
<file path=[Content_Types].xml><?xml version="1.0" encoding="utf-8"?>
<Types xmlns="http://schemas.openxmlformats.org/package/2006/content-types">
  <Default Extension="emf" ContentType="image/x-emf"/>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34"/>
  </p:notesMasterIdLst>
  <p:sldIdLst>
    <p:sldId id="256" r:id="rId2"/>
    <p:sldId id="284" r:id="rId3"/>
    <p:sldId id="275" r:id="rId4"/>
    <p:sldId id="276" r:id="rId5"/>
    <p:sldId id="277" r:id="rId6"/>
    <p:sldId id="278" r:id="rId7"/>
    <p:sldId id="279" r:id="rId8"/>
    <p:sldId id="262" r:id="rId9"/>
    <p:sldId id="263" r:id="rId10"/>
    <p:sldId id="264" r:id="rId11"/>
    <p:sldId id="280" r:id="rId12"/>
    <p:sldId id="258" r:id="rId13"/>
    <p:sldId id="259" r:id="rId14"/>
    <p:sldId id="260" r:id="rId15"/>
    <p:sldId id="281" r:id="rId16"/>
    <p:sldId id="272" r:id="rId17"/>
    <p:sldId id="273" r:id="rId18"/>
    <p:sldId id="283" r:id="rId19"/>
    <p:sldId id="285" r:id="rId20"/>
    <p:sldId id="287" r:id="rId21"/>
    <p:sldId id="288" r:id="rId22"/>
    <p:sldId id="289" r:id="rId23"/>
    <p:sldId id="294" r:id="rId24"/>
    <p:sldId id="290" r:id="rId25"/>
    <p:sldId id="295" r:id="rId26"/>
    <p:sldId id="291" r:id="rId27"/>
    <p:sldId id="297" r:id="rId28"/>
    <p:sldId id="292" r:id="rId29"/>
    <p:sldId id="293" r:id="rId30"/>
    <p:sldId id="298" r:id="rId31"/>
    <p:sldId id="282" r:id="rId32"/>
    <p:sldId id="267" r:id="rId33"/>
  </p:sldIdLst>
  <p:sldSz cx="12192000" cy="6858000"/>
  <p:notesSz cx="6858000" cy="9144000"/>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作者"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363636"/>
    <a:srgbClr val="2B2B2B"/>
    <a:srgbClr val="2582C6"/>
    <a:srgbClr val="FFFF99"/>
    <a:srgbClr val="FF66CC"/>
    <a:srgbClr val="020007"/>
    <a:srgbClr val="1010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114" y="1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gs" Target="tags/tag1.xml"/></Relationships>
</file>

<file path=ppt/media/hdphoto1.wdp>
</file>

<file path=ppt/media/image1.jpg>
</file>

<file path=ppt/media/image1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27882F-08D8-440D-B220-27F9296404BA}" type="datetimeFigureOut">
              <a:rPr lang="zh-CN" altLang="en-US" smtClean="0"/>
              <a:t>2019/3/24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1EE59C-3B2D-4513-AC46-7C0CA58BB25C}" type="slidenum">
              <a:rPr lang="zh-CN" altLang="en-US" smtClean="0"/>
              <a:t>‹#›</a:t>
            </a:fld>
            <a:endParaRPr lang="zh-CN" altLang="en-US"/>
          </a:p>
        </p:txBody>
      </p:sp>
    </p:spTree>
    <p:extLst>
      <p:ext uri="{BB962C8B-B14F-4D97-AF65-F5344CB8AC3E}">
        <p14:creationId xmlns:p14="http://schemas.microsoft.com/office/powerpoint/2010/main" val="22280178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1</a:t>
            </a:fld>
            <a:endParaRPr lang="zh-CN" altLang="en-US"/>
          </a:p>
        </p:txBody>
      </p:sp>
    </p:spTree>
    <p:extLst>
      <p:ext uri="{BB962C8B-B14F-4D97-AF65-F5344CB8AC3E}">
        <p14:creationId xmlns:p14="http://schemas.microsoft.com/office/powerpoint/2010/main" val="12292774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10</a:t>
            </a:fld>
            <a:endParaRPr lang="zh-CN" altLang="en-US"/>
          </a:p>
        </p:txBody>
      </p:sp>
    </p:spTree>
    <p:extLst>
      <p:ext uri="{BB962C8B-B14F-4D97-AF65-F5344CB8AC3E}">
        <p14:creationId xmlns:p14="http://schemas.microsoft.com/office/powerpoint/2010/main" val="16611766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11</a:t>
            </a:fld>
            <a:endParaRPr lang="zh-CN" altLang="en-US"/>
          </a:p>
        </p:txBody>
      </p:sp>
    </p:spTree>
    <p:extLst>
      <p:ext uri="{BB962C8B-B14F-4D97-AF65-F5344CB8AC3E}">
        <p14:creationId xmlns:p14="http://schemas.microsoft.com/office/powerpoint/2010/main" val="14923368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12</a:t>
            </a:fld>
            <a:endParaRPr lang="zh-CN" altLang="en-US"/>
          </a:p>
        </p:txBody>
      </p:sp>
    </p:spTree>
    <p:extLst>
      <p:ext uri="{BB962C8B-B14F-4D97-AF65-F5344CB8AC3E}">
        <p14:creationId xmlns:p14="http://schemas.microsoft.com/office/powerpoint/2010/main" val="37586869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13</a:t>
            </a:fld>
            <a:endParaRPr lang="zh-CN" altLang="en-US"/>
          </a:p>
        </p:txBody>
      </p:sp>
    </p:spTree>
    <p:extLst>
      <p:ext uri="{BB962C8B-B14F-4D97-AF65-F5344CB8AC3E}">
        <p14:creationId xmlns:p14="http://schemas.microsoft.com/office/powerpoint/2010/main" val="3686659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14</a:t>
            </a:fld>
            <a:endParaRPr lang="zh-CN" altLang="en-US"/>
          </a:p>
        </p:txBody>
      </p:sp>
    </p:spTree>
    <p:extLst>
      <p:ext uri="{BB962C8B-B14F-4D97-AF65-F5344CB8AC3E}">
        <p14:creationId xmlns:p14="http://schemas.microsoft.com/office/powerpoint/2010/main" val="39069850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15</a:t>
            </a:fld>
            <a:endParaRPr lang="zh-CN" altLang="en-US"/>
          </a:p>
        </p:txBody>
      </p:sp>
    </p:spTree>
    <p:extLst>
      <p:ext uri="{BB962C8B-B14F-4D97-AF65-F5344CB8AC3E}">
        <p14:creationId xmlns:p14="http://schemas.microsoft.com/office/powerpoint/2010/main" val="10035295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16</a:t>
            </a:fld>
            <a:endParaRPr lang="zh-CN" altLang="en-US"/>
          </a:p>
        </p:txBody>
      </p:sp>
    </p:spTree>
    <p:extLst>
      <p:ext uri="{BB962C8B-B14F-4D97-AF65-F5344CB8AC3E}">
        <p14:creationId xmlns:p14="http://schemas.microsoft.com/office/powerpoint/2010/main" val="19383198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17</a:t>
            </a:fld>
            <a:endParaRPr lang="zh-CN" altLang="en-US"/>
          </a:p>
        </p:txBody>
      </p:sp>
    </p:spTree>
    <p:extLst>
      <p:ext uri="{BB962C8B-B14F-4D97-AF65-F5344CB8AC3E}">
        <p14:creationId xmlns:p14="http://schemas.microsoft.com/office/powerpoint/2010/main" val="18484153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18</a:t>
            </a:fld>
            <a:endParaRPr lang="zh-CN" altLang="en-US"/>
          </a:p>
        </p:txBody>
      </p:sp>
    </p:spTree>
    <p:extLst>
      <p:ext uri="{BB962C8B-B14F-4D97-AF65-F5344CB8AC3E}">
        <p14:creationId xmlns:p14="http://schemas.microsoft.com/office/powerpoint/2010/main" val="13724198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19</a:t>
            </a:fld>
            <a:endParaRPr lang="zh-CN" altLang="en-US"/>
          </a:p>
        </p:txBody>
      </p:sp>
    </p:spTree>
    <p:extLst>
      <p:ext uri="{BB962C8B-B14F-4D97-AF65-F5344CB8AC3E}">
        <p14:creationId xmlns:p14="http://schemas.microsoft.com/office/powerpoint/2010/main" val="39868518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2</a:t>
            </a:fld>
            <a:endParaRPr lang="zh-CN" altLang="en-US"/>
          </a:p>
        </p:txBody>
      </p:sp>
    </p:spTree>
    <p:extLst>
      <p:ext uri="{BB962C8B-B14F-4D97-AF65-F5344CB8AC3E}">
        <p14:creationId xmlns:p14="http://schemas.microsoft.com/office/powerpoint/2010/main" val="28678499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20</a:t>
            </a:fld>
            <a:endParaRPr lang="zh-CN" altLang="en-US"/>
          </a:p>
        </p:txBody>
      </p:sp>
    </p:spTree>
    <p:extLst>
      <p:ext uri="{BB962C8B-B14F-4D97-AF65-F5344CB8AC3E}">
        <p14:creationId xmlns:p14="http://schemas.microsoft.com/office/powerpoint/2010/main" val="12809355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21</a:t>
            </a:fld>
            <a:endParaRPr lang="zh-CN" altLang="en-US"/>
          </a:p>
        </p:txBody>
      </p:sp>
    </p:spTree>
    <p:extLst>
      <p:ext uri="{BB962C8B-B14F-4D97-AF65-F5344CB8AC3E}">
        <p14:creationId xmlns:p14="http://schemas.microsoft.com/office/powerpoint/2010/main" val="19650618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22</a:t>
            </a:fld>
            <a:endParaRPr lang="zh-CN" altLang="en-US"/>
          </a:p>
        </p:txBody>
      </p:sp>
    </p:spTree>
    <p:extLst>
      <p:ext uri="{BB962C8B-B14F-4D97-AF65-F5344CB8AC3E}">
        <p14:creationId xmlns:p14="http://schemas.microsoft.com/office/powerpoint/2010/main" val="22163028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23</a:t>
            </a:fld>
            <a:endParaRPr lang="zh-CN" altLang="en-US"/>
          </a:p>
        </p:txBody>
      </p:sp>
    </p:spTree>
    <p:extLst>
      <p:ext uri="{BB962C8B-B14F-4D97-AF65-F5344CB8AC3E}">
        <p14:creationId xmlns:p14="http://schemas.microsoft.com/office/powerpoint/2010/main" val="24965943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24</a:t>
            </a:fld>
            <a:endParaRPr lang="zh-CN" altLang="en-US"/>
          </a:p>
        </p:txBody>
      </p:sp>
    </p:spTree>
    <p:extLst>
      <p:ext uri="{BB962C8B-B14F-4D97-AF65-F5344CB8AC3E}">
        <p14:creationId xmlns:p14="http://schemas.microsoft.com/office/powerpoint/2010/main" val="27390354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25</a:t>
            </a:fld>
            <a:endParaRPr lang="zh-CN" altLang="en-US"/>
          </a:p>
        </p:txBody>
      </p:sp>
    </p:spTree>
    <p:extLst>
      <p:ext uri="{BB962C8B-B14F-4D97-AF65-F5344CB8AC3E}">
        <p14:creationId xmlns:p14="http://schemas.microsoft.com/office/powerpoint/2010/main" val="2867242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26</a:t>
            </a:fld>
            <a:endParaRPr lang="zh-CN" altLang="en-US"/>
          </a:p>
        </p:txBody>
      </p:sp>
    </p:spTree>
    <p:extLst>
      <p:ext uri="{BB962C8B-B14F-4D97-AF65-F5344CB8AC3E}">
        <p14:creationId xmlns:p14="http://schemas.microsoft.com/office/powerpoint/2010/main" val="22654836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27</a:t>
            </a:fld>
            <a:endParaRPr lang="zh-CN" altLang="en-US"/>
          </a:p>
        </p:txBody>
      </p:sp>
    </p:spTree>
    <p:extLst>
      <p:ext uri="{BB962C8B-B14F-4D97-AF65-F5344CB8AC3E}">
        <p14:creationId xmlns:p14="http://schemas.microsoft.com/office/powerpoint/2010/main" val="20718304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28</a:t>
            </a:fld>
            <a:endParaRPr lang="zh-CN" altLang="en-US"/>
          </a:p>
        </p:txBody>
      </p:sp>
    </p:spTree>
    <p:extLst>
      <p:ext uri="{BB962C8B-B14F-4D97-AF65-F5344CB8AC3E}">
        <p14:creationId xmlns:p14="http://schemas.microsoft.com/office/powerpoint/2010/main" val="7083148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29</a:t>
            </a:fld>
            <a:endParaRPr lang="zh-CN" altLang="en-US"/>
          </a:p>
        </p:txBody>
      </p:sp>
    </p:spTree>
    <p:extLst>
      <p:ext uri="{BB962C8B-B14F-4D97-AF65-F5344CB8AC3E}">
        <p14:creationId xmlns:p14="http://schemas.microsoft.com/office/powerpoint/2010/main" val="26090858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3</a:t>
            </a:fld>
            <a:endParaRPr lang="zh-CN" altLang="en-US"/>
          </a:p>
        </p:txBody>
      </p:sp>
    </p:spTree>
    <p:extLst>
      <p:ext uri="{BB962C8B-B14F-4D97-AF65-F5344CB8AC3E}">
        <p14:creationId xmlns:p14="http://schemas.microsoft.com/office/powerpoint/2010/main" val="41955890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30</a:t>
            </a:fld>
            <a:endParaRPr lang="zh-CN" altLang="en-US"/>
          </a:p>
        </p:txBody>
      </p:sp>
    </p:spTree>
    <p:extLst>
      <p:ext uri="{BB962C8B-B14F-4D97-AF65-F5344CB8AC3E}">
        <p14:creationId xmlns:p14="http://schemas.microsoft.com/office/powerpoint/2010/main" val="23114260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31</a:t>
            </a:fld>
            <a:endParaRPr lang="zh-CN" altLang="en-US"/>
          </a:p>
        </p:txBody>
      </p:sp>
    </p:spTree>
    <p:extLst>
      <p:ext uri="{BB962C8B-B14F-4D97-AF65-F5344CB8AC3E}">
        <p14:creationId xmlns:p14="http://schemas.microsoft.com/office/powerpoint/2010/main" val="19481211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32</a:t>
            </a:fld>
            <a:endParaRPr lang="zh-CN" altLang="en-US"/>
          </a:p>
        </p:txBody>
      </p:sp>
    </p:spTree>
    <p:extLst>
      <p:ext uri="{BB962C8B-B14F-4D97-AF65-F5344CB8AC3E}">
        <p14:creationId xmlns:p14="http://schemas.microsoft.com/office/powerpoint/2010/main" val="667293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4</a:t>
            </a:fld>
            <a:endParaRPr lang="zh-CN" altLang="en-US"/>
          </a:p>
        </p:txBody>
      </p:sp>
    </p:spTree>
    <p:extLst>
      <p:ext uri="{BB962C8B-B14F-4D97-AF65-F5344CB8AC3E}">
        <p14:creationId xmlns:p14="http://schemas.microsoft.com/office/powerpoint/2010/main" val="2803341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5</a:t>
            </a:fld>
            <a:endParaRPr lang="zh-CN" altLang="en-US"/>
          </a:p>
        </p:txBody>
      </p:sp>
    </p:spTree>
    <p:extLst>
      <p:ext uri="{BB962C8B-B14F-4D97-AF65-F5344CB8AC3E}">
        <p14:creationId xmlns:p14="http://schemas.microsoft.com/office/powerpoint/2010/main" val="36912681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6</a:t>
            </a:fld>
            <a:endParaRPr lang="zh-CN" altLang="en-US"/>
          </a:p>
        </p:txBody>
      </p:sp>
    </p:spTree>
    <p:extLst>
      <p:ext uri="{BB962C8B-B14F-4D97-AF65-F5344CB8AC3E}">
        <p14:creationId xmlns:p14="http://schemas.microsoft.com/office/powerpoint/2010/main" val="9314666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7</a:t>
            </a:fld>
            <a:endParaRPr lang="zh-CN" altLang="en-US"/>
          </a:p>
        </p:txBody>
      </p:sp>
    </p:spTree>
    <p:extLst>
      <p:ext uri="{BB962C8B-B14F-4D97-AF65-F5344CB8AC3E}">
        <p14:creationId xmlns:p14="http://schemas.microsoft.com/office/powerpoint/2010/main" val="13933900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8</a:t>
            </a:fld>
            <a:endParaRPr lang="zh-CN" altLang="en-US"/>
          </a:p>
        </p:txBody>
      </p:sp>
    </p:spTree>
    <p:extLst>
      <p:ext uri="{BB962C8B-B14F-4D97-AF65-F5344CB8AC3E}">
        <p14:creationId xmlns:p14="http://schemas.microsoft.com/office/powerpoint/2010/main" val="4013342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1EE59C-3B2D-4513-AC46-7C0CA58BB25C}" type="slidenum">
              <a:rPr lang="zh-CN" altLang="en-US" smtClean="0"/>
              <a:t>9</a:t>
            </a:fld>
            <a:endParaRPr lang="zh-CN" altLang="en-US"/>
          </a:p>
        </p:txBody>
      </p:sp>
    </p:spTree>
    <p:extLst>
      <p:ext uri="{BB962C8B-B14F-4D97-AF65-F5344CB8AC3E}">
        <p14:creationId xmlns:p14="http://schemas.microsoft.com/office/powerpoint/2010/main" val="1276358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ns2="http://schemas.microsoft.com/office/powerpoint/2010/main"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ns2:creationId val="28304985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841B0B2-25C2-465E-A81B-CA14DF5CFA1A}" type="datetimeFigureOut">
              <a:rPr lang="zh-CN" altLang="en-US" smtClean="0"/>
              <a:t>2019/3/24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194516-FBE1-40B2-A8ED-8D98997B7A50}" type="slidenum">
              <a:rPr lang="zh-CN" altLang="en-US" smtClean="0"/>
              <a:t>‹#›</a:t>
            </a:fld>
            <a:endParaRPr lang="zh-CN" altLang="en-US"/>
          </a:p>
        </p:txBody>
      </p:sp>
    </p:spTree>
    <p:extLst>
      <p:ext uri="{BB962C8B-B14F-4D97-AF65-F5344CB8AC3E}">
        <p14:creationId xmlns:p14="http://schemas.microsoft.com/office/powerpoint/2010/main" val="3924579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841B0B2-25C2-465E-A81B-CA14DF5CFA1A}" type="datetimeFigureOut">
              <a:rPr lang="zh-CN" altLang="en-US" smtClean="0"/>
              <a:t>2019/3/24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194516-FBE1-40B2-A8ED-8D98997B7A50}" type="slidenum">
              <a:rPr lang="zh-CN" altLang="en-US" smtClean="0"/>
              <a:t>‹#›</a:t>
            </a:fld>
            <a:endParaRPr lang="zh-CN" altLang="en-US"/>
          </a:p>
        </p:txBody>
      </p:sp>
    </p:spTree>
    <p:extLst>
      <p:ext uri="{BB962C8B-B14F-4D97-AF65-F5344CB8AC3E}">
        <p14:creationId xmlns:p14="http://schemas.microsoft.com/office/powerpoint/2010/main" val="1382092901"/>
      </p:ext>
    </p:extLst>
  </p:cSld>
  <p:clrMapOvr>
    <a:masterClrMapping/>
  </p:clrMapOvr>
</p:sldLayout>
</file>

<file path=ppt/slideLayouts/slideLayout2.xml><?xml version="1.0" encoding="utf-8"?>
<p:sldLayout xmlns:a="http://schemas.openxmlformats.org/drawingml/2006/main" xmlns:ns2="http://schemas.microsoft.com/office/powerpoint/2010/main"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ns2:creationId val="3661843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7" name="组合 6"/>
          <p:cNvGrpSpPr/>
          <p:nvPr userDrawn="1"/>
        </p:nvGrpSpPr>
        <p:grpSpPr>
          <a:xfrm>
            <a:off x="93619" y="95911"/>
            <a:ext cx="11927745" cy="6673598"/>
            <a:chOff x="93619" y="95911"/>
            <a:chExt cx="11927745" cy="6673598"/>
          </a:xfrm>
        </p:grpSpPr>
        <p:pic>
          <p:nvPicPr>
            <p:cNvPr id="8" name="图片 7"/>
            <p:cNvPicPr>
              <a:picLocks noChangeAspect="1"/>
            </p:cNvPicPr>
            <p:nvPr/>
          </p:nvPicPr>
          <p:blipFill>
            <a:blip r:embed="rId2"/>
            <a:stretch>
              <a:fillRect/>
            </a:stretch>
          </p:blipFill>
          <p:spPr>
            <a:xfrm rot="16200000">
              <a:off x="4691988" y="-4117215"/>
              <a:ext cx="2790000" cy="11463751"/>
            </a:xfrm>
            <a:prstGeom prst="rect">
              <a:avLst/>
            </a:prstGeom>
          </p:spPr>
        </p:pic>
        <p:pic>
          <p:nvPicPr>
            <p:cNvPr id="9" name="图片 8"/>
            <p:cNvPicPr>
              <a:picLocks noChangeAspect="1"/>
            </p:cNvPicPr>
            <p:nvPr/>
          </p:nvPicPr>
          <p:blipFill>
            <a:blip r:embed="rId2"/>
            <a:stretch>
              <a:fillRect/>
            </a:stretch>
          </p:blipFill>
          <p:spPr>
            <a:xfrm rot="5400000">
              <a:off x="4632995" y="-577603"/>
              <a:ext cx="2790000" cy="11463751"/>
            </a:xfrm>
            <a:prstGeom prst="rect">
              <a:avLst/>
            </a:prstGeom>
          </p:spPr>
        </p:pic>
        <p:pic>
          <p:nvPicPr>
            <p:cNvPr id="10" name="图片 9"/>
            <p:cNvPicPr>
              <a:picLocks noChangeAspect="1"/>
            </p:cNvPicPr>
            <p:nvPr/>
          </p:nvPicPr>
          <p:blipFill>
            <a:blip r:embed="rId3"/>
            <a:stretch>
              <a:fillRect/>
            </a:stretch>
          </p:blipFill>
          <p:spPr>
            <a:xfrm rot="16200000">
              <a:off x="4630114" y="-4381590"/>
              <a:ext cx="2913750" cy="11868751"/>
            </a:xfrm>
            <a:prstGeom prst="rect">
              <a:avLst/>
            </a:prstGeom>
          </p:spPr>
        </p:pic>
        <p:pic>
          <p:nvPicPr>
            <p:cNvPr id="11" name="图片 10"/>
            <p:cNvPicPr>
              <a:picLocks noChangeAspect="1"/>
            </p:cNvPicPr>
            <p:nvPr/>
          </p:nvPicPr>
          <p:blipFill>
            <a:blip r:embed="rId3"/>
            <a:stretch>
              <a:fillRect/>
            </a:stretch>
          </p:blipFill>
          <p:spPr>
            <a:xfrm rot="5400000">
              <a:off x="4571120" y="-621742"/>
              <a:ext cx="2913750" cy="11868751"/>
            </a:xfrm>
            <a:prstGeom prst="rect">
              <a:avLst/>
            </a:prstGeom>
          </p:spPr>
        </p:pic>
      </p:grpSp>
    </p:spTree>
    <p:extLst>
      <p:ext uri="{BB962C8B-B14F-4D97-AF65-F5344CB8AC3E}">
        <p14:creationId xmlns:p14="http://schemas.microsoft.com/office/powerpoint/2010/main" val="246455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841B0B2-25C2-465E-A81B-CA14DF5CFA1A}" type="datetimeFigureOut">
              <a:rPr lang="zh-CN" altLang="en-US" smtClean="0"/>
              <a:t>2019/3/24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194516-FBE1-40B2-A8ED-8D98997B7A50}" type="slidenum">
              <a:rPr lang="zh-CN" altLang="en-US" smtClean="0"/>
              <a:t>‹#›</a:t>
            </a:fld>
            <a:endParaRPr lang="zh-CN" altLang="en-US"/>
          </a:p>
        </p:txBody>
      </p:sp>
    </p:spTree>
    <p:extLst>
      <p:ext uri="{BB962C8B-B14F-4D97-AF65-F5344CB8AC3E}">
        <p14:creationId xmlns:p14="http://schemas.microsoft.com/office/powerpoint/2010/main" val="1948119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841B0B2-25C2-465E-A81B-CA14DF5CFA1A}" type="datetimeFigureOut">
              <a:rPr lang="zh-CN" altLang="en-US" smtClean="0"/>
              <a:t>2019/3/24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9194516-FBE1-40B2-A8ED-8D98997B7A50}" type="slidenum">
              <a:rPr lang="zh-CN" altLang="en-US" smtClean="0"/>
              <a:t>‹#›</a:t>
            </a:fld>
            <a:endParaRPr lang="zh-CN" altLang="en-US"/>
          </a:p>
        </p:txBody>
      </p:sp>
    </p:spTree>
    <p:extLst>
      <p:ext uri="{BB962C8B-B14F-4D97-AF65-F5344CB8AC3E}">
        <p14:creationId xmlns:p14="http://schemas.microsoft.com/office/powerpoint/2010/main" val="21358682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841B0B2-25C2-465E-A81B-CA14DF5CFA1A}" type="datetimeFigureOut">
              <a:rPr lang="zh-CN" altLang="en-US" smtClean="0"/>
              <a:t>2019/3/24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9194516-FBE1-40B2-A8ED-8D98997B7A50}" type="slidenum">
              <a:rPr lang="zh-CN" altLang="en-US" smtClean="0"/>
              <a:t>‹#›</a:t>
            </a:fld>
            <a:endParaRPr lang="zh-CN" altLang="en-US"/>
          </a:p>
        </p:txBody>
      </p:sp>
    </p:spTree>
    <p:extLst>
      <p:ext uri="{BB962C8B-B14F-4D97-AF65-F5344CB8AC3E}">
        <p14:creationId xmlns:p14="http://schemas.microsoft.com/office/powerpoint/2010/main" val="32970916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841B0B2-25C2-465E-A81B-CA14DF5CFA1A}" type="datetimeFigureOut">
              <a:rPr lang="zh-CN" altLang="en-US" smtClean="0"/>
              <a:t>2019/3/24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9194516-FBE1-40B2-A8ED-8D98997B7A50}" type="slidenum">
              <a:rPr lang="zh-CN" altLang="en-US" smtClean="0"/>
              <a:t>‹#›</a:t>
            </a:fld>
            <a:endParaRPr lang="zh-CN" altLang="en-US"/>
          </a:p>
        </p:txBody>
      </p:sp>
    </p:spTree>
    <p:extLst>
      <p:ext uri="{BB962C8B-B14F-4D97-AF65-F5344CB8AC3E}">
        <p14:creationId xmlns:p14="http://schemas.microsoft.com/office/powerpoint/2010/main" val="1071104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841B0B2-25C2-465E-A81B-CA14DF5CFA1A}" type="datetimeFigureOut">
              <a:rPr lang="zh-CN" altLang="en-US" smtClean="0"/>
              <a:t>2019/3/24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194516-FBE1-40B2-A8ED-8D98997B7A50}" type="slidenum">
              <a:rPr lang="zh-CN" altLang="en-US" smtClean="0"/>
              <a:t>‹#›</a:t>
            </a:fld>
            <a:endParaRPr lang="zh-CN" altLang="en-US"/>
          </a:p>
        </p:txBody>
      </p:sp>
    </p:spTree>
    <p:extLst>
      <p:ext uri="{BB962C8B-B14F-4D97-AF65-F5344CB8AC3E}">
        <p14:creationId xmlns:p14="http://schemas.microsoft.com/office/powerpoint/2010/main" val="763411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841B0B2-25C2-465E-A81B-CA14DF5CFA1A}" type="datetimeFigureOut">
              <a:rPr lang="zh-CN" altLang="en-US" smtClean="0"/>
              <a:t>2019/3/24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194516-FBE1-40B2-A8ED-8D98997B7A50}" type="slidenum">
              <a:rPr lang="zh-CN" altLang="en-US" smtClean="0"/>
              <a:t>‹#›</a:t>
            </a:fld>
            <a:endParaRPr lang="zh-CN" altLang="en-US"/>
          </a:p>
        </p:txBody>
      </p:sp>
    </p:spTree>
    <p:extLst>
      <p:ext uri="{BB962C8B-B14F-4D97-AF65-F5344CB8AC3E}">
        <p14:creationId xmlns:p14="http://schemas.microsoft.com/office/powerpoint/2010/main" val="3304347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9000" b="-9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41B0B2-25C2-465E-A81B-CA14DF5CFA1A}" type="datetimeFigureOut">
              <a:rPr lang="zh-CN" altLang="en-US" smtClean="0"/>
              <a:t>2019/3/24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94516-FBE1-40B2-A8ED-8D98997B7A50}" type="slidenum">
              <a:rPr lang="zh-CN" altLang="en-US" smtClean="0"/>
              <a:t>‹#›</a:t>
            </a:fld>
            <a:endParaRPr lang="zh-CN" altLang="en-US"/>
          </a:p>
        </p:txBody>
      </p:sp>
    </p:spTree>
    <p:extLst>
      <p:ext uri="{BB962C8B-B14F-4D97-AF65-F5344CB8AC3E}">
        <p14:creationId xmlns:p14="http://schemas.microsoft.com/office/powerpoint/2010/main" val="33412839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emf"/><Relationship Id="rId3" Type="http://schemas.openxmlformats.org/officeDocument/2006/relationships/slideLayout" Target="../slideLayouts/slideLayout1.xml"/><Relationship Id="rId7" Type="http://schemas.openxmlformats.org/officeDocument/2006/relationships/image" Target="../media/image4.emf"/><Relationship Id="rId12" Type="http://schemas.openxmlformats.org/officeDocument/2006/relationships/image" Target="../media/image9.png"/><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3.emf"/><Relationship Id="rId11" Type="http://schemas.openxmlformats.org/officeDocument/2006/relationships/image" Target="../media/image8.emf"/><Relationship Id="rId5" Type="http://schemas.openxmlformats.org/officeDocument/2006/relationships/image" Target="../media/image2.emf"/><Relationship Id="rId10" Type="http://schemas.openxmlformats.org/officeDocument/2006/relationships/image" Target="../media/image7.emf"/><Relationship Id="rId4" Type="http://schemas.openxmlformats.org/officeDocument/2006/relationships/notesSlide" Target="../notesSlides/notesSlide1.xml"/><Relationship Id="rId9" Type="http://schemas.openxmlformats.org/officeDocument/2006/relationships/image" Target="../media/image6.emf"/></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13.emf"/><Relationship Id="rId7" Type="http://schemas.openxmlformats.org/officeDocument/2006/relationships/image" Target="../media/image17.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 Id="rId9" Type="http://schemas.openxmlformats.org/officeDocument/2006/relationships/image" Target="../media/image10.emf"/></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10.emf"/><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7.emf"/><Relationship Id="rId5" Type="http://schemas.openxmlformats.org/officeDocument/2006/relationships/image" Target="../media/image19.emf"/><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0.emf"/><Relationship Id="rId4" Type="http://schemas.openxmlformats.org/officeDocument/2006/relationships/image" Target="../media/image7.emf"/></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1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1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image" Target="../media/image10.emf"/><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image" Target="../media/image7.emf"/><Relationship Id="rId2" Type="http://schemas.openxmlformats.org/officeDocument/2006/relationships/tags" Target="../tags/tag3.xml"/><Relationship Id="rId16" Type="http://schemas.openxmlformats.org/officeDocument/2006/relationships/notesSlide" Target="../notesSlides/notesSlide2.xml"/><Relationship Id="rId20" Type="http://schemas.openxmlformats.org/officeDocument/2006/relationships/slide" Target="slide11.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slideLayout" Target="../slideLayouts/slideLayout3.xml"/><Relationship Id="rId10" Type="http://schemas.openxmlformats.org/officeDocument/2006/relationships/tags" Target="../tags/tag11.xml"/><Relationship Id="rId19" Type="http://schemas.openxmlformats.org/officeDocument/2006/relationships/slide" Target="slide7.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image" Target="../media/image2.emf"/><Relationship Id="rId7" Type="http://schemas.openxmlformats.org/officeDocument/2006/relationships/image" Target="../media/image5.emf"/><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21.emf"/><Relationship Id="rId5" Type="http://schemas.openxmlformats.org/officeDocument/2006/relationships/image" Target="../media/image4.emf"/><Relationship Id="rId10" Type="http://schemas.openxmlformats.org/officeDocument/2006/relationships/image" Target="../media/image8.emf"/><Relationship Id="rId4" Type="http://schemas.openxmlformats.org/officeDocument/2006/relationships/image" Target="../media/image3.emf"/><Relationship Id="rId9" Type="http://schemas.openxmlformats.org/officeDocument/2006/relationships/image" Target="../media/image7.emf"/></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0.emf"/><Relationship Id="rId4"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93619" y="95911"/>
            <a:ext cx="11927745" cy="6673598"/>
            <a:chOff x="93619" y="95911"/>
            <a:chExt cx="11927745" cy="6673598"/>
          </a:xfrm>
        </p:grpSpPr>
        <p:pic>
          <p:nvPicPr>
            <p:cNvPr id="7" name="图片 6"/>
            <p:cNvPicPr>
              <a:picLocks noChangeAspect="1"/>
            </p:cNvPicPr>
            <p:nvPr/>
          </p:nvPicPr>
          <p:blipFill>
            <a:blip r:embed="rId5"/>
            <a:stretch>
              <a:fillRect/>
            </a:stretch>
          </p:blipFill>
          <p:spPr>
            <a:xfrm rot="16200000">
              <a:off x="4691988" y="-4117215"/>
              <a:ext cx="2790000" cy="11463751"/>
            </a:xfrm>
            <a:prstGeom prst="rect">
              <a:avLst/>
            </a:prstGeom>
          </p:spPr>
        </p:pic>
        <p:pic>
          <p:nvPicPr>
            <p:cNvPr id="9" name="图片 8"/>
            <p:cNvPicPr>
              <a:picLocks noChangeAspect="1"/>
            </p:cNvPicPr>
            <p:nvPr/>
          </p:nvPicPr>
          <p:blipFill>
            <a:blip r:embed="rId5"/>
            <a:stretch>
              <a:fillRect/>
            </a:stretch>
          </p:blipFill>
          <p:spPr>
            <a:xfrm rot="5400000">
              <a:off x="4632995" y="-577603"/>
              <a:ext cx="2790000" cy="11463751"/>
            </a:xfrm>
            <a:prstGeom prst="rect">
              <a:avLst/>
            </a:prstGeom>
          </p:spPr>
        </p:pic>
        <p:pic>
          <p:nvPicPr>
            <p:cNvPr id="8" name="图片 7"/>
            <p:cNvPicPr>
              <a:picLocks noChangeAspect="1"/>
            </p:cNvPicPr>
            <p:nvPr/>
          </p:nvPicPr>
          <p:blipFill>
            <a:blip r:embed="rId6"/>
            <a:stretch>
              <a:fillRect/>
            </a:stretch>
          </p:blipFill>
          <p:spPr>
            <a:xfrm rot="16200000">
              <a:off x="4630114" y="-4381590"/>
              <a:ext cx="2913750" cy="11868751"/>
            </a:xfrm>
            <a:prstGeom prst="rect">
              <a:avLst/>
            </a:prstGeom>
          </p:spPr>
        </p:pic>
        <p:pic>
          <p:nvPicPr>
            <p:cNvPr id="11" name="图片 10"/>
            <p:cNvPicPr>
              <a:picLocks noChangeAspect="1"/>
            </p:cNvPicPr>
            <p:nvPr/>
          </p:nvPicPr>
          <p:blipFill>
            <a:blip r:embed="rId6"/>
            <a:stretch>
              <a:fillRect/>
            </a:stretch>
          </p:blipFill>
          <p:spPr>
            <a:xfrm rot="5400000">
              <a:off x="4571120" y="-621742"/>
              <a:ext cx="2913750" cy="11868751"/>
            </a:xfrm>
            <a:prstGeom prst="rect">
              <a:avLst/>
            </a:prstGeom>
          </p:spPr>
        </p:pic>
      </p:grpSp>
      <p:pic>
        <p:nvPicPr>
          <p:cNvPr id="10" name="图片 9"/>
          <p:cNvPicPr>
            <a:picLocks noChangeAspect="1"/>
          </p:cNvPicPr>
          <p:nvPr/>
        </p:nvPicPr>
        <p:blipFill>
          <a:blip r:embed="rId7"/>
          <a:stretch>
            <a:fillRect/>
          </a:stretch>
        </p:blipFill>
        <p:spPr>
          <a:xfrm>
            <a:off x="4144503" y="3940299"/>
            <a:ext cx="3923069" cy="1330139"/>
          </a:xfrm>
          <a:prstGeom prst="rect">
            <a:avLst/>
          </a:prstGeom>
        </p:spPr>
      </p:pic>
      <p:sp>
        <p:nvSpPr>
          <p:cNvPr id="14" name="文本框 13"/>
          <p:cNvSpPr txBox="1"/>
          <p:nvPr/>
        </p:nvSpPr>
        <p:spPr>
          <a:xfrm>
            <a:off x="2944958" y="2372665"/>
            <a:ext cx="6531428" cy="830997"/>
          </a:xfrm>
          <a:prstGeom prst="rect">
            <a:avLst/>
          </a:prstGeom>
          <a:noFill/>
        </p:spPr>
        <p:txBody>
          <a:bodyPr wrap="square" rtlCol="0">
            <a:spAutoFit/>
          </a:bodyPr>
          <a:lstStyle/>
          <a:p>
            <a:pPr algn="ctr"/>
            <a:r>
              <a:rPr kumimoji="1" lang="zh-CN" altLang="en-US" sz="4800" dirty="0">
                <a:solidFill>
                  <a:schemeClr val="bg1"/>
                </a:solidFill>
                <a:latin typeface="新蒂小丸子小学版" panose="03000600000000000000" pitchFamily="66" charset="-122"/>
                <a:ea typeface="新蒂小丸子小学版" panose="03000600000000000000" pitchFamily="66" charset="-122"/>
              </a:rPr>
              <a:t>说课通用</a:t>
            </a:r>
            <a:r>
              <a:rPr kumimoji="1" lang="en-US" altLang="zh-CN" sz="4800" dirty="0">
                <a:solidFill>
                  <a:schemeClr val="bg1"/>
                </a:solidFill>
                <a:latin typeface="新蒂小丸子小学版" panose="03000600000000000000" pitchFamily="66" charset="-122"/>
                <a:ea typeface="新蒂小丸子小学版" panose="03000600000000000000" pitchFamily="66" charset="-122"/>
              </a:rPr>
              <a:t>PPT</a:t>
            </a:r>
            <a:endParaRPr kumimoji="1" lang="zh-CN" altLang="en-US" sz="4800" dirty="0">
              <a:solidFill>
                <a:schemeClr val="bg1"/>
              </a:solidFill>
              <a:latin typeface="新蒂小丸子小学版" panose="03000600000000000000" pitchFamily="66" charset="-122"/>
              <a:ea typeface="新蒂小丸子小学版" panose="03000600000000000000" pitchFamily="66" charset="-122"/>
            </a:endParaRPr>
          </a:p>
        </p:txBody>
      </p:sp>
      <p:pic>
        <p:nvPicPr>
          <p:cNvPr id="15" name="图片 14"/>
          <p:cNvPicPr>
            <a:picLocks noChangeAspect="1"/>
          </p:cNvPicPr>
          <p:nvPr/>
        </p:nvPicPr>
        <p:blipFill>
          <a:blip r:embed="rId8"/>
          <a:stretch>
            <a:fillRect/>
          </a:stretch>
        </p:blipFill>
        <p:spPr>
          <a:xfrm>
            <a:off x="815883" y="724728"/>
            <a:ext cx="1462500" cy="1091250"/>
          </a:xfrm>
          <a:prstGeom prst="rect">
            <a:avLst/>
          </a:prstGeom>
        </p:spPr>
      </p:pic>
      <p:pic>
        <p:nvPicPr>
          <p:cNvPr id="17" name="图片 16"/>
          <p:cNvPicPr>
            <a:picLocks noChangeAspect="1"/>
          </p:cNvPicPr>
          <p:nvPr/>
        </p:nvPicPr>
        <p:blipFill>
          <a:blip r:embed="rId8"/>
          <a:stretch>
            <a:fillRect/>
          </a:stretch>
        </p:blipFill>
        <p:spPr>
          <a:xfrm flipH="1">
            <a:off x="9878765" y="724728"/>
            <a:ext cx="1462500" cy="1091250"/>
          </a:xfrm>
          <a:prstGeom prst="rect">
            <a:avLst/>
          </a:prstGeom>
        </p:spPr>
      </p:pic>
      <p:pic>
        <p:nvPicPr>
          <p:cNvPr id="16" name="图片 15"/>
          <p:cNvPicPr>
            <a:picLocks noChangeAspect="1"/>
          </p:cNvPicPr>
          <p:nvPr/>
        </p:nvPicPr>
        <p:blipFill>
          <a:blip r:embed="rId9"/>
          <a:stretch>
            <a:fillRect/>
          </a:stretch>
        </p:blipFill>
        <p:spPr>
          <a:xfrm rot="19848549">
            <a:off x="3019575" y="1490891"/>
            <a:ext cx="1665744" cy="1305583"/>
          </a:xfrm>
          <a:prstGeom prst="rect">
            <a:avLst/>
          </a:prstGeom>
        </p:spPr>
      </p:pic>
      <p:pic>
        <p:nvPicPr>
          <p:cNvPr id="19" name="图片 18"/>
          <p:cNvPicPr>
            <a:picLocks noChangeAspect="1"/>
          </p:cNvPicPr>
          <p:nvPr/>
        </p:nvPicPr>
        <p:blipFill>
          <a:blip r:embed="rId10"/>
          <a:stretch>
            <a:fillRect/>
          </a:stretch>
        </p:blipFill>
        <p:spPr>
          <a:xfrm rot="2597167">
            <a:off x="7837216" y="3212324"/>
            <a:ext cx="2454985" cy="1359465"/>
          </a:xfrm>
          <a:prstGeom prst="rect">
            <a:avLst/>
          </a:prstGeom>
        </p:spPr>
      </p:pic>
      <p:sp>
        <p:nvSpPr>
          <p:cNvPr id="20" name="矩形 19"/>
          <p:cNvSpPr/>
          <p:nvPr/>
        </p:nvSpPr>
        <p:spPr>
          <a:xfrm rot="3571552">
            <a:off x="8328059" y="3726428"/>
            <a:ext cx="1835759" cy="646331"/>
          </a:xfrm>
          <a:prstGeom prst="rect">
            <a:avLst/>
          </a:prstGeom>
        </p:spPr>
        <p:txBody>
          <a:bodyPr wrap="none">
            <a:spAutoFit/>
          </a:bodyPr>
          <a:lstStyle/>
          <a:p>
            <a:pPr algn="ctr"/>
            <a:r>
              <a:rPr kumimoji="1" lang="zh-CN" altLang="en-US" sz="1200" dirty="0">
                <a:solidFill>
                  <a:schemeClr val="bg1"/>
                </a:solidFill>
                <a:latin typeface="新蒂小丸子小学版" panose="03000600000000000000" pitchFamily="66" charset="-122"/>
                <a:ea typeface="新蒂小丸子小学版" panose="03000600000000000000" pitchFamily="66" charset="-122"/>
              </a:rPr>
              <a:t>点击此处输入文本内容</a:t>
            </a:r>
            <a:endParaRPr kumimoji="1" lang="en-US" altLang="zh-CN" sz="1200" dirty="0">
              <a:solidFill>
                <a:schemeClr val="bg1"/>
              </a:solidFill>
              <a:latin typeface="新蒂小丸子小学版" panose="03000600000000000000" pitchFamily="66" charset="-122"/>
              <a:ea typeface="新蒂小丸子小学版" panose="03000600000000000000" pitchFamily="66" charset="-122"/>
            </a:endParaRPr>
          </a:p>
          <a:p>
            <a:pPr algn="ctr"/>
            <a:r>
              <a:rPr kumimoji="1" lang="zh-CN" altLang="en-US" sz="1200" dirty="0">
                <a:solidFill>
                  <a:schemeClr val="bg1"/>
                </a:solidFill>
                <a:latin typeface="新蒂小丸子小学版" panose="03000600000000000000" pitchFamily="66" charset="-122"/>
                <a:ea typeface="新蒂小丸子小学版" panose="03000600000000000000" pitchFamily="66" charset="-122"/>
              </a:rPr>
              <a:t>点击此处输入文本内容</a:t>
            </a:r>
          </a:p>
          <a:p>
            <a:pPr algn="ctr"/>
            <a:endParaRPr kumimoji="1" lang="zh-CN" altLang="en-US" sz="1200" dirty="0">
              <a:solidFill>
                <a:schemeClr val="bg1"/>
              </a:solidFill>
              <a:latin typeface="新蒂小丸子小学版" panose="03000600000000000000" pitchFamily="66" charset="-122"/>
              <a:ea typeface="新蒂小丸子小学版" panose="03000600000000000000" pitchFamily="66" charset="-122"/>
            </a:endParaRPr>
          </a:p>
        </p:txBody>
      </p:sp>
      <p:pic>
        <p:nvPicPr>
          <p:cNvPr id="21" name="图片 20"/>
          <p:cNvPicPr>
            <a:picLocks noChangeAspect="1"/>
          </p:cNvPicPr>
          <p:nvPr/>
        </p:nvPicPr>
        <p:blipFill>
          <a:blip r:embed="rId11"/>
          <a:stretch>
            <a:fillRect/>
          </a:stretch>
        </p:blipFill>
        <p:spPr>
          <a:xfrm>
            <a:off x="2826645" y="3251395"/>
            <a:ext cx="1361250" cy="1316250"/>
          </a:xfrm>
          <a:prstGeom prst="rect">
            <a:avLst/>
          </a:prstGeom>
        </p:spPr>
      </p:pic>
      <p:pic>
        <p:nvPicPr>
          <p:cNvPr id="18" name="粉红的回忆">
            <a:hlinkClick r:id="" action="ppaction://media"/>
          </p:cNvPr>
          <p:cNvPicPr>
            <a:picLocks noChangeAspect="1"/>
          </p:cNvPicPr>
          <p:nvPr>
            <a:audioFile r:link="rId1"/>
            <p:extLst>
              <p:ext uri="{DAA4B4D4-6D71-4841-9C94-3DE7FCFB9230}">
                <p14:media xmlns:p14="http://schemas.microsoft.com/office/powerpoint/2010/main" r:embed="rId2">
                  <p14:trim st="20042"/>
                </p14:media>
              </p:ext>
            </p:extLst>
          </p:nvPr>
        </p:nvPicPr>
        <p:blipFill>
          <a:blip r:embed="rId12"/>
          <a:stretch>
            <a:fillRect/>
          </a:stretch>
        </p:blipFill>
        <p:spPr>
          <a:xfrm>
            <a:off x="93619" y="-707691"/>
            <a:ext cx="609600" cy="609600"/>
          </a:xfrm>
          <a:prstGeom prst="rect">
            <a:avLst/>
          </a:prstGeom>
        </p:spPr>
      </p:pic>
      <p:sp>
        <p:nvSpPr>
          <p:cNvPr id="22" name="文本框 21"/>
          <p:cNvSpPr txBox="1"/>
          <p:nvPr/>
        </p:nvSpPr>
        <p:spPr>
          <a:xfrm>
            <a:off x="4411273" y="3980240"/>
            <a:ext cx="3245542" cy="584775"/>
          </a:xfrm>
          <a:prstGeom prst="rect">
            <a:avLst/>
          </a:prstGeom>
          <a:noFill/>
        </p:spPr>
        <p:txBody>
          <a:bodyPr wrap="square" rtlCol="0">
            <a:spAutoFit/>
          </a:bodyPr>
          <a:lstStyle/>
          <a:p>
            <a:pPr algn="ctr"/>
            <a:r>
              <a:rPr kumimoji="1" lang="en-US" altLang="zh-CN" sz="3200" dirty="0">
                <a:solidFill>
                  <a:schemeClr val="bg1"/>
                </a:solidFill>
                <a:latin typeface="方正姚体" panose="02010601030101010101" pitchFamily="2" charset="-122"/>
                <a:ea typeface="方正姚体" panose="02010601030101010101" pitchFamily="2" charset="-122"/>
              </a:rPr>
              <a:t>201X</a:t>
            </a:r>
            <a:endParaRPr kumimoji="1" lang="zh-CN" altLang="en-US" sz="3200" dirty="0">
              <a:solidFill>
                <a:schemeClr val="bg1"/>
              </a:solidFill>
              <a:latin typeface="方正姚体" panose="02010601030101010101" pitchFamily="2" charset="-122"/>
              <a:ea typeface="方正姚体" panose="02010601030101010101" pitchFamily="2" charset="-122"/>
            </a:endParaRPr>
          </a:p>
        </p:txBody>
      </p:sp>
    </p:spTree>
    <p:extLst>
      <p:ext uri="{BB962C8B-B14F-4D97-AF65-F5344CB8AC3E}">
        <p14:creationId xmlns:p14="http://schemas.microsoft.com/office/powerpoint/2010/main" val="81042792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par>
                                <p:cTn id="12" presetID="10" presetClass="entr" presetSubtype="0" fill="hold" nodeType="with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childTnLst>
                          </p:cTn>
                        </p:par>
                      </p:childTnLst>
                    </p:cTn>
                  </p:par>
                  <p:par>
                    <p:cTn id="15" fill="hold">
                      <p:stCondLst>
                        <p:cond delay="indefinite"/>
                      </p:stCondLst>
                      <p:childTnLst>
                        <p:par>
                          <p:cTn id="16" fill="hold">
                            <p:stCondLst>
                              <p:cond delay="0"/>
                            </p:stCondLst>
                            <p:childTnLst>
                              <p:par>
                                <p:cTn id="17" presetID="41" presetClass="entr" presetSubtype="0" fill="hold" grpId="0" nodeType="clickEffect">
                                  <p:stCondLst>
                                    <p:cond delay="0"/>
                                  </p:stCondLst>
                                  <p:iterate type="lt">
                                    <p:tmPct val="10000"/>
                                  </p:iterate>
                                  <p:childTnLst>
                                    <p:set>
                                      <p:cBhvr>
                                        <p:cTn id="18" dur="1" fill="hold">
                                          <p:stCondLst>
                                            <p:cond delay="0"/>
                                          </p:stCondLst>
                                        </p:cTn>
                                        <p:tgtEl>
                                          <p:spTgt spid="14"/>
                                        </p:tgtEl>
                                        <p:attrNameLst>
                                          <p:attrName>style.visibility</p:attrName>
                                        </p:attrNameLst>
                                      </p:cBhvr>
                                      <p:to>
                                        <p:strVal val="visible"/>
                                      </p:to>
                                    </p:set>
                                    <p:anim calcmode="lin" valueType="num">
                                      <p:cBhvr>
                                        <p:cTn id="19"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14"/>
                                        </p:tgtEl>
                                        <p:attrNameLst>
                                          <p:attrName>ppt_y</p:attrName>
                                        </p:attrNameLst>
                                      </p:cBhvr>
                                      <p:tavLst>
                                        <p:tav tm="0">
                                          <p:val>
                                            <p:strVal val="#ppt_y"/>
                                          </p:val>
                                        </p:tav>
                                        <p:tav tm="100000">
                                          <p:val>
                                            <p:strVal val="#ppt_y"/>
                                          </p:val>
                                        </p:tav>
                                      </p:tavLst>
                                    </p:anim>
                                    <p:anim calcmode="lin" valueType="num">
                                      <p:cBhvr>
                                        <p:cTn id="21"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2" fill="hold" nodeType="click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1+#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1+#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1" presetClass="entr" presetSubtype="0" fill="hold" grpId="0" nodeType="clickEffect">
                                  <p:stCondLst>
                                    <p:cond delay="0"/>
                                  </p:stCondLst>
                                  <p:iterate type="lt">
                                    <p:tmPct val="10000"/>
                                  </p:iterate>
                                  <p:childTnLst>
                                    <p:set>
                                      <p:cBhvr>
                                        <p:cTn id="44" dur="1" fill="hold">
                                          <p:stCondLst>
                                            <p:cond delay="0"/>
                                          </p:stCondLst>
                                        </p:cTn>
                                        <p:tgtEl>
                                          <p:spTgt spid="22"/>
                                        </p:tgtEl>
                                        <p:attrNameLst>
                                          <p:attrName>style.visibility</p:attrName>
                                        </p:attrNameLst>
                                      </p:cBhvr>
                                      <p:to>
                                        <p:strVal val="visible"/>
                                      </p:to>
                                    </p:set>
                                    <p:anim calcmode="lin" valueType="num">
                                      <p:cBhvr>
                                        <p:cTn id="45" dur="500" fill="hold"/>
                                        <p:tgtEl>
                                          <p:spTgt spid="22"/>
                                        </p:tgtEl>
                                        <p:attrNameLst>
                                          <p:attrName>ppt_x</p:attrName>
                                        </p:attrNameLst>
                                      </p:cBhvr>
                                      <p:tavLst>
                                        <p:tav tm="0">
                                          <p:val>
                                            <p:strVal val="#ppt_x"/>
                                          </p:val>
                                        </p:tav>
                                        <p:tav tm="50000">
                                          <p:val>
                                            <p:strVal val="#ppt_x+.1"/>
                                          </p:val>
                                        </p:tav>
                                        <p:tav tm="100000">
                                          <p:val>
                                            <p:strVal val="#ppt_x"/>
                                          </p:val>
                                        </p:tav>
                                      </p:tavLst>
                                    </p:anim>
                                    <p:anim calcmode="lin" valueType="num">
                                      <p:cBhvr>
                                        <p:cTn id="46" dur="500" fill="hold"/>
                                        <p:tgtEl>
                                          <p:spTgt spid="22"/>
                                        </p:tgtEl>
                                        <p:attrNameLst>
                                          <p:attrName>ppt_y</p:attrName>
                                        </p:attrNameLst>
                                      </p:cBhvr>
                                      <p:tavLst>
                                        <p:tav tm="0">
                                          <p:val>
                                            <p:strVal val="#ppt_y"/>
                                          </p:val>
                                        </p:tav>
                                        <p:tav tm="100000">
                                          <p:val>
                                            <p:strVal val="#ppt_y"/>
                                          </p:val>
                                        </p:tav>
                                      </p:tavLst>
                                    </p:anim>
                                    <p:anim calcmode="lin" valueType="num">
                                      <p:cBhvr>
                                        <p:cTn id="47" dur="500" fill="hold"/>
                                        <p:tgtEl>
                                          <p:spTgt spid="22"/>
                                        </p:tgtEl>
                                        <p:attrNameLst>
                                          <p:attrName>ppt_h</p:attrName>
                                        </p:attrNameLst>
                                      </p:cBhvr>
                                      <p:tavLst>
                                        <p:tav tm="0">
                                          <p:val>
                                            <p:strVal val="#ppt_h/10"/>
                                          </p:val>
                                        </p:tav>
                                        <p:tav tm="50000">
                                          <p:val>
                                            <p:strVal val="#ppt_h+.01"/>
                                          </p:val>
                                        </p:tav>
                                        <p:tav tm="100000">
                                          <p:val>
                                            <p:strVal val="#ppt_h"/>
                                          </p:val>
                                        </p:tav>
                                      </p:tavLst>
                                    </p:anim>
                                    <p:anim calcmode="lin" valueType="num">
                                      <p:cBhvr>
                                        <p:cTn id="48" dur="500" fill="hold"/>
                                        <p:tgtEl>
                                          <p:spTgt spid="22"/>
                                        </p:tgtEl>
                                        <p:attrNameLst>
                                          <p:attrName>ppt_w</p:attrName>
                                        </p:attrNameLst>
                                      </p:cBhvr>
                                      <p:tavLst>
                                        <p:tav tm="0">
                                          <p:val>
                                            <p:strVal val="#ppt_w/10"/>
                                          </p:val>
                                        </p:tav>
                                        <p:tav tm="50000">
                                          <p:val>
                                            <p:strVal val="#ppt_w+.01"/>
                                          </p:val>
                                        </p:tav>
                                        <p:tav tm="100000">
                                          <p:val>
                                            <p:strVal val="#ppt_w"/>
                                          </p:val>
                                        </p:tav>
                                      </p:tavLst>
                                    </p:anim>
                                    <p:animEffect transition="in" filter="fade">
                                      <p:cBhvr>
                                        <p:cTn id="49" dur="500" tmFilter="0,0; .5, 1; 1, 1"/>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0" repeatCount="indefinite" fill="remove" display="0">
                  <p:stCondLst>
                    <p:cond delay="indefinite"/>
                  </p:stCondLst>
                  <p:endCondLst>
                    <p:cond evt="onStopAudio" delay="0">
                      <p:tgtEl>
                        <p:sldTgt/>
                      </p:tgtEl>
                    </p:cond>
                  </p:endCondLst>
                </p:cTn>
                <p:tgtEl>
                  <p:spTgt spid="18"/>
                </p:tgtEl>
              </p:cMediaNode>
            </p:audio>
          </p:childTnLst>
        </p:cTn>
      </p:par>
    </p:tnLst>
    <p:bldLst>
      <p:bldP spid="14" grpId="0"/>
      <p:bldP spid="20" grpId="0"/>
      <p:bldP spid="2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a:off x="4752975" y="4203700"/>
            <a:ext cx="3059387" cy="987618"/>
          </a:xfrm>
          <a:prstGeom prst="diamond">
            <a:avLst/>
          </a:prstGeom>
          <a:pattFill prst="wdUpDiag">
            <a:fgClr>
              <a:srgbClr val="0092C3"/>
            </a:fgClr>
            <a:bgClr>
              <a:srgbClr val="363636"/>
            </a:bgClr>
          </a:patt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菱形 5"/>
          <p:cNvSpPr/>
          <p:nvPr/>
        </p:nvSpPr>
        <p:spPr>
          <a:xfrm>
            <a:off x="4725988" y="3675063"/>
            <a:ext cx="3060871" cy="987617"/>
          </a:xfrm>
          <a:prstGeom prst="diamond">
            <a:avLst/>
          </a:prstGeom>
          <a:pattFill prst="wdUpDiag">
            <a:fgClr>
              <a:srgbClr val="0092C3"/>
            </a:fgClr>
            <a:bgClr>
              <a:srgbClr val="363636"/>
            </a:bgClr>
          </a:patt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菱形 6"/>
          <p:cNvSpPr/>
          <p:nvPr/>
        </p:nvSpPr>
        <p:spPr>
          <a:xfrm>
            <a:off x="4725989" y="3146425"/>
            <a:ext cx="3060872" cy="989103"/>
          </a:xfrm>
          <a:prstGeom prst="diamond">
            <a:avLst/>
          </a:prstGeom>
          <a:pattFill prst="wdUpDiag">
            <a:fgClr>
              <a:srgbClr val="0092C3"/>
            </a:fgClr>
            <a:bgClr>
              <a:srgbClr val="363636"/>
            </a:bgClr>
          </a:patt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菱形 7"/>
          <p:cNvSpPr/>
          <p:nvPr/>
        </p:nvSpPr>
        <p:spPr>
          <a:xfrm>
            <a:off x="4662488" y="2619375"/>
            <a:ext cx="3059387" cy="987618"/>
          </a:xfrm>
          <a:prstGeom prst="diamond">
            <a:avLst/>
          </a:prstGeom>
          <a:pattFill prst="wdUpDiag">
            <a:fgClr>
              <a:srgbClr val="0092C3"/>
            </a:fgClr>
            <a:bgClr>
              <a:srgbClr val="363636"/>
            </a:bgClr>
          </a:patt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9" name="组合 8"/>
          <p:cNvGrpSpPr>
            <a:grpSpLocks/>
          </p:cNvGrpSpPr>
          <p:nvPr/>
        </p:nvGrpSpPr>
        <p:grpSpPr bwMode="auto">
          <a:xfrm flipH="1" flipV="1">
            <a:off x="4225439" y="3255819"/>
            <a:ext cx="553500" cy="360889"/>
            <a:chOff x="3271234" y="2343955"/>
            <a:chExt cx="965915" cy="386367"/>
          </a:xfrm>
        </p:grpSpPr>
        <p:cxnSp>
          <p:nvCxnSpPr>
            <p:cNvPr id="10" name="直接连接符 9"/>
            <p:cNvCxnSpPr/>
            <p:nvPr/>
          </p:nvCxnSpPr>
          <p:spPr>
            <a:xfrm flipH="1">
              <a:off x="3760154" y="2730322"/>
              <a:ext cx="47699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3773783" y="2343955"/>
              <a:ext cx="0" cy="38636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3271234" y="2343955"/>
              <a:ext cx="48892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3" name="组合 12"/>
          <p:cNvGrpSpPr>
            <a:grpSpLocks/>
          </p:cNvGrpSpPr>
          <p:nvPr/>
        </p:nvGrpSpPr>
        <p:grpSpPr bwMode="auto">
          <a:xfrm flipH="1">
            <a:off x="4276239" y="4697271"/>
            <a:ext cx="554476" cy="386136"/>
            <a:chOff x="3271234" y="2343955"/>
            <a:chExt cx="965915" cy="386367"/>
          </a:xfrm>
        </p:grpSpPr>
        <p:cxnSp>
          <p:nvCxnSpPr>
            <p:cNvPr id="14" name="直接连接符 13"/>
            <p:cNvCxnSpPr/>
            <p:nvPr/>
          </p:nvCxnSpPr>
          <p:spPr>
            <a:xfrm flipH="1">
              <a:off x="3760994" y="2730322"/>
              <a:ext cx="47615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3772898" y="2343955"/>
              <a:ext cx="0" cy="38636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3271234" y="2343955"/>
              <a:ext cx="48976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7" name="组合 16"/>
          <p:cNvGrpSpPr>
            <a:grpSpLocks/>
          </p:cNvGrpSpPr>
          <p:nvPr/>
        </p:nvGrpSpPr>
        <p:grpSpPr bwMode="auto">
          <a:xfrm flipV="1">
            <a:off x="7589921" y="2741431"/>
            <a:ext cx="553500" cy="360889"/>
            <a:chOff x="3271234" y="2343955"/>
            <a:chExt cx="965915" cy="386367"/>
          </a:xfrm>
        </p:grpSpPr>
        <p:cxnSp>
          <p:nvCxnSpPr>
            <p:cNvPr id="18" name="直接连接符 17"/>
            <p:cNvCxnSpPr/>
            <p:nvPr/>
          </p:nvCxnSpPr>
          <p:spPr>
            <a:xfrm flipH="1">
              <a:off x="3760154" y="2730322"/>
              <a:ext cx="47699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3773783" y="2343955"/>
              <a:ext cx="0" cy="38636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3271234" y="2343955"/>
              <a:ext cx="48892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1" name="组合 20"/>
          <p:cNvGrpSpPr>
            <a:grpSpLocks/>
          </p:cNvGrpSpPr>
          <p:nvPr/>
        </p:nvGrpSpPr>
        <p:grpSpPr bwMode="auto">
          <a:xfrm>
            <a:off x="7640721" y="4182883"/>
            <a:ext cx="554476" cy="386136"/>
            <a:chOff x="3271234" y="2343955"/>
            <a:chExt cx="965915" cy="386367"/>
          </a:xfrm>
        </p:grpSpPr>
        <p:cxnSp>
          <p:nvCxnSpPr>
            <p:cNvPr id="22" name="直接连接符 21"/>
            <p:cNvCxnSpPr/>
            <p:nvPr/>
          </p:nvCxnSpPr>
          <p:spPr>
            <a:xfrm flipH="1">
              <a:off x="3760994" y="2730322"/>
              <a:ext cx="47615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3772898" y="2343955"/>
              <a:ext cx="0" cy="38636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3271234" y="2343955"/>
              <a:ext cx="48976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8217584" y="2406658"/>
            <a:ext cx="3081373" cy="1391324"/>
            <a:chOff x="1124758" y="2619375"/>
            <a:chExt cx="3081373" cy="1391324"/>
          </a:xfrm>
        </p:grpSpPr>
        <p:sp>
          <p:nvSpPr>
            <p:cNvPr id="35" name="圆角矩形 34"/>
            <p:cNvSpPr/>
            <p:nvPr/>
          </p:nvSpPr>
          <p:spPr bwMode="auto">
            <a:xfrm>
              <a:off x="1124758" y="2619375"/>
              <a:ext cx="3081373" cy="1391324"/>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TextBox 35"/>
            <p:cNvSpPr txBox="1"/>
            <p:nvPr/>
          </p:nvSpPr>
          <p:spPr bwMode="auto">
            <a:xfrm>
              <a:off x="1189744" y="2916575"/>
              <a:ext cx="2903567" cy="1015663"/>
            </a:xfrm>
            <a:prstGeom prst="rect">
              <a:avLst/>
            </a:prstGeom>
            <a:noFill/>
          </p:spPr>
          <p:txBody>
            <a:bodyPr wrap="square">
              <a:spAutoFit/>
            </a:bodyPr>
            <a:lstStyle/>
            <a:p>
              <a:pPr algn="just">
                <a:defRPr/>
              </a:pPr>
              <a:r>
                <a:rPr lang="zh-CN" altLang="en-US" sz="1200" dirty="0">
                  <a:solidFill>
                    <a:schemeClr val="bg1"/>
                  </a:solidFill>
                  <a:latin typeface="新蒂小丸子小学版" panose="03000600000000000000" pitchFamily="66" charset="-122"/>
                  <a:ea typeface="新蒂小丸子小学版" panose="03000600000000000000" pitchFamily="66" charset="-122"/>
                </a:rPr>
                <a:t>点击此处输入文本内容点击此处输入文本内容点击此处输入文本内容点击此处输入文本内容点击此处输入文本内容点击此处输入文本内容点击此处输入文本内容。</a:t>
              </a:r>
              <a:endParaRPr lang="en-US" altLang="zh-CN" sz="1200" dirty="0">
                <a:solidFill>
                  <a:schemeClr val="bg1"/>
                </a:solidFill>
                <a:latin typeface="新蒂小丸子小学版" panose="03000600000000000000" pitchFamily="66" charset="-122"/>
                <a:ea typeface="新蒂小丸子小学版" panose="03000600000000000000" pitchFamily="66" charset="-122"/>
              </a:endParaRPr>
            </a:p>
          </p:txBody>
        </p:sp>
        <p:sp>
          <p:nvSpPr>
            <p:cNvPr id="37" name="文本框 28"/>
            <p:cNvSpPr txBox="1">
              <a:spLocks noChangeArrowheads="1"/>
            </p:cNvSpPr>
            <p:nvPr/>
          </p:nvSpPr>
          <p:spPr bwMode="auto">
            <a:xfrm>
              <a:off x="1189744" y="2636842"/>
              <a:ext cx="7682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dirty="0">
                  <a:solidFill>
                    <a:srgbClr val="0092C3"/>
                  </a:solidFill>
                  <a:latin typeface="新蒂小丸子小学版" panose="03000600000000000000" pitchFamily="66" charset="-122"/>
                  <a:ea typeface="新蒂小丸子小学版" panose="03000600000000000000" pitchFamily="66" charset="-122"/>
                </a:rPr>
                <a:t>标题</a:t>
              </a:r>
            </a:p>
          </p:txBody>
        </p:sp>
      </p:grpSp>
      <p:grpSp>
        <p:nvGrpSpPr>
          <p:cNvPr id="38" name="组合 37"/>
          <p:cNvGrpSpPr/>
          <p:nvPr/>
        </p:nvGrpSpPr>
        <p:grpSpPr>
          <a:xfrm>
            <a:off x="983189" y="721618"/>
            <a:ext cx="4647673" cy="1475841"/>
            <a:chOff x="970489" y="729942"/>
            <a:chExt cx="5290959" cy="1680113"/>
          </a:xfrm>
        </p:grpSpPr>
        <p:pic>
          <p:nvPicPr>
            <p:cNvPr id="39" name="图片 38"/>
            <p:cNvPicPr>
              <a:picLocks noChangeAspect="1"/>
            </p:cNvPicPr>
            <p:nvPr/>
          </p:nvPicPr>
          <p:blipFill>
            <a:blip r:embed="rId3"/>
            <a:stretch>
              <a:fillRect/>
            </a:stretch>
          </p:blipFill>
          <p:spPr>
            <a:xfrm>
              <a:off x="1837241" y="729942"/>
              <a:ext cx="4250713" cy="927407"/>
            </a:xfrm>
            <a:prstGeom prst="rect">
              <a:avLst/>
            </a:prstGeom>
          </p:spPr>
        </p:pic>
        <p:pic>
          <p:nvPicPr>
            <p:cNvPr id="40" name="图片 39"/>
            <p:cNvPicPr>
              <a:picLocks noChangeAspect="1"/>
            </p:cNvPicPr>
            <p:nvPr/>
          </p:nvPicPr>
          <p:blipFill>
            <a:blip r:embed="rId4"/>
            <a:stretch>
              <a:fillRect/>
            </a:stretch>
          </p:blipFill>
          <p:spPr>
            <a:xfrm>
              <a:off x="970489" y="904644"/>
              <a:ext cx="866752" cy="1505411"/>
            </a:xfrm>
            <a:prstGeom prst="rect">
              <a:avLst/>
            </a:prstGeom>
          </p:spPr>
        </p:pic>
        <p:sp>
          <p:nvSpPr>
            <p:cNvPr id="41" name="文本框 40"/>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grpSp>
        <p:nvGrpSpPr>
          <p:cNvPr id="42" name="组合 41"/>
          <p:cNvGrpSpPr/>
          <p:nvPr/>
        </p:nvGrpSpPr>
        <p:grpSpPr>
          <a:xfrm>
            <a:off x="1277158" y="2771775"/>
            <a:ext cx="3081373" cy="1391324"/>
            <a:chOff x="1124758" y="2619375"/>
            <a:chExt cx="3081373" cy="1391324"/>
          </a:xfrm>
        </p:grpSpPr>
        <p:sp>
          <p:nvSpPr>
            <p:cNvPr id="43" name="圆角矩形 42"/>
            <p:cNvSpPr/>
            <p:nvPr/>
          </p:nvSpPr>
          <p:spPr bwMode="auto">
            <a:xfrm>
              <a:off x="1124758" y="2619375"/>
              <a:ext cx="3081373" cy="1391324"/>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4" name="TextBox 35"/>
            <p:cNvSpPr txBox="1"/>
            <p:nvPr/>
          </p:nvSpPr>
          <p:spPr bwMode="auto">
            <a:xfrm>
              <a:off x="1189744" y="2916575"/>
              <a:ext cx="2903567" cy="1015663"/>
            </a:xfrm>
            <a:prstGeom prst="rect">
              <a:avLst/>
            </a:prstGeom>
            <a:noFill/>
          </p:spPr>
          <p:txBody>
            <a:bodyPr wrap="square">
              <a:spAutoFit/>
            </a:bodyPr>
            <a:lstStyle/>
            <a:p>
              <a:pPr algn="just">
                <a:defRPr/>
              </a:pPr>
              <a:r>
                <a:rPr lang="zh-CN" altLang="en-US" sz="1200" dirty="0">
                  <a:solidFill>
                    <a:schemeClr val="bg1"/>
                  </a:solidFill>
                  <a:latin typeface="新蒂小丸子小学版" panose="03000600000000000000" pitchFamily="66" charset="-122"/>
                  <a:ea typeface="新蒂小丸子小学版" panose="03000600000000000000" pitchFamily="66" charset="-122"/>
                </a:rPr>
                <a:t>点击此处输入文本内容点击此处输入文本内容点击此处输入文本内容点击此处输入文本内容点击此处输入文本内容点击此处输入文本内容点击此处输入文本内容。</a:t>
              </a:r>
              <a:endParaRPr lang="en-US" altLang="zh-CN" sz="1200" dirty="0">
                <a:solidFill>
                  <a:schemeClr val="bg1"/>
                </a:solidFill>
                <a:latin typeface="新蒂小丸子小学版" panose="03000600000000000000" pitchFamily="66" charset="-122"/>
                <a:ea typeface="新蒂小丸子小学版" panose="03000600000000000000" pitchFamily="66" charset="-122"/>
              </a:endParaRPr>
            </a:p>
          </p:txBody>
        </p:sp>
        <p:sp>
          <p:nvSpPr>
            <p:cNvPr id="45" name="文本框 28"/>
            <p:cNvSpPr txBox="1">
              <a:spLocks noChangeArrowheads="1"/>
            </p:cNvSpPr>
            <p:nvPr/>
          </p:nvSpPr>
          <p:spPr bwMode="auto">
            <a:xfrm>
              <a:off x="1189744" y="2636842"/>
              <a:ext cx="7682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dirty="0">
                  <a:solidFill>
                    <a:srgbClr val="0092C3"/>
                  </a:solidFill>
                  <a:latin typeface="新蒂小丸子小学版" panose="03000600000000000000" pitchFamily="66" charset="-122"/>
                  <a:ea typeface="新蒂小丸子小学版" panose="03000600000000000000" pitchFamily="66" charset="-122"/>
                </a:rPr>
                <a:t>标题</a:t>
              </a:r>
            </a:p>
          </p:txBody>
        </p:sp>
      </p:grpSp>
      <p:grpSp>
        <p:nvGrpSpPr>
          <p:cNvPr id="46" name="组合 45"/>
          <p:cNvGrpSpPr/>
          <p:nvPr/>
        </p:nvGrpSpPr>
        <p:grpSpPr>
          <a:xfrm>
            <a:off x="8202030" y="4182883"/>
            <a:ext cx="3081373" cy="1391324"/>
            <a:chOff x="1124758" y="2619375"/>
            <a:chExt cx="3081373" cy="1391324"/>
          </a:xfrm>
        </p:grpSpPr>
        <p:sp>
          <p:nvSpPr>
            <p:cNvPr id="47" name="圆角矩形 46"/>
            <p:cNvSpPr/>
            <p:nvPr/>
          </p:nvSpPr>
          <p:spPr bwMode="auto">
            <a:xfrm>
              <a:off x="1124758" y="2619375"/>
              <a:ext cx="3081373" cy="1391324"/>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8" name="TextBox 35"/>
            <p:cNvSpPr txBox="1"/>
            <p:nvPr/>
          </p:nvSpPr>
          <p:spPr bwMode="auto">
            <a:xfrm>
              <a:off x="1189744" y="2916575"/>
              <a:ext cx="2903567" cy="1015663"/>
            </a:xfrm>
            <a:prstGeom prst="rect">
              <a:avLst/>
            </a:prstGeom>
            <a:noFill/>
          </p:spPr>
          <p:txBody>
            <a:bodyPr wrap="square">
              <a:spAutoFit/>
            </a:bodyPr>
            <a:lstStyle/>
            <a:p>
              <a:pPr algn="just">
                <a:defRPr/>
              </a:pPr>
              <a:r>
                <a:rPr lang="zh-CN" altLang="en-US" sz="1200" dirty="0">
                  <a:solidFill>
                    <a:schemeClr val="bg1"/>
                  </a:solidFill>
                  <a:latin typeface="新蒂小丸子小学版" panose="03000600000000000000" pitchFamily="66" charset="-122"/>
                  <a:ea typeface="新蒂小丸子小学版" panose="03000600000000000000" pitchFamily="66" charset="-122"/>
                </a:rPr>
                <a:t>点击此处输入文本内容点击此处输入文本内容点击此处输入文本内容点击此处输入文本内容点击此处输入文本内容点击此处输入文本内容点击此处输入文本内容。</a:t>
              </a:r>
              <a:endParaRPr lang="en-US" altLang="zh-CN" sz="1200" dirty="0">
                <a:solidFill>
                  <a:schemeClr val="bg1"/>
                </a:solidFill>
                <a:latin typeface="新蒂小丸子小学版" panose="03000600000000000000" pitchFamily="66" charset="-122"/>
                <a:ea typeface="新蒂小丸子小学版" panose="03000600000000000000" pitchFamily="66" charset="-122"/>
              </a:endParaRPr>
            </a:p>
          </p:txBody>
        </p:sp>
        <p:sp>
          <p:nvSpPr>
            <p:cNvPr id="49" name="文本框 28"/>
            <p:cNvSpPr txBox="1">
              <a:spLocks noChangeArrowheads="1"/>
            </p:cNvSpPr>
            <p:nvPr/>
          </p:nvSpPr>
          <p:spPr bwMode="auto">
            <a:xfrm>
              <a:off x="1189744" y="2636842"/>
              <a:ext cx="7682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dirty="0">
                  <a:solidFill>
                    <a:srgbClr val="0092C3"/>
                  </a:solidFill>
                  <a:latin typeface="新蒂小丸子小学版" panose="03000600000000000000" pitchFamily="66" charset="-122"/>
                  <a:ea typeface="新蒂小丸子小学版" panose="03000600000000000000" pitchFamily="66" charset="-122"/>
                </a:rPr>
                <a:t>标题</a:t>
              </a:r>
            </a:p>
          </p:txBody>
        </p:sp>
      </p:grpSp>
      <p:grpSp>
        <p:nvGrpSpPr>
          <p:cNvPr id="50" name="组合 49"/>
          <p:cNvGrpSpPr/>
          <p:nvPr/>
        </p:nvGrpSpPr>
        <p:grpSpPr>
          <a:xfrm>
            <a:off x="1194864" y="4627525"/>
            <a:ext cx="3081373" cy="1391324"/>
            <a:chOff x="1124758" y="2619375"/>
            <a:chExt cx="3081373" cy="1391324"/>
          </a:xfrm>
        </p:grpSpPr>
        <p:sp>
          <p:nvSpPr>
            <p:cNvPr id="51" name="圆角矩形 50"/>
            <p:cNvSpPr/>
            <p:nvPr/>
          </p:nvSpPr>
          <p:spPr bwMode="auto">
            <a:xfrm>
              <a:off x="1124758" y="2619375"/>
              <a:ext cx="3081373" cy="1391324"/>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2" name="TextBox 35"/>
            <p:cNvSpPr txBox="1"/>
            <p:nvPr/>
          </p:nvSpPr>
          <p:spPr bwMode="auto">
            <a:xfrm>
              <a:off x="1189744" y="2916575"/>
              <a:ext cx="2903567" cy="1015663"/>
            </a:xfrm>
            <a:prstGeom prst="rect">
              <a:avLst/>
            </a:prstGeom>
            <a:noFill/>
          </p:spPr>
          <p:txBody>
            <a:bodyPr wrap="square">
              <a:spAutoFit/>
            </a:bodyPr>
            <a:lstStyle/>
            <a:p>
              <a:pPr algn="just">
                <a:defRPr/>
              </a:pPr>
              <a:r>
                <a:rPr lang="zh-CN" altLang="en-US" sz="1200" dirty="0">
                  <a:solidFill>
                    <a:schemeClr val="bg1"/>
                  </a:solidFill>
                  <a:latin typeface="新蒂小丸子小学版" panose="03000600000000000000" pitchFamily="66" charset="-122"/>
                  <a:ea typeface="新蒂小丸子小学版" panose="03000600000000000000" pitchFamily="66" charset="-122"/>
                </a:rPr>
                <a:t>点击此处输入文本内容点击此处输入文本内容点击此处输入文本内容点击此处输入文本内容点击此处输入文本内容点击此处输入文本内容点击此处输入文本内容。</a:t>
              </a:r>
              <a:endParaRPr lang="en-US" altLang="zh-CN" sz="1200" dirty="0">
                <a:solidFill>
                  <a:schemeClr val="bg1"/>
                </a:solidFill>
                <a:latin typeface="新蒂小丸子小学版" panose="03000600000000000000" pitchFamily="66" charset="-122"/>
                <a:ea typeface="新蒂小丸子小学版" panose="03000600000000000000" pitchFamily="66" charset="-122"/>
              </a:endParaRPr>
            </a:p>
          </p:txBody>
        </p:sp>
        <p:sp>
          <p:nvSpPr>
            <p:cNvPr id="53" name="文本框 28"/>
            <p:cNvSpPr txBox="1">
              <a:spLocks noChangeArrowheads="1"/>
            </p:cNvSpPr>
            <p:nvPr/>
          </p:nvSpPr>
          <p:spPr bwMode="auto">
            <a:xfrm>
              <a:off x="1189744" y="2636842"/>
              <a:ext cx="7682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dirty="0">
                  <a:solidFill>
                    <a:srgbClr val="0092C3"/>
                  </a:solidFill>
                  <a:latin typeface="新蒂小丸子小学版" panose="03000600000000000000" pitchFamily="66" charset="-122"/>
                  <a:ea typeface="新蒂小丸子小学版" panose="03000600000000000000" pitchFamily="66" charset="-122"/>
                </a:rPr>
                <a:t>标题</a:t>
              </a:r>
            </a:p>
          </p:txBody>
        </p:sp>
      </p:grpSp>
    </p:spTree>
    <p:extLst>
      <p:ext uri="{BB962C8B-B14F-4D97-AF65-F5344CB8AC3E}">
        <p14:creationId xmlns:p14="http://schemas.microsoft.com/office/powerpoint/2010/main" val="181317903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1"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1"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2" presetClass="entr" presetSubtype="1"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ppt_x"/>
                                          </p:val>
                                        </p:tav>
                                        <p:tav tm="100000">
                                          <p:val>
                                            <p:strVal val="#ppt_x"/>
                                          </p:val>
                                        </p:tav>
                                      </p:tavLst>
                                    </p:anim>
                                    <p:anim calcmode="lin" valueType="num">
                                      <p:cBhvr additive="base">
                                        <p:cTn id="23" dur="500" fill="hold"/>
                                        <p:tgtEl>
                                          <p:spTgt spid="7"/>
                                        </p:tgtEl>
                                        <p:attrNameLst>
                                          <p:attrName>ppt_y</p:attrName>
                                        </p:attrNameLst>
                                      </p:cBhvr>
                                      <p:tavLst>
                                        <p:tav tm="0">
                                          <p:val>
                                            <p:strVal val="0-#ppt_h/2"/>
                                          </p:val>
                                        </p:tav>
                                        <p:tav tm="100000">
                                          <p:val>
                                            <p:strVal val="#ppt_y"/>
                                          </p:val>
                                        </p:tav>
                                      </p:tavLst>
                                    </p:anim>
                                  </p:childTnLst>
                                </p:cTn>
                              </p:par>
                            </p:childTnLst>
                          </p:cTn>
                        </p:par>
                        <p:par>
                          <p:cTn id="24" fill="hold">
                            <p:stCondLst>
                              <p:cond delay="2000"/>
                            </p:stCondLst>
                            <p:childTnLst>
                              <p:par>
                                <p:cTn id="25" presetID="2" presetClass="entr" presetSubtype="1"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0-#ppt_h/2"/>
                                          </p:val>
                                        </p:tav>
                                        <p:tav tm="100000">
                                          <p:val>
                                            <p:strVal val="#ppt_y"/>
                                          </p:val>
                                        </p:tav>
                                      </p:tavLst>
                                    </p:anim>
                                  </p:childTnLst>
                                </p:cTn>
                              </p:par>
                            </p:childTnLst>
                          </p:cTn>
                        </p:par>
                        <p:par>
                          <p:cTn id="29" fill="hold">
                            <p:stCondLst>
                              <p:cond delay="2500"/>
                            </p:stCondLst>
                            <p:childTnLst>
                              <p:par>
                                <p:cTn id="30" presetID="22" presetClass="entr" presetSubtype="8" fill="hold"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left)">
                                      <p:cBhvr>
                                        <p:cTn id="32" dur="500"/>
                                        <p:tgtEl>
                                          <p:spTgt spid="13"/>
                                        </p:tgtEl>
                                      </p:cBhvr>
                                    </p:animEffect>
                                  </p:childTnLst>
                                </p:cTn>
                              </p:par>
                            </p:childTnLst>
                          </p:cTn>
                        </p:par>
                        <p:par>
                          <p:cTn id="33" fill="hold">
                            <p:stCondLst>
                              <p:cond delay="3000"/>
                            </p:stCondLst>
                            <p:childTnLst>
                              <p:par>
                                <p:cTn id="34" presetID="22" presetClass="entr" presetSubtype="8" fill="hold"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left)">
                                      <p:cBhvr>
                                        <p:cTn id="36" dur="500"/>
                                        <p:tgtEl>
                                          <p:spTgt spid="9"/>
                                        </p:tgtEl>
                                      </p:cBhvr>
                                    </p:animEffect>
                                  </p:childTnLst>
                                </p:cTn>
                              </p:par>
                            </p:childTnLst>
                          </p:cTn>
                        </p:par>
                        <p:par>
                          <p:cTn id="37" fill="hold">
                            <p:stCondLst>
                              <p:cond delay="3500"/>
                            </p:stCondLst>
                            <p:childTnLst>
                              <p:par>
                                <p:cTn id="38" presetID="22" presetClass="entr" presetSubtype="8" fill="hold" nodeType="after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wipe(left)">
                                      <p:cBhvr>
                                        <p:cTn id="40" dur="500"/>
                                        <p:tgtEl>
                                          <p:spTgt spid="21"/>
                                        </p:tgtEl>
                                      </p:cBhvr>
                                    </p:animEffect>
                                  </p:childTnLst>
                                </p:cTn>
                              </p:par>
                            </p:childTnLst>
                          </p:cTn>
                        </p:par>
                        <p:par>
                          <p:cTn id="41" fill="hold">
                            <p:stCondLst>
                              <p:cond delay="4000"/>
                            </p:stCondLst>
                            <p:childTnLst>
                              <p:par>
                                <p:cTn id="42" presetID="22" presetClass="entr" presetSubtype="8" fill="hold" nodeType="after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wipe(left)">
                                      <p:cBhvr>
                                        <p:cTn id="44" dur="500"/>
                                        <p:tgtEl>
                                          <p:spTgt spid="17"/>
                                        </p:tgtEl>
                                      </p:cBhvr>
                                    </p:animEffect>
                                  </p:childTnLst>
                                </p:cTn>
                              </p:par>
                            </p:childTnLst>
                          </p:cTn>
                        </p:par>
                        <p:par>
                          <p:cTn id="45" fill="hold">
                            <p:stCondLst>
                              <p:cond delay="4500"/>
                            </p:stCondLst>
                            <p:childTnLst>
                              <p:par>
                                <p:cTn id="46" presetID="10" presetClass="entr" presetSubtype="0" fill="hold" nodeType="after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fade">
                                      <p:cBhvr>
                                        <p:cTn id="48" dur="500"/>
                                        <p:tgtEl>
                                          <p:spTgt spid="42"/>
                                        </p:tgtEl>
                                      </p:cBhvr>
                                    </p:animEffect>
                                  </p:childTnLst>
                                </p:cTn>
                              </p:par>
                            </p:childTnLst>
                          </p:cTn>
                        </p:par>
                        <p:par>
                          <p:cTn id="49" fill="hold">
                            <p:stCondLst>
                              <p:cond delay="5000"/>
                            </p:stCondLst>
                            <p:childTnLst>
                              <p:par>
                                <p:cTn id="50" presetID="10" presetClass="entr" presetSubtype="0" fill="hold" nodeType="after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500"/>
                                        <p:tgtEl>
                                          <p:spTgt spid="25"/>
                                        </p:tgtEl>
                                      </p:cBhvr>
                                    </p:animEffect>
                                  </p:childTnLst>
                                </p:cTn>
                              </p:par>
                            </p:childTnLst>
                          </p:cTn>
                        </p:par>
                        <p:par>
                          <p:cTn id="53" fill="hold">
                            <p:stCondLst>
                              <p:cond delay="5500"/>
                            </p:stCondLst>
                            <p:childTnLst>
                              <p:par>
                                <p:cTn id="54" presetID="10" presetClass="entr" presetSubtype="0" fill="hold" nodeType="afterEffect">
                                  <p:stCondLst>
                                    <p:cond delay="0"/>
                                  </p:stCondLst>
                                  <p:childTnLst>
                                    <p:set>
                                      <p:cBhvr>
                                        <p:cTn id="55" dur="1" fill="hold">
                                          <p:stCondLst>
                                            <p:cond delay="0"/>
                                          </p:stCondLst>
                                        </p:cTn>
                                        <p:tgtEl>
                                          <p:spTgt spid="46"/>
                                        </p:tgtEl>
                                        <p:attrNameLst>
                                          <p:attrName>style.visibility</p:attrName>
                                        </p:attrNameLst>
                                      </p:cBhvr>
                                      <p:to>
                                        <p:strVal val="visible"/>
                                      </p:to>
                                    </p:set>
                                    <p:animEffect transition="in" filter="fade">
                                      <p:cBhvr>
                                        <p:cTn id="56" dur="500"/>
                                        <p:tgtEl>
                                          <p:spTgt spid="46"/>
                                        </p:tgtEl>
                                      </p:cBhvr>
                                    </p:animEffect>
                                  </p:childTnLst>
                                </p:cTn>
                              </p:par>
                            </p:childTnLst>
                          </p:cTn>
                        </p:par>
                        <p:par>
                          <p:cTn id="57" fill="hold">
                            <p:stCondLst>
                              <p:cond delay="6000"/>
                            </p:stCondLst>
                            <p:childTnLst>
                              <p:par>
                                <p:cTn id="58" presetID="10" presetClass="entr" presetSubtype="0" fill="hold" nodeType="afterEffect">
                                  <p:stCondLst>
                                    <p:cond delay="0"/>
                                  </p:stCondLst>
                                  <p:childTnLst>
                                    <p:set>
                                      <p:cBhvr>
                                        <p:cTn id="59" dur="1" fill="hold">
                                          <p:stCondLst>
                                            <p:cond delay="0"/>
                                          </p:stCondLst>
                                        </p:cTn>
                                        <p:tgtEl>
                                          <p:spTgt spid="50"/>
                                        </p:tgtEl>
                                        <p:attrNameLst>
                                          <p:attrName>style.visibility</p:attrName>
                                        </p:attrNameLst>
                                      </p:cBhvr>
                                      <p:to>
                                        <p:strVal val="visible"/>
                                      </p:to>
                                    </p:set>
                                    <p:animEffect transition="in" filter="fade">
                                      <p:cBhvr>
                                        <p:cTn id="60"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254326"/>
              </a:clrFrom>
              <a:clrTo>
                <a:srgbClr val="254326">
                  <a:alpha val="0"/>
                </a:srgbClr>
              </a:clrTo>
            </a:clrChange>
            <a:duotone>
              <a:prstClr val="black"/>
              <a:schemeClr val="accent3">
                <a:tint val="45000"/>
                <a:satMod val="400000"/>
              </a:schemeClr>
            </a:duotone>
            <a:lum bright="-20000" contrast="-40000"/>
          </a:blip>
          <a:stretch>
            <a:fillRect/>
          </a:stretch>
        </p:blipFill>
        <p:spPr>
          <a:xfrm>
            <a:off x="1245570" y="459100"/>
            <a:ext cx="9615465" cy="3838846"/>
          </a:xfrm>
          <a:prstGeom prst="rect">
            <a:avLst/>
          </a:prstGeom>
        </p:spPr>
      </p:pic>
      <p:sp>
        <p:nvSpPr>
          <p:cNvPr id="7" name="文本框 6"/>
          <p:cNvSpPr txBox="1"/>
          <p:nvPr/>
        </p:nvSpPr>
        <p:spPr>
          <a:xfrm>
            <a:off x="1504950" y="1181100"/>
            <a:ext cx="2952750" cy="4708981"/>
          </a:xfrm>
          <a:prstGeom prst="rect">
            <a:avLst/>
          </a:prstGeom>
          <a:noFill/>
        </p:spPr>
        <p:txBody>
          <a:bodyPr wrap="square" rtlCol="0">
            <a:spAutoFit/>
          </a:bodyPr>
          <a:lstStyle/>
          <a:p>
            <a:r>
              <a:rPr lang="en-US" altLang="zh-CN" sz="30000" dirty="0">
                <a:solidFill>
                  <a:schemeClr val="bg1"/>
                </a:solidFill>
                <a:latin typeface="Segoe Script" panose="020B0504020000000003" pitchFamily="34" charset="0"/>
              </a:rPr>
              <a:t>3</a:t>
            </a:r>
            <a:endParaRPr lang="zh-CN" altLang="en-US" sz="30000" dirty="0">
              <a:solidFill>
                <a:schemeClr val="bg1"/>
              </a:solidFill>
              <a:latin typeface="Segoe Script" panose="020B0504020000000003" pitchFamily="34" charset="0"/>
            </a:endParaRPr>
          </a:p>
        </p:txBody>
      </p:sp>
      <p:sp>
        <p:nvSpPr>
          <p:cNvPr id="8" name="文本框 7"/>
          <p:cNvSpPr txBox="1"/>
          <p:nvPr/>
        </p:nvSpPr>
        <p:spPr>
          <a:xfrm>
            <a:off x="4305300" y="2669707"/>
            <a:ext cx="8553450" cy="1477328"/>
          </a:xfrm>
          <a:prstGeom prst="rect">
            <a:avLst/>
          </a:prstGeom>
          <a:noFill/>
        </p:spPr>
        <p:txBody>
          <a:bodyPr wrap="square" rtlCol="0">
            <a:spAutoFit/>
          </a:bodyPr>
          <a:lstStyle/>
          <a:p>
            <a:r>
              <a:rPr lang="zh-CN" altLang="en-US" sz="5400" b="1" dirty="0">
                <a:solidFill>
                  <a:schemeClr val="bg1"/>
                </a:solidFill>
                <a:latin typeface="新蒂小丸子小学版" panose="03000600000000000000" pitchFamily="66" charset="-122"/>
                <a:ea typeface="新蒂小丸子小学版" panose="03000600000000000000" pitchFamily="66" charset="-122"/>
              </a:rPr>
              <a:t>点击此处添加标题</a:t>
            </a:r>
            <a:endParaRPr lang="en-US" altLang="zh-CN" sz="5400" b="1" dirty="0">
              <a:solidFill>
                <a:schemeClr val="bg1"/>
              </a:solidFill>
              <a:latin typeface="新蒂小丸子小学版" panose="03000600000000000000" pitchFamily="66" charset="-122"/>
              <a:ea typeface="新蒂小丸子小学版" panose="03000600000000000000" pitchFamily="66" charset="-122"/>
            </a:endParaRPr>
          </a:p>
          <a:p>
            <a:r>
              <a:rPr lang="en-US" altLang="zh-CN" sz="3600" b="1" dirty="0">
                <a:solidFill>
                  <a:schemeClr val="bg1"/>
                </a:solidFill>
                <a:latin typeface="Segoe Script" panose="020B0504020000000003" pitchFamily="34" charset="0"/>
              </a:rPr>
              <a:t>ADD YOUR TITLE HERE</a:t>
            </a:r>
            <a:endParaRPr lang="zh-CN" altLang="en-US" sz="3600" b="1" dirty="0">
              <a:solidFill>
                <a:schemeClr val="bg1"/>
              </a:solidFill>
              <a:latin typeface="Segoe Script" panose="020B0504020000000003" pitchFamily="34" charset="0"/>
            </a:endParaRPr>
          </a:p>
        </p:txBody>
      </p:sp>
    </p:spTree>
    <p:extLst>
      <p:ext uri="{BB962C8B-B14F-4D97-AF65-F5344CB8AC3E}">
        <p14:creationId xmlns:p14="http://schemas.microsoft.com/office/powerpoint/2010/main" val="1583629435"/>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0-#ppt_w/2"/>
                                          </p:val>
                                        </p:tav>
                                        <p:tav tm="100000">
                                          <p:val>
                                            <p:strVal val="#ppt_x"/>
                                          </p:val>
                                        </p:tav>
                                      </p:tavLst>
                                    </p:anim>
                                    <p:anim calcmode="lin" valueType="num">
                                      <p:cBhvr additive="base">
                                        <p:cTn id="11" dur="50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1+#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57"/>
          <p:cNvSpPr txBox="1">
            <a:spLocks noChangeArrowheads="1"/>
          </p:cNvSpPr>
          <p:nvPr/>
        </p:nvSpPr>
        <p:spPr bwMode="auto">
          <a:xfrm>
            <a:off x="1180039" y="4374130"/>
            <a:ext cx="2673350" cy="572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30000"/>
              </a:lnSpc>
            </a:pPr>
            <a:r>
              <a:rPr lang="zh-CN" altLang="en-US" sz="1200">
                <a:solidFill>
                  <a:schemeClr val="bg1"/>
                </a:solidFill>
                <a:latin typeface="新蒂小丸子小学版" panose="03000600000000000000" pitchFamily="66" charset="-122"/>
                <a:ea typeface="新蒂小丸子小学版" panose="03000600000000000000" pitchFamily="66" charset="-122"/>
              </a:rPr>
              <a:t>请在此处输入您的文本</a:t>
            </a:r>
            <a:endParaRPr lang="en-US" altLang="zh-CN" sz="1200">
              <a:solidFill>
                <a:schemeClr val="bg1"/>
              </a:solidFill>
              <a:latin typeface="新蒂小丸子小学版" panose="03000600000000000000" pitchFamily="66" charset="-122"/>
              <a:ea typeface="新蒂小丸子小学版" panose="03000600000000000000" pitchFamily="66" charset="-122"/>
            </a:endParaRPr>
          </a:p>
          <a:p>
            <a:pPr algn="ctr" eaLnBrk="1" hangingPunct="1">
              <a:lnSpc>
                <a:spcPct val="130000"/>
              </a:lnSpc>
            </a:pPr>
            <a:r>
              <a:rPr lang="zh-CN" altLang="en-US" sz="1200">
                <a:solidFill>
                  <a:schemeClr val="bg1"/>
                </a:solidFill>
                <a:latin typeface="新蒂小丸子小学版" panose="03000600000000000000" pitchFamily="66" charset="-122"/>
                <a:ea typeface="新蒂小丸子小学版" panose="03000600000000000000" pitchFamily="66" charset="-122"/>
              </a:rPr>
              <a:t>请在此处输入您的文本</a:t>
            </a:r>
            <a:endParaRPr lang="en-US" altLang="zh-CN" sz="1200">
              <a:solidFill>
                <a:schemeClr val="bg1"/>
              </a:solidFill>
              <a:latin typeface="新蒂小丸子小学版" panose="03000600000000000000" pitchFamily="66" charset="-122"/>
              <a:ea typeface="新蒂小丸子小学版" panose="03000600000000000000" pitchFamily="66" charset="-122"/>
            </a:endParaRPr>
          </a:p>
        </p:txBody>
      </p:sp>
      <p:sp>
        <p:nvSpPr>
          <p:cNvPr id="12" name="TextBox 57"/>
          <p:cNvSpPr txBox="1">
            <a:spLocks noChangeArrowheads="1"/>
          </p:cNvSpPr>
          <p:nvPr/>
        </p:nvSpPr>
        <p:spPr bwMode="auto">
          <a:xfrm>
            <a:off x="3305702" y="4374130"/>
            <a:ext cx="2673350" cy="572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30000"/>
              </a:lnSpc>
            </a:pPr>
            <a:r>
              <a:rPr lang="zh-CN" altLang="en-US" sz="1200">
                <a:solidFill>
                  <a:schemeClr val="bg1"/>
                </a:solidFill>
                <a:latin typeface="新蒂小丸子小学版" panose="03000600000000000000" pitchFamily="66" charset="-122"/>
                <a:ea typeface="新蒂小丸子小学版" panose="03000600000000000000" pitchFamily="66" charset="-122"/>
              </a:rPr>
              <a:t>请在此处输入您的文本</a:t>
            </a:r>
            <a:endParaRPr lang="en-US" altLang="zh-CN" sz="1200">
              <a:solidFill>
                <a:schemeClr val="bg1"/>
              </a:solidFill>
              <a:latin typeface="新蒂小丸子小学版" panose="03000600000000000000" pitchFamily="66" charset="-122"/>
              <a:ea typeface="新蒂小丸子小学版" panose="03000600000000000000" pitchFamily="66" charset="-122"/>
            </a:endParaRPr>
          </a:p>
          <a:p>
            <a:pPr algn="ctr" eaLnBrk="1" hangingPunct="1">
              <a:lnSpc>
                <a:spcPct val="130000"/>
              </a:lnSpc>
            </a:pPr>
            <a:r>
              <a:rPr lang="zh-CN" altLang="en-US" sz="1200">
                <a:solidFill>
                  <a:schemeClr val="bg1"/>
                </a:solidFill>
                <a:latin typeface="新蒂小丸子小学版" panose="03000600000000000000" pitchFamily="66" charset="-122"/>
                <a:ea typeface="新蒂小丸子小学版" panose="03000600000000000000" pitchFamily="66" charset="-122"/>
              </a:rPr>
              <a:t>请在此处输入您的文本</a:t>
            </a:r>
            <a:endParaRPr lang="en-US" altLang="zh-CN" sz="1200">
              <a:solidFill>
                <a:schemeClr val="bg1"/>
              </a:solidFill>
              <a:latin typeface="新蒂小丸子小学版" panose="03000600000000000000" pitchFamily="66" charset="-122"/>
              <a:ea typeface="新蒂小丸子小学版" panose="03000600000000000000" pitchFamily="66" charset="-122"/>
            </a:endParaRPr>
          </a:p>
        </p:txBody>
      </p:sp>
      <p:sp>
        <p:nvSpPr>
          <p:cNvPr id="13" name="TextBox 57"/>
          <p:cNvSpPr txBox="1">
            <a:spLocks noChangeArrowheads="1"/>
          </p:cNvSpPr>
          <p:nvPr/>
        </p:nvSpPr>
        <p:spPr bwMode="auto">
          <a:xfrm>
            <a:off x="5620277" y="4374130"/>
            <a:ext cx="2673350" cy="572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30000"/>
              </a:lnSpc>
            </a:pPr>
            <a:r>
              <a:rPr lang="zh-CN" altLang="en-US" sz="1200">
                <a:solidFill>
                  <a:schemeClr val="bg1"/>
                </a:solidFill>
                <a:latin typeface="新蒂小丸子小学版" panose="03000600000000000000" pitchFamily="66" charset="-122"/>
                <a:ea typeface="新蒂小丸子小学版" panose="03000600000000000000" pitchFamily="66" charset="-122"/>
              </a:rPr>
              <a:t>请在此处输入您的文本</a:t>
            </a:r>
            <a:endParaRPr lang="en-US" altLang="zh-CN" sz="1200">
              <a:solidFill>
                <a:schemeClr val="bg1"/>
              </a:solidFill>
              <a:latin typeface="新蒂小丸子小学版" panose="03000600000000000000" pitchFamily="66" charset="-122"/>
              <a:ea typeface="新蒂小丸子小学版" panose="03000600000000000000" pitchFamily="66" charset="-122"/>
            </a:endParaRPr>
          </a:p>
          <a:p>
            <a:pPr algn="ctr" eaLnBrk="1" hangingPunct="1">
              <a:lnSpc>
                <a:spcPct val="130000"/>
              </a:lnSpc>
            </a:pPr>
            <a:r>
              <a:rPr lang="zh-CN" altLang="en-US" sz="1200">
                <a:solidFill>
                  <a:schemeClr val="bg1"/>
                </a:solidFill>
                <a:latin typeface="新蒂小丸子小学版" panose="03000600000000000000" pitchFamily="66" charset="-122"/>
                <a:ea typeface="新蒂小丸子小学版" panose="03000600000000000000" pitchFamily="66" charset="-122"/>
              </a:rPr>
              <a:t>请在此处输入您的文本</a:t>
            </a:r>
            <a:endParaRPr lang="en-US" altLang="zh-CN" sz="1200">
              <a:solidFill>
                <a:schemeClr val="bg1"/>
              </a:solidFill>
              <a:latin typeface="新蒂小丸子小学版" panose="03000600000000000000" pitchFamily="66" charset="-122"/>
              <a:ea typeface="新蒂小丸子小学版" panose="03000600000000000000" pitchFamily="66" charset="-122"/>
            </a:endParaRPr>
          </a:p>
        </p:txBody>
      </p:sp>
      <p:sp>
        <p:nvSpPr>
          <p:cNvPr id="14" name="TextBox 57"/>
          <p:cNvSpPr txBox="1">
            <a:spLocks noChangeArrowheads="1"/>
          </p:cNvSpPr>
          <p:nvPr/>
        </p:nvSpPr>
        <p:spPr bwMode="auto">
          <a:xfrm>
            <a:off x="8104715" y="4374130"/>
            <a:ext cx="2673350" cy="572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请在此处输入您的文本</a:t>
            </a:r>
            <a:endParaRPr lang="en-US" altLang="zh-CN" sz="1200" dirty="0">
              <a:solidFill>
                <a:schemeClr val="bg1"/>
              </a:solidFill>
              <a:latin typeface="新蒂小丸子小学版" panose="03000600000000000000" pitchFamily="66" charset="-122"/>
              <a:ea typeface="新蒂小丸子小学版" panose="03000600000000000000" pitchFamily="66" charset="-122"/>
            </a:endParaRPr>
          </a:p>
          <a:p>
            <a:pPr algn="ctr" eaLnBrk="1" hangingPunct="1">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请在此处输入您的文本</a:t>
            </a:r>
            <a:endParaRPr lang="en-US" altLang="zh-CN" sz="1200" dirty="0">
              <a:solidFill>
                <a:schemeClr val="bg1"/>
              </a:solidFill>
              <a:latin typeface="新蒂小丸子小学版" panose="03000600000000000000" pitchFamily="66" charset="-122"/>
              <a:ea typeface="新蒂小丸子小学版" panose="03000600000000000000" pitchFamily="66" charset="-122"/>
            </a:endParaRPr>
          </a:p>
        </p:txBody>
      </p:sp>
      <p:sp>
        <p:nvSpPr>
          <p:cNvPr id="21" name="泪滴形 32"/>
          <p:cNvSpPr>
            <a:spLocks/>
          </p:cNvSpPr>
          <p:nvPr/>
        </p:nvSpPr>
        <p:spPr bwMode="auto">
          <a:xfrm rot="8100000">
            <a:off x="1870808" y="2537790"/>
            <a:ext cx="1667158" cy="1460847"/>
          </a:xfrm>
          <a:custGeom>
            <a:avLst/>
            <a:gdLst>
              <a:gd name="T0" fmla="*/ 0 w 1657350"/>
              <a:gd name="T1" fmla="*/ 828675 h 1657350"/>
              <a:gd name="T2" fmla="*/ 828675 w 1657350"/>
              <a:gd name="T3" fmla="*/ 0 h 1657350"/>
              <a:gd name="T4" fmla="*/ 1657350 w 1657350"/>
              <a:gd name="T5" fmla="*/ 0 h 1657350"/>
              <a:gd name="T6" fmla="*/ 1657350 w 1657350"/>
              <a:gd name="T7" fmla="*/ 828675 h 1657350"/>
              <a:gd name="T8" fmla="*/ 828675 w 1657350"/>
              <a:gd name="T9" fmla="*/ 1657350 h 1657350"/>
              <a:gd name="T10" fmla="*/ 0 w 1657350"/>
              <a:gd name="T11" fmla="*/ 828675 h 1657350"/>
              <a:gd name="connsiteX0" fmla="*/ -1 w 1767885"/>
              <a:gd name="connsiteY0" fmla="*/ 754985 h 1657637"/>
              <a:gd name="connsiteX1" fmla="*/ 939210 w 1767885"/>
              <a:gd name="connsiteY1" fmla="*/ 0 h 1657637"/>
              <a:gd name="connsiteX2" fmla="*/ 1767885 w 1767885"/>
              <a:gd name="connsiteY2" fmla="*/ 0 h 1657637"/>
              <a:gd name="connsiteX3" fmla="*/ 1767885 w 1767885"/>
              <a:gd name="connsiteY3" fmla="*/ 828675 h 1657637"/>
              <a:gd name="connsiteX4" fmla="*/ 939210 w 1767885"/>
              <a:gd name="connsiteY4" fmla="*/ 1657350 h 1657637"/>
              <a:gd name="connsiteX5" fmla="*/ -1 w 1767885"/>
              <a:gd name="connsiteY5" fmla="*/ 754985 h 1657637"/>
              <a:gd name="connsiteX0" fmla="*/ 128 w 1768014"/>
              <a:gd name="connsiteY0" fmla="*/ 754985 h 1602413"/>
              <a:gd name="connsiteX1" fmla="*/ 939339 w 1768014"/>
              <a:gd name="connsiteY1" fmla="*/ 0 h 1602413"/>
              <a:gd name="connsiteX2" fmla="*/ 1768014 w 1768014"/>
              <a:gd name="connsiteY2" fmla="*/ 0 h 1602413"/>
              <a:gd name="connsiteX3" fmla="*/ 1768014 w 1768014"/>
              <a:gd name="connsiteY3" fmla="*/ 828675 h 1602413"/>
              <a:gd name="connsiteX4" fmla="*/ 994606 w 1768014"/>
              <a:gd name="connsiteY4" fmla="*/ 1602080 h 1602413"/>
              <a:gd name="connsiteX5" fmla="*/ 128 w 1768014"/>
              <a:gd name="connsiteY5" fmla="*/ 754985 h 1602413"/>
              <a:gd name="connsiteX0" fmla="*/ 128 w 1827887"/>
              <a:gd name="connsiteY0" fmla="*/ 754985 h 1602413"/>
              <a:gd name="connsiteX1" fmla="*/ 939339 w 1827887"/>
              <a:gd name="connsiteY1" fmla="*/ 0 h 1602413"/>
              <a:gd name="connsiteX2" fmla="*/ 1827887 w 1827887"/>
              <a:gd name="connsiteY2" fmla="*/ 50661 h 1602413"/>
              <a:gd name="connsiteX3" fmla="*/ 1768014 w 1827887"/>
              <a:gd name="connsiteY3" fmla="*/ 828675 h 1602413"/>
              <a:gd name="connsiteX4" fmla="*/ 994606 w 1827887"/>
              <a:gd name="connsiteY4" fmla="*/ 1602080 h 1602413"/>
              <a:gd name="connsiteX5" fmla="*/ 128 w 1827887"/>
              <a:gd name="connsiteY5" fmla="*/ 754985 h 1602413"/>
              <a:gd name="connsiteX0" fmla="*/ 128 w 1827887"/>
              <a:gd name="connsiteY0" fmla="*/ 754985 h 1602413"/>
              <a:gd name="connsiteX1" fmla="*/ 939339 w 1827887"/>
              <a:gd name="connsiteY1" fmla="*/ 0 h 1602413"/>
              <a:gd name="connsiteX2" fmla="*/ 1827887 w 1827887"/>
              <a:gd name="connsiteY2" fmla="*/ 50661 h 1602413"/>
              <a:gd name="connsiteX3" fmla="*/ 1768014 w 1827887"/>
              <a:gd name="connsiteY3" fmla="*/ 828675 h 1602413"/>
              <a:gd name="connsiteX4" fmla="*/ 994606 w 1827887"/>
              <a:gd name="connsiteY4" fmla="*/ 1602080 h 1602413"/>
              <a:gd name="connsiteX5" fmla="*/ 128 w 1827887"/>
              <a:gd name="connsiteY5" fmla="*/ 754985 h 1602413"/>
              <a:gd name="connsiteX0" fmla="*/ 128 w 1828717"/>
              <a:gd name="connsiteY0" fmla="*/ 754985 h 1602413"/>
              <a:gd name="connsiteX1" fmla="*/ 939339 w 1828717"/>
              <a:gd name="connsiteY1" fmla="*/ 0 h 1602413"/>
              <a:gd name="connsiteX2" fmla="*/ 1827887 w 1828717"/>
              <a:gd name="connsiteY2" fmla="*/ 50661 h 1602413"/>
              <a:gd name="connsiteX3" fmla="*/ 1768014 w 1828717"/>
              <a:gd name="connsiteY3" fmla="*/ 828675 h 1602413"/>
              <a:gd name="connsiteX4" fmla="*/ 994606 w 1828717"/>
              <a:gd name="connsiteY4" fmla="*/ 1602080 h 1602413"/>
              <a:gd name="connsiteX5" fmla="*/ 128 w 1828717"/>
              <a:gd name="connsiteY5" fmla="*/ 754985 h 1602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717" h="1602413">
                <a:moveTo>
                  <a:pt x="128" y="754985"/>
                </a:moveTo>
                <a:cubicBezTo>
                  <a:pt x="-9083" y="487972"/>
                  <a:pt x="481674" y="0"/>
                  <a:pt x="939339" y="0"/>
                </a:cubicBezTo>
                <a:cubicBezTo>
                  <a:pt x="1235522" y="16887"/>
                  <a:pt x="1545521" y="75225"/>
                  <a:pt x="1827887" y="50661"/>
                </a:cubicBezTo>
                <a:cubicBezTo>
                  <a:pt x="1835565" y="309999"/>
                  <a:pt x="1787972" y="569337"/>
                  <a:pt x="1768014" y="828675"/>
                </a:cubicBezTo>
                <a:cubicBezTo>
                  <a:pt x="1768014" y="1286340"/>
                  <a:pt x="1289254" y="1614362"/>
                  <a:pt x="994606" y="1602080"/>
                </a:cubicBezTo>
                <a:cubicBezTo>
                  <a:pt x="699958" y="1589798"/>
                  <a:pt x="9339" y="1021998"/>
                  <a:pt x="128" y="754985"/>
                </a:cubicBezTo>
                <a:close/>
              </a:path>
            </a:pathLst>
          </a:custGeom>
          <a:pattFill prst="wdUpDiag">
            <a:fgClr>
              <a:srgbClr val="357879"/>
            </a:fgClr>
            <a:bgClr>
              <a:srgbClr val="363636"/>
            </a:bgClr>
          </a:pattFill>
          <a:ln cap="rnd">
            <a:solidFill>
              <a:schemeClr val="bg1"/>
            </a:solidFill>
            <a:miter lim="800000"/>
          </a:ln>
        </p:spPr>
        <p:txBody>
          <a:bodyPr anchor="ctr"/>
          <a:lstStyle/>
          <a:p>
            <a:endParaRPr lang="zh-CN" altLang="en-US"/>
          </a:p>
        </p:txBody>
      </p:sp>
      <p:pic>
        <p:nvPicPr>
          <p:cNvPr id="22" name="图片 21"/>
          <p:cNvPicPr>
            <a:picLocks noChangeAspect="1"/>
          </p:cNvPicPr>
          <p:nvPr/>
        </p:nvPicPr>
        <p:blipFill>
          <a:blip r:embed="rId3"/>
          <a:stretch>
            <a:fillRect/>
          </a:stretch>
        </p:blipFill>
        <p:spPr>
          <a:xfrm>
            <a:off x="2202645" y="2695915"/>
            <a:ext cx="1003484" cy="1309632"/>
          </a:xfrm>
          <a:prstGeom prst="rect">
            <a:avLst/>
          </a:prstGeom>
        </p:spPr>
      </p:pic>
      <p:sp>
        <p:nvSpPr>
          <p:cNvPr id="23" name="泪滴形 32"/>
          <p:cNvSpPr>
            <a:spLocks/>
          </p:cNvSpPr>
          <p:nvPr/>
        </p:nvSpPr>
        <p:spPr bwMode="auto">
          <a:xfrm rot="8100000">
            <a:off x="3949373" y="2537791"/>
            <a:ext cx="1667158" cy="1460847"/>
          </a:xfrm>
          <a:custGeom>
            <a:avLst/>
            <a:gdLst>
              <a:gd name="T0" fmla="*/ 0 w 1657350"/>
              <a:gd name="T1" fmla="*/ 828675 h 1657350"/>
              <a:gd name="T2" fmla="*/ 828675 w 1657350"/>
              <a:gd name="T3" fmla="*/ 0 h 1657350"/>
              <a:gd name="T4" fmla="*/ 1657350 w 1657350"/>
              <a:gd name="T5" fmla="*/ 0 h 1657350"/>
              <a:gd name="T6" fmla="*/ 1657350 w 1657350"/>
              <a:gd name="T7" fmla="*/ 828675 h 1657350"/>
              <a:gd name="T8" fmla="*/ 828675 w 1657350"/>
              <a:gd name="T9" fmla="*/ 1657350 h 1657350"/>
              <a:gd name="T10" fmla="*/ 0 w 1657350"/>
              <a:gd name="T11" fmla="*/ 828675 h 1657350"/>
              <a:gd name="connsiteX0" fmla="*/ -1 w 1767885"/>
              <a:gd name="connsiteY0" fmla="*/ 754985 h 1657637"/>
              <a:gd name="connsiteX1" fmla="*/ 939210 w 1767885"/>
              <a:gd name="connsiteY1" fmla="*/ 0 h 1657637"/>
              <a:gd name="connsiteX2" fmla="*/ 1767885 w 1767885"/>
              <a:gd name="connsiteY2" fmla="*/ 0 h 1657637"/>
              <a:gd name="connsiteX3" fmla="*/ 1767885 w 1767885"/>
              <a:gd name="connsiteY3" fmla="*/ 828675 h 1657637"/>
              <a:gd name="connsiteX4" fmla="*/ 939210 w 1767885"/>
              <a:gd name="connsiteY4" fmla="*/ 1657350 h 1657637"/>
              <a:gd name="connsiteX5" fmla="*/ -1 w 1767885"/>
              <a:gd name="connsiteY5" fmla="*/ 754985 h 1657637"/>
              <a:gd name="connsiteX0" fmla="*/ 128 w 1768014"/>
              <a:gd name="connsiteY0" fmla="*/ 754985 h 1602413"/>
              <a:gd name="connsiteX1" fmla="*/ 939339 w 1768014"/>
              <a:gd name="connsiteY1" fmla="*/ 0 h 1602413"/>
              <a:gd name="connsiteX2" fmla="*/ 1768014 w 1768014"/>
              <a:gd name="connsiteY2" fmla="*/ 0 h 1602413"/>
              <a:gd name="connsiteX3" fmla="*/ 1768014 w 1768014"/>
              <a:gd name="connsiteY3" fmla="*/ 828675 h 1602413"/>
              <a:gd name="connsiteX4" fmla="*/ 994606 w 1768014"/>
              <a:gd name="connsiteY4" fmla="*/ 1602080 h 1602413"/>
              <a:gd name="connsiteX5" fmla="*/ 128 w 1768014"/>
              <a:gd name="connsiteY5" fmla="*/ 754985 h 1602413"/>
              <a:gd name="connsiteX0" fmla="*/ 128 w 1827887"/>
              <a:gd name="connsiteY0" fmla="*/ 754985 h 1602413"/>
              <a:gd name="connsiteX1" fmla="*/ 939339 w 1827887"/>
              <a:gd name="connsiteY1" fmla="*/ 0 h 1602413"/>
              <a:gd name="connsiteX2" fmla="*/ 1827887 w 1827887"/>
              <a:gd name="connsiteY2" fmla="*/ 50661 h 1602413"/>
              <a:gd name="connsiteX3" fmla="*/ 1768014 w 1827887"/>
              <a:gd name="connsiteY3" fmla="*/ 828675 h 1602413"/>
              <a:gd name="connsiteX4" fmla="*/ 994606 w 1827887"/>
              <a:gd name="connsiteY4" fmla="*/ 1602080 h 1602413"/>
              <a:gd name="connsiteX5" fmla="*/ 128 w 1827887"/>
              <a:gd name="connsiteY5" fmla="*/ 754985 h 1602413"/>
              <a:gd name="connsiteX0" fmla="*/ 128 w 1827887"/>
              <a:gd name="connsiteY0" fmla="*/ 754985 h 1602413"/>
              <a:gd name="connsiteX1" fmla="*/ 939339 w 1827887"/>
              <a:gd name="connsiteY1" fmla="*/ 0 h 1602413"/>
              <a:gd name="connsiteX2" fmla="*/ 1827887 w 1827887"/>
              <a:gd name="connsiteY2" fmla="*/ 50661 h 1602413"/>
              <a:gd name="connsiteX3" fmla="*/ 1768014 w 1827887"/>
              <a:gd name="connsiteY3" fmla="*/ 828675 h 1602413"/>
              <a:gd name="connsiteX4" fmla="*/ 994606 w 1827887"/>
              <a:gd name="connsiteY4" fmla="*/ 1602080 h 1602413"/>
              <a:gd name="connsiteX5" fmla="*/ 128 w 1827887"/>
              <a:gd name="connsiteY5" fmla="*/ 754985 h 1602413"/>
              <a:gd name="connsiteX0" fmla="*/ 128 w 1828717"/>
              <a:gd name="connsiteY0" fmla="*/ 754985 h 1602413"/>
              <a:gd name="connsiteX1" fmla="*/ 939339 w 1828717"/>
              <a:gd name="connsiteY1" fmla="*/ 0 h 1602413"/>
              <a:gd name="connsiteX2" fmla="*/ 1827887 w 1828717"/>
              <a:gd name="connsiteY2" fmla="*/ 50661 h 1602413"/>
              <a:gd name="connsiteX3" fmla="*/ 1768014 w 1828717"/>
              <a:gd name="connsiteY3" fmla="*/ 828675 h 1602413"/>
              <a:gd name="connsiteX4" fmla="*/ 994606 w 1828717"/>
              <a:gd name="connsiteY4" fmla="*/ 1602080 h 1602413"/>
              <a:gd name="connsiteX5" fmla="*/ 128 w 1828717"/>
              <a:gd name="connsiteY5" fmla="*/ 754985 h 1602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717" h="1602413">
                <a:moveTo>
                  <a:pt x="128" y="754985"/>
                </a:moveTo>
                <a:cubicBezTo>
                  <a:pt x="-9083" y="487972"/>
                  <a:pt x="481674" y="0"/>
                  <a:pt x="939339" y="0"/>
                </a:cubicBezTo>
                <a:cubicBezTo>
                  <a:pt x="1235522" y="16887"/>
                  <a:pt x="1545521" y="75225"/>
                  <a:pt x="1827887" y="50661"/>
                </a:cubicBezTo>
                <a:cubicBezTo>
                  <a:pt x="1835565" y="309999"/>
                  <a:pt x="1787972" y="569337"/>
                  <a:pt x="1768014" y="828675"/>
                </a:cubicBezTo>
                <a:cubicBezTo>
                  <a:pt x="1768014" y="1286340"/>
                  <a:pt x="1289254" y="1614362"/>
                  <a:pt x="994606" y="1602080"/>
                </a:cubicBezTo>
                <a:cubicBezTo>
                  <a:pt x="699958" y="1589798"/>
                  <a:pt x="9339" y="1021998"/>
                  <a:pt x="128" y="754985"/>
                </a:cubicBezTo>
                <a:close/>
              </a:path>
            </a:pathLst>
          </a:custGeom>
          <a:pattFill prst="wdUpDiag">
            <a:fgClr>
              <a:srgbClr val="357879"/>
            </a:fgClr>
            <a:bgClr>
              <a:srgbClr val="363636"/>
            </a:bgClr>
          </a:pattFill>
          <a:ln cap="rnd">
            <a:solidFill>
              <a:schemeClr val="bg1"/>
            </a:solidFill>
            <a:miter lim="800000"/>
          </a:ln>
        </p:spPr>
        <p:txBody>
          <a:bodyPr anchor="ctr"/>
          <a:lstStyle/>
          <a:p>
            <a:endParaRPr lang="zh-CN" altLang="en-US"/>
          </a:p>
        </p:txBody>
      </p:sp>
      <p:sp>
        <p:nvSpPr>
          <p:cNvPr id="24" name="泪滴形 32"/>
          <p:cNvSpPr>
            <a:spLocks/>
          </p:cNvSpPr>
          <p:nvPr/>
        </p:nvSpPr>
        <p:spPr bwMode="auto">
          <a:xfrm rot="8100000">
            <a:off x="6230132" y="2537792"/>
            <a:ext cx="1667158" cy="1460847"/>
          </a:xfrm>
          <a:custGeom>
            <a:avLst/>
            <a:gdLst>
              <a:gd name="T0" fmla="*/ 0 w 1657350"/>
              <a:gd name="T1" fmla="*/ 828675 h 1657350"/>
              <a:gd name="T2" fmla="*/ 828675 w 1657350"/>
              <a:gd name="T3" fmla="*/ 0 h 1657350"/>
              <a:gd name="T4" fmla="*/ 1657350 w 1657350"/>
              <a:gd name="T5" fmla="*/ 0 h 1657350"/>
              <a:gd name="T6" fmla="*/ 1657350 w 1657350"/>
              <a:gd name="T7" fmla="*/ 828675 h 1657350"/>
              <a:gd name="T8" fmla="*/ 828675 w 1657350"/>
              <a:gd name="T9" fmla="*/ 1657350 h 1657350"/>
              <a:gd name="T10" fmla="*/ 0 w 1657350"/>
              <a:gd name="T11" fmla="*/ 828675 h 1657350"/>
              <a:gd name="connsiteX0" fmla="*/ -1 w 1767885"/>
              <a:gd name="connsiteY0" fmla="*/ 754985 h 1657637"/>
              <a:gd name="connsiteX1" fmla="*/ 939210 w 1767885"/>
              <a:gd name="connsiteY1" fmla="*/ 0 h 1657637"/>
              <a:gd name="connsiteX2" fmla="*/ 1767885 w 1767885"/>
              <a:gd name="connsiteY2" fmla="*/ 0 h 1657637"/>
              <a:gd name="connsiteX3" fmla="*/ 1767885 w 1767885"/>
              <a:gd name="connsiteY3" fmla="*/ 828675 h 1657637"/>
              <a:gd name="connsiteX4" fmla="*/ 939210 w 1767885"/>
              <a:gd name="connsiteY4" fmla="*/ 1657350 h 1657637"/>
              <a:gd name="connsiteX5" fmla="*/ -1 w 1767885"/>
              <a:gd name="connsiteY5" fmla="*/ 754985 h 1657637"/>
              <a:gd name="connsiteX0" fmla="*/ 128 w 1768014"/>
              <a:gd name="connsiteY0" fmla="*/ 754985 h 1602413"/>
              <a:gd name="connsiteX1" fmla="*/ 939339 w 1768014"/>
              <a:gd name="connsiteY1" fmla="*/ 0 h 1602413"/>
              <a:gd name="connsiteX2" fmla="*/ 1768014 w 1768014"/>
              <a:gd name="connsiteY2" fmla="*/ 0 h 1602413"/>
              <a:gd name="connsiteX3" fmla="*/ 1768014 w 1768014"/>
              <a:gd name="connsiteY3" fmla="*/ 828675 h 1602413"/>
              <a:gd name="connsiteX4" fmla="*/ 994606 w 1768014"/>
              <a:gd name="connsiteY4" fmla="*/ 1602080 h 1602413"/>
              <a:gd name="connsiteX5" fmla="*/ 128 w 1768014"/>
              <a:gd name="connsiteY5" fmla="*/ 754985 h 1602413"/>
              <a:gd name="connsiteX0" fmla="*/ 128 w 1827887"/>
              <a:gd name="connsiteY0" fmla="*/ 754985 h 1602413"/>
              <a:gd name="connsiteX1" fmla="*/ 939339 w 1827887"/>
              <a:gd name="connsiteY1" fmla="*/ 0 h 1602413"/>
              <a:gd name="connsiteX2" fmla="*/ 1827887 w 1827887"/>
              <a:gd name="connsiteY2" fmla="*/ 50661 h 1602413"/>
              <a:gd name="connsiteX3" fmla="*/ 1768014 w 1827887"/>
              <a:gd name="connsiteY3" fmla="*/ 828675 h 1602413"/>
              <a:gd name="connsiteX4" fmla="*/ 994606 w 1827887"/>
              <a:gd name="connsiteY4" fmla="*/ 1602080 h 1602413"/>
              <a:gd name="connsiteX5" fmla="*/ 128 w 1827887"/>
              <a:gd name="connsiteY5" fmla="*/ 754985 h 1602413"/>
              <a:gd name="connsiteX0" fmla="*/ 128 w 1827887"/>
              <a:gd name="connsiteY0" fmla="*/ 754985 h 1602413"/>
              <a:gd name="connsiteX1" fmla="*/ 939339 w 1827887"/>
              <a:gd name="connsiteY1" fmla="*/ 0 h 1602413"/>
              <a:gd name="connsiteX2" fmla="*/ 1827887 w 1827887"/>
              <a:gd name="connsiteY2" fmla="*/ 50661 h 1602413"/>
              <a:gd name="connsiteX3" fmla="*/ 1768014 w 1827887"/>
              <a:gd name="connsiteY3" fmla="*/ 828675 h 1602413"/>
              <a:gd name="connsiteX4" fmla="*/ 994606 w 1827887"/>
              <a:gd name="connsiteY4" fmla="*/ 1602080 h 1602413"/>
              <a:gd name="connsiteX5" fmla="*/ 128 w 1827887"/>
              <a:gd name="connsiteY5" fmla="*/ 754985 h 1602413"/>
              <a:gd name="connsiteX0" fmla="*/ 128 w 1828717"/>
              <a:gd name="connsiteY0" fmla="*/ 754985 h 1602413"/>
              <a:gd name="connsiteX1" fmla="*/ 939339 w 1828717"/>
              <a:gd name="connsiteY1" fmla="*/ 0 h 1602413"/>
              <a:gd name="connsiteX2" fmla="*/ 1827887 w 1828717"/>
              <a:gd name="connsiteY2" fmla="*/ 50661 h 1602413"/>
              <a:gd name="connsiteX3" fmla="*/ 1768014 w 1828717"/>
              <a:gd name="connsiteY3" fmla="*/ 828675 h 1602413"/>
              <a:gd name="connsiteX4" fmla="*/ 994606 w 1828717"/>
              <a:gd name="connsiteY4" fmla="*/ 1602080 h 1602413"/>
              <a:gd name="connsiteX5" fmla="*/ 128 w 1828717"/>
              <a:gd name="connsiteY5" fmla="*/ 754985 h 1602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717" h="1602413">
                <a:moveTo>
                  <a:pt x="128" y="754985"/>
                </a:moveTo>
                <a:cubicBezTo>
                  <a:pt x="-9083" y="487972"/>
                  <a:pt x="481674" y="0"/>
                  <a:pt x="939339" y="0"/>
                </a:cubicBezTo>
                <a:cubicBezTo>
                  <a:pt x="1235522" y="16887"/>
                  <a:pt x="1545521" y="75225"/>
                  <a:pt x="1827887" y="50661"/>
                </a:cubicBezTo>
                <a:cubicBezTo>
                  <a:pt x="1835565" y="309999"/>
                  <a:pt x="1787972" y="569337"/>
                  <a:pt x="1768014" y="828675"/>
                </a:cubicBezTo>
                <a:cubicBezTo>
                  <a:pt x="1768014" y="1286340"/>
                  <a:pt x="1289254" y="1614362"/>
                  <a:pt x="994606" y="1602080"/>
                </a:cubicBezTo>
                <a:cubicBezTo>
                  <a:pt x="699958" y="1589798"/>
                  <a:pt x="9339" y="1021998"/>
                  <a:pt x="128" y="754985"/>
                </a:cubicBezTo>
                <a:close/>
              </a:path>
            </a:pathLst>
          </a:custGeom>
          <a:pattFill prst="wdUpDiag">
            <a:fgClr>
              <a:srgbClr val="357879"/>
            </a:fgClr>
            <a:bgClr>
              <a:srgbClr val="363636"/>
            </a:bgClr>
          </a:pattFill>
          <a:ln cap="rnd">
            <a:solidFill>
              <a:schemeClr val="bg1"/>
            </a:solidFill>
            <a:miter lim="800000"/>
          </a:ln>
        </p:spPr>
        <p:txBody>
          <a:bodyPr anchor="ctr"/>
          <a:lstStyle/>
          <a:p>
            <a:endParaRPr lang="zh-CN" altLang="en-US"/>
          </a:p>
        </p:txBody>
      </p:sp>
      <p:sp>
        <p:nvSpPr>
          <p:cNvPr id="25" name="泪滴形 32"/>
          <p:cNvSpPr>
            <a:spLocks/>
          </p:cNvSpPr>
          <p:nvPr/>
        </p:nvSpPr>
        <p:spPr bwMode="auto">
          <a:xfrm rot="8100000">
            <a:off x="8702269" y="2537793"/>
            <a:ext cx="1667158" cy="1460847"/>
          </a:xfrm>
          <a:custGeom>
            <a:avLst/>
            <a:gdLst>
              <a:gd name="T0" fmla="*/ 0 w 1657350"/>
              <a:gd name="T1" fmla="*/ 828675 h 1657350"/>
              <a:gd name="T2" fmla="*/ 828675 w 1657350"/>
              <a:gd name="T3" fmla="*/ 0 h 1657350"/>
              <a:gd name="T4" fmla="*/ 1657350 w 1657350"/>
              <a:gd name="T5" fmla="*/ 0 h 1657350"/>
              <a:gd name="T6" fmla="*/ 1657350 w 1657350"/>
              <a:gd name="T7" fmla="*/ 828675 h 1657350"/>
              <a:gd name="T8" fmla="*/ 828675 w 1657350"/>
              <a:gd name="T9" fmla="*/ 1657350 h 1657350"/>
              <a:gd name="T10" fmla="*/ 0 w 1657350"/>
              <a:gd name="T11" fmla="*/ 828675 h 1657350"/>
              <a:gd name="connsiteX0" fmla="*/ -1 w 1767885"/>
              <a:gd name="connsiteY0" fmla="*/ 754985 h 1657637"/>
              <a:gd name="connsiteX1" fmla="*/ 939210 w 1767885"/>
              <a:gd name="connsiteY1" fmla="*/ 0 h 1657637"/>
              <a:gd name="connsiteX2" fmla="*/ 1767885 w 1767885"/>
              <a:gd name="connsiteY2" fmla="*/ 0 h 1657637"/>
              <a:gd name="connsiteX3" fmla="*/ 1767885 w 1767885"/>
              <a:gd name="connsiteY3" fmla="*/ 828675 h 1657637"/>
              <a:gd name="connsiteX4" fmla="*/ 939210 w 1767885"/>
              <a:gd name="connsiteY4" fmla="*/ 1657350 h 1657637"/>
              <a:gd name="connsiteX5" fmla="*/ -1 w 1767885"/>
              <a:gd name="connsiteY5" fmla="*/ 754985 h 1657637"/>
              <a:gd name="connsiteX0" fmla="*/ 128 w 1768014"/>
              <a:gd name="connsiteY0" fmla="*/ 754985 h 1602413"/>
              <a:gd name="connsiteX1" fmla="*/ 939339 w 1768014"/>
              <a:gd name="connsiteY1" fmla="*/ 0 h 1602413"/>
              <a:gd name="connsiteX2" fmla="*/ 1768014 w 1768014"/>
              <a:gd name="connsiteY2" fmla="*/ 0 h 1602413"/>
              <a:gd name="connsiteX3" fmla="*/ 1768014 w 1768014"/>
              <a:gd name="connsiteY3" fmla="*/ 828675 h 1602413"/>
              <a:gd name="connsiteX4" fmla="*/ 994606 w 1768014"/>
              <a:gd name="connsiteY4" fmla="*/ 1602080 h 1602413"/>
              <a:gd name="connsiteX5" fmla="*/ 128 w 1768014"/>
              <a:gd name="connsiteY5" fmla="*/ 754985 h 1602413"/>
              <a:gd name="connsiteX0" fmla="*/ 128 w 1827887"/>
              <a:gd name="connsiteY0" fmla="*/ 754985 h 1602413"/>
              <a:gd name="connsiteX1" fmla="*/ 939339 w 1827887"/>
              <a:gd name="connsiteY1" fmla="*/ 0 h 1602413"/>
              <a:gd name="connsiteX2" fmla="*/ 1827887 w 1827887"/>
              <a:gd name="connsiteY2" fmla="*/ 50661 h 1602413"/>
              <a:gd name="connsiteX3" fmla="*/ 1768014 w 1827887"/>
              <a:gd name="connsiteY3" fmla="*/ 828675 h 1602413"/>
              <a:gd name="connsiteX4" fmla="*/ 994606 w 1827887"/>
              <a:gd name="connsiteY4" fmla="*/ 1602080 h 1602413"/>
              <a:gd name="connsiteX5" fmla="*/ 128 w 1827887"/>
              <a:gd name="connsiteY5" fmla="*/ 754985 h 1602413"/>
              <a:gd name="connsiteX0" fmla="*/ 128 w 1827887"/>
              <a:gd name="connsiteY0" fmla="*/ 754985 h 1602413"/>
              <a:gd name="connsiteX1" fmla="*/ 939339 w 1827887"/>
              <a:gd name="connsiteY1" fmla="*/ 0 h 1602413"/>
              <a:gd name="connsiteX2" fmla="*/ 1827887 w 1827887"/>
              <a:gd name="connsiteY2" fmla="*/ 50661 h 1602413"/>
              <a:gd name="connsiteX3" fmla="*/ 1768014 w 1827887"/>
              <a:gd name="connsiteY3" fmla="*/ 828675 h 1602413"/>
              <a:gd name="connsiteX4" fmla="*/ 994606 w 1827887"/>
              <a:gd name="connsiteY4" fmla="*/ 1602080 h 1602413"/>
              <a:gd name="connsiteX5" fmla="*/ 128 w 1827887"/>
              <a:gd name="connsiteY5" fmla="*/ 754985 h 1602413"/>
              <a:gd name="connsiteX0" fmla="*/ 128 w 1828717"/>
              <a:gd name="connsiteY0" fmla="*/ 754985 h 1602413"/>
              <a:gd name="connsiteX1" fmla="*/ 939339 w 1828717"/>
              <a:gd name="connsiteY1" fmla="*/ 0 h 1602413"/>
              <a:gd name="connsiteX2" fmla="*/ 1827887 w 1828717"/>
              <a:gd name="connsiteY2" fmla="*/ 50661 h 1602413"/>
              <a:gd name="connsiteX3" fmla="*/ 1768014 w 1828717"/>
              <a:gd name="connsiteY3" fmla="*/ 828675 h 1602413"/>
              <a:gd name="connsiteX4" fmla="*/ 994606 w 1828717"/>
              <a:gd name="connsiteY4" fmla="*/ 1602080 h 1602413"/>
              <a:gd name="connsiteX5" fmla="*/ 128 w 1828717"/>
              <a:gd name="connsiteY5" fmla="*/ 754985 h 1602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8717" h="1602413">
                <a:moveTo>
                  <a:pt x="128" y="754985"/>
                </a:moveTo>
                <a:cubicBezTo>
                  <a:pt x="-9083" y="487972"/>
                  <a:pt x="481674" y="0"/>
                  <a:pt x="939339" y="0"/>
                </a:cubicBezTo>
                <a:cubicBezTo>
                  <a:pt x="1235522" y="16887"/>
                  <a:pt x="1545521" y="75225"/>
                  <a:pt x="1827887" y="50661"/>
                </a:cubicBezTo>
                <a:cubicBezTo>
                  <a:pt x="1835565" y="309999"/>
                  <a:pt x="1787972" y="569337"/>
                  <a:pt x="1768014" y="828675"/>
                </a:cubicBezTo>
                <a:cubicBezTo>
                  <a:pt x="1768014" y="1286340"/>
                  <a:pt x="1289254" y="1614362"/>
                  <a:pt x="994606" y="1602080"/>
                </a:cubicBezTo>
                <a:cubicBezTo>
                  <a:pt x="699958" y="1589798"/>
                  <a:pt x="9339" y="1021998"/>
                  <a:pt x="128" y="754985"/>
                </a:cubicBezTo>
                <a:close/>
              </a:path>
            </a:pathLst>
          </a:custGeom>
          <a:pattFill prst="wdUpDiag">
            <a:fgClr>
              <a:srgbClr val="357879"/>
            </a:fgClr>
            <a:bgClr>
              <a:srgbClr val="363636"/>
            </a:bgClr>
          </a:pattFill>
          <a:ln cap="rnd">
            <a:solidFill>
              <a:schemeClr val="bg1"/>
            </a:solidFill>
            <a:miter lim="800000"/>
          </a:ln>
        </p:spPr>
        <p:txBody>
          <a:bodyPr anchor="ctr"/>
          <a:lstStyle/>
          <a:p>
            <a:endParaRPr lang="zh-CN" altLang="en-US"/>
          </a:p>
        </p:txBody>
      </p:sp>
      <p:pic>
        <p:nvPicPr>
          <p:cNvPr id="26" name="图片 25"/>
          <p:cNvPicPr>
            <a:picLocks noChangeAspect="1"/>
          </p:cNvPicPr>
          <p:nvPr/>
        </p:nvPicPr>
        <p:blipFill>
          <a:blip r:embed="rId4"/>
          <a:stretch>
            <a:fillRect/>
          </a:stretch>
        </p:blipFill>
        <p:spPr>
          <a:xfrm>
            <a:off x="4468184" y="2760106"/>
            <a:ext cx="641250" cy="1181250"/>
          </a:xfrm>
          <a:prstGeom prst="rect">
            <a:avLst/>
          </a:prstGeom>
        </p:spPr>
      </p:pic>
      <p:pic>
        <p:nvPicPr>
          <p:cNvPr id="27" name="图片 26"/>
          <p:cNvPicPr>
            <a:picLocks noChangeAspect="1"/>
          </p:cNvPicPr>
          <p:nvPr/>
        </p:nvPicPr>
        <p:blipFill>
          <a:blip r:embed="rId5"/>
          <a:stretch>
            <a:fillRect/>
          </a:stretch>
        </p:blipFill>
        <p:spPr>
          <a:xfrm>
            <a:off x="6645514" y="2910357"/>
            <a:ext cx="879235" cy="1011949"/>
          </a:xfrm>
          <a:prstGeom prst="rect">
            <a:avLst/>
          </a:prstGeom>
        </p:spPr>
      </p:pic>
      <p:pic>
        <p:nvPicPr>
          <p:cNvPr id="28" name="图片 27"/>
          <p:cNvPicPr>
            <a:picLocks noChangeAspect="1"/>
          </p:cNvPicPr>
          <p:nvPr/>
        </p:nvPicPr>
        <p:blipFill>
          <a:blip r:embed="rId6"/>
          <a:stretch>
            <a:fillRect/>
          </a:stretch>
        </p:blipFill>
        <p:spPr>
          <a:xfrm>
            <a:off x="8982988" y="2769456"/>
            <a:ext cx="886726" cy="1199688"/>
          </a:xfrm>
          <a:prstGeom prst="rect">
            <a:avLst/>
          </a:prstGeom>
        </p:spPr>
      </p:pic>
      <p:pic>
        <p:nvPicPr>
          <p:cNvPr id="29" name="图片 28"/>
          <p:cNvPicPr>
            <a:picLocks noChangeAspect="1"/>
          </p:cNvPicPr>
          <p:nvPr/>
        </p:nvPicPr>
        <p:blipFill>
          <a:blip r:embed="rId7"/>
          <a:stretch>
            <a:fillRect/>
          </a:stretch>
        </p:blipFill>
        <p:spPr>
          <a:xfrm>
            <a:off x="8538998" y="4981291"/>
            <a:ext cx="2239067" cy="157942"/>
          </a:xfrm>
          <a:prstGeom prst="rect">
            <a:avLst/>
          </a:prstGeom>
        </p:spPr>
      </p:pic>
      <p:pic>
        <p:nvPicPr>
          <p:cNvPr id="30" name="图片 29"/>
          <p:cNvPicPr>
            <a:picLocks noChangeAspect="1"/>
          </p:cNvPicPr>
          <p:nvPr/>
        </p:nvPicPr>
        <p:blipFill>
          <a:blip r:embed="rId7"/>
          <a:stretch>
            <a:fillRect/>
          </a:stretch>
        </p:blipFill>
        <p:spPr>
          <a:xfrm>
            <a:off x="6102712" y="4985381"/>
            <a:ext cx="2239067" cy="157942"/>
          </a:xfrm>
          <a:prstGeom prst="rect">
            <a:avLst/>
          </a:prstGeom>
        </p:spPr>
      </p:pic>
      <p:pic>
        <p:nvPicPr>
          <p:cNvPr id="31" name="图片 30"/>
          <p:cNvPicPr>
            <a:picLocks noChangeAspect="1"/>
          </p:cNvPicPr>
          <p:nvPr/>
        </p:nvPicPr>
        <p:blipFill>
          <a:blip r:embed="rId7"/>
          <a:stretch>
            <a:fillRect/>
          </a:stretch>
        </p:blipFill>
        <p:spPr>
          <a:xfrm>
            <a:off x="3665553" y="4985381"/>
            <a:ext cx="2239067" cy="157942"/>
          </a:xfrm>
          <a:prstGeom prst="rect">
            <a:avLst/>
          </a:prstGeom>
        </p:spPr>
      </p:pic>
      <p:pic>
        <p:nvPicPr>
          <p:cNvPr id="32" name="图片 31"/>
          <p:cNvPicPr>
            <a:picLocks noChangeAspect="1"/>
          </p:cNvPicPr>
          <p:nvPr/>
        </p:nvPicPr>
        <p:blipFill>
          <a:blip r:embed="rId7"/>
          <a:stretch>
            <a:fillRect/>
          </a:stretch>
        </p:blipFill>
        <p:spPr>
          <a:xfrm>
            <a:off x="1259083" y="4985381"/>
            <a:ext cx="2239067" cy="157942"/>
          </a:xfrm>
          <a:prstGeom prst="rect">
            <a:avLst/>
          </a:prstGeom>
        </p:spPr>
      </p:pic>
      <p:grpSp>
        <p:nvGrpSpPr>
          <p:cNvPr id="33" name="组合 32"/>
          <p:cNvGrpSpPr/>
          <p:nvPr/>
        </p:nvGrpSpPr>
        <p:grpSpPr>
          <a:xfrm>
            <a:off x="919689" y="596475"/>
            <a:ext cx="4647673" cy="1475841"/>
            <a:chOff x="970489" y="729942"/>
            <a:chExt cx="5290959" cy="1680113"/>
          </a:xfrm>
        </p:grpSpPr>
        <p:pic>
          <p:nvPicPr>
            <p:cNvPr id="34" name="图片 33"/>
            <p:cNvPicPr>
              <a:picLocks noChangeAspect="1"/>
            </p:cNvPicPr>
            <p:nvPr/>
          </p:nvPicPr>
          <p:blipFill>
            <a:blip r:embed="rId8"/>
            <a:stretch>
              <a:fillRect/>
            </a:stretch>
          </p:blipFill>
          <p:spPr>
            <a:xfrm>
              <a:off x="1837241" y="729942"/>
              <a:ext cx="4250713" cy="927407"/>
            </a:xfrm>
            <a:prstGeom prst="rect">
              <a:avLst/>
            </a:prstGeom>
          </p:spPr>
        </p:pic>
        <p:pic>
          <p:nvPicPr>
            <p:cNvPr id="35" name="图片 34"/>
            <p:cNvPicPr>
              <a:picLocks noChangeAspect="1"/>
            </p:cNvPicPr>
            <p:nvPr/>
          </p:nvPicPr>
          <p:blipFill>
            <a:blip r:embed="rId9"/>
            <a:stretch>
              <a:fillRect/>
            </a:stretch>
          </p:blipFill>
          <p:spPr>
            <a:xfrm>
              <a:off x="970489" y="904644"/>
              <a:ext cx="866752" cy="1505411"/>
            </a:xfrm>
            <a:prstGeom prst="rect">
              <a:avLst/>
            </a:prstGeom>
          </p:spPr>
        </p:pic>
        <p:sp>
          <p:nvSpPr>
            <p:cNvPr id="36" name="文本框 35"/>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Tree>
    <p:extLst>
      <p:ext uri="{BB962C8B-B14F-4D97-AF65-F5344CB8AC3E}">
        <p14:creationId xmlns:p14="http://schemas.microsoft.com/office/powerpoint/2010/main" val="3886159578"/>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0-#ppt_w/2"/>
                                          </p:val>
                                        </p:tav>
                                        <p:tav tm="100000">
                                          <p:val>
                                            <p:strVal val="#ppt_x"/>
                                          </p:val>
                                        </p:tav>
                                      </p:tavLst>
                                    </p:anim>
                                    <p:anim calcmode="lin" valueType="num">
                                      <p:cBhvr additive="base">
                                        <p:cTn id="8" dur="500" fill="hold"/>
                                        <p:tgtEl>
                                          <p:spTgt spid="3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0-#ppt_w/2"/>
                                          </p:val>
                                        </p:tav>
                                        <p:tav tm="100000">
                                          <p:val>
                                            <p:strVal val="#ppt_x"/>
                                          </p:val>
                                        </p:tav>
                                      </p:tavLst>
                                    </p:anim>
                                    <p:anim calcmode="lin" valueType="num">
                                      <p:cBhvr additive="base">
                                        <p:cTn id="13" dur="500" fill="hold"/>
                                        <p:tgtEl>
                                          <p:spTgt spid="11"/>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0-#ppt_w/2"/>
                                          </p:val>
                                        </p:tav>
                                        <p:tav tm="100000">
                                          <p:val>
                                            <p:strVal val="#ppt_x"/>
                                          </p:val>
                                        </p:tav>
                                      </p:tavLst>
                                    </p:anim>
                                    <p:anim calcmode="lin" valueType="num">
                                      <p:cBhvr additive="base">
                                        <p:cTn id="18" dur="500" fill="hold"/>
                                        <p:tgtEl>
                                          <p:spTgt spid="12"/>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additive="base">
                                        <p:cTn id="22" dur="500" fill="hold"/>
                                        <p:tgtEl>
                                          <p:spTgt spid="13"/>
                                        </p:tgtEl>
                                        <p:attrNameLst>
                                          <p:attrName>ppt_x</p:attrName>
                                        </p:attrNameLst>
                                      </p:cBhvr>
                                      <p:tavLst>
                                        <p:tav tm="0">
                                          <p:val>
                                            <p:strVal val="0-#ppt_w/2"/>
                                          </p:val>
                                        </p:tav>
                                        <p:tav tm="100000">
                                          <p:val>
                                            <p:strVal val="#ppt_x"/>
                                          </p:val>
                                        </p:tav>
                                      </p:tavLst>
                                    </p:anim>
                                    <p:anim calcmode="lin" valueType="num">
                                      <p:cBhvr additive="base">
                                        <p:cTn id="23" dur="500" fill="hold"/>
                                        <p:tgtEl>
                                          <p:spTgt spid="13"/>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0-#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8" fill="hold" grpId="0" nodeType="after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500" fill="hold"/>
                                        <p:tgtEl>
                                          <p:spTgt spid="21"/>
                                        </p:tgtEl>
                                        <p:attrNameLst>
                                          <p:attrName>ppt_x</p:attrName>
                                        </p:attrNameLst>
                                      </p:cBhvr>
                                      <p:tavLst>
                                        <p:tav tm="0">
                                          <p:val>
                                            <p:strVal val="0-#ppt_w/2"/>
                                          </p:val>
                                        </p:tav>
                                        <p:tav tm="100000">
                                          <p:val>
                                            <p:strVal val="#ppt_x"/>
                                          </p:val>
                                        </p:tav>
                                      </p:tavLst>
                                    </p:anim>
                                    <p:anim calcmode="lin" valueType="num">
                                      <p:cBhvr additive="base">
                                        <p:cTn id="33" dur="500" fill="hold"/>
                                        <p:tgtEl>
                                          <p:spTgt spid="21"/>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8" fill="hold" nodeType="after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additive="base">
                                        <p:cTn id="37" dur="500" fill="hold"/>
                                        <p:tgtEl>
                                          <p:spTgt spid="22"/>
                                        </p:tgtEl>
                                        <p:attrNameLst>
                                          <p:attrName>ppt_x</p:attrName>
                                        </p:attrNameLst>
                                      </p:cBhvr>
                                      <p:tavLst>
                                        <p:tav tm="0">
                                          <p:val>
                                            <p:strVal val="0-#ppt_w/2"/>
                                          </p:val>
                                        </p:tav>
                                        <p:tav tm="100000">
                                          <p:val>
                                            <p:strVal val="#ppt_x"/>
                                          </p:val>
                                        </p:tav>
                                      </p:tavLst>
                                    </p:anim>
                                    <p:anim calcmode="lin" valueType="num">
                                      <p:cBhvr additive="base">
                                        <p:cTn id="38" dur="500" fill="hold"/>
                                        <p:tgtEl>
                                          <p:spTgt spid="22"/>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8" fill="hold" grpId="0" nodeType="afterEffect">
                                  <p:stCondLst>
                                    <p:cond delay="0"/>
                                  </p:stCondLst>
                                  <p:childTnLst>
                                    <p:set>
                                      <p:cBhvr>
                                        <p:cTn id="41" dur="1" fill="hold">
                                          <p:stCondLst>
                                            <p:cond delay="0"/>
                                          </p:stCondLst>
                                        </p:cTn>
                                        <p:tgtEl>
                                          <p:spTgt spid="23"/>
                                        </p:tgtEl>
                                        <p:attrNameLst>
                                          <p:attrName>style.visibility</p:attrName>
                                        </p:attrNameLst>
                                      </p:cBhvr>
                                      <p:to>
                                        <p:strVal val="visible"/>
                                      </p:to>
                                    </p:set>
                                    <p:anim calcmode="lin" valueType="num">
                                      <p:cBhvr additive="base">
                                        <p:cTn id="42" dur="500" fill="hold"/>
                                        <p:tgtEl>
                                          <p:spTgt spid="23"/>
                                        </p:tgtEl>
                                        <p:attrNameLst>
                                          <p:attrName>ppt_x</p:attrName>
                                        </p:attrNameLst>
                                      </p:cBhvr>
                                      <p:tavLst>
                                        <p:tav tm="0">
                                          <p:val>
                                            <p:strVal val="0-#ppt_w/2"/>
                                          </p:val>
                                        </p:tav>
                                        <p:tav tm="100000">
                                          <p:val>
                                            <p:strVal val="#ppt_x"/>
                                          </p:val>
                                        </p:tav>
                                      </p:tavLst>
                                    </p:anim>
                                    <p:anim calcmode="lin" valueType="num">
                                      <p:cBhvr additive="base">
                                        <p:cTn id="43" dur="500" fill="hold"/>
                                        <p:tgtEl>
                                          <p:spTgt spid="23"/>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ID="2" presetClass="entr" presetSubtype="8" fill="hold" grpId="0" nodeType="afterEffect">
                                  <p:stCondLst>
                                    <p:cond delay="0"/>
                                  </p:stCondLst>
                                  <p:childTnLst>
                                    <p:set>
                                      <p:cBhvr>
                                        <p:cTn id="46" dur="1" fill="hold">
                                          <p:stCondLst>
                                            <p:cond delay="0"/>
                                          </p:stCondLst>
                                        </p:cTn>
                                        <p:tgtEl>
                                          <p:spTgt spid="24"/>
                                        </p:tgtEl>
                                        <p:attrNameLst>
                                          <p:attrName>style.visibility</p:attrName>
                                        </p:attrNameLst>
                                      </p:cBhvr>
                                      <p:to>
                                        <p:strVal val="visible"/>
                                      </p:to>
                                    </p:set>
                                    <p:anim calcmode="lin" valueType="num">
                                      <p:cBhvr additive="base">
                                        <p:cTn id="47" dur="500" fill="hold"/>
                                        <p:tgtEl>
                                          <p:spTgt spid="24"/>
                                        </p:tgtEl>
                                        <p:attrNameLst>
                                          <p:attrName>ppt_x</p:attrName>
                                        </p:attrNameLst>
                                      </p:cBhvr>
                                      <p:tavLst>
                                        <p:tav tm="0">
                                          <p:val>
                                            <p:strVal val="0-#ppt_w/2"/>
                                          </p:val>
                                        </p:tav>
                                        <p:tav tm="100000">
                                          <p:val>
                                            <p:strVal val="#ppt_x"/>
                                          </p:val>
                                        </p:tav>
                                      </p:tavLst>
                                    </p:anim>
                                    <p:anim calcmode="lin" valueType="num">
                                      <p:cBhvr additive="base">
                                        <p:cTn id="48" dur="500" fill="hold"/>
                                        <p:tgtEl>
                                          <p:spTgt spid="24"/>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2" presetClass="entr" presetSubtype="8" fill="hold" grpId="0" nodeType="afterEffect">
                                  <p:stCondLst>
                                    <p:cond delay="0"/>
                                  </p:stCondLst>
                                  <p:childTnLst>
                                    <p:set>
                                      <p:cBhvr>
                                        <p:cTn id="51" dur="1" fill="hold">
                                          <p:stCondLst>
                                            <p:cond delay="0"/>
                                          </p:stCondLst>
                                        </p:cTn>
                                        <p:tgtEl>
                                          <p:spTgt spid="25"/>
                                        </p:tgtEl>
                                        <p:attrNameLst>
                                          <p:attrName>style.visibility</p:attrName>
                                        </p:attrNameLst>
                                      </p:cBhvr>
                                      <p:to>
                                        <p:strVal val="visible"/>
                                      </p:to>
                                    </p:set>
                                    <p:anim calcmode="lin" valueType="num">
                                      <p:cBhvr additive="base">
                                        <p:cTn id="52" dur="500" fill="hold"/>
                                        <p:tgtEl>
                                          <p:spTgt spid="25"/>
                                        </p:tgtEl>
                                        <p:attrNameLst>
                                          <p:attrName>ppt_x</p:attrName>
                                        </p:attrNameLst>
                                      </p:cBhvr>
                                      <p:tavLst>
                                        <p:tav tm="0">
                                          <p:val>
                                            <p:strVal val="0-#ppt_w/2"/>
                                          </p:val>
                                        </p:tav>
                                        <p:tav tm="100000">
                                          <p:val>
                                            <p:strVal val="#ppt_x"/>
                                          </p:val>
                                        </p:tav>
                                      </p:tavLst>
                                    </p:anim>
                                    <p:anim calcmode="lin" valueType="num">
                                      <p:cBhvr additive="base">
                                        <p:cTn id="53" dur="500" fill="hold"/>
                                        <p:tgtEl>
                                          <p:spTgt spid="25"/>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2" presetClass="entr" presetSubtype="8" fill="hold" nodeType="afterEffect">
                                  <p:stCondLst>
                                    <p:cond delay="0"/>
                                  </p:stCondLst>
                                  <p:childTnLst>
                                    <p:set>
                                      <p:cBhvr>
                                        <p:cTn id="56" dur="1" fill="hold">
                                          <p:stCondLst>
                                            <p:cond delay="0"/>
                                          </p:stCondLst>
                                        </p:cTn>
                                        <p:tgtEl>
                                          <p:spTgt spid="26"/>
                                        </p:tgtEl>
                                        <p:attrNameLst>
                                          <p:attrName>style.visibility</p:attrName>
                                        </p:attrNameLst>
                                      </p:cBhvr>
                                      <p:to>
                                        <p:strVal val="visible"/>
                                      </p:to>
                                    </p:set>
                                    <p:anim calcmode="lin" valueType="num">
                                      <p:cBhvr additive="base">
                                        <p:cTn id="57" dur="500" fill="hold"/>
                                        <p:tgtEl>
                                          <p:spTgt spid="26"/>
                                        </p:tgtEl>
                                        <p:attrNameLst>
                                          <p:attrName>ppt_x</p:attrName>
                                        </p:attrNameLst>
                                      </p:cBhvr>
                                      <p:tavLst>
                                        <p:tav tm="0">
                                          <p:val>
                                            <p:strVal val="0-#ppt_w/2"/>
                                          </p:val>
                                        </p:tav>
                                        <p:tav tm="100000">
                                          <p:val>
                                            <p:strVal val="#ppt_x"/>
                                          </p:val>
                                        </p:tav>
                                      </p:tavLst>
                                    </p:anim>
                                    <p:anim calcmode="lin" valueType="num">
                                      <p:cBhvr additive="base">
                                        <p:cTn id="58" dur="500" fill="hold"/>
                                        <p:tgtEl>
                                          <p:spTgt spid="26"/>
                                        </p:tgtEl>
                                        <p:attrNameLst>
                                          <p:attrName>ppt_y</p:attrName>
                                        </p:attrNameLst>
                                      </p:cBhvr>
                                      <p:tavLst>
                                        <p:tav tm="0">
                                          <p:val>
                                            <p:strVal val="#ppt_y"/>
                                          </p:val>
                                        </p:tav>
                                        <p:tav tm="100000">
                                          <p:val>
                                            <p:strVal val="#ppt_y"/>
                                          </p:val>
                                        </p:tav>
                                      </p:tavLst>
                                    </p:anim>
                                  </p:childTnLst>
                                </p:cTn>
                              </p:par>
                            </p:childTnLst>
                          </p:cTn>
                        </p:par>
                        <p:par>
                          <p:cTn id="59" fill="hold">
                            <p:stCondLst>
                              <p:cond delay="5500"/>
                            </p:stCondLst>
                            <p:childTnLst>
                              <p:par>
                                <p:cTn id="60" presetID="2" presetClass="entr" presetSubtype="8" fill="hold" nodeType="afterEffect">
                                  <p:stCondLst>
                                    <p:cond delay="0"/>
                                  </p:stCondLst>
                                  <p:childTnLst>
                                    <p:set>
                                      <p:cBhvr>
                                        <p:cTn id="61" dur="1" fill="hold">
                                          <p:stCondLst>
                                            <p:cond delay="0"/>
                                          </p:stCondLst>
                                        </p:cTn>
                                        <p:tgtEl>
                                          <p:spTgt spid="27"/>
                                        </p:tgtEl>
                                        <p:attrNameLst>
                                          <p:attrName>style.visibility</p:attrName>
                                        </p:attrNameLst>
                                      </p:cBhvr>
                                      <p:to>
                                        <p:strVal val="visible"/>
                                      </p:to>
                                    </p:set>
                                    <p:anim calcmode="lin" valueType="num">
                                      <p:cBhvr additive="base">
                                        <p:cTn id="62" dur="500" fill="hold"/>
                                        <p:tgtEl>
                                          <p:spTgt spid="27"/>
                                        </p:tgtEl>
                                        <p:attrNameLst>
                                          <p:attrName>ppt_x</p:attrName>
                                        </p:attrNameLst>
                                      </p:cBhvr>
                                      <p:tavLst>
                                        <p:tav tm="0">
                                          <p:val>
                                            <p:strVal val="0-#ppt_w/2"/>
                                          </p:val>
                                        </p:tav>
                                        <p:tav tm="100000">
                                          <p:val>
                                            <p:strVal val="#ppt_x"/>
                                          </p:val>
                                        </p:tav>
                                      </p:tavLst>
                                    </p:anim>
                                    <p:anim calcmode="lin" valueType="num">
                                      <p:cBhvr additive="base">
                                        <p:cTn id="63" dur="500" fill="hold"/>
                                        <p:tgtEl>
                                          <p:spTgt spid="27"/>
                                        </p:tgtEl>
                                        <p:attrNameLst>
                                          <p:attrName>ppt_y</p:attrName>
                                        </p:attrNameLst>
                                      </p:cBhvr>
                                      <p:tavLst>
                                        <p:tav tm="0">
                                          <p:val>
                                            <p:strVal val="#ppt_y"/>
                                          </p:val>
                                        </p:tav>
                                        <p:tav tm="100000">
                                          <p:val>
                                            <p:strVal val="#ppt_y"/>
                                          </p:val>
                                        </p:tav>
                                      </p:tavLst>
                                    </p:anim>
                                  </p:childTnLst>
                                </p:cTn>
                              </p:par>
                            </p:childTnLst>
                          </p:cTn>
                        </p:par>
                        <p:par>
                          <p:cTn id="64" fill="hold">
                            <p:stCondLst>
                              <p:cond delay="6000"/>
                            </p:stCondLst>
                            <p:childTnLst>
                              <p:par>
                                <p:cTn id="65" presetID="2" presetClass="entr" presetSubtype="8" fill="hold" nodeType="afterEffect">
                                  <p:stCondLst>
                                    <p:cond delay="0"/>
                                  </p:stCondLst>
                                  <p:childTnLst>
                                    <p:set>
                                      <p:cBhvr>
                                        <p:cTn id="66" dur="1" fill="hold">
                                          <p:stCondLst>
                                            <p:cond delay="0"/>
                                          </p:stCondLst>
                                        </p:cTn>
                                        <p:tgtEl>
                                          <p:spTgt spid="28"/>
                                        </p:tgtEl>
                                        <p:attrNameLst>
                                          <p:attrName>style.visibility</p:attrName>
                                        </p:attrNameLst>
                                      </p:cBhvr>
                                      <p:to>
                                        <p:strVal val="visible"/>
                                      </p:to>
                                    </p:set>
                                    <p:anim calcmode="lin" valueType="num">
                                      <p:cBhvr additive="base">
                                        <p:cTn id="67" dur="500" fill="hold"/>
                                        <p:tgtEl>
                                          <p:spTgt spid="28"/>
                                        </p:tgtEl>
                                        <p:attrNameLst>
                                          <p:attrName>ppt_x</p:attrName>
                                        </p:attrNameLst>
                                      </p:cBhvr>
                                      <p:tavLst>
                                        <p:tav tm="0">
                                          <p:val>
                                            <p:strVal val="0-#ppt_w/2"/>
                                          </p:val>
                                        </p:tav>
                                        <p:tav tm="100000">
                                          <p:val>
                                            <p:strVal val="#ppt_x"/>
                                          </p:val>
                                        </p:tav>
                                      </p:tavLst>
                                    </p:anim>
                                    <p:anim calcmode="lin" valueType="num">
                                      <p:cBhvr additive="base">
                                        <p:cTn id="68" dur="500" fill="hold"/>
                                        <p:tgtEl>
                                          <p:spTgt spid="28"/>
                                        </p:tgtEl>
                                        <p:attrNameLst>
                                          <p:attrName>ppt_y</p:attrName>
                                        </p:attrNameLst>
                                      </p:cBhvr>
                                      <p:tavLst>
                                        <p:tav tm="0">
                                          <p:val>
                                            <p:strVal val="#ppt_y"/>
                                          </p:val>
                                        </p:tav>
                                        <p:tav tm="100000">
                                          <p:val>
                                            <p:strVal val="#ppt_y"/>
                                          </p:val>
                                        </p:tav>
                                      </p:tavLst>
                                    </p:anim>
                                  </p:childTnLst>
                                </p:cTn>
                              </p:par>
                            </p:childTnLst>
                          </p:cTn>
                        </p:par>
                        <p:par>
                          <p:cTn id="69" fill="hold">
                            <p:stCondLst>
                              <p:cond delay="6500"/>
                            </p:stCondLst>
                            <p:childTnLst>
                              <p:par>
                                <p:cTn id="70" presetID="2" presetClass="entr" presetSubtype="8" fill="hold" nodeType="afterEffect">
                                  <p:stCondLst>
                                    <p:cond delay="0"/>
                                  </p:stCondLst>
                                  <p:childTnLst>
                                    <p:set>
                                      <p:cBhvr>
                                        <p:cTn id="71" dur="1" fill="hold">
                                          <p:stCondLst>
                                            <p:cond delay="0"/>
                                          </p:stCondLst>
                                        </p:cTn>
                                        <p:tgtEl>
                                          <p:spTgt spid="29"/>
                                        </p:tgtEl>
                                        <p:attrNameLst>
                                          <p:attrName>style.visibility</p:attrName>
                                        </p:attrNameLst>
                                      </p:cBhvr>
                                      <p:to>
                                        <p:strVal val="visible"/>
                                      </p:to>
                                    </p:set>
                                    <p:anim calcmode="lin" valueType="num">
                                      <p:cBhvr additive="base">
                                        <p:cTn id="72" dur="500" fill="hold"/>
                                        <p:tgtEl>
                                          <p:spTgt spid="29"/>
                                        </p:tgtEl>
                                        <p:attrNameLst>
                                          <p:attrName>ppt_x</p:attrName>
                                        </p:attrNameLst>
                                      </p:cBhvr>
                                      <p:tavLst>
                                        <p:tav tm="0">
                                          <p:val>
                                            <p:strVal val="0-#ppt_w/2"/>
                                          </p:val>
                                        </p:tav>
                                        <p:tav tm="100000">
                                          <p:val>
                                            <p:strVal val="#ppt_x"/>
                                          </p:val>
                                        </p:tav>
                                      </p:tavLst>
                                    </p:anim>
                                    <p:anim calcmode="lin" valueType="num">
                                      <p:cBhvr additive="base">
                                        <p:cTn id="73" dur="500" fill="hold"/>
                                        <p:tgtEl>
                                          <p:spTgt spid="29"/>
                                        </p:tgtEl>
                                        <p:attrNameLst>
                                          <p:attrName>ppt_y</p:attrName>
                                        </p:attrNameLst>
                                      </p:cBhvr>
                                      <p:tavLst>
                                        <p:tav tm="0">
                                          <p:val>
                                            <p:strVal val="#ppt_y"/>
                                          </p:val>
                                        </p:tav>
                                        <p:tav tm="100000">
                                          <p:val>
                                            <p:strVal val="#ppt_y"/>
                                          </p:val>
                                        </p:tav>
                                      </p:tavLst>
                                    </p:anim>
                                  </p:childTnLst>
                                </p:cTn>
                              </p:par>
                            </p:childTnLst>
                          </p:cTn>
                        </p:par>
                        <p:par>
                          <p:cTn id="74" fill="hold">
                            <p:stCondLst>
                              <p:cond delay="7000"/>
                            </p:stCondLst>
                            <p:childTnLst>
                              <p:par>
                                <p:cTn id="75" presetID="2" presetClass="entr" presetSubtype="8" fill="hold" nodeType="afterEffect">
                                  <p:stCondLst>
                                    <p:cond delay="0"/>
                                  </p:stCondLst>
                                  <p:childTnLst>
                                    <p:set>
                                      <p:cBhvr>
                                        <p:cTn id="76" dur="1" fill="hold">
                                          <p:stCondLst>
                                            <p:cond delay="0"/>
                                          </p:stCondLst>
                                        </p:cTn>
                                        <p:tgtEl>
                                          <p:spTgt spid="30"/>
                                        </p:tgtEl>
                                        <p:attrNameLst>
                                          <p:attrName>style.visibility</p:attrName>
                                        </p:attrNameLst>
                                      </p:cBhvr>
                                      <p:to>
                                        <p:strVal val="visible"/>
                                      </p:to>
                                    </p:set>
                                    <p:anim calcmode="lin" valueType="num">
                                      <p:cBhvr additive="base">
                                        <p:cTn id="77" dur="500" fill="hold"/>
                                        <p:tgtEl>
                                          <p:spTgt spid="30"/>
                                        </p:tgtEl>
                                        <p:attrNameLst>
                                          <p:attrName>ppt_x</p:attrName>
                                        </p:attrNameLst>
                                      </p:cBhvr>
                                      <p:tavLst>
                                        <p:tav tm="0">
                                          <p:val>
                                            <p:strVal val="0-#ppt_w/2"/>
                                          </p:val>
                                        </p:tav>
                                        <p:tav tm="100000">
                                          <p:val>
                                            <p:strVal val="#ppt_x"/>
                                          </p:val>
                                        </p:tav>
                                      </p:tavLst>
                                    </p:anim>
                                    <p:anim calcmode="lin" valueType="num">
                                      <p:cBhvr additive="base">
                                        <p:cTn id="78" dur="500" fill="hold"/>
                                        <p:tgtEl>
                                          <p:spTgt spid="30"/>
                                        </p:tgtEl>
                                        <p:attrNameLst>
                                          <p:attrName>ppt_y</p:attrName>
                                        </p:attrNameLst>
                                      </p:cBhvr>
                                      <p:tavLst>
                                        <p:tav tm="0">
                                          <p:val>
                                            <p:strVal val="#ppt_y"/>
                                          </p:val>
                                        </p:tav>
                                        <p:tav tm="100000">
                                          <p:val>
                                            <p:strVal val="#ppt_y"/>
                                          </p:val>
                                        </p:tav>
                                      </p:tavLst>
                                    </p:anim>
                                  </p:childTnLst>
                                </p:cTn>
                              </p:par>
                            </p:childTnLst>
                          </p:cTn>
                        </p:par>
                        <p:par>
                          <p:cTn id="79" fill="hold">
                            <p:stCondLst>
                              <p:cond delay="7500"/>
                            </p:stCondLst>
                            <p:childTnLst>
                              <p:par>
                                <p:cTn id="80" presetID="2" presetClass="entr" presetSubtype="8" fill="hold" nodeType="afterEffect">
                                  <p:stCondLst>
                                    <p:cond delay="0"/>
                                  </p:stCondLst>
                                  <p:childTnLst>
                                    <p:set>
                                      <p:cBhvr>
                                        <p:cTn id="81" dur="1" fill="hold">
                                          <p:stCondLst>
                                            <p:cond delay="0"/>
                                          </p:stCondLst>
                                        </p:cTn>
                                        <p:tgtEl>
                                          <p:spTgt spid="31"/>
                                        </p:tgtEl>
                                        <p:attrNameLst>
                                          <p:attrName>style.visibility</p:attrName>
                                        </p:attrNameLst>
                                      </p:cBhvr>
                                      <p:to>
                                        <p:strVal val="visible"/>
                                      </p:to>
                                    </p:set>
                                    <p:anim calcmode="lin" valueType="num">
                                      <p:cBhvr additive="base">
                                        <p:cTn id="82" dur="500" fill="hold"/>
                                        <p:tgtEl>
                                          <p:spTgt spid="31"/>
                                        </p:tgtEl>
                                        <p:attrNameLst>
                                          <p:attrName>ppt_x</p:attrName>
                                        </p:attrNameLst>
                                      </p:cBhvr>
                                      <p:tavLst>
                                        <p:tav tm="0">
                                          <p:val>
                                            <p:strVal val="0-#ppt_w/2"/>
                                          </p:val>
                                        </p:tav>
                                        <p:tav tm="100000">
                                          <p:val>
                                            <p:strVal val="#ppt_x"/>
                                          </p:val>
                                        </p:tav>
                                      </p:tavLst>
                                    </p:anim>
                                    <p:anim calcmode="lin" valueType="num">
                                      <p:cBhvr additive="base">
                                        <p:cTn id="83" dur="500" fill="hold"/>
                                        <p:tgtEl>
                                          <p:spTgt spid="31"/>
                                        </p:tgtEl>
                                        <p:attrNameLst>
                                          <p:attrName>ppt_y</p:attrName>
                                        </p:attrNameLst>
                                      </p:cBhvr>
                                      <p:tavLst>
                                        <p:tav tm="0">
                                          <p:val>
                                            <p:strVal val="#ppt_y"/>
                                          </p:val>
                                        </p:tav>
                                        <p:tav tm="100000">
                                          <p:val>
                                            <p:strVal val="#ppt_y"/>
                                          </p:val>
                                        </p:tav>
                                      </p:tavLst>
                                    </p:anim>
                                  </p:childTnLst>
                                </p:cTn>
                              </p:par>
                            </p:childTnLst>
                          </p:cTn>
                        </p:par>
                        <p:par>
                          <p:cTn id="84" fill="hold">
                            <p:stCondLst>
                              <p:cond delay="8000"/>
                            </p:stCondLst>
                            <p:childTnLst>
                              <p:par>
                                <p:cTn id="85" presetID="2" presetClass="entr" presetSubtype="8" fill="hold" nodeType="afterEffect">
                                  <p:stCondLst>
                                    <p:cond delay="0"/>
                                  </p:stCondLst>
                                  <p:childTnLst>
                                    <p:set>
                                      <p:cBhvr>
                                        <p:cTn id="86" dur="1" fill="hold">
                                          <p:stCondLst>
                                            <p:cond delay="0"/>
                                          </p:stCondLst>
                                        </p:cTn>
                                        <p:tgtEl>
                                          <p:spTgt spid="32"/>
                                        </p:tgtEl>
                                        <p:attrNameLst>
                                          <p:attrName>style.visibility</p:attrName>
                                        </p:attrNameLst>
                                      </p:cBhvr>
                                      <p:to>
                                        <p:strVal val="visible"/>
                                      </p:to>
                                    </p:set>
                                    <p:anim calcmode="lin" valueType="num">
                                      <p:cBhvr additive="base">
                                        <p:cTn id="87" dur="500" fill="hold"/>
                                        <p:tgtEl>
                                          <p:spTgt spid="32"/>
                                        </p:tgtEl>
                                        <p:attrNameLst>
                                          <p:attrName>ppt_x</p:attrName>
                                        </p:attrNameLst>
                                      </p:cBhvr>
                                      <p:tavLst>
                                        <p:tav tm="0">
                                          <p:val>
                                            <p:strVal val="0-#ppt_w/2"/>
                                          </p:val>
                                        </p:tav>
                                        <p:tav tm="100000">
                                          <p:val>
                                            <p:strVal val="#ppt_x"/>
                                          </p:val>
                                        </p:tav>
                                      </p:tavLst>
                                    </p:anim>
                                    <p:anim calcmode="lin" valueType="num">
                                      <p:cBhvr additive="base">
                                        <p:cTn id="88" dur="5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21" grpId="0" animBg="1"/>
      <p:bldP spid="23" grpId="0" animBg="1"/>
      <p:bldP spid="24" grpId="0" animBg="1"/>
      <p:bldP spid="2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组合 29"/>
          <p:cNvPicPr>
            <a:picLocks noChangeArrowheads="1"/>
          </p:cNvPicPr>
          <p:nvPr/>
        </p:nvPicPr>
        <p:blipFill>
          <a:blip r:embed="rId3" cstate="print">
            <a:extLst>
              <a:ext uri="{BEBA8EAE-BF5A-486C-A8C5-ECC9F3942E4B}">
                <a14:imgProps xmlns:a14="http://schemas.microsoft.com/office/drawing/2010/main">
                  <a14:imgLayer r:embed="rId4">
                    <a14:imgEffect>
                      <a14:artisticPencilSketch/>
                    </a14:imgEffect>
                  </a14:imgLayer>
                </a14:imgProps>
              </a:ext>
              <a:ext uri="{28A0092B-C50C-407E-A947-70E740481C1C}">
                <a14:useLocalDpi xmlns:a14="http://schemas.microsoft.com/office/drawing/2010/main" val="0"/>
              </a:ext>
            </a:extLst>
          </a:blip>
          <a:srcRect/>
          <a:stretch>
            <a:fillRect/>
          </a:stretch>
        </p:blipFill>
        <p:spPr bwMode="auto">
          <a:xfrm>
            <a:off x="1837241" y="2254247"/>
            <a:ext cx="3297552" cy="2800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pic>
      <p:sp>
        <p:nvSpPr>
          <p:cNvPr id="8" name="文本框 7"/>
          <p:cNvSpPr txBox="1"/>
          <p:nvPr/>
        </p:nvSpPr>
        <p:spPr>
          <a:xfrm>
            <a:off x="2975429" y="2554515"/>
            <a:ext cx="1712686" cy="400110"/>
          </a:xfrm>
          <a:prstGeom prst="rect">
            <a:avLst/>
          </a:prstGeom>
          <a:noFill/>
        </p:spPr>
        <p:txBody>
          <a:bodyPr wrap="square" rtlCol="0">
            <a:spAutoFit/>
          </a:bodyPr>
          <a:lstStyle/>
          <a:p>
            <a:r>
              <a:rPr lang="en-US" altLang="zh-CN" sz="2000" b="1" dirty="0">
                <a:latin typeface="Segoe Script" panose="020B0504020000000003" pitchFamily="34" charset="0"/>
              </a:rPr>
              <a:t>TEXT</a:t>
            </a:r>
            <a:endParaRPr lang="zh-CN" altLang="en-US" sz="2000" b="1" dirty="0">
              <a:latin typeface="Segoe Script" panose="020B0504020000000003" pitchFamily="34" charset="0"/>
            </a:endParaRPr>
          </a:p>
        </p:txBody>
      </p:sp>
      <p:sp>
        <p:nvSpPr>
          <p:cNvPr id="9" name="文本框 8"/>
          <p:cNvSpPr txBox="1"/>
          <p:nvPr/>
        </p:nvSpPr>
        <p:spPr>
          <a:xfrm>
            <a:off x="4278450" y="2954625"/>
            <a:ext cx="1712686" cy="400110"/>
          </a:xfrm>
          <a:prstGeom prst="rect">
            <a:avLst/>
          </a:prstGeom>
          <a:noFill/>
        </p:spPr>
        <p:txBody>
          <a:bodyPr wrap="square" rtlCol="0">
            <a:spAutoFit/>
          </a:bodyPr>
          <a:lstStyle/>
          <a:p>
            <a:r>
              <a:rPr lang="en-US" altLang="zh-CN" sz="2000" b="1" dirty="0">
                <a:latin typeface="Segoe Script" panose="020B0504020000000003" pitchFamily="34" charset="0"/>
              </a:rPr>
              <a:t>TEXT</a:t>
            </a:r>
            <a:endParaRPr lang="zh-CN" altLang="en-US" sz="2000" b="1" dirty="0">
              <a:latin typeface="Segoe Script" panose="020B0504020000000003" pitchFamily="34" charset="0"/>
            </a:endParaRPr>
          </a:p>
        </p:txBody>
      </p:sp>
      <p:sp>
        <p:nvSpPr>
          <p:cNvPr id="10" name="文本框 9"/>
          <p:cNvSpPr txBox="1"/>
          <p:nvPr/>
        </p:nvSpPr>
        <p:spPr>
          <a:xfrm>
            <a:off x="1773331" y="3212969"/>
            <a:ext cx="1712686" cy="338554"/>
          </a:xfrm>
          <a:prstGeom prst="rect">
            <a:avLst/>
          </a:prstGeom>
          <a:noFill/>
        </p:spPr>
        <p:txBody>
          <a:bodyPr wrap="square" rtlCol="0">
            <a:spAutoFit/>
          </a:bodyPr>
          <a:lstStyle/>
          <a:p>
            <a:r>
              <a:rPr lang="en-US" altLang="zh-CN" sz="1600" b="1" dirty="0">
                <a:latin typeface="Segoe Script" panose="020B0504020000000003" pitchFamily="34" charset="0"/>
              </a:rPr>
              <a:t>TEXT</a:t>
            </a:r>
            <a:endParaRPr lang="zh-CN" altLang="en-US" sz="1600" b="1" dirty="0">
              <a:latin typeface="Segoe Script" panose="020B0504020000000003" pitchFamily="34" charset="0"/>
            </a:endParaRPr>
          </a:p>
        </p:txBody>
      </p:sp>
      <p:sp>
        <p:nvSpPr>
          <p:cNvPr id="11" name="矩形 10"/>
          <p:cNvSpPr>
            <a:spLocks noChangeArrowheads="1"/>
          </p:cNvSpPr>
          <p:nvPr/>
        </p:nvSpPr>
        <p:spPr bwMode="auto">
          <a:xfrm>
            <a:off x="5914233" y="2028217"/>
            <a:ext cx="5036223" cy="10525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lvl="0" defTabSz="457200">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标题数字等都可以通过点击和重新输入进行更改，顶部“开始”面板中可以对字体、字号、颜色、行距等进行修改。建议正文</a:t>
            </a:r>
            <a:r>
              <a:rPr lang="en-US" altLang="zh-CN" sz="1200" dirty="0">
                <a:solidFill>
                  <a:schemeClr val="bg1"/>
                </a:solidFill>
                <a:latin typeface="新蒂小丸子小学版" panose="03000600000000000000" pitchFamily="66" charset="-122"/>
                <a:ea typeface="新蒂小丸子小学版" panose="03000600000000000000" pitchFamily="66" charset="-122"/>
              </a:rPr>
              <a:t>12</a:t>
            </a:r>
            <a:r>
              <a:rPr lang="zh-CN" altLang="en-US" sz="1200" dirty="0">
                <a:solidFill>
                  <a:schemeClr val="bg1"/>
                </a:solidFill>
                <a:latin typeface="新蒂小丸子小学版" panose="03000600000000000000" pitchFamily="66" charset="-122"/>
                <a:ea typeface="新蒂小丸子小学版" panose="03000600000000000000" pitchFamily="66" charset="-122"/>
              </a:rPr>
              <a:t>号字，</a:t>
            </a:r>
            <a:r>
              <a:rPr lang="en-US" altLang="zh-CN" sz="1200" dirty="0">
                <a:solidFill>
                  <a:schemeClr val="bg1"/>
                </a:solidFill>
                <a:latin typeface="新蒂小丸子小学版" panose="03000600000000000000" pitchFamily="66" charset="-122"/>
                <a:ea typeface="新蒂小丸子小学版" panose="03000600000000000000" pitchFamily="66" charset="-122"/>
              </a:rPr>
              <a:t>1.3</a:t>
            </a:r>
            <a:r>
              <a:rPr lang="zh-CN" altLang="en-US" sz="1200" dirty="0">
                <a:solidFill>
                  <a:schemeClr val="bg1"/>
                </a:solidFill>
                <a:latin typeface="新蒂小丸子小学版" panose="03000600000000000000" pitchFamily="66" charset="-122"/>
                <a:ea typeface="新蒂小丸子小学版" panose="03000600000000000000" pitchFamily="66" charset="-122"/>
              </a:rPr>
              <a:t>倍字间距。标题数字等都可以通过点击和重新输入进行更改，顶部“开始”面板中可以对字体、字号、颜色、行距等进行修改。</a:t>
            </a:r>
          </a:p>
        </p:txBody>
      </p:sp>
      <p:sp>
        <p:nvSpPr>
          <p:cNvPr id="12" name="矩形 11"/>
          <p:cNvSpPr>
            <a:spLocks noChangeArrowheads="1"/>
          </p:cNvSpPr>
          <p:nvPr/>
        </p:nvSpPr>
        <p:spPr bwMode="auto">
          <a:xfrm>
            <a:off x="5914233" y="3190010"/>
            <a:ext cx="5036223" cy="10525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lvl="0" defTabSz="457200">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标题数字等都可以通过点击和重新输入进行更改，顶部“开始”面板中可以对字体、字号、颜色、行距等进行修改。建议正文</a:t>
            </a:r>
            <a:r>
              <a:rPr lang="en-US" altLang="zh-CN" sz="1200" dirty="0">
                <a:solidFill>
                  <a:schemeClr val="bg1"/>
                </a:solidFill>
                <a:latin typeface="新蒂小丸子小学版" panose="03000600000000000000" pitchFamily="66" charset="-122"/>
                <a:ea typeface="新蒂小丸子小学版" panose="03000600000000000000" pitchFamily="66" charset="-122"/>
              </a:rPr>
              <a:t>12</a:t>
            </a:r>
            <a:r>
              <a:rPr lang="zh-CN" altLang="en-US" sz="1200" dirty="0">
                <a:solidFill>
                  <a:schemeClr val="bg1"/>
                </a:solidFill>
                <a:latin typeface="新蒂小丸子小学版" panose="03000600000000000000" pitchFamily="66" charset="-122"/>
                <a:ea typeface="新蒂小丸子小学版" panose="03000600000000000000" pitchFamily="66" charset="-122"/>
              </a:rPr>
              <a:t>号字，</a:t>
            </a:r>
            <a:r>
              <a:rPr lang="en-US" altLang="zh-CN" sz="1200" dirty="0">
                <a:solidFill>
                  <a:schemeClr val="bg1"/>
                </a:solidFill>
                <a:latin typeface="新蒂小丸子小学版" panose="03000600000000000000" pitchFamily="66" charset="-122"/>
                <a:ea typeface="新蒂小丸子小学版" panose="03000600000000000000" pitchFamily="66" charset="-122"/>
              </a:rPr>
              <a:t>1.3</a:t>
            </a:r>
            <a:r>
              <a:rPr lang="zh-CN" altLang="en-US" sz="1200" dirty="0">
                <a:solidFill>
                  <a:schemeClr val="bg1"/>
                </a:solidFill>
                <a:latin typeface="新蒂小丸子小学版" panose="03000600000000000000" pitchFamily="66" charset="-122"/>
                <a:ea typeface="新蒂小丸子小学版" panose="03000600000000000000" pitchFamily="66" charset="-122"/>
              </a:rPr>
              <a:t>倍字间距。标题数字等都可以通过点击和重新输入进行更改，顶部“开始”面板中可以对字体、字号、颜色、行距等进行修改。</a:t>
            </a:r>
          </a:p>
        </p:txBody>
      </p:sp>
      <p:sp>
        <p:nvSpPr>
          <p:cNvPr id="13" name="矩形 12"/>
          <p:cNvSpPr>
            <a:spLocks noChangeArrowheads="1"/>
          </p:cNvSpPr>
          <p:nvPr/>
        </p:nvSpPr>
        <p:spPr bwMode="auto">
          <a:xfrm>
            <a:off x="5914233" y="4378089"/>
            <a:ext cx="5036223" cy="10525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lvl="0" defTabSz="457200">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标题数字等都可以通过点击和重新输入进行更改，顶部“开始”面板中可以对字体、字号、颜色、行距等进行修改。建议正文</a:t>
            </a:r>
            <a:r>
              <a:rPr lang="en-US" altLang="zh-CN" sz="1200" dirty="0">
                <a:solidFill>
                  <a:schemeClr val="bg1"/>
                </a:solidFill>
                <a:latin typeface="新蒂小丸子小学版" panose="03000600000000000000" pitchFamily="66" charset="-122"/>
                <a:ea typeface="新蒂小丸子小学版" panose="03000600000000000000" pitchFamily="66" charset="-122"/>
              </a:rPr>
              <a:t>12</a:t>
            </a:r>
            <a:r>
              <a:rPr lang="zh-CN" altLang="en-US" sz="1200" dirty="0">
                <a:solidFill>
                  <a:schemeClr val="bg1"/>
                </a:solidFill>
                <a:latin typeface="新蒂小丸子小学版" panose="03000600000000000000" pitchFamily="66" charset="-122"/>
                <a:ea typeface="新蒂小丸子小学版" panose="03000600000000000000" pitchFamily="66" charset="-122"/>
              </a:rPr>
              <a:t>号字，</a:t>
            </a:r>
            <a:r>
              <a:rPr lang="en-US" altLang="zh-CN" sz="1200" dirty="0">
                <a:solidFill>
                  <a:schemeClr val="bg1"/>
                </a:solidFill>
                <a:latin typeface="新蒂小丸子小学版" panose="03000600000000000000" pitchFamily="66" charset="-122"/>
                <a:ea typeface="新蒂小丸子小学版" panose="03000600000000000000" pitchFamily="66" charset="-122"/>
              </a:rPr>
              <a:t>1.3</a:t>
            </a:r>
            <a:r>
              <a:rPr lang="zh-CN" altLang="en-US" sz="1200" dirty="0">
                <a:solidFill>
                  <a:schemeClr val="bg1"/>
                </a:solidFill>
                <a:latin typeface="新蒂小丸子小学版" panose="03000600000000000000" pitchFamily="66" charset="-122"/>
                <a:ea typeface="新蒂小丸子小学版" panose="03000600000000000000" pitchFamily="66" charset="-122"/>
              </a:rPr>
              <a:t>倍字间距。标题数字等都可以通过点击和重新输入进行更改，顶部“开始”面板中可以对字体、字号、颜色、行距等进行修改。</a:t>
            </a:r>
          </a:p>
        </p:txBody>
      </p:sp>
      <p:pic>
        <p:nvPicPr>
          <p:cNvPr id="15" name="图片 14"/>
          <p:cNvPicPr>
            <a:picLocks noChangeAspect="1"/>
          </p:cNvPicPr>
          <p:nvPr/>
        </p:nvPicPr>
        <p:blipFill>
          <a:blip r:embed="rId5"/>
          <a:stretch>
            <a:fillRect/>
          </a:stretch>
        </p:blipFill>
        <p:spPr>
          <a:xfrm rot="13189915">
            <a:off x="5376507" y="4896311"/>
            <a:ext cx="1417500" cy="1068750"/>
          </a:xfrm>
          <a:prstGeom prst="rect">
            <a:avLst/>
          </a:prstGeom>
        </p:spPr>
      </p:pic>
      <p:grpSp>
        <p:nvGrpSpPr>
          <p:cNvPr id="14" name="组合 13"/>
          <p:cNvGrpSpPr/>
          <p:nvPr/>
        </p:nvGrpSpPr>
        <p:grpSpPr>
          <a:xfrm>
            <a:off x="919689" y="596475"/>
            <a:ext cx="4647673" cy="1475841"/>
            <a:chOff x="970489" y="729942"/>
            <a:chExt cx="5290959" cy="1680113"/>
          </a:xfrm>
        </p:grpSpPr>
        <p:pic>
          <p:nvPicPr>
            <p:cNvPr id="16" name="图片 15"/>
            <p:cNvPicPr>
              <a:picLocks noChangeAspect="1"/>
            </p:cNvPicPr>
            <p:nvPr/>
          </p:nvPicPr>
          <p:blipFill>
            <a:blip r:embed="rId6"/>
            <a:stretch>
              <a:fillRect/>
            </a:stretch>
          </p:blipFill>
          <p:spPr>
            <a:xfrm>
              <a:off x="1837241" y="729942"/>
              <a:ext cx="4250713" cy="927407"/>
            </a:xfrm>
            <a:prstGeom prst="rect">
              <a:avLst/>
            </a:prstGeom>
          </p:spPr>
        </p:pic>
        <p:pic>
          <p:nvPicPr>
            <p:cNvPr id="17" name="图片 16"/>
            <p:cNvPicPr>
              <a:picLocks noChangeAspect="1"/>
            </p:cNvPicPr>
            <p:nvPr/>
          </p:nvPicPr>
          <p:blipFill>
            <a:blip r:embed="rId7"/>
            <a:stretch>
              <a:fillRect/>
            </a:stretch>
          </p:blipFill>
          <p:spPr>
            <a:xfrm>
              <a:off x="970489" y="904644"/>
              <a:ext cx="866752" cy="1505411"/>
            </a:xfrm>
            <a:prstGeom prst="rect">
              <a:avLst/>
            </a:prstGeom>
          </p:spPr>
        </p:pic>
        <p:sp>
          <p:nvSpPr>
            <p:cNvPr id="18" name="文本框 17"/>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Tree>
    <p:extLst>
      <p:ext uri="{BB962C8B-B14F-4D97-AF65-F5344CB8AC3E}">
        <p14:creationId xmlns:p14="http://schemas.microsoft.com/office/powerpoint/2010/main" val="164757015"/>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left)">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left)">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ipe(left)">
                                      <p:cBhvr>
                                        <p:cTn id="37" dur="5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2"/>
          <p:cNvSpPr>
            <a:spLocks noEditPoints="1"/>
          </p:cNvSpPr>
          <p:nvPr/>
        </p:nvSpPr>
        <p:spPr bwMode="auto">
          <a:xfrm>
            <a:off x="2782779" y="2130425"/>
            <a:ext cx="6610350" cy="3573463"/>
          </a:xfrm>
          <a:custGeom>
            <a:avLst/>
            <a:gdLst>
              <a:gd name="T0" fmla="*/ 956 w 3458"/>
              <a:gd name="T1" fmla="*/ 1719 h 1870"/>
              <a:gd name="T2" fmla="*/ 1032 w 3458"/>
              <a:gd name="T3" fmla="*/ 1643 h 1870"/>
              <a:gd name="T4" fmla="*/ 1865 w 3458"/>
              <a:gd name="T5" fmla="*/ 1567 h 1870"/>
              <a:gd name="T6" fmla="*/ 2928 w 3458"/>
              <a:gd name="T7" fmla="*/ 1491 h 1870"/>
              <a:gd name="T8" fmla="*/ 1789 w 3458"/>
              <a:gd name="T9" fmla="*/ 1491 h 1870"/>
              <a:gd name="T10" fmla="*/ 2852 w 3458"/>
              <a:gd name="T11" fmla="*/ 1413 h 1870"/>
              <a:gd name="T12" fmla="*/ 1184 w 3458"/>
              <a:gd name="T13" fmla="*/ 1413 h 1870"/>
              <a:gd name="T14" fmla="*/ 1941 w 3458"/>
              <a:gd name="T15" fmla="*/ 1338 h 1870"/>
              <a:gd name="T16" fmla="*/ 956 w 3458"/>
              <a:gd name="T17" fmla="*/ 1338 h 1870"/>
              <a:gd name="T18" fmla="*/ 2016 w 3458"/>
              <a:gd name="T19" fmla="*/ 1262 h 1870"/>
              <a:gd name="T20" fmla="*/ 1032 w 3458"/>
              <a:gd name="T21" fmla="*/ 1262 h 1870"/>
              <a:gd name="T22" fmla="*/ 2016 w 3458"/>
              <a:gd name="T23" fmla="*/ 1186 h 1870"/>
              <a:gd name="T24" fmla="*/ 1108 w 3458"/>
              <a:gd name="T25" fmla="*/ 1186 h 1870"/>
              <a:gd name="T26" fmla="*/ 2016 w 3458"/>
              <a:gd name="T27" fmla="*/ 1110 h 1870"/>
              <a:gd name="T28" fmla="*/ 1486 w 3458"/>
              <a:gd name="T29" fmla="*/ 1110 h 1870"/>
              <a:gd name="T30" fmla="*/ 2471 w 3458"/>
              <a:gd name="T31" fmla="*/ 1035 h 1870"/>
              <a:gd name="T32" fmla="*/ 1865 w 3458"/>
              <a:gd name="T33" fmla="*/ 1035 h 1870"/>
              <a:gd name="T34" fmla="*/ 729 w 3458"/>
              <a:gd name="T35" fmla="*/ 1035 h 1870"/>
              <a:gd name="T36" fmla="*/ 2395 w 3458"/>
              <a:gd name="T37" fmla="*/ 959 h 1870"/>
              <a:gd name="T38" fmla="*/ 1789 w 3458"/>
              <a:gd name="T39" fmla="*/ 959 h 1870"/>
              <a:gd name="T40" fmla="*/ 578 w 3458"/>
              <a:gd name="T41" fmla="*/ 959 h 1870"/>
              <a:gd name="T42" fmla="*/ 2395 w 3458"/>
              <a:gd name="T43" fmla="*/ 883 h 1870"/>
              <a:gd name="T44" fmla="*/ 1789 w 3458"/>
              <a:gd name="T45" fmla="*/ 883 h 1870"/>
              <a:gd name="T46" fmla="*/ 578 w 3458"/>
              <a:gd name="T47" fmla="*/ 883 h 1870"/>
              <a:gd name="T48" fmla="*/ 2547 w 3458"/>
              <a:gd name="T49" fmla="*/ 807 h 1870"/>
              <a:gd name="T50" fmla="*/ 2016 w 3458"/>
              <a:gd name="T51" fmla="*/ 807 h 1870"/>
              <a:gd name="T52" fmla="*/ 729 w 3458"/>
              <a:gd name="T53" fmla="*/ 807 h 1870"/>
              <a:gd name="T54" fmla="*/ 2776 w 3458"/>
              <a:gd name="T55" fmla="*/ 732 h 1870"/>
              <a:gd name="T56" fmla="*/ 2244 w 3458"/>
              <a:gd name="T57" fmla="*/ 732 h 1870"/>
              <a:gd name="T58" fmla="*/ 881 w 3458"/>
              <a:gd name="T59" fmla="*/ 732 h 1870"/>
              <a:gd name="T60" fmla="*/ 2928 w 3458"/>
              <a:gd name="T61" fmla="*/ 656 h 1870"/>
              <a:gd name="T62" fmla="*/ 2395 w 3458"/>
              <a:gd name="T63" fmla="*/ 656 h 1870"/>
              <a:gd name="T64" fmla="*/ 1865 w 3458"/>
              <a:gd name="T65" fmla="*/ 656 h 1870"/>
              <a:gd name="T66" fmla="*/ 881 w 3458"/>
              <a:gd name="T67" fmla="*/ 656 h 1870"/>
              <a:gd name="T68" fmla="*/ 3155 w 3458"/>
              <a:gd name="T69" fmla="*/ 578 h 1870"/>
              <a:gd name="T70" fmla="*/ 2547 w 3458"/>
              <a:gd name="T71" fmla="*/ 578 h 1870"/>
              <a:gd name="T72" fmla="*/ 2016 w 3458"/>
              <a:gd name="T73" fmla="*/ 578 h 1870"/>
              <a:gd name="T74" fmla="*/ 956 w 3458"/>
              <a:gd name="T75" fmla="*/ 578 h 1870"/>
              <a:gd name="T76" fmla="*/ 426 w 3458"/>
              <a:gd name="T77" fmla="*/ 578 h 1870"/>
              <a:gd name="T78" fmla="*/ 3003 w 3458"/>
              <a:gd name="T79" fmla="*/ 502 h 1870"/>
              <a:gd name="T80" fmla="*/ 2471 w 3458"/>
              <a:gd name="T81" fmla="*/ 502 h 1870"/>
              <a:gd name="T82" fmla="*/ 1941 w 3458"/>
              <a:gd name="T83" fmla="*/ 502 h 1870"/>
              <a:gd name="T84" fmla="*/ 729 w 3458"/>
              <a:gd name="T85" fmla="*/ 502 h 1870"/>
              <a:gd name="T86" fmla="*/ 123 w 3458"/>
              <a:gd name="T87" fmla="*/ 502 h 1870"/>
              <a:gd name="T88" fmla="*/ 3003 w 3458"/>
              <a:gd name="T89" fmla="*/ 426 h 1870"/>
              <a:gd name="T90" fmla="*/ 2471 w 3458"/>
              <a:gd name="T91" fmla="*/ 426 h 1870"/>
              <a:gd name="T92" fmla="*/ 1941 w 3458"/>
              <a:gd name="T93" fmla="*/ 426 h 1870"/>
              <a:gd name="T94" fmla="*/ 956 w 3458"/>
              <a:gd name="T95" fmla="*/ 426 h 1870"/>
              <a:gd name="T96" fmla="*/ 426 w 3458"/>
              <a:gd name="T97" fmla="*/ 426 h 1870"/>
              <a:gd name="T98" fmla="*/ 3306 w 3458"/>
              <a:gd name="T99" fmla="*/ 351 h 1870"/>
              <a:gd name="T100" fmla="*/ 2776 w 3458"/>
              <a:gd name="T101" fmla="*/ 351 h 1870"/>
              <a:gd name="T102" fmla="*/ 2244 w 3458"/>
              <a:gd name="T103" fmla="*/ 351 h 1870"/>
              <a:gd name="T104" fmla="*/ 1184 w 3458"/>
              <a:gd name="T105" fmla="*/ 351 h 1870"/>
              <a:gd name="T106" fmla="*/ 502 w 3458"/>
              <a:gd name="T107" fmla="*/ 351 h 1870"/>
              <a:gd name="T108" fmla="*/ 3079 w 3458"/>
              <a:gd name="T109" fmla="*/ 275 h 1870"/>
              <a:gd name="T110" fmla="*/ 2471 w 3458"/>
              <a:gd name="T111" fmla="*/ 275 h 1870"/>
              <a:gd name="T112" fmla="*/ 1184 w 3458"/>
              <a:gd name="T113" fmla="*/ 275 h 1870"/>
              <a:gd name="T114" fmla="*/ 426 w 3458"/>
              <a:gd name="T115" fmla="*/ 275 h 1870"/>
              <a:gd name="T116" fmla="*/ 1865 w 3458"/>
              <a:gd name="T117" fmla="*/ 199 h 1870"/>
              <a:gd name="T118" fmla="*/ 805 w 3458"/>
              <a:gd name="T119" fmla="*/ 199 h 1870"/>
              <a:gd name="T120" fmla="*/ 1789 w 3458"/>
              <a:gd name="T121" fmla="*/ 123 h 1870"/>
              <a:gd name="T122" fmla="*/ 881 w 3458"/>
              <a:gd name="T123" fmla="*/ 123 h 1870"/>
              <a:gd name="T124" fmla="*/ 1335 w 3458"/>
              <a:gd name="T125" fmla="*/ 48 h 1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58" h="1870">
                <a:moveTo>
                  <a:pt x="956" y="1870"/>
                </a:moveTo>
                <a:lnTo>
                  <a:pt x="909" y="1870"/>
                </a:lnTo>
                <a:lnTo>
                  <a:pt x="909" y="1823"/>
                </a:lnTo>
                <a:lnTo>
                  <a:pt x="956" y="1823"/>
                </a:lnTo>
                <a:lnTo>
                  <a:pt x="956" y="1870"/>
                </a:lnTo>
                <a:close/>
                <a:moveTo>
                  <a:pt x="3230" y="1794"/>
                </a:moveTo>
                <a:lnTo>
                  <a:pt x="3181" y="1794"/>
                </a:lnTo>
                <a:lnTo>
                  <a:pt x="3181" y="1747"/>
                </a:lnTo>
                <a:lnTo>
                  <a:pt x="3230" y="1747"/>
                </a:lnTo>
                <a:lnTo>
                  <a:pt x="3230" y="1794"/>
                </a:lnTo>
                <a:close/>
                <a:moveTo>
                  <a:pt x="956" y="1794"/>
                </a:moveTo>
                <a:lnTo>
                  <a:pt x="909" y="1794"/>
                </a:lnTo>
                <a:lnTo>
                  <a:pt x="909" y="1747"/>
                </a:lnTo>
                <a:lnTo>
                  <a:pt x="956" y="1747"/>
                </a:lnTo>
                <a:lnTo>
                  <a:pt x="956" y="1794"/>
                </a:lnTo>
                <a:close/>
                <a:moveTo>
                  <a:pt x="3306" y="1719"/>
                </a:moveTo>
                <a:lnTo>
                  <a:pt x="3257" y="1719"/>
                </a:lnTo>
                <a:lnTo>
                  <a:pt x="3257" y="1671"/>
                </a:lnTo>
                <a:lnTo>
                  <a:pt x="3306" y="1671"/>
                </a:lnTo>
                <a:lnTo>
                  <a:pt x="3306" y="1719"/>
                </a:lnTo>
                <a:close/>
                <a:moveTo>
                  <a:pt x="3003" y="1719"/>
                </a:moveTo>
                <a:lnTo>
                  <a:pt x="2954" y="1719"/>
                </a:lnTo>
                <a:lnTo>
                  <a:pt x="2954" y="1671"/>
                </a:lnTo>
                <a:lnTo>
                  <a:pt x="3003" y="1671"/>
                </a:lnTo>
                <a:lnTo>
                  <a:pt x="3003" y="1719"/>
                </a:lnTo>
                <a:close/>
                <a:moveTo>
                  <a:pt x="1032" y="1719"/>
                </a:moveTo>
                <a:lnTo>
                  <a:pt x="985" y="1719"/>
                </a:lnTo>
                <a:lnTo>
                  <a:pt x="985" y="1671"/>
                </a:lnTo>
                <a:lnTo>
                  <a:pt x="1032" y="1671"/>
                </a:lnTo>
                <a:lnTo>
                  <a:pt x="1032" y="1719"/>
                </a:lnTo>
                <a:close/>
                <a:moveTo>
                  <a:pt x="956" y="1719"/>
                </a:moveTo>
                <a:lnTo>
                  <a:pt x="909" y="1719"/>
                </a:lnTo>
                <a:lnTo>
                  <a:pt x="909" y="1671"/>
                </a:lnTo>
                <a:lnTo>
                  <a:pt x="956" y="1671"/>
                </a:lnTo>
                <a:lnTo>
                  <a:pt x="956" y="1719"/>
                </a:lnTo>
                <a:close/>
                <a:moveTo>
                  <a:pt x="3382" y="1643"/>
                </a:moveTo>
                <a:lnTo>
                  <a:pt x="3332" y="1643"/>
                </a:lnTo>
                <a:lnTo>
                  <a:pt x="3332" y="1596"/>
                </a:lnTo>
                <a:lnTo>
                  <a:pt x="3382" y="1596"/>
                </a:lnTo>
                <a:lnTo>
                  <a:pt x="3382" y="1643"/>
                </a:lnTo>
                <a:close/>
                <a:moveTo>
                  <a:pt x="3306" y="1643"/>
                </a:moveTo>
                <a:lnTo>
                  <a:pt x="3257" y="1643"/>
                </a:lnTo>
                <a:lnTo>
                  <a:pt x="3257" y="1596"/>
                </a:lnTo>
                <a:lnTo>
                  <a:pt x="3306" y="1596"/>
                </a:lnTo>
                <a:lnTo>
                  <a:pt x="3306" y="1643"/>
                </a:lnTo>
                <a:close/>
                <a:moveTo>
                  <a:pt x="3079" y="1643"/>
                </a:moveTo>
                <a:lnTo>
                  <a:pt x="3029" y="1643"/>
                </a:lnTo>
                <a:lnTo>
                  <a:pt x="3029" y="1596"/>
                </a:lnTo>
                <a:lnTo>
                  <a:pt x="3079" y="1596"/>
                </a:lnTo>
                <a:lnTo>
                  <a:pt x="3079" y="1643"/>
                </a:lnTo>
                <a:close/>
                <a:moveTo>
                  <a:pt x="3003" y="1643"/>
                </a:moveTo>
                <a:lnTo>
                  <a:pt x="2954" y="1643"/>
                </a:lnTo>
                <a:lnTo>
                  <a:pt x="2954" y="1596"/>
                </a:lnTo>
                <a:lnTo>
                  <a:pt x="3003" y="1596"/>
                </a:lnTo>
                <a:lnTo>
                  <a:pt x="3003" y="1643"/>
                </a:lnTo>
                <a:close/>
                <a:moveTo>
                  <a:pt x="2928" y="1643"/>
                </a:moveTo>
                <a:lnTo>
                  <a:pt x="2878" y="1643"/>
                </a:lnTo>
                <a:lnTo>
                  <a:pt x="2878" y="1596"/>
                </a:lnTo>
                <a:lnTo>
                  <a:pt x="2928" y="1596"/>
                </a:lnTo>
                <a:lnTo>
                  <a:pt x="2928" y="1643"/>
                </a:lnTo>
                <a:close/>
                <a:moveTo>
                  <a:pt x="2776" y="1643"/>
                </a:moveTo>
                <a:lnTo>
                  <a:pt x="2726" y="1643"/>
                </a:lnTo>
                <a:lnTo>
                  <a:pt x="2726" y="1596"/>
                </a:lnTo>
                <a:lnTo>
                  <a:pt x="2776" y="1596"/>
                </a:lnTo>
                <a:lnTo>
                  <a:pt x="2776" y="1643"/>
                </a:lnTo>
                <a:close/>
                <a:moveTo>
                  <a:pt x="1032" y="1643"/>
                </a:moveTo>
                <a:lnTo>
                  <a:pt x="985" y="1643"/>
                </a:lnTo>
                <a:lnTo>
                  <a:pt x="985" y="1596"/>
                </a:lnTo>
                <a:lnTo>
                  <a:pt x="1032" y="1596"/>
                </a:lnTo>
                <a:lnTo>
                  <a:pt x="1032" y="1643"/>
                </a:lnTo>
                <a:close/>
                <a:moveTo>
                  <a:pt x="956" y="1643"/>
                </a:moveTo>
                <a:lnTo>
                  <a:pt x="909" y="1643"/>
                </a:lnTo>
                <a:lnTo>
                  <a:pt x="909" y="1596"/>
                </a:lnTo>
                <a:lnTo>
                  <a:pt x="956" y="1596"/>
                </a:lnTo>
                <a:lnTo>
                  <a:pt x="956" y="1643"/>
                </a:lnTo>
                <a:close/>
                <a:moveTo>
                  <a:pt x="3079" y="1567"/>
                </a:moveTo>
                <a:lnTo>
                  <a:pt x="3029" y="1567"/>
                </a:lnTo>
                <a:lnTo>
                  <a:pt x="3029" y="1517"/>
                </a:lnTo>
                <a:lnTo>
                  <a:pt x="3079" y="1517"/>
                </a:lnTo>
                <a:lnTo>
                  <a:pt x="3079" y="1567"/>
                </a:lnTo>
                <a:close/>
                <a:moveTo>
                  <a:pt x="3003" y="1567"/>
                </a:moveTo>
                <a:lnTo>
                  <a:pt x="2954" y="1567"/>
                </a:lnTo>
                <a:lnTo>
                  <a:pt x="2954" y="1517"/>
                </a:lnTo>
                <a:lnTo>
                  <a:pt x="3003" y="1517"/>
                </a:lnTo>
                <a:lnTo>
                  <a:pt x="3003" y="1567"/>
                </a:lnTo>
                <a:close/>
                <a:moveTo>
                  <a:pt x="2928" y="1567"/>
                </a:moveTo>
                <a:lnTo>
                  <a:pt x="2878" y="1567"/>
                </a:lnTo>
                <a:lnTo>
                  <a:pt x="2878" y="1517"/>
                </a:lnTo>
                <a:lnTo>
                  <a:pt x="2928" y="1517"/>
                </a:lnTo>
                <a:lnTo>
                  <a:pt x="2928" y="1567"/>
                </a:lnTo>
                <a:close/>
                <a:moveTo>
                  <a:pt x="2852" y="1567"/>
                </a:moveTo>
                <a:lnTo>
                  <a:pt x="2802" y="1567"/>
                </a:lnTo>
                <a:lnTo>
                  <a:pt x="2802" y="1517"/>
                </a:lnTo>
                <a:lnTo>
                  <a:pt x="2852" y="1517"/>
                </a:lnTo>
                <a:lnTo>
                  <a:pt x="2852" y="1567"/>
                </a:lnTo>
                <a:close/>
                <a:moveTo>
                  <a:pt x="2776" y="1567"/>
                </a:moveTo>
                <a:lnTo>
                  <a:pt x="2726" y="1567"/>
                </a:lnTo>
                <a:lnTo>
                  <a:pt x="2726" y="1517"/>
                </a:lnTo>
                <a:lnTo>
                  <a:pt x="2776" y="1517"/>
                </a:lnTo>
                <a:lnTo>
                  <a:pt x="2776" y="1567"/>
                </a:lnTo>
                <a:close/>
                <a:moveTo>
                  <a:pt x="1865" y="1567"/>
                </a:moveTo>
                <a:lnTo>
                  <a:pt x="1818" y="1567"/>
                </a:lnTo>
                <a:lnTo>
                  <a:pt x="1818" y="1517"/>
                </a:lnTo>
                <a:lnTo>
                  <a:pt x="1865" y="1517"/>
                </a:lnTo>
                <a:lnTo>
                  <a:pt x="1865" y="1567"/>
                </a:lnTo>
                <a:close/>
                <a:moveTo>
                  <a:pt x="1789" y="1567"/>
                </a:moveTo>
                <a:lnTo>
                  <a:pt x="1742" y="1567"/>
                </a:lnTo>
                <a:lnTo>
                  <a:pt x="1742" y="1517"/>
                </a:lnTo>
                <a:lnTo>
                  <a:pt x="1789" y="1517"/>
                </a:lnTo>
                <a:lnTo>
                  <a:pt x="1789" y="1567"/>
                </a:lnTo>
                <a:close/>
                <a:moveTo>
                  <a:pt x="1108" y="1567"/>
                </a:moveTo>
                <a:lnTo>
                  <a:pt x="1060" y="1567"/>
                </a:lnTo>
                <a:lnTo>
                  <a:pt x="1060" y="1517"/>
                </a:lnTo>
                <a:lnTo>
                  <a:pt x="1108" y="1517"/>
                </a:lnTo>
                <a:lnTo>
                  <a:pt x="1108" y="1567"/>
                </a:lnTo>
                <a:close/>
                <a:moveTo>
                  <a:pt x="1032" y="1567"/>
                </a:moveTo>
                <a:lnTo>
                  <a:pt x="985" y="1567"/>
                </a:lnTo>
                <a:lnTo>
                  <a:pt x="985" y="1517"/>
                </a:lnTo>
                <a:lnTo>
                  <a:pt x="1032" y="1517"/>
                </a:lnTo>
                <a:lnTo>
                  <a:pt x="1032" y="1567"/>
                </a:lnTo>
                <a:close/>
                <a:moveTo>
                  <a:pt x="956" y="1567"/>
                </a:moveTo>
                <a:lnTo>
                  <a:pt x="909" y="1567"/>
                </a:lnTo>
                <a:lnTo>
                  <a:pt x="909" y="1517"/>
                </a:lnTo>
                <a:lnTo>
                  <a:pt x="956" y="1517"/>
                </a:lnTo>
                <a:lnTo>
                  <a:pt x="956" y="1567"/>
                </a:lnTo>
                <a:close/>
                <a:moveTo>
                  <a:pt x="3079" y="1491"/>
                </a:moveTo>
                <a:lnTo>
                  <a:pt x="3029" y="1491"/>
                </a:lnTo>
                <a:lnTo>
                  <a:pt x="3029" y="1442"/>
                </a:lnTo>
                <a:lnTo>
                  <a:pt x="3079" y="1442"/>
                </a:lnTo>
                <a:lnTo>
                  <a:pt x="3079" y="1491"/>
                </a:lnTo>
                <a:close/>
                <a:moveTo>
                  <a:pt x="3003" y="1491"/>
                </a:moveTo>
                <a:lnTo>
                  <a:pt x="2954" y="1491"/>
                </a:lnTo>
                <a:lnTo>
                  <a:pt x="2954" y="1442"/>
                </a:lnTo>
                <a:lnTo>
                  <a:pt x="3003" y="1442"/>
                </a:lnTo>
                <a:lnTo>
                  <a:pt x="3003" y="1491"/>
                </a:lnTo>
                <a:close/>
                <a:moveTo>
                  <a:pt x="2928" y="1491"/>
                </a:moveTo>
                <a:lnTo>
                  <a:pt x="2878" y="1491"/>
                </a:lnTo>
                <a:lnTo>
                  <a:pt x="2878" y="1442"/>
                </a:lnTo>
                <a:lnTo>
                  <a:pt x="2928" y="1442"/>
                </a:lnTo>
                <a:lnTo>
                  <a:pt x="2928" y="1491"/>
                </a:lnTo>
                <a:close/>
                <a:moveTo>
                  <a:pt x="2852" y="1491"/>
                </a:moveTo>
                <a:lnTo>
                  <a:pt x="2802" y="1491"/>
                </a:lnTo>
                <a:lnTo>
                  <a:pt x="2802" y="1442"/>
                </a:lnTo>
                <a:lnTo>
                  <a:pt x="2852" y="1442"/>
                </a:lnTo>
                <a:lnTo>
                  <a:pt x="2852" y="1491"/>
                </a:lnTo>
                <a:close/>
                <a:moveTo>
                  <a:pt x="2776" y="1491"/>
                </a:moveTo>
                <a:lnTo>
                  <a:pt x="2726" y="1491"/>
                </a:lnTo>
                <a:lnTo>
                  <a:pt x="2726" y="1442"/>
                </a:lnTo>
                <a:lnTo>
                  <a:pt x="2776" y="1442"/>
                </a:lnTo>
                <a:lnTo>
                  <a:pt x="2776" y="1491"/>
                </a:lnTo>
                <a:close/>
                <a:moveTo>
                  <a:pt x="2700" y="1491"/>
                </a:moveTo>
                <a:lnTo>
                  <a:pt x="2651" y="1491"/>
                </a:lnTo>
                <a:lnTo>
                  <a:pt x="2651" y="1442"/>
                </a:lnTo>
                <a:lnTo>
                  <a:pt x="2700" y="1442"/>
                </a:lnTo>
                <a:lnTo>
                  <a:pt x="2700" y="1491"/>
                </a:lnTo>
                <a:close/>
                <a:moveTo>
                  <a:pt x="2092" y="1491"/>
                </a:moveTo>
                <a:lnTo>
                  <a:pt x="2045" y="1491"/>
                </a:lnTo>
                <a:lnTo>
                  <a:pt x="2045" y="1442"/>
                </a:lnTo>
                <a:lnTo>
                  <a:pt x="2092" y="1442"/>
                </a:lnTo>
                <a:lnTo>
                  <a:pt x="2092" y="1491"/>
                </a:lnTo>
                <a:close/>
                <a:moveTo>
                  <a:pt x="1941" y="1491"/>
                </a:moveTo>
                <a:lnTo>
                  <a:pt x="1893" y="1491"/>
                </a:lnTo>
                <a:lnTo>
                  <a:pt x="1893" y="1442"/>
                </a:lnTo>
                <a:lnTo>
                  <a:pt x="1941" y="1442"/>
                </a:lnTo>
                <a:lnTo>
                  <a:pt x="1941" y="1491"/>
                </a:lnTo>
                <a:close/>
                <a:moveTo>
                  <a:pt x="1865" y="1491"/>
                </a:moveTo>
                <a:lnTo>
                  <a:pt x="1818" y="1491"/>
                </a:lnTo>
                <a:lnTo>
                  <a:pt x="1818" y="1442"/>
                </a:lnTo>
                <a:lnTo>
                  <a:pt x="1865" y="1442"/>
                </a:lnTo>
                <a:lnTo>
                  <a:pt x="1865" y="1491"/>
                </a:lnTo>
                <a:close/>
                <a:moveTo>
                  <a:pt x="1789" y="1491"/>
                </a:moveTo>
                <a:lnTo>
                  <a:pt x="1742" y="1491"/>
                </a:lnTo>
                <a:lnTo>
                  <a:pt x="1742" y="1442"/>
                </a:lnTo>
                <a:lnTo>
                  <a:pt x="1789" y="1442"/>
                </a:lnTo>
                <a:lnTo>
                  <a:pt x="1789" y="1491"/>
                </a:lnTo>
                <a:close/>
                <a:moveTo>
                  <a:pt x="1184" y="1491"/>
                </a:moveTo>
                <a:lnTo>
                  <a:pt x="1136" y="1491"/>
                </a:lnTo>
                <a:lnTo>
                  <a:pt x="1136" y="1442"/>
                </a:lnTo>
                <a:lnTo>
                  <a:pt x="1184" y="1442"/>
                </a:lnTo>
                <a:lnTo>
                  <a:pt x="1184" y="1491"/>
                </a:lnTo>
                <a:close/>
                <a:moveTo>
                  <a:pt x="1108" y="1491"/>
                </a:moveTo>
                <a:lnTo>
                  <a:pt x="1060" y="1491"/>
                </a:lnTo>
                <a:lnTo>
                  <a:pt x="1060" y="1442"/>
                </a:lnTo>
                <a:lnTo>
                  <a:pt x="1108" y="1442"/>
                </a:lnTo>
                <a:lnTo>
                  <a:pt x="1108" y="1491"/>
                </a:lnTo>
                <a:close/>
                <a:moveTo>
                  <a:pt x="1032" y="1491"/>
                </a:moveTo>
                <a:lnTo>
                  <a:pt x="985" y="1491"/>
                </a:lnTo>
                <a:lnTo>
                  <a:pt x="985" y="1442"/>
                </a:lnTo>
                <a:lnTo>
                  <a:pt x="1032" y="1442"/>
                </a:lnTo>
                <a:lnTo>
                  <a:pt x="1032" y="1491"/>
                </a:lnTo>
                <a:close/>
                <a:moveTo>
                  <a:pt x="956" y="1491"/>
                </a:moveTo>
                <a:lnTo>
                  <a:pt x="909" y="1491"/>
                </a:lnTo>
                <a:lnTo>
                  <a:pt x="909" y="1442"/>
                </a:lnTo>
                <a:lnTo>
                  <a:pt x="956" y="1442"/>
                </a:lnTo>
                <a:lnTo>
                  <a:pt x="956" y="1491"/>
                </a:lnTo>
                <a:close/>
                <a:moveTo>
                  <a:pt x="3003" y="1413"/>
                </a:moveTo>
                <a:lnTo>
                  <a:pt x="2954" y="1413"/>
                </a:lnTo>
                <a:lnTo>
                  <a:pt x="2954" y="1366"/>
                </a:lnTo>
                <a:lnTo>
                  <a:pt x="3003" y="1366"/>
                </a:lnTo>
                <a:lnTo>
                  <a:pt x="3003" y="1413"/>
                </a:lnTo>
                <a:close/>
                <a:moveTo>
                  <a:pt x="2928" y="1413"/>
                </a:moveTo>
                <a:lnTo>
                  <a:pt x="2878" y="1413"/>
                </a:lnTo>
                <a:lnTo>
                  <a:pt x="2878" y="1366"/>
                </a:lnTo>
                <a:lnTo>
                  <a:pt x="2928" y="1366"/>
                </a:lnTo>
                <a:lnTo>
                  <a:pt x="2928" y="1413"/>
                </a:lnTo>
                <a:close/>
                <a:moveTo>
                  <a:pt x="2852" y="1413"/>
                </a:moveTo>
                <a:lnTo>
                  <a:pt x="2802" y="1413"/>
                </a:lnTo>
                <a:lnTo>
                  <a:pt x="2802" y="1366"/>
                </a:lnTo>
                <a:lnTo>
                  <a:pt x="2852" y="1366"/>
                </a:lnTo>
                <a:lnTo>
                  <a:pt x="2852" y="1413"/>
                </a:lnTo>
                <a:close/>
                <a:moveTo>
                  <a:pt x="2092" y="1413"/>
                </a:moveTo>
                <a:lnTo>
                  <a:pt x="2045" y="1413"/>
                </a:lnTo>
                <a:lnTo>
                  <a:pt x="2045" y="1366"/>
                </a:lnTo>
                <a:lnTo>
                  <a:pt x="2092" y="1366"/>
                </a:lnTo>
                <a:lnTo>
                  <a:pt x="2092" y="1413"/>
                </a:lnTo>
                <a:close/>
                <a:moveTo>
                  <a:pt x="2016" y="1413"/>
                </a:moveTo>
                <a:lnTo>
                  <a:pt x="1969" y="1413"/>
                </a:lnTo>
                <a:lnTo>
                  <a:pt x="1969" y="1366"/>
                </a:lnTo>
                <a:lnTo>
                  <a:pt x="2016" y="1366"/>
                </a:lnTo>
                <a:lnTo>
                  <a:pt x="2016" y="1413"/>
                </a:lnTo>
                <a:close/>
                <a:moveTo>
                  <a:pt x="1941" y="1413"/>
                </a:moveTo>
                <a:lnTo>
                  <a:pt x="1893" y="1413"/>
                </a:lnTo>
                <a:lnTo>
                  <a:pt x="1893" y="1366"/>
                </a:lnTo>
                <a:lnTo>
                  <a:pt x="1941" y="1366"/>
                </a:lnTo>
                <a:lnTo>
                  <a:pt x="1941" y="1413"/>
                </a:lnTo>
                <a:close/>
                <a:moveTo>
                  <a:pt x="1865" y="1413"/>
                </a:moveTo>
                <a:lnTo>
                  <a:pt x="1818" y="1413"/>
                </a:lnTo>
                <a:lnTo>
                  <a:pt x="1818" y="1366"/>
                </a:lnTo>
                <a:lnTo>
                  <a:pt x="1865" y="1366"/>
                </a:lnTo>
                <a:lnTo>
                  <a:pt x="1865" y="1413"/>
                </a:lnTo>
                <a:close/>
                <a:moveTo>
                  <a:pt x="1789" y="1413"/>
                </a:moveTo>
                <a:lnTo>
                  <a:pt x="1742" y="1413"/>
                </a:lnTo>
                <a:lnTo>
                  <a:pt x="1742" y="1366"/>
                </a:lnTo>
                <a:lnTo>
                  <a:pt x="1789" y="1366"/>
                </a:lnTo>
                <a:lnTo>
                  <a:pt x="1789" y="1413"/>
                </a:lnTo>
                <a:close/>
                <a:moveTo>
                  <a:pt x="1259" y="1413"/>
                </a:moveTo>
                <a:lnTo>
                  <a:pt x="1212" y="1413"/>
                </a:lnTo>
                <a:lnTo>
                  <a:pt x="1212" y="1366"/>
                </a:lnTo>
                <a:lnTo>
                  <a:pt x="1259" y="1366"/>
                </a:lnTo>
                <a:lnTo>
                  <a:pt x="1259" y="1413"/>
                </a:lnTo>
                <a:close/>
                <a:moveTo>
                  <a:pt x="1184" y="1413"/>
                </a:moveTo>
                <a:lnTo>
                  <a:pt x="1136" y="1413"/>
                </a:lnTo>
                <a:lnTo>
                  <a:pt x="1136" y="1366"/>
                </a:lnTo>
                <a:lnTo>
                  <a:pt x="1184" y="1366"/>
                </a:lnTo>
                <a:lnTo>
                  <a:pt x="1184" y="1413"/>
                </a:lnTo>
                <a:close/>
                <a:moveTo>
                  <a:pt x="1108" y="1413"/>
                </a:moveTo>
                <a:lnTo>
                  <a:pt x="1060" y="1413"/>
                </a:lnTo>
                <a:lnTo>
                  <a:pt x="1060" y="1366"/>
                </a:lnTo>
                <a:lnTo>
                  <a:pt x="1108" y="1366"/>
                </a:lnTo>
                <a:lnTo>
                  <a:pt x="1108" y="1413"/>
                </a:lnTo>
                <a:close/>
                <a:moveTo>
                  <a:pt x="1032" y="1413"/>
                </a:moveTo>
                <a:lnTo>
                  <a:pt x="985" y="1413"/>
                </a:lnTo>
                <a:lnTo>
                  <a:pt x="985" y="1366"/>
                </a:lnTo>
                <a:lnTo>
                  <a:pt x="1032" y="1366"/>
                </a:lnTo>
                <a:lnTo>
                  <a:pt x="1032" y="1413"/>
                </a:lnTo>
                <a:close/>
                <a:moveTo>
                  <a:pt x="956" y="1413"/>
                </a:moveTo>
                <a:lnTo>
                  <a:pt x="909" y="1413"/>
                </a:lnTo>
                <a:lnTo>
                  <a:pt x="909" y="1366"/>
                </a:lnTo>
                <a:lnTo>
                  <a:pt x="956" y="1366"/>
                </a:lnTo>
                <a:lnTo>
                  <a:pt x="956" y="1413"/>
                </a:lnTo>
                <a:close/>
                <a:moveTo>
                  <a:pt x="3079" y="1338"/>
                </a:moveTo>
                <a:lnTo>
                  <a:pt x="3029" y="1338"/>
                </a:lnTo>
                <a:lnTo>
                  <a:pt x="3029" y="1290"/>
                </a:lnTo>
                <a:lnTo>
                  <a:pt x="3079" y="1290"/>
                </a:lnTo>
                <a:lnTo>
                  <a:pt x="3079" y="1338"/>
                </a:lnTo>
                <a:close/>
                <a:moveTo>
                  <a:pt x="3003" y="1338"/>
                </a:moveTo>
                <a:lnTo>
                  <a:pt x="2954" y="1338"/>
                </a:lnTo>
                <a:lnTo>
                  <a:pt x="2954" y="1290"/>
                </a:lnTo>
                <a:lnTo>
                  <a:pt x="3003" y="1290"/>
                </a:lnTo>
                <a:lnTo>
                  <a:pt x="3003" y="1338"/>
                </a:lnTo>
                <a:close/>
                <a:moveTo>
                  <a:pt x="2016" y="1338"/>
                </a:moveTo>
                <a:lnTo>
                  <a:pt x="1969" y="1338"/>
                </a:lnTo>
                <a:lnTo>
                  <a:pt x="1969" y="1290"/>
                </a:lnTo>
                <a:lnTo>
                  <a:pt x="2016" y="1290"/>
                </a:lnTo>
                <a:lnTo>
                  <a:pt x="2016" y="1338"/>
                </a:lnTo>
                <a:close/>
                <a:moveTo>
                  <a:pt x="1941" y="1338"/>
                </a:moveTo>
                <a:lnTo>
                  <a:pt x="1893" y="1338"/>
                </a:lnTo>
                <a:lnTo>
                  <a:pt x="1893" y="1290"/>
                </a:lnTo>
                <a:lnTo>
                  <a:pt x="1941" y="1290"/>
                </a:lnTo>
                <a:lnTo>
                  <a:pt x="1941" y="1338"/>
                </a:lnTo>
                <a:close/>
                <a:moveTo>
                  <a:pt x="1865" y="1338"/>
                </a:moveTo>
                <a:lnTo>
                  <a:pt x="1818" y="1338"/>
                </a:lnTo>
                <a:lnTo>
                  <a:pt x="1818" y="1290"/>
                </a:lnTo>
                <a:lnTo>
                  <a:pt x="1865" y="1290"/>
                </a:lnTo>
                <a:lnTo>
                  <a:pt x="1865" y="1338"/>
                </a:lnTo>
                <a:close/>
                <a:moveTo>
                  <a:pt x="1789" y="1338"/>
                </a:moveTo>
                <a:lnTo>
                  <a:pt x="1742" y="1338"/>
                </a:lnTo>
                <a:lnTo>
                  <a:pt x="1742" y="1290"/>
                </a:lnTo>
                <a:lnTo>
                  <a:pt x="1789" y="1290"/>
                </a:lnTo>
                <a:lnTo>
                  <a:pt x="1789" y="1338"/>
                </a:lnTo>
                <a:close/>
                <a:moveTo>
                  <a:pt x="1259" y="1338"/>
                </a:moveTo>
                <a:lnTo>
                  <a:pt x="1212" y="1338"/>
                </a:lnTo>
                <a:lnTo>
                  <a:pt x="1212" y="1290"/>
                </a:lnTo>
                <a:lnTo>
                  <a:pt x="1259" y="1290"/>
                </a:lnTo>
                <a:lnTo>
                  <a:pt x="1259" y="1338"/>
                </a:lnTo>
                <a:close/>
                <a:moveTo>
                  <a:pt x="1184" y="1338"/>
                </a:moveTo>
                <a:lnTo>
                  <a:pt x="1136" y="1338"/>
                </a:lnTo>
                <a:lnTo>
                  <a:pt x="1136" y="1290"/>
                </a:lnTo>
                <a:lnTo>
                  <a:pt x="1184" y="1290"/>
                </a:lnTo>
                <a:lnTo>
                  <a:pt x="1184" y="1338"/>
                </a:lnTo>
                <a:close/>
                <a:moveTo>
                  <a:pt x="1108" y="1338"/>
                </a:moveTo>
                <a:lnTo>
                  <a:pt x="1060" y="1338"/>
                </a:lnTo>
                <a:lnTo>
                  <a:pt x="1060" y="1290"/>
                </a:lnTo>
                <a:lnTo>
                  <a:pt x="1108" y="1290"/>
                </a:lnTo>
                <a:lnTo>
                  <a:pt x="1108" y="1338"/>
                </a:lnTo>
                <a:close/>
                <a:moveTo>
                  <a:pt x="1032" y="1338"/>
                </a:moveTo>
                <a:lnTo>
                  <a:pt x="985" y="1338"/>
                </a:lnTo>
                <a:lnTo>
                  <a:pt x="985" y="1290"/>
                </a:lnTo>
                <a:lnTo>
                  <a:pt x="1032" y="1290"/>
                </a:lnTo>
                <a:lnTo>
                  <a:pt x="1032" y="1338"/>
                </a:lnTo>
                <a:close/>
                <a:moveTo>
                  <a:pt x="956" y="1338"/>
                </a:moveTo>
                <a:lnTo>
                  <a:pt x="909" y="1338"/>
                </a:lnTo>
                <a:lnTo>
                  <a:pt x="909" y="1290"/>
                </a:lnTo>
                <a:lnTo>
                  <a:pt x="956" y="1290"/>
                </a:lnTo>
                <a:lnTo>
                  <a:pt x="956" y="1338"/>
                </a:lnTo>
                <a:close/>
                <a:moveTo>
                  <a:pt x="881" y="1338"/>
                </a:moveTo>
                <a:lnTo>
                  <a:pt x="833" y="1338"/>
                </a:lnTo>
                <a:lnTo>
                  <a:pt x="833" y="1290"/>
                </a:lnTo>
                <a:lnTo>
                  <a:pt x="881" y="1290"/>
                </a:lnTo>
                <a:lnTo>
                  <a:pt x="881" y="1338"/>
                </a:lnTo>
                <a:close/>
                <a:moveTo>
                  <a:pt x="3003" y="1262"/>
                </a:moveTo>
                <a:lnTo>
                  <a:pt x="2954" y="1262"/>
                </a:lnTo>
                <a:lnTo>
                  <a:pt x="2954" y="1215"/>
                </a:lnTo>
                <a:lnTo>
                  <a:pt x="3003" y="1215"/>
                </a:lnTo>
                <a:lnTo>
                  <a:pt x="3003" y="1262"/>
                </a:lnTo>
                <a:close/>
                <a:moveTo>
                  <a:pt x="2928" y="1262"/>
                </a:moveTo>
                <a:lnTo>
                  <a:pt x="2878" y="1262"/>
                </a:lnTo>
                <a:lnTo>
                  <a:pt x="2878" y="1215"/>
                </a:lnTo>
                <a:lnTo>
                  <a:pt x="2928" y="1215"/>
                </a:lnTo>
                <a:lnTo>
                  <a:pt x="2928" y="1262"/>
                </a:lnTo>
                <a:close/>
                <a:moveTo>
                  <a:pt x="2776" y="1262"/>
                </a:moveTo>
                <a:lnTo>
                  <a:pt x="2726" y="1262"/>
                </a:lnTo>
                <a:lnTo>
                  <a:pt x="2726" y="1215"/>
                </a:lnTo>
                <a:lnTo>
                  <a:pt x="2776" y="1215"/>
                </a:lnTo>
                <a:lnTo>
                  <a:pt x="2776" y="1262"/>
                </a:lnTo>
                <a:close/>
                <a:moveTo>
                  <a:pt x="2700" y="1262"/>
                </a:moveTo>
                <a:lnTo>
                  <a:pt x="2651" y="1262"/>
                </a:lnTo>
                <a:lnTo>
                  <a:pt x="2651" y="1215"/>
                </a:lnTo>
                <a:lnTo>
                  <a:pt x="2700" y="1215"/>
                </a:lnTo>
                <a:lnTo>
                  <a:pt x="2700" y="1262"/>
                </a:lnTo>
                <a:close/>
                <a:moveTo>
                  <a:pt x="2622" y="1262"/>
                </a:moveTo>
                <a:lnTo>
                  <a:pt x="2575" y="1262"/>
                </a:lnTo>
                <a:lnTo>
                  <a:pt x="2575" y="1215"/>
                </a:lnTo>
                <a:lnTo>
                  <a:pt x="2622" y="1215"/>
                </a:lnTo>
                <a:lnTo>
                  <a:pt x="2622" y="1262"/>
                </a:lnTo>
                <a:close/>
                <a:moveTo>
                  <a:pt x="2016" y="1262"/>
                </a:moveTo>
                <a:lnTo>
                  <a:pt x="1969" y="1262"/>
                </a:lnTo>
                <a:lnTo>
                  <a:pt x="1969" y="1215"/>
                </a:lnTo>
                <a:lnTo>
                  <a:pt x="2016" y="1215"/>
                </a:lnTo>
                <a:lnTo>
                  <a:pt x="2016" y="1262"/>
                </a:lnTo>
                <a:close/>
                <a:moveTo>
                  <a:pt x="1941" y="1262"/>
                </a:moveTo>
                <a:lnTo>
                  <a:pt x="1893" y="1262"/>
                </a:lnTo>
                <a:lnTo>
                  <a:pt x="1893" y="1215"/>
                </a:lnTo>
                <a:lnTo>
                  <a:pt x="1941" y="1215"/>
                </a:lnTo>
                <a:lnTo>
                  <a:pt x="1941" y="1262"/>
                </a:lnTo>
                <a:close/>
                <a:moveTo>
                  <a:pt x="1865" y="1262"/>
                </a:moveTo>
                <a:lnTo>
                  <a:pt x="1818" y="1262"/>
                </a:lnTo>
                <a:lnTo>
                  <a:pt x="1818" y="1215"/>
                </a:lnTo>
                <a:lnTo>
                  <a:pt x="1865" y="1215"/>
                </a:lnTo>
                <a:lnTo>
                  <a:pt x="1865" y="1262"/>
                </a:lnTo>
                <a:close/>
                <a:moveTo>
                  <a:pt x="1789" y="1262"/>
                </a:moveTo>
                <a:lnTo>
                  <a:pt x="1742" y="1262"/>
                </a:lnTo>
                <a:lnTo>
                  <a:pt x="1742" y="1215"/>
                </a:lnTo>
                <a:lnTo>
                  <a:pt x="1789" y="1215"/>
                </a:lnTo>
                <a:lnTo>
                  <a:pt x="1789" y="1262"/>
                </a:lnTo>
                <a:close/>
                <a:moveTo>
                  <a:pt x="1259" y="1262"/>
                </a:moveTo>
                <a:lnTo>
                  <a:pt x="1212" y="1262"/>
                </a:lnTo>
                <a:lnTo>
                  <a:pt x="1212" y="1215"/>
                </a:lnTo>
                <a:lnTo>
                  <a:pt x="1259" y="1215"/>
                </a:lnTo>
                <a:lnTo>
                  <a:pt x="1259" y="1262"/>
                </a:lnTo>
                <a:close/>
                <a:moveTo>
                  <a:pt x="1184" y="1262"/>
                </a:moveTo>
                <a:lnTo>
                  <a:pt x="1136" y="1262"/>
                </a:lnTo>
                <a:lnTo>
                  <a:pt x="1136" y="1215"/>
                </a:lnTo>
                <a:lnTo>
                  <a:pt x="1184" y="1215"/>
                </a:lnTo>
                <a:lnTo>
                  <a:pt x="1184" y="1262"/>
                </a:lnTo>
                <a:close/>
                <a:moveTo>
                  <a:pt x="1108" y="1262"/>
                </a:moveTo>
                <a:lnTo>
                  <a:pt x="1060" y="1262"/>
                </a:lnTo>
                <a:lnTo>
                  <a:pt x="1060" y="1215"/>
                </a:lnTo>
                <a:lnTo>
                  <a:pt x="1108" y="1215"/>
                </a:lnTo>
                <a:lnTo>
                  <a:pt x="1108" y="1262"/>
                </a:lnTo>
                <a:close/>
                <a:moveTo>
                  <a:pt x="1032" y="1262"/>
                </a:moveTo>
                <a:lnTo>
                  <a:pt x="985" y="1262"/>
                </a:lnTo>
                <a:lnTo>
                  <a:pt x="985" y="1215"/>
                </a:lnTo>
                <a:lnTo>
                  <a:pt x="1032" y="1215"/>
                </a:lnTo>
                <a:lnTo>
                  <a:pt x="1032" y="1262"/>
                </a:lnTo>
                <a:close/>
                <a:moveTo>
                  <a:pt x="956" y="1262"/>
                </a:moveTo>
                <a:lnTo>
                  <a:pt x="909" y="1262"/>
                </a:lnTo>
                <a:lnTo>
                  <a:pt x="909" y="1215"/>
                </a:lnTo>
                <a:lnTo>
                  <a:pt x="956" y="1215"/>
                </a:lnTo>
                <a:lnTo>
                  <a:pt x="956" y="1262"/>
                </a:lnTo>
                <a:close/>
                <a:moveTo>
                  <a:pt x="881" y="1262"/>
                </a:moveTo>
                <a:lnTo>
                  <a:pt x="833" y="1262"/>
                </a:lnTo>
                <a:lnTo>
                  <a:pt x="833" y="1215"/>
                </a:lnTo>
                <a:lnTo>
                  <a:pt x="881" y="1215"/>
                </a:lnTo>
                <a:lnTo>
                  <a:pt x="881" y="1262"/>
                </a:lnTo>
                <a:close/>
                <a:moveTo>
                  <a:pt x="2700" y="1186"/>
                </a:moveTo>
                <a:lnTo>
                  <a:pt x="2651" y="1186"/>
                </a:lnTo>
                <a:lnTo>
                  <a:pt x="2651" y="1139"/>
                </a:lnTo>
                <a:lnTo>
                  <a:pt x="2700" y="1139"/>
                </a:lnTo>
                <a:lnTo>
                  <a:pt x="2700" y="1186"/>
                </a:lnTo>
                <a:close/>
                <a:moveTo>
                  <a:pt x="2622" y="1186"/>
                </a:moveTo>
                <a:lnTo>
                  <a:pt x="2575" y="1186"/>
                </a:lnTo>
                <a:lnTo>
                  <a:pt x="2575" y="1139"/>
                </a:lnTo>
                <a:lnTo>
                  <a:pt x="2622" y="1139"/>
                </a:lnTo>
                <a:lnTo>
                  <a:pt x="2622" y="1186"/>
                </a:lnTo>
                <a:close/>
                <a:moveTo>
                  <a:pt x="2547" y="1186"/>
                </a:moveTo>
                <a:lnTo>
                  <a:pt x="2499" y="1186"/>
                </a:lnTo>
                <a:lnTo>
                  <a:pt x="2499" y="1139"/>
                </a:lnTo>
                <a:lnTo>
                  <a:pt x="2547" y="1139"/>
                </a:lnTo>
                <a:lnTo>
                  <a:pt x="2547" y="1186"/>
                </a:lnTo>
                <a:close/>
                <a:moveTo>
                  <a:pt x="2092" y="1186"/>
                </a:moveTo>
                <a:lnTo>
                  <a:pt x="2045" y="1186"/>
                </a:lnTo>
                <a:lnTo>
                  <a:pt x="2045" y="1139"/>
                </a:lnTo>
                <a:lnTo>
                  <a:pt x="2092" y="1139"/>
                </a:lnTo>
                <a:lnTo>
                  <a:pt x="2092" y="1186"/>
                </a:lnTo>
                <a:close/>
                <a:moveTo>
                  <a:pt x="2016" y="1186"/>
                </a:moveTo>
                <a:lnTo>
                  <a:pt x="1969" y="1186"/>
                </a:lnTo>
                <a:lnTo>
                  <a:pt x="1969" y="1139"/>
                </a:lnTo>
                <a:lnTo>
                  <a:pt x="2016" y="1139"/>
                </a:lnTo>
                <a:lnTo>
                  <a:pt x="2016" y="1186"/>
                </a:lnTo>
                <a:close/>
                <a:moveTo>
                  <a:pt x="1941" y="1186"/>
                </a:moveTo>
                <a:lnTo>
                  <a:pt x="1893" y="1186"/>
                </a:lnTo>
                <a:lnTo>
                  <a:pt x="1893" y="1139"/>
                </a:lnTo>
                <a:lnTo>
                  <a:pt x="1941" y="1139"/>
                </a:lnTo>
                <a:lnTo>
                  <a:pt x="1941" y="1186"/>
                </a:lnTo>
                <a:close/>
                <a:moveTo>
                  <a:pt x="1865" y="1186"/>
                </a:moveTo>
                <a:lnTo>
                  <a:pt x="1818" y="1186"/>
                </a:lnTo>
                <a:lnTo>
                  <a:pt x="1818" y="1139"/>
                </a:lnTo>
                <a:lnTo>
                  <a:pt x="1865" y="1139"/>
                </a:lnTo>
                <a:lnTo>
                  <a:pt x="1865" y="1186"/>
                </a:lnTo>
                <a:close/>
                <a:moveTo>
                  <a:pt x="1789" y="1186"/>
                </a:moveTo>
                <a:lnTo>
                  <a:pt x="1742" y="1186"/>
                </a:lnTo>
                <a:lnTo>
                  <a:pt x="1742" y="1139"/>
                </a:lnTo>
                <a:lnTo>
                  <a:pt x="1789" y="1139"/>
                </a:lnTo>
                <a:lnTo>
                  <a:pt x="1789" y="1186"/>
                </a:lnTo>
                <a:close/>
                <a:moveTo>
                  <a:pt x="1714" y="1186"/>
                </a:moveTo>
                <a:lnTo>
                  <a:pt x="1666" y="1186"/>
                </a:lnTo>
                <a:lnTo>
                  <a:pt x="1666" y="1139"/>
                </a:lnTo>
                <a:lnTo>
                  <a:pt x="1714" y="1139"/>
                </a:lnTo>
                <a:lnTo>
                  <a:pt x="1714" y="1186"/>
                </a:lnTo>
                <a:close/>
                <a:moveTo>
                  <a:pt x="1638" y="1186"/>
                </a:moveTo>
                <a:lnTo>
                  <a:pt x="1591" y="1186"/>
                </a:lnTo>
                <a:lnTo>
                  <a:pt x="1591" y="1139"/>
                </a:lnTo>
                <a:lnTo>
                  <a:pt x="1638" y="1139"/>
                </a:lnTo>
                <a:lnTo>
                  <a:pt x="1638" y="1186"/>
                </a:lnTo>
                <a:close/>
                <a:moveTo>
                  <a:pt x="1562" y="1186"/>
                </a:moveTo>
                <a:lnTo>
                  <a:pt x="1515" y="1186"/>
                </a:lnTo>
                <a:lnTo>
                  <a:pt x="1515" y="1139"/>
                </a:lnTo>
                <a:lnTo>
                  <a:pt x="1562" y="1139"/>
                </a:lnTo>
                <a:lnTo>
                  <a:pt x="1562" y="1186"/>
                </a:lnTo>
                <a:close/>
                <a:moveTo>
                  <a:pt x="1108" y="1186"/>
                </a:moveTo>
                <a:lnTo>
                  <a:pt x="1060" y="1186"/>
                </a:lnTo>
                <a:lnTo>
                  <a:pt x="1060" y="1139"/>
                </a:lnTo>
                <a:lnTo>
                  <a:pt x="1108" y="1139"/>
                </a:lnTo>
                <a:lnTo>
                  <a:pt x="1108" y="1186"/>
                </a:lnTo>
                <a:close/>
                <a:moveTo>
                  <a:pt x="1032" y="1186"/>
                </a:moveTo>
                <a:lnTo>
                  <a:pt x="985" y="1186"/>
                </a:lnTo>
                <a:lnTo>
                  <a:pt x="985" y="1139"/>
                </a:lnTo>
                <a:lnTo>
                  <a:pt x="1032" y="1139"/>
                </a:lnTo>
                <a:lnTo>
                  <a:pt x="1032" y="1186"/>
                </a:lnTo>
                <a:close/>
                <a:moveTo>
                  <a:pt x="956" y="1186"/>
                </a:moveTo>
                <a:lnTo>
                  <a:pt x="909" y="1186"/>
                </a:lnTo>
                <a:lnTo>
                  <a:pt x="909" y="1139"/>
                </a:lnTo>
                <a:lnTo>
                  <a:pt x="956" y="1139"/>
                </a:lnTo>
                <a:lnTo>
                  <a:pt x="956" y="1186"/>
                </a:lnTo>
                <a:close/>
                <a:moveTo>
                  <a:pt x="881" y="1186"/>
                </a:moveTo>
                <a:lnTo>
                  <a:pt x="833" y="1186"/>
                </a:lnTo>
                <a:lnTo>
                  <a:pt x="833" y="1139"/>
                </a:lnTo>
                <a:lnTo>
                  <a:pt x="881" y="1139"/>
                </a:lnTo>
                <a:lnTo>
                  <a:pt x="881" y="1186"/>
                </a:lnTo>
                <a:close/>
                <a:moveTo>
                  <a:pt x="2852" y="1110"/>
                </a:moveTo>
                <a:lnTo>
                  <a:pt x="2802" y="1110"/>
                </a:lnTo>
                <a:lnTo>
                  <a:pt x="2802" y="1063"/>
                </a:lnTo>
                <a:lnTo>
                  <a:pt x="2852" y="1063"/>
                </a:lnTo>
                <a:lnTo>
                  <a:pt x="2852" y="1110"/>
                </a:lnTo>
                <a:close/>
                <a:moveTo>
                  <a:pt x="2622" y="1110"/>
                </a:moveTo>
                <a:lnTo>
                  <a:pt x="2575" y="1110"/>
                </a:lnTo>
                <a:lnTo>
                  <a:pt x="2575" y="1063"/>
                </a:lnTo>
                <a:lnTo>
                  <a:pt x="2622" y="1063"/>
                </a:lnTo>
                <a:lnTo>
                  <a:pt x="2622" y="1110"/>
                </a:lnTo>
                <a:close/>
                <a:moveTo>
                  <a:pt x="2395" y="1110"/>
                </a:moveTo>
                <a:lnTo>
                  <a:pt x="2348" y="1110"/>
                </a:lnTo>
                <a:lnTo>
                  <a:pt x="2348" y="1063"/>
                </a:lnTo>
                <a:lnTo>
                  <a:pt x="2395" y="1063"/>
                </a:lnTo>
                <a:lnTo>
                  <a:pt x="2395" y="1110"/>
                </a:lnTo>
                <a:close/>
                <a:moveTo>
                  <a:pt x="2016" y="1110"/>
                </a:moveTo>
                <a:lnTo>
                  <a:pt x="1969" y="1110"/>
                </a:lnTo>
                <a:lnTo>
                  <a:pt x="1969" y="1063"/>
                </a:lnTo>
                <a:lnTo>
                  <a:pt x="2016" y="1063"/>
                </a:lnTo>
                <a:lnTo>
                  <a:pt x="2016" y="1110"/>
                </a:lnTo>
                <a:close/>
                <a:moveTo>
                  <a:pt x="1941" y="1110"/>
                </a:moveTo>
                <a:lnTo>
                  <a:pt x="1893" y="1110"/>
                </a:lnTo>
                <a:lnTo>
                  <a:pt x="1893" y="1063"/>
                </a:lnTo>
                <a:lnTo>
                  <a:pt x="1941" y="1063"/>
                </a:lnTo>
                <a:lnTo>
                  <a:pt x="1941" y="1110"/>
                </a:lnTo>
                <a:close/>
                <a:moveTo>
                  <a:pt x="1865" y="1110"/>
                </a:moveTo>
                <a:lnTo>
                  <a:pt x="1818" y="1110"/>
                </a:lnTo>
                <a:lnTo>
                  <a:pt x="1818" y="1063"/>
                </a:lnTo>
                <a:lnTo>
                  <a:pt x="1865" y="1063"/>
                </a:lnTo>
                <a:lnTo>
                  <a:pt x="1865" y="1110"/>
                </a:lnTo>
                <a:close/>
                <a:moveTo>
                  <a:pt x="1789" y="1110"/>
                </a:moveTo>
                <a:lnTo>
                  <a:pt x="1742" y="1110"/>
                </a:lnTo>
                <a:lnTo>
                  <a:pt x="1742" y="1063"/>
                </a:lnTo>
                <a:lnTo>
                  <a:pt x="1789" y="1063"/>
                </a:lnTo>
                <a:lnTo>
                  <a:pt x="1789" y="1110"/>
                </a:lnTo>
                <a:close/>
                <a:moveTo>
                  <a:pt x="1714" y="1110"/>
                </a:moveTo>
                <a:lnTo>
                  <a:pt x="1666" y="1110"/>
                </a:lnTo>
                <a:lnTo>
                  <a:pt x="1666" y="1063"/>
                </a:lnTo>
                <a:lnTo>
                  <a:pt x="1714" y="1063"/>
                </a:lnTo>
                <a:lnTo>
                  <a:pt x="1714" y="1110"/>
                </a:lnTo>
                <a:close/>
                <a:moveTo>
                  <a:pt x="1638" y="1110"/>
                </a:moveTo>
                <a:lnTo>
                  <a:pt x="1591" y="1110"/>
                </a:lnTo>
                <a:lnTo>
                  <a:pt x="1591" y="1063"/>
                </a:lnTo>
                <a:lnTo>
                  <a:pt x="1638" y="1063"/>
                </a:lnTo>
                <a:lnTo>
                  <a:pt x="1638" y="1110"/>
                </a:lnTo>
                <a:close/>
                <a:moveTo>
                  <a:pt x="1562" y="1110"/>
                </a:moveTo>
                <a:lnTo>
                  <a:pt x="1515" y="1110"/>
                </a:lnTo>
                <a:lnTo>
                  <a:pt x="1515" y="1063"/>
                </a:lnTo>
                <a:lnTo>
                  <a:pt x="1562" y="1063"/>
                </a:lnTo>
                <a:lnTo>
                  <a:pt x="1562" y="1110"/>
                </a:lnTo>
                <a:close/>
                <a:moveTo>
                  <a:pt x="1486" y="1110"/>
                </a:moveTo>
                <a:lnTo>
                  <a:pt x="1439" y="1110"/>
                </a:lnTo>
                <a:lnTo>
                  <a:pt x="1439" y="1063"/>
                </a:lnTo>
                <a:lnTo>
                  <a:pt x="1486" y="1063"/>
                </a:lnTo>
                <a:lnTo>
                  <a:pt x="1486" y="1110"/>
                </a:lnTo>
                <a:close/>
                <a:moveTo>
                  <a:pt x="1032" y="1110"/>
                </a:moveTo>
                <a:lnTo>
                  <a:pt x="985" y="1110"/>
                </a:lnTo>
                <a:lnTo>
                  <a:pt x="985" y="1063"/>
                </a:lnTo>
                <a:lnTo>
                  <a:pt x="1032" y="1063"/>
                </a:lnTo>
                <a:lnTo>
                  <a:pt x="1032" y="1110"/>
                </a:lnTo>
                <a:close/>
                <a:moveTo>
                  <a:pt x="956" y="1110"/>
                </a:moveTo>
                <a:lnTo>
                  <a:pt x="909" y="1110"/>
                </a:lnTo>
                <a:lnTo>
                  <a:pt x="909" y="1063"/>
                </a:lnTo>
                <a:lnTo>
                  <a:pt x="956" y="1063"/>
                </a:lnTo>
                <a:lnTo>
                  <a:pt x="956" y="1110"/>
                </a:lnTo>
                <a:close/>
                <a:moveTo>
                  <a:pt x="881" y="1110"/>
                </a:moveTo>
                <a:lnTo>
                  <a:pt x="833" y="1110"/>
                </a:lnTo>
                <a:lnTo>
                  <a:pt x="833" y="1063"/>
                </a:lnTo>
                <a:lnTo>
                  <a:pt x="881" y="1063"/>
                </a:lnTo>
                <a:lnTo>
                  <a:pt x="881" y="1110"/>
                </a:lnTo>
                <a:close/>
                <a:moveTo>
                  <a:pt x="805" y="1110"/>
                </a:moveTo>
                <a:lnTo>
                  <a:pt x="758" y="1110"/>
                </a:lnTo>
                <a:lnTo>
                  <a:pt x="758" y="1063"/>
                </a:lnTo>
                <a:lnTo>
                  <a:pt x="805" y="1063"/>
                </a:lnTo>
                <a:lnTo>
                  <a:pt x="805" y="1110"/>
                </a:lnTo>
                <a:close/>
                <a:moveTo>
                  <a:pt x="2622" y="1035"/>
                </a:moveTo>
                <a:lnTo>
                  <a:pt x="2575" y="1035"/>
                </a:lnTo>
                <a:lnTo>
                  <a:pt x="2575" y="987"/>
                </a:lnTo>
                <a:lnTo>
                  <a:pt x="2622" y="987"/>
                </a:lnTo>
                <a:lnTo>
                  <a:pt x="2622" y="1035"/>
                </a:lnTo>
                <a:close/>
                <a:moveTo>
                  <a:pt x="2547" y="1035"/>
                </a:moveTo>
                <a:lnTo>
                  <a:pt x="2499" y="1035"/>
                </a:lnTo>
                <a:lnTo>
                  <a:pt x="2499" y="987"/>
                </a:lnTo>
                <a:lnTo>
                  <a:pt x="2547" y="987"/>
                </a:lnTo>
                <a:lnTo>
                  <a:pt x="2547" y="1035"/>
                </a:lnTo>
                <a:close/>
                <a:moveTo>
                  <a:pt x="2471" y="1035"/>
                </a:moveTo>
                <a:lnTo>
                  <a:pt x="2424" y="1035"/>
                </a:lnTo>
                <a:lnTo>
                  <a:pt x="2424" y="987"/>
                </a:lnTo>
                <a:lnTo>
                  <a:pt x="2471" y="987"/>
                </a:lnTo>
                <a:lnTo>
                  <a:pt x="2471" y="1035"/>
                </a:lnTo>
                <a:close/>
                <a:moveTo>
                  <a:pt x="2395" y="1035"/>
                </a:moveTo>
                <a:lnTo>
                  <a:pt x="2348" y="1035"/>
                </a:lnTo>
                <a:lnTo>
                  <a:pt x="2348" y="987"/>
                </a:lnTo>
                <a:lnTo>
                  <a:pt x="2395" y="987"/>
                </a:lnTo>
                <a:lnTo>
                  <a:pt x="2395" y="1035"/>
                </a:lnTo>
                <a:close/>
                <a:moveTo>
                  <a:pt x="2319" y="1035"/>
                </a:moveTo>
                <a:lnTo>
                  <a:pt x="2272" y="1035"/>
                </a:lnTo>
                <a:lnTo>
                  <a:pt x="2272" y="987"/>
                </a:lnTo>
                <a:lnTo>
                  <a:pt x="2319" y="987"/>
                </a:lnTo>
                <a:lnTo>
                  <a:pt x="2319" y="1035"/>
                </a:lnTo>
                <a:close/>
                <a:moveTo>
                  <a:pt x="2168" y="1035"/>
                </a:moveTo>
                <a:lnTo>
                  <a:pt x="2121" y="1035"/>
                </a:lnTo>
                <a:lnTo>
                  <a:pt x="2121" y="987"/>
                </a:lnTo>
                <a:lnTo>
                  <a:pt x="2168" y="987"/>
                </a:lnTo>
                <a:lnTo>
                  <a:pt x="2168" y="1035"/>
                </a:lnTo>
                <a:close/>
                <a:moveTo>
                  <a:pt x="2092" y="1035"/>
                </a:moveTo>
                <a:lnTo>
                  <a:pt x="2045" y="1035"/>
                </a:lnTo>
                <a:lnTo>
                  <a:pt x="2045" y="987"/>
                </a:lnTo>
                <a:lnTo>
                  <a:pt x="2092" y="987"/>
                </a:lnTo>
                <a:lnTo>
                  <a:pt x="2092" y="1035"/>
                </a:lnTo>
                <a:close/>
                <a:moveTo>
                  <a:pt x="2016" y="1035"/>
                </a:moveTo>
                <a:lnTo>
                  <a:pt x="1969" y="1035"/>
                </a:lnTo>
                <a:lnTo>
                  <a:pt x="1969" y="987"/>
                </a:lnTo>
                <a:lnTo>
                  <a:pt x="2016" y="987"/>
                </a:lnTo>
                <a:lnTo>
                  <a:pt x="2016" y="1035"/>
                </a:lnTo>
                <a:close/>
                <a:moveTo>
                  <a:pt x="1941" y="1035"/>
                </a:moveTo>
                <a:lnTo>
                  <a:pt x="1893" y="1035"/>
                </a:lnTo>
                <a:lnTo>
                  <a:pt x="1893" y="987"/>
                </a:lnTo>
                <a:lnTo>
                  <a:pt x="1941" y="987"/>
                </a:lnTo>
                <a:lnTo>
                  <a:pt x="1941" y="1035"/>
                </a:lnTo>
                <a:close/>
                <a:moveTo>
                  <a:pt x="1865" y="1035"/>
                </a:moveTo>
                <a:lnTo>
                  <a:pt x="1818" y="1035"/>
                </a:lnTo>
                <a:lnTo>
                  <a:pt x="1818" y="987"/>
                </a:lnTo>
                <a:lnTo>
                  <a:pt x="1865" y="987"/>
                </a:lnTo>
                <a:lnTo>
                  <a:pt x="1865" y="1035"/>
                </a:lnTo>
                <a:close/>
                <a:moveTo>
                  <a:pt x="1789" y="1035"/>
                </a:moveTo>
                <a:lnTo>
                  <a:pt x="1742" y="1035"/>
                </a:lnTo>
                <a:lnTo>
                  <a:pt x="1742" y="987"/>
                </a:lnTo>
                <a:lnTo>
                  <a:pt x="1789" y="987"/>
                </a:lnTo>
                <a:lnTo>
                  <a:pt x="1789" y="1035"/>
                </a:lnTo>
                <a:close/>
                <a:moveTo>
                  <a:pt x="1714" y="1035"/>
                </a:moveTo>
                <a:lnTo>
                  <a:pt x="1666" y="1035"/>
                </a:lnTo>
                <a:lnTo>
                  <a:pt x="1666" y="987"/>
                </a:lnTo>
                <a:lnTo>
                  <a:pt x="1714" y="987"/>
                </a:lnTo>
                <a:lnTo>
                  <a:pt x="1714" y="1035"/>
                </a:lnTo>
                <a:close/>
                <a:moveTo>
                  <a:pt x="1638" y="1035"/>
                </a:moveTo>
                <a:lnTo>
                  <a:pt x="1591" y="1035"/>
                </a:lnTo>
                <a:lnTo>
                  <a:pt x="1591" y="987"/>
                </a:lnTo>
                <a:lnTo>
                  <a:pt x="1638" y="987"/>
                </a:lnTo>
                <a:lnTo>
                  <a:pt x="1638" y="1035"/>
                </a:lnTo>
                <a:close/>
                <a:moveTo>
                  <a:pt x="1562" y="1035"/>
                </a:moveTo>
                <a:lnTo>
                  <a:pt x="1515" y="1035"/>
                </a:lnTo>
                <a:lnTo>
                  <a:pt x="1515" y="987"/>
                </a:lnTo>
                <a:lnTo>
                  <a:pt x="1562" y="987"/>
                </a:lnTo>
                <a:lnTo>
                  <a:pt x="1562" y="1035"/>
                </a:lnTo>
                <a:close/>
                <a:moveTo>
                  <a:pt x="1486" y="1035"/>
                </a:moveTo>
                <a:lnTo>
                  <a:pt x="1439" y="1035"/>
                </a:lnTo>
                <a:lnTo>
                  <a:pt x="1439" y="987"/>
                </a:lnTo>
                <a:lnTo>
                  <a:pt x="1486" y="987"/>
                </a:lnTo>
                <a:lnTo>
                  <a:pt x="1486" y="1035"/>
                </a:lnTo>
                <a:close/>
                <a:moveTo>
                  <a:pt x="805" y="1035"/>
                </a:moveTo>
                <a:lnTo>
                  <a:pt x="758" y="1035"/>
                </a:lnTo>
                <a:lnTo>
                  <a:pt x="758" y="987"/>
                </a:lnTo>
                <a:lnTo>
                  <a:pt x="805" y="987"/>
                </a:lnTo>
                <a:lnTo>
                  <a:pt x="805" y="1035"/>
                </a:lnTo>
                <a:close/>
                <a:moveTo>
                  <a:pt x="729" y="1035"/>
                </a:moveTo>
                <a:lnTo>
                  <a:pt x="682" y="1035"/>
                </a:lnTo>
                <a:lnTo>
                  <a:pt x="682" y="987"/>
                </a:lnTo>
                <a:lnTo>
                  <a:pt x="729" y="987"/>
                </a:lnTo>
                <a:lnTo>
                  <a:pt x="729" y="1035"/>
                </a:lnTo>
                <a:close/>
                <a:moveTo>
                  <a:pt x="653" y="1035"/>
                </a:moveTo>
                <a:lnTo>
                  <a:pt x="606" y="1035"/>
                </a:lnTo>
                <a:lnTo>
                  <a:pt x="606" y="987"/>
                </a:lnTo>
                <a:lnTo>
                  <a:pt x="653" y="987"/>
                </a:lnTo>
                <a:lnTo>
                  <a:pt x="653" y="1035"/>
                </a:lnTo>
                <a:close/>
                <a:moveTo>
                  <a:pt x="2776" y="959"/>
                </a:moveTo>
                <a:lnTo>
                  <a:pt x="2726" y="959"/>
                </a:lnTo>
                <a:lnTo>
                  <a:pt x="2726" y="912"/>
                </a:lnTo>
                <a:lnTo>
                  <a:pt x="2776" y="912"/>
                </a:lnTo>
                <a:lnTo>
                  <a:pt x="2776" y="959"/>
                </a:lnTo>
                <a:close/>
                <a:moveTo>
                  <a:pt x="2700" y="959"/>
                </a:moveTo>
                <a:lnTo>
                  <a:pt x="2651" y="959"/>
                </a:lnTo>
                <a:lnTo>
                  <a:pt x="2651" y="912"/>
                </a:lnTo>
                <a:lnTo>
                  <a:pt x="2700" y="912"/>
                </a:lnTo>
                <a:lnTo>
                  <a:pt x="2700" y="959"/>
                </a:lnTo>
                <a:close/>
                <a:moveTo>
                  <a:pt x="2622" y="959"/>
                </a:moveTo>
                <a:lnTo>
                  <a:pt x="2575" y="959"/>
                </a:lnTo>
                <a:lnTo>
                  <a:pt x="2575" y="912"/>
                </a:lnTo>
                <a:lnTo>
                  <a:pt x="2622" y="912"/>
                </a:lnTo>
                <a:lnTo>
                  <a:pt x="2622" y="959"/>
                </a:lnTo>
                <a:close/>
                <a:moveTo>
                  <a:pt x="2547" y="959"/>
                </a:moveTo>
                <a:lnTo>
                  <a:pt x="2499" y="959"/>
                </a:lnTo>
                <a:lnTo>
                  <a:pt x="2499" y="912"/>
                </a:lnTo>
                <a:lnTo>
                  <a:pt x="2547" y="912"/>
                </a:lnTo>
                <a:lnTo>
                  <a:pt x="2547" y="959"/>
                </a:lnTo>
                <a:close/>
                <a:moveTo>
                  <a:pt x="2471" y="959"/>
                </a:moveTo>
                <a:lnTo>
                  <a:pt x="2424" y="959"/>
                </a:lnTo>
                <a:lnTo>
                  <a:pt x="2424" y="912"/>
                </a:lnTo>
                <a:lnTo>
                  <a:pt x="2471" y="912"/>
                </a:lnTo>
                <a:lnTo>
                  <a:pt x="2471" y="959"/>
                </a:lnTo>
                <a:close/>
                <a:moveTo>
                  <a:pt x="2395" y="959"/>
                </a:moveTo>
                <a:lnTo>
                  <a:pt x="2348" y="959"/>
                </a:lnTo>
                <a:lnTo>
                  <a:pt x="2348" y="912"/>
                </a:lnTo>
                <a:lnTo>
                  <a:pt x="2395" y="912"/>
                </a:lnTo>
                <a:lnTo>
                  <a:pt x="2395" y="959"/>
                </a:lnTo>
                <a:close/>
                <a:moveTo>
                  <a:pt x="2319" y="959"/>
                </a:moveTo>
                <a:lnTo>
                  <a:pt x="2272" y="959"/>
                </a:lnTo>
                <a:lnTo>
                  <a:pt x="2272" y="912"/>
                </a:lnTo>
                <a:lnTo>
                  <a:pt x="2319" y="912"/>
                </a:lnTo>
                <a:lnTo>
                  <a:pt x="2319" y="959"/>
                </a:lnTo>
                <a:close/>
                <a:moveTo>
                  <a:pt x="2168" y="959"/>
                </a:moveTo>
                <a:lnTo>
                  <a:pt x="2121" y="959"/>
                </a:lnTo>
                <a:lnTo>
                  <a:pt x="2121" y="912"/>
                </a:lnTo>
                <a:lnTo>
                  <a:pt x="2168" y="912"/>
                </a:lnTo>
                <a:lnTo>
                  <a:pt x="2168" y="959"/>
                </a:lnTo>
                <a:close/>
                <a:moveTo>
                  <a:pt x="2092" y="959"/>
                </a:moveTo>
                <a:lnTo>
                  <a:pt x="2045" y="959"/>
                </a:lnTo>
                <a:lnTo>
                  <a:pt x="2045" y="912"/>
                </a:lnTo>
                <a:lnTo>
                  <a:pt x="2092" y="912"/>
                </a:lnTo>
                <a:lnTo>
                  <a:pt x="2092" y="959"/>
                </a:lnTo>
                <a:close/>
                <a:moveTo>
                  <a:pt x="2016" y="959"/>
                </a:moveTo>
                <a:lnTo>
                  <a:pt x="1969" y="959"/>
                </a:lnTo>
                <a:lnTo>
                  <a:pt x="1969" y="912"/>
                </a:lnTo>
                <a:lnTo>
                  <a:pt x="2016" y="912"/>
                </a:lnTo>
                <a:lnTo>
                  <a:pt x="2016" y="959"/>
                </a:lnTo>
                <a:close/>
                <a:moveTo>
                  <a:pt x="1941" y="959"/>
                </a:moveTo>
                <a:lnTo>
                  <a:pt x="1893" y="959"/>
                </a:lnTo>
                <a:lnTo>
                  <a:pt x="1893" y="912"/>
                </a:lnTo>
                <a:lnTo>
                  <a:pt x="1941" y="912"/>
                </a:lnTo>
                <a:lnTo>
                  <a:pt x="1941" y="959"/>
                </a:lnTo>
                <a:close/>
                <a:moveTo>
                  <a:pt x="1865" y="959"/>
                </a:moveTo>
                <a:lnTo>
                  <a:pt x="1818" y="959"/>
                </a:lnTo>
                <a:lnTo>
                  <a:pt x="1818" y="912"/>
                </a:lnTo>
                <a:lnTo>
                  <a:pt x="1865" y="912"/>
                </a:lnTo>
                <a:lnTo>
                  <a:pt x="1865" y="959"/>
                </a:lnTo>
                <a:close/>
                <a:moveTo>
                  <a:pt x="1789" y="959"/>
                </a:moveTo>
                <a:lnTo>
                  <a:pt x="1742" y="959"/>
                </a:lnTo>
                <a:lnTo>
                  <a:pt x="1742" y="912"/>
                </a:lnTo>
                <a:lnTo>
                  <a:pt x="1789" y="912"/>
                </a:lnTo>
                <a:lnTo>
                  <a:pt x="1789" y="959"/>
                </a:lnTo>
                <a:close/>
                <a:moveTo>
                  <a:pt x="1714" y="959"/>
                </a:moveTo>
                <a:lnTo>
                  <a:pt x="1666" y="959"/>
                </a:lnTo>
                <a:lnTo>
                  <a:pt x="1666" y="912"/>
                </a:lnTo>
                <a:lnTo>
                  <a:pt x="1714" y="912"/>
                </a:lnTo>
                <a:lnTo>
                  <a:pt x="1714" y="959"/>
                </a:lnTo>
                <a:close/>
                <a:moveTo>
                  <a:pt x="1638" y="959"/>
                </a:moveTo>
                <a:lnTo>
                  <a:pt x="1591" y="959"/>
                </a:lnTo>
                <a:lnTo>
                  <a:pt x="1591" y="912"/>
                </a:lnTo>
                <a:lnTo>
                  <a:pt x="1638" y="912"/>
                </a:lnTo>
                <a:lnTo>
                  <a:pt x="1638" y="959"/>
                </a:lnTo>
                <a:close/>
                <a:moveTo>
                  <a:pt x="1562" y="959"/>
                </a:moveTo>
                <a:lnTo>
                  <a:pt x="1515" y="959"/>
                </a:lnTo>
                <a:lnTo>
                  <a:pt x="1515" y="912"/>
                </a:lnTo>
                <a:lnTo>
                  <a:pt x="1562" y="912"/>
                </a:lnTo>
                <a:lnTo>
                  <a:pt x="1562" y="959"/>
                </a:lnTo>
                <a:close/>
                <a:moveTo>
                  <a:pt x="1486" y="959"/>
                </a:moveTo>
                <a:lnTo>
                  <a:pt x="1439" y="959"/>
                </a:lnTo>
                <a:lnTo>
                  <a:pt x="1439" y="912"/>
                </a:lnTo>
                <a:lnTo>
                  <a:pt x="1486" y="912"/>
                </a:lnTo>
                <a:lnTo>
                  <a:pt x="1486" y="959"/>
                </a:lnTo>
                <a:close/>
                <a:moveTo>
                  <a:pt x="881" y="959"/>
                </a:moveTo>
                <a:lnTo>
                  <a:pt x="833" y="959"/>
                </a:lnTo>
                <a:lnTo>
                  <a:pt x="833" y="912"/>
                </a:lnTo>
                <a:lnTo>
                  <a:pt x="881" y="912"/>
                </a:lnTo>
                <a:lnTo>
                  <a:pt x="881" y="959"/>
                </a:lnTo>
                <a:close/>
                <a:moveTo>
                  <a:pt x="653" y="959"/>
                </a:moveTo>
                <a:lnTo>
                  <a:pt x="606" y="959"/>
                </a:lnTo>
                <a:lnTo>
                  <a:pt x="606" y="912"/>
                </a:lnTo>
                <a:lnTo>
                  <a:pt x="653" y="912"/>
                </a:lnTo>
                <a:lnTo>
                  <a:pt x="653" y="959"/>
                </a:lnTo>
                <a:close/>
                <a:moveTo>
                  <a:pt x="578" y="959"/>
                </a:moveTo>
                <a:lnTo>
                  <a:pt x="530" y="959"/>
                </a:lnTo>
                <a:lnTo>
                  <a:pt x="530" y="912"/>
                </a:lnTo>
                <a:lnTo>
                  <a:pt x="578" y="912"/>
                </a:lnTo>
                <a:lnTo>
                  <a:pt x="578" y="959"/>
                </a:lnTo>
                <a:close/>
                <a:moveTo>
                  <a:pt x="2928" y="883"/>
                </a:moveTo>
                <a:lnTo>
                  <a:pt x="2878" y="883"/>
                </a:lnTo>
                <a:lnTo>
                  <a:pt x="2878" y="836"/>
                </a:lnTo>
                <a:lnTo>
                  <a:pt x="2928" y="836"/>
                </a:lnTo>
                <a:lnTo>
                  <a:pt x="2928" y="883"/>
                </a:lnTo>
                <a:close/>
                <a:moveTo>
                  <a:pt x="2776" y="883"/>
                </a:moveTo>
                <a:lnTo>
                  <a:pt x="2726" y="883"/>
                </a:lnTo>
                <a:lnTo>
                  <a:pt x="2726" y="836"/>
                </a:lnTo>
                <a:lnTo>
                  <a:pt x="2776" y="836"/>
                </a:lnTo>
                <a:lnTo>
                  <a:pt x="2776" y="883"/>
                </a:lnTo>
                <a:close/>
                <a:moveTo>
                  <a:pt x="2700" y="883"/>
                </a:moveTo>
                <a:lnTo>
                  <a:pt x="2651" y="883"/>
                </a:lnTo>
                <a:lnTo>
                  <a:pt x="2651" y="836"/>
                </a:lnTo>
                <a:lnTo>
                  <a:pt x="2700" y="836"/>
                </a:lnTo>
                <a:lnTo>
                  <a:pt x="2700" y="883"/>
                </a:lnTo>
                <a:close/>
                <a:moveTo>
                  <a:pt x="2622" y="883"/>
                </a:moveTo>
                <a:lnTo>
                  <a:pt x="2575" y="883"/>
                </a:lnTo>
                <a:lnTo>
                  <a:pt x="2575" y="836"/>
                </a:lnTo>
                <a:lnTo>
                  <a:pt x="2622" y="836"/>
                </a:lnTo>
                <a:lnTo>
                  <a:pt x="2622" y="883"/>
                </a:lnTo>
                <a:close/>
                <a:moveTo>
                  <a:pt x="2547" y="883"/>
                </a:moveTo>
                <a:lnTo>
                  <a:pt x="2499" y="883"/>
                </a:lnTo>
                <a:lnTo>
                  <a:pt x="2499" y="836"/>
                </a:lnTo>
                <a:lnTo>
                  <a:pt x="2547" y="836"/>
                </a:lnTo>
                <a:lnTo>
                  <a:pt x="2547" y="883"/>
                </a:lnTo>
                <a:close/>
                <a:moveTo>
                  <a:pt x="2471" y="883"/>
                </a:moveTo>
                <a:lnTo>
                  <a:pt x="2424" y="883"/>
                </a:lnTo>
                <a:lnTo>
                  <a:pt x="2424" y="836"/>
                </a:lnTo>
                <a:lnTo>
                  <a:pt x="2471" y="836"/>
                </a:lnTo>
                <a:lnTo>
                  <a:pt x="2471" y="883"/>
                </a:lnTo>
                <a:close/>
                <a:moveTo>
                  <a:pt x="2395" y="883"/>
                </a:moveTo>
                <a:lnTo>
                  <a:pt x="2348" y="883"/>
                </a:lnTo>
                <a:lnTo>
                  <a:pt x="2348" y="836"/>
                </a:lnTo>
                <a:lnTo>
                  <a:pt x="2395" y="836"/>
                </a:lnTo>
                <a:lnTo>
                  <a:pt x="2395" y="883"/>
                </a:lnTo>
                <a:close/>
                <a:moveTo>
                  <a:pt x="2319" y="883"/>
                </a:moveTo>
                <a:lnTo>
                  <a:pt x="2272" y="883"/>
                </a:lnTo>
                <a:lnTo>
                  <a:pt x="2272" y="836"/>
                </a:lnTo>
                <a:lnTo>
                  <a:pt x="2319" y="836"/>
                </a:lnTo>
                <a:lnTo>
                  <a:pt x="2319" y="883"/>
                </a:lnTo>
                <a:close/>
                <a:moveTo>
                  <a:pt x="2244" y="883"/>
                </a:moveTo>
                <a:lnTo>
                  <a:pt x="2196" y="883"/>
                </a:lnTo>
                <a:lnTo>
                  <a:pt x="2196" y="836"/>
                </a:lnTo>
                <a:lnTo>
                  <a:pt x="2244" y="836"/>
                </a:lnTo>
                <a:lnTo>
                  <a:pt x="2244" y="883"/>
                </a:lnTo>
                <a:close/>
                <a:moveTo>
                  <a:pt x="2168" y="883"/>
                </a:moveTo>
                <a:lnTo>
                  <a:pt x="2121" y="883"/>
                </a:lnTo>
                <a:lnTo>
                  <a:pt x="2121" y="836"/>
                </a:lnTo>
                <a:lnTo>
                  <a:pt x="2168" y="836"/>
                </a:lnTo>
                <a:lnTo>
                  <a:pt x="2168" y="883"/>
                </a:lnTo>
                <a:close/>
                <a:moveTo>
                  <a:pt x="2092" y="883"/>
                </a:moveTo>
                <a:lnTo>
                  <a:pt x="2045" y="883"/>
                </a:lnTo>
                <a:lnTo>
                  <a:pt x="2045" y="836"/>
                </a:lnTo>
                <a:lnTo>
                  <a:pt x="2092" y="836"/>
                </a:lnTo>
                <a:lnTo>
                  <a:pt x="2092" y="883"/>
                </a:lnTo>
                <a:close/>
                <a:moveTo>
                  <a:pt x="2016" y="883"/>
                </a:moveTo>
                <a:lnTo>
                  <a:pt x="1969" y="883"/>
                </a:lnTo>
                <a:lnTo>
                  <a:pt x="1969" y="836"/>
                </a:lnTo>
                <a:lnTo>
                  <a:pt x="2016" y="836"/>
                </a:lnTo>
                <a:lnTo>
                  <a:pt x="2016" y="883"/>
                </a:lnTo>
                <a:close/>
                <a:moveTo>
                  <a:pt x="1865" y="883"/>
                </a:moveTo>
                <a:lnTo>
                  <a:pt x="1818" y="883"/>
                </a:lnTo>
                <a:lnTo>
                  <a:pt x="1818" y="836"/>
                </a:lnTo>
                <a:lnTo>
                  <a:pt x="1865" y="836"/>
                </a:lnTo>
                <a:lnTo>
                  <a:pt x="1865" y="883"/>
                </a:lnTo>
                <a:close/>
                <a:moveTo>
                  <a:pt x="1789" y="883"/>
                </a:moveTo>
                <a:lnTo>
                  <a:pt x="1742" y="883"/>
                </a:lnTo>
                <a:lnTo>
                  <a:pt x="1742" y="836"/>
                </a:lnTo>
                <a:lnTo>
                  <a:pt x="1789" y="836"/>
                </a:lnTo>
                <a:lnTo>
                  <a:pt x="1789" y="883"/>
                </a:lnTo>
                <a:close/>
                <a:moveTo>
                  <a:pt x="1714" y="883"/>
                </a:moveTo>
                <a:lnTo>
                  <a:pt x="1666" y="883"/>
                </a:lnTo>
                <a:lnTo>
                  <a:pt x="1666" y="836"/>
                </a:lnTo>
                <a:lnTo>
                  <a:pt x="1714" y="836"/>
                </a:lnTo>
                <a:lnTo>
                  <a:pt x="1714" y="883"/>
                </a:lnTo>
                <a:close/>
                <a:moveTo>
                  <a:pt x="1638" y="883"/>
                </a:moveTo>
                <a:lnTo>
                  <a:pt x="1591" y="883"/>
                </a:lnTo>
                <a:lnTo>
                  <a:pt x="1591" y="836"/>
                </a:lnTo>
                <a:lnTo>
                  <a:pt x="1638" y="836"/>
                </a:lnTo>
                <a:lnTo>
                  <a:pt x="1638" y="883"/>
                </a:lnTo>
                <a:close/>
                <a:moveTo>
                  <a:pt x="1562" y="883"/>
                </a:moveTo>
                <a:lnTo>
                  <a:pt x="1515" y="883"/>
                </a:lnTo>
                <a:lnTo>
                  <a:pt x="1515" y="836"/>
                </a:lnTo>
                <a:lnTo>
                  <a:pt x="1562" y="836"/>
                </a:lnTo>
                <a:lnTo>
                  <a:pt x="1562" y="883"/>
                </a:lnTo>
                <a:close/>
                <a:moveTo>
                  <a:pt x="805" y="883"/>
                </a:moveTo>
                <a:lnTo>
                  <a:pt x="758" y="883"/>
                </a:lnTo>
                <a:lnTo>
                  <a:pt x="758" y="836"/>
                </a:lnTo>
                <a:lnTo>
                  <a:pt x="805" y="836"/>
                </a:lnTo>
                <a:lnTo>
                  <a:pt x="805" y="883"/>
                </a:lnTo>
                <a:close/>
                <a:moveTo>
                  <a:pt x="729" y="883"/>
                </a:moveTo>
                <a:lnTo>
                  <a:pt x="682" y="883"/>
                </a:lnTo>
                <a:lnTo>
                  <a:pt x="682" y="836"/>
                </a:lnTo>
                <a:lnTo>
                  <a:pt x="729" y="836"/>
                </a:lnTo>
                <a:lnTo>
                  <a:pt x="729" y="883"/>
                </a:lnTo>
                <a:close/>
                <a:moveTo>
                  <a:pt x="653" y="883"/>
                </a:moveTo>
                <a:lnTo>
                  <a:pt x="606" y="883"/>
                </a:lnTo>
                <a:lnTo>
                  <a:pt x="606" y="836"/>
                </a:lnTo>
                <a:lnTo>
                  <a:pt x="653" y="836"/>
                </a:lnTo>
                <a:lnTo>
                  <a:pt x="653" y="883"/>
                </a:lnTo>
                <a:close/>
                <a:moveTo>
                  <a:pt x="578" y="883"/>
                </a:moveTo>
                <a:lnTo>
                  <a:pt x="530" y="883"/>
                </a:lnTo>
                <a:lnTo>
                  <a:pt x="530" y="836"/>
                </a:lnTo>
                <a:lnTo>
                  <a:pt x="578" y="836"/>
                </a:lnTo>
                <a:lnTo>
                  <a:pt x="578" y="883"/>
                </a:lnTo>
                <a:close/>
                <a:moveTo>
                  <a:pt x="502" y="883"/>
                </a:moveTo>
                <a:lnTo>
                  <a:pt x="455" y="883"/>
                </a:lnTo>
                <a:lnTo>
                  <a:pt x="455" y="836"/>
                </a:lnTo>
                <a:lnTo>
                  <a:pt x="502" y="836"/>
                </a:lnTo>
                <a:lnTo>
                  <a:pt x="502" y="883"/>
                </a:lnTo>
                <a:close/>
                <a:moveTo>
                  <a:pt x="3003" y="807"/>
                </a:moveTo>
                <a:lnTo>
                  <a:pt x="2954" y="807"/>
                </a:lnTo>
                <a:lnTo>
                  <a:pt x="2954" y="760"/>
                </a:lnTo>
                <a:lnTo>
                  <a:pt x="3003" y="760"/>
                </a:lnTo>
                <a:lnTo>
                  <a:pt x="3003" y="807"/>
                </a:lnTo>
                <a:close/>
                <a:moveTo>
                  <a:pt x="2852" y="807"/>
                </a:moveTo>
                <a:lnTo>
                  <a:pt x="2802" y="807"/>
                </a:lnTo>
                <a:lnTo>
                  <a:pt x="2802" y="760"/>
                </a:lnTo>
                <a:lnTo>
                  <a:pt x="2852" y="760"/>
                </a:lnTo>
                <a:lnTo>
                  <a:pt x="2852" y="807"/>
                </a:lnTo>
                <a:close/>
                <a:moveTo>
                  <a:pt x="2776" y="807"/>
                </a:moveTo>
                <a:lnTo>
                  <a:pt x="2726" y="807"/>
                </a:lnTo>
                <a:lnTo>
                  <a:pt x="2726" y="760"/>
                </a:lnTo>
                <a:lnTo>
                  <a:pt x="2776" y="760"/>
                </a:lnTo>
                <a:lnTo>
                  <a:pt x="2776" y="807"/>
                </a:lnTo>
                <a:close/>
                <a:moveTo>
                  <a:pt x="2700" y="807"/>
                </a:moveTo>
                <a:lnTo>
                  <a:pt x="2651" y="807"/>
                </a:lnTo>
                <a:lnTo>
                  <a:pt x="2651" y="760"/>
                </a:lnTo>
                <a:lnTo>
                  <a:pt x="2700" y="760"/>
                </a:lnTo>
                <a:lnTo>
                  <a:pt x="2700" y="807"/>
                </a:lnTo>
                <a:close/>
                <a:moveTo>
                  <a:pt x="2622" y="807"/>
                </a:moveTo>
                <a:lnTo>
                  <a:pt x="2575" y="807"/>
                </a:lnTo>
                <a:lnTo>
                  <a:pt x="2575" y="760"/>
                </a:lnTo>
                <a:lnTo>
                  <a:pt x="2622" y="760"/>
                </a:lnTo>
                <a:lnTo>
                  <a:pt x="2622" y="807"/>
                </a:lnTo>
                <a:close/>
                <a:moveTo>
                  <a:pt x="2547" y="807"/>
                </a:moveTo>
                <a:lnTo>
                  <a:pt x="2499" y="807"/>
                </a:lnTo>
                <a:lnTo>
                  <a:pt x="2499" y="760"/>
                </a:lnTo>
                <a:lnTo>
                  <a:pt x="2547" y="760"/>
                </a:lnTo>
                <a:lnTo>
                  <a:pt x="2547" y="807"/>
                </a:lnTo>
                <a:close/>
                <a:moveTo>
                  <a:pt x="2471" y="807"/>
                </a:moveTo>
                <a:lnTo>
                  <a:pt x="2424" y="807"/>
                </a:lnTo>
                <a:lnTo>
                  <a:pt x="2424" y="760"/>
                </a:lnTo>
                <a:lnTo>
                  <a:pt x="2471" y="760"/>
                </a:lnTo>
                <a:lnTo>
                  <a:pt x="2471" y="807"/>
                </a:lnTo>
                <a:close/>
                <a:moveTo>
                  <a:pt x="2395" y="807"/>
                </a:moveTo>
                <a:lnTo>
                  <a:pt x="2348" y="807"/>
                </a:lnTo>
                <a:lnTo>
                  <a:pt x="2348" y="760"/>
                </a:lnTo>
                <a:lnTo>
                  <a:pt x="2395" y="760"/>
                </a:lnTo>
                <a:lnTo>
                  <a:pt x="2395" y="807"/>
                </a:lnTo>
                <a:close/>
                <a:moveTo>
                  <a:pt x="2319" y="807"/>
                </a:moveTo>
                <a:lnTo>
                  <a:pt x="2272" y="807"/>
                </a:lnTo>
                <a:lnTo>
                  <a:pt x="2272" y="760"/>
                </a:lnTo>
                <a:lnTo>
                  <a:pt x="2319" y="760"/>
                </a:lnTo>
                <a:lnTo>
                  <a:pt x="2319" y="807"/>
                </a:lnTo>
                <a:close/>
                <a:moveTo>
                  <a:pt x="2244" y="807"/>
                </a:moveTo>
                <a:lnTo>
                  <a:pt x="2196" y="807"/>
                </a:lnTo>
                <a:lnTo>
                  <a:pt x="2196" y="760"/>
                </a:lnTo>
                <a:lnTo>
                  <a:pt x="2244" y="760"/>
                </a:lnTo>
                <a:lnTo>
                  <a:pt x="2244" y="807"/>
                </a:lnTo>
                <a:close/>
                <a:moveTo>
                  <a:pt x="2168" y="807"/>
                </a:moveTo>
                <a:lnTo>
                  <a:pt x="2121" y="807"/>
                </a:lnTo>
                <a:lnTo>
                  <a:pt x="2121" y="760"/>
                </a:lnTo>
                <a:lnTo>
                  <a:pt x="2168" y="760"/>
                </a:lnTo>
                <a:lnTo>
                  <a:pt x="2168" y="807"/>
                </a:lnTo>
                <a:close/>
                <a:moveTo>
                  <a:pt x="2092" y="807"/>
                </a:moveTo>
                <a:lnTo>
                  <a:pt x="2045" y="807"/>
                </a:lnTo>
                <a:lnTo>
                  <a:pt x="2045" y="760"/>
                </a:lnTo>
                <a:lnTo>
                  <a:pt x="2092" y="760"/>
                </a:lnTo>
                <a:lnTo>
                  <a:pt x="2092" y="807"/>
                </a:lnTo>
                <a:close/>
                <a:moveTo>
                  <a:pt x="2016" y="807"/>
                </a:moveTo>
                <a:lnTo>
                  <a:pt x="1969" y="807"/>
                </a:lnTo>
                <a:lnTo>
                  <a:pt x="1969" y="760"/>
                </a:lnTo>
                <a:lnTo>
                  <a:pt x="2016" y="760"/>
                </a:lnTo>
                <a:lnTo>
                  <a:pt x="2016" y="807"/>
                </a:lnTo>
                <a:close/>
                <a:moveTo>
                  <a:pt x="1941" y="807"/>
                </a:moveTo>
                <a:lnTo>
                  <a:pt x="1893" y="807"/>
                </a:lnTo>
                <a:lnTo>
                  <a:pt x="1893" y="760"/>
                </a:lnTo>
                <a:lnTo>
                  <a:pt x="1941" y="760"/>
                </a:lnTo>
                <a:lnTo>
                  <a:pt x="1941" y="807"/>
                </a:lnTo>
                <a:close/>
                <a:moveTo>
                  <a:pt x="1789" y="807"/>
                </a:moveTo>
                <a:lnTo>
                  <a:pt x="1742" y="807"/>
                </a:lnTo>
                <a:lnTo>
                  <a:pt x="1742" y="760"/>
                </a:lnTo>
                <a:lnTo>
                  <a:pt x="1789" y="760"/>
                </a:lnTo>
                <a:lnTo>
                  <a:pt x="1789" y="807"/>
                </a:lnTo>
                <a:close/>
                <a:moveTo>
                  <a:pt x="1638" y="807"/>
                </a:moveTo>
                <a:lnTo>
                  <a:pt x="1591" y="807"/>
                </a:lnTo>
                <a:lnTo>
                  <a:pt x="1591" y="760"/>
                </a:lnTo>
                <a:lnTo>
                  <a:pt x="1638" y="760"/>
                </a:lnTo>
                <a:lnTo>
                  <a:pt x="1638" y="807"/>
                </a:lnTo>
                <a:close/>
                <a:moveTo>
                  <a:pt x="1562" y="807"/>
                </a:moveTo>
                <a:lnTo>
                  <a:pt x="1515" y="807"/>
                </a:lnTo>
                <a:lnTo>
                  <a:pt x="1515" y="760"/>
                </a:lnTo>
                <a:lnTo>
                  <a:pt x="1562" y="760"/>
                </a:lnTo>
                <a:lnTo>
                  <a:pt x="1562" y="807"/>
                </a:lnTo>
                <a:close/>
                <a:moveTo>
                  <a:pt x="881" y="807"/>
                </a:moveTo>
                <a:lnTo>
                  <a:pt x="833" y="807"/>
                </a:lnTo>
                <a:lnTo>
                  <a:pt x="833" y="760"/>
                </a:lnTo>
                <a:lnTo>
                  <a:pt x="881" y="760"/>
                </a:lnTo>
                <a:lnTo>
                  <a:pt x="881" y="807"/>
                </a:lnTo>
                <a:close/>
                <a:moveTo>
                  <a:pt x="805" y="807"/>
                </a:moveTo>
                <a:lnTo>
                  <a:pt x="758" y="807"/>
                </a:lnTo>
                <a:lnTo>
                  <a:pt x="758" y="760"/>
                </a:lnTo>
                <a:lnTo>
                  <a:pt x="805" y="760"/>
                </a:lnTo>
                <a:lnTo>
                  <a:pt x="805" y="807"/>
                </a:lnTo>
                <a:close/>
                <a:moveTo>
                  <a:pt x="729" y="807"/>
                </a:moveTo>
                <a:lnTo>
                  <a:pt x="682" y="807"/>
                </a:lnTo>
                <a:lnTo>
                  <a:pt x="682" y="760"/>
                </a:lnTo>
                <a:lnTo>
                  <a:pt x="729" y="760"/>
                </a:lnTo>
                <a:lnTo>
                  <a:pt x="729" y="807"/>
                </a:lnTo>
                <a:close/>
                <a:moveTo>
                  <a:pt x="653" y="807"/>
                </a:moveTo>
                <a:lnTo>
                  <a:pt x="606" y="807"/>
                </a:lnTo>
                <a:lnTo>
                  <a:pt x="606" y="760"/>
                </a:lnTo>
                <a:lnTo>
                  <a:pt x="653" y="760"/>
                </a:lnTo>
                <a:lnTo>
                  <a:pt x="653" y="807"/>
                </a:lnTo>
                <a:close/>
                <a:moveTo>
                  <a:pt x="578" y="807"/>
                </a:moveTo>
                <a:lnTo>
                  <a:pt x="530" y="807"/>
                </a:lnTo>
                <a:lnTo>
                  <a:pt x="530" y="760"/>
                </a:lnTo>
                <a:lnTo>
                  <a:pt x="578" y="760"/>
                </a:lnTo>
                <a:lnTo>
                  <a:pt x="578" y="807"/>
                </a:lnTo>
                <a:close/>
                <a:moveTo>
                  <a:pt x="502" y="807"/>
                </a:moveTo>
                <a:lnTo>
                  <a:pt x="455" y="807"/>
                </a:lnTo>
                <a:lnTo>
                  <a:pt x="455" y="760"/>
                </a:lnTo>
                <a:lnTo>
                  <a:pt x="502" y="760"/>
                </a:lnTo>
                <a:lnTo>
                  <a:pt x="502" y="807"/>
                </a:lnTo>
                <a:close/>
                <a:moveTo>
                  <a:pt x="3003" y="732"/>
                </a:moveTo>
                <a:lnTo>
                  <a:pt x="2954" y="732"/>
                </a:lnTo>
                <a:lnTo>
                  <a:pt x="2954" y="682"/>
                </a:lnTo>
                <a:lnTo>
                  <a:pt x="3003" y="682"/>
                </a:lnTo>
                <a:lnTo>
                  <a:pt x="3003" y="732"/>
                </a:lnTo>
                <a:close/>
                <a:moveTo>
                  <a:pt x="2928" y="732"/>
                </a:moveTo>
                <a:lnTo>
                  <a:pt x="2878" y="732"/>
                </a:lnTo>
                <a:lnTo>
                  <a:pt x="2878" y="682"/>
                </a:lnTo>
                <a:lnTo>
                  <a:pt x="2928" y="682"/>
                </a:lnTo>
                <a:lnTo>
                  <a:pt x="2928" y="732"/>
                </a:lnTo>
                <a:close/>
                <a:moveTo>
                  <a:pt x="2852" y="732"/>
                </a:moveTo>
                <a:lnTo>
                  <a:pt x="2802" y="732"/>
                </a:lnTo>
                <a:lnTo>
                  <a:pt x="2802" y="682"/>
                </a:lnTo>
                <a:lnTo>
                  <a:pt x="2852" y="682"/>
                </a:lnTo>
                <a:lnTo>
                  <a:pt x="2852" y="732"/>
                </a:lnTo>
                <a:close/>
                <a:moveTo>
                  <a:pt x="2776" y="732"/>
                </a:moveTo>
                <a:lnTo>
                  <a:pt x="2726" y="732"/>
                </a:lnTo>
                <a:lnTo>
                  <a:pt x="2726" y="682"/>
                </a:lnTo>
                <a:lnTo>
                  <a:pt x="2776" y="682"/>
                </a:lnTo>
                <a:lnTo>
                  <a:pt x="2776" y="732"/>
                </a:lnTo>
                <a:close/>
                <a:moveTo>
                  <a:pt x="2700" y="732"/>
                </a:moveTo>
                <a:lnTo>
                  <a:pt x="2651" y="732"/>
                </a:lnTo>
                <a:lnTo>
                  <a:pt x="2651" y="682"/>
                </a:lnTo>
                <a:lnTo>
                  <a:pt x="2700" y="682"/>
                </a:lnTo>
                <a:lnTo>
                  <a:pt x="2700" y="732"/>
                </a:lnTo>
                <a:close/>
                <a:moveTo>
                  <a:pt x="2622" y="732"/>
                </a:moveTo>
                <a:lnTo>
                  <a:pt x="2575" y="732"/>
                </a:lnTo>
                <a:lnTo>
                  <a:pt x="2575" y="682"/>
                </a:lnTo>
                <a:lnTo>
                  <a:pt x="2622" y="682"/>
                </a:lnTo>
                <a:lnTo>
                  <a:pt x="2622" y="732"/>
                </a:lnTo>
                <a:close/>
                <a:moveTo>
                  <a:pt x="2547" y="732"/>
                </a:moveTo>
                <a:lnTo>
                  <a:pt x="2499" y="732"/>
                </a:lnTo>
                <a:lnTo>
                  <a:pt x="2499" y="682"/>
                </a:lnTo>
                <a:lnTo>
                  <a:pt x="2547" y="682"/>
                </a:lnTo>
                <a:lnTo>
                  <a:pt x="2547" y="732"/>
                </a:lnTo>
                <a:close/>
                <a:moveTo>
                  <a:pt x="2471" y="732"/>
                </a:moveTo>
                <a:lnTo>
                  <a:pt x="2424" y="732"/>
                </a:lnTo>
                <a:lnTo>
                  <a:pt x="2424" y="682"/>
                </a:lnTo>
                <a:lnTo>
                  <a:pt x="2471" y="682"/>
                </a:lnTo>
                <a:lnTo>
                  <a:pt x="2471" y="732"/>
                </a:lnTo>
                <a:close/>
                <a:moveTo>
                  <a:pt x="2395" y="732"/>
                </a:moveTo>
                <a:lnTo>
                  <a:pt x="2348" y="732"/>
                </a:lnTo>
                <a:lnTo>
                  <a:pt x="2348" y="682"/>
                </a:lnTo>
                <a:lnTo>
                  <a:pt x="2395" y="682"/>
                </a:lnTo>
                <a:lnTo>
                  <a:pt x="2395" y="732"/>
                </a:lnTo>
                <a:close/>
                <a:moveTo>
                  <a:pt x="2319" y="732"/>
                </a:moveTo>
                <a:lnTo>
                  <a:pt x="2272" y="732"/>
                </a:lnTo>
                <a:lnTo>
                  <a:pt x="2272" y="682"/>
                </a:lnTo>
                <a:lnTo>
                  <a:pt x="2319" y="682"/>
                </a:lnTo>
                <a:lnTo>
                  <a:pt x="2319" y="732"/>
                </a:lnTo>
                <a:close/>
                <a:moveTo>
                  <a:pt x="2244" y="732"/>
                </a:moveTo>
                <a:lnTo>
                  <a:pt x="2196" y="732"/>
                </a:lnTo>
                <a:lnTo>
                  <a:pt x="2196" y="682"/>
                </a:lnTo>
                <a:lnTo>
                  <a:pt x="2244" y="682"/>
                </a:lnTo>
                <a:lnTo>
                  <a:pt x="2244" y="732"/>
                </a:lnTo>
                <a:close/>
                <a:moveTo>
                  <a:pt x="2092" y="732"/>
                </a:moveTo>
                <a:lnTo>
                  <a:pt x="2045" y="732"/>
                </a:lnTo>
                <a:lnTo>
                  <a:pt x="2045" y="682"/>
                </a:lnTo>
                <a:lnTo>
                  <a:pt x="2092" y="682"/>
                </a:lnTo>
                <a:lnTo>
                  <a:pt x="2092" y="732"/>
                </a:lnTo>
                <a:close/>
                <a:moveTo>
                  <a:pt x="1865" y="732"/>
                </a:moveTo>
                <a:lnTo>
                  <a:pt x="1818" y="732"/>
                </a:lnTo>
                <a:lnTo>
                  <a:pt x="1818" y="682"/>
                </a:lnTo>
                <a:lnTo>
                  <a:pt x="1865" y="682"/>
                </a:lnTo>
                <a:lnTo>
                  <a:pt x="1865" y="732"/>
                </a:lnTo>
                <a:close/>
                <a:moveTo>
                  <a:pt x="1789" y="732"/>
                </a:moveTo>
                <a:lnTo>
                  <a:pt x="1742" y="732"/>
                </a:lnTo>
                <a:lnTo>
                  <a:pt x="1742" y="682"/>
                </a:lnTo>
                <a:lnTo>
                  <a:pt x="1789" y="682"/>
                </a:lnTo>
                <a:lnTo>
                  <a:pt x="1789" y="732"/>
                </a:lnTo>
                <a:close/>
                <a:moveTo>
                  <a:pt x="1714" y="732"/>
                </a:moveTo>
                <a:lnTo>
                  <a:pt x="1666" y="732"/>
                </a:lnTo>
                <a:lnTo>
                  <a:pt x="1666" y="682"/>
                </a:lnTo>
                <a:lnTo>
                  <a:pt x="1714" y="682"/>
                </a:lnTo>
                <a:lnTo>
                  <a:pt x="1714" y="732"/>
                </a:lnTo>
                <a:close/>
                <a:moveTo>
                  <a:pt x="1638" y="732"/>
                </a:moveTo>
                <a:lnTo>
                  <a:pt x="1591" y="732"/>
                </a:lnTo>
                <a:lnTo>
                  <a:pt x="1591" y="682"/>
                </a:lnTo>
                <a:lnTo>
                  <a:pt x="1638" y="682"/>
                </a:lnTo>
                <a:lnTo>
                  <a:pt x="1638" y="732"/>
                </a:lnTo>
                <a:close/>
                <a:moveTo>
                  <a:pt x="956" y="732"/>
                </a:moveTo>
                <a:lnTo>
                  <a:pt x="909" y="732"/>
                </a:lnTo>
                <a:lnTo>
                  <a:pt x="909" y="682"/>
                </a:lnTo>
                <a:lnTo>
                  <a:pt x="956" y="682"/>
                </a:lnTo>
                <a:lnTo>
                  <a:pt x="956" y="732"/>
                </a:lnTo>
                <a:close/>
                <a:moveTo>
                  <a:pt x="881" y="732"/>
                </a:moveTo>
                <a:lnTo>
                  <a:pt x="833" y="732"/>
                </a:lnTo>
                <a:lnTo>
                  <a:pt x="833" y="682"/>
                </a:lnTo>
                <a:lnTo>
                  <a:pt x="881" y="682"/>
                </a:lnTo>
                <a:lnTo>
                  <a:pt x="881" y="732"/>
                </a:lnTo>
                <a:close/>
                <a:moveTo>
                  <a:pt x="805" y="732"/>
                </a:moveTo>
                <a:lnTo>
                  <a:pt x="758" y="732"/>
                </a:lnTo>
                <a:lnTo>
                  <a:pt x="758" y="682"/>
                </a:lnTo>
                <a:lnTo>
                  <a:pt x="805" y="682"/>
                </a:lnTo>
                <a:lnTo>
                  <a:pt x="805" y="732"/>
                </a:lnTo>
                <a:close/>
                <a:moveTo>
                  <a:pt x="729" y="732"/>
                </a:moveTo>
                <a:lnTo>
                  <a:pt x="682" y="732"/>
                </a:lnTo>
                <a:lnTo>
                  <a:pt x="682" y="682"/>
                </a:lnTo>
                <a:lnTo>
                  <a:pt x="729" y="682"/>
                </a:lnTo>
                <a:lnTo>
                  <a:pt x="729" y="732"/>
                </a:lnTo>
                <a:close/>
                <a:moveTo>
                  <a:pt x="653" y="732"/>
                </a:moveTo>
                <a:lnTo>
                  <a:pt x="606" y="732"/>
                </a:lnTo>
                <a:lnTo>
                  <a:pt x="606" y="682"/>
                </a:lnTo>
                <a:lnTo>
                  <a:pt x="653" y="682"/>
                </a:lnTo>
                <a:lnTo>
                  <a:pt x="653" y="732"/>
                </a:lnTo>
                <a:close/>
                <a:moveTo>
                  <a:pt x="578" y="732"/>
                </a:moveTo>
                <a:lnTo>
                  <a:pt x="530" y="732"/>
                </a:lnTo>
                <a:lnTo>
                  <a:pt x="530" y="682"/>
                </a:lnTo>
                <a:lnTo>
                  <a:pt x="578" y="682"/>
                </a:lnTo>
                <a:lnTo>
                  <a:pt x="578" y="732"/>
                </a:lnTo>
                <a:close/>
                <a:moveTo>
                  <a:pt x="502" y="732"/>
                </a:moveTo>
                <a:lnTo>
                  <a:pt x="455" y="732"/>
                </a:lnTo>
                <a:lnTo>
                  <a:pt x="455" y="682"/>
                </a:lnTo>
                <a:lnTo>
                  <a:pt x="502" y="682"/>
                </a:lnTo>
                <a:lnTo>
                  <a:pt x="502" y="732"/>
                </a:lnTo>
                <a:close/>
                <a:moveTo>
                  <a:pt x="3003" y="656"/>
                </a:moveTo>
                <a:lnTo>
                  <a:pt x="2954" y="656"/>
                </a:lnTo>
                <a:lnTo>
                  <a:pt x="2954" y="606"/>
                </a:lnTo>
                <a:lnTo>
                  <a:pt x="3003" y="606"/>
                </a:lnTo>
                <a:lnTo>
                  <a:pt x="3003" y="656"/>
                </a:lnTo>
                <a:close/>
                <a:moveTo>
                  <a:pt x="2928" y="656"/>
                </a:moveTo>
                <a:lnTo>
                  <a:pt x="2878" y="656"/>
                </a:lnTo>
                <a:lnTo>
                  <a:pt x="2878" y="606"/>
                </a:lnTo>
                <a:lnTo>
                  <a:pt x="2928" y="606"/>
                </a:lnTo>
                <a:lnTo>
                  <a:pt x="2928" y="656"/>
                </a:lnTo>
                <a:close/>
                <a:moveTo>
                  <a:pt x="2852" y="656"/>
                </a:moveTo>
                <a:lnTo>
                  <a:pt x="2802" y="656"/>
                </a:lnTo>
                <a:lnTo>
                  <a:pt x="2802" y="606"/>
                </a:lnTo>
                <a:lnTo>
                  <a:pt x="2852" y="606"/>
                </a:lnTo>
                <a:lnTo>
                  <a:pt x="2852" y="656"/>
                </a:lnTo>
                <a:close/>
                <a:moveTo>
                  <a:pt x="2776" y="656"/>
                </a:moveTo>
                <a:lnTo>
                  <a:pt x="2726" y="656"/>
                </a:lnTo>
                <a:lnTo>
                  <a:pt x="2726" y="606"/>
                </a:lnTo>
                <a:lnTo>
                  <a:pt x="2776" y="606"/>
                </a:lnTo>
                <a:lnTo>
                  <a:pt x="2776" y="656"/>
                </a:lnTo>
                <a:close/>
                <a:moveTo>
                  <a:pt x="2700" y="656"/>
                </a:moveTo>
                <a:lnTo>
                  <a:pt x="2651" y="656"/>
                </a:lnTo>
                <a:lnTo>
                  <a:pt x="2651" y="606"/>
                </a:lnTo>
                <a:lnTo>
                  <a:pt x="2700" y="606"/>
                </a:lnTo>
                <a:lnTo>
                  <a:pt x="2700" y="656"/>
                </a:lnTo>
                <a:close/>
                <a:moveTo>
                  <a:pt x="2622" y="656"/>
                </a:moveTo>
                <a:lnTo>
                  <a:pt x="2575" y="656"/>
                </a:lnTo>
                <a:lnTo>
                  <a:pt x="2575" y="606"/>
                </a:lnTo>
                <a:lnTo>
                  <a:pt x="2622" y="606"/>
                </a:lnTo>
                <a:lnTo>
                  <a:pt x="2622" y="656"/>
                </a:lnTo>
                <a:close/>
                <a:moveTo>
                  <a:pt x="2547" y="656"/>
                </a:moveTo>
                <a:lnTo>
                  <a:pt x="2499" y="656"/>
                </a:lnTo>
                <a:lnTo>
                  <a:pt x="2499" y="606"/>
                </a:lnTo>
                <a:lnTo>
                  <a:pt x="2547" y="606"/>
                </a:lnTo>
                <a:lnTo>
                  <a:pt x="2547" y="656"/>
                </a:lnTo>
                <a:close/>
                <a:moveTo>
                  <a:pt x="2471" y="656"/>
                </a:moveTo>
                <a:lnTo>
                  <a:pt x="2424" y="656"/>
                </a:lnTo>
                <a:lnTo>
                  <a:pt x="2424" y="606"/>
                </a:lnTo>
                <a:lnTo>
                  <a:pt x="2471" y="606"/>
                </a:lnTo>
                <a:lnTo>
                  <a:pt x="2471" y="656"/>
                </a:lnTo>
                <a:close/>
                <a:moveTo>
                  <a:pt x="2395" y="656"/>
                </a:moveTo>
                <a:lnTo>
                  <a:pt x="2348" y="656"/>
                </a:lnTo>
                <a:lnTo>
                  <a:pt x="2348" y="606"/>
                </a:lnTo>
                <a:lnTo>
                  <a:pt x="2395" y="606"/>
                </a:lnTo>
                <a:lnTo>
                  <a:pt x="2395" y="656"/>
                </a:lnTo>
                <a:close/>
                <a:moveTo>
                  <a:pt x="2319" y="656"/>
                </a:moveTo>
                <a:lnTo>
                  <a:pt x="2272" y="656"/>
                </a:lnTo>
                <a:lnTo>
                  <a:pt x="2272" y="606"/>
                </a:lnTo>
                <a:lnTo>
                  <a:pt x="2319" y="606"/>
                </a:lnTo>
                <a:lnTo>
                  <a:pt x="2319" y="656"/>
                </a:lnTo>
                <a:close/>
                <a:moveTo>
                  <a:pt x="2244" y="656"/>
                </a:moveTo>
                <a:lnTo>
                  <a:pt x="2196" y="656"/>
                </a:lnTo>
                <a:lnTo>
                  <a:pt x="2196" y="606"/>
                </a:lnTo>
                <a:lnTo>
                  <a:pt x="2244" y="606"/>
                </a:lnTo>
                <a:lnTo>
                  <a:pt x="2244" y="656"/>
                </a:lnTo>
                <a:close/>
                <a:moveTo>
                  <a:pt x="2168" y="656"/>
                </a:moveTo>
                <a:lnTo>
                  <a:pt x="2121" y="656"/>
                </a:lnTo>
                <a:lnTo>
                  <a:pt x="2121" y="606"/>
                </a:lnTo>
                <a:lnTo>
                  <a:pt x="2168" y="606"/>
                </a:lnTo>
                <a:lnTo>
                  <a:pt x="2168" y="656"/>
                </a:lnTo>
                <a:close/>
                <a:moveTo>
                  <a:pt x="2092" y="656"/>
                </a:moveTo>
                <a:lnTo>
                  <a:pt x="2045" y="656"/>
                </a:lnTo>
                <a:lnTo>
                  <a:pt x="2045" y="606"/>
                </a:lnTo>
                <a:lnTo>
                  <a:pt x="2092" y="606"/>
                </a:lnTo>
                <a:lnTo>
                  <a:pt x="2092" y="656"/>
                </a:lnTo>
                <a:close/>
                <a:moveTo>
                  <a:pt x="2016" y="656"/>
                </a:moveTo>
                <a:lnTo>
                  <a:pt x="1969" y="656"/>
                </a:lnTo>
                <a:lnTo>
                  <a:pt x="1969" y="606"/>
                </a:lnTo>
                <a:lnTo>
                  <a:pt x="2016" y="606"/>
                </a:lnTo>
                <a:lnTo>
                  <a:pt x="2016" y="656"/>
                </a:lnTo>
                <a:close/>
                <a:moveTo>
                  <a:pt x="1941" y="656"/>
                </a:moveTo>
                <a:lnTo>
                  <a:pt x="1893" y="656"/>
                </a:lnTo>
                <a:lnTo>
                  <a:pt x="1893" y="606"/>
                </a:lnTo>
                <a:lnTo>
                  <a:pt x="1941" y="606"/>
                </a:lnTo>
                <a:lnTo>
                  <a:pt x="1941" y="656"/>
                </a:lnTo>
                <a:close/>
                <a:moveTo>
                  <a:pt x="1865" y="656"/>
                </a:moveTo>
                <a:lnTo>
                  <a:pt x="1818" y="656"/>
                </a:lnTo>
                <a:lnTo>
                  <a:pt x="1818" y="606"/>
                </a:lnTo>
                <a:lnTo>
                  <a:pt x="1865" y="606"/>
                </a:lnTo>
                <a:lnTo>
                  <a:pt x="1865" y="656"/>
                </a:lnTo>
                <a:close/>
                <a:moveTo>
                  <a:pt x="1789" y="656"/>
                </a:moveTo>
                <a:lnTo>
                  <a:pt x="1742" y="656"/>
                </a:lnTo>
                <a:lnTo>
                  <a:pt x="1742" y="606"/>
                </a:lnTo>
                <a:lnTo>
                  <a:pt x="1789" y="606"/>
                </a:lnTo>
                <a:lnTo>
                  <a:pt x="1789" y="656"/>
                </a:lnTo>
                <a:close/>
                <a:moveTo>
                  <a:pt x="1714" y="656"/>
                </a:moveTo>
                <a:lnTo>
                  <a:pt x="1666" y="656"/>
                </a:lnTo>
                <a:lnTo>
                  <a:pt x="1666" y="606"/>
                </a:lnTo>
                <a:lnTo>
                  <a:pt x="1714" y="606"/>
                </a:lnTo>
                <a:lnTo>
                  <a:pt x="1714" y="656"/>
                </a:lnTo>
                <a:close/>
                <a:moveTo>
                  <a:pt x="1638" y="656"/>
                </a:moveTo>
                <a:lnTo>
                  <a:pt x="1591" y="656"/>
                </a:lnTo>
                <a:lnTo>
                  <a:pt x="1591" y="606"/>
                </a:lnTo>
                <a:lnTo>
                  <a:pt x="1638" y="606"/>
                </a:lnTo>
                <a:lnTo>
                  <a:pt x="1638" y="656"/>
                </a:lnTo>
                <a:close/>
                <a:moveTo>
                  <a:pt x="1108" y="656"/>
                </a:moveTo>
                <a:lnTo>
                  <a:pt x="1060" y="656"/>
                </a:lnTo>
                <a:lnTo>
                  <a:pt x="1060" y="606"/>
                </a:lnTo>
                <a:lnTo>
                  <a:pt x="1108" y="606"/>
                </a:lnTo>
                <a:lnTo>
                  <a:pt x="1108" y="656"/>
                </a:lnTo>
                <a:close/>
                <a:moveTo>
                  <a:pt x="1032" y="656"/>
                </a:moveTo>
                <a:lnTo>
                  <a:pt x="985" y="656"/>
                </a:lnTo>
                <a:lnTo>
                  <a:pt x="985" y="606"/>
                </a:lnTo>
                <a:lnTo>
                  <a:pt x="1032" y="606"/>
                </a:lnTo>
                <a:lnTo>
                  <a:pt x="1032" y="656"/>
                </a:lnTo>
                <a:close/>
                <a:moveTo>
                  <a:pt x="956" y="656"/>
                </a:moveTo>
                <a:lnTo>
                  <a:pt x="909" y="656"/>
                </a:lnTo>
                <a:lnTo>
                  <a:pt x="909" y="606"/>
                </a:lnTo>
                <a:lnTo>
                  <a:pt x="956" y="606"/>
                </a:lnTo>
                <a:lnTo>
                  <a:pt x="956" y="656"/>
                </a:lnTo>
                <a:close/>
                <a:moveTo>
                  <a:pt x="881" y="656"/>
                </a:moveTo>
                <a:lnTo>
                  <a:pt x="833" y="656"/>
                </a:lnTo>
                <a:lnTo>
                  <a:pt x="833" y="606"/>
                </a:lnTo>
                <a:lnTo>
                  <a:pt x="881" y="606"/>
                </a:lnTo>
                <a:lnTo>
                  <a:pt x="881" y="656"/>
                </a:lnTo>
                <a:close/>
                <a:moveTo>
                  <a:pt x="805" y="656"/>
                </a:moveTo>
                <a:lnTo>
                  <a:pt x="758" y="656"/>
                </a:lnTo>
                <a:lnTo>
                  <a:pt x="758" y="606"/>
                </a:lnTo>
                <a:lnTo>
                  <a:pt x="805" y="606"/>
                </a:lnTo>
                <a:lnTo>
                  <a:pt x="805" y="656"/>
                </a:lnTo>
                <a:close/>
                <a:moveTo>
                  <a:pt x="729" y="656"/>
                </a:moveTo>
                <a:lnTo>
                  <a:pt x="682" y="656"/>
                </a:lnTo>
                <a:lnTo>
                  <a:pt x="682" y="606"/>
                </a:lnTo>
                <a:lnTo>
                  <a:pt x="729" y="606"/>
                </a:lnTo>
                <a:lnTo>
                  <a:pt x="729" y="656"/>
                </a:lnTo>
                <a:close/>
                <a:moveTo>
                  <a:pt x="653" y="656"/>
                </a:moveTo>
                <a:lnTo>
                  <a:pt x="606" y="656"/>
                </a:lnTo>
                <a:lnTo>
                  <a:pt x="606" y="606"/>
                </a:lnTo>
                <a:lnTo>
                  <a:pt x="653" y="606"/>
                </a:lnTo>
                <a:lnTo>
                  <a:pt x="653" y="656"/>
                </a:lnTo>
                <a:close/>
                <a:moveTo>
                  <a:pt x="578" y="656"/>
                </a:moveTo>
                <a:lnTo>
                  <a:pt x="530" y="656"/>
                </a:lnTo>
                <a:lnTo>
                  <a:pt x="530" y="606"/>
                </a:lnTo>
                <a:lnTo>
                  <a:pt x="578" y="606"/>
                </a:lnTo>
                <a:lnTo>
                  <a:pt x="578" y="656"/>
                </a:lnTo>
                <a:close/>
                <a:moveTo>
                  <a:pt x="502" y="656"/>
                </a:moveTo>
                <a:lnTo>
                  <a:pt x="455" y="656"/>
                </a:lnTo>
                <a:lnTo>
                  <a:pt x="455" y="606"/>
                </a:lnTo>
                <a:lnTo>
                  <a:pt x="502" y="606"/>
                </a:lnTo>
                <a:lnTo>
                  <a:pt x="502" y="656"/>
                </a:lnTo>
                <a:close/>
                <a:moveTo>
                  <a:pt x="426" y="656"/>
                </a:moveTo>
                <a:lnTo>
                  <a:pt x="379" y="656"/>
                </a:lnTo>
                <a:lnTo>
                  <a:pt x="379" y="606"/>
                </a:lnTo>
                <a:lnTo>
                  <a:pt x="426" y="606"/>
                </a:lnTo>
                <a:lnTo>
                  <a:pt x="426" y="656"/>
                </a:lnTo>
                <a:close/>
                <a:moveTo>
                  <a:pt x="3155" y="578"/>
                </a:moveTo>
                <a:lnTo>
                  <a:pt x="3105" y="578"/>
                </a:lnTo>
                <a:lnTo>
                  <a:pt x="3105" y="531"/>
                </a:lnTo>
                <a:lnTo>
                  <a:pt x="3155" y="531"/>
                </a:lnTo>
                <a:lnTo>
                  <a:pt x="3155" y="578"/>
                </a:lnTo>
                <a:close/>
                <a:moveTo>
                  <a:pt x="3003" y="578"/>
                </a:moveTo>
                <a:lnTo>
                  <a:pt x="2954" y="578"/>
                </a:lnTo>
                <a:lnTo>
                  <a:pt x="2954" y="531"/>
                </a:lnTo>
                <a:lnTo>
                  <a:pt x="3003" y="531"/>
                </a:lnTo>
                <a:lnTo>
                  <a:pt x="3003" y="578"/>
                </a:lnTo>
                <a:close/>
                <a:moveTo>
                  <a:pt x="2928" y="578"/>
                </a:moveTo>
                <a:lnTo>
                  <a:pt x="2878" y="578"/>
                </a:lnTo>
                <a:lnTo>
                  <a:pt x="2878" y="531"/>
                </a:lnTo>
                <a:lnTo>
                  <a:pt x="2928" y="531"/>
                </a:lnTo>
                <a:lnTo>
                  <a:pt x="2928" y="578"/>
                </a:lnTo>
                <a:close/>
                <a:moveTo>
                  <a:pt x="2852" y="578"/>
                </a:moveTo>
                <a:lnTo>
                  <a:pt x="2802" y="578"/>
                </a:lnTo>
                <a:lnTo>
                  <a:pt x="2802" y="531"/>
                </a:lnTo>
                <a:lnTo>
                  <a:pt x="2852" y="531"/>
                </a:lnTo>
                <a:lnTo>
                  <a:pt x="2852" y="578"/>
                </a:lnTo>
                <a:close/>
                <a:moveTo>
                  <a:pt x="2776" y="578"/>
                </a:moveTo>
                <a:lnTo>
                  <a:pt x="2726" y="578"/>
                </a:lnTo>
                <a:lnTo>
                  <a:pt x="2726" y="531"/>
                </a:lnTo>
                <a:lnTo>
                  <a:pt x="2776" y="531"/>
                </a:lnTo>
                <a:lnTo>
                  <a:pt x="2776" y="578"/>
                </a:lnTo>
                <a:close/>
                <a:moveTo>
                  <a:pt x="2700" y="578"/>
                </a:moveTo>
                <a:lnTo>
                  <a:pt x="2651" y="578"/>
                </a:lnTo>
                <a:lnTo>
                  <a:pt x="2651" y="531"/>
                </a:lnTo>
                <a:lnTo>
                  <a:pt x="2700" y="531"/>
                </a:lnTo>
                <a:lnTo>
                  <a:pt x="2700" y="578"/>
                </a:lnTo>
                <a:close/>
                <a:moveTo>
                  <a:pt x="2622" y="578"/>
                </a:moveTo>
                <a:lnTo>
                  <a:pt x="2575" y="578"/>
                </a:lnTo>
                <a:lnTo>
                  <a:pt x="2575" y="531"/>
                </a:lnTo>
                <a:lnTo>
                  <a:pt x="2622" y="531"/>
                </a:lnTo>
                <a:lnTo>
                  <a:pt x="2622" y="578"/>
                </a:lnTo>
                <a:close/>
                <a:moveTo>
                  <a:pt x="2547" y="578"/>
                </a:moveTo>
                <a:lnTo>
                  <a:pt x="2499" y="578"/>
                </a:lnTo>
                <a:lnTo>
                  <a:pt x="2499" y="531"/>
                </a:lnTo>
                <a:lnTo>
                  <a:pt x="2547" y="531"/>
                </a:lnTo>
                <a:lnTo>
                  <a:pt x="2547" y="578"/>
                </a:lnTo>
                <a:close/>
                <a:moveTo>
                  <a:pt x="2471" y="578"/>
                </a:moveTo>
                <a:lnTo>
                  <a:pt x="2424" y="578"/>
                </a:lnTo>
                <a:lnTo>
                  <a:pt x="2424" y="531"/>
                </a:lnTo>
                <a:lnTo>
                  <a:pt x="2471" y="531"/>
                </a:lnTo>
                <a:lnTo>
                  <a:pt x="2471" y="578"/>
                </a:lnTo>
                <a:close/>
                <a:moveTo>
                  <a:pt x="2395" y="578"/>
                </a:moveTo>
                <a:lnTo>
                  <a:pt x="2348" y="578"/>
                </a:lnTo>
                <a:lnTo>
                  <a:pt x="2348" y="531"/>
                </a:lnTo>
                <a:lnTo>
                  <a:pt x="2395" y="531"/>
                </a:lnTo>
                <a:lnTo>
                  <a:pt x="2395" y="578"/>
                </a:lnTo>
                <a:close/>
                <a:moveTo>
                  <a:pt x="2319" y="578"/>
                </a:moveTo>
                <a:lnTo>
                  <a:pt x="2272" y="578"/>
                </a:lnTo>
                <a:lnTo>
                  <a:pt x="2272" y="531"/>
                </a:lnTo>
                <a:lnTo>
                  <a:pt x="2319" y="531"/>
                </a:lnTo>
                <a:lnTo>
                  <a:pt x="2319" y="578"/>
                </a:lnTo>
                <a:close/>
                <a:moveTo>
                  <a:pt x="2244" y="578"/>
                </a:moveTo>
                <a:lnTo>
                  <a:pt x="2196" y="578"/>
                </a:lnTo>
                <a:lnTo>
                  <a:pt x="2196" y="531"/>
                </a:lnTo>
                <a:lnTo>
                  <a:pt x="2244" y="531"/>
                </a:lnTo>
                <a:lnTo>
                  <a:pt x="2244" y="578"/>
                </a:lnTo>
                <a:close/>
                <a:moveTo>
                  <a:pt x="2168" y="578"/>
                </a:moveTo>
                <a:lnTo>
                  <a:pt x="2121" y="578"/>
                </a:lnTo>
                <a:lnTo>
                  <a:pt x="2121" y="531"/>
                </a:lnTo>
                <a:lnTo>
                  <a:pt x="2168" y="531"/>
                </a:lnTo>
                <a:lnTo>
                  <a:pt x="2168" y="578"/>
                </a:lnTo>
                <a:close/>
                <a:moveTo>
                  <a:pt x="2092" y="578"/>
                </a:moveTo>
                <a:lnTo>
                  <a:pt x="2045" y="578"/>
                </a:lnTo>
                <a:lnTo>
                  <a:pt x="2045" y="531"/>
                </a:lnTo>
                <a:lnTo>
                  <a:pt x="2092" y="531"/>
                </a:lnTo>
                <a:lnTo>
                  <a:pt x="2092" y="578"/>
                </a:lnTo>
                <a:close/>
                <a:moveTo>
                  <a:pt x="2016" y="578"/>
                </a:moveTo>
                <a:lnTo>
                  <a:pt x="1969" y="578"/>
                </a:lnTo>
                <a:lnTo>
                  <a:pt x="1969" y="531"/>
                </a:lnTo>
                <a:lnTo>
                  <a:pt x="2016" y="531"/>
                </a:lnTo>
                <a:lnTo>
                  <a:pt x="2016" y="578"/>
                </a:lnTo>
                <a:close/>
                <a:moveTo>
                  <a:pt x="1941" y="578"/>
                </a:moveTo>
                <a:lnTo>
                  <a:pt x="1893" y="578"/>
                </a:lnTo>
                <a:lnTo>
                  <a:pt x="1893" y="531"/>
                </a:lnTo>
                <a:lnTo>
                  <a:pt x="1941" y="531"/>
                </a:lnTo>
                <a:lnTo>
                  <a:pt x="1941" y="578"/>
                </a:lnTo>
                <a:close/>
                <a:moveTo>
                  <a:pt x="1865" y="578"/>
                </a:moveTo>
                <a:lnTo>
                  <a:pt x="1818" y="578"/>
                </a:lnTo>
                <a:lnTo>
                  <a:pt x="1818" y="531"/>
                </a:lnTo>
                <a:lnTo>
                  <a:pt x="1865" y="531"/>
                </a:lnTo>
                <a:lnTo>
                  <a:pt x="1865" y="578"/>
                </a:lnTo>
                <a:close/>
                <a:moveTo>
                  <a:pt x="1789" y="578"/>
                </a:moveTo>
                <a:lnTo>
                  <a:pt x="1742" y="578"/>
                </a:lnTo>
                <a:lnTo>
                  <a:pt x="1742" y="531"/>
                </a:lnTo>
                <a:lnTo>
                  <a:pt x="1789" y="531"/>
                </a:lnTo>
                <a:lnTo>
                  <a:pt x="1789" y="578"/>
                </a:lnTo>
                <a:close/>
                <a:moveTo>
                  <a:pt x="1638" y="578"/>
                </a:moveTo>
                <a:lnTo>
                  <a:pt x="1591" y="578"/>
                </a:lnTo>
                <a:lnTo>
                  <a:pt x="1591" y="531"/>
                </a:lnTo>
                <a:lnTo>
                  <a:pt x="1638" y="531"/>
                </a:lnTo>
                <a:lnTo>
                  <a:pt x="1638" y="578"/>
                </a:lnTo>
                <a:close/>
                <a:moveTo>
                  <a:pt x="1562" y="578"/>
                </a:moveTo>
                <a:lnTo>
                  <a:pt x="1515" y="578"/>
                </a:lnTo>
                <a:lnTo>
                  <a:pt x="1515" y="531"/>
                </a:lnTo>
                <a:lnTo>
                  <a:pt x="1562" y="531"/>
                </a:lnTo>
                <a:lnTo>
                  <a:pt x="1562" y="578"/>
                </a:lnTo>
                <a:close/>
                <a:moveTo>
                  <a:pt x="1032" y="578"/>
                </a:moveTo>
                <a:lnTo>
                  <a:pt x="985" y="578"/>
                </a:lnTo>
                <a:lnTo>
                  <a:pt x="985" y="531"/>
                </a:lnTo>
                <a:lnTo>
                  <a:pt x="1032" y="531"/>
                </a:lnTo>
                <a:lnTo>
                  <a:pt x="1032" y="578"/>
                </a:lnTo>
                <a:close/>
                <a:moveTo>
                  <a:pt x="956" y="578"/>
                </a:moveTo>
                <a:lnTo>
                  <a:pt x="909" y="578"/>
                </a:lnTo>
                <a:lnTo>
                  <a:pt x="909" y="531"/>
                </a:lnTo>
                <a:lnTo>
                  <a:pt x="956" y="531"/>
                </a:lnTo>
                <a:lnTo>
                  <a:pt x="956" y="578"/>
                </a:lnTo>
                <a:close/>
                <a:moveTo>
                  <a:pt x="881" y="578"/>
                </a:moveTo>
                <a:lnTo>
                  <a:pt x="833" y="578"/>
                </a:lnTo>
                <a:lnTo>
                  <a:pt x="833" y="531"/>
                </a:lnTo>
                <a:lnTo>
                  <a:pt x="881" y="531"/>
                </a:lnTo>
                <a:lnTo>
                  <a:pt x="881" y="578"/>
                </a:lnTo>
                <a:close/>
                <a:moveTo>
                  <a:pt x="805" y="578"/>
                </a:moveTo>
                <a:lnTo>
                  <a:pt x="758" y="578"/>
                </a:lnTo>
                <a:lnTo>
                  <a:pt x="758" y="531"/>
                </a:lnTo>
                <a:lnTo>
                  <a:pt x="805" y="531"/>
                </a:lnTo>
                <a:lnTo>
                  <a:pt x="805" y="578"/>
                </a:lnTo>
                <a:close/>
                <a:moveTo>
                  <a:pt x="729" y="578"/>
                </a:moveTo>
                <a:lnTo>
                  <a:pt x="682" y="578"/>
                </a:lnTo>
                <a:lnTo>
                  <a:pt x="682" y="531"/>
                </a:lnTo>
                <a:lnTo>
                  <a:pt x="729" y="531"/>
                </a:lnTo>
                <a:lnTo>
                  <a:pt x="729" y="578"/>
                </a:lnTo>
                <a:close/>
                <a:moveTo>
                  <a:pt x="653" y="578"/>
                </a:moveTo>
                <a:lnTo>
                  <a:pt x="606" y="578"/>
                </a:lnTo>
                <a:lnTo>
                  <a:pt x="606" y="531"/>
                </a:lnTo>
                <a:lnTo>
                  <a:pt x="653" y="531"/>
                </a:lnTo>
                <a:lnTo>
                  <a:pt x="653" y="578"/>
                </a:lnTo>
                <a:close/>
                <a:moveTo>
                  <a:pt x="578" y="578"/>
                </a:moveTo>
                <a:lnTo>
                  <a:pt x="530" y="578"/>
                </a:lnTo>
                <a:lnTo>
                  <a:pt x="530" y="531"/>
                </a:lnTo>
                <a:lnTo>
                  <a:pt x="578" y="531"/>
                </a:lnTo>
                <a:lnTo>
                  <a:pt x="578" y="578"/>
                </a:lnTo>
                <a:close/>
                <a:moveTo>
                  <a:pt x="502" y="578"/>
                </a:moveTo>
                <a:lnTo>
                  <a:pt x="455" y="578"/>
                </a:lnTo>
                <a:lnTo>
                  <a:pt x="455" y="531"/>
                </a:lnTo>
                <a:lnTo>
                  <a:pt x="502" y="531"/>
                </a:lnTo>
                <a:lnTo>
                  <a:pt x="502" y="578"/>
                </a:lnTo>
                <a:close/>
                <a:moveTo>
                  <a:pt x="426" y="578"/>
                </a:moveTo>
                <a:lnTo>
                  <a:pt x="379" y="578"/>
                </a:lnTo>
                <a:lnTo>
                  <a:pt x="379" y="531"/>
                </a:lnTo>
                <a:lnTo>
                  <a:pt x="426" y="531"/>
                </a:lnTo>
                <a:lnTo>
                  <a:pt x="426" y="578"/>
                </a:lnTo>
                <a:close/>
                <a:moveTo>
                  <a:pt x="351" y="578"/>
                </a:moveTo>
                <a:lnTo>
                  <a:pt x="303" y="578"/>
                </a:lnTo>
                <a:lnTo>
                  <a:pt x="303" y="531"/>
                </a:lnTo>
                <a:lnTo>
                  <a:pt x="351" y="531"/>
                </a:lnTo>
                <a:lnTo>
                  <a:pt x="351" y="578"/>
                </a:lnTo>
                <a:close/>
                <a:moveTo>
                  <a:pt x="48" y="578"/>
                </a:moveTo>
                <a:lnTo>
                  <a:pt x="0" y="578"/>
                </a:lnTo>
                <a:lnTo>
                  <a:pt x="0" y="531"/>
                </a:lnTo>
                <a:lnTo>
                  <a:pt x="48" y="531"/>
                </a:lnTo>
                <a:lnTo>
                  <a:pt x="48" y="578"/>
                </a:lnTo>
                <a:close/>
                <a:moveTo>
                  <a:pt x="3306" y="502"/>
                </a:moveTo>
                <a:lnTo>
                  <a:pt x="3257" y="502"/>
                </a:lnTo>
                <a:lnTo>
                  <a:pt x="3257" y="455"/>
                </a:lnTo>
                <a:lnTo>
                  <a:pt x="3306" y="455"/>
                </a:lnTo>
                <a:lnTo>
                  <a:pt x="3306" y="502"/>
                </a:lnTo>
                <a:close/>
                <a:moveTo>
                  <a:pt x="3230" y="502"/>
                </a:moveTo>
                <a:lnTo>
                  <a:pt x="3181" y="502"/>
                </a:lnTo>
                <a:lnTo>
                  <a:pt x="3181" y="455"/>
                </a:lnTo>
                <a:lnTo>
                  <a:pt x="3230" y="455"/>
                </a:lnTo>
                <a:lnTo>
                  <a:pt x="3230" y="502"/>
                </a:lnTo>
                <a:close/>
                <a:moveTo>
                  <a:pt x="3155" y="502"/>
                </a:moveTo>
                <a:lnTo>
                  <a:pt x="3105" y="502"/>
                </a:lnTo>
                <a:lnTo>
                  <a:pt x="3105" y="455"/>
                </a:lnTo>
                <a:lnTo>
                  <a:pt x="3155" y="455"/>
                </a:lnTo>
                <a:lnTo>
                  <a:pt x="3155" y="502"/>
                </a:lnTo>
                <a:close/>
                <a:moveTo>
                  <a:pt x="3079" y="502"/>
                </a:moveTo>
                <a:lnTo>
                  <a:pt x="3029" y="502"/>
                </a:lnTo>
                <a:lnTo>
                  <a:pt x="3029" y="455"/>
                </a:lnTo>
                <a:lnTo>
                  <a:pt x="3079" y="455"/>
                </a:lnTo>
                <a:lnTo>
                  <a:pt x="3079" y="502"/>
                </a:lnTo>
                <a:close/>
                <a:moveTo>
                  <a:pt x="3003" y="502"/>
                </a:moveTo>
                <a:lnTo>
                  <a:pt x="2954" y="502"/>
                </a:lnTo>
                <a:lnTo>
                  <a:pt x="2954" y="455"/>
                </a:lnTo>
                <a:lnTo>
                  <a:pt x="3003" y="455"/>
                </a:lnTo>
                <a:lnTo>
                  <a:pt x="3003" y="502"/>
                </a:lnTo>
                <a:close/>
                <a:moveTo>
                  <a:pt x="2928" y="502"/>
                </a:moveTo>
                <a:lnTo>
                  <a:pt x="2878" y="502"/>
                </a:lnTo>
                <a:lnTo>
                  <a:pt x="2878" y="455"/>
                </a:lnTo>
                <a:lnTo>
                  <a:pt x="2928" y="455"/>
                </a:lnTo>
                <a:lnTo>
                  <a:pt x="2928" y="502"/>
                </a:lnTo>
                <a:close/>
                <a:moveTo>
                  <a:pt x="2852" y="502"/>
                </a:moveTo>
                <a:lnTo>
                  <a:pt x="2802" y="502"/>
                </a:lnTo>
                <a:lnTo>
                  <a:pt x="2802" y="455"/>
                </a:lnTo>
                <a:lnTo>
                  <a:pt x="2852" y="455"/>
                </a:lnTo>
                <a:lnTo>
                  <a:pt x="2852" y="502"/>
                </a:lnTo>
                <a:close/>
                <a:moveTo>
                  <a:pt x="2776" y="502"/>
                </a:moveTo>
                <a:lnTo>
                  <a:pt x="2726" y="502"/>
                </a:lnTo>
                <a:lnTo>
                  <a:pt x="2726" y="455"/>
                </a:lnTo>
                <a:lnTo>
                  <a:pt x="2776" y="455"/>
                </a:lnTo>
                <a:lnTo>
                  <a:pt x="2776" y="502"/>
                </a:lnTo>
                <a:close/>
                <a:moveTo>
                  <a:pt x="2700" y="502"/>
                </a:moveTo>
                <a:lnTo>
                  <a:pt x="2651" y="502"/>
                </a:lnTo>
                <a:lnTo>
                  <a:pt x="2651" y="455"/>
                </a:lnTo>
                <a:lnTo>
                  <a:pt x="2700" y="455"/>
                </a:lnTo>
                <a:lnTo>
                  <a:pt x="2700" y="502"/>
                </a:lnTo>
                <a:close/>
                <a:moveTo>
                  <a:pt x="2622" y="502"/>
                </a:moveTo>
                <a:lnTo>
                  <a:pt x="2575" y="502"/>
                </a:lnTo>
                <a:lnTo>
                  <a:pt x="2575" y="455"/>
                </a:lnTo>
                <a:lnTo>
                  <a:pt x="2622" y="455"/>
                </a:lnTo>
                <a:lnTo>
                  <a:pt x="2622" y="502"/>
                </a:lnTo>
                <a:close/>
                <a:moveTo>
                  <a:pt x="2547" y="502"/>
                </a:moveTo>
                <a:lnTo>
                  <a:pt x="2499" y="502"/>
                </a:lnTo>
                <a:lnTo>
                  <a:pt x="2499" y="455"/>
                </a:lnTo>
                <a:lnTo>
                  <a:pt x="2547" y="455"/>
                </a:lnTo>
                <a:lnTo>
                  <a:pt x="2547" y="502"/>
                </a:lnTo>
                <a:close/>
                <a:moveTo>
                  <a:pt x="2471" y="502"/>
                </a:moveTo>
                <a:lnTo>
                  <a:pt x="2424" y="502"/>
                </a:lnTo>
                <a:lnTo>
                  <a:pt x="2424" y="455"/>
                </a:lnTo>
                <a:lnTo>
                  <a:pt x="2471" y="455"/>
                </a:lnTo>
                <a:lnTo>
                  <a:pt x="2471" y="502"/>
                </a:lnTo>
                <a:close/>
                <a:moveTo>
                  <a:pt x="2395" y="502"/>
                </a:moveTo>
                <a:lnTo>
                  <a:pt x="2348" y="502"/>
                </a:lnTo>
                <a:lnTo>
                  <a:pt x="2348" y="455"/>
                </a:lnTo>
                <a:lnTo>
                  <a:pt x="2395" y="455"/>
                </a:lnTo>
                <a:lnTo>
                  <a:pt x="2395" y="502"/>
                </a:lnTo>
                <a:close/>
                <a:moveTo>
                  <a:pt x="2319" y="502"/>
                </a:moveTo>
                <a:lnTo>
                  <a:pt x="2272" y="502"/>
                </a:lnTo>
                <a:lnTo>
                  <a:pt x="2272" y="455"/>
                </a:lnTo>
                <a:lnTo>
                  <a:pt x="2319" y="455"/>
                </a:lnTo>
                <a:lnTo>
                  <a:pt x="2319" y="502"/>
                </a:lnTo>
                <a:close/>
                <a:moveTo>
                  <a:pt x="2244" y="502"/>
                </a:moveTo>
                <a:lnTo>
                  <a:pt x="2196" y="502"/>
                </a:lnTo>
                <a:lnTo>
                  <a:pt x="2196" y="455"/>
                </a:lnTo>
                <a:lnTo>
                  <a:pt x="2244" y="455"/>
                </a:lnTo>
                <a:lnTo>
                  <a:pt x="2244" y="502"/>
                </a:lnTo>
                <a:close/>
                <a:moveTo>
                  <a:pt x="2168" y="502"/>
                </a:moveTo>
                <a:lnTo>
                  <a:pt x="2121" y="502"/>
                </a:lnTo>
                <a:lnTo>
                  <a:pt x="2121" y="455"/>
                </a:lnTo>
                <a:lnTo>
                  <a:pt x="2168" y="455"/>
                </a:lnTo>
                <a:lnTo>
                  <a:pt x="2168" y="502"/>
                </a:lnTo>
                <a:close/>
                <a:moveTo>
                  <a:pt x="2092" y="502"/>
                </a:moveTo>
                <a:lnTo>
                  <a:pt x="2045" y="502"/>
                </a:lnTo>
                <a:lnTo>
                  <a:pt x="2045" y="455"/>
                </a:lnTo>
                <a:lnTo>
                  <a:pt x="2092" y="455"/>
                </a:lnTo>
                <a:lnTo>
                  <a:pt x="2092" y="502"/>
                </a:lnTo>
                <a:close/>
                <a:moveTo>
                  <a:pt x="2016" y="502"/>
                </a:moveTo>
                <a:lnTo>
                  <a:pt x="1969" y="502"/>
                </a:lnTo>
                <a:lnTo>
                  <a:pt x="1969" y="455"/>
                </a:lnTo>
                <a:lnTo>
                  <a:pt x="2016" y="455"/>
                </a:lnTo>
                <a:lnTo>
                  <a:pt x="2016" y="502"/>
                </a:lnTo>
                <a:close/>
                <a:moveTo>
                  <a:pt x="1941" y="502"/>
                </a:moveTo>
                <a:lnTo>
                  <a:pt x="1893" y="502"/>
                </a:lnTo>
                <a:lnTo>
                  <a:pt x="1893" y="455"/>
                </a:lnTo>
                <a:lnTo>
                  <a:pt x="1941" y="455"/>
                </a:lnTo>
                <a:lnTo>
                  <a:pt x="1941" y="502"/>
                </a:lnTo>
                <a:close/>
                <a:moveTo>
                  <a:pt x="1789" y="502"/>
                </a:moveTo>
                <a:lnTo>
                  <a:pt x="1742" y="502"/>
                </a:lnTo>
                <a:lnTo>
                  <a:pt x="1742" y="455"/>
                </a:lnTo>
                <a:lnTo>
                  <a:pt x="1789" y="455"/>
                </a:lnTo>
                <a:lnTo>
                  <a:pt x="1789" y="502"/>
                </a:lnTo>
                <a:close/>
                <a:moveTo>
                  <a:pt x="1714" y="502"/>
                </a:moveTo>
                <a:lnTo>
                  <a:pt x="1666" y="502"/>
                </a:lnTo>
                <a:lnTo>
                  <a:pt x="1666" y="455"/>
                </a:lnTo>
                <a:lnTo>
                  <a:pt x="1714" y="455"/>
                </a:lnTo>
                <a:lnTo>
                  <a:pt x="1714" y="502"/>
                </a:lnTo>
                <a:close/>
                <a:moveTo>
                  <a:pt x="1562" y="502"/>
                </a:moveTo>
                <a:lnTo>
                  <a:pt x="1515" y="502"/>
                </a:lnTo>
                <a:lnTo>
                  <a:pt x="1515" y="455"/>
                </a:lnTo>
                <a:lnTo>
                  <a:pt x="1562" y="455"/>
                </a:lnTo>
                <a:lnTo>
                  <a:pt x="1562" y="502"/>
                </a:lnTo>
                <a:close/>
                <a:moveTo>
                  <a:pt x="1184" y="502"/>
                </a:moveTo>
                <a:lnTo>
                  <a:pt x="1136" y="502"/>
                </a:lnTo>
                <a:lnTo>
                  <a:pt x="1136" y="455"/>
                </a:lnTo>
                <a:lnTo>
                  <a:pt x="1184" y="455"/>
                </a:lnTo>
                <a:lnTo>
                  <a:pt x="1184" y="502"/>
                </a:lnTo>
                <a:close/>
                <a:moveTo>
                  <a:pt x="956" y="502"/>
                </a:moveTo>
                <a:lnTo>
                  <a:pt x="909" y="502"/>
                </a:lnTo>
                <a:lnTo>
                  <a:pt x="909" y="455"/>
                </a:lnTo>
                <a:lnTo>
                  <a:pt x="956" y="455"/>
                </a:lnTo>
                <a:lnTo>
                  <a:pt x="956" y="502"/>
                </a:lnTo>
                <a:close/>
                <a:moveTo>
                  <a:pt x="881" y="502"/>
                </a:moveTo>
                <a:lnTo>
                  <a:pt x="833" y="502"/>
                </a:lnTo>
                <a:lnTo>
                  <a:pt x="833" y="455"/>
                </a:lnTo>
                <a:lnTo>
                  <a:pt x="881" y="455"/>
                </a:lnTo>
                <a:lnTo>
                  <a:pt x="881" y="502"/>
                </a:lnTo>
                <a:close/>
                <a:moveTo>
                  <a:pt x="729" y="502"/>
                </a:moveTo>
                <a:lnTo>
                  <a:pt x="682" y="502"/>
                </a:lnTo>
                <a:lnTo>
                  <a:pt x="682" y="455"/>
                </a:lnTo>
                <a:lnTo>
                  <a:pt x="729" y="455"/>
                </a:lnTo>
                <a:lnTo>
                  <a:pt x="729" y="502"/>
                </a:lnTo>
                <a:close/>
                <a:moveTo>
                  <a:pt x="653" y="502"/>
                </a:moveTo>
                <a:lnTo>
                  <a:pt x="606" y="502"/>
                </a:lnTo>
                <a:lnTo>
                  <a:pt x="606" y="455"/>
                </a:lnTo>
                <a:lnTo>
                  <a:pt x="653" y="455"/>
                </a:lnTo>
                <a:lnTo>
                  <a:pt x="653" y="502"/>
                </a:lnTo>
                <a:close/>
                <a:moveTo>
                  <a:pt x="578" y="502"/>
                </a:moveTo>
                <a:lnTo>
                  <a:pt x="530" y="502"/>
                </a:lnTo>
                <a:lnTo>
                  <a:pt x="530" y="455"/>
                </a:lnTo>
                <a:lnTo>
                  <a:pt x="578" y="455"/>
                </a:lnTo>
                <a:lnTo>
                  <a:pt x="578" y="502"/>
                </a:lnTo>
                <a:close/>
                <a:moveTo>
                  <a:pt x="502" y="502"/>
                </a:moveTo>
                <a:lnTo>
                  <a:pt x="455" y="502"/>
                </a:lnTo>
                <a:lnTo>
                  <a:pt x="455" y="455"/>
                </a:lnTo>
                <a:lnTo>
                  <a:pt x="502" y="455"/>
                </a:lnTo>
                <a:lnTo>
                  <a:pt x="502" y="502"/>
                </a:lnTo>
                <a:close/>
                <a:moveTo>
                  <a:pt x="426" y="502"/>
                </a:moveTo>
                <a:lnTo>
                  <a:pt x="379" y="502"/>
                </a:lnTo>
                <a:lnTo>
                  <a:pt x="379" y="455"/>
                </a:lnTo>
                <a:lnTo>
                  <a:pt x="426" y="455"/>
                </a:lnTo>
                <a:lnTo>
                  <a:pt x="426" y="502"/>
                </a:lnTo>
                <a:close/>
                <a:moveTo>
                  <a:pt x="351" y="502"/>
                </a:moveTo>
                <a:lnTo>
                  <a:pt x="303" y="502"/>
                </a:lnTo>
                <a:lnTo>
                  <a:pt x="303" y="455"/>
                </a:lnTo>
                <a:lnTo>
                  <a:pt x="351" y="455"/>
                </a:lnTo>
                <a:lnTo>
                  <a:pt x="351" y="502"/>
                </a:lnTo>
                <a:close/>
                <a:moveTo>
                  <a:pt x="275" y="502"/>
                </a:moveTo>
                <a:lnTo>
                  <a:pt x="227" y="502"/>
                </a:lnTo>
                <a:lnTo>
                  <a:pt x="227" y="455"/>
                </a:lnTo>
                <a:lnTo>
                  <a:pt x="275" y="455"/>
                </a:lnTo>
                <a:lnTo>
                  <a:pt x="275" y="502"/>
                </a:lnTo>
                <a:close/>
                <a:moveTo>
                  <a:pt x="123" y="502"/>
                </a:moveTo>
                <a:lnTo>
                  <a:pt x="76" y="502"/>
                </a:lnTo>
                <a:lnTo>
                  <a:pt x="76" y="455"/>
                </a:lnTo>
                <a:lnTo>
                  <a:pt x="123" y="455"/>
                </a:lnTo>
                <a:lnTo>
                  <a:pt x="123" y="502"/>
                </a:lnTo>
                <a:close/>
                <a:moveTo>
                  <a:pt x="3458" y="426"/>
                </a:moveTo>
                <a:lnTo>
                  <a:pt x="3408" y="426"/>
                </a:lnTo>
                <a:lnTo>
                  <a:pt x="3408" y="379"/>
                </a:lnTo>
                <a:lnTo>
                  <a:pt x="3458" y="379"/>
                </a:lnTo>
                <a:lnTo>
                  <a:pt x="3458" y="426"/>
                </a:lnTo>
                <a:close/>
                <a:moveTo>
                  <a:pt x="3382" y="426"/>
                </a:moveTo>
                <a:lnTo>
                  <a:pt x="3332" y="426"/>
                </a:lnTo>
                <a:lnTo>
                  <a:pt x="3332" y="379"/>
                </a:lnTo>
                <a:lnTo>
                  <a:pt x="3382" y="379"/>
                </a:lnTo>
                <a:lnTo>
                  <a:pt x="3382" y="426"/>
                </a:lnTo>
                <a:close/>
                <a:moveTo>
                  <a:pt x="3306" y="426"/>
                </a:moveTo>
                <a:lnTo>
                  <a:pt x="3257" y="426"/>
                </a:lnTo>
                <a:lnTo>
                  <a:pt x="3257" y="379"/>
                </a:lnTo>
                <a:lnTo>
                  <a:pt x="3306" y="379"/>
                </a:lnTo>
                <a:lnTo>
                  <a:pt x="3306" y="426"/>
                </a:lnTo>
                <a:close/>
                <a:moveTo>
                  <a:pt x="3230" y="426"/>
                </a:moveTo>
                <a:lnTo>
                  <a:pt x="3181" y="426"/>
                </a:lnTo>
                <a:lnTo>
                  <a:pt x="3181" y="379"/>
                </a:lnTo>
                <a:lnTo>
                  <a:pt x="3230" y="379"/>
                </a:lnTo>
                <a:lnTo>
                  <a:pt x="3230" y="426"/>
                </a:lnTo>
                <a:close/>
                <a:moveTo>
                  <a:pt x="3155" y="426"/>
                </a:moveTo>
                <a:lnTo>
                  <a:pt x="3105" y="426"/>
                </a:lnTo>
                <a:lnTo>
                  <a:pt x="3105" y="379"/>
                </a:lnTo>
                <a:lnTo>
                  <a:pt x="3155" y="379"/>
                </a:lnTo>
                <a:lnTo>
                  <a:pt x="3155" y="426"/>
                </a:lnTo>
                <a:close/>
                <a:moveTo>
                  <a:pt x="3079" y="426"/>
                </a:moveTo>
                <a:lnTo>
                  <a:pt x="3029" y="426"/>
                </a:lnTo>
                <a:lnTo>
                  <a:pt x="3029" y="379"/>
                </a:lnTo>
                <a:lnTo>
                  <a:pt x="3079" y="379"/>
                </a:lnTo>
                <a:lnTo>
                  <a:pt x="3079" y="426"/>
                </a:lnTo>
                <a:close/>
                <a:moveTo>
                  <a:pt x="3003" y="426"/>
                </a:moveTo>
                <a:lnTo>
                  <a:pt x="2954" y="426"/>
                </a:lnTo>
                <a:lnTo>
                  <a:pt x="2954" y="379"/>
                </a:lnTo>
                <a:lnTo>
                  <a:pt x="3003" y="379"/>
                </a:lnTo>
                <a:lnTo>
                  <a:pt x="3003" y="426"/>
                </a:lnTo>
                <a:close/>
                <a:moveTo>
                  <a:pt x="2928" y="426"/>
                </a:moveTo>
                <a:lnTo>
                  <a:pt x="2878" y="426"/>
                </a:lnTo>
                <a:lnTo>
                  <a:pt x="2878" y="379"/>
                </a:lnTo>
                <a:lnTo>
                  <a:pt x="2928" y="379"/>
                </a:lnTo>
                <a:lnTo>
                  <a:pt x="2928" y="426"/>
                </a:lnTo>
                <a:close/>
                <a:moveTo>
                  <a:pt x="2852" y="426"/>
                </a:moveTo>
                <a:lnTo>
                  <a:pt x="2802" y="426"/>
                </a:lnTo>
                <a:lnTo>
                  <a:pt x="2802" y="379"/>
                </a:lnTo>
                <a:lnTo>
                  <a:pt x="2852" y="379"/>
                </a:lnTo>
                <a:lnTo>
                  <a:pt x="2852" y="426"/>
                </a:lnTo>
                <a:close/>
                <a:moveTo>
                  <a:pt x="2776" y="426"/>
                </a:moveTo>
                <a:lnTo>
                  <a:pt x="2726" y="426"/>
                </a:lnTo>
                <a:lnTo>
                  <a:pt x="2726" y="379"/>
                </a:lnTo>
                <a:lnTo>
                  <a:pt x="2776" y="379"/>
                </a:lnTo>
                <a:lnTo>
                  <a:pt x="2776" y="426"/>
                </a:lnTo>
                <a:close/>
                <a:moveTo>
                  <a:pt x="2700" y="426"/>
                </a:moveTo>
                <a:lnTo>
                  <a:pt x="2651" y="426"/>
                </a:lnTo>
                <a:lnTo>
                  <a:pt x="2651" y="379"/>
                </a:lnTo>
                <a:lnTo>
                  <a:pt x="2700" y="379"/>
                </a:lnTo>
                <a:lnTo>
                  <a:pt x="2700" y="426"/>
                </a:lnTo>
                <a:close/>
                <a:moveTo>
                  <a:pt x="2622" y="426"/>
                </a:moveTo>
                <a:lnTo>
                  <a:pt x="2575" y="426"/>
                </a:lnTo>
                <a:lnTo>
                  <a:pt x="2575" y="379"/>
                </a:lnTo>
                <a:lnTo>
                  <a:pt x="2622" y="379"/>
                </a:lnTo>
                <a:lnTo>
                  <a:pt x="2622" y="426"/>
                </a:lnTo>
                <a:close/>
                <a:moveTo>
                  <a:pt x="2547" y="426"/>
                </a:moveTo>
                <a:lnTo>
                  <a:pt x="2499" y="426"/>
                </a:lnTo>
                <a:lnTo>
                  <a:pt x="2499" y="379"/>
                </a:lnTo>
                <a:lnTo>
                  <a:pt x="2547" y="379"/>
                </a:lnTo>
                <a:lnTo>
                  <a:pt x="2547" y="426"/>
                </a:lnTo>
                <a:close/>
                <a:moveTo>
                  <a:pt x="2471" y="426"/>
                </a:moveTo>
                <a:lnTo>
                  <a:pt x="2424" y="426"/>
                </a:lnTo>
                <a:lnTo>
                  <a:pt x="2424" y="379"/>
                </a:lnTo>
                <a:lnTo>
                  <a:pt x="2471" y="379"/>
                </a:lnTo>
                <a:lnTo>
                  <a:pt x="2471" y="426"/>
                </a:lnTo>
                <a:close/>
                <a:moveTo>
                  <a:pt x="2395" y="426"/>
                </a:moveTo>
                <a:lnTo>
                  <a:pt x="2348" y="426"/>
                </a:lnTo>
                <a:lnTo>
                  <a:pt x="2348" y="379"/>
                </a:lnTo>
                <a:lnTo>
                  <a:pt x="2395" y="379"/>
                </a:lnTo>
                <a:lnTo>
                  <a:pt x="2395" y="426"/>
                </a:lnTo>
                <a:close/>
                <a:moveTo>
                  <a:pt x="2319" y="426"/>
                </a:moveTo>
                <a:lnTo>
                  <a:pt x="2272" y="426"/>
                </a:lnTo>
                <a:lnTo>
                  <a:pt x="2272" y="379"/>
                </a:lnTo>
                <a:lnTo>
                  <a:pt x="2319" y="379"/>
                </a:lnTo>
                <a:lnTo>
                  <a:pt x="2319" y="426"/>
                </a:lnTo>
                <a:close/>
                <a:moveTo>
                  <a:pt x="2244" y="426"/>
                </a:moveTo>
                <a:lnTo>
                  <a:pt x="2196" y="426"/>
                </a:lnTo>
                <a:lnTo>
                  <a:pt x="2196" y="379"/>
                </a:lnTo>
                <a:lnTo>
                  <a:pt x="2244" y="379"/>
                </a:lnTo>
                <a:lnTo>
                  <a:pt x="2244" y="426"/>
                </a:lnTo>
                <a:close/>
                <a:moveTo>
                  <a:pt x="2168" y="426"/>
                </a:moveTo>
                <a:lnTo>
                  <a:pt x="2121" y="426"/>
                </a:lnTo>
                <a:lnTo>
                  <a:pt x="2121" y="379"/>
                </a:lnTo>
                <a:lnTo>
                  <a:pt x="2168" y="379"/>
                </a:lnTo>
                <a:lnTo>
                  <a:pt x="2168" y="426"/>
                </a:lnTo>
                <a:close/>
                <a:moveTo>
                  <a:pt x="2092" y="426"/>
                </a:moveTo>
                <a:lnTo>
                  <a:pt x="2045" y="426"/>
                </a:lnTo>
                <a:lnTo>
                  <a:pt x="2045" y="379"/>
                </a:lnTo>
                <a:lnTo>
                  <a:pt x="2092" y="379"/>
                </a:lnTo>
                <a:lnTo>
                  <a:pt x="2092" y="426"/>
                </a:lnTo>
                <a:close/>
                <a:moveTo>
                  <a:pt x="2016" y="426"/>
                </a:moveTo>
                <a:lnTo>
                  <a:pt x="1969" y="426"/>
                </a:lnTo>
                <a:lnTo>
                  <a:pt x="1969" y="379"/>
                </a:lnTo>
                <a:lnTo>
                  <a:pt x="2016" y="379"/>
                </a:lnTo>
                <a:lnTo>
                  <a:pt x="2016" y="426"/>
                </a:lnTo>
                <a:close/>
                <a:moveTo>
                  <a:pt x="1941" y="426"/>
                </a:moveTo>
                <a:lnTo>
                  <a:pt x="1893" y="426"/>
                </a:lnTo>
                <a:lnTo>
                  <a:pt x="1893" y="379"/>
                </a:lnTo>
                <a:lnTo>
                  <a:pt x="1941" y="379"/>
                </a:lnTo>
                <a:lnTo>
                  <a:pt x="1941" y="426"/>
                </a:lnTo>
                <a:close/>
                <a:moveTo>
                  <a:pt x="1865" y="426"/>
                </a:moveTo>
                <a:lnTo>
                  <a:pt x="1818" y="426"/>
                </a:lnTo>
                <a:lnTo>
                  <a:pt x="1818" y="379"/>
                </a:lnTo>
                <a:lnTo>
                  <a:pt x="1865" y="379"/>
                </a:lnTo>
                <a:lnTo>
                  <a:pt x="1865" y="426"/>
                </a:lnTo>
                <a:close/>
                <a:moveTo>
                  <a:pt x="1789" y="426"/>
                </a:moveTo>
                <a:lnTo>
                  <a:pt x="1742" y="426"/>
                </a:lnTo>
                <a:lnTo>
                  <a:pt x="1742" y="379"/>
                </a:lnTo>
                <a:lnTo>
                  <a:pt x="1789" y="379"/>
                </a:lnTo>
                <a:lnTo>
                  <a:pt x="1789" y="426"/>
                </a:lnTo>
                <a:close/>
                <a:moveTo>
                  <a:pt x="1486" y="426"/>
                </a:moveTo>
                <a:lnTo>
                  <a:pt x="1439" y="426"/>
                </a:lnTo>
                <a:lnTo>
                  <a:pt x="1439" y="379"/>
                </a:lnTo>
                <a:lnTo>
                  <a:pt x="1486" y="379"/>
                </a:lnTo>
                <a:lnTo>
                  <a:pt x="1486" y="426"/>
                </a:lnTo>
                <a:close/>
                <a:moveTo>
                  <a:pt x="1411" y="426"/>
                </a:moveTo>
                <a:lnTo>
                  <a:pt x="1363" y="426"/>
                </a:lnTo>
                <a:lnTo>
                  <a:pt x="1363" y="379"/>
                </a:lnTo>
                <a:lnTo>
                  <a:pt x="1411" y="379"/>
                </a:lnTo>
                <a:lnTo>
                  <a:pt x="1411" y="426"/>
                </a:lnTo>
                <a:close/>
                <a:moveTo>
                  <a:pt x="1259" y="426"/>
                </a:moveTo>
                <a:lnTo>
                  <a:pt x="1212" y="426"/>
                </a:lnTo>
                <a:lnTo>
                  <a:pt x="1212" y="379"/>
                </a:lnTo>
                <a:lnTo>
                  <a:pt x="1259" y="379"/>
                </a:lnTo>
                <a:lnTo>
                  <a:pt x="1259" y="426"/>
                </a:lnTo>
                <a:close/>
                <a:moveTo>
                  <a:pt x="1184" y="426"/>
                </a:moveTo>
                <a:lnTo>
                  <a:pt x="1136" y="426"/>
                </a:lnTo>
                <a:lnTo>
                  <a:pt x="1136" y="379"/>
                </a:lnTo>
                <a:lnTo>
                  <a:pt x="1184" y="379"/>
                </a:lnTo>
                <a:lnTo>
                  <a:pt x="1184" y="426"/>
                </a:lnTo>
                <a:close/>
                <a:moveTo>
                  <a:pt x="956" y="426"/>
                </a:moveTo>
                <a:lnTo>
                  <a:pt x="909" y="426"/>
                </a:lnTo>
                <a:lnTo>
                  <a:pt x="909" y="379"/>
                </a:lnTo>
                <a:lnTo>
                  <a:pt x="956" y="379"/>
                </a:lnTo>
                <a:lnTo>
                  <a:pt x="956" y="426"/>
                </a:lnTo>
                <a:close/>
                <a:moveTo>
                  <a:pt x="881" y="426"/>
                </a:moveTo>
                <a:lnTo>
                  <a:pt x="833" y="426"/>
                </a:lnTo>
                <a:lnTo>
                  <a:pt x="833" y="379"/>
                </a:lnTo>
                <a:lnTo>
                  <a:pt x="881" y="379"/>
                </a:lnTo>
                <a:lnTo>
                  <a:pt x="881" y="426"/>
                </a:lnTo>
                <a:close/>
                <a:moveTo>
                  <a:pt x="805" y="426"/>
                </a:moveTo>
                <a:lnTo>
                  <a:pt x="758" y="426"/>
                </a:lnTo>
                <a:lnTo>
                  <a:pt x="758" y="379"/>
                </a:lnTo>
                <a:lnTo>
                  <a:pt x="805" y="379"/>
                </a:lnTo>
                <a:lnTo>
                  <a:pt x="805" y="426"/>
                </a:lnTo>
                <a:close/>
                <a:moveTo>
                  <a:pt x="729" y="426"/>
                </a:moveTo>
                <a:lnTo>
                  <a:pt x="682" y="426"/>
                </a:lnTo>
                <a:lnTo>
                  <a:pt x="682" y="379"/>
                </a:lnTo>
                <a:lnTo>
                  <a:pt x="729" y="379"/>
                </a:lnTo>
                <a:lnTo>
                  <a:pt x="729" y="426"/>
                </a:lnTo>
                <a:close/>
                <a:moveTo>
                  <a:pt x="653" y="426"/>
                </a:moveTo>
                <a:lnTo>
                  <a:pt x="606" y="426"/>
                </a:lnTo>
                <a:lnTo>
                  <a:pt x="606" y="379"/>
                </a:lnTo>
                <a:lnTo>
                  <a:pt x="653" y="379"/>
                </a:lnTo>
                <a:lnTo>
                  <a:pt x="653" y="426"/>
                </a:lnTo>
                <a:close/>
                <a:moveTo>
                  <a:pt x="578" y="426"/>
                </a:moveTo>
                <a:lnTo>
                  <a:pt x="530" y="426"/>
                </a:lnTo>
                <a:lnTo>
                  <a:pt x="530" y="379"/>
                </a:lnTo>
                <a:lnTo>
                  <a:pt x="578" y="379"/>
                </a:lnTo>
                <a:lnTo>
                  <a:pt x="578" y="426"/>
                </a:lnTo>
                <a:close/>
                <a:moveTo>
                  <a:pt x="502" y="426"/>
                </a:moveTo>
                <a:lnTo>
                  <a:pt x="455" y="426"/>
                </a:lnTo>
                <a:lnTo>
                  <a:pt x="455" y="379"/>
                </a:lnTo>
                <a:lnTo>
                  <a:pt x="502" y="379"/>
                </a:lnTo>
                <a:lnTo>
                  <a:pt x="502" y="426"/>
                </a:lnTo>
                <a:close/>
                <a:moveTo>
                  <a:pt x="426" y="426"/>
                </a:moveTo>
                <a:lnTo>
                  <a:pt x="379" y="426"/>
                </a:lnTo>
                <a:lnTo>
                  <a:pt x="379" y="379"/>
                </a:lnTo>
                <a:lnTo>
                  <a:pt x="426" y="379"/>
                </a:lnTo>
                <a:lnTo>
                  <a:pt x="426" y="426"/>
                </a:lnTo>
                <a:close/>
                <a:moveTo>
                  <a:pt x="351" y="426"/>
                </a:moveTo>
                <a:lnTo>
                  <a:pt x="303" y="426"/>
                </a:lnTo>
                <a:lnTo>
                  <a:pt x="303" y="379"/>
                </a:lnTo>
                <a:lnTo>
                  <a:pt x="351" y="379"/>
                </a:lnTo>
                <a:lnTo>
                  <a:pt x="351" y="426"/>
                </a:lnTo>
                <a:close/>
                <a:moveTo>
                  <a:pt x="275" y="426"/>
                </a:moveTo>
                <a:lnTo>
                  <a:pt x="227" y="426"/>
                </a:lnTo>
                <a:lnTo>
                  <a:pt x="227" y="379"/>
                </a:lnTo>
                <a:lnTo>
                  <a:pt x="275" y="379"/>
                </a:lnTo>
                <a:lnTo>
                  <a:pt x="275" y="426"/>
                </a:lnTo>
                <a:close/>
                <a:moveTo>
                  <a:pt x="199" y="426"/>
                </a:moveTo>
                <a:lnTo>
                  <a:pt x="152" y="426"/>
                </a:lnTo>
                <a:lnTo>
                  <a:pt x="152" y="379"/>
                </a:lnTo>
                <a:lnTo>
                  <a:pt x="199" y="379"/>
                </a:lnTo>
                <a:lnTo>
                  <a:pt x="199" y="426"/>
                </a:lnTo>
                <a:close/>
                <a:moveTo>
                  <a:pt x="123" y="426"/>
                </a:moveTo>
                <a:lnTo>
                  <a:pt x="76" y="426"/>
                </a:lnTo>
                <a:lnTo>
                  <a:pt x="76" y="379"/>
                </a:lnTo>
                <a:lnTo>
                  <a:pt x="123" y="379"/>
                </a:lnTo>
                <a:lnTo>
                  <a:pt x="123" y="426"/>
                </a:lnTo>
                <a:close/>
                <a:moveTo>
                  <a:pt x="48" y="426"/>
                </a:moveTo>
                <a:lnTo>
                  <a:pt x="0" y="426"/>
                </a:lnTo>
                <a:lnTo>
                  <a:pt x="0" y="379"/>
                </a:lnTo>
                <a:lnTo>
                  <a:pt x="48" y="379"/>
                </a:lnTo>
                <a:lnTo>
                  <a:pt x="48" y="426"/>
                </a:lnTo>
                <a:close/>
                <a:moveTo>
                  <a:pt x="3382" y="351"/>
                </a:moveTo>
                <a:lnTo>
                  <a:pt x="3332" y="351"/>
                </a:lnTo>
                <a:lnTo>
                  <a:pt x="3332" y="303"/>
                </a:lnTo>
                <a:lnTo>
                  <a:pt x="3382" y="303"/>
                </a:lnTo>
                <a:lnTo>
                  <a:pt x="3382" y="351"/>
                </a:lnTo>
                <a:close/>
                <a:moveTo>
                  <a:pt x="3306" y="351"/>
                </a:moveTo>
                <a:lnTo>
                  <a:pt x="3257" y="351"/>
                </a:lnTo>
                <a:lnTo>
                  <a:pt x="3257" y="303"/>
                </a:lnTo>
                <a:lnTo>
                  <a:pt x="3306" y="303"/>
                </a:lnTo>
                <a:lnTo>
                  <a:pt x="3306" y="351"/>
                </a:lnTo>
                <a:close/>
                <a:moveTo>
                  <a:pt x="3230" y="351"/>
                </a:moveTo>
                <a:lnTo>
                  <a:pt x="3181" y="351"/>
                </a:lnTo>
                <a:lnTo>
                  <a:pt x="3181" y="303"/>
                </a:lnTo>
                <a:lnTo>
                  <a:pt x="3230" y="303"/>
                </a:lnTo>
                <a:lnTo>
                  <a:pt x="3230" y="351"/>
                </a:lnTo>
                <a:close/>
                <a:moveTo>
                  <a:pt x="3155" y="351"/>
                </a:moveTo>
                <a:lnTo>
                  <a:pt x="3105" y="351"/>
                </a:lnTo>
                <a:lnTo>
                  <a:pt x="3105" y="303"/>
                </a:lnTo>
                <a:lnTo>
                  <a:pt x="3155" y="303"/>
                </a:lnTo>
                <a:lnTo>
                  <a:pt x="3155" y="351"/>
                </a:lnTo>
                <a:close/>
                <a:moveTo>
                  <a:pt x="3079" y="351"/>
                </a:moveTo>
                <a:lnTo>
                  <a:pt x="3029" y="351"/>
                </a:lnTo>
                <a:lnTo>
                  <a:pt x="3029" y="303"/>
                </a:lnTo>
                <a:lnTo>
                  <a:pt x="3079" y="303"/>
                </a:lnTo>
                <a:lnTo>
                  <a:pt x="3079" y="351"/>
                </a:lnTo>
                <a:close/>
                <a:moveTo>
                  <a:pt x="3003" y="351"/>
                </a:moveTo>
                <a:lnTo>
                  <a:pt x="2954" y="351"/>
                </a:lnTo>
                <a:lnTo>
                  <a:pt x="2954" y="303"/>
                </a:lnTo>
                <a:lnTo>
                  <a:pt x="3003" y="303"/>
                </a:lnTo>
                <a:lnTo>
                  <a:pt x="3003" y="351"/>
                </a:lnTo>
                <a:close/>
                <a:moveTo>
                  <a:pt x="2928" y="351"/>
                </a:moveTo>
                <a:lnTo>
                  <a:pt x="2878" y="351"/>
                </a:lnTo>
                <a:lnTo>
                  <a:pt x="2878" y="303"/>
                </a:lnTo>
                <a:lnTo>
                  <a:pt x="2928" y="303"/>
                </a:lnTo>
                <a:lnTo>
                  <a:pt x="2928" y="351"/>
                </a:lnTo>
                <a:close/>
                <a:moveTo>
                  <a:pt x="2852" y="351"/>
                </a:moveTo>
                <a:lnTo>
                  <a:pt x="2802" y="351"/>
                </a:lnTo>
                <a:lnTo>
                  <a:pt x="2802" y="303"/>
                </a:lnTo>
                <a:lnTo>
                  <a:pt x="2852" y="303"/>
                </a:lnTo>
                <a:lnTo>
                  <a:pt x="2852" y="351"/>
                </a:lnTo>
                <a:close/>
                <a:moveTo>
                  <a:pt x="2776" y="351"/>
                </a:moveTo>
                <a:lnTo>
                  <a:pt x="2726" y="351"/>
                </a:lnTo>
                <a:lnTo>
                  <a:pt x="2726" y="303"/>
                </a:lnTo>
                <a:lnTo>
                  <a:pt x="2776" y="303"/>
                </a:lnTo>
                <a:lnTo>
                  <a:pt x="2776" y="351"/>
                </a:lnTo>
                <a:close/>
                <a:moveTo>
                  <a:pt x="2700" y="351"/>
                </a:moveTo>
                <a:lnTo>
                  <a:pt x="2651" y="351"/>
                </a:lnTo>
                <a:lnTo>
                  <a:pt x="2651" y="303"/>
                </a:lnTo>
                <a:lnTo>
                  <a:pt x="2700" y="303"/>
                </a:lnTo>
                <a:lnTo>
                  <a:pt x="2700" y="351"/>
                </a:lnTo>
                <a:close/>
                <a:moveTo>
                  <a:pt x="2622" y="351"/>
                </a:moveTo>
                <a:lnTo>
                  <a:pt x="2575" y="351"/>
                </a:lnTo>
                <a:lnTo>
                  <a:pt x="2575" y="303"/>
                </a:lnTo>
                <a:lnTo>
                  <a:pt x="2622" y="303"/>
                </a:lnTo>
                <a:lnTo>
                  <a:pt x="2622" y="351"/>
                </a:lnTo>
                <a:close/>
                <a:moveTo>
                  <a:pt x="2547" y="351"/>
                </a:moveTo>
                <a:lnTo>
                  <a:pt x="2499" y="351"/>
                </a:lnTo>
                <a:lnTo>
                  <a:pt x="2499" y="303"/>
                </a:lnTo>
                <a:lnTo>
                  <a:pt x="2547" y="303"/>
                </a:lnTo>
                <a:lnTo>
                  <a:pt x="2547" y="351"/>
                </a:lnTo>
                <a:close/>
                <a:moveTo>
                  <a:pt x="2471" y="351"/>
                </a:moveTo>
                <a:lnTo>
                  <a:pt x="2424" y="351"/>
                </a:lnTo>
                <a:lnTo>
                  <a:pt x="2424" y="303"/>
                </a:lnTo>
                <a:lnTo>
                  <a:pt x="2471" y="303"/>
                </a:lnTo>
                <a:lnTo>
                  <a:pt x="2471" y="351"/>
                </a:lnTo>
                <a:close/>
                <a:moveTo>
                  <a:pt x="2395" y="351"/>
                </a:moveTo>
                <a:lnTo>
                  <a:pt x="2348" y="351"/>
                </a:lnTo>
                <a:lnTo>
                  <a:pt x="2348" y="303"/>
                </a:lnTo>
                <a:lnTo>
                  <a:pt x="2395" y="303"/>
                </a:lnTo>
                <a:lnTo>
                  <a:pt x="2395" y="351"/>
                </a:lnTo>
                <a:close/>
                <a:moveTo>
                  <a:pt x="2319" y="351"/>
                </a:moveTo>
                <a:lnTo>
                  <a:pt x="2272" y="351"/>
                </a:lnTo>
                <a:lnTo>
                  <a:pt x="2272" y="303"/>
                </a:lnTo>
                <a:lnTo>
                  <a:pt x="2319" y="303"/>
                </a:lnTo>
                <a:lnTo>
                  <a:pt x="2319" y="351"/>
                </a:lnTo>
                <a:close/>
                <a:moveTo>
                  <a:pt x="2244" y="351"/>
                </a:moveTo>
                <a:lnTo>
                  <a:pt x="2196" y="351"/>
                </a:lnTo>
                <a:lnTo>
                  <a:pt x="2196" y="303"/>
                </a:lnTo>
                <a:lnTo>
                  <a:pt x="2244" y="303"/>
                </a:lnTo>
                <a:lnTo>
                  <a:pt x="2244" y="351"/>
                </a:lnTo>
                <a:close/>
                <a:moveTo>
                  <a:pt x="2168" y="351"/>
                </a:moveTo>
                <a:lnTo>
                  <a:pt x="2121" y="351"/>
                </a:lnTo>
                <a:lnTo>
                  <a:pt x="2121" y="303"/>
                </a:lnTo>
                <a:lnTo>
                  <a:pt x="2168" y="303"/>
                </a:lnTo>
                <a:lnTo>
                  <a:pt x="2168" y="351"/>
                </a:lnTo>
                <a:close/>
                <a:moveTo>
                  <a:pt x="2016" y="351"/>
                </a:moveTo>
                <a:lnTo>
                  <a:pt x="1969" y="351"/>
                </a:lnTo>
                <a:lnTo>
                  <a:pt x="1969" y="303"/>
                </a:lnTo>
                <a:lnTo>
                  <a:pt x="2016" y="303"/>
                </a:lnTo>
                <a:lnTo>
                  <a:pt x="2016" y="351"/>
                </a:lnTo>
                <a:close/>
                <a:moveTo>
                  <a:pt x="1941" y="351"/>
                </a:moveTo>
                <a:lnTo>
                  <a:pt x="1893" y="351"/>
                </a:lnTo>
                <a:lnTo>
                  <a:pt x="1893" y="303"/>
                </a:lnTo>
                <a:lnTo>
                  <a:pt x="1941" y="303"/>
                </a:lnTo>
                <a:lnTo>
                  <a:pt x="1941" y="351"/>
                </a:lnTo>
                <a:close/>
                <a:moveTo>
                  <a:pt x="1865" y="351"/>
                </a:moveTo>
                <a:lnTo>
                  <a:pt x="1818" y="351"/>
                </a:lnTo>
                <a:lnTo>
                  <a:pt x="1818" y="303"/>
                </a:lnTo>
                <a:lnTo>
                  <a:pt x="1865" y="303"/>
                </a:lnTo>
                <a:lnTo>
                  <a:pt x="1865" y="351"/>
                </a:lnTo>
                <a:close/>
                <a:moveTo>
                  <a:pt x="1335" y="351"/>
                </a:moveTo>
                <a:lnTo>
                  <a:pt x="1288" y="351"/>
                </a:lnTo>
                <a:lnTo>
                  <a:pt x="1288" y="303"/>
                </a:lnTo>
                <a:lnTo>
                  <a:pt x="1335" y="303"/>
                </a:lnTo>
                <a:lnTo>
                  <a:pt x="1335" y="351"/>
                </a:lnTo>
                <a:close/>
                <a:moveTo>
                  <a:pt x="1259" y="351"/>
                </a:moveTo>
                <a:lnTo>
                  <a:pt x="1212" y="351"/>
                </a:lnTo>
                <a:lnTo>
                  <a:pt x="1212" y="303"/>
                </a:lnTo>
                <a:lnTo>
                  <a:pt x="1259" y="303"/>
                </a:lnTo>
                <a:lnTo>
                  <a:pt x="1259" y="351"/>
                </a:lnTo>
                <a:close/>
                <a:moveTo>
                  <a:pt x="1184" y="351"/>
                </a:moveTo>
                <a:lnTo>
                  <a:pt x="1136" y="351"/>
                </a:lnTo>
                <a:lnTo>
                  <a:pt x="1136" y="303"/>
                </a:lnTo>
                <a:lnTo>
                  <a:pt x="1184" y="303"/>
                </a:lnTo>
                <a:lnTo>
                  <a:pt x="1184" y="351"/>
                </a:lnTo>
                <a:close/>
                <a:moveTo>
                  <a:pt x="1032" y="351"/>
                </a:moveTo>
                <a:lnTo>
                  <a:pt x="985" y="351"/>
                </a:lnTo>
                <a:lnTo>
                  <a:pt x="985" y="303"/>
                </a:lnTo>
                <a:lnTo>
                  <a:pt x="1032" y="303"/>
                </a:lnTo>
                <a:lnTo>
                  <a:pt x="1032" y="351"/>
                </a:lnTo>
                <a:close/>
                <a:moveTo>
                  <a:pt x="956" y="351"/>
                </a:moveTo>
                <a:lnTo>
                  <a:pt x="909" y="351"/>
                </a:lnTo>
                <a:lnTo>
                  <a:pt x="909" y="303"/>
                </a:lnTo>
                <a:lnTo>
                  <a:pt x="956" y="303"/>
                </a:lnTo>
                <a:lnTo>
                  <a:pt x="956" y="351"/>
                </a:lnTo>
                <a:close/>
                <a:moveTo>
                  <a:pt x="805" y="351"/>
                </a:moveTo>
                <a:lnTo>
                  <a:pt x="758" y="351"/>
                </a:lnTo>
                <a:lnTo>
                  <a:pt x="758" y="303"/>
                </a:lnTo>
                <a:lnTo>
                  <a:pt x="805" y="303"/>
                </a:lnTo>
                <a:lnTo>
                  <a:pt x="805" y="351"/>
                </a:lnTo>
                <a:close/>
                <a:moveTo>
                  <a:pt x="729" y="351"/>
                </a:moveTo>
                <a:lnTo>
                  <a:pt x="682" y="351"/>
                </a:lnTo>
                <a:lnTo>
                  <a:pt x="682" y="303"/>
                </a:lnTo>
                <a:lnTo>
                  <a:pt x="729" y="303"/>
                </a:lnTo>
                <a:lnTo>
                  <a:pt x="729" y="351"/>
                </a:lnTo>
                <a:close/>
                <a:moveTo>
                  <a:pt x="653" y="351"/>
                </a:moveTo>
                <a:lnTo>
                  <a:pt x="606" y="351"/>
                </a:lnTo>
                <a:lnTo>
                  <a:pt x="606" y="303"/>
                </a:lnTo>
                <a:lnTo>
                  <a:pt x="653" y="303"/>
                </a:lnTo>
                <a:lnTo>
                  <a:pt x="653" y="351"/>
                </a:lnTo>
                <a:close/>
                <a:moveTo>
                  <a:pt x="578" y="351"/>
                </a:moveTo>
                <a:lnTo>
                  <a:pt x="530" y="351"/>
                </a:lnTo>
                <a:lnTo>
                  <a:pt x="530" y="303"/>
                </a:lnTo>
                <a:lnTo>
                  <a:pt x="578" y="303"/>
                </a:lnTo>
                <a:lnTo>
                  <a:pt x="578" y="351"/>
                </a:lnTo>
                <a:close/>
                <a:moveTo>
                  <a:pt x="502" y="351"/>
                </a:moveTo>
                <a:lnTo>
                  <a:pt x="455" y="351"/>
                </a:lnTo>
                <a:lnTo>
                  <a:pt x="455" y="303"/>
                </a:lnTo>
                <a:lnTo>
                  <a:pt x="502" y="303"/>
                </a:lnTo>
                <a:lnTo>
                  <a:pt x="502" y="351"/>
                </a:lnTo>
                <a:close/>
                <a:moveTo>
                  <a:pt x="426" y="351"/>
                </a:moveTo>
                <a:lnTo>
                  <a:pt x="379" y="351"/>
                </a:lnTo>
                <a:lnTo>
                  <a:pt x="379" y="303"/>
                </a:lnTo>
                <a:lnTo>
                  <a:pt x="426" y="303"/>
                </a:lnTo>
                <a:lnTo>
                  <a:pt x="426" y="351"/>
                </a:lnTo>
                <a:close/>
                <a:moveTo>
                  <a:pt x="351" y="351"/>
                </a:moveTo>
                <a:lnTo>
                  <a:pt x="303" y="351"/>
                </a:lnTo>
                <a:lnTo>
                  <a:pt x="303" y="303"/>
                </a:lnTo>
                <a:lnTo>
                  <a:pt x="351" y="303"/>
                </a:lnTo>
                <a:lnTo>
                  <a:pt x="351" y="351"/>
                </a:lnTo>
                <a:close/>
                <a:moveTo>
                  <a:pt x="275" y="351"/>
                </a:moveTo>
                <a:lnTo>
                  <a:pt x="227" y="351"/>
                </a:lnTo>
                <a:lnTo>
                  <a:pt x="227" y="303"/>
                </a:lnTo>
                <a:lnTo>
                  <a:pt x="275" y="303"/>
                </a:lnTo>
                <a:lnTo>
                  <a:pt x="275" y="351"/>
                </a:lnTo>
                <a:close/>
                <a:moveTo>
                  <a:pt x="199" y="351"/>
                </a:moveTo>
                <a:lnTo>
                  <a:pt x="152" y="351"/>
                </a:lnTo>
                <a:lnTo>
                  <a:pt x="152" y="303"/>
                </a:lnTo>
                <a:lnTo>
                  <a:pt x="199" y="303"/>
                </a:lnTo>
                <a:lnTo>
                  <a:pt x="199" y="351"/>
                </a:lnTo>
                <a:close/>
                <a:moveTo>
                  <a:pt x="123" y="351"/>
                </a:moveTo>
                <a:lnTo>
                  <a:pt x="76" y="351"/>
                </a:lnTo>
                <a:lnTo>
                  <a:pt x="76" y="303"/>
                </a:lnTo>
                <a:lnTo>
                  <a:pt x="123" y="303"/>
                </a:lnTo>
                <a:lnTo>
                  <a:pt x="123" y="351"/>
                </a:lnTo>
                <a:close/>
                <a:moveTo>
                  <a:pt x="48" y="351"/>
                </a:moveTo>
                <a:lnTo>
                  <a:pt x="0" y="351"/>
                </a:lnTo>
                <a:lnTo>
                  <a:pt x="0" y="303"/>
                </a:lnTo>
                <a:lnTo>
                  <a:pt x="48" y="303"/>
                </a:lnTo>
                <a:lnTo>
                  <a:pt x="48" y="351"/>
                </a:lnTo>
                <a:close/>
                <a:moveTo>
                  <a:pt x="3079" y="275"/>
                </a:moveTo>
                <a:lnTo>
                  <a:pt x="3029" y="275"/>
                </a:lnTo>
                <a:lnTo>
                  <a:pt x="3029" y="228"/>
                </a:lnTo>
                <a:lnTo>
                  <a:pt x="3079" y="228"/>
                </a:lnTo>
                <a:lnTo>
                  <a:pt x="3079" y="275"/>
                </a:lnTo>
                <a:close/>
                <a:moveTo>
                  <a:pt x="3003" y="275"/>
                </a:moveTo>
                <a:lnTo>
                  <a:pt x="2954" y="275"/>
                </a:lnTo>
                <a:lnTo>
                  <a:pt x="2954" y="228"/>
                </a:lnTo>
                <a:lnTo>
                  <a:pt x="3003" y="228"/>
                </a:lnTo>
                <a:lnTo>
                  <a:pt x="3003" y="275"/>
                </a:lnTo>
                <a:close/>
                <a:moveTo>
                  <a:pt x="2852" y="275"/>
                </a:moveTo>
                <a:lnTo>
                  <a:pt x="2802" y="275"/>
                </a:lnTo>
                <a:lnTo>
                  <a:pt x="2802" y="228"/>
                </a:lnTo>
                <a:lnTo>
                  <a:pt x="2852" y="228"/>
                </a:lnTo>
                <a:lnTo>
                  <a:pt x="2852" y="275"/>
                </a:lnTo>
                <a:close/>
                <a:moveTo>
                  <a:pt x="2776" y="275"/>
                </a:moveTo>
                <a:lnTo>
                  <a:pt x="2726" y="275"/>
                </a:lnTo>
                <a:lnTo>
                  <a:pt x="2726" y="228"/>
                </a:lnTo>
                <a:lnTo>
                  <a:pt x="2776" y="228"/>
                </a:lnTo>
                <a:lnTo>
                  <a:pt x="2776" y="275"/>
                </a:lnTo>
                <a:close/>
                <a:moveTo>
                  <a:pt x="2700" y="275"/>
                </a:moveTo>
                <a:lnTo>
                  <a:pt x="2651" y="275"/>
                </a:lnTo>
                <a:lnTo>
                  <a:pt x="2651" y="228"/>
                </a:lnTo>
                <a:lnTo>
                  <a:pt x="2700" y="228"/>
                </a:lnTo>
                <a:lnTo>
                  <a:pt x="2700" y="275"/>
                </a:lnTo>
                <a:close/>
                <a:moveTo>
                  <a:pt x="2622" y="275"/>
                </a:moveTo>
                <a:lnTo>
                  <a:pt x="2575" y="275"/>
                </a:lnTo>
                <a:lnTo>
                  <a:pt x="2575" y="228"/>
                </a:lnTo>
                <a:lnTo>
                  <a:pt x="2622" y="228"/>
                </a:lnTo>
                <a:lnTo>
                  <a:pt x="2622" y="275"/>
                </a:lnTo>
                <a:close/>
                <a:moveTo>
                  <a:pt x="2547" y="275"/>
                </a:moveTo>
                <a:lnTo>
                  <a:pt x="2499" y="275"/>
                </a:lnTo>
                <a:lnTo>
                  <a:pt x="2499" y="228"/>
                </a:lnTo>
                <a:lnTo>
                  <a:pt x="2547" y="228"/>
                </a:lnTo>
                <a:lnTo>
                  <a:pt x="2547" y="275"/>
                </a:lnTo>
                <a:close/>
                <a:moveTo>
                  <a:pt x="2471" y="275"/>
                </a:moveTo>
                <a:lnTo>
                  <a:pt x="2424" y="275"/>
                </a:lnTo>
                <a:lnTo>
                  <a:pt x="2424" y="228"/>
                </a:lnTo>
                <a:lnTo>
                  <a:pt x="2471" y="228"/>
                </a:lnTo>
                <a:lnTo>
                  <a:pt x="2471" y="275"/>
                </a:lnTo>
                <a:close/>
                <a:moveTo>
                  <a:pt x="2395" y="275"/>
                </a:moveTo>
                <a:lnTo>
                  <a:pt x="2348" y="275"/>
                </a:lnTo>
                <a:lnTo>
                  <a:pt x="2348" y="228"/>
                </a:lnTo>
                <a:lnTo>
                  <a:pt x="2395" y="228"/>
                </a:lnTo>
                <a:lnTo>
                  <a:pt x="2395" y="275"/>
                </a:lnTo>
                <a:close/>
                <a:moveTo>
                  <a:pt x="2319" y="275"/>
                </a:moveTo>
                <a:lnTo>
                  <a:pt x="2272" y="275"/>
                </a:lnTo>
                <a:lnTo>
                  <a:pt x="2272" y="228"/>
                </a:lnTo>
                <a:lnTo>
                  <a:pt x="2319" y="228"/>
                </a:lnTo>
                <a:lnTo>
                  <a:pt x="2319" y="275"/>
                </a:lnTo>
                <a:close/>
                <a:moveTo>
                  <a:pt x="2168" y="275"/>
                </a:moveTo>
                <a:lnTo>
                  <a:pt x="2121" y="275"/>
                </a:lnTo>
                <a:lnTo>
                  <a:pt x="2121" y="228"/>
                </a:lnTo>
                <a:lnTo>
                  <a:pt x="2168" y="228"/>
                </a:lnTo>
                <a:lnTo>
                  <a:pt x="2168" y="275"/>
                </a:lnTo>
                <a:close/>
                <a:moveTo>
                  <a:pt x="1411" y="275"/>
                </a:moveTo>
                <a:lnTo>
                  <a:pt x="1363" y="275"/>
                </a:lnTo>
                <a:lnTo>
                  <a:pt x="1363" y="228"/>
                </a:lnTo>
                <a:lnTo>
                  <a:pt x="1411" y="228"/>
                </a:lnTo>
                <a:lnTo>
                  <a:pt x="1411" y="275"/>
                </a:lnTo>
                <a:close/>
                <a:moveTo>
                  <a:pt x="1335" y="275"/>
                </a:moveTo>
                <a:lnTo>
                  <a:pt x="1288" y="275"/>
                </a:lnTo>
                <a:lnTo>
                  <a:pt x="1288" y="228"/>
                </a:lnTo>
                <a:lnTo>
                  <a:pt x="1335" y="228"/>
                </a:lnTo>
                <a:lnTo>
                  <a:pt x="1335" y="275"/>
                </a:lnTo>
                <a:close/>
                <a:moveTo>
                  <a:pt x="1259" y="275"/>
                </a:moveTo>
                <a:lnTo>
                  <a:pt x="1212" y="275"/>
                </a:lnTo>
                <a:lnTo>
                  <a:pt x="1212" y="228"/>
                </a:lnTo>
                <a:lnTo>
                  <a:pt x="1259" y="228"/>
                </a:lnTo>
                <a:lnTo>
                  <a:pt x="1259" y="275"/>
                </a:lnTo>
                <a:close/>
                <a:moveTo>
                  <a:pt x="1184" y="275"/>
                </a:moveTo>
                <a:lnTo>
                  <a:pt x="1136" y="275"/>
                </a:lnTo>
                <a:lnTo>
                  <a:pt x="1136" y="228"/>
                </a:lnTo>
                <a:lnTo>
                  <a:pt x="1184" y="228"/>
                </a:lnTo>
                <a:lnTo>
                  <a:pt x="1184" y="275"/>
                </a:lnTo>
                <a:close/>
                <a:moveTo>
                  <a:pt x="1108" y="275"/>
                </a:moveTo>
                <a:lnTo>
                  <a:pt x="1060" y="275"/>
                </a:lnTo>
                <a:lnTo>
                  <a:pt x="1060" y="228"/>
                </a:lnTo>
                <a:lnTo>
                  <a:pt x="1108" y="228"/>
                </a:lnTo>
                <a:lnTo>
                  <a:pt x="1108" y="275"/>
                </a:lnTo>
                <a:close/>
                <a:moveTo>
                  <a:pt x="881" y="275"/>
                </a:moveTo>
                <a:lnTo>
                  <a:pt x="833" y="275"/>
                </a:lnTo>
                <a:lnTo>
                  <a:pt x="833" y="228"/>
                </a:lnTo>
                <a:lnTo>
                  <a:pt x="881" y="228"/>
                </a:lnTo>
                <a:lnTo>
                  <a:pt x="881" y="275"/>
                </a:lnTo>
                <a:close/>
                <a:moveTo>
                  <a:pt x="805" y="275"/>
                </a:moveTo>
                <a:lnTo>
                  <a:pt x="758" y="275"/>
                </a:lnTo>
                <a:lnTo>
                  <a:pt x="758" y="228"/>
                </a:lnTo>
                <a:lnTo>
                  <a:pt x="805" y="228"/>
                </a:lnTo>
                <a:lnTo>
                  <a:pt x="805" y="275"/>
                </a:lnTo>
                <a:close/>
                <a:moveTo>
                  <a:pt x="729" y="275"/>
                </a:moveTo>
                <a:lnTo>
                  <a:pt x="682" y="275"/>
                </a:lnTo>
                <a:lnTo>
                  <a:pt x="682" y="228"/>
                </a:lnTo>
                <a:lnTo>
                  <a:pt x="729" y="228"/>
                </a:lnTo>
                <a:lnTo>
                  <a:pt x="729" y="275"/>
                </a:lnTo>
                <a:close/>
                <a:moveTo>
                  <a:pt x="578" y="275"/>
                </a:moveTo>
                <a:lnTo>
                  <a:pt x="530" y="275"/>
                </a:lnTo>
                <a:lnTo>
                  <a:pt x="530" y="228"/>
                </a:lnTo>
                <a:lnTo>
                  <a:pt x="578" y="228"/>
                </a:lnTo>
                <a:lnTo>
                  <a:pt x="578" y="275"/>
                </a:lnTo>
                <a:close/>
                <a:moveTo>
                  <a:pt x="502" y="275"/>
                </a:moveTo>
                <a:lnTo>
                  <a:pt x="455" y="275"/>
                </a:lnTo>
                <a:lnTo>
                  <a:pt x="455" y="228"/>
                </a:lnTo>
                <a:lnTo>
                  <a:pt x="502" y="228"/>
                </a:lnTo>
                <a:lnTo>
                  <a:pt x="502" y="275"/>
                </a:lnTo>
                <a:close/>
                <a:moveTo>
                  <a:pt x="426" y="275"/>
                </a:moveTo>
                <a:lnTo>
                  <a:pt x="379" y="275"/>
                </a:lnTo>
                <a:lnTo>
                  <a:pt x="379" y="228"/>
                </a:lnTo>
                <a:lnTo>
                  <a:pt x="426" y="228"/>
                </a:lnTo>
                <a:lnTo>
                  <a:pt x="426" y="275"/>
                </a:lnTo>
                <a:close/>
                <a:moveTo>
                  <a:pt x="123" y="275"/>
                </a:moveTo>
                <a:lnTo>
                  <a:pt x="76" y="275"/>
                </a:lnTo>
                <a:lnTo>
                  <a:pt x="76" y="228"/>
                </a:lnTo>
                <a:lnTo>
                  <a:pt x="123" y="228"/>
                </a:lnTo>
                <a:lnTo>
                  <a:pt x="123" y="275"/>
                </a:lnTo>
                <a:close/>
                <a:moveTo>
                  <a:pt x="3003" y="199"/>
                </a:moveTo>
                <a:lnTo>
                  <a:pt x="2954" y="199"/>
                </a:lnTo>
                <a:lnTo>
                  <a:pt x="2954" y="152"/>
                </a:lnTo>
                <a:lnTo>
                  <a:pt x="3003" y="152"/>
                </a:lnTo>
                <a:lnTo>
                  <a:pt x="3003" y="199"/>
                </a:lnTo>
                <a:close/>
                <a:moveTo>
                  <a:pt x="2700" y="199"/>
                </a:moveTo>
                <a:lnTo>
                  <a:pt x="2651" y="199"/>
                </a:lnTo>
                <a:lnTo>
                  <a:pt x="2651" y="152"/>
                </a:lnTo>
                <a:lnTo>
                  <a:pt x="2700" y="152"/>
                </a:lnTo>
                <a:lnTo>
                  <a:pt x="2700" y="199"/>
                </a:lnTo>
                <a:close/>
                <a:moveTo>
                  <a:pt x="2622" y="199"/>
                </a:moveTo>
                <a:lnTo>
                  <a:pt x="2575" y="199"/>
                </a:lnTo>
                <a:lnTo>
                  <a:pt x="2575" y="152"/>
                </a:lnTo>
                <a:lnTo>
                  <a:pt x="2622" y="152"/>
                </a:lnTo>
                <a:lnTo>
                  <a:pt x="2622" y="199"/>
                </a:lnTo>
                <a:close/>
                <a:moveTo>
                  <a:pt x="2547" y="199"/>
                </a:moveTo>
                <a:lnTo>
                  <a:pt x="2499" y="199"/>
                </a:lnTo>
                <a:lnTo>
                  <a:pt x="2499" y="152"/>
                </a:lnTo>
                <a:lnTo>
                  <a:pt x="2547" y="152"/>
                </a:lnTo>
                <a:lnTo>
                  <a:pt x="2547" y="199"/>
                </a:lnTo>
                <a:close/>
                <a:moveTo>
                  <a:pt x="2244" y="199"/>
                </a:moveTo>
                <a:lnTo>
                  <a:pt x="2196" y="199"/>
                </a:lnTo>
                <a:lnTo>
                  <a:pt x="2196" y="152"/>
                </a:lnTo>
                <a:lnTo>
                  <a:pt x="2244" y="152"/>
                </a:lnTo>
                <a:lnTo>
                  <a:pt x="2244" y="199"/>
                </a:lnTo>
                <a:close/>
                <a:moveTo>
                  <a:pt x="1865" y="199"/>
                </a:moveTo>
                <a:lnTo>
                  <a:pt x="1818" y="199"/>
                </a:lnTo>
                <a:lnTo>
                  <a:pt x="1818" y="152"/>
                </a:lnTo>
                <a:lnTo>
                  <a:pt x="1865" y="152"/>
                </a:lnTo>
                <a:lnTo>
                  <a:pt x="1865" y="199"/>
                </a:lnTo>
                <a:close/>
                <a:moveTo>
                  <a:pt x="1411" y="199"/>
                </a:moveTo>
                <a:lnTo>
                  <a:pt x="1363" y="199"/>
                </a:lnTo>
                <a:lnTo>
                  <a:pt x="1363" y="152"/>
                </a:lnTo>
                <a:lnTo>
                  <a:pt x="1411" y="152"/>
                </a:lnTo>
                <a:lnTo>
                  <a:pt x="1411" y="199"/>
                </a:lnTo>
                <a:close/>
                <a:moveTo>
                  <a:pt x="1335" y="199"/>
                </a:moveTo>
                <a:lnTo>
                  <a:pt x="1288" y="199"/>
                </a:lnTo>
                <a:lnTo>
                  <a:pt x="1288" y="152"/>
                </a:lnTo>
                <a:lnTo>
                  <a:pt x="1335" y="152"/>
                </a:lnTo>
                <a:lnTo>
                  <a:pt x="1335" y="199"/>
                </a:lnTo>
                <a:close/>
                <a:moveTo>
                  <a:pt x="1259" y="199"/>
                </a:moveTo>
                <a:lnTo>
                  <a:pt x="1212" y="199"/>
                </a:lnTo>
                <a:lnTo>
                  <a:pt x="1212" y="152"/>
                </a:lnTo>
                <a:lnTo>
                  <a:pt x="1259" y="152"/>
                </a:lnTo>
                <a:lnTo>
                  <a:pt x="1259" y="199"/>
                </a:lnTo>
                <a:close/>
                <a:moveTo>
                  <a:pt x="1184" y="199"/>
                </a:moveTo>
                <a:lnTo>
                  <a:pt x="1136" y="199"/>
                </a:lnTo>
                <a:lnTo>
                  <a:pt x="1136" y="152"/>
                </a:lnTo>
                <a:lnTo>
                  <a:pt x="1184" y="152"/>
                </a:lnTo>
                <a:lnTo>
                  <a:pt x="1184" y="199"/>
                </a:lnTo>
                <a:close/>
                <a:moveTo>
                  <a:pt x="1108" y="199"/>
                </a:moveTo>
                <a:lnTo>
                  <a:pt x="1060" y="199"/>
                </a:lnTo>
                <a:lnTo>
                  <a:pt x="1060" y="152"/>
                </a:lnTo>
                <a:lnTo>
                  <a:pt x="1108" y="152"/>
                </a:lnTo>
                <a:lnTo>
                  <a:pt x="1108" y="199"/>
                </a:lnTo>
                <a:close/>
                <a:moveTo>
                  <a:pt x="1032" y="199"/>
                </a:moveTo>
                <a:lnTo>
                  <a:pt x="985" y="199"/>
                </a:lnTo>
                <a:lnTo>
                  <a:pt x="985" y="152"/>
                </a:lnTo>
                <a:lnTo>
                  <a:pt x="1032" y="152"/>
                </a:lnTo>
                <a:lnTo>
                  <a:pt x="1032" y="199"/>
                </a:lnTo>
                <a:close/>
                <a:moveTo>
                  <a:pt x="805" y="199"/>
                </a:moveTo>
                <a:lnTo>
                  <a:pt x="758" y="199"/>
                </a:lnTo>
                <a:lnTo>
                  <a:pt x="758" y="152"/>
                </a:lnTo>
                <a:lnTo>
                  <a:pt x="805" y="152"/>
                </a:lnTo>
                <a:lnTo>
                  <a:pt x="805" y="199"/>
                </a:lnTo>
                <a:close/>
                <a:moveTo>
                  <a:pt x="729" y="199"/>
                </a:moveTo>
                <a:lnTo>
                  <a:pt x="682" y="199"/>
                </a:lnTo>
                <a:lnTo>
                  <a:pt x="682" y="152"/>
                </a:lnTo>
                <a:lnTo>
                  <a:pt x="729" y="152"/>
                </a:lnTo>
                <a:lnTo>
                  <a:pt x="729" y="199"/>
                </a:lnTo>
                <a:close/>
                <a:moveTo>
                  <a:pt x="653" y="199"/>
                </a:moveTo>
                <a:lnTo>
                  <a:pt x="606" y="199"/>
                </a:lnTo>
                <a:lnTo>
                  <a:pt x="606" y="152"/>
                </a:lnTo>
                <a:lnTo>
                  <a:pt x="653" y="152"/>
                </a:lnTo>
                <a:lnTo>
                  <a:pt x="653" y="199"/>
                </a:lnTo>
                <a:close/>
                <a:moveTo>
                  <a:pt x="578" y="199"/>
                </a:moveTo>
                <a:lnTo>
                  <a:pt x="530" y="199"/>
                </a:lnTo>
                <a:lnTo>
                  <a:pt x="530" y="152"/>
                </a:lnTo>
                <a:lnTo>
                  <a:pt x="578" y="152"/>
                </a:lnTo>
                <a:lnTo>
                  <a:pt x="578" y="199"/>
                </a:lnTo>
                <a:close/>
                <a:moveTo>
                  <a:pt x="502" y="199"/>
                </a:moveTo>
                <a:lnTo>
                  <a:pt x="455" y="199"/>
                </a:lnTo>
                <a:lnTo>
                  <a:pt x="455" y="152"/>
                </a:lnTo>
                <a:lnTo>
                  <a:pt x="502" y="152"/>
                </a:lnTo>
                <a:lnTo>
                  <a:pt x="502" y="199"/>
                </a:lnTo>
                <a:close/>
                <a:moveTo>
                  <a:pt x="2622" y="123"/>
                </a:moveTo>
                <a:lnTo>
                  <a:pt x="2575" y="123"/>
                </a:lnTo>
                <a:lnTo>
                  <a:pt x="2575" y="76"/>
                </a:lnTo>
                <a:lnTo>
                  <a:pt x="2622" y="76"/>
                </a:lnTo>
                <a:lnTo>
                  <a:pt x="2622" y="123"/>
                </a:lnTo>
                <a:close/>
                <a:moveTo>
                  <a:pt x="1865" y="123"/>
                </a:moveTo>
                <a:lnTo>
                  <a:pt x="1818" y="123"/>
                </a:lnTo>
                <a:lnTo>
                  <a:pt x="1818" y="76"/>
                </a:lnTo>
                <a:lnTo>
                  <a:pt x="1865" y="76"/>
                </a:lnTo>
                <a:lnTo>
                  <a:pt x="1865" y="123"/>
                </a:lnTo>
                <a:close/>
                <a:moveTo>
                  <a:pt x="1789" y="123"/>
                </a:moveTo>
                <a:lnTo>
                  <a:pt x="1742" y="123"/>
                </a:lnTo>
                <a:lnTo>
                  <a:pt x="1742" y="76"/>
                </a:lnTo>
                <a:lnTo>
                  <a:pt x="1789" y="76"/>
                </a:lnTo>
                <a:lnTo>
                  <a:pt x="1789" y="123"/>
                </a:lnTo>
                <a:close/>
                <a:moveTo>
                  <a:pt x="1411" y="123"/>
                </a:moveTo>
                <a:lnTo>
                  <a:pt x="1363" y="123"/>
                </a:lnTo>
                <a:lnTo>
                  <a:pt x="1363" y="76"/>
                </a:lnTo>
                <a:lnTo>
                  <a:pt x="1411" y="76"/>
                </a:lnTo>
                <a:lnTo>
                  <a:pt x="1411" y="123"/>
                </a:lnTo>
                <a:close/>
                <a:moveTo>
                  <a:pt x="1335" y="123"/>
                </a:moveTo>
                <a:lnTo>
                  <a:pt x="1288" y="123"/>
                </a:lnTo>
                <a:lnTo>
                  <a:pt x="1288" y="76"/>
                </a:lnTo>
                <a:lnTo>
                  <a:pt x="1335" y="76"/>
                </a:lnTo>
                <a:lnTo>
                  <a:pt x="1335" y="123"/>
                </a:lnTo>
                <a:close/>
                <a:moveTo>
                  <a:pt x="1259" y="123"/>
                </a:moveTo>
                <a:lnTo>
                  <a:pt x="1212" y="123"/>
                </a:lnTo>
                <a:lnTo>
                  <a:pt x="1212" y="76"/>
                </a:lnTo>
                <a:lnTo>
                  <a:pt x="1259" y="76"/>
                </a:lnTo>
                <a:lnTo>
                  <a:pt x="1259" y="123"/>
                </a:lnTo>
                <a:close/>
                <a:moveTo>
                  <a:pt x="1184" y="123"/>
                </a:moveTo>
                <a:lnTo>
                  <a:pt x="1136" y="123"/>
                </a:lnTo>
                <a:lnTo>
                  <a:pt x="1136" y="76"/>
                </a:lnTo>
                <a:lnTo>
                  <a:pt x="1184" y="76"/>
                </a:lnTo>
                <a:lnTo>
                  <a:pt x="1184" y="123"/>
                </a:lnTo>
                <a:close/>
                <a:moveTo>
                  <a:pt x="1108" y="123"/>
                </a:moveTo>
                <a:lnTo>
                  <a:pt x="1060" y="123"/>
                </a:lnTo>
                <a:lnTo>
                  <a:pt x="1060" y="76"/>
                </a:lnTo>
                <a:lnTo>
                  <a:pt x="1108" y="76"/>
                </a:lnTo>
                <a:lnTo>
                  <a:pt x="1108" y="123"/>
                </a:lnTo>
                <a:close/>
                <a:moveTo>
                  <a:pt x="1032" y="123"/>
                </a:moveTo>
                <a:lnTo>
                  <a:pt x="985" y="123"/>
                </a:lnTo>
                <a:lnTo>
                  <a:pt x="985" y="76"/>
                </a:lnTo>
                <a:lnTo>
                  <a:pt x="1032" y="76"/>
                </a:lnTo>
                <a:lnTo>
                  <a:pt x="1032" y="123"/>
                </a:lnTo>
                <a:close/>
                <a:moveTo>
                  <a:pt x="881" y="123"/>
                </a:moveTo>
                <a:lnTo>
                  <a:pt x="833" y="123"/>
                </a:lnTo>
                <a:lnTo>
                  <a:pt x="833" y="76"/>
                </a:lnTo>
                <a:lnTo>
                  <a:pt x="881" y="76"/>
                </a:lnTo>
                <a:lnTo>
                  <a:pt x="881" y="123"/>
                </a:lnTo>
                <a:close/>
                <a:moveTo>
                  <a:pt x="805" y="123"/>
                </a:moveTo>
                <a:lnTo>
                  <a:pt x="758" y="123"/>
                </a:lnTo>
                <a:lnTo>
                  <a:pt x="758" y="76"/>
                </a:lnTo>
                <a:lnTo>
                  <a:pt x="805" y="76"/>
                </a:lnTo>
                <a:lnTo>
                  <a:pt x="805" y="123"/>
                </a:lnTo>
                <a:close/>
                <a:moveTo>
                  <a:pt x="729" y="123"/>
                </a:moveTo>
                <a:lnTo>
                  <a:pt x="682" y="123"/>
                </a:lnTo>
                <a:lnTo>
                  <a:pt x="682" y="76"/>
                </a:lnTo>
                <a:lnTo>
                  <a:pt x="729" y="76"/>
                </a:lnTo>
                <a:lnTo>
                  <a:pt x="729" y="123"/>
                </a:lnTo>
                <a:close/>
                <a:moveTo>
                  <a:pt x="578" y="123"/>
                </a:moveTo>
                <a:lnTo>
                  <a:pt x="530" y="123"/>
                </a:lnTo>
                <a:lnTo>
                  <a:pt x="530" y="76"/>
                </a:lnTo>
                <a:lnTo>
                  <a:pt x="578" y="76"/>
                </a:lnTo>
                <a:lnTo>
                  <a:pt x="578" y="123"/>
                </a:lnTo>
                <a:close/>
                <a:moveTo>
                  <a:pt x="2547" y="48"/>
                </a:moveTo>
                <a:lnTo>
                  <a:pt x="2499" y="48"/>
                </a:lnTo>
                <a:lnTo>
                  <a:pt x="2499" y="0"/>
                </a:lnTo>
                <a:lnTo>
                  <a:pt x="2547" y="0"/>
                </a:lnTo>
                <a:lnTo>
                  <a:pt x="2547" y="48"/>
                </a:lnTo>
                <a:close/>
                <a:moveTo>
                  <a:pt x="2244" y="48"/>
                </a:moveTo>
                <a:lnTo>
                  <a:pt x="2196" y="48"/>
                </a:lnTo>
                <a:lnTo>
                  <a:pt x="2196" y="0"/>
                </a:lnTo>
                <a:lnTo>
                  <a:pt x="2244" y="0"/>
                </a:lnTo>
                <a:lnTo>
                  <a:pt x="2244" y="48"/>
                </a:lnTo>
                <a:close/>
                <a:moveTo>
                  <a:pt x="2168" y="48"/>
                </a:moveTo>
                <a:lnTo>
                  <a:pt x="2121" y="48"/>
                </a:lnTo>
                <a:lnTo>
                  <a:pt x="2121" y="0"/>
                </a:lnTo>
                <a:lnTo>
                  <a:pt x="2168" y="0"/>
                </a:lnTo>
                <a:lnTo>
                  <a:pt x="2168" y="48"/>
                </a:lnTo>
                <a:close/>
                <a:moveTo>
                  <a:pt x="1335" y="48"/>
                </a:moveTo>
                <a:lnTo>
                  <a:pt x="1288" y="48"/>
                </a:lnTo>
                <a:lnTo>
                  <a:pt x="1288" y="0"/>
                </a:lnTo>
                <a:lnTo>
                  <a:pt x="1335" y="0"/>
                </a:lnTo>
                <a:lnTo>
                  <a:pt x="1335" y="48"/>
                </a:lnTo>
                <a:close/>
                <a:moveTo>
                  <a:pt x="1259" y="48"/>
                </a:moveTo>
                <a:lnTo>
                  <a:pt x="1212" y="48"/>
                </a:lnTo>
                <a:lnTo>
                  <a:pt x="1212" y="0"/>
                </a:lnTo>
                <a:lnTo>
                  <a:pt x="1259" y="0"/>
                </a:lnTo>
                <a:lnTo>
                  <a:pt x="1259" y="48"/>
                </a:lnTo>
                <a:close/>
                <a:moveTo>
                  <a:pt x="1184" y="48"/>
                </a:moveTo>
                <a:lnTo>
                  <a:pt x="1136" y="48"/>
                </a:lnTo>
                <a:lnTo>
                  <a:pt x="1136" y="0"/>
                </a:lnTo>
                <a:lnTo>
                  <a:pt x="1184" y="0"/>
                </a:lnTo>
                <a:lnTo>
                  <a:pt x="1184" y="48"/>
                </a:lnTo>
                <a:close/>
                <a:moveTo>
                  <a:pt x="1032" y="48"/>
                </a:moveTo>
                <a:lnTo>
                  <a:pt x="985" y="48"/>
                </a:lnTo>
                <a:lnTo>
                  <a:pt x="985" y="0"/>
                </a:lnTo>
                <a:lnTo>
                  <a:pt x="1032" y="0"/>
                </a:lnTo>
                <a:lnTo>
                  <a:pt x="1032" y="48"/>
                </a:lnTo>
                <a:close/>
                <a:moveTo>
                  <a:pt x="956" y="48"/>
                </a:moveTo>
                <a:lnTo>
                  <a:pt x="909" y="48"/>
                </a:lnTo>
                <a:lnTo>
                  <a:pt x="909" y="0"/>
                </a:lnTo>
                <a:lnTo>
                  <a:pt x="956" y="0"/>
                </a:lnTo>
                <a:lnTo>
                  <a:pt x="956" y="48"/>
                </a:lnTo>
                <a:close/>
                <a:moveTo>
                  <a:pt x="881" y="48"/>
                </a:moveTo>
                <a:lnTo>
                  <a:pt x="833" y="48"/>
                </a:lnTo>
                <a:lnTo>
                  <a:pt x="833" y="0"/>
                </a:lnTo>
                <a:lnTo>
                  <a:pt x="881" y="0"/>
                </a:lnTo>
                <a:lnTo>
                  <a:pt x="881" y="48"/>
                </a:lnTo>
                <a:close/>
                <a:moveTo>
                  <a:pt x="805" y="48"/>
                </a:moveTo>
                <a:lnTo>
                  <a:pt x="758" y="48"/>
                </a:lnTo>
                <a:lnTo>
                  <a:pt x="758" y="0"/>
                </a:lnTo>
                <a:lnTo>
                  <a:pt x="805" y="0"/>
                </a:lnTo>
                <a:lnTo>
                  <a:pt x="805" y="48"/>
                </a:lnTo>
                <a:close/>
              </a:path>
            </a:pathLst>
          </a:custGeom>
          <a:solidFill>
            <a:schemeClr val="bg1"/>
          </a:solidFill>
          <a:ln>
            <a:noFill/>
          </a:ln>
        </p:spPr>
        <p:txBody>
          <a:bodyPr/>
          <a:lstStyle/>
          <a:p>
            <a:endParaRPr lang="zh-CN" altLang="en-US"/>
          </a:p>
        </p:txBody>
      </p:sp>
      <p:sp>
        <p:nvSpPr>
          <p:cNvPr id="7" name="椭圆 6"/>
          <p:cNvSpPr/>
          <p:nvPr/>
        </p:nvSpPr>
        <p:spPr>
          <a:xfrm>
            <a:off x="7947892" y="1657349"/>
            <a:ext cx="2343150" cy="2343150"/>
          </a:xfrm>
          <a:prstGeom prst="ellipse">
            <a:avLst/>
          </a:prstGeom>
          <a:gradFill flip="none" rotWithShape="1">
            <a:gsLst>
              <a:gs pos="0">
                <a:srgbClr val="363636"/>
              </a:gs>
              <a:gs pos="37000">
                <a:srgbClr val="2B2B2B"/>
              </a:gs>
              <a:gs pos="100000">
                <a:srgbClr val="101010"/>
              </a:gs>
            </a:gsLst>
            <a:path path="circle">
              <a:fillToRect t="100000" r="100000"/>
            </a:path>
            <a:tileRect l="-100000" b="-10000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rot="11419406">
            <a:off x="2028228" y="3169752"/>
            <a:ext cx="2343150" cy="2343150"/>
          </a:xfrm>
          <a:prstGeom prst="ellipse">
            <a:avLst/>
          </a:prstGeom>
          <a:gradFill flip="none" rotWithShape="1">
            <a:gsLst>
              <a:gs pos="0">
                <a:srgbClr val="363636"/>
              </a:gs>
              <a:gs pos="37000">
                <a:srgbClr val="2B2B2B"/>
              </a:gs>
              <a:gs pos="100000">
                <a:srgbClr val="101010"/>
              </a:gs>
            </a:gsLst>
            <a:path path="circle">
              <a:fillToRect t="100000" r="100000"/>
            </a:path>
            <a:tileRect l="-100000" b="-10000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a:spLocks noChangeArrowheads="1"/>
          </p:cNvSpPr>
          <p:nvPr/>
        </p:nvSpPr>
        <p:spPr bwMode="auto">
          <a:xfrm>
            <a:off x="8172526" y="2130425"/>
            <a:ext cx="2118516" cy="15327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lvl="0" defTabSz="457200">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标题数字等都可以通过点击和重新输入进行更改，顶部“开始”面板中可以对字体、字号、颜色、行距等进行修改。建议正文</a:t>
            </a:r>
            <a:r>
              <a:rPr lang="en-US" altLang="zh-CN" sz="1200" dirty="0">
                <a:solidFill>
                  <a:schemeClr val="bg1"/>
                </a:solidFill>
                <a:latin typeface="新蒂小丸子小学版" panose="03000600000000000000" pitchFamily="66" charset="-122"/>
                <a:ea typeface="新蒂小丸子小学版" panose="03000600000000000000" pitchFamily="66" charset="-122"/>
              </a:rPr>
              <a:t>12</a:t>
            </a:r>
            <a:r>
              <a:rPr lang="zh-CN" altLang="en-US" sz="1200" dirty="0">
                <a:solidFill>
                  <a:schemeClr val="bg1"/>
                </a:solidFill>
                <a:latin typeface="新蒂小丸子小学版" panose="03000600000000000000" pitchFamily="66" charset="-122"/>
                <a:ea typeface="新蒂小丸子小学版" panose="03000600000000000000" pitchFamily="66" charset="-122"/>
              </a:rPr>
              <a:t>号字，</a:t>
            </a:r>
            <a:r>
              <a:rPr lang="en-US" altLang="zh-CN" sz="1200" dirty="0">
                <a:solidFill>
                  <a:schemeClr val="bg1"/>
                </a:solidFill>
                <a:latin typeface="新蒂小丸子小学版" panose="03000600000000000000" pitchFamily="66" charset="-122"/>
                <a:ea typeface="新蒂小丸子小学版" panose="03000600000000000000" pitchFamily="66" charset="-122"/>
              </a:rPr>
              <a:t>1.3</a:t>
            </a:r>
            <a:r>
              <a:rPr lang="zh-CN" altLang="en-US" sz="1200" dirty="0">
                <a:solidFill>
                  <a:schemeClr val="bg1"/>
                </a:solidFill>
                <a:latin typeface="新蒂小丸子小学版" panose="03000600000000000000" pitchFamily="66" charset="-122"/>
                <a:ea typeface="新蒂小丸子小学版" panose="03000600000000000000" pitchFamily="66" charset="-122"/>
              </a:rPr>
              <a:t>倍字间距。</a:t>
            </a:r>
          </a:p>
        </p:txBody>
      </p:sp>
      <p:sp>
        <p:nvSpPr>
          <p:cNvPr id="11" name="矩形 10"/>
          <p:cNvSpPr>
            <a:spLocks noChangeArrowheads="1"/>
          </p:cNvSpPr>
          <p:nvPr/>
        </p:nvSpPr>
        <p:spPr bwMode="auto">
          <a:xfrm>
            <a:off x="2187562" y="3574963"/>
            <a:ext cx="2118516" cy="15327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lvl="0" defTabSz="457200">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标题数字等都可以通过点击和重新输入进行更改，顶部“开始”面板中可以对字体、字号、颜色、行距等进行修改。建议正文</a:t>
            </a:r>
            <a:r>
              <a:rPr lang="en-US" altLang="zh-CN" sz="1200" dirty="0">
                <a:solidFill>
                  <a:schemeClr val="bg1"/>
                </a:solidFill>
                <a:latin typeface="新蒂小丸子小学版" panose="03000600000000000000" pitchFamily="66" charset="-122"/>
                <a:ea typeface="新蒂小丸子小学版" panose="03000600000000000000" pitchFamily="66" charset="-122"/>
              </a:rPr>
              <a:t>12</a:t>
            </a:r>
            <a:r>
              <a:rPr lang="zh-CN" altLang="en-US" sz="1200" dirty="0">
                <a:solidFill>
                  <a:schemeClr val="bg1"/>
                </a:solidFill>
                <a:latin typeface="新蒂小丸子小学版" panose="03000600000000000000" pitchFamily="66" charset="-122"/>
                <a:ea typeface="新蒂小丸子小学版" panose="03000600000000000000" pitchFamily="66" charset="-122"/>
              </a:rPr>
              <a:t>号字，</a:t>
            </a:r>
            <a:r>
              <a:rPr lang="en-US" altLang="zh-CN" sz="1200" dirty="0">
                <a:solidFill>
                  <a:schemeClr val="bg1"/>
                </a:solidFill>
                <a:latin typeface="新蒂小丸子小学版" panose="03000600000000000000" pitchFamily="66" charset="-122"/>
                <a:ea typeface="新蒂小丸子小学版" panose="03000600000000000000" pitchFamily="66" charset="-122"/>
              </a:rPr>
              <a:t>1.3</a:t>
            </a:r>
            <a:r>
              <a:rPr lang="zh-CN" altLang="en-US" sz="1200" dirty="0">
                <a:solidFill>
                  <a:schemeClr val="bg1"/>
                </a:solidFill>
                <a:latin typeface="新蒂小丸子小学版" panose="03000600000000000000" pitchFamily="66" charset="-122"/>
                <a:ea typeface="新蒂小丸子小学版" panose="03000600000000000000" pitchFamily="66" charset="-122"/>
              </a:rPr>
              <a:t>倍字间距。</a:t>
            </a:r>
          </a:p>
        </p:txBody>
      </p:sp>
      <p:grpSp>
        <p:nvGrpSpPr>
          <p:cNvPr id="12" name="组合 11"/>
          <p:cNvGrpSpPr/>
          <p:nvPr/>
        </p:nvGrpSpPr>
        <p:grpSpPr>
          <a:xfrm>
            <a:off x="919689" y="596475"/>
            <a:ext cx="4647673" cy="1475841"/>
            <a:chOff x="970489" y="729942"/>
            <a:chExt cx="5290959" cy="1680113"/>
          </a:xfrm>
        </p:grpSpPr>
        <p:pic>
          <p:nvPicPr>
            <p:cNvPr id="13" name="图片 12"/>
            <p:cNvPicPr>
              <a:picLocks noChangeAspect="1"/>
            </p:cNvPicPr>
            <p:nvPr/>
          </p:nvPicPr>
          <p:blipFill>
            <a:blip r:embed="rId3"/>
            <a:stretch>
              <a:fillRect/>
            </a:stretch>
          </p:blipFill>
          <p:spPr>
            <a:xfrm>
              <a:off x="1837241" y="729942"/>
              <a:ext cx="4250713" cy="927407"/>
            </a:xfrm>
            <a:prstGeom prst="rect">
              <a:avLst/>
            </a:prstGeom>
          </p:spPr>
        </p:pic>
        <p:pic>
          <p:nvPicPr>
            <p:cNvPr id="14" name="图片 13"/>
            <p:cNvPicPr>
              <a:picLocks noChangeAspect="1"/>
            </p:cNvPicPr>
            <p:nvPr/>
          </p:nvPicPr>
          <p:blipFill>
            <a:blip r:embed="rId4"/>
            <a:stretch>
              <a:fillRect/>
            </a:stretch>
          </p:blipFill>
          <p:spPr>
            <a:xfrm>
              <a:off x="970489" y="904644"/>
              <a:ext cx="866752" cy="1505411"/>
            </a:xfrm>
            <a:prstGeom prst="rect">
              <a:avLst/>
            </a:prstGeom>
          </p:spPr>
        </p:pic>
        <p:sp>
          <p:nvSpPr>
            <p:cNvPr id="15" name="文本框 14"/>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Tree>
    <p:extLst>
      <p:ext uri="{BB962C8B-B14F-4D97-AF65-F5344CB8AC3E}">
        <p14:creationId xmlns:p14="http://schemas.microsoft.com/office/powerpoint/2010/main" val="3788088630"/>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p:cTn id="20" dur="500" fill="hold"/>
                                        <p:tgtEl>
                                          <p:spTgt spid="11"/>
                                        </p:tgtEl>
                                        <p:attrNameLst>
                                          <p:attrName>ppt_w</p:attrName>
                                        </p:attrNameLst>
                                      </p:cBhvr>
                                      <p:tavLst>
                                        <p:tav tm="0">
                                          <p:val>
                                            <p:fltVal val="0"/>
                                          </p:val>
                                        </p:tav>
                                        <p:tav tm="100000">
                                          <p:val>
                                            <p:strVal val="#ppt_w"/>
                                          </p:val>
                                        </p:tav>
                                      </p:tavLst>
                                    </p:anim>
                                    <p:anim calcmode="lin" valueType="num">
                                      <p:cBhvr>
                                        <p:cTn id="21" dur="500" fill="hold"/>
                                        <p:tgtEl>
                                          <p:spTgt spid="11"/>
                                        </p:tgtEl>
                                        <p:attrNameLst>
                                          <p:attrName>ppt_h</p:attrName>
                                        </p:attrNameLst>
                                      </p:cBhvr>
                                      <p:tavLst>
                                        <p:tav tm="0">
                                          <p:val>
                                            <p:fltVal val="0"/>
                                          </p:val>
                                        </p:tav>
                                        <p:tav tm="100000">
                                          <p:val>
                                            <p:strVal val="#ppt_h"/>
                                          </p:val>
                                        </p:tav>
                                      </p:tavLst>
                                    </p:anim>
                                    <p:animEffect transition="in" filter="fade">
                                      <p:cBhvr>
                                        <p:cTn id="22" dur="500"/>
                                        <p:tgtEl>
                                          <p:spTgt spid="11"/>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ppt_w</p:attrName>
                                        </p:attrNameLst>
                                      </p:cBhvr>
                                      <p:tavLst>
                                        <p:tav tm="0">
                                          <p:val>
                                            <p:fltVal val="0"/>
                                          </p:val>
                                        </p:tav>
                                        <p:tav tm="100000">
                                          <p:val>
                                            <p:strVal val="#ppt_w"/>
                                          </p:val>
                                        </p:tav>
                                      </p:tavLst>
                                    </p:anim>
                                    <p:anim calcmode="lin" valueType="num">
                                      <p:cBhvr>
                                        <p:cTn id="26" dur="500" fill="hold"/>
                                        <p:tgtEl>
                                          <p:spTgt spid="9"/>
                                        </p:tgtEl>
                                        <p:attrNameLst>
                                          <p:attrName>ppt_h</p:attrName>
                                        </p:attrNameLst>
                                      </p:cBhvr>
                                      <p:tavLst>
                                        <p:tav tm="0">
                                          <p:val>
                                            <p:fltVal val="0"/>
                                          </p:val>
                                        </p:tav>
                                        <p:tav tm="100000">
                                          <p:val>
                                            <p:strVal val="#ppt_h"/>
                                          </p:val>
                                        </p:tav>
                                      </p:tavLst>
                                    </p:anim>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p:cTn id="37" dur="500" fill="hold"/>
                                        <p:tgtEl>
                                          <p:spTgt spid="7"/>
                                        </p:tgtEl>
                                        <p:attrNameLst>
                                          <p:attrName>ppt_w</p:attrName>
                                        </p:attrNameLst>
                                      </p:cBhvr>
                                      <p:tavLst>
                                        <p:tav tm="0">
                                          <p:val>
                                            <p:fltVal val="0"/>
                                          </p:val>
                                        </p:tav>
                                        <p:tav tm="100000">
                                          <p:val>
                                            <p:strVal val="#ppt_w"/>
                                          </p:val>
                                        </p:tav>
                                      </p:tavLst>
                                    </p:anim>
                                    <p:anim calcmode="lin" valueType="num">
                                      <p:cBhvr>
                                        <p:cTn id="38" dur="500" fill="hold"/>
                                        <p:tgtEl>
                                          <p:spTgt spid="7"/>
                                        </p:tgtEl>
                                        <p:attrNameLst>
                                          <p:attrName>ppt_h</p:attrName>
                                        </p:attrNameLst>
                                      </p:cBhvr>
                                      <p:tavLst>
                                        <p:tav tm="0">
                                          <p:val>
                                            <p:fltVal val="0"/>
                                          </p:val>
                                        </p:tav>
                                        <p:tav tm="100000">
                                          <p:val>
                                            <p:strVal val="#ppt_h"/>
                                          </p:val>
                                        </p:tav>
                                      </p:tavLst>
                                    </p:anim>
                                    <p:animEffect transition="in" filter="fade">
                                      <p:cBhvr>
                                        <p:cTn id="3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254326"/>
              </a:clrFrom>
              <a:clrTo>
                <a:srgbClr val="254326">
                  <a:alpha val="0"/>
                </a:srgbClr>
              </a:clrTo>
            </a:clrChange>
            <a:duotone>
              <a:prstClr val="black"/>
              <a:schemeClr val="accent3">
                <a:tint val="45000"/>
                <a:satMod val="400000"/>
              </a:schemeClr>
            </a:duotone>
            <a:lum bright="-20000" contrast="-40000"/>
          </a:blip>
          <a:stretch>
            <a:fillRect/>
          </a:stretch>
        </p:blipFill>
        <p:spPr>
          <a:xfrm>
            <a:off x="1245570" y="459100"/>
            <a:ext cx="9615465" cy="3838846"/>
          </a:xfrm>
          <a:prstGeom prst="rect">
            <a:avLst/>
          </a:prstGeom>
        </p:spPr>
      </p:pic>
      <p:sp>
        <p:nvSpPr>
          <p:cNvPr id="7" name="文本框 6"/>
          <p:cNvSpPr txBox="1"/>
          <p:nvPr/>
        </p:nvSpPr>
        <p:spPr>
          <a:xfrm>
            <a:off x="1504950" y="1181100"/>
            <a:ext cx="2952750" cy="4708981"/>
          </a:xfrm>
          <a:prstGeom prst="rect">
            <a:avLst/>
          </a:prstGeom>
          <a:noFill/>
        </p:spPr>
        <p:txBody>
          <a:bodyPr wrap="square" rtlCol="0">
            <a:spAutoFit/>
          </a:bodyPr>
          <a:lstStyle/>
          <a:p>
            <a:r>
              <a:rPr lang="en-US" altLang="zh-CN" sz="30000" dirty="0">
                <a:solidFill>
                  <a:schemeClr val="bg1"/>
                </a:solidFill>
                <a:latin typeface="Segoe Script" panose="020B0504020000000003" pitchFamily="34" charset="0"/>
              </a:rPr>
              <a:t>4</a:t>
            </a:r>
            <a:endParaRPr lang="zh-CN" altLang="en-US" sz="30000" dirty="0">
              <a:solidFill>
                <a:schemeClr val="bg1"/>
              </a:solidFill>
              <a:latin typeface="Segoe Script" panose="020B0504020000000003" pitchFamily="34" charset="0"/>
            </a:endParaRPr>
          </a:p>
        </p:txBody>
      </p:sp>
      <p:sp>
        <p:nvSpPr>
          <p:cNvPr id="8" name="文本框 7"/>
          <p:cNvSpPr txBox="1"/>
          <p:nvPr/>
        </p:nvSpPr>
        <p:spPr>
          <a:xfrm>
            <a:off x="4305300" y="2669707"/>
            <a:ext cx="8553450" cy="1477328"/>
          </a:xfrm>
          <a:prstGeom prst="rect">
            <a:avLst/>
          </a:prstGeom>
          <a:noFill/>
        </p:spPr>
        <p:txBody>
          <a:bodyPr wrap="square" rtlCol="0">
            <a:spAutoFit/>
          </a:bodyPr>
          <a:lstStyle/>
          <a:p>
            <a:r>
              <a:rPr lang="zh-CN" altLang="en-US" sz="5400" b="1" dirty="0">
                <a:solidFill>
                  <a:schemeClr val="bg1"/>
                </a:solidFill>
                <a:latin typeface="新蒂小丸子小学版" panose="03000600000000000000" pitchFamily="66" charset="-122"/>
                <a:ea typeface="新蒂小丸子小学版" panose="03000600000000000000" pitchFamily="66" charset="-122"/>
              </a:rPr>
              <a:t>点击此处添加标题</a:t>
            </a:r>
            <a:endParaRPr lang="en-US" altLang="zh-CN" sz="5400" b="1" dirty="0">
              <a:solidFill>
                <a:schemeClr val="bg1"/>
              </a:solidFill>
              <a:latin typeface="新蒂小丸子小学版" panose="03000600000000000000" pitchFamily="66" charset="-122"/>
              <a:ea typeface="新蒂小丸子小学版" panose="03000600000000000000" pitchFamily="66" charset="-122"/>
            </a:endParaRPr>
          </a:p>
          <a:p>
            <a:r>
              <a:rPr lang="en-US" altLang="zh-CN" sz="3600" b="1" dirty="0">
                <a:solidFill>
                  <a:schemeClr val="bg1"/>
                </a:solidFill>
                <a:latin typeface="Segoe Script" panose="020B0504020000000003" pitchFamily="34" charset="0"/>
              </a:rPr>
              <a:t>ADD YOUR TITLE HERE</a:t>
            </a:r>
            <a:endParaRPr lang="zh-CN" altLang="en-US" sz="3600" b="1" dirty="0">
              <a:solidFill>
                <a:schemeClr val="bg1"/>
              </a:solidFill>
              <a:latin typeface="Segoe Script" panose="020B0504020000000003" pitchFamily="34" charset="0"/>
            </a:endParaRPr>
          </a:p>
        </p:txBody>
      </p:sp>
    </p:spTree>
    <p:extLst>
      <p:ext uri="{BB962C8B-B14F-4D97-AF65-F5344CB8AC3E}">
        <p14:creationId xmlns:p14="http://schemas.microsoft.com/office/powerpoint/2010/main" val="3359281089"/>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0-#ppt_w/2"/>
                                          </p:val>
                                        </p:tav>
                                        <p:tav tm="100000">
                                          <p:val>
                                            <p:strVal val="#ppt_x"/>
                                          </p:val>
                                        </p:tav>
                                      </p:tavLst>
                                    </p:anim>
                                    <p:anim calcmode="lin" valueType="num">
                                      <p:cBhvr additive="base">
                                        <p:cTn id="11" dur="50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1+#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2086125" y="3253547"/>
            <a:ext cx="2705776" cy="1867144"/>
          </a:xfrm>
          <a:prstGeom prst="rect">
            <a:avLst/>
          </a:prstGeom>
        </p:spPr>
      </p:pic>
      <p:sp>
        <p:nvSpPr>
          <p:cNvPr id="6" name="Freeform 22"/>
          <p:cNvSpPr>
            <a:spLocks noEditPoints="1"/>
          </p:cNvSpPr>
          <p:nvPr/>
        </p:nvSpPr>
        <p:spPr bwMode="auto">
          <a:xfrm rot="1373121">
            <a:off x="5676197" y="1215824"/>
            <a:ext cx="4578180" cy="3806941"/>
          </a:xfrm>
          <a:custGeom>
            <a:avLst/>
            <a:gdLst>
              <a:gd name="T0" fmla="*/ 103 w 118"/>
              <a:gd name="T1" fmla="*/ 14 h 98"/>
              <a:gd name="T2" fmla="*/ 43 w 118"/>
              <a:gd name="T3" fmla="*/ 4 h 98"/>
              <a:gd name="T4" fmla="*/ 15 w 118"/>
              <a:gd name="T5" fmla="*/ 20 h 98"/>
              <a:gd name="T6" fmla="*/ 7 w 118"/>
              <a:gd name="T7" fmla="*/ 50 h 98"/>
              <a:gd name="T8" fmla="*/ 19 w 118"/>
              <a:gd name="T9" fmla="*/ 72 h 98"/>
              <a:gd name="T10" fmla="*/ 3 w 118"/>
              <a:gd name="T11" fmla="*/ 94 h 98"/>
              <a:gd name="T12" fmla="*/ 3 w 118"/>
              <a:gd name="T13" fmla="*/ 94 h 98"/>
              <a:gd name="T14" fmla="*/ 2 w 118"/>
              <a:gd name="T15" fmla="*/ 95 h 98"/>
              <a:gd name="T16" fmla="*/ 3 w 118"/>
              <a:gd name="T17" fmla="*/ 97 h 98"/>
              <a:gd name="T18" fmla="*/ 40 w 118"/>
              <a:gd name="T19" fmla="*/ 75 h 98"/>
              <a:gd name="T20" fmla="*/ 104 w 118"/>
              <a:gd name="T21" fmla="*/ 64 h 98"/>
              <a:gd name="T22" fmla="*/ 117 w 118"/>
              <a:gd name="T23" fmla="*/ 37 h 98"/>
              <a:gd name="T24" fmla="*/ 103 w 118"/>
              <a:gd name="T25" fmla="*/ 14 h 98"/>
              <a:gd name="T26" fmla="*/ 103 w 118"/>
              <a:gd name="T27" fmla="*/ 61 h 98"/>
              <a:gd name="T28" fmla="*/ 39 w 118"/>
              <a:gd name="T29" fmla="*/ 72 h 98"/>
              <a:gd name="T30" fmla="*/ 39 w 118"/>
              <a:gd name="T31" fmla="*/ 72 h 98"/>
              <a:gd name="T32" fmla="*/ 38 w 118"/>
              <a:gd name="T33" fmla="*/ 73 h 98"/>
              <a:gd name="T34" fmla="*/ 10 w 118"/>
              <a:gd name="T35" fmla="*/ 93 h 98"/>
              <a:gd name="T36" fmla="*/ 22 w 118"/>
              <a:gd name="T37" fmla="*/ 72 h 98"/>
              <a:gd name="T38" fmla="*/ 22 w 118"/>
              <a:gd name="T39" fmla="*/ 72 h 98"/>
              <a:gd name="T40" fmla="*/ 22 w 118"/>
              <a:gd name="T41" fmla="*/ 70 h 98"/>
              <a:gd name="T42" fmla="*/ 10 w 118"/>
              <a:gd name="T43" fmla="*/ 42 h 98"/>
              <a:gd name="T44" fmla="*/ 27 w 118"/>
              <a:gd name="T45" fmla="*/ 13 h 98"/>
              <a:gd name="T46" fmla="*/ 62 w 118"/>
              <a:gd name="T47" fmla="*/ 5 h 98"/>
              <a:gd name="T48" fmla="*/ 92 w 118"/>
              <a:gd name="T49" fmla="*/ 11 h 98"/>
              <a:gd name="T50" fmla="*/ 113 w 118"/>
              <a:gd name="T51" fmla="*/ 31 h 98"/>
              <a:gd name="T52" fmla="*/ 103 w 118"/>
              <a:gd name="T53" fmla="*/ 6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8" h="98">
                <a:moveTo>
                  <a:pt x="103" y="14"/>
                </a:moveTo>
                <a:cubicBezTo>
                  <a:pt x="87" y="1"/>
                  <a:pt x="63" y="0"/>
                  <a:pt x="43" y="4"/>
                </a:cubicBezTo>
                <a:cubicBezTo>
                  <a:pt x="33" y="6"/>
                  <a:pt x="21" y="11"/>
                  <a:pt x="15" y="20"/>
                </a:cubicBezTo>
                <a:cubicBezTo>
                  <a:pt x="9" y="28"/>
                  <a:pt x="6" y="40"/>
                  <a:pt x="7" y="50"/>
                </a:cubicBezTo>
                <a:cubicBezTo>
                  <a:pt x="8" y="59"/>
                  <a:pt x="13" y="66"/>
                  <a:pt x="19" y="72"/>
                </a:cubicBezTo>
                <a:cubicBezTo>
                  <a:pt x="19" y="81"/>
                  <a:pt x="10" y="89"/>
                  <a:pt x="3" y="94"/>
                </a:cubicBezTo>
                <a:cubicBezTo>
                  <a:pt x="3" y="94"/>
                  <a:pt x="3" y="94"/>
                  <a:pt x="3" y="94"/>
                </a:cubicBezTo>
                <a:cubicBezTo>
                  <a:pt x="3" y="94"/>
                  <a:pt x="2" y="95"/>
                  <a:pt x="2" y="95"/>
                </a:cubicBezTo>
                <a:cubicBezTo>
                  <a:pt x="0" y="95"/>
                  <a:pt x="1" y="98"/>
                  <a:pt x="3" y="97"/>
                </a:cubicBezTo>
                <a:cubicBezTo>
                  <a:pt x="16" y="95"/>
                  <a:pt x="32" y="87"/>
                  <a:pt x="40" y="75"/>
                </a:cubicBezTo>
                <a:cubicBezTo>
                  <a:pt x="61" y="75"/>
                  <a:pt x="86" y="78"/>
                  <a:pt x="104" y="64"/>
                </a:cubicBezTo>
                <a:cubicBezTo>
                  <a:pt x="112" y="57"/>
                  <a:pt x="118" y="48"/>
                  <a:pt x="117" y="37"/>
                </a:cubicBezTo>
                <a:cubicBezTo>
                  <a:pt x="117" y="28"/>
                  <a:pt x="110" y="20"/>
                  <a:pt x="103" y="14"/>
                </a:cubicBezTo>
                <a:close/>
                <a:moveTo>
                  <a:pt x="103" y="61"/>
                </a:moveTo>
                <a:cubicBezTo>
                  <a:pt x="86" y="76"/>
                  <a:pt x="60" y="72"/>
                  <a:pt x="39" y="72"/>
                </a:cubicBezTo>
                <a:cubicBezTo>
                  <a:pt x="39" y="72"/>
                  <a:pt x="39" y="72"/>
                  <a:pt x="39" y="72"/>
                </a:cubicBezTo>
                <a:cubicBezTo>
                  <a:pt x="38" y="72"/>
                  <a:pt x="38" y="73"/>
                  <a:pt x="38" y="73"/>
                </a:cubicBezTo>
                <a:cubicBezTo>
                  <a:pt x="32" y="83"/>
                  <a:pt x="21" y="90"/>
                  <a:pt x="10" y="93"/>
                </a:cubicBezTo>
                <a:cubicBezTo>
                  <a:pt x="16" y="87"/>
                  <a:pt x="22" y="80"/>
                  <a:pt x="22" y="72"/>
                </a:cubicBezTo>
                <a:cubicBezTo>
                  <a:pt x="22" y="72"/>
                  <a:pt x="22" y="72"/>
                  <a:pt x="22" y="72"/>
                </a:cubicBezTo>
                <a:cubicBezTo>
                  <a:pt x="23" y="71"/>
                  <a:pt x="22" y="71"/>
                  <a:pt x="22" y="70"/>
                </a:cubicBezTo>
                <a:cubicBezTo>
                  <a:pt x="14" y="63"/>
                  <a:pt x="9" y="54"/>
                  <a:pt x="10" y="42"/>
                </a:cubicBezTo>
                <a:cubicBezTo>
                  <a:pt x="11" y="30"/>
                  <a:pt x="16" y="19"/>
                  <a:pt x="27" y="13"/>
                </a:cubicBezTo>
                <a:cubicBezTo>
                  <a:pt x="37" y="7"/>
                  <a:pt x="50" y="5"/>
                  <a:pt x="62" y="5"/>
                </a:cubicBezTo>
                <a:cubicBezTo>
                  <a:pt x="73" y="5"/>
                  <a:pt x="83" y="7"/>
                  <a:pt x="92" y="11"/>
                </a:cubicBezTo>
                <a:cubicBezTo>
                  <a:pt x="101" y="15"/>
                  <a:pt x="109" y="22"/>
                  <a:pt x="113" y="31"/>
                </a:cubicBezTo>
                <a:cubicBezTo>
                  <a:pt x="118" y="42"/>
                  <a:pt x="111" y="53"/>
                  <a:pt x="103"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文本框 6"/>
          <p:cNvSpPr txBox="1"/>
          <p:nvPr/>
        </p:nvSpPr>
        <p:spPr>
          <a:xfrm>
            <a:off x="6324600" y="2169469"/>
            <a:ext cx="3556000" cy="2862322"/>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标题数字等都可以通过点击和标题数字等都可以通过点击和标题数字等都可以通过点击和标题数字等都可以通过点击和标题数字等都可以通过点击和</a:t>
            </a:r>
            <a:endParaRPr lang="zh-CN" altLang="en-US" dirty="0"/>
          </a:p>
          <a:p>
            <a:endParaRPr lang="zh-CN" altLang="en-US" dirty="0"/>
          </a:p>
          <a:p>
            <a:endParaRPr lang="zh-CN" altLang="en-US" dirty="0"/>
          </a:p>
          <a:p>
            <a:endParaRPr lang="zh-CN" altLang="en-US" dirty="0"/>
          </a:p>
          <a:p>
            <a:endParaRPr lang="zh-CN" altLang="en-US" dirty="0"/>
          </a:p>
          <a:p>
            <a:endParaRPr lang="zh-CN" altLang="en-US" dirty="0"/>
          </a:p>
        </p:txBody>
      </p:sp>
      <p:grpSp>
        <p:nvGrpSpPr>
          <p:cNvPr id="8" name="组合 7"/>
          <p:cNvGrpSpPr/>
          <p:nvPr/>
        </p:nvGrpSpPr>
        <p:grpSpPr>
          <a:xfrm>
            <a:off x="919689" y="596475"/>
            <a:ext cx="4647673" cy="1475841"/>
            <a:chOff x="970489" y="729942"/>
            <a:chExt cx="5290959" cy="1680113"/>
          </a:xfrm>
        </p:grpSpPr>
        <p:pic>
          <p:nvPicPr>
            <p:cNvPr id="9" name="图片 8"/>
            <p:cNvPicPr>
              <a:picLocks noChangeAspect="1"/>
            </p:cNvPicPr>
            <p:nvPr/>
          </p:nvPicPr>
          <p:blipFill>
            <a:blip r:embed="rId4"/>
            <a:stretch>
              <a:fillRect/>
            </a:stretch>
          </p:blipFill>
          <p:spPr>
            <a:xfrm>
              <a:off x="1837241" y="729942"/>
              <a:ext cx="4250713" cy="927407"/>
            </a:xfrm>
            <a:prstGeom prst="rect">
              <a:avLst/>
            </a:prstGeom>
          </p:spPr>
        </p:pic>
        <p:pic>
          <p:nvPicPr>
            <p:cNvPr id="10" name="图片 9"/>
            <p:cNvPicPr>
              <a:picLocks noChangeAspect="1"/>
            </p:cNvPicPr>
            <p:nvPr/>
          </p:nvPicPr>
          <p:blipFill>
            <a:blip r:embed="rId5"/>
            <a:stretch>
              <a:fillRect/>
            </a:stretch>
          </p:blipFill>
          <p:spPr>
            <a:xfrm>
              <a:off x="970489" y="904644"/>
              <a:ext cx="866752" cy="1505411"/>
            </a:xfrm>
            <a:prstGeom prst="rect">
              <a:avLst/>
            </a:prstGeom>
          </p:spPr>
        </p:pic>
        <p:sp>
          <p:nvSpPr>
            <p:cNvPr id="11" name="文本框 10"/>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Tree>
    <p:extLst>
      <p:ext uri="{BB962C8B-B14F-4D97-AF65-F5344CB8AC3E}">
        <p14:creationId xmlns:p14="http://schemas.microsoft.com/office/powerpoint/2010/main" val="1695141069"/>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1+#ppt_w/2"/>
                                          </p:val>
                                        </p:tav>
                                        <p:tav tm="100000">
                                          <p:val>
                                            <p:strVal val="#ppt_x"/>
                                          </p:val>
                                        </p:tav>
                                      </p:tavLst>
                                    </p:anim>
                                    <p:anim calcmode="lin" valueType="num">
                                      <p:cBhvr additive="base">
                                        <p:cTn id="14" dur="500" fill="hold"/>
                                        <p:tgtEl>
                                          <p:spTgt spid="6"/>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1+#ppt_w/2"/>
                                          </p:val>
                                        </p:tav>
                                        <p:tav tm="100000">
                                          <p:val>
                                            <p:strVal val="#ppt_x"/>
                                          </p:val>
                                        </p:tav>
                                      </p:tavLst>
                                    </p:anim>
                                    <p:anim calcmode="lin" valueType="num">
                                      <p:cBhvr additive="base">
                                        <p:cTn id="18" dur="500" fill="hold"/>
                                        <p:tgtEl>
                                          <p:spTgt spid="7"/>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0-#ppt_w/2"/>
                                          </p:val>
                                        </p:tav>
                                        <p:tav tm="100000">
                                          <p:val>
                                            <p:strVal val="#ppt_x"/>
                                          </p:val>
                                        </p:tav>
                                      </p:tavLst>
                                    </p:anim>
                                    <p:anim calcmode="lin" valueType="num">
                                      <p:cBhvr additive="base">
                                        <p:cTn id="2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62"/>
          <p:cNvSpPr>
            <a:spLocks noEditPoints="1"/>
          </p:cNvSpPr>
          <p:nvPr/>
        </p:nvSpPr>
        <p:spPr bwMode="auto">
          <a:xfrm>
            <a:off x="3071812" y="3438525"/>
            <a:ext cx="1487487" cy="808294"/>
          </a:xfrm>
          <a:custGeom>
            <a:avLst/>
            <a:gdLst>
              <a:gd name="T0" fmla="*/ 76 w 112"/>
              <a:gd name="T1" fmla="*/ 1 h 61"/>
              <a:gd name="T2" fmla="*/ 6 w 112"/>
              <a:gd name="T3" fmla="*/ 48 h 61"/>
              <a:gd name="T4" fmla="*/ 82 w 112"/>
              <a:gd name="T5" fmla="*/ 37 h 61"/>
              <a:gd name="T6" fmla="*/ 81 w 112"/>
              <a:gd name="T7" fmla="*/ 32 h 61"/>
              <a:gd name="T8" fmla="*/ 88 w 112"/>
              <a:gd name="T9" fmla="*/ 26 h 61"/>
              <a:gd name="T10" fmla="*/ 6 w 112"/>
              <a:gd name="T11" fmla="*/ 21 h 61"/>
              <a:gd name="T12" fmla="*/ 15 w 112"/>
              <a:gd name="T13" fmla="*/ 21 h 61"/>
              <a:gd name="T14" fmla="*/ 12 w 112"/>
              <a:gd name="T15" fmla="*/ 31 h 61"/>
              <a:gd name="T16" fmla="*/ 13 w 112"/>
              <a:gd name="T17" fmla="*/ 33 h 61"/>
              <a:gd name="T18" fmla="*/ 23 w 112"/>
              <a:gd name="T19" fmla="*/ 31 h 61"/>
              <a:gd name="T20" fmla="*/ 14 w 112"/>
              <a:gd name="T21" fmla="*/ 40 h 61"/>
              <a:gd name="T22" fmla="*/ 48 w 112"/>
              <a:gd name="T23" fmla="*/ 26 h 61"/>
              <a:gd name="T24" fmla="*/ 59 w 112"/>
              <a:gd name="T25" fmla="*/ 20 h 61"/>
              <a:gd name="T26" fmla="*/ 36 w 112"/>
              <a:gd name="T27" fmla="*/ 35 h 61"/>
              <a:gd name="T28" fmla="*/ 89 w 112"/>
              <a:gd name="T29" fmla="*/ 16 h 61"/>
              <a:gd name="T30" fmla="*/ 78 w 112"/>
              <a:gd name="T31" fmla="*/ 15 h 61"/>
              <a:gd name="T32" fmla="*/ 78 w 112"/>
              <a:gd name="T33" fmla="*/ 7 h 61"/>
              <a:gd name="T34" fmla="*/ 49 w 112"/>
              <a:gd name="T35" fmla="*/ 33 h 61"/>
              <a:gd name="T36" fmla="*/ 75 w 112"/>
              <a:gd name="T37" fmla="*/ 18 h 61"/>
              <a:gd name="T38" fmla="*/ 79 w 112"/>
              <a:gd name="T39" fmla="*/ 20 h 61"/>
              <a:gd name="T40" fmla="*/ 81 w 112"/>
              <a:gd name="T41" fmla="*/ 21 h 61"/>
              <a:gd name="T42" fmla="*/ 80 w 112"/>
              <a:gd name="T43" fmla="*/ 18 h 61"/>
              <a:gd name="T44" fmla="*/ 77 w 112"/>
              <a:gd name="T45" fmla="*/ 15 h 61"/>
              <a:gd name="T46" fmla="*/ 76 w 112"/>
              <a:gd name="T47" fmla="*/ 5 h 61"/>
              <a:gd name="T48" fmla="*/ 10 w 112"/>
              <a:gd name="T49" fmla="*/ 42 h 61"/>
              <a:gd name="T50" fmla="*/ 10 w 112"/>
              <a:gd name="T51" fmla="*/ 36 h 61"/>
              <a:gd name="T52" fmla="*/ 9 w 112"/>
              <a:gd name="T53" fmla="*/ 43 h 61"/>
              <a:gd name="T54" fmla="*/ 35 w 112"/>
              <a:gd name="T55" fmla="*/ 26 h 61"/>
              <a:gd name="T56" fmla="*/ 10 w 112"/>
              <a:gd name="T57" fmla="*/ 34 h 61"/>
              <a:gd name="T58" fmla="*/ 9 w 112"/>
              <a:gd name="T59" fmla="*/ 30 h 61"/>
              <a:gd name="T60" fmla="*/ 15 w 112"/>
              <a:gd name="T61" fmla="*/ 26 h 61"/>
              <a:gd name="T62" fmla="*/ 7 w 112"/>
              <a:gd name="T63" fmla="*/ 23 h 61"/>
              <a:gd name="T64" fmla="*/ 17 w 112"/>
              <a:gd name="T65" fmla="*/ 46 h 61"/>
              <a:gd name="T66" fmla="*/ 66 w 112"/>
              <a:gd name="T67" fmla="*/ 22 h 61"/>
              <a:gd name="T68" fmla="*/ 78 w 112"/>
              <a:gd name="T69" fmla="*/ 19 h 61"/>
              <a:gd name="T70" fmla="*/ 48 w 112"/>
              <a:gd name="T71" fmla="*/ 40 h 61"/>
              <a:gd name="T72" fmla="*/ 49 w 112"/>
              <a:gd name="T73" fmla="*/ 44 h 61"/>
              <a:gd name="T74" fmla="*/ 94 w 112"/>
              <a:gd name="T75" fmla="*/ 19 h 61"/>
              <a:gd name="T76" fmla="*/ 42 w 112"/>
              <a:gd name="T77" fmla="*/ 45 h 61"/>
              <a:gd name="T78" fmla="*/ 66 w 112"/>
              <a:gd name="T79" fmla="*/ 42 h 61"/>
              <a:gd name="T80" fmla="*/ 84 w 112"/>
              <a:gd name="T81" fmla="*/ 29 h 61"/>
              <a:gd name="T82" fmla="*/ 74 w 112"/>
              <a:gd name="T83" fmla="*/ 39 h 61"/>
              <a:gd name="T84" fmla="*/ 98 w 112"/>
              <a:gd name="T85" fmla="*/ 25 h 61"/>
              <a:gd name="T86" fmla="*/ 43 w 112"/>
              <a:gd name="T87" fmla="*/ 45 h 61"/>
              <a:gd name="T88" fmla="*/ 79 w 112"/>
              <a:gd name="T89" fmla="*/ 32 h 61"/>
              <a:gd name="T90" fmla="*/ 78 w 112"/>
              <a:gd name="T91" fmla="*/ 52 h 61"/>
              <a:gd name="T92" fmla="*/ 98 w 112"/>
              <a:gd name="T93" fmla="*/ 36 h 61"/>
              <a:gd name="T94" fmla="*/ 78 w 112"/>
              <a:gd name="T95" fmla="*/ 46 h 61"/>
              <a:gd name="T96" fmla="*/ 99 w 112"/>
              <a:gd name="T97" fmla="*/ 31 h 61"/>
              <a:gd name="T98" fmla="*/ 97 w 112"/>
              <a:gd name="T99" fmla="*/ 40 h 61"/>
              <a:gd name="T100" fmla="*/ 89 w 112"/>
              <a:gd name="T101" fmla="*/ 45 h 61"/>
              <a:gd name="T102" fmla="*/ 107 w 112"/>
              <a:gd name="T103" fmla="*/ 31 h 61"/>
              <a:gd name="T104" fmla="*/ 103 w 112"/>
              <a:gd name="T105" fmla="*/ 31 h 61"/>
              <a:gd name="T106" fmla="*/ 78 w 112"/>
              <a:gd name="T107" fmla="*/ 44 h 61"/>
              <a:gd name="T108" fmla="*/ 76 w 112"/>
              <a:gd name="T109" fmla="*/ 41 h 61"/>
              <a:gd name="T110" fmla="*/ 91 w 112"/>
              <a:gd name="T111" fmla="*/ 3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 h="61">
                <a:moveTo>
                  <a:pt x="77" y="60"/>
                </a:moveTo>
                <a:cubicBezTo>
                  <a:pt x="78" y="61"/>
                  <a:pt x="78" y="61"/>
                  <a:pt x="79" y="60"/>
                </a:cubicBezTo>
                <a:cubicBezTo>
                  <a:pt x="89" y="50"/>
                  <a:pt x="101" y="41"/>
                  <a:pt x="111" y="31"/>
                </a:cubicBezTo>
                <a:cubicBezTo>
                  <a:pt x="112" y="31"/>
                  <a:pt x="112" y="30"/>
                  <a:pt x="112" y="30"/>
                </a:cubicBezTo>
                <a:cubicBezTo>
                  <a:pt x="112" y="29"/>
                  <a:pt x="111" y="29"/>
                  <a:pt x="111" y="29"/>
                </a:cubicBezTo>
                <a:cubicBezTo>
                  <a:pt x="106" y="23"/>
                  <a:pt x="99" y="18"/>
                  <a:pt x="93" y="14"/>
                </a:cubicBezTo>
                <a:cubicBezTo>
                  <a:pt x="87" y="9"/>
                  <a:pt x="81" y="5"/>
                  <a:pt x="76" y="1"/>
                </a:cubicBezTo>
                <a:cubicBezTo>
                  <a:pt x="75" y="0"/>
                  <a:pt x="75" y="0"/>
                  <a:pt x="74" y="1"/>
                </a:cubicBezTo>
                <a:cubicBezTo>
                  <a:pt x="74" y="1"/>
                  <a:pt x="73" y="1"/>
                  <a:pt x="73" y="2"/>
                </a:cubicBezTo>
                <a:cubicBezTo>
                  <a:pt x="74" y="7"/>
                  <a:pt x="73" y="12"/>
                  <a:pt x="72" y="17"/>
                </a:cubicBezTo>
                <a:cubicBezTo>
                  <a:pt x="49" y="17"/>
                  <a:pt x="25" y="19"/>
                  <a:pt x="2" y="16"/>
                </a:cubicBezTo>
                <a:cubicBezTo>
                  <a:pt x="1" y="15"/>
                  <a:pt x="0" y="16"/>
                  <a:pt x="0" y="17"/>
                </a:cubicBezTo>
                <a:cubicBezTo>
                  <a:pt x="0" y="18"/>
                  <a:pt x="0" y="18"/>
                  <a:pt x="0" y="18"/>
                </a:cubicBezTo>
                <a:cubicBezTo>
                  <a:pt x="7" y="26"/>
                  <a:pt x="8" y="38"/>
                  <a:pt x="6" y="48"/>
                </a:cubicBezTo>
                <a:cubicBezTo>
                  <a:pt x="6" y="48"/>
                  <a:pt x="6" y="49"/>
                  <a:pt x="6" y="49"/>
                </a:cubicBezTo>
                <a:cubicBezTo>
                  <a:pt x="6" y="49"/>
                  <a:pt x="7" y="49"/>
                  <a:pt x="7" y="49"/>
                </a:cubicBezTo>
                <a:cubicBezTo>
                  <a:pt x="30" y="49"/>
                  <a:pt x="53" y="47"/>
                  <a:pt x="75" y="47"/>
                </a:cubicBezTo>
                <a:cubicBezTo>
                  <a:pt x="75" y="51"/>
                  <a:pt x="75" y="55"/>
                  <a:pt x="75" y="59"/>
                </a:cubicBezTo>
                <a:cubicBezTo>
                  <a:pt x="75" y="60"/>
                  <a:pt x="76" y="61"/>
                  <a:pt x="77" y="60"/>
                </a:cubicBezTo>
                <a:close/>
                <a:moveTo>
                  <a:pt x="69" y="44"/>
                </a:moveTo>
                <a:cubicBezTo>
                  <a:pt x="74" y="42"/>
                  <a:pt x="77" y="39"/>
                  <a:pt x="82" y="37"/>
                </a:cubicBezTo>
                <a:cubicBezTo>
                  <a:pt x="82" y="37"/>
                  <a:pt x="82" y="37"/>
                  <a:pt x="82" y="37"/>
                </a:cubicBezTo>
                <a:cubicBezTo>
                  <a:pt x="79" y="39"/>
                  <a:pt x="76" y="41"/>
                  <a:pt x="73" y="44"/>
                </a:cubicBezTo>
                <a:cubicBezTo>
                  <a:pt x="71" y="44"/>
                  <a:pt x="70" y="44"/>
                  <a:pt x="69" y="44"/>
                </a:cubicBezTo>
                <a:close/>
                <a:moveTo>
                  <a:pt x="58" y="44"/>
                </a:moveTo>
                <a:cubicBezTo>
                  <a:pt x="63" y="42"/>
                  <a:pt x="68" y="39"/>
                  <a:pt x="73" y="36"/>
                </a:cubicBezTo>
                <a:cubicBezTo>
                  <a:pt x="79" y="32"/>
                  <a:pt x="84" y="30"/>
                  <a:pt x="90" y="27"/>
                </a:cubicBezTo>
                <a:cubicBezTo>
                  <a:pt x="87" y="29"/>
                  <a:pt x="84" y="31"/>
                  <a:pt x="81" y="32"/>
                </a:cubicBezTo>
                <a:cubicBezTo>
                  <a:pt x="74" y="36"/>
                  <a:pt x="68" y="40"/>
                  <a:pt x="62" y="44"/>
                </a:cubicBezTo>
                <a:cubicBezTo>
                  <a:pt x="62" y="44"/>
                  <a:pt x="61" y="44"/>
                  <a:pt x="61" y="44"/>
                </a:cubicBezTo>
                <a:cubicBezTo>
                  <a:pt x="60" y="44"/>
                  <a:pt x="59" y="44"/>
                  <a:pt x="58" y="44"/>
                </a:cubicBezTo>
                <a:close/>
                <a:moveTo>
                  <a:pt x="49" y="45"/>
                </a:moveTo>
                <a:cubicBezTo>
                  <a:pt x="64" y="38"/>
                  <a:pt x="77" y="30"/>
                  <a:pt x="91" y="23"/>
                </a:cubicBezTo>
                <a:cubicBezTo>
                  <a:pt x="93" y="22"/>
                  <a:pt x="98" y="19"/>
                  <a:pt x="94" y="22"/>
                </a:cubicBezTo>
                <a:cubicBezTo>
                  <a:pt x="92" y="23"/>
                  <a:pt x="90" y="24"/>
                  <a:pt x="88" y="26"/>
                </a:cubicBezTo>
                <a:cubicBezTo>
                  <a:pt x="85" y="28"/>
                  <a:pt x="81" y="30"/>
                  <a:pt x="77" y="32"/>
                </a:cubicBezTo>
                <a:cubicBezTo>
                  <a:pt x="70" y="36"/>
                  <a:pt x="63" y="41"/>
                  <a:pt x="56" y="44"/>
                </a:cubicBezTo>
                <a:cubicBezTo>
                  <a:pt x="54" y="44"/>
                  <a:pt x="51" y="45"/>
                  <a:pt x="49" y="45"/>
                </a:cubicBezTo>
                <a:close/>
                <a:moveTo>
                  <a:pt x="5" y="19"/>
                </a:moveTo>
                <a:cubicBezTo>
                  <a:pt x="6" y="19"/>
                  <a:pt x="7" y="19"/>
                  <a:pt x="8" y="19"/>
                </a:cubicBezTo>
                <a:cubicBezTo>
                  <a:pt x="8" y="20"/>
                  <a:pt x="7" y="20"/>
                  <a:pt x="6" y="20"/>
                </a:cubicBezTo>
                <a:cubicBezTo>
                  <a:pt x="5" y="20"/>
                  <a:pt x="6" y="21"/>
                  <a:pt x="6" y="21"/>
                </a:cubicBezTo>
                <a:cubicBezTo>
                  <a:pt x="6" y="21"/>
                  <a:pt x="10" y="19"/>
                  <a:pt x="9" y="21"/>
                </a:cubicBezTo>
                <a:cubicBezTo>
                  <a:pt x="8" y="21"/>
                  <a:pt x="7" y="22"/>
                  <a:pt x="7" y="22"/>
                </a:cubicBezTo>
                <a:cubicBezTo>
                  <a:pt x="6" y="21"/>
                  <a:pt x="5" y="20"/>
                  <a:pt x="5" y="19"/>
                </a:cubicBezTo>
                <a:close/>
                <a:moveTo>
                  <a:pt x="21" y="20"/>
                </a:moveTo>
                <a:cubicBezTo>
                  <a:pt x="18" y="21"/>
                  <a:pt x="16" y="23"/>
                  <a:pt x="14" y="25"/>
                </a:cubicBezTo>
                <a:cubicBezTo>
                  <a:pt x="13" y="25"/>
                  <a:pt x="8" y="27"/>
                  <a:pt x="9" y="26"/>
                </a:cubicBezTo>
                <a:cubicBezTo>
                  <a:pt x="11" y="24"/>
                  <a:pt x="13" y="23"/>
                  <a:pt x="15" y="21"/>
                </a:cubicBezTo>
                <a:cubicBezTo>
                  <a:pt x="15" y="21"/>
                  <a:pt x="15" y="20"/>
                  <a:pt x="15" y="20"/>
                </a:cubicBezTo>
                <a:cubicBezTo>
                  <a:pt x="12" y="21"/>
                  <a:pt x="10" y="22"/>
                  <a:pt x="7" y="23"/>
                </a:cubicBezTo>
                <a:cubicBezTo>
                  <a:pt x="6" y="23"/>
                  <a:pt x="9" y="21"/>
                  <a:pt x="9" y="21"/>
                </a:cubicBezTo>
                <a:cubicBezTo>
                  <a:pt x="10" y="21"/>
                  <a:pt x="10" y="20"/>
                  <a:pt x="10" y="20"/>
                </a:cubicBezTo>
                <a:cubicBezTo>
                  <a:pt x="14" y="20"/>
                  <a:pt x="17" y="20"/>
                  <a:pt x="21" y="20"/>
                </a:cubicBezTo>
                <a:close/>
                <a:moveTo>
                  <a:pt x="31" y="20"/>
                </a:moveTo>
                <a:cubicBezTo>
                  <a:pt x="24" y="23"/>
                  <a:pt x="19" y="29"/>
                  <a:pt x="12" y="31"/>
                </a:cubicBezTo>
                <a:cubicBezTo>
                  <a:pt x="8" y="33"/>
                  <a:pt x="12" y="31"/>
                  <a:pt x="14" y="30"/>
                </a:cubicBezTo>
                <a:cubicBezTo>
                  <a:pt x="16" y="29"/>
                  <a:pt x="18" y="28"/>
                  <a:pt x="20" y="26"/>
                </a:cubicBezTo>
                <a:cubicBezTo>
                  <a:pt x="23" y="25"/>
                  <a:pt x="26" y="23"/>
                  <a:pt x="29" y="20"/>
                </a:cubicBezTo>
                <a:cubicBezTo>
                  <a:pt x="30" y="20"/>
                  <a:pt x="30" y="20"/>
                  <a:pt x="31" y="20"/>
                </a:cubicBezTo>
                <a:close/>
                <a:moveTo>
                  <a:pt x="38" y="20"/>
                </a:moveTo>
                <a:cubicBezTo>
                  <a:pt x="29" y="24"/>
                  <a:pt x="22" y="30"/>
                  <a:pt x="13" y="34"/>
                </a:cubicBezTo>
                <a:cubicBezTo>
                  <a:pt x="9" y="35"/>
                  <a:pt x="10" y="35"/>
                  <a:pt x="13" y="33"/>
                </a:cubicBezTo>
                <a:cubicBezTo>
                  <a:pt x="16" y="32"/>
                  <a:pt x="19" y="30"/>
                  <a:pt x="21" y="29"/>
                </a:cubicBezTo>
                <a:cubicBezTo>
                  <a:pt x="26" y="26"/>
                  <a:pt x="30" y="24"/>
                  <a:pt x="34" y="20"/>
                </a:cubicBezTo>
                <a:cubicBezTo>
                  <a:pt x="36" y="20"/>
                  <a:pt x="37" y="20"/>
                  <a:pt x="38" y="20"/>
                </a:cubicBezTo>
                <a:close/>
                <a:moveTo>
                  <a:pt x="44" y="20"/>
                </a:moveTo>
                <a:cubicBezTo>
                  <a:pt x="33" y="25"/>
                  <a:pt x="24" y="33"/>
                  <a:pt x="13" y="38"/>
                </a:cubicBezTo>
                <a:cubicBezTo>
                  <a:pt x="7" y="40"/>
                  <a:pt x="12" y="37"/>
                  <a:pt x="14" y="36"/>
                </a:cubicBezTo>
                <a:cubicBezTo>
                  <a:pt x="17" y="34"/>
                  <a:pt x="20" y="32"/>
                  <a:pt x="23" y="31"/>
                </a:cubicBezTo>
                <a:cubicBezTo>
                  <a:pt x="29" y="28"/>
                  <a:pt x="35" y="24"/>
                  <a:pt x="41" y="20"/>
                </a:cubicBezTo>
                <a:cubicBezTo>
                  <a:pt x="41" y="20"/>
                  <a:pt x="41" y="20"/>
                  <a:pt x="41" y="20"/>
                </a:cubicBezTo>
                <a:cubicBezTo>
                  <a:pt x="42" y="20"/>
                  <a:pt x="43" y="20"/>
                  <a:pt x="44" y="20"/>
                </a:cubicBezTo>
                <a:close/>
                <a:moveTo>
                  <a:pt x="51" y="20"/>
                </a:moveTo>
                <a:cubicBezTo>
                  <a:pt x="45" y="22"/>
                  <a:pt x="40" y="26"/>
                  <a:pt x="35" y="29"/>
                </a:cubicBezTo>
                <a:cubicBezTo>
                  <a:pt x="31" y="31"/>
                  <a:pt x="28" y="33"/>
                  <a:pt x="24" y="34"/>
                </a:cubicBezTo>
                <a:cubicBezTo>
                  <a:pt x="21" y="36"/>
                  <a:pt x="17" y="38"/>
                  <a:pt x="14" y="40"/>
                </a:cubicBezTo>
                <a:cubicBezTo>
                  <a:pt x="12" y="41"/>
                  <a:pt x="11" y="42"/>
                  <a:pt x="10" y="43"/>
                </a:cubicBezTo>
                <a:cubicBezTo>
                  <a:pt x="12" y="41"/>
                  <a:pt x="14" y="39"/>
                  <a:pt x="16" y="38"/>
                </a:cubicBezTo>
                <a:cubicBezTo>
                  <a:pt x="19" y="35"/>
                  <a:pt x="23" y="33"/>
                  <a:pt x="26" y="31"/>
                </a:cubicBezTo>
                <a:cubicBezTo>
                  <a:pt x="33" y="28"/>
                  <a:pt x="40" y="24"/>
                  <a:pt x="46" y="20"/>
                </a:cubicBezTo>
                <a:cubicBezTo>
                  <a:pt x="48" y="20"/>
                  <a:pt x="49" y="20"/>
                  <a:pt x="51" y="20"/>
                </a:cubicBezTo>
                <a:close/>
                <a:moveTo>
                  <a:pt x="59" y="20"/>
                </a:moveTo>
                <a:cubicBezTo>
                  <a:pt x="55" y="22"/>
                  <a:pt x="52" y="24"/>
                  <a:pt x="48" y="26"/>
                </a:cubicBezTo>
                <a:cubicBezTo>
                  <a:pt x="45" y="28"/>
                  <a:pt x="42" y="29"/>
                  <a:pt x="39" y="31"/>
                </a:cubicBezTo>
                <a:cubicBezTo>
                  <a:pt x="31" y="35"/>
                  <a:pt x="23" y="39"/>
                  <a:pt x="15" y="44"/>
                </a:cubicBezTo>
                <a:cubicBezTo>
                  <a:pt x="14" y="44"/>
                  <a:pt x="13" y="45"/>
                  <a:pt x="12" y="45"/>
                </a:cubicBezTo>
                <a:cubicBezTo>
                  <a:pt x="14" y="44"/>
                  <a:pt x="15" y="43"/>
                  <a:pt x="16" y="43"/>
                </a:cubicBezTo>
                <a:cubicBezTo>
                  <a:pt x="21" y="40"/>
                  <a:pt x="25" y="37"/>
                  <a:pt x="29" y="34"/>
                </a:cubicBezTo>
                <a:cubicBezTo>
                  <a:pt x="37" y="29"/>
                  <a:pt x="45" y="24"/>
                  <a:pt x="54" y="20"/>
                </a:cubicBezTo>
                <a:cubicBezTo>
                  <a:pt x="56" y="20"/>
                  <a:pt x="57" y="20"/>
                  <a:pt x="59" y="20"/>
                </a:cubicBezTo>
                <a:close/>
                <a:moveTo>
                  <a:pt x="69" y="19"/>
                </a:moveTo>
                <a:cubicBezTo>
                  <a:pt x="63" y="22"/>
                  <a:pt x="58" y="26"/>
                  <a:pt x="52" y="29"/>
                </a:cubicBezTo>
                <a:cubicBezTo>
                  <a:pt x="48" y="31"/>
                  <a:pt x="44" y="33"/>
                  <a:pt x="40" y="35"/>
                </a:cubicBezTo>
                <a:cubicBezTo>
                  <a:pt x="35" y="37"/>
                  <a:pt x="31" y="40"/>
                  <a:pt x="26" y="42"/>
                </a:cubicBezTo>
                <a:cubicBezTo>
                  <a:pt x="24" y="43"/>
                  <a:pt x="21" y="44"/>
                  <a:pt x="19" y="45"/>
                </a:cubicBezTo>
                <a:cubicBezTo>
                  <a:pt x="20" y="45"/>
                  <a:pt x="22" y="44"/>
                  <a:pt x="23" y="43"/>
                </a:cubicBezTo>
                <a:cubicBezTo>
                  <a:pt x="28" y="40"/>
                  <a:pt x="32" y="37"/>
                  <a:pt x="36" y="35"/>
                </a:cubicBezTo>
                <a:cubicBezTo>
                  <a:pt x="40" y="33"/>
                  <a:pt x="43" y="30"/>
                  <a:pt x="47" y="28"/>
                </a:cubicBezTo>
                <a:cubicBezTo>
                  <a:pt x="47" y="28"/>
                  <a:pt x="47" y="28"/>
                  <a:pt x="48" y="28"/>
                </a:cubicBezTo>
                <a:cubicBezTo>
                  <a:pt x="52" y="25"/>
                  <a:pt x="57" y="22"/>
                  <a:pt x="61" y="20"/>
                </a:cubicBezTo>
                <a:cubicBezTo>
                  <a:pt x="64" y="20"/>
                  <a:pt x="67" y="20"/>
                  <a:pt x="69" y="19"/>
                </a:cubicBezTo>
                <a:close/>
                <a:moveTo>
                  <a:pt x="91" y="16"/>
                </a:moveTo>
                <a:cubicBezTo>
                  <a:pt x="90" y="16"/>
                  <a:pt x="89" y="16"/>
                  <a:pt x="88" y="17"/>
                </a:cubicBezTo>
                <a:cubicBezTo>
                  <a:pt x="88" y="16"/>
                  <a:pt x="89" y="16"/>
                  <a:pt x="89" y="16"/>
                </a:cubicBezTo>
                <a:cubicBezTo>
                  <a:pt x="90" y="15"/>
                  <a:pt x="90" y="15"/>
                  <a:pt x="89" y="15"/>
                </a:cubicBezTo>
                <a:cubicBezTo>
                  <a:pt x="86" y="15"/>
                  <a:pt x="84" y="16"/>
                  <a:pt x="81" y="17"/>
                </a:cubicBezTo>
                <a:cubicBezTo>
                  <a:pt x="80" y="17"/>
                  <a:pt x="75" y="19"/>
                  <a:pt x="78" y="17"/>
                </a:cubicBezTo>
                <a:cubicBezTo>
                  <a:pt x="80" y="16"/>
                  <a:pt x="82" y="15"/>
                  <a:pt x="84" y="15"/>
                </a:cubicBezTo>
                <a:cubicBezTo>
                  <a:pt x="84" y="14"/>
                  <a:pt x="84" y="14"/>
                  <a:pt x="84" y="14"/>
                </a:cubicBezTo>
                <a:cubicBezTo>
                  <a:pt x="81" y="14"/>
                  <a:pt x="80" y="15"/>
                  <a:pt x="78" y="16"/>
                </a:cubicBezTo>
                <a:cubicBezTo>
                  <a:pt x="74" y="18"/>
                  <a:pt x="78" y="15"/>
                  <a:pt x="78" y="15"/>
                </a:cubicBezTo>
                <a:cubicBezTo>
                  <a:pt x="80" y="14"/>
                  <a:pt x="81" y="13"/>
                  <a:pt x="82" y="13"/>
                </a:cubicBezTo>
                <a:cubicBezTo>
                  <a:pt x="83" y="12"/>
                  <a:pt x="82" y="12"/>
                  <a:pt x="82" y="12"/>
                </a:cubicBezTo>
                <a:cubicBezTo>
                  <a:pt x="81" y="13"/>
                  <a:pt x="77" y="14"/>
                  <a:pt x="76" y="15"/>
                </a:cubicBezTo>
                <a:cubicBezTo>
                  <a:pt x="77" y="13"/>
                  <a:pt x="79" y="12"/>
                  <a:pt x="80" y="11"/>
                </a:cubicBezTo>
                <a:cubicBezTo>
                  <a:pt x="80" y="10"/>
                  <a:pt x="80" y="10"/>
                  <a:pt x="79" y="10"/>
                </a:cubicBezTo>
                <a:cubicBezTo>
                  <a:pt x="76" y="12"/>
                  <a:pt x="78" y="9"/>
                  <a:pt x="79" y="8"/>
                </a:cubicBezTo>
                <a:cubicBezTo>
                  <a:pt x="79" y="7"/>
                  <a:pt x="79" y="7"/>
                  <a:pt x="78" y="7"/>
                </a:cubicBezTo>
                <a:cubicBezTo>
                  <a:pt x="76" y="8"/>
                  <a:pt x="76" y="7"/>
                  <a:pt x="77" y="5"/>
                </a:cubicBezTo>
                <a:cubicBezTo>
                  <a:pt x="82" y="9"/>
                  <a:pt x="87" y="13"/>
                  <a:pt x="91" y="16"/>
                </a:cubicBezTo>
                <a:close/>
                <a:moveTo>
                  <a:pt x="80" y="18"/>
                </a:moveTo>
                <a:cubicBezTo>
                  <a:pt x="64" y="25"/>
                  <a:pt x="49" y="35"/>
                  <a:pt x="34" y="43"/>
                </a:cubicBezTo>
                <a:cubicBezTo>
                  <a:pt x="33" y="43"/>
                  <a:pt x="27" y="47"/>
                  <a:pt x="31" y="44"/>
                </a:cubicBezTo>
                <a:cubicBezTo>
                  <a:pt x="33" y="43"/>
                  <a:pt x="35" y="41"/>
                  <a:pt x="37" y="40"/>
                </a:cubicBezTo>
                <a:cubicBezTo>
                  <a:pt x="41" y="38"/>
                  <a:pt x="45" y="35"/>
                  <a:pt x="49" y="33"/>
                </a:cubicBezTo>
                <a:cubicBezTo>
                  <a:pt x="57" y="29"/>
                  <a:pt x="64" y="23"/>
                  <a:pt x="72" y="19"/>
                </a:cubicBezTo>
                <a:cubicBezTo>
                  <a:pt x="73" y="19"/>
                  <a:pt x="73" y="19"/>
                  <a:pt x="74" y="19"/>
                </a:cubicBezTo>
                <a:cubicBezTo>
                  <a:pt x="74" y="19"/>
                  <a:pt x="75" y="19"/>
                  <a:pt x="75" y="19"/>
                </a:cubicBezTo>
                <a:cubicBezTo>
                  <a:pt x="75" y="19"/>
                  <a:pt x="75" y="18"/>
                  <a:pt x="75" y="18"/>
                </a:cubicBezTo>
                <a:cubicBezTo>
                  <a:pt x="75" y="18"/>
                  <a:pt x="75" y="18"/>
                  <a:pt x="75" y="18"/>
                </a:cubicBezTo>
                <a:cubicBezTo>
                  <a:pt x="76" y="18"/>
                  <a:pt x="76" y="18"/>
                  <a:pt x="77" y="17"/>
                </a:cubicBezTo>
                <a:cubicBezTo>
                  <a:pt x="76" y="18"/>
                  <a:pt x="76" y="18"/>
                  <a:pt x="75" y="18"/>
                </a:cubicBezTo>
                <a:cubicBezTo>
                  <a:pt x="75" y="19"/>
                  <a:pt x="76" y="19"/>
                  <a:pt x="76" y="19"/>
                </a:cubicBezTo>
                <a:cubicBezTo>
                  <a:pt x="78" y="19"/>
                  <a:pt x="79" y="18"/>
                  <a:pt x="81" y="17"/>
                </a:cubicBezTo>
                <a:cubicBezTo>
                  <a:pt x="82" y="17"/>
                  <a:pt x="83" y="17"/>
                  <a:pt x="84" y="16"/>
                </a:cubicBezTo>
                <a:cubicBezTo>
                  <a:pt x="85" y="16"/>
                  <a:pt x="88" y="16"/>
                  <a:pt x="88" y="16"/>
                </a:cubicBezTo>
                <a:cubicBezTo>
                  <a:pt x="87" y="17"/>
                  <a:pt x="86" y="17"/>
                  <a:pt x="84" y="18"/>
                </a:cubicBezTo>
                <a:cubicBezTo>
                  <a:pt x="84" y="18"/>
                  <a:pt x="84" y="18"/>
                  <a:pt x="83" y="18"/>
                </a:cubicBezTo>
                <a:cubicBezTo>
                  <a:pt x="82" y="19"/>
                  <a:pt x="81" y="19"/>
                  <a:pt x="79" y="20"/>
                </a:cubicBezTo>
                <a:cubicBezTo>
                  <a:pt x="78" y="20"/>
                  <a:pt x="77" y="20"/>
                  <a:pt x="78" y="21"/>
                </a:cubicBezTo>
                <a:cubicBezTo>
                  <a:pt x="77" y="21"/>
                  <a:pt x="77" y="21"/>
                  <a:pt x="77" y="21"/>
                </a:cubicBezTo>
                <a:cubicBezTo>
                  <a:pt x="76" y="21"/>
                  <a:pt x="76" y="22"/>
                  <a:pt x="77" y="22"/>
                </a:cubicBezTo>
                <a:cubicBezTo>
                  <a:pt x="81" y="21"/>
                  <a:pt x="84" y="19"/>
                  <a:pt x="88" y="17"/>
                </a:cubicBezTo>
                <a:cubicBezTo>
                  <a:pt x="89" y="17"/>
                  <a:pt x="90" y="17"/>
                  <a:pt x="91" y="17"/>
                </a:cubicBezTo>
                <a:cubicBezTo>
                  <a:pt x="90" y="17"/>
                  <a:pt x="88" y="18"/>
                  <a:pt x="87" y="19"/>
                </a:cubicBezTo>
                <a:cubicBezTo>
                  <a:pt x="85" y="20"/>
                  <a:pt x="83" y="20"/>
                  <a:pt x="81" y="21"/>
                </a:cubicBezTo>
                <a:cubicBezTo>
                  <a:pt x="76" y="24"/>
                  <a:pt x="72" y="27"/>
                  <a:pt x="68" y="30"/>
                </a:cubicBezTo>
                <a:cubicBezTo>
                  <a:pt x="62" y="33"/>
                  <a:pt x="57" y="35"/>
                  <a:pt x="52" y="37"/>
                </a:cubicBezTo>
                <a:cubicBezTo>
                  <a:pt x="47" y="40"/>
                  <a:pt x="43" y="42"/>
                  <a:pt x="38" y="44"/>
                </a:cubicBezTo>
                <a:cubicBezTo>
                  <a:pt x="34" y="46"/>
                  <a:pt x="40" y="42"/>
                  <a:pt x="41" y="42"/>
                </a:cubicBezTo>
                <a:cubicBezTo>
                  <a:pt x="43" y="40"/>
                  <a:pt x="46" y="39"/>
                  <a:pt x="49" y="37"/>
                </a:cubicBezTo>
                <a:cubicBezTo>
                  <a:pt x="59" y="31"/>
                  <a:pt x="70" y="26"/>
                  <a:pt x="80" y="19"/>
                </a:cubicBezTo>
                <a:cubicBezTo>
                  <a:pt x="80" y="19"/>
                  <a:pt x="80" y="18"/>
                  <a:pt x="80" y="18"/>
                </a:cubicBezTo>
                <a:close/>
                <a:moveTo>
                  <a:pt x="76" y="8"/>
                </a:moveTo>
                <a:cubicBezTo>
                  <a:pt x="76" y="8"/>
                  <a:pt x="76" y="8"/>
                  <a:pt x="76" y="8"/>
                </a:cubicBezTo>
                <a:cubicBezTo>
                  <a:pt x="77" y="8"/>
                  <a:pt x="78" y="8"/>
                  <a:pt x="78" y="8"/>
                </a:cubicBezTo>
                <a:cubicBezTo>
                  <a:pt x="77" y="9"/>
                  <a:pt x="77" y="10"/>
                  <a:pt x="76" y="11"/>
                </a:cubicBezTo>
                <a:cubicBezTo>
                  <a:pt x="76" y="10"/>
                  <a:pt x="76" y="9"/>
                  <a:pt x="76" y="8"/>
                </a:cubicBezTo>
                <a:close/>
                <a:moveTo>
                  <a:pt x="75" y="16"/>
                </a:moveTo>
                <a:cubicBezTo>
                  <a:pt x="76" y="15"/>
                  <a:pt x="76" y="15"/>
                  <a:pt x="77" y="15"/>
                </a:cubicBezTo>
                <a:cubicBezTo>
                  <a:pt x="76" y="16"/>
                  <a:pt x="76" y="16"/>
                  <a:pt x="75" y="17"/>
                </a:cubicBezTo>
                <a:cubicBezTo>
                  <a:pt x="75" y="16"/>
                  <a:pt x="75" y="16"/>
                  <a:pt x="75" y="16"/>
                </a:cubicBezTo>
                <a:close/>
                <a:moveTo>
                  <a:pt x="76" y="13"/>
                </a:moveTo>
                <a:cubicBezTo>
                  <a:pt x="77" y="12"/>
                  <a:pt x="78" y="12"/>
                  <a:pt x="79" y="11"/>
                </a:cubicBezTo>
                <a:cubicBezTo>
                  <a:pt x="78" y="12"/>
                  <a:pt x="77" y="13"/>
                  <a:pt x="76" y="14"/>
                </a:cubicBezTo>
                <a:cubicBezTo>
                  <a:pt x="76" y="14"/>
                  <a:pt x="76" y="13"/>
                  <a:pt x="76" y="13"/>
                </a:cubicBezTo>
                <a:close/>
                <a:moveTo>
                  <a:pt x="76" y="5"/>
                </a:moveTo>
                <a:cubicBezTo>
                  <a:pt x="76" y="5"/>
                  <a:pt x="76" y="6"/>
                  <a:pt x="76" y="6"/>
                </a:cubicBezTo>
                <a:cubicBezTo>
                  <a:pt x="76" y="5"/>
                  <a:pt x="76" y="5"/>
                  <a:pt x="76" y="5"/>
                </a:cubicBezTo>
                <a:cubicBezTo>
                  <a:pt x="76" y="5"/>
                  <a:pt x="76" y="5"/>
                  <a:pt x="76" y="5"/>
                </a:cubicBezTo>
                <a:cubicBezTo>
                  <a:pt x="76" y="5"/>
                  <a:pt x="76" y="5"/>
                  <a:pt x="76" y="5"/>
                </a:cubicBezTo>
                <a:close/>
                <a:moveTo>
                  <a:pt x="10" y="39"/>
                </a:moveTo>
                <a:cubicBezTo>
                  <a:pt x="12" y="39"/>
                  <a:pt x="14" y="38"/>
                  <a:pt x="16" y="37"/>
                </a:cubicBezTo>
                <a:cubicBezTo>
                  <a:pt x="14" y="38"/>
                  <a:pt x="12" y="40"/>
                  <a:pt x="10" y="42"/>
                </a:cubicBezTo>
                <a:cubicBezTo>
                  <a:pt x="10" y="41"/>
                  <a:pt x="10" y="40"/>
                  <a:pt x="10" y="39"/>
                </a:cubicBezTo>
                <a:close/>
                <a:moveTo>
                  <a:pt x="10" y="36"/>
                </a:moveTo>
                <a:cubicBezTo>
                  <a:pt x="19" y="32"/>
                  <a:pt x="27" y="26"/>
                  <a:pt x="37" y="22"/>
                </a:cubicBezTo>
                <a:cubicBezTo>
                  <a:pt x="36" y="22"/>
                  <a:pt x="35" y="23"/>
                  <a:pt x="35" y="23"/>
                </a:cubicBezTo>
                <a:cubicBezTo>
                  <a:pt x="32" y="25"/>
                  <a:pt x="29" y="27"/>
                  <a:pt x="26" y="28"/>
                </a:cubicBezTo>
                <a:cubicBezTo>
                  <a:pt x="20" y="31"/>
                  <a:pt x="15" y="34"/>
                  <a:pt x="10" y="38"/>
                </a:cubicBezTo>
                <a:cubicBezTo>
                  <a:pt x="10" y="37"/>
                  <a:pt x="10" y="36"/>
                  <a:pt x="10" y="36"/>
                </a:cubicBezTo>
                <a:close/>
                <a:moveTo>
                  <a:pt x="9" y="28"/>
                </a:moveTo>
                <a:cubicBezTo>
                  <a:pt x="12" y="27"/>
                  <a:pt x="15" y="24"/>
                  <a:pt x="19" y="22"/>
                </a:cubicBezTo>
                <a:cubicBezTo>
                  <a:pt x="19" y="22"/>
                  <a:pt x="20" y="21"/>
                  <a:pt x="21" y="21"/>
                </a:cubicBezTo>
                <a:cubicBezTo>
                  <a:pt x="19" y="22"/>
                  <a:pt x="17" y="23"/>
                  <a:pt x="16" y="25"/>
                </a:cubicBezTo>
                <a:cubicBezTo>
                  <a:pt x="14" y="26"/>
                  <a:pt x="11" y="28"/>
                  <a:pt x="9" y="29"/>
                </a:cubicBezTo>
                <a:cubicBezTo>
                  <a:pt x="9" y="29"/>
                  <a:pt x="9" y="28"/>
                  <a:pt x="9" y="28"/>
                </a:cubicBezTo>
                <a:close/>
                <a:moveTo>
                  <a:pt x="9" y="43"/>
                </a:moveTo>
                <a:cubicBezTo>
                  <a:pt x="12" y="42"/>
                  <a:pt x="14" y="41"/>
                  <a:pt x="16" y="39"/>
                </a:cubicBezTo>
                <a:cubicBezTo>
                  <a:pt x="20" y="37"/>
                  <a:pt x="24" y="35"/>
                  <a:pt x="28" y="33"/>
                </a:cubicBezTo>
                <a:cubicBezTo>
                  <a:pt x="33" y="31"/>
                  <a:pt x="38" y="28"/>
                  <a:pt x="43" y="25"/>
                </a:cubicBezTo>
                <a:cubicBezTo>
                  <a:pt x="39" y="27"/>
                  <a:pt x="35" y="30"/>
                  <a:pt x="32" y="32"/>
                </a:cubicBezTo>
                <a:cubicBezTo>
                  <a:pt x="24" y="36"/>
                  <a:pt x="17" y="42"/>
                  <a:pt x="9" y="46"/>
                </a:cubicBezTo>
                <a:cubicBezTo>
                  <a:pt x="9" y="45"/>
                  <a:pt x="9" y="44"/>
                  <a:pt x="9" y="43"/>
                </a:cubicBezTo>
                <a:close/>
                <a:moveTo>
                  <a:pt x="35" y="26"/>
                </a:moveTo>
                <a:cubicBezTo>
                  <a:pt x="35" y="26"/>
                  <a:pt x="35" y="26"/>
                  <a:pt x="35" y="26"/>
                </a:cubicBezTo>
                <a:cubicBezTo>
                  <a:pt x="37" y="25"/>
                  <a:pt x="38" y="24"/>
                  <a:pt x="40" y="23"/>
                </a:cubicBezTo>
                <a:cubicBezTo>
                  <a:pt x="41" y="23"/>
                  <a:pt x="47" y="19"/>
                  <a:pt x="43" y="21"/>
                </a:cubicBezTo>
                <a:cubicBezTo>
                  <a:pt x="41" y="23"/>
                  <a:pt x="38" y="24"/>
                  <a:pt x="35" y="26"/>
                </a:cubicBezTo>
                <a:close/>
                <a:moveTo>
                  <a:pt x="31" y="22"/>
                </a:moveTo>
                <a:cubicBezTo>
                  <a:pt x="28" y="24"/>
                  <a:pt x="26" y="25"/>
                  <a:pt x="24" y="27"/>
                </a:cubicBezTo>
                <a:cubicBezTo>
                  <a:pt x="19" y="29"/>
                  <a:pt x="14" y="32"/>
                  <a:pt x="10" y="34"/>
                </a:cubicBezTo>
                <a:cubicBezTo>
                  <a:pt x="10" y="34"/>
                  <a:pt x="10" y="33"/>
                  <a:pt x="10" y="32"/>
                </a:cubicBezTo>
                <a:cubicBezTo>
                  <a:pt x="17" y="32"/>
                  <a:pt x="23" y="26"/>
                  <a:pt x="29" y="22"/>
                </a:cubicBezTo>
                <a:cubicBezTo>
                  <a:pt x="30" y="22"/>
                  <a:pt x="31" y="21"/>
                  <a:pt x="32" y="20"/>
                </a:cubicBezTo>
                <a:cubicBezTo>
                  <a:pt x="32" y="20"/>
                  <a:pt x="33" y="20"/>
                  <a:pt x="33" y="20"/>
                </a:cubicBezTo>
                <a:cubicBezTo>
                  <a:pt x="33" y="21"/>
                  <a:pt x="32" y="21"/>
                  <a:pt x="31" y="22"/>
                </a:cubicBezTo>
                <a:close/>
                <a:moveTo>
                  <a:pt x="9" y="31"/>
                </a:moveTo>
                <a:cubicBezTo>
                  <a:pt x="9" y="31"/>
                  <a:pt x="9" y="31"/>
                  <a:pt x="9" y="30"/>
                </a:cubicBezTo>
                <a:cubicBezTo>
                  <a:pt x="13" y="29"/>
                  <a:pt x="16" y="28"/>
                  <a:pt x="19" y="26"/>
                </a:cubicBezTo>
                <a:cubicBezTo>
                  <a:pt x="20" y="25"/>
                  <a:pt x="22" y="23"/>
                  <a:pt x="24" y="22"/>
                </a:cubicBezTo>
                <a:cubicBezTo>
                  <a:pt x="25" y="22"/>
                  <a:pt x="27" y="21"/>
                  <a:pt x="28" y="20"/>
                </a:cubicBezTo>
                <a:cubicBezTo>
                  <a:pt x="28" y="20"/>
                  <a:pt x="28" y="20"/>
                  <a:pt x="28" y="20"/>
                </a:cubicBezTo>
                <a:cubicBezTo>
                  <a:pt x="23" y="25"/>
                  <a:pt x="15" y="28"/>
                  <a:pt x="9" y="31"/>
                </a:cubicBezTo>
                <a:close/>
                <a:moveTo>
                  <a:pt x="13" y="28"/>
                </a:moveTo>
                <a:cubicBezTo>
                  <a:pt x="6" y="32"/>
                  <a:pt x="13" y="27"/>
                  <a:pt x="15" y="26"/>
                </a:cubicBezTo>
                <a:cubicBezTo>
                  <a:pt x="17" y="24"/>
                  <a:pt x="20" y="22"/>
                  <a:pt x="22" y="20"/>
                </a:cubicBezTo>
                <a:cubicBezTo>
                  <a:pt x="22" y="20"/>
                  <a:pt x="22" y="20"/>
                  <a:pt x="22" y="20"/>
                </a:cubicBezTo>
                <a:cubicBezTo>
                  <a:pt x="24" y="20"/>
                  <a:pt x="25" y="20"/>
                  <a:pt x="26" y="20"/>
                </a:cubicBezTo>
                <a:cubicBezTo>
                  <a:pt x="22" y="23"/>
                  <a:pt x="17" y="26"/>
                  <a:pt x="13" y="28"/>
                </a:cubicBezTo>
                <a:close/>
                <a:moveTo>
                  <a:pt x="13" y="21"/>
                </a:moveTo>
                <a:cubicBezTo>
                  <a:pt x="12" y="22"/>
                  <a:pt x="10" y="25"/>
                  <a:pt x="8" y="26"/>
                </a:cubicBezTo>
                <a:cubicBezTo>
                  <a:pt x="8" y="25"/>
                  <a:pt x="8" y="24"/>
                  <a:pt x="7" y="23"/>
                </a:cubicBezTo>
                <a:cubicBezTo>
                  <a:pt x="9" y="23"/>
                  <a:pt x="11" y="22"/>
                  <a:pt x="13" y="21"/>
                </a:cubicBezTo>
                <a:close/>
                <a:moveTo>
                  <a:pt x="19" y="42"/>
                </a:moveTo>
                <a:cubicBezTo>
                  <a:pt x="24" y="39"/>
                  <a:pt x="29" y="37"/>
                  <a:pt x="33" y="35"/>
                </a:cubicBezTo>
                <a:cubicBezTo>
                  <a:pt x="36" y="33"/>
                  <a:pt x="40" y="32"/>
                  <a:pt x="43" y="30"/>
                </a:cubicBezTo>
                <a:cubicBezTo>
                  <a:pt x="42" y="30"/>
                  <a:pt x="42" y="31"/>
                  <a:pt x="41" y="31"/>
                </a:cubicBezTo>
                <a:cubicBezTo>
                  <a:pt x="33" y="36"/>
                  <a:pt x="25" y="41"/>
                  <a:pt x="17" y="46"/>
                </a:cubicBezTo>
                <a:cubicBezTo>
                  <a:pt x="17" y="46"/>
                  <a:pt x="17" y="46"/>
                  <a:pt x="17" y="46"/>
                </a:cubicBezTo>
                <a:cubicBezTo>
                  <a:pt x="14" y="46"/>
                  <a:pt x="12" y="46"/>
                  <a:pt x="9" y="47"/>
                </a:cubicBezTo>
                <a:cubicBezTo>
                  <a:pt x="13" y="46"/>
                  <a:pt x="16" y="44"/>
                  <a:pt x="19" y="42"/>
                </a:cubicBezTo>
                <a:close/>
                <a:moveTo>
                  <a:pt x="40" y="35"/>
                </a:moveTo>
                <a:cubicBezTo>
                  <a:pt x="44" y="33"/>
                  <a:pt x="48" y="32"/>
                  <a:pt x="52" y="30"/>
                </a:cubicBezTo>
                <a:cubicBezTo>
                  <a:pt x="56" y="27"/>
                  <a:pt x="60" y="25"/>
                  <a:pt x="64" y="23"/>
                </a:cubicBezTo>
                <a:cubicBezTo>
                  <a:pt x="66" y="22"/>
                  <a:pt x="68" y="21"/>
                  <a:pt x="70" y="20"/>
                </a:cubicBezTo>
                <a:cubicBezTo>
                  <a:pt x="69" y="20"/>
                  <a:pt x="67" y="21"/>
                  <a:pt x="66" y="22"/>
                </a:cubicBezTo>
                <a:cubicBezTo>
                  <a:pt x="62" y="24"/>
                  <a:pt x="57" y="27"/>
                  <a:pt x="53" y="30"/>
                </a:cubicBezTo>
                <a:cubicBezTo>
                  <a:pt x="44" y="35"/>
                  <a:pt x="36" y="40"/>
                  <a:pt x="28" y="45"/>
                </a:cubicBezTo>
                <a:cubicBezTo>
                  <a:pt x="27" y="46"/>
                  <a:pt x="27" y="46"/>
                  <a:pt x="28" y="46"/>
                </a:cubicBezTo>
                <a:cubicBezTo>
                  <a:pt x="24" y="46"/>
                  <a:pt x="21" y="46"/>
                  <a:pt x="18" y="46"/>
                </a:cubicBezTo>
                <a:cubicBezTo>
                  <a:pt x="26" y="44"/>
                  <a:pt x="33" y="39"/>
                  <a:pt x="40" y="35"/>
                </a:cubicBezTo>
                <a:close/>
                <a:moveTo>
                  <a:pt x="74" y="22"/>
                </a:moveTo>
                <a:cubicBezTo>
                  <a:pt x="75" y="21"/>
                  <a:pt x="76" y="20"/>
                  <a:pt x="78" y="19"/>
                </a:cubicBezTo>
                <a:cubicBezTo>
                  <a:pt x="76" y="21"/>
                  <a:pt x="74" y="22"/>
                  <a:pt x="72" y="23"/>
                </a:cubicBezTo>
                <a:cubicBezTo>
                  <a:pt x="67" y="26"/>
                  <a:pt x="63" y="28"/>
                  <a:pt x="59" y="30"/>
                </a:cubicBezTo>
                <a:cubicBezTo>
                  <a:pt x="51" y="35"/>
                  <a:pt x="43" y="40"/>
                  <a:pt x="34" y="45"/>
                </a:cubicBezTo>
                <a:cubicBezTo>
                  <a:pt x="34" y="45"/>
                  <a:pt x="34" y="45"/>
                  <a:pt x="34" y="46"/>
                </a:cubicBezTo>
                <a:cubicBezTo>
                  <a:pt x="32" y="46"/>
                  <a:pt x="30" y="46"/>
                  <a:pt x="28" y="46"/>
                </a:cubicBezTo>
                <a:cubicBezTo>
                  <a:pt x="44" y="39"/>
                  <a:pt x="58" y="29"/>
                  <a:pt x="74" y="22"/>
                </a:cubicBezTo>
                <a:close/>
                <a:moveTo>
                  <a:pt x="48" y="40"/>
                </a:moveTo>
                <a:cubicBezTo>
                  <a:pt x="53" y="37"/>
                  <a:pt x="58" y="35"/>
                  <a:pt x="63" y="33"/>
                </a:cubicBezTo>
                <a:cubicBezTo>
                  <a:pt x="68" y="30"/>
                  <a:pt x="73" y="28"/>
                  <a:pt x="78" y="24"/>
                </a:cubicBezTo>
                <a:cubicBezTo>
                  <a:pt x="82" y="21"/>
                  <a:pt x="88" y="20"/>
                  <a:pt x="92" y="17"/>
                </a:cubicBezTo>
                <a:cubicBezTo>
                  <a:pt x="94" y="18"/>
                  <a:pt x="95" y="19"/>
                  <a:pt x="96" y="20"/>
                </a:cubicBezTo>
                <a:cubicBezTo>
                  <a:pt x="89" y="22"/>
                  <a:pt x="84" y="27"/>
                  <a:pt x="78" y="30"/>
                </a:cubicBezTo>
                <a:cubicBezTo>
                  <a:pt x="69" y="34"/>
                  <a:pt x="61" y="39"/>
                  <a:pt x="52" y="42"/>
                </a:cubicBezTo>
                <a:cubicBezTo>
                  <a:pt x="51" y="43"/>
                  <a:pt x="50" y="43"/>
                  <a:pt x="49" y="44"/>
                </a:cubicBezTo>
                <a:cubicBezTo>
                  <a:pt x="50" y="43"/>
                  <a:pt x="51" y="42"/>
                  <a:pt x="52" y="41"/>
                </a:cubicBezTo>
                <a:cubicBezTo>
                  <a:pt x="54" y="40"/>
                  <a:pt x="56" y="39"/>
                  <a:pt x="57" y="38"/>
                </a:cubicBezTo>
                <a:cubicBezTo>
                  <a:pt x="60" y="36"/>
                  <a:pt x="64" y="35"/>
                  <a:pt x="67" y="33"/>
                </a:cubicBezTo>
                <a:cubicBezTo>
                  <a:pt x="67" y="33"/>
                  <a:pt x="67" y="33"/>
                  <a:pt x="67" y="33"/>
                </a:cubicBezTo>
                <a:cubicBezTo>
                  <a:pt x="73" y="31"/>
                  <a:pt x="78" y="28"/>
                  <a:pt x="83" y="25"/>
                </a:cubicBezTo>
                <a:cubicBezTo>
                  <a:pt x="87" y="23"/>
                  <a:pt x="90" y="21"/>
                  <a:pt x="94" y="19"/>
                </a:cubicBezTo>
                <a:cubicBezTo>
                  <a:pt x="95" y="19"/>
                  <a:pt x="94" y="19"/>
                  <a:pt x="94" y="19"/>
                </a:cubicBezTo>
                <a:cubicBezTo>
                  <a:pt x="93" y="19"/>
                  <a:pt x="93" y="19"/>
                  <a:pt x="92" y="19"/>
                </a:cubicBezTo>
                <a:cubicBezTo>
                  <a:pt x="92" y="19"/>
                  <a:pt x="92" y="20"/>
                  <a:pt x="91" y="20"/>
                </a:cubicBezTo>
                <a:cubicBezTo>
                  <a:pt x="89" y="21"/>
                  <a:pt x="87" y="22"/>
                  <a:pt x="85" y="23"/>
                </a:cubicBezTo>
                <a:cubicBezTo>
                  <a:pt x="84" y="24"/>
                  <a:pt x="82" y="24"/>
                  <a:pt x="81" y="25"/>
                </a:cubicBezTo>
                <a:cubicBezTo>
                  <a:pt x="77" y="27"/>
                  <a:pt x="72" y="30"/>
                  <a:pt x="68" y="32"/>
                </a:cubicBezTo>
                <a:cubicBezTo>
                  <a:pt x="68" y="32"/>
                  <a:pt x="67" y="32"/>
                  <a:pt x="67" y="33"/>
                </a:cubicBezTo>
                <a:cubicBezTo>
                  <a:pt x="58" y="36"/>
                  <a:pt x="50" y="40"/>
                  <a:pt x="42" y="45"/>
                </a:cubicBezTo>
                <a:cubicBezTo>
                  <a:pt x="42" y="45"/>
                  <a:pt x="42" y="45"/>
                  <a:pt x="42" y="45"/>
                </a:cubicBezTo>
                <a:cubicBezTo>
                  <a:pt x="39" y="45"/>
                  <a:pt x="37" y="45"/>
                  <a:pt x="35" y="45"/>
                </a:cubicBezTo>
                <a:cubicBezTo>
                  <a:pt x="40" y="45"/>
                  <a:pt x="44" y="42"/>
                  <a:pt x="48" y="40"/>
                </a:cubicBezTo>
                <a:close/>
                <a:moveTo>
                  <a:pt x="101" y="23"/>
                </a:moveTo>
                <a:cubicBezTo>
                  <a:pt x="92" y="27"/>
                  <a:pt x="85" y="31"/>
                  <a:pt x="77" y="36"/>
                </a:cubicBezTo>
                <a:cubicBezTo>
                  <a:pt x="74" y="38"/>
                  <a:pt x="70" y="40"/>
                  <a:pt x="66" y="42"/>
                </a:cubicBezTo>
                <a:cubicBezTo>
                  <a:pt x="66" y="42"/>
                  <a:pt x="66" y="42"/>
                  <a:pt x="66" y="42"/>
                </a:cubicBezTo>
                <a:cubicBezTo>
                  <a:pt x="66" y="42"/>
                  <a:pt x="66" y="42"/>
                  <a:pt x="66" y="42"/>
                </a:cubicBezTo>
                <a:cubicBezTo>
                  <a:pt x="68" y="41"/>
                  <a:pt x="70" y="39"/>
                  <a:pt x="72" y="38"/>
                </a:cubicBezTo>
                <a:cubicBezTo>
                  <a:pt x="80" y="34"/>
                  <a:pt x="88" y="29"/>
                  <a:pt x="95" y="24"/>
                </a:cubicBezTo>
                <a:cubicBezTo>
                  <a:pt x="95" y="24"/>
                  <a:pt x="96" y="24"/>
                  <a:pt x="96" y="24"/>
                </a:cubicBezTo>
                <a:cubicBezTo>
                  <a:pt x="96" y="24"/>
                  <a:pt x="97" y="23"/>
                  <a:pt x="97" y="23"/>
                </a:cubicBezTo>
                <a:cubicBezTo>
                  <a:pt x="98" y="23"/>
                  <a:pt x="97" y="22"/>
                  <a:pt x="97" y="22"/>
                </a:cubicBezTo>
                <a:cubicBezTo>
                  <a:pt x="93" y="25"/>
                  <a:pt x="88" y="27"/>
                  <a:pt x="84" y="29"/>
                </a:cubicBezTo>
                <a:cubicBezTo>
                  <a:pt x="88" y="27"/>
                  <a:pt x="93" y="24"/>
                  <a:pt x="97" y="21"/>
                </a:cubicBezTo>
                <a:cubicBezTo>
                  <a:pt x="98" y="21"/>
                  <a:pt x="99" y="22"/>
                  <a:pt x="101" y="23"/>
                </a:cubicBezTo>
                <a:close/>
                <a:moveTo>
                  <a:pt x="103" y="25"/>
                </a:moveTo>
                <a:cubicBezTo>
                  <a:pt x="97" y="27"/>
                  <a:pt x="92" y="30"/>
                  <a:pt x="87" y="33"/>
                </a:cubicBezTo>
                <a:cubicBezTo>
                  <a:pt x="83" y="35"/>
                  <a:pt x="80" y="36"/>
                  <a:pt x="77" y="39"/>
                </a:cubicBezTo>
                <a:cubicBezTo>
                  <a:pt x="75" y="40"/>
                  <a:pt x="74" y="41"/>
                  <a:pt x="72" y="42"/>
                </a:cubicBezTo>
                <a:cubicBezTo>
                  <a:pt x="65" y="46"/>
                  <a:pt x="72" y="40"/>
                  <a:pt x="74" y="39"/>
                </a:cubicBezTo>
                <a:cubicBezTo>
                  <a:pt x="75" y="38"/>
                  <a:pt x="76" y="38"/>
                  <a:pt x="77" y="37"/>
                </a:cubicBezTo>
                <a:cubicBezTo>
                  <a:pt x="78" y="36"/>
                  <a:pt x="80" y="35"/>
                  <a:pt x="81" y="35"/>
                </a:cubicBezTo>
                <a:cubicBezTo>
                  <a:pt x="88" y="31"/>
                  <a:pt x="95" y="28"/>
                  <a:pt x="101" y="24"/>
                </a:cubicBezTo>
                <a:cubicBezTo>
                  <a:pt x="102" y="24"/>
                  <a:pt x="102" y="25"/>
                  <a:pt x="103" y="25"/>
                </a:cubicBezTo>
                <a:close/>
                <a:moveTo>
                  <a:pt x="86" y="31"/>
                </a:moveTo>
                <a:cubicBezTo>
                  <a:pt x="90" y="29"/>
                  <a:pt x="94" y="27"/>
                  <a:pt x="98" y="25"/>
                </a:cubicBezTo>
                <a:cubicBezTo>
                  <a:pt x="98" y="25"/>
                  <a:pt x="98" y="25"/>
                  <a:pt x="98" y="25"/>
                </a:cubicBezTo>
                <a:cubicBezTo>
                  <a:pt x="98" y="25"/>
                  <a:pt x="98" y="25"/>
                  <a:pt x="98" y="25"/>
                </a:cubicBezTo>
                <a:cubicBezTo>
                  <a:pt x="96" y="27"/>
                  <a:pt x="94" y="28"/>
                  <a:pt x="91" y="29"/>
                </a:cubicBezTo>
                <a:cubicBezTo>
                  <a:pt x="90" y="30"/>
                  <a:pt x="88" y="30"/>
                  <a:pt x="86" y="31"/>
                </a:cubicBezTo>
                <a:close/>
                <a:moveTo>
                  <a:pt x="56" y="38"/>
                </a:moveTo>
                <a:cubicBezTo>
                  <a:pt x="53" y="40"/>
                  <a:pt x="50" y="42"/>
                  <a:pt x="47" y="45"/>
                </a:cubicBezTo>
                <a:cubicBezTo>
                  <a:pt x="47" y="45"/>
                  <a:pt x="47" y="45"/>
                  <a:pt x="47" y="45"/>
                </a:cubicBezTo>
                <a:cubicBezTo>
                  <a:pt x="46" y="45"/>
                  <a:pt x="44" y="45"/>
                  <a:pt x="43" y="45"/>
                </a:cubicBezTo>
                <a:cubicBezTo>
                  <a:pt x="47" y="43"/>
                  <a:pt x="51" y="40"/>
                  <a:pt x="56" y="38"/>
                </a:cubicBezTo>
                <a:close/>
                <a:moveTo>
                  <a:pt x="79" y="32"/>
                </a:moveTo>
                <a:cubicBezTo>
                  <a:pt x="78" y="32"/>
                  <a:pt x="77" y="33"/>
                  <a:pt x="76" y="33"/>
                </a:cubicBezTo>
                <a:cubicBezTo>
                  <a:pt x="72" y="35"/>
                  <a:pt x="69" y="37"/>
                  <a:pt x="66" y="39"/>
                </a:cubicBezTo>
                <a:cubicBezTo>
                  <a:pt x="65" y="40"/>
                  <a:pt x="65" y="40"/>
                  <a:pt x="65" y="40"/>
                </a:cubicBezTo>
                <a:cubicBezTo>
                  <a:pt x="66" y="39"/>
                  <a:pt x="67" y="38"/>
                  <a:pt x="68" y="37"/>
                </a:cubicBezTo>
                <a:cubicBezTo>
                  <a:pt x="72" y="35"/>
                  <a:pt x="75" y="34"/>
                  <a:pt x="79" y="32"/>
                </a:cubicBezTo>
                <a:cubicBezTo>
                  <a:pt x="79" y="32"/>
                  <a:pt x="79" y="32"/>
                  <a:pt x="79" y="32"/>
                </a:cubicBezTo>
                <a:close/>
                <a:moveTo>
                  <a:pt x="71" y="40"/>
                </a:moveTo>
                <a:cubicBezTo>
                  <a:pt x="70" y="41"/>
                  <a:pt x="68" y="42"/>
                  <a:pt x="67" y="44"/>
                </a:cubicBezTo>
                <a:cubicBezTo>
                  <a:pt x="67" y="44"/>
                  <a:pt x="67" y="44"/>
                  <a:pt x="67" y="44"/>
                </a:cubicBezTo>
                <a:cubicBezTo>
                  <a:pt x="66" y="44"/>
                  <a:pt x="65" y="44"/>
                  <a:pt x="63" y="44"/>
                </a:cubicBezTo>
                <a:cubicBezTo>
                  <a:pt x="66" y="43"/>
                  <a:pt x="69" y="41"/>
                  <a:pt x="71" y="40"/>
                </a:cubicBezTo>
                <a:close/>
                <a:moveTo>
                  <a:pt x="78" y="52"/>
                </a:moveTo>
                <a:cubicBezTo>
                  <a:pt x="83" y="49"/>
                  <a:pt x="88" y="46"/>
                  <a:pt x="93" y="43"/>
                </a:cubicBezTo>
                <a:cubicBezTo>
                  <a:pt x="91" y="44"/>
                  <a:pt x="90" y="45"/>
                  <a:pt x="89" y="46"/>
                </a:cubicBezTo>
                <a:cubicBezTo>
                  <a:pt x="85" y="49"/>
                  <a:pt x="81" y="51"/>
                  <a:pt x="78" y="55"/>
                </a:cubicBezTo>
                <a:cubicBezTo>
                  <a:pt x="78" y="54"/>
                  <a:pt x="78" y="53"/>
                  <a:pt x="78" y="52"/>
                </a:cubicBezTo>
                <a:close/>
                <a:moveTo>
                  <a:pt x="78" y="47"/>
                </a:moveTo>
                <a:cubicBezTo>
                  <a:pt x="83" y="46"/>
                  <a:pt x="87" y="44"/>
                  <a:pt x="90" y="41"/>
                </a:cubicBezTo>
                <a:cubicBezTo>
                  <a:pt x="93" y="39"/>
                  <a:pt x="95" y="37"/>
                  <a:pt x="98" y="36"/>
                </a:cubicBezTo>
                <a:cubicBezTo>
                  <a:pt x="98" y="35"/>
                  <a:pt x="98" y="35"/>
                  <a:pt x="99" y="35"/>
                </a:cubicBezTo>
                <a:cubicBezTo>
                  <a:pt x="96" y="37"/>
                  <a:pt x="93" y="39"/>
                  <a:pt x="91" y="42"/>
                </a:cubicBezTo>
                <a:cubicBezTo>
                  <a:pt x="87" y="45"/>
                  <a:pt x="82" y="47"/>
                  <a:pt x="78" y="50"/>
                </a:cubicBezTo>
                <a:cubicBezTo>
                  <a:pt x="78" y="49"/>
                  <a:pt x="78" y="48"/>
                  <a:pt x="78" y="47"/>
                </a:cubicBezTo>
                <a:close/>
                <a:moveTo>
                  <a:pt x="78" y="45"/>
                </a:moveTo>
                <a:cubicBezTo>
                  <a:pt x="81" y="44"/>
                  <a:pt x="83" y="43"/>
                  <a:pt x="85" y="41"/>
                </a:cubicBezTo>
                <a:cubicBezTo>
                  <a:pt x="83" y="43"/>
                  <a:pt x="80" y="44"/>
                  <a:pt x="78" y="46"/>
                </a:cubicBezTo>
                <a:cubicBezTo>
                  <a:pt x="78" y="46"/>
                  <a:pt x="78" y="45"/>
                  <a:pt x="78" y="45"/>
                </a:cubicBezTo>
                <a:cubicBezTo>
                  <a:pt x="78" y="45"/>
                  <a:pt x="78" y="45"/>
                  <a:pt x="78" y="45"/>
                </a:cubicBezTo>
                <a:close/>
                <a:moveTo>
                  <a:pt x="78" y="44"/>
                </a:moveTo>
                <a:cubicBezTo>
                  <a:pt x="77" y="44"/>
                  <a:pt x="77" y="44"/>
                  <a:pt x="77" y="44"/>
                </a:cubicBezTo>
                <a:cubicBezTo>
                  <a:pt x="76" y="44"/>
                  <a:pt x="76" y="44"/>
                  <a:pt x="75" y="44"/>
                </a:cubicBezTo>
                <a:cubicBezTo>
                  <a:pt x="78" y="42"/>
                  <a:pt x="81" y="40"/>
                  <a:pt x="84" y="38"/>
                </a:cubicBezTo>
                <a:cubicBezTo>
                  <a:pt x="89" y="35"/>
                  <a:pt x="94" y="33"/>
                  <a:pt x="99" y="31"/>
                </a:cubicBezTo>
                <a:cubicBezTo>
                  <a:pt x="98" y="31"/>
                  <a:pt x="97" y="31"/>
                  <a:pt x="97" y="32"/>
                </a:cubicBezTo>
                <a:cubicBezTo>
                  <a:pt x="94" y="33"/>
                  <a:pt x="92" y="34"/>
                  <a:pt x="90" y="35"/>
                </a:cubicBezTo>
                <a:cubicBezTo>
                  <a:pt x="85" y="38"/>
                  <a:pt x="81" y="41"/>
                  <a:pt x="78" y="44"/>
                </a:cubicBezTo>
                <a:close/>
                <a:moveTo>
                  <a:pt x="78" y="57"/>
                </a:moveTo>
                <a:cubicBezTo>
                  <a:pt x="78" y="56"/>
                  <a:pt x="78" y="56"/>
                  <a:pt x="78" y="56"/>
                </a:cubicBezTo>
                <a:cubicBezTo>
                  <a:pt x="81" y="52"/>
                  <a:pt x="84" y="50"/>
                  <a:pt x="88" y="47"/>
                </a:cubicBezTo>
                <a:cubicBezTo>
                  <a:pt x="91" y="45"/>
                  <a:pt x="94" y="43"/>
                  <a:pt x="97" y="40"/>
                </a:cubicBezTo>
                <a:cubicBezTo>
                  <a:pt x="97" y="40"/>
                  <a:pt x="98" y="39"/>
                  <a:pt x="99" y="39"/>
                </a:cubicBezTo>
                <a:cubicBezTo>
                  <a:pt x="92" y="45"/>
                  <a:pt x="85" y="50"/>
                  <a:pt x="78" y="57"/>
                </a:cubicBezTo>
                <a:close/>
                <a:moveTo>
                  <a:pt x="108" y="30"/>
                </a:moveTo>
                <a:cubicBezTo>
                  <a:pt x="107" y="31"/>
                  <a:pt x="106" y="32"/>
                  <a:pt x="106" y="32"/>
                </a:cubicBezTo>
                <a:cubicBezTo>
                  <a:pt x="105" y="32"/>
                  <a:pt x="105" y="32"/>
                  <a:pt x="105" y="32"/>
                </a:cubicBezTo>
                <a:cubicBezTo>
                  <a:pt x="102" y="34"/>
                  <a:pt x="100" y="37"/>
                  <a:pt x="97" y="39"/>
                </a:cubicBezTo>
                <a:cubicBezTo>
                  <a:pt x="95" y="41"/>
                  <a:pt x="92" y="43"/>
                  <a:pt x="89" y="45"/>
                </a:cubicBezTo>
                <a:cubicBezTo>
                  <a:pt x="86" y="47"/>
                  <a:pt x="82" y="48"/>
                  <a:pt x="79" y="50"/>
                </a:cubicBezTo>
                <a:cubicBezTo>
                  <a:pt x="80" y="49"/>
                  <a:pt x="81" y="49"/>
                  <a:pt x="83" y="48"/>
                </a:cubicBezTo>
                <a:cubicBezTo>
                  <a:pt x="84" y="47"/>
                  <a:pt x="86" y="46"/>
                  <a:pt x="87" y="45"/>
                </a:cubicBezTo>
                <a:cubicBezTo>
                  <a:pt x="90" y="43"/>
                  <a:pt x="92" y="41"/>
                  <a:pt x="95" y="39"/>
                </a:cubicBezTo>
                <a:cubicBezTo>
                  <a:pt x="98" y="36"/>
                  <a:pt x="101" y="34"/>
                  <a:pt x="104" y="32"/>
                </a:cubicBezTo>
                <a:cubicBezTo>
                  <a:pt x="105" y="32"/>
                  <a:pt x="105" y="32"/>
                  <a:pt x="105" y="32"/>
                </a:cubicBezTo>
                <a:cubicBezTo>
                  <a:pt x="106" y="31"/>
                  <a:pt x="106" y="31"/>
                  <a:pt x="107" y="31"/>
                </a:cubicBezTo>
                <a:cubicBezTo>
                  <a:pt x="107" y="30"/>
                  <a:pt x="107" y="30"/>
                  <a:pt x="107" y="30"/>
                </a:cubicBezTo>
                <a:cubicBezTo>
                  <a:pt x="102" y="33"/>
                  <a:pt x="98" y="35"/>
                  <a:pt x="93" y="37"/>
                </a:cubicBezTo>
                <a:cubicBezTo>
                  <a:pt x="89" y="40"/>
                  <a:pt x="85" y="44"/>
                  <a:pt x="80" y="46"/>
                </a:cubicBezTo>
                <a:cubicBezTo>
                  <a:pt x="79" y="47"/>
                  <a:pt x="79" y="47"/>
                  <a:pt x="79" y="46"/>
                </a:cubicBezTo>
                <a:cubicBezTo>
                  <a:pt x="81" y="45"/>
                  <a:pt x="83" y="44"/>
                  <a:pt x="84" y="42"/>
                </a:cubicBezTo>
                <a:cubicBezTo>
                  <a:pt x="87" y="41"/>
                  <a:pt x="89" y="39"/>
                  <a:pt x="91" y="38"/>
                </a:cubicBezTo>
                <a:cubicBezTo>
                  <a:pt x="95" y="35"/>
                  <a:pt x="99" y="33"/>
                  <a:pt x="103" y="31"/>
                </a:cubicBezTo>
                <a:cubicBezTo>
                  <a:pt x="104" y="30"/>
                  <a:pt x="104" y="30"/>
                  <a:pt x="104" y="30"/>
                </a:cubicBezTo>
                <a:cubicBezTo>
                  <a:pt x="105" y="30"/>
                  <a:pt x="105" y="29"/>
                  <a:pt x="106" y="29"/>
                </a:cubicBezTo>
                <a:cubicBezTo>
                  <a:pt x="106" y="29"/>
                  <a:pt x="106" y="28"/>
                  <a:pt x="106" y="28"/>
                </a:cubicBezTo>
                <a:cubicBezTo>
                  <a:pt x="101" y="31"/>
                  <a:pt x="97" y="32"/>
                  <a:pt x="93" y="35"/>
                </a:cubicBezTo>
                <a:cubicBezTo>
                  <a:pt x="88" y="38"/>
                  <a:pt x="84" y="41"/>
                  <a:pt x="80" y="43"/>
                </a:cubicBezTo>
                <a:cubicBezTo>
                  <a:pt x="79" y="44"/>
                  <a:pt x="79" y="44"/>
                  <a:pt x="78" y="44"/>
                </a:cubicBezTo>
                <a:cubicBezTo>
                  <a:pt x="78" y="44"/>
                  <a:pt x="78" y="44"/>
                  <a:pt x="78" y="44"/>
                </a:cubicBezTo>
                <a:cubicBezTo>
                  <a:pt x="80" y="43"/>
                  <a:pt x="81" y="42"/>
                  <a:pt x="83" y="41"/>
                </a:cubicBezTo>
                <a:cubicBezTo>
                  <a:pt x="85" y="39"/>
                  <a:pt x="88" y="37"/>
                  <a:pt x="90" y="36"/>
                </a:cubicBezTo>
                <a:cubicBezTo>
                  <a:pt x="94" y="33"/>
                  <a:pt x="99" y="32"/>
                  <a:pt x="104" y="29"/>
                </a:cubicBezTo>
                <a:cubicBezTo>
                  <a:pt x="104" y="28"/>
                  <a:pt x="104" y="28"/>
                  <a:pt x="103" y="28"/>
                </a:cubicBezTo>
                <a:cubicBezTo>
                  <a:pt x="95" y="31"/>
                  <a:pt x="88" y="35"/>
                  <a:pt x="81" y="39"/>
                </a:cubicBezTo>
                <a:cubicBezTo>
                  <a:pt x="80" y="40"/>
                  <a:pt x="78" y="41"/>
                  <a:pt x="76" y="42"/>
                </a:cubicBezTo>
                <a:cubicBezTo>
                  <a:pt x="71" y="45"/>
                  <a:pt x="75" y="42"/>
                  <a:pt x="76" y="41"/>
                </a:cubicBezTo>
                <a:cubicBezTo>
                  <a:pt x="80" y="39"/>
                  <a:pt x="83" y="37"/>
                  <a:pt x="86" y="34"/>
                </a:cubicBezTo>
                <a:cubicBezTo>
                  <a:pt x="92" y="32"/>
                  <a:pt x="98" y="29"/>
                  <a:pt x="103" y="26"/>
                </a:cubicBezTo>
                <a:cubicBezTo>
                  <a:pt x="103" y="26"/>
                  <a:pt x="103" y="26"/>
                  <a:pt x="103" y="26"/>
                </a:cubicBezTo>
                <a:cubicBezTo>
                  <a:pt x="105" y="27"/>
                  <a:pt x="107" y="28"/>
                  <a:pt x="108" y="30"/>
                </a:cubicBezTo>
                <a:close/>
                <a:moveTo>
                  <a:pt x="88" y="39"/>
                </a:moveTo>
                <a:cubicBezTo>
                  <a:pt x="90" y="37"/>
                  <a:pt x="93" y="36"/>
                  <a:pt x="95" y="35"/>
                </a:cubicBezTo>
                <a:cubicBezTo>
                  <a:pt x="93" y="35"/>
                  <a:pt x="92" y="36"/>
                  <a:pt x="91" y="37"/>
                </a:cubicBezTo>
                <a:cubicBezTo>
                  <a:pt x="90" y="38"/>
                  <a:pt x="89" y="38"/>
                  <a:pt x="88"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 name="Freeform 62"/>
          <p:cNvSpPr>
            <a:spLocks noEditPoints="1"/>
          </p:cNvSpPr>
          <p:nvPr/>
        </p:nvSpPr>
        <p:spPr bwMode="auto">
          <a:xfrm>
            <a:off x="7008812" y="3438525"/>
            <a:ext cx="1487487" cy="808294"/>
          </a:xfrm>
          <a:custGeom>
            <a:avLst/>
            <a:gdLst>
              <a:gd name="T0" fmla="*/ 76 w 112"/>
              <a:gd name="T1" fmla="*/ 1 h 61"/>
              <a:gd name="T2" fmla="*/ 6 w 112"/>
              <a:gd name="T3" fmla="*/ 48 h 61"/>
              <a:gd name="T4" fmla="*/ 82 w 112"/>
              <a:gd name="T5" fmla="*/ 37 h 61"/>
              <a:gd name="T6" fmla="*/ 81 w 112"/>
              <a:gd name="T7" fmla="*/ 32 h 61"/>
              <a:gd name="T8" fmla="*/ 88 w 112"/>
              <a:gd name="T9" fmla="*/ 26 h 61"/>
              <a:gd name="T10" fmla="*/ 6 w 112"/>
              <a:gd name="T11" fmla="*/ 21 h 61"/>
              <a:gd name="T12" fmla="*/ 15 w 112"/>
              <a:gd name="T13" fmla="*/ 21 h 61"/>
              <a:gd name="T14" fmla="*/ 12 w 112"/>
              <a:gd name="T15" fmla="*/ 31 h 61"/>
              <a:gd name="T16" fmla="*/ 13 w 112"/>
              <a:gd name="T17" fmla="*/ 33 h 61"/>
              <a:gd name="T18" fmla="*/ 23 w 112"/>
              <a:gd name="T19" fmla="*/ 31 h 61"/>
              <a:gd name="T20" fmla="*/ 14 w 112"/>
              <a:gd name="T21" fmla="*/ 40 h 61"/>
              <a:gd name="T22" fmla="*/ 48 w 112"/>
              <a:gd name="T23" fmla="*/ 26 h 61"/>
              <a:gd name="T24" fmla="*/ 59 w 112"/>
              <a:gd name="T25" fmla="*/ 20 h 61"/>
              <a:gd name="T26" fmla="*/ 36 w 112"/>
              <a:gd name="T27" fmla="*/ 35 h 61"/>
              <a:gd name="T28" fmla="*/ 89 w 112"/>
              <a:gd name="T29" fmla="*/ 16 h 61"/>
              <a:gd name="T30" fmla="*/ 78 w 112"/>
              <a:gd name="T31" fmla="*/ 15 h 61"/>
              <a:gd name="T32" fmla="*/ 78 w 112"/>
              <a:gd name="T33" fmla="*/ 7 h 61"/>
              <a:gd name="T34" fmla="*/ 49 w 112"/>
              <a:gd name="T35" fmla="*/ 33 h 61"/>
              <a:gd name="T36" fmla="*/ 75 w 112"/>
              <a:gd name="T37" fmla="*/ 18 h 61"/>
              <a:gd name="T38" fmla="*/ 79 w 112"/>
              <a:gd name="T39" fmla="*/ 20 h 61"/>
              <a:gd name="T40" fmla="*/ 81 w 112"/>
              <a:gd name="T41" fmla="*/ 21 h 61"/>
              <a:gd name="T42" fmla="*/ 80 w 112"/>
              <a:gd name="T43" fmla="*/ 18 h 61"/>
              <a:gd name="T44" fmla="*/ 77 w 112"/>
              <a:gd name="T45" fmla="*/ 15 h 61"/>
              <a:gd name="T46" fmla="*/ 76 w 112"/>
              <a:gd name="T47" fmla="*/ 5 h 61"/>
              <a:gd name="T48" fmla="*/ 10 w 112"/>
              <a:gd name="T49" fmla="*/ 42 h 61"/>
              <a:gd name="T50" fmla="*/ 10 w 112"/>
              <a:gd name="T51" fmla="*/ 36 h 61"/>
              <a:gd name="T52" fmla="*/ 9 w 112"/>
              <a:gd name="T53" fmla="*/ 43 h 61"/>
              <a:gd name="T54" fmla="*/ 35 w 112"/>
              <a:gd name="T55" fmla="*/ 26 h 61"/>
              <a:gd name="T56" fmla="*/ 10 w 112"/>
              <a:gd name="T57" fmla="*/ 34 h 61"/>
              <a:gd name="T58" fmla="*/ 9 w 112"/>
              <a:gd name="T59" fmla="*/ 30 h 61"/>
              <a:gd name="T60" fmla="*/ 15 w 112"/>
              <a:gd name="T61" fmla="*/ 26 h 61"/>
              <a:gd name="T62" fmla="*/ 7 w 112"/>
              <a:gd name="T63" fmla="*/ 23 h 61"/>
              <a:gd name="T64" fmla="*/ 17 w 112"/>
              <a:gd name="T65" fmla="*/ 46 h 61"/>
              <a:gd name="T66" fmla="*/ 66 w 112"/>
              <a:gd name="T67" fmla="*/ 22 h 61"/>
              <a:gd name="T68" fmla="*/ 78 w 112"/>
              <a:gd name="T69" fmla="*/ 19 h 61"/>
              <a:gd name="T70" fmla="*/ 48 w 112"/>
              <a:gd name="T71" fmla="*/ 40 h 61"/>
              <a:gd name="T72" fmla="*/ 49 w 112"/>
              <a:gd name="T73" fmla="*/ 44 h 61"/>
              <a:gd name="T74" fmla="*/ 94 w 112"/>
              <a:gd name="T75" fmla="*/ 19 h 61"/>
              <a:gd name="T76" fmla="*/ 42 w 112"/>
              <a:gd name="T77" fmla="*/ 45 h 61"/>
              <a:gd name="T78" fmla="*/ 66 w 112"/>
              <a:gd name="T79" fmla="*/ 42 h 61"/>
              <a:gd name="T80" fmla="*/ 84 w 112"/>
              <a:gd name="T81" fmla="*/ 29 h 61"/>
              <a:gd name="T82" fmla="*/ 74 w 112"/>
              <a:gd name="T83" fmla="*/ 39 h 61"/>
              <a:gd name="T84" fmla="*/ 98 w 112"/>
              <a:gd name="T85" fmla="*/ 25 h 61"/>
              <a:gd name="T86" fmla="*/ 43 w 112"/>
              <a:gd name="T87" fmla="*/ 45 h 61"/>
              <a:gd name="T88" fmla="*/ 79 w 112"/>
              <a:gd name="T89" fmla="*/ 32 h 61"/>
              <a:gd name="T90" fmla="*/ 78 w 112"/>
              <a:gd name="T91" fmla="*/ 52 h 61"/>
              <a:gd name="T92" fmla="*/ 98 w 112"/>
              <a:gd name="T93" fmla="*/ 36 h 61"/>
              <a:gd name="T94" fmla="*/ 78 w 112"/>
              <a:gd name="T95" fmla="*/ 46 h 61"/>
              <a:gd name="T96" fmla="*/ 99 w 112"/>
              <a:gd name="T97" fmla="*/ 31 h 61"/>
              <a:gd name="T98" fmla="*/ 97 w 112"/>
              <a:gd name="T99" fmla="*/ 40 h 61"/>
              <a:gd name="T100" fmla="*/ 89 w 112"/>
              <a:gd name="T101" fmla="*/ 45 h 61"/>
              <a:gd name="T102" fmla="*/ 107 w 112"/>
              <a:gd name="T103" fmla="*/ 31 h 61"/>
              <a:gd name="T104" fmla="*/ 103 w 112"/>
              <a:gd name="T105" fmla="*/ 31 h 61"/>
              <a:gd name="T106" fmla="*/ 78 w 112"/>
              <a:gd name="T107" fmla="*/ 44 h 61"/>
              <a:gd name="T108" fmla="*/ 76 w 112"/>
              <a:gd name="T109" fmla="*/ 41 h 61"/>
              <a:gd name="T110" fmla="*/ 91 w 112"/>
              <a:gd name="T111" fmla="*/ 3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 h="61">
                <a:moveTo>
                  <a:pt x="77" y="60"/>
                </a:moveTo>
                <a:cubicBezTo>
                  <a:pt x="78" y="61"/>
                  <a:pt x="78" y="61"/>
                  <a:pt x="79" y="60"/>
                </a:cubicBezTo>
                <a:cubicBezTo>
                  <a:pt x="89" y="50"/>
                  <a:pt x="101" y="41"/>
                  <a:pt x="111" y="31"/>
                </a:cubicBezTo>
                <a:cubicBezTo>
                  <a:pt x="112" y="31"/>
                  <a:pt x="112" y="30"/>
                  <a:pt x="112" y="30"/>
                </a:cubicBezTo>
                <a:cubicBezTo>
                  <a:pt x="112" y="29"/>
                  <a:pt x="111" y="29"/>
                  <a:pt x="111" y="29"/>
                </a:cubicBezTo>
                <a:cubicBezTo>
                  <a:pt x="106" y="23"/>
                  <a:pt x="99" y="18"/>
                  <a:pt x="93" y="14"/>
                </a:cubicBezTo>
                <a:cubicBezTo>
                  <a:pt x="87" y="9"/>
                  <a:pt x="81" y="5"/>
                  <a:pt x="76" y="1"/>
                </a:cubicBezTo>
                <a:cubicBezTo>
                  <a:pt x="75" y="0"/>
                  <a:pt x="75" y="0"/>
                  <a:pt x="74" y="1"/>
                </a:cubicBezTo>
                <a:cubicBezTo>
                  <a:pt x="74" y="1"/>
                  <a:pt x="73" y="1"/>
                  <a:pt x="73" y="2"/>
                </a:cubicBezTo>
                <a:cubicBezTo>
                  <a:pt x="74" y="7"/>
                  <a:pt x="73" y="12"/>
                  <a:pt x="72" y="17"/>
                </a:cubicBezTo>
                <a:cubicBezTo>
                  <a:pt x="49" y="17"/>
                  <a:pt x="25" y="19"/>
                  <a:pt x="2" y="16"/>
                </a:cubicBezTo>
                <a:cubicBezTo>
                  <a:pt x="1" y="15"/>
                  <a:pt x="0" y="16"/>
                  <a:pt x="0" y="17"/>
                </a:cubicBezTo>
                <a:cubicBezTo>
                  <a:pt x="0" y="18"/>
                  <a:pt x="0" y="18"/>
                  <a:pt x="0" y="18"/>
                </a:cubicBezTo>
                <a:cubicBezTo>
                  <a:pt x="7" y="26"/>
                  <a:pt x="8" y="38"/>
                  <a:pt x="6" y="48"/>
                </a:cubicBezTo>
                <a:cubicBezTo>
                  <a:pt x="6" y="48"/>
                  <a:pt x="6" y="49"/>
                  <a:pt x="6" y="49"/>
                </a:cubicBezTo>
                <a:cubicBezTo>
                  <a:pt x="6" y="49"/>
                  <a:pt x="7" y="49"/>
                  <a:pt x="7" y="49"/>
                </a:cubicBezTo>
                <a:cubicBezTo>
                  <a:pt x="30" y="49"/>
                  <a:pt x="53" y="47"/>
                  <a:pt x="75" y="47"/>
                </a:cubicBezTo>
                <a:cubicBezTo>
                  <a:pt x="75" y="51"/>
                  <a:pt x="75" y="55"/>
                  <a:pt x="75" y="59"/>
                </a:cubicBezTo>
                <a:cubicBezTo>
                  <a:pt x="75" y="60"/>
                  <a:pt x="76" y="61"/>
                  <a:pt x="77" y="60"/>
                </a:cubicBezTo>
                <a:close/>
                <a:moveTo>
                  <a:pt x="69" y="44"/>
                </a:moveTo>
                <a:cubicBezTo>
                  <a:pt x="74" y="42"/>
                  <a:pt x="77" y="39"/>
                  <a:pt x="82" y="37"/>
                </a:cubicBezTo>
                <a:cubicBezTo>
                  <a:pt x="82" y="37"/>
                  <a:pt x="82" y="37"/>
                  <a:pt x="82" y="37"/>
                </a:cubicBezTo>
                <a:cubicBezTo>
                  <a:pt x="79" y="39"/>
                  <a:pt x="76" y="41"/>
                  <a:pt x="73" y="44"/>
                </a:cubicBezTo>
                <a:cubicBezTo>
                  <a:pt x="71" y="44"/>
                  <a:pt x="70" y="44"/>
                  <a:pt x="69" y="44"/>
                </a:cubicBezTo>
                <a:close/>
                <a:moveTo>
                  <a:pt x="58" y="44"/>
                </a:moveTo>
                <a:cubicBezTo>
                  <a:pt x="63" y="42"/>
                  <a:pt x="68" y="39"/>
                  <a:pt x="73" y="36"/>
                </a:cubicBezTo>
                <a:cubicBezTo>
                  <a:pt x="79" y="32"/>
                  <a:pt x="84" y="30"/>
                  <a:pt x="90" y="27"/>
                </a:cubicBezTo>
                <a:cubicBezTo>
                  <a:pt x="87" y="29"/>
                  <a:pt x="84" y="31"/>
                  <a:pt x="81" y="32"/>
                </a:cubicBezTo>
                <a:cubicBezTo>
                  <a:pt x="74" y="36"/>
                  <a:pt x="68" y="40"/>
                  <a:pt x="62" y="44"/>
                </a:cubicBezTo>
                <a:cubicBezTo>
                  <a:pt x="62" y="44"/>
                  <a:pt x="61" y="44"/>
                  <a:pt x="61" y="44"/>
                </a:cubicBezTo>
                <a:cubicBezTo>
                  <a:pt x="60" y="44"/>
                  <a:pt x="59" y="44"/>
                  <a:pt x="58" y="44"/>
                </a:cubicBezTo>
                <a:close/>
                <a:moveTo>
                  <a:pt x="49" y="45"/>
                </a:moveTo>
                <a:cubicBezTo>
                  <a:pt x="64" y="38"/>
                  <a:pt x="77" y="30"/>
                  <a:pt x="91" y="23"/>
                </a:cubicBezTo>
                <a:cubicBezTo>
                  <a:pt x="93" y="22"/>
                  <a:pt x="98" y="19"/>
                  <a:pt x="94" y="22"/>
                </a:cubicBezTo>
                <a:cubicBezTo>
                  <a:pt x="92" y="23"/>
                  <a:pt x="90" y="24"/>
                  <a:pt x="88" y="26"/>
                </a:cubicBezTo>
                <a:cubicBezTo>
                  <a:pt x="85" y="28"/>
                  <a:pt x="81" y="30"/>
                  <a:pt x="77" y="32"/>
                </a:cubicBezTo>
                <a:cubicBezTo>
                  <a:pt x="70" y="36"/>
                  <a:pt x="63" y="41"/>
                  <a:pt x="56" y="44"/>
                </a:cubicBezTo>
                <a:cubicBezTo>
                  <a:pt x="54" y="44"/>
                  <a:pt x="51" y="45"/>
                  <a:pt x="49" y="45"/>
                </a:cubicBezTo>
                <a:close/>
                <a:moveTo>
                  <a:pt x="5" y="19"/>
                </a:moveTo>
                <a:cubicBezTo>
                  <a:pt x="6" y="19"/>
                  <a:pt x="7" y="19"/>
                  <a:pt x="8" y="19"/>
                </a:cubicBezTo>
                <a:cubicBezTo>
                  <a:pt x="8" y="20"/>
                  <a:pt x="7" y="20"/>
                  <a:pt x="6" y="20"/>
                </a:cubicBezTo>
                <a:cubicBezTo>
                  <a:pt x="5" y="20"/>
                  <a:pt x="6" y="21"/>
                  <a:pt x="6" y="21"/>
                </a:cubicBezTo>
                <a:cubicBezTo>
                  <a:pt x="6" y="21"/>
                  <a:pt x="10" y="19"/>
                  <a:pt x="9" y="21"/>
                </a:cubicBezTo>
                <a:cubicBezTo>
                  <a:pt x="8" y="21"/>
                  <a:pt x="7" y="22"/>
                  <a:pt x="7" y="22"/>
                </a:cubicBezTo>
                <a:cubicBezTo>
                  <a:pt x="6" y="21"/>
                  <a:pt x="5" y="20"/>
                  <a:pt x="5" y="19"/>
                </a:cubicBezTo>
                <a:close/>
                <a:moveTo>
                  <a:pt x="21" y="20"/>
                </a:moveTo>
                <a:cubicBezTo>
                  <a:pt x="18" y="21"/>
                  <a:pt x="16" y="23"/>
                  <a:pt x="14" y="25"/>
                </a:cubicBezTo>
                <a:cubicBezTo>
                  <a:pt x="13" y="25"/>
                  <a:pt x="8" y="27"/>
                  <a:pt x="9" y="26"/>
                </a:cubicBezTo>
                <a:cubicBezTo>
                  <a:pt x="11" y="24"/>
                  <a:pt x="13" y="23"/>
                  <a:pt x="15" y="21"/>
                </a:cubicBezTo>
                <a:cubicBezTo>
                  <a:pt x="15" y="21"/>
                  <a:pt x="15" y="20"/>
                  <a:pt x="15" y="20"/>
                </a:cubicBezTo>
                <a:cubicBezTo>
                  <a:pt x="12" y="21"/>
                  <a:pt x="10" y="22"/>
                  <a:pt x="7" y="23"/>
                </a:cubicBezTo>
                <a:cubicBezTo>
                  <a:pt x="6" y="23"/>
                  <a:pt x="9" y="21"/>
                  <a:pt x="9" y="21"/>
                </a:cubicBezTo>
                <a:cubicBezTo>
                  <a:pt x="10" y="21"/>
                  <a:pt x="10" y="20"/>
                  <a:pt x="10" y="20"/>
                </a:cubicBezTo>
                <a:cubicBezTo>
                  <a:pt x="14" y="20"/>
                  <a:pt x="17" y="20"/>
                  <a:pt x="21" y="20"/>
                </a:cubicBezTo>
                <a:close/>
                <a:moveTo>
                  <a:pt x="31" y="20"/>
                </a:moveTo>
                <a:cubicBezTo>
                  <a:pt x="24" y="23"/>
                  <a:pt x="19" y="29"/>
                  <a:pt x="12" y="31"/>
                </a:cubicBezTo>
                <a:cubicBezTo>
                  <a:pt x="8" y="33"/>
                  <a:pt x="12" y="31"/>
                  <a:pt x="14" y="30"/>
                </a:cubicBezTo>
                <a:cubicBezTo>
                  <a:pt x="16" y="29"/>
                  <a:pt x="18" y="28"/>
                  <a:pt x="20" y="26"/>
                </a:cubicBezTo>
                <a:cubicBezTo>
                  <a:pt x="23" y="25"/>
                  <a:pt x="26" y="23"/>
                  <a:pt x="29" y="20"/>
                </a:cubicBezTo>
                <a:cubicBezTo>
                  <a:pt x="30" y="20"/>
                  <a:pt x="30" y="20"/>
                  <a:pt x="31" y="20"/>
                </a:cubicBezTo>
                <a:close/>
                <a:moveTo>
                  <a:pt x="38" y="20"/>
                </a:moveTo>
                <a:cubicBezTo>
                  <a:pt x="29" y="24"/>
                  <a:pt x="22" y="30"/>
                  <a:pt x="13" y="34"/>
                </a:cubicBezTo>
                <a:cubicBezTo>
                  <a:pt x="9" y="35"/>
                  <a:pt x="10" y="35"/>
                  <a:pt x="13" y="33"/>
                </a:cubicBezTo>
                <a:cubicBezTo>
                  <a:pt x="16" y="32"/>
                  <a:pt x="19" y="30"/>
                  <a:pt x="21" y="29"/>
                </a:cubicBezTo>
                <a:cubicBezTo>
                  <a:pt x="26" y="26"/>
                  <a:pt x="30" y="24"/>
                  <a:pt x="34" y="20"/>
                </a:cubicBezTo>
                <a:cubicBezTo>
                  <a:pt x="36" y="20"/>
                  <a:pt x="37" y="20"/>
                  <a:pt x="38" y="20"/>
                </a:cubicBezTo>
                <a:close/>
                <a:moveTo>
                  <a:pt x="44" y="20"/>
                </a:moveTo>
                <a:cubicBezTo>
                  <a:pt x="33" y="25"/>
                  <a:pt x="24" y="33"/>
                  <a:pt x="13" y="38"/>
                </a:cubicBezTo>
                <a:cubicBezTo>
                  <a:pt x="7" y="40"/>
                  <a:pt x="12" y="37"/>
                  <a:pt x="14" y="36"/>
                </a:cubicBezTo>
                <a:cubicBezTo>
                  <a:pt x="17" y="34"/>
                  <a:pt x="20" y="32"/>
                  <a:pt x="23" y="31"/>
                </a:cubicBezTo>
                <a:cubicBezTo>
                  <a:pt x="29" y="28"/>
                  <a:pt x="35" y="24"/>
                  <a:pt x="41" y="20"/>
                </a:cubicBezTo>
                <a:cubicBezTo>
                  <a:pt x="41" y="20"/>
                  <a:pt x="41" y="20"/>
                  <a:pt x="41" y="20"/>
                </a:cubicBezTo>
                <a:cubicBezTo>
                  <a:pt x="42" y="20"/>
                  <a:pt x="43" y="20"/>
                  <a:pt x="44" y="20"/>
                </a:cubicBezTo>
                <a:close/>
                <a:moveTo>
                  <a:pt x="51" y="20"/>
                </a:moveTo>
                <a:cubicBezTo>
                  <a:pt x="45" y="22"/>
                  <a:pt x="40" y="26"/>
                  <a:pt x="35" y="29"/>
                </a:cubicBezTo>
                <a:cubicBezTo>
                  <a:pt x="31" y="31"/>
                  <a:pt x="28" y="33"/>
                  <a:pt x="24" y="34"/>
                </a:cubicBezTo>
                <a:cubicBezTo>
                  <a:pt x="21" y="36"/>
                  <a:pt x="17" y="38"/>
                  <a:pt x="14" y="40"/>
                </a:cubicBezTo>
                <a:cubicBezTo>
                  <a:pt x="12" y="41"/>
                  <a:pt x="11" y="42"/>
                  <a:pt x="10" y="43"/>
                </a:cubicBezTo>
                <a:cubicBezTo>
                  <a:pt x="12" y="41"/>
                  <a:pt x="14" y="39"/>
                  <a:pt x="16" y="38"/>
                </a:cubicBezTo>
                <a:cubicBezTo>
                  <a:pt x="19" y="35"/>
                  <a:pt x="23" y="33"/>
                  <a:pt x="26" y="31"/>
                </a:cubicBezTo>
                <a:cubicBezTo>
                  <a:pt x="33" y="28"/>
                  <a:pt x="40" y="24"/>
                  <a:pt x="46" y="20"/>
                </a:cubicBezTo>
                <a:cubicBezTo>
                  <a:pt x="48" y="20"/>
                  <a:pt x="49" y="20"/>
                  <a:pt x="51" y="20"/>
                </a:cubicBezTo>
                <a:close/>
                <a:moveTo>
                  <a:pt x="59" y="20"/>
                </a:moveTo>
                <a:cubicBezTo>
                  <a:pt x="55" y="22"/>
                  <a:pt x="52" y="24"/>
                  <a:pt x="48" y="26"/>
                </a:cubicBezTo>
                <a:cubicBezTo>
                  <a:pt x="45" y="28"/>
                  <a:pt x="42" y="29"/>
                  <a:pt x="39" y="31"/>
                </a:cubicBezTo>
                <a:cubicBezTo>
                  <a:pt x="31" y="35"/>
                  <a:pt x="23" y="39"/>
                  <a:pt x="15" y="44"/>
                </a:cubicBezTo>
                <a:cubicBezTo>
                  <a:pt x="14" y="44"/>
                  <a:pt x="13" y="45"/>
                  <a:pt x="12" y="45"/>
                </a:cubicBezTo>
                <a:cubicBezTo>
                  <a:pt x="14" y="44"/>
                  <a:pt x="15" y="43"/>
                  <a:pt x="16" y="43"/>
                </a:cubicBezTo>
                <a:cubicBezTo>
                  <a:pt x="21" y="40"/>
                  <a:pt x="25" y="37"/>
                  <a:pt x="29" y="34"/>
                </a:cubicBezTo>
                <a:cubicBezTo>
                  <a:pt x="37" y="29"/>
                  <a:pt x="45" y="24"/>
                  <a:pt x="54" y="20"/>
                </a:cubicBezTo>
                <a:cubicBezTo>
                  <a:pt x="56" y="20"/>
                  <a:pt x="57" y="20"/>
                  <a:pt x="59" y="20"/>
                </a:cubicBezTo>
                <a:close/>
                <a:moveTo>
                  <a:pt x="69" y="19"/>
                </a:moveTo>
                <a:cubicBezTo>
                  <a:pt x="63" y="22"/>
                  <a:pt x="58" y="26"/>
                  <a:pt x="52" y="29"/>
                </a:cubicBezTo>
                <a:cubicBezTo>
                  <a:pt x="48" y="31"/>
                  <a:pt x="44" y="33"/>
                  <a:pt x="40" y="35"/>
                </a:cubicBezTo>
                <a:cubicBezTo>
                  <a:pt x="35" y="37"/>
                  <a:pt x="31" y="40"/>
                  <a:pt x="26" y="42"/>
                </a:cubicBezTo>
                <a:cubicBezTo>
                  <a:pt x="24" y="43"/>
                  <a:pt x="21" y="44"/>
                  <a:pt x="19" y="45"/>
                </a:cubicBezTo>
                <a:cubicBezTo>
                  <a:pt x="20" y="45"/>
                  <a:pt x="22" y="44"/>
                  <a:pt x="23" y="43"/>
                </a:cubicBezTo>
                <a:cubicBezTo>
                  <a:pt x="28" y="40"/>
                  <a:pt x="32" y="37"/>
                  <a:pt x="36" y="35"/>
                </a:cubicBezTo>
                <a:cubicBezTo>
                  <a:pt x="40" y="33"/>
                  <a:pt x="43" y="30"/>
                  <a:pt x="47" y="28"/>
                </a:cubicBezTo>
                <a:cubicBezTo>
                  <a:pt x="47" y="28"/>
                  <a:pt x="47" y="28"/>
                  <a:pt x="48" y="28"/>
                </a:cubicBezTo>
                <a:cubicBezTo>
                  <a:pt x="52" y="25"/>
                  <a:pt x="57" y="22"/>
                  <a:pt x="61" y="20"/>
                </a:cubicBezTo>
                <a:cubicBezTo>
                  <a:pt x="64" y="20"/>
                  <a:pt x="67" y="20"/>
                  <a:pt x="69" y="19"/>
                </a:cubicBezTo>
                <a:close/>
                <a:moveTo>
                  <a:pt x="91" y="16"/>
                </a:moveTo>
                <a:cubicBezTo>
                  <a:pt x="90" y="16"/>
                  <a:pt x="89" y="16"/>
                  <a:pt x="88" y="17"/>
                </a:cubicBezTo>
                <a:cubicBezTo>
                  <a:pt x="88" y="16"/>
                  <a:pt x="89" y="16"/>
                  <a:pt x="89" y="16"/>
                </a:cubicBezTo>
                <a:cubicBezTo>
                  <a:pt x="90" y="15"/>
                  <a:pt x="90" y="15"/>
                  <a:pt x="89" y="15"/>
                </a:cubicBezTo>
                <a:cubicBezTo>
                  <a:pt x="86" y="15"/>
                  <a:pt x="84" y="16"/>
                  <a:pt x="81" y="17"/>
                </a:cubicBezTo>
                <a:cubicBezTo>
                  <a:pt x="80" y="17"/>
                  <a:pt x="75" y="19"/>
                  <a:pt x="78" y="17"/>
                </a:cubicBezTo>
                <a:cubicBezTo>
                  <a:pt x="80" y="16"/>
                  <a:pt x="82" y="15"/>
                  <a:pt x="84" y="15"/>
                </a:cubicBezTo>
                <a:cubicBezTo>
                  <a:pt x="84" y="14"/>
                  <a:pt x="84" y="14"/>
                  <a:pt x="84" y="14"/>
                </a:cubicBezTo>
                <a:cubicBezTo>
                  <a:pt x="81" y="14"/>
                  <a:pt x="80" y="15"/>
                  <a:pt x="78" y="16"/>
                </a:cubicBezTo>
                <a:cubicBezTo>
                  <a:pt x="74" y="18"/>
                  <a:pt x="78" y="15"/>
                  <a:pt x="78" y="15"/>
                </a:cubicBezTo>
                <a:cubicBezTo>
                  <a:pt x="80" y="14"/>
                  <a:pt x="81" y="13"/>
                  <a:pt x="82" y="13"/>
                </a:cubicBezTo>
                <a:cubicBezTo>
                  <a:pt x="83" y="12"/>
                  <a:pt x="82" y="12"/>
                  <a:pt x="82" y="12"/>
                </a:cubicBezTo>
                <a:cubicBezTo>
                  <a:pt x="81" y="13"/>
                  <a:pt x="77" y="14"/>
                  <a:pt x="76" y="15"/>
                </a:cubicBezTo>
                <a:cubicBezTo>
                  <a:pt x="77" y="13"/>
                  <a:pt x="79" y="12"/>
                  <a:pt x="80" y="11"/>
                </a:cubicBezTo>
                <a:cubicBezTo>
                  <a:pt x="80" y="10"/>
                  <a:pt x="80" y="10"/>
                  <a:pt x="79" y="10"/>
                </a:cubicBezTo>
                <a:cubicBezTo>
                  <a:pt x="76" y="12"/>
                  <a:pt x="78" y="9"/>
                  <a:pt x="79" y="8"/>
                </a:cubicBezTo>
                <a:cubicBezTo>
                  <a:pt x="79" y="7"/>
                  <a:pt x="79" y="7"/>
                  <a:pt x="78" y="7"/>
                </a:cubicBezTo>
                <a:cubicBezTo>
                  <a:pt x="76" y="8"/>
                  <a:pt x="76" y="7"/>
                  <a:pt x="77" y="5"/>
                </a:cubicBezTo>
                <a:cubicBezTo>
                  <a:pt x="82" y="9"/>
                  <a:pt x="87" y="13"/>
                  <a:pt x="91" y="16"/>
                </a:cubicBezTo>
                <a:close/>
                <a:moveTo>
                  <a:pt x="80" y="18"/>
                </a:moveTo>
                <a:cubicBezTo>
                  <a:pt x="64" y="25"/>
                  <a:pt x="49" y="35"/>
                  <a:pt x="34" y="43"/>
                </a:cubicBezTo>
                <a:cubicBezTo>
                  <a:pt x="33" y="43"/>
                  <a:pt x="27" y="47"/>
                  <a:pt x="31" y="44"/>
                </a:cubicBezTo>
                <a:cubicBezTo>
                  <a:pt x="33" y="43"/>
                  <a:pt x="35" y="41"/>
                  <a:pt x="37" y="40"/>
                </a:cubicBezTo>
                <a:cubicBezTo>
                  <a:pt x="41" y="38"/>
                  <a:pt x="45" y="35"/>
                  <a:pt x="49" y="33"/>
                </a:cubicBezTo>
                <a:cubicBezTo>
                  <a:pt x="57" y="29"/>
                  <a:pt x="64" y="23"/>
                  <a:pt x="72" y="19"/>
                </a:cubicBezTo>
                <a:cubicBezTo>
                  <a:pt x="73" y="19"/>
                  <a:pt x="73" y="19"/>
                  <a:pt x="74" y="19"/>
                </a:cubicBezTo>
                <a:cubicBezTo>
                  <a:pt x="74" y="19"/>
                  <a:pt x="75" y="19"/>
                  <a:pt x="75" y="19"/>
                </a:cubicBezTo>
                <a:cubicBezTo>
                  <a:pt x="75" y="19"/>
                  <a:pt x="75" y="18"/>
                  <a:pt x="75" y="18"/>
                </a:cubicBezTo>
                <a:cubicBezTo>
                  <a:pt x="75" y="18"/>
                  <a:pt x="75" y="18"/>
                  <a:pt x="75" y="18"/>
                </a:cubicBezTo>
                <a:cubicBezTo>
                  <a:pt x="76" y="18"/>
                  <a:pt x="76" y="18"/>
                  <a:pt x="77" y="17"/>
                </a:cubicBezTo>
                <a:cubicBezTo>
                  <a:pt x="76" y="18"/>
                  <a:pt x="76" y="18"/>
                  <a:pt x="75" y="18"/>
                </a:cubicBezTo>
                <a:cubicBezTo>
                  <a:pt x="75" y="19"/>
                  <a:pt x="76" y="19"/>
                  <a:pt x="76" y="19"/>
                </a:cubicBezTo>
                <a:cubicBezTo>
                  <a:pt x="78" y="19"/>
                  <a:pt x="79" y="18"/>
                  <a:pt x="81" y="17"/>
                </a:cubicBezTo>
                <a:cubicBezTo>
                  <a:pt x="82" y="17"/>
                  <a:pt x="83" y="17"/>
                  <a:pt x="84" y="16"/>
                </a:cubicBezTo>
                <a:cubicBezTo>
                  <a:pt x="85" y="16"/>
                  <a:pt x="88" y="16"/>
                  <a:pt x="88" y="16"/>
                </a:cubicBezTo>
                <a:cubicBezTo>
                  <a:pt x="87" y="17"/>
                  <a:pt x="86" y="17"/>
                  <a:pt x="84" y="18"/>
                </a:cubicBezTo>
                <a:cubicBezTo>
                  <a:pt x="84" y="18"/>
                  <a:pt x="84" y="18"/>
                  <a:pt x="83" y="18"/>
                </a:cubicBezTo>
                <a:cubicBezTo>
                  <a:pt x="82" y="19"/>
                  <a:pt x="81" y="19"/>
                  <a:pt x="79" y="20"/>
                </a:cubicBezTo>
                <a:cubicBezTo>
                  <a:pt x="78" y="20"/>
                  <a:pt x="77" y="20"/>
                  <a:pt x="78" y="21"/>
                </a:cubicBezTo>
                <a:cubicBezTo>
                  <a:pt x="77" y="21"/>
                  <a:pt x="77" y="21"/>
                  <a:pt x="77" y="21"/>
                </a:cubicBezTo>
                <a:cubicBezTo>
                  <a:pt x="76" y="21"/>
                  <a:pt x="76" y="22"/>
                  <a:pt x="77" y="22"/>
                </a:cubicBezTo>
                <a:cubicBezTo>
                  <a:pt x="81" y="21"/>
                  <a:pt x="84" y="19"/>
                  <a:pt x="88" y="17"/>
                </a:cubicBezTo>
                <a:cubicBezTo>
                  <a:pt x="89" y="17"/>
                  <a:pt x="90" y="17"/>
                  <a:pt x="91" y="17"/>
                </a:cubicBezTo>
                <a:cubicBezTo>
                  <a:pt x="90" y="17"/>
                  <a:pt x="88" y="18"/>
                  <a:pt x="87" y="19"/>
                </a:cubicBezTo>
                <a:cubicBezTo>
                  <a:pt x="85" y="20"/>
                  <a:pt x="83" y="20"/>
                  <a:pt x="81" y="21"/>
                </a:cubicBezTo>
                <a:cubicBezTo>
                  <a:pt x="76" y="24"/>
                  <a:pt x="72" y="27"/>
                  <a:pt x="68" y="30"/>
                </a:cubicBezTo>
                <a:cubicBezTo>
                  <a:pt x="62" y="33"/>
                  <a:pt x="57" y="35"/>
                  <a:pt x="52" y="37"/>
                </a:cubicBezTo>
                <a:cubicBezTo>
                  <a:pt x="47" y="40"/>
                  <a:pt x="43" y="42"/>
                  <a:pt x="38" y="44"/>
                </a:cubicBezTo>
                <a:cubicBezTo>
                  <a:pt x="34" y="46"/>
                  <a:pt x="40" y="42"/>
                  <a:pt x="41" y="42"/>
                </a:cubicBezTo>
                <a:cubicBezTo>
                  <a:pt x="43" y="40"/>
                  <a:pt x="46" y="39"/>
                  <a:pt x="49" y="37"/>
                </a:cubicBezTo>
                <a:cubicBezTo>
                  <a:pt x="59" y="31"/>
                  <a:pt x="70" y="26"/>
                  <a:pt x="80" y="19"/>
                </a:cubicBezTo>
                <a:cubicBezTo>
                  <a:pt x="80" y="19"/>
                  <a:pt x="80" y="18"/>
                  <a:pt x="80" y="18"/>
                </a:cubicBezTo>
                <a:close/>
                <a:moveTo>
                  <a:pt x="76" y="8"/>
                </a:moveTo>
                <a:cubicBezTo>
                  <a:pt x="76" y="8"/>
                  <a:pt x="76" y="8"/>
                  <a:pt x="76" y="8"/>
                </a:cubicBezTo>
                <a:cubicBezTo>
                  <a:pt x="77" y="8"/>
                  <a:pt x="78" y="8"/>
                  <a:pt x="78" y="8"/>
                </a:cubicBezTo>
                <a:cubicBezTo>
                  <a:pt x="77" y="9"/>
                  <a:pt x="77" y="10"/>
                  <a:pt x="76" y="11"/>
                </a:cubicBezTo>
                <a:cubicBezTo>
                  <a:pt x="76" y="10"/>
                  <a:pt x="76" y="9"/>
                  <a:pt x="76" y="8"/>
                </a:cubicBezTo>
                <a:close/>
                <a:moveTo>
                  <a:pt x="75" y="16"/>
                </a:moveTo>
                <a:cubicBezTo>
                  <a:pt x="76" y="15"/>
                  <a:pt x="76" y="15"/>
                  <a:pt x="77" y="15"/>
                </a:cubicBezTo>
                <a:cubicBezTo>
                  <a:pt x="76" y="16"/>
                  <a:pt x="76" y="16"/>
                  <a:pt x="75" y="17"/>
                </a:cubicBezTo>
                <a:cubicBezTo>
                  <a:pt x="75" y="16"/>
                  <a:pt x="75" y="16"/>
                  <a:pt x="75" y="16"/>
                </a:cubicBezTo>
                <a:close/>
                <a:moveTo>
                  <a:pt x="76" y="13"/>
                </a:moveTo>
                <a:cubicBezTo>
                  <a:pt x="77" y="12"/>
                  <a:pt x="78" y="12"/>
                  <a:pt x="79" y="11"/>
                </a:cubicBezTo>
                <a:cubicBezTo>
                  <a:pt x="78" y="12"/>
                  <a:pt x="77" y="13"/>
                  <a:pt x="76" y="14"/>
                </a:cubicBezTo>
                <a:cubicBezTo>
                  <a:pt x="76" y="14"/>
                  <a:pt x="76" y="13"/>
                  <a:pt x="76" y="13"/>
                </a:cubicBezTo>
                <a:close/>
                <a:moveTo>
                  <a:pt x="76" y="5"/>
                </a:moveTo>
                <a:cubicBezTo>
                  <a:pt x="76" y="5"/>
                  <a:pt x="76" y="6"/>
                  <a:pt x="76" y="6"/>
                </a:cubicBezTo>
                <a:cubicBezTo>
                  <a:pt x="76" y="5"/>
                  <a:pt x="76" y="5"/>
                  <a:pt x="76" y="5"/>
                </a:cubicBezTo>
                <a:cubicBezTo>
                  <a:pt x="76" y="5"/>
                  <a:pt x="76" y="5"/>
                  <a:pt x="76" y="5"/>
                </a:cubicBezTo>
                <a:cubicBezTo>
                  <a:pt x="76" y="5"/>
                  <a:pt x="76" y="5"/>
                  <a:pt x="76" y="5"/>
                </a:cubicBezTo>
                <a:close/>
                <a:moveTo>
                  <a:pt x="10" y="39"/>
                </a:moveTo>
                <a:cubicBezTo>
                  <a:pt x="12" y="39"/>
                  <a:pt x="14" y="38"/>
                  <a:pt x="16" y="37"/>
                </a:cubicBezTo>
                <a:cubicBezTo>
                  <a:pt x="14" y="38"/>
                  <a:pt x="12" y="40"/>
                  <a:pt x="10" y="42"/>
                </a:cubicBezTo>
                <a:cubicBezTo>
                  <a:pt x="10" y="41"/>
                  <a:pt x="10" y="40"/>
                  <a:pt x="10" y="39"/>
                </a:cubicBezTo>
                <a:close/>
                <a:moveTo>
                  <a:pt x="10" y="36"/>
                </a:moveTo>
                <a:cubicBezTo>
                  <a:pt x="19" y="32"/>
                  <a:pt x="27" y="26"/>
                  <a:pt x="37" y="22"/>
                </a:cubicBezTo>
                <a:cubicBezTo>
                  <a:pt x="36" y="22"/>
                  <a:pt x="35" y="23"/>
                  <a:pt x="35" y="23"/>
                </a:cubicBezTo>
                <a:cubicBezTo>
                  <a:pt x="32" y="25"/>
                  <a:pt x="29" y="27"/>
                  <a:pt x="26" y="28"/>
                </a:cubicBezTo>
                <a:cubicBezTo>
                  <a:pt x="20" y="31"/>
                  <a:pt x="15" y="34"/>
                  <a:pt x="10" y="38"/>
                </a:cubicBezTo>
                <a:cubicBezTo>
                  <a:pt x="10" y="37"/>
                  <a:pt x="10" y="36"/>
                  <a:pt x="10" y="36"/>
                </a:cubicBezTo>
                <a:close/>
                <a:moveTo>
                  <a:pt x="9" y="28"/>
                </a:moveTo>
                <a:cubicBezTo>
                  <a:pt x="12" y="27"/>
                  <a:pt x="15" y="24"/>
                  <a:pt x="19" y="22"/>
                </a:cubicBezTo>
                <a:cubicBezTo>
                  <a:pt x="19" y="22"/>
                  <a:pt x="20" y="21"/>
                  <a:pt x="21" y="21"/>
                </a:cubicBezTo>
                <a:cubicBezTo>
                  <a:pt x="19" y="22"/>
                  <a:pt x="17" y="23"/>
                  <a:pt x="16" y="25"/>
                </a:cubicBezTo>
                <a:cubicBezTo>
                  <a:pt x="14" y="26"/>
                  <a:pt x="11" y="28"/>
                  <a:pt x="9" y="29"/>
                </a:cubicBezTo>
                <a:cubicBezTo>
                  <a:pt x="9" y="29"/>
                  <a:pt x="9" y="28"/>
                  <a:pt x="9" y="28"/>
                </a:cubicBezTo>
                <a:close/>
                <a:moveTo>
                  <a:pt x="9" y="43"/>
                </a:moveTo>
                <a:cubicBezTo>
                  <a:pt x="12" y="42"/>
                  <a:pt x="14" y="41"/>
                  <a:pt x="16" y="39"/>
                </a:cubicBezTo>
                <a:cubicBezTo>
                  <a:pt x="20" y="37"/>
                  <a:pt x="24" y="35"/>
                  <a:pt x="28" y="33"/>
                </a:cubicBezTo>
                <a:cubicBezTo>
                  <a:pt x="33" y="31"/>
                  <a:pt x="38" y="28"/>
                  <a:pt x="43" y="25"/>
                </a:cubicBezTo>
                <a:cubicBezTo>
                  <a:pt x="39" y="27"/>
                  <a:pt x="35" y="30"/>
                  <a:pt x="32" y="32"/>
                </a:cubicBezTo>
                <a:cubicBezTo>
                  <a:pt x="24" y="36"/>
                  <a:pt x="17" y="42"/>
                  <a:pt x="9" y="46"/>
                </a:cubicBezTo>
                <a:cubicBezTo>
                  <a:pt x="9" y="45"/>
                  <a:pt x="9" y="44"/>
                  <a:pt x="9" y="43"/>
                </a:cubicBezTo>
                <a:close/>
                <a:moveTo>
                  <a:pt x="35" y="26"/>
                </a:moveTo>
                <a:cubicBezTo>
                  <a:pt x="35" y="26"/>
                  <a:pt x="35" y="26"/>
                  <a:pt x="35" y="26"/>
                </a:cubicBezTo>
                <a:cubicBezTo>
                  <a:pt x="37" y="25"/>
                  <a:pt x="38" y="24"/>
                  <a:pt x="40" y="23"/>
                </a:cubicBezTo>
                <a:cubicBezTo>
                  <a:pt x="41" y="23"/>
                  <a:pt x="47" y="19"/>
                  <a:pt x="43" y="21"/>
                </a:cubicBezTo>
                <a:cubicBezTo>
                  <a:pt x="41" y="23"/>
                  <a:pt x="38" y="24"/>
                  <a:pt x="35" y="26"/>
                </a:cubicBezTo>
                <a:close/>
                <a:moveTo>
                  <a:pt x="31" y="22"/>
                </a:moveTo>
                <a:cubicBezTo>
                  <a:pt x="28" y="24"/>
                  <a:pt x="26" y="25"/>
                  <a:pt x="24" y="27"/>
                </a:cubicBezTo>
                <a:cubicBezTo>
                  <a:pt x="19" y="29"/>
                  <a:pt x="14" y="32"/>
                  <a:pt x="10" y="34"/>
                </a:cubicBezTo>
                <a:cubicBezTo>
                  <a:pt x="10" y="34"/>
                  <a:pt x="10" y="33"/>
                  <a:pt x="10" y="32"/>
                </a:cubicBezTo>
                <a:cubicBezTo>
                  <a:pt x="17" y="32"/>
                  <a:pt x="23" y="26"/>
                  <a:pt x="29" y="22"/>
                </a:cubicBezTo>
                <a:cubicBezTo>
                  <a:pt x="30" y="22"/>
                  <a:pt x="31" y="21"/>
                  <a:pt x="32" y="20"/>
                </a:cubicBezTo>
                <a:cubicBezTo>
                  <a:pt x="32" y="20"/>
                  <a:pt x="33" y="20"/>
                  <a:pt x="33" y="20"/>
                </a:cubicBezTo>
                <a:cubicBezTo>
                  <a:pt x="33" y="21"/>
                  <a:pt x="32" y="21"/>
                  <a:pt x="31" y="22"/>
                </a:cubicBezTo>
                <a:close/>
                <a:moveTo>
                  <a:pt x="9" y="31"/>
                </a:moveTo>
                <a:cubicBezTo>
                  <a:pt x="9" y="31"/>
                  <a:pt x="9" y="31"/>
                  <a:pt x="9" y="30"/>
                </a:cubicBezTo>
                <a:cubicBezTo>
                  <a:pt x="13" y="29"/>
                  <a:pt x="16" y="28"/>
                  <a:pt x="19" y="26"/>
                </a:cubicBezTo>
                <a:cubicBezTo>
                  <a:pt x="20" y="25"/>
                  <a:pt x="22" y="23"/>
                  <a:pt x="24" y="22"/>
                </a:cubicBezTo>
                <a:cubicBezTo>
                  <a:pt x="25" y="22"/>
                  <a:pt x="27" y="21"/>
                  <a:pt x="28" y="20"/>
                </a:cubicBezTo>
                <a:cubicBezTo>
                  <a:pt x="28" y="20"/>
                  <a:pt x="28" y="20"/>
                  <a:pt x="28" y="20"/>
                </a:cubicBezTo>
                <a:cubicBezTo>
                  <a:pt x="23" y="25"/>
                  <a:pt x="15" y="28"/>
                  <a:pt x="9" y="31"/>
                </a:cubicBezTo>
                <a:close/>
                <a:moveTo>
                  <a:pt x="13" y="28"/>
                </a:moveTo>
                <a:cubicBezTo>
                  <a:pt x="6" y="32"/>
                  <a:pt x="13" y="27"/>
                  <a:pt x="15" y="26"/>
                </a:cubicBezTo>
                <a:cubicBezTo>
                  <a:pt x="17" y="24"/>
                  <a:pt x="20" y="22"/>
                  <a:pt x="22" y="20"/>
                </a:cubicBezTo>
                <a:cubicBezTo>
                  <a:pt x="22" y="20"/>
                  <a:pt x="22" y="20"/>
                  <a:pt x="22" y="20"/>
                </a:cubicBezTo>
                <a:cubicBezTo>
                  <a:pt x="24" y="20"/>
                  <a:pt x="25" y="20"/>
                  <a:pt x="26" y="20"/>
                </a:cubicBezTo>
                <a:cubicBezTo>
                  <a:pt x="22" y="23"/>
                  <a:pt x="17" y="26"/>
                  <a:pt x="13" y="28"/>
                </a:cubicBezTo>
                <a:close/>
                <a:moveTo>
                  <a:pt x="13" y="21"/>
                </a:moveTo>
                <a:cubicBezTo>
                  <a:pt x="12" y="22"/>
                  <a:pt x="10" y="25"/>
                  <a:pt x="8" y="26"/>
                </a:cubicBezTo>
                <a:cubicBezTo>
                  <a:pt x="8" y="25"/>
                  <a:pt x="8" y="24"/>
                  <a:pt x="7" y="23"/>
                </a:cubicBezTo>
                <a:cubicBezTo>
                  <a:pt x="9" y="23"/>
                  <a:pt x="11" y="22"/>
                  <a:pt x="13" y="21"/>
                </a:cubicBezTo>
                <a:close/>
                <a:moveTo>
                  <a:pt x="19" y="42"/>
                </a:moveTo>
                <a:cubicBezTo>
                  <a:pt x="24" y="39"/>
                  <a:pt x="29" y="37"/>
                  <a:pt x="33" y="35"/>
                </a:cubicBezTo>
                <a:cubicBezTo>
                  <a:pt x="36" y="33"/>
                  <a:pt x="40" y="32"/>
                  <a:pt x="43" y="30"/>
                </a:cubicBezTo>
                <a:cubicBezTo>
                  <a:pt x="42" y="30"/>
                  <a:pt x="42" y="31"/>
                  <a:pt x="41" y="31"/>
                </a:cubicBezTo>
                <a:cubicBezTo>
                  <a:pt x="33" y="36"/>
                  <a:pt x="25" y="41"/>
                  <a:pt x="17" y="46"/>
                </a:cubicBezTo>
                <a:cubicBezTo>
                  <a:pt x="17" y="46"/>
                  <a:pt x="17" y="46"/>
                  <a:pt x="17" y="46"/>
                </a:cubicBezTo>
                <a:cubicBezTo>
                  <a:pt x="14" y="46"/>
                  <a:pt x="12" y="46"/>
                  <a:pt x="9" y="47"/>
                </a:cubicBezTo>
                <a:cubicBezTo>
                  <a:pt x="13" y="46"/>
                  <a:pt x="16" y="44"/>
                  <a:pt x="19" y="42"/>
                </a:cubicBezTo>
                <a:close/>
                <a:moveTo>
                  <a:pt x="40" y="35"/>
                </a:moveTo>
                <a:cubicBezTo>
                  <a:pt x="44" y="33"/>
                  <a:pt x="48" y="32"/>
                  <a:pt x="52" y="30"/>
                </a:cubicBezTo>
                <a:cubicBezTo>
                  <a:pt x="56" y="27"/>
                  <a:pt x="60" y="25"/>
                  <a:pt x="64" y="23"/>
                </a:cubicBezTo>
                <a:cubicBezTo>
                  <a:pt x="66" y="22"/>
                  <a:pt x="68" y="21"/>
                  <a:pt x="70" y="20"/>
                </a:cubicBezTo>
                <a:cubicBezTo>
                  <a:pt x="69" y="20"/>
                  <a:pt x="67" y="21"/>
                  <a:pt x="66" y="22"/>
                </a:cubicBezTo>
                <a:cubicBezTo>
                  <a:pt x="62" y="24"/>
                  <a:pt x="57" y="27"/>
                  <a:pt x="53" y="30"/>
                </a:cubicBezTo>
                <a:cubicBezTo>
                  <a:pt x="44" y="35"/>
                  <a:pt x="36" y="40"/>
                  <a:pt x="28" y="45"/>
                </a:cubicBezTo>
                <a:cubicBezTo>
                  <a:pt x="27" y="46"/>
                  <a:pt x="27" y="46"/>
                  <a:pt x="28" y="46"/>
                </a:cubicBezTo>
                <a:cubicBezTo>
                  <a:pt x="24" y="46"/>
                  <a:pt x="21" y="46"/>
                  <a:pt x="18" y="46"/>
                </a:cubicBezTo>
                <a:cubicBezTo>
                  <a:pt x="26" y="44"/>
                  <a:pt x="33" y="39"/>
                  <a:pt x="40" y="35"/>
                </a:cubicBezTo>
                <a:close/>
                <a:moveTo>
                  <a:pt x="74" y="22"/>
                </a:moveTo>
                <a:cubicBezTo>
                  <a:pt x="75" y="21"/>
                  <a:pt x="76" y="20"/>
                  <a:pt x="78" y="19"/>
                </a:cubicBezTo>
                <a:cubicBezTo>
                  <a:pt x="76" y="21"/>
                  <a:pt x="74" y="22"/>
                  <a:pt x="72" y="23"/>
                </a:cubicBezTo>
                <a:cubicBezTo>
                  <a:pt x="67" y="26"/>
                  <a:pt x="63" y="28"/>
                  <a:pt x="59" y="30"/>
                </a:cubicBezTo>
                <a:cubicBezTo>
                  <a:pt x="51" y="35"/>
                  <a:pt x="43" y="40"/>
                  <a:pt x="34" y="45"/>
                </a:cubicBezTo>
                <a:cubicBezTo>
                  <a:pt x="34" y="45"/>
                  <a:pt x="34" y="45"/>
                  <a:pt x="34" y="46"/>
                </a:cubicBezTo>
                <a:cubicBezTo>
                  <a:pt x="32" y="46"/>
                  <a:pt x="30" y="46"/>
                  <a:pt x="28" y="46"/>
                </a:cubicBezTo>
                <a:cubicBezTo>
                  <a:pt x="44" y="39"/>
                  <a:pt x="58" y="29"/>
                  <a:pt x="74" y="22"/>
                </a:cubicBezTo>
                <a:close/>
                <a:moveTo>
                  <a:pt x="48" y="40"/>
                </a:moveTo>
                <a:cubicBezTo>
                  <a:pt x="53" y="37"/>
                  <a:pt x="58" y="35"/>
                  <a:pt x="63" y="33"/>
                </a:cubicBezTo>
                <a:cubicBezTo>
                  <a:pt x="68" y="30"/>
                  <a:pt x="73" y="28"/>
                  <a:pt x="78" y="24"/>
                </a:cubicBezTo>
                <a:cubicBezTo>
                  <a:pt x="82" y="21"/>
                  <a:pt x="88" y="20"/>
                  <a:pt x="92" y="17"/>
                </a:cubicBezTo>
                <a:cubicBezTo>
                  <a:pt x="94" y="18"/>
                  <a:pt x="95" y="19"/>
                  <a:pt x="96" y="20"/>
                </a:cubicBezTo>
                <a:cubicBezTo>
                  <a:pt x="89" y="22"/>
                  <a:pt x="84" y="27"/>
                  <a:pt x="78" y="30"/>
                </a:cubicBezTo>
                <a:cubicBezTo>
                  <a:pt x="69" y="34"/>
                  <a:pt x="61" y="39"/>
                  <a:pt x="52" y="42"/>
                </a:cubicBezTo>
                <a:cubicBezTo>
                  <a:pt x="51" y="43"/>
                  <a:pt x="50" y="43"/>
                  <a:pt x="49" y="44"/>
                </a:cubicBezTo>
                <a:cubicBezTo>
                  <a:pt x="50" y="43"/>
                  <a:pt x="51" y="42"/>
                  <a:pt x="52" y="41"/>
                </a:cubicBezTo>
                <a:cubicBezTo>
                  <a:pt x="54" y="40"/>
                  <a:pt x="56" y="39"/>
                  <a:pt x="57" y="38"/>
                </a:cubicBezTo>
                <a:cubicBezTo>
                  <a:pt x="60" y="36"/>
                  <a:pt x="64" y="35"/>
                  <a:pt x="67" y="33"/>
                </a:cubicBezTo>
                <a:cubicBezTo>
                  <a:pt x="67" y="33"/>
                  <a:pt x="67" y="33"/>
                  <a:pt x="67" y="33"/>
                </a:cubicBezTo>
                <a:cubicBezTo>
                  <a:pt x="73" y="31"/>
                  <a:pt x="78" y="28"/>
                  <a:pt x="83" y="25"/>
                </a:cubicBezTo>
                <a:cubicBezTo>
                  <a:pt x="87" y="23"/>
                  <a:pt x="90" y="21"/>
                  <a:pt x="94" y="19"/>
                </a:cubicBezTo>
                <a:cubicBezTo>
                  <a:pt x="95" y="19"/>
                  <a:pt x="94" y="19"/>
                  <a:pt x="94" y="19"/>
                </a:cubicBezTo>
                <a:cubicBezTo>
                  <a:pt x="93" y="19"/>
                  <a:pt x="93" y="19"/>
                  <a:pt x="92" y="19"/>
                </a:cubicBezTo>
                <a:cubicBezTo>
                  <a:pt x="92" y="19"/>
                  <a:pt x="92" y="20"/>
                  <a:pt x="91" y="20"/>
                </a:cubicBezTo>
                <a:cubicBezTo>
                  <a:pt x="89" y="21"/>
                  <a:pt x="87" y="22"/>
                  <a:pt x="85" y="23"/>
                </a:cubicBezTo>
                <a:cubicBezTo>
                  <a:pt x="84" y="24"/>
                  <a:pt x="82" y="24"/>
                  <a:pt x="81" y="25"/>
                </a:cubicBezTo>
                <a:cubicBezTo>
                  <a:pt x="77" y="27"/>
                  <a:pt x="72" y="30"/>
                  <a:pt x="68" y="32"/>
                </a:cubicBezTo>
                <a:cubicBezTo>
                  <a:pt x="68" y="32"/>
                  <a:pt x="67" y="32"/>
                  <a:pt x="67" y="33"/>
                </a:cubicBezTo>
                <a:cubicBezTo>
                  <a:pt x="58" y="36"/>
                  <a:pt x="50" y="40"/>
                  <a:pt x="42" y="45"/>
                </a:cubicBezTo>
                <a:cubicBezTo>
                  <a:pt x="42" y="45"/>
                  <a:pt x="42" y="45"/>
                  <a:pt x="42" y="45"/>
                </a:cubicBezTo>
                <a:cubicBezTo>
                  <a:pt x="39" y="45"/>
                  <a:pt x="37" y="45"/>
                  <a:pt x="35" y="45"/>
                </a:cubicBezTo>
                <a:cubicBezTo>
                  <a:pt x="40" y="45"/>
                  <a:pt x="44" y="42"/>
                  <a:pt x="48" y="40"/>
                </a:cubicBezTo>
                <a:close/>
                <a:moveTo>
                  <a:pt x="101" y="23"/>
                </a:moveTo>
                <a:cubicBezTo>
                  <a:pt x="92" y="27"/>
                  <a:pt x="85" y="31"/>
                  <a:pt x="77" y="36"/>
                </a:cubicBezTo>
                <a:cubicBezTo>
                  <a:pt x="74" y="38"/>
                  <a:pt x="70" y="40"/>
                  <a:pt x="66" y="42"/>
                </a:cubicBezTo>
                <a:cubicBezTo>
                  <a:pt x="66" y="42"/>
                  <a:pt x="66" y="42"/>
                  <a:pt x="66" y="42"/>
                </a:cubicBezTo>
                <a:cubicBezTo>
                  <a:pt x="66" y="42"/>
                  <a:pt x="66" y="42"/>
                  <a:pt x="66" y="42"/>
                </a:cubicBezTo>
                <a:cubicBezTo>
                  <a:pt x="68" y="41"/>
                  <a:pt x="70" y="39"/>
                  <a:pt x="72" y="38"/>
                </a:cubicBezTo>
                <a:cubicBezTo>
                  <a:pt x="80" y="34"/>
                  <a:pt x="88" y="29"/>
                  <a:pt x="95" y="24"/>
                </a:cubicBezTo>
                <a:cubicBezTo>
                  <a:pt x="95" y="24"/>
                  <a:pt x="96" y="24"/>
                  <a:pt x="96" y="24"/>
                </a:cubicBezTo>
                <a:cubicBezTo>
                  <a:pt x="96" y="24"/>
                  <a:pt x="97" y="23"/>
                  <a:pt x="97" y="23"/>
                </a:cubicBezTo>
                <a:cubicBezTo>
                  <a:pt x="98" y="23"/>
                  <a:pt x="97" y="22"/>
                  <a:pt x="97" y="22"/>
                </a:cubicBezTo>
                <a:cubicBezTo>
                  <a:pt x="93" y="25"/>
                  <a:pt x="88" y="27"/>
                  <a:pt x="84" y="29"/>
                </a:cubicBezTo>
                <a:cubicBezTo>
                  <a:pt x="88" y="27"/>
                  <a:pt x="93" y="24"/>
                  <a:pt x="97" y="21"/>
                </a:cubicBezTo>
                <a:cubicBezTo>
                  <a:pt x="98" y="21"/>
                  <a:pt x="99" y="22"/>
                  <a:pt x="101" y="23"/>
                </a:cubicBezTo>
                <a:close/>
                <a:moveTo>
                  <a:pt x="103" y="25"/>
                </a:moveTo>
                <a:cubicBezTo>
                  <a:pt x="97" y="27"/>
                  <a:pt x="92" y="30"/>
                  <a:pt x="87" y="33"/>
                </a:cubicBezTo>
                <a:cubicBezTo>
                  <a:pt x="83" y="35"/>
                  <a:pt x="80" y="36"/>
                  <a:pt x="77" y="39"/>
                </a:cubicBezTo>
                <a:cubicBezTo>
                  <a:pt x="75" y="40"/>
                  <a:pt x="74" y="41"/>
                  <a:pt x="72" y="42"/>
                </a:cubicBezTo>
                <a:cubicBezTo>
                  <a:pt x="65" y="46"/>
                  <a:pt x="72" y="40"/>
                  <a:pt x="74" y="39"/>
                </a:cubicBezTo>
                <a:cubicBezTo>
                  <a:pt x="75" y="38"/>
                  <a:pt x="76" y="38"/>
                  <a:pt x="77" y="37"/>
                </a:cubicBezTo>
                <a:cubicBezTo>
                  <a:pt x="78" y="36"/>
                  <a:pt x="80" y="35"/>
                  <a:pt x="81" y="35"/>
                </a:cubicBezTo>
                <a:cubicBezTo>
                  <a:pt x="88" y="31"/>
                  <a:pt x="95" y="28"/>
                  <a:pt x="101" y="24"/>
                </a:cubicBezTo>
                <a:cubicBezTo>
                  <a:pt x="102" y="24"/>
                  <a:pt x="102" y="25"/>
                  <a:pt x="103" y="25"/>
                </a:cubicBezTo>
                <a:close/>
                <a:moveTo>
                  <a:pt x="86" y="31"/>
                </a:moveTo>
                <a:cubicBezTo>
                  <a:pt x="90" y="29"/>
                  <a:pt x="94" y="27"/>
                  <a:pt x="98" y="25"/>
                </a:cubicBezTo>
                <a:cubicBezTo>
                  <a:pt x="98" y="25"/>
                  <a:pt x="98" y="25"/>
                  <a:pt x="98" y="25"/>
                </a:cubicBezTo>
                <a:cubicBezTo>
                  <a:pt x="98" y="25"/>
                  <a:pt x="98" y="25"/>
                  <a:pt x="98" y="25"/>
                </a:cubicBezTo>
                <a:cubicBezTo>
                  <a:pt x="96" y="27"/>
                  <a:pt x="94" y="28"/>
                  <a:pt x="91" y="29"/>
                </a:cubicBezTo>
                <a:cubicBezTo>
                  <a:pt x="90" y="30"/>
                  <a:pt x="88" y="30"/>
                  <a:pt x="86" y="31"/>
                </a:cubicBezTo>
                <a:close/>
                <a:moveTo>
                  <a:pt x="56" y="38"/>
                </a:moveTo>
                <a:cubicBezTo>
                  <a:pt x="53" y="40"/>
                  <a:pt x="50" y="42"/>
                  <a:pt x="47" y="45"/>
                </a:cubicBezTo>
                <a:cubicBezTo>
                  <a:pt x="47" y="45"/>
                  <a:pt x="47" y="45"/>
                  <a:pt x="47" y="45"/>
                </a:cubicBezTo>
                <a:cubicBezTo>
                  <a:pt x="46" y="45"/>
                  <a:pt x="44" y="45"/>
                  <a:pt x="43" y="45"/>
                </a:cubicBezTo>
                <a:cubicBezTo>
                  <a:pt x="47" y="43"/>
                  <a:pt x="51" y="40"/>
                  <a:pt x="56" y="38"/>
                </a:cubicBezTo>
                <a:close/>
                <a:moveTo>
                  <a:pt x="79" y="32"/>
                </a:moveTo>
                <a:cubicBezTo>
                  <a:pt x="78" y="32"/>
                  <a:pt x="77" y="33"/>
                  <a:pt x="76" y="33"/>
                </a:cubicBezTo>
                <a:cubicBezTo>
                  <a:pt x="72" y="35"/>
                  <a:pt x="69" y="37"/>
                  <a:pt x="66" y="39"/>
                </a:cubicBezTo>
                <a:cubicBezTo>
                  <a:pt x="65" y="40"/>
                  <a:pt x="65" y="40"/>
                  <a:pt x="65" y="40"/>
                </a:cubicBezTo>
                <a:cubicBezTo>
                  <a:pt x="66" y="39"/>
                  <a:pt x="67" y="38"/>
                  <a:pt x="68" y="37"/>
                </a:cubicBezTo>
                <a:cubicBezTo>
                  <a:pt x="72" y="35"/>
                  <a:pt x="75" y="34"/>
                  <a:pt x="79" y="32"/>
                </a:cubicBezTo>
                <a:cubicBezTo>
                  <a:pt x="79" y="32"/>
                  <a:pt x="79" y="32"/>
                  <a:pt x="79" y="32"/>
                </a:cubicBezTo>
                <a:close/>
                <a:moveTo>
                  <a:pt x="71" y="40"/>
                </a:moveTo>
                <a:cubicBezTo>
                  <a:pt x="70" y="41"/>
                  <a:pt x="68" y="42"/>
                  <a:pt x="67" y="44"/>
                </a:cubicBezTo>
                <a:cubicBezTo>
                  <a:pt x="67" y="44"/>
                  <a:pt x="67" y="44"/>
                  <a:pt x="67" y="44"/>
                </a:cubicBezTo>
                <a:cubicBezTo>
                  <a:pt x="66" y="44"/>
                  <a:pt x="65" y="44"/>
                  <a:pt x="63" y="44"/>
                </a:cubicBezTo>
                <a:cubicBezTo>
                  <a:pt x="66" y="43"/>
                  <a:pt x="69" y="41"/>
                  <a:pt x="71" y="40"/>
                </a:cubicBezTo>
                <a:close/>
                <a:moveTo>
                  <a:pt x="78" y="52"/>
                </a:moveTo>
                <a:cubicBezTo>
                  <a:pt x="83" y="49"/>
                  <a:pt x="88" y="46"/>
                  <a:pt x="93" y="43"/>
                </a:cubicBezTo>
                <a:cubicBezTo>
                  <a:pt x="91" y="44"/>
                  <a:pt x="90" y="45"/>
                  <a:pt x="89" y="46"/>
                </a:cubicBezTo>
                <a:cubicBezTo>
                  <a:pt x="85" y="49"/>
                  <a:pt x="81" y="51"/>
                  <a:pt x="78" y="55"/>
                </a:cubicBezTo>
                <a:cubicBezTo>
                  <a:pt x="78" y="54"/>
                  <a:pt x="78" y="53"/>
                  <a:pt x="78" y="52"/>
                </a:cubicBezTo>
                <a:close/>
                <a:moveTo>
                  <a:pt x="78" y="47"/>
                </a:moveTo>
                <a:cubicBezTo>
                  <a:pt x="83" y="46"/>
                  <a:pt x="87" y="44"/>
                  <a:pt x="90" y="41"/>
                </a:cubicBezTo>
                <a:cubicBezTo>
                  <a:pt x="93" y="39"/>
                  <a:pt x="95" y="37"/>
                  <a:pt x="98" y="36"/>
                </a:cubicBezTo>
                <a:cubicBezTo>
                  <a:pt x="98" y="35"/>
                  <a:pt x="98" y="35"/>
                  <a:pt x="99" y="35"/>
                </a:cubicBezTo>
                <a:cubicBezTo>
                  <a:pt x="96" y="37"/>
                  <a:pt x="93" y="39"/>
                  <a:pt x="91" y="42"/>
                </a:cubicBezTo>
                <a:cubicBezTo>
                  <a:pt x="87" y="45"/>
                  <a:pt x="82" y="47"/>
                  <a:pt x="78" y="50"/>
                </a:cubicBezTo>
                <a:cubicBezTo>
                  <a:pt x="78" y="49"/>
                  <a:pt x="78" y="48"/>
                  <a:pt x="78" y="47"/>
                </a:cubicBezTo>
                <a:close/>
                <a:moveTo>
                  <a:pt x="78" y="45"/>
                </a:moveTo>
                <a:cubicBezTo>
                  <a:pt x="81" y="44"/>
                  <a:pt x="83" y="43"/>
                  <a:pt x="85" y="41"/>
                </a:cubicBezTo>
                <a:cubicBezTo>
                  <a:pt x="83" y="43"/>
                  <a:pt x="80" y="44"/>
                  <a:pt x="78" y="46"/>
                </a:cubicBezTo>
                <a:cubicBezTo>
                  <a:pt x="78" y="46"/>
                  <a:pt x="78" y="45"/>
                  <a:pt x="78" y="45"/>
                </a:cubicBezTo>
                <a:cubicBezTo>
                  <a:pt x="78" y="45"/>
                  <a:pt x="78" y="45"/>
                  <a:pt x="78" y="45"/>
                </a:cubicBezTo>
                <a:close/>
                <a:moveTo>
                  <a:pt x="78" y="44"/>
                </a:moveTo>
                <a:cubicBezTo>
                  <a:pt x="77" y="44"/>
                  <a:pt x="77" y="44"/>
                  <a:pt x="77" y="44"/>
                </a:cubicBezTo>
                <a:cubicBezTo>
                  <a:pt x="76" y="44"/>
                  <a:pt x="76" y="44"/>
                  <a:pt x="75" y="44"/>
                </a:cubicBezTo>
                <a:cubicBezTo>
                  <a:pt x="78" y="42"/>
                  <a:pt x="81" y="40"/>
                  <a:pt x="84" y="38"/>
                </a:cubicBezTo>
                <a:cubicBezTo>
                  <a:pt x="89" y="35"/>
                  <a:pt x="94" y="33"/>
                  <a:pt x="99" y="31"/>
                </a:cubicBezTo>
                <a:cubicBezTo>
                  <a:pt x="98" y="31"/>
                  <a:pt x="97" y="31"/>
                  <a:pt x="97" y="32"/>
                </a:cubicBezTo>
                <a:cubicBezTo>
                  <a:pt x="94" y="33"/>
                  <a:pt x="92" y="34"/>
                  <a:pt x="90" y="35"/>
                </a:cubicBezTo>
                <a:cubicBezTo>
                  <a:pt x="85" y="38"/>
                  <a:pt x="81" y="41"/>
                  <a:pt x="78" y="44"/>
                </a:cubicBezTo>
                <a:close/>
                <a:moveTo>
                  <a:pt x="78" y="57"/>
                </a:moveTo>
                <a:cubicBezTo>
                  <a:pt x="78" y="56"/>
                  <a:pt x="78" y="56"/>
                  <a:pt x="78" y="56"/>
                </a:cubicBezTo>
                <a:cubicBezTo>
                  <a:pt x="81" y="52"/>
                  <a:pt x="84" y="50"/>
                  <a:pt x="88" y="47"/>
                </a:cubicBezTo>
                <a:cubicBezTo>
                  <a:pt x="91" y="45"/>
                  <a:pt x="94" y="43"/>
                  <a:pt x="97" y="40"/>
                </a:cubicBezTo>
                <a:cubicBezTo>
                  <a:pt x="97" y="40"/>
                  <a:pt x="98" y="39"/>
                  <a:pt x="99" y="39"/>
                </a:cubicBezTo>
                <a:cubicBezTo>
                  <a:pt x="92" y="45"/>
                  <a:pt x="85" y="50"/>
                  <a:pt x="78" y="57"/>
                </a:cubicBezTo>
                <a:close/>
                <a:moveTo>
                  <a:pt x="108" y="30"/>
                </a:moveTo>
                <a:cubicBezTo>
                  <a:pt x="107" y="31"/>
                  <a:pt x="106" y="32"/>
                  <a:pt x="106" y="32"/>
                </a:cubicBezTo>
                <a:cubicBezTo>
                  <a:pt x="105" y="32"/>
                  <a:pt x="105" y="32"/>
                  <a:pt x="105" y="32"/>
                </a:cubicBezTo>
                <a:cubicBezTo>
                  <a:pt x="102" y="34"/>
                  <a:pt x="100" y="37"/>
                  <a:pt x="97" y="39"/>
                </a:cubicBezTo>
                <a:cubicBezTo>
                  <a:pt x="95" y="41"/>
                  <a:pt x="92" y="43"/>
                  <a:pt x="89" y="45"/>
                </a:cubicBezTo>
                <a:cubicBezTo>
                  <a:pt x="86" y="47"/>
                  <a:pt x="82" y="48"/>
                  <a:pt x="79" y="50"/>
                </a:cubicBezTo>
                <a:cubicBezTo>
                  <a:pt x="80" y="49"/>
                  <a:pt x="81" y="49"/>
                  <a:pt x="83" y="48"/>
                </a:cubicBezTo>
                <a:cubicBezTo>
                  <a:pt x="84" y="47"/>
                  <a:pt x="86" y="46"/>
                  <a:pt x="87" y="45"/>
                </a:cubicBezTo>
                <a:cubicBezTo>
                  <a:pt x="90" y="43"/>
                  <a:pt x="92" y="41"/>
                  <a:pt x="95" y="39"/>
                </a:cubicBezTo>
                <a:cubicBezTo>
                  <a:pt x="98" y="36"/>
                  <a:pt x="101" y="34"/>
                  <a:pt x="104" y="32"/>
                </a:cubicBezTo>
                <a:cubicBezTo>
                  <a:pt x="105" y="32"/>
                  <a:pt x="105" y="32"/>
                  <a:pt x="105" y="32"/>
                </a:cubicBezTo>
                <a:cubicBezTo>
                  <a:pt x="106" y="31"/>
                  <a:pt x="106" y="31"/>
                  <a:pt x="107" y="31"/>
                </a:cubicBezTo>
                <a:cubicBezTo>
                  <a:pt x="107" y="30"/>
                  <a:pt x="107" y="30"/>
                  <a:pt x="107" y="30"/>
                </a:cubicBezTo>
                <a:cubicBezTo>
                  <a:pt x="102" y="33"/>
                  <a:pt x="98" y="35"/>
                  <a:pt x="93" y="37"/>
                </a:cubicBezTo>
                <a:cubicBezTo>
                  <a:pt x="89" y="40"/>
                  <a:pt x="85" y="44"/>
                  <a:pt x="80" y="46"/>
                </a:cubicBezTo>
                <a:cubicBezTo>
                  <a:pt x="79" y="47"/>
                  <a:pt x="79" y="47"/>
                  <a:pt x="79" y="46"/>
                </a:cubicBezTo>
                <a:cubicBezTo>
                  <a:pt x="81" y="45"/>
                  <a:pt x="83" y="44"/>
                  <a:pt x="84" y="42"/>
                </a:cubicBezTo>
                <a:cubicBezTo>
                  <a:pt x="87" y="41"/>
                  <a:pt x="89" y="39"/>
                  <a:pt x="91" y="38"/>
                </a:cubicBezTo>
                <a:cubicBezTo>
                  <a:pt x="95" y="35"/>
                  <a:pt x="99" y="33"/>
                  <a:pt x="103" y="31"/>
                </a:cubicBezTo>
                <a:cubicBezTo>
                  <a:pt x="104" y="30"/>
                  <a:pt x="104" y="30"/>
                  <a:pt x="104" y="30"/>
                </a:cubicBezTo>
                <a:cubicBezTo>
                  <a:pt x="105" y="30"/>
                  <a:pt x="105" y="29"/>
                  <a:pt x="106" y="29"/>
                </a:cubicBezTo>
                <a:cubicBezTo>
                  <a:pt x="106" y="29"/>
                  <a:pt x="106" y="28"/>
                  <a:pt x="106" y="28"/>
                </a:cubicBezTo>
                <a:cubicBezTo>
                  <a:pt x="101" y="31"/>
                  <a:pt x="97" y="32"/>
                  <a:pt x="93" y="35"/>
                </a:cubicBezTo>
                <a:cubicBezTo>
                  <a:pt x="88" y="38"/>
                  <a:pt x="84" y="41"/>
                  <a:pt x="80" y="43"/>
                </a:cubicBezTo>
                <a:cubicBezTo>
                  <a:pt x="79" y="44"/>
                  <a:pt x="79" y="44"/>
                  <a:pt x="78" y="44"/>
                </a:cubicBezTo>
                <a:cubicBezTo>
                  <a:pt x="78" y="44"/>
                  <a:pt x="78" y="44"/>
                  <a:pt x="78" y="44"/>
                </a:cubicBezTo>
                <a:cubicBezTo>
                  <a:pt x="80" y="43"/>
                  <a:pt x="81" y="42"/>
                  <a:pt x="83" y="41"/>
                </a:cubicBezTo>
                <a:cubicBezTo>
                  <a:pt x="85" y="39"/>
                  <a:pt x="88" y="37"/>
                  <a:pt x="90" y="36"/>
                </a:cubicBezTo>
                <a:cubicBezTo>
                  <a:pt x="94" y="33"/>
                  <a:pt x="99" y="32"/>
                  <a:pt x="104" y="29"/>
                </a:cubicBezTo>
                <a:cubicBezTo>
                  <a:pt x="104" y="28"/>
                  <a:pt x="104" y="28"/>
                  <a:pt x="103" y="28"/>
                </a:cubicBezTo>
                <a:cubicBezTo>
                  <a:pt x="95" y="31"/>
                  <a:pt x="88" y="35"/>
                  <a:pt x="81" y="39"/>
                </a:cubicBezTo>
                <a:cubicBezTo>
                  <a:pt x="80" y="40"/>
                  <a:pt x="78" y="41"/>
                  <a:pt x="76" y="42"/>
                </a:cubicBezTo>
                <a:cubicBezTo>
                  <a:pt x="71" y="45"/>
                  <a:pt x="75" y="42"/>
                  <a:pt x="76" y="41"/>
                </a:cubicBezTo>
                <a:cubicBezTo>
                  <a:pt x="80" y="39"/>
                  <a:pt x="83" y="37"/>
                  <a:pt x="86" y="34"/>
                </a:cubicBezTo>
                <a:cubicBezTo>
                  <a:pt x="92" y="32"/>
                  <a:pt x="98" y="29"/>
                  <a:pt x="103" y="26"/>
                </a:cubicBezTo>
                <a:cubicBezTo>
                  <a:pt x="103" y="26"/>
                  <a:pt x="103" y="26"/>
                  <a:pt x="103" y="26"/>
                </a:cubicBezTo>
                <a:cubicBezTo>
                  <a:pt x="105" y="27"/>
                  <a:pt x="107" y="28"/>
                  <a:pt x="108" y="30"/>
                </a:cubicBezTo>
                <a:close/>
                <a:moveTo>
                  <a:pt x="88" y="39"/>
                </a:moveTo>
                <a:cubicBezTo>
                  <a:pt x="90" y="37"/>
                  <a:pt x="93" y="36"/>
                  <a:pt x="95" y="35"/>
                </a:cubicBezTo>
                <a:cubicBezTo>
                  <a:pt x="93" y="35"/>
                  <a:pt x="92" y="36"/>
                  <a:pt x="91" y="37"/>
                </a:cubicBezTo>
                <a:cubicBezTo>
                  <a:pt x="90" y="38"/>
                  <a:pt x="89" y="38"/>
                  <a:pt x="88"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 name="Freeform 17"/>
          <p:cNvSpPr>
            <a:spLocks noEditPoints="1"/>
          </p:cNvSpPr>
          <p:nvPr/>
        </p:nvSpPr>
        <p:spPr bwMode="auto">
          <a:xfrm>
            <a:off x="1216024" y="3316706"/>
            <a:ext cx="1550987" cy="1051932"/>
          </a:xfrm>
          <a:custGeom>
            <a:avLst/>
            <a:gdLst>
              <a:gd name="T0" fmla="*/ 68 w 134"/>
              <a:gd name="T1" fmla="*/ 90 h 91"/>
              <a:gd name="T2" fmla="*/ 132 w 134"/>
              <a:gd name="T3" fmla="*/ 91 h 91"/>
              <a:gd name="T4" fmla="*/ 132 w 134"/>
              <a:gd name="T5" fmla="*/ 91 h 91"/>
              <a:gd name="T6" fmla="*/ 132 w 134"/>
              <a:gd name="T7" fmla="*/ 50 h 91"/>
              <a:gd name="T8" fmla="*/ 133 w 134"/>
              <a:gd name="T9" fmla="*/ 3 h 91"/>
              <a:gd name="T10" fmla="*/ 100 w 134"/>
              <a:gd name="T11" fmla="*/ 2 h 91"/>
              <a:gd name="T12" fmla="*/ 34 w 134"/>
              <a:gd name="T13" fmla="*/ 1 h 91"/>
              <a:gd name="T14" fmla="*/ 2 w 134"/>
              <a:gd name="T15" fmla="*/ 2 h 91"/>
              <a:gd name="T16" fmla="*/ 1 w 134"/>
              <a:gd name="T17" fmla="*/ 14 h 91"/>
              <a:gd name="T18" fmla="*/ 5 w 134"/>
              <a:gd name="T19" fmla="*/ 86 h 91"/>
              <a:gd name="T20" fmla="*/ 8 w 134"/>
              <a:gd name="T21" fmla="*/ 88 h 91"/>
              <a:gd name="T22" fmla="*/ 38 w 134"/>
              <a:gd name="T23" fmla="*/ 87 h 91"/>
              <a:gd name="T24" fmla="*/ 29 w 134"/>
              <a:gd name="T25" fmla="*/ 71 h 91"/>
              <a:gd name="T26" fmla="*/ 55 w 134"/>
              <a:gd name="T27" fmla="*/ 47 h 91"/>
              <a:gd name="T28" fmla="*/ 70 w 134"/>
              <a:gd name="T29" fmla="*/ 58 h 91"/>
              <a:gd name="T30" fmla="*/ 81 w 134"/>
              <a:gd name="T31" fmla="*/ 48 h 91"/>
              <a:gd name="T32" fmla="*/ 129 w 134"/>
              <a:gd name="T33" fmla="*/ 89 h 91"/>
              <a:gd name="T34" fmla="*/ 38 w 134"/>
              <a:gd name="T35" fmla="*/ 87 h 91"/>
              <a:gd name="T36" fmla="*/ 130 w 134"/>
              <a:gd name="T37" fmla="*/ 50 h 91"/>
              <a:gd name="T38" fmla="*/ 88 w 134"/>
              <a:gd name="T39" fmla="*/ 42 h 91"/>
              <a:gd name="T40" fmla="*/ 130 w 134"/>
              <a:gd name="T41" fmla="*/ 7 h 91"/>
              <a:gd name="T42" fmla="*/ 32 w 134"/>
              <a:gd name="T43" fmla="*/ 4 h 91"/>
              <a:gd name="T44" fmla="*/ 102 w 134"/>
              <a:gd name="T45" fmla="*/ 5 h 91"/>
              <a:gd name="T46" fmla="*/ 98 w 134"/>
              <a:gd name="T47" fmla="*/ 31 h 91"/>
              <a:gd name="T48" fmla="*/ 69 w 134"/>
              <a:gd name="T49" fmla="*/ 55 h 91"/>
              <a:gd name="T50" fmla="*/ 33 w 134"/>
              <a:gd name="T51" fmla="*/ 24 h 91"/>
              <a:gd name="T52" fmla="*/ 32 w 134"/>
              <a:gd name="T53" fmla="*/ 4 h 91"/>
              <a:gd name="T54" fmla="*/ 4 w 134"/>
              <a:gd name="T55" fmla="*/ 16 h 91"/>
              <a:gd name="T56" fmla="*/ 31 w 134"/>
              <a:gd name="T57" fmla="*/ 26 h 91"/>
              <a:gd name="T58" fmla="*/ 53 w 134"/>
              <a:gd name="T59" fmla="*/ 45 h 91"/>
              <a:gd name="T60" fmla="*/ 9 w 134"/>
              <a:gd name="T61" fmla="*/ 85 h 91"/>
              <a:gd name="T62" fmla="*/ 5 w 134"/>
              <a:gd name="T63" fmla="*/ 3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4" h="91">
                <a:moveTo>
                  <a:pt x="36" y="89"/>
                </a:moveTo>
                <a:cubicBezTo>
                  <a:pt x="47" y="90"/>
                  <a:pt x="57" y="90"/>
                  <a:pt x="68" y="90"/>
                </a:cubicBezTo>
                <a:cubicBezTo>
                  <a:pt x="89" y="91"/>
                  <a:pt x="110" y="91"/>
                  <a:pt x="131" y="91"/>
                </a:cubicBezTo>
                <a:cubicBezTo>
                  <a:pt x="132" y="91"/>
                  <a:pt x="132" y="91"/>
                  <a:pt x="132" y="91"/>
                </a:cubicBezTo>
                <a:cubicBezTo>
                  <a:pt x="132" y="91"/>
                  <a:pt x="132" y="91"/>
                  <a:pt x="132" y="91"/>
                </a:cubicBezTo>
                <a:cubicBezTo>
                  <a:pt x="132" y="91"/>
                  <a:pt x="132" y="91"/>
                  <a:pt x="132" y="91"/>
                </a:cubicBezTo>
                <a:cubicBezTo>
                  <a:pt x="133" y="91"/>
                  <a:pt x="133" y="90"/>
                  <a:pt x="133" y="90"/>
                </a:cubicBezTo>
                <a:cubicBezTo>
                  <a:pt x="133" y="77"/>
                  <a:pt x="132" y="64"/>
                  <a:pt x="132" y="50"/>
                </a:cubicBezTo>
                <a:cubicBezTo>
                  <a:pt x="133" y="42"/>
                  <a:pt x="133" y="34"/>
                  <a:pt x="133" y="26"/>
                </a:cubicBezTo>
                <a:cubicBezTo>
                  <a:pt x="134" y="18"/>
                  <a:pt x="134" y="11"/>
                  <a:pt x="133" y="3"/>
                </a:cubicBezTo>
                <a:cubicBezTo>
                  <a:pt x="133" y="2"/>
                  <a:pt x="132" y="1"/>
                  <a:pt x="131" y="1"/>
                </a:cubicBezTo>
                <a:cubicBezTo>
                  <a:pt x="120" y="3"/>
                  <a:pt x="110" y="3"/>
                  <a:pt x="100" y="2"/>
                </a:cubicBezTo>
                <a:cubicBezTo>
                  <a:pt x="89" y="2"/>
                  <a:pt x="78" y="2"/>
                  <a:pt x="67" y="2"/>
                </a:cubicBezTo>
                <a:cubicBezTo>
                  <a:pt x="56" y="1"/>
                  <a:pt x="45" y="1"/>
                  <a:pt x="34" y="1"/>
                </a:cubicBezTo>
                <a:cubicBezTo>
                  <a:pt x="23" y="0"/>
                  <a:pt x="13" y="2"/>
                  <a:pt x="3" y="1"/>
                </a:cubicBezTo>
                <a:cubicBezTo>
                  <a:pt x="2" y="1"/>
                  <a:pt x="2" y="1"/>
                  <a:pt x="2" y="2"/>
                </a:cubicBezTo>
                <a:cubicBezTo>
                  <a:pt x="2" y="2"/>
                  <a:pt x="2" y="2"/>
                  <a:pt x="2" y="2"/>
                </a:cubicBezTo>
                <a:cubicBezTo>
                  <a:pt x="0" y="6"/>
                  <a:pt x="1" y="10"/>
                  <a:pt x="1" y="14"/>
                </a:cubicBezTo>
                <a:cubicBezTo>
                  <a:pt x="1" y="21"/>
                  <a:pt x="2" y="28"/>
                  <a:pt x="2" y="35"/>
                </a:cubicBezTo>
                <a:cubicBezTo>
                  <a:pt x="3" y="52"/>
                  <a:pt x="3" y="69"/>
                  <a:pt x="5" y="86"/>
                </a:cubicBezTo>
                <a:cubicBezTo>
                  <a:pt x="6" y="87"/>
                  <a:pt x="7" y="88"/>
                  <a:pt x="7" y="87"/>
                </a:cubicBezTo>
                <a:cubicBezTo>
                  <a:pt x="8" y="88"/>
                  <a:pt x="8" y="88"/>
                  <a:pt x="8" y="88"/>
                </a:cubicBezTo>
                <a:cubicBezTo>
                  <a:pt x="17" y="89"/>
                  <a:pt x="27" y="89"/>
                  <a:pt x="36" y="89"/>
                </a:cubicBezTo>
                <a:close/>
                <a:moveTo>
                  <a:pt x="38" y="87"/>
                </a:moveTo>
                <a:cubicBezTo>
                  <a:pt x="30" y="86"/>
                  <a:pt x="21" y="86"/>
                  <a:pt x="13" y="85"/>
                </a:cubicBezTo>
                <a:cubicBezTo>
                  <a:pt x="18" y="80"/>
                  <a:pt x="24" y="76"/>
                  <a:pt x="29" y="71"/>
                </a:cubicBezTo>
                <a:cubicBezTo>
                  <a:pt x="38" y="64"/>
                  <a:pt x="48" y="57"/>
                  <a:pt x="55" y="47"/>
                </a:cubicBezTo>
                <a:cubicBezTo>
                  <a:pt x="55" y="47"/>
                  <a:pt x="55" y="47"/>
                  <a:pt x="55" y="47"/>
                </a:cubicBezTo>
                <a:cubicBezTo>
                  <a:pt x="59" y="51"/>
                  <a:pt x="63" y="55"/>
                  <a:pt x="68" y="58"/>
                </a:cubicBezTo>
                <a:cubicBezTo>
                  <a:pt x="69" y="59"/>
                  <a:pt x="70" y="58"/>
                  <a:pt x="70" y="58"/>
                </a:cubicBezTo>
                <a:cubicBezTo>
                  <a:pt x="71" y="58"/>
                  <a:pt x="71" y="58"/>
                  <a:pt x="71" y="57"/>
                </a:cubicBezTo>
                <a:cubicBezTo>
                  <a:pt x="74" y="54"/>
                  <a:pt x="78" y="51"/>
                  <a:pt x="81" y="48"/>
                </a:cubicBezTo>
                <a:cubicBezTo>
                  <a:pt x="82" y="47"/>
                  <a:pt x="84" y="46"/>
                  <a:pt x="86" y="44"/>
                </a:cubicBezTo>
                <a:cubicBezTo>
                  <a:pt x="102" y="57"/>
                  <a:pt x="115" y="73"/>
                  <a:pt x="129" y="89"/>
                </a:cubicBezTo>
                <a:cubicBezTo>
                  <a:pt x="109" y="89"/>
                  <a:pt x="89" y="88"/>
                  <a:pt x="70" y="88"/>
                </a:cubicBezTo>
                <a:cubicBezTo>
                  <a:pt x="59" y="87"/>
                  <a:pt x="49" y="87"/>
                  <a:pt x="38" y="87"/>
                </a:cubicBezTo>
                <a:close/>
                <a:moveTo>
                  <a:pt x="130" y="27"/>
                </a:moveTo>
                <a:cubicBezTo>
                  <a:pt x="130" y="35"/>
                  <a:pt x="130" y="43"/>
                  <a:pt x="130" y="50"/>
                </a:cubicBezTo>
                <a:cubicBezTo>
                  <a:pt x="129" y="62"/>
                  <a:pt x="130" y="74"/>
                  <a:pt x="130" y="85"/>
                </a:cubicBezTo>
                <a:cubicBezTo>
                  <a:pt x="117" y="70"/>
                  <a:pt x="103" y="55"/>
                  <a:pt x="88" y="42"/>
                </a:cubicBezTo>
                <a:cubicBezTo>
                  <a:pt x="91" y="39"/>
                  <a:pt x="95" y="36"/>
                  <a:pt x="99" y="33"/>
                </a:cubicBezTo>
                <a:cubicBezTo>
                  <a:pt x="109" y="25"/>
                  <a:pt x="120" y="16"/>
                  <a:pt x="130" y="7"/>
                </a:cubicBezTo>
                <a:cubicBezTo>
                  <a:pt x="131" y="14"/>
                  <a:pt x="130" y="21"/>
                  <a:pt x="130" y="27"/>
                </a:cubicBezTo>
                <a:close/>
                <a:moveTo>
                  <a:pt x="32" y="4"/>
                </a:moveTo>
                <a:cubicBezTo>
                  <a:pt x="43" y="4"/>
                  <a:pt x="55" y="4"/>
                  <a:pt x="67" y="5"/>
                </a:cubicBezTo>
                <a:cubicBezTo>
                  <a:pt x="78" y="5"/>
                  <a:pt x="90" y="5"/>
                  <a:pt x="102" y="5"/>
                </a:cubicBezTo>
                <a:cubicBezTo>
                  <a:pt x="111" y="6"/>
                  <a:pt x="120" y="6"/>
                  <a:pt x="129" y="5"/>
                </a:cubicBezTo>
                <a:cubicBezTo>
                  <a:pt x="119" y="13"/>
                  <a:pt x="108" y="22"/>
                  <a:pt x="98" y="31"/>
                </a:cubicBezTo>
                <a:cubicBezTo>
                  <a:pt x="91" y="36"/>
                  <a:pt x="85" y="41"/>
                  <a:pt x="79" y="46"/>
                </a:cubicBezTo>
                <a:cubicBezTo>
                  <a:pt x="76" y="49"/>
                  <a:pt x="72" y="52"/>
                  <a:pt x="69" y="55"/>
                </a:cubicBezTo>
                <a:cubicBezTo>
                  <a:pt x="69" y="55"/>
                  <a:pt x="69" y="55"/>
                  <a:pt x="69" y="55"/>
                </a:cubicBezTo>
                <a:cubicBezTo>
                  <a:pt x="57" y="45"/>
                  <a:pt x="46" y="34"/>
                  <a:pt x="33" y="24"/>
                </a:cubicBezTo>
                <a:cubicBezTo>
                  <a:pt x="25" y="17"/>
                  <a:pt x="17" y="11"/>
                  <a:pt x="8" y="4"/>
                </a:cubicBezTo>
                <a:cubicBezTo>
                  <a:pt x="16" y="4"/>
                  <a:pt x="24" y="3"/>
                  <a:pt x="32" y="4"/>
                </a:cubicBezTo>
                <a:close/>
                <a:moveTo>
                  <a:pt x="5" y="36"/>
                </a:moveTo>
                <a:cubicBezTo>
                  <a:pt x="5" y="29"/>
                  <a:pt x="4" y="23"/>
                  <a:pt x="4" y="16"/>
                </a:cubicBezTo>
                <a:cubicBezTo>
                  <a:pt x="4" y="13"/>
                  <a:pt x="3" y="8"/>
                  <a:pt x="4" y="4"/>
                </a:cubicBezTo>
                <a:cubicBezTo>
                  <a:pt x="13" y="12"/>
                  <a:pt x="22" y="19"/>
                  <a:pt x="31" y="26"/>
                </a:cubicBezTo>
                <a:cubicBezTo>
                  <a:pt x="39" y="32"/>
                  <a:pt x="46" y="39"/>
                  <a:pt x="53" y="45"/>
                </a:cubicBezTo>
                <a:cubicBezTo>
                  <a:pt x="53" y="45"/>
                  <a:pt x="53" y="45"/>
                  <a:pt x="53" y="45"/>
                </a:cubicBezTo>
                <a:cubicBezTo>
                  <a:pt x="46" y="54"/>
                  <a:pt x="37" y="62"/>
                  <a:pt x="28" y="69"/>
                </a:cubicBezTo>
                <a:cubicBezTo>
                  <a:pt x="22" y="74"/>
                  <a:pt x="15" y="79"/>
                  <a:pt x="9" y="85"/>
                </a:cubicBezTo>
                <a:cubicBezTo>
                  <a:pt x="9" y="85"/>
                  <a:pt x="8" y="85"/>
                  <a:pt x="8" y="85"/>
                </a:cubicBezTo>
                <a:cubicBezTo>
                  <a:pt x="6" y="68"/>
                  <a:pt x="6" y="52"/>
                  <a:pt x="5"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17"/>
          <p:cNvSpPr>
            <a:spLocks noEditPoints="1"/>
          </p:cNvSpPr>
          <p:nvPr/>
        </p:nvSpPr>
        <p:spPr bwMode="auto">
          <a:xfrm>
            <a:off x="5008562" y="3387478"/>
            <a:ext cx="1550987" cy="1051932"/>
          </a:xfrm>
          <a:custGeom>
            <a:avLst/>
            <a:gdLst>
              <a:gd name="T0" fmla="*/ 68 w 134"/>
              <a:gd name="T1" fmla="*/ 90 h 91"/>
              <a:gd name="T2" fmla="*/ 132 w 134"/>
              <a:gd name="T3" fmla="*/ 91 h 91"/>
              <a:gd name="T4" fmla="*/ 132 w 134"/>
              <a:gd name="T5" fmla="*/ 91 h 91"/>
              <a:gd name="T6" fmla="*/ 132 w 134"/>
              <a:gd name="T7" fmla="*/ 50 h 91"/>
              <a:gd name="T8" fmla="*/ 133 w 134"/>
              <a:gd name="T9" fmla="*/ 3 h 91"/>
              <a:gd name="T10" fmla="*/ 100 w 134"/>
              <a:gd name="T11" fmla="*/ 2 h 91"/>
              <a:gd name="T12" fmla="*/ 34 w 134"/>
              <a:gd name="T13" fmla="*/ 1 h 91"/>
              <a:gd name="T14" fmla="*/ 2 w 134"/>
              <a:gd name="T15" fmla="*/ 2 h 91"/>
              <a:gd name="T16" fmla="*/ 1 w 134"/>
              <a:gd name="T17" fmla="*/ 14 h 91"/>
              <a:gd name="T18" fmla="*/ 5 w 134"/>
              <a:gd name="T19" fmla="*/ 86 h 91"/>
              <a:gd name="T20" fmla="*/ 8 w 134"/>
              <a:gd name="T21" fmla="*/ 88 h 91"/>
              <a:gd name="T22" fmla="*/ 38 w 134"/>
              <a:gd name="T23" fmla="*/ 87 h 91"/>
              <a:gd name="T24" fmla="*/ 29 w 134"/>
              <a:gd name="T25" fmla="*/ 71 h 91"/>
              <a:gd name="T26" fmla="*/ 55 w 134"/>
              <a:gd name="T27" fmla="*/ 47 h 91"/>
              <a:gd name="T28" fmla="*/ 70 w 134"/>
              <a:gd name="T29" fmla="*/ 58 h 91"/>
              <a:gd name="T30" fmla="*/ 81 w 134"/>
              <a:gd name="T31" fmla="*/ 48 h 91"/>
              <a:gd name="T32" fmla="*/ 129 w 134"/>
              <a:gd name="T33" fmla="*/ 89 h 91"/>
              <a:gd name="T34" fmla="*/ 38 w 134"/>
              <a:gd name="T35" fmla="*/ 87 h 91"/>
              <a:gd name="T36" fmla="*/ 130 w 134"/>
              <a:gd name="T37" fmla="*/ 50 h 91"/>
              <a:gd name="T38" fmla="*/ 88 w 134"/>
              <a:gd name="T39" fmla="*/ 42 h 91"/>
              <a:gd name="T40" fmla="*/ 130 w 134"/>
              <a:gd name="T41" fmla="*/ 7 h 91"/>
              <a:gd name="T42" fmla="*/ 32 w 134"/>
              <a:gd name="T43" fmla="*/ 4 h 91"/>
              <a:gd name="T44" fmla="*/ 102 w 134"/>
              <a:gd name="T45" fmla="*/ 5 h 91"/>
              <a:gd name="T46" fmla="*/ 98 w 134"/>
              <a:gd name="T47" fmla="*/ 31 h 91"/>
              <a:gd name="T48" fmla="*/ 69 w 134"/>
              <a:gd name="T49" fmla="*/ 55 h 91"/>
              <a:gd name="T50" fmla="*/ 33 w 134"/>
              <a:gd name="T51" fmla="*/ 24 h 91"/>
              <a:gd name="T52" fmla="*/ 32 w 134"/>
              <a:gd name="T53" fmla="*/ 4 h 91"/>
              <a:gd name="T54" fmla="*/ 4 w 134"/>
              <a:gd name="T55" fmla="*/ 16 h 91"/>
              <a:gd name="T56" fmla="*/ 31 w 134"/>
              <a:gd name="T57" fmla="*/ 26 h 91"/>
              <a:gd name="T58" fmla="*/ 53 w 134"/>
              <a:gd name="T59" fmla="*/ 45 h 91"/>
              <a:gd name="T60" fmla="*/ 9 w 134"/>
              <a:gd name="T61" fmla="*/ 85 h 91"/>
              <a:gd name="T62" fmla="*/ 5 w 134"/>
              <a:gd name="T63" fmla="*/ 3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4" h="91">
                <a:moveTo>
                  <a:pt x="36" y="89"/>
                </a:moveTo>
                <a:cubicBezTo>
                  <a:pt x="47" y="90"/>
                  <a:pt x="57" y="90"/>
                  <a:pt x="68" y="90"/>
                </a:cubicBezTo>
                <a:cubicBezTo>
                  <a:pt x="89" y="91"/>
                  <a:pt x="110" y="91"/>
                  <a:pt x="131" y="91"/>
                </a:cubicBezTo>
                <a:cubicBezTo>
                  <a:pt x="132" y="91"/>
                  <a:pt x="132" y="91"/>
                  <a:pt x="132" y="91"/>
                </a:cubicBezTo>
                <a:cubicBezTo>
                  <a:pt x="132" y="91"/>
                  <a:pt x="132" y="91"/>
                  <a:pt x="132" y="91"/>
                </a:cubicBezTo>
                <a:cubicBezTo>
                  <a:pt x="132" y="91"/>
                  <a:pt x="132" y="91"/>
                  <a:pt x="132" y="91"/>
                </a:cubicBezTo>
                <a:cubicBezTo>
                  <a:pt x="133" y="91"/>
                  <a:pt x="133" y="90"/>
                  <a:pt x="133" y="90"/>
                </a:cubicBezTo>
                <a:cubicBezTo>
                  <a:pt x="133" y="77"/>
                  <a:pt x="132" y="64"/>
                  <a:pt x="132" y="50"/>
                </a:cubicBezTo>
                <a:cubicBezTo>
                  <a:pt x="133" y="42"/>
                  <a:pt x="133" y="34"/>
                  <a:pt x="133" y="26"/>
                </a:cubicBezTo>
                <a:cubicBezTo>
                  <a:pt x="134" y="18"/>
                  <a:pt x="134" y="11"/>
                  <a:pt x="133" y="3"/>
                </a:cubicBezTo>
                <a:cubicBezTo>
                  <a:pt x="133" y="2"/>
                  <a:pt x="132" y="1"/>
                  <a:pt x="131" y="1"/>
                </a:cubicBezTo>
                <a:cubicBezTo>
                  <a:pt x="120" y="3"/>
                  <a:pt x="110" y="3"/>
                  <a:pt x="100" y="2"/>
                </a:cubicBezTo>
                <a:cubicBezTo>
                  <a:pt x="89" y="2"/>
                  <a:pt x="78" y="2"/>
                  <a:pt x="67" y="2"/>
                </a:cubicBezTo>
                <a:cubicBezTo>
                  <a:pt x="56" y="1"/>
                  <a:pt x="45" y="1"/>
                  <a:pt x="34" y="1"/>
                </a:cubicBezTo>
                <a:cubicBezTo>
                  <a:pt x="23" y="0"/>
                  <a:pt x="13" y="2"/>
                  <a:pt x="3" y="1"/>
                </a:cubicBezTo>
                <a:cubicBezTo>
                  <a:pt x="2" y="1"/>
                  <a:pt x="2" y="1"/>
                  <a:pt x="2" y="2"/>
                </a:cubicBezTo>
                <a:cubicBezTo>
                  <a:pt x="2" y="2"/>
                  <a:pt x="2" y="2"/>
                  <a:pt x="2" y="2"/>
                </a:cubicBezTo>
                <a:cubicBezTo>
                  <a:pt x="0" y="6"/>
                  <a:pt x="1" y="10"/>
                  <a:pt x="1" y="14"/>
                </a:cubicBezTo>
                <a:cubicBezTo>
                  <a:pt x="1" y="21"/>
                  <a:pt x="2" y="28"/>
                  <a:pt x="2" y="35"/>
                </a:cubicBezTo>
                <a:cubicBezTo>
                  <a:pt x="3" y="52"/>
                  <a:pt x="3" y="69"/>
                  <a:pt x="5" y="86"/>
                </a:cubicBezTo>
                <a:cubicBezTo>
                  <a:pt x="6" y="87"/>
                  <a:pt x="7" y="88"/>
                  <a:pt x="7" y="87"/>
                </a:cubicBezTo>
                <a:cubicBezTo>
                  <a:pt x="8" y="88"/>
                  <a:pt x="8" y="88"/>
                  <a:pt x="8" y="88"/>
                </a:cubicBezTo>
                <a:cubicBezTo>
                  <a:pt x="17" y="89"/>
                  <a:pt x="27" y="89"/>
                  <a:pt x="36" y="89"/>
                </a:cubicBezTo>
                <a:close/>
                <a:moveTo>
                  <a:pt x="38" y="87"/>
                </a:moveTo>
                <a:cubicBezTo>
                  <a:pt x="30" y="86"/>
                  <a:pt x="21" y="86"/>
                  <a:pt x="13" y="85"/>
                </a:cubicBezTo>
                <a:cubicBezTo>
                  <a:pt x="18" y="80"/>
                  <a:pt x="24" y="76"/>
                  <a:pt x="29" y="71"/>
                </a:cubicBezTo>
                <a:cubicBezTo>
                  <a:pt x="38" y="64"/>
                  <a:pt x="48" y="57"/>
                  <a:pt x="55" y="47"/>
                </a:cubicBezTo>
                <a:cubicBezTo>
                  <a:pt x="55" y="47"/>
                  <a:pt x="55" y="47"/>
                  <a:pt x="55" y="47"/>
                </a:cubicBezTo>
                <a:cubicBezTo>
                  <a:pt x="59" y="51"/>
                  <a:pt x="63" y="55"/>
                  <a:pt x="68" y="58"/>
                </a:cubicBezTo>
                <a:cubicBezTo>
                  <a:pt x="69" y="59"/>
                  <a:pt x="70" y="58"/>
                  <a:pt x="70" y="58"/>
                </a:cubicBezTo>
                <a:cubicBezTo>
                  <a:pt x="71" y="58"/>
                  <a:pt x="71" y="58"/>
                  <a:pt x="71" y="57"/>
                </a:cubicBezTo>
                <a:cubicBezTo>
                  <a:pt x="74" y="54"/>
                  <a:pt x="78" y="51"/>
                  <a:pt x="81" y="48"/>
                </a:cubicBezTo>
                <a:cubicBezTo>
                  <a:pt x="82" y="47"/>
                  <a:pt x="84" y="46"/>
                  <a:pt x="86" y="44"/>
                </a:cubicBezTo>
                <a:cubicBezTo>
                  <a:pt x="102" y="57"/>
                  <a:pt x="115" y="73"/>
                  <a:pt x="129" y="89"/>
                </a:cubicBezTo>
                <a:cubicBezTo>
                  <a:pt x="109" y="89"/>
                  <a:pt x="89" y="88"/>
                  <a:pt x="70" y="88"/>
                </a:cubicBezTo>
                <a:cubicBezTo>
                  <a:pt x="59" y="87"/>
                  <a:pt x="49" y="87"/>
                  <a:pt x="38" y="87"/>
                </a:cubicBezTo>
                <a:close/>
                <a:moveTo>
                  <a:pt x="130" y="27"/>
                </a:moveTo>
                <a:cubicBezTo>
                  <a:pt x="130" y="35"/>
                  <a:pt x="130" y="43"/>
                  <a:pt x="130" y="50"/>
                </a:cubicBezTo>
                <a:cubicBezTo>
                  <a:pt x="129" y="62"/>
                  <a:pt x="130" y="74"/>
                  <a:pt x="130" y="85"/>
                </a:cubicBezTo>
                <a:cubicBezTo>
                  <a:pt x="117" y="70"/>
                  <a:pt x="103" y="55"/>
                  <a:pt x="88" y="42"/>
                </a:cubicBezTo>
                <a:cubicBezTo>
                  <a:pt x="91" y="39"/>
                  <a:pt x="95" y="36"/>
                  <a:pt x="99" y="33"/>
                </a:cubicBezTo>
                <a:cubicBezTo>
                  <a:pt x="109" y="25"/>
                  <a:pt x="120" y="16"/>
                  <a:pt x="130" y="7"/>
                </a:cubicBezTo>
                <a:cubicBezTo>
                  <a:pt x="131" y="14"/>
                  <a:pt x="130" y="21"/>
                  <a:pt x="130" y="27"/>
                </a:cubicBezTo>
                <a:close/>
                <a:moveTo>
                  <a:pt x="32" y="4"/>
                </a:moveTo>
                <a:cubicBezTo>
                  <a:pt x="43" y="4"/>
                  <a:pt x="55" y="4"/>
                  <a:pt x="67" y="5"/>
                </a:cubicBezTo>
                <a:cubicBezTo>
                  <a:pt x="78" y="5"/>
                  <a:pt x="90" y="5"/>
                  <a:pt x="102" y="5"/>
                </a:cubicBezTo>
                <a:cubicBezTo>
                  <a:pt x="111" y="6"/>
                  <a:pt x="120" y="6"/>
                  <a:pt x="129" y="5"/>
                </a:cubicBezTo>
                <a:cubicBezTo>
                  <a:pt x="119" y="13"/>
                  <a:pt x="108" y="22"/>
                  <a:pt x="98" y="31"/>
                </a:cubicBezTo>
                <a:cubicBezTo>
                  <a:pt x="91" y="36"/>
                  <a:pt x="85" y="41"/>
                  <a:pt x="79" y="46"/>
                </a:cubicBezTo>
                <a:cubicBezTo>
                  <a:pt x="76" y="49"/>
                  <a:pt x="72" y="52"/>
                  <a:pt x="69" y="55"/>
                </a:cubicBezTo>
                <a:cubicBezTo>
                  <a:pt x="69" y="55"/>
                  <a:pt x="69" y="55"/>
                  <a:pt x="69" y="55"/>
                </a:cubicBezTo>
                <a:cubicBezTo>
                  <a:pt x="57" y="45"/>
                  <a:pt x="46" y="34"/>
                  <a:pt x="33" y="24"/>
                </a:cubicBezTo>
                <a:cubicBezTo>
                  <a:pt x="25" y="17"/>
                  <a:pt x="17" y="11"/>
                  <a:pt x="8" y="4"/>
                </a:cubicBezTo>
                <a:cubicBezTo>
                  <a:pt x="16" y="4"/>
                  <a:pt x="24" y="3"/>
                  <a:pt x="32" y="4"/>
                </a:cubicBezTo>
                <a:close/>
                <a:moveTo>
                  <a:pt x="5" y="36"/>
                </a:moveTo>
                <a:cubicBezTo>
                  <a:pt x="5" y="29"/>
                  <a:pt x="4" y="23"/>
                  <a:pt x="4" y="16"/>
                </a:cubicBezTo>
                <a:cubicBezTo>
                  <a:pt x="4" y="13"/>
                  <a:pt x="3" y="8"/>
                  <a:pt x="4" y="4"/>
                </a:cubicBezTo>
                <a:cubicBezTo>
                  <a:pt x="13" y="12"/>
                  <a:pt x="22" y="19"/>
                  <a:pt x="31" y="26"/>
                </a:cubicBezTo>
                <a:cubicBezTo>
                  <a:pt x="39" y="32"/>
                  <a:pt x="46" y="39"/>
                  <a:pt x="53" y="45"/>
                </a:cubicBezTo>
                <a:cubicBezTo>
                  <a:pt x="53" y="45"/>
                  <a:pt x="53" y="45"/>
                  <a:pt x="53" y="45"/>
                </a:cubicBezTo>
                <a:cubicBezTo>
                  <a:pt x="46" y="54"/>
                  <a:pt x="37" y="62"/>
                  <a:pt x="28" y="69"/>
                </a:cubicBezTo>
                <a:cubicBezTo>
                  <a:pt x="22" y="74"/>
                  <a:pt x="15" y="79"/>
                  <a:pt x="9" y="85"/>
                </a:cubicBezTo>
                <a:cubicBezTo>
                  <a:pt x="9" y="85"/>
                  <a:pt x="8" y="85"/>
                  <a:pt x="8" y="85"/>
                </a:cubicBezTo>
                <a:cubicBezTo>
                  <a:pt x="6" y="68"/>
                  <a:pt x="6" y="52"/>
                  <a:pt x="5"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17"/>
          <p:cNvSpPr>
            <a:spLocks noEditPoints="1"/>
          </p:cNvSpPr>
          <p:nvPr/>
        </p:nvSpPr>
        <p:spPr bwMode="auto">
          <a:xfrm>
            <a:off x="8921749" y="3343950"/>
            <a:ext cx="1550987" cy="1051932"/>
          </a:xfrm>
          <a:custGeom>
            <a:avLst/>
            <a:gdLst>
              <a:gd name="T0" fmla="*/ 68 w 134"/>
              <a:gd name="T1" fmla="*/ 90 h 91"/>
              <a:gd name="T2" fmla="*/ 132 w 134"/>
              <a:gd name="T3" fmla="*/ 91 h 91"/>
              <a:gd name="T4" fmla="*/ 132 w 134"/>
              <a:gd name="T5" fmla="*/ 91 h 91"/>
              <a:gd name="T6" fmla="*/ 132 w 134"/>
              <a:gd name="T7" fmla="*/ 50 h 91"/>
              <a:gd name="T8" fmla="*/ 133 w 134"/>
              <a:gd name="T9" fmla="*/ 3 h 91"/>
              <a:gd name="T10" fmla="*/ 100 w 134"/>
              <a:gd name="T11" fmla="*/ 2 h 91"/>
              <a:gd name="T12" fmla="*/ 34 w 134"/>
              <a:gd name="T13" fmla="*/ 1 h 91"/>
              <a:gd name="T14" fmla="*/ 2 w 134"/>
              <a:gd name="T15" fmla="*/ 2 h 91"/>
              <a:gd name="T16" fmla="*/ 1 w 134"/>
              <a:gd name="T17" fmla="*/ 14 h 91"/>
              <a:gd name="T18" fmla="*/ 5 w 134"/>
              <a:gd name="T19" fmla="*/ 86 h 91"/>
              <a:gd name="T20" fmla="*/ 8 w 134"/>
              <a:gd name="T21" fmla="*/ 88 h 91"/>
              <a:gd name="T22" fmla="*/ 38 w 134"/>
              <a:gd name="T23" fmla="*/ 87 h 91"/>
              <a:gd name="T24" fmla="*/ 29 w 134"/>
              <a:gd name="T25" fmla="*/ 71 h 91"/>
              <a:gd name="T26" fmla="*/ 55 w 134"/>
              <a:gd name="T27" fmla="*/ 47 h 91"/>
              <a:gd name="T28" fmla="*/ 70 w 134"/>
              <a:gd name="T29" fmla="*/ 58 h 91"/>
              <a:gd name="T30" fmla="*/ 81 w 134"/>
              <a:gd name="T31" fmla="*/ 48 h 91"/>
              <a:gd name="T32" fmla="*/ 129 w 134"/>
              <a:gd name="T33" fmla="*/ 89 h 91"/>
              <a:gd name="T34" fmla="*/ 38 w 134"/>
              <a:gd name="T35" fmla="*/ 87 h 91"/>
              <a:gd name="T36" fmla="*/ 130 w 134"/>
              <a:gd name="T37" fmla="*/ 50 h 91"/>
              <a:gd name="T38" fmla="*/ 88 w 134"/>
              <a:gd name="T39" fmla="*/ 42 h 91"/>
              <a:gd name="T40" fmla="*/ 130 w 134"/>
              <a:gd name="T41" fmla="*/ 7 h 91"/>
              <a:gd name="T42" fmla="*/ 32 w 134"/>
              <a:gd name="T43" fmla="*/ 4 h 91"/>
              <a:gd name="T44" fmla="*/ 102 w 134"/>
              <a:gd name="T45" fmla="*/ 5 h 91"/>
              <a:gd name="T46" fmla="*/ 98 w 134"/>
              <a:gd name="T47" fmla="*/ 31 h 91"/>
              <a:gd name="T48" fmla="*/ 69 w 134"/>
              <a:gd name="T49" fmla="*/ 55 h 91"/>
              <a:gd name="T50" fmla="*/ 33 w 134"/>
              <a:gd name="T51" fmla="*/ 24 h 91"/>
              <a:gd name="T52" fmla="*/ 32 w 134"/>
              <a:gd name="T53" fmla="*/ 4 h 91"/>
              <a:gd name="T54" fmla="*/ 4 w 134"/>
              <a:gd name="T55" fmla="*/ 16 h 91"/>
              <a:gd name="T56" fmla="*/ 31 w 134"/>
              <a:gd name="T57" fmla="*/ 26 h 91"/>
              <a:gd name="T58" fmla="*/ 53 w 134"/>
              <a:gd name="T59" fmla="*/ 45 h 91"/>
              <a:gd name="T60" fmla="*/ 9 w 134"/>
              <a:gd name="T61" fmla="*/ 85 h 91"/>
              <a:gd name="T62" fmla="*/ 5 w 134"/>
              <a:gd name="T63" fmla="*/ 3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4" h="91">
                <a:moveTo>
                  <a:pt x="36" y="89"/>
                </a:moveTo>
                <a:cubicBezTo>
                  <a:pt x="47" y="90"/>
                  <a:pt x="57" y="90"/>
                  <a:pt x="68" y="90"/>
                </a:cubicBezTo>
                <a:cubicBezTo>
                  <a:pt x="89" y="91"/>
                  <a:pt x="110" y="91"/>
                  <a:pt x="131" y="91"/>
                </a:cubicBezTo>
                <a:cubicBezTo>
                  <a:pt x="132" y="91"/>
                  <a:pt x="132" y="91"/>
                  <a:pt x="132" y="91"/>
                </a:cubicBezTo>
                <a:cubicBezTo>
                  <a:pt x="132" y="91"/>
                  <a:pt x="132" y="91"/>
                  <a:pt x="132" y="91"/>
                </a:cubicBezTo>
                <a:cubicBezTo>
                  <a:pt x="132" y="91"/>
                  <a:pt x="132" y="91"/>
                  <a:pt x="132" y="91"/>
                </a:cubicBezTo>
                <a:cubicBezTo>
                  <a:pt x="133" y="91"/>
                  <a:pt x="133" y="90"/>
                  <a:pt x="133" y="90"/>
                </a:cubicBezTo>
                <a:cubicBezTo>
                  <a:pt x="133" y="77"/>
                  <a:pt x="132" y="64"/>
                  <a:pt x="132" y="50"/>
                </a:cubicBezTo>
                <a:cubicBezTo>
                  <a:pt x="133" y="42"/>
                  <a:pt x="133" y="34"/>
                  <a:pt x="133" y="26"/>
                </a:cubicBezTo>
                <a:cubicBezTo>
                  <a:pt x="134" y="18"/>
                  <a:pt x="134" y="11"/>
                  <a:pt x="133" y="3"/>
                </a:cubicBezTo>
                <a:cubicBezTo>
                  <a:pt x="133" y="2"/>
                  <a:pt x="132" y="1"/>
                  <a:pt x="131" y="1"/>
                </a:cubicBezTo>
                <a:cubicBezTo>
                  <a:pt x="120" y="3"/>
                  <a:pt x="110" y="3"/>
                  <a:pt x="100" y="2"/>
                </a:cubicBezTo>
                <a:cubicBezTo>
                  <a:pt x="89" y="2"/>
                  <a:pt x="78" y="2"/>
                  <a:pt x="67" y="2"/>
                </a:cubicBezTo>
                <a:cubicBezTo>
                  <a:pt x="56" y="1"/>
                  <a:pt x="45" y="1"/>
                  <a:pt x="34" y="1"/>
                </a:cubicBezTo>
                <a:cubicBezTo>
                  <a:pt x="23" y="0"/>
                  <a:pt x="13" y="2"/>
                  <a:pt x="3" y="1"/>
                </a:cubicBezTo>
                <a:cubicBezTo>
                  <a:pt x="2" y="1"/>
                  <a:pt x="2" y="1"/>
                  <a:pt x="2" y="2"/>
                </a:cubicBezTo>
                <a:cubicBezTo>
                  <a:pt x="2" y="2"/>
                  <a:pt x="2" y="2"/>
                  <a:pt x="2" y="2"/>
                </a:cubicBezTo>
                <a:cubicBezTo>
                  <a:pt x="0" y="6"/>
                  <a:pt x="1" y="10"/>
                  <a:pt x="1" y="14"/>
                </a:cubicBezTo>
                <a:cubicBezTo>
                  <a:pt x="1" y="21"/>
                  <a:pt x="2" y="28"/>
                  <a:pt x="2" y="35"/>
                </a:cubicBezTo>
                <a:cubicBezTo>
                  <a:pt x="3" y="52"/>
                  <a:pt x="3" y="69"/>
                  <a:pt x="5" y="86"/>
                </a:cubicBezTo>
                <a:cubicBezTo>
                  <a:pt x="6" y="87"/>
                  <a:pt x="7" y="88"/>
                  <a:pt x="7" y="87"/>
                </a:cubicBezTo>
                <a:cubicBezTo>
                  <a:pt x="8" y="88"/>
                  <a:pt x="8" y="88"/>
                  <a:pt x="8" y="88"/>
                </a:cubicBezTo>
                <a:cubicBezTo>
                  <a:pt x="17" y="89"/>
                  <a:pt x="27" y="89"/>
                  <a:pt x="36" y="89"/>
                </a:cubicBezTo>
                <a:close/>
                <a:moveTo>
                  <a:pt x="38" y="87"/>
                </a:moveTo>
                <a:cubicBezTo>
                  <a:pt x="30" y="86"/>
                  <a:pt x="21" y="86"/>
                  <a:pt x="13" y="85"/>
                </a:cubicBezTo>
                <a:cubicBezTo>
                  <a:pt x="18" y="80"/>
                  <a:pt x="24" y="76"/>
                  <a:pt x="29" y="71"/>
                </a:cubicBezTo>
                <a:cubicBezTo>
                  <a:pt x="38" y="64"/>
                  <a:pt x="48" y="57"/>
                  <a:pt x="55" y="47"/>
                </a:cubicBezTo>
                <a:cubicBezTo>
                  <a:pt x="55" y="47"/>
                  <a:pt x="55" y="47"/>
                  <a:pt x="55" y="47"/>
                </a:cubicBezTo>
                <a:cubicBezTo>
                  <a:pt x="59" y="51"/>
                  <a:pt x="63" y="55"/>
                  <a:pt x="68" y="58"/>
                </a:cubicBezTo>
                <a:cubicBezTo>
                  <a:pt x="69" y="59"/>
                  <a:pt x="70" y="58"/>
                  <a:pt x="70" y="58"/>
                </a:cubicBezTo>
                <a:cubicBezTo>
                  <a:pt x="71" y="58"/>
                  <a:pt x="71" y="58"/>
                  <a:pt x="71" y="57"/>
                </a:cubicBezTo>
                <a:cubicBezTo>
                  <a:pt x="74" y="54"/>
                  <a:pt x="78" y="51"/>
                  <a:pt x="81" y="48"/>
                </a:cubicBezTo>
                <a:cubicBezTo>
                  <a:pt x="82" y="47"/>
                  <a:pt x="84" y="46"/>
                  <a:pt x="86" y="44"/>
                </a:cubicBezTo>
                <a:cubicBezTo>
                  <a:pt x="102" y="57"/>
                  <a:pt x="115" y="73"/>
                  <a:pt x="129" y="89"/>
                </a:cubicBezTo>
                <a:cubicBezTo>
                  <a:pt x="109" y="89"/>
                  <a:pt x="89" y="88"/>
                  <a:pt x="70" y="88"/>
                </a:cubicBezTo>
                <a:cubicBezTo>
                  <a:pt x="59" y="87"/>
                  <a:pt x="49" y="87"/>
                  <a:pt x="38" y="87"/>
                </a:cubicBezTo>
                <a:close/>
                <a:moveTo>
                  <a:pt x="130" y="27"/>
                </a:moveTo>
                <a:cubicBezTo>
                  <a:pt x="130" y="35"/>
                  <a:pt x="130" y="43"/>
                  <a:pt x="130" y="50"/>
                </a:cubicBezTo>
                <a:cubicBezTo>
                  <a:pt x="129" y="62"/>
                  <a:pt x="130" y="74"/>
                  <a:pt x="130" y="85"/>
                </a:cubicBezTo>
                <a:cubicBezTo>
                  <a:pt x="117" y="70"/>
                  <a:pt x="103" y="55"/>
                  <a:pt x="88" y="42"/>
                </a:cubicBezTo>
                <a:cubicBezTo>
                  <a:pt x="91" y="39"/>
                  <a:pt x="95" y="36"/>
                  <a:pt x="99" y="33"/>
                </a:cubicBezTo>
                <a:cubicBezTo>
                  <a:pt x="109" y="25"/>
                  <a:pt x="120" y="16"/>
                  <a:pt x="130" y="7"/>
                </a:cubicBezTo>
                <a:cubicBezTo>
                  <a:pt x="131" y="14"/>
                  <a:pt x="130" y="21"/>
                  <a:pt x="130" y="27"/>
                </a:cubicBezTo>
                <a:close/>
                <a:moveTo>
                  <a:pt x="32" y="4"/>
                </a:moveTo>
                <a:cubicBezTo>
                  <a:pt x="43" y="4"/>
                  <a:pt x="55" y="4"/>
                  <a:pt x="67" y="5"/>
                </a:cubicBezTo>
                <a:cubicBezTo>
                  <a:pt x="78" y="5"/>
                  <a:pt x="90" y="5"/>
                  <a:pt x="102" y="5"/>
                </a:cubicBezTo>
                <a:cubicBezTo>
                  <a:pt x="111" y="6"/>
                  <a:pt x="120" y="6"/>
                  <a:pt x="129" y="5"/>
                </a:cubicBezTo>
                <a:cubicBezTo>
                  <a:pt x="119" y="13"/>
                  <a:pt x="108" y="22"/>
                  <a:pt x="98" y="31"/>
                </a:cubicBezTo>
                <a:cubicBezTo>
                  <a:pt x="91" y="36"/>
                  <a:pt x="85" y="41"/>
                  <a:pt x="79" y="46"/>
                </a:cubicBezTo>
                <a:cubicBezTo>
                  <a:pt x="76" y="49"/>
                  <a:pt x="72" y="52"/>
                  <a:pt x="69" y="55"/>
                </a:cubicBezTo>
                <a:cubicBezTo>
                  <a:pt x="69" y="55"/>
                  <a:pt x="69" y="55"/>
                  <a:pt x="69" y="55"/>
                </a:cubicBezTo>
                <a:cubicBezTo>
                  <a:pt x="57" y="45"/>
                  <a:pt x="46" y="34"/>
                  <a:pt x="33" y="24"/>
                </a:cubicBezTo>
                <a:cubicBezTo>
                  <a:pt x="25" y="17"/>
                  <a:pt x="17" y="11"/>
                  <a:pt x="8" y="4"/>
                </a:cubicBezTo>
                <a:cubicBezTo>
                  <a:pt x="16" y="4"/>
                  <a:pt x="24" y="3"/>
                  <a:pt x="32" y="4"/>
                </a:cubicBezTo>
                <a:close/>
                <a:moveTo>
                  <a:pt x="5" y="36"/>
                </a:moveTo>
                <a:cubicBezTo>
                  <a:pt x="5" y="29"/>
                  <a:pt x="4" y="23"/>
                  <a:pt x="4" y="16"/>
                </a:cubicBezTo>
                <a:cubicBezTo>
                  <a:pt x="4" y="13"/>
                  <a:pt x="3" y="8"/>
                  <a:pt x="4" y="4"/>
                </a:cubicBezTo>
                <a:cubicBezTo>
                  <a:pt x="13" y="12"/>
                  <a:pt x="22" y="19"/>
                  <a:pt x="31" y="26"/>
                </a:cubicBezTo>
                <a:cubicBezTo>
                  <a:pt x="39" y="32"/>
                  <a:pt x="46" y="39"/>
                  <a:pt x="53" y="45"/>
                </a:cubicBezTo>
                <a:cubicBezTo>
                  <a:pt x="53" y="45"/>
                  <a:pt x="53" y="45"/>
                  <a:pt x="53" y="45"/>
                </a:cubicBezTo>
                <a:cubicBezTo>
                  <a:pt x="46" y="54"/>
                  <a:pt x="37" y="62"/>
                  <a:pt x="28" y="69"/>
                </a:cubicBezTo>
                <a:cubicBezTo>
                  <a:pt x="22" y="74"/>
                  <a:pt x="15" y="79"/>
                  <a:pt x="9" y="85"/>
                </a:cubicBezTo>
                <a:cubicBezTo>
                  <a:pt x="9" y="85"/>
                  <a:pt x="8" y="85"/>
                  <a:pt x="8" y="85"/>
                </a:cubicBezTo>
                <a:cubicBezTo>
                  <a:pt x="6" y="68"/>
                  <a:pt x="6" y="52"/>
                  <a:pt x="5"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7" name="组合 6"/>
          <p:cNvGrpSpPr/>
          <p:nvPr/>
        </p:nvGrpSpPr>
        <p:grpSpPr>
          <a:xfrm>
            <a:off x="956338" y="4940417"/>
            <a:ext cx="2414292" cy="690190"/>
            <a:chOff x="2162838" y="3949817"/>
            <a:chExt cx="2414292" cy="690190"/>
          </a:xfrm>
        </p:grpSpPr>
        <p:sp>
          <p:nvSpPr>
            <p:cNvPr id="8" name="圆角矩形 7"/>
            <p:cNvSpPr/>
            <p:nvPr/>
          </p:nvSpPr>
          <p:spPr>
            <a:xfrm>
              <a:off x="2162838" y="3949817"/>
              <a:ext cx="2383096" cy="66467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2162838" y="3993676"/>
              <a:ext cx="2414292" cy="646331"/>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标题数字等都可以通过点击和</a:t>
              </a:r>
              <a:endParaRPr lang="zh-CN" altLang="en-US" dirty="0"/>
            </a:p>
          </p:txBody>
        </p:sp>
      </p:grpSp>
      <p:grpSp>
        <p:nvGrpSpPr>
          <p:cNvPr id="10" name="组合 9"/>
          <p:cNvGrpSpPr/>
          <p:nvPr/>
        </p:nvGrpSpPr>
        <p:grpSpPr>
          <a:xfrm>
            <a:off x="4559299" y="2399832"/>
            <a:ext cx="2414292" cy="690190"/>
            <a:chOff x="2162838" y="3949817"/>
            <a:chExt cx="2414292" cy="690190"/>
          </a:xfrm>
        </p:grpSpPr>
        <p:sp>
          <p:nvSpPr>
            <p:cNvPr id="11" name="圆角矩形 10"/>
            <p:cNvSpPr/>
            <p:nvPr/>
          </p:nvSpPr>
          <p:spPr>
            <a:xfrm>
              <a:off x="2162838" y="3949817"/>
              <a:ext cx="2383096" cy="66467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162838" y="3993676"/>
              <a:ext cx="2414292" cy="646331"/>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标题数字等都可以通过点击和</a:t>
              </a:r>
              <a:endParaRPr lang="zh-CN" altLang="en-US" dirty="0"/>
            </a:p>
          </p:txBody>
        </p:sp>
      </p:grpSp>
      <p:grpSp>
        <p:nvGrpSpPr>
          <p:cNvPr id="13" name="组合 12"/>
          <p:cNvGrpSpPr/>
          <p:nvPr/>
        </p:nvGrpSpPr>
        <p:grpSpPr>
          <a:xfrm>
            <a:off x="8661399" y="4914900"/>
            <a:ext cx="2414292" cy="690190"/>
            <a:chOff x="2162838" y="3949817"/>
            <a:chExt cx="2414292" cy="690190"/>
          </a:xfrm>
        </p:grpSpPr>
        <p:sp>
          <p:nvSpPr>
            <p:cNvPr id="14" name="圆角矩形 13"/>
            <p:cNvSpPr/>
            <p:nvPr/>
          </p:nvSpPr>
          <p:spPr>
            <a:xfrm>
              <a:off x="2162838" y="3949817"/>
              <a:ext cx="2383096" cy="66467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2162838" y="3993676"/>
              <a:ext cx="2414292" cy="646331"/>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标题数字等都可以通过点击和</a:t>
              </a:r>
              <a:endParaRPr lang="zh-CN" altLang="en-US" dirty="0"/>
            </a:p>
          </p:txBody>
        </p:sp>
      </p:grpSp>
      <p:grpSp>
        <p:nvGrpSpPr>
          <p:cNvPr id="16" name="组合 15"/>
          <p:cNvGrpSpPr/>
          <p:nvPr/>
        </p:nvGrpSpPr>
        <p:grpSpPr>
          <a:xfrm>
            <a:off x="919689" y="596475"/>
            <a:ext cx="4647673" cy="1475841"/>
            <a:chOff x="970489" y="729942"/>
            <a:chExt cx="5290959" cy="1680113"/>
          </a:xfrm>
        </p:grpSpPr>
        <p:pic>
          <p:nvPicPr>
            <p:cNvPr id="17" name="图片 16"/>
            <p:cNvPicPr>
              <a:picLocks noChangeAspect="1"/>
            </p:cNvPicPr>
            <p:nvPr/>
          </p:nvPicPr>
          <p:blipFill>
            <a:blip r:embed="rId3"/>
            <a:stretch>
              <a:fillRect/>
            </a:stretch>
          </p:blipFill>
          <p:spPr>
            <a:xfrm>
              <a:off x="1837241" y="729942"/>
              <a:ext cx="4250713" cy="927407"/>
            </a:xfrm>
            <a:prstGeom prst="rect">
              <a:avLst/>
            </a:prstGeom>
          </p:spPr>
        </p:pic>
        <p:pic>
          <p:nvPicPr>
            <p:cNvPr id="18" name="图片 17"/>
            <p:cNvPicPr>
              <a:picLocks noChangeAspect="1"/>
            </p:cNvPicPr>
            <p:nvPr/>
          </p:nvPicPr>
          <p:blipFill>
            <a:blip r:embed="rId4"/>
            <a:stretch>
              <a:fillRect/>
            </a:stretch>
          </p:blipFill>
          <p:spPr>
            <a:xfrm>
              <a:off x="970489" y="904644"/>
              <a:ext cx="866752" cy="1505411"/>
            </a:xfrm>
            <a:prstGeom prst="rect">
              <a:avLst/>
            </a:prstGeom>
          </p:spPr>
        </p:pic>
        <p:sp>
          <p:nvSpPr>
            <p:cNvPr id="19" name="文本框 18"/>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Tree>
    <p:extLst>
      <p:ext uri="{BB962C8B-B14F-4D97-AF65-F5344CB8AC3E}">
        <p14:creationId xmlns:p14="http://schemas.microsoft.com/office/powerpoint/2010/main" val="3619356627"/>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0-#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0-#ppt_w/2"/>
                                          </p:val>
                                        </p:tav>
                                        <p:tav tm="100000">
                                          <p:val>
                                            <p:strVal val="#ppt_x"/>
                                          </p:val>
                                        </p:tav>
                                      </p:tavLst>
                                    </p:anim>
                                    <p:anim calcmode="lin" valueType="num">
                                      <p:cBhvr additive="base">
                                        <p:cTn id="18" dur="500" fill="hold"/>
                                        <p:tgtEl>
                                          <p:spTgt spid="3"/>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fill="hold"/>
                                        <p:tgtEl>
                                          <p:spTgt spid="4"/>
                                        </p:tgtEl>
                                        <p:attrNameLst>
                                          <p:attrName>ppt_x</p:attrName>
                                        </p:attrNameLst>
                                      </p:cBhvr>
                                      <p:tavLst>
                                        <p:tav tm="0">
                                          <p:val>
                                            <p:strVal val="0-#ppt_w/2"/>
                                          </p:val>
                                        </p:tav>
                                        <p:tav tm="100000">
                                          <p:val>
                                            <p:strVal val="#ppt_x"/>
                                          </p:val>
                                        </p:tav>
                                      </p:tavLst>
                                    </p:anim>
                                    <p:anim calcmode="lin" valueType="num">
                                      <p:cBhvr additive="base">
                                        <p:cTn id="23" dur="500" fill="hold"/>
                                        <p:tgtEl>
                                          <p:spTgt spid="4"/>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0-#ppt_w/2"/>
                                          </p:val>
                                        </p:tav>
                                        <p:tav tm="100000">
                                          <p:val>
                                            <p:strVal val="#ppt_x"/>
                                          </p:val>
                                        </p:tav>
                                      </p:tavLst>
                                    </p:anim>
                                    <p:anim calcmode="lin" valueType="num">
                                      <p:cBhvr additive="base">
                                        <p:cTn id="28" dur="500" fill="hold"/>
                                        <p:tgtEl>
                                          <p:spTgt spid="5"/>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8"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additive="base">
                                        <p:cTn id="32" dur="500" fill="hold"/>
                                        <p:tgtEl>
                                          <p:spTgt spid="6"/>
                                        </p:tgtEl>
                                        <p:attrNameLst>
                                          <p:attrName>ppt_x</p:attrName>
                                        </p:attrNameLst>
                                      </p:cBhvr>
                                      <p:tavLst>
                                        <p:tav tm="0">
                                          <p:val>
                                            <p:strVal val="0-#ppt_w/2"/>
                                          </p:val>
                                        </p:tav>
                                        <p:tav tm="100000">
                                          <p:val>
                                            <p:strVal val="#ppt_x"/>
                                          </p:val>
                                        </p:tav>
                                      </p:tavLst>
                                    </p:anim>
                                    <p:anim calcmode="lin" valueType="num">
                                      <p:cBhvr additive="base">
                                        <p:cTn id="33" dur="500" fill="hold"/>
                                        <p:tgtEl>
                                          <p:spTgt spid="6"/>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8" fill="hold" nodeType="after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500" fill="hold"/>
                                        <p:tgtEl>
                                          <p:spTgt spid="7"/>
                                        </p:tgtEl>
                                        <p:attrNameLst>
                                          <p:attrName>ppt_x</p:attrName>
                                        </p:attrNameLst>
                                      </p:cBhvr>
                                      <p:tavLst>
                                        <p:tav tm="0">
                                          <p:val>
                                            <p:strVal val="0-#ppt_w/2"/>
                                          </p:val>
                                        </p:tav>
                                        <p:tav tm="100000">
                                          <p:val>
                                            <p:strVal val="#ppt_x"/>
                                          </p:val>
                                        </p:tav>
                                      </p:tavLst>
                                    </p:anim>
                                    <p:anim calcmode="lin" valueType="num">
                                      <p:cBhvr additive="base">
                                        <p:cTn id="38" dur="500" fill="hold"/>
                                        <p:tgtEl>
                                          <p:spTgt spid="7"/>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8" fill="hold" nodeType="after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500" fill="hold"/>
                                        <p:tgtEl>
                                          <p:spTgt spid="10"/>
                                        </p:tgtEl>
                                        <p:attrNameLst>
                                          <p:attrName>ppt_x</p:attrName>
                                        </p:attrNameLst>
                                      </p:cBhvr>
                                      <p:tavLst>
                                        <p:tav tm="0">
                                          <p:val>
                                            <p:strVal val="0-#ppt_w/2"/>
                                          </p:val>
                                        </p:tav>
                                        <p:tav tm="100000">
                                          <p:val>
                                            <p:strVal val="#ppt_x"/>
                                          </p:val>
                                        </p:tav>
                                      </p:tavLst>
                                    </p:anim>
                                    <p:anim calcmode="lin" valueType="num">
                                      <p:cBhvr additive="base">
                                        <p:cTn id="43" dur="500" fill="hold"/>
                                        <p:tgtEl>
                                          <p:spTgt spid="10"/>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ID="2" presetClass="entr" presetSubtype="8" fill="hold" nodeType="afterEffect">
                                  <p:stCondLst>
                                    <p:cond delay="0"/>
                                  </p:stCondLst>
                                  <p:childTnLst>
                                    <p:set>
                                      <p:cBhvr>
                                        <p:cTn id="46" dur="1" fill="hold">
                                          <p:stCondLst>
                                            <p:cond delay="0"/>
                                          </p:stCondLst>
                                        </p:cTn>
                                        <p:tgtEl>
                                          <p:spTgt spid="13"/>
                                        </p:tgtEl>
                                        <p:attrNameLst>
                                          <p:attrName>style.visibility</p:attrName>
                                        </p:attrNameLst>
                                      </p:cBhvr>
                                      <p:to>
                                        <p:strVal val="visible"/>
                                      </p:to>
                                    </p:set>
                                    <p:anim calcmode="lin" valueType="num">
                                      <p:cBhvr additive="base">
                                        <p:cTn id="47" dur="500" fill="hold"/>
                                        <p:tgtEl>
                                          <p:spTgt spid="13"/>
                                        </p:tgtEl>
                                        <p:attrNameLst>
                                          <p:attrName>ppt_x</p:attrName>
                                        </p:attrNameLst>
                                      </p:cBhvr>
                                      <p:tavLst>
                                        <p:tav tm="0">
                                          <p:val>
                                            <p:strVal val="0-#ppt_w/2"/>
                                          </p:val>
                                        </p:tav>
                                        <p:tav tm="100000">
                                          <p:val>
                                            <p:strVal val="#ppt_x"/>
                                          </p:val>
                                        </p:tav>
                                      </p:tavLst>
                                    </p:anim>
                                    <p:anim calcmode="lin" valueType="num">
                                      <p:cBhvr additive="base">
                                        <p:cTn id="48"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207"/>
          <p:cNvSpPr>
            <a:spLocks noEditPoints="1"/>
          </p:cNvSpPr>
          <p:nvPr/>
        </p:nvSpPr>
        <p:spPr bwMode="auto">
          <a:xfrm>
            <a:off x="910895" y="4452936"/>
            <a:ext cx="1295400" cy="1616186"/>
          </a:xfrm>
          <a:custGeom>
            <a:avLst/>
            <a:gdLst>
              <a:gd name="T0" fmla="*/ 72 w 268"/>
              <a:gd name="T1" fmla="*/ 288 h 334"/>
              <a:gd name="T2" fmla="*/ 76 w 268"/>
              <a:gd name="T3" fmla="*/ 88 h 334"/>
              <a:gd name="T4" fmla="*/ 97 w 268"/>
              <a:gd name="T5" fmla="*/ 88 h 334"/>
              <a:gd name="T6" fmla="*/ 67 w 268"/>
              <a:gd name="T7" fmla="*/ 244 h 334"/>
              <a:gd name="T8" fmla="*/ 5 w 268"/>
              <a:gd name="T9" fmla="*/ 252 h 334"/>
              <a:gd name="T10" fmla="*/ 57 w 268"/>
              <a:gd name="T11" fmla="*/ 300 h 334"/>
              <a:gd name="T12" fmla="*/ 21 w 268"/>
              <a:gd name="T13" fmla="*/ 270 h 334"/>
              <a:gd name="T14" fmla="*/ 67 w 268"/>
              <a:gd name="T15" fmla="*/ 239 h 334"/>
              <a:gd name="T16" fmla="*/ 65 w 268"/>
              <a:gd name="T17" fmla="*/ 201 h 334"/>
              <a:gd name="T18" fmla="*/ 55 w 268"/>
              <a:gd name="T19" fmla="*/ 218 h 334"/>
              <a:gd name="T20" fmla="*/ 62 w 268"/>
              <a:gd name="T21" fmla="*/ 169 h 334"/>
              <a:gd name="T22" fmla="*/ 47 w 268"/>
              <a:gd name="T23" fmla="*/ 176 h 334"/>
              <a:gd name="T24" fmla="*/ 48 w 268"/>
              <a:gd name="T25" fmla="*/ 174 h 334"/>
              <a:gd name="T26" fmla="*/ 65 w 268"/>
              <a:gd name="T27" fmla="*/ 210 h 334"/>
              <a:gd name="T28" fmla="*/ 56 w 268"/>
              <a:gd name="T29" fmla="*/ 268 h 334"/>
              <a:gd name="T30" fmla="*/ 5 w 268"/>
              <a:gd name="T31" fmla="*/ 222 h 334"/>
              <a:gd name="T32" fmla="*/ 61 w 268"/>
              <a:gd name="T33" fmla="*/ 157 h 334"/>
              <a:gd name="T34" fmla="*/ 103 w 268"/>
              <a:gd name="T35" fmla="*/ 309 h 334"/>
              <a:gd name="T36" fmla="*/ 137 w 268"/>
              <a:gd name="T37" fmla="*/ 308 h 334"/>
              <a:gd name="T38" fmla="*/ 102 w 268"/>
              <a:gd name="T39" fmla="*/ 259 h 334"/>
              <a:gd name="T40" fmla="*/ 175 w 268"/>
              <a:gd name="T41" fmla="*/ 267 h 334"/>
              <a:gd name="T42" fmla="*/ 172 w 268"/>
              <a:gd name="T43" fmla="*/ 285 h 334"/>
              <a:gd name="T44" fmla="*/ 174 w 268"/>
              <a:gd name="T45" fmla="*/ 281 h 334"/>
              <a:gd name="T46" fmla="*/ 113 w 268"/>
              <a:gd name="T47" fmla="*/ 250 h 334"/>
              <a:gd name="T48" fmla="*/ 134 w 268"/>
              <a:gd name="T49" fmla="*/ 230 h 334"/>
              <a:gd name="T50" fmla="*/ 95 w 268"/>
              <a:gd name="T51" fmla="*/ 182 h 334"/>
              <a:gd name="T52" fmla="*/ 136 w 268"/>
              <a:gd name="T53" fmla="*/ 189 h 334"/>
              <a:gd name="T54" fmla="*/ 120 w 268"/>
              <a:gd name="T55" fmla="*/ 171 h 334"/>
              <a:gd name="T56" fmla="*/ 161 w 268"/>
              <a:gd name="T57" fmla="*/ 206 h 334"/>
              <a:gd name="T58" fmla="*/ 160 w 268"/>
              <a:gd name="T59" fmla="*/ 191 h 334"/>
              <a:gd name="T60" fmla="*/ 98 w 268"/>
              <a:gd name="T61" fmla="*/ 164 h 334"/>
              <a:gd name="T62" fmla="*/ 108 w 268"/>
              <a:gd name="T63" fmla="*/ 174 h 334"/>
              <a:gd name="T64" fmla="*/ 170 w 268"/>
              <a:gd name="T65" fmla="*/ 197 h 334"/>
              <a:gd name="T66" fmla="*/ 114 w 268"/>
              <a:gd name="T67" fmla="*/ 267 h 334"/>
              <a:gd name="T68" fmla="*/ 118 w 268"/>
              <a:gd name="T69" fmla="*/ 292 h 334"/>
              <a:gd name="T70" fmla="*/ 120 w 268"/>
              <a:gd name="T71" fmla="*/ 316 h 334"/>
              <a:gd name="T72" fmla="*/ 75 w 268"/>
              <a:gd name="T73" fmla="*/ 311 h 334"/>
              <a:gd name="T74" fmla="*/ 12 w 268"/>
              <a:gd name="T75" fmla="*/ 279 h 334"/>
              <a:gd name="T76" fmla="*/ 61 w 268"/>
              <a:gd name="T77" fmla="*/ 260 h 334"/>
              <a:gd name="T78" fmla="*/ 171 w 268"/>
              <a:gd name="T79" fmla="*/ 158 h 334"/>
              <a:gd name="T80" fmla="*/ 238 w 268"/>
              <a:gd name="T81" fmla="*/ 260 h 334"/>
              <a:gd name="T82" fmla="*/ 204 w 268"/>
              <a:gd name="T83" fmla="*/ 69 h 334"/>
              <a:gd name="T84" fmla="*/ 146 w 268"/>
              <a:gd name="T85" fmla="*/ 19 h 334"/>
              <a:gd name="T86" fmla="*/ 166 w 268"/>
              <a:gd name="T87" fmla="*/ 44 h 334"/>
              <a:gd name="T88" fmla="*/ 129 w 268"/>
              <a:gd name="T89" fmla="*/ 38 h 334"/>
              <a:gd name="T90" fmla="*/ 230 w 268"/>
              <a:gd name="T91" fmla="*/ 164 h 334"/>
              <a:gd name="T92" fmla="*/ 254 w 268"/>
              <a:gd name="T93" fmla="*/ 153 h 334"/>
              <a:gd name="T94" fmla="*/ 227 w 268"/>
              <a:gd name="T95" fmla="*/ 126 h 334"/>
              <a:gd name="T96" fmla="*/ 246 w 268"/>
              <a:gd name="T97" fmla="*/ 163 h 334"/>
              <a:gd name="T98" fmla="*/ 236 w 268"/>
              <a:gd name="T99" fmla="*/ 106 h 334"/>
              <a:gd name="T100" fmla="*/ 229 w 268"/>
              <a:gd name="T101" fmla="*/ 84 h 334"/>
              <a:gd name="T102" fmla="*/ 245 w 268"/>
              <a:gd name="T103" fmla="*/ 123 h 334"/>
              <a:gd name="T104" fmla="*/ 242 w 268"/>
              <a:gd name="T105" fmla="*/ 141 h 334"/>
              <a:gd name="T106" fmla="*/ 231 w 268"/>
              <a:gd name="T107" fmla="*/ 173 h 334"/>
              <a:gd name="T108" fmla="*/ 245 w 268"/>
              <a:gd name="T109" fmla="*/ 201 h 334"/>
              <a:gd name="T110" fmla="*/ 248 w 268"/>
              <a:gd name="T111" fmla="*/ 215 h 334"/>
              <a:gd name="T112" fmla="*/ 232 w 268"/>
              <a:gd name="T113" fmla="*/ 179 h 334"/>
              <a:gd name="T114" fmla="*/ 246 w 268"/>
              <a:gd name="T115" fmla="*/ 197 h 334"/>
              <a:gd name="T116" fmla="*/ 237 w 268"/>
              <a:gd name="T117" fmla="*/ 232 h 334"/>
              <a:gd name="T118" fmla="*/ 236 w 268"/>
              <a:gd name="T119" fmla="*/ 254 h 334"/>
              <a:gd name="T120" fmla="*/ 120 w 268"/>
              <a:gd name="T121" fmla="*/ 33 h 334"/>
              <a:gd name="T122" fmla="*/ 257 w 268"/>
              <a:gd name="T123" fmla="*/ 263 h 334"/>
              <a:gd name="T124" fmla="*/ 219 w 268"/>
              <a:gd name="T125" fmla="*/ 286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8" h="334">
                <a:moveTo>
                  <a:pt x="4" y="204"/>
                </a:moveTo>
                <a:cubicBezTo>
                  <a:pt x="3" y="219"/>
                  <a:pt x="0" y="235"/>
                  <a:pt x="2" y="250"/>
                </a:cubicBezTo>
                <a:cubicBezTo>
                  <a:pt x="3" y="261"/>
                  <a:pt x="6" y="272"/>
                  <a:pt x="10" y="283"/>
                </a:cubicBezTo>
                <a:cubicBezTo>
                  <a:pt x="18" y="302"/>
                  <a:pt x="33" y="321"/>
                  <a:pt x="53" y="329"/>
                </a:cubicBezTo>
                <a:cubicBezTo>
                  <a:pt x="67" y="334"/>
                  <a:pt x="81" y="331"/>
                  <a:pt x="95" y="330"/>
                </a:cubicBezTo>
                <a:cubicBezTo>
                  <a:pt x="109" y="329"/>
                  <a:pt x="124" y="330"/>
                  <a:pt x="138" y="329"/>
                </a:cubicBezTo>
                <a:cubicBezTo>
                  <a:pt x="159" y="329"/>
                  <a:pt x="181" y="327"/>
                  <a:pt x="198" y="315"/>
                </a:cubicBezTo>
                <a:cubicBezTo>
                  <a:pt x="207" y="309"/>
                  <a:pt x="213" y="301"/>
                  <a:pt x="219" y="292"/>
                </a:cubicBezTo>
                <a:cubicBezTo>
                  <a:pt x="219" y="292"/>
                  <a:pt x="219" y="291"/>
                  <a:pt x="220" y="291"/>
                </a:cubicBezTo>
                <a:cubicBezTo>
                  <a:pt x="220" y="291"/>
                  <a:pt x="220" y="291"/>
                  <a:pt x="220" y="290"/>
                </a:cubicBezTo>
                <a:cubicBezTo>
                  <a:pt x="226" y="284"/>
                  <a:pt x="236" y="290"/>
                  <a:pt x="243" y="287"/>
                </a:cubicBezTo>
                <a:cubicBezTo>
                  <a:pt x="250" y="284"/>
                  <a:pt x="253" y="276"/>
                  <a:pt x="255" y="269"/>
                </a:cubicBezTo>
                <a:cubicBezTo>
                  <a:pt x="255" y="269"/>
                  <a:pt x="255" y="269"/>
                  <a:pt x="255" y="268"/>
                </a:cubicBezTo>
                <a:cubicBezTo>
                  <a:pt x="260" y="266"/>
                  <a:pt x="265" y="262"/>
                  <a:pt x="267" y="257"/>
                </a:cubicBezTo>
                <a:cubicBezTo>
                  <a:pt x="268" y="251"/>
                  <a:pt x="268" y="244"/>
                  <a:pt x="266" y="238"/>
                </a:cubicBezTo>
                <a:cubicBezTo>
                  <a:pt x="265" y="231"/>
                  <a:pt x="263" y="224"/>
                  <a:pt x="263" y="216"/>
                </a:cubicBezTo>
                <a:cubicBezTo>
                  <a:pt x="263" y="201"/>
                  <a:pt x="263" y="187"/>
                  <a:pt x="260" y="172"/>
                </a:cubicBezTo>
                <a:cubicBezTo>
                  <a:pt x="258" y="157"/>
                  <a:pt x="254" y="142"/>
                  <a:pt x="250" y="127"/>
                </a:cubicBezTo>
                <a:cubicBezTo>
                  <a:pt x="246" y="113"/>
                  <a:pt x="242" y="99"/>
                  <a:pt x="236" y="86"/>
                </a:cubicBezTo>
                <a:cubicBezTo>
                  <a:pt x="232" y="75"/>
                  <a:pt x="225" y="65"/>
                  <a:pt x="216" y="59"/>
                </a:cubicBezTo>
                <a:cubicBezTo>
                  <a:pt x="204" y="52"/>
                  <a:pt x="192" y="49"/>
                  <a:pt x="178" y="47"/>
                </a:cubicBezTo>
                <a:cubicBezTo>
                  <a:pt x="178" y="47"/>
                  <a:pt x="178" y="47"/>
                  <a:pt x="178" y="47"/>
                </a:cubicBezTo>
                <a:cubicBezTo>
                  <a:pt x="179" y="41"/>
                  <a:pt x="180" y="35"/>
                  <a:pt x="177" y="30"/>
                </a:cubicBezTo>
                <a:cubicBezTo>
                  <a:pt x="175" y="24"/>
                  <a:pt x="171" y="19"/>
                  <a:pt x="168" y="14"/>
                </a:cubicBezTo>
                <a:cubicBezTo>
                  <a:pt x="165" y="8"/>
                  <a:pt x="158" y="0"/>
                  <a:pt x="150" y="6"/>
                </a:cubicBezTo>
                <a:cubicBezTo>
                  <a:pt x="144" y="10"/>
                  <a:pt x="144" y="23"/>
                  <a:pt x="136" y="24"/>
                </a:cubicBezTo>
                <a:cubicBezTo>
                  <a:pt x="130" y="26"/>
                  <a:pt x="124" y="25"/>
                  <a:pt x="120" y="29"/>
                </a:cubicBezTo>
                <a:cubicBezTo>
                  <a:pt x="116" y="33"/>
                  <a:pt x="116" y="38"/>
                  <a:pt x="115" y="42"/>
                </a:cubicBezTo>
                <a:cubicBezTo>
                  <a:pt x="96" y="46"/>
                  <a:pt x="78" y="56"/>
                  <a:pt x="62" y="68"/>
                </a:cubicBezTo>
                <a:cubicBezTo>
                  <a:pt x="45" y="82"/>
                  <a:pt x="30" y="98"/>
                  <a:pt x="21" y="118"/>
                </a:cubicBezTo>
                <a:cubicBezTo>
                  <a:pt x="20" y="118"/>
                  <a:pt x="20" y="118"/>
                  <a:pt x="20" y="119"/>
                </a:cubicBezTo>
                <a:cubicBezTo>
                  <a:pt x="19" y="121"/>
                  <a:pt x="18" y="124"/>
                  <a:pt x="17" y="127"/>
                </a:cubicBezTo>
                <a:cubicBezTo>
                  <a:pt x="12" y="139"/>
                  <a:pt x="9" y="151"/>
                  <a:pt x="8" y="164"/>
                </a:cubicBezTo>
                <a:cubicBezTo>
                  <a:pt x="7" y="166"/>
                  <a:pt x="7" y="167"/>
                  <a:pt x="7" y="169"/>
                </a:cubicBezTo>
                <a:cubicBezTo>
                  <a:pt x="7" y="169"/>
                  <a:pt x="7" y="170"/>
                  <a:pt x="7" y="170"/>
                </a:cubicBezTo>
                <a:cubicBezTo>
                  <a:pt x="6" y="181"/>
                  <a:pt x="6" y="193"/>
                  <a:pt x="4" y="204"/>
                </a:cubicBezTo>
                <a:close/>
                <a:moveTo>
                  <a:pt x="7" y="262"/>
                </a:moveTo>
                <a:cubicBezTo>
                  <a:pt x="11" y="265"/>
                  <a:pt x="17" y="267"/>
                  <a:pt x="22" y="269"/>
                </a:cubicBezTo>
                <a:cubicBezTo>
                  <a:pt x="27" y="272"/>
                  <a:pt x="32" y="273"/>
                  <a:pt x="38" y="275"/>
                </a:cubicBezTo>
                <a:cubicBezTo>
                  <a:pt x="44" y="276"/>
                  <a:pt x="51" y="278"/>
                  <a:pt x="57" y="280"/>
                </a:cubicBezTo>
                <a:cubicBezTo>
                  <a:pt x="62" y="282"/>
                  <a:pt x="66" y="284"/>
                  <a:pt x="71" y="285"/>
                </a:cubicBezTo>
                <a:cubicBezTo>
                  <a:pt x="72" y="286"/>
                  <a:pt x="72" y="287"/>
                  <a:pt x="72" y="288"/>
                </a:cubicBezTo>
                <a:cubicBezTo>
                  <a:pt x="68" y="286"/>
                  <a:pt x="63" y="285"/>
                  <a:pt x="59" y="283"/>
                </a:cubicBezTo>
                <a:cubicBezTo>
                  <a:pt x="53" y="281"/>
                  <a:pt x="47" y="279"/>
                  <a:pt x="41" y="277"/>
                </a:cubicBezTo>
                <a:cubicBezTo>
                  <a:pt x="35" y="274"/>
                  <a:pt x="29" y="272"/>
                  <a:pt x="23" y="270"/>
                </a:cubicBezTo>
                <a:cubicBezTo>
                  <a:pt x="18" y="268"/>
                  <a:pt x="12" y="265"/>
                  <a:pt x="7" y="263"/>
                </a:cubicBezTo>
                <a:cubicBezTo>
                  <a:pt x="7" y="263"/>
                  <a:pt x="7" y="263"/>
                  <a:pt x="7" y="264"/>
                </a:cubicBezTo>
                <a:cubicBezTo>
                  <a:pt x="7" y="263"/>
                  <a:pt x="7" y="263"/>
                  <a:pt x="7" y="262"/>
                </a:cubicBezTo>
                <a:close/>
                <a:moveTo>
                  <a:pt x="7" y="264"/>
                </a:moveTo>
                <a:cubicBezTo>
                  <a:pt x="9" y="267"/>
                  <a:pt x="13" y="268"/>
                  <a:pt x="16" y="270"/>
                </a:cubicBezTo>
                <a:cubicBezTo>
                  <a:pt x="21" y="272"/>
                  <a:pt x="26" y="274"/>
                  <a:pt x="31" y="276"/>
                </a:cubicBezTo>
                <a:cubicBezTo>
                  <a:pt x="37" y="278"/>
                  <a:pt x="43" y="281"/>
                  <a:pt x="49" y="283"/>
                </a:cubicBezTo>
                <a:cubicBezTo>
                  <a:pt x="55" y="285"/>
                  <a:pt x="62" y="287"/>
                  <a:pt x="67" y="290"/>
                </a:cubicBezTo>
                <a:cubicBezTo>
                  <a:pt x="69" y="290"/>
                  <a:pt x="70" y="291"/>
                  <a:pt x="72" y="292"/>
                </a:cubicBezTo>
                <a:cubicBezTo>
                  <a:pt x="71" y="291"/>
                  <a:pt x="69" y="291"/>
                  <a:pt x="68" y="291"/>
                </a:cubicBezTo>
                <a:cubicBezTo>
                  <a:pt x="65" y="290"/>
                  <a:pt x="63" y="289"/>
                  <a:pt x="60" y="288"/>
                </a:cubicBezTo>
                <a:cubicBezTo>
                  <a:pt x="54" y="285"/>
                  <a:pt x="48" y="284"/>
                  <a:pt x="42" y="282"/>
                </a:cubicBezTo>
                <a:cubicBezTo>
                  <a:pt x="36" y="280"/>
                  <a:pt x="30" y="277"/>
                  <a:pt x="24" y="275"/>
                </a:cubicBezTo>
                <a:cubicBezTo>
                  <a:pt x="19" y="273"/>
                  <a:pt x="13" y="272"/>
                  <a:pt x="9" y="269"/>
                </a:cubicBezTo>
                <a:cubicBezTo>
                  <a:pt x="9" y="269"/>
                  <a:pt x="8" y="269"/>
                  <a:pt x="8" y="269"/>
                </a:cubicBezTo>
                <a:cubicBezTo>
                  <a:pt x="8" y="267"/>
                  <a:pt x="7" y="266"/>
                  <a:pt x="7" y="264"/>
                </a:cubicBezTo>
                <a:close/>
                <a:moveTo>
                  <a:pt x="65" y="92"/>
                </a:moveTo>
                <a:cubicBezTo>
                  <a:pt x="64" y="92"/>
                  <a:pt x="64" y="92"/>
                  <a:pt x="64" y="93"/>
                </a:cubicBezTo>
                <a:cubicBezTo>
                  <a:pt x="61" y="93"/>
                  <a:pt x="59" y="94"/>
                  <a:pt x="57" y="95"/>
                </a:cubicBezTo>
                <a:cubicBezTo>
                  <a:pt x="59" y="94"/>
                  <a:pt x="62" y="93"/>
                  <a:pt x="64" y="92"/>
                </a:cubicBezTo>
                <a:cubicBezTo>
                  <a:pt x="64" y="92"/>
                  <a:pt x="65" y="92"/>
                  <a:pt x="65" y="92"/>
                </a:cubicBezTo>
                <a:close/>
                <a:moveTo>
                  <a:pt x="67" y="91"/>
                </a:moveTo>
                <a:cubicBezTo>
                  <a:pt x="67" y="90"/>
                  <a:pt x="68" y="90"/>
                  <a:pt x="68" y="90"/>
                </a:cubicBezTo>
                <a:cubicBezTo>
                  <a:pt x="68" y="90"/>
                  <a:pt x="68" y="90"/>
                  <a:pt x="68" y="90"/>
                </a:cubicBezTo>
                <a:cubicBezTo>
                  <a:pt x="68" y="91"/>
                  <a:pt x="68" y="91"/>
                  <a:pt x="68" y="91"/>
                </a:cubicBezTo>
                <a:cubicBezTo>
                  <a:pt x="68" y="91"/>
                  <a:pt x="67" y="91"/>
                  <a:pt x="67" y="92"/>
                </a:cubicBezTo>
                <a:cubicBezTo>
                  <a:pt x="67" y="91"/>
                  <a:pt x="67" y="91"/>
                  <a:pt x="67" y="91"/>
                </a:cubicBezTo>
                <a:close/>
                <a:moveTo>
                  <a:pt x="71" y="90"/>
                </a:moveTo>
                <a:cubicBezTo>
                  <a:pt x="71" y="90"/>
                  <a:pt x="71" y="89"/>
                  <a:pt x="71" y="89"/>
                </a:cubicBezTo>
                <a:cubicBezTo>
                  <a:pt x="71" y="89"/>
                  <a:pt x="71" y="89"/>
                  <a:pt x="71" y="89"/>
                </a:cubicBezTo>
                <a:cubicBezTo>
                  <a:pt x="71" y="89"/>
                  <a:pt x="71" y="89"/>
                  <a:pt x="71" y="89"/>
                </a:cubicBezTo>
                <a:cubicBezTo>
                  <a:pt x="71" y="89"/>
                  <a:pt x="71" y="89"/>
                  <a:pt x="71" y="89"/>
                </a:cubicBezTo>
                <a:cubicBezTo>
                  <a:pt x="71" y="89"/>
                  <a:pt x="71" y="89"/>
                  <a:pt x="71" y="90"/>
                </a:cubicBezTo>
                <a:cubicBezTo>
                  <a:pt x="71" y="90"/>
                  <a:pt x="72" y="90"/>
                  <a:pt x="72" y="90"/>
                </a:cubicBezTo>
                <a:cubicBezTo>
                  <a:pt x="71" y="90"/>
                  <a:pt x="71" y="90"/>
                  <a:pt x="71" y="90"/>
                </a:cubicBezTo>
                <a:cubicBezTo>
                  <a:pt x="71" y="90"/>
                  <a:pt x="71" y="90"/>
                  <a:pt x="71" y="90"/>
                </a:cubicBezTo>
                <a:close/>
                <a:moveTo>
                  <a:pt x="74" y="90"/>
                </a:moveTo>
                <a:cubicBezTo>
                  <a:pt x="74" y="89"/>
                  <a:pt x="74" y="89"/>
                  <a:pt x="74" y="88"/>
                </a:cubicBezTo>
                <a:cubicBezTo>
                  <a:pt x="75" y="88"/>
                  <a:pt x="76" y="88"/>
                  <a:pt x="76" y="88"/>
                </a:cubicBezTo>
                <a:cubicBezTo>
                  <a:pt x="76" y="88"/>
                  <a:pt x="76" y="89"/>
                  <a:pt x="76" y="89"/>
                </a:cubicBezTo>
                <a:cubicBezTo>
                  <a:pt x="76" y="89"/>
                  <a:pt x="75" y="89"/>
                  <a:pt x="74" y="90"/>
                </a:cubicBezTo>
                <a:cubicBezTo>
                  <a:pt x="74" y="90"/>
                  <a:pt x="74" y="90"/>
                  <a:pt x="74" y="90"/>
                </a:cubicBezTo>
                <a:close/>
                <a:moveTo>
                  <a:pt x="79" y="88"/>
                </a:moveTo>
                <a:cubicBezTo>
                  <a:pt x="80" y="88"/>
                  <a:pt x="80" y="87"/>
                  <a:pt x="81" y="87"/>
                </a:cubicBezTo>
                <a:cubicBezTo>
                  <a:pt x="81" y="88"/>
                  <a:pt x="81" y="88"/>
                  <a:pt x="81" y="89"/>
                </a:cubicBezTo>
                <a:cubicBezTo>
                  <a:pt x="80" y="89"/>
                  <a:pt x="80" y="89"/>
                  <a:pt x="79" y="89"/>
                </a:cubicBezTo>
                <a:cubicBezTo>
                  <a:pt x="79" y="88"/>
                  <a:pt x="79" y="88"/>
                  <a:pt x="79" y="88"/>
                </a:cubicBezTo>
                <a:close/>
                <a:moveTo>
                  <a:pt x="85" y="87"/>
                </a:moveTo>
                <a:cubicBezTo>
                  <a:pt x="85" y="88"/>
                  <a:pt x="85" y="88"/>
                  <a:pt x="85" y="88"/>
                </a:cubicBezTo>
                <a:cubicBezTo>
                  <a:pt x="85" y="88"/>
                  <a:pt x="84" y="88"/>
                  <a:pt x="84" y="88"/>
                </a:cubicBezTo>
                <a:cubicBezTo>
                  <a:pt x="84" y="88"/>
                  <a:pt x="84" y="88"/>
                  <a:pt x="84" y="88"/>
                </a:cubicBezTo>
                <a:cubicBezTo>
                  <a:pt x="84" y="88"/>
                  <a:pt x="84" y="87"/>
                  <a:pt x="84" y="87"/>
                </a:cubicBezTo>
                <a:cubicBezTo>
                  <a:pt x="84" y="87"/>
                  <a:pt x="85" y="87"/>
                  <a:pt x="85" y="87"/>
                </a:cubicBezTo>
                <a:close/>
                <a:moveTo>
                  <a:pt x="89" y="87"/>
                </a:moveTo>
                <a:cubicBezTo>
                  <a:pt x="89" y="87"/>
                  <a:pt x="89" y="87"/>
                  <a:pt x="89" y="87"/>
                </a:cubicBezTo>
                <a:cubicBezTo>
                  <a:pt x="89" y="87"/>
                  <a:pt x="89" y="87"/>
                  <a:pt x="89" y="87"/>
                </a:cubicBezTo>
                <a:cubicBezTo>
                  <a:pt x="89" y="87"/>
                  <a:pt x="89" y="87"/>
                  <a:pt x="89" y="88"/>
                </a:cubicBezTo>
                <a:cubicBezTo>
                  <a:pt x="89" y="88"/>
                  <a:pt x="89" y="88"/>
                  <a:pt x="89" y="88"/>
                </a:cubicBezTo>
                <a:cubicBezTo>
                  <a:pt x="88" y="88"/>
                  <a:pt x="88" y="88"/>
                  <a:pt x="88" y="88"/>
                </a:cubicBezTo>
                <a:cubicBezTo>
                  <a:pt x="88" y="88"/>
                  <a:pt x="88" y="88"/>
                  <a:pt x="88" y="88"/>
                </a:cubicBezTo>
                <a:cubicBezTo>
                  <a:pt x="88" y="88"/>
                  <a:pt x="88" y="88"/>
                  <a:pt x="88" y="88"/>
                </a:cubicBezTo>
                <a:cubicBezTo>
                  <a:pt x="88" y="88"/>
                  <a:pt x="88" y="88"/>
                  <a:pt x="88" y="88"/>
                </a:cubicBezTo>
                <a:cubicBezTo>
                  <a:pt x="88" y="88"/>
                  <a:pt x="88" y="87"/>
                  <a:pt x="88" y="88"/>
                </a:cubicBezTo>
                <a:cubicBezTo>
                  <a:pt x="88" y="87"/>
                  <a:pt x="88" y="87"/>
                  <a:pt x="88" y="87"/>
                </a:cubicBezTo>
                <a:cubicBezTo>
                  <a:pt x="88" y="87"/>
                  <a:pt x="88" y="87"/>
                  <a:pt x="88" y="87"/>
                </a:cubicBezTo>
                <a:cubicBezTo>
                  <a:pt x="88" y="87"/>
                  <a:pt x="88" y="87"/>
                  <a:pt x="88" y="87"/>
                </a:cubicBezTo>
                <a:cubicBezTo>
                  <a:pt x="88" y="87"/>
                  <a:pt x="89" y="87"/>
                  <a:pt x="89" y="87"/>
                </a:cubicBezTo>
                <a:close/>
                <a:moveTo>
                  <a:pt x="93" y="88"/>
                </a:moveTo>
                <a:cubicBezTo>
                  <a:pt x="93" y="88"/>
                  <a:pt x="93" y="88"/>
                  <a:pt x="93" y="88"/>
                </a:cubicBezTo>
                <a:cubicBezTo>
                  <a:pt x="93" y="88"/>
                  <a:pt x="92" y="88"/>
                  <a:pt x="92" y="88"/>
                </a:cubicBezTo>
                <a:cubicBezTo>
                  <a:pt x="92" y="88"/>
                  <a:pt x="92" y="88"/>
                  <a:pt x="92" y="88"/>
                </a:cubicBezTo>
                <a:cubicBezTo>
                  <a:pt x="92" y="88"/>
                  <a:pt x="92" y="88"/>
                  <a:pt x="92" y="88"/>
                </a:cubicBezTo>
                <a:cubicBezTo>
                  <a:pt x="92" y="88"/>
                  <a:pt x="92" y="88"/>
                  <a:pt x="92" y="88"/>
                </a:cubicBezTo>
                <a:cubicBezTo>
                  <a:pt x="92" y="88"/>
                  <a:pt x="92" y="88"/>
                  <a:pt x="92" y="88"/>
                </a:cubicBezTo>
                <a:cubicBezTo>
                  <a:pt x="92" y="88"/>
                  <a:pt x="93" y="88"/>
                  <a:pt x="93" y="88"/>
                </a:cubicBezTo>
                <a:close/>
                <a:moveTo>
                  <a:pt x="97" y="88"/>
                </a:moveTo>
                <a:cubicBezTo>
                  <a:pt x="97" y="88"/>
                  <a:pt x="97" y="89"/>
                  <a:pt x="97" y="89"/>
                </a:cubicBezTo>
                <a:cubicBezTo>
                  <a:pt x="97" y="89"/>
                  <a:pt x="96" y="89"/>
                  <a:pt x="96" y="89"/>
                </a:cubicBezTo>
                <a:cubicBezTo>
                  <a:pt x="96" y="89"/>
                  <a:pt x="96" y="89"/>
                  <a:pt x="96" y="89"/>
                </a:cubicBezTo>
                <a:cubicBezTo>
                  <a:pt x="96" y="88"/>
                  <a:pt x="96" y="88"/>
                  <a:pt x="96" y="88"/>
                </a:cubicBezTo>
                <a:cubicBezTo>
                  <a:pt x="96" y="88"/>
                  <a:pt x="97" y="88"/>
                  <a:pt x="97" y="88"/>
                </a:cubicBezTo>
                <a:close/>
                <a:moveTo>
                  <a:pt x="103" y="109"/>
                </a:moveTo>
                <a:cubicBezTo>
                  <a:pt x="103" y="110"/>
                  <a:pt x="102" y="116"/>
                  <a:pt x="100" y="113"/>
                </a:cubicBezTo>
                <a:cubicBezTo>
                  <a:pt x="97" y="110"/>
                  <a:pt x="98" y="105"/>
                  <a:pt x="99" y="101"/>
                </a:cubicBezTo>
                <a:cubicBezTo>
                  <a:pt x="99" y="99"/>
                  <a:pt x="100" y="96"/>
                  <a:pt x="100" y="94"/>
                </a:cubicBezTo>
                <a:cubicBezTo>
                  <a:pt x="101" y="96"/>
                  <a:pt x="102" y="99"/>
                  <a:pt x="102" y="101"/>
                </a:cubicBezTo>
                <a:cubicBezTo>
                  <a:pt x="103" y="104"/>
                  <a:pt x="103" y="107"/>
                  <a:pt x="103" y="109"/>
                </a:cubicBezTo>
                <a:close/>
                <a:moveTo>
                  <a:pt x="94" y="103"/>
                </a:moveTo>
                <a:cubicBezTo>
                  <a:pt x="93" y="105"/>
                  <a:pt x="90" y="114"/>
                  <a:pt x="86" y="113"/>
                </a:cubicBezTo>
                <a:cubicBezTo>
                  <a:pt x="84" y="113"/>
                  <a:pt x="81" y="110"/>
                  <a:pt x="82" y="108"/>
                </a:cubicBezTo>
                <a:cubicBezTo>
                  <a:pt x="83" y="105"/>
                  <a:pt x="85" y="103"/>
                  <a:pt x="87" y="101"/>
                </a:cubicBezTo>
                <a:cubicBezTo>
                  <a:pt x="90" y="98"/>
                  <a:pt x="93" y="95"/>
                  <a:pt x="97" y="93"/>
                </a:cubicBezTo>
                <a:cubicBezTo>
                  <a:pt x="96" y="97"/>
                  <a:pt x="95" y="100"/>
                  <a:pt x="94" y="103"/>
                </a:cubicBezTo>
                <a:close/>
                <a:moveTo>
                  <a:pt x="97" y="85"/>
                </a:moveTo>
                <a:cubicBezTo>
                  <a:pt x="97" y="85"/>
                  <a:pt x="97" y="85"/>
                  <a:pt x="98" y="85"/>
                </a:cubicBezTo>
                <a:cubicBezTo>
                  <a:pt x="99" y="85"/>
                  <a:pt x="100" y="85"/>
                  <a:pt x="100" y="86"/>
                </a:cubicBezTo>
                <a:cubicBezTo>
                  <a:pt x="99" y="85"/>
                  <a:pt x="98" y="85"/>
                  <a:pt x="97" y="85"/>
                </a:cubicBezTo>
                <a:close/>
                <a:moveTo>
                  <a:pt x="108" y="91"/>
                </a:moveTo>
                <a:cubicBezTo>
                  <a:pt x="107" y="91"/>
                  <a:pt x="105" y="90"/>
                  <a:pt x="103" y="90"/>
                </a:cubicBezTo>
                <a:cubicBezTo>
                  <a:pt x="103" y="90"/>
                  <a:pt x="103" y="90"/>
                  <a:pt x="103" y="90"/>
                </a:cubicBezTo>
                <a:cubicBezTo>
                  <a:pt x="105" y="90"/>
                  <a:pt x="107" y="91"/>
                  <a:pt x="108" y="91"/>
                </a:cubicBezTo>
                <a:close/>
                <a:moveTo>
                  <a:pt x="135" y="165"/>
                </a:moveTo>
                <a:cubicBezTo>
                  <a:pt x="135" y="165"/>
                  <a:pt x="135" y="166"/>
                  <a:pt x="135" y="166"/>
                </a:cubicBezTo>
                <a:cubicBezTo>
                  <a:pt x="135" y="166"/>
                  <a:pt x="134" y="165"/>
                  <a:pt x="134" y="165"/>
                </a:cubicBezTo>
                <a:cubicBezTo>
                  <a:pt x="134" y="165"/>
                  <a:pt x="134" y="165"/>
                  <a:pt x="134" y="165"/>
                </a:cubicBezTo>
                <a:cubicBezTo>
                  <a:pt x="134" y="165"/>
                  <a:pt x="134" y="165"/>
                  <a:pt x="134" y="164"/>
                </a:cubicBezTo>
                <a:cubicBezTo>
                  <a:pt x="134" y="164"/>
                  <a:pt x="135" y="164"/>
                  <a:pt x="135" y="165"/>
                </a:cubicBezTo>
                <a:close/>
                <a:moveTo>
                  <a:pt x="7" y="212"/>
                </a:moveTo>
                <a:cubicBezTo>
                  <a:pt x="14" y="218"/>
                  <a:pt x="25" y="222"/>
                  <a:pt x="34" y="226"/>
                </a:cubicBezTo>
                <a:cubicBezTo>
                  <a:pt x="39" y="229"/>
                  <a:pt x="44" y="231"/>
                  <a:pt x="50" y="234"/>
                </a:cubicBezTo>
                <a:cubicBezTo>
                  <a:pt x="55" y="236"/>
                  <a:pt x="59" y="239"/>
                  <a:pt x="64" y="241"/>
                </a:cubicBezTo>
                <a:cubicBezTo>
                  <a:pt x="65" y="242"/>
                  <a:pt x="66" y="242"/>
                  <a:pt x="67" y="243"/>
                </a:cubicBezTo>
                <a:cubicBezTo>
                  <a:pt x="65" y="242"/>
                  <a:pt x="64" y="242"/>
                  <a:pt x="62" y="241"/>
                </a:cubicBezTo>
                <a:cubicBezTo>
                  <a:pt x="60" y="240"/>
                  <a:pt x="57" y="238"/>
                  <a:pt x="55" y="237"/>
                </a:cubicBezTo>
                <a:cubicBezTo>
                  <a:pt x="50" y="234"/>
                  <a:pt x="44" y="232"/>
                  <a:pt x="39" y="230"/>
                </a:cubicBezTo>
                <a:cubicBezTo>
                  <a:pt x="28" y="225"/>
                  <a:pt x="17" y="221"/>
                  <a:pt x="6" y="215"/>
                </a:cubicBezTo>
                <a:cubicBezTo>
                  <a:pt x="6" y="215"/>
                  <a:pt x="6" y="215"/>
                  <a:pt x="6" y="215"/>
                </a:cubicBezTo>
                <a:cubicBezTo>
                  <a:pt x="6" y="214"/>
                  <a:pt x="6" y="213"/>
                  <a:pt x="7" y="212"/>
                </a:cubicBezTo>
                <a:close/>
                <a:moveTo>
                  <a:pt x="6" y="216"/>
                </a:moveTo>
                <a:cubicBezTo>
                  <a:pt x="6" y="216"/>
                  <a:pt x="6" y="216"/>
                  <a:pt x="6" y="216"/>
                </a:cubicBezTo>
                <a:cubicBezTo>
                  <a:pt x="16" y="222"/>
                  <a:pt x="28" y="226"/>
                  <a:pt x="38" y="231"/>
                </a:cubicBezTo>
                <a:cubicBezTo>
                  <a:pt x="44" y="233"/>
                  <a:pt x="49" y="235"/>
                  <a:pt x="54" y="238"/>
                </a:cubicBezTo>
                <a:cubicBezTo>
                  <a:pt x="59" y="240"/>
                  <a:pt x="63" y="242"/>
                  <a:pt x="67" y="244"/>
                </a:cubicBezTo>
                <a:cubicBezTo>
                  <a:pt x="67" y="244"/>
                  <a:pt x="67" y="245"/>
                  <a:pt x="67" y="245"/>
                </a:cubicBezTo>
                <a:cubicBezTo>
                  <a:pt x="58" y="241"/>
                  <a:pt x="48" y="236"/>
                  <a:pt x="38" y="232"/>
                </a:cubicBezTo>
                <a:cubicBezTo>
                  <a:pt x="27" y="229"/>
                  <a:pt x="16" y="225"/>
                  <a:pt x="6" y="221"/>
                </a:cubicBezTo>
                <a:cubicBezTo>
                  <a:pt x="6" y="221"/>
                  <a:pt x="6" y="221"/>
                  <a:pt x="6" y="221"/>
                </a:cubicBezTo>
                <a:cubicBezTo>
                  <a:pt x="6" y="219"/>
                  <a:pt x="6" y="218"/>
                  <a:pt x="6" y="216"/>
                </a:cubicBezTo>
                <a:close/>
                <a:moveTo>
                  <a:pt x="5" y="226"/>
                </a:moveTo>
                <a:cubicBezTo>
                  <a:pt x="15" y="231"/>
                  <a:pt x="25" y="235"/>
                  <a:pt x="36" y="239"/>
                </a:cubicBezTo>
                <a:cubicBezTo>
                  <a:pt x="41" y="242"/>
                  <a:pt x="47" y="244"/>
                  <a:pt x="52" y="247"/>
                </a:cubicBezTo>
                <a:cubicBezTo>
                  <a:pt x="55" y="248"/>
                  <a:pt x="57" y="249"/>
                  <a:pt x="59" y="251"/>
                </a:cubicBezTo>
                <a:cubicBezTo>
                  <a:pt x="60" y="251"/>
                  <a:pt x="61" y="251"/>
                  <a:pt x="61" y="251"/>
                </a:cubicBezTo>
                <a:cubicBezTo>
                  <a:pt x="59" y="250"/>
                  <a:pt x="56" y="249"/>
                  <a:pt x="54" y="248"/>
                </a:cubicBezTo>
                <a:cubicBezTo>
                  <a:pt x="49" y="246"/>
                  <a:pt x="44" y="245"/>
                  <a:pt x="39" y="243"/>
                </a:cubicBezTo>
                <a:cubicBezTo>
                  <a:pt x="27" y="240"/>
                  <a:pt x="16" y="235"/>
                  <a:pt x="5" y="231"/>
                </a:cubicBezTo>
                <a:cubicBezTo>
                  <a:pt x="5" y="231"/>
                  <a:pt x="5" y="231"/>
                  <a:pt x="5" y="231"/>
                </a:cubicBezTo>
                <a:cubicBezTo>
                  <a:pt x="5" y="229"/>
                  <a:pt x="5" y="228"/>
                  <a:pt x="5" y="226"/>
                </a:cubicBezTo>
                <a:close/>
                <a:moveTo>
                  <a:pt x="23" y="256"/>
                </a:moveTo>
                <a:cubicBezTo>
                  <a:pt x="34" y="260"/>
                  <a:pt x="46" y="263"/>
                  <a:pt x="56" y="268"/>
                </a:cubicBezTo>
                <a:cubicBezTo>
                  <a:pt x="58" y="270"/>
                  <a:pt x="61" y="272"/>
                  <a:pt x="64" y="273"/>
                </a:cubicBezTo>
                <a:cubicBezTo>
                  <a:pt x="66" y="273"/>
                  <a:pt x="68" y="274"/>
                  <a:pt x="69" y="275"/>
                </a:cubicBezTo>
                <a:cubicBezTo>
                  <a:pt x="68" y="274"/>
                  <a:pt x="67" y="274"/>
                  <a:pt x="66" y="274"/>
                </a:cubicBezTo>
                <a:cubicBezTo>
                  <a:pt x="59" y="271"/>
                  <a:pt x="52" y="268"/>
                  <a:pt x="46" y="266"/>
                </a:cubicBezTo>
                <a:cubicBezTo>
                  <a:pt x="42" y="265"/>
                  <a:pt x="39" y="264"/>
                  <a:pt x="36" y="263"/>
                </a:cubicBezTo>
                <a:cubicBezTo>
                  <a:pt x="25" y="259"/>
                  <a:pt x="15" y="255"/>
                  <a:pt x="5" y="251"/>
                </a:cubicBezTo>
                <a:cubicBezTo>
                  <a:pt x="5" y="250"/>
                  <a:pt x="5" y="249"/>
                  <a:pt x="5" y="248"/>
                </a:cubicBezTo>
                <a:cubicBezTo>
                  <a:pt x="10" y="252"/>
                  <a:pt x="17" y="254"/>
                  <a:pt x="23" y="256"/>
                </a:cubicBezTo>
                <a:close/>
                <a:moveTo>
                  <a:pt x="8" y="250"/>
                </a:moveTo>
                <a:cubicBezTo>
                  <a:pt x="8" y="250"/>
                  <a:pt x="9" y="250"/>
                  <a:pt x="9" y="250"/>
                </a:cubicBezTo>
                <a:cubicBezTo>
                  <a:pt x="9" y="250"/>
                  <a:pt x="8" y="250"/>
                  <a:pt x="8" y="250"/>
                </a:cubicBezTo>
                <a:close/>
                <a:moveTo>
                  <a:pt x="7" y="249"/>
                </a:moveTo>
                <a:cubicBezTo>
                  <a:pt x="7" y="249"/>
                  <a:pt x="8" y="249"/>
                  <a:pt x="8" y="249"/>
                </a:cubicBezTo>
                <a:cubicBezTo>
                  <a:pt x="8" y="249"/>
                  <a:pt x="7" y="249"/>
                  <a:pt x="7" y="249"/>
                </a:cubicBezTo>
                <a:close/>
                <a:moveTo>
                  <a:pt x="5" y="252"/>
                </a:moveTo>
                <a:cubicBezTo>
                  <a:pt x="5" y="252"/>
                  <a:pt x="5" y="252"/>
                  <a:pt x="6" y="252"/>
                </a:cubicBezTo>
                <a:cubicBezTo>
                  <a:pt x="6" y="253"/>
                  <a:pt x="6" y="253"/>
                  <a:pt x="7" y="253"/>
                </a:cubicBezTo>
                <a:cubicBezTo>
                  <a:pt x="16" y="257"/>
                  <a:pt x="25" y="260"/>
                  <a:pt x="35" y="263"/>
                </a:cubicBezTo>
                <a:cubicBezTo>
                  <a:pt x="41" y="266"/>
                  <a:pt x="47" y="268"/>
                  <a:pt x="54" y="271"/>
                </a:cubicBezTo>
                <a:cubicBezTo>
                  <a:pt x="57" y="272"/>
                  <a:pt x="60" y="274"/>
                  <a:pt x="63" y="275"/>
                </a:cubicBezTo>
                <a:cubicBezTo>
                  <a:pt x="64" y="275"/>
                  <a:pt x="66" y="276"/>
                  <a:pt x="68" y="277"/>
                </a:cubicBezTo>
                <a:cubicBezTo>
                  <a:pt x="69" y="277"/>
                  <a:pt x="71" y="278"/>
                  <a:pt x="68" y="277"/>
                </a:cubicBezTo>
                <a:cubicBezTo>
                  <a:pt x="61" y="275"/>
                  <a:pt x="54" y="273"/>
                  <a:pt x="47" y="271"/>
                </a:cubicBezTo>
                <a:cubicBezTo>
                  <a:pt x="33" y="266"/>
                  <a:pt x="19" y="261"/>
                  <a:pt x="5" y="254"/>
                </a:cubicBezTo>
                <a:cubicBezTo>
                  <a:pt x="5" y="253"/>
                  <a:pt x="5" y="253"/>
                  <a:pt x="5" y="252"/>
                </a:cubicBezTo>
                <a:close/>
                <a:moveTo>
                  <a:pt x="62" y="279"/>
                </a:moveTo>
                <a:cubicBezTo>
                  <a:pt x="65" y="281"/>
                  <a:pt x="68" y="282"/>
                  <a:pt x="71" y="284"/>
                </a:cubicBezTo>
                <a:cubicBezTo>
                  <a:pt x="69" y="283"/>
                  <a:pt x="65" y="283"/>
                  <a:pt x="63" y="282"/>
                </a:cubicBezTo>
                <a:cubicBezTo>
                  <a:pt x="60" y="281"/>
                  <a:pt x="58" y="280"/>
                  <a:pt x="55" y="279"/>
                </a:cubicBezTo>
                <a:cubicBezTo>
                  <a:pt x="50" y="277"/>
                  <a:pt x="44" y="276"/>
                  <a:pt x="38" y="274"/>
                </a:cubicBezTo>
                <a:cubicBezTo>
                  <a:pt x="32" y="273"/>
                  <a:pt x="26" y="270"/>
                  <a:pt x="21" y="268"/>
                </a:cubicBezTo>
                <a:cubicBezTo>
                  <a:pt x="16" y="266"/>
                  <a:pt x="11" y="264"/>
                  <a:pt x="6" y="262"/>
                </a:cubicBezTo>
                <a:cubicBezTo>
                  <a:pt x="6" y="260"/>
                  <a:pt x="6" y="259"/>
                  <a:pt x="6" y="258"/>
                </a:cubicBezTo>
                <a:cubicBezTo>
                  <a:pt x="6" y="258"/>
                  <a:pt x="7" y="258"/>
                  <a:pt x="7" y="258"/>
                </a:cubicBezTo>
                <a:cubicBezTo>
                  <a:pt x="7" y="259"/>
                  <a:pt x="7" y="259"/>
                  <a:pt x="9" y="259"/>
                </a:cubicBezTo>
                <a:cubicBezTo>
                  <a:pt x="18" y="264"/>
                  <a:pt x="28" y="267"/>
                  <a:pt x="37" y="270"/>
                </a:cubicBezTo>
                <a:cubicBezTo>
                  <a:pt x="46" y="273"/>
                  <a:pt x="54" y="276"/>
                  <a:pt x="62" y="279"/>
                </a:cubicBezTo>
                <a:close/>
                <a:moveTo>
                  <a:pt x="67" y="281"/>
                </a:moveTo>
                <a:cubicBezTo>
                  <a:pt x="68" y="282"/>
                  <a:pt x="70" y="282"/>
                  <a:pt x="71" y="283"/>
                </a:cubicBezTo>
                <a:cubicBezTo>
                  <a:pt x="71" y="283"/>
                  <a:pt x="71" y="284"/>
                  <a:pt x="71" y="284"/>
                </a:cubicBezTo>
                <a:cubicBezTo>
                  <a:pt x="70" y="283"/>
                  <a:pt x="69" y="282"/>
                  <a:pt x="67" y="281"/>
                </a:cubicBezTo>
                <a:close/>
                <a:moveTo>
                  <a:pt x="75" y="310"/>
                </a:moveTo>
                <a:cubicBezTo>
                  <a:pt x="72" y="308"/>
                  <a:pt x="69" y="308"/>
                  <a:pt x="66" y="307"/>
                </a:cubicBezTo>
                <a:cubicBezTo>
                  <a:pt x="60" y="305"/>
                  <a:pt x="54" y="303"/>
                  <a:pt x="48" y="301"/>
                </a:cubicBezTo>
                <a:cubicBezTo>
                  <a:pt x="41" y="298"/>
                  <a:pt x="35" y="296"/>
                  <a:pt x="28" y="294"/>
                </a:cubicBezTo>
                <a:cubicBezTo>
                  <a:pt x="25" y="293"/>
                  <a:pt x="19" y="293"/>
                  <a:pt x="17" y="289"/>
                </a:cubicBezTo>
                <a:cubicBezTo>
                  <a:pt x="17" y="289"/>
                  <a:pt x="16" y="288"/>
                  <a:pt x="16" y="287"/>
                </a:cubicBezTo>
                <a:cubicBezTo>
                  <a:pt x="16" y="287"/>
                  <a:pt x="17" y="288"/>
                  <a:pt x="18" y="288"/>
                </a:cubicBezTo>
                <a:cubicBezTo>
                  <a:pt x="19" y="289"/>
                  <a:pt x="21" y="290"/>
                  <a:pt x="23" y="290"/>
                </a:cubicBezTo>
                <a:cubicBezTo>
                  <a:pt x="25" y="292"/>
                  <a:pt x="27" y="293"/>
                  <a:pt x="30" y="294"/>
                </a:cubicBezTo>
                <a:cubicBezTo>
                  <a:pt x="35" y="296"/>
                  <a:pt x="41" y="298"/>
                  <a:pt x="46" y="300"/>
                </a:cubicBezTo>
                <a:cubicBezTo>
                  <a:pt x="52" y="301"/>
                  <a:pt x="57" y="303"/>
                  <a:pt x="63" y="305"/>
                </a:cubicBezTo>
                <a:cubicBezTo>
                  <a:pt x="67" y="306"/>
                  <a:pt x="70" y="308"/>
                  <a:pt x="74" y="308"/>
                </a:cubicBezTo>
                <a:cubicBezTo>
                  <a:pt x="74" y="308"/>
                  <a:pt x="74" y="308"/>
                  <a:pt x="74" y="308"/>
                </a:cubicBezTo>
                <a:cubicBezTo>
                  <a:pt x="75" y="309"/>
                  <a:pt x="75" y="309"/>
                  <a:pt x="75" y="310"/>
                </a:cubicBezTo>
                <a:close/>
                <a:moveTo>
                  <a:pt x="70" y="305"/>
                </a:moveTo>
                <a:cubicBezTo>
                  <a:pt x="71" y="306"/>
                  <a:pt x="76" y="308"/>
                  <a:pt x="71" y="307"/>
                </a:cubicBezTo>
                <a:cubicBezTo>
                  <a:pt x="67" y="306"/>
                  <a:pt x="63" y="304"/>
                  <a:pt x="59" y="303"/>
                </a:cubicBezTo>
                <a:cubicBezTo>
                  <a:pt x="53" y="301"/>
                  <a:pt x="48" y="300"/>
                  <a:pt x="43" y="298"/>
                </a:cubicBezTo>
                <a:cubicBezTo>
                  <a:pt x="37" y="296"/>
                  <a:pt x="32" y="294"/>
                  <a:pt x="26" y="292"/>
                </a:cubicBezTo>
                <a:cubicBezTo>
                  <a:pt x="27" y="292"/>
                  <a:pt x="28" y="292"/>
                  <a:pt x="28" y="292"/>
                </a:cubicBezTo>
                <a:cubicBezTo>
                  <a:pt x="34" y="294"/>
                  <a:pt x="39" y="295"/>
                  <a:pt x="44" y="297"/>
                </a:cubicBezTo>
                <a:cubicBezTo>
                  <a:pt x="50" y="298"/>
                  <a:pt x="55" y="300"/>
                  <a:pt x="61" y="302"/>
                </a:cubicBezTo>
                <a:cubicBezTo>
                  <a:pt x="64" y="303"/>
                  <a:pt x="67" y="304"/>
                  <a:pt x="70" y="305"/>
                </a:cubicBezTo>
                <a:close/>
                <a:moveTo>
                  <a:pt x="21" y="289"/>
                </a:moveTo>
                <a:cubicBezTo>
                  <a:pt x="30" y="292"/>
                  <a:pt x="40" y="294"/>
                  <a:pt x="49" y="297"/>
                </a:cubicBezTo>
                <a:cubicBezTo>
                  <a:pt x="51" y="298"/>
                  <a:pt x="54" y="299"/>
                  <a:pt x="57" y="300"/>
                </a:cubicBezTo>
                <a:cubicBezTo>
                  <a:pt x="53" y="298"/>
                  <a:pt x="49" y="297"/>
                  <a:pt x="46" y="296"/>
                </a:cubicBezTo>
                <a:cubicBezTo>
                  <a:pt x="41" y="295"/>
                  <a:pt x="35" y="294"/>
                  <a:pt x="30" y="292"/>
                </a:cubicBezTo>
                <a:cubicBezTo>
                  <a:pt x="27" y="291"/>
                  <a:pt x="24" y="290"/>
                  <a:pt x="21" y="289"/>
                </a:cubicBezTo>
                <a:close/>
                <a:moveTo>
                  <a:pt x="67" y="304"/>
                </a:moveTo>
                <a:cubicBezTo>
                  <a:pt x="70" y="304"/>
                  <a:pt x="72" y="305"/>
                  <a:pt x="74" y="305"/>
                </a:cubicBezTo>
                <a:cubicBezTo>
                  <a:pt x="74" y="306"/>
                  <a:pt x="74" y="306"/>
                  <a:pt x="74" y="307"/>
                </a:cubicBezTo>
                <a:cubicBezTo>
                  <a:pt x="72" y="306"/>
                  <a:pt x="70" y="305"/>
                  <a:pt x="67" y="304"/>
                </a:cubicBezTo>
                <a:close/>
                <a:moveTo>
                  <a:pt x="74" y="304"/>
                </a:moveTo>
                <a:cubicBezTo>
                  <a:pt x="62" y="299"/>
                  <a:pt x="50" y="295"/>
                  <a:pt x="38" y="291"/>
                </a:cubicBezTo>
                <a:cubicBezTo>
                  <a:pt x="39" y="291"/>
                  <a:pt x="40" y="291"/>
                  <a:pt x="41" y="292"/>
                </a:cubicBezTo>
                <a:cubicBezTo>
                  <a:pt x="47" y="293"/>
                  <a:pt x="52" y="295"/>
                  <a:pt x="58" y="296"/>
                </a:cubicBezTo>
                <a:cubicBezTo>
                  <a:pt x="63" y="298"/>
                  <a:pt x="68" y="300"/>
                  <a:pt x="74" y="302"/>
                </a:cubicBezTo>
                <a:cubicBezTo>
                  <a:pt x="74" y="302"/>
                  <a:pt x="74" y="303"/>
                  <a:pt x="74" y="304"/>
                </a:cubicBezTo>
                <a:close/>
                <a:moveTo>
                  <a:pt x="73" y="300"/>
                </a:moveTo>
                <a:cubicBezTo>
                  <a:pt x="64" y="296"/>
                  <a:pt x="54" y="293"/>
                  <a:pt x="44" y="289"/>
                </a:cubicBezTo>
                <a:cubicBezTo>
                  <a:pt x="37" y="287"/>
                  <a:pt x="31" y="285"/>
                  <a:pt x="25" y="282"/>
                </a:cubicBezTo>
                <a:cubicBezTo>
                  <a:pt x="21" y="280"/>
                  <a:pt x="15" y="278"/>
                  <a:pt x="11" y="275"/>
                </a:cubicBezTo>
                <a:cubicBezTo>
                  <a:pt x="11" y="275"/>
                  <a:pt x="11" y="275"/>
                  <a:pt x="11" y="275"/>
                </a:cubicBezTo>
                <a:cubicBezTo>
                  <a:pt x="12" y="275"/>
                  <a:pt x="12" y="276"/>
                  <a:pt x="13" y="276"/>
                </a:cubicBezTo>
                <a:cubicBezTo>
                  <a:pt x="14" y="276"/>
                  <a:pt x="15" y="277"/>
                  <a:pt x="16" y="277"/>
                </a:cubicBezTo>
                <a:cubicBezTo>
                  <a:pt x="19" y="278"/>
                  <a:pt x="22" y="279"/>
                  <a:pt x="24" y="280"/>
                </a:cubicBezTo>
                <a:cubicBezTo>
                  <a:pt x="30" y="282"/>
                  <a:pt x="36" y="284"/>
                  <a:pt x="42" y="286"/>
                </a:cubicBezTo>
                <a:cubicBezTo>
                  <a:pt x="47" y="288"/>
                  <a:pt x="53" y="290"/>
                  <a:pt x="59" y="292"/>
                </a:cubicBezTo>
                <a:cubicBezTo>
                  <a:pt x="63" y="294"/>
                  <a:pt x="68" y="296"/>
                  <a:pt x="73" y="297"/>
                </a:cubicBezTo>
                <a:cubicBezTo>
                  <a:pt x="73" y="298"/>
                  <a:pt x="73" y="299"/>
                  <a:pt x="73" y="300"/>
                </a:cubicBezTo>
                <a:close/>
                <a:moveTo>
                  <a:pt x="73" y="296"/>
                </a:moveTo>
                <a:cubicBezTo>
                  <a:pt x="63" y="291"/>
                  <a:pt x="52" y="287"/>
                  <a:pt x="42" y="283"/>
                </a:cubicBezTo>
                <a:cubicBezTo>
                  <a:pt x="35" y="281"/>
                  <a:pt x="29" y="279"/>
                  <a:pt x="22" y="276"/>
                </a:cubicBezTo>
                <a:cubicBezTo>
                  <a:pt x="19" y="274"/>
                  <a:pt x="15" y="273"/>
                  <a:pt x="11" y="271"/>
                </a:cubicBezTo>
                <a:cubicBezTo>
                  <a:pt x="15" y="273"/>
                  <a:pt x="20" y="274"/>
                  <a:pt x="24" y="276"/>
                </a:cubicBezTo>
                <a:cubicBezTo>
                  <a:pt x="29" y="278"/>
                  <a:pt x="35" y="280"/>
                  <a:pt x="40" y="282"/>
                </a:cubicBezTo>
                <a:cubicBezTo>
                  <a:pt x="47" y="284"/>
                  <a:pt x="53" y="286"/>
                  <a:pt x="60" y="288"/>
                </a:cubicBezTo>
                <a:cubicBezTo>
                  <a:pt x="64" y="290"/>
                  <a:pt x="68" y="292"/>
                  <a:pt x="72" y="293"/>
                </a:cubicBezTo>
                <a:cubicBezTo>
                  <a:pt x="73" y="294"/>
                  <a:pt x="73" y="295"/>
                  <a:pt x="73" y="296"/>
                </a:cubicBezTo>
                <a:close/>
                <a:moveTo>
                  <a:pt x="72" y="291"/>
                </a:moveTo>
                <a:cubicBezTo>
                  <a:pt x="68" y="289"/>
                  <a:pt x="63" y="287"/>
                  <a:pt x="58" y="285"/>
                </a:cubicBezTo>
                <a:cubicBezTo>
                  <a:pt x="52" y="283"/>
                  <a:pt x="47" y="281"/>
                  <a:pt x="41" y="279"/>
                </a:cubicBezTo>
                <a:cubicBezTo>
                  <a:pt x="35" y="276"/>
                  <a:pt x="28" y="274"/>
                  <a:pt x="22" y="271"/>
                </a:cubicBezTo>
                <a:cubicBezTo>
                  <a:pt x="18" y="270"/>
                  <a:pt x="14" y="268"/>
                  <a:pt x="11" y="266"/>
                </a:cubicBezTo>
                <a:cubicBezTo>
                  <a:pt x="10" y="266"/>
                  <a:pt x="6" y="263"/>
                  <a:pt x="10" y="265"/>
                </a:cubicBezTo>
                <a:cubicBezTo>
                  <a:pt x="11" y="266"/>
                  <a:pt x="12" y="266"/>
                  <a:pt x="13" y="267"/>
                </a:cubicBezTo>
                <a:cubicBezTo>
                  <a:pt x="16" y="268"/>
                  <a:pt x="18" y="269"/>
                  <a:pt x="21" y="270"/>
                </a:cubicBezTo>
                <a:cubicBezTo>
                  <a:pt x="26" y="272"/>
                  <a:pt x="32" y="274"/>
                  <a:pt x="38" y="276"/>
                </a:cubicBezTo>
                <a:cubicBezTo>
                  <a:pt x="44" y="279"/>
                  <a:pt x="50" y="281"/>
                  <a:pt x="57" y="283"/>
                </a:cubicBezTo>
                <a:cubicBezTo>
                  <a:pt x="62" y="285"/>
                  <a:pt x="67" y="286"/>
                  <a:pt x="72" y="289"/>
                </a:cubicBezTo>
                <a:cubicBezTo>
                  <a:pt x="72" y="290"/>
                  <a:pt x="72" y="290"/>
                  <a:pt x="72" y="291"/>
                </a:cubicBezTo>
                <a:close/>
                <a:moveTo>
                  <a:pt x="62" y="161"/>
                </a:moveTo>
                <a:cubicBezTo>
                  <a:pt x="62" y="162"/>
                  <a:pt x="62" y="162"/>
                  <a:pt x="62" y="162"/>
                </a:cubicBezTo>
                <a:cubicBezTo>
                  <a:pt x="60" y="162"/>
                  <a:pt x="59" y="162"/>
                  <a:pt x="58" y="161"/>
                </a:cubicBezTo>
                <a:cubicBezTo>
                  <a:pt x="59" y="161"/>
                  <a:pt x="60" y="161"/>
                  <a:pt x="62" y="161"/>
                </a:cubicBezTo>
                <a:close/>
                <a:moveTo>
                  <a:pt x="68" y="249"/>
                </a:moveTo>
                <a:cubicBezTo>
                  <a:pt x="65" y="247"/>
                  <a:pt x="62" y="246"/>
                  <a:pt x="59" y="245"/>
                </a:cubicBezTo>
                <a:cubicBezTo>
                  <a:pt x="54" y="242"/>
                  <a:pt x="50" y="240"/>
                  <a:pt x="45" y="238"/>
                </a:cubicBezTo>
                <a:cubicBezTo>
                  <a:pt x="34" y="233"/>
                  <a:pt x="23" y="229"/>
                  <a:pt x="12" y="224"/>
                </a:cubicBezTo>
                <a:cubicBezTo>
                  <a:pt x="12" y="224"/>
                  <a:pt x="12" y="224"/>
                  <a:pt x="11" y="224"/>
                </a:cubicBezTo>
                <a:cubicBezTo>
                  <a:pt x="13" y="224"/>
                  <a:pt x="15" y="225"/>
                  <a:pt x="17" y="226"/>
                </a:cubicBezTo>
                <a:cubicBezTo>
                  <a:pt x="23" y="228"/>
                  <a:pt x="29" y="230"/>
                  <a:pt x="34" y="232"/>
                </a:cubicBezTo>
                <a:cubicBezTo>
                  <a:pt x="45" y="236"/>
                  <a:pt x="56" y="241"/>
                  <a:pt x="68" y="246"/>
                </a:cubicBezTo>
                <a:cubicBezTo>
                  <a:pt x="68" y="247"/>
                  <a:pt x="68" y="248"/>
                  <a:pt x="68" y="249"/>
                </a:cubicBezTo>
                <a:close/>
                <a:moveTo>
                  <a:pt x="67" y="242"/>
                </a:moveTo>
                <a:cubicBezTo>
                  <a:pt x="59" y="237"/>
                  <a:pt x="50" y="233"/>
                  <a:pt x="41" y="229"/>
                </a:cubicBezTo>
                <a:cubicBezTo>
                  <a:pt x="30" y="224"/>
                  <a:pt x="19" y="220"/>
                  <a:pt x="9" y="213"/>
                </a:cubicBezTo>
                <a:cubicBezTo>
                  <a:pt x="6" y="210"/>
                  <a:pt x="12" y="214"/>
                  <a:pt x="12" y="214"/>
                </a:cubicBezTo>
                <a:cubicBezTo>
                  <a:pt x="14" y="215"/>
                  <a:pt x="15" y="216"/>
                  <a:pt x="17" y="216"/>
                </a:cubicBezTo>
                <a:cubicBezTo>
                  <a:pt x="19" y="218"/>
                  <a:pt x="22" y="219"/>
                  <a:pt x="24" y="220"/>
                </a:cubicBezTo>
                <a:cubicBezTo>
                  <a:pt x="30" y="223"/>
                  <a:pt x="35" y="225"/>
                  <a:pt x="40" y="227"/>
                </a:cubicBezTo>
                <a:cubicBezTo>
                  <a:pt x="45" y="230"/>
                  <a:pt x="51" y="232"/>
                  <a:pt x="56" y="234"/>
                </a:cubicBezTo>
                <a:cubicBezTo>
                  <a:pt x="60" y="236"/>
                  <a:pt x="63" y="239"/>
                  <a:pt x="67" y="240"/>
                </a:cubicBezTo>
                <a:cubicBezTo>
                  <a:pt x="67" y="241"/>
                  <a:pt x="67" y="242"/>
                  <a:pt x="67" y="242"/>
                </a:cubicBezTo>
                <a:close/>
                <a:moveTo>
                  <a:pt x="59" y="235"/>
                </a:moveTo>
                <a:cubicBezTo>
                  <a:pt x="61" y="236"/>
                  <a:pt x="63" y="237"/>
                  <a:pt x="65" y="238"/>
                </a:cubicBezTo>
                <a:cubicBezTo>
                  <a:pt x="68" y="241"/>
                  <a:pt x="61" y="236"/>
                  <a:pt x="61" y="236"/>
                </a:cubicBezTo>
                <a:cubicBezTo>
                  <a:pt x="60" y="236"/>
                  <a:pt x="60" y="235"/>
                  <a:pt x="59" y="235"/>
                </a:cubicBezTo>
                <a:close/>
                <a:moveTo>
                  <a:pt x="40" y="224"/>
                </a:moveTo>
                <a:cubicBezTo>
                  <a:pt x="34" y="221"/>
                  <a:pt x="28" y="218"/>
                  <a:pt x="23" y="215"/>
                </a:cubicBezTo>
                <a:cubicBezTo>
                  <a:pt x="19" y="212"/>
                  <a:pt x="13" y="210"/>
                  <a:pt x="10" y="207"/>
                </a:cubicBezTo>
                <a:cubicBezTo>
                  <a:pt x="10" y="207"/>
                  <a:pt x="10" y="207"/>
                  <a:pt x="10" y="207"/>
                </a:cubicBezTo>
                <a:cubicBezTo>
                  <a:pt x="10" y="207"/>
                  <a:pt x="10" y="207"/>
                  <a:pt x="10" y="207"/>
                </a:cubicBezTo>
                <a:cubicBezTo>
                  <a:pt x="11" y="208"/>
                  <a:pt x="13" y="209"/>
                  <a:pt x="14" y="210"/>
                </a:cubicBezTo>
                <a:cubicBezTo>
                  <a:pt x="16" y="211"/>
                  <a:pt x="19" y="212"/>
                  <a:pt x="22" y="214"/>
                </a:cubicBezTo>
                <a:cubicBezTo>
                  <a:pt x="27" y="216"/>
                  <a:pt x="33" y="219"/>
                  <a:pt x="39" y="221"/>
                </a:cubicBezTo>
                <a:cubicBezTo>
                  <a:pt x="49" y="226"/>
                  <a:pt x="57" y="231"/>
                  <a:pt x="67" y="236"/>
                </a:cubicBezTo>
                <a:cubicBezTo>
                  <a:pt x="67" y="236"/>
                  <a:pt x="67" y="237"/>
                  <a:pt x="67" y="237"/>
                </a:cubicBezTo>
                <a:cubicBezTo>
                  <a:pt x="67" y="238"/>
                  <a:pt x="67" y="238"/>
                  <a:pt x="67" y="239"/>
                </a:cubicBezTo>
                <a:cubicBezTo>
                  <a:pt x="63" y="236"/>
                  <a:pt x="59" y="234"/>
                  <a:pt x="55" y="233"/>
                </a:cubicBezTo>
                <a:cubicBezTo>
                  <a:pt x="50" y="230"/>
                  <a:pt x="45" y="227"/>
                  <a:pt x="40" y="224"/>
                </a:cubicBezTo>
                <a:close/>
                <a:moveTo>
                  <a:pt x="8" y="205"/>
                </a:moveTo>
                <a:cubicBezTo>
                  <a:pt x="8" y="205"/>
                  <a:pt x="7" y="205"/>
                  <a:pt x="7" y="205"/>
                </a:cubicBezTo>
                <a:cubicBezTo>
                  <a:pt x="7" y="204"/>
                  <a:pt x="7" y="203"/>
                  <a:pt x="7" y="203"/>
                </a:cubicBezTo>
                <a:cubicBezTo>
                  <a:pt x="18" y="209"/>
                  <a:pt x="29" y="215"/>
                  <a:pt x="40" y="220"/>
                </a:cubicBezTo>
                <a:cubicBezTo>
                  <a:pt x="45" y="222"/>
                  <a:pt x="50" y="225"/>
                  <a:pt x="55" y="228"/>
                </a:cubicBezTo>
                <a:cubicBezTo>
                  <a:pt x="56" y="229"/>
                  <a:pt x="57" y="230"/>
                  <a:pt x="58" y="231"/>
                </a:cubicBezTo>
                <a:cubicBezTo>
                  <a:pt x="51" y="227"/>
                  <a:pt x="44" y="223"/>
                  <a:pt x="36" y="219"/>
                </a:cubicBezTo>
                <a:cubicBezTo>
                  <a:pt x="31" y="217"/>
                  <a:pt x="26" y="215"/>
                  <a:pt x="20" y="212"/>
                </a:cubicBezTo>
                <a:cubicBezTo>
                  <a:pt x="16" y="210"/>
                  <a:pt x="12" y="207"/>
                  <a:pt x="8" y="205"/>
                </a:cubicBezTo>
                <a:close/>
                <a:moveTo>
                  <a:pt x="9" y="187"/>
                </a:moveTo>
                <a:cubicBezTo>
                  <a:pt x="13" y="190"/>
                  <a:pt x="17" y="192"/>
                  <a:pt x="21" y="194"/>
                </a:cubicBezTo>
                <a:cubicBezTo>
                  <a:pt x="26" y="196"/>
                  <a:pt x="31" y="199"/>
                  <a:pt x="36" y="201"/>
                </a:cubicBezTo>
                <a:cubicBezTo>
                  <a:pt x="46" y="206"/>
                  <a:pt x="55" y="211"/>
                  <a:pt x="64" y="218"/>
                </a:cubicBezTo>
                <a:cubicBezTo>
                  <a:pt x="67" y="220"/>
                  <a:pt x="63" y="218"/>
                  <a:pt x="63" y="217"/>
                </a:cubicBezTo>
                <a:cubicBezTo>
                  <a:pt x="62" y="217"/>
                  <a:pt x="61" y="216"/>
                  <a:pt x="60" y="215"/>
                </a:cubicBezTo>
                <a:cubicBezTo>
                  <a:pt x="57" y="214"/>
                  <a:pt x="55" y="213"/>
                  <a:pt x="53" y="211"/>
                </a:cubicBezTo>
                <a:cubicBezTo>
                  <a:pt x="48" y="209"/>
                  <a:pt x="42" y="206"/>
                  <a:pt x="37" y="204"/>
                </a:cubicBezTo>
                <a:cubicBezTo>
                  <a:pt x="28" y="199"/>
                  <a:pt x="18" y="194"/>
                  <a:pt x="8" y="191"/>
                </a:cubicBezTo>
                <a:cubicBezTo>
                  <a:pt x="9" y="188"/>
                  <a:pt x="9" y="186"/>
                  <a:pt x="9" y="183"/>
                </a:cubicBezTo>
                <a:cubicBezTo>
                  <a:pt x="9" y="184"/>
                  <a:pt x="10" y="184"/>
                  <a:pt x="10" y="184"/>
                </a:cubicBezTo>
                <a:cubicBezTo>
                  <a:pt x="10" y="184"/>
                  <a:pt x="10" y="185"/>
                  <a:pt x="12" y="185"/>
                </a:cubicBezTo>
                <a:cubicBezTo>
                  <a:pt x="12" y="185"/>
                  <a:pt x="13" y="185"/>
                  <a:pt x="13" y="186"/>
                </a:cubicBezTo>
                <a:cubicBezTo>
                  <a:pt x="14" y="186"/>
                  <a:pt x="15" y="187"/>
                  <a:pt x="16" y="187"/>
                </a:cubicBezTo>
                <a:cubicBezTo>
                  <a:pt x="19" y="188"/>
                  <a:pt x="22" y="190"/>
                  <a:pt x="25" y="191"/>
                </a:cubicBezTo>
                <a:cubicBezTo>
                  <a:pt x="29" y="193"/>
                  <a:pt x="34" y="195"/>
                  <a:pt x="39" y="198"/>
                </a:cubicBezTo>
                <a:cubicBezTo>
                  <a:pt x="48" y="203"/>
                  <a:pt x="57" y="207"/>
                  <a:pt x="65" y="213"/>
                </a:cubicBezTo>
                <a:cubicBezTo>
                  <a:pt x="63" y="211"/>
                  <a:pt x="60" y="211"/>
                  <a:pt x="58" y="209"/>
                </a:cubicBezTo>
                <a:cubicBezTo>
                  <a:pt x="56" y="208"/>
                  <a:pt x="54" y="207"/>
                  <a:pt x="53" y="206"/>
                </a:cubicBezTo>
                <a:cubicBezTo>
                  <a:pt x="48" y="204"/>
                  <a:pt x="43" y="201"/>
                  <a:pt x="38" y="199"/>
                </a:cubicBezTo>
                <a:cubicBezTo>
                  <a:pt x="29" y="195"/>
                  <a:pt x="19" y="191"/>
                  <a:pt x="9" y="187"/>
                </a:cubicBezTo>
                <a:cubicBezTo>
                  <a:pt x="9" y="186"/>
                  <a:pt x="9" y="187"/>
                  <a:pt x="9" y="187"/>
                </a:cubicBezTo>
                <a:close/>
                <a:moveTo>
                  <a:pt x="65" y="209"/>
                </a:moveTo>
                <a:cubicBezTo>
                  <a:pt x="56" y="204"/>
                  <a:pt x="48" y="198"/>
                  <a:pt x="38" y="193"/>
                </a:cubicBezTo>
                <a:cubicBezTo>
                  <a:pt x="30" y="190"/>
                  <a:pt x="22" y="187"/>
                  <a:pt x="15" y="182"/>
                </a:cubicBezTo>
                <a:cubicBezTo>
                  <a:pt x="15" y="182"/>
                  <a:pt x="15" y="182"/>
                  <a:pt x="15" y="182"/>
                </a:cubicBezTo>
                <a:cubicBezTo>
                  <a:pt x="18" y="183"/>
                  <a:pt x="20" y="185"/>
                  <a:pt x="23" y="186"/>
                </a:cubicBezTo>
                <a:cubicBezTo>
                  <a:pt x="28" y="188"/>
                  <a:pt x="33" y="190"/>
                  <a:pt x="38" y="193"/>
                </a:cubicBezTo>
                <a:cubicBezTo>
                  <a:pt x="47" y="197"/>
                  <a:pt x="56" y="202"/>
                  <a:pt x="65" y="206"/>
                </a:cubicBezTo>
                <a:cubicBezTo>
                  <a:pt x="65" y="207"/>
                  <a:pt x="65" y="208"/>
                  <a:pt x="65" y="209"/>
                </a:cubicBezTo>
                <a:close/>
                <a:moveTo>
                  <a:pt x="65" y="201"/>
                </a:moveTo>
                <a:cubicBezTo>
                  <a:pt x="61" y="199"/>
                  <a:pt x="57" y="196"/>
                  <a:pt x="53" y="194"/>
                </a:cubicBezTo>
                <a:cubicBezTo>
                  <a:pt x="47" y="192"/>
                  <a:pt x="42" y="190"/>
                  <a:pt x="37" y="188"/>
                </a:cubicBezTo>
                <a:cubicBezTo>
                  <a:pt x="28" y="183"/>
                  <a:pt x="19" y="179"/>
                  <a:pt x="10" y="174"/>
                </a:cubicBezTo>
                <a:cubicBezTo>
                  <a:pt x="10" y="174"/>
                  <a:pt x="10" y="174"/>
                  <a:pt x="10" y="174"/>
                </a:cubicBezTo>
                <a:cubicBezTo>
                  <a:pt x="10" y="174"/>
                  <a:pt x="10" y="173"/>
                  <a:pt x="10" y="173"/>
                </a:cubicBezTo>
                <a:cubicBezTo>
                  <a:pt x="10" y="173"/>
                  <a:pt x="10" y="172"/>
                  <a:pt x="11" y="172"/>
                </a:cubicBezTo>
                <a:cubicBezTo>
                  <a:pt x="20" y="177"/>
                  <a:pt x="28" y="182"/>
                  <a:pt x="38" y="186"/>
                </a:cubicBezTo>
                <a:cubicBezTo>
                  <a:pt x="47" y="190"/>
                  <a:pt x="56" y="194"/>
                  <a:pt x="64" y="199"/>
                </a:cubicBezTo>
                <a:cubicBezTo>
                  <a:pt x="64" y="199"/>
                  <a:pt x="64" y="199"/>
                  <a:pt x="64" y="199"/>
                </a:cubicBezTo>
                <a:cubicBezTo>
                  <a:pt x="65" y="200"/>
                  <a:pt x="65" y="200"/>
                  <a:pt x="65" y="201"/>
                </a:cubicBezTo>
                <a:close/>
                <a:moveTo>
                  <a:pt x="34" y="189"/>
                </a:moveTo>
                <a:cubicBezTo>
                  <a:pt x="43" y="193"/>
                  <a:pt x="53" y="197"/>
                  <a:pt x="61" y="203"/>
                </a:cubicBezTo>
                <a:cubicBezTo>
                  <a:pt x="63" y="204"/>
                  <a:pt x="68" y="207"/>
                  <a:pt x="61" y="204"/>
                </a:cubicBezTo>
                <a:cubicBezTo>
                  <a:pt x="59" y="202"/>
                  <a:pt x="56" y="201"/>
                  <a:pt x="53" y="200"/>
                </a:cubicBezTo>
                <a:cubicBezTo>
                  <a:pt x="48" y="197"/>
                  <a:pt x="43" y="195"/>
                  <a:pt x="38" y="192"/>
                </a:cubicBezTo>
                <a:cubicBezTo>
                  <a:pt x="29" y="188"/>
                  <a:pt x="19" y="184"/>
                  <a:pt x="10" y="179"/>
                </a:cubicBezTo>
                <a:cubicBezTo>
                  <a:pt x="9" y="178"/>
                  <a:pt x="9" y="178"/>
                  <a:pt x="9" y="179"/>
                </a:cubicBezTo>
                <a:cubicBezTo>
                  <a:pt x="9" y="177"/>
                  <a:pt x="9" y="176"/>
                  <a:pt x="10" y="175"/>
                </a:cubicBezTo>
                <a:cubicBezTo>
                  <a:pt x="16" y="181"/>
                  <a:pt x="26" y="185"/>
                  <a:pt x="34" y="189"/>
                </a:cubicBezTo>
                <a:close/>
                <a:moveTo>
                  <a:pt x="61" y="207"/>
                </a:moveTo>
                <a:cubicBezTo>
                  <a:pt x="60" y="207"/>
                  <a:pt x="60" y="207"/>
                  <a:pt x="60" y="207"/>
                </a:cubicBezTo>
                <a:cubicBezTo>
                  <a:pt x="58" y="206"/>
                  <a:pt x="56" y="205"/>
                  <a:pt x="54" y="203"/>
                </a:cubicBezTo>
                <a:cubicBezTo>
                  <a:pt x="49" y="201"/>
                  <a:pt x="44" y="199"/>
                  <a:pt x="39" y="196"/>
                </a:cubicBezTo>
                <a:cubicBezTo>
                  <a:pt x="31" y="193"/>
                  <a:pt x="23" y="190"/>
                  <a:pt x="16" y="186"/>
                </a:cubicBezTo>
                <a:cubicBezTo>
                  <a:pt x="13" y="185"/>
                  <a:pt x="11" y="184"/>
                  <a:pt x="9" y="183"/>
                </a:cubicBezTo>
                <a:cubicBezTo>
                  <a:pt x="9" y="181"/>
                  <a:pt x="9" y="180"/>
                  <a:pt x="9" y="179"/>
                </a:cubicBezTo>
                <a:cubicBezTo>
                  <a:pt x="9" y="179"/>
                  <a:pt x="9" y="179"/>
                  <a:pt x="9" y="179"/>
                </a:cubicBezTo>
                <a:cubicBezTo>
                  <a:pt x="18" y="185"/>
                  <a:pt x="27" y="189"/>
                  <a:pt x="36" y="193"/>
                </a:cubicBezTo>
                <a:cubicBezTo>
                  <a:pt x="45" y="197"/>
                  <a:pt x="53" y="202"/>
                  <a:pt x="61" y="207"/>
                </a:cubicBezTo>
                <a:close/>
                <a:moveTo>
                  <a:pt x="66" y="219"/>
                </a:moveTo>
                <a:cubicBezTo>
                  <a:pt x="66" y="220"/>
                  <a:pt x="66" y="221"/>
                  <a:pt x="66" y="222"/>
                </a:cubicBezTo>
                <a:cubicBezTo>
                  <a:pt x="57" y="217"/>
                  <a:pt x="49" y="211"/>
                  <a:pt x="39" y="207"/>
                </a:cubicBezTo>
                <a:cubicBezTo>
                  <a:pt x="29" y="202"/>
                  <a:pt x="19" y="198"/>
                  <a:pt x="10" y="192"/>
                </a:cubicBezTo>
                <a:cubicBezTo>
                  <a:pt x="14" y="195"/>
                  <a:pt x="21" y="197"/>
                  <a:pt x="26" y="199"/>
                </a:cubicBezTo>
                <a:cubicBezTo>
                  <a:pt x="30" y="201"/>
                  <a:pt x="35" y="204"/>
                  <a:pt x="40" y="206"/>
                </a:cubicBezTo>
                <a:cubicBezTo>
                  <a:pt x="49" y="210"/>
                  <a:pt x="57" y="215"/>
                  <a:pt x="66" y="219"/>
                </a:cubicBezTo>
                <a:close/>
                <a:moveTo>
                  <a:pt x="66" y="226"/>
                </a:moveTo>
                <a:cubicBezTo>
                  <a:pt x="64" y="224"/>
                  <a:pt x="61" y="223"/>
                  <a:pt x="58" y="221"/>
                </a:cubicBezTo>
                <a:cubicBezTo>
                  <a:pt x="53" y="218"/>
                  <a:pt x="49" y="214"/>
                  <a:pt x="44" y="212"/>
                </a:cubicBezTo>
                <a:cubicBezTo>
                  <a:pt x="39" y="210"/>
                  <a:pt x="34" y="207"/>
                  <a:pt x="30" y="205"/>
                </a:cubicBezTo>
                <a:cubicBezTo>
                  <a:pt x="33" y="207"/>
                  <a:pt x="36" y="208"/>
                  <a:pt x="39" y="210"/>
                </a:cubicBezTo>
                <a:cubicBezTo>
                  <a:pt x="45" y="212"/>
                  <a:pt x="50" y="215"/>
                  <a:pt x="55" y="218"/>
                </a:cubicBezTo>
                <a:cubicBezTo>
                  <a:pt x="59" y="220"/>
                  <a:pt x="62" y="222"/>
                  <a:pt x="66" y="223"/>
                </a:cubicBezTo>
                <a:cubicBezTo>
                  <a:pt x="66" y="224"/>
                  <a:pt x="66" y="225"/>
                  <a:pt x="66" y="226"/>
                </a:cubicBezTo>
                <a:close/>
                <a:moveTo>
                  <a:pt x="67" y="231"/>
                </a:moveTo>
                <a:cubicBezTo>
                  <a:pt x="64" y="228"/>
                  <a:pt x="60" y="227"/>
                  <a:pt x="57" y="225"/>
                </a:cubicBezTo>
                <a:cubicBezTo>
                  <a:pt x="52" y="222"/>
                  <a:pt x="47" y="219"/>
                  <a:pt x="42" y="216"/>
                </a:cubicBezTo>
                <a:cubicBezTo>
                  <a:pt x="33" y="212"/>
                  <a:pt x="25" y="208"/>
                  <a:pt x="16" y="204"/>
                </a:cubicBezTo>
                <a:cubicBezTo>
                  <a:pt x="19" y="205"/>
                  <a:pt x="21" y="206"/>
                  <a:pt x="23" y="207"/>
                </a:cubicBezTo>
                <a:cubicBezTo>
                  <a:pt x="28" y="210"/>
                  <a:pt x="34" y="212"/>
                  <a:pt x="39" y="214"/>
                </a:cubicBezTo>
                <a:cubicBezTo>
                  <a:pt x="48" y="219"/>
                  <a:pt x="57" y="224"/>
                  <a:pt x="66" y="228"/>
                </a:cubicBezTo>
                <a:cubicBezTo>
                  <a:pt x="66" y="229"/>
                  <a:pt x="67" y="230"/>
                  <a:pt x="67" y="231"/>
                </a:cubicBezTo>
                <a:close/>
                <a:moveTo>
                  <a:pt x="66" y="232"/>
                </a:moveTo>
                <a:cubicBezTo>
                  <a:pt x="65" y="230"/>
                  <a:pt x="62" y="230"/>
                  <a:pt x="60" y="228"/>
                </a:cubicBezTo>
                <a:cubicBezTo>
                  <a:pt x="58" y="227"/>
                  <a:pt x="56" y="226"/>
                  <a:pt x="53" y="225"/>
                </a:cubicBezTo>
                <a:cubicBezTo>
                  <a:pt x="49" y="222"/>
                  <a:pt x="44" y="220"/>
                  <a:pt x="39" y="217"/>
                </a:cubicBezTo>
                <a:cubicBezTo>
                  <a:pt x="30" y="213"/>
                  <a:pt x="20" y="208"/>
                  <a:pt x="11" y="203"/>
                </a:cubicBezTo>
                <a:cubicBezTo>
                  <a:pt x="10" y="203"/>
                  <a:pt x="10" y="203"/>
                  <a:pt x="9" y="203"/>
                </a:cubicBezTo>
                <a:cubicBezTo>
                  <a:pt x="9" y="202"/>
                  <a:pt x="8" y="202"/>
                  <a:pt x="8" y="202"/>
                </a:cubicBezTo>
                <a:cubicBezTo>
                  <a:pt x="8" y="202"/>
                  <a:pt x="8" y="202"/>
                  <a:pt x="8" y="202"/>
                </a:cubicBezTo>
                <a:cubicBezTo>
                  <a:pt x="8" y="200"/>
                  <a:pt x="8" y="197"/>
                  <a:pt x="8" y="195"/>
                </a:cubicBezTo>
                <a:cubicBezTo>
                  <a:pt x="8" y="194"/>
                  <a:pt x="8" y="193"/>
                  <a:pt x="8" y="192"/>
                </a:cubicBezTo>
                <a:cubicBezTo>
                  <a:pt x="18" y="197"/>
                  <a:pt x="27" y="202"/>
                  <a:pt x="37" y="206"/>
                </a:cubicBezTo>
                <a:cubicBezTo>
                  <a:pt x="47" y="211"/>
                  <a:pt x="56" y="217"/>
                  <a:pt x="65" y="223"/>
                </a:cubicBezTo>
                <a:cubicBezTo>
                  <a:pt x="58" y="218"/>
                  <a:pt x="47" y="213"/>
                  <a:pt x="38" y="208"/>
                </a:cubicBezTo>
                <a:cubicBezTo>
                  <a:pt x="28" y="204"/>
                  <a:pt x="19" y="199"/>
                  <a:pt x="9" y="194"/>
                </a:cubicBezTo>
                <a:cubicBezTo>
                  <a:pt x="9" y="194"/>
                  <a:pt x="8" y="195"/>
                  <a:pt x="9" y="195"/>
                </a:cubicBezTo>
                <a:cubicBezTo>
                  <a:pt x="18" y="201"/>
                  <a:pt x="29" y="205"/>
                  <a:pt x="39" y="210"/>
                </a:cubicBezTo>
                <a:cubicBezTo>
                  <a:pt x="48" y="215"/>
                  <a:pt x="56" y="220"/>
                  <a:pt x="64" y="225"/>
                </a:cubicBezTo>
                <a:cubicBezTo>
                  <a:pt x="64" y="226"/>
                  <a:pt x="66" y="226"/>
                  <a:pt x="66" y="227"/>
                </a:cubicBezTo>
                <a:cubicBezTo>
                  <a:pt x="66" y="227"/>
                  <a:pt x="66" y="227"/>
                  <a:pt x="66" y="227"/>
                </a:cubicBezTo>
                <a:cubicBezTo>
                  <a:pt x="65" y="226"/>
                  <a:pt x="63" y="226"/>
                  <a:pt x="62" y="225"/>
                </a:cubicBezTo>
                <a:cubicBezTo>
                  <a:pt x="59" y="224"/>
                  <a:pt x="57" y="222"/>
                  <a:pt x="54" y="221"/>
                </a:cubicBezTo>
                <a:cubicBezTo>
                  <a:pt x="49" y="218"/>
                  <a:pt x="45" y="216"/>
                  <a:pt x="40" y="214"/>
                </a:cubicBezTo>
                <a:cubicBezTo>
                  <a:pt x="29" y="209"/>
                  <a:pt x="19" y="204"/>
                  <a:pt x="8" y="199"/>
                </a:cubicBezTo>
                <a:cubicBezTo>
                  <a:pt x="8" y="199"/>
                  <a:pt x="8" y="200"/>
                  <a:pt x="8" y="200"/>
                </a:cubicBezTo>
                <a:cubicBezTo>
                  <a:pt x="18" y="206"/>
                  <a:pt x="28" y="211"/>
                  <a:pt x="38" y="216"/>
                </a:cubicBezTo>
                <a:cubicBezTo>
                  <a:pt x="44" y="218"/>
                  <a:pt x="49" y="221"/>
                  <a:pt x="54" y="224"/>
                </a:cubicBezTo>
                <a:cubicBezTo>
                  <a:pt x="58" y="226"/>
                  <a:pt x="63" y="228"/>
                  <a:pt x="66" y="232"/>
                </a:cubicBezTo>
                <a:close/>
                <a:moveTo>
                  <a:pt x="62" y="165"/>
                </a:moveTo>
                <a:cubicBezTo>
                  <a:pt x="60" y="164"/>
                  <a:pt x="59" y="163"/>
                  <a:pt x="59" y="162"/>
                </a:cubicBezTo>
                <a:cubicBezTo>
                  <a:pt x="59" y="163"/>
                  <a:pt x="60" y="163"/>
                  <a:pt x="62" y="163"/>
                </a:cubicBezTo>
                <a:cubicBezTo>
                  <a:pt x="62" y="164"/>
                  <a:pt x="62" y="164"/>
                  <a:pt x="62" y="165"/>
                </a:cubicBezTo>
                <a:close/>
                <a:moveTo>
                  <a:pt x="62" y="169"/>
                </a:moveTo>
                <a:cubicBezTo>
                  <a:pt x="59" y="167"/>
                  <a:pt x="56" y="165"/>
                  <a:pt x="54" y="163"/>
                </a:cubicBezTo>
                <a:cubicBezTo>
                  <a:pt x="56" y="164"/>
                  <a:pt x="59" y="165"/>
                  <a:pt x="62" y="166"/>
                </a:cubicBezTo>
                <a:cubicBezTo>
                  <a:pt x="62" y="167"/>
                  <a:pt x="62" y="168"/>
                  <a:pt x="62" y="169"/>
                </a:cubicBezTo>
                <a:close/>
                <a:moveTo>
                  <a:pt x="62" y="173"/>
                </a:moveTo>
                <a:cubicBezTo>
                  <a:pt x="58" y="170"/>
                  <a:pt x="53" y="167"/>
                  <a:pt x="49" y="164"/>
                </a:cubicBezTo>
                <a:cubicBezTo>
                  <a:pt x="52" y="166"/>
                  <a:pt x="57" y="169"/>
                  <a:pt x="62" y="171"/>
                </a:cubicBezTo>
                <a:cubicBezTo>
                  <a:pt x="62" y="171"/>
                  <a:pt x="62" y="172"/>
                  <a:pt x="62" y="173"/>
                </a:cubicBezTo>
                <a:close/>
                <a:moveTo>
                  <a:pt x="62" y="178"/>
                </a:moveTo>
                <a:cubicBezTo>
                  <a:pt x="56" y="174"/>
                  <a:pt x="49" y="167"/>
                  <a:pt x="42" y="164"/>
                </a:cubicBezTo>
                <a:cubicBezTo>
                  <a:pt x="49" y="167"/>
                  <a:pt x="55" y="173"/>
                  <a:pt x="62" y="175"/>
                </a:cubicBezTo>
                <a:cubicBezTo>
                  <a:pt x="62" y="176"/>
                  <a:pt x="62" y="177"/>
                  <a:pt x="62" y="178"/>
                </a:cubicBezTo>
                <a:close/>
                <a:moveTo>
                  <a:pt x="41" y="164"/>
                </a:moveTo>
                <a:cubicBezTo>
                  <a:pt x="45" y="166"/>
                  <a:pt x="49" y="169"/>
                  <a:pt x="53" y="172"/>
                </a:cubicBezTo>
                <a:cubicBezTo>
                  <a:pt x="48" y="169"/>
                  <a:pt x="43" y="166"/>
                  <a:pt x="38" y="164"/>
                </a:cubicBezTo>
                <a:cubicBezTo>
                  <a:pt x="39" y="164"/>
                  <a:pt x="39" y="164"/>
                  <a:pt x="40" y="163"/>
                </a:cubicBezTo>
                <a:cubicBezTo>
                  <a:pt x="40" y="164"/>
                  <a:pt x="40" y="164"/>
                  <a:pt x="41" y="164"/>
                </a:cubicBezTo>
                <a:close/>
                <a:moveTo>
                  <a:pt x="62" y="179"/>
                </a:moveTo>
                <a:cubicBezTo>
                  <a:pt x="63" y="180"/>
                  <a:pt x="63" y="181"/>
                  <a:pt x="63" y="182"/>
                </a:cubicBezTo>
                <a:cubicBezTo>
                  <a:pt x="59" y="179"/>
                  <a:pt x="55" y="176"/>
                  <a:pt x="50" y="173"/>
                </a:cubicBezTo>
                <a:cubicBezTo>
                  <a:pt x="46" y="170"/>
                  <a:pt x="41" y="168"/>
                  <a:pt x="37" y="164"/>
                </a:cubicBezTo>
                <a:cubicBezTo>
                  <a:pt x="39" y="166"/>
                  <a:pt x="42" y="166"/>
                  <a:pt x="44" y="168"/>
                </a:cubicBezTo>
                <a:cubicBezTo>
                  <a:pt x="47" y="169"/>
                  <a:pt x="49" y="170"/>
                  <a:pt x="51" y="172"/>
                </a:cubicBezTo>
                <a:cubicBezTo>
                  <a:pt x="55" y="174"/>
                  <a:pt x="58" y="176"/>
                  <a:pt x="61" y="178"/>
                </a:cubicBezTo>
                <a:cubicBezTo>
                  <a:pt x="62" y="179"/>
                  <a:pt x="62" y="179"/>
                  <a:pt x="62" y="179"/>
                </a:cubicBezTo>
                <a:cubicBezTo>
                  <a:pt x="62" y="179"/>
                  <a:pt x="62" y="179"/>
                  <a:pt x="62" y="179"/>
                </a:cubicBezTo>
                <a:close/>
                <a:moveTo>
                  <a:pt x="59" y="180"/>
                </a:moveTo>
                <a:cubicBezTo>
                  <a:pt x="54" y="177"/>
                  <a:pt x="50" y="174"/>
                  <a:pt x="45" y="172"/>
                </a:cubicBezTo>
                <a:cubicBezTo>
                  <a:pt x="41" y="169"/>
                  <a:pt x="36" y="167"/>
                  <a:pt x="32" y="164"/>
                </a:cubicBezTo>
                <a:cubicBezTo>
                  <a:pt x="33" y="164"/>
                  <a:pt x="34" y="164"/>
                  <a:pt x="36" y="164"/>
                </a:cubicBezTo>
                <a:cubicBezTo>
                  <a:pt x="40" y="168"/>
                  <a:pt x="45" y="171"/>
                  <a:pt x="50" y="174"/>
                </a:cubicBezTo>
                <a:cubicBezTo>
                  <a:pt x="53" y="176"/>
                  <a:pt x="56" y="178"/>
                  <a:pt x="59" y="180"/>
                </a:cubicBezTo>
                <a:cubicBezTo>
                  <a:pt x="59" y="180"/>
                  <a:pt x="59" y="180"/>
                  <a:pt x="59" y="180"/>
                </a:cubicBezTo>
                <a:close/>
                <a:moveTo>
                  <a:pt x="47" y="176"/>
                </a:moveTo>
                <a:cubicBezTo>
                  <a:pt x="50" y="178"/>
                  <a:pt x="54" y="180"/>
                  <a:pt x="57" y="182"/>
                </a:cubicBezTo>
                <a:cubicBezTo>
                  <a:pt x="58" y="183"/>
                  <a:pt x="62" y="185"/>
                  <a:pt x="63" y="186"/>
                </a:cubicBezTo>
                <a:cubicBezTo>
                  <a:pt x="63" y="186"/>
                  <a:pt x="63" y="186"/>
                  <a:pt x="63" y="186"/>
                </a:cubicBezTo>
                <a:cubicBezTo>
                  <a:pt x="63" y="186"/>
                  <a:pt x="63" y="186"/>
                  <a:pt x="62" y="186"/>
                </a:cubicBezTo>
                <a:cubicBezTo>
                  <a:pt x="55" y="183"/>
                  <a:pt x="50" y="178"/>
                  <a:pt x="43" y="175"/>
                </a:cubicBezTo>
                <a:cubicBezTo>
                  <a:pt x="40" y="173"/>
                  <a:pt x="36" y="172"/>
                  <a:pt x="33" y="169"/>
                </a:cubicBezTo>
                <a:cubicBezTo>
                  <a:pt x="30" y="168"/>
                  <a:pt x="28" y="166"/>
                  <a:pt x="26" y="165"/>
                </a:cubicBezTo>
                <a:cubicBezTo>
                  <a:pt x="27" y="165"/>
                  <a:pt x="29" y="165"/>
                  <a:pt x="30" y="164"/>
                </a:cubicBezTo>
                <a:cubicBezTo>
                  <a:pt x="36" y="169"/>
                  <a:pt x="42" y="172"/>
                  <a:pt x="47" y="176"/>
                </a:cubicBezTo>
                <a:close/>
                <a:moveTo>
                  <a:pt x="64" y="190"/>
                </a:moveTo>
                <a:cubicBezTo>
                  <a:pt x="51" y="181"/>
                  <a:pt x="38" y="174"/>
                  <a:pt x="26" y="166"/>
                </a:cubicBezTo>
                <a:cubicBezTo>
                  <a:pt x="33" y="170"/>
                  <a:pt x="39" y="173"/>
                  <a:pt x="46" y="177"/>
                </a:cubicBezTo>
                <a:cubicBezTo>
                  <a:pt x="51" y="180"/>
                  <a:pt x="57" y="184"/>
                  <a:pt x="63" y="187"/>
                </a:cubicBezTo>
                <a:cubicBezTo>
                  <a:pt x="63" y="188"/>
                  <a:pt x="63" y="189"/>
                  <a:pt x="64" y="190"/>
                </a:cubicBezTo>
                <a:close/>
                <a:moveTo>
                  <a:pt x="61" y="189"/>
                </a:moveTo>
                <a:cubicBezTo>
                  <a:pt x="53" y="185"/>
                  <a:pt x="47" y="181"/>
                  <a:pt x="40" y="177"/>
                </a:cubicBezTo>
                <a:cubicBezTo>
                  <a:pt x="33" y="174"/>
                  <a:pt x="26" y="171"/>
                  <a:pt x="20" y="167"/>
                </a:cubicBezTo>
                <a:cubicBezTo>
                  <a:pt x="22" y="166"/>
                  <a:pt x="23" y="166"/>
                  <a:pt x="25" y="165"/>
                </a:cubicBezTo>
                <a:cubicBezTo>
                  <a:pt x="25" y="166"/>
                  <a:pt x="25" y="166"/>
                  <a:pt x="25" y="166"/>
                </a:cubicBezTo>
                <a:cubicBezTo>
                  <a:pt x="32" y="171"/>
                  <a:pt x="40" y="175"/>
                  <a:pt x="47" y="179"/>
                </a:cubicBezTo>
                <a:cubicBezTo>
                  <a:pt x="50" y="181"/>
                  <a:pt x="54" y="184"/>
                  <a:pt x="57" y="186"/>
                </a:cubicBezTo>
                <a:cubicBezTo>
                  <a:pt x="59" y="188"/>
                  <a:pt x="61" y="189"/>
                  <a:pt x="63" y="190"/>
                </a:cubicBezTo>
                <a:cubicBezTo>
                  <a:pt x="64" y="191"/>
                  <a:pt x="61" y="189"/>
                  <a:pt x="61" y="189"/>
                </a:cubicBezTo>
                <a:close/>
                <a:moveTo>
                  <a:pt x="42" y="163"/>
                </a:moveTo>
                <a:cubicBezTo>
                  <a:pt x="43" y="163"/>
                  <a:pt x="45" y="163"/>
                  <a:pt x="46" y="163"/>
                </a:cubicBezTo>
                <a:cubicBezTo>
                  <a:pt x="49" y="165"/>
                  <a:pt x="51" y="166"/>
                  <a:pt x="53" y="168"/>
                </a:cubicBezTo>
                <a:cubicBezTo>
                  <a:pt x="56" y="170"/>
                  <a:pt x="59" y="173"/>
                  <a:pt x="62" y="174"/>
                </a:cubicBezTo>
                <a:cubicBezTo>
                  <a:pt x="62" y="174"/>
                  <a:pt x="62" y="174"/>
                  <a:pt x="62" y="174"/>
                </a:cubicBezTo>
                <a:cubicBezTo>
                  <a:pt x="55" y="171"/>
                  <a:pt x="49" y="166"/>
                  <a:pt x="42" y="163"/>
                </a:cubicBezTo>
                <a:close/>
                <a:moveTo>
                  <a:pt x="48" y="162"/>
                </a:moveTo>
                <a:cubicBezTo>
                  <a:pt x="48" y="162"/>
                  <a:pt x="48" y="162"/>
                  <a:pt x="48" y="162"/>
                </a:cubicBezTo>
                <a:cubicBezTo>
                  <a:pt x="49" y="162"/>
                  <a:pt x="50" y="162"/>
                  <a:pt x="52" y="162"/>
                </a:cubicBezTo>
                <a:cubicBezTo>
                  <a:pt x="52" y="162"/>
                  <a:pt x="52" y="162"/>
                  <a:pt x="52" y="162"/>
                </a:cubicBezTo>
                <a:cubicBezTo>
                  <a:pt x="54" y="164"/>
                  <a:pt x="56" y="165"/>
                  <a:pt x="58" y="167"/>
                </a:cubicBezTo>
                <a:cubicBezTo>
                  <a:pt x="57" y="166"/>
                  <a:pt x="64" y="171"/>
                  <a:pt x="60" y="169"/>
                </a:cubicBezTo>
                <a:cubicBezTo>
                  <a:pt x="60" y="169"/>
                  <a:pt x="59" y="169"/>
                  <a:pt x="58" y="168"/>
                </a:cubicBezTo>
                <a:cubicBezTo>
                  <a:pt x="54" y="166"/>
                  <a:pt x="51" y="164"/>
                  <a:pt x="48" y="162"/>
                </a:cubicBezTo>
                <a:close/>
                <a:moveTo>
                  <a:pt x="57" y="161"/>
                </a:moveTo>
                <a:cubicBezTo>
                  <a:pt x="57" y="161"/>
                  <a:pt x="57" y="162"/>
                  <a:pt x="57" y="162"/>
                </a:cubicBezTo>
                <a:cubicBezTo>
                  <a:pt x="58" y="163"/>
                  <a:pt x="59" y="164"/>
                  <a:pt x="60" y="164"/>
                </a:cubicBezTo>
                <a:cubicBezTo>
                  <a:pt x="60" y="165"/>
                  <a:pt x="61" y="165"/>
                  <a:pt x="62" y="166"/>
                </a:cubicBezTo>
                <a:cubicBezTo>
                  <a:pt x="62" y="166"/>
                  <a:pt x="62" y="166"/>
                  <a:pt x="62" y="166"/>
                </a:cubicBezTo>
                <a:cubicBezTo>
                  <a:pt x="61" y="166"/>
                  <a:pt x="61" y="165"/>
                  <a:pt x="60" y="165"/>
                </a:cubicBezTo>
                <a:cubicBezTo>
                  <a:pt x="58" y="164"/>
                  <a:pt x="55" y="163"/>
                  <a:pt x="53" y="162"/>
                </a:cubicBezTo>
                <a:cubicBezTo>
                  <a:pt x="54" y="162"/>
                  <a:pt x="56" y="161"/>
                  <a:pt x="57" y="161"/>
                </a:cubicBezTo>
                <a:close/>
                <a:moveTo>
                  <a:pt x="63" y="186"/>
                </a:moveTo>
                <a:cubicBezTo>
                  <a:pt x="59" y="182"/>
                  <a:pt x="54" y="180"/>
                  <a:pt x="49" y="176"/>
                </a:cubicBezTo>
                <a:cubicBezTo>
                  <a:pt x="46" y="174"/>
                  <a:pt x="43" y="172"/>
                  <a:pt x="40" y="171"/>
                </a:cubicBezTo>
                <a:cubicBezTo>
                  <a:pt x="39" y="170"/>
                  <a:pt x="37" y="169"/>
                  <a:pt x="36" y="168"/>
                </a:cubicBezTo>
                <a:cubicBezTo>
                  <a:pt x="36" y="168"/>
                  <a:pt x="36" y="168"/>
                  <a:pt x="36" y="168"/>
                </a:cubicBezTo>
                <a:cubicBezTo>
                  <a:pt x="40" y="170"/>
                  <a:pt x="44" y="171"/>
                  <a:pt x="48" y="174"/>
                </a:cubicBezTo>
                <a:cubicBezTo>
                  <a:pt x="53" y="177"/>
                  <a:pt x="58" y="180"/>
                  <a:pt x="63" y="183"/>
                </a:cubicBezTo>
                <a:cubicBezTo>
                  <a:pt x="63" y="184"/>
                  <a:pt x="63" y="185"/>
                  <a:pt x="63" y="186"/>
                </a:cubicBezTo>
                <a:close/>
                <a:moveTo>
                  <a:pt x="64" y="194"/>
                </a:moveTo>
                <a:cubicBezTo>
                  <a:pt x="57" y="190"/>
                  <a:pt x="49" y="187"/>
                  <a:pt x="41" y="183"/>
                </a:cubicBezTo>
                <a:cubicBezTo>
                  <a:pt x="33" y="178"/>
                  <a:pt x="24" y="174"/>
                  <a:pt x="15" y="170"/>
                </a:cubicBezTo>
                <a:cubicBezTo>
                  <a:pt x="15" y="169"/>
                  <a:pt x="14" y="170"/>
                  <a:pt x="15" y="170"/>
                </a:cubicBezTo>
                <a:cubicBezTo>
                  <a:pt x="24" y="175"/>
                  <a:pt x="32" y="179"/>
                  <a:pt x="41" y="183"/>
                </a:cubicBezTo>
                <a:cubicBezTo>
                  <a:pt x="49" y="187"/>
                  <a:pt x="57" y="191"/>
                  <a:pt x="64" y="195"/>
                </a:cubicBezTo>
                <a:cubicBezTo>
                  <a:pt x="64" y="196"/>
                  <a:pt x="64" y="197"/>
                  <a:pt x="64" y="198"/>
                </a:cubicBezTo>
                <a:cubicBezTo>
                  <a:pt x="56" y="193"/>
                  <a:pt x="47" y="189"/>
                  <a:pt x="38" y="185"/>
                </a:cubicBezTo>
                <a:cubicBezTo>
                  <a:pt x="29" y="181"/>
                  <a:pt x="20" y="176"/>
                  <a:pt x="11" y="172"/>
                </a:cubicBezTo>
                <a:cubicBezTo>
                  <a:pt x="12" y="171"/>
                  <a:pt x="12" y="171"/>
                  <a:pt x="12" y="171"/>
                </a:cubicBezTo>
                <a:cubicBezTo>
                  <a:pt x="29" y="180"/>
                  <a:pt x="47" y="187"/>
                  <a:pt x="63" y="197"/>
                </a:cubicBezTo>
                <a:cubicBezTo>
                  <a:pt x="64" y="197"/>
                  <a:pt x="64" y="196"/>
                  <a:pt x="64" y="196"/>
                </a:cubicBezTo>
                <a:cubicBezTo>
                  <a:pt x="47" y="187"/>
                  <a:pt x="30" y="179"/>
                  <a:pt x="13" y="170"/>
                </a:cubicBezTo>
                <a:cubicBezTo>
                  <a:pt x="14" y="169"/>
                  <a:pt x="16" y="169"/>
                  <a:pt x="17" y="168"/>
                </a:cubicBezTo>
                <a:cubicBezTo>
                  <a:pt x="19" y="169"/>
                  <a:pt x="20" y="170"/>
                  <a:pt x="22" y="171"/>
                </a:cubicBezTo>
                <a:cubicBezTo>
                  <a:pt x="24" y="172"/>
                  <a:pt x="26" y="173"/>
                  <a:pt x="28" y="174"/>
                </a:cubicBezTo>
                <a:cubicBezTo>
                  <a:pt x="32" y="176"/>
                  <a:pt x="35" y="178"/>
                  <a:pt x="39" y="180"/>
                </a:cubicBezTo>
                <a:cubicBezTo>
                  <a:pt x="47" y="185"/>
                  <a:pt x="55" y="189"/>
                  <a:pt x="63" y="193"/>
                </a:cubicBezTo>
                <a:cubicBezTo>
                  <a:pt x="64" y="193"/>
                  <a:pt x="64" y="193"/>
                  <a:pt x="64" y="192"/>
                </a:cubicBezTo>
                <a:cubicBezTo>
                  <a:pt x="55" y="188"/>
                  <a:pt x="47" y="184"/>
                  <a:pt x="39" y="179"/>
                </a:cubicBezTo>
                <a:cubicBezTo>
                  <a:pt x="35" y="177"/>
                  <a:pt x="31" y="175"/>
                  <a:pt x="27" y="173"/>
                </a:cubicBezTo>
                <a:cubicBezTo>
                  <a:pt x="24" y="171"/>
                  <a:pt x="21" y="169"/>
                  <a:pt x="18" y="167"/>
                </a:cubicBezTo>
                <a:cubicBezTo>
                  <a:pt x="19" y="167"/>
                  <a:pt x="19" y="167"/>
                  <a:pt x="19" y="167"/>
                </a:cubicBezTo>
                <a:cubicBezTo>
                  <a:pt x="19" y="167"/>
                  <a:pt x="20" y="167"/>
                  <a:pt x="20" y="167"/>
                </a:cubicBezTo>
                <a:cubicBezTo>
                  <a:pt x="26" y="172"/>
                  <a:pt x="35" y="175"/>
                  <a:pt x="42" y="179"/>
                </a:cubicBezTo>
                <a:cubicBezTo>
                  <a:pt x="49" y="183"/>
                  <a:pt x="56" y="188"/>
                  <a:pt x="64" y="191"/>
                </a:cubicBezTo>
                <a:cubicBezTo>
                  <a:pt x="64" y="192"/>
                  <a:pt x="64" y="193"/>
                  <a:pt x="64" y="194"/>
                </a:cubicBezTo>
                <a:close/>
                <a:moveTo>
                  <a:pt x="65" y="205"/>
                </a:moveTo>
                <a:cubicBezTo>
                  <a:pt x="57" y="199"/>
                  <a:pt x="48" y="195"/>
                  <a:pt x="39" y="190"/>
                </a:cubicBezTo>
                <a:cubicBezTo>
                  <a:pt x="31" y="186"/>
                  <a:pt x="21" y="182"/>
                  <a:pt x="13" y="177"/>
                </a:cubicBezTo>
                <a:cubicBezTo>
                  <a:pt x="8" y="173"/>
                  <a:pt x="14" y="177"/>
                  <a:pt x="16" y="178"/>
                </a:cubicBezTo>
                <a:cubicBezTo>
                  <a:pt x="18" y="179"/>
                  <a:pt x="20" y="180"/>
                  <a:pt x="22" y="181"/>
                </a:cubicBezTo>
                <a:cubicBezTo>
                  <a:pt x="27" y="183"/>
                  <a:pt x="32" y="186"/>
                  <a:pt x="37" y="188"/>
                </a:cubicBezTo>
                <a:cubicBezTo>
                  <a:pt x="42" y="190"/>
                  <a:pt x="47" y="193"/>
                  <a:pt x="52" y="195"/>
                </a:cubicBezTo>
                <a:cubicBezTo>
                  <a:pt x="56" y="197"/>
                  <a:pt x="60" y="200"/>
                  <a:pt x="65" y="202"/>
                </a:cubicBezTo>
                <a:cubicBezTo>
                  <a:pt x="65" y="203"/>
                  <a:pt x="65" y="204"/>
                  <a:pt x="65" y="205"/>
                </a:cubicBezTo>
                <a:close/>
                <a:moveTo>
                  <a:pt x="65" y="212"/>
                </a:moveTo>
                <a:cubicBezTo>
                  <a:pt x="55" y="205"/>
                  <a:pt x="44" y="200"/>
                  <a:pt x="33" y="194"/>
                </a:cubicBezTo>
                <a:cubicBezTo>
                  <a:pt x="34" y="195"/>
                  <a:pt x="36" y="196"/>
                  <a:pt x="37" y="196"/>
                </a:cubicBezTo>
                <a:cubicBezTo>
                  <a:pt x="47" y="201"/>
                  <a:pt x="56" y="206"/>
                  <a:pt x="65" y="210"/>
                </a:cubicBezTo>
                <a:cubicBezTo>
                  <a:pt x="65" y="211"/>
                  <a:pt x="65" y="212"/>
                  <a:pt x="65" y="212"/>
                </a:cubicBezTo>
                <a:close/>
                <a:moveTo>
                  <a:pt x="66" y="218"/>
                </a:moveTo>
                <a:cubicBezTo>
                  <a:pt x="49" y="206"/>
                  <a:pt x="29" y="197"/>
                  <a:pt x="10" y="188"/>
                </a:cubicBezTo>
                <a:cubicBezTo>
                  <a:pt x="21" y="193"/>
                  <a:pt x="32" y="197"/>
                  <a:pt x="43" y="202"/>
                </a:cubicBezTo>
                <a:cubicBezTo>
                  <a:pt x="48" y="204"/>
                  <a:pt x="52" y="207"/>
                  <a:pt x="57" y="210"/>
                </a:cubicBezTo>
                <a:cubicBezTo>
                  <a:pt x="60" y="212"/>
                  <a:pt x="62" y="213"/>
                  <a:pt x="66" y="214"/>
                </a:cubicBezTo>
                <a:cubicBezTo>
                  <a:pt x="66" y="215"/>
                  <a:pt x="66" y="217"/>
                  <a:pt x="66" y="218"/>
                </a:cubicBezTo>
                <a:close/>
                <a:moveTo>
                  <a:pt x="67" y="234"/>
                </a:moveTo>
                <a:cubicBezTo>
                  <a:pt x="63" y="232"/>
                  <a:pt x="59" y="230"/>
                  <a:pt x="55" y="228"/>
                </a:cubicBezTo>
                <a:cubicBezTo>
                  <a:pt x="50" y="224"/>
                  <a:pt x="45" y="222"/>
                  <a:pt x="40" y="219"/>
                </a:cubicBezTo>
                <a:cubicBezTo>
                  <a:pt x="34" y="217"/>
                  <a:pt x="29" y="214"/>
                  <a:pt x="24" y="211"/>
                </a:cubicBezTo>
                <a:cubicBezTo>
                  <a:pt x="22" y="210"/>
                  <a:pt x="21" y="209"/>
                  <a:pt x="19" y="208"/>
                </a:cubicBezTo>
                <a:cubicBezTo>
                  <a:pt x="27" y="212"/>
                  <a:pt x="34" y="216"/>
                  <a:pt x="42" y="220"/>
                </a:cubicBezTo>
                <a:cubicBezTo>
                  <a:pt x="47" y="222"/>
                  <a:pt x="52" y="225"/>
                  <a:pt x="57" y="227"/>
                </a:cubicBezTo>
                <a:cubicBezTo>
                  <a:pt x="60" y="229"/>
                  <a:pt x="63" y="231"/>
                  <a:pt x="67" y="232"/>
                </a:cubicBezTo>
                <a:cubicBezTo>
                  <a:pt x="67" y="233"/>
                  <a:pt x="67" y="234"/>
                  <a:pt x="67" y="234"/>
                </a:cubicBezTo>
                <a:close/>
                <a:moveTo>
                  <a:pt x="68" y="254"/>
                </a:moveTo>
                <a:cubicBezTo>
                  <a:pt x="64" y="251"/>
                  <a:pt x="59" y="250"/>
                  <a:pt x="55" y="248"/>
                </a:cubicBezTo>
                <a:cubicBezTo>
                  <a:pt x="50" y="245"/>
                  <a:pt x="45" y="242"/>
                  <a:pt x="39" y="240"/>
                </a:cubicBezTo>
                <a:cubicBezTo>
                  <a:pt x="32" y="237"/>
                  <a:pt x="25" y="234"/>
                  <a:pt x="18" y="231"/>
                </a:cubicBezTo>
                <a:cubicBezTo>
                  <a:pt x="24" y="233"/>
                  <a:pt x="29" y="235"/>
                  <a:pt x="35" y="237"/>
                </a:cubicBezTo>
                <a:cubicBezTo>
                  <a:pt x="46" y="241"/>
                  <a:pt x="57" y="245"/>
                  <a:pt x="68" y="250"/>
                </a:cubicBezTo>
                <a:cubicBezTo>
                  <a:pt x="68" y="252"/>
                  <a:pt x="68" y="253"/>
                  <a:pt x="68" y="254"/>
                </a:cubicBezTo>
                <a:close/>
                <a:moveTo>
                  <a:pt x="66" y="254"/>
                </a:moveTo>
                <a:cubicBezTo>
                  <a:pt x="70" y="256"/>
                  <a:pt x="64" y="253"/>
                  <a:pt x="63" y="252"/>
                </a:cubicBezTo>
                <a:cubicBezTo>
                  <a:pt x="64" y="253"/>
                  <a:pt x="65" y="253"/>
                  <a:pt x="66" y="254"/>
                </a:cubicBezTo>
                <a:close/>
                <a:moveTo>
                  <a:pt x="71" y="277"/>
                </a:moveTo>
                <a:cubicBezTo>
                  <a:pt x="67" y="275"/>
                  <a:pt x="64" y="274"/>
                  <a:pt x="60" y="273"/>
                </a:cubicBezTo>
                <a:cubicBezTo>
                  <a:pt x="56" y="271"/>
                  <a:pt x="51" y="269"/>
                  <a:pt x="46" y="267"/>
                </a:cubicBezTo>
                <a:cubicBezTo>
                  <a:pt x="49" y="268"/>
                  <a:pt x="51" y="269"/>
                  <a:pt x="54" y="270"/>
                </a:cubicBezTo>
                <a:cubicBezTo>
                  <a:pt x="59" y="272"/>
                  <a:pt x="65" y="274"/>
                  <a:pt x="70" y="276"/>
                </a:cubicBezTo>
                <a:cubicBezTo>
                  <a:pt x="70" y="276"/>
                  <a:pt x="70" y="277"/>
                  <a:pt x="71" y="277"/>
                </a:cubicBezTo>
                <a:close/>
                <a:moveTo>
                  <a:pt x="25" y="264"/>
                </a:moveTo>
                <a:cubicBezTo>
                  <a:pt x="28" y="265"/>
                  <a:pt x="32" y="266"/>
                  <a:pt x="35" y="267"/>
                </a:cubicBezTo>
                <a:cubicBezTo>
                  <a:pt x="41" y="269"/>
                  <a:pt x="48" y="271"/>
                  <a:pt x="54" y="273"/>
                </a:cubicBezTo>
                <a:cubicBezTo>
                  <a:pt x="60" y="275"/>
                  <a:pt x="65" y="277"/>
                  <a:pt x="71" y="279"/>
                </a:cubicBezTo>
                <a:cubicBezTo>
                  <a:pt x="71" y="280"/>
                  <a:pt x="71" y="281"/>
                  <a:pt x="71" y="282"/>
                </a:cubicBezTo>
                <a:cubicBezTo>
                  <a:pt x="57" y="274"/>
                  <a:pt x="40" y="270"/>
                  <a:pt x="25" y="264"/>
                </a:cubicBezTo>
                <a:close/>
                <a:moveTo>
                  <a:pt x="52" y="265"/>
                </a:moveTo>
                <a:cubicBezTo>
                  <a:pt x="58" y="268"/>
                  <a:pt x="64" y="270"/>
                  <a:pt x="70" y="273"/>
                </a:cubicBezTo>
                <a:cubicBezTo>
                  <a:pt x="70" y="273"/>
                  <a:pt x="70" y="274"/>
                  <a:pt x="70" y="275"/>
                </a:cubicBezTo>
                <a:cubicBezTo>
                  <a:pt x="66" y="272"/>
                  <a:pt x="61" y="270"/>
                  <a:pt x="56" y="268"/>
                </a:cubicBezTo>
                <a:cubicBezTo>
                  <a:pt x="55" y="267"/>
                  <a:pt x="53" y="266"/>
                  <a:pt x="52" y="265"/>
                </a:cubicBezTo>
                <a:close/>
                <a:moveTo>
                  <a:pt x="39" y="258"/>
                </a:moveTo>
                <a:cubicBezTo>
                  <a:pt x="33" y="255"/>
                  <a:pt x="26" y="253"/>
                  <a:pt x="20" y="250"/>
                </a:cubicBezTo>
                <a:cubicBezTo>
                  <a:pt x="15" y="248"/>
                  <a:pt x="10" y="245"/>
                  <a:pt x="5" y="243"/>
                </a:cubicBezTo>
                <a:cubicBezTo>
                  <a:pt x="15" y="247"/>
                  <a:pt x="27" y="251"/>
                  <a:pt x="38" y="255"/>
                </a:cubicBezTo>
                <a:cubicBezTo>
                  <a:pt x="44" y="258"/>
                  <a:pt x="50" y="260"/>
                  <a:pt x="56" y="263"/>
                </a:cubicBezTo>
                <a:cubicBezTo>
                  <a:pt x="61" y="265"/>
                  <a:pt x="65" y="267"/>
                  <a:pt x="69" y="268"/>
                </a:cubicBezTo>
                <a:cubicBezTo>
                  <a:pt x="70" y="270"/>
                  <a:pt x="70" y="271"/>
                  <a:pt x="70" y="272"/>
                </a:cubicBezTo>
                <a:cubicBezTo>
                  <a:pt x="60" y="266"/>
                  <a:pt x="50" y="262"/>
                  <a:pt x="39" y="258"/>
                </a:cubicBezTo>
                <a:close/>
                <a:moveTo>
                  <a:pt x="54" y="261"/>
                </a:moveTo>
                <a:cubicBezTo>
                  <a:pt x="55" y="262"/>
                  <a:pt x="56" y="262"/>
                  <a:pt x="56" y="262"/>
                </a:cubicBezTo>
                <a:cubicBezTo>
                  <a:pt x="59" y="263"/>
                  <a:pt x="62" y="264"/>
                  <a:pt x="65" y="265"/>
                </a:cubicBezTo>
                <a:cubicBezTo>
                  <a:pt x="66" y="266"/>
                  <a:pt x="68" y="267"/>
                  <a:pt x="69" y="268"/>
                </a:cubicBezTo>
                <a:cubicBezTo>
                  <a:pt x="67" y="267"/>
                  <a:pt x="65" y="266"/>
                  <a:pt x="63" y="265"/>
                </a:cubicBezTo>
                <a:cubicBezTo>
                  <a:pt x="60" y="264"/>
                  <a:pt x="57" y="263"/>
                  <a:pt x="54" y="261"/>
                </a:cubicBezTo>
                <a:close/>
                <a:moveTo>
                  <a:pt x="39" y="254"/>
                </a:moveTo>
                <a:cubicBezTo>
                  <a:pt x="32" y="252"/>
                  <a:pt x="25" y="249"/>
                  <a:pt x="18" y="246"/>
                </a:cubicBezTo>
                <a:cubicBezTo>
                  <a:pt x="17" y="245"/>
                  <a:pt x="16" y="245"/>
                  <a:pt x="15" y="244"/>
                </a:cubicBezTo>
                <a:cubicBezTo>
                  <a:pt x="15" y="244"/>
                  <a:pt x="16" y="245"/>
                  <a:pt x="17" y="245"/>
                </a:cubicBezTo>
                <a:cubicBezTo>
                  <a:pt x="23" y="247"/>
                  <a:pt x="29" y="248"/>
                  <a:pt x="35" y="250"/>
                </a:cubicBezTo>
                <a:cubicBezTo>
                  <a:pt x="41" y="252"/>
                  <a:pt x="47" y="254"/>
                  <a:pt x="53" y="257"/>
                </a:cubicBezTo>
                <a:cubicBezTo>
                  <a:pt x="58" y="259"/>
                  <a:pt x="63" y="262"/>
                  <a:pt x="69" y="264"/>
                </a:cubicBezTo>
                <a:cubicBezTo>
                  <a:pt x="69" y="265"/>
                  <a:pt x="69" y="266"/>
                  <a:pt x="69" y="267"/>
                </a:cubicBezTo>
                <a:cubicBezTo>
                  <a:pt x="66" y="265"/>
                  <a:pt x="62" y="264"/>
                  <a:pt x="58" y="262"/>
                </a:cubicBezTo>
                <a:cubicBezTo>
                  <a:pt x="52" y="259"/>
                  <a:pt x="46" y="256"/>
                  <a:pt x="39" y="254"/>
                </a:cubicBezTo>
                <a:close/>
                <a:moveTo>
                  <a:pt x="36" y="248"/>
                </a:moveTo>
                <a:cubicBezTo>
                  <a:pt x="31" y="246"/>
                  <a:pt x="25" y="244"/>
                  <a:pt x="19" y="241"/>
                </a:cubicBezTo>
                <a:cubicBezTo>
                  <a:pt x="25" y="243"/>
                  <a:pt x="30" y="245"/>
                  <a:pt x="36" y="247"/>
                </a:cubicBezTo>
                <a:cubicBezTo>
                  <a:pt x="42" y="249"/>
                  <a:pt x="48" y="251"/>
                  <a:pt x="54" y="253"/>
                </a:cubicBezTo>
                <a:cubicBezTo>
                  <a:pt x="59" y="255"/>
                  <a:pt x="63" y="258"/>
                  <a:pt x="68" y="259"/>
                </a:cubicBezTo>
                <a:cubicBezTo>
                  <a:pt x="69" y="260"/>
                  <a:pt x="69" y="261"/>
                  <a:pt x="69" y="263"/>
                </a:cubicBezTo>
                <a:cubicBezTo>
                  <a:pt x="58" y="258"/>
                  <a:pt x="48" y="252"/>
                  <a:pt x="36" y="248"/>
                </a:cubicBezTo>
                <a:close/>
                <a:moveTo>
                  <a:pt x="68" y="258"/>
                </a:moveTo>
                <a:cubicBezTo>
                  <a:pt x="60" y="253"/>
                  <a:pt x="50" y="250"/>
                  <a:pt x="41" y="246"/>
                </a:cubicBezTo>
                <a:cubicBezTo>
                  <a:pt x="31" y="243"/>
                  <a:pt x="21" y="238"/>
                  <a:pt x="11" y="234"/>
                </a:cubicBezTo>
                <a:cubicBezTo>
                  <a:pt x="11" y="234"/>
                  <a:pt x="11" y="234"/>
                  <a:pt x="12" y="234"/>
                </a:cubicBezTo>
                <a:cubicBezTo>
                  <a:pt x="15" y="235"/>
                  <a:pt x="17" y="236"/>
                  <a:pt x="20" y="237"/>
                </a:cubicBezTo>
                <a:cubicBezTo>
                  <a:pt x="26" y="240"/>
                  <a:pt x="31" y="242"/>
                  <a:pt x="37" y="243"/>
                </a:cubicBezTo>
                <a:cubicBezTo>
                  <a:pt x="48" y="247"/>
                  <a:pt x="58" y="251"/>
                  <a:pt x="68" y="255"/>
                </a:cubicBezTo>
                <a:cubicBezTo>
                  <a:pt x="68" y="256"/>
                  <a:pt x="68" y="257"/>
                  <a:pt x="68" y="258"/>
                </a:cubicBezTo>
                <a:close/>
                <a:moveTo>
                  <a:pt x="5" y="225"/>
                </a:moveTo>
                <a:cubicBezTo>
                  <a:pt x="5" y="224"/>
                  <a:pt x="5" y="223"/>
                  <a:pt x="5" y="222"/>
                </a:cubicBezTo>
                <a:cubicBezTo>
                  <a:pt x="6" y="222"/>
                  <a:pt x="7" y="222"/>
                  <a:pt x="7" y="222"/>
                </a:cubicBezTo>
                <a:cubicBezTo>
                  <a:pt x="7" y="223"/>
                  <a:pt x="7" y="223"/>
                  <a:pt x="8" y="223"/>
                </a:cubicBezTo>
                <a:cubicBezTo>
                  <a:pt x="18" y="228"/>
                  <a:pt x="29" y="231"/>
                  <a:pt x="39" y="236"/>
                </a:cubicBezTo>
                <a:cubicBezTo>
                  <a:pt x="44" y="238"/>
                  <a:pt x="48" y="241"/>
                  <a:pt x="53" y="243"/>
                </a:cubicBezTo>
                <a:cubicBezTo>
                  <a:pt x="57" y="245"/>
                  <a:pt x="63" y="246"/>
                  <a:pt x="67" y="249"/>
                </a:cubicBezTo>
                <a:cubicBezTo>
                  <a:pt x="69" y="251"/>
                  <a:pt x="64" y="248"/>
                  <a:pt x="64" y="248"/>
                </a:cubicBezTo>
                <a:cubicBezTo>
                  <a:pt x="63" y="247"/>
                  <a:pt x="62" y="247"/>
                  <a:pt x="61" y="246"/>
                </a:cubicBezTo>
                <a:cubicBezTo>
                  <a:pt x="58" y="245"/>
                  <a:pt x="55" y="244"/>
                  <a:pt x="52" y="243"/>
                </a:cubicBezTo>
                <a:cubicBezTo>
                  <a:pt x="47" y="240"/>
                  <a:pt x="42" y="238"/>
                  <a:pt x="37" y="236"/>
                </a:cubicBezTo>
                <a:cubicBezTo>
                  <a:pt x="31" y="234"/>
                  <a:pt x="25" y="233"/>
                  <a:pt x="20" y="231"/>
                </a:cubicBezTo>
                <a:cubicBezTo>
                  <a:pt x="15" y="229"/>
                  <a:pt x="10" y="227"/>
                  <a:pt x="5" y="225"/>
                </a:cubicBezTo>
                <a:close/>
                <a:moveTo>
                  <a:pt x="7" y="211"/>
                </a:moveTo>
                <a:cubicBezTo>
                  <a:pt x="7" y="209"/>
                  <a:pt x="7" y="207"/>
                  <a:pt x="7" y="205"/>
                </a:cubicBezTo>
                <a:cubicBezTo>
                  <a:pt x="7" y="205"/>
                  <a:pt x="7" y="205"/>
                  <a:pt x="7" y="205"/>
                </a:cubicBezTo>
                <a:cubicBezTo>
                  <a:pt x="10" y="209"/>
                  <a:pt x="15" y="211"/>
                  <a:pt x="19" y="214"/>
                </a:cubicBezTo>
                <a:cubicBezTo>
                  <a:pt x="24" y="216"/>
                  <a:pt x="29" y="219"/>
                  <a:pt x="35" y="222"/>
                </a:cubicBezTo>
                <a:cubicBezTo>
                  <a:pt x="40" y="225"/>
                  <a:pt x="45" y="228"/>
                  <a:pt x="51" y="231"/>
                </a:cubicBezTo>
                <a:cubicBezTo>
                  <a:pt x="52" y="232"/>
                  <a:pt x="53" y="232"/>
                  <a:pt x="54" y="233"/>
                </a:cubicBezTo>
                <a:cubicBezTo>
                  <a:pt x="49" y="230"/>
                  <a:pt x="43" y="228"/>
                  <a:pt x="37" y="225"/>
                </a:cubicBezTo>
                <a:cubicBezTo>
                  <a:pt x="32" y="223"/>
                  <a:pt x="26" y="220"/>
                  <a:pt x="20" y="217"/>
                </a:cubicBezTo>
                <a:cubicBezTo>
                  <a:pt x="16" y="215"/>
                  <a:pt x="11" y="213"/>
                  <a:pt x="7" y="211"/>
                </a:cubicBezTo>
                <a:cubicBezTo>
                  <a:pt x="7" y="211"/>
                  <a:pt x="7" y="211"/>
                  <a:pt x="7" y="211"/>
                </a:cubicBezTo>
                <a:close/>
                <a:moveTo>
                  <a:pt x="41" y="161"/>
                </a:moveTo>
                <a:cubicBezTo>
                  <a:pt x="44" y="160"/>
                  <a:pt x="47" y="159"/>
                  <a:pt x="50" y="159"/>
                </a:cubicBezTo>
                <a:cubicBezTo>
                  <a:pt x="50" y="159"/>
                  <a:pt x="50" y="158"/>
                  <a:pt x="51" y="158"/>
                </a:cubicBezTo>
                <a:cubicBezTo>
                  <a:pt x="51" y="158"/>
                  <a:pt x="51" y="159"/>
                  <a:pt x="51" y="159"/>
                </a:cubicBezTo>
                <a:cubicBezTo>
                  <a:pt x="51" y="159"/>
                  <a:pt x="51" y="159"/>
                  <a:pt x="51" y="159"/>
                </a:cubicBezTo>
                <a:cubicBezTo>
                  <a:pt x="49" y="160"/>
                  <a:pt x="46" y="160"/>
                  <a:pt x="44" y="160"/>
                </a:cubicBezTo>
                <a:cubicBezTo>
                  <a:pt x="43" y="160"/>
                  <a:pt x="42" y="161"/>
                  <a:pt x="41" y="161"/>
                </a:cubicBezTo>
                <a:close/>
                <a:moveTo>
                  <a:pt x="54" y="159"/>
                </a:moveTo>
                <a:cubicBezTo>
                  <a:pt x="54" y="158"/>
                  <a:pt x="54" y="158"/>
                  <a:pt x="54" y="158"/>
                </a:cubicBezTo>
                <a:cubicBezTo>
                  <a:pt x="55" y="157"/>
                  <a:pt x="57" y="157"/>
                  <a:pt x="58" y="157"/>
                </a:cubicBezTo>
                <a:cubicBezTo>
                  <a:pt x="58" y="157"/>
                  <a:pt x="58" y="158"/>
                  <a:pt x="58" y="158"/>
                </a:cubicBezTo>
                <a:cubicBezTo>
                  <a:pt x="57" y="159"/>
                  <a:pt x="55" y="159"/>
                  <a:pt x="54" y="159"/>
                </a:cubicBezTo>
                <a:cubicBezTo>
                  <a:pt x="54" y="159"/>
                  <a:pt x="54" y="159"/>
                  <a:pt x="54" y="159"/>
                </a:cubicBezTo>
                <a:close/>
                <a:moveTo>
                  <a:pt x="61" y="157"/>
                </a:moveTo>
                <a:cubicBezTo>
                  <a:pt x="62" y="156"/>
                  <a:pt x="63" y="156"/>
                  <a:pt x="64" y="156"/>
                </a:cubicBezTo>
                <a:cubicBezTo>
                  <a:pt x="64" y="157"/>
                  <a:pt x="64" y="157"/>
                  <a:pt x="64" y="158"/>
                </a:cubicBezTo>
                <a:cubicBezTo>
                  <a:pt x="64" y="158"/>
                  <a:pt x="64" y="158"/>
                  <a:pt x="64" y="158"/>
                </a:cubicBezTo>
                <a:cubicBezTo>
                  <a:pt x="63" y="158"/>
                  <a:pt x="62" y="158"/>
                  <a:pt x="61" y="158"/>
                </a:cubicBezTo>
                <a:cubicBezTo>
                  <a:pt x="61" y="158"/>
                  <a:pt x="61" y="158"/>
                  <a:pt x="61" y="157"/>
                </a:cubicBezTo>
                <a:cubicBezTo>
                  <a:pt x="61" y="157"/>
                  <a:pt x="61" y="157"/>
                  <a:pt x="61" y="157"/>
                </a:cubicBezTo>
                <a:close/>
                <a:moveTo>
                  <a:pt x="67" y="156"/>
                </a:moveTo>
                <a:cubicBezTo>
                  <a:pt x="68" y="156"/>
                  <a:pt x="69" y="156"/>
                  <a:pt x="70" y="156"/>
                </a:cubicBezTo>
                <a:cubicBezTo>
                  <a:pt x="70" y="157"/>
                  <a:pt x="70" y="157"/>
                  <a:pt x="70" y="158"/>
                </a:cubicBezTo>
                <a:cubicBezTo>
                  <a:pt x="69" y="158"/>
                  <a:pt x="68" y="158"/>
                  <a:pt x="68" y="158"/>
                </a:cubicBezTo>
                <a:cubicBezTo>
                  <a:pt x="67" y="158"/>
                  <a:pt x="67" y="158"/>
                  <a:pt x="67" y="158"/>
                </a:cubicBezTo>
                <a:cubicBezTo>
                  <a:pt x="67" y="157"/>
                  <a:pt x="67" y="157"/>
                  <a:pt x="67" y="156"/>
                </a:cubicBezTo>
                <a:close/>
                <a:moveTo>
                  <a:pt x="72" y="156"/>
                </a:moveTo>
                <a:cubicBezTo>
                  <a:pt x="73" y="156"/>
                  <a:pt x="74" y="156"/>
                  <a:pt x="75" y="156"/>
                </a:cubicBezTo>
                <a:cubicBezTo>
                  <a:pt x="75" y="157"/>
                  <a:pt x="75" y="157"/>
                  <a:pt x="75" y="158"/>
                </a:cubicBezTo>
                <a:cubicBezTo>
                  <a:pt x="74" y="158"/>
                  <a:pt x="73" y="158"/>
                  <a:pt x="72" y="158"/>
                </a:cubicBezTo>
                <a:cubicBezTo>
                  <a:pt x="72" y="157"/>
                  <a:pt x="72" y="157"/>
                  <a:pt x="72" y="156"/>
                </a:cubicBezTo>
                <a:close/>
                <a:moveTo>
                  <a:pt x="79" y="156"/>
                </a:moveTo>
                <a:cubicBezTo>
                  <a:pt x="79" y="157"/>
                  <a:pt x="79" y="158"/>
                  <a:pt x="80" y="158"/>
                </a:cubicBezTo>
                <a:cubicBezTo>
                  <a:pt x="79" y="158"/>
                  <a:pt x="78" y="158"/>
                  <a:pt x="78" y="158"/>
                </a:cubicBezTo>
                <a:cubicBezTo>
                  <a:pt x="78" y="158"/>
                  <a:pt x="78" y="157"/>
                  <a:pt x="78" y="156"/>
                </a:cubicBezTo>
                <a:cubicBezTo>
                  <a:pt x="79" y="156"/>
                  <a:pt x="79" y="156"/>
                  <a:pt x="79" y="156"/>
                </a:cubicBezTo>
                <a:close/>
                <a:moveTo>
                  <a:pt x="82" y="156"/>
                </a:moveTo>
                <a:cubicBezTo>
                  <a:pt x="83" y="156"/>
                  <a:pt x="85" y="157"/>
                  <a:pt x="86" y="157"/>
                </a:cubicBezTo>
                <a:cubicBezTo>
                  <a:pt x="86" y="158"/>
                  <a:pt x="86" y="158"/>
                  <a:pt x="86" y="159"/>
                </a:cubicBezTo>
                <a:cubicBezTo>
                  <a:pt x="85" y="159"/>
                  <a:pt x="84" y="159"/>
                  <a:pt x="82" y="159"/>
                </a:cubicBezTo>
                <a:cubicBezTo>
                  <a:pt x="82" y="158"/>
                  <a:pt x="82" y="157"/>
                  <a:pt x="82" y="156"/>
                </a:cubicBezTo>
                <a:close/>
                <a:moveTo>
                  <a:pt x="89" y="157"/>
                </a:moveTo>
                <a:cubicBezTo>
                  <a:pt x="90" y="157"/>
                  <a:pt x="91" y="157"/>
                  <a:pt x="92" y="158"/>
                </a:cubicBezTo>
                <a:cubicBezTo>
                  <a:pt x="92" y="158"/>
                  <a:pt x="92" y="158"/>
                  <a:pt x="92" y="158"/>
                </a:cubicBezTo>
                <a:cubicBezTo>
                  <a:pt x="92" y="158"/>
                  <a:pt x="92" y="159"/>
                  <a:pt x="92" y="160"/>
                </a:cubicBezTo>
                <a:cubicBezTo>
                  <a:pt x="91" y="160"/>
                  <a:pt x="90" y="160"/>
                  <a:pt x="89" y="159"/>
                </a:cubicBezTo>
                <a:cubicBezTo>
                  <a:pt x="89" y="159"/>
                  <a:pt x="89" y="159"/>
                  <a:pt x="89" y="159"/>
                </a:cubicBezTo>
                <a:cubicBezTo>
                  <a:pt x="89" y="159"/>
                  <a:pt x="89" y="158"/>
                  <a:pt x="89" y="157"/>
                </a:cubicBezTo>
                <a:close/>
                <a:moveTo>
                  <a:pt x="104" y="314"/>
                </a:moveTo>
                <a:cubicBezTo>
                  <a:pt x="104" y="313"/>
                  <a:pt x="104" y="312"/>
                  <a:pt x="104" y="312"/>
                </a:cubicBezTo>
                <a:cubicBezTo>
                  <a:pt x="104" y="312"/>
                  <a:pt x="105" y="313"/>
                  <a:pt x="105" y="313"/>
                </a:cubicBezTo>
                <a:cubicBezTo>
                  <a:pt x="109" y="316"/>
                  <a:pt x="106" y="315"/>
                  <a:pt x="104" y="314"/>
                </a:cubicBezTo>
                <a:close/>
                <a:moveTo>
                  <a:pt x="111" y="310"/>
                </a:moveTo>
                <a:cubicBezTo>
                  <a:pt x="108" y="308"/>
                  <a:pt x="105" y="307"/>
                  <a:pt x="103" y="305"/>
                </a:cubicBezTo>
                <a:cubicBezTo>
                  <a:pt x="103" y="304"/>
                  <a:pt x="103" y="303"/>
                  <a:pt x="102" y="302"/>
                </a:cubicBezTo>
                <a:cubicBezTo>
                  <a:pt x="107" y="307"/>
                  <a:pt x="114" y="310"/>
                  <a:pt x="119" y="315"/>
                </a:cubicBezTo>
                <a:cubicBezTo>
                  <a:pt x="117" y="314"/>
                  <a:pt x="115" y="313"/>
                  <a:pt x="114" y="312"/>
                </a:cubicBezTo>
                <a:cubicBezTo>
                  <a:pt x="114" y="312"/>
                  <a:pt x="111" y="310"/>
                  <a:pt x="111" y="310"/>
                </a:cubicBezTo>
                <a:close/>
                <a:moveTo>
                  <a:pt x="111" y="314"/>
                </a:moveTo>
                <a:cubicBezTo>
                  <a:pt x="113" y="316"/>
                  <a:pt x="109" y="313"/>
                  <a:pt x="109" y="313"/>
                </a:cubicBezTo>
                <a:cubicBezTo>
                  <a:pt x="108" y="312"/>
                  <a:pt x="107" y="312"/>
                  <a:pt x="106" y="311"/>
                </a:cubicBezTo>
                <a:cubicBezTo>
                  <a:pt x="105" y="310"/>
                  <a:pt x="104" y="310"/>
                  <a:pt x="103" y="309"/>
                </a:cubicBezTo>
                <a:cubicBezTo>
                  <a:pt x="103" y="308"/>
                  <a:pt x="103" y="307"/>
                  <a:pt x="103" y="306"/>
                </a:cubicBezTo>
                <a:cubicBezTo>
                  <a:pt x="106" y="309"/>
                  <a:pt x="109" y="311"/>
                  <a:pt x="111" y="314"/>
                </a:cubicBezTo>
                <a:close/>
                <a:moveTo>
                  <a:pt x="102" y="298"/>
                </a:moveTo>
                <a:cubicBezTo>
                  <a:pt x="108" y="304"/>
                  <a:pt x="117" y="309"/>
                  <a:pt x="124" y="315"/>
                </a:cubicBezTo>
                <a:cubicBezTo>
                  <a:pt x="124" y="315"/>
                  <a:pt x="125" y="316"/>
                  <a:pt x="125" y="316"/>
                </a:cubicBezTo>
                <a:cubicBezTo>
                  <a:pt x="125" y="316"/>
                  <a:pt x="125" y="316"/>
                  <a:pt x="125" y="316"/>
                </a:cubicBezTo>
                <a:cubicBezTo>
                  <a:pt x="124" y="315"/>
                  <a:pt x="122" y="314"/>
                  <a:pt x="121" y="313"/>
                </a:cubicBezTo>
                <a:cubicBezTo>
                  <a:pt x="119" y="312"/>
                  <a:pt x="117" y="310"/>
                  <a:pt x="115" y="309"/>
                </a:cubicBezTo>
                <a:cubicBezTo>
                  <a:pt x="111" y="306"/>
                  <a:pt x="106" y="304"/>
                  <a:pt x="102" y="301"/>
                </a:cubicBezTo>
                <a:cubicBezTo>
                  <a:pt x="102" y="301"/>
                  <a:pt x="102" y="301"/>
                  <a:pt x="102" y="301"/>
                </a:cubicBezTo>
                <a:cubicBezTo>
                  <a:pt x="102" y="300"/>
                  <a:pt x="102" y="299"/>
                  <a:pt x="102" y="298"/>
                </a:cubicBezTo>
                <a:close/>
                <a:moveTo>
                  <a:pt x="101" y="293"/>
                </a:moveTo>
                <a:cubicBezTo>
                  <a:pt x="101" y="293"/>
                  <a:pt x="101" y="293"/>
                  <a:pt x="101" y="293"/>
                </a:cubicBezTo>
                <a:cubicBezTo>
                  <a:pt x="109" y="301"/>
                  <a:pt x="119" y="306"/>
                  <a:pt x="127" y="312"/>
                </a:cubicBezTo>
                <a:cubicBezTo>
                  <a:pt x="126" y="312"/>
                  <a:pt x="125" y="311"/>
                  <a:pt x="124" y="310"/>
                </a:cubicBezTo>
                <a:cubicBezTo>
                  <a:pt x="121" y="309"/>
                  <a:pt x="119" y="307"/>
                  <a:pt x="116" y="305"/>
                </a:cubicBezTo>
                <a:cubicBezTo>
                  <a:pt x="111" y="302"/>
                  <a:pt x="106" y="299"/>
                  <a:pt x="102" y="296"/>
                </a:cubicBezTo>
                <a:cubicBezTo>
                  <a:pt x="101" y="295"/>
                  <a:pt x="101" y="294"/>
                  <a:pt x="101" y="293"/>
                </a:cubicBezTo>
                <a:close/>
                <a:moveTo>
                  <a:pt x="101" y="290"/>
                </a:moveTo>
                <a:cubicBezTo>
                  <a:pt x="104" y="293"/>
                  <a:pt x="109" y="295"/>
                  <a:pt x="113" y="298"/>
                </a:cubicBezTo>
                <a:cubicBezTo>
                  <a:pt x="120" y="303"/>
                  <a:pt x="127" y="307"/>
                  <a:pt x="134" y="313"/>
                </a:cubicBezTo>
                <a:cubicBezTo>
                  <a:pt x="137" y="316"/>
                  <a:pt x="134" y="313"/>
                  <a:pt x="133" y="312"/>
                </a:cubicBezTo>
                <a:cubicBezTo>
                  <a:pt x="131" y="312"/>
                  <a:pt x="130" y="311"/>
                  <a:pt x="129" y="310"/>
                </a:cubicBezTo>
                <a:cubicBezTo>
                  <a:pt x="127" y="308"/>
                  <a:pt x="124" y="306"/>
                  <a:pt x="121" y="304"/>
                </a:cubicBezTo>
                <a:cubicBezTo>
                  <a:pt x="114" y="301"/>
                  <a:pt x="108" y="296"/>
                  <a:pt x="102" y="293"/>
                </a:cubicBezTo>
                <a:cubicBezTo>
                  <a:pt x="101" y="293"/>
                  <a:pt x="101" y="293"/>
                  <a:pt x="101" y="293"/>
                </a:cubicBezTo>
                <a:cubicBezTo>
                  <a:pt x="101" y="292"/>
                  <a:pt x="101" y="291"/>
                  <a:pt x="101" y="290"/>
                </a:cubicBezTo>
                <a:close/>
                <a:moveTo>
                  <a:pt x="104" y="292"/>
                </a:moveTo>
                <a:cubicBezTo>
                  <a:pt x="105" y="292"/>
                  <a:pt x="103" y="291"/>
                  <a:pt x="102" y="290"/>
                </a:cubicBezTo>
                <a:cubicBezTo>
                  <a:pt x="103" y="291"/>
                  <a:pt x="104" y="292"/>
                  <a:pt x="105" y="292"/>
                </a:cubicBezTo>
                <a:cubicBezTo>
                  <a:pt x="105" y="292"/>
                  <a:pt x="104" y="292"/>
                  <a:pt x="104" y="292"/>
                </a:cubicBezTo>
                <a:close/>
                <a:moveTo>
                  <a:pt x="100" y="285"/>
                </a:moveTo>
                <a:cubicBezTo>
                  <a:pt x="105" y="290"/>
                  <a:pt x="111" y="293"/>
                  <a:pt x="117" y="296"/>
                </a:cubicBezTo>
                <a:cubicBezTo>
                  <a:pt x="122" y="300"/>
                  <a:pt x="127" y="304"/>
                  <a:pt x="132" y="308"/>
                </a:cubicBezTo>
                <a:cubicBezTo>
                  <a:pt x="132" y="308"/>
                  <a:pt x="131" y="307"/>
                  <a:pt x="131" y="307"/>
                </a:cubicBezTo>
                <a:cubicBezTo>
                  <a:pt x="128" y="305"/>
                  <a:pt x="124" y="303"/>
                  <a:pt x="121" y="301"/>
                </a:cubicBezTo>
                <a:cubicBezTo>
                  <a:pt x="114" y="297"/>
                  <a:pt x="107" y="293"/>
                  <a:pt x="100" y="288"/>
                </a:cubicBezTo>
                <a:cubicBezTo>
                  <a:pt x="100" y="287"/>
                  <a:pt x="100" y="286"/>
                  <a:pt x="100" y="285"/>
                </a:cubicBezTo>
                <a:close/>
                <a:moveTo>
                  <a:pt x="100" y="280"/>
                </a:moveTo>
                <a:cubicBezTo>
                  <a:pt x="105" y="286"/>
                  <a:pt x="113" y="290"/>
                  <a:pt x="120" y="295"/>
                </a:cubicBezTo>
                <a:cubicBezTo>
                  <a:pt x="125" y="298"/>
                  <a:pt x="130" y="302"/>
                  <a:pt x="135" y="305"/>
                </a:cubicBezTo>
                <a:cubicBezTo>
                  <a:pt x="135" y="306"/>
                  <a:pt x="136" y="307"/>
                  <a:pt x="137" y="308"/>
                </a:cubicBezTo>
                <a:cubicBezTo>
                  <a:pt x="132" y="304"/>
                  <a:pt x="127" y="300"/>
                  <a:pt x="122" y="297"/>
                </a:cubicBezTo>
                <a:cubicBezTo>
                  <a:pt x="114" y="293"/>
                  <a:pt x="107" y="289"/>
                  <a:pt x="100" y="284"/>
                </a:cubicBezTo>
                <a:cubicBezTo>
                  <a:pt x="100" y="283"/>
                  <a:pt x="100" y="281"/>
                  <a:pt x="100" y="280"/>
                </a:cubicBezTo>
                <a:close/>
                <a:moveTo>
                  <a:pt x="99" y="276"/>
                </a:moveTo>
                <a:cubicBezTo>
                  <a:pt x="107" y="283"/>
                  <a:pt x="116" y="288"/>
                  <a:pt x="124" y="294"/>
                </a:cubicBezTo>
                <a:cubicBezTo>
                  <a:pt x="129" y="297"/>
                  <a:pt x="134" y="301"/>
                  <a:pt x="139" y="304"/>
                </a:cubicBezTo>
                <a:cubicBezTo>
                  <a:pt x="140" y="305"/>
                  <a:pt x="140" y="305"/>
                  <a:pt x="141" y="306"/>
                </a:cubicBezTo>
                <a:cubicBezTo>
                  <a:pt x="136" y="302"/>
                  <a:pt x="130" y="299"/>
                  <a:pt x="124" y="295"/>
                </a:cubicBezTo>
                <a:cubicBezTo>
                  <a:pt x="116" y="290"/>
                  <a:pt x="107" y="285"/>
                  <a:pt x="99" y="279"/>
                </a:cubicBezTo>
                <a:cubicBezTo>
                  <a:pt x="99" y="278"/>
                  <a:pt x="99" y="278"/>
                  <a:pt x="99" y="277"/>
                </a:cubicBezTo>
                <a:cubicBezTo>
                  <a:pt x="99" y="277"/>
                  <a:pt x="99" y="276"/>
                  <a:pt x="99" y="276"/>
                </a:cubicBezTo>
                <a:close/>
                <a:moveTo>
                  <a:pt x="99" y="271"/>
                </a:moveTo>
                <a:cubicBezTo>
                  <a:pt x="102" y="274"/>
                  <a:pt x="106" y="277"/>
                  <a:pt x="110" y="280"/>
                </a:cubicBezTo>
                <a:cubicBezTo>
                  <a:pt x="114" y="283"/>
                  <a:pt x="119" y="286"/>
                  <a:pt x="123" y="289"/>
                </a:cubicBezTo>
                <a:cubicBezTo>
                  <a:pt x="129" y="293"/>
                  <a:pt x="135" y="296"/>
                  <a:pt x="140" y="300"/>
                </a:cubicBezTo>
                <a:cubicBezTo>
                  <a:pt x="137" y="298"/>
                  <a:pt x="134" y="297"/>
                  <a:pt x="131" y="295"/>
                </a:cubicBezTo>
                <a:cubicBezTo>
                  <a:pt x="120" y="289"/>
                  <a:pt x="109" y="282"/>
                  <a:pt x="99" y="274"/>
                </a:cubicBezTo>
                <a:cubicBezTo>
                  <a:pt x="99" y="273"/>
                  <a:pt x="99" y="272"/>
                  <a:pt x="99" y="271"/>
                </a:cubicBezTo>
                <a:close/>
                <a:moveTo>
                  <a:pt x="99" y="264"/>
                </a:moveTo>
                <a:cubicBezTo>
                  <a:pt x="104" y="272"/>
                  <a:pt x="114" y="277"/>
                  <a:pt x="122" y="283"/>
                </a:cubicBezTo>
                <a:cubicBezTo>
                  <a:pt x="127" y="286"/>
                  <a:pt x="133" y="290"/>
                  <a:pt x="138" y="294"/>
                </a:cubicBezTo>
                <a:cubicBezTo>
                  <a:pt x="142" y="296"/>
                  <a:pt x="145" y="298"/>
                  <a:pt x="148" y="301"/>
                </a:cubicBezTo>
                <a:cubicBezTo>
                  <a:pt x="143" y="297"/>
                  <a:pt x="137" y="294"/>
                  <a:pt x="132" y="291"/>
                </a:cubicBezTo>
                <a:cubicBezTo>
                  <a:pt x="121" y="284"/>
                  <a:pt x="108" y="279"/>
                  <a:pt x="99" y="269"/>
                </a:cubicBezTo>
                <a:cubicBezTo>
                  <a:pt x="99" y="268"/>
                  <a:pt x="99" y="266"/>
                  <a:pt x="99" y="264"/>
                </a:cubicBezTo>
                <a:close/>
                <a:moveTo>
                  <a:pt x="98" y="258"/>
                </a:moveTo>
                <a:cubicBezTo>
                  <a:pt x="100" y="262"/>
                  <a:pt x="106" y="264"/>
                  <a:pt x="109" y="267"/>
                </a:cubicBezTo>
                <a:cubicBezTo>
                  <a:pt x="116" y="272"/>
                  <a:pt x="122" y="277"/>
                  <a:pt x="129" y="281"/>
                </a:cubicBezTo>
                <a:cubicBezTo>
                  <a:pt x="136" y="286"/>
                  <a:pt x="143" y="291"/>
                  <a:pt x="151" y="296"/>
                </a:cubicBezTo>
                <a:cubicBezTo>
                  <a:pt x="156" y="299"/>
                  <a:pt x="160" y="303"/>
                  <a:pt x="166" y="306"/>
                </a:cubicBezTo>
                <a:cubicBezTo>
                  <a:pt x="166" y="306"/>
                  <a:pt x="166" y="306"/>
                  <a:pt x="166" y="306"/>
                </a:cubicBezTo>
                <a:cubicBezTo>
                  <a:pt x="165" y="306"/>
                  <a:pt x="164" y="306"/>
                  <a:pt x="163" y="305"/>
                </a:cubicBezTo>
                <a:cubicBezTo>
                  <a:pt x="159" y="303"/>
                  <a:pt x="154" y="300"/>
                  <a:pt x="150" y="297"/>
                </a:cubicBezTo>
                <a:cubicBezTo>
                  <a:pt x="141" y="292"/>
                  <a:pt x="131" y="287"/>
                  <a:pt x="122" y="281"/>
                </a:cubicBezTo>
                <a:cubicBezTo>
                  <a:pt x="114" y="275"/>
                  <a:pt x="107" y="268"/>
                  <a:pt x="99" y="263"/>
                </a:cubicBezTo>
                <a:cubicBezTo>
                  <a:pt x="98" y="261"/>
                  <a:pt x="98" y="260"/>
                  <a:pt x="98" y="258"/>
                </a:cubicBezTo>
                <a:close/>
                <a:moveTo>
                  <a:pt x="142" y="289"/>
                </a:moveTo>
                <a:cubicBezTo>
                  <a:pt x="132" y="283"/>
                  <a:pt x="123" y="277"/>
                  <a:pt x="114" y="270"/>
                </a:cubicBezTo>
                <a:cubicBezTo>
                  <a:pt x="110" y="267"/>
                  <a:pt x="106" y="264"/>
                  <a:pt x="102" y="261"/>
                </a:cubicBezTo>
                <a:cubicBezTo>
                  <a:pt x="101" y="260"/>
                  <a:pt x="100" y="259"/>
                  <a:pt x="99" y="257"/>
                </a:cubicBezTo>
                <a:cubicBezTo>
                  <a:pt x="99" y="257"/>
                  <a:pt x="99" y="257"/>
                  <a:pt x="99" y="257"/>
                </a:cubicBezTo>
                <a:cubicBezTo>
                  <a:pt x="100" y="257"/>
                  <a:pt x="101" y="258"/>
                  <a:pt x="102" y="259"/>
                </a:cubicBezTo>
                <a:cubicBezTo>
                  <a:pt x="103" y="260"/>
                  <a:pt x="104" y="261"/>
                  <a:pt x="106" y="262"/>
                </a:cubicBezTo>
                <a:cubicBezTo>
                  <a:pt x="114" y="268"/>
                  <a:pt x="122" y="274"/>
                  <a:pt x="130" y="279"/>
                </a:cubicBezTo>
                <a:cubicBezTo>
                  <a:pt x="139" y="286"/>
                  <a:pt x="149" y="292"/>
                  <a:pt x="158" y="299"/>
                </a:cubicBezTo>
                <a:cubicBezTo>
                  <a:pt x="160" y="301"/>
                  <a:pt x="162" y="302"/>
                  <a:pt x="164" y="304"/>
                </a:cubicBezTo>
                <a:cubicBezTo>
                  <a:pt x="164" y="304"/>
                  <a:pt x="164" y="304"/>
                  <a:pt x="164" y="304"/>
                </a:cubicBezTo>
                <a:cubicBezTo>
                  <a:pt x="156" y="300"/>
                  <a:pt x="149" y="294"/>
                  <a:pt x="142" y="289"/>
                </a:cubicBezTo>
                <a:close/>
                <a:moveTo>
                  <a:pt x="169" y="305"/>
                </a:moveTo>
                <a:cubicBezTo>
                  <a:pt x="169" y="304"/>
                  <a:pt x="168" y="304"/>
                  <a:pt x="167" y="303"/>
                </a:cubicBezTo>
                <a:cubicBezTo>
                  <a:pt x="166" y="302"/>
                  <a:pt x="165" y="302"/>
                  <a:pt x="163" y="301"/>
                </a:cubicBezTo>
                <a:cubicBezTo>
                  <a:pt x="160" y="298"/>
                  <a:pt x="156" y="295"/>
                  <a:pt x="153" y="293"/>
                </a:cubicBezTo>
                <a:cubicBezTo>
                  <a:pt x="146" y="287"/>
                  <a:pt x="139" y="282"/>
                  <a:pt x="132" y="276"/>
                </a:cubicBezTo>
                <a:cubicBezTo>
                  <a:pt x="125" y="271"/>
                  <a:pt x="120" y="265"/>
                  <a:pt x="113" y="260"/>
                </a:cubicBezTo>
                <a:cubicBezTo>
                  <a:pt x="108" y="256"/>
                  <a:pt x="103" y="253"/>
                  <a:pt x="98" y="249"/>
                </a:cubicBezTo>
                <a:cubicBezTo>
                  <a:pt x="98" y="247"/>
                  <a:pt x="98" y="246"/>
                  <a:pt x="98" y="244"/>
                </a:cubicBezTo>
                <a:cubicBezTo>
                  <a:pt x="101" y="249"/>
                  <a:pt x="106" y="253"/>
                  <a:pt x="111" y="257"/>
                </a:cubicBezTo>
                <a:cubicBezTo>
                  <a:pt x="118" y="262"/>
                  <a:pt x="124" y="268"/>
                  <a:pt x="131" y="273"/>
                </a:cubicBezTo>
                <a:cubicBezTo>
                  <a:pt x="143" y="283"/>
                  <a:pt x="157" y="292"/>
                  <a:pt x="169" y="304"/>
                </a:cubicBezTo>
                <a:cubicBezTo>
                  <a:pt x="169" y="304"/>
                  <a:pt x="169" y="304"/>
                  <a:pt x="170" y="305"/>
                </a:cubicBezTo>
                <a:cubicBezTo>
                  <a:pt x="170" y="305"/>
                  <a:pt x="169" y="305"/>
                  <a:pt x="169" y="305"/>
                </a:cubicBezTo>
                <a:close/>
                <a:moveTo>
                  <a:pt x="173" y="271"/>
                </a:moveTo>
                <a:cubicBezTo>
                  <a:pt x="163" y="262"/>
                  <a:pt x="152" y="254"/>
                  <a:pt x="141" y="246"/>
                </a:cubicBezTo>
                <a:cubicBezTo>
                  <a:pt x="132" y="241"/>
                  <a:pt x="123" y="235"/>
                  <a:pt x="114" y="229"/>
                </a:cubicBezTo>
                <a:cubicBezTo>
                  <a:pt x="113" y="228"/>
                  <a:pt x="112" y="227"/>
                  <a:pt x="110" y="226"/>
                </a:cubicBezTo>
                <a:cubicBezTo>
                  <a:pt x="107" y="223"/>
                  <a:pt x="103" y="221"/>
                  <a:pt x="100" y="218"/>
                </a:cubicBezTo>
                <a:cubicBezTo>
                  <a:pt x="98" y="217"/>
                  <a:pt x="97" y="215"/>
                  <a:pt x="95" y="214"/>
                </a:cubicBezTo>
                <a:cubicBezTo>
                  <a:pt x="95" y="213"/>
                  <a:pt x="95" y="211"/>
                  <a:pt x="95" y="210"/>
                </a:cubicBezTo>
                <a:cubicBezTo>
                  <a:pt x="96" y="210"/>
                  <a:pt x="96" y="211"/>
                  <a:pt x="97" y="212"/>
                </a:cubicBezTo>
                <a:cubicBezTo>
                  <a:pt x="97" y="212"/>
                  <a:pt x="98" y="212"/>
                  <a:pt x="98" y="212"/>
                </a:cubicBezTo>
                <a:cubicBezTo>
                  <a:pt x="99" y="213"/>
                  <a:pt x="99" y="213"/>
                  <a:pt x="100" y="214"/>
                </a:cubicBezTo>
                <a:cubicBezTo>
                  <a:pt x="102" y="216"/>
                  <a:pt x="104" y="218"/>
                  <a:pt x="107" y="220"/>
                </a:cubicBezTo>
                <a:cubicBezTo>
                  <a:pt x="110" y="223"/>
                  <a:pt x="113" y="226"/>
                  <a:pt x="117" y="229"/>
                </a:cubicBezTo>
                <a:cubicBezTo>
                  <a:pt x="126" y="235"/>
                  <a:pt x="135" y="240"/>
                  <a:pt x="144" y="247"/>
                </a:cubicBezTo>
                <a:cubicBezTo>
                  <a:pt x="150" y="251"/>
                  <a:pt x="157" y="256"/>
                  <a:pt x="163" y="261"/>
                </a:cubicBezTo>
                <a:cubicBezTo>
                  <a:pt x="165" y="263"/>
                  <a:pt x="168" y="266"/>
                  <a:pt x="170" y="268"/>
                </a:cubicBezTo>
                <a:cubicBezTo>
                  <a:pt x="171" y="269"/>
                  <a:pt x="178" y="276"/>
                  <a:pt x="173" y="271"/>
                </a:cubicBezTo>
                <a:close/>
                <a:moveTo>
                  <a:pt x="137" y="241"/>
                </a:moveTo>
                <a:cubicBezTo>
                  <a:pt x="129" y="235"/>
                  <a:pt x="120" y="230"/>
                  <a:pt x="112" y="224"/>
                </a:cubicBezTo>
                <a:cubicBezTo>
                  <a:pt x="110" y="222"/>
                  <a:pt x="107" y="219"/>
                  <a:pt x="105" y="217"/>
                </a:cubicBezTo>
                <a:cubicBezTo>
                  <a:pt x="116" y="225"/>
                  <a:pt x="126" y="234"/>
                  <a:pt x="138" y="241"/>
                </a:cubicBezTo>
                <a:cubicBezTo>
                  <a:pt x="145" y="246"/>
                  <a:pt x="152" y="251"/>
                  <a:pt x="159" y="256"/>
                </a:cubicBezTo>
                <a:cubicBezTo>
                  <a:pt x="162" y="258"/>
                  <a:pt x="165" y="260"/>
                  <a:pt x="169" y="263"/>
                </a:cubicBezTo>
                <a:cubicBezTo>
                  <a:pt x="171" y="264"/>
                  <a:pt x="173" y="266"/>
                  <a:pt x="175" y="267"/>
                </a:cubicBezTo>
                <a:cubicBezTo>
                  <a:pt x="175" y="269"/>
                  <a:pt x="175" y="270"/>
                  <a:pt x="175" y="272"/>
                </a:cubicBezTo>
                <a:cubicBezTo>
                  <a:pt x="164" y="260"/>
                  <a:pt x="150" y="250"/>
                  <a:pt x="137" y="241"/>
                </a:cubicBezTo>
                <a:close/>
                <a:moveTo>
                  <a:pt x="96" y="215"/>
                </a:moveTo>
                <a:cubicBezTo>
                  <a:pt x="95" y="215"/>
                  <a:pt x="95" y="215"/>
                  <a:pt x="95" y="215"/>
                </a:cubicBezTo>
                <a:cubicBezTo>
                  <a:pt x="95" y="215"/>
                  <a:pt x="95" y="215"/>
                  <a:pt x="96" y="215"/>
                </a:cubicBezTo>
                <a:close/>
                <a:moveTo>
                  <a:pt x="116" y="231"/>
                </a:moveTo>
                <a:cubicBezTo>
                  <a:pt x="127" y="240"/>
                  <a:pt x="140" y="247"/>
                  <a:pt x="151" y="256"/>
                </a:cubicBezTo>
                <a:cubicBezTo>
                  <a:pt x="158" y="261"/>
                  <a:pt x="164" y="266"/>
                  <a:pt x="169" y="272"/>
                </a:cubicBezTo>
                <a:cubicBezTo>
                  <a:pt x="171" y="273"/>
                  <a:pt x="172" y="274"/>
                  <a:pt x="173" y="275"/>
                </a:cubicBezTo>
                <a:cubicBezTo>
                  <a:pt x="176" y="279"/>
                  <a:pt x="171" y="274"/>
                  <a:pt x="171" y="274"/>
                </a:cubicBezTo>
                <a:cubicBezTo>
                  <a:pt x="169" y="272"/>
                  <a:pt x="166" y="270"/>
                  <a:pt x="164" y="268"/>
                </a:cubicBezTo>
                <a:cubicBezTo>
                  <a:pt x="153" y="259"/>
                  <a:pt x="141" y="250"/>
                  <a:pt x="128" y="242"/>
                </a:cubicBezTo>
                <a:cubicBezTo>
                  <a:pt x="117" y="234"/>
                  <a:pt x="107" y="225"/>
                  <a:pt x="95" y="217"/>
                </a:cubicBezTo>
                <a:cubicBezTo>
                  <a:pt x="95" y="217"/>
                  <a:pt x="95" y="216"/>
                  <a:pt x="95" y="216"/>
                </a:cubicBezTo>
                <a:cubicBezTo>
                  <a:pt x="100" y="220"/>
                  <a:pt x="105" y="223"/>
                  <a:pt x="110" y="227"/>
                </a:cubicBezTo>
                <a:cubicBezTo>
                  <a:pt x="112" y="228"/>
                  <a:pt x="114" y="230"/>
                  <a:pt x="116" y="231"/>
                </a:cubicBezTo>
                <a:close/>
                <a:moveTo>
                  <a:pt x="158" y="286"/>
                </a:moveTo>
                <a:cubicBezTo>
                  <a:pt x="152" y="280"/>
                  <a:pt x="145" y="274"/>
                  <a:pt x="138" y="268"/>
                </a:cubicBezTo>
                <a:cubicBezTo>
                  <a:pt x="131" y="262"/>
                  <a:pt x="124" y="257"/>
                  <a:pt x="117" y="251"/>
                </a:cubicBezTo>
                <a:cubicBezTo>
                  <a:pt x="113" y="247"/>
                  <a:pt x="108" y="244"/>
                  <a:pt x="104" y="240"/>
                </a:cubicBezTo>
                <a:cubicBezTo>
                  <a:pt x="108" y="242"/>
                  <a:pt x="111" y="245"/>
                  <a:pt x="114" y="248"/>
                </a:cubicBezTo>
                <a:cubicBezTo>
                  <a:pt x="121" y="253"/>
                  <a:pt x="129" y="258"/>
                  <a:pt x="136" y="263"/>
                </a:cubicBezTo>
                <a:cubicBezTo>
                  <a:pt x="143" y="269"/>
                  <a:pt x="150" y="275"/>
                  <a:pt x="157" y="281"/>
                </a:cubicBezTo>
                <a:cubicBezTo>
                  <a:pt x="161" y="284"/>
                  <a:pt x="164" y="287"/>
                  <a:pt x="167" y="290"/>
                </a:cubicBezTo>
                <a:cubicBezTo>
                  <a:pt x="169" y="292"/>
                  <a:pt x="171" y="294"/>
                  <a:pt x="173" y="295"/>
                </a:cubicBezTo>
                <a:cubicBezTo>
                  <a:pt x="173" y="296"/>
                  <a:pt x="173" y="298"/>
                  <a:pt x="173" y="300"/>
                </a:cubicBezTo>
                <a:cubicBezTo>
                  <a:pt x="169" y="294"/>
                  <a:pt x="163" y="291"/>
                  <a:pt x="158" y="286"/>
                </a:cubicBezTo>
                <a:close/>
                <a:moveTo>
                  <a:pt x="96" y="226"/>
                </a:moveTo>
                <a:cubicBezTo>
                  <a:pt x="107" y="238"/>
                  <a:pt x="120" y="247"/>
                  <a:pt x="132" y="257"/>
                </a:cubicBezTo>
                <a:cubicBezTo>
                  <a:pt x="146" y="268"/>
                  <a:pt x="159" y="280"/>
                  <a:pt x="171" y="292"/>
                </a:cubicBezTo>
                <a:cubicBezTo>
                  <a:pt x="174" y="296"/>
                  <a:pt x="171" y="293"/>
                  <a:pt x="170" y="291"/>
                </a:cubicBezTo>
                <a:cubicBezTo>
                  <a:pt x="168" y="290"/>
                  <a:pt x="167" y="289"/>
                  <a:pt x="166" y="288"/>
                </a:cubicBezTo>
                <a:cubicBezTo>
                  <a:pt x="163" y="285"/>
                  <a:pt x="160" y="282"/>
                  <a:pt x="157" y="280"/>
                </a:cubicBezTo>
                <a:cubicBezTo>
                  <a:pt x="150" y="274"/>
                  <a:pt x="144" y="269"/>
                  <a:pt x="138" y="264"/>
                </a:cubicBezTo>
                <a:cubicBezTo>
                  <a:pt x="124" y="253"/>
                  <a:pt x="110" y="244"/>
                  <a:pt x="97" y="233"/>
                </a:cubicBezTo>
                <a:cubicBezTo>
                  <a:pt x="97" y="232"/>
                  <a:pt x="97" y="232"/>
                  <a:pt x="97" y="232"/>
                </a:cubicBezTo>
                <a:cubicBezTo>
                  <a:pt x="96" y="230"/>
                  <a:pt x="96" y="228"/>
                  <a:pt x="96" y="226"/>
                </a:cubicBezTo>
                <a:close/>
                <a:moveTo>
                  <a:pt x="96" y="222"/>
                </a:moveTo>
                <a:cubicBezTo>
                  <a:pt x="109" y="234"/>
                  <a:pt x="122" y="244"/>
                  <a:pt x="136" y="254"/>
                </a:cubicBezTo>
                <a:cubicBezTo>
                  <a:pt x="143" y="260"/>
                  <a:pt x="151" y="266"/>
                  <a:pt x="158" y="272"/>
                </a:cubicBezTo>
                <a:cubicBezTo>
                  <a:pt x="161" y="275"/>
                  <a:pt x="164" y="277"/>
                  <a:pt x="167" y="280"/>
                </a:cubicBezTo>
                <a:cubicBezTo>
                  <a:pt x="169" y="282"/>
                  <a:pt x="170" y="283"/>
                  <a:pt x="172" y="285"/>
                </a:cubicBezTo>
                <a:cubicBezTo>
                  <a:pt x="175" y="288"/>
                  <a:pt x="171" y="285"/>
                  <a:pt x="170" y="284"/>
                </a:cubicBezTo>
                <a:cubicBezTo>
                  <a:pt x="157" y="273"/>
                  <a:pt x="145" y="262"/>
                  <a:pt x="131" y="252"/>
                </a:cubicBezTo>
                <a:cubicBezTo>
                  <a:pt x="124" y="247"/>
                  <a:pt x="116" y="241"/>
                  <a:pt x="109" y="236"/>
                </a:cubicBezTo>
                <a:cubicBezTo>
                  <a:pt x="106" y="233"/>
                  <a:pt x="103" y="231"/>
                  <a:pt x="101" y="229"/>
                </a:cubicBezTo>
                <a:cubicBezTo>
                  <a:pt x="99" y="227"/>
                  <a:pt x="98" y="225"/>
                  <a:pt x="96" y="224"/>
                </a:cubicBezTo>
                <a:cubicBezTo>
                  <a:pt x="96" y="224"/>
                  <a:pt x="96" y="223"/>
                  <a:pt x="96" y="222"/>
                </a:cubicBezTo>
                <a:close/>
                <a:moveTo>
                  <a:pt x="174" y="286"/>
                </a:moveTo>
                <a:cubicBezTo>
                  <a:pt x="163" y="273"/>
                  <a:pt x="149" y="264"/>
                  <a:pt x="136" y="254"/>
                </a:cubicBezTo>
                <a:cubicBezTo>
                  <a:pt x="130" y="249"/>
                  <a:pt x="124" y="245"/>
                  <a:pt x="118" y="240"/>
                </a:cubicBezTo>
                <a:cubicBezTo>
                  <a:pt x="125" y="245"/>
                  <a:pt x="133" y="250"/>
                  <a:pt x="140" y="255"/>
                </a:cubicBezTo>
                <a:cubicBezTo>
                  <a:pt x="148" y="260"/>
                  <a:pt x="155" y="266"/>
                  <a:pt x="162" y="273"/>
                </a:cubicBezTo>
                <a:cubicBezTo>
                  <a:pt x="165" y="275"/>
                  <a:pt x="168" y="278"/>
                  <a:pt x="171" y="281"/>
                </a:cubicBezTo>
                <a:cubicBezTo>
                  <a:pt x="172" y="282"/>
                  <a:pt x="173" y="283"/>
                  <a:pt x="174" y="283"/>
                </a:cubicBezTo>
                <a:cubicBezTo>
                  <a:pt x="174" y="284"/>
                  <a:pt x="174" y="285"/>
                  <a:pt x="174" y="286"/>
                </a:cubicBezTo>
                <a:close/>
                <a:moveTo>
                  <a:pt x="100" y="225"/>
                </a:moveTo>
                <a:cubicBezTo>
                  <a:pt x="102" y="226"/>
                  <a:pt x="104" y="228"/>
                  <a:pt x="106" y="230"/>
                </a:cubicBezTo>
                <a:cubicBezTo>
                  <a:pt x="105" y="229"/>
                  <a:pt x="103" y="228"/>
                  <a:pt x="102" y="227"/>
                </a:cubicBezTo>
                <a:cubicBezTo>
                  <a:pt x="100" y="225"/>
                  <a:pt x="98" y="224"/>
                  <a:pt x="97" y="222"/>
                </a:cubicBezTo>
                <a:cubicBezTo>
                  <a:pt x="95" y="221"/>
                  <a:pt x="100" y="225"/>
                  <a:pt x="100" y="225"/>
                </a:cubicBezTo>
                <a:close/>
                <a:moveTo>
                  <a:pt x="102" y="226"/>
                </a:moveTo>
                <a:cubicBezTo>
                  <a:pt x="104" y="227"/>
                  <a:pt x="106" y="228"/>
                  <a:pt x="108" y="229"/>
                </a:cubicBezTo>
                <a:cubicBezTo>
                  <a:pt x="115" y="234"/>
                  <a:pt x="121" y="239"/>
                  <a:pt x="128" y="243"/>
                </a:cubicBezTo>
                <a:cubicBezTo>
                  <a:pt x="136" y="249"/>
                  <a:pt x="144" y="254"/>
                  <a:pt x="151" y="261"/>
                </a:cubicBezTo>
                <a:cubicBezTo>
                  <a:pt x="155" y="264"/>
                  <a:pt x="158" y="267"/>
                  <a:pt x="161" y="270"/>
                </a:cubicBezTo>
                <a:cubicBezTo>
                  <a:pt x="164" y="272"/>
                  <a:pt x="168" y="274"/>
                  <a:pt x="170" y="277"/>
                </a:cubicBezTo>
                <a:cubicBezTo>
                  <a:pt x="171" y="278"/>
                  <a:pt x="172" y="279"/>
                  <a:pt x="173" y="280"/>
                </a:cubicBezTo>
                <a:cubicBezTo>
                  <a:pt x="174" y="282"/>
                  <a:pt x="174" y="282"/>
                  <a:pt x="172" y="281"/>
                </a:cubicBezTo>
                <a:cubicBezTo>
                  <a:pt x="171" y="280"/>
                  <a:pt x="169" y="278"/>
                  <a:pt x="168" y="277"/>
                </a:cubicBezTo>
                <a:cubicBezTo>
                  <a:pt x="164" y="274"/>
                  <a:pt x="161" y="271"/>
                  <a:pt x="157" y="267"/>
                </a:cubicBezTo>
                <a:cubicBezTo>
                  <a:pt x="151" y="262"/>
                  <a:pt x="144" y="257"/>
                  <a:pt x="137" y="252"/>
                </a:cubicBezTo>
                <a:cubicBezTo>
                  <a:pt x="129" y="247"/>
                  <a:pt x="120" y="241"/>
                  <a:pt x="113" y="235"/>
                </a:cubicBezTo>
                <a:cubicBezTo>
                  <a:pt x="109" y="232"/>
                  <a:pt x="106" y="229"/>
                  <a:pt x="102" y="226"/>
                </a:cubicBezTo>
                <a:close/>
                <a:moveTo>
                  <a:pt x="95" y="218"/>
                </a:moveTo>
                <a:cubicBezTo>
                  <a:pt x="96" y="218"/>
                  <a:pt x="96" y="219"/>
                  <a:pt x="96" y="219"/>
                </a:cubicBezTo>
                <a:cubicBezTo>
                  <a:pt x="99" y="220"/>
                  <a:pt x="101" y="222"/>
                  <a:pt x="103" y="224"/>
                </a:cubicBezTo>
                <a:cubicBezTo>
                  <a:pt x="106" y="227"/>
                  <a:pt x="110" y="230"/>
                  <a:pt x="113" y="232"/>
                </a:cubicBezTo>
                <a:cubicBezTo>
                  <a:pt x="114" y="233"/>
                  <a:pt x="114" y="233"/>
                  <a:pt x="114" y="233"/>
                </a:cubicBezTo>
                <a:cubicBezTo>
                  <a:pt x="109" y="229"/>
                  <a:pt x="102" y="226"/>
                  <a:pt x="97" y="220"/>
                </a:cubicBezTo>
                <a:cubicBezTo>
                  <a:pt x="97" y="220"/>
                  <a:pt x="96" y="219"/>
                  <a:pt x="95" y="219"/>
                </a:cubicBezTo>
                <a:cubicBezTo>
                  <a:pt x="95" y="219"/>
                  <a:pt x="95" y="218"/>
                  <a:pt x="95" y="218"/>
                </a:cubicBezTo>
                <a:close/>
                <a:moveTo>
                  <a:pt x="174" y="278"/>
                </a:moveTo>
                <a:cubicBezTo>
                  <a:pt x="174" y="279"/>
                  <a:pt x="174" y="280"/>
                  <a:pt x="174" y="281"/>
                </a:cubicBezTo>
                <a:cubicBezTo>
                  <a:pt x="169" y="275"/>
                  <a:pt x="164" y="271"/>
                  <a:pt x="158" y="266"/>
                </a:cubicBezTo>
                <a:cubicBezTo>
                  <a:pt x="152" y="260"/>
                  <a:pt x="145" y="255"/>
                  <a:pt x="138" y="250"/>
                </a:cubicBezTo>
                <a:cubicBezTo>
                  <a:pt x="132" y="246"/>
                  <a:pt x="126" y="242"/>
                  <a:pt x="120" y="238"/>
                </a:cubicBezTo>
                <a:cubicBezTo>
                  <a:pt x="125" y="241"/>
                  <a:pt x="130" y="244"/>
                  <a:pt x="134" y="247"/>
                </a:cubicBezTo>
                <a:cubicBezTo>
                  <a:pt x="143" y="253"/>
                  <a:pt x="151" y="258"/>
                  <a:pt x="159" y="265"/>
                </a:cubicBezTo>
                <a:cubicBezTo>
                  <a:pt x="162" y="268"/>
                  <a:pt x="166" y="271"/>
                  <a:pt x="169" y="274"/>
                </a:cubicBezTo>
                <a:cubicBezTo>
                  <a:pt x="171" y="276"/>
                  <a:pt x="173" y="277"/>
                  <a:pt x="174" y="278"/>
                </a:cubicBezTo>
                <a:close/>
                <a:moveTo>
                  <a:pt x="174" y="287"/>
                </a:moveTo>
                <a:cubicBezTo>
                  <a:pt x="174" y="290"/>
                  <a:pt x="173" y="292"/>
                  <a:pt x="173" y="294"/>
                </a:cubicBezTo>
                <a:cubicBezTo>
                  <a:pt x="161" y="281"/>
                  <a:pt x="148" y="268"/>
                  <a:pt x="134" y="257"/>
                </a:cubicBezTo>
                <a:cubicBezTo>
                  <a:pt x="127" y="252"/>
                  <a:pt x="120" y="246"/>
                  <a:pt x="113" y="241"/>
                </a:cubicBezTo>
                <a:cubicBezTo>
                  <a:pt x="109" y="238"/>
                  <a:pt x="106" y="235"/>
                  <a:pt x="103" y="232"/>
                </a:cubicBezTo>
                <a:cubicBezTo>
                  <a:pt x="101" y="230"/>
                  <a:pt x="98" y="227"/>
                  <a:pt x="96" y="225"/>
                </a:cubicBezTo>
                <a:cubicBezTo>
                  <a:pt x="96" y="225"/>
                  <a:pt x="96" y="225"/>
                  <a:pt x="96" y="225"/>
                </a:cubicBezTo>
                <a:cubicBezTo>
                  <a:pt x="99" y="227"/>
                  <a:pt x="101" y="230"/>
                  <a:pt x="104" y="233"/>
                </a:cubicBezTo>
                <a:cubicBezTo>
                  <a:pt x="107" y="235"/>
                  <a:pt x="110" y="238"/>
                  <a:pt x="113" y="240"/>
                </a:cubicBezTo>
                <a:cubicBezTo>
                  <a:pt x="121" y="246"/>
                  <a:pt x="128" y="251"/>
                  <a:pt x="135" y="256"/>
                </a:cubicBezTo>
                <a:cubicBezTo>
                  <a:pt x="143" y="262"/>
                  <a:pt x="150" y="268"/>
                  <a:pt x="158" y="274"/>
                </a:cubicBezTo>
                <a:cubicBezTo>
                  <a:pt x="161" y="277"/>
                  <a:pt x="165" y="281"/>
                  <a:pt x="168" y="284"/>
                </a:cubicBezTo>
                <a:cubicBezTo>
                  <a:pt x="170" y="285"/>
                  <a:pt x="172" y="287"/>
                  <a:pt x="174" y="287"/>
                </a:cubicBezTo>
                <a:close/>
                <a:moveTo>
                  <a:pt x="172" y="301"/>
                </a:moveTo>
                <a:cubicBezTo>
                  <a:pt x="172" y="301"/>
                  <a:pt x="172" y="301"/>
                  <a:pt x="172" y="301"/>
                </a:cubicBezTo>
                <a:cubicBezTo>
                  <a:pt x="172" y="301"/>
                  <a:pt x="172" y="301"/>
                  <a:pt x="172" y="301"/>
                </a:cubicBezTo>
                <a:cubicBezTo>
                  <a:pt x="172" y="301"/>
                  <a:pt x="172" y="301"/>
                  <a:pt x="172" y="301"/>
                </a:cubicBezTo>
                <a:close/>
                <a:moveTo>
                  <a:pt x="172" y="303"/>
                </a:moveTo>
                <a:cubicBezTo>
                  <a:pt x="170" y="302"/>
                  <a:pt x="168" y="300"/>
                  <a:pt x="166" y="298"/>
                </a:cubicBezTo>
                <a:cubicBezTo>
                  <a:pt x="164" y="296"/>
                  <a:pt x="162" y="295"/>
                  <a:pt x="159" y="293"/>
                </a:cubicBezTo>
                <a:cubicBezTo>
                  <a:pt x="151" y="288"/>
                  <a:pt x="144" y="282"/>
                  <a:pt x="137" y="276"/>
                </a:cubicBezTo>
                <a:cubicBezTo>
                  <a:pt x="124" y="264"/>
                  <a:pt x="111" y="253"/>
                  <a:pt x="97" y="243"/>
                </a:cubicBezTo>
                <a:cubicBezTo>
                  <a:pt x="97" y="241"/>
                  <a:pt x="97" y="240"/>
                  <a:pt x="97" y="238"/>
                </a:cubicBezTo>
                <a:cubicBezTo>
                  <a:pt x="99" y="242"/>
                  <a:pt x="103" y="245"/>
                  <a:pt x="106" y="248"/>
                </a:cubicBezTo>
                <a:cubicBezTo>
                  <a:pt x="114" y="254"/>
                  <a:pt x="120" y="259"/>
                  <a:pt x="128" y="265"/>
                </a:cubicBezTo>
                <a:cubicBezTo>
                  <a:pt x="135" y="270"/>
                  <a:pt x="142" y="276"/>
                  <a:pt x="149" y="282"/>
                </a:cubicBezTo>
                <a:cubicBezTo>
                  <a:pt x="152" y="284"/>
                  <a:pt x="154" y="286"/>
                  <a:pt x="157" y="288"/>
                </a:cubicBezTo>
                <a:cubicBezTo>
                  <a:pt x="161" y="292"/>
                  <a:pt x="165" y="295"/>
                  <a:pt x="169" y="298"/>
                </a:cubicBezTo>
                <a:cubicBezTo>
                  <a:pt x="170" y="300"/>
                  <a:pt x="172" y="303"/>
                  <a:pt x="172" y="303"/>
                </a:cubicBezTo>
                <a:close/>
                <a:moveTo>
                  <a:pt x="137" y="271"/>
                </a:moveTo>
                <a:cubicBezTo>
                  <a:pt x="130" y="265"/>
                  <a:pt x="122" y="260"/>
                  <a:pt x="115" y="254"/>
                </a:cubicBezTo>
                <a:cubicBezTo>
                  <a:pt x="110" y="250"/>
                  <a:pt x="102" y="245"/>
                  <a:pt x="99" y="240"/>
                </a:cubicBezTo>
                <a:cubicBezTo>
                  <a:pt x="97" y="237"/>
                  <a:pt x="99" y="240"/>
                  <a:pt x="100" y="240"/>
                </a:cubicBezTo>
                <a:cubicBezTo>
                  <a:pt x="101" y="241"/>
                  <a:pt x="102" y="242"/>
                  <a:pt x="104" y="243"/>
                </a:cubicBezTo>
                <a:cubicBezTo>
                  <a:pt x="107" y="246"/>
                  <a:pt x="110" y="248"/>
                  <a:pt x="113" y="250"/>
                </a:cubicBezTo>
                <a:cubicBezTo>
                  <a:pt x="121" y="256"/>
                  <a:pt x="127" y="262"/>
                  <a:pt x="134" y="268"/>
                </a:cubicBezTo>
                <a:cubicBezTo>
                  <a:pt x="138" y="271"/>
                  <a:pt x="141" y="275"/>
                  <a:pt x="145" y="278"/>
                </a:cubicBezTo>
                <a:cubicBezTo>
                  <a:pt x="142" y="276"/>
                  <a:pt x="140" y="273"/>
                  <a:pt x="137" y="271"/>
                </a:cubicBezTo>
                <a:close/>
                <a:moveTo>
                  <a:pt x="141" y="280"/>
                </a:moveTo>
                <a:cubicBezTo>
                  <a:pt x="141" y="280"/>
                  <a:pt x="142" y="280"/>
                  <a:pt x="142" y="281"/>
                </a:cubicBezTo>
                <a:cubicBezTo>
                  <a:pt x="139" y="278"/>
                  <a:pt x="136" y="276"/>
                  <a:pt x="133" y="273"/>
                </a:cubicBezTo>
                <a:cubicBezTo>
                  <a:pt x="126" y="268"/>
                  <a:pt x="120" y="263"/>
                  <a:pt x="113" y="258"/>
                </a:cubicBezTo>
                <a:cubicBezTo>
                  <a:pt x="110" y="255"/>
                  <a:pt x="107" y="253"/>
                  <a:pt x="104" y="251"/>
                </a:cubicBezTo>
                <a:cubicBezTo>
                  <a:pt x="103" y="249"/>
                  <a:pt x="101" y="248"/>
                  <a:pt x="100" y="246"/>
                </a:cubicBezTo>
                <a:cubicBezTo>
                  <a:pt x="100" y="246"/>
                  <a:pt x="96" y="243"/>
                  <a:pt x="100" y="245"/>
                </a:cubicBezTo>
                <a:cubicBezTo>
                  <a:pt x="114" y="256"/>
                  <a:pt x="127" y="268"/>
                  <a:pt x="141" y="280"/>
                </a:cubicBezTo>
                <a:close/>
                <a:moveTo>
                  <a:pt x="97" y="234"/>
                </a:moveTo>
                <a:cubicBezTo>
                  <a:pt x="102" y="239"/>
                  <a:pt x="108" y="244"/>
                  <a:pt x="114" y="249"/>
                </a:cubicBezTo>
                <a:cubicBezTo>
                  <a:pt x="121" y="255"/>
                  <a:pt x="128" y="261"/>
                  <a:pt x="135" y="267"/>
                </a:cubicBezTo>
                <a:cubicBezTo>
                  <a:pt x="142" y="272"/>
                  <a:pt x="148" y="278"/>
                  <a:pt x="155" y="284"/>
                </a:cubicBezTo>
                <a:cubicBezTo>
                  <a:pt x="158" y="287"/>
                  <a:pt x="161" y="290"/>
                  <a:pt x="164" y="293"/>
                </a:cubicBezTo>
                <a:cubicBezTo>
                  <a:pt x="167" y="295"/>
                  <a:pt x="170" y="297"/>
                  <a:pt x="172" y="300"/>
                </a:cubicBezTo>
                <a:cubicBezTo>
                  <a:pt x="170" y="298"/>
                  <a:pt x="167" y="295"/>
                  <a:pt x="164" y="293"/>
                </a:cubicBezTo>
                <a:cubicBezTo>
                  <a:pt x="161" y="291"/>
                  <a:pt x="158" y="288"/>
                  <a:pt x="155" y="285"/>
                </a:cubicBezTo>
                <a:cubicBezTo>
                  <a:pt x="148" y="280"/>
                  <a:pt x="142" y="274"/>
                  <a:pt x="135" y="268"/>
                </a:cubicBezTo>
                <a:cubicBezTo>
                  <a:pt x="128" y="262"/>
                  <a:pt x="122" y="256"/>
                  <a:pt x="115" y="250"/>
                </a:cubicBezTo>
                <a:cubicBezTo>
                  <a:pt x="109" y="246"/>
                  <a:pt x="103" y="242"/>
                  <a:pt x="97" y="236"/>
                </a:cubicBezTo>
                <a:cubicBezTo>
                  <a:pt x="97" y="236"/>
                  <a:pt x="97" y="236"/>
                  <a:pt x="97" y="236"/>
                </a:cubicBezTo>
                <a:cubicBezTo>
                  <a:pt x="97" y="235"/>
                  <a:pt x="97" y="234"/>
                  <a:pt x="97" y="234"/>
                </a:cubicBezTo>
                <a:close/>
                <a:moveTo>
                  <a:pt x="96" y="220"/>
                </a:moveTo>
                <a:cubicBezTo>
                  <a:pt x="97" y="221"/>
                  <a:pt x="98" y="222"/>
                  <a:pt x="99" y="223"/>
                </a:cubicBezTo>
                <a:cubicBezTo>
                  <a:pt x="98" y="222"/>
                  <a:pt x="97" y="222"/>
                  <a:pt x="96" y="221"/>
                </a:cubicBezTo>
                <a:cubicBezTo>
                  <a:pt x="96" y="221"/>
                  <a:pt x="96" y="220"/>
                  <a:pt x="96" y="220"/>
                </a:cubicBezTo>
                <a:close/>
                <a:moveTo>
                  <a:pt x="94" y="202"/>
                </a:moveTo>
                <a:cubicBezTo>
                  <a:pt x="109" y="217"/>
                  <a:pt x="127" y="229"/>
                  <a:pt x="143" y="242"/>
                </a:cubicBezTo>
                <a:cubicBezTo>
                  <a:pt x="152" y="249"/>
                  <a:pt x="161" y="255"/>
                  <a:pt x="169" y="261"/>
                </a:cubicBezTo>
                <a:cubicBezTo>
                  <a:pt x="171" y="263"/>
                  <a:pt x="172" y="264"/>
                  <a:pt x="174" y="265"/>
                </a:cubicBezTo>
                <a:cubicBezTo>
                  <a:pt x="175" y="267"/>
                  <a:pt x="175" y="267"/>
                  <a:pt x="174" y="266"/>
                </a:cubicBezTo>
                <a:cubicBezTo>
                  <a:pt x="172" y="264"/>
                  <a:pt x="170" y="263"/>
                  <a:pt x="168" y="261"/>
                </a:cubicBezTo>
                <a:cubicBezTo>
                  <a:pt x="163" y="258"/>
                  <a:pt x="159" y="255"/>
                  <a:pt x="155" y="252"/>
                </a:cubicBezTo>
                <a:cubicBezTo>
                  <a:pt x="145" y="245"/>
                  <a:pt x="135" y="239"/>
                  <a:pt x="126" y="232"/>
                </a:cubicBezTo>
                <a:cubicBezTo>
                  <a:pt x="116" y="225"/>
                  <a:pt x="107" y="218"/>
                  <a:pt x="97" y="211"/>
                </a:cubicBezTo>
                <a:cubicBezTo>
                  <a:pt x="97" y="211"/>
                  <a:pt x="97" y="210"/>
                  <a:pt x="97" y="210"/>
                </a:cubicBezTo>
                <a:cubicBezTo>
                  <a:pt x="96" y="210"/>
                  <a:pt x="95" y="209"/>
                  <a:pt x="95" y="209"/>
                </a:cubicBezTo>
                <a:cubicBezTo>
                  <a:pt x="94" y="207"/>
                  <a:pt x="94" y="204"/>
                  <a:pt x="94" y="202"/>
                </a:cubicBezTo>
                <a:close/>
                <a:moveTo>
                  <a:pt x="93" y="195"/>
                </a:moveTo>
                <a:cubicBezTo>
                  <a:pt x="107" y="207"/>
                  <a:pt x="120" y="219"/>
                  <a:pt x="134" y="230"/>
                </a:cubicBezTo>
                <a:cubicBezTo>
                  <a:pt x="141" y="235"/>
                  <a:pt x="147" y="240"/>
                  <a:pt x="153" y="245"/>
                </a:cubicBezTo>
                <a:cubicBezTo>
                  <a:pt x="147" y="240"/>
                  <a:pt x="141" y="236"/>
                  <a:pt x="135" y="232"/>
                </a:cubicBezTo>
                <a:cubicBezTo>
                  <a:pt x="127" y="226"/>
                  <a:pt x="120" y="221"/>
                  <a:pt x="112" y="216"/>
                </a:cubicBezTo>
                <a:cubicBezTo>
                  <a:pt x="106" y="211"/>
                  <a:pt x="101" y="205"/>
                  <a:pt x="94" y="201"/>
                </a:cubicBezTo>
                <a:cubicBezTo>
                  <a:pt x="94" y="200"/>
                  <a:pt x="94" y="199"/>
                  <a:pt x="94" y="199"/>
                </a:cubicBezTo>
                <a:cubicBezTo>
                  <a:pt x="94" y="198"/>
                  <a:pt x="93" y="196"/>
                  <a:pt x="93" y="195"/>
                </a:cubicBezTo>
                <a:close/>
                <a:moveTo>
                  <a:pt x="93" y="194"/>
                </a:moveTo>
                <a:cubicBezTo>
                  <a:pt x="93" y="192"/>
                  <a:pt x="93" y="190"/>
                  <a:pt x="93" y="189"/>
                </a:cubicBezTo>
                <a:cubicBezTo>
                  <a:pt x="93" y="189"/>
                  <a:pt x="93" y="189"/>
                  <a:pt x="93" y="189"/>
                </a:cubicBezTo>
                <a:cubicBezTo>
                  <a:pt x="95" y="190"/>
                  <a:pt x="97" y="192"/>
                  <a:pt x="98" y="193"/>
                </a:cubicBezTo>
                <a:cubicBezTo>
                  <a:pt x="100" y="194"/>
                  <a:pt x="102" y="196"/>
                  <a:pt x="104" y="197"/>
                </a:cubicBezTo>
                <a:cubicBezTo>
                  <a:pt x="109" y="201"/>
                  <a:pt x="114" y="205"/>
                  <a:pt x="119" y="209"/>
                </a:cubicBezTo>
                <a:cubicBezTo>
                  <a:pt x="126" y="214"/>
                  <a:pt x="133" y="219"/>
                  <a:pt x="140" y="224"/>
                </a:cubicBezTo>
                <a:cubicBezTo>
                  <a:pt x="145" y="228"/>
                  <a:pt x="151" y="232"/>
                  <a:pt x="156" y="237"/>
                </a:cubicBezTo>
                <a:cubicBezTo>
                  <a:pt x="161" y="242"/>
                  <a:pt x="167" y="246"/>
                  <a:pt x="172" y="251"/>
                </a:cubicBezTo>
                <a:cubicBezTo>
                  <a:pt x="173" y="252"/>
                  <a:pt x="175" y="253"/>
                  <a:pt x="176" y="254"/>
                </a:cubicBezTo>
                <a:cubicBezTo>
                  <a:pt x="176" y="254"/>
                  <a:pt x="176" y="254"/>
                  <a:pt x="176" y="254"/>
                </a:cubicBezTo>
                <a:cubicBezTo>
                  <a:pt x="175" y="254"/>
                  <a:pt x="174" y="253"/>
                  <a:pt x="174" y="253"/>
                </a:cubicBezTo>
                <a:cubicBezTo>
                  <a:pt x="171" y="251"/>
                  <a:pt x="168" y="248"/>
                  <a:pt x="166" y="246"/>
                </a:cubicBezTo>
                <a:cubicBezTo>
                  <a:pt x="142" y="229"/>
                  <a:pt x="117" y="212"/>
                  <a:pt x="93" y="194"/>
                </a:cubicBezTo>
                <a:close/>
                <a:moveTo>
                  <a:pt x="92" y="180"/>
                </a:moveTo>
                <a:cubicBezTo>
                  <a:pt x="100" y="189"/>
                  <a:pt x="111" y="197"/>
                  <a:pt x="121" y="204"/>
                </a:cubicBezTo>
                <a:cubicBezTo>
                  <a:pt x="132" y="212"/>
                  <a:pt x="144" y="221"/>
                  <a:pt x="154" y="229"/>
                </a:cubicBezTo>
                <a:cubicBezTo>
                  <a:pt x="160" y="234"/>
                  <a:pt x="165" y="239"/>
                  <a:pt x="171" y="244"/>
                </a:cubicBezTo>
                <a:cubicBezTo>
                  <a:pt x="172" y="245"/>
                  <a:pt x="174" y="247"/>
                  <a:pt x="176" y="249"/>
                </a:cubicBezTo>
                <a:cubicBezTo>
                  <a:pt x="174" y="247"/>
                  <a:pt x="171" y="245"/>
                  <a:pt x="169" y="243"/>
                </a:cubicBezTo>
                <a:cubicBezTo>
                  <a:pt x="158" y="234"/>
                  <a:pt x="146" y="226"/>
                  <a:pt x="134" y="217"/>
                </a:cubicBezTo>
                <a:cubicBezTo>
                  <a:pt x="122" y="209"/>
                  <a:pt x="111" y="199"/>
                  <a:pt x="98" y="192"/>
                </a:cubicBezTo>
                <a:cubicBezTo>
                  <a:pt x="98" y="191"/>
                  <a:pt x="97" y="191"/>
                  <a:pt x="96" y="190"/>
                </a:cubicBezTo>
                <a:cubicBezTo>
                  <a:pt x="95" y="189"/>
                  <a:pt x="94" y="188"/>
                  <a:pt x="92" y="187"/>
                </a:cubicBezTo>
                <a:cubicBezTo>
                  <a:pt x="92" y="185"/>
                  <a:pt x="92" y="182"/>
                  <a:pt x="92" y="180"/>
                </a:cubicBezTo>
                <a:close/>
                <a:moveTo>
                  <a:pt x="95" y="182"/>
                </a:moveTo>
                <a:cubicBezTo>
                  <a:pt x="96" y="182"/>
                  <a:pt x="97" y="183"/>
                  <a:pt x="98" y="184"/>
                </a:cubicBezTo>
                <a:cubicBezTo>
                  <a:pt x="102" y="186"/>
                  <a:pt x="105" y="189"/>
                  <a:pt x="109" y="192"/>
                </a:cubicBezTo>
                <a:cubicBezTo>
                  <a:pt x="117" y="198"/>
                  <a:pt x="125" y="203"/>
                  <a:pt x="132" y="209"/>
                </a:cubicBezTo>
                <a:cubicBezTo>
                  <a:pt x="141" y="215"/>
                  <a:pt x="150" y="222"/>
                  <a:pt x="158" y="229"/>
                </a:cubicBezTo>
                <a:cubicBezTo>
                  <a:pt x="164" y="234"/>
                  <a:pt x="170" y="239"/>
                  <a:pt x="176" y="244"/>
                </a:cubicBezTo>
                <a:cubicBezTo>
                  <a:pt x="176" y="245"/>
                  <a:pt x="176" y="246"/>
                  <a:pt x="176" y="248"/>
                </a:cubicBezTo>
                <a:cubicBezTo>
                  <a:pt x="174" y="246"/>
                  <a:pt x="172" y="244"/>
                  <a:pt x="170" y="242"/>
                </a:cubicBezTo>
                <a:cubicBezTo>
                  <a:pt x="167" y="239"/>
                  <a:pt x="164" y="236"/>
                  <a:pt x="160" y="233"/>
                </a:cubicBezTo>
                <a:cubicBezTo>
                  <a:pt x="153" y="227"/>
                  <a:pt x="145" y="221"/>
                  <a:pt x="138" y="215"/>
                </a:cubicBezTo>
                <a:cubicBezTo>
                  <a:pt x="124" y="204"/>
                  <a:pt x="108" y="195"/>
                  <a:pt x="95" y="182"/>
                </a:cubicBezTo>
                <a:close/>
                <a:moveTo>
                  <a:pt x="176" y="253"/>
                </a:moveTo>
                <a:cubicBezTo>
                  <a:pt x="153" y="233"/>
                  <a:pt x="128" y="216"/>
                  <a:pt x="105" y="197"/>
                </a:cubicBezTo>
                <a:cubicBezTo>
                  <a:pt x="106" y="198"/>
                  <a:pt x="108" y="199"/>
                  <a:pt x="110" y="201"/>
                </a:cubicBezTo>
                <a:cubicBezTo>
                  <a:pt x="118" y="206"/>
                  <a:pt x="126" y="212"/>
                  <a:pt x="134" y="218"/>
                </a:cubicBezTo>
                <a:cubicBezTo>
                  <a:pt x="142" y="224"/>
                  <a:pt x="150" y="229"/>
                  <a:pt x="157" y="235"/>
                </a:cubicBezTo>
                <a:cubicBezTo>
                  <a:pt x="161" y="238"/>
                  <a:pt x="166" y="241"/>
                  <a:pt x="170" y="245"/>
                </a:cubicBezTo>
                <a:cubicBezTo>
                  <a:pt x="172" y="246"/>
                  <a:pt x="174" y="248"/>
                  <a:pt x="176" y="250"/>
                </a:cubicBezTo>
                <a:cubicBezTo>
                  <a:pt x="176" y="251"/>
                  <a:pt x="176" y="252"/>
                  <a:pt x="176" y="253"/>
                </a:cubicBezTo>
                <a:close/>
                <a:moveTo>
                  <a:pt x="176" y="261"/>
                </a:moveTo>
                <a:cubicBezTo>
                  <a:pt x="170" y="255"/>
                  <a:pt x="163" y="251"/>
                  <a:pt x="157" y="246"/>
                </a:cubicBezTo>
                <a:cubicBezTo>
                  <a:pt x="150" y="241"/>
                  <a:pt x="144" y="236"/>
                  <a:pt x="137" y="231"/>
                </a:cubicBezTo>
                <a:cubicBezTo>
                  <a:pt x="124" y="221"/>
                  <a:pt x="111" y="210"/>
                  <a:pt x="99" y="199"/>
                </a:cubicBezTo>
                <a:cubicBezTo>
                  <a:pt x="100" y="200"/>
                  <a:pt x="101" y="200"/>
                  <a:pt x="101" y="201"/>
                </a:cubicBezTo>
                <a:cubicBezTo>
                  <a:pt x="105" y="204"/>
                  <a:pt x="109" y="207"/>
                  <a:pt x="113" y="209"/>
                </a:cubicBezTo>
                <a:cubicBezTo>
                  <a:pt x="120" y="215"/>
                  <a:pt x="127" y="220"/>
                  <a:pt x="135" y="226"/>
                </a:cubicBezTo>
                <a:cubicBezTo>
                  <a:pt x="142" y="231"/>
                  <a:pt x="149" y="236"/>
                  <a:pt x="157" y="241"/>
                </a:cubicBezTo>
                <a:cubicBezTo>
                  <a:pt x="163" y="246"/>
                  <a:pt x="169" y="251"/>
                  <a:pt x="176" y="255"/>
                </a:cubicBezTo>
                <a:cubicBezTo>
                  <a:pt x="176" y="257"/>
                  <a:pt x="176" y="259"/>
                  <a:pt x="176" y="261"/>
                </a:cubicBezTo>
                <a:close/>
                <a:moveTo>
                  <a:pt x="176" y="262"/>
                </a:moveTo>
                <a:cubicBezTo>
                  <a:pt x="174" y="259"/>
                  <a:pt x="170" y="257"/>
                  <a:pt x="167" y="255"/>
                </a:cubicBezTo>
                <a:cubicBezTo>
                  <a:pt x="166" y="254"/>
                  <a:pt x="165" y="253"/>
                  <a:pt x="164" y="252"/>
                </a:cubicBezTo>
                <a:cubicBezTo>
                  <a:pt x="168" y="255"/>
                  <a:pt x="172" y="258"/>
                  <a:pt x="176" y="262"/>
                </a:cubicBezTo>
                <a:cubicBezTo>
                  <a:pt x="176" y="262"/>
                  <a:pt x="176" y="262"/>
                  <a:pt x="176" y="262"/>
                </a:cubicBezTo>
                <a:close/>
                <a:moveTo>
                  <a:pt x="176" y="196"/>
                </a:moveTo>
                <a:cubicBezTo>
                  <a:pt x="176" y="196"/>
                  <a:pt x="176" y="197"/>
                  <a:pt x="176" y="197"/>
                </a:cubicBezTo>
                <a:cubicBezTo>
                  <a:pt x="173" y="193"/>
                  <a:pt x="170" y="190"/>
                  <a:pt x="166" y="187"/>
                </a:cubicBezTo>
                <a:cubicBezTo>
                  <a:pt x="169" y="190"/>
                  <a:pt x="173" y="193"/>
                  <a:pt x="176" y="196"/>
                </a:cubicBezTo>
                <a:cubicBezTo>
                  <a:pt x="176" y="196"/>
                  <a:pt x="176" y="196"/>
                  <a:pt x="176" y="196"/>
                </a:cubicBezTo>
                <a:close/>
                <a:moveTo>
                  <a:pt x="128" y="170"/>
                </a:moveTo>
                <a:cubicBezTo>
                  <a:pt x="129" y="171"/>
                  <a:pt x="131" y="173"/>
                  <a:pt x="133" y="175"/>
                </a:cubicBezTo>
                <a:cubicBezTo>
                  <a:pt x="133" y="176"/>
                  <a:pt x="133" y="177"/>
                  <a:pt x="133" y="179"/>
                </a:cubicBezTo>
                <a:cubicBezTo>
                  <a:pt x="127" y="175"/>
                  <a:pt x="122" y="171"/>
                  <a:pt x="116" y="167"/>
                </a:cubicBezTo>
                <a:cubicBezTo>
                  <a:pt x="120" y="167"/>
                  <a:pt x="124" y="168"/>
                  <a:pt x="128" y="170"/>
                </a:cubicBezTo>
                <a:close/>
                <a:moveTo>
                  <a:pt x="115" y="166"/>
                </a:moveTo>
                <a:cubicBezTo>
                  <a:pt x="115" y="167"/>
                  <a:pt x="115" y="167"/>
                  <a:pt x="115" y="167"/>
                </a:cubicBezTo>
                <a:cubicBezTo>
                  <a:pt x="121" y="173"/>
                  <a:pt x="127" y="179"/>
                  <a:pt x="133" y="184"/>
                </a:cubicBezTo>
                <a:cubicBezTo>
                  <a:pt x="133" y="184"/>
                  <a:pt x="134" y="185"/>
                  <a:pt x="134" y="185"/>
                </a:cubicBezTo>
                <a:cubicBezTo>
                  <a:pt x="125" y="178"/>
                  <a:pt x="116" y="172"/>
                  <a:pt x="107" y="165"/>
                </a:cubicBezTo>
                <a:cubicBezTo>
                  <a:pt x="110" y="165"/>
                  <a:pt x="112" y="166"/>
                  <a:pt x="115" y="166"/>
                </a:cubicBezTo>
                <a:close/>
                <a:moveTo>
                  <a:pt x="106" y="165"/>
                </a:moveTo>
                <a:cubicBezTo>
                  <a:pt x="106" y="165"/>
                  <a:pt x="106" y="165"/>
                  <a:pt x="106" y="165"/>
                </a:cubicBezTo>
                <a:cubicBezTo>
                  <a:pt x="115" y="174"/>
                  <a:pt x="125" y="182"/>
                  <a:pt x="136" y="189"/>
                </a:cubicBezTo>
                <a:cubicBezTo>
                  <a:pt x="136" y="190"/>
                  <a:pt x="137" y="191"/>
                  <a:pt x="138" y="191"/>
                </a:cubicBezTo>
                <a:cubicBezTo>
                  <a:pt x="139" y="192"/>
                  <a:pt x="141" y="193"/>
                  <a:pt x="142" y="194"/>
                </a:cubicBezTo>
                <a:cubicBezTo>
                  <a:pt x="148" y="199"/>
                  <a:pt x="155" y="204"/>
                  <a:pt x="161" y="209"/>
                </a:cubicBezTo>
                <a:cubicBezTo>
                  <a:pt x="164" y="212"/>
                  <a:pt x="167" y="215"/>
                  <a:pt x="169" y="218"/>
                </a:cubicBezTo>
                <a:cubicBezTo>
                  <a:pt x="171" y="220"/>
                  <a:pt x="174" y="223"/>
                  <a:pt x="177" y="225"/>
                </a:cubicBezTo>
                <a:cubicBezTo>
                  <a:pt x="177" y="225"/>
                  <a:pt x="177" y="225"/>
                  <a:pt x="177" y="225"/>
                </a:cubicBezTo>
                <a:cubicBezTo>
                  <a:pt x="174" y="223"/>
                  <a:pt x="172" y="221"/>
                  <a:pt x="169" y="219"/>
                </a:cubicBezTo>
                <a:cubicBezTo>
                  <a:pt x="168" y="217"/>
                  <a:pt x="166" y="216"/>
                  <a:pt x="164" y="214"/>
                </a:cubicBezTo>
                <a:cubicBezTo>
                  <a:pt x="158" y="208"/>
                  <a:pt x="152" y="203"/>
                  <a:pt x="146" y="199"/>
                </a:cubicBezTo>
                <a:cubicBezTo>
                  <a:pt x="143" y="197"/>
                  <a:pt x="141" y="196"/>
                  <a:pt x="139" y="194"/>
                </a:cubicBezTo>
                <a:cubicBezTo>
                  <a:pt x="139" y="194"/>
                  <a:pt x="139" y="194"/>
                  <a:pt x="139" y="194"/>
                </a:cubicBezTo>
                <a:cubicBezTo>
                  <a:pt x="126" y="184"/>
                  <a:pt x="113" y="174"/>
                  <a:pt x="101" y="164"/>
                </a:cubicBezTo>
                <a:cubicBezTo>
                  <a:pt x="102" y="164"/>
                  <a:pt x="104" y="165"/>
                  <a:pt x="106" y="165"/>
                </a:cubicBezTo>
                <a:close/>
                <a:moveTo>
                  <a:pt x="131" y="171"/>
                </a:moveTo>
                <a:cubicBezTo>
                  <a:pt x="132" y="171"/>
                  <a:pt x="132" y="171"/>
                  <a:pt x="132" y="171"/>
                </a:cubicBezTo>
                <a:cubicBezTo>
                  <a:pt x="132" y="171"/>
                  <a:pt x="133" y="171"/>
                  <a:pt x="133" y="171"/>
                </a:cubicBezTo>
                <a:cubicBezTo>
                  <a:pt x="133" y="172"/>
                  <a:pt x="133" y="173"/>
                  <a:pt x="133" y="174"/>
                </a:cubicBezTo>
                <a:cubicBezTo>
                  <a:pt x="132" y="173"/>
                  <a:pt x="131" y="172"/>
                  <a:pt x="131" y="172"/>
                </a:cubicBezTo>
                <a:cubicBezTo>
                  <a:pt x="130" y="172"/>
                  <a:pt x="129" y="171"/>
                  <a:pt x="129" y="170"/>
                </a:cubicBezTo>
                <a:cubicBezTo>
                  <a:pt x="130" y="170"/>
                  <a:pt x="131" y="170"/>
                  <a:pt x="131" y="171"/>
                </a:cubicBezTo>
                <a:close/>
                <a:moveTo>
                  <a:pt x="136" y="172"/>
                </a:moveTo>
                <a:cubicBezTo>
                  <a:pt x="136" y="173"/>
                  <a:pt x="136" y="173"/>
                  <a:pt x="136" y="173"/>
                </a:cubicBezTo>
                <a:cubicBezTo>
                  <a:pt x="136" y="173"/>
                  <a:pt x="136" y="173"/>
                  <a:pt x="136" y="173"/>
                </a:cubicBezTo>
                <a:cubicBezTo>
                  <a:pt x="136" y="173"/>
                  <a:pt x="136" y="172"/>
                  <a:pt x="136" y="172"/>
                </a:cubicBezTo>
                <a:close/>
                <a:moveTo>
                  <a:pt x="139" y="180"/>
                </a:moveTo>
                <a:cubicBezTo>
                  <a:pt x="138" y="179"/>
                  <a:pt x="137" y="178"/>
                  <a:pt x="135" y="176"/>
                </a:cubicBezTo>
                <a:cubicBezTo>
                  <a:pt x="135" y="175"/>
                  <a:pt x="136" y="174"/>
                  <a:pt x="136" y="174"/>
                </a:cubicBezTo>
                <a:cubicBezTo>
                  <a:pt x="136" y="174"/>
                  <a:pt x="137" y="174"/>
                  <a:pt x="137" y="175"/>
                </a:cubicBezTo>
                <a:cubicBezTo>
                  <a:pt x="138" y="176"/>
                  <a:pt x="139" y="178"/>
                  <a:pt x="139" y="180"/>
                </a:cubicBezTo>
                <a:close/>
                <a:moveTo>
                  <a:pt x="140" y="180"/>
                </a:moveTo>
                <a:cubicBezTo>
                  <a:pt x="140" y="181"/>
                  <a:pt x="140" y="183"/>
                  <a:pt x="141" y="185"/>
                </a:cubicBezTo>
                <a:cubicBezTo>
                  <a:pt x="139" y="183"/>
                  <a:pt x="137" y="182"/>
                  <a:pt x="136" y="181"/>
                </a:cubicBezTo>
                <a:cubicBezTo>
                  <a:pt x="136" y="180"/>
                  <a:pt x="135" y="178"/>
                  <a:pt x="135" y="177"/>
                </a:cubicBezTo>
                <a:cubicBezTo>
                  <a:pt x="136" y="177"/>
                  <a:pt x="136" y="178"/>
                  <a:pt x="137" y="178"/>
                </a:cubicBezTo>
                <a:cubicBezTo>
                  <a:pt x="138" y="179"/>
                  <a:pt x="139" y="179"/>
                  <a:pt x="140" y="180"/>
                </a:cubicBezTo>
                <a:close/>
                <a:moveTo>
                  <a:pt x="136" y="182"/>
                </a:moveTo>
                <a:cubicBezTo>
                  <a:pt x="137" y="183"/>
                  <a:pt x="139" y="184"/>
                  <a:pt x="141" y="186"/>
                </a:cubicBezTo>
                <a:cubicBezTo>
                  <a:pt x="141" y="187"/>
                  <a:pt x="141" y="188"/>
                  <a:pt x="141" y="188"/>
                </a:cubicBezTo>
                <a:cubicBezTo>
                  <a:pt x="139" y="188"/>
                  <a:pt x="138" y="187"/>
                  <a:pt x="137" y="186"/>
                </a:cubicBezTo>
                <a:cubicBezTo>
                  <a:pt x="136" y="185"/>
                  <a:pt x="136" y="183"/>
                  <a:pt x="136" y="182"/>
                </a:cubicBezTo>
                <a:close/>
                <a:moveTo>
                  <a:pt x="133" y="183"/>
                </a:moveTo>
                <a:cubicBezTo>
                  <a:pt x="128" y="179"/>
                  <a:pt x="124" y="175"/>
                  <a:pt x="120" y="171"/>
                </a:cubicBezTo>
                <a:cubicBezTo>
                  <a:pt x="119" y="170"/>
                  <a:pt x="118" y="169"/>
                  <a:pt x="118" y="169"/>
                </a:cubicBezTo>
                <a:cubicBezTo>
                  <a:pt x="118" y="169"/>
                  <a:pt x="118" y="169"/>
                  <a:pt x="118" y="169"/>
                </a:cubicBezTo>
                <a:cubicBezTo>
                  <a:pt x="119" y="169"/>
                  <a:pt x="120" y="170"/>
                  <a:pt x="121" y="171"/>
                </a:cubicBezTo>
                <a:cubicBezTo>
                  <a:pt x="124" y="173"/>
                  <a:pt x="127" y="175"/>
                  <a:pt x="130" y="178"/>
                </a:cubicBezTo>
                <a:cubicBezTo>
                  <a:pt x="131" y="178"/>
                  <a:pt x="132" y="179"/>
                  <a:pt x="133" y="180"/>
                </a:cubicBezTo>
                <a:cubicBezTo>
                  <a:pt x="133" y="181"/>
                  <a:pt x="133" y="182"/>
                  <a:pt x="133" y="183"/>
                </a:cubicBezTo>
                <a:close/>
                <a:moveTo>
                  <a:pt x="141" y="191"/>
                </a:moveTo>
                <a:cubicBezTo>
                  <a:pt x="142" y="192"/>
                  <a:pt x="142" y="192"/>
                  <a:pt x="142" y="192"/>
                </a:cubicBezTo>
                <a:cubicBezTo>
                  <a:pt x="149" y="197"/>
                  <a:pt x="156" y="203"/>
                  <a:pt x="163" y="209"/>
                </a:cubicBezTo>
                <a:cubicBezTo>
                  <a:pt x="168" y="212"/>
                  <a:pt x="172" y="217"/>
                  <a:pt x="177" y="221"/>
                </a:cubicBezTo>
                <a:cubicBezTo>
                  <a:pt x="177" y="222"/>
                  <a:pt x="177" y="223"/>
                  <a:pt x="177" y="224"/>
                </a:cubicBezTo>
                <a:cubicBezTo>
                  <a:pt x="175" y="222"/>
                  <a:pt x="174" y="221"/>
                  <a:pt x="172" y="219"/>
                </a:cubicBezTo>
                <a:cubicBezTo>
                  <a:pt x="169" y="217"/>
                  <a:pt x="167" y="214"/>
                  <a:pt x="164" y="211"/>
                </a:cubicBezTo>
                <a:cubicBezTo>
                  <a:pt x="159" y="206"/>
                  <a:pt x="153" y="201"/>
                  <a:pt x="148" y="197"/>
                </a:cubicBezTo>
                <a:cubicBezTo>
                  <a:pt x="145" y="195"/>
                  <a:pt x="142" y="193"/>
                  <a:pt x="140" y="191"/>
                </a:cubicBezTo>
                <a:cubicBezTo>
                  <a:pt x="140" y="191"/>
                  <a:pt x="140" y="191"/>
                  <a:pt x="141" y="191"/>
                </a:cubicBezTo>
                <a:cubicBezTo>
                  <a:pt x="141" y="191"/>
                  <a:pt x="141" y="191"/>
                  <a:pt x="141" y="191"/>
                </a:cubicBezTo>
                <a:close/>
                <a:moveTo>
                  <a:pt x="135" y="188"/>
                </a:moveTo>
                <a:cubicBezTo>
                  <a:pt x="126" y="182"/>
                  <a:pt x="118" y="176"/>
                  <a:pt x="111" y="169"/>
                </a:cubicBezTo>
                <a:cubicBezTo>
                  <a:pt x="112" y="169"/>
                  <a:pt x="112" y="170"/>
                  <a:pt x="113" y="171"/>
                </a:cubicBezTo>
                <a:cubicBezTo>
                  <a:pt x="116" y="173"/>
                  <a:pt x="119" y="175"/>
                  <a:pt x="122" y="177"/>
                </a:cubicBezTo>
                <a:cubicBezTo>
                  <a:pt x="126" y="180"/>
                  <a:pt x="130" y="183"/>
                  <a:pt x="134" y="186"/>
                </a:cubicBezTo>
                <a:cubicBezTo>
                  <a:pt x="134" y="187"/>
                  <a:pt x="134" y="187"/>
                  <a:pt x="135" y="188"/>
                </a:cubicBezTo>
                <a:close/>
                <a:moveTo>
                  <a:pt x="177" y="218"/>
                </a:moveTo>
                <a:cubicBezTo>
                  <a:pt x="174" y="215"/>
                  <a:pt x="169" y="211"/>
                  <a:pt x="166" y="208"/>
                </a:cubicBezTo>
                <a:cubicBezTo>
                  <a:pt x="162" y="204"/>
                  <a:pt x="157" y="201"/>
                  <a:pt x="152" y="197"/>
                </a:cubicBezTo>
                <a:cubicBezTo>
                  <a:pt x="149" y="195"/>
                  <a:pt x="146" y="193"/>
                  <a:pt x="143" y="190"/>
                </a:cubicBezTo>
                <a:cubicBezTo>
                  <a:pt x="144" y="190"/>
                  <a:pt x="144" y="189"/>
                  <a:pt x="144" y="188"/>
                </a:cubicBezTo>
                <a:cubicBezTo>
                  <a:pt x="145" y="189"/>
                  <a:pt x="146" y="190"/>
                  <a:pt x="148" y="190"/>
                </a:cubicBezTo>
                <a:cubicBezTo>
                  <a:pt x="154" y="195"/>
                  <a:pt x="160" y="199"/>
                  <a:pt x="166" y="204"/>
                </a:cubicBezTo>
                <a:cubicBezTo>
                  <a:pt x="169" y="207"/>
                  <a:pt x="172" y="211"/>
                  <a:pt x="176" y="213"/>
                </a:cubicBezTo>
                <a:cubicBezTo>
                  <a:pt x="176" y="215"/>
                  <a:pt x="177" y="217"/>
                  <a:pt x="177" y="218"/>
                </a:cubicBezTo>
                <a:close/>
                <a:moveTo>
                  <a:pt x="142" y="191"/>
                </a:moveTo>
                <a:cubicBezTo>
                  <a:pt x="142" y="191"/>
                  <a:pt x="142" y="191"/>
                  <a:pt x="142" y="191"/>
                </a:cubicBezTo>
                <a:cubicBezTo>
                  <a:pt x="143" y="191"/>
                  <a:pt x="144" y="192"/>
                  <a:pt x="145" y="193"/>
                </a:cubicBezTo>
                <a:cubicBezTo>
                  <a:pt x="151" y="197"/>
                  <a:pt x="157" y="202"/>
                  <a:pt x="163" y="206"/>
                </a:cubicBezTo>
                <a:cubicBezTo>
                  <a:pt x="166" y="209"/>
                  <a:pt x="168" y="211"/>
                  <a:pt x="170" y="213"/>
                </a:cubicBezTo>
                <a:cubicBezTo>
                  <a:pt x="172" y="215"/>
                  <a:pt x="175" y="217"/>
                  <a:pt x="177" y="220"/>
                </a:cubicBezTo>
                <a:cubicBezTo>
                  <a:pt x="177" y="220"/>
                  <a:pt x="177" y="220"/>
                  <a:pt x="177" y="220"/>
                </a:cubicBezTo>
                <a:cubicBezTo>
                  <a:pt x="175" y="218"/>
                  <a:pt x="173" y="217"/>
                  <a:pt x="172" y="216"/>
                </a:cubicBezTo>
                <a:cubicBezTo>
                  <a:pt x="171" y="215"/>
                  <a:pt x="170" y="214"/>
                  <a:pt x="169" y="213"/>
                </a:cubicBezTo>
                <a:cubicBezTo>
                  <a:pt x="166" y="210"/>
                  <a:pt x="164" y="208"/>
                  <a:pt x="161" y="206"/>
                </a:cubicBezTo>
                <a:cubicBezTo>
                  <a:pt x="156" y="201"/>
                  <a:pt x="150" y="197"/>
                  <a:pt x="144" y="193"/>
                </a:cubicBezTo>
                <a:cubicBezTo>
                  <a:pt x="143" y="192"/>
                  <a:pt x="143" y="191"/>
                  <a:pt x="142" y="191"/>
                </a:cubicBezTo>
                <a:close/>
                <a:moveTo>
                  <a:pt x="137" y="187"/>
                </a:moveTo>
                <a:cubicBezTo>
                  <a:pt x="138" y="188"/>
                  <a:pt x="139" y="188"/>
                  <a:pt x="140" y="189"/>
                </a:cubicBezTo>
                <a:cubicBezTo>
                  <a:pt x="140" y="189"/>
                  <a:pt x="139" y="189"/>
                  <a:pt x="139" y="188"/>
                </a:cubicBezTo>
                <a:cubicBezTo>
                  <a:pt x="138" y="188"/>
                  <a:pt x="138" y="188"/>
                  <a:pt x="137" y="187"/>
                </a:cubicBezTo>
                <a:close/>
                <a:moveTo>
                  <a:pt x="144" y="183"/>
                </a:moveTo>
                <a:cubicBezTo>
                  <a:pt x="147" y="185"/>
                  <a:pt x="149" y="187"/>
                  <a:pt x="152" y="190"/>
                </a:cubicBezTo>
                <a:cubicBezTo>
                  <a:pt x="157" y="194"/>
                  <a:pt x="162" y="198"/>
                  <a:pt x="166" y="202"/>
                </a:cubicBezTo>
                <a:cubicBezTo>
                  <a:pt x="169" y="204"/>
                  <a:pt x="171" y="207"/>
                  <a:pt x="173" y="209"/>
                </a:cubicBezTo>
                <a:cubicBezTo>
                  <a:pt x="174" y="209"/>
                  <a:pt x="176" y="211"/>
                  <a:pt x="176" y="212"/>
                </a:cubicBezTo>
                <a:cubicBezTo>
                  <a:pt x="176" y="212"/>
                  <a:pt x="176" y="213"/>
                  <a:pt x="176" y="213"/>
                </a:cubicBezTo>
                <a:cubicBezTo>
                  <a:pt x="176" y="213"/>
                  <a:pt x="176" y="212"/>
                  <a:pt x="176" y="212"/>
                </a:cubicBezTo>
                <a:cubicBezTo>
                  <a:pt x="171" y="209"/>
                  <a:pt x="167" y="204"/>
                  <a:pt x="162" y="200"/>
                </a:cubicBezTo>
                <a:cubicBezTo>
                  <a:pt x="158" y="197"/>
                  <a:pt x="153" y="193"/>
                  <a:pt x="148" y="190"/>
                </a:cubicBezTo>
                <a:cubicBezTo>
                  <a:pt x="147" y="189"/>
                  <a:pt x="146" y="188"/>
                  <a:pt x="144" y="187"/>
                </a:cubicBezTo>
                <a:cubicBezTo>
                  <a:pt x="144" y="186"/>
                  <a:pt x="144" y="185"/>
                  <a:pt x="144" y="183"/>
                </a:cubicBezTo>
                <a:close/>
                <a:moveTo>
                  <a:pt x="177" y="231"/>
                </a:moveTo>
                <a:cubicBezTo>
                  <a:pt x="175" y="230"/>
                  <a:pt x="174" y="228"/>
                  <a:pt x="173" y="227"/>
                </a:cubicBezTo>
                <a:cubicBezTo>
                  <a:pt x="174" y="228"/>
                  <a:pt x="175" y="229"/>
                  <a:pt x="177" y="230"/>
                </a:cubicBezTo>
                <a:cubicBezTo>
                  <a:pt x="177" y="230"/>
                  <a:pt x="177" y="231"/>
                  <a:pt x="177" y="231"/>
                </a:cubicBezTo>
                <a:close/>
                <a:moveTo>
                  <a:pt x="177" y="228"/>
                </a:moveTo>
                <a:cubicBezTo>
                  <a:pt x="176" y="226"/>
                  <a:pt x="175" y="225"/>
                  <a:pt x="174" y="224"/>
                </a:cubicBezTo>
                <a:cubicBezTo>
                  <a:pt x="175" y="225"/>
                  <a:pt x="176" y="225"/>
                  <a:pt x="177" y="226"/>
                </a:cubicBezTo>
                <a:cubicBezTo>
                  <a:pt x="177" y="226"/>
                  <a:pt x="177" y="227"/>
                  <a:pt x="177" y="228"/>
                </a:cubicBezTo>
                <a:close/>
                <a:moveTo>
                  <a:pt x="176" y="200"/>
                </a:moveTo>
                <a:cubicBezTo>
                  <a:pt x="169" y="193"/>
                  <a:pt x="161" y="187"/>
                  <a:pt x="154" y="180"/>
                </a:cubicBezTo>
                <a:cubicBezTo>
                  <a:pt x="156" y="181"/>
                  <a:pt x="158" y="182"/>
                  <a:pt x="160" y="183"/>
                </a:cubicBezTo>
                <a:cubicBezTo>
                  <a:pt x="161" y="184"/>
                  <a:pt x="162" y="185"/>
                  <a:pt x="162" y="186"/>
                </a:cubicBezTo>
                <a:cubicBezTo>
                  <a:pt x="167" y="189"/>
                  <a:pt x="172" y="193"/>
                  <a:pt x="176" y="198"/>
                </a:cubicBezTo>
                <a:cubicBezTo>
                  <a:pt x="176" y="199"/>
                  <a:pt x="176" y="199"/>
                  <a:pt x="176" y="200"/>
                </a:cubicBezTo>
                <a:close/>
                <a:moveTo>
                  <a:pt x="176" y="201"/>
                </a:moveTo>
                <a:cubicBezTo>
                  <a:pt x="175" y="200"/>
                  <a:pt x="174" y="199"/>
                  <a:pt x="173" y="198"/>
                </a:cubicBezTo>
                <a:cubicBezTo>
                  <a:pt x="167" y="192"/>
                  <a:pt x="161" y="188"/>
                  <a:pt x="155" y="183"/>
                </a:cubicBezTo>
                <a:cubicBezTo>
                  <a:pt x="153" y="181"/>
                  <a:pt x="151" y="179"/>
                  <a:pt x="148" y="178"/>
                </a:cubicBezTo>
                <a:cubicBezTo>
                  <a:pt x="150" y="178"/>
                  <a:pt x="151" y="179"/>
                  <a:pt x="152" y="179"/>
                </a:cubicBezTo>
                <a:cubicBezTo>
                  <a:pt x="156" y="183"/>
                  <a:pt x="160" y="186"/>
                  <a:pt x="164" y="190"/>
                </a:cubicBezTo>
                <a:cubicBezTo>
                  <a:pt x="167" y="192"/>
                  <a:pt x="170" y="195"/>
                  <a:pt x="173" y="198"/>
                </a:cubicBezTo>
                <a:cubicBezTo>
                  <a:pt x="174" y="199"/>
                  <a:pt x="175" y="200"/>
                  <a:pt x="176" y="201"/>
                </a:cubicBezTo>
                <a:cubicBezTo>
                  <a:pt x="176" y="201"/>
                  <a:pt x="176" y="201"/>
                  <a:pt x="176" y="201"/>
                </a:cubicBezTo>
                <a:close/>
                <a:moveTo>
                  <a:pt x="140" y="174"/>
                </a:moveTo>
                <a:cubicBezTo>
                  <a:pt x="146" y="180"/>
                  <a:pt x="153" y="186"/>
                  <a:pt x="160" y="191"/>
                </a:cubicBezTo>
                <a:cubicBezTo>
                  <a:pt x="163" y="195"/>
                  <a:pt x="167" y="198"/>
                  <a:pt x="170" y="201"/>
                </a:cubicBezTo>
                <a:cubicBezTo>
                  <a:pt x="172" y="203"/>
                  <a:pt x="174" y="204"/>
                  <a:pt x="176" y="206"/>
                </a:cubicBezTo>
                <a:cubicBezTo>
                  <a:pt x="176" y="207"/>
                  <a:pt x="176" y="207"/>
                  <a:pt x="176" y="207"/>
                </a:cubicBezTo>
                <a:cubicBezTo>
                  <a:pt x="176" y="207"/>
                  <a:pt x="176" y="207"/>
                  <a:pt x="176" y="207"/>
                </a:cubicBezTo>
                <a:cubicBezTo>
                  <a:pt x="175" y="206"/>
                  <a:pt x="174" y="205"/>
                  <a:pt x="174" y="205"/>
                </a:cubicBezTo>
                <a:cubicBezTo>
                  <a:pt x="166" y="198"/>
                  <a:pt x="158" y="191"/>
                  <a:pt x="150" y="184"/>
                </a:cubicBezTo>
                <a:cubicBezTo>
                  <a:pt x="147" y="182"/>
                  <a:pt x="144" y="180"/>
                  <a:pt x="142" y="178"/>
                </a:cubicBezTo>
                <a:cubicBezTo>
                  <a:pt x="141" y="176"/>
                  <a:pt x="140" y="175"/>
                  <a:pt x="140" y="174"/>
                </a:cubicBezTo>
                <a:close/>
                <a:moveTo>
                  <a:pt x="176" y="208"/>
                </a:moveTo>
                <a:cubicBezTo>
                  <a:pt x="176" y="209"/>
                  <a:pt x="176" y="210"/>
                  <a:pt x="176" y="211"/>
                </a:cubicBezTo>
                <a:cubicBezTo>
                  <a:pt x="174" y="208"/>
                  <a:pt x="171" y="205"/>
                  <a:pt x="168" y="203"/>
                </a:cubicBezTo>
                <a:cubicBezTo>
                  <a:pt x="164" y="199"/>
                  <a:pt x="160" y="195"/>
                  <a:pt x="155" y="191"/>
                </a:cubicBezTo>
                <a:cubicBezTo>
                  <a:pt x="152" y="188"/>
                  <a:pt x="148" y="186"/>
                  <a:pt x="144" y="183"/>
                </a:cubicBezTo>
                <a:cubicBezTo>
                  <a:pt x="143" y="181"/>
                  <a:pt x="143" y="180"/>
                  <a:pt x="142" y="179"/>
                </a:cubicBezTo>
                <a:cubicBezTo>
                  <a:pt x="146" y="182"/>
                  <a:pt x="150" y="185"/>
                  <a:pt x="153" y="188"/>
                </a:cubicBezTo>
                <a:cubicBezTo>
                  <a:pt x="161" y="194"/>
                  <a:pt x="168" y="202"/>
                  <a:pt x="176" y="208"/>
                </a:cubicBezTo>
                <a:close/>
                <a:moveTo>
                  <a:pt x="176" y="237"/>
                </a:moveTo>
                <a:cubicBezTo>
                  <a:pt x="175" y="236"/>
                  <a:pt x="173" y="234"/>
                  <a:pt x="171" y="233"/>
                </a:cubicBezTo>
                <a:cubicBezTo>
                  <a:pt x="168" y="230"/>
                  <a:pt x="165" y="227"/>
                  <a:pt x="162" y="224"/>
                </a:cubicBezTo>
                <a:cubicBezTo>
                  <a:pt x="155" y="217"/>
                  <a:pt x="148" y="211"/>
                  <a:pt x="140" y="206"/>
                </a:cubicBezTo>
                <a:cubicBezTo>
                  <a:pt x="134" y="201"/>
                  <a:pt x="128" y="196"/>
                  <a:pt x="121" y="191"/>
                </a:cubicBezTo>
                <a:cubicBezTo>
                  <a:pt x="125" y="194"/>
                  <a:pt x="130" y="196"/>
                  <a:pt x="134" y="199"/>
                </a:cubicBezTo>
                <a:cubicBezTo>
                  <a:pt x="142" y="205"/>
                  <a:pt x="151" y="211"/>
                  <a:pt x="159" y="218"/>
                </a:cubicBezTo>
                <a:cubicBezTo>
                  <a:pt x="162" y="221"/>
                  <a:pt x="167" y="224"/>
                  <a:pt x="170" y="228"/>
                </a:cubicBezTo>
                <a:cubicBezTo>
                  <a:pt x="172" y="230"/>
                  <a:pt x="174" y="232"/>
                  <a:pt x="177" y="233"/>
                </a:cubicBezTo>
                <a:cubicBezTo>
                  <a:pt x="177" y="234"/>
                  <a:pt x="176" y="236"/>
                  <a:pt x="176" y="237"/>
                </a:cubicBezTo>
                <a:close/>
                <a:moveTo>
                  <a:pt x="176" y="239"/>
                </a:moveTo>
                <a:cubicBezTo>
                  <a:pt x="172" y="236"/>
                  <a:pt x="168" y="231"/>
                  <a:pt x="163" y="227"/>
                </a:cubicBezTo>
                <a:cubicBezTo>
                  <a:pt x="141" y="207"/>
                  <a:pt x="115" y="192"/>
                  <a:pt x="92" y="173"/>
                </a:cubicBezTo>
                <a:cubicBezTo>
                  <a:pt x="92" y="171"/>
                  <a:pt x="92" y="169"/>
                  <a:pt x="92" y="168"/>
                </a:cubicBezTo>
                <a:cubicBezTo>
                  <a:pt x="93" y="168"/>
                  <a:pt x="93" y="168"/>
                  <a:pt x="93" y="168"/>
                </a:cubicBezTo>
                <a:cubicBezTo>
                  <a:pt x="93" y="169"/>
                  <a:pt x="94" y="169"/>
                  <a:pt x="94" y="170"/>
                </a:cubicBezTo>
                <a:cubicBezTo>
                  <a:pt x="94" y="170"/>
                  <a:pt x="95" y="170"/>
                  <a:pt x="95" y="170"/>
                </a:cubicBezTo>
                <a:cubicBezTo>
                  <a:pt x="95" y="170"/>
                  <a:pt x="95" y="170"/>
                  <a:pt x="96" y="171"/>
                </a:cubicBezTo>
                <a:cubicBezTo>
                  <a:pt x="106" y="180"/>
                  <a:pt x="117" y="189"/>
                  <a:pt x="129" y="197"/>
                </a:cubicBezTo>
                <a:cubicBezTo>
                  <a:pt x="141" y="207"/>
                  <a:pt x="153" y="216"/>
                  <a:pt x="164" y="227"/>
                </a:cubicBezTo>
                <a:cubicBezTo>
                  <a:pt x="167" y="229"/>
                  <a:pt x="169" y="232"/>
                  <a:pt x="172" y="234"/>
                </a:cubicBezTo>
                <a:cubicBezTo>
                  <a:pt x="173" y="235"/>
                  <a:pt x="174" y="236"/>
                  <a:pt x="175" y="237"/>
                </a:cubicBezTo>
                <a:cubicBezTo>
                  <a:pt x="175" y="237"/>
                  <a:pt x="176" y="238"/>
                  <a:pt x="176" y="238"/>
                </a:cubicBezTo>
                <a:cubicBezTo>
                  <a:pt x="176" y="239"/>
                  <a:pt x="176" y="239"/>
                  <a:pt x="176" y="239"/>
                </a:cubicBezTo>
                <a:close/>
                <a:moveTo>
                  <a:pt x="93" y="163"/>
                </a:moveTo>
                <a:cubicBezTo>
                  <a:pt x="95" y="163"/>
                  <a:pt x="96" y="163"/>
                  <a:pt x="98" y="164"/>
                </a:cubicBezTo>
                <a:cubicBezTo>
                  <a:pt x="98" y="164"/>
                  <a:pt x="99" y="164"/>
                  <a:pt x="99" y="164"/>
                </a:cubicBezTo>
                <a:cubicBezTo>
                  <a:pt x="105" y="169"/>
                  <a:pt x="112" y="174"/>
                  <a:pt x="119" y="180"/>
                </a:cubicBezTo>
                <a:cubicBezTo>
                  <a:pt x="120" y="180"/>
                  <a:pt x="121" y="181"/>
                  <a:pt x="122" y="182"/>
                </a:cubicBezTo>
                <a:cubicBezTo>
                  <a:pt x="123" y="183"/>
                  <a:pt x="124" y="184"/>
                  <a:pt x="125" y="185"/>
                </a:cubicBezTo>
                <a:cubicBezTo>
                  <a:pt x="130" y="188"/>
                  <a:pt x="135" y="192"/>
                  <a:pt x="139" y="195"/>
                </a:cubicBezTo>
                <a:cubicBezTo>
                  <a:pt x="139" y="195"/>
                  <a:pt x="139" y="195"/>
                  <a:pt x="139" y="195"/>
                </a:cubicBezTo>
                <a:cubicBezTo>
                  <a:pt x="147" y="201"/>
                  <a:pt x="154" y="206"/>
                  <a:pt x="161" y="212"/>
                </a:cubicBezTo>
                <a:cubicBezTo>
                  <a:pt x="163" y="214"/>
                  <a:pt x="165" y="216"/>
                  <a:pt x="167" y="218"/>
                </a:cubicBezTo>
                <a:cubicBezTo>
                  <a:pt x="168" y="219"/>
                  <a:pt x="170" y="221"/>
                  <a:pt x="171" y="223"/>
                </a:cubicBezTo>
                <a:cubicBezTo>
                  <a:pt x="172" y="224"/>
                  <a:pt x="174" y="226"/>
                  <a:pt x="175" y="227"/>
                </a:cubicBezTo>
                <a:cubicBezTo>
                  <a:pt x="175" y="227"/>
                  <a:pt x="176" y="228"/>
                  <a:pt x="177" y="229"/>
                </a:cubicBezTo>
                <a:cubicBezTo>
                  <a:pt x="177" y="229"/>
                  <a:pt x="177" y="229"/>
                  <a:pt x="177" y="229"/>
                </a:cubicBezTo>
                <a:cubicBezTo>
                  <a:pt x="176" y="229"/>
                  <a:pt x="176" y="228"/>
                  <a:pt x="175" y="228"/>
                </a:cubicBezTo>
                <a:cubicBezTo>
                  <a:pt x="162" y="216"/>
                  <a:pt x="150" y="205"/>
                  <a:pt x="136" y="195"/>
                </a:cubicBezTo>
                <a:cubicBezTo>
                  <a:pt x="134" y="194"/>
                  <a:pt x="133" y="193"/>
                  <a:pt x="132" y="192"/>
                </a:cubicBezTo>
                <a:cubicBezTo>
                  <a:pt x="126" y="188"/>
                  <a:pt x="121" y="183"/>
                  <a:pt x="115" y="179"/>
                </a:cubicBezTo>
                <a:cubicBezTo>
                  <a:pt x="109" y="174"/>
                  <a:pt x="102" y="168"/>
                  <a:pt x="95" y="164"/>
                </a:cubicBezTo>
                <a:cubicBezTo>
                  <a:pt x="95" y="164"/>
                  <a:pt x="95" y="164"/>
                  <a:pt x="95" y="164"/>
                </a:cubicBezTo>
                <a:cubicBezTo>
                  <a:pt x="95" y="164"/>
                  <a:pt x="94" y="163"/>
                  <a:pt x="94" y="163"/>
                </a:cubicBezTo>
                <a:cubicBezTo>
                  <a:pt x="93" y="163"/>
                  <a:pt x="93" y="163"/>
                  <a:pt x="94" y="164"/>
                </a:cubicBezTo>
                <a:cubicBezTo>
                  <a:pt x="94" y="164"/>
                  <a:pt x="94" y="164"/>
                  <a:pt x="95" y="165"/>
                </a:cubicBezTo>
                <a:cubicBezTo>
                  <a:pt x="95" y="165"/>
                  <a:pt x="95" y="165"/>
                  <a:pt x="96" y="165"/>
                </a:cubicBezTo>
                <a:cubicBezTo>
                  <a:pt x="98" y="166"/>
                  <a:pt x="99" y="167"/>
                  <a:pt x="100" y="168"/>
                </a:cubicBezTo>
                <a:cubicBezTo>
                  <a:pt x="102" y="170"/>
                  <a:pt x="103" y="171"/>
                  <a:pt x="105" y="173"/>
                </a:cubicBezTo>
                <a:cubicBezTo>
                  <a:pt x="109" y="175"/>
                  <a:pt x="112" y="178"/>
                  <a:pt x="115" y="181"/>
                </a:cubicBezTo>
                <a:cubicBezTo>
                  <a:pt x="120" y="184"/>
                  <a:pt x="125" y="188"/>
                  <a:pt x="129" y="191"/>
                </a:cubicBezTo>
                <a:cubicBezTo>
                  <a:pt x="141" y="200"/>
                  <a:pt x="153" y="209"/>
                  <a:pt x="164" y="219"/>
                </a:cubicBezTo>
                <a:cubicBezTo>
                  <a:pt x="167" y="222"/>
                  <a:pt x="169" y="224"/>
                  <a:pt x="172" y="227"/>
                </a:cubicBezTo>
                <a:cubicBezTo>
                  <a:pt x="173" y="229"/>
                  <a:pt x="174" y="230"/>
                  <a:pt x="175" y="231"/>
                </a:cubicBezTo>
                <a:cubicBezTo>
                  <a:pt x="176" y="231"/>
                  <a:pt x="176" y="232"/>
                  <a:pt x="177" y="232"/>
                </a:cubicBezTo>
                <a:cubicBezTo>
                  <a:pt x="177" y="232"/>
                  <a:pt x="177" y="232"/>
                  <a:pt x="177" y="232"/>
                </a:cubicBezTo>
                <a:cubicBezTo>
                  <a:pt x="176" y="232"/>
                  <a:pt x="176" y="232"/>
                  <a:pt x="176" y="232"/>
                </a:cubicBezTo>
                <a:cubicBezTo>
                  <a:pt x="170" y="228"/>
                  <a:pt x="165" y="222"/>
                  <a:pt x="159" y="217"/>
                </a:cubicBezTo>
                <a:cubicBezTo>
                  <a:pt x="148" y="208"/>
                  <a:pt x="135" y="200"/>
                  <a:pt x="123" y="191"/>
                </a:cubicBezTo>
                <a:cubicBezTo>
                  <a:pt x="117" y="186"/>
                  <a:pt x="110" y="181"/>
                  <a:pt x="103" y="176"/>
                </a:cubicBezTo>
                <a:cubicBezTo>
                  <a:pt x="102" y="174"/>
                  <a:pt x="100" y="173"/>
                  <a:pt x="98" y="171"/>
                </a:cubicBezTo>
                <a:cubicBezTo>
                  <a:pt x="97" y="171"/>
                  <a:pt x="97" y="171"/>
                  <a:pt x="96" y="170"/>
                </a:cubicBezTo>
                <a:cubicBezTo>
                  <a:pt x="95" y="169"/>
                  <a:pt x="94" y="168"/>
                  <a:pt x="92" y="167"/>
                </a:cubicBezTo>
                <a:cubicBezTo>
                  <a:pt x="93" y="166"/>
                  <a:pt x="93" y="165"/>
                  <a:pt x="93" y="164"/>
                </a:cubicBezTo>
                <a:cubicBezTo>
                  <a:pt x="93" y="163"/>
                  <a:pt x="93" y="163"/>
                  <a:pt x="93" y="163"/>
                </a:cubicBezTo>
                <a:close/>
                <a:moveTo>
                  <a:pt x="113" y="178"/>
                </a:moveTo>
                <a:cubicBezTo>
                  <a:pt x="111" y="177"/>
                  <a:pt x="110" y="175"/>
                  <a:pt x="108" y="174"/>
                </a:cubicBezTo>
                <a:cubicBezTo>
                  <a:pt x="110" y="176"/>
                  <a:pt x="112" y="177"/>
                  <a:pt x="114" y="179"/>
                </a:cubicBezTo>
                <a:cubicBezTo>
                  <a:pt x="114" y="179"/>
                  <a:pt x="113" y="178"/>
                  <a:pt x="113" y="178"/>
                </a:cubicBezTo>
                <a:close/>
                <a:moveTo>
                  <a:pt x="95" y="158"/>
                </a:moveTo>
                <a:cubicBezTo>
                  <a:pt x="95" y="158"/>
                  <a:pt x="96" y="158"/>
                  <a:pt x="97" y="159"/>
                </a:cubicBezTo>
                <a:cubicBezTo>
                  <a:pt x="97" y="159"/>
                  <a:pt x="97" y="159"/>
                  <a:pt x="98" y="159"/>
                </a:cubicBezTo>
                <a:cubicBezTo>
                  <a:pt x="98" y="159"/>
                  <a:pt x="98" y="160"/>
                  <a:pt x="98" y="161"/>
                </a:cubicBezTo>
                <a:cubicBezTo>
                  <a:pt x="97" y="161"/>
                  <a:pt x="96" y="160"/>
                  <a:pt x="95" y="160"/>
                </a:cubicBezTo>
                <a:cubicBezTo>
                  <a:pt x="95" y="160"/>
                  <a:pt x="95" y="160"/>
                  <a:pt x="95" y="160"/>
                </a:cubicBezTo>
                <a:cubicBezTo>
                  <a:pt x="95" y="159"/>
                  <a:pt x="95" y="159"/>
                  <a:pt x="95" y="158"/>
                </a:cubicBezTo>
                <a:close/>
                <a:moveTo>
                  <a:pt x="101" y="159"/>
                </a:moveTo>
                <a:cubicBezTo>
                  <a:pt x="101" y="159"/>
                  <a:pt x="102" y="160"/>
                  <a:pt x="103" y="160"/>
                </a:cubicBezTo>
                <a:cubicBezTo>
                  <a:pt x="103" y="160"/>
                  <a:pt x="103" y="161"/>
                  <a:pt x="103" y="161"/>
                </a:cubicBezTo>
                <a:cubicBezTo>
                  <a:pt x="102" y="161"/>
                  <a:pt x="101" y="161"/>
                  <a:pt x="101" y="161"/>
                </a:cubicBezTo>
                <a:cubicBezTo>
                  <a:pt x="101" y="161"/>
                  <a:pt x="101" y="160"/>
                  <a:pt x="101" y="160"/>
                </a:cubicBezTo>
                <a:cubicBezTo>
                  <a:pt x="101" y="160"/>
                  <a:pt x="101" y="159"/>
                  <a:pt x="101" y="159"/>
                </a:cubicBezTo>
                <a:close/>
                <a:moveTo>
                  <a:pt x="106" y="160"/>
                </a:moveTo>
                <a:cubicBezTo>
                  <a:pt x="107" y="161"/>
                  <a:pt x="108" y="161"/>
                  <a:pt x="109" y="161"/>
                </a:cubicBezTo>
                <a:cubicBezTo>
                  <a:pt x="109" y="161"/>
                  <a:pt x="109" y="162"/>
                  <a:pt x="109" y="162"/>
                </a:cubicBezTo>
                <a:cubicBezTo>
                  <a:pt x="108" y="162"/>
                  <a:pt x="107" y="162"/>
                  <a:pt x="106" y="162"/>
                </a:cubicBezTo>
                <a:cubicBezTo>
                  <a:pt x="106" y="161"/>
                  <a:pt x="106" y="161"/>
                  <a:pt x="106" y="160"/>
                </a:cubicBezTo>
                <a:close/>
                <a:moveTo>
                  <a:pt x="112" y="162"/>
                </a:moveTo>
                <a:cubicBezTo>
                  <a:pt x="113" y="162"/>
                  <a:pt x="115" y="163"/>
                  <a:pt x="116" y="163"/>
                </a:cubicBezTo>
                <a:cubicBezTo>
                  <a:pt x="116" y="163"/>
                  <a:pt x="116" y="163"/>
                  <a:pt x="116" y="164"/>
                </a:cubicBezTo>
                <a:cubicBezTo>
                  <a:pt x="115" y="163"/>
                  <a:pt x="113" y="163"/>
                  <a:pt x="112" y="163"/>
                </a:cubicBezTo>
                <a:cubicBezTo>
                  <a:pt x="112" y="162"/>
                  <a:pt x="112" y="162"/>
                  <a:pt x="112" y="162"/>
                </a:cubicBezTo>
                <a:close/>
                <a:moveTo>
                  <a:pt x="119" y="164"/>
                </a:moveTo>
                <a:cubicBezTo>
                  <a:pt x="122" y="165"/>
                  <a:pt x="126" y="166"/>
                  <a:pt x="129" y="167"/>
                </a:cubicBezTo>
                <a:cubicBezTo>
                  <a:pt x="126" y="166"/>
                  <a:pt x="122" y="165"/>
                  <a:pt x="119" y="164"/>
                </a:cubicBezTo>
                <a:cubicBezTo>
                  <a:pt x="119" y="164"/>
                  <a:pt x="119" y="164"/>
                  <a:pt x="119" y="164"/>
                </a:cubicBezTo>
                <a:close/>
                <a:moveTo>
                  <a:pt x="174" y="190"/>
                </a:moveTo>
                <a:cubicBezTo>
                  <a:pt x="174" y="190"/>
                  <a:pt x="175" y="191"/>
                  <a:pt x="176" y="191"/>
                </a:cubicBezTo>
                <a:cubicBezTo>
                  <a:pt x="176" y="192"/>
                  <a:pt x="176" y="192"/>
                  <a:pt x="176" y="192"/>
                </a:cubicBezTo>
                <a:cubicBezTo>
                  <a:pt x="175" y="191"/>
                  <a:pt x="174" y="191"/>
                  <a:pt x="174" y="190"/>
                </a:cubicBezTo>
                <a:close/>
                <a:moveTo>
                  <a:pt x="176" y="206"/>
                </a:moveTo>
                <a:cubicBezTo>
                  <a:pt x="175" y="204"/>
                  <a:pt x="173" y="202"/>
                  <a:pt x="171" y="201"/>
                </a:cubicBezTo>
                <a:cubicBezTo>
                  <a:pt x="168" y="198"/>
                  <a:pt x="165" y="195"/>
                  <a:pt x="161" y="192"/>
                </a:cubicBezTo>
                <a:cubicBezTo>
                  <a:pt x="155" y="186"/>
                  <a:pt x="148" y="181"/>
                  <a:pt x="141" y="174"/>
                </a:cubicBezTo>
                <a:cubicBezTo>
                  <a:pt x="142" y="175"/>
                  <a:pt x="142" y="175"/>
                  <a:pt x="142" y="175"/>
                </a:cubicBezTo>
                <a:cubicBezTo>
                  <a:pt x="143" y="175"/>
                  <a:pt x="144" y="176"/>
                  <a:pt x="145" y="176"/>
                </a:cubicBezTo>
                <a:cubicBezTo>
                  <a:pt x="146" y="177"/>
                  <a:pt x="147" y="178"/>
                  <a:pt x="149" y="179"/>
                </a:cubicBezTo>
                <a:cubicBezTo>
                  <a:pt x="152" y="182"/>
                  <a:pt x="155" y="184"/>
                  <a:pt x="158" y="187"/>
                </a:cubicBezTo>
                <a:cubicBezTo>
                  <a:pt x="163" y="190"/>
                  <a:pt x="167" y="193"/>
                  <a:pt x="170" y="197"/>
                </a:cubicBezTo>
                <a:cubicBezTo>
                  <a:pt x="172" y="198"/>
                  <a:pt x="174" y="200"/>
                  <a:pt x="176" y="202"/>
                </a:cubicBezTo>
                <a:cubicBezTo>
                  <a:pt x="176" y="203"/>
                  <a:pt x="176" y="204"/>
                  <a:pt x="176" y="206"/>
                </a:cubicBezTo>
                <a:close/>
                <a:moveTo>
                  <a:pt x="176" y="240"/>
                </a:moveTo>
                <a:cubicBezTo>
                  <a:pt x="176" y="241"/>
                  <a:pt x="176" y="242"/>
                  <a:pt x="176" y="243"/>
                </a:cubicBezTo>
                <a:cubicBezTo>
                  <a:pt x="169" y="238"/>
                  <a:pt x="163" y="231"/>
                  <a:pt x="156" y="226"/>
                </a:cubicBezTo>
                <a:cubicBezTo>
                  <a:pt x="149" y="220"/>
                  <a:pt x="143" y="215"/>
                  <a:pt x="136" y="210"/>
                </a:cubicBezTo>
                <a:cubicBezTo>
                  <a:pt x="128" y="204"/>
                  <a:pt x="120" y="199"/>
                  <a:pt x="112" y="193"/>
                </a:cubicBezTo>
                <a:cubicBezTo>
                  <a:pt x="108" y="190"/>
                  <a:pt x="104" y="187"/>
                  <a:pt x="100" y="184"/>
                </a:cubicBezTo>
                <a:cubicBezTo>
                  <a:pt x="97" y="182"/>
                  <a:pt x="94" y="181"/>
                  <a:pt x="92" y="178"/>
                </a:cubicBezTo>
                <a:cubicBezTo>
                  <a:pt x="92" y="177"/>
                  <a:pt x="92" y="175"/>
                  <a:pt x="92" y="174"/>
                </a:cubicBezTo>
                <a:cubicBezTo>
                  <a:pt x="107" y="187"/>
                  <a:pt x="123" y="197"/>
                  <a:pt x="139" y="208"/>
                </a:cubicBezTo>
                <a:cubicBezTo>
                  <a:pt x="147" y="215"/>
                  <a:pt x="156" y="221"/>
                  <a:pt x="164" y="228"/>
                </a:cubicBezTo>
                <a:cubicBezTo>
                  <a:pt x="167" y="231"/>
                  <a:pt x="170" y="234"/>
                  <a:pt x="172" y="237"/>
                </a:cubicBezTo>
                <a:cubicBezTo>
                  <a:pt x="174" y="238"/>
                  <a:pt x="175" y="239"/>
                  <a:pt x="176" y="240"/>
                </a:cubicBezTo>
                <a:close/>
                <a:moveTo>
                  <a:pt x="176" y="262"/>
                </a:moveTo>
                <a:cubicBezTo>
                  <a:pt x="175" y="264"/>
                  <a:pt x="175" y="265"/>
                  <a:pt x="175" y="266"/>
                </a:cubicBezTo>
                <a:cubicBezTo>
                  <a:pt x="170" y="260"/>
                  <a:pt x="163" y="256"/>
                  <a:pt x="157" y="251"/>
                </a:cubicBezTo>
                <a:cubicBezTo>
                  <a:pt x="150" y="246"/>
                  <a:pt x="143" y="240"/>
                  <a:pt x="136" y="235"/>
                </a:cubicBezTo>
                <a:cubicBezTo>
                  <a:pt x="122" y="224"/>
                  <a:pt x="107" y="214"/>
                  <a:pt x="95" y="202"/>
                </a:cubicBezTo>
                <a:cubicBezTo>
                  <a:pt x="106" y="213"/>
                  <a:pt x="122" y="224"/>
                  <a:pt x="136" y="233"/>
                </a:cubicBezTo>
                <a:cubicBezTo>
                  <a:pt x="143" y="238"/>
                  <a:pt x="151" y="244"/>
                  <a:pt x="158" y="249"/>
                </a:cubicBezTo>
                <a:cubicBezTo>
                  <a:pt x="162" y="252"/>
                  <a:pt x="167" y="255"/>
                  <a:pt x="170" y="258"/>
                </a:cubicBezTo>
                <a:cubicBezTo>
                  <a:pt x="172" y="260"/>
                  <a:pt x="174" y="261"/>
                  <a:pt x="176" y="262"/>
                </a:cubicBezTo>
                <a:close/>
                <a:moveTo>
                  <a:pt x="175" y="273"/>
                </a:moveTo>
                <a:cubicBezTo>
                  <a:pt x="175" y="274"/>
                  <a:pt x="175" y="275"/>
                  <a:pt x="175" y="276"/>
                </a:cubicBezTo>
                <a:cubicBezTo>
                  <a:pt x="163" y="263"/>
                  <a:pt x="149" y="253"/>
                  <a:pt x="135" y="244"/>
                </a:cubicBezTo>
                <a:cubicBezTo>
                  <a:pt x="133" y="242"/>
                  <a:pt x="132" y="241"/>
                  <a:pt x="130" y="240"/>
                </a:cubicBezTo>
                <a:cubicBezTo>
                  <a:pt x="131" y="241"/>
                  <a:pt x="133" y="242"/>
                  <a:pt x="135" y="243"/>
                </a:cubicBezTo>
                <a:cubicBezTo>
                  <a:pt x="143" y="248"/>
                  <a:pt x="150" y="254"/>
                  <a:pt x="158" y="260"/>
                </a:cubicBezTo>
                <a:cubicBezTo>
                  <a:pt x="164" y="264"/>
                  <a:pt x="169" y="269"/>
                  <a:pt x="175" y="273"/>
                </a:cubicBezTo>
                <a:close/>
                <a:moveTo>
                  <a:pt x="172" y="303"/>
                </a:moveTo>
                <a:cubicBezTo>
                  <a:pt x="172" y="303"/>
                  <a:pt x="172" y="303"/>
                  <a:pt x="172" y="303"/>
                </a:cubicBezTo>
                <a:cubicBezTo>
                  <a:pt x="171" y="304"/>
                  <a:pt x="171" y="304"/>
                  <a:pt x="170" y="304"/>
                </a:cubicBezTo>
                <a:cubicBezTo>
                  <a:pt x="166" y="301"/>
                  <a:pt x="163" y="297"/>
                  <a:pt x="158" y="294"/>
                </a:cubicBezTo>
                <a:cubicBezTo>
                  <a:pt x="159" y="294"/>
                  <a:pt x="159" y="294"/>
                  <a:pt x="159" y="294"/>
                </a:cubicBezTo>
                <a:cubicBezTo>
                  <a:pt x="162" y="296"/>
                  <a:pt x="165" y="298"/>
                  <a:pt x="168" y="301"/>
                </a:cubicBezTo>
                <a:cubicBezTo>
                  <a:pt x="169" y="302"/>
                  <a:pt x="170" y="303"/>
                  <a:pt x="172" y="303"/>
                </a:cubicBezTo>
                <a:close/>
                <a:moveTo>
                  <a:pt x="169" y="305"/>
                </a:moveTo>
                <a:cubicBezTo>
                  <a:pt x="168" y="305"/>
                  <a:pt x="168" y="306"/>
                  <a:pt x="167" y="306"/>
                </a:cubicBezTo>
                <a:cubicBezTo>
                  <a:pt x="167" y="306"/>
                  <a:pt x="167" y="306"/>
                  <a:pt x="166" y="305"/>
                </a:cubicBezTo>
                <a:cubicBezTo>
                  <a:pt x="157" y="296"/>
                  <a:pt x="144" y="288"/>
                  <a:pt x="133" y="281"/>
                </a:cubicBezTo>
                <a:cubicBezTo>
                  <a:pt x="127" y="276"/>
                  <a:pt x="121" y="272"/>
                  <a:pt x="114" y="267"/>
                </a:cubicBezTo>
                <a:cubicBezTo>
                  <a:pt x="111" y="265"/>
                  <a:pt x="108" y="263"/>
                  <a:pt x="105" y="260"/>
                </a:cubicBezTo>
                <a:cubicBezTo>
                  <a:pt x="102" y="259"/>
                  <a:pt x="101" y="257"/>
                  <a:pt x="98" y="255"/>
                </a:cubicBezTo>
                <a:cubicBezTo>
                  <a:pt x="98" y="254"/>
                  <a:pt x="98" y="252"/>
                  <a:pt x="98" y="250"/>
                </a:cubicBezTo>
                <a:cubicBezTo>
                  <a:pt x="103" y="254"/>
                  <a:pt x="109" y="257"/>
                  <a:pt x="114" y="262"/>
                </a:cubicBezTo>
                <a:cubicBezTo>
                  <a:pt x="120" y="267"/>
                  <a:pt x="126" y="273"/>
                  <a:pt x="133" y="278"/>
                </a:cubicBezTo>
                <a:cubicBezTo>
                  <a:pt x="140" y="283"/>
                  <a:pt x="147" y="289"/>
                  <a:pt x="153" y="294"/>
                </a:cubicBezTo>
                <a:cubicBezTo>
                  <a:pt x="158" y="298"/>
                  <a:pt x="163" y="302"/>
                  <a:pt x="169" y="305"/>
                </a:cubicBezTo>
                <a:close/>
                <a:moveTo>
                  <a:pt x="165" y="307"/>
                </a:moveTo>
                <a:cubicBezTo>
                  <a:pt x="164" y="308"/>
                  <a:pt x="163" y="308"/>
                  <a:pt x="162" y="309"/>
                </a:cubicBezTo>
                <a:cubicBezTo>
                  <a:pt x="162" y="308"/>
                  <a:pt x="161" y="308"/>
                  <a:pt x="161" y="308"/>
                </a:cubicBezTo>
                <a:cubicBezTo>
                  <a:pt x="157" y="305"/>
                  <a:pt x="152" y="302"/>
                  <a:pt x="147" y="299"/>
                </a:cubicBezTo>
                <a:cubicBezTo>
                  <a:pt x="142" y="295"/>
                  <a:pt x="135" y="291"/>
                  <a:pt x="129" y="287"/>
                </a:cubicBezTo>
                <a:cubicBezTo>
                  <a:pt x="124" y="283"/>
                  <a:pt x="118" y="279"/>
                  <a:pt x="112" y="275"/>
                </a:cubicBezTo>
                <a:cubicBezTo>
                  <a:pt x="109" y="273"/>
                  <a:pt x="107" y="271"/>
                  <a:pt x="104" y="269"/>
                </a:cubicBezTo>
                <a:cubicBezTo>
                  <a:pt x="103" y="268"/>
                  <a:pt x="102" y="267"/>
                  <a:pt x="101" y="266"/>
                </a:cubicBezTo>
                <a:cubicBezTo>
                  <a:pt x="98" y="263"/>
                  <a:pt x="100" y="264"/>
                  <a:pt x="101" y="265"/>
                </a:cubicBezTo>
                <a:cubicBezTo>
                  <a:pt x="107" y="270"/>
                  <a:pt x="112" y="274"/>
                  <a:pt x="118" y="278"/>
                </a:cubicBezTo>
                <a:cubicBezTo>
                  <a:pt x="123" y="282"/>
                  <a:pt x="130" y="286"/>
                  <a:pt x="136" y="290"/>
                </a:cubicBezTo>
                <a:cubicBezTo>
                  <a:pt x="142" y="293"/>
                  <a:pt x="148" y="297"/>
                  <a:pt x="154" y="300"/>
                </a:cubicBezTo>
                <a:cubicBezTo>
                  <a:pt x="157" y="302"/>
                  <a:pt x="161" y="306"/>
                  <a:pt x="165" y="307"/>
                </a:cubicBezTo>
                <a:close/>
                <a:moveTo>
                  <a:pt x="161" y="309"/>
                </a:moveTo>
                <a:cubicBezTo>
                  <a:pt x="159" y="309"/>
                  <a:pt x="158" y="310"/>
                  <a:pt x="156" y="310"/>
                </a:cubicBezTo>
                <a:cubicBezTo>
                  <a:pt x="146" y="304"/>
                  <a:pt x="137" y="297"/>
                  <a:pt x="127" y="290"/>
                </a:cubicBezTo>
                <a:cubicBezTo>
                  <a:pt x="121" y="287"/>
                  <a:pt x="116" y="284"/>
                  <a:pt x="111" y="280"/>
                </a:cubicBezTo>
                <a:cubicBezTo>
                  <a:pt x="117" y="283"/>
                  <a:pt x="122" y="286"/>
                  <a:pt x="128" y="290"/>
                </a:cubicBezTo>
                <a:cubicBezTo>
                  <a:pt x="139" y="296"/>
                  <a:pt x="150" y="302"/>
                  <a:pt x="161" y="309"/>
                </a:cubicBezTo>
                <a:close/>
                <a:moveTo>
                  <a:pt x="155" y="311"/>
                </a:moveTo>
                <a:cubicBezTo>
                  <a:pt x="154" y="311"/>
                  <a:pt x="152" y="312"/>
                  <a:pt x="151" y="312"/>
                </a:cubicBezTo>
                <a:cubicBezTo>
                  <a:pt x="150" y="312"/>
                  <a:pt x="149" y="311"/>
                  <a:pt x="149" y="311"/>
                </a:cubicBezTo>
                <a:cubicBezTo>
                  <a:pt x="149" y="311"/>
                  <a:pt x="149" y="311"/>
                  <a:pt x="148" y="310"/>
                </a:cubicBezTo>
                <a:cubicBezTo>
                  <a:pt x="138" y="301"/>
                  <a:pt x="126" y="293"/>
                  <a:pt x="115" y="286"/>
                </a:cubicBezTo>
                <a:cubicBezTo>
                  <a:pt x="112" y="284"/>
                  <a:pt x="109" y="282"/>
                  <a:pt x="106" y="280"/>
                </a:cubicBezTo>
                <a:cubicBezTo>
                  <a:pt x="110" y="283"/>
                  <a:pt x="115" y="286"/>
                  <a:pt x="119" y="289"/>
                </a:cubicBezTo>
                <a:cubicBezTo>
                  <a:pt x="131" y="296"/>
                  <a:pt x="143" y="303"/>
                  <a:pt x="155" y="311"/>
                </a:cubicBezTo>
                <a:close/>
                <a:moveTo>
                  <a:pt x="150" y="312"/>
                </a:moveTo>
                <a:cubicBezTo>
                  <a:pt x="148" y="313"/>
                  <a:pt x="147" y="313"/>
                  <a:pt x="145" y="313"/>
                </a:cubicBezTo>
                <a:cubicBezTo>
                  <a:pt x="145" y="313"/>
                  <a:pt x="145" y="313"/>
                  <a:pt x="145" y="313"/>
                </a:cubicBezTo>
                <a:cubicBezTo>
                  <a:pt x="144" y="313"/>
                  <a:pt x="143" y="312"/>
                  <a:pt x="143" y="312"/>
                </a:cubicBezTo>
                <a:cubicBezTo>
                  <a:pt x="142" y="311"/>
                  <a:pt x="142" y="311"/>
                  <a:pt x="141" y="310"/>
                </a:cubicBezTo>
                <a:cubicBezTo>
                  <a:pt x="141" y="310"/>
                  <a:pt x="141" y="309"/>
                  <a:pt x="140" y="309"/>
                </a:cubicBezTo>
                <a:cubicBezTo>
                  <a:pt x="138" y="307"/>
                  <a:pt x="136" y="306"/>
                  <a:pt x="134" y="304"/>
                </a:cubicBezTo>
                <a:cubicBezTo>
                  <a:pt x="128" y="300"/>
                  <a:pt x="123" y="296"/>
                  <a:pt x="118" y="292"/>
                </a:cubicBezTo>
                <a:cubicBezTo>
                  <a:pt x="114" y="290"/>
                  <a:pt x="109" y="287"/>
                  <a:pt x="105" y="284"/>
                </a:cubicBezTo>
                <a:cubicBezTo>
                  <a:pt x="108" y="286"/>
                  <a:pt x="110" y="287"/>
                  <a:pt x="112" y="288"/>
                </a:cubicBezTo>
                <a:cubicBezTo>
                  <a:pt x="119" y="292"/>
                  <a:pt x="125" y="296"/>
                  <a:pt x="132" y="301"/>
                </a:cubicBezTo>
                <a:cubicBezTo>
                  <a:pt x="135" y="303"/>
                  <a:pt x="138" y="305"/>
                  <a:pt x="141" y="307"/>
                </a:cubicBezTo>
                <a:cubicBezTo>
                  <a:pt x="143" y="308"/>
                  <a:pt x="144" y="309"/>
                  <a:pt x="146" y="310"/>
                </a:cubicBezTo>
                <a:cubicBezTo>
                  <a:pt x="146" y="310"/>
                  <a:pt x="146" y="310"/>
                  <a:pt x="147" y="311"/>
                </a:cubicBezTo>
                <a:cubicBezTo>
                  <a:pt x="148" y="311"/>
                  <a:pt x="149" y="312"/>
                  <a:pt x="150" y="312"/>
                </a:cubicBezTo>
                <a:close/>
                <a:moveTo>
                  <a:pt x="144" y="314"/>
                </a:moveTo>
                <a:cubicBezTo>
                  <a:pt x="143" y="314"/>
                  <a:pt x="142" y="314"/>
                  <a:pt x="141" y="314"/>
                </a:cubicBezTo>
                <a:cubicBezTo>
                  <a:pt x="141" y="314"/>
                  <a:pt x="141" y="314"/>
                  <a:pt x="141" y="314"/>
                </a:cubicBezTo>
                <a:cubicBezTo>
                  <a:pt x="137" y="311"/>
                  <a:pt x="134" y="308"/>
                  <a:pt x="130" y="305"/>
                </a:cubicBezTo>
                <a:cubicBezTo>
                  <a:pt x="125" y="301"/>
                  <a:pt x="120" y="298"/>
                  <a:pt x="114" y="294"/>
                </a:cubicBezTo>
                <a:cubicBezTo>
                  <a:pt x="112" y="293"/>
                  <a:pt x="109" y="291"/>
                  <a:pt x="106" y="289"/>
                </a:cubicBezTo>
                <a:cubicBezTo>
                  <a:pt x="106" y="289"/>
                  <a:pt x="105" y="288"/>
                  <a:pt x="105" y="288"/>
                </a:cubicBezTo>
                <a:cubicBezTo>
                  <a:pt x="109" y="291"/>
                  <a:pt x="115" y="294"/>
                  <a:pt x="120" y="297"/>
                </a:cubicBezTo>
                <a:cubicBezTo>
                  <a:pt x="126" y="300"/>
                  <a:pt x="132" y="304"/>
                  <a:pt x="137" y="309"/>
                </a:cubicBezTo>
                <a:cubicBezTo>
                  <a:pt x="139" y="310"/>
                  <a:pt x="141" y="311"/>
                  <a:pt x="143" y="313"/>
                </a:cubicBezTo>
                <a:cubicBezTo>
                  <a:pt x="143" y="313"/>
                  <a:pt x="143" y="313"/>
                  <a:pt x="143" y="313"/>
                </a:cubicBezTo>
                <a:cubicBezTo>
                  <a:pt x="143" y="313"/>
                  <a:pt x="144" y="313"/>
                  <a:pt x="144" y="314"/>
                </a:cubicBezTo>
                <a:close/>
                <a:moveTo>
                  <a:pt x="140" y="314"/>
                </a:moveTo>
                <a:cubicBezTo>
                  <a:pt x="139" y="314"/>
                  <a:pt x="138" y="315"/>
                  <a:pt x="137" y="315"/>
                </a:cubicBezTo>
                <a:cubicBezTo>
                  <a:pt x="131" y="309"/>
                  <a:pt x="125" y="305"/>
                  <a:pt x="118" y="301"/>
                </a:cubicBezTo>
                <a:cubicBezTo>
                  <a:pt x="117" y="300"/>
                  <a:pt x="116" y="299"/>
                  <a:pt x="114" y="298"/>
                </a:cubicBezTo>
                <a:cubicBezTo>
                  <a:pt x="122" y="303"/>
                  <a:pt x="130" y="307"/>
                  <a:pt x="138" y="313"/>
                </a:cubicBezTo>
                <a:cubicBezTo>
                  <a:pt x="138" y="313"/>
                  <a:pt x="139" y="313"/>
                  <a:pt x="139" y="313"/>
                </a:cubicBezTo>
                <a:cubicBezTo>
                  <a:pt x="139" y="314"/>
                  <a:pt x="140" y="314"/>
                  <a:pt x="140" y="314"/>
                </a:cubicBezTo>
                <a:close/>
                <a:moveTo>
                  <a:pt x="135" y="315"/>
                </a:moveTo>
                <a:cubicBezTo>
                  <a:pt x="134" y="315"/>
                  <a:pt x="133" y="315"/>
                  <a:pt x="132" y="315"/>
                </a:cubicBezTo>
                <a:cubicBezTo>
                  <a:pt x="127" y="311"/>
                  <a:pt x="122" y="307"/>
                  <a:pt x="117" y="304"/>
                </a:cubicBezTo>
                <a:cubicBezTo>
                  <a:pt x="114" y="302"/>
                  <a:pt x="111" y="301"/>
                  <a:pt x="109" y="299"/>
                </a:cubicBezTo>
                <a:cubicBezTo>
                  <a:pt x="107" y="298"/>
                  <a:pt x="105" y="296"/>
                  <a:pt x="104" y="295"/>
                </a:cubicBezTo>
                <a:cubicBezTo>
                  <a:pt x="104" y="295"/>
                  <a:pt x="103" y="294"/>
                  <a:pt x="103" y="294"/>
                </a:cubicBezTo>
                <a:cubicBezTo>
                  <a:pt x="103" y="294"/>
                  <a:pt x="104" y="295"/>
                  <a:pt x="104" y="295"/>
                </a:cubicBezTo>
                <a:cubicBezTo>
                  <a:pt x="110" y="298"/>
                  <a:pt x="116" y="302"/>
                  <a:pt x="122" y="306"/>
                </a:cubicBezTo>
                <a:cubicBezTo>
                  <a:pt x="127" y="309"/>
                  <a:pt x="131" y="312"/>
                  <a:pt x="135" y="315"/>
                </a:cubicBezTo>
                <a:close/>
                <a:moveTo>
                  <a:pt x="130" y="315"/>
                </a:moveTo>
                <a:cubicBezTo>
                  <a:pt x="129" y="316"/>
                  <a:pt x="127" y="316"/>
                  <a:pt x="126" y="316"/>
                </a:cubicBezTo>
                <a:cubicBezTo>
                  <a:pt x="118" y="309"/>
                  <a:pt x="109" y="305"/>
                  <a:pt x="102" y="297"/>
                </a:cubicBezTo>
                <a:cubicBezTo>
                  <a:pt x="105" y="301"/>
                  <a:pt x="112" y="303"/>
                  <a:pt x="116" y="306"/>
                </a:cubicBezTo>
                <a:cubicBezTo>
                  <a:pt x="121" y="309"/>
                  <a:pt x="126" y="312"/>
                  <a:pt x="130" y="315"/>
                </a:cubicBezTo>
                <a:close/>
                <a:moveTo>
                  <a:pt x="124" y="316"/>
                </a:moveTo>
                <a:cubicBezTo>
                  <a:pt x="123" y="316"/>
                  <a:pt x="121" y="316"/>
                  <a:pt x="120" y="316"/>
                </a:cubicBezTo>
                <a:cubicBezTo>
                  <a:pt x="120" y="316"/>
                  <a:pt x="120" y="316"/>
                  <a:pt x="120" y="316"/>
                </a:cubicBezTo>
                <a:cubicBezTo>
                  <a:pt x="118" y="313"/>
                  <a:pt x="115" y="311"/>
                  <a:pt x="112" y="309"/>
                </a:cubicBezTo>
                <a:cubicBezTo>
                  <a:pt x="110" y="307"/>
                  <a:pt x="108" y="306"/>
                  <a:pt x="106" y="304"/>
                </a:cubicBezTo>
                <a:cubicBezTo>
                  <a:pt x="105" y="304"/>
                  <a:pt x="105" y="304"/>
                  <a:pt x="104" y="303"/>
                </a:cubicBezTo>
                <a:cubicBezTo>
                  <a:pt x="104" y="303"/>
                  <a:pt x="104" y="303"/>
                  <a:pt x="105" y="304"/>
                </a:cubicBezTo>
                <a:cubicBezTo>
                  <a:pt x="109" y="306"/>
                  <a:pt x="113" y="308"/>
                  <a:pt x="116" y="310"/>
                </a:cubicBezTo>
                <a:cubicBezTo>
                  <a:pt x="119" y="312"/>
                  <a:pt x="121" y="314"/>
                  <a:pt x="124" y="316"/>
                </a:cubicBezTo>
                <a:close/>
                <a:moveTo>
                  <a:pt x="118" y="316"/>
                </a:moveTo>
                <a:cubicBezTo>
                  <a:pt x="115" y="316"/>
                  <a:pt x="112" y="316"/>
                  <a:pt x="109" y="316"/>
                </a:cubicBezTo>
                <a:cubicBezTo>
                  <a:pt x="109" y="316"/>
                  <a:pt x="109" y="315"/>
                  <a:pt x="109" y="315"/>
                </a:cubicBezTo>
                <a:cubicBezTo>
                  <a:pt x="108" y="314"/>
                  <a:pt x="108" y="314"/>
                  <a:pt x="107" y="313"/>
                </a:cubicBezTo>
                <a:cubicBezTo>
                  <a:pt x="106" y="313"/>
                  <a:pt x="102" y="309"/>
                  <a:pt x="105" y="311"/>
                </a:cubicBezTo>
                <a:cubicBezTo>
                  <a:pt x="107" y="313"/>
                  <a:pt x="110" y="314"/>
                  <a:pt x="113" y="316"/>
                </a:cubicBezTo>
                <a:cubicBezTo>
                  <a:pt x="113" y="316"/>
                  <a:pt x="114" y="316"/>
                  <a:pt x="113" y="315"/>
                </a:cubicBezTo>
                <a:cubicBezTo>
                  <a:pt x="112" y="313"/>
                  <a:pt x="110" y="311"/>
                  <a:pt x="108" y="309"/>
                </a:cubicBezTo>
                <a:cubicBezTo>
                  <a:pt x="107" y="309"/>
                  <a:pt x="106" y="308"/>
                  <a:pt x="106" y="308"/>
                </a:cubicBezTo>
                <a:cubicBezTo>
                  <a:pt x="108" y="310"/>
                  <a:pt x="111" y="311"/>
                  <a:pt x="114" y="313"/>
                </a:cubicBezTo>
                <a:cubicBezTo>
                  <a:pt x="115" y="314"/>
                  <a:pt x="117" y="315"/>
                  <a:pt x="118" y="316"/>
                </a:cubicBezTo>
                <a:close/>
                <a:moveTo>
                  <a:pt x="107" y="316"/>
                </a:moveTo>
                <a:cubicBezTo>
                  <a:pt x="106" y="316"/>
                  <a:pt x="106" y="316"/>
                  <a:pt x="106" y="316"/>
                </a:cubicBezTo>
                <a:cubicBezTo>
                  <a:pt x="105" y="316"/>
                  <a:pt x="104" y="316"/>
                  <a:pt x="104" y="316"/>
                </a:cubicBezTo>
                <a:cubicBezTo>
                  <a:pt x="104" y="315"/>
                  <a:pt x="104" y="315"/>
                  <a:pt x="104" y="315"/>
                </a:cubicBezTo>
                <a:cubicBezTo>
                  <a:pt x="104" y="315"/>
                  <a:pt x="104" y="315"/>
                  <a:pt x="104" y="315"/>
                </a:cubicBezTo>
                <a:cubicBezTo>
                  <a:pt x="104" y="315"/>
                  <a:pt x="106" y="316"/>
                  <a:pt x="106" y="316"/>
                </a:cubicBezTo>
                <a:cubicBezTo>
                  <a:pt x="106" y="316"/>
                  <a:pt x="107" y="316"/>
                  <a:pt x="107" y="316"/>
                </a:cubicBezTo>
                <a:close/>
                <a:moveTo>
                  <a:pt x="101" y="315"/>
                </a:moveTo>
                <a:cubicBezTo>
                  <a:pt x="93" y="315"/>
                  <a:pt x="86" y="314"/>
                  <a:pt x="78" y="312"/>
                </a:cubicBezTo>
                <a:cubicBezTo>
                  <a:pt x="78" y="312"/>
                  <a:pt x="78" y="312"/>
                  <a:pt x="78" y="312"/>
                </a:cubicBezTo>
                <a:cubicBezTo>
                  <a:pt x="76" y="299"/>
                  <a:pt x="74" y="286"/>
                  <a:pt x="73" y="273"/>
                </a:cubicBezTo>
                <a:cubicBezTo>
                  <a:pt x="71" y="260"/>
                  <a:pt x="70" y="247"/>
                  <a:pt x="70" y="234"/>
                </a:cubicBezTo>
                <a:cubicBezTo>
                  <a:pt x="69" y="221"/>
                  <a:pt x="68" y="208"/>
                  <a:pt x="67" y="195"/>
                </a:cubicBezTo>
                <a:cubicBezTo>
                  <a:pt x="66" y="184"/>
                  <a:pt x="64" y="172"/>
                  <a:pt x="65" y="161"/>
                </a:cubicBezTo>
                <a:cubicBezTo>
                  <a:pt x="73" y="161"/>
                  <a:pt x="82" y="161"/>
                  <a:pt x="90" y="163"/>
                </a:cubicBezTo>
                <a:cubicBezTo>
                  <a:pt x="90" y="163"/>
                  <a:pt x="90" y="163"/>
                  <a:pt x="90" y="163"/>
                </a:cubicBezTo>
                <a:cubicBezTo>
                  <a:pt x="87" y="175"/>
                  <a:pt x="90" y="187"/>
                  <a:pt x="91" y="199"/>
                </a:cubicBezTo>
                <a:cubicBezTo>
                  <a:pt x="92" y="212"/>
                  <a:pt x="93" y="225"/>
                  <a:pt x="94" y="238"/>
                </a:cubicBezTo>
                <a:cubicBezTo>
                  <a:pt x="95" y="251"/>
                  <a:pt x="96" y="264"/>
                  <a:pt x="96" y="277"/>
                </a:cubicBezTo>
                <a:cubicBezTo>
                  <a:pt x="97" y="290"/>
                  <a:pt x="100" y="302"/>
                  <a:pt x="101" y="315"/>
                </a:cubicBezTo>
                <a:cubicBezTo>
                  <a:pt x="101" y="315"/>
                  <a:pt x="101" y="315"/>
                  <a:pt x="101" y="315"/>
                </a:cubicBezTo>
                <a:close/>
                <a:moveTo>
                  <a:pt x="75" y="312"/>
                </a:moveTo>
                <a:cubicBezTo>
                  <a:pt x="74" y="312"/>
                  <a:pt x="73" y="311"/>
                  <a:pt x="73" y="311"/>
                </a:cubicBezTo>
                <a:cubicBezTo>
                  <a:pt x="73" y="311"/>
                  <a:pt x="74" y="311"/>
                  <a:pt x="75" y="311"/>
                </a:cubicBezTo>
                <a:cubicBezTo>
                  <a:pt x="75" y="311"/>
                  <a:pt x="75" y="312"/>
                  <a:pt x="75" y="312"/>
                </a:cubicBezTo>
                <a:close/>
                <a:moveTo>
                  <a:pt x="16" y="288"/>
                </a:moveTo>
                <a:cubicBezTo>
                  <a:pt x="16" y="289"/>
                  <a:pt x="17" y="290"/>
                  <a:pt x="18" y="291"/>
                </a:cubicBezTo>
                <a:cubicBezTo>
                  <a:pt x="18" y="292"/>
                  <a:pt x="21" y="293"/>
                  <a:pt x="22" y="293"/>
                </a:cubicBezTo>
                <a:cubicBezTo>
                  <a:pt x="27" y="295"/>
                  <a:pt x="33" y="296"/>
                  <a:pt x="39" y="298"/>
                </a:cubicBezTo>
                <a:cubicBezTo>
                  <a:pt x="45" y="300"/>
                  <a:pt x="50" y="302"/>
                  <a:pt x="56" y="304"/>
                </a:cubicBezTo>
                <a:cubicBezTo>
                  <a:pt x="61" y="306"/>
                  <a:pt x="66" y="307"/>
                  <a:pt x="70" y="309"/>
                </a:cubicBezTo>
                <a:cubicBezTo>
                  <a:pt x="74" y="310"/>
                  <a:pt x="74" y="311"/>
                  <a:pt x="70" y="310"/>
                </a:cubicBezTo>
                <a:cubicBezTo>
                  <a:pt x="68" y="309"/>
                  <a:pt x="66" y="308"/>
                  <a:pt x="63" y="307"/>
                </a:cubicBezTo>
                <a:cubicBezTo>
                  <a:pt x="59" y="305"/>
                  <a:pt x="55" y="304"/>
                  <a:pt x="51" y="303"/>
                </a:cubicBezTo>
                <a:cubicBezTo>
                  <a:pt x="42" y="300"/>
                  <a:pt x="34" y="298"/>
                  <a:pt x="26" y="296"/>
                </a:cubicBezTo>
                <a:cubicBezTo>
                  <a:pt x="24" y="295"/>
                  <a:pt x="22" y="294"/>
                  <a:pt x="21" y="293"/>
                </a:cubicBezTo>
                <a:cubicBezTo>
                  <a:pt x="20" y="293"/>
                  <a:pt x="19" y="293"/>
                  <a:pt x="19" y="293"/>
                </a:cubicBezTo>
                <a:cubicBezTo>
                  <a:pt x="19" y="293"/>
                  <a:pt x="19" y="293"/>
                  <a:pt x="19" y="293"/>
                </a:cubicBezTo>
                <a:cubicBezTo>
                  <a:pt x="18" y="292"/>
                  <a:pt x="17" y="290"/>
                  <a:pt x="16" y="288"/>
                </a:cubicBezTo>
                <a:close/>
                <a:moveTo>
                  <a:pt x="52" y="304"/>
                </a:moveTo>
                <a:cubicBezTo>
                  <a:pt x="57" y="306"/>
                  <a:pt x="62" y="307"/>
                  <a:pt x="66" y="309"/>
                </a:cubicBezTo>
                <a:cubicBezTo>
                  <a:pt x="68" y="310"/>
                  <a:pt x="69" y="310"/>
                  <a:pt x="70" y="311"/>
                </a:cubicBezTo>
                <a:cubicBezTo>
                  <a:pt x="56" y="308"/>
                  <a:pt x="43" y="303"/>
                  <a:pt x="30" y="298"/>
                </a:cubicBezTo>
                <a:cubicBezTo>
                  <a:pt x="38" y="300"/>
                  <a:pt x="45" y="301"/>
                  <a:pt x="52" y="304"/>
                </a:cubicBezTo>
                <a:close/>
                <a:moveTo>
                  <a:pt x="13" y="283"/>
                </a:moveTo>
                <a:cubicBezTo>
                  <a:pt x="19" y="286"/>
                  <a:pt x="25" y="288"/>
                  <a:pt x="31" y="289"/>
                </a:cubicBezTo>
                <a:cubicBezTo>
                  <a:pt x="33" y="290"/>
                  <a:pt x="35" y="291"/>
                  <a:pt x="37" y="291"/>
                </a:cubicBezTo>
                <a:cubicBezTo>
                  <a:pt x="48" y="295"/>
                  <a:pt x="59" y="299"/>
                  <a:pt x="70" y="303"/>
                </a:cubicBezTo>
                <a:cubicBezTo>
                  <a:pt x="70" y="303"/>
                  <a:pt x="75" y="305"/>
                  <a:pt x="72" y="304"/>
                </a:cubicBezTo>
                <a:cubicBezTo>
                  <a:pt x="71" y="304"/>
                  <a:pt x="70" y="304"/>
                  <a:pt x="69" y="303"/>
                </a:cubicBezTo>
                <a:cubicBezTo>
                  <a:pt x="67" y="303"/>
                  <a:pt x="65" y="302"/>
                  <a:pt x="62" y="301"/>
                </a:cubicBezTo>
                <a:cubicBezTo>
                  <a:pt x="57" y="299"/>
                  <a:pt x="52" y="297"/>
                  <a:pt x="47" y="296"/>
                </a:cubicBezTo>
                <a:cubicBezTo>
                  <a:pt x="37" y="293"/>
                  <a:pt x="27" y="290"/>
                  <a:pt x="17" y="287"/>
                </a:cubicBezTo>
                <a:cubicBezTo>
                  <a:pt x="17" y="286"/>
                  <a:pt x="16" y="286"/>
                  <a:pt x="16" y="286"/>
                </a:cubicBezTo>
                <a:cubicBezTo>
                  <a:pt x="16" y="286"/>
                  <a:pt x="15" y="286"/>
                  <a:pt x="15" y="286"/>
                </a:cubicBezTo>
                <a:cubicBezTo>
                  <a:pt x="14" y="285"/>
                  <a:pt x="14" y="284"/>
                  <a:pt x="13" y="283"/>
                </a:cubicBezTo>
                <a:close/>
                <a:moveTo>
                  <a:pt x="10" y="275"/>
                </a:moveTo>
                <a:cubicBezTo>
                  <a:pt x="13" y="278"/>
                  <a:pt x="17" y="279"/>
                  <a:pt x="20" y="280"/>
                </a:cubicBezTo>
                <a:cubicBezTo>
                  <a:pt x="25" y="283"/>
                  <a:pt x="30" y="285"/>
                  <a:pt x="35" y="287"/>
                </a:cubicBezTo>
                <a:cubicBezTo>
                  <a:pt x="46" y="291"/>
                  <a:pt x="58" y="294"/>
                  <a:pt x="68" y="299"/>
                </a:cubicBezTo>
                <a:cubicBezTo>
                  <a:pt x="69" y="299"/>
                  <a:pt x="76" y="302"/>
                  <a:pt x="71" y="300"/>
                </a:cubicBezTo>
                <a:cubicBezTo>
                  <a:pt x="69" y="299"/>
                  <a:pt x="66" y="298"/>
                  <a:pt x="63" y="297"/>
                </a:cubicBezTo>
                <a:cubicBezTo>
                  <a:pt x="58" y="296"/>
                  <a:pt x="53" y="294"/>
                  <a:pt x="48" y="293"/>
                </a:cubicBezTo>
                <a:cubicBezTo>
                  <a:pt x="43" y="291"/>
                  <a:pt x="37" y="290"/>
                  <a:pt x="31" y="289"/>
                </a:cubicBezTo>
                <a:cubicBezTo>
                  <a:pt x="25" y="286"/>
                  <a:pt x="19" y="284"/>
                  <a:pt x="13" y="281"/>
                </a:cubicBezTo>
                <a:cubicBezTo>
                  <a:pt x="12" y="281"/>
                  <a:pt x="12" y="280"/>
                  <a:pt x="12" y="279"/>
                </a:cubicBezTo>
                <a:cubicBezTo>
                  <a:pt x="11" y="278"/>
                  <a:pt x="11" y="277"/>
                  <a:pt x="10" y="275"/>
                </a:cubicBezTo>
                <a:close/>
                <a:moveTo>
                  <a:pt x="9" y="270"/>
                </a:moveTo>
                <a:cubicBezTo>
                  <a:pt x="11" y="272"/>
                  <a:pt x="15" y="274"/>
                  <a:pt x="18" y="275"/>
                </a:cubicBezTo>
                <a:cubicBezTo>
                  <a:pt x="23" y="277"/>
                  <a:pt x="28" y="279"/>
                  <a:pt x="33" y="281"/>
                </a:cubicBezTo>
                <a:cubicBezTo>
                  <a:pt x="45" y="285"/>
                  <a:pt x="56" y="289"/>
                  <a:pt x="68" y="294"/>
                </a:cubicBezTo>
                <a:cubicBezTo>
                  <a:pt x="69" y="294"/>
                  <a:pt x="75" y="297"/>
                  <a:pt x="71" y="295"/>
                </a:cubicBezTo>
                <a:cubicBezTo>
                  <a:pt x="68" y="295"/>
                  <a:pt x="65" y="293"/>
                  <a:pt x="62" y="292"/>
                </a:cubicBezTo>
                <a:cubicBezTo>
                  <a:pt x="57" y="290"/>
                  <a:pt x="51" y="288"/>
                  <a:pt x="45" y="287"/>
                </a:cubicBezTo>
                <a:cubicBezTo>
                  <a:pt x="33" y="283"/>
                  <a:pt x="21" y="279"/>
                  <a:pt x="10" y="274"/>
                </a:cubicBezTo>
                <a:cubicBezTo>
                  <a:pt x="9" y="273"/>
                  <a:pt x="9" y="271"/>
                  <a:pt x="9" y="270"/>
                </a:cubicBezTo>
                <a:close/>
                <a:moveTo>
                  <a:pt x="9" y="270"/>
                </a:moveTo>
                <a:cubicBezTo>
                  <a:pt x="10" y="271"/>
                  <a:pt x="11" y="271"/>
                  <a:pt x="11" y="271"/>
                </a:cubicBezTo>
                <a:cubicBezTo>
                  <a:pt x="11" y="271"/>
                  <a:pt x="10" y="271"/>
                  <a:pt x="9" y="270"/>
                </a:cubicBezTo>
                <a:close/>
                <a:moveTo>
                  <a:pt x="5" y="255"/>
                </a:moveTo>
                <a:cubicBezTo>
                  <a:pt x="24" y="266"/>
                  <a:pt x="45" y="270"/>
                  <a:pt x="64" y="279"/>
                </a:cubicBezTo>
                <a:cubicBezTo>
                  <a:pt x="65" y="280"/>
                  <a:pt x="66" y="280"/>
                  <a:pt x="67" y="281"/>
                </a:cubicBezTo>
                <a:cubicBezTo>
                  <a:pt x="65" y="280"/>
                  <a:pt x="62" y="279"/>
                  <a:pt x="60" y="278"/>
                </a:cubicBezTo>
                <a:cubicBezTo>
                  <a:pt x="59" y="277"/>
                  <a:pt x="57" y="276"/>
                  <a:pt x="56" y="276"/>
                </a:cubicBezTo>
                <a:cubicBezTo>
                  <a:pt x="39" y="269"/>
                  <a:pt x="22" y="265"/>
                  <a:pt x="6" y="257"/>
                </a:cubicBezTo>
                <a:cubicBezTo>
                  <a:pt x="6" y="257"/>
                  <a:pt x="6" y="257"/>
                  <a:pt x="6" y="257"/>
                </a:cubicBezTo>
                <a:cubicBezTo>
                  <a:pt x="5" y="256"/>
                  <a:pt x="5" y="256"/>
                  <a:pt x="5" y="255"/>
                </a:cubicBezTo>
                <a:close/>
                <a:moveTo>
                  <a:pt x="4" y="244"/>
                </a:moveTo>
                <a:cubicBezTo>
                  <a:pt x="14" y="247"/>
                  <a:pt x="23" y="252"/>
                  <a:pt x="32" y="256"/>
                </a:cubicBezTo>
                <a:cubicBezTo>
                  <a:pt x="42" y="259"/>
                  <a:pt x="52" y="263"/>
                  <a:pt x="61" y="268"/>
                </a:cubicBezTo>
                <a:cubicBezTo>
                  <a:pt x="62" y="268"/>
                  <a:pt x="63" y="269"/>
                  <a:pt x="64" y="269"/>
                </a:cubicBezTo>
                <a:cubicBezTo>
                  <a:pt x="62" y="269"/>
                  <a:pt x="60" y="268"/>
                  <a:pt x="59" y="267"/>
                </a:cubicBezTo>
                <a:cubicBezTo>
                  <a:pt x="52" y="265"/>
                  <a:pt x="45" y="262"/>
                  <a:pt x="38" y="260"/>
                </a:cubicBezTo>
                <a:cubicBezTo>
                  <a:pt x="32" y="258"/>
                  <a:pt x="26" y="256"/>
                  <a:pt x="21" y="254"/>
                </a:cubicBezTo>
                <a:cubicBezTo>
                  <a:pt x="15" y="252"/>
                  <a:pt x="10" y="249"/>
                  <a:pt x="4" y="248"/>
                </a:cubicBezTo>
                <a:cubicBezTo>
                  <a:pt x="4" y="246"/>
                  <a:pt x="4" y="245"/>
                  <a:pt x="4" y="244"/>
                </a:cubicBezTo>
                <a:close/>
                <a:moveTo>
                  <a:pt x="4" y="241"/>
                </a:moveTo>
                <a:cubicBezTo>
                  <a:pt x="6" y="242"/>
                  <a:pt x="9" y="243"/>
                  <a:pt x="11" y="243"/>
                </a:cubicBezTo>
                <a:cubicBezTo>
                  <a:pt x="13" y="244"/>
                  <a:pt x="15" y="245"/>
                  <a:pt x="16" y="246"/>
                </a:cubicBezTo>
                <a:cubicBezTo>
                  <a:pt x="22" y="249"/>
                  <a:pt x="28" y="251"/>
                  <a:pt x="34" y="253"/>
                </a:cubicBezTo>
                <a:cubicBezTo>
                  <a:pt x="30" y="252"/>
                  <a:pt x="26" y="251"/>
                  <a:pt x="23" y="249"/>
                </a:cubicBezTo>
                <a:cubicBezTo>
                  <a:pt x="17" y="247"/>
                  <a:pt x="11" y="244"/>
                  <a:pt x="4" y="243"/>
                </a:cubicBezTo>
                <a:cubicBezTo>
                  <a:pt x="4" y="242"/>
                  <a:pt x="4" y="242"/>
                  <a:pt x="4" y="241"/>
                </a:cubicBezTo>
                <a:close/>
                <a:moveTo>
                  <a:pt x="4" y="235"/>
                </a:moveTo>
                <a:cubicBezTo>
                  <a:pt x="7" y="236"/>
                  <a:pt x="9" y="237"/>
                  <a:pt x="11" y="238"/>
                </a:cubicBezTo>
                <a:cubicBezTo>
                  <a:pt x="16" y="240"/>
                  <a:pt x="21" y="243"/>
                  <a:pt x="26" y="245"/>
                </a:cubicBezTo>
                <a:cubicBezTo>
                  <a:pt x="34" y="248"/>
                  <a:pt x="42" y="250"/>
                  <a:pt x="50" y="254"/>
                </a:cubicBezTo>
                <a:cubicBezTo>
                  <a:pt x="54" y="256"/>
                  <a:pt x="57" y="258"/>
                  <a:pt x="61" y="260"/>
                </a:cubicBezTo>
                <a:cubicBezTo>
                  <a:pt x="58" y="258"/>
                  <a:pt x="54" y="256"/>
                  <a:pt x="50" y="255"/>
                </a:cubicBezTo>
                <a:cubicBezTo>
                  <a:pt x="44" y="252"/>
                  <a:pt x="37" y="250"/>
                  <a:pt x="30" y="248"/>
                </a:cubicBezTo>
                <a:cubicBezTo>
                  <a:pt x="23" y="246"/>
                  <a:pt x="16" y="243"/>
                  <a:pt x="9" y="242"/>
                </a:cubicBezTo>
                <a:cubicBezTo>
                  <a:pt x="7" y="241"/>
                  <a:pt x="6" y="240"/>
                  <a:pt x="4" y="240"/>
                </a:cubicBezTo>
                <a:cubicBezTo>
                  <a:pt x="4" y="238"/>
                  <a:pt x="4" y="237"/>
                  <a:pt x="4" y="235"/>
                </a:cubicBezTo>
                <a:close/>
                <a:moveTo>
                  <a:pt x="4" y="234"/>
                </a:moveTo>
                <a:cubicBezTo>
                  <a:pt x="4" y="233"/>
                  <a:pt x="5" y="232"/>
                  <a:pt x="5" y="232"/>
                </a:cubicBezTo>
                <a:cubicBezTo>
                  <a:pt x="10" y="235"/>
                  <a:pt x="16" y="237"/>
                  <a:pt x="22" y="240"/>
                </a:cubicBezTo>
                <a:cubicBezTo>
                  <a:pt x="28" y="242"/>
                  <a:pt x="33" y="244"/>
                  <a:pt x="39" y="247"/>
                </a:cubicBezTo>
                <a:cubicBezTo>
                  <a:pt x="45" y="249"/>
                  <a:pt x="51" y="251"/>
                  <a:pt x="57" y="253"/>
                </a:cubicBezTo>
                <a:cubicBezTo>
                  <a:pt x="60" y="255"/>
                  <a:pt x="64" y="256"/>
                  <a:pt x="67" y="258"/>
                </a:cubicBezTo>
                <a:cubicBezTo>
                  <a:pt x="69" y="259"/>
                  <a:pt x="68" y="259"/>
                  <a:pt x="66" y="258"/>
                </a:cubicBezTo>
                <a:cubicBezTo>
                  <a:pt x="64" y="257"/>
                  <a:pt x="62" y="256"/>
                  <a:pt x="60" y="255"/>
                </a:cubicBezTo>
                <a:cubicBezTo>
                  <a:pt x="46" y="249"/>
                  <a:pt x="31" y="246"/>
                  <a:pt x="17" y="240"/>
                </a:cubicBezTo>
                <a:cubicBezTo>
                  <a:pt x="15" y="238"/>
                  <a:pt x="12" y="237"/>
                  <a:pt x="10" y="236"/>
                </a:cubicBezTo>
                <a:cubicBezTo>
                  <a:pt x="8" y="235"/>
                  <a:pt x="6" y="235"/>
                  <a:pt x="4" y="234"/>
                </a:cubicBezTo>
                <a:close/>
                <a:moveTo>
                  <a:pt x="22" y="123"/>
                </a:moveTo>
                <a:cubicBezTo>
                  <a:pt x="22" y="123"/>
                  <a:pt x="22" y="122"/>
                  <a:pt x="22" y="122"/>
                </a:cubicBezTo>
                <a:cubicBezTo>
                  <a:pt x="24" y="120"/>
                  <a:pt x="25" y="119"/>
                  <a:pt x="26" y="117"/>
                </a:cubicBezTo>
                <a:cubicBezTo>
                  <a:pt x="31" y="113"/>
                  <a:pt x="36" y="109"/>
                  <a:pt x="41" y="105"/>
                </a:cubicBezTo>
                <a:cubicBezTo>
                  <a:pt x="48" y="101"/>
                  <a:pt x="57" y="98"/>
                  <a:pt x="66" y="95"/>
                </a:cubicBezTo>
                <a:cubicBezTo>
                  <a:pt x="75" y="92"/>
                  <a:pt x="84" y="90"/>
                  <a:pt x="93" y="91"/>
                </a:cubicBezTo>
                <a:cubicBezTo>
                  <a:pt x="94" y="91"/>
                  <a:pt x="94" y="91"/>
                  <a:pt x="95" y="91"/>
                </a:cubicBezTo>
                <a:cubicBezTo>
                  <a:pt x="90" y="94"/>
                  <a:pt x="85" y="98"/>
                  <a:pt x="82" y="102"/>
                </a:cubicBezTo>
                <a:cubicBezTo>
                  <a:pt x="79" y="106"/>
                  <a:pt x="77" y="113"/>
                  <a:pt x="83" y="115"/>
                </a:cubicBezTo>
                <a:cubicBezTo>
                  <a:pt x="89" y="118"/>
                  <a:pt x="92" y="114"/>
                  <a:pt x="95" y="108"/>
                </a:cubicBezTo>
                <a:cubicBezTo>
                  <a:pt x="95" y="112"/>
                  <a:pt x="96" y="116"/>
                  <a:pt x="100" y="117"/>
                </a:cubicBezTo>
                <a:cubicBezTo>
                  <a:pt x="109" y="119"/>
                  <a:pt x="105" y="101"/>
                  <a:pt x="104" y="93"/>
                </a:cubicBezTo>
                <a:cubicBezTo>
                  <a:pt x="110" y="95"/>
                  <a:pt x="117" y="97"/>
                  <a:pt x="123" y="100"/>
                </a:cubicBezTo>
                <a:cubicBezTo>
                  <a:pt x="131" y="104"/>
                  <a:pt x="139" y="108"/>
                  <a:pt x="146" y="115"/>
                </a:cubicBezTo>
                <a:cubicBezTo>
                  <a:pt x="152" y="120"/>
                  <a:pt x="156" y="127"/>
                  <a:pt x="159" y="135"/>
                </a:cubicBezTo>
                <a:cubicBezTo>
                  <a:pt x="166" y="151"/>
                  <a:pt x="173" y="169"/>
                  <a:pt x="175" y="187"/>
                </a:cubicBezTo>
                <a:cubicBezTo>
                  <a:pt x="164" y="179"/>
                  <a:pt x="152" y="172"/>
                  <a:pt x="138" y="167"/>
                </a:cubicBezTo>
                <a:cubicBezTo>
                  <a:pt x="138" y="166"/>
                  <a:pt x="138" y="164"/>
                  <a:pt x="137" y="163"/>
                </a:cubicBezTo>
                <a:cubicBezTo>
                  <a:pt x="136" y="162"/>
                  <a:pt x="135" y="161"/>
                  <a:pt x="133" y="161"/>
                </a:cubicBezTo>
                <a:cubicBezTo>
                  <a:pt x="131" y="162"/>
                  <a:pt x="131" y="163"/>
                  <a:pt x="131" y="164"/>
                </a:cubicBezTo>
                <a:cubicBezTo>
                  <a:pt x="119" y="160"/>
                  <a:pt x="107" y="157"/>
                  <a:pt x="94" y="155"/>
                </a:cubicBezTo>
                <a:cubicBezTo>
                  <a:pt x="79" y="153"/>
                  <a:pt x="64" y="152"/>
                  <a:pt x="49" y="156"/>
                </a:cubicBezTo>
                <a:cubicBezTo>
                  <a:pt x="36" y="159"/>
                  <a:pt x="23" y="161"/>
                  <a:pt x="10" y="167"/>
                </a:cubicBezTo>
                <a:cubicBezTo>
                  <a:pt x="12" y="152"/>
                  <a:pt x="15" y="137"/>
                  <a:pt x="22" y="123"/>
                </a:cubicBezTo>
                <a:close/>
                <a:moveTo>
                  <a:pt x="162" y="133"/>
                </a:moveTo>
                <a:cubicBezTo>
                  <a:pt x="166" y="141"/>
                  <a:pt x="169" y="149"/>
                  <a:pt x="171" y="158"/>
                </a:cubicBezTo>
                <a:cubicBezTo>
                  <a:pt x="168" y="150"/>
                  <a:pt x="165" y="141"/>
                  <a:pt x="162" y="133"/>
                </a:cubicBezTo>
                <a:close/>
                <a:moveTo>
                  <a:pt x="79" y="60"/>
                </a:moveTo>
                <a:cubicBezTo>
                  <a:pt x="82" y="58"/>
                  <a:pt x="85" y="57"/>
                  <a:pt x="87" y="56"/>
                </a:cubicBezTo>
                <a:cubicBezTo>
                  <a:pt x="87" y="56"/>
                  <a:pt x="87" y="56"/>
                  <a:pt x="87" y="56"/>
                </a:cubicBezTo>
                <a:cubicBezTo>
                  <a:pt x="95" y="57"/>
                  <a:pt x="102" y="59"/>
                  <a:pt x="109" y="60"/>
                </a:cubicBezTo>
                <a:cubicBezTo>
                  <a:pt x="117" y="61"/>
                  <a:pt x="126" y="61"/>
                  <a:pt x="134" y="62"/>
                </a:cubicBezTo>
                <a:cubicBezTo>
                  <a:pt x="148" y="64"/>
                  <a:pt x="161" y="70"/>
                  <a:pt x="172" y="79"/>
                </a:cubicBezTo>
                <a:cubicBezTo>
                  <a:pt x="182" y="88"/>
                  <a:pt x="191" y="100"/>
                  <a:pt x="193" y="114"/>
                </a:cubicBezTo>
                <a:cubicBezTo>
                  <a:pt x="196" y="129"/>
                  <a:pt x="192" y="143"/>
                  <a:pt x="190" y="158"/>
                </a:cubicBezTo>
                <a:cubicBezTo>
                  <a:pt x="189" y="165"/>
                  <a:pt x="188" y="172"/>
                  <a:pt x="189" y="179"/>
                </a:cubicBezTo>
                <a:cubicBezTo>
                  <a:pt x="189" y="186"/>
                  <a:pt x="190" y="194"/>
                  <a:pt x="191" y="201"/>
                </a:cubicBezTo>
                <a:cubicBezTo>
                  <a:pt x="192" y="216"/>
                  <a:pt x="191" y="231"/>
                  <a:pt x="193" y="246"/>
                </a:cubicBezTo>
                <a:cubicBezTo>
                  <a:pt x="195" y="258"/>
                  <a:pt x="197" y="270"/>
                  <a:pt x="192" y="281"/>
                </a:cubicBezTo>
                <a:cubicBezTo>
                  <a:pt x="188" y="289"/>
                  <a:pt x="182" y="296"/>
                  <a:pt x="175" y="301"/>
                </a:cubicBezTo>
                <a:cubicBezTo>
                  <a:pt x="176" y="293"/>
                  <a:pt x="177" y="285"/>
                  <a:pt x="178" y="276"/>
                </a:cubicBezTo>
                <a:cubicBezTo>
                  <a:pt x="180" y="245"/>
                  <a:pt x="180" y="213"/>
                  <a:pt x="178" y="182"/>
                </a:cubicBezTo>
                <a:cubicBezTo>
                  <a:pt x="175" y="157"/>
                  <a:pt x="169" y="131"/>
                  <a:pt x="151" y="113"/>
                </a:cubicBezTo>
                <a:cubicBezTo>
                  <a:pt x="138" y="101"/>
                  <a:pt x="121" y="91"/>
                  <a:pt x="104" y="86"/>
                </a:cubicBezTo>
                <a:cubicBezTo>
                  <a:pt x="104" y="86"/>
                  <a:pt x="104" y="86"/>
                  <a:pt x="104" y="86"/>
                </a:cubicBezTo>
                <a:cubicBezTo>
                  <a:pt x="103" y="83"/>
                  <a:pt x="100" y="82"/>
                  <a:pt x="97" y="82"/>
                </a:cubicBezTo>
                <a:cubicBezTo>
                  <a:pt x="95" y="82"/>
                  <a:pt x="94" y="83"/>
                  <a:pt x="94" y="85"/>
                </a:cubicBezTo>
                <a:cubicBezTo>
                  <a:pt x="90" y="84"/>
                  <a:pt x="87" y="84"/>
                  <a:pt x="83" y="84"/>
                </a:cubicBezTo>
                <a:cubicBezTo>
                  <a:pt x="66" y="85"/>
                  <a:pt x="52" y="93"/>
                  <a:pt x="39" y="103"/>
                </a:cubicBezTo>
                <a:cubicBezTo>
                  <a:pt x="35" y="105"/>
                  <a:pt x="31" y="108"/>
                  <a:pt x="28" y="111"/>
                </a:cubicBezTo>
                <a:cubicBezTo>
                  <a:pt x="40" y="90"/>
                  <a:pt x="59" y="72"/>
                  <a:pt x="79" y="60"/>
                </a:cubicBezTo>
                <a:close/>
                <a:moveTo>
                  <a:pt x="224" y="190"/>
                </a:moveTo>
                <a:cubicBezTo>
                  <a:pt x="224" y="190"/>
                  <a:pt x="224" y="190"/>
                  <a:pt x="224" y="190"/>
                </a:cubicBezTo>
                <a:cubicBezTo>
                  <a:pt x="224" y="189"/>
                  <a:pt x="224" y="188"/>
                  <a:pt x="224" y="187"/>
                </a:cubicBezTo>
                <a:cubicBezTo>
                  <a:pt x="224" y="178"/>
                  <a:pt x="225" y="169"/>
                  <a:pt x="226" y="160"/>
                </a:cubicBezTo>
                <a:cubicBezTo>
                  <a:pt x="229" y="174"/>
                  <a:pt x="228" y="189"/>
                  <a:pt x="231" y="204"/>
                </a:cubicBezTo>
                <a:cubicBezTo>
                  <a:pt x="232" y="213"/>
                  <a:pt x="234" y="222"/>
                  <a:pt x="234" y="231"/>
                </a:cubicBezTo>
                <a:cubicBezTo>
                  <a:pt x="234" y="237"/>
                  <a:pt x="232" y="243"/>
                  <a:pt x="232" y="250"/>
                </a:cubicBezTo>
                <a:cubicBezTo>
                  <a:pt x="232" y="256"/>
                  <a:pt x="235" y="262"/>
                  <a:pt x="239" y="266"/>
                </a:cubicBezTo>
                <a:cubicBezTo>
                  <a:pt x="239" y="266"/>
                  <a:pt x="239" y="266"/>
                  <a:pt x="239" y="266"/>
                </a:cubicBezTo>
                <a:cubicBezTo>
                  <a:pt x="244" y="275"/>
                  <a:pt x="235" y="277"/>
                  <a:pt x="228" y="280"/>
                </a:cubicBezTo>
                <a:cubicBezTo>
                  <a:pt x="229" y="278"/>
                  <a:pt x="229" y="275"/>
                  <a:pt x="230" y="272"/>
                </a:cubicBezTo>
                <a:cubicBezTo>
                  <a:pt x="230" y="272"/>
                  <a:pt x="230" y="272"/>
                  <a:pt x="230" y="272"/>
                </a:cubicBezTo>
                <a:cubicBezTo>
                  <a:pt x="229" y="257"/>
                  <a:pt x="229" y="243"/>
                  <a:pt x="227" y="229"/>
                </a:cubicBezTo>
                <a:cubicBezTo>
                  <a:pt x="226" y="216"/>
                  <a:pt x="224" y="203"/>
                  <a:pt x="224" y="190"/>
                </a:cubicBezTo>
                <a:close/>
                <a:moveTo>
                  <a:pt x="248" y="266"/>
                </a:moveTo>
                <a:cubicBezTo>
                  <a:pt x="243" y="266"/>
                  <a:pt x="240" y="263"/>
                  <a:pt x="238" y="260"/>
                </a:cubicBezTo>
                <a:cubicBezTo>
                  <a:pt x="238" y="260"/>
                  <a:pt x="238" y="260"/>
                  <a:pt x="238" y="260"/>
                </a:cubicBezTo>
                <a:cubicBezTo>
                  <a:pt x="240" y="262"/>
                  <a:pt x="242" y="265"/>
                  <a:pt x="246" y="265"/>
                </a:cubicBezTo>
                <a:cubicBezTo>
                  <a:pt x="246" y="265"/>
                  <a:pt x="246" y="265"/>
                  <a:pt x="246" y="264"/>
                </a:cubicBezTo>
                <a:cubicBezTo>
                  <a:pt x="243" y="262"/>
                  <a:pt x="240" y="259"/>
                  <a:pt x="238" y="256"/>
                </a:cubicBezTo>
                <a:cubicBezTo>
                  <a:pt x="235" y="252"/>
                  <a:pt x="241" y="258"/>
                  <a:pt x="242" y="259"/>
                </a:cubicBezTo>
                <a:cubicBezTo>
                  <a:pt x="245" y="262"/>
                  <a:pt x="249" y="265"/>
                  <a:pt x="253" y="266"/>
                </a:cubicBezTo>
                <a:cubicBezTo>
                  <a:pt x="252" y="266"/>
                  <a:pt x="250" y="267"/>
                  <a:pt x="248" y="266"/>
                </a:cubicBezTo>
                <a:close/>
                <a:moveTo>
                  <a:pt x="260" y="190"/>
                </a:moveTo>
                <a:cubicBezTo>
                  <a:pt x="253" y="184"/>
                  <a:pt x="243" y="182"/>
                  <a:pt x="236" y="177"/>
                </a:cubicBezTo>
                <a:cubicBezTo>
                  <a:pt x="235" y="176"/>
                  <a:pt x="234" y="175"/>
                  <a:pt x="232" y="175"/>
                </a:cubicBezTo>
                <a:cubicBezTo>
                  <a:pt x="234" y="175"/>
                  <a:pt x="236" y="176"/>
                  <a:pt x="237" y="177"/>
                </a:cubicBezTo>
                <a:cubicBezTo>
                  <a:pt x="239" y="178"/>
                  <a:pt x="242" y="179"/>
                  <a:pt x="244" y="180"/>
                </a:cubicBezTo>
                <a:cubicBezTo>
                  <a:pt x="249" y="182"/>
                  <a:pt x="255" y="183"/>
                  <a:pt x="259" y="186"/>
                </a:cubicBezTo>
                <a:cubicBezTo>
                  <a:pt x="260" y="186"/>
                  <a:pt x="260" y="186"/>
                  <a:pt x="260" y="186"/>
                </a:cubicBezTo>
                <a:cubicBezTo>
                  <a:pt x="260" y="187"/>
                  <a:pt x="260" y="188"/>
                  <a:pt x="260" y="190"/>
                </a:cubicBezTo>
                <a:close/>
                <a:moveTo>
                  <a:pt x="226" y="74"/>
                </a:moveTo>
                <a:cubicBezTo>
                  <a:pt x="217" y="67"/>
                  <a:pt x="207" y="61"/>
                  <a:pt x="196" y="55"/>
                </a:cubicBezTo>
                <a:cubicBezTo>
                  <a:pt x="196" y="55"/>
                  <a:pt x="197" y="55"/>
                  <a:pt x="197" y="55"/>
                </a:cubicBezTo>
                <a:cubicBezTo>
                  <a:pt x="200" y="57"/>
                  <a:pt x="203" y="58"/>
                  <a:pt x="206" y="60"/>
                </a:cubicBezTo>
                <a:cubicBezTo>
                  <a:pt x="212" y="63"/>
                  <a:pt x="217" y="66"/>
                  <a:pt x="223" y="69"/>
                </a:cubicBezTo>
                <a:cubicBezTo>
                  <a:pt x="224" y="71"/>
                  <a:pt x="225" y="72"/>
                  <a:pt x="226" y="74"/>
                </a:cubicBezTo>
                <a:close/>
                <a:moveTo>
                  <a:pt x="190" y="52"/>
                </a:moveTo>
                <a:cubicBezTo>
                  <a:pt x="196" y="56"/>
                  <a:pt x="204" y="60"/>
                  <a:pt x="211" y="64"/>
                </a:cubicBezTo>
                <a:cubicBezTo>
                  <a:pt x="215" y="67"/>
                  <a:pt x="219" y="69"/>
                  <a:pt x="223" y="72"/>
                </a:cubicBezTo>
                <a:cubicBezTo>
                  <a:pt x="223" y="72"/>
                  <a:pt x="224" y="73"/>
                  <a:pt x="224" y="73"/>
                </a:cubicBezTo>
                <a:cubicBezTo>
                  <a:pt x="216" y="68"/>
                  <a:pt x="208" y="64"/>
                  <a:pt x="201" y="60"/>
                </a:cubicBezTo>
                <a:cubicBezTo>
                  <a:pt x="196" y="57"/>
                  <a:pt x="192" y="55"/>
                  <a:pt x="188" y="53"/>
                </a:cubicBezTo>
                <a:cubicBezTo>
                  <a:pt x="187" y="52"/>
                  <a:pt x="186" y="52"/>
                  <a:pt x="185" y="51"/>
                </a:cubicBezTo>
                <a:cubicBezTo>
                  <a:pt x="186" y="51"/>
                  <a:pt x="188" y="52"/>
                  <a:pt x="190" y="52"/>
                </a:cubicBezTo>
                <a:close/>
                <a:moveTo>
                  <a:pt x="230" y="80"/>
                </a:moveTo>
                <a:cubicBezTo>
                  <a:pt x="223" y="75"/>
                  <a:pt x="216" y="70"/>
                  <a:pt x="209" y="65"/>
                </a:cubicBezTo>
                <a:cubicBezTo>
                  <a:pt x="200" y="61"/>
                  <a:pt x="192" y="57"/>
                  <a:pt x="184" y="51"/>
                </a:cubicBezTo>
                <a:cubicBezTo>
                  <a:pt x="184" y="51"/>
                  <a:pt x="183" y="51"/>
                  <a:pt x="183" y="51"/>
                </a:cubicBezTo>
                <a:cubicBezTo>
                  <a:pt x="183" y="51"/>
                  <a:pt x="183" y="51"/>
                  <a:pt x="183" y="51"/>
                </a:cubicBezTo>
                <a:cubicBezTo>
                  <a:pt x="183" y="51"/>
                  <a:pt x="183" y="51"/>
                  <a:pt x="183" y="51"/>
                </a:cubicBezTo>
                <a:cubicBezTo>
                  <a:pt x="184" y="51"/>
                  <a:pt x="185" y="52"/>
                  <a:pt x="186" y="52"/>
                </a:cubicBezTo>
                <a:cubicBezTo>
                  <a:pt x="188" y="54"/>
                  <a:pt x="190" y="55"/>
                  <a:pt x="192" y="56"/>
                </a:cubicBezTo>
                <a:cubicBezTo>
                  <a:pt x="197" y="58"/>
                  <a:pt x="201" y="60"/>
                  <a:pt x="205" y="63"/>
                </a:cubicBezTo>
                <a:cubicBezTo>
                  <a:pt x="213" y="67"/>
                  <a:pt x="220" y="71"/>
                  <a:pt x="228" y="76"/>
                </a:cubicBezTo>
                <a:cubicBezTo>
                  <a:pt x="228" y="76"/>
                  <a:pt x="228" y="76"/>
                  <a:pt x="228" y="76"/>
                </a:cubicBezTo>
                <a:cubicBezTo>
                  <a:pt x="229" y="78"/>
                  <a:pt x="229" y="79"/>
                  <a:pt x="230" y="80"/>
                </a:cubicBezTo>
                <a:close/>
                <a:moveTo>
                  <a:pt x="232" y="84"/>
                </a:moveTo>
                <a:cubicBezTo>
                  <a:pt x="222" y="80"/>
                  <a:pt x="213" y="75"/>
                  <a:pt x="204" y="69"/>
                </a:cubicBezTo>
                <a:cubicBezTo>
                  <a:pt x="202" y="68"/>
                  <a:pt x="200" y="66"/>
                  <a:pt x="198" y="64"/>
                </a:cubicBezTo>
                <a:cubicBezTo>
                  <a:pt x="200" y="65"/>
                  <a:pt x="202" y="67"/>
                  <a:pt x="205" y="68"/>
                </a:cubicBezTo>
                <a:cubicBezTo>
                  <a:pt x="210" y="71"/>
                  <a:pt x="215" y="73"/>
                  <a:pt x="220" y="76"/>
                </a:cubicBezTo>
                <a:cubicBezTo>
                  <a:pt x="224" y="78"/>
                  <a:pt x="227" y="80"/>
                  <a:pt x="231" y="82"/>
                </a:cubicBezTo>
                <a:cubicBezTo>
                  <a:pt x="232" y="83"/>
                  <a:pt x="232" y="83"/>
                  <a:pt x="232" y="84"/>
                </a:cubicBezTo>
                <a:close/>
                <a:moveTo>
                  <a:pt x="164" y="12"/>
                </a:moveTo>
                <a:cubicBezTo>
                  <a:pt x="161" y="11"/>
                  <a:pt x="158" y="10"/>
                  <a:pt x="155" y="8"/>
                </a:cubicBezTo>
                <a:cubicBezTo>
                  <a:pt x="153" y="6"/>
                  <a:pt x="157" y="9"/>
                  <a:pt x="157" y="9"/>
                </a:cubicBezTo>
                <a:cubicBezTo>
                  <a:pt x="158" y="9"/>
                  <a:pt x="159" y="10"/>
                  <a:pt x="160" y="10"/>
                </a:cubicBezTo>
                <a:cubicBezTo>
                  <a:pt x="161" y="11"/>
                  <a:pt x="162" y="11"/>
                  <a:pt x="163" y="11"/>
                </a:cubicBezTo>
                <a:cubicBezTo>
                  <a:pt x="163" y="11"/>
                  <a:pt x="163" y="12"/>
                  <a:pt x="164" y="12"/>
                </a:cubicBezTo>
                <a:close/>
                <a:moveTo>
                  <a:pt x="153" y="8"/>
                </a:moveTo>
                <a:cubicBezTo>
                  <a:pt x="156" y="10"/>
                  <a:pt x="161" y="12"/>
                  <a:pt x="164" y="13"/>
                </a:cubicBezTo>
                <a:cubicBezTo>
                  <a:pt x="165" y="13"/>
                  <a:pt x="165" y="14"/>
                  <a:pt x="165" y="14"/>
                </a:cubicBezTo>
                <a:cubicBezTo>
                  <a:pt x="164" y="13"/>
                  <a:pt x="163" y="13"/>
                  <a:pt x="163" y="13"/>
                </a:cubicBezTo>
                <a:cubicBezTo>
                  <a:pt x="161" y="13"/>
                  <a:pt x="160" y="12"/>
                  <a:pt x="159" y="11"/>
                </a:cubicBezTo>
                <a:cubicBezTo>
                  <a:pt x="156" y="10"/>
                  <a:pt x="154" y="10"/>
                  <a:pt x="151" y="9"/>
                </a:cubicBezTo>
                <a:cubicBezTo>
                  <a:pt x="151" y="9"/>
                  <a:pt x="151" y="9"/>
                  <a:pt x="151" y="9"/>
                </a:cubicBezTo>
                <a:cubicBezTo>
                  <a:pt x="152" y="8"/>
                  <a:pt x="153" y="8"/>
                  <a:pt x="153" y="8"/>
                </a:cubicBezTo>
                <a:close/>
                <a:moveTo>
                  <a:pt x="166" y="16"/>
                </a:moveTo>
                <a:cubicBezTo>
                  <a:pt x="162" y="14"/>
                  <a:pt x="158" y="13"/>
                  <a:pt x="155" y="11"/>
                </a:cubicBezTo>
                <a:cubicBezTo>
                  <a:pt x="151" y="9"/>
                  <a:pt x="154" y="10"/>
                  <a:pt x="156" y="11"/>
                </a:cubicBezTo>
                <a:cubicBezTo>
                  <a:pt x="157" y="12"/>
                  <a:pt x="158" y="12"/>
                  <a:pt x="160" y="13"/>
                </a:cubicBezTo>
                <a:cubicBezTo>
                  <a:pt x="162" y="13"/>
                  <a:pt x="163" y="14"/>
                  <a:pt x="165" y="14"/>
                </a:cubicBezTo>
                <a:cubicBezTo>
                  <a:pt x="165" y="15"/>
                  <a:pt x="166" y="15"/>
                  <a:pt x="166" y="16"/>
                </a:cubicBezTo>
                <a:close/>
                <a:moveTo>
                  <a:pt x="168" y="21"/>
                </a:moveTo>
                <a:cubicBezTo>
                  <a:pt x="167" y="20"/>
                  <a:pt x="165" y="19"/>
                  <a:pt x="163" y="19"/>
                </a:cubicBezTo>
                <a:cubicBezTo>
                  <a:pt x="163" y="18"/>
                  <a:pt x="162" y="17"/>
                  <a:pt x="161" y="16"/>
                </a:cubicBezTo>
                <a:cubicBezTo>
                  <a:pt x="163" y="17"/>
                  <a:pt x="165" y="18"/>
                  <a:pt x="167" y="19"/>
                </a:cubicBezTo>
                <a:cubicBezTo>
                  <a:pt x="168" y="19"/>
                  <a:pt x="168" y="20"/>
                  <a:pt x="168" y="21"/>
                </a:cubicBezTo>
                <a:close/>
                <a:moveTo>
                  <a:pt x="149" y="12"/>
                </a:moveTo>
                <a:cubicBezTo>
                  <a:pt x="150" y="13"/>
                  <a:pt x="152" y="13"/>
                  <a:pt x="153" y="14"/>
                </a:cubicBezTo>
                <a:cubicBezTo>
                  <a:pt x="154" y="15"/>
                  <a:pt x="154" y="15"/>
                  <a:pt x="154" y="15"/>
                </a:cubicBezTo>
                <a:cubicBezTo>
                  <a:pt x="154" y="15"/>
                  <a:pt x="154" y="15"/>
                  <a:pt x="153" y="15"/>
                </a:cubicBezTo>
                <a:cubicBezTo>
                  <a:pt x="153" y="15"/>
                  <a:pt x="153" y="15"/>
                  <a:pt x="153" y="15"/>
                </a:cubicBezTo>
                <a:cubicBezTo>
                  <a:pt x="151" y="14"/>
                  <a:pt x="150" y="14"/>
                  <a:pt x="148" y="14"/>
                </a:cubicBezTo>
                <a:cubicBezTo>
                  <a:pt x="148" y="13"/>
                  <a:pt x="149" y="13"/>
                  <a:pt x="149" y="12"/>
                </a:cubicBezTo>
                <a:cubicBezTo>
                  <a:pt x="149" y="12"/>
                  <a:pt x="149" y="12"/>
                  <a:pt x="149" y="12"/>
                </a:cubicBezTo>
                <a:close/>
                <a:moveTo>
                  <a:pt x="147" y="15"/>
                </a:moveTo>
                <a:cubicBezTo>
                  <a:pt x="149" y="16"/>
                  <a:pt x="148" y="16"/>
                  <a:pt x="146" y="17"/>
                </a:cubicBezTo>
                <a:cubicBezTo>
                  <a:pt x="146" y="18"/>
                  <a:pt x="146" y="18"/>
                  <a:pt x="146" y="18"/>
                </a:cubicBezTo>
                <a:cubicBezTo>
                  <a:pt x="146" y="18"/>
                  <a:pt x="146" y="18"/>
                  <a:pt x="146" y="19"/>
                </a:cubicBezTo>
                <a:cubicBezTo>
                  <a:pt x="146" y="17"/>
                  <a:pt x="147" y="16"/>
                  <a:pt x="147" y="15"/>
                </a:cubicBezTo>
                <a:close/>
                <a:moveTo>
                  <a:pt x="124" y="39"/>
                </a:moveTo>
                <a:cubicBezTo>
                  <a:pt x="123" y="39"/>
                  <a:pt x="120" y="37"/>
                  <a:pt x="120" y="37"/>
                </a:cubicBezTo>
                <a:cubicBezTo>
                  <a:pt x="123" y="37"/>
                  <a:pt x="126" y="38"/>
                  <a:pt x="129" y="39"/>
                </a:cubicBezTo>
                <a:cubicBezTo>
                  <a:pt x="129" y="39"/>
                  <a:pt x="129" y="40"/>
                  <a:pt x="129" y="40"/>
                </a:cubicBezTo>
                <a:cubicBezTo>
                  <a:pt x="128" y="40"/>
                  <a:pt x="127" y="40"/>
                  <a:pt x="126" y="40"/>
                </a:cubicBezTo>
                <a:cubicBezTo>
                  <a:pt x="125" y="40"/>
                  <a:pt x="124" y="39"/>
                  <a:pt x="124" y="39"/>
                </a:cubicBezTo>
                <a:close/>
                <a:moveTo>
                  <a:pt x="132" y="40"/>
                </a:moveTo>
                <a:cubicBezTo>
                  <a:pt x="131" y="32"/>
                  <a:pt x="137" y="28"/>
                  <a:pt x="143" y="24"/>
                </a:cubicBezTo>
                <a:cubicBezTo>
                  <a:pt x="147" y="22"/>
                  <a:pt x="154" y="15"/>
                  <a:pt x="158" y="18"/>
                </a:cubicBezTo>
                <a:cubicBezTo>
                  <a:pt x="165" y="23"/>
                  <a:pt x="163" y="37"/>
                  <a:pt x="163" y="44"/>
                </a:cubicBezTo>
                <a:cubicBezTo>
                  <a:pt x="153" y="40"/>
                  <a:pt x="142" y="39"/>
                  <a:pt x="132" y="40"/>
                </a:cubicBezTo>
                <a:close/>
                <a:moveTo>
                  <a:pt x="175" y="44"/>
                </a:moveTo>
                <a:cubicBezTo>
                  <a:pt x="174" y="44"/>
                  <a:pt x="173" y="43"/>
                  <a:pt x="172" y="42"/>
                </a:cubicBezTo>
                <a:cubicBezTo>
                  <a:pt x="172" y="42"/>
                  <a:pt x="171" y="42"/>
                  <a:pt x="170" y="41"/>
                </a:cubicBezTo>
                <a:cubicBezTo>
                  <a:pt x="170" y="40"/>
                  <a:pt x="170" y="40"/>
                  <a:pt x="170" y="39"/>
                </a:cubicBezTo>
                <a:cubicBezTo>
                  <a:pt x="172" y="40"/>
                  <a:pt x="174" y="41"/>
                  <a:pt x="176" y="42"/>
                </a:cubicBezTo>
                <a:cubicBezTo>
                  <a:pt x="176" y="43"/>
                  <a:pt x="176" y="43"/>
                  <a:pt x="175" y="44"/>
                </a:cubicBezTo>
                <a:close/>
                <a:moveTo>
                  <a:pt x="170" y="37"/>
                </a:moveTo>
                <a:cubicBezTo>
                  <a:pt x="167" y="36"/>
                  <a:pt x="173" y="37"/>
                  <a:pt x="173" y="37"/>
                </a:cubicBezTo>
                <a:cubicBezTo>
                  <a:pt x="174" y="38"/>
                  <a:pt x="175" y="38"/>
                  <a:pt x="176" y="38"/>
                </a:cubicBezTo>
                <a:cubicBezTo>
                  <a:pt x="176" y="38"/>
                  <a:pt x="176" y="38"/>
                  <a:pt x="176" y="38"/>
                </a:cubicBezTo>
                <a:cubicBezTo>
                  <a:pt x="176" y="39"/>
                  <a:pt x="176" y="40"/>
                  <a:pt x="176" y="41"/>
                </a:cubicBezTo>
                <a:cubicBezTo>
                  <a:pt x="174" y="39"/>
                  <a:pt x="172" y="39"/>
                  <a:pt x="170" y="37"/>
                </a:cubicBezTo>
                <a:close/>
                <a:moveTo>
                  <a:pt x="172" y="36"/>
                </a:moveTo>
                <a:cubicBezTo>
                  <a:pt x="172" y="36"/>
                  <a:pt x="173" y="37"/>
                  <a:pt x="174" y="37"/>
                </a:cubicBezTo>
                <a:cubicBezTo>
                  <a:pt x="176" y="38"/>
                  <a:pt x="174" y="37"/>
                  <a:pt x="172" y="36"/>
                </a:cubicBezTo>
                <a:close/>
                <a:moveTo>
                  <a:pt x="169" y="34"/>
                </a:moveTo>
                <a:cubicBezTo>
                  <a:pt x="165" y="31"/>
                  <a:pt x="173" y="34"/>
                  <a:pt x="174" y="35"/>
                </a:cubicBezTo>
                <a:cubicBezTo>
                  <a:pt x="174" y="35"/>
                  <a:pt x="175" y="35"/>
                  <a:pt x="176" y="35"/>
                </a:cubicBezTo>
                <a:cubicBezTo>
                  <a:pt x="176" y="36"/>
                  <a:pt x="176" y="37"/>
                  <a:pt x="176" y="38"/>
                </a:cubicBezTo>
                <a:cubicBezTo>
                  <a:pt x="174" y="36"/>
                  <a:pt x="171" y="35"/>
                  <a:pt x="169" y="34"/>
                </a:cubicBezTo>
                <a:close/>
                <a:moveTo>
                  <a:pt x="174" y="48"/>
                </a:moveTo>
                <a:cubicBezTo>
                  <a:pt x="174" y="48"/>
                  <a:pt x="174" y="48"/>
                  <a:pt x="174" y="47"/>
                </a:cubicBezTo>
                <a:cubicBezTo>
                  <a:pt x="173" y="47"/>
                  <a:pt x="172" y="46"/>
                  <a:pt x="171" y="46"/>
                </a:cubicBezTo>
                <a:cubicBezTo>
                  <a:pt x="170" y="45"/>
                  <a:pt x="169" y="45"/>
                  <a:pt x="168" y="44"/>
                </a:cubicBezTo>
                <a:cubicBezTo>
                  <a:pt x="169" y="44"/>
                  <a:pt x="170" y="44"/>
                  <a:pt x="171" y="44"/>
                </a:cubicBezTo>
                <a:cubicBezTo>
                  <a:pt x="173" y="44"/>
                  <a:pt x="174" y="45"/>
                  <a:pt x="175" y="45"/>
                </a:cubicBezTo>
                <a:cubicBezTo>
                  <a:pt x="175" y="46"/>
                  <a:pt x="175" y="47"/>
                  <a:pt x="175" y="48"/>
                </a:cubicBezTo>
                <a:cubicBezTo>
                  <a:pt x="174" y="48"/>
                  <a:pt x="174" y="48"/>
                  <a:pt x="174" y="48"/>
                </a:cubicBezTo>
                <a:close/>
                <a:moveTo>
                  <a:pt x="166" y="45"/>
                </a:moveTo>
                <a:cubicBezTo>
                  <a:pt x="166" y="44"/>
                  <a:pt x="166" y="44"/>
                  <a:pt x="166" y="44"/>
                </a:cubicBezTo>
                <a:cubicBezTo>
                  <a:pt x="166" y="39"/>
                  <a:pt x="167" y="28"/>
                  <a:pt x="164" y="21"/>
                </a:cubicBezTo>
                <a:cubicBezTo>
                  <a:pt x="166" y="22"/>
                  <a:pt x="169" y="23"/>
                  <a:pt x="171" y="25"/>
                </a:cubicBezTo>
                <a:cubicBezTo>
                  <a:pt x="171" y="25"/>
                  <a:pt x="171" y="25"/>
                  <a:pt x="171" y="25"/>
                </a:cubicBezTo>
                <a:cubicBezTo>
                  <a:pt x="171" y="25"/>
                  <a:pt x="171" y="25"/>
                  <a:pt x="171" y="25"/>
                </a:cubicBezTo>
                <a:cubicBezTo>
                  <a:pt x="171" y="25"/>
                  <a:pt x="170" y="24"/>
                  <a:pt x="169" y="24"/>
                </a:cubicBezTo>
                <a:cubicBezTo>
                  <a:pt x="168" y="23"/>
                  <a:pt x="167" y="23"/>
                  <a:pt x="165" y="23"/>
                </a:cubicBezTo>
                <a:cubicBezTo>
                  <a:pt x="165" y="23"/>
                  <a:pt x="165" y="23"/>
                  <a:pt x="165" y="24"/>
                </a:cubicBezTo>
                <a:cubicBezTo>
                  <a:pt x="167" y="26"/>
                  <a:pt x="171" y="27"/>
                  <a:pt x="173" y="28"/>
                </a:cubicBezTo>
                <a:cubicBezTo>
                  <a:pt x="174" y="29"/>
                  <a:pt x="174" y="29"/>
                  <a:pt x="174" y="30"/>
                </a:cubicBezTo>
                <a:cubicBezTo>
                  <a:pt x="172" y="29"/>
                  <a:pt x="170" y="28"/>
                  <a:pt x="169" y="28"/>
                </a:cubicBezTo>
                <a:cubicBezTo>
                  <a:pt x="168" y="27"/>
                  <a:pt x="168" y="27"/>
                  <a:pt x="167" y="27"/>
                </a:cubicBezTo>
                <a:cubicBezTo>
                  <a:pt x="166" y="27"/>
                  <a:pt x="166" y="27"/>
                  <a:pt x="166" y="28"/>
                </a:cubicBezTo>
                <a:cubicBezTo>
                  <a:pt x="168" y="30"/>
                  <a:pt x="171" y="31"/>
                  <a:pt x="173" y="33"/>
                </a:cubicBezTo>
                <a:cubicBezTo>
                  <a:pt x="178" y="36"/>
                  <a:pt x="173" y="33"/>
                  <a:pt x="171" y="33"/>
                </a:cubicBezTo>
                <a:cubicBezTo>
                  <a:pt x="170" y="32"/>
                  <a:pt x="168" y="32"/>
                  <a:pt x="167" y="31"/>
                </a:cubicBezTo>
                <a:cubicBezTo>
                  <a:pt x="167" y="31"/>
                  <a:pt x="166" y="32"/>
                  <a:pt x="167" y="32"/>
                </a:cubicBezTo>
                <a:cubicBezTo>
                  <a:pt x="167" y="33"/>
                  <a:pt x="169" y="34"/>
                  <a:pt x="170" y="35"/>
                </a:cubicBezTo>
                <a:cubicBezTo>
                  <a:pt x="170" y="35"/>
                  <a:pt x="170" y="35"/>
                  <a:pt x="170" y="35"/>
                </a:cubicBezTo>
                <a:cubicBezTo>
                  <a:pt x="169" y="34"/>
                  <a:pt x="168" y="34"/>
                  <a:pt x="167" y="34"/>
                </a:cubicBezTo>
                <a:cubicBezTo>
                  <a:pt x="167" y="34"/>
                  <a:pt x="166" y="35"/>
                  <a:pt x="167" y="35"/>
                </a:cubicBezTo>
                <a:cubicBezTo>
                  <a:pt x="168" y="37"/>
                  <a:pt x="171" y="38"/>
                  <a:pt x="173" y="40"/>
                </a:cubicBezTo>
                <a:cubicBezTo>
                  <a:pt x="172" y="39"/>
                  <a:pt x="170" y="38"/>
                  <a:pt x="168" y="38"/>
                </a:cubicBezTo>
                <a:cubicBezTo>
                  <a:pt x="168" y="38"/>
                  <a:pt x="167" y="38"/>
                  <a:pt x="167" y="39"/>
                </a:cubicBezTo>
                <a:cubicBezTo>
                  <a:pt x="168" y="42"/>
                  <a:pt x="171" y="43"/>
                  <a:pt x="174" y="44"/>
                </a:cubicBezTo>
                <a:cubicBezTo>
                  <a:pt x="177" y="46"/>
                  <a:pt x="171" y="43"/>
                  <a:pt x="170" y="43"/>
                </a:cubicBezTo>
                <a:cubicBezTo>
                  <a:pt x="169" y="42"/>
                  <a:pt x="168" y="42"/>
                  <a:pt x="167" y="42"/>
                </a:cubicBezTo>
                <a:cubicBezTo>
                  <a:pt x="166" y="42"/>
                  <a:pt x="166" y="43"/>
                  <a:pt x="167" y="43"/>
                </a:cubicBezTo>
                <a:cubicBezTo>
                  <a:pt x="167" y="44"/>
                  <a:pt x="168" y="45"/>
                  <a:pt x="169" y="46"/>
                </a:cubicBezTo>
                <a:cubicBezTo>
                  <a:pt x="169" y="46"/>
                  <a:pt x="169" y="46"/>
                  <a:pt x="169" y="46"/>
                </a:cubicBezTo>
                <a:cubicBezTo>
                  <a:pt x="169" y="46"/>
                  <a:pt x="169" y="46"/>
                  <a:pt x="169" y="46"/>
                </a:cubicBezTo>
                <a:cubicBezTo>
                  <a:pt x="168" y="45"/>
                  <a:pt x="167" y="45"/>
                  <a:pt x="166" y="45"/>
                </a:cubicBezTo>
                <a:close/>
                <a:moveTo>
                  <a:pt x="149" y="15"/>
                </a:moveTo>
                <a:cubicBezTo>
                  <a:pt x="150" y="14"/>
                  <a:pt x="151" y="14"/>
                  <a:pt x="152" y="15"/>
                </a:cubicBezTo>
                <a:cubicBezTo>
                  <a:pt x="152" y="15"/>
                  <a:pt x="152" y="15"/>
                  <a:pt x="152" y="15"/>
                </a:cubicBezTo>
                <a:cubicBezTo>
                  <a:pt x="152" y="15"/>
                  <a:pt x="151" y="16"/>
                  <a:pt x="150" y="16"/>
                </a:cubicBezTo>
                <a:cubicBezTo>
                  <a:pt x="150" y="16"/>
                  <a:pt x="150" y="15"/>
                  <a:pt x="149" y="15"/>
                </a:cubicBezTo>
                <a:close/>
                <a:moveTo>
                  <a:pt x="129" y="38"/>
                </a:moveTo>
                <a:cubicBezTo>
                  <a:pt x="128" y="37"/>
                  <a:pt x="128" y="37"/>
                  <a:pt x="127" y="37"/>
                </a:cubicBezTo>
                <a:cubicBezTo>
                  <a:pt x="126" y="36"/>
                  <a:pt x="125" y="36"/>
                  <a:pt x="124" y="35"/>
                </a:cubicBezTo>
                <a:cubicBezTo>
                  <a:pt x="124" y="35"/>
                  <a:pt x="122" y="34"/>
                  <a:pt x="122" y="34"/>
                </a:cubicBezTo>
                <a:cubicBezTo>
                  <a:pt x="124" y="34"/>
                  <a:pt x="127" y="35"/>
                  <a:pt x="129" y="35"/>
                </a:cubicBezTo>
                <a:cubicBezTo>
                  <a:pt x="129" y="36"/>
                  <a:pt x="129" y="37"/>
                  <a:pt x="129" y="38"/>
                </a:cubicBezTo>
                <a:close/>
                <a:moveTo>
                  <a:pt x="129" y="34"/>
                </a:moveTo>
                <a:cubicBezTo>
                  <a:pt x="127" y="33"/>
                  <a:pt x="124" y="32"/>
                  <a:pt x="124" y="30"/>
                </a:cubicBezTo>
                <a:cubicBezTo>
                  <a:pt x="124" y="31"/>
                  <a:pt x="128" y="32"/>
                  <a:pt x="129" y="32"/>
                </a:cubicBezTo>
                <a:cubicBezTo>
                  <a:pt x="129" y="32"/>
                  <a:pt x="130" y="32"/>
                  <a:pt x="130" y="32"/>
                </a:cubicBezTo>
                <a:cubicBezTo>
                  <a:pt x="130" y="33"/>
                  <a:pt x="130" y="34"/>
                  <a:pt x="129" y="34"/>
                </a:cubicBezTo>
                <a:close/>
                <a:moveTo>
                  <a:pt x="124" y="30"/>
                </a:moveTo>
                <a:cubicBezTo>
                  <a:pt x="125" y="29"/>
                  <a:pt x="126" y="29"/>
                  <a:pt x="127" y="28"/>
                </a:cubicBezTo>
                <a:cubicBezTo>
                  <a:pt x="128" y="29"/>
                  <a:pt x="128" y="29"/>
                  <a:pt x="129" y="30"/>
                </a:cubicBezTo>
                <a:cubicBezTo>
                  <a:pt x="129" y="30"/>
                  <a:pt x="130" y="31"/>
                  <a:pt x="131" y="31"/>
                </a:cubicBezTo>
                <a:cubicBezTo>
                  <a:pt x="131" y="31"/>
                  <a:pt x="131" y="32"/>
                  <a:pt x="131" y="32"/>
                </a:cubicBezTo>
                <a:cubicBezTo>
                  <a:pt x="128" y="31"/>
                  <a:pt x="126" y="30"/>
                  <a:pt x="124" y="30"/>
                </a:cubicBezTo>
                <a:close/>
                <a:moveTo>
                  <a:pt x="128" y="28"/>
                </a:moveTo>
                <a:cubicBezTo>
                  <a:pt x="130" y="29"/>
                  <a:pt x="131" y="29"/>
                  <a:pt x="132" y="29"/>
                </a:cubicBezTo>
                <a:cubicBezTo>
                  <a:pt x="132" y="30"/>
                  <a:pt x="132" y="30"/>
                  <a:pt x="131" y="31"/>
                </a:cubicBezTo>
                <a:cubicBezTo>
                  <a:pt x="131" y="30"/>
                  <a:pt x="131" y="30"/>
                  <a:pt x="131" y="30"/>
                </a:cubicBezTo>
                <a:cubicBezTo>
                  <a:pt x="130" y="30"/>
                  <a:pt x="129" y="29"/>
                  <a:pt x="128" y="28"/>
                </a:cubicBezTo>
                <a:cubicBezTo>
                  <a:pt x="128" y="28"/>
                  <a:pt x="128" y="28"/>
                  <a:pt x="128" y="28"/>
                </a:cubicBezTo>
                <a:close/>
                <a:moveTo>
                  <a:pt x="151" y="12"/>
                </a:moveTo>
                <a:cubicBezTo>
                  <a:pt x="151" y="12"/>
                  <a:pt x="152" y="12"/>
                  <a:pt x="152" y="13"/>
                </a:cubicBezTo>
                <a:cubicBezTo>
                  <a:pt x="153" y="13"/>
                  <a:pt x="154" y="13"/>
                  <a:pt x="155" y="13"/>
                </a:cubicBezTo>
                <a:cubicBezTo>
                  <a:pt x="156" y="14"/>
                  <a:pt x="157" y="14"/>
                  <a:pt x="158" y="15"/>
                </a:cubicBezTo>
                <a:cubicBezTo>
                  <a:pt x="157" y="15"/>
                  <a:pt x="157" y="15"/>
                  <a:pt x="156" y="15"/>
                </a:cubicBezTo>
                <a:cubicBezTo>
                  <a:pt x="156" y="15"/>
                  <a:pt x="156" y="15"/>
                  <a:pt x="155" y="15"/>
                </a:cubicBezTo>
                <a:cubicBezTo>
                  <a:pt x="154" y="14"/>
                  <a:pt x="153" y="13"/>
                  <a:pt x="151" y="12"/>
                </a:cubicBezTo>
                <a:cubicBezTo>
                  <a:pt x="151" y="12"/>
                  <a:pt x="151" y="12"/>
                  <a:pt x="151" y="12"/>
                </a:cubicBezTo>
                <a:close/>
                <a:moveTo>
                  <a:pt x="170" y="24"/>
                </a:moveTo>
                <a:cubicBezTo>
                  <a:pt x="169" y="23"/>
                  <a:pt x="167" y="22"/>
                  <a:pt x="166" y="21"/>
                </a:cubicBezTo>
                <a:cubicBezTo>
                  <a:pt x="165" y="21"/>
                  <a:pt x="162" y="19"/>
                  <a:pt x="166" y="20"/>
                </a:cubicBezTo>
                <a:cubicBezTo>
                  <a:pt x="167" y="21"/>
                  <a:pt x="168" y="21"/>
                  <a:pt x="169" y="22"/>
                </a:cubicBezTo>
                <a:cubicBezTo>
                  <a:pt x="169" y="22"/>
                  <a:pt x="170" y="23"/>
                  <a:pt x="170" y="24"/>
                </a:cubicBezTo>
                <a:close/>
                <a:moveTo>
                  <a:pt x="173" y="28"/>
                </a:moveTo>
                <a:cubicBezTo>
                  <a:pt x="172" y="27"/>
                  <a:pt x="170" y="26"/>
                  <a:pt x="169" y="25"/>
                </a:cubicBezTo>
                <a:cubicBezTo>
                  <a:pt x="166" y="23"/>
                  <a:pt x="167" y="24"/>
                  <a:pt x="170" y="25"/>
                </a:cubicBezTo>
                <a:cubicBezTo>
                  <a:pt x="170" y="25"/>
                  <a:pt x="171" y="26"/>
                  <a:pt x="172" y="26"/>
                </a:cubicBezTo>
                <a:cubicBezTo>
                  <a:pt x="172" y="26"/>
                  <a:pt x="173" y="27"/>
                  <a:pt x="173" y="28"/>
                </a:cubicBezTo>
                <a:close/>
                <a:moveTo>
                  <a:pt x="175" y="31"/>
                </a:moveTo>
                <a:cubicBezTo>
                  <a:pt x="175" y="32"/>
                  <a:pt x="176" y="33"/>
                  <a:pt x="176" y="34"/>
                </a:cubicBezTo>
                <a:cubicBezTo>
                  <a:pt x="174" y="32"/>
                  <a:pt x="171" y="31"/>
                  <a:pt x="168" y="29"/>
                </a:cubicBezTo>
                <a:cubicBezTo>
                  <a:pt x="170" y="29"/>
                  <a:pt x="171" y="29"/>
                  <a:pt x="172" y="30"/>
                </a:cubicBezTo>
                <a:cubicBezTo>
                  <a:pt x="172" y="30"/>
                  <a:pt x="173" y="30"/>
                  <a:pt x="174" y="31"/>
                </a:cubicBezTo>
                <a:cubicBezTo>
                  <a:pt x="174" y="31"/>
                  <a:pt x="175" y="31"/>
                  <a:pt x="175" y="31"/>
                </a:cubicBezTo>
                <a:close/>
                <a:moveTo>
                  <a:pt x="230" y="164"/>
                </a:moveTo>
                <a:cubicBezTo>
                  <a:pt x="233" y="167"/>
                  <a:pt x="237" y="169"/>
                  <a:pt x="240" y="171"/>
                </a:cubicBezTo>
                <a:cubicBezTo>
                  <a:pt x="246" y="175"/>
                  <a:pt x="251" y="178"/>
                  <a:pt x="256" y="182"/>
                </a:cubicBezTo>
                <a:cubicBezTo>
                  <a:pt x="261" y="185"/>
                  <a:pt x="256" y="182"/>
                  <a:pt x="255" y="181"/>
                </a:cubicBezTo>
                <a:cubicBezTo>
                  <a:pt x="254" y="181"/>
                  <a:pt x="253" y="180"/>
                  <a:pt x="251" y="179"/>
                </a:cubicBezTo>
                <a:cubicBezTo>
                  <a:pt x="249" y="178"/>
                  <a:pt x="246" y="177"/>
                  <a:pt x="244" y="175"/>
                </a:cubicBezTo>
                <a:cubicBezTo>
                  <a:pt x="239" y="173"/>
                  <a:pt x="235" y="170"/>
                  <a:pt x="230" y="168"/>
                </a:cubicBezTo>
                <a:cubicBezTo>
                  <a:pt x="230" y="167"/>
                  <a:pt x="230" y="165"/>
                  <a:pt x="230" y="164"/>
                </a:cubicBezTo>
                <a:close/>
                <a:moveTo>
                  <a:pt x="259" y="183"/>
                </a:moveTo>
                <a:cubicBezTo>
                  <a:pt x="252" y="177"/>
                  <a:pt x="243" y="172"/>
                  <a:pt x="234" y="166"/>
                </a:cubicBezTo>
                <a:cubicBezTo>
                  <a:pt x="235" y="166"/>
                  <a:pt x="235" y="167"/>
                  <a:pt x="236" y="167"/>
                </a:cubicBezTo>
                <a:cubicBezTo>
                  <a:pt x="238" y="168"/>
                  <a:pt x="241" y="170"/>
                  <a:pt x="243" y="171"/>
                </a:cubicBezTo>
                <a:cubicBezTo>
                  <a:pt x="248" y="174"/>
                  <a:pt x="253" y="177"/>
                  <a:pt x="259" y="179"/>
                </a:cubicBezTo>
                <a:cubicBezTo>
                  <a:pt x="259" y="180"/>
                  <a:pt x="259" y="182"/>
                  <a:pt x="259" y="183"/>
                </a:cubicBezTo>
                <a:close/>
                <a:moveTo>
                  <a:pt x="228" y="159"/>
                </a:moveTo>
                <a:cubicBezTo>
                  <a:pt x="237" y="165"/>
                  <a:pt x="247" y="170"/>
                  <a:pt x="255" y="176"/>
                </a:cubicBezTo>
                <a:cubicBezTo>
                  <a:pt x="256" y="177"/>
                  <a:pt x="260" y="179"/>
                  <a:pt x="256" y="177"/>
                </a:cubicBezTo>
                <a:cubicBezTo>
                  <a:pt x="255" y="176"/>
                  <a:pt x="253" y="176"/>
                  <a:pt x="251" y="175"/>
                </a:cubicBezTo>
                <a:cubicBezTo>
                  <a:pt x="249" y="173"/>
                  <a:pt x="246" y="172"/>
                  <a:pt x="244" y="170"/>
                </a:cubicBezTo>
                <a:cubicBezTo>
                  <a:pt x="239" y="168"/>
                  <a:pt x="234" y="166"/>
                  <a:pt x="229" y="163"/>
                </a:cubicBezTo>
                <a:cubicBezTo>
                  <a:pt x="229" y="161"/>
                  <a:pt x="229" y="160"/>
                  <a:pt x="228" y="159"/>
                </a:cubicBezTo>
                <a:close/>
                <a:moveTo>
                  <a:pt x="227" y="153"/>
                </a:moveTo>
                <a:cubicBezTo>
                  <a:pt x="229" y="155"/>
                  <a:pt x="232" y="157"/>
                  <a:pt x="235" y="158"/>
                </a:cubicBezTo>
                <a:cubicBezTo>
                  <a:pt x="238" y="160"/>
                  <a:pt x="240" y="162"/>
                  <a:pt x="243" y="164"/>
                </a:cubicBezTo>
                <a:cubicBezTo>
                  <a:pt x="247" y="167"/>
                  <a:pt x="251" y="168"/>
                  <a:pt x="255" y="172"/>
                </a:cubicBezTo>
                <a:cubicBezTo>
                  <a:pt x="255" y="172"/>
                  <a:pt x="256" y="172"/>
                  <a:pt x="256" y="172"/>
                </a:cubicBezTo>
                <a:cubicBezTo>
                  <a:pt x="254" y="171"/>
                  <a:pt x="252" y="170"/>
                  <a:pt x="250" y="169"/>
                </a:cubicBezTo>
                <a:cubicBezTo>
                  <a:pt x="243" y="165"/>
                  <a:pt x="235" y="162"/>
                  <a:pt x="228" y="158"/>
                </a:cubicBezTo>
                <a:cubicBezTo>
                  <a:pt x="228" y="156"/>
                  <a:pt x="227" y="154"/>
                  <a:pt x="227" y="153"/>
                </a:cubicBezTo>
                <a:close/>
                <a:moveTo>
                  <a:pt x="258" y="173"/>
                </a:moveTo>
                <a:cubicBezTo>
                  <a:pt x="254" y="169"/>
                  <a:pt x="248" y="167"/>
                  <a:pt x="243" y="163"/>
                </a:cubicBezTo>
                <a:cubicBezTo>
                  <a:pt x="243" y="163"/>
                  <a:pt x="243" y="163"/>
                  <a:pt x="242" y="163"/>
                </a:cubicBezTo>
                <a:cubicBezTo>
                  <a:pt x="247" y="166"/>
                  <a:pt x="252" y="169"/>
                  <a:pt x="257" y="171"/>
                </a:cubicBezTo>
                <a:cubicBezTo>
                  <a:pt x="258" y="172"/>
                  <a:pt x="258" y="173"/>
                  <a:pt x="258" y="173"/>
                </a:cubicBezTo>
                <a:close/>
                <a:moveTo>
                  <a:pt x="256" y="162"/>
                </a:moveTo>
                <a:cubicBezTo>
                  <a:pt x="252" y="158"/>
                  <a:pt x="248" y="157"/>
                  <a:pt x="243" y="154"/>
                </a:cubicBezTo>
                <a:cubicBezTo>
                  <a:pt x="240" y="152"/>
                  <a:pt x="236" y="149"/>
                  <a:pt x="232" y="147"/>
                </a:cubicBezTo>
                <a:cubicBezTo>
                  <a:pt x="235" y="148"/>
                  <a:pt x="239" y="150"/>
                  <a:pt x="242" y="151"/>
                </a:cubicBezTo>
                <a:cubicBezTo>
                  <a:pt x="246" y="153"/>
                  <a:pt x="249" y="156"/>
                  <a:pt x="253" y="158"/>
                </a:cubicBezTo>
                <a:cubicBezTo>
                  <a:pt x="254" y="158"/>
                  <a:pt x="254" y="158"/>
                  <a:pt x="254" y="158"/>
                </a:cubicBezTo>
                <a:cubicBezTo>
                  <a:pt x="254" y="158"/>
                  <a:pt x="255" y="158"/>
                  <a:pt x="255" y="158"/>
                </a:cubicBezTo>
                <a:cubicBezTo>
                  <a:pt x="255" y="160"/>
                  <a:pt x="255" y="161"/>
                  <a:pt x="256" y="162"/>
                </a:cubicBezTo>
                <a:close/>
                <a:moveTo>
                  <a:pt x="254" y="153"/>
                </a:moveTo>
                <a:cubicBezTo>
                  <a:pt x="253" y="153"/>
                  <a:pt x="253" y="153"/>
                  <a:pt x="252" y="153"/>
                </a:cubicBezTo>
                <a:cubicBezTo>
                  <a:pt x="248" y="150"/>
                  <a:pt x="243" y="148"/>
                  <a:pt x="239" y="145"/>
                </a:cubicBezTo>
                <a:cubicBezTo>
                  <a:pt x="235" y="143"/>
                  <a:pt x="231" y="140"/>
                  <a:pt x="227" y="139"/>
                </a:cubicBezTo>
                <a:cubicBezTo>
                  <a:pt x="227" y="138"/>
                  <a:pt x="227" y="137"/>
                  <a:pt x="227" y="136"/>
                </a:cubicBezTo>
                <a:cubicBezTo>
                  <a:pt x="232" y="139"/>
                  <a:pt x="237" y="143"/>
                  <a:pt x="242" y="145"/>
                </a:cubicBezTo>
                <a:cubicBezTo>
                  <a:pt x="244" y="147"/>
                  <a:pt x="246" y="148"/>
                  <a:pt x="248" y="149"/>
                </a:cubicBezTo>
                <a:cubicBezTo>
                  <a:pt x="250" y="150"/>
                  <a:pt x="251" y="151"/>
                  <a:pt x="253" y="153"/>
                </a:cubicBezTo>
                <a:cubicBezTo>
                  <a:pt x="253" y="153"/>
                  <a:pt x="253" y="153"/>
                  <a:pt x="254" y="153"/>
                </a:cubicBezTo>
                <a:cubicBezTo>
                  <a:pt x="254" y="153"/>
                  <a:pt x="254" y="153"/>
                  <a:pt x="254" y="153"/>
                </a:cubicBezTo>
                <a:close/>
                <a:moveTo>
                  <a:pt x="252" y="146"/>
                </a:moveTo>
                <a:cubicBezTo>
                  <a:pt x="251" y="145"/>
                  <a:pt x="250" y="145"/>
                  <a:pt x="249" y="144"/>
                </a:cubicBezTo>
                <a:cubicBezTo>
                  <a:pt x="248" y="144"/>
                  <a:pt x="247" y="143"/>
                  <a:pt x="247" y="143"/>
                </a:cubicBezTo>
                <a:cubicBezTo>
                  <a:pt x="244" y="141"/>
                  <a:pt x="242" y="140"/>
                  <a:pt x="240" y="138"/>
                </a:cubicBezTo>
                <a:cubicBezTo>
                  <a:pt x="236" y="136"/>
                  <a:pt x="231" y="134"/>
                  <a:pt x="227" y="132"/>
                </a:cubicBezTo>
                <a:cubicBezTo>
                  <a:pt x="227" y="131"/>
                  <a:pt x="227" y="130"/>
                  <a:pt x="227" y="129"/>
                </a:cubicBezTo>
                <a:cubicBezTo>
                  <a:pt x="230" y="132"/>
                  <a:pt x="233" y="134"/>
                  <a:pt x="236" y="136"/>
                </a:cubicBezTo>
                <a:cubicBezTo>
                  <a:pt x="241" y="138"/>
                  <a:pt x="245" y="140"/>
                  <a:pt x="249" y="143"/>
                </a:cubicBezTo>
                <a:cubicBezTo>
                  <a:pt x="249" y="144"/>
                  <a:pt x="251" y="145"/>
                  <a:pt x="252" y="145"/>
                </a:cubicBezTo>
                <a:cubicBezTo>
                  <a:pt x="252" y="145"/>
                  <a:pt x="252" y="145"/>
                  <a:pt x="252" y="146"/>
                </a:cubicBezTo>
                <a:cubicBezTo>
                  <a:pt x="252" y="146"/>
                  <a:pt x="252" y="146"/>
                  <a:pt x="252" y="146"/>
                </a:cubicBezTo>
                <a:close/>
                <a:moveTo>
                  <a:pt x="237" y="123"/>
                </a:moveTo>
                <a:cubicBezTo>
                  <a:pt x="239" y="124"/>
                  <a:pt x="240" y="125"/>
                  <a:pt x="242" y="126"/>
                </a:cubicBezTo>
                <a:cubicBezTo>
                  <a:pt x="239" y="125"/>
                  <a:pt x="236" y="124"/>
                  <a:pt x="234" y="122"/>
                </a:cubicBezTo>
                <a:cubicBezTo>
                  <a:pt x="231" y="120"/>
                  <a:pt x="229" y="118"/>
                  <a:pt x="226" y="117"/>
                </a:cubicBezTo>
                <a:cubicBezTo>
                  <a:pt x="226" y="117"/>
                  <a:pt x="226" y="116"/>
                  <a:pt x="225" y="115"/>
                </a:cubicBezTo>
                <a:cubicBezTo>
                  <a:pt x="226" y="115"/>
                  <a:pt x="226" y="115"/>
                  <a:pt x="226" y="115"/>
                </a:cubicBezTo>
                <a:cubicBezTo>
                  <a:pt x="226" y="115"/>
                  <a:pt x="226" y="116"/>
                  <a:pt x="226" y="116"/>
                </a:cubicBezTo>
                <a:cubicBezTo>
                  <a:pt x="230" y="118"/>
                  <a:pt x="234" y="121"/>
                  <a:pt x="237" y="123"/>
                </a:cubicBezTo>
                <a:close/>
                <a:moveTo>
                  <a:pt x="226" y="118"/>
                </a:moveTo>
                <a:cubicBezTo>
                  <a:pt x="230" y="121"/>
                  <a:pt x="233" y="124"/>
                  <a:pt x="237" y="126"/>
                </a:cubicBezTo>
                <a:cubicBezTo>
                  <a:pt x="241" y="128"/>
                  <a:pt x="244" y="130"/>
                  <a:pt x="248" y="133"/>
                </a:cubicBezTo>
                <a:cubicBezTo>
                  <a:pt x="248" y="134"/>
                  <a:pt x="248" y="134"/>
                  <a:pt x="249" y="134"/>
                </a:cubicBezTo>
                <a:cubicBezTo>
                  <a:pt x="248" y="134"/>
                  <a:pt x="248" y="134"/>
                  <a:pt x="247" y="133"/>
                </a:cubicBezTo>
                <a:cubicBezTo>
                  <a:pt x="246" y="133"/>
                  <a:pt x="245" y="132"/>
                  <a:pt x="244" y="132"/>
                </a:cubicBezTo>
                <a:cubicBezTo>
                  <a:pt x="242" y="130"/>
                  <a:pt x="240" y="129"/>
                  <a:pt x="238" y="128"/>
                </a:cubicBezTo>
                <a:cubicBezTo>
                  <a:pt x="234" y="126"/>
                  <a:pt x="230" y="124"/>
                  <a:pt x="226" y="122"/>
                </a:cubicBezTo>
                <a:cubicBezTo>
                  <a:pt x="226" y="121"/>
                  <a:pt x="226" y="119"/>
                  <a:pt x="226" y="118"/>
                </a:cubicBezTo>
                <a:close/>
                <a:moveTo>
                  <a:pt x="227" y="123"/>
                </a:moveTo>
                <a:cubicBezTo>
                  <a:pt x="233" y="129"/>
                  <a:pt x="242" y="132"/>
                  <a:pt x="249" y="138"/>
                </a:cubicBezTo>
                <a:cubicBezTo>
                  <a:pt x="252" y="141"/>
                  <a:pt x="247" y="138"/>
                  <a:pt x="246" y="137"/>
                </a:cubicBezTo>
                <a:cubicBezTo>
                  <a:pt x="243" y="136"/>
                  <a:pt x="241" y="135"/>
                  <a:pt x="238" y="134"/>
                </a:cubicBezTo>
                <a:cubicBezTo>
                  <a:pt x="234" y="131"/>
                  <a:pt x="231" y="128"/>
                  <a:pt x="227" y="126"/>
                </a:cubicBezTo>
                <a:cubicBezTo>
                  <a:pt x="227" y="125"/>
                  <a:pt x="227" y="124"/>
                  <a:pt x="227" y="123"/>
                </a:cubicBezTo>
                <a:close/>
                <a:moveTo>
                  <a:pt x="229" y="128"/>
                </a:moveTo>
                <a:cubicBezTo>
                  <a:pt x="228" y="128"/>
                  <a:pt x="227" y="128"/>
                  <a:pt x="227" y="128"/>
                </a:cubicBezTo>
                <a:cubicBezTo>
                  <a:pt x="227" y="127"/>
                  <a:pt x="227" y="127"/>
                  <a:pt x="227" y="127"/>
                </a:cubicBezTo>
                <a:cubicBezTo>
                  <a:pt x="227" y="127"/>
                  <a:pt x="228" y="128"/>
                  <a:pt x="229" y="128"/>
                </a:cubicBezTo>
                <a:close/>
                <a:moveTo>
                  <a:pt x="227" y="133"/>
                </a:moveTo>
                <a:cubicBezTo>
                  <a:pt x="230" y="136"/>
                  <a:pt x="234" y="137"/>
                  <a:pt x="237" y="139"/>
                </a:cubicBezTo>
                <a:cubicBezTo>
                  <a:pt x="242" y="142"/>
                  <a:pt x="246" y="145"/>
                  <a:pt x="251" y="148"/>
                </a:cubicBezTo>
                <a:cubicBezTo>
                  <a:pt x="254" y="150"/>
                  <a:pt x="250" y="147"/>
                  <a:pt x="249" y="147"/>
                </a:cubicBezTo>
                <a:cubicBezTo>
                  <a:pt x="248" y="147"/>
                  <a:pt x="247" y="146"/>
                  <a:pt x="247" y="146"/>
                </a:cubicBezTo>
                <a:cubicBezTo>
                  <a:pt x="244" y="144"/>
                  <a:pt x="242" y="143"/>
                  <a:pt x="240" y="142"/>
                </a:cubicBezTo>
                <a:cubicBezTo>
                  <a:pt x="235" y="139"/>
                  <a:pt x="231" y="137"/>
                  <a:pt x="227" y="135"/>
                </a:cubicBezTo>
                <a:cubicBezTo>
                  <a:pt x="227" y="135"/>
                  <a:pt x="227" y="134"/>
                  <a:pt x="227" y="133"/>
                </a:cubicBezTo>
                <a:close/>
                <a:moveTo>
                  <a:pt x="227" y="140"/>
                </a:moveTo>
                <a:cubicBezTo>
                  <a:pt x="233" y="146"/>
                  <a:pt x="242" y="150"/>
                  <a:pt x="249" y="154"/>
                </a:cubicBezTo>
                <a:cubicBezTo>
                  <a:pt x="249" y="154"/>
                  <a:pt x="249" y="154"/>
                  <a:pt x="249" y="155"/>
                </a:cubicBezTo>
                <a:cubicBezTo>
                  <a:pt x="248" y="154"/>
                  <a:pt x="248" y="154"/>
                  <a:pt x="247" y="153"/>
                </a:cubicBezTo>
                <a:cubicBezTo>
                  <a:pt x="242" y="151"/>
                  <a:pt x="237" y="148"/>
                  <a:pt x="232" y="146"/>
                </a:cubicBezTo>
                <a:cubicBezTo>
                  <a:pt x="231" y="145"/>
                  <a:pt x="229" y="145"/>
                  <a:pt x="228" y="144"/>
                </a:cubicBezTo>
                <a:cubicBezTo>
                  <a:pt x="228" y="144"/>
                  <a:pt x="228" y="144"/>
                  <a:pt x="228" y="144"/>
                </a:cubicBezTo>
                <a:cubicBezTo>
                  <a:pt x="227" y="144"/>
                  <a:pt x="227" y="144"/>
                  <a:pt x="227" y="143"/>
                </a:cubicBezTo>
                <a:cubicBezTo>
                  <a:pt x="227" y="142"/>
                  <a:pt x="227" y="141"/>
                  <a:pt x="227" y="140"/>
                </a:cubicBezTo>
                <a:close/>
                <a:moveTo>
                  <a:pt x="254" y="162"/>
                </a:moveTo>
                <a:cubicBezTo>
                  <a:pt x="253" y="161"/>
                  <a:pt x="252" y="160"/>
                  <a:pt x="251" y="160"/>
                </a:cubicBezTo>
                <a:cubicBezTo>
                  <a:pt x="248" y="158"/>
                  <a:pt x="246" y="157"/>
                  <a:pt x="243" y="155"/>
                </a:cubicBezTo>
                <a:cubicBezTo>
                  <a:pt x="237" y="152"/>
                  <a:pt x="232" y="149"/>
                  <a:pt x="227" y="146"/>
                </a:cubicBezTo>
                <a:cubicBezTo>
                  <a:pt x="227" y="146"/>
                  <a:pt x="227" y="145"/>
                  <a:pt x="227" y="144"/>
                </a:cubicBezTo>
                <a:cubicBezTo>
                  <a:pt x="227" y="144"/>
                  <a:pt x="227" y="144"/>
                  <a:pt x="227" y="145"/>
                </a:cubicBezTo>
                <a:cubicBezTo>
                  <a:pt x="227" y="145"/>
                  <a:pt x="227" y="145"/>
                  <a:pt x="227" y="145"/>
                </a:cubicBezTo>
                <a:cubicBezTo>
                  <a:pt x="229" y="146"/>
                  <a:pt x="230" y="147"/>
                  <a:pt x="232" y="147"/>
                </a:cubicBezTo>
                <a:cubicBezTo>
                  <a:pt x="234" y="149"/>
                  <a:pt x="237" y="151"/>
                  <a:pt x="239" y="152"/>
                </a:cubicBezTo>
                <a:cubicBezTo>
                  <a:pt x="243" y="155"/>
                  <a:pt x="248" y="157"/>
                  <a:pt x="252" y="159"/>
                </a:cubicBezTo>
                <a:cubicBezTo>
                  <a:pt x="250" y="159"/>
                  <a:pt x="256" y="163"/>
                  <a:pt x="254" y="162"/>
                </a:cubicBezTo>
                <a:close/>
                <a:moveTo>
                  <a:pt x="227" y="147"/>
                </a:moveTo>
                <a:cubicBezTo>
                  <a:pt x="232" y="152"/>
                  <a:pt x="240" y="156"/>
                  <a:pt x="246" y="160"/>
                </a:cubicBezTo>
                <a:cubicBezTo>
                  <a:pt x="249" y="161"/>
                  <a:pt x="251" y="163"/>
                  <a:pt x="253" y="164"/>
                </a:cubicBezTo>
                <a:cubicBezTo>
                  <a:pt x="254" y="165"/>
                  <a:pt x="259" y="168"/>
                  <a:pt x="255" y="166"/>
                </a:cubicBezTo>
                <a:cubicBezTo>
                  <a:pt x="251" y="164"/>
                  <a:pt x="247" y="161"/>
                  <a:pt x="243" y="159"/>
                </a:cubicBezTo>
                <a:cubicBezTo>
                  <a:pt x="240" y="157"/>
                  <a:pt x="236" y="155"/>
                  <a:pt x="233" y="153"/>
                </a:cubicBezTo>
                <a:cubicBezTo>
                  <a:pt x="231" y="151"/>
                  <a:pt x="229" y="150"/>
                  <a:pt x="227" y="149"/>
                </a:cubicBezTo>
                <a:cubicBezTo>
                  <a:pt x="227" y="148"/>
                  <a:pt x="227" y="148"/>
                  <a:pt x="227" y="147"/>
                </a:cubicBezTo>
                <a:close/>
                <a:moveTo>
                  <a:pt x="246" y="163"/>
                </a:moveTo>
                <a:cubicBezTo>
                  <a:pt x="250" y="165"/>
                  <a:pt x="254" y="167"/>
                  <a:pt x="257" y="170"/>
                </a:cubicBezTo>
                <a:cubicBezTo>
                  <a:pt x="256" y="169"/>
                  <a:pt x="252" y="168"/>
                  <a:pt x="250" y="167"/>
                </a:cubicBezTo>
                <a:cubicBezTo>
                  <a:pt x="248" y="166"/>
                  <a:pt x="246" y="165"/>
                  <a:pt x="245" y="163"/>
                </a:cubicBezTo>
                <a:cubicBezTo>
                  <a:pt x="242" y="161"/>
                  <a:pt x="238" y="159"/>
                  <a:pt x="235" y="157"/>
                </a:cubicBezTo>
                <a:cubicBezTo>
                  <a:pt x="232" y="155"/>
                  <a:pt x="229" y="153"/>
                  <a:pt x="226" y="151"/>
                </a:cubicBezTo>
                <a:cubicBezTo>
                  <a:pt x="226" y="151"/>
                  <a:pt x="226" y="150"/>
                  <a:pt x="226" y="150"/>
                </a:cubicBezTo>
                <a:cubicBezTo>
                  <a:pt x="228" y="151"/>
                  <a:pt x="230" y="152"/>
                  <a:pt x="232" y="153"/>
                </a:cubicBezTo>
                <a:cubicBezTo>
                  <a:pt x="233" y="154"/>
                  <a:pt x="233" y="154"/>
                  <a:pt x="234" y="154"/>
                </a:cubicBezTo>
                <a:cubicBezTo>
                  <a:pt x="238" y="157"/>
                  <a:pt x="242" y="160"/>
                  <a:pt x="246" y="163"/>
                </a:cubicBezTo>
                <a:close/>
                <a:moveTo>
                  <a:pt x="224" y="110"/>
                </a:moveTo>
                <a:cubicBezTo>
                  <a:pt x="231" y="114"/>
                  <a:pt x="238" y="118"/>
                  <a:pt x="243" y="122"/>
                </a:cubicBezTo>
                <a:cubicBezTo>
                  <a:pt x="244" y="123"/>
                  <a:pt x="245" y="124"/>
                  <a:pt x="246" y="124"/>
                </a:cubicBezTo>
                <a:cubicBezTo>
                  <a:pt x="245" y="124"/>
                  <a:pt x="244" y="123"/>
                  <a:pt x="243" y="123"/>
                </a:cubicBezTo>
                <a:cubicBezTo>
                  <a:pt x="241" y="122"/>
                  <a:pt x="239" y="121"/>
                  <a:pt x="237" y="120"/>
                </a:cubicBezTo>
                <a:cubicBezTo>
                  <a:pt x="233" y="118"/>
                  <a:pt x="229" y="116"/>
                  <a:pt x="225" y="114"/>
                </a:cubicBezTo>
                <a:cubicBezTo>
                  <a:pt x="225" y="113"/>
                  <a:pt x="225" y="113"/>
                  <a:pt x="225" y="112"/>
                </a:cubicBezTo>
                <a:cubicBezTo>
                  <a:pt x="225" y="112"/>
                  <a:pt x="225" y="111"/>
                  <a:pt x="224" y="110"/>
                </a:cubicBezTo>
                <a:close/>
                <a:moveTo>
                  <a:pt x="224" y="106"/>
                </a:moveTo>
                <a:cubicBezTo>
                  <a:pt x="228" y="109"/>
                  <a:pt x="231" y="111"/>
                  <a:pt x="235" y="114"/>
                </a:cubicBezTo>
                <a:cubicBezTo>
                  <a:pt x="238" y="115"/>
                  <a:pt x="241" y="117"/>
                  <a:pt x="244" y="119"/>
                </a:cubicBezTo>
                <a:cubicBezTo>
                  <a:pt x="244" y="119"/>
                  <a:pt x="244" y="119"/>
                  <a:pt x="244" y="119"/>
                </a:cubicBezTo>
                <a:cubicBezTo>
                  <a:pt x="242" y="117"/>
                  <a:pt x="239" y="116"/>
                  <a:pt x="236" y="115"/>
                </a:cubicBezTo>
                <a:cubicBezTo>
                  <a:pt x="232" y="113"/>
                  <a:pt x="228" y="111"/>
                  <a:pt x="224" y="109"/>
                </a:cubicBezTo>
                <a:cubicBezTo>
                  <a:pt x="224" y="108"/>
                  <a:pt x="224" y="107"/>
                  <a:pt x="224" y="106"/>
                </a:cubicBezTo>
                <a:close/>
                <a:moveTo>
                  <a:pt x="244" y="118"/>
                </a:moveTo>
                <a:cubicBezTo>
                  <a:pt x="242" y="117"/>
                  <a:pt x="240" y="116"/>
                  <a:pt x="239" y="115"/>
                </a:cubicBezTo>
                <a:cubicBezTo>
                  <a:pt x="235" y="113"/>
                  <a:pt x="231" y="110"/>
                  <a:pt x="227" y="108"/>
                </a:cubicBezTo>
                <a:cubicBezTo>
                  <a:pt x="228" y="108"/>
                  <a:pt x="228" y="108"/>
                  <a:pt x="228" y="108"/>
                </a:cubicBezTo>
                <a:cubicBezTo>
                  <a:pt x="230" y="109"/>
                  <a:pt x="232" y="110"/>
                  <a:pt x="234" y="111"/>
                </a:cubicBezTo>
                <a:cubicBezTo>
                  <a:pt x="237" y="112"/>
                  <a:pt x="240" y="114"/>
                  <a:pt x="243" y="115"/>
                </a:cubicBezTo>
                <a:cubicBezTo>
                  <a:pt x="243" y="116"/>
                  <a:pt x="244" y="117"/>
                  <a:pt x="244" y="118"/>
                </a:cubicBezTo>
                <a:close/>
                <a:moveTo>
                  <a:pt x="222" y="102"/>
                </a:moveTo>
                <a:cubicBezTo>
                  <a:pt x="228" y="107"/>
                  <a:pt x="235" y="109"/>
                  <a:pt x="241" y="113"/>
                </a:cubicBezTo>
                <a:cubicBezTo>
                  <a:pt x="241" y="113"/>
                  <a:pt x="242" y="114"/>
                  <a:pt x="243" y="114"/>
                </a:cubicBezTo>
                <a:cubicBezTo>
                  <a:pt x="243" y="114"/>
                  <a:pt x="243" y="114"/>
                  <a:pt x="243" y="115"/>
                </a:cubicBezTo>
                <a:cubicBezTo>
                  <a:pt x="243" y="114"/>
                  <a:pt x="242" y="114"/>
                  <a:pt x="242" y="114"/>
                </a:cubicBezTo>
                <a:cubicBezTo>
                  <a:pt x="241" y="114"/>
                  <a:pt x="239" y="113"/>
                  <a:pt x="238" y="112"/>
                </a:cubicBezTo>
                <a:cubicBezTo>
                  <a:pt x="236" y="111"/>
                  <a:pt x="234" y="110"/>
                  <a:pt x="233" y="109"/>
                </a:cubicBezTo>
                <a:cubicBezTo>
                  <a:pt x="230" y="108"/>
                  <a:pt x="226" y="107"/>
                  <a:pt x="223" y="105"/>
                </a:cubicBezTo>
                <a:cubicBezTo>
                  <a:pt x="223" y="104"/>
                  <a:pt x="223" y="103"/>
                  <a:pt x="222" y="102"/>
                </a:cubicBezTo>
                <a:close/>
                <a:moveTo>
                  <a:pt x="221" y="97"/>
                </a:moveTo>
                <a:cubicBezTo>
                  <a:pt x="225" y="101"/>
                  <a:pt x="231" y="104"/>
                  <a:pt x="236" y="106"/>
                </a:cubicBezTo>
                <a:cubicBezTo>
                  <a:pt x="236" y="106"/>
                  <a:pt x="243" y="110"/>
                  <a:pt x="239" y="108"/>
                </a:cubicBezTo>
                <a:cubicBezTo>
                  <a:pt x="236" y="107"/>
                  <a:pt x="234" y="106"/>
                  <a:pt x="231" y="105"/>
                </a:cubicBezTo>
                <a:cubicBezTo>
                  <a:pt x="228" y="104"/>
                  <a:pt x="225" y="102"/>
                  <a:pt x="222" y="101"/>
                </a:cubicBezTo>
                <a:cubicBezTo>
                  <a:pt x="221" y="100"/>
                  <a:pt x="221" y="99"/>
                  <a:pt x="221" y="97"/>
                </a:cubicBezTo>
                <a:close/>
                <a:moveTo>
                  <a:pt x="219" y="93"/>
                </a:moveTo>
                <a:cubicBezTo>
                  <a:pt x="224" y="98"/>
                  <a:pt x="231" y="100"/>
                  <a:pt x="237" y="103"/>
                </a:cubicBezTo>
                <a:cubicBezTo>
                  <a:pt x="237" y="104"/>
                  <a:pt x="238" y="104"/>
                  <a:pt x="239" y="104"/>
                </a:cubicBezTo>
                <a:cubicBezTo>
                  <a:pt x="238" y="104"/>
                  <a:pt x="237" y="104"/>
                  <a:pt x="236" y="103"/>
                </a:cubicBezTo>
                <a:cubicBezTo>
                  <a:pt x="234" y="102"/>
                  <a:pt x="232" y="101"/>
                  <a:pt x="230" y="100"/>
                </a:cubicBezTo>
                <a:cubicBezTo>
                  <a:pt x="227" y="98"/>
                  <a:pt x="223" y="97"/>
                  <a:pt x="220" y="95"/>
                </a:cubicBezTo>
                <a:cubicBezTo>
                  <a:pt x="220" y="95"/>
                  <a:pt x="219" y="94"/>
                  <a:pt x="219" y="93"/>
                </a:cubicBezTo>
                <a:close/>
                <a:moveTo>
                  <a:pt x="217" y="89"/>
                </a:moveTo>
                <a:cubicBezTo>
                  <a:pt x="223" y="94"/>
                  <a:pt x="230" y="95"/>
                  <a:pt x="237" y="100"/>
                </a:cubicBezTo>
                <a:cubicBezTo>
                  <a:pt x="242" y="103"/>
                  <a:pt x="234" y="99"/>
                  <a:pt x="233" y="98"/>
                </a:cubicBezTo>
                <a:cubicBezTo>
                  <a:pt x="231" y="97"/>
                  <a:pt x="229" y="96"/>
                  <a:pt x="227" y="96"/>
                </a:cubicBezTo>
                <a:cubicBezTo>
                  <a:pt x="224" y="94"/>
                  <a:pt x="221" y="93"/>
                  <a:pt x="218" y="91"/>
                </a:cubicBezTo>
                <a:cubicBezTo>
                  <a:pt x="218" y="90"/>
                  <a:pt x="217" y="89"/>
                  <a:pt x="217" y="89"/>
                </a:cubicBezTo>
                <a:close/>
                <a:moveTo>
                  <a:pt x="238" y="100"/>
                </a:moveTo>
                <a:cubicBezTo>
                  <a:pt x="233" y="95"/>
                  <a:pt x="225" y="94"/>
                  <a:pt x="219" y="90"/>
                </a:cubicBezTo>
                <a:cubicBezTo>
                  <a:pt x="214" y="86"/>
                  <a:pt x="220" y="90"/>
                  <a:pt x="221" y="90"/>
                </a:cubicBezTo>
                <a:cubicBezTo>
                  <a:pt x="223" y="91"/>
                  <a:pt x="225" y="92"/>
                  <a:pt x="227" y="93"/>
                </a:cubicBezTo>
                <a:cubicBezTo>
                  <a:pt x="230" y="95"/>
                  <a:pt x="234" y="97"/>
                  <a:pt x="238" y="98"/>
                </a:cubicBezTo>
                <a:cubicBezTo>
                  <a:pt x="238" y="99"/>
                  <a:pt x="238" y="99"/>
                  <a:pt x="238" y="100"/>
                </a:cubicBezTo>
                <a:close/>
                <a:moveTo>
                  <a:pt x="214" y="84"/>
                </a:moveTo>
                <a:cubicBezTo>
                  <a:pt x="221" y="88"/>
                  <a:pt x="229" y="91"/>
                  <a:pt x="236" y="96"/>
                </a:cubicBezTo>
                <a:cubicBezTo>
                  <a:pt x="239" y="99"/>
                  <a:pt x="235" y="96"/>
                  <a:pt x="234" y="96"/>
                </a:cubicBezTo>
                <a:cubicBezTo>
                  <a:pt x="232" y="95"/>
                  <a:pt x="230" y="94"/>
                  <a:pt x="227" y="93"/>
                </a:cubicBezTo>
                <a:cubicBezTo>
                  <a:pt x="224" y="91"/>
                  <a:pt x="220" y="89"/>
                  <a:pt x="216" y="87"/>
                </a:cubicBezTo>
                <a:cubicBezTo>
                  <a:pt x="216" y="87"/>
                  <a:pt x="216" y="87"/>
                  <a:pt x="216" y="87"/>
                </a:cubicBezTo>
                <a:cubicBezTo>
                  <a:pt x="215" y="86"/>
                  <a:pt x="215" y="85"/>
                  <a:pt x="214" y="84"/>
                </a:cubicBezTo>
                <a:close/>
                <a:moveTo>
                  <a:pt x="211" y="79"/>
                </a:moveTo>
                <a:cubicBezTo>
                  <a:pt x="219" y="84"/>
                  <a:pt x="228" y="88"/>
                  <a:pt x="236" y="93"/>
                </a:cubicBezTo>
                <a:cubicBezTo>
                  <a:pt x="236" y="93"/>
                  <a:pt x="236" y="93"/>
                  <a:pt x="236" y="93"/>
                </a:cubicBezTo>
                <a:cubicBezTo>
                  <a:pt x="233" y="91"/>
                  <a:pt x="227" y="88"/>
                  <a:pt x="223" y="86"/>
                </a:cubicBezTo>
                <a:cubicBezTo>
                  <a:pt x="219" y="85"/>
                  <a:pt x="216" y="83"/>
                  <a:pt x="213" y="82"/>
                </a:cubicBezTo>
                <a:cubicBezTo>
                  <a:pt x="212" y="81"/>
                  <a:pt x="212" y="80"/>
                  <a:pt x="211" y="79"/>
                </a:cubicBezTo>
                <a:close/>
                <a:moveTo>
                  <a:pt x="206" y="72"/>
                </a:moveTo>
                <a:cubicBezTo>
                  <a:pt x="213" y="77"/>
                  <a:pt x="222" y="81"/>
                  <a:pt x="230" y="84"/>
                </a:cubicBezTo>
                <a:cubicBezTo>
                  <a:pt x="230" y="84"/>
                  <a:pt x="232" y="85"/>
                  <a:pt x="233" y="86"/>
                </a:cubicBezTo>
                <a:cubicBezTo>
                  <a:pt x="233" y="86"/>
                  <a:pt x="233" y="86"/>
                  <a:pt x="233" y="86"/>
                </a:cubicBezTo>
                <a:cubicBezTo>
                  <a:pt x="233" y="86"/>
                  <a:pt x="232" y="86"/>
                  <a:pt x="232" y="86"/>
                </a:cubicBezTo>
                <a:cubicBezTo>
                  <a:pt x="231" y="85"/>
                  <a:pt x="230" y="85"/>
                  <a:pt x="229" y="84"/>
                </a:cubicBezTo>
                <a:cubicBezTo>
                  <a:pt x="226" y="83"/>
                  <a:pt x="223" y="82"/>
                  <a:pt x="221" y="81"/>
                </a:cubicBezTo>
                <a:cubicBezTo>
                  <a:pt x="217" y="79"/>
                  <a:pt x="213" y="77"/>
                  <a:pt x="209" y="76"/>
                </a:cubicBezTo>
                <a:cubicBezTo>
                  <a:pt x="208" y="75"/>
                  <a:pt x="207" y="73"/>
                  <a:pt x="206" y="72"/>
                </a:cubicBezTo>
                <a:close/>
                <a:moveTo>
                  <a:pt x="221" y="80"/>
                </a:moveTo>
                <a:cubicBezTo>
                  <a:pt x="220" y="79"/>
                  <a:pt x="218" y="78"/>
                  <a:pt x="216" y="77"/>
                </a:cubicBezTo>
                <a:cubicBezTo>
                  <a:pt x="216" y="77"/>
                  <a:pt x="217" y="78"/>
                  <a:pt x="218" y="78"/>
                </a:cubicBezTo>
                <a:cubicBezTo>
                  <a:pt x="220" y="79"/>
                  <a:pt x="223" y="81"/>
                  <a:pt x="226" y="82"/>
                </a:cubicBezTo>
                <a:cubicBezTo>
                  <a:pt x="224" y="81"/>
                  <a:pt x="223" y="81"/>
                  <a:pt x="221" y="80"/>
                </a:cubicBezTo>
                <a:close/>
                <a:moveTo>
                  <a:pt x="236" y="92"/>
                </a:moveTo>
                <a:cubicBezTo>
                  <a:pt x="227" y="87"/>
                  <a:pt x="218" y="82"/>
                  <a:pt x="210" y="77"/>
                </a:cubicBezTo>
                <a:cubicBezTo>
                  <a:pt x="210" y="77"/>
                  <a:pt x="210" y="77"/>
                  <a:pt x="210" y="77"/>
                </a:cubicBezTo>
                <a:cubicBezTo>
                  <a:pt x="213" y="79"/>
                  <a:pt x="219" y="81"/>
                  <a:pt x="223" y="83"/>
                </a:cubicBezTo>
                <a:cubicBezTo>
                  <a:pt x="226" y="84"/>
                  <a:pt x="230" y="86"/>
                  <a:pt x="233" y="87"/>
                </a:cubicBezTo>
                <a:cubicBezTo>
                  <a:pt x="234" y="88"/>
                  <a:pt x="235" y="90"/>
                  <a:pt x="236" y="92"/>
                </a:cubicBezTo>
                <a:close/>
                <a:moveTo>
                  <a:pt x="237" y="96"/>
                </a:moveTo>
                <a:cubicBezTo>
                  <a:pt x="229" y="91"/>
                  <a:pt x="221" y="88"/>
                  <a:pt x="213" y="83"/>
                </a:cubicBezTo>
                <a:cubicBezTo>
                  <a:pt x="213" y="83"/>
                  <a:pt x="213" y="83"/>
                  <a:pt x="213" y="83"/>
                </a:cubicBezTo>
                <a:cubicBezTo>
                  <a:pt x="216" y="84"/>
                  <a:pt x="222" y="87"/>
                  <a:pt x="225" y="88"/>
                </a:cubicBezTo>
                <a:cubicBezTo>
                  <a:pt x="229" y="90"/>
                  <a:pt x="233" y="92"/>
                  <a:pt x="236" y="93"/>
                </a:cubicBezTo>
                <a:cubicBezTo>
                  <a:pt x="236" y="94"/>
                  <a:pt x="237" y="95"/>
                  <a:pt x="237" y="96"/>
                </a:cubicBezTo>
                <a:close/>
                <a:moveTo>
                  <a:pt x="240" y="104"/>
                </a:moveTo>
                <a:cubicBezTo>
                  <a:pt x="236" y="102"/>
                  <a:pt x="232" y="100"/>
                  <a:pt x="228" y="98"/>
                </a:cubicBezTo>
                <a:cubicBezTo>
                  <a:pt x="225" y="96"/>
                  <a:pt x="221" y="95"/>
                  <a:pt x="218" y="92"/>
                </a:cubicBezTo>
                <a:cubicBezTo>
                  <a:pt x="218" y="92"/>
                  <a:pt x="218" y="92"/>
                  <a:pt x="218" y="92"/>
                </a:cubicBezTo>
                <a:cubicBezTo>
                  <a:pt x="221" y="94"/>
                  <a:pt x="225" y="95"/>
                  <a:pt x="228" y="97"/>
                </a:cubicBezTo>
                <a:cubicBezTo>
                  <a:pt x="232" y="99"/>
                  <a:pt x="235" y="101"/>
                  <a:pt x="239" y="102"/>
                </a:cubicBezTo>
                <a:cubicBezTo>
                  <a:pt x="239" y="103"/>
                  <a:pt x="239" y="103"/>
                  <a:pt x="240" y="104"/>
                </a:cubicBezTo>
                <a:close/>
                <a:moveTo>
                  <a:pt x="241" y="107"/>
                </a:moveTo>
                <a:cubicBezTo>
                  <a:pt x="234" y="104"/>
                  <a:pt x="227" y="102"/>
                  <a:pt x="221" y="97"/>
                </a:cubicBezTo>
                <a:cubicBezTo>
                  <a:pt x="219" y="95"/>
                  <a:pt x="224" y="98"/>
                  <a:pt x="225" y="99"/>
                </a:cubicBezTo>
                <a:cubicBezTo>
                  <a:pt x="227" y="99"/>
                  <a:pt x="229" y="100"/>
                  <a:pt x="231" y="101"/>
                </a:cubicBezTo>
                <a:cubicBezTo>
                  <a:pt x="234" y="103"/>
                  <a:pt x="237" y="104"/>
                  <a:pt x="240" y="106"/>
                </a:cubicBezTo>
                <a:cubicBezTo>
                  <a:pt x="240" y="106"/>
                  <a:pt x="240" y="107"/>
                  <a:pt x="241" y="107"/>
                </a:cubicBezTo>
                <a:close/>
                <a:moveTo>
                  <a:pt x="242" y="113"/>
                </a:moveTo>
                <a:cubicBezTo>
                  <a:pt x="240" y="111"/>
                  <a:pt x="237" y="109"/>
                  <a:pt x="234" y="108"/>
                </a:cubicBezTo>
                <a:cubicBezTo>
                  <a:pt x="231" y="106"/>
                  <a:pt x="226" y="105"/>
                  <a:pt x="223" y="102"/>
                </a:cubicBezTo>
                <a:cubicBezTo>
                  <a:pt x="221" y="100"/>
                  <a:pt x="225" y="103"/>
                  <a:pt x="225" y="103"/>
                </a:cubicBezTo>
                <a:cubicBezTo>
                  <a:pt x="226" y="104"/>
                  <a:pt x="226" y="104"/>
                  <a:pt x="227" y="104"/>
                </a:cubicBezTo>
                <a:cubicBezTo>
                  <a:pt x="229" y="105"/>
                  <a:pt x="232" y="106"/>
                  <a:pt x="234" y="107"/>
                </a:cubicBezTo>
                <a:cubicBezTo>
                  <a:pt x="236" y="108"/>
                  <a:pt x="239" y="109"/>
                  <a:pt x="241" y="109"/>
                </a:cubicBezTo>
                <a:cubicBezTo>
                  <a:pt x="242" y="111"/>
                  <a:pt x="242" y="112"/>
                  <a:pt x="242" y="113"/>
                </a:cubicBezTo>
                <a:close/>
                <a:moveTo>
                  <a:pt x="245" y="123"/>
                </a:moveTo>
                <a:cubicBezTo>
                  <a:pt x="241" y="120"/>
                  <a:pt x="236" y="117"/>
                  <a:pt x="232" y="114"/>
                </a:cubicBezTo>
                <a:cubicBezTo>
                  <a:pt x="232" y="114"/>
                  <a:pt x="233" y="114"/>
                  <a:pt x="233" y="115"/>
                </a:cubicBezTo>
                <a:cubicBezTo>
                  <a:pt x="237" y="116"/>
                  <a:pt x="241" y="118"/>
                  <a:pt x="245" y="120"/>
                </a:cubicBezTo>
                <a:cubicBezTo>
                  <a:pt x="245" y="121"/>
                  <a:pt x="245" y="122"/>
                  <a:pt x="245" y="123"/>
                </a:cubicBezTo>
                <a:close/>
                <a:moveTo>
                  <a:pt x="247" y="129"/>
                </a:moveTo>
                <a:cubicBezTo>
                  <a:pt x="244" y="127"/>
                  <a:pt x="241" y="125"/>
                  <a:pt x="238" y="123"/>
                </a:cubicBezTo>
                <a:cubicBezTo>
                  <a:pt x="235" y="121"/>
                  <a:pt x="232" y="119"/>
                  <a:pt x="229" y="117"/>
                </a:cubicBezTo>
                <a:cubicBezTo>
                  <a:pt x="230" y="117"/>
                  <a:pt x="230" y="117"/>
                  <a:pt x="231" y="117"/>
                </a:cubicBezTo>
                <a:cubicBezTo>
                  <a:pt x="233" y="118"/>
                  <a:pt x="235" y="119"/>
                  <a:pt x="237" y="120"/>
                </a:cubicBezTo>
                <a:cubicBezTo>
                  <a:pt x="240" y="122"/>
                  <a:pt x="243" y="124"/>
                  <a:pt x="246" y="125"/>
                </a:cubicBezTo>
                <a:cubicBezTo>
                  <a:pt x="246" y="126"/>
                  <a:pt x="247" y="128"/>
                  <a:pt x="247" y="129"/>
                </a:cubicBezTo>
                <a:close/>
                <a:moveTo>
                  <a:pt x="248" y="133"/>
                </a:moveTo>
                <a:cubicBezTo>
                  <a:pt x="246" y="131"/>
                  <a:pt x="245" y="129"/>
                  <a:pt x="242" y="128"/>
                </a:cubicBezTo>
                <a:cubicBezTo>
                  <a:pt x="237" y="126"/>
                  <a:pt x="233" y="123"/>
                  <a:pt x="230" y="120"/>
                </a:cubicBezTo>
                <a:cubicBezTo>
                  <a:pt x="229" y="120"/>
                  <a:pt x="225" y="117"/>
                  <a:pt x="228" y="119"/>
                </a:cubicBezTo>
                <a:cubicBezTo>
                  <a:pt x="229" y="119"/>
                  <a:pt x="229" y="120"/>
                  <a:pt x="230" y="120"/>
                </a:cubicBezTo>
                <a:cubicBezTo>
                  <a:pt x="232" y="121"/>
                  <a:pt x="233" y="122"/>
                  <a:pt x="235" y="123"/>
                </a:cubicBezTo>
                <a:cubicBezTo>
                  <a:pt x="239" y="126"/>
                  <a:pt x="243" y="128"/>
                  <a:pt x="247" y="130"/>
                </a:cubicBezTo>
                <a:cubicBezTo>
                  <a:pt x="248" y="131"/>
                  <a:pt x="248" y="132"/>
                  <a:pt x="248" y="133"/>
                </a:cubicBezTo>
                <a:close/>
                <a:moveTo>
                  <a:pt x="250" y="139"/>
                </a:moveTo>
                <a:cubicBezTo>
                  <a:pt x="244" y="133"/>
                  <a:pt x="236" y="130"/>
                  <a:pt x="229" y="125"/>
                </a:cubicBezTo>
                <a:cubicBezTo>
                  <a:pt x="230" y="125"/>
                  <a:pt x="227" y="123"/>
                  <a:pt x="226" y="123"/>
                </a:cubicBezTo>
                <a:cubicBezTo>
                  <a:pt x="226" y="123"/>
                  <a:pt x="226" y="123"/>
                  <a:pt x="226" y="123"/>
                </a:cubicBezTo>
                <a:cubicBezTo>
                  <a:pt x="226" y="123"/>
                  <a:pt x="226" y="123"/>
                  <a:pt x="226" y="123"/>
                </a:cubicBezTo>
                <a:cubicBezTo>
                  <a:pt x="228" y="123"/>
                  <a:pt x="229" y="124"/>
                  <a:pt x="230" y="124"/>
                </a:cubicBezTo>
                <a:cubicBezTo>
                  <a:pt x="232" y="125"/>
                  <a:pt x="234" y="127"/>
                  <a:pt x="236" y="128"/>
                </a:cubicBezTo>
                <a:cubicBezTo>
                  <a:pt x="240" y="130"/>
                  <a:pt x="244" y="133"/>
                  <a:pt x="249" y="135"/>
                </a:cubicBezTo>
                <a:cubicBezTo>
                  <a:pt x="249" y="136"/>
                  <a:pt x="249" y="137"/>
                  <a:pt x="250" y="139"/>
                </a:cubicBezTo>
                <a:close/>
                <a:moveTo>
                  <a:pt x="250" y="141"/>
                </a:moveTo>
                <a:cubicBezTo>
                  <a:pt x="250" y="141"/>
                  <a:pt x="250" y="141"/>
                  <a:pt x="250" y="140"/>
                </a:cubicBezTo>
                <a:cubicBezTo>
                  <a:pt x="250" y="140"/>
                  <a:pt x="250" y="140"/>
                  <a:pt x="250" y="141"/>
                </a:cubicBezTo>
                <a:cubicBezTo>
                  <a:pt x="250" y="141"/>
                  <a:pt x="250" y="141"/>
                  <a:pt x="250" y="141"/>
                </a:cubicBezTo>
                <a:close/>
                <a:moveTo>
                  <a:pt x="251" y="144"/>
                </a:moveTo>
                <a:cubicBezTo>
                  <a:pt x="248" y="142"/>
                  <a:pt x="244" y="139"/>
                  <a:pt x="241" y="137"/>
                </a:cubicBezTo>
                <a:cubicBezTo>
                  <a:pt x="236" y="135"/>
                  <a:pt x="231" y="133"/>
                  <a:pt x="227" y="129"/>
                </a:cubicBezTo>
                <a:cubicBezTo>
                  <a:pt x="227" y="129"/>
                  <a:pt x="231" y="130"/>
                  <a:pt x="232" y="131"/>
                </a:cubicBezTo>
                <a:cubicBezTo>
                  <a:pt x="233" y="131"/>
                  <a:pt x="233" y="132"/>
                  <a:pt x="234" y="132"/>
                </a:cubicBezTo>
                <a:cubicBezTo>
                  <a:pt x="236" y="134"/>
                  <a:pt x="238" y="135"/>
                  <a:pt x="240" y="136"/>
                </a:cubicBezTo>
                <a:cubicBezTo>
                  <a:pt x="244" y="137"/>
                  <a:pt x="247" y="140"/>
                  <a:pt x="251" y="142"/>
                </a:cubicBezTo>
                <a:cubicBezTo>
                  <a:pt x="251" y="143"/>
                  <a:pt x="251" y="144"/>
                  <a:pt x="251" y="144"/>
                </a:cubicBezTo>
                <a:close/>
                <a:moveTo>
                  <a:pt x="252" y="148"/>
                </a:moveTo>
                <a:cubicBezTo>
                  <a:pt x="249" y="146"/>
                  <a:pt x="245" y="144"/>
                  <a:pt x="242" y="141"/>
                </a:cubicBezTo>
                <a:cubicBezTo>
                  <a:pt x="240" y="140"/>
                  <a:pt x="237" y="138"/>
                  <a:pt x="235" y="137"/>
                </a:cubicBezTo>
                <a:cubicBezTo>
                  <a:pt x="233" y="136"/>
                  <a:pt x="230" y="135"/>
                  <a:pt x="228" y="133"/>
                </a:cubicBezTo>
                <a:cubicBezTo>
                  <a:pt x="226" y="132"/>
                  <a:pt x="231" y="134"/>
                  <a:pt x="231" y="134"/>
                </a:cubicBezTo>
                <a:cubicBezTo>
                  <a:pt x="232" y="135"/>
                  <a:pt x="233" y="135"/>
                  <a:pt x="234" y="136"/>
                </a:cubicBezTo>
                <a:cubicBezTo>
                  <a:pt x="236" y="137"/>
                  <a:pt x="239" y="138"/>
                  <a:pt x="241" y="140"/>
                </a:cubicBezTo>
                <a:cubicBezTo>
                  <a:pt x="244" y="142"/>
                  <a:pt x="248" y="145"/>
                  <a:pt x="252" y="146"/>
                </a:cubicBezTo>
                <a:cubicBezTo>
                  <a:pt x="252" y="147"/>
                  <a:pt x="252" y="147"/>
                  <a:pt x="252" y="148"/>
                </a:cubicBezTo>
                <a:close/>
                <a:moveTo>
                  <a:pt x="253" y="152"/>
                </a:moveTo>
                <a:cubicBezTo>
                  <a:pt x="251" y="150"/>
                  <a:pt x="248" y="148"/>
                  <a:pt x="245" y="146"/>
                </a:cubicBezTo>
                <a:cubicBezTo>
                  <a:pt x="240" y="144"/>
                  <a:pt x="236" y="141"/>
                  <a:pt x="231" y="138"/>
                </a:cubicBezTo>
                <a:cubicBezTo>
                  <a:pt x="231" y="138"/>
                  <a:pt x="232" y="138"/>
                  <a:pt x="232" y="138"/>
                </a:cubicBezTo>
                <a:cubicBezTo>
                  <a:pt x="235" y="139"/>
                  <a:pt x="237" y="141"/>
                  <a:pt x="239" y="142"/>
                </a:cubicBezTo>
                <a:cubicBezTo>
                  <a:pt x="244" y="145"/>
                  <a:pt x="248" y="147"/>
                  <a:pt x="253" y="149"/>
                </a:cubicBezTo>
                <a:cubicBezTo>
                  <a:pt x="253" y="150"/>
                  <a:pt x="253" y="151"/>
                  <a:pt x="253" y="152"/>
                </a:cubicBezTo>
                <a:close/>
                <a:moveTo>
                  <a:pt x="254" y="157"/>
                </a:moveTo>
                <a:cubicBezTo>
                  <a:pt x="250" y="155"/>
                  <a:pt x="246" y="151"/>
                  <a:pt x="242" y="149"/>
                </a:cubicBezTo>
                <a:cubicBezTo>
                  <a:pt x="237" y="147"/>
                  <a:pt x="232" y="144"/>
                  <a:pt x="228" y="140"/>
                </a:cubicBezTo>
                <a:cubicBezTo>
                  <a:pt x="226" y="138"/>
                  <a:pt x="230" y="141"/>
                  <a:pt x="230" y="141"/>
                </a:cubicBezTo>
                <a:cubicBezTo>
                  <a:pt x="232" y="142"/>
                  <a:pt x="233" y="143"/>
                  <a:pt x="234" y="144"/>
                </a:cubicBezTo>
                <a:cubicBezTo>
                  <a:pt x="237" y="145"/>
                  <a:pt x="239" y="146"/>
                  <a:pt x="241" y="147"/>
                </a:cubicBezTo>
                <a:cubicBezTo>
                  <a:pt x="245" y="149"/>
                  <a:pt x="249" y="152"/>
                  <a:pt x="254" y="154"/>
                </a:cubicBezTo>
                <a:cubicBezTo>
                  <a:pt x="254" y="155"/>
                  <a:pt x="254" y="156"/>
                  <a:pt x="254" y="157"/>
                </a:cubicBezTo>
                <a:close/>
                <a:moveTo>
                  <a:pt x="256" y="166"/>
                </a:moveTo>
                <a:cubicBezTo>
                  <a:pt x="249" y="160"/>
                  <a:pt x="240" y="156"/>
                  <a:pt x="232" y="151"/>
                </a:cubicBezTo>
                <a:cubicBezTo>
                  <a:pt x="231" y="150"/>
                  <a:pt x="229" y="148"/>
                  <a:pt x="227" y="147"/>
                </a:cubicBezTo>
                <a:cubicBezTo>
                  <a:pt x="228" y="148"/>
                  <a:pt x="230" y="149"/>
                  <a:pt x="231" y="149"/>
                </a:cubicBezTo>
                <a:cubicBezTo>
                  <a:pt x="234" y="151"/>
                  <a:pt x="236" y="152"/>
                  <a:pt x="239" y="154"/>
                </a:cubicBezTo>
                <a:cubicBezTo>
                  <a:pt x="245" y="157"/>
                  <a:pt x="250" y="160"/>
                  <a:pt x="256" y="163"/>
                </a:cubicBezTo>
                <a:cubicBezTo>
                  <a:pt x="256" y="163"/>
                  <a:pt x="256" y="163"/>
                  <a:pt x="256" y="163"/>
                </a:cubicBezTo>
                <a:cubicBezTo>
                  <a:pt x="256" y="164"/>
                  <a:pt x="256" y="165"/>
                  <a:pt x="256" y="166"/>
                </a:cubicBezTo>
                <a:close/>
                <a:moveTo>
                  <a:pt x="257" y="169"/>
                </a:moveTo>
                <a:cubicBezTo>
                  <a:pt x="255" y="167"/>
                  <a:pt x="252" y="165"/>
                  <a:pt x="249" y="163"/>
                </a:cubicBezTo>
                <a:cubicBezTo>
                  <a:pt x="251" y="165"/>
                  <a:pt x="254" y="166"/>
                  <a:pt x="257" y="168"/>
                </a:cubicBezTo>
                <a:cubicBezTo>
                  <a:pt x="257" y="168"/>
                  <a:pt x="257" y="169"/>
                  <a:pt x="257" y="169"/>
                </a:cubicBezTo>
                <a:close/>
                <a:moveTo>
                  <a:pt x="259" y="178"/>
                </a:moveTo>
                <a:cubicBezTo>
                  <a:pt x="251" y="172"/>
                  <a:pt x="243" y="167"/>
                  <a:pt x="235" y="162"/>
                </a:cubicBezTo>
                <a:cubicBezTo>
                  <a:pt x="238" y="164"/>
                  <a:pt x="240" y="165"/>
                  <a:pt x="243" y="166"/>
                </a:cubicBezTo>
                <a:cubicBezTo>
                  <a:pt x="248" y="168"/>
                  <a:pt x="253" y="171"/>
                  <a:pt x="258" y="175"/>
                </a:cubicBezTo>
                <a:cubicBezTo>
                  <a:pt x="258" y="176"/>
                  <a:pt x="258" y="177"/>
                  <a:pt x="259" y="178"/>
                </a:cubicBezTo>
                <a:close/>
                <a:moveTo>
                  <a:pt x="260" y="186"/>
                </a:moveTo>
                <a:cubicBezTo>
                  <a:pt x="256" y="183"/>
                  <a:pt x="251" y="182"/>
                  <a:pt x="247" y="180"/>
                </a:cubicBezTo>
                <a:cubicBezTo>
                  <a:pt x="241" y="178"/>
                  <a:pt x="236" y="175"/>
                  <a:pt x="231" y="173"/>
                </a:cubicBezTo>
                <a:cubicBezTo>
                  <a:pt x="231" y="172"/>
                  <a:pt x="231" y="170"/>
                  <a:pt x="230" y="169"/>
                </a:cubicBezTo>
                <a:cubicBezTo>
                  <a:pt x="236" y="172"/>
                  <a:pt x="241" y="175"/>
                  <a:pt x="247" y="178"/>
                </a:cubicBezTo>
                <a:cubicBezTo>
                  <a:pt x="251" y="180"/>
                  <a:pt x="255" y="183"/>
                  <a:pt x="259" y="184"/>
                </a:cubicBezTo>
                <a:cubicBezTo>
                  <a:pt x="259" y="184"/>
                  <a:pt x="259" y="184"/>
                  <a:pt x="259" y="184"/>
                </a:cubicBezTo>
                <a:cubicBezTo>
                  <a:pt x="260" y="185"/>
                  <a:pt x="260" y="185"/>
                  <a:pt x="260" y="186"/>
                </a:cubicBezTo>
                <a:close/>
                <a:moveTo>
                  <a:pt x="237" y="229"/>
                </a:moveTo>
                <a:cubicBezTo>
                  <a:pt x="237" y="228"/>
                  <a:pt x="237" y="227"/>
                  <a:pt x="237" y="226"/>
                </a:cubicBezTo>
                <a:cubicBezTo>
                  <a:pt x="241" y="229"/>
                  <a:pt x="245" y="232"/>
                  <a:pt x="250" y="235"/>
                </a:cubicBezTo>
                <a:cubicBezTo>
                  <a:pt x="253" y="236"/>
                  <a:pt x="255" y="238"/>
                  <a:pt x="258" y="240"/>
                </a:cubicBezTo>
                <a:cubicBezTo>
                  <a:pt x="260" y="241"/>
                  <a:pt x="263" y="244"/>
                  <a:pt x="264" y="244"/>
                </a:cubicBezTo>
                <a:cubicBezTo>
                  <a:pt x="264" y="244"/>
                  <a:pt x="264" y="244"/>
                  <a:pt x="264" y="244"/>
                </a:cubicBezTo>
                <a:cubicBezTo>
                  <a:pt x="254" y="242"/>
                  <a:pt x="246" y="233"/>
                  <a:pt x="237" y="229"/>
                </a:cubicBezTo>
                <a:close/>
                <a:moveTo>
                  <a:pt x="263" y="238"/>
                </a:moveTo>
                <a:cubicBezTo>
                  <a:pt x="263" y="238"/>
                  <a:pt x="258" y="236"/>
                  <a:pt x="257" y="235"/>
                </a:cubicBezTo>
                <a:cubicBezTo>
                  <a:pt x="255" y="234"/>
                  <a:pt x="252" y="233"/>
                  <a:pt x="250" y="231"/>
                </a:cubicBezTo>
                <a:cubicBezTo>
                  <a:pt x="246" y="229"/>
                  <a:pt x="242" y="226"/>
                  <a:pt x="237" y="225"/>
                </a:cubicBezTo>
                <a:cubicBezTo>
                  <a:pt x="237" y="225"/>
                  <a:pt x="237" y="225"/>
                  <a:pt x="237" y="225"/>
                </a:cubicBezTo>
                <a:cubicBezTo>
                  <a:pt x="237" y="224"/>
                  <a:pt x="237" y="223"/>
                  <a:pt x="237" y="221"/>
                </a:cubicBezTo>
                <a:cubicBezTo>
                  <a:pt x="244" y="228"/>
                  <a:pt x="254" y="231"/>
                  <a:pt x="262" y="237"/>
                </a:cubicBezTo>
                <a:cubicBezTo>
                  <a:pt x="263" y="237"/>
                  <a:pt x="263" y="238"/>
                  <a:pt x="263" y="238"/>
                </a:cubicBezTo>
                <a:cubicBezTo>
                  <a:pt x="263" y="238"/>
                  <a:pt x="263" y="238"/>
                  <a:pt x="263" y="238"/>
                </a:cubicBezTo>
                <a:close/>
                <a:moveTo>
                  <a:pt x="236" y="216"/>
                </a:moveTo>
                <a:cubicBezTo>
                  <a:pt x="243" y="222"/>
                  <a:pt x="252" y="225"/>
                  <a:pt x="260" y="231"/>
                </a:cubicBezTo>
                <a:cubicBezTo>
                  <a:pt x="263" y="233"/>
                  <a:pt x="258" y="230"/>
                  <a:pt x="257" y="229"/>
                </a:cubicBezTo>
                <a:cubicBezTo>
                  <a:pt x="255" y="228"/>
                  <a:pt x="252" y="227"/>
                  <a:pt x="249" y="225"/>
                </a:cubicBezTo>
                <a:cubicBezTo>
                  <a:pt x="245" y="224"/>
                  <a:pt x="241" y="222"/>
                  <a:pt x="237" y="220"/>
                </a:cubicBezTo>
                <a:cubicBezTo>
                  <a:pt x="236" y="219"/>
                  <a:pt x="236" y="218"/>
                  <a:pt x="236" y="216"/>
                </a:cubicBezTo>
                <a:close/>
                <a:moveTo>
                  <a:pt x="235" y="213"/>
                </a:moveTo>
                <a:cubicBezTo>
                  <a:pt x="240" y="214"/>
                  <a:pt x="245" y="217"/>
                  <a:pt x="249" y="220"/>
                </a:cubicBezTo>
                <a:cubicBezTo>
                  <a:pt x="251" y="221"/>
                  <a:pt x="254" y="222"/>
                  <a:pt x="256" y="223"/>
                </a:cubicBezTo>
                <a:cubicBezTo>
                  <a:pt x="257" y="224"/>
                  <a:pt x="259" y="226"/>
                  <a:pt x="261" y="226"/>
                </a:cubicBezTo>
                <a:cubicBezTo>
                  <a:pt x="252" y="223"/>
                  <a:pt x="245" y="217"/>
                  <a:pt x="236" y="215"/>
                </a:cubicBezTo>
                <a:cubicBezTo>
                  <a:pt x="236" y="214"/>
                  <a:pt x="236" y="213"/>
                  <a:pt x="235" y="213"/>
                </a:cubicBezTo>
                <a:close/>
                <a:moveTo>
                  <a:pt x="235" y="209"/>
                </a:moveTo>
                <a:cubicBezTo>
                  <a:pt x="239" y="211"/>
                  <a:pt x="243" y="213"/>
                  <a:pt x="247" y="215"/>
                </a:cubicBezTo>
                <a:cubicBezTo>
                  <a:pt x="251" y="217"/>
                  <a:pt x="255" y="221"/>
                  <a:pt x="259" y="222"/>
                </a:cubicBezTo>
                <a:cubicBezTo>
                  <a:pt x="254" y="221"/>
                  <a:pt x="250" y="218"/>
                  <a:pt x="246" y="216"/>
                </a:cubicBezTo>
                <a:cubicBezTo>
                  <a:pt x="243" y="214"/>
                  <a:pt x="239" y="213"/>
                  <a:pt x="235" y="212"/>
                </a:cubicBezTo>
                <a:cubicBezTo>
                  <a:pt x="235" y="211"/>
                  <a:pt x="235" y="210"/>
                  <a:pt x="235" y="209"/>
                </a:cubicBezTo>
                <a:close/>
                <a:moveTo>
                  <a:pt x="260" y="207"/>
                </a:moveTo>
                <a:cubicBezTo>
                  <a:pt x="260" y="208"/>
                  <a:pt x="260" y="209"/>
                  <a:pt x="260" y="209"/>
                </a:cubicBezTo>
                <a:cubicBezTo>
                  <a:pt x="256" y="206"/>
                  <a:pt x="250" y="204"/>
                  <a:pt x="245" y="201"/>
                </a:cubicBezTo>
                <a:cubicBezTo>
                  <a:pt x="245" y="201"/>
                  <a:pt x="245" y="200"/>
                  <a:pt x="244" y="200"/>
                </a:cubicBezTo>
                <a:cubicBezTo>
                  <a:pt x="250" y="202"/>
                  <a:pt x="255" y="204"/>
                  <a:pt x="260" y="207"/>
                </a:cubicBezTo>
                <a:close/>
                <a:moveTo>
                  <a:pt x="240" y="198"/>
                </a:moveTo>
                <a:cubicBezTo>
                  <a:pt x="240" y="199"/>
                  <a:pt x="240" y="199"/>
                  <a:pt x="241" y="199"/>
                </a:cubicBezTo>
                <a:cubicBezTo>
                  <a:pt x="243" y="200"/>
                  <a:pt x="245" y="201"/>
                  <a:pt x="246" y="202"/>
                </a:cubicBezTo>
                <a:cubicBezTo>
                  <a:pt x="250" y="205"/>
                  <a:pt x="255" y="206"/>
                  <a:pt x="259" y="209"/>
                </a:cubicBezTo>
                <a:cubicBezTo>
                  <a:pt x="255" y="207"/>
                  <a:pt x="250" y="205"/>
                  <a:pt x="246" y="203"/>
                </a:cubicBezTo>
                <a:cubicBezTo>
                  <a:pt x="242" y="202"/>
                  <a:pt x="237" y="200"/>
                  <a:pt x="233" y="198"/>
                </a:cubicBezTo>
                <a:cubicBezTo>
                  <a:pt x="233" y="197"/>
                  <a:pt x="233" y="196"/>
                  <a:pt x="233" y="195"/>
                </a:cubicBezTo>
                <a:cubicBezTo>
                  <a:pt x="233" y="195"/>
                  <a:pt x="233" y="196"/>
                  <a:pt x="234" y="196"/>
                </a:cubicBezTo>
                <a:cubicBezTo>
                  <a:pt x="233" y="196"/>
                  <a:pt x="234" y="197"/>
                  <a:pt x="236" y="197"/>
                </a:cubicBezTo>
                <a:cubicBezTo>
                  <a:pt x="237" y="197"/>
                  <a:pt x="238" y="198"/>
                  <a:pt x="240" y="198"/>
                </a:cubicBezTo>
                <a:close/>
                <a:moveTo>
                  <a:pt x="234" y="199"/>
                </a:moveTo>
                <a:cubicBezTo>
                  <a:pt x="242" y="203"/>
                  <a:pt x="251" y="207"/>
                  <a:pt x="260" y="210"/>
                </a:cubicBezTo>
                <a:cubicBezTo>
                  <a:pt x="260" y="211"/>
                  <a:pt x="260" y="211"/>
                  <a:pt x="260" y="212"/>
                </a:cubicBezTo>
                <a:cubicBezTo>
                  <a:pt x="260" y="212"/>
                  <a:pt x="260" y="212"/>
                  <a:pt x="259" y="211"/>
                </a:cubicBezTo>
                <a:cubicBezTo>
                  <a:pt x="259" y="211"/>
                  <a:pt x="259" y="211"/>
                  <a:pt x="258" y="211"/>
                </a:cubicBezTo>
                <a:cubicBezTo>
                  <a:pt x="250" y="207"/>
                  <a:pt x="242" y="203"/>
                  <a:pt x="234" y="199"/>
                </a:cubicBezTo>
                <a:close/>
                <a:moveTo>
                  <a:pt x="260" y="215"/>
                </a:moveTo>
                <a:cubicBezTo>
                  <a:pt x="257" y="212"/>
                  <a:pt x="252" y="211"/>
                  <a:pt x="249" y="209"/>
                </a:cubicBezTo>
                <a:cubicBezTo>
                  <a:pt x="245" y="206"/>
                  <a:pt x="241" y="204"/>
                  <a:pt x="237" y="202"/>
                </a:cubicBezTo>
                <a:cubicBezTo>
                  <a:pt x="237" y="203"/>
                  <a:pt x="238" y="203"/>
                  <a:pt x="239" y="203"/>
                </a:cubicBezTo>
                <a:cubicBezTo>
                  <a:pt x="241" y="204"/>
                  <a:pt x="244" y="205"/>
                  <a:pt x="247" y="206"/>
                </a:cubicBezTo>
                <a:cubicBezTo>
                  <a:pt x="251" y="208"/>
                  <a:pt x="256" y="211"/>
                  <a:pt x="260" y="213"/>
                </a:cubicBezTo>
                <a:cubicBezTo>
                  <a:pt x="260" y="213"/>
                  <a:pt x="260" y="214"/>
                  <a:pt x="260" y="215"/>
                </a:cubicBezTo>
                <a:close/>
                <a:moveTo>
                  <a:pt x="233" y="201"/>
                </a:moveTo>
                <a:cubicBezTo>
                  <a:pt x="233" y="200"/>
                  <a:pt x="233" y="199"/>
                  <a:pt x="233" y="199"/>
                </a:cubicBezTo>
                <a:cubicBezTo>
                  <a:pt x="235" y="200"/>
                  <a:pt x="237" y="201"/>
                  <a:pt x="239" y="202"/>
                </a:cubicBezTo>
                <a:cubicBezTo>
                  <a:pt x="237" y="202"/>
                  <a:pt x="235" y="201"/>
                  <a:pt x="233" y="201"/>
                </a:cubicBezTo>
                <a:close/>
                <a:moveTo>
                  <a:pt x="261" y="219"/>
                </a:moveTo>
                <a:cubicBezTo>
                  <a:pt x="257" y="216"/>
                  <a:pt x="253" y="214"/>
                  <a:pt x="249" y="212"/>
                </a:cubicBezTo>
                <a:cubicBezTo>
                  <a:pt x="253" y="214"/>
                  <a:pt x="256" y="215"/>
                  <a:pt x="260" y="216"/>
                </a:cubicBezTo>
                <a:cubicBezTo>
                  <a:pt x="260" y="217"/>
                  <a:pt x="261" y="218"/>
                  <a:pt x="261" y="219"/>
                </a:cubicBezTo>
                <a:close/>
                <a:moveTo>
                  <a:pt x="237" y="207"/>
                </a:moveTo>
                <a:cubicBezTo>
                  <a:pt x="241" y="209"/>
                  <a:pt x="245" y="211"/>
                  <a:pt x="249" y="213"/>
                </a:cubicBezTo>
                <a:cubicBezTo>
                  <a:pt x="251" y="214"/>
                  <a:pt x="254" y="215"/>
                  <a:pt x="256" y="216"/>
                </a:cubicBezTo>
                <a:cubicBezTo>
                  <a:pt x="256" y="217"/>
                  <a:pt x="261" y="219"/>
                  <a:pt x="258" y="217"/>
                </a:cubicBezTo>
                <a:cubicBezTo>
                  <a:pt x="250" y="213"/>
                  <a:pt x="242" y="211"/>
                  <a:pt x="234" y="208"/>
                </a:cubicBezTo>
                <a:cubicBezTo>
                  <a:pt x="234" y="207"/>
                  <a:pt x="234" y="206"/>
                  <a:pt x="234" y="206"/>
                </a:cubicBezTo>
                <a:cubicBezTo>
                  <a:pt x="235" y="206"/>
                  <a:pt x="236" y="206"/>
                  <a:pt x="237" y="207"/>
                </a:cubicBezTo>
                <a:close/>
                <a:moveTo>
                  <a:pt x="261" y="223"/>
                </a:moveTo>
                <a:cubicBezTo>
                  <a:pt x="257" y="220"/>
                  <a:pt x="252" y="217"/>
                  <a:pt x="248" y="215"/>
                </a:cubicBezTo>
                <a:cubicBezTo>
                  <a:pt x="245" y="214"/>
                  <a:pt x="243" y="212"/>
                  <a:pt x="241" y="211"/>
                </a:cubicBezTo>
                <a:cubicBezTo>
                  <a:pt x="244" y="212"/>
                  <a:pt x="246" y="213"/>
                  <a:pt x="249" y="214"/>
                </a:cubicBezTo>
                <a:cubicBezTo>
                  <a:pt x="253" y="216"/>
                  <a:pt x="257" y="218"/>
                  <a:pt x="261" y="220"/>
                </a:cubicBezTo>
                <a:cubicBezTo>
                  <a:pt x="261" y="221"/>
                  <a:pt x="261" y="222"/>
                  <a:pt x="261" y="223"/>
                </a:cubicBezTo>
                <a:close/>
                <a:moveTo>
                  <a:pt x="233" y="202"/>
                </a:moveTo>
                <a:cubicBezTo>
                  <a:pt x="239" y="204"/>
                  <a:pt x="243" y="207"/>
                  <a:pt x="248" y="209"/>
                </a:cubicBezTo>
                <a:cubicBezTo>
                  <a:pt x="250" y="211"/>
                  <a:pt x="253" y="212"/>
                  <a:pt x="255" y="213"/>
                </a:cubicBezTo>
                <a:cubicBezTo>
                  <a:pt x="256" y="213"/>
                  <a:pt x="258" y="215"/>
                  <a:pt x="259" y="215"/>
                </a:cubicBezTo>
                <a:cubicBezTo>
                  <a:pt x="255" y="214"/>
                  <a:pt x="251" y="212"/>
                  <a:pt x="246" y="210"/>
                </a:cubicBezTo>
                <a:cubicBezTo>
                  <a:pt x="244" y="209"/>
                  <a:pt x="241" y="208"/>
                  <a:pt x="239" y="207"/>
                </a:cubicBezTo>
                <a:cubicBezTo>
                  <a:pt x="239" y="207"/>
                  <a:pt x="238" y="207"/>
                  <a:pt x="238" y="206"/>
                </a:cubicBezTo>
                <a:cubicBezTo>
                  <a:pt x="236" y="206"/>
                  <a:pt x="235" y="205"/>
                  <a:pt x="234" y="205"/>
                </a:cubicBezTo>
                <a:cubicBezTo>
                  <a:pt x="234" y="204"/>
                  <a:pt x="234" y="203"/>
                  <a:pt x="233" y="202"/>
                </a:cubicBezTo>
                <a:close/>
                <a:moveTo>
                  <a:pt x="232" y="192"/>
                </a:moveTo>
                <a:cubicBezTo>
                  <a:pt x="234" y="193"/>
                  <a:pt x="235" y="193"/>
                  <a:pt x="236" y="193"/>
                </a:cubicBezTo>
                <a:cubicBezTo>
                  <a:pt x="240" y="195"/>
                  <a:pt x="243" y="198"/>
                  <a:pt x="247" y="200"/>
                </a:cubicBezTo>
                <a:cubicBezTo>
                  <a:pt x="249" y="201"/>
                  <a:pt x="250" y="202"/>
                  <a:pt x="252" y="202"/>
                </a:cubicBezTo>
                <a:cubicBezTo>
                  <a:pt x="251" y="202"/>
                  <a:pt x="249" y="201"/>
                  <a:pt x="248" y="201"/>
                </a:cubicBezTo>
                <a:cubicBezTo>
                  <a:pt x="246" y="200"/>
                  <a:pt x="243" y="199"/>
                  <a:pt x="240" y="198"/>
                </a:cubicBezTo>
                <a:cubicBezTo>
                  <a:pt x="238" y="197"/>
                  <a:pt x="235" y="195"/>
                  <a:pt x="233" y="194"/>
                </a:cubicBezTo>
                <a:cubicBezTo>
                  <a:pt x="233" y="194"/>
                  <a:pt x="232" y="194"/>
                  <a:pt x="232" y="193"/>
                </a:cubicBezTo>
                <a:cubicBezTo>
                  <a:pt x="232" y="193"/>
                  <a:pt x="232" y="193"/>
                  <a:pt x="232" y="192"/>
                </a:cubicBezTo>
                <a:close/>
                <a:moveTo>
                  <a:pt x="232" y="187"/>
                </a:moveTo>
                <a:cubicBezTo>
                  <a:pt x="233" y="188"/>
                  <a:pt x="234" y="188"/>
                  <a:pt x="234" y="188"/>
                </a:cubicBezTo>
                <a:cubicBezTo>
                  <a:pt x="235" y="188"/>
                  <a:pt x="235" y="188"/>
                  <a:pt x="235" y="188"/>
                </a:cubicBezTo>
                <a:cubicBezTo>
                  <a:pt x="239" y="190"/>
                  <a:pt x="244" y="193"/>
                  <a:pt x="249" y="196"/>
                </a:cubicBezTo>
                <a:cubicBezTo>
                  <a:pt x="251" y="197"/>
                  <a:pt x="254" y="198"/>
                  <a:pt x="256" y="200"/>
                </a:cubicBezTo>
                <a:cubicBezTo>
                  <a:pt x="257" y="200"/>
                  <a:pt x="262" y="203"/>
                  <a:pt x="256" y="200"/>
                </a:cubicBezTo>
                <a:cubicBezTo>
                  <a:pt x="252" y="198"/>
                  <a:pt x="248" y="197"/>
                  <a:pt x="244" y="195"/>
                </a:cubicBezTo>
                <a:cubicBezTo>
                  <a:pt x="241" y="194"/>
                  <a:pt x="239" y="194"/>
                  <a:pt x="237" y="193"/>
                </a:cubicBezTo>
                <a:cubicBezTo>
                  <a:pt x="237" y="193"/>
                  <a:pt x="236" y="193"/>
                  <a:pt x="236" y="193"/>
                </a:cubicBezTo>
                <a:cubicBezTo>
                  <a:pt x="235" y="192"/>
                  <a:pt x="234" y="192"/>
                  <a:pt x="232" y="192"/>
                </a:cubicBezTo>
                <a:cubicBezTo>
                  <a:pt x="232" y="190"/>
                  <a:pt x="232" y="189"/>
                  <a:pt x="232" y="187"/>
                </a:cubicBezTo>
                <a:close/>
                <a:moveTo>
                  <a:pt x="232" y="186"/>
                </a:moveTo>
                <a:cubicBezTo>
                  <a:pt x="232" y="185"/>
                  <a:pt x="232" y="184"/>
                  <a:pt x="232" y="183"/>
                </a:cubicBezTo>
                <a:cubicBezTo>
                  <a:pt x="241" y="188"/>
                  <a:pt x="250" y="192"/>
                  <a:pt x="260" y="197"/>
                </a:cubicBezTo>
                <a:cubicBezTo>
                  <a:pt x="255" y="195"/>
                  <a:pt x="251" y="193"/>
                  <a:pt x="246" y="192"/>
                </a:cubicBezTo>
                <a:cubicBezTo>
                  <a:pt x="244" y="191"/>
                  <a:pt x="241" y="190"/>
                  <a:pt x="238" y="189"/>
                </a:cubicBezTo>
                <a:cubicBezTo>
                  <a:pt x="237" y="188"/>
                  <a:pt x="236" y="188"/>
                  <a:pt x="235" y="188"/>
                </a:cubicBezTo>
                <a:cubicBezTo>
                  <a:pt x="234" y="187"/>
                  <a:pt x="233" y="187"/>
                  <a:pt x="233" y="187"/>
                </a:cubicBezTo>
                <a:cubicBezTo>
                  <a:pt x="233" y="187"/>
                  <a:pt x="233" y="187"/>
                  <a:pt x="232" y="186"/>
                </a:cubicBezTo>
                <a:close/>
                <a:moveTo>
                  <a:pt x="232" y="179"/>
                </a:moveTo>
                <a:cubicBezTo>
                  <a:pt x="235" y="182"/>
                  <a:pt x="239" y="184"/>
                  <a:pt x="243" y="185"/>
                </a:cubicBezTo>
                <a:cubicBezTo>
                  <a:pt x="246" y="186"/>
                  <a:pt x="249" y="187"/>
                  <a:pt x="251" y="189"/>
                </a:cubicBezTo>
                <a:cubicBezTo>
                  <a:pt x="250" y="188"/>
                  <a:pt x="248" y="187"/>
                  <a:pt x="247" y="187"/>
                </a:cubicBezTo>
                <a:cubicBezTo>
                  <a:pt x="242" y="185"/>
                  <a:pt x="237" y="183"/>
                  <a:pt x="232" y="182"/>
                </a:cubicBezTo>
                <a:cubicBezTo>
                  <a:pt x="232" y="182"/>
                  <a:pt x="232" y="182"/>
                  <a:pt x="232" y="182"/>
                </a:cubicBezTo>
                <a:cubicBezTo>
                  <a:pt x="232" y="181"/>
                  <a:pt x="232" y="180"/>
                  <a:pt x="232" y="179"/>
                </a:cubicBezTo>
                <a:close/>
                <a:moveTo>
                  <a:pt x="233" y="180"/>
                </a:moveTo>
                <a:cubicBezTo>
                  <a:pt x="236" y="182"/>
                  <a:pt x="241" y="183"/>
                  <a:pt x="245" y="184"/>
                </a:cubicBezTo>
                <a:cubicBezTo>
                  <a:pt x="250" y="186"/>
                  <a:pt x="255" y="188"/>
                  <a:pt x="260" y="191"/>
                </a:cubicBezTo>
                <a:cubicBezTo>
                  <a:pt x="260" y="191"/>
                  <a:pt x="260" y="192"/>
                  <a:pt x="260" y="192"/>
                </a:cubicBezTo>
                <a:cubicBezTo>
                  <a:pt x="260" y="192"/>
                  <a:pt x="260" y="193"/>
                  <a:pt x="260" y="193"/>
                </a:cubicBezTo>
                <a:cubicBezTo>
                  <a:pt x="260" y="193"/>
                  <a:pt x="260" y="192"/>
                  <a:pt x="259" y="192"/>
                </a:cubicBezTo>
                <a:cubicBezTo>
                  <a:pt x="259" y="192"/>
                  <a:pt x="259" y="192"/>
                  <a:pt x="258" y="192"/>
                </a:cubicBezTo>
                <a:cubicBezTo>
                  <a:pt x="255" y="190"/>
                  <a:pt x="251" y="187"/>
                  <a:pt x="247" y="186"/>
                </a:cubicBezTo>
                <a:cubicBezTo>
                  <a:pt x="242" y="184"/>
                  <a:pt x="237" y="182"/>
                  <a:pt x="233" y="180"/>
                </a:cubicBezTo>
                <a:close/>
                <a:moveTo>
                  <a:pt x="260" y="197"/>
                </a:moveTo>
                <a:cubicBezTo>
                  <a:pt x="253" y="192"/>
                  <a:pt x="243" y="188"/>
                  <a:pt x="235" y="184"/>
                </a:cubicBezTo>
                <a:cubicBezTo>
                  <a:pt x="235" y="183"/>
                  <a:pt x="234" y="183"/>
                  <a:pt x="234" y="183"/>
                </a:cubicBezTo>
                <a:cubicBezTo>
                  <a:pt x="234" y="183"/>
                  <a:pt x="234" y="183"/>
                  <a:pt x="235" y="183"/>
                </a:cubicBezTo>
                <a:cubicBezTo>
                  <a:pt x="236" y="184"/>
                  <a:pt x="237" y="184"/>
                  <a:pt x="238" y="184"/>
                </a:cubicBezTo>
                <a:cubicBezTo>
                  <a:pt x="241" y="185"/>
                  <a:pt x="243" y="186"/>
                  <a:pt x="245" y="187"/>
                </a:cubicBezTo>
                <a:cubicBezTo>
                  <a:pt x="250" y="189"/>
                  <a:pt x="255" y="191"/>
                  <a:pt x="260" y="194"/>
                </a:cubicBezTo>
                <a:cubicBezTo>
                  <a:pt x="260" y="195"/>
                  <a:pt x="260" y="196"/>
                  <a:pt x="260" y="197"/>
                </a:cubicBezTo>
                <a:close/>
                <a:moveTo>
                  <a:pt x="260" y="202"/>
                </a:moveTo>
                <a:cubicBezTo>
                  <a:pt x="256" y="198"/>
                  <a:pt x="251" y="196"/>
                  <a:pt x="246" y="193"/>
                </a:cubicBezTo>
                <a:cubicBezTo>
                  <a:pt x="244" y="192"/>
                  <a:pt x="243" y="191"/>
                  <a:pt x="241" y="191"/>
                </a:cubicBezTo>
                <a:cubicBezTo>
                  <a:pt x="248" y="193"/>
                  <a:pt x="254" y="195"/>
                  <a:pt x="260" y="198"/>
                </a:cubicBezTo>
                <a:cubicBezTo>
                  <a:pt x="260" y="199"/>
                  <a:pt x="260" y="201"/>
                  <a:pt x="260" y="202"/>
                </a:cubicBezTo>
                <a:close/>
                <a:moveTo>
                  <a:pt x="231" y="174"/>
                </a:moveTo>
                <a:cubicBezTo>
                  <a:pt x="239" y="181"/>
                  <a:pt x="249" y="183"/>
                  <a:pt x="257" y="188"/>
                </a:cubicBezTo>
                <a:cubicBezTo>
                  <a:pt x="257" y="188"/>
                  <a:pt x="262" y="191"/>
                  <a:pt x="258" y="189"/>
                </a:cubicBezTo>
                <a:cubicBezTo>
                  <a:pt x="257" y="188"/>
                  <a:pt x="256" y="188"/>
                  <a:pt x="255" y="187"/>
                </a:cubicBezTo>
                <a:cubicBezTo>
                  <a:pt x="253" y="186"/>
                  <a:pt x="250" y="185"/>
                  <a:pt x="248" y="184"/>
                </a:cubicBezTo>
                <a:cubicBezTo>
                  <a:pt x="243" y="182"/>
                  <a:pt x="237" y="181"/>
                  <a:pt x="232" y="179"/>
                </a:cubicBezTo>
                <a:cubicBezTo>
                  <a:pt x="232" y="179"/>
                  <a:pt x="232" y="179"/>
                  <a:pt x="232" y="179"/>
                </a:cubicBezTo>
                <a:cubicBezTo>
                  <a:pt x="231" y="177"/>
                  <a:pt x="231" y="176"/>
                  <a:pt x="231" y="174"/>
                </a:cubicBezTo>
                <a:close/>
                <a:moveTo>
                  <a:pt x="260" y="206"/>
                </a:moveTo>
                <a:cubicBezTo>
                  <a:pt x="260" y="206"/>
                  <a:pt x="260" y="206"/>
                  <a:pt x="260" y="206"/>
                </a:cubicBezTo>
                <a:cubicBezTo>
                  <a:pt x="260" y="205"/>
                  <a:pt x="259" y="205"/>
                  <a:pt x="259" y="205"/>
                </a:cubicBezTo>
                <a:cubicBezTo>
                  <a:pt x="254" y="203"/>
                  <a:pt x="250" y="201"/>
                  <a:pt x="245" y="198"/>
                </a:cubicBezTo>
                <a:cubicBezTo>
                  <a:pt x="244" y="197"/>
                  <a:pt x="242" y="196"/>
                  <a:pt x="240" y="195"/>
                </a:cubicBezTo>
                <a:cubicBezTo>
                  <a:pt x="242" y="196"/>
                  <a:pt x="244" y="196"/>
                  <a:pt x="246" y="197"/>
                </a:cubicBezTo>
                <a:cubicBezTo>
                  <a:pt x="251" y="199"/>
                  <a:pt x="255" y="201"/>
                  <a:pt x="260" y="202"/>
                </a:cubicBezTo>
                <a:cubicBezTo>
                  <a:pt x="260" y="202"/>
                  <a:pt x="260" y="202"/>
                  <a:pt x="260" y="202"/>
                </a:cubicBezTo>
                <a:cubicBezTo>
                  <a:pt x="260" y="204"/>
                  <a:pt x="260" y="205"/>
                  <a:pt x="260" y="206"/>
                </a:cubicBezTo>
                <a:close/>
                <a:moveTo>
                  <a:pt x="261" y="226"/>
                </a:moveTo>
                <a:cubicBezTo>
                  <a:pt x="258" y="223"/>
                  <a:pt x="254" y="222"/>
                  <a:pt x="251" y="220"/>
                </a:cubicBezTo>
                <a:cubicBezTo>
                  <a:pt x="248" y="219"/>
                  <a:pt x="246" y="217"/>
                  <a:pt x="243" y="215"/>
                </a:cubicBezTo>
                <a:cubicBezTo>
                  <a:pt x="245" y="216"/>
                  <a:pt x="248" y="217"/>
                  <a:pt x="250" y="218"/>
                </a:cubicBezTo>
                <a:cubicBezTo>
                  <a:pt x="253" y="220"/>
                  <a:pt x="257" y="223"/>
                  <a:pt x="261" y="223"/>
                </a:cubicBezTo>
                <a:cubicBezTo>
                  <a:pt x="261" y="223"/>
                  <a:pt x="261" y="223"/>
                  <a:pt x="261" y="223"/>
                </a:cubicBezTo>
                <a:cubicBezTo>
                  <a:pt x="261" y="224"/>
                  <a:pt x="261" y="225"/>
                  <a:pt x="261" y="226"/>
                </a:cubicBezTo>
                <a:close/>
                <a:moveTo>
                  <a:pt x="262" y="231"/>
                </a:moveTo>
                <a:cubicBezTo>
                  <a:pt x="258" y="228"/>
                  <a:pt x="254" y="226"/>
                  <a:pt x="249" y="223"/>
                </a:cubicBezTo>
                <a:cubicBezTo>
                  <a:pt x="247" y="222"/>
                  <a:pt x="244" y="221"/>
                  <a:pt x="242" y="220"/>
                </a:cubicBezTo>
                <a:cubicBezTo>
                  <a:pt x="240" y="219"/>
                  <a:pt x="238" y="217"/>
                  <a:pt x="237" y="216"/>
                </a:cubicBezTo>
                <a:cubicBezTo>
                  <a:pt x="245" y="219"/>
                  <a:pt x="253" y="225"/>
                  <a:pt x="261" y="227"/>
                </a:cubicBezTo>
                <a:cubicBezTo>
                  <a:pt x="261" y="229"/>
                  <a:pt x="262" y="230"/>
                  <a:pt x="262" y="231"/>
                </a:cubicBezTo>
                <a:close/>
                <a:moveTo>
                  <a:pt x="263" y="237"/>
                </a:moveTo>
                <a:cubicBezTo>
                  <a:pt x="256" y="231"/>
                  <a:pt x="247" y="229"/>
                  <a:pt x="241" y="224"/>
                </a:cubicBezTo>
                <a:cubicBezTo>
                  <a:pt x="242" y="225"/>
                  <a:pt x="236" y="221"/>
                  <a:pt x="238" y="221"/>
                </a:cubicBezTo>
                <a:cubicBezTo>
                  <a:pt x="239" y="222"/>
                  <a:pt x="241" y="222"/>
                  <a:pt x="242" y="223"/>
                </a:cubicBezTo>
                <a:cubicBezTo>
                  <a:pt x="245" y="224"/>
                  <a:pt x="248" y="225"/>
                  <a:pt x="250" y="227"/>
                </a:cubicBezTo>
                <a:cubicBezTo>
                  <a:pt x="254" y="229"/>
                  <a:pt x="258" y="231"/>
                  <a:pt x="262" y="233"/>
                </a:cubicBezTo>
                <a:cubicBezTo>
                  <a:pt x="262" y="234"/>
                  <a:pt x="262" y="235"/>
                  <a:pt x="263" y="236"/>
                </a:cubicBezTo>
                <a:cubicBezTo>
                  <a:pt x="263" y="236"/>
                  <a:pt x="263" y="236"/>
                  <a:pt x="263" y="237"/>
                </a:cubicBezTo>
                <a:close/>
                <a:moveTo>
                  <a:pt x="264" y="243"/>
                </a:moveTo>
                <a:cubicBezTo>
                  <a:pt x="257" y="237"/>
                  <a:pt x="248" y="234"/>
                  <a:pt x="241" y="228"/>
                </a:cubicBezTo>
                <a:cubicBezTo>
                  <a:pt x="235" y="223"/>
                  <a:pt x="242" y="228"/>
                  <a:pt x="244" y="229"/>
                </a:cubicBezTo>
                <a:cubicBezTo>
                  <a:pt x="246" y="230"/>
                  <a:pt x="249" y="232"/>
                  <a:pt x="251" y="233"/>
                </a:cubicBezTo>
                <a:cubicBezTo>
                  <a:pt x="255" y="235"/>
                  <a:pt x="259" y="237"/>
                  <a:pt x="263" y="239"/>
                </a:cubicBezTo>
                <a:cubicBezTo>
                  <a:pt x="264" y="240"/>
                  <a:pt x="264" y="242"/>
                  <a:pt x="264" y="243"/>
                </a:cubicBezTo>
                <a:close/>
                <a:moveTo>
                  <a:pt x="265" y="249"/>
                </a:moveTo>
                <a:cubicBezTo>
                  <a:pt x="262" y="246"/>
                  <a:pt x="258" y="244"/>
                  <a:pt x="254" y="241"/>
                </a:cubicBezTo>
                <a:cubicBezTo>
                  <a:pt x="251" y="239"/>
                  <a:pt x="249" y="237"/>
                  <a:pt x="246" y="235"/>
                </a:cubicBezTo>
                <a:cubicBezTo>
                  <a:pt x="244" y="234"/>
                  <a:pt x="240" y="233"/>
                  <a:pt x="238" y="230"/>
                </a:cubicBezTo>
                <a:cubicBezTo>
                  <a:pt x="236" y="228"/>
                  <a:pt x="240" y="231"/>
                  <a:pt x="240" y="231"/>
                </a:cubicBezTo>
                <a:cubicBezTo>
                  <a:pt x="241" y="232"/>
                  <a:pt x="243" y="233"/>
                  <a:pt x="244" y="234"/>
                </a:cubicBezTo>
                <a:cubicBezTo>
                  <a:pt x="246" y="235"/>
                  <a:pt x="249" y="237"/>
                  <a:pt x="251" y="238"/>
                </a:cubicBezTo>
                <a:cubicBezTo>
                  <a:pt x="255" y="241"/>
                  <a:pt x="260" y="244"/>
                  <a:pt x="265" y="245"/>
                </a:cubicBezTo>
                <a:cubicBezTo>
                  <a:pt x="265" y="246"/>
                  <a:pt x="265" y="247"/>
                  <a:pt x="265" y="249"/>
                </a:cubicBezTo>
                <a:close/>
                <a:moveTo>
                  <a:pt x="261" y="247"/>
                </a:moveTo>
                <a:cubicBezTo>
                  <a:pt x="258" y="245"/>
                  <a:pt x="255" y="244"/>
                  <a:pt x="252" y="242"/>
                </a:cubicBezTo>
                <a:cubicBezTo>
                  <a:pt x="247" y="238"/>
                  <a:pt x="242" y="235"/>
                  <a:pt x="237" y="232"/>
                </a:cubicBezTo>
                <a:cubicBezTo>
                  <a:pt x="237" y="231"/>
                  <a:pt x="237" y="231"/>
                  <a:pt x="237" y="230"/>
                </a:cubicBezTo>
                <a:cubicBezTo>
                  <a:pt x="240" y="233"/>
                  <a:pt x="244" y="235"/>
                  <a:pt x="247" y="237"/>
                </a:cubicBezTo>
                <a:cubicBezTo>
                  <a:pt x="252" y="241"/>
                  <a:pt x="258" y="244"/>
                  <a:pt x="263" y="248"/>
                </a:cubicBezTo>
                <a:cubicBezTo>
                  <a:pt x="267" y="252"/>
                  <a:pt x="263" y="248"/>
                  <a:pt x="261" y="247"/>
                </a:cubicBezTo>
                <a:close/>
                <a:moveTo>
                  <a:pt x="237" y="233"/>
                </a:moveTo>
                <a:cubicBezTo>
                  <a:pt x="243" y="238"/>
                  <a:pt x="249" y="244"/>
                  <a:pt x="255" y="249"/>
                </a:cubicBezTo>
                <a:cubicBezTo>
                  <a:pt x="249" y="244"/>
                  <a:pt x="243" y="239"/>
                  <a:pt x="237" y="236"/>
                </a:cubicBezTo>
                <a:cubicBezTo>
                  <a:pt x="237" y="235"/>
                  <a:pt x="237" y="235"/>
                  <a:pt x="237" y="234"/>
                </a:cubicBezTo>
                <a:cubicBezTo>
                  <a:pt x="237" y="234"/>
                  <a:pt x="237" y="233"/>
                  <a:pt x="237" y="233"/>
                </a:cubicBezTo>
                <a:close/>
                <a:moveTo>
                  <a:pt x="239" y="238"/>
                </a:moveTo>
                <a:cubicBezTo>
                  <a:pt x="242" y="240"/>
                  <a:pt x="246" y="244"/>
                  <a:pt x="250" y="247"/>
                </a:cubicBezTo>
                <a:cubicBezTo>
                  <a:pt x="249" y="246"/>
                  <a:pt x="249" y="246"/>
                  <a:pt x="248" y="245"/>
                </a:cubicBezTo>
                <a:cubicBezTo>
                  <a:pt x="246" y="244"/>
                  <a:pt x="244" y="243"/>
                  <a:pt x="242" y="241"/>
                </a:cubicBezTo>
                <a:cubicBezTo>
                  <a:pt x="241" y="240"/>
                  <a:pt x="239" y="239"/>
                  <a:pt x="238" y="238"/>
                </a:cubicBezTo>
                <a:cubicBezTo>
                  <a:pt x="237" y="236"/>
                  <a:pt x="237" y="236"/>
                  <a:pt x="239" y="238"/>
                </a:cubicBezTo>
                <a:close/>
                <a:moveTo>
                  <a:pt x="261" y="256"/>
                </a:moveTo>
                <a:cubicBezTo>
                  <a:pt x="260" y="256"/>
                  <a:pt x="260" y="256"/>
                  <a:pt x="259" y="255"/>
                </a:cubicBezTo>
                <a:cubicBezTo>
                  <a:pt x="258" y="255"/>
                  <a:pt x="257" y="254"/>
                  <a:pt x="256" y="253"/>
                </a:cubicBezTo>
                <a:cubicBezTo>
                  <a:pt x="254" y="252"/>
                  <a:pt x="252" y="251"/>
                  <a:pt x="250" y="249"/>
                </a:cubicBezTo>
                <a:cubicBezTo>
                  <a:pt x="245" y="246"/>
                  <a:pt x="240" y="243"/>
                  <a:pt x="236" y="239"/>
                </a:cubicBezTo>
                <a:cubicBezTo>
                  <a:pt x="236" y="238"/>
                  <a:pt x="236" y="238"/>
                  <a:pt x="236" y="237"/>
                </a:cubicBezTo>
                <a:cubicBezTo>
                  <a:pt x="239" y="240"/>
                  <a:pt x="242" y="242"/>
                  <a:pt x="245" y="244"/>
                </a:cubicBezTo>
                <a:cubicBezTo>
                  <a:pt x="251" y="248"/>
                  <a:pt x="256" y="252"/>
                  <a:pt x="261" y="256"/>
                </a:cubicBezTo>
                <a:close/>
                <a:moveTo>
                  <a:pt x="258" y="258"/>
                </a:moveTo>
                <a:cubicBezTo>
                  <a:pt x="261" y="261"/>
                  <a:pt x="257" y="258"/>
                  <a:pt x="255" y="257"/>
                </a:cubicBezTo>
                <a:cubicBezTo>
                  <a:pt x="253" y="255"/>
                  <a:pt x="250" y="254"/>
                  <a:pt x="248" y="252"/>
                </a:cubicBezTo>
                <a:cubicBezTo>
                  <a:pt x="244" y="249"/>
                  <a:pt x="240" y="246"/>
                  <a:pt x="236" y="244"/>
                </a:cubicBezTo>
                <a:cubicBezTo>
                  <a:pt x="236" y="244"/>
                  <a:pt x="236" y="244"/>
                  <a:pt x="236" y="244"/>
                </a:cubicBezTo>
                <a:cubicBezTo>
                  <a:pt x="236" y="243"/>
                  <a:pt x="236" y="241"/>
                  <a:pt x="236" y="240"/>
                </a:cubicBezTo>
                <a:cubicBezTo>
                  <a:pt x="242" y="247"/>
                  <a:pt x="251" y="251"/>
                  <a:pt x="258" y="258"/>
                </a:cubicBezTo>
                <a:close/>
                <a:moveTo>
                  <a:pt x="246" y="254"/>
                </a:moveTo>
                <a:cubicBezTo>
                  <a:pt x="250" y="256"/>
                  <a:pt x="252" y="260"/>
                  <a:pt x="256" y="263"/>
                </a:cubicBezTo>
                <a:cubicBezTo>
                  <a:pt x="253" y="261"/>
                  <a:pt x="249" y="258"/>
                  <a:pt x="246" y="256"/>
                </a:cubicBezTo>
                <a:cubicBezTo>
                  <a:pt x="242" y="254"/>
                  <a:pt x="239" y="251"/>
                  <a:pt x="235" y="248"/>
                </a:cubicBezTo>
                <a:cubicBezTo>
                  <a:pt x="235" y="247"/>
                  <a:pt x="235" y="246"/>
                  <a:pt x="235" y="245"/>
                </a:cubicBezTo>
                <a:cubicBezTo>
                  <a:pt x="239" y="248"/>
                  <a:pt x="243" y="251"/>
                  <a:pt x="246" y="254"/>
                </a:cubicBezTo>
                <a:close/>
                <a:moveTo>
                  <a:pt x="235" y="250"/>
                </a:moveTo>
                <a:cubicBezTo>
                  <a:pt x="238" y="253"/>
                  <a:pt x="241" y="255"/>
                  <a:pt x="244" y="258"/>
                </a:cubicBezTo>
                <a:cubicBezTo>
                  <a:pt x="246" y="259"/>
                  <a:pt x="248" y="261"/>
                  <a:pt x="249" y="262"/>
                </a:cubicBezTo>
                <a:cubicBezTo>
                  <a:pt x="250" y="263"/>
                  <a:pt x="252" y="265"/>
                  <a:pt x="252" y="265"/>
                </a:cubicBezTo>
                <a:cubicBezTo>
                  <a:pt x="246" y="263"/>
                  <a:pt x="242" y="257"/>
                  <a:pt x="236" y="253"/>
                </a:cubicBezTo>
                <a:cubicBezTo>
                  <a:pt x="236" y="253"/>
                  <a:pt x="236" y="254"/>
                  <a:pt x="236" y="254"/>
                </a:cubicBezTo>
                <a:cubicBezTo>
                  <a:pt x="236" y="252"/>
                  <a:pt x="235" y="251"/>
                  <a:pt x="235" y="250"/>
                </a:cubicBezTo>
                <a:close/>
                <a:moveTo>
                  <a:pt x="236" y="254"/>
                </a:moveTo>
                <a:cubicBezTo>
                  <a:pt x="237" y="257"/>
                  <a:pt x="240" y="260"/>
                  <a:pt x="242" y="262"/>
                </a:cubicBezTo>
                <a:cubicBezTo>
                  <a:pt x="243" y="263"/>
                  <a:pt x="247" y="267"/>
                  <a:pt x="242" y="263"/>
                </a:cubicBezTo>
                <a:cubicBezTo>
                  <a:pt x="241" y="261"/>
                  <a:pt x="240" y="260"/>
                  <a:pt x="238" y="259"/>
                </a:cubicBezTo>
                <a:cubicBezTo>
                  <a:pt x="238" y="259"/>
                  <a:pt x="238" y="259"/>
                  <a:pt x="238" y="260"/>
                </a:cubicBezTo>
                <a:cubicBezTo>
                  <a:pt x="237" y="258"/>
                  <a:pt x="236" y="256"/>
                  <a:pt x="236" y="254"/>
                </a:cubicBezTo>
                <a:cubicBezTo>
                  <a:pt x="236" y="254"/>
                  <a:pt x="236" y="254"/>
                  <a:pt x="236" y="254"/>
                </a:cubicBezTo>
                <a:close/>
                <a:moveTo>
                  <a:pt x="221" y="189"/>
                </a:moveTo>
                <a:cubicBezTo>
                  <a:pt x="216" y="199"/>
                  <a:pt x="206" y="206"/>
                  <a:pt x="195" y="203"/>
                </a:cubicBezTo>
                <a:cubicBezTo>
                  <a:pt x="195" y="203"/>
                  <a:pt x="194" y="203"/>
                  <a:pt x="194" y="203"/>
                </a:cubicBezTo>
                <a:cubicBezTo>
                  <a:pt x="194" y="201"/>
                  <a:pt x="194" y="198"/>
                  <a:pt x="193" y="195"/>
                </a:cubicBezTo>
                <a:cubicBezTo>
                  <a:pt x="193" y="188"/>
                  <a:pt x="191" y="181"/>
                  <a:pt x="191" y="174"/>
                </a:cubicBezTo>
                <a:cubicBezTo>
                  <a:pt x="192" y="160"/>
                  <a:pt x="196" y="146"/>
                  <a:pt x="197" y="132"/>
                </a:cubicBezTo>
                <a:cubicBezTo>
                  <a:pt x="199" y="108"/>
                  <a:pt x="187" y="85"/>
                  <a:pt x="166" y="71"/>
                </a:cubicBezTo>
                <a:cubicBezTo>
                  <a:pt x="156" y="65"/>
                  <a:pt x="145" y="61"/>
                  <a:pt x="133" y="59"/>
                </a:cubicBezTo>
                <a:cubicBezTo>
                  <a:pt x="125" y="58"/>
                  <a:pt x="117" y="58"/>
                  <a:pt x="109" y="57"/>
                </a:cubicBezTo>
                <a:cubicBezTo>
                  <a:pt x="103" y="56"/>
                  <a:pt x="97" y="55"/>
                  <a:pt x="91" y="54"/>
                </a:cubicBezTo>
                <a:cubicBezTo>
                  <a:pt x="103" y="48"/>
                  <a:pt x="116" y="44"/>
                  <a:pt x="130" y="43"/>
                </a:cubicBezTo>
                <a:cubicBezTo>
                  <a:pt x="130" y="43"/>
                  <a:pt x="130" y="43"/>
                  <a:pt x="131" y="43"/>
                </a:cubicBezTo>
                <a:cubicBezTo>
                  <a:pt x="140" y="42"/>
                  <a:pt x="149" y="43"/>
                  <a:pt x="157" y="45"/>
                </a:cubicBezTo>
                <a:cubicBezTo>
                  <a:pt x="184" y="52"/>
                  <a:pt x="207" y="71"/>
                  <a:pt x="217" y="96"/>
                </a:cubicBezTo>
                <a:cubicBezTo>
                  <a:pt x="228" y="123"/>
                  <a:pt x="222" y="150"/>
                  <a:pt x="221" y="178"/>
                </a:cubicBezTo>
                <a:cubicBezTo>
                  <a:pt x="221" y="182"/>
                  <a:pt x="221" y="186"/>
                  <a:pt x="221" y="189"/>
                </a:cubicBezTo>
                <a:close/>
                <a:moveTo>
                  <a:pt x="119" y="41"/>
                </a:moveTo>
                <a:cubicBezTo>
                  <a:pt x="119" y="41"/>
                  <a:pt x="121" y="41"/>
                  <a:pt x="122" y="41"/>
                </a:cubicBezTo>
                <a:cubicBezTo>
                  <a:pt x="121" y="41"/>
                  <a:pt x="120" y="41"/>
                  <a:pt x="119" y="41"/>
                </a:cubicBezTo>
                <a:close/>
                <a:moveTo>
                  <a:pt x="123" y="30"/>
                </a:moveTo>
                <a:cubicBezTo>
                  <a:pt x="124" y="33"/>
                  <a:pt x="127" y="33"/>
                  <a:pt x="129" y="35"/>
                </a:cubicBezTo>
                <a:cubicBezTo>
                  <a:pt x="126" y="34"/>
                  <a:pt x="124" y="33"/>
                  <a:pt x="121" y="34"/>
                </a:cubicBezTo>
                <a:cubicBezTo>
                  <a:pt x="121" y="34"/>
                  <a:pt x="121" y="34"/>
                  <a:pt x="121" y="34"/>
                </a:cubicBezTo>
                <a:cubicBezTo>
                  <a:pt x="123" y="36"/>
                  <a:pt x="126" y="37"/>
                  <a:pt x="129" y="38"/>
                </a:cubicBezTo>
                <a:cubicBezTo>
                  <a:pt x="126" y="37"/>
                  <a:pt x="123" y="35"/>
                  <a:pt x="120" y="36"/>
                </a:cubicBezTo>
                <a:cubicBezTo>
                  <a:pt x="119" y="37"/>
                  <a:pt x="119" y="37"/>
                  <a:pt x="119" y="37"/>
                </a:cubicBezTo>
                <a:cubicBezTo>
                  <a:pt x="120" y="39"/>
                  <a:pt x="122" y="39"/>
                  <a:pt x="124" y="40"/>
                </a:cubicBezTo>
                <a:cubicBezTo>
                  <a:pt x="124" y="40"/>
                  <a:pt x="125" y="40"/>
                  <a:pt x="125" y="40"/>
                </a:cubicBezTo>
                <a:cubicBezTo>
                  <a:pt x="125" y="40"/>
                  <a:pt x="124" y="40"/>
                  <a:pt x="124" y="40"/>
                </a:cubicBezTo>
                <a:cubicBezTo>
                  <a:pt x="123" y="40"/>
                  <a:pt x="123" y="40"/>
                  <a:pt x="122" y="40"/>
                </a:cubicBezTo>
                <a:cubicBezTo>
                  <a:pt x="121" y="40"/>
                  <a:pt x="119" y="39"/>
                  <a:pt x="119" y="41"/>
                </a:cubicBezTo>
                <a:cubicBezTo>
                  <a:pt x="119" y="41"/>
                  <a:pt x="119" y="41"/>
                  <a:pt x="119" y="41"/>
                </a:cubicBezTo>
                <a:cubicBezTo>
                  <a:pt x="119" y="41"/>
                  <a:pt x="118" y="41"/>
                  <a:pt x="118" y="41"/>
                </a:cubicBezTo>
                <a:cubicBezTo>
                  <a:pt x="119" y="39"/>
                  <a:pt x="119" y="36"/>
                  <a:pt x="120" y="33"/>
                </a:cubicBezTo>
                <a:cubicBezTo>
                  <a:pt x="121" y="32"/>
                  <a:pt x="122" y="31"/>
                  <a:pt x="123" y="30"/>
                </a:cubicBezTo>
                <a:close/>
                <a:moveTo>
                  <a:pt x="130" y="28"/>
                </a:moveTo>
                <a:cubicBezTo>
                  <a:pt x="131" y="28"/>
                  <a:pt x="132" y="28"/>
                  <a:pt x="134" y="28"/>
                </a:cubicBezTo>
                <a:cubicBezTo>
                  <a:pt x="133" y="28"/>
                  <a:pt x="133" y="28"/>
                  <a:pt x="133" y="28"/>
                </a:cubicBezTo>
                <a:cubicBezTo>
                  <a:pt x="132" y="29"/>
                  <a:pt x="131" y="28"/>
                  <a:pt x="130" y="28"/>
                </a:cubicBezTo>
                <a:cubicBezTo>
                  <a:pt x="130" y="28"/>
                  <a:pt x="130" y="28"/>
                  <a:pt x="130" y="28"/>
                </a:cubicBezTo>
                <a:close/>
                <a:moveTo>
                  <a:pt x="151" y="9"/>
                </a:moveTo>
                <a:cubicBezTo>
                  <a:pt x="151" y="9"/>
                  <a:pt x="151" y="9"/>
                  <a:pt x="151" y="9"/>
                </a:cubicBezTo>
                <a:cubicBezTo>
                  <a:pt x="155" y="13"/>
                  <a:pt x="162" y="14"/>
                  <a:pt x="167" y="17"/>
                </a:cubicBezTo>
                <a:cubicBezTo>
                  <a:pt x="167" y="17"/>
                  <a:pt x="167" y="18"/>
                  <a:pt x="167" y="18"/>
                </a:cubicBezTo>
                <a:cubicBezTo>
                  <a:pt x="166" y="18"/>
                  <a:pt x="164" y="17"/>
                  <a:pt x="164" y="17"/>
                </a:cubicBezTo>
                <a:cubicBezTo>
                  <a:pt x="162" y="16"/>
                  <a:pt x="160" y="15"/>
                  <a:pt x="158" y="14"/>
                </a:cubicBezTo>
                <a:cubicBezTo>
                  <a:pt x="155" y="13"/>
                  <a:pt x="152" y="12"/>
                  <a:pt x="149" y="11"/>
                </a:cubicBezTo>
                <a:cubicBezTo>
                  <a:pt x="149" y="11"/>
                  <a:pt x="150" y="11"/>
                  <a:pt x="150" y="11"/>
                </a:cubicBezTo>
                <a:cubicBezTo>
                  <a:pt x="150" y="10"/>
                  <a:pt x="150" y="10"/>
                  <a:pt x="151" y="9"/>
                </a:cubicBezTo>
                <a:close/>
                <a:moveTo>
                  <a:pt x="162" y="10"/>
                </a:moveTo>
                <a:cubicBezTo>
                  <a:pt x="159" y="10"/>
                  <a:pt x="157" y="8"/>
                  <a:pt x="154" y="7"/>
                </a:cubicBezTo>
                <a:cubicBezTo>
                  <a:pt x="156" y="7"/>
                  <a:pt x="158" y="7"/>
                  <a:pt x="160" y="8"/>
                </a:cubicBezTo>
                <a:cubicBezTo>
                  <a:pt x="160" y="9"/>
                  <a:pt x="161" y="9"/>
                  <a:pt x="162" y="10"/>
                </a:cubicBezTo>
                <a:close/>
                <a:moveTo>
                  <a:pt x="181" y="50"/>
                </a:moveTo>
                <a:cubicBezTo>
                  <a:pt x="188" y="56"/>
                  <a:pt x="197" y="60"/>
                  <a:pt x="205" y="64"/>
                </a:cubicBezTo>
                <a:cubicBezTo>
                  <a:pt x="210" y="67"/>
                  <a:pt x="215" y="70"/>
                  <a:pt x="220" y="74"/>
                </a:cubicBezTo>
                <a:cubicBezTo>
                  <a:pt x="222" y="75"/>
                  <a:pt x="225" y="77"/>
                  <a:pt x="227" y="79"/>
                </a:cubicBezTo>
                <a:cubicBezTo>
                  <a:pt x="227" y="79"/>
                  <a:pt x="229" y="80"/>
                  <a:pt x="230" y="81"/>
                </a:cubicBezTo>
                <a:cubicBezTo>
                  <a:pt x="221" y="75"/>
                  <a:pt x="211" y="71"/>
                  <a:pt x="202" y="66"/>
                </a:cubicBezTo>
                <a:cubicBezTo>
                  <a:pt x="199" y="64"/>
                  <a:pt x="196" y="62"/>
                  <a:pt x="193" y="60"/>
                </a:cubicBezTo>
                <a:cubicBezTo>
                  <a:pt x="193" y="60"/>
                  <a:pt x="193" y="59"/>
                  <a:pt x="192" y="59"/>
                </a:cubicBezTo>
                <a:cubicBezTo>
                  <a:pt x="188" y="56"/>
                  <a:pt x="183" y="52"/>
                  <a:pt x="177" y="50"/>
                </a:cubicBezTo>
                <a:cubicBezTo>
                  <a:pt x="177" y="50"/>
                  <a:pt x="178" y="50"/>
                  <a:pt x="178" y="50"/>
                </a:cubicBezTo>
                <a:cubicBezTo>
                  <a:pt x="179" y="50"/>
                  <a:pt x="180" y="50"/>
                  <a:pt x="181" y="50"/>
                </a:cubicBezTo>
                <a:close/>
                <a:moveTo>
                  <a:pt x="220" y="66"/>
                </a:moveTo>
                <a:cubicBezTo>
                  <a:pt x="220" y="67"/>
                  <a:pt x="221" y="67"/>
                  <a:pt x="221" y="67"/>
                </a:cubicBezTo>
                <a:cubicBezTo>
                  <a:pt x="212" y="62"/>
                  <a:pt x="203" y="57"/>
                  <a:pt x="194" y="53"/>
                </a:cubicBezTo>
                <a:cubicBezTo>
                  <a:pt x="203" y="55"/>
                  <a:pt x="213" y="59"/>
                  <a:pt x="220" y="66"/>
                </a:cubicBezTo>
                <a:close/>
                <a:moveTo>
                  <a:pt x="254" y="266"/>
                </a:moveTo>
                <a:cubicBezTo>
                  <a:pt x="254" y="266"/>
                  <a:pt x="254" y="266"/>
                  <a:pt x="254" y="265"/>
                </a:cubicBezTo>
                <a:cubicBezTo>
                  <a:pt x="250" y="262"/>
                  <a:pt x="246" y="259"/>
                  <a:pt x="242" y="255"/>
                </a:cubicBezTo>
                <a:cubicBezTo>
                  <a:pt x="240" y="254"/>
                  <a:pt x="239" y="252"/>
                  <a:pt x="237" y="251"/>
                </a:cubicBezTo>
                <a:cubicBezTo>
                  <a:pt x="234" y="248"/>
                  <a:pt x="237" y="250"/>
                  <a:pt x="238" y="251"/>
                </a:cubicBezTo>
                <a:cubicBezTo>
                  <a:pt x="242" y="254"/>
                  <a:pt x="246" y="256"/>
                  <a:pt x="249" y="259"/>
                </a:cubicBezTo>
                <a:cubicBezTo>
                  <a:pt x="252" y="261"/>
                  <a:pt x="254" y="263"/>
                  <a:pt x="257" y="264"/>
                </a:cubicBezTo>
                <a:cubicBezTo>
                  <a:pt x="257" y="264"/>
                  <a:pt x="258" y="263"/>
                  <a:pt x="257" y="263"/>
                </a:cubicBezTo>
                <a:cubicBezTo>
                  <a:pt x="253" y="260"/>
                  <a:pt x="251" y="256"/>
                  <a:pt x="247" y="253"/>
                </a:cubicBezTo>
                <a:cubicBezTo>
                  <a:pt x="244" y="251"/>
                  <a:pt x="240" y="247"/>
                  <a:pt x="237" y="245"/>
                </a:cubicBezTo>
                <a:cubicBezTo>
                  <a:pt x="245" y="250"/>
                  <a:pt x="252" y="256"/>
                  <a:pt x="260" y="261"/>
                </a:cubicBezTo>
                <a:cubicBezTo>
                  <a:pt x="261" y="261"/>
                  <a:pt x="261" y="260"/>
                  <a:pt x="261" y="260"/>
                </a:cubicBezTo>
                <a:cubicBezTo>
                  <a:pt x="258" y="256"/>
                  <a:pt x="253" y="254"/>
                  <a:pt x="250" y="251"/>
                </a:cubicBezTo>
                <a:cubicBezTo>
                  <a:pt x="248" y="249"/>
                  <a:pt x="247" y="248"/>
                  <a:pt x="245" y="247"/>
                </a:cubicBezTo>
                <a:cubicBezTo>
                  <a:pt x="247" y="248"/>
                  <a:pt x="249" y="249"/>
                  <a:pt x="251" y="251"/>
                </a:cubicBezTo>
                <a:cubicBezTo>
                  <a:pt x="254" y="253"/>
                  <a:pt x="258" y="257"/>
                  <a:pt x="262" y="257"/>
                </a:cubicBezTo>
                <a:cubicBezTo>
                  <a:pt x="263" y="257"/>
                  <a:pt x="263" y="257"/>
                  <a:pt x="263" y="257"/>
                </a:cubicBezTo>
                <a:cubicBezTo>
                  <a:pt x="259" y="254"/>
                  <a:pt x="256" y="251"/>
                  <a:pt x="252" y="248"/>
                </a:cubicBezTo>
                <a:cubicBezTo>
                  <a:pt x="256" y="251"/>
                  <a:pt x="260" y="253"/>
                  <a:pt x="264" y="254"/>
                </a:cubicBezTo>
                <a:cubicBezTo>
                  <a:pt x="264" y="255"/>
                  <a:pt x="264" y="254"/>
                  <a:pt x="264" y="254"/>
                </a:cubicBezTo>
                <a:cubicBezTo>
                  <a:pt x="259" y="251"/>
                  <a:pt x="253" y="247"/>
                  <a:pt x="249" y="242"/>
                </a:cubicBezTo>
                <a:cubicBezTo>
                  <a:pt x="245" y="239"/>
                  <a:pt x="241" y="235"/>
                  <a:pt x="237" y="233"/>
                </a:cubicBezTo>
                <a:cubicBezTo>
                  <a:pt x="247" y="238"/>
                  <a:pt x="255" y="245"/>
                  <a:pt x="265" y="250"/>
                </a:cubicBezTo>
                <a:cubicBezTo>
                  <a:pt x="265" y="253"/>
                  <a:pt x="264" y="256"/>
                  <a:pt x="262" y="259"/>
                </a:cubicBezTo>
                <a:cubicBezTo>
                  <a:pt x="260" y="262"/>
                  <a:pt x="257" y="265"/>
                  <a:pt x="254" y="266"/>
                </a:cubicBezTo>
                <a:close/>
                <a:moveTo>
                  <a:pt x="225" y="285"/>
                </a:moveTo>
                <a:cubicBezTo>
                  <a:pt x="225" y="285"/>
                  <a:pt x="225" y="284"/>
                  <a:pt x="225" y="284"/>
                </a:cubicBezTo>
                <a:cubicBezTo>
                  <a:pt x="225" y="284"/>
                  <a:pt x="225" y="284"/>
                  <a:pt x="225" y="284"/>
                </a:cubicBezTo>
                <a:cubicBezTo>
                  <a:pt x="229" y="281"/>
                  <a:pt x="235" y="282"/>
                  <a:pt x="238" y="279"/>
                </a:cubicBezTo>
                <a:cubicBezTo>
                  <a:pt x="242" y="275"/>
                  <a:pt x="244" y="272"/>
                  <a:pt x="243" y="268"/>
                </a:cubicBezTo>
                <a:cubicBezTo>
                  <a:pt x="244" y="269"/>
                  <a:pt x="246" y="269"/>
                  <a:pt x="247" y="269"/>
                </a:cubicBezTo>
                <a:cubicBezTo>
                  <a:pt x="249" y="269"/>
                  <a:pt x="250" y="269"/>
                  <a:pt x="252" y="269"/>
                </a:cubicBezTo>
                <a:cubicBezTo>
                  <a:pt x="249" y="277"/>
                  <a:pt x="245" y="286"/>
                  <a:pt x="235" y="285"/>
                </a:cubicBezTo>
                <a:cubicBezTo>
                  <a:pt x="232" y="285"/>
                  <a:pt x="228" y="284"/>
                  <a:pt x="225" y="285"/>
                </a:cubicBezTo>
                <a:close/>
                <a:moveTo>
                  <a:pt x="199" y="311"/>
                </a:moveTo>
                <a:cubicBezTo>
                  <a:pt x="191" y="312"/>
                  <a:pt x="188" y="299"/>
                  <a:pt x="188" y="293"/>
                </a:cubicBezTo>
                <a:cubicBezTo>
                  <a:pt x="189" y="292"/>
                  <a:pt x="190" y="291"/>
                  <a:pt x="191" y="289"/>
                </a:cubicBezTo>
                <a:cubicBezTo>
                  <a:pt x="196" y="281"/>
                  <a:pt x="198" y="272"/>
                  <a:pt x="198" y="262"/>
                </a:cubicBezTo>
                <a:cubicBezTo>
                  <a:pt x="198" y="255"/>
                  <a:pt x="196" y="248"/>
                  <a:pt x="195" y="240"/>
                </a:cubicBezTo>
                <a:cubicBezTo>
                  <a:pt x="195" y="233"/>
                  <a:pt x="194" y="226"/>
                  <a:pt x="194" y="219"/>
                </a:cubicBezTo>
                <a:cubicBezTo>
                  <a:pt x="194" y="215"/>
                  <a:pt x="194" y="210"/>
                  <a:pt x="194" y="206"/>
                </a:cubicBezTo>
                <a:cubicBezTo>
                  <a:pt x="194" y="206"/>
                  <a:pt x="194" y="206"/>
                  <a:pt x="194" y="206"/>
                </a:cubicBezTo>
                <a:cubicBezTo>
                  <a:pt x="205" y="209"/>
                  <a:pt x="215" y="203"/>
                  <a:pt x="221" y="194"/>
                </a:cubicBezTo>
                <a:cubicBezTo>
                  <a:pt x="222" y="205"/>
                  <a:pt x="223" y="215"/>
                  <a:pt x="224" y="225"/>
                </a:cubicBezTo>
                <a:cubicBezTo>
                  <a:pt x="225" y="240"/>
                  <a:pt x="226" y="256"/>
                  <a:pt x="227" y="272"/>
                </a:cubicBezTo>
                <a:cubicBezTo>
                  <a:pt x="226" y="275"/>
                  <a:pt x="226" y="279"/>
                  <a:pt x="223" y="282"/>
                </a:cubicBezTo>
                <a:cubicBezTo>
                  <a:pt x="223" y="282"/>
                  <a:pt x="223" y="282"/>
                  <a:pt x="223" y="282"/>
                </a:cubicBezTo>
                <a:cubicBezTo>
                  <a:pt x="223" y="283"/>
                  <a:pt x="222" y="283"/>
                  <a:pt x="222" y="284"/>
                </a:cubicBezTo>
                <a:cubicBezTo>
                  <a:pt x="221" y="284"/>
                  <a:pt x="221" y="284"/>
                  <a:pt x="221" y="284"/>
                </a:cubicBezTo>
                <a:cubicBezTo>
                  <a:pt x="221" y="285"/>
                  <a:pt x="220" y="286"/>
                  <a:pt x="219" y="286"/>
                </a:cubicBezTo>
                <a:cubicBezTo>
                  <a:pt x="214" y="292"/>
                  <a:pt x="212" y="299"/>
                  <a:pt x="207" y="304"/>
                </a:cubicBezTo>
                <a:cubicBezTo>
                  <a:pt x="204" y="307"/>
                  <a:pt x="202" y="309"/>
                  <a:pt x="199" y="311"/>
                </a:cubicBezTo>
                <a:close/>
                <a:moveTo>
                  <a:pt x="20" y="296"/>
                </a:moveTo>
                <a:cubicBezTo>
                  <a:pt x="54" y="312"/>
                  <a:pt x="89" y="320"/>
                  <a:pt x="126" y="318"/>
                </a:cubicBezTo>
                <a:cubicBezTo>
                  <a:pt x="147" y="318"/>
                  <a:pt x="171" y="312"/>
                  <a:pt x="185" y="297"/>
                </a:cubicBezTo>
                <a:cubicBezTo>
                  <a:pt x="186" y="303"/>
                  <a:pt x="189" y="312"/>
                  <a:pt x="195" y="314"/>
                </a:cubicBezTo>
                <a:cubicBezTo>
                  <a:pt x="188" y="319"/>
                  <a:pt x="179" y="322"/>
                  <a:pt x="170" y="324"/>
                </a:cubicBezTo>
                <a:cubicBezTo>
                  <a:pt x="154" y="327"/>
                  <a:pt x="138" y="326"/>
                  <a:pt x="122" y="327"/>
                </a:cubicBezTo>
                <a:cubicBezTo>
                  <a:pt x="112" y="327"/>
                  <a:pt x="101" y="327"/>
                  <a:pt x="91" y="328"/>
                </a:cubicBezTo>
                <a:cubicBezTo>
                  <a:pt x="81" y="329"/>
                  <a:pt x="71" y="330"/>
                  <a:pt x="61" y="328"/>
                </a:cubicBezTo>
                <a:cubicBezTo>
                  <a:pt x="44" y="324"/>
                  <a:pt x="30" y="311"/>
                  <a:pt x="20" y="2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4" name="组合 3"/>
          <p:cNvGrpSpPr/>
          <p:nvPr/>
        </p:nvGrpSpPr>
        <p:grpSpPr>
          <a:xfrm>
            <a:off x="1021289" y="787630"/>
            <a:ext cx="4647673" cy="1475841"/>
            <a:chOff x="970489" y="729942"/>
            <a:chExt cx="5290959" cy="1680113"/>
          </a:xfrm>
        </p:grpSpPr>
        <p:pic>
          <p:nvPicPr>
            <p:cNvPr id="5" name="图片 4"/>
            <p:cNvPicPr>
              <a:picLocks noChangeAspect="1"/>
            </p:cNvPicPr>
            <p:nvPr/>
          </p:nvPicPr>
          <p:blipFill>
            <a:blip r:embed="rId3"/>
            <a:stretch>
              <a:fillRect/>
            </a:stretch>
          </p:blipFill>
          <p:spPr>
            <a:xfrm>
              <a:off x="1837241" y="729942"/>
              <a:ext cx="4250713" cy="927407"/>
            </a:xfrm>
            <a:prstGeom prst="rect">
              <a:avLst/>
            </a:prstGeom>
          </p:spPr>
        </p:pic>
        <p:pic>
          <p:nvPicPr>
            <p:cNvPr id="6" name="图片 5"/>
            <p:cNvPicPr>
              <a:picLocks noChangeAspect="1"/>
            </p:cNvPicPr>
            <p:nvPr/>
          </p:nvPicPr>
          <p:blipFill>
            <a:blip r:embed="rId4"/>
            <a:stretch>
              <a:fillRect/>
            </a:stretch>
          </p:blipFill>
          <p:spPr>
            <a:xfrm>
              <a:off x="970489" y="904644"/>
              <a:ext cx="866752" cy="1505411"/>
            </a:xfrm>
            <a:prstGeom prst="rect">
              <a:avLst/>
            </a:prstGeom>
          </p:spPr>
        </p:pic>
        <p:sp>
          <p:nvSpPr>
            <p:cNvPr id="7" name="文本框 6"/>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
        <p:nvSpPr>
          <p:cNvPr id="8" name="Freeform 134"/>
          <p:cNvSpPr>
            <a:spLocks noEditPoints="1"/>
          </p:cNvSpPr>
          <p:nvPr/>
        </p:nvSpPr>
        <p:spPr bwMode="auto">
          <a:xfrm>
            <a:off x="3286495" y="2446583"/>
            <a:ext cx="762595" cy="1162050"/>
          </a:xfrm>
          <a:custGeom>
            <a:avLst/>
            <a:gdLst>
              <a:gd name="T0" fmla="*/ 40 w 71"/>
              <a:gd name="T1" fmla="*/ 86 h 108"/>
              <a:gd name="T2" fmla="*/ 68 w 71"/>
              <a:gd name="T3" fmla="*/ 21 h 108"/>
              <a:gd name="T4" fmla="*/ 51 w 71"/>
              <a:gd name="T5" fmla="*/ 1 h 108"/>
              <a:gd name="T6" fmla="*/ 37 w 71"/>
              <a:gd name="T7" fmla="*/ 20 h 108"/>
              <a:gd name="T8" fmla="*/ 6 w 71"/>
              <a:gd name="T9" fmla="*/ 83 h 108"/>
              <a:gd name="T10" fmla="*/ 20 w 71"/>
              <a:gd name="T11" fmla="*/ 81 h 108"/>
              <a:gd name="T12" fmla="*/ 7 w 71"/>
              <a:gd name="T13" fmla="*/ 97 h 108"/>
              <a:gd name="T14" fmla="*/ 9 w 71"/>
              <a:gd name="T15" fmla="*/ 97 h 108"/>
              <a:gd name="T16" fmla="*/ 9 w 71"/>
              <a:gd name="T17" fmla="*/ 99 h 108"/>
              <a:gd name="T18" fmla="*/ 25 w 71"/>
              <a:gd name="T19" fmla="*/ 84 h 108"/>
              <a:gd name="T20" fmla="*/ 30 w 71"/>
              <a:gd name="T21" fmla="*/ 85 h 108"/>
              <a:gd name="T22" fmla="*/ 16 w 71"/>
              <a:gd name="T23" fmla="*/ 102 h 108"/>
              <a:gd name="T24" fmla="*/ 19 w 71"/>
              <a:gd name="T25" fmla="*/ 103 h 108"/>
              <a:gd name="T26" fmla="*/ 5 w 71"/>
              <a:gd name="T27" fmla="*/ 91 h 108"/>
              <a:gd name="T28" fmla="*/ 17 w 71"/>
              <a:gd name="T29" fmla="*/ 81 h 108"/>
              <a:gd name="T30" fmla="*/ 16 w 71"/>
              <a:gd name="T31" fmla="*/ 84 h 108"/>
              <a:gd name="T32" fmla="*/ 28 w 71"/>
              <a:gd name="T33" fmla="*/ 81 h 108"/>
              <a:gd name="T34" fmla="*/ 24 w 71"/>
              <a:gd name="T35" fmla="*/ 81 h 108"/>
              <a:gd name="T36" fmla="*/ 15 w 71"/>
              <a:gd name="T37" fmla="*/ 99 h 108"/>
              <a:gd name="T38" fmla="*/ 32 w 71"/>
              <a:gd name="T39" fmla="*/ 82 h 108"/>
              <a:gd name="T40" fmla="*/ 27 w 71"/>
              <a:gd name="T41" fmla="*/ 92 h 108"/>
              <a:gd name="T42" fmla="*/ 33 w 71"/>
              <a:gd name="T43" fmla="*/ 82 h 108"/>
              <a:gd name="T44" fmla="*/ 27 w 71"/>
              <a:gd name="T45" fmla="*/ 101 h 108"/>
              <a:gd name="T46" fmla="*/ 31 w 71"/>
              <a:gd name="T47" fmla="*/ 94 h 108"/>
              <a:gd name="T48" fmla="*/ 30 w 71"/>
              <a:gd name="T49" fmla="*/ 93 h 108"/>
              <a:gd name="T50" fmla="*/ 35 w 71"/>
              <a:gd name="T51" fmla="*/ 83 h 108"/>
              <a:gd name="T52" fmla="*/ 27 w 71"/>
              <a:gd name="T53" fmla="*/ 103 h 108"/>
              <a:gd name="T54" fmla="*/ 31 w 71"/>
              <a:gd name="T55" fmla="*/ 102 h 108"/>
              <a:gd name="T56" fmla="*/ 38 w 71"/>
              <a:gd name="T57" fmla="*/ 97 h 108"/>
              <a:gd name="T58" fmla="*/ 37 w 71"/>
              <a:gd name="T59" fmla="*/ 93 h 108"/>
              <a:gd name="T60" fmla="*/ 35 w 71"/>
              <a:gd name="T61" fmla="*/ 93 h 108"/>
              <a:gd name="T62" fmla="*/ 38 w 71"/>
              <a:gd name="T63" fmla="*/ 87 h 108"/>
              <a:gd name="T64" fmla="*/ 44 w 71"/>
              <a:gd name="T65" fmla="*/ 4 h 108"/>
              <a:gd name="T66" fmla="*/ 40 w 71"/>
              <a:gd name="T67" fmla="*/ 8 h 108"/>
              <a:gd name="T68" fmla="*/ 46 w 71"/>
              <a:gd name="T69" fmla="*/ 9 h 108"/>
              <a:gd name="T70" fmla="*/ 40 w 71"/>
              <a:gd name="T71" fmla="*/ 10 h 108"/>
              <a:gd name="T72" fmla="*/ 40 w 71"/>
              <a:gd name="T73" fmla="*/ 10 h 108"/>
              <a:gd name="T74" fmla="*/ 49 w 71"/>
              <a:gd name="T75" fmla="*/ 12 h 108"/>
              <a:gd name="T76" fmla="*/ 46 w 71"/>
              <a:gd name="T77" fmla="*/ 20 h 108"/>
              <a:gd name="T78" fmla="*/ 46 w 71"/>
              <a:gd name="T79" fmla="*/ 20 h 108"/>
              <a:gd name="T80" fmla="*/ 48 w 71"/>
              <a:gd name="T81" fmla="*/ 20 h 108"/>
              <a:gd name="T82" fmla="*/ 56 w 71"/>
              <a:gd name="T83" fmla="*/ 19 h 108"/>
              <a:gd name="T84" fmla="*/ 64 w 71"/>
              <a:gd name="T85" fmla="*/ 20 h 108"/>
              <a:gd name="T86" fmla="*/ 61 w 71"/>
              <a:gd name="T87" fmla="*/ 20 h 108"/>
              <a:gd name="T88" fmla="*/ 58 w 71"/>
              <a:gd name="T89" fmla="*/ 18 h 108"/>
              <a:gd name="T90" fmla="*/ 63 w 71"/>
              <a:gd name="T91" fmla="*/ 20 h 108"/>
              <a:gd name="T92" fmla="*/ 62 w 71"/>
              <a:gd name="T93" fmla="*/ 17 h 108"/>
              <a:gd name="T94" fmla="*/ 67 w 71"/>
              <a:gd name="T95" fmla="*/ 5 h 108"/>
              <a:gd name="T96" fmla="*/ 50 w 71"/>
              <a:gd name="T97" fmla="*/ 16 h 108"/>
              <a:gd name="T98" fmla="*/ 48 w 71"/>
              <a:gd name="T99" fmla="*/ 14 h 108"/>
              <a:gd name="T100" fmla="*/ 43 w 71"/>
              <a:gd name="T101" fmla="*/ 15 h 108"/>
              <a:gd name="T102" fmla="*/ 41 w 71"/>
              <a:gd name="T103" fmla="*/ 12 h 108"/>
              <a:gd name="T104" fmla="*/ 47 w 71"/>
              <a:gd name="T105" fmla="*/ 5 h 108"/>
              <a:gd name="T106" fmla="*/ 40 w 71"/>
              <a:gd name="T107" fmla="*/ 9 h 108"/>
              <a:gd name="T108" fmla="*/ 24 w 71"/>
              <a:gd name="T109" fmla="*/ 80 h 108"/>
              <a:gd name="T110" fmla="*/ 24 w 71"/>
              <a:gd name="T111" fmla="*/ 80 h 108"/>
              <a:gd name="T112" fmla="*/ 11 w 71"/>
              <a:gd name="T113" fmla="*/ 8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 h="108">
                <a:moveTo>
                  <a:pt x="8" y="103"/>
                </a:moveTo>
                <a:cubicBezTo>
                  <a:pt x="15" y="107"/>
                  <a:pt x="25" y="108"/>
                  <a:pt x="32" y="105"/>
                </a:cubicBezTo>
                <a:cubicBezTo>
                  <a:pt x="41" y="101"/>
                  <a:pt x="43" y="93"/>
                  <a:pt x="40" y="86"/>
                </a:cubicBezTo>
                <a:cubicBezTo>
                  <a:pt x="40" y="86"/>
                  <a:pt x="40" y="86"/>
                  <a:pt x="40" y="86"/>
                </a:cubicBezTo>
                <a:cubicBezTo>
                  <a:pt x="42" y="65"/>
                  <a:pt x="41" y="43"/>
                  <a:pt x="40" y="22"/>
                </a:cubicBezTo>
                <a:cubicBezTo>
                  <a:pt x="49" y="23"/>
                  <a:pt x="58" y="22"/>
                  <a:pt x="66" y="23"/>
                </a:cubicBezTo>
                <a:cubicBezTo>
                  <a:pt x="67" y="23"/>
                  <a:pt x="68" y="22"/>
                  <a:pt x="68" y="21"/>
                </a:cubicBezTo>
                <a:cubicBezTo>
                  <a:pt x="68" y="21"/>
                  <a:pt x="68" y="21"/>
                  <a:pt x="68" y="21"/>
                </a:cubicBezTo>
                <a:cubicBezTo>
                  <a:pt x="68" y="15"/>
                  <a:pt x="71" y="10"/>
                  <a:pt x="71" y="3"/>
                </a:cubicBezTo>
                <a:cubicBezTo>
                  <a:pt x="71" y="2"/>
                  <a:pt x="70" y="2"/>
                  <a:pt x="69" y="2"/>
                </a:cubicBezTo>
                <a:cubicBezTo>
                  <a:pt x="69" y="2"/>
                  <a:pt x="68" y="2"/>
                  <a:pt x="68" y="2"/>
                </a:cubicBezTo>
                <a:cubicBezTo>
                  <a:pt x="62" y="2"/>
                  <a:pt x="56" y="2"/>
                  <a:pt x="51" y="1"/>
                </a:cubicBezTo>
                <a:cubicBezTo>
                  <a:pt x="46" y="1"/>
                  <a:pt x="42" y="0"/>
                  <a:pt x="38" y="3"/>
                </a:cubicBezTo>
                <a:cubicBezTo>
                  <a:pt x="37" y="3"/>
                  <a:pt x="37" y="4"/>
                  <a:pt x="37" y="4"/>
                </a:cubicBezTo>
                <a:cubicBezTo>
                  <a:pt x="37" y="4"/>
                  <a:pt x="37" y="4"/>
                  <a:pt x="37" y="4"/>
                </a:cubicBezTo>
                <a:cubicBezTo>
                  <a:pt x="37" y="10"/>
                  <a:pt x="37" y="15"/>
                  <a:pt x="37" y="20"/>
                </a:cubicBezTo>
                <a:cubicBezTo>
                  <a:pt x="37" y="20"/>
                  <a:pt x="37" y="21"/>
                  <a:pt x="38" y="21"/>
                </a:cubicBezTo>
                <a:cubicBezTo>
                  <a:pt x="38" y="41"/>
                  <a:pt x="39" y="61"/>
                  <a:pt x="38" y="81"/>
                </a:cubicBezTo>
                <a:cubicBezTo>
                  <a:pt x="38" y="81"/>
                  <a:pt x="37" y="80"/>
                  <a:pt x="37" y="80"/>
                </a:cubicBezTo>
                <a:cubicBezTo>
                  <a:pt x="27" y="76"/>
                  <a:pt x="14" y="76"/>
                  <a:pt x="6" y="83"/>
                </a:cubicBezTo>
                <a:cubicBezTo>
                  <a:pt x="0" y="89"/>
                  <a:pt x="1" y="98"/>
                  <a:pt x="8" y="103"/>
                </a:cubicBezTo>
                <a:close/>
                <a:moveTo>
                  <a:pt x="5" y="95"/>
                </a:moveTo>
                <a:cubicBezTo>
                  <a:pt x="10" y="91"/>
                  <a:pt x="14" y="86"/>
                  <a:pt x="19" y="82"/>
                </a:cubicBezTo>
                <a:cubicBezTo>
                  <a:pt x="20" y="81"/>
                  <a:pt x="20" y="81"/>
                  <a:pt x="20" y="81"/>
                </a:cubicBezTo>
                <a:cubicBezTo>
                  <a:pt x="20" y="81"/>
                  <a:pt x="20" y="81"/>
                  <a:pt x="20" y="82"/>
                </a:cubicBezTo>
                <a:cubicBezTo>
                  <a:pt x="19" y="83"/>
                  <a:pt x="18" y="84"/>
                  <a:pt x="17" y="85"/>
                </a:cubicBezTo>
                <a:cubicBezTo>
                  <a:pt x="15" y="88"/>
                  <a:pt x="13" y="91"/>
                  <a:pt x="11" y="93"/>
                </a:cubicBezTo>
                <a:cubicBezTo>
                  <a:pt x="10" y="95"/>
                  <a:pt x="9" y="96"/>
                  <a:pt x="7" y="97"/>
                </a:cubicBezTo>
                <a:cubicBezTo>
                  <a:pt x="7" y="98"/>
                  <a:pt x="8" y="98"/>
                  <a:pt x="8" y="98"/>
                </a:cubicBezTo>
                <a:cubicBezTo>
                  <a:pt x="8" y="98"/>
                  <a:pt x="9" y="97"/>
                  <a:pt x="9" y="97"/>
                </a:cubicBezTo>
                <a:cubicBezTo>
                  <a:pt x="9" y="97"/>
                  <a:pt x="9" y="97"/>
                  <a:pt x="9" y="97"/>
                </a:cubicBezTo>
                <a:cubicBezTo>
                  <a:pt x="9" y="97"/>
                  <a:pt x="9" y="97"/>
                  <a:pt x="9" y="97"/>
                </a:cubicBezTo>
                <a:cubicBezTo>
                  <a:pt x="10" y="96"/>
                  <a:pt x="11" y="95"/>
                  <a:pt x="12" y="94"/>
                </a:cubicBezTo>
                <a:cubicBezTo>
                  <a:pt x="13" y="93"/>
                  <a:pt x="14" y="91"/>
                  <a:pt x="15" y="90"/>
                </a:cubicBezTo>
                <a:cubicBezTo>
                  <a:pt x="17" y="87"/>
                  <a:pt x="21" y="84"/>
                  <a:pt x="23" y="82"/>
                </a:cubicBezTo>
                <a:cubicBezTo>
                  <a:pt x="18" y="87"/>
                  <a:pt x="13" y="92"/>
                  <a:pt x="9" y="99"/>
                </a:cubicBezTo>
                <a:cubicBezTo>
                  <a:pt x="9" y="99"/>
                  <a:pt x="9" y="100"/>
                  <a:pt x="10" y="99"/>
                </a:cubicBezTo>
                <a:cubicBezTo>
                  <a:pt x="16" y="95"/>
                  <a:pt x="20" y="89"/>
                  <a:pt x="26" y="83"/>
                </a:cubicBezTo>
                <a:cubicBezTo>
                  <a:pt x="26" y="83"/>
                  <a:pt x="26" y="83"/>
                  <a:pt x="27" y="83"/>
                </a:cubicBezTo>
                <a:cubicBezTo>
                  <a:pt x="26" y="83"/>
                  <a:pt x="26" y="84"/>
                  <a:pt x="25" y="84"/>
                </a:cubicBezTo>
                <a:cubicBezTo>
                  <a:pt x="24" y="86"/>
                  <a:pt x="22" y="88"/>
                  <a:pt x="21" y="90"/>
                </a:cubicBezTo>
                <a:cubicBezTo>
                  <a:pt x="18" y="93"/>
                  <a:pt x="15" y="97"/>
                  <a:pt x="13" y="100"/>
                </a:cubicBezTo>
                <a:cubicBezTo>
                  <a:pt x="12" y="101"/>
                  <a:pt x="13" y="101"/>
                  <a:pt x="13" y="101"/>
                </a:cubicBezTo>
                <a:cubicBezTo>
                  <a:pt x="20" y="97"/>
                  <a:pt x="24" y="90"/>
                  <a:pt x="30" y="85"/>
                </a:cubicBezTo>
                <a:cubicBezTo>
                  <a:pt x="31" y="83"/>
                  <a:pt x="33" y="81"/>
                  <a:pt x="31" y="84"/>
                </a:cubicBezTo>
                <a:cubicBezTo>
                  <a:pt x="29" y="87"/>
                  <a:pt x="27" y="89"/>
                  <a:pt x="26" y="91"/>
                </a:cubicBezTo>
                <a:cubicBezTo>
                  <a:pt x="23" y="95"/>
                  <a:pt x="19" y="98"/>
                  <a:pt x="16" y="102"/>
                </a:cubicBezTo>
                <a:cubicBezTo>
                  <a:pt x="15" y="102"/>
                  <a:pt x="16" y="103"/>
                  <a:pt x="16" y="102"/>
                </a:cubicBezTo>
                <a:cubicBezTo>
                  <a:pt x="23" y="98"/>
                  <a:pt x="28" y="92"/>
                  <a:pt x="33" y="86"/>
                </a:cubicBezTo>
                <a:cubicBezTo>
                  <a:pt x="35" y="83"/>
                  <a:pt x="33" y="86"/>
                  <a:pt x="32" y="87"/>
                </a:cubicBezTo>
                <a:cubicBezTo>
                  <a:pt x="31" y="89"/>
                  <a:pt x="29" y="92"/>
                  <a:pt x="27" y="94"/>
                </a:cubicBezTo>
                <a:cubicBezTo>
                  <a:pt x="24" y="97"/>
                  <a:pt x="21" y="100"/>
                  <a:pt x="19" y="103"/>
                </a:cubicBezTo>
                <a:cubicBezTo>
                  <a:pt x="19" y="103"/>
                  <a:pt x="19" y="103"/>
                  <a:pt x="19" y="103"/>
                </a:cubicBezTo>
                <a:cubicBezTo>
                  <a:pt x="16" y="103"/>
                  <a:pt x="12" y="102"/>
                  <a:pt x="9" y="100"/>
                </a:cubicBezTo>
                <a:cubicBezTo>
                  <a:pt x="7" y="99"/>
                  <a:pt x="6" y="97"/>
                  <a:pt x="5" y="95"/>
                </a:cubicBezTo>
                <a:close/>
                <a:moveTo>
                  <a:pt x="5" y="91"/>
                </a:moveTo>
                <a:cubicBezTo>
                  <a:pt x="7" y="89"/>
                  <a:pt x="8" y="88"/>
                  <a:pt x="10" y="86"/>
                </a:cubicBezTo>
                <a:cubicBezTo>
                  <a:pt x="11" y="85"/>
                  <a:pt x="13" y="84"/>
                  <a:pt x="15" y="82"/>
                </a:cubicBezTo>
                <a:cubicBezTo>
                  <a:pt x="14" y="82"/>
                  <a:pt x="16" y="81"/>
                  <a:pt x="17" y="81"/>
                </a:cubicBezTo>
                <a:cubicBezTo>
                  <a:pt x="17" y="81"/>
                  <a:pt x="17" y="81"/>
                  <a:pt x="17" y="81"/>
                </a:cubicBezTo>
                <a:cubicBezTo>
                  <a:pt x="14" y="86"/>
                  <a:pt x="9" y="90"/>
                  <a:pt x="5" y="94"/>
                </a:cubicBezTo>
                <a:cubicBezTo>
                  <a:pt x="5" y="93"/>
                  <a:pt x="5" y="92"/>
                  <a:pt x="5" y="91"/>
                </a:cubicBezTo>
                <a:close/>
                <a:moveTo>
                  <a:pt x="20" y="80"/>
                </a:moveTo>
                <a:cubicBezTo>
                  <a:pt x="18" y="81"/>
                  <a:pt x="17" y="83"/>
                  <a:pt x="16" y="84"/>
                </a:cubicBezTo>
                <a:cubicBezTo>
                  <a:pt x="17" y="83"/>
                  <a:pt x="17" y="82"/>
                  <a:pt x="18" y="81"/>
                </a:cubicBezTo>
                <a:cubicBezTo>
                  <a:pt x="19" y="81"/>
                  <a:pt x="19" y="80"/>
                  <a:pt x="20" y="80"/>
                </a:cubicBezTo>
                <a:close/>
                <a:moveTo>
                  <a:pt x="24" y="80"/>
                </a:moveTo>
                <a:cubicBezTo>
                  <a:pt x="25" y="80"/>
                  <a:pt x="27" y="81"/>
                  <a:pt x="28" y="81"/>
                </a:cubicBezTo>
                <a:cubicBezTo>
                  <a:pt x="23" y="85"/>
                  <a:pt x="19" y="90"/>
                  <a:pt x="14" y="95"/>
                </a:cubicBezTo>
                <a:cubicBezTo>
                  <a:pt x="13" y="96"/>
                  <a:pt x="9" y="100"/>
                  <a:pt x="11" y="97"/>
                </a:cubicBezTo>
                <a:cubicBezTo>
                  <a:pt x="13" y="94"/>
                  <a:pt x="14" y="92"/>
                  <a:pt x="16" y="91"/>
                </a:cubicBezTo>
                <a:cubicBezTo>
                  <a:pt x="19" y="87"/>
                  <a:pt x="22" y="84"/>
                  <a:pt x="24" y="81"/>
                </a:cubicBezTo>
                <a:cubicBezTo>
                  <a:pt x="25" y="81"/>
                  <a:pt x="24" y="80"/>
                  <a:pt x="24" y="80"/>
                </a:cubicBezTo>
                <a:close/>
                <a:moveTo>
                  <a:pt x="32" y="82"/>
                </a:moveTo>
                <a:cubicBezTo>
                  <a:pt x="27" y="86"/>
                  <a:pt x="23" y="92"/>
                  <a:pt x="18" y="96"/>
                </a:cubicBezTo>
                <a:cubicBezTo>
                  <a:pt x="17" y="97"/>
                  <a:pt x="16" y="98"/>
                  <a:pt x="15" y="99"/>
                </a:cubicBezTo>
                <a:cubicBezTo>
                  <a:pt x="14" y="100"/>
                  <a:pt x="14" y="100"/>
                  <a:pt x="14" y="99"/>
                </a:cubicBezTo>
                <a:cubicBezTo>
                  <a:pt x="16" y="97"/>
                  <a:pt x="18" y="94"/>
                  <a:pt x="20" y="92"/>
                </a:cubicBezTo>
                <a:cubicBezTo>
                  <a:pt x="23" y="88"/>
                  <a:pt x="26" y="85"/>
                  <a:pt x="29" y="81"/>
                </a:cubicBezTo>
                <a:cubicBezTo>
                  <a:pt x="30" y="81"/>
                  <a:pt x="31" y="81"/>
                  <a:pt x="32" y="82"/>
                </a:cubicBezTo>
                <a:close/>
                <a:moveTo>
                  <a:pt x="34" y="82"/>
                </a:moveTo>
                <a:cubicBezTo>
                  <a:pt x="34" y="82"/>
                  <a:pt x="34" y="83"/>
                  <a:pt x="35" y="83"/>
                </a:cubicBezTo>
                <a:cubicBezTo>
                  <a:pt x="35" y="83"/>
                  <a:pt x="35" y="83"/>
                  <a:pt x="35" y="83"/>
                </a:cubicBezTo>
                <a:cubicBezTo>
                  <a:pt x="32" y="86"/>
                  <a:pt x="29" y="89"/>
                  <a:pt x="27" y="92"/>
                </a:cubicBezTo>
                <a:cubicBezTo>
                  <a:pt x="25" y="93"/>
                  <a:pt x="24" y="95"/>
                  <a:pt x="23" y="96"/>
                </a:cubicBezTo>
                <a:cubicBezTo>
                  <a:pt x="21" y="98"/>
                  <a:pt x="18" y="99"/>
                  <a:pt x="17" y="101"/>
                </a:cubicBezTo>
                <a:cubicBezTo>
                  <a:pt x="19" y="98"/>
                  <a:pt x="23" y="96"/>
                  <a:pt x="25" y="93"/>
                </a:cubicBezTo>
                <a:cubicBezTo>
                  <a:pt x="28" y="90"/>
                  <a:pt x="31" y="86"/>
                  <a:pt x="33" y="82"/>
                </a:cubicBezTo>
                <a:cubicBezTo>
                  <a:pt x="33" y="82"/>
                  <a:pt x="34" y="82"/>
                  <a:pt x="34" y="82"/>
                </a:cubicBezTo>
                <a:close/>
                <a:moveTo>
                  <a:pt x="26" y="103"/>
                </a:moveTo>
                <a:cubicBezTo>
                  <a:pt x="26" y="103"/>
                  <a:pt x="25" y="103"/>
                  <a:pt x="25" y="103"/>
                </a:cubicBezTo>
                <a:cubicBezTo>
                  <a:pt x="26" y="103"/>
                  <a:pt x="26" y="102"/>
                  <a:pt x="27" y="101"/>
                </a:cubicBezTo>
                <a:cubicBezTo>
                  <a:pt x="27" y="102"/>
                  <a:pt x="27" y="102"/>
                  <a:pt x="26" y="103"/>
                </a:cubicBezTo>
                <a:cubicBezTo>
                  <a:pt x="26" y="103"/>
                  <a:pt x="26" y="103"/>
                  <a:pt x="26" y="103"/>
                </a:cubicBezTo>
                <a:close/>
                <a:moveTo>
                  <a:pt x="19" y="103"/>
                </a:moveTo>
                <a:cubicBezTo>
                  <a:pt x="24" y="100"/>
                  <a:pt x="27" y="97"/>
                  <a:pt x="31" y="94"/>
                </a:cubicBezTo>
                <a:cubicBezTo>
                  <a:pt x="30" y="94"/>
                  <a:pt x="30" y="94"/>
                  <a:pt x="30" y="95"/>
                </a:cubicBezTo>
                <a:cubicBezTo>
                  <a:pt x="27" y="98"/>
                  <a:pt x="25" y="100"/>
                  <a:pt x="23" y="103"/>
                </a:cubicBezTo>
                <a:cubicBezTo>
                  <a:pt x="22" y="103"/>
                  <a:pt x="21" y="103"/>
                  <a:pt x="19" y="103"/>
                </a:cubicBezTo>
                <a:close/>
                <a:moveTo>
                  <a:pt x="30" y="93"/>
                </a:moveTo>
                <a:cubicBezTo>
                  <a:pt x="28" y="95"/>
                  <a:pt x="27" y="96"/>
                  <a:pt x="25" y="98"/>
                </a:cubicBezTo>
                <a:cubicBezTo>
                  <a:pt x="24" y="99"/>
                  <a:pt x="19" y="104"/>
                  <a:pt x="21" y="101"/>
                </a:cubicBezTo>
                <a:cubicBezTo>
                  <a:pt x="26" y="95"/>
                  <a:pt x="32" y="90"/>
                  <a:pt x="35" y="83"/>
                </a:cubicBezTo>
                <a:cubicBezTo>
                  <a:pt x="35" y="83"/>
                  <a:pt x="35" y="83"/>
                  <a:pt x="35" y="83"/>
                </a:cubicBezTo>
                <a:cubicBezTo>
                  <a:pt x="36" y="84"/>
                  <a:pt x="37" y="85"/>
                  <a:pt x="37" y="86"/>
                </a:cubicBezTo>
                <a:cubicBezTo>
                  <a:pt x="35" y="88"/>
                  <a:pt x="32" y="91"/>
                  <a:pt x="30" y="93"/>
                </a:cubicBezTo>
                <a:close/>
                <a:moveTo>
                  <a:pt x="29" y="103"/>
                </a:moveTo>
                <a:cubicBezTo>
                  <a:pt x="28" y="103"/>
                  <a:pt x="27" y="103"/>
                  <a:pt x="27" y="103"/>
                </a:cubicBezTo>
                <a:cubicBezTo>
                  <a:pt x="29" y="101"/>
                  <a:pt x="32" y="99"/>
                  <a:pt x="34" y="97"/>
                </a:cubicBezTo>
                <a:cubicBezTo>
                  <a:pt x="35" y="96"/>
                  <a:pt x="39" y="92"/>
                  <a:pt x="35" y="97"/>
                </a:cubicBezTo>
                <a:cubicBezTo>
                  <a:pt x="33" y="98"/>
                  <a:pt x="32" y="100"/>
                  <a:pt x="31" y="101"/>
                </a:cubicBezTo>
                <a:cubicBezTo>
                  <a:pt x="30" y="102"/>
                  <a:pt x="31" y="102"/>
                  <a:pt x="31" y="102"/>
                </a:cubicBezTo>
                <a:cubicBezTo>
                  <a:pt x="33" y="100"/>
                  <a:pt x="35" y="99"/>
                  <a:pt x="37" y="98"/>
                </a:cubicBezTo>
                <a:cubicBezTo>
                  <a:pt x="35" y="100"/>
                  <a:pt x="32" y="102"/>
                  <a:pt x="29" y="103"/>
                </a:cubicBezTo>
                <a:close/>
                <a:moveTo>
                  <a:pt x="39" y="95"/>
                </a:moveTo>
                <a:cubicBezTo>
                  <a:pt x="38" y="95"/>
                  <a:pt x="38" y="96"/>
                  <a:pt x="38" y="97"/>
                </a:cubicBezTo>
                <a:cubicBezTo>
                  <a:pt x="38" y="97"/>
                  <a:pt x="37" y="97"/>
                  <a:pt x="37" y="97"/>
                </a:cubicBezTo>
                <a:cubicBezTo>
                  <a:pt x="36" y="98"/>
                  <a:pt x="35" y="98"/>
                  <a:pt x="33" y="99"/>
                </a:cubicBezTo>
                <a:cubicBezTo>
                  <a:pt x="35" y="98"/>
                  <a:pt x="37" y="96"/>
                  <a:pt x="38" y="94"/>
                </a:cubicBezTo>
                <a:cubicBezTo>
                  <a:pt x="38" y="94"/>
                  <a:pt x="37" y="93"/>
                  <a:pt x="37" y="93"/>
                </a:cubicBezTo>
                <a:cubicBezTo>
                  <a:pt x="34" y="96"/>
                  <a:pt x="31" y="99"/>
                  <a:pt x="28" y="102"/>
                </a:cubicBezTo>
                <a:cubicBezTo>
                  <a:pt x="30" y="99"/>
                  <a:pt x="34" y="95"/>
                  <a:pt x="36" y="92"/>
                </a:cubicBezTo>
                <a:cubicBezTo>
                  <a:pt x="37" y="92"/>
                  <a:pt x="36" y="91"/>
                  <a:pt x="36" y="92"/>
                </a:cubicBezTo>
                <a:cubicBezTo>
                  <a:pt x="36" y="92"/>
                  <a:pt x="35" y="92"/>
                  <a:pt x="35" y="93"/>
                </a:cubicBezTo>
                <a:cubicBezTo>
                  <a:pt x="35" y="92"/>
                  <a:pt x="34" y="93"/>
                  <a:pt x="34" y="93"/>
                </a:cubicBezTo>
                <a:cubicBezTo>
                  <a:pt x="31" y="97"/>
                  <a:pt x="26" y="101"/>
                  <a:pt x="24" y="103"/>
                </a:cubicBezTo>
                <a:cubicBezTo>
                  <a:pt x="24" y="103"/>
                  <a:pt x="24" y="103"/>
                  <a:pt x="24" y="103"/>
                </a:cubicBezTo>
                <a:cubicBezTo>
                  <a:pt x="28" y="97"/>
                  <a:pt x="33" y="92"/>
                  <a:pt x="38" y="87"/>
                </a:cubicBezTo>
                <a:cubicBezTo>
                  <a:pt x="39" y="89"/>
                  <a:pt x="39" y="92"/>
                  <a:pt x="39" y="95"/>
                </a:cubicBezTo>
                <a:close/>
                <a:moveTo>
                  <a:pt x="40" y="5"/>
                </a:moveTo>
                <a:cubicBezTo>
                  <a:pt x="40" y="5"/>
                  <a:pt x="40" y="5"/>
                  <a:pt x="40" y="5"/>
                </a:cubicBezTo>
                <a:cubicBezTo>
                  <a:pt x="41" y="4"/>
                  <a:pt x="42" y="4"/>
                  <a:pt x="44" y="4"/>
                </a:cubicBezTo>
                <a:cubicBezTo>
                  <a:pt x="43" y="5"/>
                  <a:pt x="41" y="5"/>
                  <a:pt x="40" y="5"/>
                </a:cubicBezTo>
                <a:close/>
                <a:moveTo>
                  <a:pt x="40" y="6"/>
                </a:moveTo>
                <a:cubicBezTo>
                  <a:pt x="41" y="6"/>
                  <a:pt x="41" y="6"/>
                  <a:pt x="42" y="6"/>
                </a:cubicBezTo>
                <a:cubicBezTo>
                  <a:pt x="41" y="6"/>
                  <a:pt x="41" y="7"/>
                  <a:pt x="40" y="8"/>
                </a:cubicBezTo>
                <a:cubicBezTo>
                  <a:pt x="40" y="7"/>
                  <a:pt x="40" y="7"/>
                  <a:pt x="40" y="6"/>
                </a:cubicBezTo>
                <a:close/>
                <a:moveTo>
                  <a:pt x="40" y="15"/>
                </a:moveTo>
                <a:cubicBezTo>
                  <a:pt x="42" y="13"/>
                  <a:pt x="43" y="12"/>
                  <a:pt x="44" y="11"/>
                </a:cubicBezTo>
                <a:cubicBezTo>
                  <a:pt x="45" y="10"/>
                  <a:pt x="45" y="9"/>
                  <a:pt x="46" y="9"/>
                </a:cubicBezTo>
                <a:cubicBezTo>
                  <a:pt x="47" y="8"/>
                  <a:pt x="51" y="4"/>
                  <a:pt x="49" y="7"/>
                </a:cubicBezTo>
                <a:cubicBezTo>
                  <a:pt x="46" y="10"/>
                  <a:pt x="43" y="14"/>
                  <a:pt x="40" y="17"/>
                </a:cubicBezTo>
                <a:cubicBezTo>
                  <a:pt x="40" y="16"/>
                  <a:pt x="40" y="15"/>
                  <a:pt x="40" y="15"/>
                </a:cubicBezTo>
                <a:close/>
                <a:moveTo>
                  <a:pt x="40" y="10"/>
                </a:moveTo>
                <a:cubicBezTo>
                  <a:pt x="41" y="10"/>
                  <a:pt x="42" y="9"/>
                  <a:pt x="42" y="9"/>
                </a:cubicBezTo>
                <a:cubicBezTo>
                  <a:pt x="42" y="9"/>
                  <a:pt x="43" y="8"/>
                  <a:pt x="43" y="8"/>
                </a:cubicBezTo>
                <a:cubicBezTo>
                  <a:pt x="42" y="9"/>
                  <a:pt x="41" y="11"/>
                  <a:pt x="40" y="12"/>
                </a:cubicBezTo>
                <a:cubicBezTo>
                  <a:pt x="40" y="12"/>
                  <a:pt x="40" y="11"/>
                  <a:pt x="40" y="10"/>
                </a:cubicBezTo>
                <a:close/>
                <a:moveTo>
                  <a:pt x="40" y="18"/>
                </a:moveTo>
                <a:cubicBezTo>
                  <a:pt x="44" y="16"/>
                  <a:pt x="47" y="12"/>
                  <a:pt x="51" y="9"/>
                </a:cubicBezTo>
                <a:cubicBezTo>
                  <a:pt x="51" y="9"/>
                  <a:pt x="55" y="5"/>
                  <a:pt x="54" y="6"/>
                </a:cubicBezTo>
                <a:cubicBezTo>
                  <a:pt x="52" y="8"/>
                  <a:pt x="51" y="10"/>
                  <a:pt x="49" y="12"/>
                </a:cubicBezTo>
                <a:cubicBezTo>
                  <a:pt x="47" y="15"/>
                  <a:pt x="45" y="17"/>
                  <a:pt x="43" y="19"/>
                </a:cubicBezTo>
                <a:cubicBezTo>
                  <a:pt x="42" y="19"/>
                  <a:pt x="41" y="19"/>
                  <a:pt x="40" y="19"/>
                </a:cubicBezTo>
                <a:cubicBezTo>
                  <a:pt x="40" y="19"/>
                  <a:pt x="40" y="19"/>
                  <a:pt x="40" y="18"/>
                </a:cubicBezTo>
                <a:close/>
                <a:moveTo>
                  <a:pt x="46" y="20"/>
                </a:moveTo>
                <a:cubicBezTo>
                  <a:pt x="46" y="20"/>
                  <a:pt x="45" y="19"/>
                  <a:pt x="44" y="19"/>
                </a:cubicBezTo>
                <a:cubicBezTo>
                  <a:pt x="48" y="16"/>
                  <a:pt x="52" y="12"/>
                  <a:pt x="55" y="9"/>
                </a:cubicBezTo>
                <a:cubicBezTo>
                  <a:pt x="54" y="10"/>
                  <a:pt x="53" y="11"/>
                  <a:pt x="52" y="13"/>
                </a:cubicBezTo>
                <a:cubicBezTo>
                  <a:pt x="51" y="15"/>
                  <a:pt x="49" y="17"/>
                  <a:pt x="46" y="20"/>
                </a:cubicBezTo>
                <a:close/>
                <a:moveTo>
                  <a:pt x="48" y="20"/>
                </a:moveTo>
                <a:cubicBezTo>
                  <a:pt x="52" y="16"/>
                  <a:pt x="57" y="11"/>
                  <a:pt x="61" y="7"/>
                </a:cubicBezTo>
                <a:cubicBezTo>
                  <a:pt x="58" y="10"/>
                  <a:pt x="56" y="16"/>
                  <a:pt x="52" y="20"/>
                </a:cubicBezTo>
                <a:cubicBezTo>
                  <a:pt x="50" y="20"/>
                  <a:pt x="49" y="20"/>
                  <a:pt x="48" y="20"/>
                </a:cubicBezTo>
                <a:close/>
                <a:moveTo>
                  <a:pt x="53" y="20"/>
                </a:moveTo>
                <a:cubicBezTo>
                  <a:pt x="57" y="16"/>
                  <a:pt x="60" y="13"/>
                  <a:pt x="64" y="9"/>
                </a:cubicBezTo>
                <a:cubicBezTo>
                  <a:pt x="63" y="10"/>
                  <a:pt x="62" y="10"/>
                  <a:pt x="62" y="11"/>
                </a:cubicBezTo>
                <a:cubicBezTo>
                  <a:pt x="60" y="14"/>
                  <a:pt x="58" y="17"/>
                  <a:pt x="56" y="19"/>
                </a:cubicBezTo>
                <a:cubicBezTo>
                  <a:pt x="56" y="20"/>
                  <a:pt x="56" y="20"/>
                  <a:pt x="56" y="20"/>
                </a:cubicBezTo>
                <a:cubicBezTo>
                  <a:pt x="55" y="20"/>
                  <a:pt x="54" y="20"/>
                  <a:pt x="53" y="20"/>
                </a:cubicBezTo>
                <a:close/>
                <a:moveTo>
                  <a:pt x="65" y="20"/>
                </a:moveTo>
                <a:cubicBezTo>
                  <a:pt x="65" y="20"/>
                  <a:pt x="64" y="20"/>
                  <a:pt x="64" y="20"/>
                </a:cubicBezTo>
                <a:cubicBezTo>
                  <a:pt x="64" y="20"/>
                  <a:pt x="65" y="19"/>
                  <a:pt x="65" y="19"/>
                </a:cubicBezTo>
                <a:cubicBezTo>
                  <a:pt x="65" y="19"/>
                  <a:pt x="64" y="18"/>
                  <a:pt x="64" y="18"/>
                </a:cubicBezTo>
                <a:cubicBezTo>
                  <a:pt x="63" y="19"/>
                  <a:pt x="62" y="19"/>
                  <a:pt x="61" y="20"/>
                </a:cubicBezTo>
                <a:cubicBezTo>
                  <a:pt x="61" y="20"/>
                  <a:pt x="61" y="20"/>
                  <a:pt x="61" y="20"/>
                </a:cubicBezTo>
                <a:cubicBezTo>
                  <a:pt x="61" y="20"/>
                  <a:pt x="61" y="19"/>
                  <a:pt x="61" y="19"/>
                </a:cubicBezTo>
                <a:cubicBezTo>
                  <a:pt x="63" y="16"/>
                  <a:pt x="65" y="14"/>
                  <a:pt x="67" y="12"/>
                </a:cubicBezTo>
                <a:cubicBezTo>
                  <a:pt x="67" y="11"/>
                  <a:pt x="66" y="11"/>
                  <a:pt x="66" y="11"/>
                </a:cubicBezTo>
                <a:cubicBezTo>
                  <a:pt x="64" y="13"/>
                  <a:pt x="59" y="16"/>
                  <a:pt x="58" y="18"/>
                </a:cubicBezTo>
                <a:cubicBezTo>
                  <a:pt x="60" y="14"/>
                  <a:pt x="64" y="10"/>
                  <a:pt x="68" y="6"/>
                </a:cubicBezTo>
                <a:cubicBezTo>
                  <a:pt x="67" y="11"/>
                  <a:pt x="66" y="15"/>
                  <a:pt x="65" y="20"/>
                </a:cubicBezTo>
                <a:close/>
                <a:moveTo>
                  <a:pt x="62" y="20"/>
                </a:moveTo>
                <a:cubicBezTo>
                  <a:pt x="63" y="19"/>
                  <a:pt x="64" y="19"/>
                  <a:pt x="63" y="20"/>
                </a:cubicBezTo>
                <a:cubicBezTo>
                  <a:pt x="63" y="20"/>
                  <a:pt x="62" y="20"/>
                  <a:pt x="62" y="20"/>
                </a:cubicBezTo>
                <a:close/>
                <a:moveTo>
                  <a:pt x="57" y="20"/>
                </a:moveTo>
                <a:cubicBezTo>
                  <a:pt x="60" y="18"/>
                  <a:pt x="62" y="16"/>
                  <a:pt x="64" y="14"/>
                </a:cubicBezTo>
                <a:cubicBezTo>
                  <a:pt x="68" y="11"/>
                  <a:pt x="62" y="16"/>
                  <a:pt x="62" y="17"/>
                </a:cubicBezTo>
                <a:cubicBezTo>
                  <a:pt x="61" y="18"/>
                  <a:pt x="60" y="19"/>
                  <a:pt x="60" y="20"/>
                </a:cubicBezTo>
                <a:cubicBezTo>
                  <a:pt x="59" y="20"/>
                  <a:pt x="58" y="20"/>
                  <a:pt x="57" y="20"/>
                </a:cubicBezTo>
                <a:close/>
                <a:moveTo>
                  <a:pt x="52" y="4"/>
                </a:moveTo>
                <a:cubicBezTo>
                  <a:pt x="57" y="5"/>
                  <a:pt x="62" y="5"/>
                  <a:pt x="67" y="5"/>
                </a:cubicBezTo>
                <a:cubicBezTo>
                  <a:pt x="63" y="8"/>
                  <a:pt x="60" y="12"/>
                  <a:pt x="56" y="15"/>
                </a:cubicBezTo>
                <a:cubicBezTo>
                  <a:pt x="59" y="12"/>
                  <a:pt x="61" y="9"/>
                  <a:pt x="63" y="6"/>
                </a:cubicBezTo>
                <a:cubicBezTo>
                  <a:pt x="63" y="5"/>
                  <a:pt x="62" y="5"/>
                  <a:pt x="62" y="5"/>
                </a:cubicBezTo>
                <a:cubicBezTo>
                  <a:pt x="58" y="9"/>
                  <a:pt x="54" y="13"/>
                  <a:pt x="50" y="16"/>
                </a:cubicBezTo>
                <a:cubicBezTo>
                  <a:pt x="51" y="15"/>
                  <a:pt x="52" y="14"/>
                  <a:pt x="53" y="13"/>
                </a:cubicBezTo>
                <a:cubicBezTo>
                  <a:pt x="55" y="11"/>
                  <a:pt x="57" y="8"/>
                  <a:pt x="59" y="6"/>
                </a:cubicBezTo>
                <a:cubicBezTo>
                  <a:pt x="60" y="6"/>
                  <a:pt x="59" y="5"/>
                  <a:pt x="59" y="5"/>
                </a:cubicBezTo>
                <a:cubicBezTo>
                  <a:pt x="55" y="8"/>
                  <a:pt x="52" y="11"/>
                  <a:pt x="48" y="14"/>
                </a:cubicBezTo>
                <a:cubicBezTo>
                  <a:pt x="49" y="14"/>
                  <a:pt x="49" y="14"/>
                  <a:pt x="49" y="14"/>
                </a:cubicBezTo>
                <a:cubicBezTo>
                  <a:pt x="51" y="11"/>
                  <a:pt x="53" y="8"/>
                  <a:pt x="55" y="5"/>
                </a:cubicBezTo>
                <a:cubicBezTo>
                  <a:pt x="56" y="5"/>
                  <a:pt x="55" y="5"/>
                  <a:pt x="55" y="5"/>
                </a:cubicBezTo>
                <a:cubicBezTo>
                  <a:pt x="50" y="8"/>
                  <a:pt x="47" y="12"/>
                  <a:pt x="43" y="15"/>
                </a:cubicBezTo>
                <a:cubicBezTo>
                  <a:pt x="38" y="20"/>
                  <a:pt x="45" y="12"/>
                  <a:pt x="46" y="11"/>
                </a:cubicBezTo>
                <a:cubicBezTo>
                  <a:pt x="48" y="9"/>
                  <a:pt x="49" y="7"/>
                  <a:pt x="51" y="5"/>
                </a:cubicBezTo>
                <a:cubicBezTo>
                  <a:pt x="51" y="5"/>
                  <a:pt x="51" y="4"/>
                  <a:pt x="51" y="4"/>
                </a:cubicBezTo>
                <a:cubicBezTo>
                  <a:pt x="47" y="7"/>
                  <a:pt x="44" y="9"/>
                  <a:pt x="41" y="12"/>
                </a:cubicBezTo>
                <a:cubicBezTo>
                  <a:pt x="41" y="13"/>
                  <a:pt x="41" y="13"/>
                  <a:pt x="40" y="14"/>
                </a:cubicBezTo>
                <a:cubicBezTo>
                  <a:pt x="40" y="14"/>
                  <a:pt x="40" y="13"/>
                  <a:pt x="40" y="13"/>
                </a:cubicBezTo>
                <a:cubicBezTo>
                  <a:pt x="40" y="13"/>
                  <a:pt x="41" y="12"/>
                  <a:pt x="41" y="12"/>
                </a:cubicBezTo>
                <a:cubicBezTo>
                  <a:pt x="43" y="9"/>
                  <a:pt x="45" y="7"/>
                  <a:pt x="47" y="5"/>
                </a:cubicBezTo>
                <a:cubicBezTo>
                  <a:pt x="47" y="5"/>
                  <a:pt x="47" y="4"/>
                  <a:pt x="46" y="4"/>
                </a:cubicBezTo>
                <a:cubicBezTo>
                  <a:pt x="45" y="6"/>
                  <a:pt x="43" y="7"/>
                  <a:pt x="42" y="8"/>
                </a:cubicBezTo>
                <a:cubicBezTo>
                  <a:pt x="41" y="9"/>
                  <a:pt x="41" y="9"/>
                  <a:pt x="40" y="10"/>
                </a:cubicBezTo>
                <a:cubicBezTo>
                  <a:pt x="40" y="10"/>
                  <a:pt x="40" y="9"/>
                  <a:pt x="40" y="9"/>
                </a:cubicBezTo>
                <a:cubicBezTo>
                  <a:pt x="41" y="7"/>
                  <a:pt x="43" y="6"/>
                  <a:pt x="44" y="4"/>
                </a:cubicBezTo>
                <a:cubicBezTo>
                  <a:pt x="44" y="4"/>
                  <a:pt x="44" y="4"/>
                  <a:pt x="44" y="4"/>
                </a:cubicBezTo>
                <a:cubicBezTo>
                  <a:pt x="47" y="4"/>
                  <a:pt x="49" y="4"/>
                  <a:pt x="52" y="4"/>
                </a:cubicBezTo>
                <a:close/>
                <a:moveTo>
                  <a:pt x="24" y="80"/>
                </a:moveTo>
                <a:cubicBezTo>
                  <a:pt x="24" y="80"/>
                  <a:pt x="24" y="80"/>
                  <a:pt x="24" y="80"/>
                </a:cubicBezTo>
                <a:cubicBezTo>
                  <a:pt x="21" y="82"/>
                  <a:pt x="19" y="84"/>
                  <a:pt x="17" y="87"/>
                </a:cubicBezTo>
                <a:cubicBezTo>
                  <a:pt x="18" y="85"/>
                  <a:pt x="20" y="82"/>
                  <a:pt x="22" y="80"/>
                </a:cubicBezTo>
                <a:cubicBezTo>
                  <a:pt x="22" y="80"/>
                  <a:pt x="23" y="80"/>
                  <a:pt x="24" y="80"/>
                </a:cubicBezTo>
                <a:close/>
                <a:moveTo>
                  <a:pt x="11" y="83"/>
                </a:moveTo>
                <a:cubicBezTo>
                  <a:pt x="12" y="83"/>
                  <a:pt x="13" y="82"/>
                  <a:pt x="14" y="82"/>
                </a:cubicBezTo>
                <a:cubicBezTo>
                  <a:pt x="11" y="84"/>
                  <a:pt x="9" y="86"/>
                  <a:pt x="6" y="89"/>
                </a:cubicBezTo>
                <a:cubicBezTo>
                  <a:pt x="7" y="87"/>
                  <a:pt x="9" y="85"/>
                  <a:pt x="11"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34"/>
          <p:cNvSpPr>
            <a:spLocks noEditPoints="1"/>
          </p:cNvSpPr>
          <p:nvPr/>
        </p:nvSpPr>
        <p:spPr bwMode="auto">
          <a:xfrm>
            <a:off x="6105140" y="2446583"/>
            <a:ext cx="762595" cy="1162050"/>
          </a:xfrm>
          <a:custGeom>
            <a:avLst/>
            <a:gdLst>
              <a:gd name="T0" fmla="*/ 40 w 71"/>
              <a:gd name="T1" fmla="*/ 86 h 108"/>
              <a:gd name="T2" fmla="*/ 68 w 71"/>
              <a:gd name="T3" fmla="*/ 21 h 108"/>
              <a:gd name="T4" fmla="*/ 51 w 71"/>
              <a:gd name="T5" fmla="*/ 1 h 108"/>
              <a:gd name="T6" fmla="*/ 37 w 71"/>
              <a:gd name="T7" fmla="*/ 20 h 108"/>
              <a:gd name="T8" fmla="*/ 6 w 71"/>
              <a:gd name="T9" fmla="*/ 83 h 108"/>
              <a:gd name="T10" fmla="*/ 20 w 71"/>
              <a:gd name="T11" fmla="*/ 81 h 108"/>
              <a:gd name="T12" fmla="*/ 7 w 71"/>
              <a:gd name="T13" fmla="*/ 97 h 108"/>
              <a:gd name="T14" fmla="*/ 9 w 71"/>
              <a:gd name="T15" fmla="*/ 97 h 108"/>
              <a:gd name="T16" fmla="*/ 9 w 71"/>
              <a:gd name="T17" fmla="*/ 99 h 108"/>
              <a:gd name="T18" fmla="*/ 25 w 71"/>
              <a:gd name="T19" fmla="*/ 84 h 108"/>
              <a:gd name="T20" fmla="*/ 30 w 71"/>
              <a:gd name="T21" fmla="*/ 85 h 108"/>
              <a:gd name="T22" fmla="*/ 16 w 71"/>
              <a:gd name="T23" fmla="*/ 102 h 108"/>
              <a:gd name="T24" fmla="*/ 19 w 71"/>
              <a:gd name="T25" fmla="*/ 103 h 108"/>
              <a:gd name="T26" fmla="*/ 5 w 71"/>
              <a:gd name="T27" fmla="*/ 91 h 108"/>
              <a:gd name="T28" fmla="*/ 17 w 71"/>
              <a:gd name="T29" fmla="*/ 81 h 108"/>
              <a:gd name="T30" fmla="*/ 16 w 71"/>
              <a:gd name="T31" fmla="*/ 84 h 108"/>
              <a:gd name="T32" fmla="*/ 28 w 71"/>
              <a:gd name="T33" fmla="*/ 81 h 108"/>
              <a:gd name="T34" fmla="*/ 24 w 71"/>
              <a:gd name="T35" fmla="*/ 81 h 108"/>
              <a:gd name="T36" fmla="*/ 15 w 71"/>
              <a:gd name="T37" fmla="*/ 99 h 108"/>
              <a:gd name="T38" fmla="*/ 32 w 71"/>
              <a:gd name="T39" fmla="*/ 82 h 108"/>
              <a:gd name="T40" fmla="*/ 27 w 71"/>
              <a:gd name="T41" fmla="*/ 92 h 108"/>
              <a:gd name="T42" fmla="*/ 33 w 71"/>
              <a:gd name="T43" fmla="*/ 82 h 108"/>
              <a:gd name="T44" fmla="*/ 27 w 71"/>
              <a:gd name="T45" fmla="*/ 101 h 108"/>
              <a:gd name="T46" fmla="*/ 31 w 71"/>
              <a:gd name="T47" fmla="*/ 94 h 108"/>
              <a:gd name="T48" fmla="*/ 30 w 71"/>
              <a:gd name="T49" fmla="*/ 93 h 108"/>
              <a:gd name="T50" fmla="*/ 35 w 71"/>
              <a:gd name="T51" fmla="*/ 83 h 108"/>
              <a:gd name="T52" fmla="*/ 27 w 71"/>
              <a:gd name="T53" fmla="*/ 103 h 108"/>
              <a:gd name="T54" fmla="*/ 31 w 71"/>
              <a:gd name="T55" fmla="*/ 102 h 108"/>
              <a:gd name="T56" fmla="*/ 38 w 71"/>
              <a:gd name="T57" fmla="*/ 97 h 108"/>
              <a:gd name="T58" fmla="*/ 37 w 71"/>
              <a:gd name="T59" fmla="*/ 93 h 108"/>
              <a:gd name="T60" fmla="*/ 35 w 71"/>
              <a:gd name="T61" fmla="*/ 93 h 108"/>
              <a:gd name="T62" fmla="*/ 38 w 71"/>
              <a:gd name="T63" fmla="*/ 87 h 108"/>
              <a:gd name="T64" fmla="*/ 44 w 71"/>
              <a:gd name="T65" fmla="*/ 4 h 108"/>
              <a:gd name="T66" fmla="*/ 40 w 71"/>
              <a:gd name="T67" fmla="*/ 8 h 108"/>
              <a:gd name="T68" fmla="*/ 46 w 71"/>
              <a:gd name="T69" fmla="*/ 9 h 108"/>
              <a:gd name="T70" fmla="*/ 40 w 71"/>
              <a:gd name="T71" fmla="*/ 10 h 108"/>
              <a:gd name="T72" fmla="*/ 40 w 71"/>
              <a:gd name="T73" fmla="*/ 10 h 108"/>
              <a:gd name="T74" fmla="*/ 49 w 71"/>
              <a:gd name="T75" fmla="*/ 12 h 108"/>
              <a:gd name="T76" fmla="*/ 46 w 71"/>
              <a:gd name="T77" fmla="*/ 20 h 108"/>
              <a:gd name="T78" fmla="*/ 46 w 71"/>
              <a:gd name="T79" fmla="*/ 20 h 108"/>
              <a:gd name="T80" fmla="*/ 48 w 71"/>
              <a:gd name="T81" fmla="*/ 20 h 108"/>
              <a:gd name="T82" fmla="*/ 56 w 71"/>
              <a:gd name="T83" fmla="*/ 19 h 108"/>
              <a:gd name="T84" fmla="*/ 64 w 71"/>
              <a:gd name="T85" fmla="*/ 20 h 108"/>
              <a:gd name="T86" fmla="*/ 61 w 71"/>
              <a:gd name="T87" fmla="*/ 20 h 108"/>
              <a:gd name="T88" fmla="*/ 58 w 71"/>
              <a:gd name="T89" fmla="*/ 18 h 108"/>
              <a:gd name="T90" fmla="*/ 63 w 71"/>
              <a:gd name="T91" fmla="*/ 20 h 108"/>
              <a:gd name="T92" fmla="*/ 62 w 71"/>
              <a:gd name="T93" fmla="*/ 17 h 108"/>
              <a:gd name="T94" fmla="*/ 67 w 71"/>
              <a:gd name="T95" fmla="*/ 5 h 108"/>
              <a:gd name="T96" fmla="*/ 50 w 71"/>
              <a:gd name="T97" fmla="*/ 16 h 108"/>
              <a:gd name="T98" fmla="*/ 48 w 71"/>
              <a:gd name="T99" fmla="*/ 14 h 108"/>
              <a:gd name="T100" fmla="*/ 43 w 71"/>
              <a:gd name="T101" fmla="*/ 15 h 108"/>
              <a:gd name="T102" fmla="*/ 41 w 71"/>
              <a:gd name="T103" fmla="*/ 12 h 108"/>
              <a:gd name="T104" fmla="*/ 47 w 71"/>
              <a:gd name="T105" fmla="*/ 5 h 108"/>
              <a:gd name="T106" fmla="*/ 40 w 71"/>
              <a:gd name="T107" fmla="*/ 9 h 108"/>
              <a:gd name="T108" fmla="*/ 24 w 71"/>
              <a:gd name="T109" fmla="*/ 80 h 108"/>
              <a:gd name="T110" fmla="*/ 24 w 71"/>
              <a:gd name="T111" fmla="*/ 80 h 108"/>
              <a:gd name="T112" fmla="*/ 11 w 71"/>
              <a:gd name="T113" fmla="*/ 8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 h="108">
                <a:moveTo>
                  <a:pt x="8" y="103"/>
                </a:moveTo>
                <a:cubicBezTo>
                  <a:pt x="15" y="107"/>
                  <a:pt x="25" y="108"/>
                  <a:pt x="32" y="105"/>
                </a:cubicBezTo>
                <a:cubicBezTo>
                  <a:pt x="41" y="101"/>
                  <a:pt x="43" y="93"/>
                  <a:pt x="40" y="86"/>
                </a:cubicBezTo>
                <a:cubicBezTo>
                  <a:pt x="40" y="86"/>
                  <a:pt x="40" y="86"/>
                  <a:pt x="40" y="86"/>
                </a:cubicBezTo>
                <a:cubicBezTo>
                  <a:pt x="42" y="65"/>
                  <a:pt x="41" y="43"/>
                  <a:pt x="40" y="22"/>
                </a:cubicBezTo>
                <a:cubicBezTo>
                  <a:pt x="49" y="23"/>
                  <a:pt x="58" y="22"/>
                  <a:pt x="66" y="23"/>
                </a:cubicBezTo>
                <a:cubicBezTo>
                  <a:pt x="67" y="23"/>
                  <a:pt x="68" y="22"/>
                  <a:pt x="68" y="21"/>
                </a:cubicBezTo>
                <a:cubicBezTo>
                  <a:pt x="68" y="21"/>
                  <a:pt x="68" y="21"/>
                  <a:pt x="68" y="21"/>
                </a:cubicBezTo>
                <a:cubicBezTo>
                  <a:pt x="68" y="15"/>
                  <a:pt x="71" y="10"/>
                  <a:pt x="71" y="3"/>
                </a:cubicBezTo>
                <a:cubicBezTo>
                  <a:pt x="71" y="2"/>
                  <a:pt x="70" y="2"/>
                  <a:pt x="69" y="2"/>
                </a:cubicBezTo>
                <a:cubicBezTo>
                  <a:pt x="69" y="2"/>
                  <a:pt x="68" y="2"/>
                  <a:pt x="68" y="2"/>
                </a:cubicBezTo>
                <a:cubicBezTo>
                  <a:pt x="62" y="2"/>
                  <a:pt x="56" y="2"/>
                  <a:pt x="51" y="1"/>
                </a:cubicBezTo>
                <a:cubicBezTo>
                  <a:pt x="46" y="1"/>
                  <a:pt x="42" y="0"/>
                  <a:pt x="38" y="3"/>
                </a:cubicBezTo>
                <a:cubicBezTo>
                  <a:pt x="37" y="3"/>
                  <a:pt x="37" y="4"/>
                  <a:pt x="37" y="4"/>
                </a:cubicBezTo>
                <a:cubicBezTo>
                  <a:pt x="37" y="4"/>
                  <a:pt x="37" y="4"/>
                  <a:pt x="37" y="4"/>
                </a:cubicBezTo>
                <a:cubicBezTo>
                  <a:pt x="37" y="10"/>
                  <a:pt x="37" y="15"/>
                  <a:pt x="37" y="20"/>
                </a:cubicBezTo>
                <a:cubicBezTo>
                  <a:pt x="37" y="20"/>
                  <a:pt x="37" y="21"/>
                  <a:pt x="38" y="21"/>
                </a:cubicBezTo>
                <a:cubicBezTo>
                  <a:pt x="38" y="41"/>
                  <a:pt x="39" y="61"/>
                  <a:pt x="38" y="81"/>
                </a:cubicBezTo>
                <a:cubicBezTo>
                  <a:pt x="38" y="81"/>
                  <a:pt x="37" y="80"/>
                  <a:pt x="37" y="80"/>
                </a:cubicBezTo>
                <a:cubicBezTo>
                  <a:pt x="27" y="76"/>
                  <a:pt x="14" y="76"/>
                  <a:pt x="6" y="83"/>
                </a:cubicBezTo>
                <a:cubicBezTo>
                  <a:pt x="0" y="89"/>
                  <a:pt x="1" y="98"/>
                  <a:pt x="8" y="103"/>
                </a:cubicBezTo>
                <a:close/>
                <a:moveTo>
                  <a:pt x="5" y="95"/>
                </a:moveTo>
                <a:cubicBezTo>
                  <a:pt x="10" y="91"/>
                  <a:pt x="14" y="86"/>
                  <a:pt x="19" y="82"/>
                </a:cubicBezTo>
                <a:cubicBezTo>
                  <a:pt x="20" y="81"/>
                  <a:pt x="20" y="81"/>
                  <a:pt x="20" y="81"/>
                </a:cubicBezTo>
                <a:cubicBezTo>
                  <a:pt x="20" y="81"/>
                  <a:pt x="20" y="81"/>
                  <a:pt x="20" y="82"/>
                </a:cubicBezTo>
                <a:cubicBezTo>
                  <a:pt x="19" y="83"/>
                  <a:pt x="18" y="84"/>
                  <a:pt x="17" y="85"/>
                </a:cubicBezTo>
                <a:cubicBezTo>
                  <a:pt x="15" y="88"/>
                  <a:pt x="13" y="91"/>
                  <a:pt x="11" y="93"/>
                </a:cubicBezTo>
                <a:cubicBezTo>
                  <a:pt x="10" y="95"/>
                  <a:pt x="9" y="96"/>
                  <a:pt x="7" y="97"/>
                </a:cubicBezTo>
                <a:cubicBezTo>
                  <a:pt x="7" y="98"/>
                  <a:pt x="8" y="98"/>
                  <a:pt x="8" y="98"/>
                </a:cubicBezTo>
                <a:cubicBezTo>
                  <a:pt x="8" y="98"/>
                  <a:pt x="9" y="97"/>
                  <a:pt x="9" y="97"/>
                </a:cubicBezTo>
                <a:cubicBezTo>
                  <a:pt x="9" y="97"/>
                  <a:pt x="9" y="97"/>
                  <a:pt x="9" y="97"/>
                </a:cubicBezTo>
                <a:cubicBezTo>
                  <a:pt x="9" y="97"/>
                  <a:pt x="9" y="97"/>
                  <a:pt x="9" y="97"/>
                </a:cubicBezTo>
                <a:cubicBezTo>
                  <a:pt x="10" y="96"/>
                  <a:pt x="11" y="95"/>
                  <a:pt x="12" y="94"/>
                </a:cubicBezTo>
                <a:cubicBezTo>
                  <a:pt x="13" y="93"/>
                  <a:pt x="14" y="91"/>
                  <a:pt x="15" y="90"/>
                </a:cubicBezTo>
                <a:cubicBezTo>
                  <a:pt x="17" y="87"/>
                  <a:pt x="21" y="84"/>
                  <a:pt x="23" y="82"/>
                </a:cubicBezTo>
                <a:cubicBezTo>
                  <a:pt x="18" y="87"/>
                  <a:pt x="13" y="92"/>
                  <a:pt x="9" y="99"/>
                </a:cubicBezTo>
                <a:cubicBezTo>
                  <a:pt x="9" y="99"/>
                  <a:pt x="9" y="100"/>
                  <a:pt x="10" y="99"/>
                </a:cubicBezTo>
                <a:cubicBezTo>
                  <a:pt x="16" y="95"/>
                  <a:pt x="20" y="89"/>
                  <a:pt x="26" y="83"/>
                </a:cubicBezTo>
                <a:cubicBezTo>
                  <a:pt x="26" y="83"/>
                  <a:pt x="26" y="83"/>
                  <a:pt x="27" y="83"/>
                </a:cubicBezTo>
                <a:cubicBezTo>
                  <a:pt x="26" y="83"/>
                  <a:pt x="26" y="84"/>
                  <a:pt x="25" y="84"/>
                </a:cubicBezTo>
                <a:cubicBezTo>
                  <a:pt x="24" y="86"/>
                  <a:pt x="22" y="88"/>
                  <a:pt x="21" y="90"/>
                </a:cubicBezTo>
                <a:cubicBezTo>
                  <a:pt x="18" y="93"/>
                  <a:pt x="15" y="97"/>
                  <a:pt x="13" y="100"/>
                </a:cubicBezTo>
                <a:cubicBezTo>
                  <a:pt x="12" y="101"/>
                  <a:pt x="13" y="101"/>
                  <a:pt x="13" y="101"/>
                </a:cubicBezTo>
                <a:cubicBezTo>
                  <a:pt x="20" y="97"/>
                  <a:pt x="24" y="90"/>
                  <a:pt x="30" y="85"/>
                </a:cubicBezTo>
                <a:cubicBezTo>
                  <a:pt x="31" y="83"/>
                  <a:pt x="33" y="81"/>
                  <a:pt x="31" y="84"/>
                </a:cubicBezTo>
                <a:cubicBezTo>
                  <a:pt x="29" y="87"/>
                  <a:pt x="27" y="89"/>
                  <a:pt x="26" y="91"/>
                </a:cubicBezTo>
                <a:cubicBezTo>
                  <a:pt x="23" y="95"/>
                  <a:pt x="19" y="98"/>
                  <a:pt x="16" y="102"/>
                </a:cubicBezTo>
                <a:cubicBezTo>
                  <a:pt x="15" y="102"/>
                  <a:pt x="16" y="103"/>
                  <a:pt x="16" y="102"/>
                </a:cubicBezTo>
                <a:cubicBezTo>
                  <a:pt x="23" y="98"/>
                  <a:pt x="28" y="92"/>
                  <a:pt x="33" y="86"/>
                </a:cubicBezTo>
                <a:cubicBezTo>
                  <a:pt x="35" y="83"/>
                  <a:pt x="33" y="86"/>
                  <a:pt x="32" y="87"/>
                </a:cubicBezTo>
                <a:cubicBezTo>
                  <a:pt x="31" y="89"/>
                  <a:pt x="29" y="92"/>
                  <a:pt x="27" y="94"/>
                </a:cubicBezTo>
                <a:cubicBezTo>
                  <a:pt x="24" y="97"/>
                  <a:pt x="21" y="100"/>
                  <a:pt x="19" y="103"/>
                </a:cubicBezTo>
                <a:cubicBezTo>
                  <a:pt x="19" y="103"/>
                  <a:pt x="19" y="103"/>
                  <a:pt x="19" y="103"/>
                </a:cubicBezTo>
                <a:cubicBezTo>
                  <a:pt x="16" y="103"/>
                  <a:pt x="12" y="102"/>
                  <a:pt x="9" y="100"/>
                </a:cubicBezTo>
                <a:cubicBezTo>
                  <a:pt x="7" y="99"/>
                  <a:pt x="6" y="97"/>
                  <a:pt x="5" y="95"/>
                </a:cubicBezTo>
                <a:close/>
                <a:moveTo>
                  <a:pt x="5" y="91"/>
                </a:moveTo>
                <a:cubicBezTo>
                  <a:pt x="7" y="89"/>
                  <a:pt x="8" y="88"/>
                  <a:pt x="10" y="86"/>
                </a:cubicBezTo>
                <a:cubicBezTo>
                  <a:pt x="11" y="85"/>
                  <a:pt x="13" y="84"/>
                  <a:pt x="15" y="82"/>
                </a:cubicBezTo>
                <a:cubicBezTo>
                  <a:pt x="14" y="82"/>
                  <a:pt x="16" y="81"/>
                  <a:pt x="17" y="81"/>
                </a:cubicBezTo>
                <a:cubicBezTo>
                  <a:pt x="17" y="81"/>
                  <a:pt x="17" y="81"/>
                  <a:pt x="17" y="81"/>
                </a:cubicBezTo>
                <a:cubicBezTo>
                  <a:pt x="14" y="86"/>
                  <a:pt x="9" y="90"/>
                  <a:pt x="5" y="94"/>
                </a:cubicBezTo>
                <a:cubicBezTo>
                  <a:pt x="5" y="93"/>
                  <a:pt x="5" y="92"/>
                  <a:pt x="5" y="91"/>
                </a:cubicBezTo>
                <a:close/>
                <a:moveTo>
                  <a:pt x="20" y="80"/>
                </a:moveTo>
                <a:cubicBezTo>
                  <a:pt x="18" y="81"/>
                  <a:pt x="17" y="83"/>
                  <a:pt x="16" y="84"/>
                </a:cubicBezTo>
                <a:cubicBezTo>
                  <a:pt x="17" y="83"/>
                  <a:pt x="17" y="82"/>
                  <a:pt x="18" y="81"/>
                </a:cubicBezTo>
                <a:cubicBezTo>
                  <a:pt x="19" y="81"/>
                  <a:pt x="19" y="80"/>
                  <a:pt x="20" y="80"/>
                </a:cubicBezTo>
                <a:close/>
                <a:moveTo>
                  <a:pt x="24" y="80"/>
                </a:moveTo>
                <a:cubicBezTo>
                  <a:pt x="25" y="80"/>
                  <a:pt x="27" y="81"/>
                  <a:pt x="28" y="81"/>
                </a:cubicBezTo>
                <a:cubicBezTo>
                  <a:pt x="23" y="85"/>
                  <a:pt x="19" y="90"/>
                  <a:pt x="14" y="95"/>
                </a:cubicBezTo>
                <a:cubicBezTo>
                  <a:pt x="13" y="96"/>
                  <a:pt x="9" y="100"/>
                  <a:pt x="11" y="97"/>
                </a:cubicBezTo>
                <a:cubicBezTo>
                  <a:pt x="13" y="94"/>
                  <a:pt x="14" y="92"/>
                  <a:pt x="16" y="91"/>
                </a:cubicBezTo>
                <a:cubicBezTo>
                  <a:pt x="19" y="87"/>
                  <a:pt x="22" y="84"/>
                  <a:pt x="24" y="81"/>
                </a:cubicBezTo>
                <a:cubicBezTo>
                  <a:pt x="25" y="81"/>
                  <a:pt x="24" y="80"/>
                  <a:pt x="24" y="80"/>
                </a:cubicBezTo>
                <a:close/>
                <a:moveTo>
                  <a:pt x="32" y="82"/>
                </a:moveTo>
                <a:cubicBezTo>
                  <a:pt x="27" y="86"/>
                  <a:pt x="23" y="92"/>
                  <a:pt x="18" y="96"/>
                </a:cubicBezTo>
                <a:cubicBezTo>
                  <a:pt x="17" y="97"/>
                  <a:pt x="16" y="98"/>
                  <a:pt x="15" y="99"/>
                </a:cubicBezTo>
                <a:cubicBezTo>
                  <a:pt x="14" y="100"/>
                  <a:pt x="14" y="100"/>
                  <a:pt x="14" y="99"/>
                </a:cubicBezTo>
                <a:cubicBezTo>
                  <a:pt x="16" y="97"/>
                  <a:pt x="18" y="94"/>
                  <a:pt x="20" y="92"/>
                </a:cubicBezTo>
                <a:cubicBezTo>
                  <a:pt x="23" y="88"/>
                  <a:pt x="26" y="85"/>
                  <a:pt x="29" y="81"/>
                </a:cubicBezTo>
                <a:cubicBezTo>
                  <a:pt x="30" y="81"/>
                  <a:pt x="31" y="81"/>
                  <a:pt x="32" y="82"/>
                </a:cubicBezTo>
                <a:close/>
                <a:moveTo>
                  <a:pt x="34" y="82"/>
                </a:moveTo>
                <a:cubicBezTo>
                  <a:pt x="34" y="82"/>
                  <a:pt x="34" y="83"/>
                  <a:pt x="35" y="83"/>
                </a:cubicBezTo>
                <a:cubicBezTo>
                  <a:pt x="35" y="83"/>
                  <a:pt x="35" y="83"/>
                  <a:pt x="35" y="83"/>
                </a:cubicBezTo>
                <a:cubicBezTo>
                  <a:pt x="32" y="86"/>
                  <a:pt x="29" y="89"/>
                  <a:pt x="27" y="92"/>
                </a:cubicBezTo>
                <a:cubicBezTo>
                  <a:pt x="25" y="93"/>
                  <a:pt x="24" y="95"/>
                  <a:pt x="23" y="96"/>
                </a:cubicBezTo>
                <a:cubicBezTo>
                  <a:pt x="21" y="98"/>
                  <a:pt x="18" y="99"/>
                  <a:pt x="17" y="101"/>
                </a:cubicBezTo>
                <a:cubicBezTo>
                  <a:pt x="19" y="98"/>
                  <a:pt x="23" y="96"/>
                  <a:pt x="25" y="93"/>
                </a:cubicBezTo>
                <a:cubicBezTo>
                  <a:pt x="28" y="90"/>
                  <a:pt x="31" y="86"/>
                  <a:pt x="33" y="82"/>
                </a:cubicBezTo>
                <a:cubicBezTo>
                  <a:pt x="33" y="82"/>
                  <a:pt x="34" y="82"/>
                  <a:pt x="34" y="82"/>
                </a:cubicBezTo>
                <a:close/>
                <a:moveTo>
                  <a:pt x="26" y="103"/>
                </a:moveTo>
                <a:cubicBezTo>
                  <a:pt x="26" y="103"/>
                  <a:pt x="25" y="103"/>
                  <a:pt x="25" y="103"/>
                </a:cubicBezTo>
                <a:cubicBezTo>
                  <a:pt x="26" y="103"/>
                  <a:pt x="26" y="102"/>
                  <a:pt x="27" y="101"/>
                </a:cubicBezTo>
                <a:cubicBezTo>
                  <a:pt x="27" y="102"/>
                  <a:pt x="27" y="102"/>
                  <a:pt x="26" y="103"/>
                </a:cubicBezTo>
                <a:cubicBezTo>
                  <a:pt x="26" y="103"/>
                  <a:pt x="26" y="103"/>
                  <a:pt x="26" y="103"/>
                </a:cubicBezTo>
                <a:close/>
                <a:moveTo>
                  <a:pt x="19" y="103"/>
                </a:moveTo>
                <a:cubicBezTo>
                  <a:pt x="24" y="100"/>
                  <a:pt x="27" y="97"/>
                  <a:pt x="31" y="94"/>
                </a:cubicBezTo>
                <a:cubicBezTo>
                  <a:pt x="30" y="94"/>
                  <a:pt x="30" y="94"/>
                  <a:pt x="30" y="95"/>
                </a:cubicBezTo>
                <a:cubicBezTo>
                  <a:pt x="27" y="98"/>
                  <a:pt x="25" y="100"/>
                  <a:pt x="23" y="103"/>
                </a:cubicBezTo>
                <a:cubicBezTo>
                  <a:pt x="22" y="103"/>
                  <a:pt x="21" y="103"/>
                  <a:pt x="19" y="103"/>
                </a:cubicBezTo>
                <a:close/>
                <a:moveTo>
                  <a:pt x="30" y="93"/>
                </a:moveTo>
                <a:cubicBezTo>
                  <a:pt x="28" y="95"/>
                  <a:pt x="27" y="96"/>
                  <a:pt x="25" y="98"/>
                </a:cubicBezTo>
                <a:cubicBezTo>
                  <a:pt x="24" y="99"/>
                  <a:pt x="19" y="104"/>
                  <a:pt x="21" y="101"/>
                </a:cubicBezTo>
                <a:cubicBezTo>
                  <a:pt x="26" y="95"/>
                  <a:pt x="32" y="90"/>
                  <a:pt x="35" y="83"/>
                </a:cubicBezTo>
                <a:cubicBezTo>
                  <a:pt x="35" y="83"/>
                  <a:pt x="35" y="83"/>
                  <a:pt x="35" y="83"/>
                </a:cubicBezTo>
                <a:cubicBezTo>
                  <a:pt x="36" y="84"/>
                  <a:pt x="37" y="85"/>
                  <a:pt x="37" y="86"/>
                </a:cubicBezTo>
                <a:cubicBezTo>
                  <a:pt x="35" y="88"/>
                  <a:pt x="32" y="91"/>
                  <a:pt x="30" y="93"/>
                </a:cubicBezTo>
                <a:close/>
                <a:moveTo>
                  <a:pt x="29" y="103"/>
                </a:moveTo>
                <a:cubicBezTo>
                  <a:pt x="28" y="103"/>
                  <a:pt x="27" y="103"/>
                  <a:pt x="27" y="103"/>
                </a:cubicBezTo>
                <a:cubicBezTo>
                  <a:pt x="29" y="101"/>
                  <a:pt x="32" y="99"/>
                  <a:pt x="34" y="97"/>
                </a:cubicBezTo>
                <a:cubicBezTo>
                  <a:pt x="35" y="96"/>
                  <a:pt x="39" y="92"/>
                  <a:pt x="35" y="97"/>
                </a:cubicBezTo>
                <a:cubicBezTo>
                  <a:pt x="33" y="98"/>
                  <a:pt x="32" y="100"/>
                  <a:pt x="31" y="101"/>
                </a:cubicBezTo>
                <a:cubicBezTo>
                  <a:pt x="30" y="102"/>
                  <a:pt x="31" y="102"/>
                  <a:pt x="31" y="102"/>
                </a:cubicBezTo>
                <a:cubicBezTo>
                  <a:pt x="33" y="100"/>
                  <a:pt x="35" y="99"/>
                  <a:pt x="37" y="98"/>
                </a:cubicBezTo>
                <a:cubicBezTo>
                  <a:pt x="35" y="100"/>
                  <a:pt x="32" y="102"/>
                  <a:pt x="29" y="103"/>
                </a:cubicBezTo>
                <a:close/>
                <a:moveTo>
                  <a:pt x="39" y="95"/>
                </a:moveTo>
                <a:cubicBezTo>
                  <a:pt x="38" y="95"/>
                  <a:pt x="38" y="96"/>
                  <a:pt x="38" y="97"/>
                </a:cubicBezTo>
                <a:cubicBezTo>
                  <a:pt x="38" y="97"/>
                  <a:pt x="37" y="97"/>
                  <a:pt x="37" y="97"/>
                </a:cubicBezTo>
                <a:cubicBezTo>
                  <a:pt x="36" y="98"/>
                  <a:pt x="35" y="98"/>
                  <a:pt x="33" y="99"/>
                </a:cubicBezTo>
                <a:cubicBezTo>
                  <a:pt x="35" y="98"/>
                  <a:pt x="37" y="96"/>
                  <a:pt x="38" y="94"/>
                </a:cubicBezTo>
                <a:cubicBezTo>
                  <a:pt x="38" y="94"/>
                  <a:pt x="37" y="93"/>
                  <a:pt x="37" y="93"/>
                </a:cubicBezTo>
                <a:cubicBezTo>
                  <a:pt x="34" y="96"/>
                  <a:pt x="31" y="99"/>
                  <a:pt x="28" y="102"/>
                </a:cubicBezTo>
                <a:cubicBezTo>
                  <a:pt x="30" y="99"/>
                  <a:pt x="34" y="95"/>
                  <a:pt x="36" y="92"/>
                </a:cubicBezTo>
                <a:cubicBezTo>
                  <a:pt x="37" y="92"/>
                  <a:pt x="36" y="91"/>
                  <a:pt x="36" y="92"/>
                </a:cubicBezTo>
                <a:cubicBezTo>
                  <a:pt x="36" y="92"/>
                  <a:pt x="35" y="92"/>
                  <a:pt x="35" y="93"/>
                </a:cubicBezTo>
                <a:cubicBezTo>
                  <a:pt x="35" y="92"/>
                  <a:pt x="34" y="93"/>
                  <a:pt x="34" y="93"/>
                </a:cubicBezTo>
                <a:cubicBezTo>
                  <a:pt x="31" y="97"/>
                  <a:pt x="26" y="101"/>
                  <a:pt x="24" y="103"/>
                </a:cubicBezTo>
                <a:cubicBezTo>
                  <a:pt x="24" y="103"/>
                  <a:pt x="24" y="103"/>
                  <a:pt x="24" y="103"/>
                </a:cubicBezTo>
                <a:cubicBezTo>
                  <a:pt x="28" y="97"/>
                  <a:pt x="33" y="92"/>
                  <a:pt x="38" y="87"/>
                </a:cubicBezTo>
                <a:cubicBezTo>
                  <a:pt x="39" y="89"/>
                  <a:pt x="39" y="92"/>
                  <a:pt x="39" y="95"/>
                </a:cubicBezTo>
                <a:close/>
                <a:moveTo>
                  <a:pt x="40" y="5"/>
                </a:moveTo>
                <a:cubicBezTo>
                  <a:pt x="40" y="5"/>
                  <a:pt x="40" y="5"/>
                  <a:pt x="40" y="5"/>
                </a:cubicBezTo>
                <a:cubicBezTo>
                  <a:pt x="41" y="4"/>
                  <a:pt x="42" y="4"/>
                  <a:pt x="44" y="4"/>
                </a:cubicBezTo>
                <a:cubicBezTo>
                  <a:pt x="43" y="5"/>
                  <a:pt x="41" y="5"/>
                  <a:pt x="40" y="5"/>
                </a:cubicBezTo>
                <a:close/>
                <a:moveTo>
                  <a:pt x="40" y="6"/>
                </a:moveTo>
                <a:cubicBezTo>
                  <a:pt x="41" y="6"/>
                  <a:pt x="41" y="6"/>
                  <a:pt x="42" y="6"/>
                </a:cubicBezTo>
                <a:cubicBezTo>
                  <a:pt x="41" y="6"/>
                  <a:pt x="41" y="7"/>
                  <a:pt x="40" y="8"/>
                </a:cubicBezTo>
                <a:cubicBezTo>
                  <a:pt x="40" y="7"/>
                  <a:pt x="40" y="7"/>
                  <a:pt x="40" y="6"/>
                </a:cubicBezTo>
                <a:close/>
                <a:moveTo>
                  <a:pt x="40" y="15"/>
                </a:moveTo>
                <a:cubicBezTo>
                  <a:pt x="42" y="13"/>
                  <a:pt x="43" y="12"/>
                  <a:pt x="44" y="11"/>
                </a:cubicBezTo>
                <a:cubicBezTo>
                  <a:pt x="45" y="10"/>
                  <a:pt x="45" y="9"/>
                  <a:pt x="46" y="9"/>
                </a:cubicBezTo>
                <a:cubicBezTo>
                  <a:pt x="47" y="8"/>
                  <a:pt x="51" y="4"/>
                  <a:pt x="49" y="7"/>
                </a:cubicBezTo>
                <a:cubicBezTo>
                  <a:pt x="46" y="10"/>
                  <a:pt x="43" y="14"/>
                  <a:pt x="40" y="17"/>
                </a:cubicBezTo>
                <a:cubicBezTo>
                  <a:pt x="40" y="16"/>
                  <a:pt x="40" y="15"/>
                  <a:pt x="40" y="15"/>
                </a:cubicBezTo>
                <a:close/>
                <a:moveTo>
                  <a:pt x="40" y="10"/>
                </a:moveTo>
                <a:cubicBezTo>
                  <a:pt x="41" y="10"/>
                  <a:pt x="42" y="9"/>
                  <a:pt x="42" y="9"/>
                </a:cubicBezTo>
                <a:cubicBezTo>
                  <a:pt x="42" y="9"/>
                  <a:pt x="43" y="8"/>
                  <a:pt x="43" y="8"/>
                </a:cubicBezTo>
                <a:cubicBezTo>
                  <a:pt x="42" y="9"/>
                  <a:pt x="41" y="11"/>
                  <a:pt x="40" y="12"/>
                </a:cubicBezTo>
                <a:cubicBezTo>
                  <a:pt x="40" y="12"/>
                  <a:pt x="40" y="11"/>
                  <a:pt x="40" y="10"/>
                </a:cubicBezTo>
                <a:close/>
                <a:moveTo>
                  <a:pt x="40" y="18"/>
                </a:moveTo>
                <a:cubicBezTo>
                  <a:pt x="44" y="16"/>
                  <a:pt x="47" y="12"/>
                  <a:pt x="51" y="9"/>
                </a:cubicBezTo>
                <a:cubicBezTo>
                  <a:pt x="51" y="9"/>
                  <a:pt x="55" y="5"/>
                  <a:pt x="54" y="6"/>
                </a:cubicBezTo>
                <a:cubicBezTo>
                  <a:pt x="52" y="8"/>
                  <a:pt x="51" y="10"/>
                  <a:pt x="49" y="12"/>
                </a:cubicBezTo>
                <a:cubicBezTo>
                  <a:pt x="47" y="15"/>
                  <a:pt x="45" y="17"/>
                  <a:pt x="43" y="19"/>
                </a:cubicBezTo>
                <a:cubicBezTo>
                  <a:pt x="42" y="19"/>
                  <a:pt x="41" y="19"/>
                  <a:pt x="40" y="19"/>
                </a:cubicBezTo>
                <a:cubicBezTo>
                  <a:pt x="40" y="19"/>
                  <a:pt x="40" y="19"/>
                  <a:pt x="40" y="18"/>
                </a:cubicBezTo>
                <a:close/>
                <a:moveTo>
                  <a:pt x="46" y="20"/>
                </a:moveTo>
                <a:cubicBezTo>
                  <a:pt x="46" y="20"/>
                  <a:pt x="45" y="19"/>
                  <a:pt x="44" y="19"/>
                </a:cubicBezTo>
                <a:cubicBezTo>
                  <a:pt x="48" y="16"/>
                  <a:pt x="52" y="12"/>
                  <a:pt x="55" y="9"/>
                </a:cubicBezTo>
                <a:cubicBezTo>
                  <a:pt x="54" y="10"/>
                  <a:pt x="53" y="11"/>
                  <a:pt x="52" y="13"/>
                </a:cubicBezTo>
                <a:cubicBezTo>
                  <a:pt x="51" y="15"/>
                  <a:pt x="49" y="17"/>
                  <a:pt x="46" y="20"/>
                </a:cubicBezTo>
                <a:close/>
                <a:moveTo>
                  <a:pt x="48" y="20"/>
                </a:moveTo>
                <a:cubicBezTo>
                  <a:pt x="52" y="16"/>
                  <a:pt x="57" y="11"/>
                  <a:pt x="61" y="7"/>
                </a:cubicBezTo>
                <a:cubicBezTo>
                  <a:pt x="58" y="10"/>
                  <a:pt x="56" y="16"/>
                  <a:pt x="52" y="20"/>
                </a:cubicBezTo>
                <a:cubicBezTo>
                  <a:pt x="50" y="20"/>
                  <a:pt x="49" y="20"/>
                  <a:pt x="48" y="20"/>
                </a:cubicBezTo>
                <a:close/>
                <a:moveTo>
                  <a:pt x="53" y="20"/>
                </a:moveTo>
                <a:cubicBezTo>
                  <a:pt x="57" y="16"/>
                  <a:pt x="60" y="13"/>
                  <a:pt x="64" y="9"/>
                </a:cubicBezTo>
                <a:cubicBezTo>
                  <a:pt x="63" y="10"/>
                  <a:pt x="62" y="10"/>
                  <a:pt x="62" y="11"/>
                </a:cubicBezTo>
                <a:cubicBezTo>
                  <a:pt x="60" y="14"/>
                  <a:pt x="58" y="17"/>
                  <a:pt x="56" y="19"/>
                </a:cubicBezTo>
                <a:cubicBezTo>
                  <a:pt x="56" y="20"/>
                  <a:pt x="56" y="20"/>
                  <a:pt x="56" y="20"/>
                </a:cubicBezTo>
                <a:cubicBezTo>
                  <a:pt x="55" y="20"/>
                  <a:pt x="54" y="20"/>
                  <a:pt x="53" y="20"/>
                </a:cubicBezTo>
                <a:close/>
                <a:moveTo>
                  <a:pt x="65" y="20"/>
                </a:moveTo>
                <a:cubicBezTo>
                  <a:pt x="65" y="20"/>
                  <a:pt x="64" y="20"/>
                  <a:pt x="64" y="20"/>
                </a:cubicBezTo>
                <a:cubicBezTo>
                  <a:pt x="64" y="20"/>
                  <a:pt x="65" y="19"/>
                  <a:pt x="65" y="19"/>
                </a:cubicBezTo>
                <a:cubicBezTo>
                  <a:pt x="65" y="19"/>
                  <a:pt x="64" y="18"/>
                  <a:pt x="64" y="18"/>
                </a:cubicBezTo>
                <a:cubicBezTo>
                  <a:pt x="63" y="19"/>
                  <a:pt x="62" y="19"/>
                  <a:pt x="61" y="20"/>
                </a:cubicBezTo>
                <a:cubicBezTo>
                  <a:pt x="61" y="20"/>
                  <a:pt x="61" y="20"/>
                  <a:pt x="61" y="20"/>
                </a:cubicBezTo>
                <a:cubicBezTo>
                  <a:pt x="61" y="20"/>
                  <a:pt x="61" y="19"/>
                  <a:pt x="61" y="19"/>
                </a:cubicBezTo>
                <a:cubicBezTo>
                  <a:pt x="63" y="16"/>
                  <a:pt x="65" y="14"/>
                  <a:pt x="67" y="12"/>
                </a:cubicBezTo>
                <a:cubicBezTo>
                  <a:pt x="67" y="11"/>
                  <a:pt x="66" y="11"/>
                  <a:pt x="66" y="11"/>
                </a:cubicBezTo>
                <a:cubicBezTo>
                  <a:pt x="64" y="13"/>
                  <a:pt x="59" y="16"/>
                  <a:pt x="58" y="18"/>
                </a:cubicBezTo>
                <a:cubicBezTo>
                  <a:pt x="60" y="14"/>
                  <a:pt x="64" y="10"/>
                  <a:pt x="68" y="6"/>
                </a:cubicBezTo>
                <a:cubicBezTo>
                  <a:pt x="67" y="11"/>
                  <a:pt x="66" y="15"/>
                  <a:pt x="65" y="20"/>
                </a:cubicBezTo>
                <a:close/>
                <a:moveTo>
                  <a:pt x="62" y="20"/>
                </a:moveTo>
                <a:cubicBezTo>
                  <a:pt x="63" y="19"/>
                  <a:pt x="64" y="19"/>
                  <a:pt x="63" y="20"/>
                </a:cubicBezTo>
                <a:cubicBezTo>
                  <a:pt x="63" y="20"/>
                  <a:pt x="62" y="20"/>
                  <a:pt x="62" y="20"/>
                </a:cubicBezTo>
                <a:close/>
                <a:moveTo>
                  <a:pt x="57" y="20"/>
                </a:moveTo>
                <a:cubicBezTo>
                  <a:pt x="60" y="18"/>
                  <a:pt x="62" y="16"/>
                  <a:pt x="64" y="14"/>
                </a:cubicBezTo>
                <a:cubicBezTo>
                  <a:pt x="68" y="11"/>
                  <a:pt x="62" y="16"/>
                  <a:pt x="62" y="17"/>
                </a:cubicBezTo>
                <a:cubicBezTo>
                  <a:pt x="61" y="18"/>
                  <a:pt x="60" y="19"/>
                  <a:pt x="60" y="20"/>
                </a:cubicBezTo>
                <a:cubicBezTo>
                  <a:pt x="59" y="20"/>
                  <a:pt x="58" y="20"/>
                  <a:pt x="57" y="20"/>
                </a:cubicBezTo>
                <a:close/>
                <a:moveTo>
                  <a:pt x="52" y="4"/>
                </a:moveTo>
                <a:cubicBezTo>
                  <a:pt x="57" y="5"/>
                  <a:pt x="62" y="5"/>
                  <a:pt x="67" y="5"/>
                </a:cubicBezTo>
                <a:cubicBezTo>
                  <a:pt x="63" y="8"/>
                  <a:pt x="60" y="12"/>
                  <a:pt x="56" y="15"/>
                </a:cubicBezTo>
                <a:cubicBezTo>
                  <a:pt x="59" y="12"/>
                  <a:pt x="61" y="9"/>
                  <a:pt x="63" y="6"/>
                </a:cubicBezTo>
                <a:cubicBezTo>
                  <a:pt x="63" y="5"/>
                  <a:pt x="62" y="5"/>
                  <a:pt x="62" y="5"/>
                </a:cubicBezTo>
                <a:cubicBezTo>
                  <a:pt x="58" y="9"/>
                  <a:pt x="54" y="13"/>
                  <a:pt x="50" y="16"/>
                </a:cubicBezTo>
                <a:cubicBezTo>
                  <a:pt x="51" y="15"/>
                  <a:pt x="52" y="14"/>
                  <a:pt x="53" y="13"/>
                </a:cubicBezTo>
                <a:cubicBezTo>
                  <a:pt x="55" y="11"/>
                  <a:pt x="57" y="8"/>
                  <a:pt x="59" y="6"/>
                </a:cubicBezTo>
                <a:cubicBezTo>
                  <a:pt x="60" y="6"/>
                  <a:pt x="59" y="5"/>
                  <a:pt x="59" y="5"/>
                </a:cubicBezTo>
                <a:cubicBezTo>
                  <a:pt x="55" y="8"/>
                  <a:pt x="52" y="11"/>
                  <a:pt x="48" y="14"/>
                </a:cubicBezTo>
                <a:cubicBezTo>
                  <a:pt x="49" y="14"/>
                  <a:pt x="49" y="14"/>
                  <a:pt x="49" y="14"/>
                </a:cubicBezTo>
                <a:cubicBezTo>
                  <a:pt x="51" y="11"/>
                  <a:pt x="53" y="8"/>
                  <a:pt x="55" y="5"/>
                </a:cubicBezTo>
                <a:cubicBezTo>
                  <a:pt x="56" y="5"/>
                  <a:pt x="55" y="5"/>
                  <a:pt x="55" y="5"/>
                </a:cubicBezTo>
                <a:cubicBezTo>
                  <a:pt x="50" y="8"/>
                  <a:pt x="47" y="12"/>
                  <a:pt x="43" y="15"/>
                </a:cubicBezTo>
                <a:cubicBezTo>
                  <a:pt x="38" y="20"/>
                  <a:pt x="45" y="12"/>
                  <a:pt x="46" y="11"/>
                </a:cubicBezTo>
                <a:cubicBezTo>
                  <a:pt x="48" y="9"/>
                  <a:pt x="49" y="7"/>
                  <a:pt x="51" y="5"/>
                </a:cubicBezTo>
                <a:cubicBezTo>
                  <a:pt x="51" y="5"/>
                  <a:pt x="51" y="4"/>
                  <a:pt x="51" y="4"/>
                </a:cubicBezTo>
                <a:cubicBezTo>
                  <a:pt x="47" y="7"/>
                  <a:pt x="44" y="9"/>
                  <a:pt x="41" y="12"/>
                </a:cubicBezTo>
                <a:cubicBezTo>
                  <a:pt x="41" y="13"/>
                  <a:pt x="41" y="13"/>
                  <a:pt x="40" y="14"/>
                </a:cubicBezTo>
                <a:cubicBezTo>
                  <a:pt x="40" y="14"/>
                  <a:pt x="40" y="13"/>
                  <a:pt x="40" y="13"/>
                </a:cubicBezTo>
                <a:cubicBezTo>
                  <a:pt x="40" y="13"/>
                  <a:pt x="41" y="12"/>
                  <a:pt x="41" y="12"/>
                </a:cubicBezTo>
                <a:cubicBezTo>
                  <a:pt x="43" y="9"/>
                  <a:pt x="45" y="7"/>
                  <a:pt x="47" y="5"/>
                </a:cubicBezTo>
                <a:cubicBezTo>
                  <a:pt x="47" y="5"/>
                  <a:pt x="47" y="4"/>
                  <a:pt x="46" y="4"/>
                </a:cubicBezTo>
                <a:cubicBezTo>
                  <a:pt x="45" y="6"/>
                  <a:pt x="43" y="7"/>
                  <a:pt x="42" y="8"/>
                </a:cubicBezTo>
                <a:cubicBezTo>
                  <a:pt x="41" y="9"/>
                  <a:pt x="41" y="9"/>
                  <a:pt x="40" y="10"/>
                </a:cubicBezTo>
                <a:cubicBezTo>
                  <a:pt x="40" y="10"/>
                  <a:pt x="40" y="9"/>
                  <a:pt x="40" y="9"/>
                </a:cubicBezTo>
                <a:cubicBezTo>
                  <a:pt x="41" y="7"/>
                  <a:pt x="43" y="6"/>
                  <a:pt x="44" y="4"/>
                </a:cubicBezTo>
                <a:cubicBezTo>
                  <a:pt x="44" y="4"/>
                  <a:pt x="44" y="4"/>
                  <a:pt x="44" y="4"/>
                </a:cubicBezTo>
                <a:cubicBezTo>
                  <a:pt x="47" y="4"/>
                  <a:pt x="49" y="4"/>
                  <a:pt x="52" y="4"/>
                </a:cubicBezTo>
                <a:close/>
                <a:moveTo>
                  <a:pt x="24" y="80"/>
                </a:moveTo>
                <a:cubicBezTo>
                  <a:pt x="24" y="80"/>
                  <a:pt x="24" y="80"/>
                  <a:pt x="24" y="80"/>
                </a:cubicBezTo>
                <a:cubicBezTo>
                  <a:pt x="21" y="82"/>
                  <a:pt x="19" y="84"/>
                  <a:pt x="17" y="87"/>
                </a:cubicBezTo>
                <a:cubicBezTo>
                  <a:pt x="18" y="85"/>
                  <a:pt x="20" y="82"/>
                  <a:pt x="22" y="80"/>
                </a:cubicBezTo>
                <a:cubicBezTo>
                  <a:pt x="22" y="80"/>
                  <a:pt x="23" y="80"/>
                  <a:pt x="24" y="80"/>
                </a:cubicBezTo>
                <a:close/>
                <a:moveTo>
                  <a:pt x="11" y="83"/>
                </a:moveTo>
                <a:cubicBezTo>
                  <a:pt x="12" y="83"/>
                  <a:pt x="13" y="82"/>
                  <a:pt x="14" y="82"/>
                </a:cubicBezTo>
                <a:cubicBezTo>
                  <a:pt x="11" y="84"/>
                  <a:pt x="9" y="86"/>
                  <a:pt x="6" y="89"/>
                </a:cubicBezTo>
                <a:cubicBezTo>
                  <a:pt x="7" y="87"/>
                  <a:pt x="9" y="85"/>
                  <a:pt x="11"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34"/>
          <p:cNvSpPr>
            <a:spLocks noEditPoints="1"/>
          </p:cNvSpPr>
          <p:nvPr/>
        </p:nvSpPr>
        <p:spPr bwMode="auto">
          <a:xfrm>
            <a:off x="8843962" y="2446583"/>
            <a:ext cx="762595" cy="1162050"/>
          </a:xfrm>
          <a:custGeom>
            <a:avLst/>
            <a:gdLst>
              <a:gd name="T0" fmla="*/ 40 w 71"/>
              <a:gd name="T1" fmla="*/ 86 h 108"/>
              <a:gd name="T2" fmla="*/ 68 w 71"/>
              <a:gd name="T3" fmla="*/ 21 h 108"/>
              <a:gd name="T4" fmla="*/ 51 w 71"/>
              <a:gd name="T5" fmla="*/ 1 h 108"/>
              <a:gd name="T6" fmla="*/ 37 w 71"/>
              <a:gd name="T7" fmla="*/ 20 h 108"/>
              <a:gd name="T8" fmla="*/ 6 w 71"/>
              <a:gd name="T9" fmla="*/ 83 h 108"/>
              <a:gd name="T10" fmla="*/ 20 w 71"/>
              <a:gd name="T11" fmla="*/ 81 h 108"/>
              <a:gd name="T12" fmla="*/ 7 w 71"/>
              <a:gd name="T13" fmla="*/ 97 h 108"/>
              <a:gd name="T14" fmla="*/ 9 w 71"/>
              <a:gd name="T15" fmla="*/ 97 h 108"/>
              <a:gd name="T16" fmla="*/ 9 w 71"/>
              <a:gd name="T17" fmla="*/ 99 h 108"/>
              <a:gd name="T18" fmla="*/ 25 w 71"/>
              <a:gd name="T19" fmla="*/ 84 h 108"/>
              <a:gd name="T20" fmla="*/ 30 w 71"/>
              <a:gd name="T21" fmla="*/ 85 h 108"/>
              <a:gd name="T22" fmla="*/ 16 w 71"/>
              <a:gd name="T23" fmla="*/ 102 h 108"/>
              <a:gd name="T24" fmla="*/ 19 w 71"/>
              <a:gd name="T25" fmla="*/ 103 h 108"/>
              <a:gd name="T26" fmla="*/ 5 w 71"/>
              <a:gd name="T27" fmla="*/ 91 h 108"/>
              <a:gd name="T28" fmla="*/ 17 w 71"/>
              <a:gd name="T29" fmla="*/ 81 h 108"/>
              <a:gd name="T30" fmla="*/ 16 w 71"/>
              <a:gd name="T31" fmla="*/ 84 h 108"/>
              <a:gd name="T32" fmla="*/ 28 w 71"/>
              <a:gd name="T33" fmla="*/ 81 h 108"/>
              <a:gd name="T34" fmla="*/ 24 w 71"/>
              <a:gd name="T35" fmla="*/ 81 h 108"/>
              <a:gd name="T36" fmla="*/ 15 w 71"/>
              <a:gd name="T37" fmla="*/ 99 h 108"/>
              <a:gd name="T38" fmla="*/ 32 w 71"/>
              <a:gd name="T39" fmla="*/ 82 h 108"/>
              <a:gd name="T40" fmla="*/ 27 w 71"/>
              <a:gd name="T41" fmla="*/ 92 h 108"/>
              <a:gd name="T42" fmla="*/ 33 w 71"/>
              <a:gd name="T43" fmla="*/ 82 h 108"/>
              <a:gd name="T44" fmla="*/ 27 w 71"/>
              <a:gd name="T45" fmla="*/ 101 h 108"/>
              <a:gd name="T46" fmla="*/ 31 w 71"/>
              <a:gd name="T47" fmla="*/ 94 h 108"/>
              <a:gd name="T48" fmla="*/ 30 w 71"/>
              <a:gd name="T49" fmla="*/ 93 h 108"/>
              <a:gd name="T50" fmla="*/ 35 w 71"/>
              <a:gd name="T51" fmla="*/ 83 h 108"/>
              <a:gd name="T52" fmla="*/ 27 w 71"/>
              <a:gd name="T53" fmla="*/ 103 h 108"/>
              <a:gd name="T54" fmla="*/ 31 w 71"/>
              <a:gd name="T55" fmla="*/ 102 h 108"/>
              <a:gd name="T56" fmla="*/ 38 w 71"/>
              <a:gd name="T57" fmla="*/ 97 h 108"/>
              <a:gd name="T58" fmla="*/ 37 w 71"/>
              <a:gd name="T59" fmla="*/ 93 h 108"/>
              <a:gd name="T60" fmla="*/ 35 w 71"/>
              <a:gd name="T61" fmla="*/ 93 h 108"/>
              <a:gd name="T62" fmla="*/ 38 w 71"/>
              <a:gd name="T63" fmla="*/ 87 h 108"/>
              <a:gd name="T64" fmla="*/ 44 w 71"/>
              <a:gd name="T65" fmla="*/ 4 h 108"/>
              <a:gd name="T66" fmla="*/ 40 w 71"/>
              <a:gd name="T67" fmla="*/ 8 h 108"/>
              <a:gd name="T68" fmla="*/ 46 w 71"/>
              <a:gd name="T69" fmla="*/ 9 h 108"/>
              <a:gd name="T70" fmla="*/ 40 w 71"/>
              <a:gd name="T71" fmla="*/ 10 h 108"/>
              <a:gd name="T72" fmla="*/ 40 w 71"/>
              <a:gd name="T73" fmla="*/ 10 h 108"/>
              <a:gd name="T74" fmla="*/ 49 w 71"/>
              <a:gd name="T75" fmla="*/ 12 h 108"/>
              <a:gd name="T76" fmla="*/ 46 w 71"/>
              <a:gd name="T77" fmla="*/ 20 h 108"/>
              <a:gd name="T78" fmla="*/ 46 w 71"/>
              <a:gd name="T79" fmla="*/ 20 h 108"/>
              <a:gd name="T80" fmla="*/ 48 w 71"/>
              <a:gd name="T81" fmla="*/ 20 h 108"/>
              <a:gd name="T82" fmla="*/ 56 w 71"/>
              <a:gd name="T83" fmla="*/ 19 h 108"/>
              <a:gd name="T84" fmla="*/ 64 w 71"/>
              <a:gd name="T85" fmla="*/ 20 h 108"/>
              <a:gd name="T86" fmla="*/ 61 w 71"/>
              <a:gd name="T87" fmla="*/ 20 h 108"/>
              <a:gd name="T88" fmla="*/ 58 w 71"/>
              <a:gd name="T89" fmla="*/ 18 h 108"/>
              <a:gd name="T90" fmla="*/ 63 w 71"/>
              <a:gd name="T91" fmla="*/ 20 h 108"/>
              <a:gd name="T92" fmla="*/ 62 w 71"/>
              <a:gd name="T93" fmla="*/ 17 h 108"/>
              <a:gd name="T94" fmla="*/ 67 w 71"/>
              <a:gd name="T95" fmla="*/ 5 h 108"/>
              <a:gd name="T96" fmla="*/ 50 w 71"/>
              <a:gd name="T97" fmla="*/ 16 h 108"/>
              <a:gd name="T98" fmla="*/ 48 w 71"/>
              <a:gd name="T99" fmla="*/ 14 h 108"/>
              <a:gd name="T100" fmla="*/ 43 w 71"/>
              <a:gd name="T101" fmla="*/ 15 h 108"/>
              <a:gd name="T102" fmla="*/ 41 w 71"/>
              <a:gd name="T103" fmla="*/ 12 h 108"/>
              <a:gd name="T104" fmla="*/ 47 w 71"/>
              <a:gd name="T105" fmla="*/ 5 h 108"/>
              <a:gd name="T106" fmla="*/ 40 w 71"/>
              <a:gd name="T107" fmla="*/ 9 h 108"/>
              <a:gd name="T108" fmla="*/ 24 w 71"/>
              <a:gd name="T109" fmla="*/ 80 h 108"/>
              <a:gd name="T110" fmla="*/ 24 w 71"/>
              <a:gd name="T111" fmla="*/ 80 h 108"/>
              <a:gd name="T112" fmla="*/ 11 w 71"/>
              <a:gd name="T113" fmla="*/ 8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 h="108">
                <a:moveTo>
                  <a:pt x="8" y="103"/>
                </a:moveTo>
                <a:cubicBezTo>
                  <a:pt x="15" y="107"/>
                  <a:pt x="25" y="108"/>
                  <a:pt x="32" y="105"/>
                </a:cubicBezTo>
                <a:cubicBezTo>
                  <a:pt x="41" y="101"/>
                  <a:pt x="43" y="93"/>
                  <a:pt x="40" y="86"/>
                </a:cubicBezTo>
                <a:cubicBezTo>
                  <a:pt x="40" y="86"/>
                  <a:pt x="40" y="86"/>
                  <a:pt x="40" y="86"/>
                </a:cubicBezTo>
                <a:cubicBezTo>
                  <a:pt x="42" y="65"/>
                  <a:pt x="41" y="43"/>
                  <a:pt x="40" y="22"/>
                </a:cubicBezTo>
                <a:cubicBezTo>
                  <a:pt x="49" y="23"/>
                  <a:pt x="58" y="22"/>
                  <a:pt x="66" y="23"/>
                </a:cubicBezTo>
                <a:cubicBezTo>
                  <a:pt x="67" y="23"/>
                  <a:pt x="68" y="22"/>
                  <a:pt x="68" y="21"/>
                </a:cubicBezTo>
                <a:cubicBezTo>
                  <a:pt x="68" y="21"/>
                  <a:pt x="68" y="21"/>
                  <a:pt x="68" y="21"/>
                </a:cubicBezTo>
                <a:cubicBezTo>
                  <a:pt x="68" y="15"/>
                  <a:pt x="71" y="10"/>
                  <a:pt x="71" y="3"/>
                </a:cubicBezTo>
                <a:cubicBezTo>
                  <a:pt x="71" y="2"/>
                  <a:pt x="70" y="2"/>
                  <a:pt x="69" y="2"/>
                </a:cubicBezTo>
                <a:cubicBezTo>
                  <a:pt x="69" y="2"/>
                  <a:pt x="68" y="2"/>
                  <a:pt x="68" y="2"/>
                </a:cubicBezTo>
                <a:cubicBezTo>
                  <a:pt x="62" y="2"/>
                  <a:pt x="56" y="2"/>
                  <a:pt x="51" y="1"/>
                </a:cubicBezTo>
                <a:cubicBezTo>
                  <a:pt x="46" y="1"/>
                  <a:pt x="42" y="0"/>
                  <a:pt x="38" y="3"/>
                </a:cubicBezTo>
                <a:cubicBezTo>
                  <a:pt x="37" y="3"/>
                  <a:pt x="37" y="4"/>
                  <a:pt x="37" y="4"/>
                </a:cubicBezTo>
                <a:cubicBezTo>
                  <a:pt x="37" y="4"/>
                  <a:pt x="37" y="4"/>
                  <a:pt x="37" y="4"/>
                </a:cubicBezTo>
                <a:cubicBezTo>
                  <a:pt x="37" y="10"/>
                  <a:pt x="37" y="15"/>
                  <a:pt x="37" y="20"/>
                </a:cubicBezTo>
                <a:cubicBezTo>
                  <a:pt x="37" y="20"/>
                  <a:pt x="37" y="21"/>
                  <a:pt x="38" y="21"/>
                </a:cubicBezTo>
                <a:cubicBezTo>
                  <a:pt x="38" y="41"/>
                  <a:pt x="39" y="61"/>
                  <a:pt x="38" y="81"/>
                </a:cubicBezTo>
                <a:cubicBezTo>
                  <a:pt x="38" y="81"/>
                  <a:pt x="37" y="80"/>
                  <a:pt x="37" y="80"/>
                </a:cubicBezTo>
                <a:cubicBezTo>
                  <a:pt x="27" y="76"/>
                  <a:pt x="14" y="76"/>
                  <a:pt x="6" y="83"/>
                </a:cubicBezTo>
                <a:cubicBezTo>
                  <a:pt x="0" y="89"/>
                  <a:pt x="1" y="98"/>
                  <a:pt x="8" y="103"/>
                </a:cubicBezTo>
                <a:close/>
                <a:moveTo>
                  <a:pt x="5" y="95"/>
                </a:moveTo>
                <a:cubicBezTo>
                  <a:pt x="10" y="91"/>
                  <a:pt x="14" y="86"/>
                  <a:pt x="19" y="82"/>
                </a:cubicBezTo>
                <a:cubicBezTo>
                  <a:pt x="20" y="81"/>
                  <a:pt x="20" y="81"/>
                  <a:pt x="20" y="81"/>
                </a:cubicBezTo>
                <a:cubicBezTo>
                  <a:pt x="20" y="81"/>
                  <a:pt x="20" y="81"/>
                  <a:pt x="20" y="82"/>
                </a:cubicBezTo>
                <a:cubicBezTo>
                  <a:pt x="19" y="83"/>
                  <a:pt x="18" y="84"/>
                  <a:pt x="17" y="85"/>
                </a:cubicBezTo>
                <a:cubicBezTo>
                  <a:pt x="15" y="88"/>
                  <a:pt x="13" y="91"/>
                  <a:pt x="11" y="93"/>
                </a:cubicBezTo>
                <a:cubicBezTo>
                  <a:pt x="10" y="95"/>
                  <a:pt x="9" y="96"/>
                  <a:pt x="7" y="97"/>
                </a:cubicBezTo>
                <a:cubicBezTo>
                  <a:pt x="7" y="98"/>
                  <a:pt x="8" y="98"/>
                  <a:pt x="8" y="98"/>
                </a:cubicBezTo>
                <a:cubicBezTo>
                  <a:pt x="8" y="98"/>
                  <a:pt x="9" y="97"/>
                  <a:pt x="9" y="97"/>
                </a:cubicBezTo>
                <a:cubicBezTo>
                  <a:pt x="9" y="97"/>
                  <a:pt x="9" y="97"/>
                  <a:pt x="9" y="97"/>
                </a:cubicBezTo>
                <a:cubicBezTo>
                  <a:pt x="9" y="97"/>
                  <a:pt x="9" y="97"/>
                  <a:pt x="9" y="97"/>
                </a:cubicBezTo>
                <a:cubicBezTo>
                  <a:pt x="10" y="96"/>
                  <a:pt x="11" y="95"/>
                  <a:pt x="12" y="94"/>
                </a:cubicBezTo>
                <a:cubicBezTo>
                  <a:pt x="13" y="93"/>
                  <a:pt x="14" y="91"/>
                  <a:pt x="15" y="90"/>
                </a:cubicBezTo>
                <a:cubicBezTo>
                  <a:pt x="17" y="87"/>
                  <a:pt x="21" y="84"/>
                  <a:pt x="23" y="82"/>
                </a:cubicBezTo>
                <a:cubicBezTo>
                  <a:pt x="18" y="87"/>
                  <a:pt x="13" y="92"/>
                  <a:pt x="9" y="99"/>
                </a:cubicBezTo>
                <a:cubicBezTo>
                  <a:pt x="9" y="99"/>
                  <a:pt x="9" y="100"/>
                  <a:pt x="10" y="99"/>
                </a:cubicBezTo>
                <a:cubicBezTo>
                  <a:pt x="16" y="95"/>
                  <a:pt x="20" y="89"/>
                  <a:pt x="26" y="83"/>
                </a:cubicBezTo>
                <a:cubicBezTo>
                  <a:pt x="26" y="83"/>
                  <a:pt x="26" y="83"/>
                  <a:pt x="27" y="83"/>
                </a:cubicBezTo>
                <a:cubicBezTo>
                  <a:pt x="26" y="83"/>
                  <a:pt x="26" y="84"/>
                  <a:pt x="25" y="84"/>
                </a:cubicBezTo>
                <a:cubicBezTo>
                  <a:pt x="24" y="86"/>
                  <a:pt x="22" y="88"/>
                  <a:pt x="21" y="90"/>
                </a:cubicBezTo>
                <a:cubicBezTo>
                  <a:pt x="18" y="93"/>
                  <a:pt x="15" y="97"/>
                  <a:pt x="13" y="100"/>
                </a:cubicBezTo>
                <a:cubicBezTo>
                  <a:pt x="12" y="101"/>
                  <a:pt x="13" y="101"/>
                  <a:pt x="13" y="101"/>
                </a:cubicBezTo>
                <a:cubicBezTo>
                  <a:pt x="20" y="97"/>
                  <a:pt x="24" y="90"/>
                  <a:pt x="30" y="85"/>
                </a:cubicBezTo>
                <a:cubicBezTo>
                  <a:pt x="31" y="83"/>
                  <a:pt x="33" y="81"/>
                  <a:pt x="31" y="84"/>
                </a:cubicBezTo>
                <a:cubicBezTo>
                  <a:pt x="29" y="87"/>
                  <a:pt x="27" y="89"/>
                  <a:pt x="26" y="91"/>
                </a:cubicBezTo>
                <a:cubicBezTo>
                  <a:pt x="23" y="95"/>
                  <a:pt x="19" y="98"/>
                  <a:pt x="16" y="102"/>
                </a:cubicBezTo>
                <a:cubicBezTo>
                  <a:pt x="15" y="102"/>
                  <a:pt x="16" y="103"/>
                  <a:pt x="16" y="102"/>
                </a:cubicBezTo>
                <a:cubicBezTo>
                  <a:pt x="23" y="98"/>
                  <a:pt x="28" y="92"/>
                  <a:pt x="33" y="86"/>
                </a:cubicBezTo>
                <a:cubicBezTo>
                  <a:pt x="35" y="83"/>
                  <a:pt x="33" y="86"/>
                  <a:pt x="32" y="87"/>
                </a:cubicBezTo>
                <a:cubicBezTo>
                  <a:pt x="31" y="89"/>
                  <a:pt x="29" y="92"/>
                  <a:pt x="27" y="94"/>
                </a:cubicBezTo>
                <a:cubicBezTo>
                  <a:pt x="24" y="97"/>
                  <a:pt x="21" y="100"/>
                  <a:pt x="19" y="103"/>
                </a:cubicBezTo>
                <a:cubicBezTo>
                  <a:pt x="19" y="103"/>
                  <a:pt x="19" y="103"/>
                  <a:pt x="19" y="103"/>
                </a:cubicBezTo>
                <a:cubicBezTo>
                  <a:pt x="16" y="103"/>
                  <a:pt x="12" y="102"/>
                  <a:pt x="9" y="100"/>
                </a:cubicBezTo>
                <a:cubicBezTo>
                  <a:pt x="7" y="99"/>
                  <a:pt x="6" y="97"/>
                  <a:pt x="5" y="95"/>
                </a:cubicBezTo>
                <a:close/>
                <a:moveTo>
                  <a:pt x="5" y="91"/>
                </a:moveTo>
                <a:cubicBezTo>
                  <a:pt x="7" y="89"/>
                  <a:pt x="8" y="88"/>
                  <a:pt x="10" y="86"/>
                </a:cubicBezTo>
                <a:cubicBezTo>
                  <a:pt x="11" y="85"/>
                  <a:pt x="13" y="84"/>
                  <a:pt x="15" y="82"/>
                </a:cubicBezTo>
                <a:cubicBezTo>
                  <a:pt x="14" y="82"/>
                  <a:pt x="16" y="81"/>
                  <a:pt x="17" y="81"/>
                </a:cubicBezTo>
                <a:cubicBezTo>
                  <a:pt x="17" y="81"/>
                  <a:pt x="17" y="81"/>
                  <a:pt x="17" y="81"/>
                </a:cubicBezTo>
                <a:cubicBezTo>
                  <a:pt x="14" y="86"/>
                  <a:pt x="9" y="90"/>
                  <a:pt x="5" y="94"/>
                </a:cubicBezTo>
                <a:cubicBezTo>
                  <a:pt x="5" y="93"/>
                  <a:pt x="5" y="92"/>
                  <a:pt x="5" y="91"/>
                </a:cubicBezTo>
                <a:close/>
                <a:moveTo>
                  <a:pt x="20" y="80"/>
                </a:moveTo>
                <a:cubicBezTo>
                  <a:pt x="18" y="81"/>
                  <a:pt x="17" y="83"/>
                  <a:pt x="16" y="84"/>
                </a:cubicBezTo>
                <a:cubicBezTo>
                  <a:pt x="17" y="83"/>
                  <a:pt x="17" y="82"/>
                  <a:pt x="18" y="81"/>
                </a:cubicBezTo>
                <a:cubicBezTo>
                  <a:pt x="19" y="81"/>
                  <a:pt x="19" y="80"/>
                  <a:pt x="20" y="80"/>
                </a:cubicBezTo>
                <a:close/>
                <a:moveTo>
                  <a:pt x="24" y="80"/>
                </a:moveTo>
                <a:cubicBezTo>
                  <a:pt x="25" y="80"/>
                  <a:pt x="27" y="81"/>
                  <a:pt x="28" y="81"/>
                </a:cubicBezTo>
                <a:cubicBezTo>
                  <a:pt x="23" y="85"/>
                  <a:pt x="19" y="90"/>
                  <a:pt x="14" y="95"/>
                </a:cubicBezTo>
                <a:cubicBezTo>
                  <a:pt x="13" y="96"/>
                  <a:pt x="9" y="100"/>
                  <a:pt x="11" y="97"/>
                </a:cubicBezTo>
                <a:cubicBezTo>
                  <a:pt x="13" y="94"/>
                  <a:pt x="14" y="92"/>
                  <a:pt x="16" y="91"/>
                </a:cubicBezTo>
                <a:cubicBezTo>
                  <a:pt x="19" y="87"/>
                  <a:pt x="22" y="84"/>
                  <a:pt x="24" y="81"/>
                </a:cubicBezTo>
                <a:cubicBezTo>
                  <a:pt x="25" y="81"/>
                  <a:pt x="24" y="80"/>
                  <a:pt x="24" y="80"/>
                </a:cubicBezTo>
                <a:close/>
                <a:moveTo>
                  <a:pt x="32" y="82"/>
                </a:moveTo>
                <a:cubicBezTo>
                  <a:pt x="27" y="86"/>
                  <a:pt x="23" y="92"/>
                  <a:pt x="18" y="96"/>
                </a:cubicBezTo>
                <a:cubicBezTo>
                  <a:pt x="17" y="97"/>
                  <a:pt x="16" y="98"/>
                  <a:pt x="15" y="99"/>
                </a:cubicBezTo>
                <a:cubicBezTo>
                  <a:pt x="14" y="100"/>
                  <a:pt x="14" y="100"/>
                  <a:pt x="14" y="99"/>
                </a:cubicBezTo>
                <a:cubicBezTo>
                  <a:pt x="16" y="97"/>
                  <a:pt x="18" y="94"/>
                  <a:pt x="20" y="92"/>
                </a:cubicBezTo>
                <a:cubicBezTo>
                  <a:pt x="23" y="88"/>
                  <a:pt x="26" y="85"/>
                  <a:pt x="29" y="81"/>
                </a:cubicBezTo>
                <a:cubicBezTo>
                  <a:pt x="30" y="81"/>
                  <a:pt x="31" y="81"/>
                  <a:pt x="32" y="82"/>
                </a:cubicBezTo>
                <a:close/>
                <a:moveTo>
                  <a:pt x="34" y="82"/>
                </a:moveTo>
                <a:cubicBezTo>
                  <a:pt x="34" y="82"/>
                  <a:pt x="34" y="83"/>
                  <a:pt x="35" y="83"/>
                </a:cubicBezTo>
                <a:cubicBezTo>
                  <a:pt x="35" y="83"/>
                  <a:pt x="35" y="83"/>
                  <a:pt x="35" y="83"/>
                </a:cubicBezTo>
                <a:cubicBezTo>
                  <a:pt x="32" y="86"/>
                  <a:pt x="29" y="89"/>
                  <a:pt x="27" y="92"/>
                </a:cubicBezTo>
                <a:cubicBezTo>
                  <a:pt x="25" y="93"/>
                  <a:pt x="24" y="95"/>
                  <a:pt x="23" y="96"/>
                </a:cubicBezTo>
                <a:cubicBezTo>
                  <a:pt x="21" y="98"/>
                  <a:pt x="18" y="99"/>
                  <a:pt x="17" y="101"/>
                </a:cubicBezTo>
                <a:cubicBezTo>
                  <a:pt x="19" y="98"/>
                  <a:pt x="23" y="96"/>
                  <a:pt x="25" y="93"/>
                </a:cubicBezTo>
                <a:cubicBezTo>
                  <a:pt x="28" y="90"/>
                  <a:pt x="31" y="86"/>
                  <a:pt x="33" y="82"/>
                </a:cubicBezTo>
                <a:cubicBezTo>
                  <a:pt x="33" y="82"/>
                  <a:pt x="34" y="82"/>
                  <a:pt x="34" y="82"/>
                </a:cubicBezTo>
                <a:close/>
                <a:moveTo>
                  <a:pt x="26" y="103"/>
                </a:moveTo>
                <a:cubicBezTo>
                  <a:pt x="26" y="103"/>
                  <a:pt x="25" y="103"/>
                  <a:pt x="25" y="103"/>
                </a:cubicBezTo>
                <a:cubicBezTo>
                  <a:pt x="26" y="103"/>
                  <a:pt x="26" y="102"/>
                  <a:pt x="27" y="101"/>
                </a:cubicBezTo>
                <a:cubicBezTo>
                  <a:pt x="27" y="102"/>
                  <a:pt x="27" y="102"/>
                  <a:pt x="26" y="103"/>
                </a:cubicBezTo>
                <a:cubicBezTo>
                  <a:pt x="26" y="103"/>
                  <a:pt x="26" y="103"/>
                  <a:pt x="26" y="103"/>
                </a:cubicBezTo>
                <a:close/>
                <a:moveTo>
                  <a:pt x="19" y="103"/>
                </a:moveTo>
                <a:cubicBezTo>
                  <a:pt x="24" y="100"/>
                  <a:pt x="27" y="97"/>
                  <a:pt x="31" y="94"/>
                </a:cubicBezTo>
                <a:cubicBezTo>
                  <a:pt x="30" y="94"/>
                  <a:pt x="30" y="94"/>
                  <a:pt x="30" y="95"/>
                </a:cubicBezTo>
                <a:cubicBezTo>
                  <a:pt x="27" y="98"/>
                  <a:pt x="25" y="100"/>
                  <a:pt x="23" y="103"/>
                </a:cubicBezTo>
                <a:cubicBezTo>
                  <a:pt x="22" y="103"/>
                  <a:pt x="21" y="103"/>
                  <a:pt x="19" y="103"/>
                </a:cubicBezTo>
                <a:close/>
                <a:moveTo>
                  <a:pt x="30" y="93"/>
                </a:moveTo>
                <a:cubicBezTo>
                  <a:pt x="28" y="95"/>
                  <a:pt x="27" y="96"/>
                  <a:pt x="25" y="98"/>
                </a:cubicBezTo>
                <a:cubicBezTo>
                  <a:pt x="24" y="99"/>
                  <a:pt x="19" y="104"/>
                  <a:pt x="21" y="101"/>
                </a:cubicBezTo>
                <a:cubicBezTo>
                  <a:pt x="26" y="95"/>
                  <a:pt x="32" y="90"/>
                  <a:pt x="35" y="83"/>
                </a:cubicBezTo>
                <a:cubicBezTo>
                  <a:pt x="35" y="83"/>
                  <a:pt x="35" y="83"/>
                  <a:pt x="35" y="83"/>
                </a:cubicBezTo>
                <a:cubicBezTo>
                  <a:pt x="36" y="84"/>
                  <a:pt x="37" y="85"/>
                  <a:pt x="37" y="86"/>
                </a:cubicBezTo>
                <a:cubicBezTo>
                  <a:pt x="35" y="88"/>
                  <a:pt x="32" y="91"/>
                  <a:pt x="30" y="93"/>
                </a:cubicBezTo>
                <a:close/>
                <a:moveTo>
                  <a:pt x="29" y="103"/>
                </a:moveTo>
                <a:cubicBezTo>
                  <a:pt x="28" y="103"/>
                  <a:pt x="27" y="103"/>
                  <a:pt x="27" y="103"/>
                </a:cubicBezTo>
                <a:cubicBezTo>
                  <a:pt x="29" y="101"/>
                  <a:pt x="32" y="99"/>
                  <a:pt x="34" y="97"/>
                </a:cubicBezTo>
                <a:cubicBezTo>
                  <a:pt x="35" y="96"/>
                  <a:pt x="39" y="92"/>
                  <a:pt x="35" y="97"/>
                </a:cubicBezTo>
                <a:cubicBezTo>
                  <a:pt x="33" y="98"/>
                  <a:pt x="32" y="100"/>
                  <a:pt x="31" y="101"/>
                </a:cubicBezTo>
                <a:cubicBezTo>
                  <a:pt x="30" y="102"/>
                  <a:pt x="31" y="102"/>
                  <a:pt x="31" y="102"/>
                </a:cubicBezTo>
                <a:cubicBezTo>
                  <a:pt x="33" y="100"/>
                  <a:pt x="35" y="99"/>
                  <a:pt x="37" y="98"/>
                </a:cubicBezTo>
                <a:cubicBezTo>
                  <a:pt x="35" y="100"/>
                  <a:pt x="32" y="102"/>
                  <a:pt x="29" y="103"/>
                </a:cubicBezTo>
                <a:close/>
                <a:moveTo>
                  <a:pt x="39" y="95"/>
                </a:moveTo>
                <a:cubicBezTo>
                  <a:pt x="38" y="95"/>
                  <a:pt x="38" y="96"/>
                  <a:pt x="38" y="97"/>
                </a:cubicBezTo>
                <a:cubicBezTo>
                  <a:pt x="38" y="97"/>
                  <a:pt x="37" y="97"/>
                  <a:pt x="37" y="97"/>
                </a:cubicBezTo>
                <a:cubicBezTo>
                  <a:pt x="36" y="98"/>
                  <a:pt x="35" y="98"/>
                  <a:pt x="33" y="99"/>
                </a:cubicBezTo>
                <a:cubicBezTo>
                  <a:pt x="35" y="98"/>
                  <a:pt x="37" y="96"/>
                  <a:pt x="38" y="94"/>
                </a:cubicBezTo>
                <a:cubicBezTo>
                  <a:pt x="38" y="94"/>
                  <a:pt x="37" y="93"/>
                  <a:pt x="37" y="93"/>
                </a:cubicBezTo>
                <a:cubicBezTo>
                  <a:pt x="34" y="96"/>
                  <a:pt x="31" y="99"/>
                  <a:pt x="28" y="102"/>
                </a:cubicBezTo>
                <a:cubicBezTo>
                  <a:pt x="30" y="99"/>
                  <a:pt x="34" y="95"/>
                  <a:pt x="36" y="92"/>
                </a:cubicBezTo>
                <a:cubicBezTo>
                  <a:pt x="37" y="92"/>
                  <a:pt x="36" y="91"/>
                  <a:pt x="36" y="92"/>
                </a:cubicBezTo>
                <a:cubicBezTo>
                  <a:pt x="36" y="92"/>
                  <a:pt x="35" y="92"/>
                  <a:pt x="35" y="93"/>
                </a:cubicBezTo>
                <a:cubicBezTo>
                  <a:pt x="35" y="92"/>
                  <a:pt x="34" y="93"/>
                  <a:pt x="34" y="93"/>
                </a:cubicBezTo>
                <a:cubicBezTo>
                  <a:pt x="31" y="97"/>
                  <a:pt x="26" y="101"/>
                  <a:pt x="24" y="103"/>
                </a:cubicBezTo>
                <a:cubicBezTo>
                  <a:pt x="24" y="103"/>
                  <a:pt x="24" y="103"/>
                  <a:pt x="24" y="103"/>
                </a:cubicBezTo>
                <a:cubicBezTo>
                  <a:pt x="28" y="97"/>
                  <a:pt x="33" y="92"/>
                  <a:pt x="38" y="87"/>
                </a:cubicBezTo>
                <a:cubicBezTo>
                  <a:pt x="39" y="89"/>
                  <a:pt x="39" y="92"/>
                  <a:pt x="39" y="95"/>
                </a:cubicBezTo>
                <a:close/>
                <a:moveTo>
                  <a:pt x="40" y="5"/>
                </a:moveTo>
                <a:cubicBezTo>
                  <a:pt x="40" y="5"/>
                  <a:pt x="40" y="5"/>
                  <a:pt x="40" y="5"/>
                </a:cubicBezTo>
                <a:cubicBezTo>
                  <a:pt x="41" y="4"/>
                  <a:pt x="42" y="4"/>
                  <a:pt x="44" y="4"/>
                </a:cubicBezTo>
                <a:cubicBezTo>
                  <a:pt x="43" y="5"/>
                  <a:pt x="41" y="5"/>
                  <a:pt x="40" y="5"/>
                </a:cubicBezTo>
                <a:close/>
                <a:moveTo>
                  <a:pt x="40" y="6"/>
                </a:moveTo>
                <a:cubicBezTo>
                  <a:pt x="41" y="6"/>
                  <a:pt x="41" y="6"/>
                  <a:pt x="42" y="6"/>
                </a:cubicBezTo>
                <a:cubicBezTo>
                  <a:pt x="41" y="6"/>
                  <a:pt x="41" y="7"/>
                  <a:pt x="40" y="8"/>
                </a:cubicBezTo>
                <a:cubicBezTo>
                  <a:pt x="40" y="7"/>
                  <a:pt x="40" y="7"/>
                  <a:pt x="40" y="6"/>
                </a:cubicBezTo>
                <a:close/>
                <a:moveTo>
                  <a:pt x="40" y="15"/>
                </a:moveTo>
                <a:cubicBezTo>
                  <a:pt x="42" y="13"/>
                  <a:pt x="43" y="12"/>
                  <a:pt x="44" y="11"/>
                </a:cubicBezTo>
                <a:cubicBezTo>
                  <a:pt x="45" y="10"/>
                  <a:pt x="45" y="9"/>
                  <a:pt x="46" y="9"/>
                </a:cubicBezTo>
                <a:cubicBezTo>
                  <a:pt x="47" y="8"/>
                  <a:pt x="51" y="4"/>
                  <a:pt x="49" y="7"/>
                </a:cubicBezTo>
                <a:cubicBezTo>
                  <a:pt x="46" y="10"/>
                  <a:pt x="43" y="14"/>
                  <a:pt x="40" y="17"/>
                </a:cubicBezTo>
                <a:cubicBezTo>
                  <a:pt x="40" y="16"/>
                  <a:pt x="40" y="15"/>
                  <a:pt x="40" y="15"/>
                </a:cubicBezTo>
                <a:close/>
                <a:moveTo>
                  <a:pt x="40" y="10"/>
                </a:moveTo>
                <a:cubicBezTo>
                  <a:pt x="41" y="10"/>
                  <a:pt x="42" y="9"/>
                  <a:pt x="42" y="9"/>
                </a:cubicBezTo>
                <a:cubicBezTo>
                  <a:pt x="42" y="9"/>
                  <a:pt x="43" y="8"/>
                  <a:pt x="43" y="8"/>
                </a:cubicBezTo>
                <a:cubicBezTo>
                  <a:pt x="42" y="9"/>
                  <a:pt x="41" y="11"/>
                  <a:pt x="40" y="12"/>
                </a:cubicBezTo>
                <a:cubicBezTo>
                  <a:pt x="40" y="12"/>
                  <a:pt x="40" y="11"/>
                  <a:pt x="40" y="10"/>
                </a:cubicBezTo>
                <a:close/>
                <a:moveTo>
                  <a:pt x="40" y="18"/>
                </a:moveTo>
                <a:cubicBezTo>
                  <a:pt x="44" y="16"/>
                  <a:pt x="47" y="12"/>
                  <a:pt x="51" y="9"/>
                </a:cubicBezTo>
                <a:cubicBezTo>
                  <a:pt x="51" y="9"/>
                  <a:pt x="55" y="5"/>
                  <a:pt x="54" y="6"/>
                </a:cubicBezTo>
                <a:cubicBezTo>
                  <a:pt x="52" y="8"/>
                  <a:pt x="51" y="10"/>
                  <a:pt x="49" y="12"/>
                </a:cubicBezTo>
                <a:cubicBezTo>
                  <a:pt x="47" y="15"/>
                  <a:pt x="45" y="17"/>
                  <a:pt x="43" y="19"/>
                </a:cubicBezTo>
                <a:cubicBezTo>
                  <a:pt x="42" y="19"/>
                  <a:pt x="41" y="19"/>
                  <a:pt x="40" y="19"/>
                </a:cubicBezTo>
                <a:cubicBezTo>
                  <a:pt x="40" y="19"/>
                  <a:pt x="40" y="19"/>
                  <a:pt x="40" y="18"/>
                </a:cubicBezTo>
                <a:close/>
                <a:moveTo>
                  <a:pt x="46" y="20"/>
                </a:moveTo>
                <a:cubicBezTo>
                  <a:pt x="46" y="20"/>
                  <a:pt x="45" y="19"/>
                  <a:pt x="44" y="19"/>
                </a:cubicBezTo>
                <a:cubicBezTo>
                  <a:pt x="48" y="16"/>
                  <a:pt x="52" y="12"/>
                  <a:pt x="55" y="9"/>
                </a:cubicBezTo>
                <a:cubicBezTo>
                  <a:pt x="54" y="10"/>
                  <a:pt x="53" y="11"/>
                  <a:pt x="52" y="13"/>
                </a:cubicBezTo>
                <a:cubicBezTo>
                  <a:pt x="51" y="15"/>
                  <a:pt x="49" y="17"/>
                  <a:pt x="46" y="20"/>
                </a:cubicBezTo>
                <a:close/>
                <a:moveTo>
                  <a:pt x="48" y="20"/>
                </a:moveTo>
                <a:cubicBezTo>
                  <a:pt x="52" y="16"/>
                  <a:pt x="57" y="11"/>
                  <a:pt x="61" y="7"/>
                </a:cubicBezTo>
                <a:cubicBezTo>
                  <a:pt x="58" y="10"/>
                  <a:pt x="56" y="16"/>
                  <a:pt x="52" y="20"/>
                </a:cubicBezTo>
                <a:cubicBezTo>
                  <a:pt x="50" y="20"/>
                  <a:pt x="49" y="20"/>
                  <a:pt x="48" y="20"/>
                </a:cubicBezTo>
                <a:close/>
                <a:moveTo>
                  <a:pt x="53" y="20"/>
                </a:moveTo>
                <a:cubicBezTo>
                  <a:pt x="57" y="16"/>
                  <a:pt x="60" y="13"/>
                  <a:pt x="64" y="9"/>
                </a:cubicBezTo>
                <a:cubicBezTo>
                  <a:pt x="63" y="10"/>
                  <a:pt x="62" y="10"/>
                  <a:pt x="62" y="11"/>
                </a:cubicBezTo>
                <a:cubicBezTo>
                  <a:pt x="60" y="14"/>
                  <a:pt x="58" y="17"/>
                  <a:pt x="56" y="19"/>
                </a:cubicBezTo>
                <a:cubicBezTo>
                  <a:pt x="56" y="20"/>
                  <a:pt x="56" y="20"/>
                  <a:pt x="56" y="20"/>
                </a:cubicBezTo>
                <a:cubicBezTo>
                  <a:pt x="55" y="20"/>
                  <a:pt x="54" y="20"/>
                  <a:pt x="53" y="20"/>
                </a:cubicBezTo>
                <a:close/>
                <a:moveTo>
                  <a:pt x="65" y="20"/>
                </a:moveTo>
                <a:cubicBezTo>
                  <a:pt x="65" y="20"/>
                  <a:pt x="64" y="20"/>
                  <a:pt x="64" y="20"/>
                </a:cubicBezTo>
                <a:cubicBezTo>
                  <a:pt x="64" y="20"/>
                  <a:pt x="65" y="19"/>
                  <a:pt x="65" y="19"/>
                </a:cubicBezTo>
                <a:cubicBezTo>
                  <a:pt x="65" y="19"/>
                  <a:pt x="64" y="18"/>
                  <a:pt x="64" y="18"/>
                </a:cubicBezTo>
                <a:cubicBezTo>
                  <a:pt x="63" y="19"/>
                  <a:pt x="62" y="19"/>
                  <a:pt x="61" y="20"/>
                </a:cubicBezTo>
                <a:cubicBezTo>
                  <a:pt x="61" y="20"/>
                  <a:pt x="61" y="20"/>
                  <a:pt x="61" y="20"/>
                </a:cubicBezTo>
                <a:cubicBezTo>
                  <a:pt x="61" y="20"/>
                  <a:pt x="61" y="19"/>
                  <a:pt x="61" y="19"/>
                </a:cubicBezTo>
                <a:cubicBezTo>
                  <a:pt x="63" y="16"/>
                  <a:pt x="65" y="14"/>
                  <a:pt x="67" y="12"/>
                </a:cubicBezTo>
                <a:cubicBezTo>
                  <a:pt x="67" y="11"/>
                  <a:pt x="66" y="11"/>
                  <a:pt x="66" y="11"/>
                </a:cubicBezTo>
                <a:cubicBezTo>
                  <a:pt x="64" y="13"/>
                  <a:pt x="59" y="16"/>
                  <a:pt x="58" y="18"/>
                </a:cubicBezTo>
                <a:cubicBezTo>
                  <a:pt x="60" y="14"/>
                  <a:pt x="64" y="10"/>
                  <a:pt x="68" y="6"/>
                </a:cubicBezTo>
                <a:cubicBezTo>
                  <a:pt x="67" y="11"/>
                  <a:pt x="66" y="15"/>
                  <a:pt x="65" y="20"/>
                </a:cubicBezTo>
                <a:close/>
                <a:moveTo>
                  <a:pt x="62" y="20"/>
                </a:moveTo>
                <a:cubicBezTo>
                  <a:pt x="63" y="19"/>
                  <a:pt x="64" y="19"/>
                  <a:pt x="63" y="20"/>
                </a:cubicBezTo>
                <a:cubicBezTo>
                  <a:pt x="63" y="20"/>
                  <a:pt x="62" y="20"/>
                  <a:pt x="62" y="20"/>
                </a:cubicBezTo>
                <a:close/>
                <a:moveTo>
                  <a:pt x="57" y="20"/>
                </a:moveTo>
                <a:cubicBezTo>
                  <a:pt x="60" y="18"/>
                  <a:pt x="62" y="16"/>
                  <a:pt x="64" y="14"/>
                </a:cubicBezTo>
                <a:cubicBezTo>
                  <a:pt x="68" y="11"/>
                  <a:pt x="62" y="16"/>
                  <a:pt x="62" y="17"/>
                </a:cubicBezTo>
                <a:cubicBezTo>
                  <a:pt x="61" y="18"/>
                  <a:pt x="60" y="19"/>
                  <a:pt x="60" y="20"/>
                </a:cubicBezTo>
                <a:cubicBezTo>
                  <a:pt x="59" y="20"/>
                  <a:pt x="58" y="20"/>
                  <a:pt x="57" y="20"/>
                </a:cubicBezTo>
                <a:close/>
                <a:moveTo>
                  <a:pt x="52" y="4"/>
                </a:moveTo>
                <a:cubicBezTo>
                  <a:pt x="57" y="5"/>
                  <a:pt x="62" y="5"/>
                  <a:pt x="67" y="5"/>
                </a:cubicBezTo>
                <a:cubicBezTo>
                  <a:pt x="63" y="8"/>
                  <a:pt x="60" y="12"/>
                  <a:pt x="56" y="15"/>
                </a:cubicBezTo>
                <a:cubicBezTo>
                  <a:pt x="59" y="12"/>
                  <a:pt x="61" y="9"/>
                  <a:pt x="63" y="6"/>
                </a:cubicBezTo>
                <a:cubicBezTo>
                  <a:pt x="63" y="5"/>
                  <a:pt x="62" y="5"/>
                  <a:pt x="62" y="5"/>
                </a:cubicBezTo>
                <a:cubicBezTo>
                  <a:pt x="58" y="9"/>
                  <a:pt x="54" y="13"/>
                  <a:pt x="50" y="16"/>
                </a:cubicBezTo>
                <a:cubicBezTo>
                  <a:pt x="51" y="15"/>
                  <a:pt x="52" y="14"/>
                  <a:pt x="53" y="13"/>
                </a:cubicBezTo>
                <a:cubicBezTo>
                  <a:pt x="55" y="11"/>
                  <a:pt x="57" y="8"/>
                  <a:pt x="59" y="6"/>
                </a:cubicBezTo>
                <a:cubicBezTo>
                  <a:pt x="60" y="6"/>
                  <a:pt x="59" y="5"/>
                  <a:pt x="59" y="5"/>
                </a:cubicBezTo>
                <a:cubicBezTo>
                  <a:pt x="55" y="8"/>
                  <a:pt x="52" y="11"/>
                  <a:pt x="48" y="14"/>
                </a:cubicBezTo>
                <a:cubicBezTo>
                  <a:pt x="49" y="14"/>
                  <a:pt x="49" y="14"/>
                  <a:pt x="49" y="14"/>
                </a:cubicBezTo>
                <a:cubicBezTo>
                  <a:pt x="51" y="11"/>
                  <a:pt x="53" y="8"/>
                  <a:pt x="55" y="5"/>
                </a:cubicBezTo>
                <a:cubicBezTo>
                  <a:pt x="56" y="5"/>
                  <a:pt x="55" y="5"/>
                  <a:pt x="55" y="5"/>
                </a:cubicBezTo>
                <a:cubicBezTo>
                  <a:pt x="50" y="8"/>
                  <a:pt x="47" y="12"/>
                  <a:pt x="43" y="15"/>
                </a:cubicBezTo>
                <a:cubicBezTo>
                  <a:pt x="38" y="20"/>
                  <a:pt x="45" y="12"/>
                  <a:pt x="46" y="11"/>
                </a:cubicBezTo>
                <a:cubicBezTo>
                  <a:pt x="48" y="9"/>
                  <a:pt x="49" y="7"/>
                  <a:pt x="51" y="5"/>
                </a:cubicBezTo>
                <a:cubicBezTo>
                  <a:pt x="51" y="5"/>
                  <a:pt x="51" y="4"/>
                  <a:pt x="51" y="4"/>
                </a:cubicBezTo>
                <a:cubicBezTo>
                  <a:pt x="47" y="7"/>
                  <a:pt x="44" y="9"/>
                  <a:pt x="41" y="12"/>
                </a:cubicBezTo>
                <a:cubicBezTo>
                  <a:pt x="41" y="13"/>
                  <a:pt x="41" y="13"/>
                  <a:pt x="40" y="14"/>
                </a:cubicBezTo>
                <a:cubicBezTo>
                  <a:pt x="40" y="14"/>
                  <a:pt x="40" y="13"/>
                  <a:pt x="40" y="13"/>
                </a:cubicBezTo>
                <a:cubicBezTo>
                  <a:pt x="40" y="13"/>
                  <a:pt x="41" y="12"/>
                  <a:pt x="41" y="12"/>
                </a:cubicBezTo>
                <a:cubicBezTo>
                  <a:pt x="43" y="9"/>
                  <a:pt x="45" y="7"/>
                  <a:pt x="47" y="5"/>
                </a:cubicBezTo>
                <a:cubicBezTo>
                  <a:pt x="47" y="5"/>
                  <a:pt x="47" y="4"/>
                  <a:pt x="46" y="4"/>
                </a:cubicBezTo>
                <a:cubicBezTo>
                  <a:pt x="45" y="6"/>
                  <a:pt x="43" y="7"/>
                  <a:pt x="42" y="8"/>
                </a:cubicBezTo>
                <a:cubicBezTo>
                  <a:pt x="41" y="9"/>
                  <a:pt x="41" y="9"/>
                  <a:pt x="40" y="10"/>
                </a:cubicBezTo>
                <a:cubicBezTo>
                  <a:pt x="40" y="10"/>
                  <a:pt x="40" y="9"/>
                  <a:pt x="40" y="9"/>
                </a:cubicBezTo>
                <a:cubicBezTo>
                  <a:pt x="41" y="7"/>
                  <a:pt x="43" y="6"/>
                  <a:pt x="44" y="4"/>
                </a:cubicBezTo>
                <a:cubicBezTo>
                  <a:pt x="44" y="4"/>
                  <a:pt x="44" y="4"/>
                  <a:pt x="44" y="4"/>
                </a:cubicBezTo>
                <a:cubicBezTo>
                  <a:pt x="47" y="4"/>
                  <a:pt x="49" y="4"/>
                  <a:pt x="52" y="4"/>
                </a:cubicBezTo>
                <a:close/>
                <a:moveTo>
                  <a:pt x="24" y="80"/>
                </a:moveTo>
                <a:cubicBezTo>
                  <a:pt x="24" y="80"/>
                  <a:pt x="24" y="80"/>
                  <a:pt x="24" y="80"/>
                </a:cubicBezTo>
                <a:cubicBezTo>
                  <a:pt x="21" y="82"/>
                  <a:pt x="19" y="84"/>
                  <a:pt x="17" y="87"/>
                </a:cubicBezTo>
                <a:cubicBezTo>
                  <a:pt x="18" y="85"/>
                  <a:pt x="20" y="82"/>
                  <a:pt x="22" y="80"/>
                </a:cubicBezTo>
                <a:cubicBezTo>
                  <a:pt x="22" y="80"/>
                  <a:pt x="23" y="80"/>
                  <a:pt x="24" y="80"/>
                </a:cubicBezTo>
                <a:close/>
                <a:moveTo>
                  <a:pt x="11" y="83"/>
                </a:moveTo>
                <a:cubicBezTo>
                  <a:pt x="12" y="83"/>
                  <a:pt x="13" y="82"/>
                  <a:pt x="14" y="82"/>
                </a:cubicBezTo>
                <a:cubicBezTo>
                  <a:pt x="11" y="84"/>
                  <a:pt x="9" y="86"/>
                  <a:pt x="6" y="89"/>
                </a:cubicBezTo>
                <a:cubicBezTo>
                  <a:pt x="7" y="87"/>
                  <a:pt x="9" y="85"/>
                  <a:pt x="11"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1" name="组合 10"/>
          <p:cNvGrpSpPr/>
          <p:nvPr/>
        </p:nvGrpSpPr>
        <p:grpSpPr>
          <a:xfrm>
            <a:off x="2442464" y="4107840"/>
            <a:ext cx="2414292" cy="690190"/>
            <a:chOff x="2162838" y="3949817"/>
            <a:chExt cx="2414292" cy="690190"/>
          </a:xfrm>
        </p:grpSpPr>
        <p:sp>
          <p:nvSpPr>
            <p:cNvPr id="12" name="圆角矩形 11"/>
            <p:cNvSpPr/>
            <p:nvPr/>
          </p:nvSpPr>
          <p:spPr>
            <a:xfrm>
              <a:off x="2162838" y="3949817"/>
              <a:ext cx="2383096" cy="66467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162838" y="3993676"/>
              <a:ext cx="2414292" cy="646331"/>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标题数字等都可以通过点击和</a:t>
              </a:r>
              <a:endParaRPr lang="zh-CN" altLang="en-US" dirty="0"/>
            </a:p>
          </p:txBody>
        </p:sp>
      </p:grpSp>
      <p:grpSp>
        <p:nvGrpSpPr>
          <p:cNvPr id="14" name="组合 13"/>
          <p:cNvGrpSpPr/>
          <p:nvPr/>
        </p:nvGrpSpPr>
        <p:grpSpPr>
          <a:xfrm>
            <a:off x="5363464" y="4107841"/>
            <a:ext cx="2414292" cy="690190"/>
            <a:chOff x="2162838" y="3949817"/>
            <a:chExt cx="2414292" cy="690190"/>
          </a:xfrm>
        </p:grpSpPr>
        <p:sp>
          <p:nvSpPr>
            <p:cNvPr id="15" name="圆角矩形 14"/>
            <p:cNvSpPr/>
            <p:nvPr/>
          </p:nvSpPr>
          <p:spPr>
            <a:xfrm>
              <a:off x="2162838" y="3949817"/>
              <a:ext cx="2383096" cy="66467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2162838" y="3993676"/>
              <a:ext cx="2414292" cy="646331"/>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标题数字等都可以通过点击和</a:t>
              </a:r>
              <a:endParaRPr lang="zh-CN" altLang="en-US" dirty="0"/>
            </a:p>
          </p:txBody>
        </p:sp>
      </p:grpSp>
      <p:grpSp>
        <p:nvGrpSpPr>
          <p:cNvPr id="17" name="组合 16"/>
          <p:cNvGrpSpPr/>
          <p:nvPr/>
        </p:nvGrpSpPr>
        <p:grpSpPr>
          <a:xfrm>
            <a:off x="8144764" y="4151699"/>
            <a:ext cx="2414292" cy="690190"/>
            <a:chOff x="2162838" y="3949817"/>
            <a:chExt cx="2414292" cy="690190"/>
          </a:xfrm>
        </p:grpSpPr>
        <p:sp>
          <p:nvSpPr>
            <p:cNvPr id="18" name="圆角矩形 17"/>
            <p:cNvSpPr/>
            <p:nvPr/>
          </p:nvSpPr>
          <p:spPr>
            <a:xfrm>
              <a:off x="2162838" y="3949817"/>
              <a:ext cx="2383096" cy="66467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2162838" y="3993676"/>
              <a:ext cx="2414292" cy="646331"/>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标题数字等都可以通过点击和</a:t>
              </a:r>
              <a:endParaRPr lang="zh-CN" altLang="en-US" dirty="0"/>
            </a:p>
          </p:txBody>
        </p:sp>
      </p:grpSp>
    </p:spTree>
    <p:extLst>
      <p:ext uri="{BB962C8B-B14F-4D97-AF65-F5344CB8AC3E}">
        <p14:creationId xmlns:p14="http://schemas.microsoft.com/office/powerpoint/2010/main" val="208057968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0-#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0-#ppt_w/2"/>
                                          </p:val>
                                        </p:tav>
                                        <p:tav tm="100000">
                                          <p:val>
                                            <p:strVal val="#ppt_x"/>
                                          </p:val>
                                        </p:tav>
                                      </p:tavLst>
                                    </p:anim>
                                    <p:anim calcmode="lin" valueType="num">
                                      <p:cBhvr additive="base">
                                        <p:cTn id="22" dur="500" fill="hold"/>
                                        <p:tgtEl>
                                          <p:spTgt spid="4"/>
                                        </p:tgtEl>
                                        <p:attrNameLst>
                                          <p:attrName>ppt_y</p:attrName>
                                        </p:attrNameLst>
                                      </p:cBhvr>
                                      <p:tavLst>
                                        <p:tav tm="0">
                                          <p:val>
                                            <p:strVal val="#ppt_y"/>
                                          </p:val>
                                        </p:tav>
                                        <p:tav tm="100000">
                                          <p:val>
                                            <p:strVal val="#ppt_y"/>
                                          </p:val>
                                        </p:tav>
                                      </p:tavLst>
                                    </p:anim>
                                  </p:childTnLst>
                                </p:cTn>
                              </p:par>
                            </p:childTnLst>
                          </p:cTn>
                        </p:par>
                        <p:par>
                          <p:cTn id="23" fill="hold">
                            <p:stCondLst>
                              <p:cond delay="500"/>
                            </p:stCondLst>
                            <p:childTnLst>
                              <p:par>
                                <p:cTn id="24" presetID="2" presetClass="entr" presetSubtype="8" fill="hold"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500" fill="hold"/>
                                        <p:tgtEl>
                                          <p:spTgt spid="11"/>
                                        </p:tgtEl>
                                        <p:attrNameLst>
                                          <p:attrName>ppt_x</p:attrName>
                                        </p:attrNameLst>
                                      </p:cBhvr>
                                      <p:tavLst>
                                        <p:tav tm="0">
                                          <p:val>
                                            <p:strVal val="0-#ppt_w/2"/>
                                          </p:val>
                                        </p:tav>
                                        <p:tav tm="100000">
                                          <p:val>
                                            <p:strVal val="#ppt_x"/>
                                          </p:val>
                                        </p:tav>
                                      </p:tavLst>
                                    </p:anim>
                                    <p:anim calcmode="lin" valueType="num">
                                      <p:cBhvr additive="base">
                                        <p:cTn id="27" dur="500" fill="hold"/>
                                        <p:tgtEl>
                                          <p:spTgt spid="11"/>
                                        </p:tgtEl>
                                        <p:attrNameLst>
                                          <p:attrName>ppt_y</p:attrName>
                                        </p:attrNameLst>
                                      </p:cBhvr>
                                      <p:tavLst>
                                        <p:tav tm="0">
                                          <p:val>
                                            <p:strVal val="#ppt_y"/>
                                          </p:val>
                                        </p:tav>
                                        <p:tav tm="100000">
                                          <p:val>
                                            <p:strVal val="#ppt_y"/>
                                          </p:val>
                                        </p:tav>
                                      </p:tavLst>
                                    </p:anim>
                                  </p:childTnLst>
                                </p:cTn>
                              </p:par>
                            </p:childTnLst>
                          </p:cTn>
                        </p:par>
                        <p:par>
                          <p:cTn id="28" fill="hold">
                            <p:stCondLst>
                              <p:cond delay="1000"/>
                            </p:stCondLst>
                            <p:childTnLst>
                              <p:par>
                                <p:cTn id="29" presetID="2" presetClass="entr" presetSubtype="8" fill="hold" nodeType="after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0-#ppt_w/2"/>
                                          </p:val>
                                        </p:tav>
                                        <p:tav tm="100000">
                                          <p:val>
                                            <p:strVal val="#ppt_x"/>
                                          </p:val>
                                        </p:tav>
                                      </p:tavLst>
                                    </p:anim>
                                    <p:anim calcmode="lin" valueType="num">
                                      <p:cBhvr additive="base">
                                        <p:cTn id="32" dur="500" fill="hold"/>
                                        <p:tgtEl>
                                          <p:spTgt spid="14"/>
                                        </p:tgtEl>
                                        <p:attrNameLst>
                                          <p:attrName>ppt_y</p:attrName>
                                        </p:attrNameLst>
                                      </p:cBhvr>
                                      <p:tavLst>
                                        <p:tav tm="0">
                                          <p:val>
                                            <p:strVal val="#ppt_y"/>
                                          </p:val>
                                        </p:tav>
                                        <p:tav tm="100000">
                                          <p:val>
                                            <p:strVal val="#ppt_y"/>
                                          </p:val>
                                        </p:tav>
                                      </p:tavLst>
                                    </p:anim>
                                  </p:childTnLst>
                                </p:cTn>
                              </p:par>
                            </p:childTnLst>
                          </p:cTn>
                        </p:par>
                        <p:par>
                          <p:cTn id="33" fill="hold">
                            <p:stCondLst>
                              <p:cond delay="1500"/>
                            </p:stCondLst>
                            <p:childTnLst>
                              <p:par>
                                <p:cTn id="34" presetID="2" presetClass="entr" presetSubtype="8" fill="hold" nodeType="afterEffect">
                                  <p:stCondLst>
                                    <p:cond delay="0"/>
                                  </p:stCondLst>
                                  <p:childTnLst>
                                    <p:set>
                                      <p:cBhvr>
                                        <p:cTn id="35" dur="1" fill="hold">
                                          <p:stCondLst>
                                            <p:cond delay="0"/>
                                          </p:stCondLst>
                                        </p:cTn>
                                        <p:tgtEl>
                                          <p:spTgt spid="17"/>
                                        </p:tgtEl>
                                        <p:attrNameLst>
                                          <p:attrName>style.visibility</p:attrName>
                                        </p:attrNameLst>
                                      </p:cBhvr>
                                      <p:to>
                                        <p:strVal val="visible"/>
                                      </p:to>
                                    </p:set>
                                    <p:anim calcmode="lin" valueType="num">
                                      <p:cBhvr additive="base">
                                        <p:cTn id="36" dur="500" fill="hold"/>
                                        <p:tgtEl>
                                          <p:spTgt spid="17"/>
                                        </p:tgtEl>
                                        <p:attrNameLst>
                                          <p:attrName>ppt_x</p:attrName>
                                        </p:attrNameLst>
                                      </p:cBhvr>
                                      <p:tavLst>
                                        <p:tav tm="0">
                                          <p:val>
                                            <p:strVal val="0-#ppt_w/2"/>
                                          </p:val>
                                        </p:tav>
                                        <p:tav tm="100000">
                                          <p:val>
                                            <p:strVal val="#ppt_x"/>
                                          </p:val>
                                        </p:tav>
                                      </p:tavLst>
                                    </p:anim>
                                    <p:anim calcmode="lin" valueType="num">
                                      <p:cBhvr additive="base">
                                        <p:cTn id="37"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254326"/>
              </a:clrFrom>
              <a:clrTo>
                <a:srgbClr val="254326">
                  <a:alpha val="0"/>
                </a:srgbClr>
              </a:clrTo>
            </a:clrChange>
            <a:duotone>
              <a:prstClr val="black"/>
              <a:schemeClr val="accent3">
                <a:tint val="45000"/>
                <a:satMod val="400000"/>
              </a:schemeClr>
            </a:duotone>
            <a:lum bright="-20000" contrast="-40000"/>
          </a:blip>
          <a:stretch>
            <a:fillRect/>
          </a:stretch>
        </p:blipFill>
        <p:spPr>
          <a:xfrm>
            <a:off x="1245570" y="459100"/>
            <a:ext cx="9615465" cy="3838846"/>
          </a:xfrm>
          <a:prstGeom prst="rect">
            <a:avLst/>
          </a:prstGeom>
        </p:spPr>
      </p:pic>
      <p:sp>
        <p:nvSpPr>
          <p:cNvPr id="7" name="文本框 6"/>
          <p:cNvSpPr txBox="1"/>
          <p:nvPr/>
        </p:nvSpPr>
        <p:spPr>
          <a:xfrm>
            <a:off x="1504950" y="1181100"/>
            <a:ext cx="2952750" cy="4708981"/>
          </a:xfrm>
          <a:prstGeom prst="rect">
            <a:avLst/>
          </a:prstGeom>
          <a:noFill/>
        </p:spPr>
        <p:txBody>
          <a:bodyPr wrap="square" rtlCol="0">
            <a:spAutoFit/>
          </a:bodyPr>
          <a:lstStyle/>
          <a:p>
            <a:r>
              <a:rPr lang="en-US" altLang="zh-CN" sz="30000" dirty="0">
                <a:solidFill>
                  <a:schemeClr val="bg1"/>
                </a:solidFill>
                <a:latin typeface="Segoe Script" panose="020B0504020000000003" pitchFamily="34" charset="0"/>
              </a:rPr>
              <a:t>5</a:t>
            </a:r>
            <a:endParaRPr lang="zh-CN" altLang="en-US" sz="30000" dirty="0">
              <a:solidFill>
                <a:schemeClr val="bg1"/>
              </a:solidFill>
              <a:latin typeface="Segoe Script" panose="020B0504020000000003" pitchFamily="34" charset="0"/>
            </a:endParaRPr>
          </a:p>
        </p:txBody>
      </p:sp>
      <p:sp>
        <p:nvSpPr>
          <p:cNvPr id="8" name="文本框 7"/>
          <p:cNvSpPr txBox="1"/>
          <p:nvPr/>
        </p:nvSpPr>
        <p:spPr>
          <a:xfrm>
            <a:off x="4305300" y="2669707"/>
            <a:ext cx="8553450" cy="1477328"/>
          </a:xfrm>
          <a:prstGeom prst="rect">
            <a:avLst/>
          </a:prstGeom>
          <a:noFill/>
        </p:spPr>
        <p:txBody>
          <a:bodyPr wrap="square" rtlCol="0">
            <a:spAutoFit/>
          </a:bodyPr>
          <a:lstStyle/>
          <a:p>
            <a:r>
              <a:rPr lang="zh-CN" altLang="en-US" sz="5400" b="1" dirty="0">
                <a:solidFill>
                  <a:schemeClr val="bg1"/>
                </a:solidFill>
                <a:latin typeface="新蒂小丸子小学版" panose="03000600000000000000" pitchFamily="66" charset="-122"/>
                <a:ea typeface="新蒂小丸子小学版" panose="03000600000000000000" pitchFamily="66" charset="-122"/>
              </a:rPr>
              <a:t>点击此处添加标题</a:t>
            </a:r>
            <a:endParaRPr lang="en-US" altLang="zh-CN" sz="5400" b="1" dirty="0">
              <a:solidFill>
                <a:schemeClr val="bg1"/>
              </a:solidFill>
              <a:latin typeface="新蒂小丸子小学版" panose="03000600000000000000" pitchFamily="66" charset="-122"/>
              <a:ea typeface="新蒂小丸子小学版" panose="03000600000000000000" pitchFamily="66" charset="-122"/>
            </a:endParaRPr>
          </a:p>
          <a:p>
            <a:r>
              <a:rPr lang="en-US" altLang="zh-CN" sz="3600" b="1" dirty="0">
                <a:solidFill>
                  <a:schemeClr val="bg1"/>
                </a:solidFill>
                <a:latin typeface="Segoe Script" panose="020B0504020000000003" pitchFamily="34" charset="0"/>
              </a:rPr>
              <a:t>ADD YOUR TITLE HERE</a:t>
            </a:r>
            <a:endParaRPr lang="zh-CN" altLang="en-US" sz="3600" b="1" dirty="0">
              <a:solidFill>
                <a:schemeClr val="bg1"/>
              </a:solidFill>
              <a:latin typeface="Segoe Script" panose="020B0504020000000003" pitchFamily="34" charset="0"/>
            </a:endParaRPr>
          </a:p>
        </p:txBody>
      </p:sp>
    </p:spTree>
    <p:extLst>
      <p:ext uri="{BB962C8B-B14F-4D97-AF65-F5344CB8AC3E}">
        <p14:creationId xmlns:p14="http://schemas.microsoft.com/office/powerpoint/2010/main" val="81512081"/>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0-#ppt_w/2"/>
                                          </p:val>
                                        </p:tav>
                                        <p:tav tm="100000">
                                          <p:val>
                                            <p:strVal val="#ppt_x"/>
                                          </p:val>
                                        </p:tav>
                                      </p:tavLst>
                                    </p:anim>
                                    <p:anim calcmode="lin" valueType="num">
                                      <p:cBhvr additive="base">
                                        <p:cTn id="11" dur="50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1+#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977356" y="879336"/>
            <a:ext cx="3728511" cy="1475841"/>
            <a:chOff x="970489" y="729942"/>
            <a:chExt cx="5290959" cy="1680113"/>
          </a:xfrm>
        </p:grpSpPr>
        <p:pic>
          <p:nvPicPr>
            <p:cNvPr id="20" name="图片 19"/>
            <p:cNvPicPr>
              <a:picLocks noChangeAspect="1"/>
            </p:cNvPicPr>
            <p:nvPr/>
          </p:nvPicPr>
          <p:blipFill>
            <a:blip r:embed="rId17"/>
            <a:stretch>
              <a:fillRect/>
            </a:stretch>
          </p:blipFill>
          <p:spPr>
            <a:xfrm>
              <a:off x="1837242" y="729942"/>
              <a:ext cx="4250713" cy="1388434"/>
            </a:xfrm>
            <a:prstGeom prst="rect">
              <a:avLst/>
            </a:prstGeom>
          </p:spPr>
        </p:pic>
        <p:pic>
          <p:nvPicPr>
            <p:cNvPr id="21" name="图片 20"/>
            <p:cNvPicPr>
              <a:picLocks noChangeAspect="1"/>
            </p:cNvPicPr>
            <p:nvPr/>
          </p:nvPicPr>
          <p:blipFill>
            <a:blip r:embed="rId18"/>
            <a:stretch>
              <a:fillRect/>
            </a:stretch>
          </p:blipFill>
          <p:spPr>
            <a:xfrm>
              <a:off x="970489" y="904644"/>
              <a:ext cx="866752" cy="1505411"/>
            </a:xfrm>
            <a:prstGeom prst="rect">
              <a:avLst/>
            </a:prstGeom>
          </p:spPr>
        </p:pic>
        <p:sp>
          <p:nvSpPr>
            <p:cNvPr id="22" name="文本框 21"/>
            <p:cNvSpPr txBox="1"/>
            <p:nvPr/>
          </p:nvSpPr>
          <p:spPr>
            <a:xfrm>
              <a:off x="2707144" y="857773"/>
              <a:ext cx="3554304" cy="946016"/>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                          </a:t>
              </a:r>
              <a:r>
                <a:rPr lang="zh-CN" altLang="en-US" sz="3200" b="1" dirty="0">
                  <a:solidFill>
                    <a:srgbClr val="FFFF99"/>
                  </a:solidFill>
                  <a:latin typeface="新蒂小丸子小学版" panose="03000600000000000000" pitchFamily="66" charset="-122"/>
                  <a:ea typeface="新蒂小丸子小学版" panose="03000600000000000000" pitchFamily="66" charset="-122"/>
                </a:rPr>
                <a:t>目录</a:t>
              </a:r>
              <a:endParaRPr lang="en-US" altLang="zh-CN" sz="32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a:t>
              </a:r>
              <a:endParaRPr lang="zh-CN" altLang="en-US" sz="1600" b="1" dirty="0">
                <a:solidFill>
                  <a:srgbClr val="FFFF99"/>
                </a:solidFill>
                <a:latin typeface="Segoe Script" panose="020B0504020000000003" pitchFamily="34" charset="0"/>
              </a:endParaRPr>
            </a:p>
          </p:txBody>
        </p:sp>
      </p:grpSp>
      <p:sp>
        <p:nvSpPr>
          <p:cNvPr id="23" name="MH_Entry_1">
            <a:hlinkClick r:id="rId19" action="ppaction://hlinksldjump"/>
          </p:cNvPr>
          <p:cNvSpPr txBox="1"/>
          <p:nvPr>
            <p:custDataLst>
              <p:tags r:id="rId1"/>
            </p:custDataLst>
          </p:nvPr>
        </p:nvSpPr>
        <p:spPr>
          <a:xfrm>
            <a:off x="5318883" y="1228966"/>
            <a:ext cx="3982201" cy="411550"/>
          </a:xfrm>
          <a:custGeom>
            <a:avLst/>
            <a:gdLst>
              <a:gd name="connsiteX0" fmla="*/ 0 w 4234772"/>
              <a:gd name="connsiteY0" fmla="*/ 0 h 539998"/>
              <a:gd name="connsiteX1" fmla="*/ 4234772 w 4234772"/>
              <a:gd name="connsiteY1" fmla="*/ 0 h 539998"/>
              <a:gd name="connsiteX2" fmla="*/ 4234772 w 4234772"/>
              <a:gd name="connsiteY2" fmla="*/ 539998 h 539998"/>
              <a:gd name="connsiteX3" fmla="*/ 0 w 4234772"/>
              <a:gd name="connsiteY3" fmla="*/ 539998 h 539998"/>
              <a:gd name="connsiteX4" fmla="*/ 0 w 4234772"/>
              <a:gd name="connsiteY4" fmla="*/ 0 h 539998"/>
              <a:gd name="connsiteX0" fmla="*/ 4234772 w 4326212"/>
              <a:gd name="connsiteY0" fmla="*/ 539998 h 631438"/>
              <a:gd name="connsiteX1" fmla="*/ 0 w 4326212"/>
              <a:gd name="connsiteY1" fmla="*/ 539998 h 631438"/>
              <a:gd name="connsiteX2" fmla="*/ 0 w 4326212"/>
              <a:gd name="connsiteY2" fmla="*/ 0 h 631438"/>
              <a:gd name="connsiteX3" fmla="*/ 4234772 w 4326212"/>
              <a:gd name="connsiteY3" fmla="*/ 0 h 631438"/>
              <a:gd name="connsiteX4" fmla="*/ 4326212 w 4326212"/>
              <a:gd name="connsiteY4" fmla="*/ 631438 h 631438"/>
              <a:gd name="connsiteX0" fmla="*/ 4234772 w 4234772"/>
              <a:gd name="connsiteY0" fmla="*/ 539998 h 539998"/>
              <a:gd name="connsiteX1" fmla="*/ 0 w 4234772"/>
              <a:gd name="connsiteY1" fmla="*/ 539998 h 539998"/>
              <a:gd name="connsiteX2" fmla="*/ 0 w 4234772"/>
              <a:gd name="connsiteY2" fmla="*/ 0 h 539998"/>
              <a:gd name="connsiteX3" fmla="*/ 4234772 w 4234772"/>
              <a:gd name="connsiteY3" fmla="*/ 0 h 539998"/>
            </a:gdLst>
            <a:ahLst/>
            <a:cxnLst>
              <a:cxn ang="0">
                <a:pos x="connsiteX0" y="connsiteY0"/>
              </a:cxn>
              <a:cxn ang="0">
                <a:pos x="connsiteX1" y="connsiteY1"/>
              </a:cxn>
              <a:cxn ang="0">
                <a:pos x="connsiteX2" y="connsiteY2"/>
              </a:cxn>
              <a:cxn ang="0">
                <a:pos x="connsiteX3" y="connsiteY3"/>
              </a:cxn>
            </a:cxnLst>
            <a:rect l="l" t="t" r="r" b="b"/>
            <a:pathLst>
              <a:path w="4234772" h="539998">
                <a:moveTo>
                  <a:pt x="4234772" y="539998"/>
                </a:moveTo>
                <a:lnTo>
                  <a:pt x="0" y="539998"/>
                </a:lnTo>
                <a:lnTo>
                  <a:pt x="0" y="0"/>
                </a:lnTo>
                <a:lnTo>
                  <a:pt x="4234772" y="0"/>
                </a:lnTo>
              </a:path>
            </a:pathLst>
          </a:custGeom>
          <a:noFill/>
          <a:ln w="3175">
            <a:solidFill>
              <a:srgbClr val="FFFFFF"/>
            </a:solidFill>
          </a:ln>
        </p:spPr>
        <p:txBody>
          <a:bodyPr wrap="square" lIns="396000" tIns="0" rIns="0" bIns="0" rtlCol="0" anchor="ctr" anchorCtr="0">
            <a:normAutofit/>
          </a:bodyPr>
          <a:lstStyle/>
          <a:p>
            <a:pPr>
              <a:lnSpc>
                <a:spcPct val="130000"/>
              </a:lnSpc>
            </a:pPr>
            <a:r>
              <a:rPr lang="zh-CN" altLang="en-US" sz="2000" dirty="0">
                <a:solidFill>
                  <a:schemeClr val="bg1"/>
                </a:solidFill>
                <a:latin typeface="新蒂小丸子小学版" panose="03000600000000000000" pitchFamily="66" charset="-122"/>
                <a:ea typeface="新蒂小丸子小学版" panose="03000600000000000000" pitchFamily="66" charset="-122"/>
              </a:rPr>
              <a:t>课程设置 </a:t>
            </a:r>
          </a:p>
        </p:txBody>
      </p:sp>
      <p:sp>
        <p:nvSpPr>
          <p:cNvPr id="24" name="MH_Number_1">
            <a:hlinkClick r:id="rId19" action="ppaction://hlinksldjump"/>
          </p:cNvPr>
          <p:cNvSpPr>
            <a:spLocks/>
          </p:cNvSpPr>
          <p:nvPr>
            <p:custDataLst>
              <p:tags r:id="rId2"/>
            </p:custDataLst>
          </p:nvPr>
        </p:nvSpPr>
        <p:spPr bwMode="auto">
          <a:xfrm>
            <a:off x="5091941" y="1228966"/>
            <a:ext cx="411552" cy="411550"/>
          </a:xfrm>
          <a:prstGeom prst="ellipse">
            <a:avLst/>
          </a:prstGeom>
          <a:solidFill>
            <a:schemeClr val="bg1"/>
          </a:solidFill>
          <a:ln w="9525">
            <a:noFill/>
            <a:miter lim="800000"/>
            <a:headEnd/>
            <a:tailEnd/>
          </a:ln>
        </p:spPr>
        <p:txBody>
          <a:bodyPr wrap="square" lIns="0" tIns="0" rIns="0" bIns="0" anchor="ctr">
            <a:noAutofit/>
          </a:bodyPr>
          <a:lstStyle/>
          <a:p>
            <a:pPr algn="ctr">
              <a:spcBef>
                <a:spcPct val="0"/>
              </a:spcBef>
            </a:pPr>
            <a:r>
              <a:rPr lang="en-US" altLang="zh-CN" sz="2400" dirty="0">
                <a:solidFill>
                  <a:sysClr val="windowText" lastClr="000000"/>
                </a:solidFill>
                <a:latin typeface="新蒂小丸子小学版" panose="03000600000000000000" pitchFamily="66" charset="-122"/>
                <a:ea typeface="新蒂小丸子小学版" panose="03000600000000000000" pitchFamily="66" charset="-122"/>
                <a:cs typeface="Times New Roman" panose="02020603050405020304" pitchFamily="18" charset="0"/>
              </a:rPr>
              <a:t>1</a:t>
            </a:r>
            <a:endParaRPr lang="zh-CN" altLang="en-US" sz="2400" dirty="0">
              <a:solidFill>
                <a:sysClr val="windowText" lastClr="000000"/>
              </a:solidFill>
              <a:latin typeface="新蒂小丸子小学版" panose="03000600000000000000" pitchFamily="66" charset="-122"/>
              <a:ea typeface="新蒂小丸子小学版" panose="03000600000000000000" pitchFamily="66" charset="-122"/>
              <a:cs typeface="Times New Roman" panose="02020603050405020304" pitchFamily="18" charset="0"/>
            </a:endParaRPr>
          </a:p>
        </p:txBody>
      </p:sp>
      <p:grpSp>
        <p:nvGrpSpPr>
          <p:cNvPr id="25" name="组合 24"/>
          <p:cNvGrpSpPr/>
          <p:nvPr/>
        </p:nvGrpSpPr>
        <p:grpSpPr>
          <a:xfrm>
            <a:off x="5091941" y="1926311"/>
            <a:ext cx="4209143" cy="411550"/>
            <a:chOff x="5216502" y="3107720"/>
            <a:chExt cx="4209143" cy="411550"/>
          </a:xfrm>
        </p:grpSpPr>
        <p:sp>
          <p:nvSpPr>
            <p:cNvPr id="26" name="MH_Entry_2">
              <a:hlinkClick r:id="rId20" action="ppaction://hlinksldjump"/>
            </p:cNvPr>
            <p:cNvSpPr txBox="1"/>
            <p:nvPr>
              <p:custDataLst>
                <p:tags r:id="rId13"/>
              </p:custDataLst>
            </p:nvPr>
          </p:nvSpPr>
          <p:spPr>
            <a:xfrm>
              <a:off x="5443444" y="3107720"/>
              <a:ext cx="3982201" cy="411550"/>
            </a:xfrm>
            <a:custGeom>
              <a:avLst/>
              <a:gdLst>
                <a:gd name="connsiteX0" fmla="*/ 0 w 4234772"/>
                <a:gd name="connsiteY0" fmla="*/ 0 h 539998"/>
                <a:gd name="connsiteX1" fmla="*/ 4234772 w 4234772"/>
                <a:gd name="connsiteY1" fmla="*/ 0 h 539998"/>
                <a:gd name="connsiteX2" fmla="*/ 4234772 w 4234772"/>
                <a:gd name="connsiteY2" fmla="*/ 539998 h 539998"/>
                <a:gd name="connsiteX3" fmla="*/ 0 w 4234772"/>
                <a:gd name="connsiteY3" fmla="*/ 539998 h 539998"/>
                <a:gd name="connsiteX4" fmla="*/ 0 w 4234772"/>
                <a:gd name="connsiteY4" fmla="*/ 0 h 539998"/>
                <a:gd name="connsiteX0" fmla="*/ 4234772 w 4326212"/>
                <a:gd name="connsiteY0" fmla="*/ 539998 h 631438"/>
                <a:gd name="connsiteX1" fmla="*/ 0 w 4326212"/>
                <a:gd name="connsiteY1" fmla="*/ 539998 h 631438"/>
                <a:gd name="connsiteX2" fmla="*/ 0 w 4326212"/>
                <a:gd name="connsiteY2" fmla="*/ 0 h 631438"/>
                <a:gd name="connsiteX3" fmla="*/ 4234772 w 4326212"/>
                <a:gd name="connsiteY3" fmla="*/ 0 h 631438"/>
                <a:gd name="connsiteX4" fmla="*/ 4326212 w 4326212"/>
                <a:gd name="connsiteY4" fmla="*/ 631438 h 631438"/>
                <a:gd name="connsiteX0" fmla="*/ 4234772 w 4234772"/>
                <a:gd name="connsiteY0" fmla="*/ 539998 h 539998"/>
                <a:gd name="connsiteX1" fmla="*/ 0 w 4234772"/>
                <a:gd name="connsiteY1" fmla="*/ 539998 h 539998"/>
                <a:gd name="connsiteX2" fmla="*/ 0 w 4234772"/>
                <a:gd name="connsiteY2" fmla="*/ 0 h 539998"/>
                <a:gd name="connsiteX3" fmla="*/ 4234772 w 4234772"/>
                <a:gd name="connsiteY3" fmla="*/ 0 h 539998"/>
              </a:gdLst>
              <a:ahLst/>
              <a:cxnLst>
                <a:cxn ang="0">
                  <a:pos x="connsiteX0" y="connsiteY0"/>
                </a:cxn>
                <a:cxn ang="0">
                  <a:pos x="connsiteX1" y="connsiteY1"/>
                </a:cxn>
                <a:cxn ang="0">
                  <a:pos x="connsiteX2" y="connsiteY2"/>
                </a:cxn>
                <a:cxn ang="0">
                  <a:pos x="connsiteX3" y="connsiteY3"/>
                </a:cxn>
              </a:cxnLst>
              <a:rect l="l" t="t" r="r" b="b"/>
              <a:pathLst>
                <a:path w="4234772" h="539998">
                  <a:moveTo>
                    <a:pt x="4234772" y="539998"/>
                  </a:moveTo>
                  <a:lnTo>
                    <a:pt x="0" y="539998"/>
                  </a:lnTo>
                  <a:lnTo>
                    <a:pt x="0" y="0"/>
                  </a:lnTo>
                  <a:lnTo>
                    <a:pt x="4234772" y="0"/>
                  </a:lnTo>
                </a:path>
              </a:pathLst>
            </a:custGeom>
            <a:noFill/>
            <a:ln w="3175">
              <a:solidFill>
                <a:srgbClr val="FFFFFF"/>
              </a:solidFill>
            </a:ln>
          </p:spPr>
          <p:txBody>
            <a:bodyPr wrap="square" lIns="396000" tIns="0" rIns="0" bIns="0" rtlCol="0" anchor="ctr" anchorCtr="0">
              <a:normAutofit/>
            </a:bodyPr>
            <a:lstStyle>
              <a:defPPr>
                <a:defRPr lang="zh-CN"/>
              </a:defPPr>
              <a:lvl1pPr>
                <a:lnSpc>
                  <a:spcPct val="130000"/>
                </a:lnSpc>
                <a:defRPr sz="2000">
                  <a:latin typeface="华文细黑" panose="02010600040101010101" pitchFamily="2" charset="-122"/>
                  <a:ea typeface="华文细黑" panose="02010600040101010101" pitchFamily="2" charset="-122"/>
                </a:defRPr>
              </a:lvl1p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课程教学设计</a:t>
              </a:r>
            </a:p>
          </p:txBody>
        </p:sp>
        <p:sp>
          <p:nvSpPr>
            <p:cNvPr id="27" name="MH_Number_2">
              <a:hlinkClick r:id="rId20" action="ppaction://hlinksldjump"/>
            </p:cNvPr>
            <p:cNvSpPr>
              <a:spLocks/>
            </p:cNvSpPr>
            <p:nvPr>
              <p:custDataLst>
                <p:tags r:id="rId14"/>
              </p:custDataLst>
            </p:nvPr>
          </p:nvSpPr>
          <p:spPr bwMode="auto">
            <a:xfrm>
              <a:off x="5216502" y="3107720"/>
              <a:ext cx="411552" cy="411550"/>
            </a:xfrm>
            <a:prstGeom prst="ellipse">
              <a:avLst/>
            </a:prstGeom>
            <a:solidFill>
              <a:schemeClr val="bg1"/>
            </a:solidFill>
            <a:ln w="9525">
              <a:solidFill>
                <a:srgbClr val="FFFFFF"/>
              </a:solidFill>
              <a:miter lim="800000"/>
              <a:headEnd/>
              <a:tailEnd/>
            </a:ln>
          </p:spPr>
          <p:txBody>
            <a:bodyPr wrap="square" lIns="0" tIns="0" rIns="0" bIns="0" anchor="ctr">
              <a:noAutofit/>
            </a:bodyPr>
            <a:lstStyle/>
            <a:p>
              <a:pPr algn="ctr">
                <a:spcBef>
                  <a:spcPct val="0"/>
                </a:spcBef>
              </a:pPr>
              <a:r>
                <a:rPr lang="en-US" altLang="zh-CN" sz="2400" dirty="0">
                  <a:latin typeface="新蒂小丸子小学版" panose="03000600000000000000" pitchFamily="66" charset="-122"/>
                  <a:ea typeface="新蒂小丸子小学版" panose="03000600000000000000" pitchFamily="66" charset="-122"/>
                  <a:cs typeface="Times New Roman" panose="02020603050405020304" pitchFamily="18" charset="0"/>
                </a:rPr>
                <a:t>2</a:t>
              </a:r>
              <a:endParaRPr lang="zh-CN" altLang="en-US" sz="2400" dirty="0">
                <a:latin typeface="新蒂小丸子小学版" panose="03000600000000000000" pitchFamily="66" charset="-122"/>
                <a:ea typeface="新蒂小丸子小学版" panose="03000600000000000000" pitchFamily="66" charset="-122"/>
                <a:cs typeface="Times New Roman" panose="02020603050405020304" pitchFamily="18" charset="0"/>
              </a:endParaRPr>
            </a:p>
          </p:txBody>
        </p:sp>
      </p:grpSp>
      <p:grpSp>
        <p:nvGrpSpPr>
          <p:cNvPr id="28" name="组合 27"/>
          <p:cNvGrpSpPr/>
          <p:nvPr/>
        </p:nvGrpSpPr>
        <p:grpSpPr>
          <a:xfrm>
            <a:off x="5091941" y="2623656"/>
            <a:ext cx="4209143" cy="411550"/>
            <a:chOff x="5216502" y="3107720"/>
            <a:chExt cx="4209143" cy="411550"/>
          </a:xfrm>
        </p:grpSpPr>
        <p:sp>
          <p:nvSpPr>
            <p:cNvPr id="29" name="MH_Entry_2">
              <a:hlinkClick r:id="rId20" action="ppaction://hlinksldjump"/>
            </p:cNvPr>
            <p:cNvSpPr txBox="1"/>
            <p:nvPr>
              <p:custDataLst>
                <p:tags r:id="rId11"/>
              </p:custDataLst>
            </p:nvPr>
          </p:nvSpPr>
          <p:spPr>
            <a:xfrm>
              <a:off x="5443444" y="3107720"/>
              <a:ext cx="3982201" cy="411550"/>
            </a:xfrm>
            <a:custGeom>
              <a:avLst/>
              <a:gdLst>
                <a:gd name="connsiteX0" fmla="*/ 0 w 4234772"/>
                <a:gd name="connsiteY0" fmla="*/ 0 h 539998"/>
                <a:gd name="connsiteX1" fmla="*/ 4234772 w 4234772"/>
                <a:gd name="connsiteY1" fmla="*/ 0 h 539998"/>
                <a:gd name="connsiteX2" fmla="*/ 4234772 w 4234772"/>
                <a:gd name="connsiteY2" fmla="*/ 539998 h 539998"/>
                <a:gd name="connsiteX3" fmla="*/ 0 w 4234772"/>
                <a:gd name="connsiteY3" fmla="*/ 539998 h 539998"/>
                <a:gd name="connsiteX4" fmla="*/ 0 w 4234772"/>
                <a:gd name="connsiteY4" fmla="*/ 0 h 539998"/>
                <a:gd name="connsiteX0" fmla="*/ 4234772 w 4326212"/>
                <a:gd name="connsiteY0" fmla="*/ 539998 h 631438"/>
                <a:gd name="connsiteX1" fmla="*/ 0 w 4326212"/>
                <a:gd name="connsiteY1" fmla="*/ 539998 h 631438"/>
                <a:gd name="connsiteX2" fmla="*/ 0 w 4326212"/>
                <a:gd name="connsiteY2" fmla="*/ 0 h 631438"/>
                <a:gd name="connsiteX3" fmla="*/ 4234772 w 4326212"/>
                <a:gd name="connsiteY3" fmla="*/ 0 h 631438"/>
                <a:gd name="connsiteX4" fmla="*/ 4326212 w 4326212"/>
                <a:gd name="connsiteY4" fmla="*/ 631438 h 631438"/>
                <a:gd name="connsiteX0" fmla="*/ 4234772 w 4234772"/>
                <a:gd name="connsiteY0" fmla="*/ 539998 h 539998"/>
                <a:gd name="connsiteX1" fmla="*/ 0 w 4234772"/>
                <a:gd name="connsiteY1" fmla="*/ 539998 h 539998"/>
                <a:gd name="connsiteX2" fmla="*/ 0 w 4234772"/>
                <a:gd name="connsiteY2" fmla="*/ 0 h 539998"/>
                <a:gd name="connsiteX3" fmla="*/ 4234772 w 4234772"/>
                <a:gd name="connsiteY3" fmla="*/ 0 h 539998"/>
              </a:gdLst>
              <a:ahLst/>
              <a:cxnLst>
                <a:cxn ang="0">
                  <a:pos x="connsiteX0" y="connsiteY0"/>
                </a:cxn>
                <a:cxn ang="0">
                  <a:pos x="connsiteX1" y="connsiteY1"/>
                </a:cxn>
                <a:cxn ang="0">
                  <a:pos x="connsiteX2" y="connsiteY2"/>
                </a:cxn>
                <a:cxn ang="0">
                  <a:pos x="connsiteX3" y="connsiteY3"/>
                </a:cxn>
              </a:cxnLst>
              <a:rect l="l" t="t" r="r" b="b"/>
              <a:pathLst>
                <a:path w="4234772" h="539998">
                  <a:moveTo>
                    <a:pt x="4234772" y="539998"/>
                  </a:moveTo>
                  <a:lnTo>
                    <a:pt x="0" y="539998"/>
                  </a:lnTo>
                  <a:lnTo>
                    <a:pt x="0" y="0"/>
                  </a:lnTo>
                  <a:lnTo>
                    <a:pt x="4234772" y="0"/>
                  </a:lnTo>
                </a:path>
              </a:pathLst>
            </a:custGeom>
            <a:noFill/>
            <a:ln w="3175">
              <a:solidFill>
                <a:srgbClr val="FFFFFF"/>
              </a:solidFill>
            </a:ln>
          </p:spPr>
          <p:txBody>
            <a:bodyPr wrap="square" lIns="396000" tIns="0" rIns="0" bIns="0" rtlCol="0" anchor="ctr" anchorCtr="0">
              <a:normAutofit/>
            </a:bodyPr>
            <a:lstStyle>
              <a:defPPr>
                <a:defRPr lang="zh-CN"/>
              </a:defPPr>
              <a:lvl1pPr>
                <a:lnSpc>
                  <a:spcPct val="130000"/>
                </a:lnSpc>
                <a:defRPr sz="2000">
                  <a:latin typeface="华文细黑" panose="02010600040101010101" pitchFamily="2" charset="-122"/>
                  <a:ea typeface="华文细黑" panose="02010600040101010101" pitchFamily="2" charset="-122"/>
                </a:defRPr>
              </a:lvl1p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教学设施</a:t>
              </a:r>
            </a:p>
          </p:txBody>
        </p:sp>
        <p:sp>
          <p:nvSpPr>
            <p:cNvPr id="30" name="MH_Number_2">
              <a:hlinkClick r:id="rId20" action="ppaction://hlinksldjump"/>
            </p:cNvPr>
            <p:cNvSpPr>
              <a:spLocks/>
            </p:cNvSpPr>
            <p:nvPr>
              <p:custDataLst>
                <p:tags r:id="rId12"/>
              </p:custDataLst>
            </p:nvPr>
          </p:nvSpPr>
          <p:spPr bwMode="auto">
            <a:xfrm>
              <a:off x="5216502" y="3107720"/>
              <a:ext cx="411552" cy="411550"/>
            </a:xfrm>
            <a:prstGeom prst="ellipse">
              <a:avLst/>
            </a:prstGeom>
            <a:solidFill>
              <a:schemeClr val="bg1"/>
            </a:solidFill>
            <a:ln w="9525">
              <a:noFill/>
              <a:miter lim="800000"/>
              <a:headEnd/>
              <a:tailEnd/>
            </a:ln>
          </p:spPr>
          <p:txBody>
            <a:bodyPr wrap="square" lIns="0" tIns="0" rIns="0" bIns="0" anchor="ctr">
              <a:noAutofit/>
            </a:bodyPr>
            <a:lstStyle/>
            <a:p>
              <a:pPr algn="ctr">
                <a:spcBef>
                  <a:spcPct val="0"/>
                </a:spcBef>
              </a:pPr>
              <a:r>
                <a:rPr lang="en-US" altLang="zh-CN" sz="2400" dirty="0">
                  <a:latin typeface="新蒂小丸子小学版" panose="03000600000000000000" pitchFamily="66" charset="-122"/>
                  <a:ea typeface="新蒂小丸子小学版" panose="03000600000000000000" pitchFamily="66" charset="-122"/>
                  <a:cs typeface="Times New Roman" panose="02020603050405020304" pitchFamily="18" charset="0"/>
                </a:rPr>
                <a:t>3</a:t>
              </a:r>
              <a:endParaRPr lang="zh-CN" altLang="en-US" sz="2400" dirty="0">
                <a:latin typeface="新蒂小丸子小学版" panose="03000600000000000000" pitchFamily="66" charset="-122"/>
                <a:ea typeface="新蒂小丸子小学版" panose="03000600000000000000" pitchFamily="66" charset="-122"/>
                <a:cs typeface="Times New Roman" panose="02020603050405020304" pitchFamily="18" charset="0"/>
              </a:endParaRPr>
            </a:p>
          </p:txBody>
        </p:sp>
      </p:grpSp>
      <p:grpSp>
        <p:nvGrpSpPr>
          <p:cNvPr id="31" name="组合 30"/>
          <p:cNvGrpSpPr/>
          <p:nvPr/>
        </p:nvGrpSpPr>
        <p:grpSpPr>
          <a:xfrm>
            <a:off x="5091941" y="3321001"/>
            <a:ext cx="4209143" cy="411550"/>
            <a:chOff x="5216502" y="3107720"/>
            <a:chExt cx="4209143" cy="411550"/>
          </a:xfrm>
        </p:grpSpPr>
        <p:sp>
          <p:nvSpPr>
            <p:cNvPr id="32" name="MH_Entry_2">
              <a:hlinkClick r:id="rId20" action="ppaction://hlinksldjump"/>
            </p:cNvPr>
            <p:cNvSpPr txBox="1"/>
            <p:nvPr>
              <p:custDataLst>
                <p:tags r:id="rId9"/>
              </p:custDataLst>
            </p:nvPr>
          </p:nvSpPr>
          <p:spPr>
            <a:xfrm>
              <a:off x="5443444" y="3107720"/>
              <a:ext cx="3982201" cy="411550"/>
            </a:xfrm>
            <a:custGeom>
              <a:avLst/>
              <a:gdLst>
                <a:gd name="connsiteX0" fmla="*/ 0 w 4234772"/>
                <a:gd name="connsiteY0" fmla="*/ 0 h 539998"/>
                <a:gd name="connsiteX1" fmla="*/ 4234772 w 4234772"/>
                <a:gd name="connsiteY1" fmla="*/ 0 h 539998"/>
                <a:gd name="connsiteX2" fmla="*/ 4234772 w 4234772"/>
                <a:gd name="connsiteY2" fmla="*/ 539998 h 539998"/>
                <a:gd name="connsiteX3" fmla="*/ 0 w 4234772"/>
                <a:gd name="connsiteY3" fmla="*/ 539998 h 539998"/>
                <a:gd name="connsiteX4" fmla="*/ 0 w 4234772"/>
                <a:gd name="connsiteY4" fmla="*/ 0 h 539998"/>
                <a:gd name="connsiteX0" fmla="*/ 4234772 w 4326212"/>
                <a:gd name="connsiteY0" fmla="*/ 539998 h 631438"/>
                <a:gd name="connsiteX1" fmla="*/ 0 w 4326212"/>
                <a:gd name="connsiteY1" fmla="*/ 539998 h 631438"/>
                <a:gd name="connsiteX2" fmla="*/ 0 w 4326212"/>
                <a:gd name="connsiteY2" fmla="*/ 0 h 631438"/>
                <a:gd name="connsiteX3" fmla="*/ 4234772 w 4326212"/>
                <a:gd name="connsiteY3" fmla="*/ 0 h 631438"/>
                <a:gd name="connsiteX4" fmla="*/ 4326212 w 4326212"/>
                <a:gd name="connsiteY4" fmla="*/ 631438 h 631438"/>
                <a:gd name="connsiteX0" fmla="*/ 4234772 w 4234772"/>
                <a:gd name="connsiteY0" fmla="*/ 539998 h 539998"/>
                <a:gd name="connsiteX1" fmla="*/ 0 w 4234772"/>
                <a:gd name="connsiteY1" fmla="*/ 539998 h 539998"/>
                <a:gd name="connsiteX2" fmla="*/ 0 w 4234772"/>
                <a:gd name="connsiteY2" fmla="*/ 0 h 539998"/>
                <a:gd name="connsiteX3" fmla="*/ 4234772 w 4234772"/>
                <a:gd name="connsiteY3" fmla="*/ 0 h 539998"/>
              </a:gdLst>
              <a:ahLst/>
              <a:cxnLst>
                <a:cxn ang="0">
                  <a:pos x="connsiteX0" y="connsiteY0"/>
                </a:cxn>
                <a:cxn ang="0">
                  <a:pos x="connsiteX1" y="connsiteY1"/>
                </a:cxn>
                <a:cxn ang="0">
                  <a:pos x="connsiteX2" y="connsiteY2"/>
                </a:cxn>
                <a:cxn ang="0">
                  <a:pos x="connsiteX3" y="connsiteY3"/>
                </a:cxn>
              </a:cxnLst>
              <a:rect l="l" t="t" r="r" b="b"/>
              <a:pathLst>
                <a:path w="4234772" h="539998">
                  <a:moveTo>
                    <a:pt x="4234772" y="539998"/>
                  </a:moveTo>
                  <a:lnTo>
                    <a:pt x="0" y="539998"/>
                  </a:lnTo>
                  <a:lnTo>
                    <a:pt x="0" y="0"/>
                  </a:lnTo>
                  <a:lnTo>
                    <a:pt x="4234772" y="0"/>
                  </a:lnTo>
                </a:path>
              </a:pathLst>
            </a:custGeom>
            <a:noFill/>
            <a:ln w="3175">
              <a:solidFill>
                <a:srgbClr val="FFFFFF"/>
              </a:solidFill>
            </a:ln>
          </p:spPr>
          <p:txBody>
            <a:bodyPr wrap="square" lIns="396000" tIns="0" rIns="0" bIns="0" rtlCol="0" anchor="ctr" anchorCtr="0">
              <a:normAutofit/>
            </a:bodyPr>
            <a:lstStyle>
              <a:defPPr>
                <a:defRPr lang="zh-CN"/>
              </a:defPPr>
              <a:lvl1pPr>
                <a:lnSpc>
                  <a:spcPct val="130000"/>
                </a:lnSpc>
                <a:defRPr sz="2000">
                  <a:latin typeface="华文细黑" panose="02010600040101010101" pitchFamily="2" charset="-122"/>
                  <a:ea typeface="华文细黑" panose="02010600040101010101" pitchFamily="2" charset="-122"/>
                </a:defRPr>
              </a:lvl1p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教学资源</a:t>
              </a:r>
            </a:p>
          </p:txBody>
        </p:sp>
        <p:sp>
          <p:nvSpPr>
            <p:cNvPr id="33" name="MH_Number_2">
              <a:hlinkClick r:id="rId20" action="ppaction://hlinksldjump"/>
            </p:cNvPr>
            <p:cNvSpPr>
              <a:spLocks/>
            </p:cNvSpPr>
            <p:nvPr>
              <p:custDataLst>
                <p:tags r:id="rId10"/>
              </p:custDataLst>
            </p:nvPr>
          </p:nvSpPr>
          <p:spPr bwMode="auto">
            <a:xfrm>
              <a:off x="5216502" y="3107720"/>
              <a:ext cx="411552" cy="411550"/>
            </a:xfrm>
            <a:prstGeom prst="ellipse">
              <a:avLst/>
            </a:prstGeom>
            <a:solidFill>
              <a:schemeClr val="bg1"/>
            </a:solidFill>
            <a:ln w="9525">
              <a:solidFill>
                <a:srgbClr val="FFFFFF"/>
              </a:solidFill>
              <a:miter lim="800000"/>
              <a:headEnd/>
              <a:tailEnd/>
            </a:ln>
          </p:spPr>
          <p:txBody>
            <a:bodyPr wrap="square" lIns="0" tIns="0" rIns="0" bIns="0" anchor="ctr">
              <a:noAutofit/>
            </a:bodyPr>
            <a:lstStyle/>
            <a:p>
              <a:pPr algn="ctr">
                <a:spcBef>
                  <a:spcPct val="0"/>
                </a:spcBef>
              </a:pPr>
              <a:r>
                <a:rPr lang="en-US" altLang="zh-CN" sz="2400" dirty="0">
                  <a:latin typeface="新蒂小丸子小学版" panose="03000600000000000000" pitchFamily="66" charset="-122"/>
                  <a:ea typeface="新蒂小丸子小学版" panose="03000600000000000000" pitchFamily="66" charset="-122"/>
                  <a:cs typeface="Times New Roman" panose="02020603050405020304" pitchFamily="18" charset="0"/>
                </a:rPr>
                <a:t>4</a:t>
              </a:r>
              <a:endParaRPr lang="zh-CN" altLang="en-US" sz="2400" dirty="0">
                <a:latin typeface="新蒂小丸子小学版" panose="03000600000000000000" pitchFamily="66" charset="-122"/>
                <a:ea typeface="新蒂小丸子小学版" panose="03000600000000000000" pitchFamily="66" charset="-122"/>
                <a:cs typeface="Times New Roman" panose="02020603050405020304" pitchFamily="18" charset="0"/>
              </a:endParaRPr>
            </a:p>
          </p:txBody>
        </p:sp>
      </p:grpSp>
      <p:grpSp>
        <p:nvGrpSpPr>
          <p:cNvPr id="34" name="组合 33"/>
          <p:cNvGrpSpPr/>
          <p:nvPr/>
        </p:nvGrpSpPr>
        <p:grpSpPr>
          <a:xfrm>
            <a:off x="5091941" y="4018346"/>
            <a:ext cx="4209143" cy="411550"/>
            <a:chOff x="5216502" y="3107720"/>
            <a:chExt cx="4209143" cy="411550"/>
          </a:xfrm>
        </p:grpSpPr>
        <p:sp>
          <p:nvSpPr>
            <p:cNvPr id="35" name="MH_Entry_2">
              <a:hlinkClick r:id="rId20" action="ppaction://hlinksldjump"/>
            </p:cNvPr>
            <p:cNvSpPr txBox="1"/>
            <p:nvPr>
              <p:custDataLst>
                <p:tags r:id="rId7"/>
              </p:custDataLst>
            </p:nvPr>
          </p:nvSpPr>
          <p:spPr>
            <a:xfrm>
              <a:off x="5443444" y="3107720"/>
              <a:ext cx="3982201" cy="411550"/>
            </a:xfrm>
            <a:custGeom>
              <a:avLst/>
              <a:gdLst>
                <a:gd name="connsiteX0" fmla="*/ 0 w 4234772"/>
                <a:gd name="connsiteY0" fmla="*/ 0 h 539998"/>
                <a:gd name="connsiteX1" fmla="*/ 4234772 w 4234772"/>
                <a:gd name="connsiteY1" fmla="*/ 0 h 539998"/>
                <a:gd name="connsiteX2" fmla="*/ 4234772 w 4234772"/>
                <a:gd name="connsiteY2" fmla="*/ 539998 h 539998"/>
                <a:gd name="connsiteX3" fmla="*/ 0 w 4234772"/>
                <a:gd name="connsiteY3" fmla="*/ 539998 h 539998"/>
                <a:gd name="connsiteX4" fmla="*/ 0 w 4234772"/>
                <a:gd name="connsiteY4" fmla="*/ 0 h 539998"/>
                <a:gd name="connsiteX0" fmla="*/ 4234772 w 4326212"/>
                <a:gd name="connsiteY0" fmla="*/ 539998 h 631438"/>
                <a:gd name="connsiteX1" fmla="*/ 0 w 4326212"/>
                <a:gd name="connsiteY1" fmla="*/ 539998 h 631438"/>
                <a:gd name="connsiteX2" fmla="*/ 0 w 4326212"/>
                <a:gd name="connsiteY2" fmla="*/ 0 h 631438"/>
                <a:gd name="connsiteX3" fmla="*/ 4234772 w 4326212"/>
                <a:gd name="connsiteY3" fmla="*/ 0 h 631438"/>
                <a:gd name="connsiteX4" fmla="*/ 4326212 w 4326212"/>
                <a:gd name="connsiteY4" fmla="*/ 631438 h 631438"/>
                <a:gd name="connsiteX0" fmla="*/ 4234772 w 4234772"/>
                <a:gd name="connsiteY0" fmla="*/ 539998 h 539998"/>
                <a:gd name="connsiteX1" fmla="*/ 0 w 4234772"/>
                <a:gd name="connsiteY1" fmla="*/ 539998 h 539998"/>
                <a:gd name="connsiteX2" fmla="*/ 0 w 4234772"/>
                <a:gd name="connsiteY2" fmla="*/ 0 h 539998"/>
                <a:gd name="connsiteX3" fmla="*/ 4234772 w 4234772"/>
                <a:gd name="connsiteY3" fmla="*/ 0 h 539998"/>
              </a:gdLst>
              <a:ahLst/>
              <a:cxnLst>
                <a:cxn ang="0">
                  <a:pos x="connsiteX0" y="connsiteY0"/>
                </a:cxn>
                <a:cxn ang="0">
                  <a:pos x="connsiteX1" y="connsiteY1"/>
                </a:cxn>
                <a:cxn ang="0">
                  <a:pos x="connsiteX2" y="connsiteY2"/>
                </a:cxn>
                <a:cxn ang="0">
                  <a:pos x="connsiteX3" y="connsiteY3"/>
                </a:cxn>
              </a:cxnLst>
              <a:rect l="l" t="t" r="r" b="b"/>
              <a:pathLst>
                <a:path w="4234772" h="539998">
                  <a:moveTo>
                    <a:pt x="4234772" y="539998"/>
                  </a:moveTo>
                  <a:lnTo>
                    <a:pt x="0" y="539998"/>
                  </a:lnTo>
                  <a:lnTo>
                    <a:pt x="0" y="0"/>
                  </a:lnTo>
                  <a:lnTo>
                    <a:pt x="4234772" y="0"/>
                  </a:lnTo>
                </a:path>
              </a:pathLst>
            </a:custGeom>
            <a:noFill/>
            <a:ln w="3175">
              <a:solidFill>
                <a:srgbClr val="FFFFFF"/>
              </a:solidFill>
            </a:ln>
          </p:spPr>
          <p:txBody>
            <a:bodyPr wrap="square" lIns="396000" tIns="0" rIns="0" bIns="0" rtlCol="0" anchor="ctr" anchorCtr="0">
              <a:normAutofit/>
            </a:bodyPr>
            <a:lstStyle>
              <a:defPPr>
                <a:defRPr lang="zh-CN"/>
              </a:defPPr>
              <a:lvl1pPr>
                <a:lnSpc>
                  <a:spcPct val="130000"/>
                </a:lnSpc>
                <a:defRPr sz="2000">
                  <a:latin typeface="华文细黑" panose="02010600040101010101" pitchFamily="2" charset="-122"/>
                  <a:ea typeface="华文细黑" panose="02010600040101010101" pitchFamily="2" charset="-122"/>
                </a:defRPr>
              </a:lvl1p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教学效果</a:t>
              </a:r>
            </a:p>
          </p:txBody>
        </p:sp>
        <p:sp>
          <p:nvSpPr>
            <p:cNvPr id="36" name="MH_Number_2">
              <a:hlinkClick r:id="rId20" action="ppaction://hlinksldjump"/>
            </p:cNvPr>
            <p:cNvSpPr>
              <a:spLocks/>
            </p:cNvSpPr>
            <p:nvPr>
              <p:custDataLst>
                <p:tags r:id="rId8"/>
              </p:custDataLst>
            </p:nvPr>
          </p:nvSpPr>
          <p:spPr bwMode="auto">
            <a:xfrm>
              <a:off x="5216502" y="3107720"/>
              <a:ext cx="411552" cy="411550"/>
            </a:xfrm>
            <a:prstGeom prst="ellipse">
              <a:avLst/>
            </a:prstGeom>
            <a:solidFill>
              <a:schemeClr val="bg1"/>
            </a:solidFill>
            <a:ln w="9525">
              <a:solidFill>
                <a:srgbClr val="FFFFFF"/>
              </a:solidFill>
              <a:miter lim="800000"/>
              <a:headEnd/>
              <a:tailEnd/>
            </a:ln>
          </p:spPr>
          <p:txBody>
            <a:bodyPr wrap="square" lIns="0" tIns="0" rIns="0" bIns="0" anchor="ctr">
              <a:noAutofit/>
            </a:bodyPr>
            <a:lstStyle/>
            <a:p>
              <a:pPr algn="ctr">
                <a:spcBef>
                  <a:spcPct val="0"/>
                </a:spcBef>
              </a:pPr>
              <a:r>
                <a:rPr lang="en-US" altLang="zh-CN" sz="2400" dirty="0">
                  <a:latin typeface="新蒂小丸子小学版" panose="03000600000000000000" pitchFamily="66" charset="-122"/>
                  <a:ea typeface="新蒂小丸子小学版" panose="03000600000000000000" pitchFamily="66" charset="-122"/>
                  <a:cs typeface="Times New Roman" panose="02020603050405020304" pitchFamily="18" charset="0"/>
                </a:rPr>
                <a:t>5</a:t>
              </a:r>
              <a:endParaRPr lang="zh-CN" altLang="en-US" sz="2400" dirty="0">
                <a:latin typeface="新蒂小丸子小学版" panose="03000600000000000000" pitchFamily="66" charset="-122"/>
                <a:ea typeface="新蒂小丸子小学版" panose="03000600000000000000" pitchFamily="66" charset="-122"/>
                <a:cs typeface="Times New Roman" panose="02020603050405020304" pitchFamily="18" charset="0"/>
              </a:endParaRPr>
            </a:p>
          </p:txBody>
        </p:sp>
      </p:grpSp>
      <p:grpSp>
        <p:nvGrpSpPr>
          <p:cNvPr id="37" name="组合 36"/>
          <p:cNvGrpSpPr/>
          <p:nvPr/>
        </p:nvGrpSpPr>
        <p:grpSpPr>
          <a:xfrm>
            <a:off x="5091941" y="4627946"/>
            <a:ext cx="4209143" cy="411550"/>
            <a:chOff x="5216502" y="3107720"/>
            <a:chExt cx="4209143" cy="411550"/>
          </a:xfrm>
        </p:grpSpPr>
        <p:sp>
          <p:nvSpPr>
            <p:cNvPr id="38" name="MH_Entry_2">
              <a:hlinkClick r:id="rId20" action="ppaction://hlinksldjump"/>
            </p:cNvPr>
            <p:cNvSpPr txBox="1"/>
            <p:nvPr>
              <p:custDataLst>
                <p:tags r:id="rId5"/>
              </p:custDataLst>
            </p:nvPr>
          </p:nvSpPr>
          <p:spPr>
            <a:xfrm>
              <a:off x="5443444" y="3107720"/>
              <a:ext cx="3982201" cy="411550"/>
            </a:xfrm>
            <a:custGeom>
              <a:avLst/>
              <a:gdLst>
                <a:gd name="connsiteX0" fmla="*/ 0 w 4234772"/>
                <a:gd name="connsiteY0" fmla="*/ 0 h 539998"/>
                <a:gd name="connsiteX1" fmla="*/ 4234772 w 4234772"/>
                <a:gd name="connsiteY1" fmla="*/ 0 h 539998"/>
                <a:gd name="connsiteX2" fmla="*/ 4234772 w 4234772"/>
                <a:gd name="connsiteY2" fmla="*/ 539998 h 539998"/>
                <a:gd name="connsiteX3" fmla="*/ 0 w 4234772"/>
                <a:gd name="connsiteY3" fmla="*/ 539998 h 539998"/>
                <a:gd name="connsiteX4" fmla="*/ 0 w 4234772"/>
                <a:gd name="connsiteY4" fmla="*/ 0 h 539998"/>
                <a:gd name="connsiteX0" fmla="*/ 4234772 w 4326212"/>
                <a:gd name="connsiteY0" fmla="*/ 539998 h 631438"/>
                <a:gd name="connsiteX1" fmla="*/ 0 w 4326212"/>
                <a:gd name="connsiteY1" fmla="*/ 539998 h 631438"/>
                <a:gd name="connsiteX2" fmla="*/ 0 w 4326212"/>
                <a:gd name="connsiteY2" fmla="*/ 0 h 631438"/>
                <a:gd name="connsiteX3" fmla="*/ 4234772 w 4326212"/>
                <a:gd name="connsiteY3" fmla="*/ 0 h 631438"/>
                <a:gd name="connsiteX4" fmla="*/ 4326212 w 4326212"/>
                <a:gd name="connsiteY4" fmla="*/ 631438 h 631438"/>
                <a:gd name="connsiteX0" fmla="*/ 4234772 w 4234772"/>
                <a:gd name="connsiteY0" fmla="*/ 539998 h 539998"/>
                <a:gd name="connsiteX1" fmla="*/ 0 w 4234772"/>
                <a:gd name="connsiteY1" fmla="*/ 539998 h 539998"/>
                <a:gd name="connsiteX2" fmla="*/ 0 w 4234772"/>
                <a:gd name="connsiteY2" fmla="*/ 0 h 539998"/>
                <a:gd name="connsiteX3" fmla="*/ 4234772 w 4234772"/>
                <a:gd name="connsiteY3" fmla="*/ 0 h 539998"/>
              </a:gdLst>
              <a:ahLst/>
              <a:cxnLst>
                <a:cxn ang="0">
                  <a:pos x="connsiteX0" y="connsiteY0"/>
                </a:cxn>
                <a:cxn ang="0">
                  <a:pos x="connsiteX1" y="connsiteY1"/>
                </a:cxn>
                <a:cxn ang="0">
                  <a:pos x="connsiteX2" y="connsiteY2"/>
                </a:cxn>
                <a:cxn ang="0">
                  <a:pos x="connsiteX3" y="connsiteY3"/>
                </a:cxn>
              </a:cxnLst>
              <a:rect l="l" t="t" r="r" b="b"/>
              <a:pathLst>
                <a:path w="4234772" h="539998">
                  <a:moveTo>
                    <a:pt x="4234772" y="539998"/>
                  </a:moveTo>
                  <a:lnTo>
                    <a:pt x="0" y="539998"/>
                  </a:lnTo>
                  <a:lnTo>
                    <a:pt x="0" y="0"/>
                  </a:lnTo>
                  <a:lnTo>
                    <a:pt x="4234772" y="0"/>
                  </a:lnTo>
                </a:path>
              </a:pathLst>
            </a:custGeom>
            <a:noFill/>
            <a:ln w="3175">
              <a:solidFill>
                <a:srgbClr val="FFFFFF"/>
              </a:solidFill>
            </a:ln>
          </p:spPr>
          <p:txBody>
            <a:bodyPr wrap="square" lIns="396000" tIns="0" rIns="0" bIns="0" rtlCol="0" anchor="ctr" anchorCtr="0">
              <a:normAutofit/>
            </a:bodyPr>
            <a:lstStyle>
              <a:defPPr>
                <a:defRPr lang="zh-CN"/>
              </a:defPPr>
              <a:lvl1pPr>
                <a:lnSpc>
                  <a:spcPct val="130000"/>
                </a:lnSpc>
                <a:defRPr sz="2000">
                  <a:latin typeface="华文细黑" panose="02010600040101010101" pitchFamily="2" charset="-122"/>
                  <a:ea typeface="华文细黑" panose="02010600040101010101" pitchFamily="2" charset="-122"/>
                </a:defRPr>
              </a:lvl1p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课程特色与创新</a:t>
              </a:r>
            </a:p>
          </p:txBody>
        </p:sp>
        <p:sp>
          <p:nvSpPr>
            <p:cNvPr id="39" name="MH_Number_2">
              <a:hlinkClick r:id="rId20" action="ppaction://hlinksldjump"/>
            </p:cNvPr>
            <p:cNvSpPr>
              <a:spLocks/>
            </p:cNvSpPr>
            <p:nvPr>
              <p:custDataLst>
                <p:tags r:id="rId6"/>
              </p:custDataLst>
            </p:nvPr>
          </p:nvSpPr>
          <p:spPr bwMode="auto">
            <a:xfrm>
              <a:off x="5216502" y="3107720"/>
              <a:ext cx="411552" cy="411550"/>
            </a:xfrm>
            <a:prstGeom prst="ellipse">
              <a:avLst/>
            </a:prstGeom>
            <a:solidFill>
              <a:schemeClr val="bg1"/>
            </a:solidFill>
            <a:ln w="9525">
              <a:solidFill>
                <a:srgbClr val="FFFFFF"/>
              </a:solidFill>
              <a:miter lim="800000"/>
              <a:headEnd/>
              <a:tailEnd/>
            </a:ln>
          </p:spPr>
          <p:txBody>
            <a:bodyPr wrap="square" lIns="0" tIns="0" rIns="0" bIns="0" anchor="ctr">
              <a:noAutofit/>
            </a:bodyPr>
            <a:lstStyle/>
            <a:p>
              <a:pPr algn="ctr">
                <a:spcBef>
                  <a:spcPct val="0"/>
                </a:spcBef>
              </a:pPr>
              <a:r>
                <a:rPr lang="en-US" altLang="zh-CN" sz="2400" dirty="0">
                  <a:latin typeface="新蒂小丸子小学版" panose="03000600000000000000" pitchFamily="66" charset="-122"/>
                  <a:ea typeface="新蒂小丸子小学版" panose="03000600000000000000" pitchFamily="66" charset="-122"/>
                  <a:cs typeface="Times New Roman" panose="02020603050405020304" pitchFamily="18" charset="0"/>
                </a:rPr>
                <a:t>6</a:t>
              </a:r>
              <a:endParaRPr lang="zh-CN" altLang="en-US" sz="2400" dirty="0">
                <a:latin typeface="新蒂小丸子小学版" panose="03000600000000000000" pitchFamily="66" charset="-122"/>
                <a:ea typeface="新蒂小丸子小学版" panose="03000600000000000000" pitchFamily="66" charset="-122"/>
                <a:cs typeface="Times New Roman" panose="02020603050405020304" pitchFamily="18" charset="0"/>
              </a:endParaRPr>
            </a:p>
          </p:txBody>
        </p:sp>
      </p:grpSp>
      <p:grpSp>
        <p:nvGrpSpPr>
          <p:cNvPr id="40" name="组合 39"/>
          <p:cNvGrpSpPr/>
          <p:nvPr/>
        </p:nvGrpSpPr>
        <p:grpSpPr>
          <a:xfrm>
            <a:off x="5091941" y="5256019"/>
            <a:ext cx="4209143" cy="411550"/>
            <a:chOff x="5216502" y="3107720"/>
            <a:chExt cx="4209143" cy="411550"/>
          </a:xfrm>
        </p:grpSpPr>
        <p:sp>
          <p:nvSpPr>
            <p:cNvPr id="41" name="MH_Entry_2">
              <a:hlinkClick r:id="rId20" action="ppaction://hlinksldjump"/>
            </p:cNvPr>
            <p:cNvSpPr txBox="1"/>
            <p:nvPr>
              <p:custDataLst>
                <p:tags r:id="rId3"/>
              </p:custDataLst>
            </p:nvPr>
          </p:nvSpPr>
          <p:spPr>
            <a:xfrm>
              <a:off x="5443444" y="3107720"/>
              <a:ext cx="3982201" cy="411550"/>
            </a:xfrm>
            <a:custGeom>
              <a:avLst/>
              <a:gdLst>
                <a:gd name="connsiteX0" fmla="*/ 0 w 4234772"/>
                <a:gd name="connsiteY0" fmla="*/ 0 h 539998"/>
                <a:gd name="connsiteX1" fmla="*/ 4234772 w 4234772"/>
                <a:gd name="connsiteY1" fmla="*/ 0 h 539998"/>
                <a:gd name="connsiteX2" fmla="*/ 4234772 w 4234772"/>
                <a:gd name="connsiteY2" fmla="*/ 539998 h 539998"/>
                <a:gd name="connsiteX3" fmla="*/ 0 w 4234772"/>
                <a:gd name="connsiteY3" fmla="*/ 539998 h 539998"/>
                <a:gd name="connsiteX4" fmla="*/ 0 w 4234772"/>
                <a:gd name="connsiteY4" fmla="*/ 0 h 539998"/>
                <a:gd name="connsiteX0" fmla="*/ 4234772 w 4326212"/>
                <a:gd name="connsiteY0" fmla="*/ 539998 h 631438"/>
                <a:gd name="connsiteX1" fmla="*/ 0 w 4326212"/>
                <a:gd name="connsiteY1" fmla="*/ 539998 h 631438"/>
                <a:gd name="connsiteX2" fmla="*/ 0 w 4326212"/>
                <a:gd name="connsiteY2" fmla="*/ 0 h 631438"/>
                <a:gd name="connsiteX3" fmla="*/ 4234772 w 4326212"/>
                <a:gd name="connsiteY3" fmla="*/ 0 h 631438"/>
                <a:gd name="connsiteX4" fmla="*/ 4326212 w 4326212"/>
                <a:gd name="connsiteY4" fmla="*/ 631438 h 631438"/>
                <a:gd name="connsiteX0" fmla="*/ 4234772 w 4234772"/>
                <a:gd name="connsiteY0" fmla="*/ 539998 h 539998"/>
                <a:gd name="connsiteX1" fmla="*/ 0 w 4234772"/>
                <a:gd name="connsiteY1" fmla="*/ 539998 h 539998"/>
                <a:gd name="connsiteX2" fmla="*/ 0 w 4234772"/>
                <a:gd name="connsiteY2" fmla="*/ 0 h 539998"/>
                <a:gd name="connsiteX3" fmla="*/ 4234772 w 4234772"/>
                <a:gd name="connsiteY3" fmla="*/ 0 h 539998"/>
              </a:gdLst>
              <a:ahLst/>
              <a:cxnLst>
                <a:cxn ang="0">
                  <a:pos x="connsiteX0" y="connsiteY0"/>
                </a:cxn>
                <a:cxn ang="0">
                  <a:pos x="connsiteX1" y="connsiteY1"/>
                </a:cxn>
                <a:cxn ang="0">
                  <a:pos x="connsiteX2" y="connsiteY2"/>
                </a:cxn>
                <a:cxn ang="0">
                  <a:pos x="connsiteX3" y="connsiteY3"/>
                </a:cxn>
              </a:cxnLst>
              <a:rect l="l" t="t" r="r" b="b"/>
              <a:pathLst>
                <a:path w="4234772" h="539998">
                  <a:moveTo>
                    <a:pt x="4234772" y="539998"/>
                  </a:moveTo>
                  <a:lnTo>
                    <a:pt x="0" y="539998"/>
                  </a:lnTo>
                  <a:lnTo>
                    <a:pt x="0" y="0"/>
                  </a:lnTo>
                  <a:lnTo>
                    <a:pt x="4234772" y="0"/>
                  </a:lnTo>
                </a:path>
              </a:pathLst>
            </a:custGeom>
            <a:noFill/>
            <a:ln w="3175">
              <a:solidFill>
                <a:srgbClr val="FFFFFF"/>
              </a:solidFill>
            </a:ln>
          </p:spPr>
          <p:txBody>
            <a:bodyPr wrap="square" lIns="396000" tIns="0" rIns="0" bIns="0" rtlCol="0" anchor="ctr" anchorCtr="0">
              <a:normAutofit/>
            </a:bodyPr>
            <a:lstStyle>
              <a:defPPr>
                <a:defRPr lang="zh-CN"/>
              </a:defPPr>
              <a:lvl1pPr>
                <a:lnSpc>
                  <a:spcPct val="130000"/>
                </a:lnSpc>
                <a:defRPr sz="2000">
                  <a:latin typeface="华文细黑" panose="02010600040101010101" pitchFamily="2" charset="-122"/>
                  <a:ea typeface="华文细黑" panose="02010600040101010101" pitchFamily="2" charset="-122"/>
                </a:defRPr>
              </a:lvl1p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课程改革</a:t>
              </a:r>
            </a:p>
          </p:txBody>
        </p:sp>
        <p:sp>
          <p:nvSpPr>
            <p:cNvPr id="42" name="MH_Number_2">
              <a:hlinkClick r:id="rId20" action="ppaction://hlinksldjump"/>
            </p:cNvPr>
            <p:cNvSpPr>
              <a:spLocks/>
            </p:cNvSpPr>
            <p:nvPr>
              <p:custDataLst>
                <p:tags r:id="rId4"/>
              </p:custDataLst>
            </p:nvPr>
          </p:nvSpPr>
          <p:spPr bwMode="auto">
            <a:xfrm>
              <a:off x="5216502" y="3107720"/>
              <a:ext cx="411552" cy="411550"/>
            </a:xfrm>
            <a:prstGeom prst="ellipse">
              <a:avLst/>
            </a:prstGeom>
            <a:solidFill>
              <a:schemeClr val="bg1"/>
            </a:solidFill>
            <a:ln w="9525">
              <a:solidFill>
                <a:srgbClr val="FFFFFF"/>
              </a:solidFill>
              <a:miter lim="800000"/>
              <a:headEnd/>
              <a:tailEnd/>
            </a:ln>
          </p:spPr>
          <p:txBody>
            <a:bodyPr wrap="square" lIns="0" tIns="0" rIns="0" bIns="0" anchor="ctr">
              <a:noAutofit/>
            </a:bodyPr>
            <a:lstStyle/>
            <a:p>
              <a:pPr algn="ctr">
                <a:spcBef>
                  <a:spcPct val="0"/>
                </a:spcBef>
              </a:pPr>
              <a:r>
                <a:rPr lang="en-US" altLang="zh-CN" sz="2400" dirty="0">
                  <a:latin typeface="新蒂小丸子小学版" panose="03000600000000000000" pitchFamily="66" charset="-122"/>
                  <a:ea typeface="新蒂小丸子小学版" panose="03000600000000000000" pitchFamily="66" charset="-122"/>
                  <a:cs typeface="Times New Roman" panose="02020603050405020304" pitchFamily="18" charset="0"/>
                </a:rPr>
                <a:t>7</a:t>
              </a:r>
              <a:endParaRPr lang="zh-CN" altLang="en-US" sz="2400" dirty="0">
                <a:latin typeface="新蒂小丸子小学版" panose="03000600000000000000" pitchFamily="66" charset="-122"/>
                <a:ea typeface="新蒂小丸子小学版" panose="03000600000000000000" pitchFamily="66" charset="-122"/>
                <a:cs typeface="Times New Roman" panose="02020603050405020304" pitchFamily="18" charset="0"/>
              </a:endParaRPr>
            </a:p>
          </p:txBody>
        </p:sp>
      </p:grpSp>
    </p:spTree>
    <p:extLst>
      <p:ext uri="{BB962C8B-B14F-4D97-AF65-F5344CB8AC3E}">
        <p14:creationId xmlns:p14="http://schemas.microsoft.com/office/powerpoint/2010/main" val="3975766018"/>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0-#ppt_w/2"/>
                                          </p:val>
                                        </p:tav>
                                        <p:tav tm="100000">
                                          <p:val>
                                            <p:strVal val="#ppt_x"/>
                                          </p:val>
                                        </p:tav>
                                      </p:tavLst>
                                    </p:anim>
                                    <p:anim calcmode="lin" valueType="num">
                                      <p:cBhvr additive="base">
                                        <p:cTn id="14" dur="500" fill="hold"/>
                                        <p:tgtEl>
                                          <p:spTgt spid="23"/>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anim calcmode="lin" valueType="num">
                                      <p:cBhvr additive="base">
                                        <p:cTn id="17" dur="500" fill="hold"/>
                                        <p:tgtEl>
                                          <p:spTgt spid="24"/>
                                        </p:tgtEl>
                                        <p:attrNameLst>
                                          <p:attrName>ppt_x</p:attrName>
                                        </p:attrNameLst>
                                      </p:cBhvr>
                                      <p:tavLst>
                                        <p:tav tm="0">
                                          <p:val>
                                            <p:strVal val="0-#ppt_w/2"/>
                                          </p:val>
                                        </p:tav>
                                        <p:tav tm="100000">
                                          <p:val>
                                            <p:strVal val="#ppt_x"/>
                                          </p:val>
                                        </p:tav>
                                      </p:tavLst>
                                    </p:anim>
                                    <p:anim calcmode="lin" valueType="num">
                                      <p:cBhvr additive="base">
                                        <p:cTn id="18" dur="5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500" fill="hold"/>
                                        <p:tgtEl>
                                          <p:spTgt spid="25"/>
                                        </p:tgtEl>
                                        <p:attrNameLst>
                                          <p:attrName>ppt_x</p:attrName>
                                        </p:attrNameLst>
                                      </p:cBhvr>
                                      <p:tavLst>
                                        <p:tav tm="0">
                                          <p:val>
                                            <p:strVal val="0-#ppt_w/2"/>
                                          </p:val>
                                        </p:tav>
                                        <p:tav tm="100000">
                                          <p:val>
                                            <p:strVal val="#ppt_x"/>
                                          </p:val>
                                        </p:tav>
                                      </p:tavLst>
                                    </p:anim>
                                    <p:anim calcmode="lin" valueType="num">
                                      <p:cBhvr additive="base">
                                        <p:cTn id="24" dur="5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nodeType="click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500" fill="hold"/>
                                        <p:tgtEl>
                                          <p:spTgt spid="28"/>
                                        </p:tgtEl>
                                        <p:attrNameLst>
                                          <p:attrName>ppt_x</p:attrName>
                                        </p:attrNameLst>
                                      </p:cBhvr>
                                      <p:tavLst>
                                        <p:tav tm="0">
                                          <p:val>
                                            <p:strVal val="0-#ppt_w/2"/>
                                          </p:val>
                                        </p:tav>
                                        <p:tav tm="100000">
                                          <p:val>
                                            <p:strVal val="#ppt_x"/>
                                          </p:val>
                                        </p:tav>
                                      </p:tavLst>
                                    </p:anim>
                                    <p:anim calcmode="lin" valueType="num">
                                      <p:cBhvr additive="base">
                                        <p:cTn id="30"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nodeType="clickEffect">
                                  <p:stCondLst>
                                    <p:cond delay="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500" fill="hold"/>
                                        <p:tgtEl>
                                          <p:spTgt spid="31"/>
                                        </p:tgtEl>
                                        <p:attrNameLst>
                                          <p:attrName>ppt_x</p:attrName>
                                        </p:attrNameLst>
                                      </p:cBhvr>
                                      <p:tavLst>
                                        <p:tav tm="0">
                                          <p:val>
                                            <p:strVal val="0-#ppt_w/2"/>
                                          </p:val>
                                        </p:tav>
                                        <p:tav tm="100000">
                                          <p:val>
                                            <p:strVal val="#ppt_x"/>
                                          </p:val>
                                        </p:tav>
                                      </p:tavLst>
                                    </p:anim>
                                    <p:anim calcmode="lin" valueType="num">
                                      <p:cBhvr additive="base">
                                        <p:cTn id="36" dur="5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8" fill="hold" nodeType="clickEffect">
                                  <p:stCondLst>
                                    <p:cond delay="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500" fill="hold"/>
                                        <p:tgtEl>
                                          <p:spTgt spid="37"/>
                                        </p:tgtEl>
                                        <p:attrNameLst>
                                          <p:attrName>ppt_x</p:attrName>
                                        </p:attrNameLst>
                                      </p:cBhvr>
                                      <p:tavLst>
                                        <p:tav tm="0">
                                          <p:val>
                                            <p:strVal val="0-#ppt_w/2"/>
                                          </p:val>
                                        </p:tav>
                                        <p:tav tm="100000">
                                          <p:val>
                                            <p:strVal val="#ppt_x"/>
                                          </p:val>
                                        </p:tav>
                                      </p:tavLst>
                                    </p:anim>
                                    <p:anim calcmode="lin" valueType="num">
                                      <p:cBhvr additive="base">
                                        <p:cTn id="48"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nodeType="clickEffect">
                                  <p:stCondLst>
                                    <p:cond delay="0"/>
                                  </p:stCondLst>
                                  <p:childTnLst>
                                    <p:set>
                                      <p:cBhvr>
                                        <p:cTn id="52" dur="1" fill="hold">
                                          <p:stCondLst>
                                            <p:cond delay="0"/>
                                          </p:stCondLst>
                                        </p:cTn>
                                        <p:tgtEl>
                                          <p:spTgt spid="40"/>
                                        </p:tgtEl>
                                        <p:attrNameLst>
                                          <p:attrName>style.visibility</p:attrName>
                                        </p:attrNameLst>
                                      </p:cBhvr>
                                      <p:to>
                                        <p:strVal val="visible"/>
                                      </p:to>
                                    </p:set>
                                    <p:anim calcmode="lin" valueType="num">
                                      <p:cBhvr additive="base">
                                        <p:cTn id="53" dur="500" fill="hold"/>
                                        <p:tgtEl>
                                          <p:spTgt spid="40"/>
                                        </p:tgtEl>
                                        <p:attrNameLst>
                                          <p:attrName>ppt_x</p:attrName>
                                        </p:attrNameLst>
                                      </p:cBhvr>
                                      <p:tavLst>
                                        <p:tav tm="0">
                                          <p:val>
                                            <p:strVal val="0-#ppt_w/2"/>
                                          </p:val>
                                        </p:tav>
                                        <p:tav tm="100000">
                                          <p:val>
                                            <p:strVal val="#ppt_x"/>
                                          </p:val>
                                        </p:tav>
                                      </p:tavLst>
                                    </p:anim>
                                    <p:anim calcmode="lin" valueType="num">
                                      <p:cBhvr additive="base">
                                        <p:cTn id="54"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5"/>
          <p:cNvSpPr>
            <a:spLocks noEditPoints="1"/>
          </p:cNvSpPr>
          <p:nvPr/>
        </p:nvSpPr>
        <p:spPr bwMode="auto">
          <a:xfrm>
            <a:off x="6010275" y="4335463"/>
            <a:ext cx="890588" cy="881062"/>
          </a:xfrm>
          <a:custGeom>
            <a:avLst/>
            <a:gdLst>
              <a:gd name="T0" fmla="*/ 54 w 95"/>
              <a:gd name="T1" fmla="*/ 94 h 94"/>
              <a:gd name="T2" fmla="*/ 56 w 95"/>
              <a:gd name="T3" fmla="*/ 81 h 94"/>
              <a:gd name="T4" fmla="*/ 66 w 95"/>
              <a:gd name="T5" fmla="*/ 78 h 94"/>
              <a:gd name="T6" fmla="*/ 76 w 95"/>
              <a:gd name="T7" fmla="*/ 85 h 94"/>
              <a:gd name="T8" fmla="*/ 86 w 95"/>
              <a:gd name="T9" fmla="*/ 75 h 94"/>
              <a:gd name="T10" fmla="*/ 78 w 95"/>
              <a:gd name="T11" fmla="*/ 65 h 94"/>
              <a:gd name="T12" fmla="*/ 82 w 95"/>
              <a:gd name="T13" fmla="*/ 56 h 94"/>
              <a:gd name="T14" fmla="*/ 95 w 95"/>
              <a:gd name="T15" fmla="*/ 54 h 94"/>
              <a:gd name="T16" fmla="*/ 95 w 95"/>
              <a:gd name="T17" fmla="*/ 40 h 94"/>
              <a:gd name="T18" fmla="*/ 82 w 95"/>
              <a:gd name="T19" fmla="*/ 38 h 94"/>
              <a:gd name="T20" fmla="*/ 82 w 95"/>
              <a:gd name="T21" fmla="*/ 37 h 94"/>
              <a:gd name="T22" fmla="*/ 82 w 95"/>
              <a:gd name="T23" fmla="*/ 37 h 94"/>
              <a:gd name="T24" fmla="*/ 80 w 95"/>
              <a:gd name="T25" fmla="*/ 33 h 94"/>
              <a:gd name="T26" fmla="*/ 80 w 95"/>
              <a:gd name="T27" fmla="*/ 31 h 94"/>
              <a:gd name="T28" fmla="*/ 80 w 95"/>
              <a:gd name="T29" fmla="*/ 31 h 94"/>
              <a:gd name="T30" fmla="*/ 78 w 95"/>
              <a:gd name="T31" fmla="*/ 29 h 94"/>
              <a:gd name="T32" fmla="*/ 86 w 95"/>
              <a:gd name="T33" fmla="*/ 18 h 94"/>
              <a:gd name="T34" fmla="*/ 76 w 95"/>
              <a:gd name="T35" fmla="*/ 9 h 94"/>
              <a:gd name="T36" fmla="*/ 66 w 95"/>
              <a:gd name="T37" fmla="*/ 16 h 94"/>
              <a:gd name="T38" fmla="*/ 56 w 95"/>
              <a:gd name="T39" fmla="*/ 12 h 94"/>
              <a:gd name="T40" fmla="*/ 54 w 95"/>
              <a:gd name="T41" fmla="*/ 0 h 94"/>
              <a:gd name="T42" fmla="*/ 41 w 95"/>
              <a:gd name="T43" fmla="*/ 0 h 94"/>
              <a:gd name="T44" fmla="*/ 38 w 95"/>
              <a:gd name="T45" fmla="*/ 12 h 94"/>
              <a:gd name="T46" fmla="*/ 29 w 95"/>
              <a:gd name="T47" fmla="*/ 16 h 94"/>
              <a:gd name="T48" fmla="*/ 19 w 95"/>
              <a:gd name="T49" fmla="*/ 9 h 94"/>
              <a:gd name="T50" fmla="*/ 9 w 95"/>
              <a:gd name="T51" fmla="*/ 18 h 94"/>
              <a:gd name="T52" fmla="*/ 17 w 95"/>
              <a:gd name="T53" fmla="*/ 29 h 94"/>
              <a:gd name="T54" fmla="*/ 13 w 95"/>
              <a:gd name="T55" fmla="*/ 38 h 94"/>
              <a:gd name="T56" fmla="*/ 0 w 95"/>
              <a:gd name="T57" fmla="*/ 40 h 94"/>
              <a:gd name="T58" fmla="*/ 0 w 95"/>
              <a:gd name="T59" fmla="*/ 54 h 94"/>
              <a:gd name="T60" fmla="*/ 13 w 95"/>
              <a:gd name="T61" fmla="*/ 56 h 94"/>
              <a:gd name="T62" fmla="*/ 16 w 95"/>
              <a:gd name="T63" fmla="*/ 65 h 94"/>
              <a:gd name="T64" fmla="*/ 9 w 95"/>
              <a:gd name="T65" fmla="*/ 75 h 94"/>
              <a:gd name="T66" fmla="*/ 19 w 95"/>
              <a:gd name="T67" fmla="*/ 85 h 94"/>
              <a:gd name="T68" fmla="*/ 29 w 95"/>
              <a:gd name="T69" fmla="*/ 78 h 94"/>
              <a:gd name="T70" fmla="*/ 38 w 95"/>
              <a:gd name="T71" fmla="*/ 82 h 94"/>
              <a:gd name="T72" fmla="*/ 41 w 95"/>
              <a:gd name="T73" fmla="*/ 94 h 94"/>
              <a:gd name="T74" fmla="*/ 54 w 95"/>
              <a:gd name="T75" fmla="*/ 94 h 94"/>
              <a:gd name="T76" fmla="*/ 72 w 95"/>
              <a:gd name="T77" fmla="*/ 43 h 94"/>
              <a:gd name="T78" fmla="*/ 51 w 95"/>
              <a:gd name="T79" fmla="*/ 72 h 94"/>
              <a:gd name="T80" fmla="*/ 22 w 95"/>
              <a:gd name="T81" fmla="*/ 50 h 94"/>
              <a:gd name="T82" fmla="*/ 44 w 95"/>
              <a:gd name="T83" fmla="*/ 22 h 94"/>
              <a:gd name="T84" fmla="*/ 56 w 95"/>
              <a:gd name="T85" fmla="*/ 23 h 94"/>
              <a:gd name="T86" fmla="*/ 56 w 95"/>
              <a:gd name="T87" fmla="*/ 23 h 94"/>
              <a:gd name="T88" fmla="*/ 65 w 95"/>
              <a:gd name="T89" fmla="*/ 29 h 94"/>
              <a:gd name="T90" fmla="*/ 69 w 95"/>
              <a:gd name="T91" fmla="*/ 34 h 94"/>
              <a:gd name="T92" fmla="*/ 72 w 95"/>
              <a:gd name="T93" fmla="*/ 4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5" h="94">
                <a:moveTo>
                  <a:pt x="54" y="94"/>
                </a:moveTo>
                <a:cubicBezTo>
                  <a:pt x="56" y="81"/>
                  <a:pt x="56" y="81"/>
                  <a:pt x="56" y="81"/>
                </a:cubicBezTo>
                <a:cubicBezTo>
                  <a:pt x="66" y="78"/>
                  <a:pt x="66" y="78"/>
                  <a:pt x="66" y="78"/>
                </a:cubicBezTo>
                <a:cubicBezTo>
                  <a:pt x="76" y="85"/>
                  <a:pt x="76" y="85"/>
                  <a:pt x="76" y="85"/>
                </a:cubicBezTo>
                <a:cubicBezTo>
                  <a:pt x="86" y="75"/>
                  <a:pt x="86" y="75"/>
                  <a:pt x="86" y="75"/>
                </a:cubicBezTo>
                <a:cubicBezTo>
                  <a:pt x="78" y="65"/>
                  <a:pt x="78" y="65"/>
                  <a:pt x="78" y="65"/>
                </a:cubicBezTo>
                <a:cubicBezTo>
                  <a:pt x="82" y="56"/>
                  <a:pt x="82" y="56"/>
                  <a:pt x="82" y="56"/>
                </a:cubicBezTo>
                <a:cubicBezTo>
                  <a:pt x="95" y="54"/>
                  <a:pt x="95" y="54"/>
                  <a:pt x="95" y="54"/>
                </a:cubicBezTo>
                <a:cubicBezTo>
                  <a:pt x="95" y="40"/>
                  <a:pt x="95" y="40"/>
                  <a:pt x="95" y="40"/>
                </a:cubicBezTo>
                <a:cubicBezTo>
                  <a:pt x="82" y="38"/>
                  <a:pt x="82" y="38"/>
                  <a:pt x="82" y="38"/>
                </a:cubicBezTo>
                <a:cubicBezTo>
                  <a:pt x="82" y="37"/>
                  <a:pt x="82" y="37"/>
                  <a:pt x="82" y="37"/>
                </a:cubicBezTo>
                <a:cubicBezTo>
                  <a:pt x="82" y="37"/>
                  <a:pt x="82" y="37"/>
                  <a:pt x="82" y="37"/>
                </a:cubicBezTo>
                <a:cubicBezTo>
                  <a:pt x="80" y="33"/>
                  <a:pt x="80" y="33"/>
                  <a:pt x="80" y="33"/>
                </a:cubicBezTo>
                <a:cubicBezTo>
                  <a:pt x="80" y="31"/>
                  <a:pt x="80" y="31"/>
                  <a:pt x="80" y="31"/>
                </a:cubicBezTo>
                <a:cubicBezTo>
                  <a:pt x="80" y="31"/>
                  <a:pt x="80" y="31"/>
                  <a:pt x="80" y="31"/>
                </a:cubicBezTo>
                <a:cubicBezTo>
                  <a:pt x="78" y="29"/>
                  <a:pt x="78" y="29"/>
                  <a:pt x="78" y="29"/>
                </a:cubicBezTo>
                <a:cubicBezTo>
                  <a:pt x="86" y="18"/>
                  <a:pt x="86" y="18"/>
                  <a:pt x="86" y="18"/>
                </a:cubicBezTo>
                <a:cubicBezTo>
                  <a:pt x="76" y="9"/>
                  <a:pt x="76" y="9"/>
                  <a:pt x="76" y="9"/>
                </a:cubicBezTo>
                <a:cubicBezTo>
                  <a:pt x="66" y="16"/>
                  <a:pt x="66" y="16"/>
                  <a:pt x="66" y="16"/>
                </a:cubicBezTo>
                <a:cubicBezTo>
                  <a:pt x="56" y="12"/>
                  <a:pt x="56" y="12"/>
                  <a:pt x="56" y="12"/>
                </a:cubicBezTo>
                <a:cubicBezTo>
                  <a:pt x="54" y="0"/>
                  <a:pt x="54" y="0"/>
                  <a:pt x="54" y="0"/>
                </a:cubicBezTo>
                <a:cubicBezTo>
                  <a:pt x="41" y="0"/>
                  <a:pt x="41" y="0"/>
                  <a:pt x="41" y="0"/>
                </a:cubicBezTo>
                <a:cubicBezTo>
                  <a:pt x="38" y="12"/>
                  <a:pt x="38" y="12"/>
                  <a:pt x="38" y="12"/>
                </a:cubicBezTo>
                <a:cubicBezTo>
                  <a:pt x="29" y="16"/>
                  <a:pt x="29" y="16"/>
                  <a:pt x="29" y="16"/>
                </a:cubicBezTo>
                <a:cubicBezTo>
                  <a:pt x="19" y="9"/>
                  <a:pt x="19" y="9"/>
                  <a:pt x="19" y="9"/>
                </a:cubicBezTo>
                <a:cubicBezTo>
                  <a:pt x="9" y="18"/>
                  <a:pt x="9" y="18"/>
                  <a:pt x="9" y="18"/>
                </a:cubicBezTo>
                <a:cubicBezTo>
                  <a:pt x="17" y="29"/>
                  <a:pt x="17" y="29"/>
                  <a:pt x="17" y="29"/>
                </a:cubicBezTo>
                <a:cubicBezTo>
                  <a:pt x="13" y="38"/>
                  <a:pt x="13" y="38"/>
                  <a:pt x="13" y="38"/>
                </a:cubicBezTo>
                <a:cubicBezTo>
                  <a:pt x="0" y="40"/>
                  <a:pt x="0" y="40"/>
                  <a:pt x="0" y="40"/>
                </a:cubicBezTo>
                <a:cubicBezTo>
                  <a:pt x="0" y="54"/>
                  <a:pt x="0" y="54"/>
                  <a:pt x="0" y="54"/>
                </a:cubicBezTo>
                <a:cubicBezTo>
                  <a:pt x="13" y="56"/>
                  <a:pt x="13" y="56"/>
                  <a:pt x="13" y="56"/>
                </a:cubicBezTo>
                <a:cubicBezTo>
                  <a:pt x="16" y="65"/>
                  <a:pt x="16" y="65"/>
                  <a:pt x="16" y="65"/>
                </a:cubicBezTo>
                <a:cubicBezTo>
                  <a:pt x="9" y="75"/>
                  <a:pt x="9" y="75"/>
                  <a:pt x="9" y="75"/>
                </a:cubicBezTo>
                <a:cubicBezTo>
                  <a:pt x="19" y="85"/>
                  <a:pt x="19" y="85"/>
                  <a:pt x="19" y="85"/>
                </a:cubicBezTo>
                <a:cubicBezTo>
                  <a:pt x="29" y="78"/>
                  <a:pt x="29" y="78"/>
                  <a:pt x="29" y="78"/>
                </a:cubicBezTo>
                <a:cubicBezTo>
                  <a:pt x="38" y="82"/>
                  <a:pt x="38" y="82"/>
                  <a:pt x="38" y="82"/>
                </a:cubicBezTo>
                <a:cubicBezTo>
                  <a:pt x="41" y="94"/>
                  <a:pt x="41" y="94"/>
                  <a:pt x="41" y="94"/>
                </a:cubicBezTo>
                <a:cubicBezTo>
                  <a:pt x="54" y="94"/>
                  <a:pt x="54" y="94"/>
                  <a:pt x="54" y="94"/>
                </a:cubicBezTo>
                <a:close/>
                <a:moveTo>
                  <a:pt x="72" y="43"/>
                </a:moveTo>
                <a:cubicBezTo>
                  <a:pt x="74" y="57"/>
                  <a:pt x="65" y="70"/>
                  <a:pt x="51" y="72"/>
                </a:cubicBezTo>
                <a:cubicBezTo>
                  <a:pt x="37" y="74"/>
                  <a:pt x="24" y="64"/>
                  <a:pt x="22" y="50"/>
                </a:cubicBezTo>
                <a:cubicBezTo>
                  <a:pt x="21" y="36"/>
                  <a:pt x="30" y="24"/>
                  <a:pt x="44" y="22"/>
                </a:cubicBezTo>
                <a:cubicBezTo>
                  <a:pt x="48" y="21"/>
                  <a:pt x="52" y="22"/>
                  <a:pt x="56" y="23"/>
                </a:cubicBezTo>
                <a:cubicBezTo>
                  <a:pt x="56" y="23"/>
                  <a:pt x="56" y="23"/>
                  <a:pt x="56" y="23"/>
                </a:cubicBezTo>
                <a:cubicBezTo>
                  <a:pt x="59" y="24"/>
                  <a:pt x="63" y="26"/>
                  <a:pt x="65" y="29"/>
                </a:cubicBezTo>
                <a:cubicBezTo>
                  <a:pt x="67" y="30"/>
                  <a:pt x="68" y="32"/>
                  <a:pt x="69" y="34"/>
                </a:cubicBezTo>
                <a:cubicBezTo>
                  <a:pt x="71" y="37"/>
                  <a:pt x="72" y="40"/>
                  <a:pt x="72" y="43"/>
                </a:cubicBezTo>
                <a:close/>
              </a:path>
            </a:pathLst>
          </a:custGeom>
          <a:solidFill>
            <a:schemeClr val="bg1"/>
          </a:solidFill>
          <a:ln>
            <a:noFill/>
          </a:ln>
          <a:extLst/>
        </p:spPr>
        <p:txBody>
          <a:bodyPr/>
          <a:lstStyle/>
          <a:p>
            <a:pPr>
              <a:defRPr/>
            </a:pPr>
            <a:endParaRPr lang="zh-CN" altLang="en-US">
              <a:solidFill>
                <a:schemeClr val="bg1"/>
              </a:solidFill>
              <a:latin typeface="新蒂小丸子小学版" panose="03000600000000000000" pitchFamily="66" charset="-122"/>
              <a:ea typeface="新蒂小丸子小学版" panose="03000600000000000000" pitchFamily="66" charset="-122"/>
            </a:endParaRPr>
          </a:p>
        </p:txBody>
      </p:sp>
      <p:sp>
        <p:nvSpPr>
          <p:cNvPr id="3" name="Freeform 16"/>
          <p:cNvSpPr>
            <a:spLocks noEditPoints="1"/>
          </p:cNvSpPr>
          <p:nvPr/>
        </p:nvSpPr>
        <p:spPr bwMode="auto">
          <a:xfrm>
            <a:off x="6310313" y="4597401"/>
            <a:ext cx="290512" cy="328613"/>
          </a:xfrm>
          <a:custGeom>
            <a:avLst/>
            <a:gdLst>
              <a:gd name="T0" fmla="*/ 15 w 31"/>
              <a:gd name="T1" fmla="*/ 0 h 35"/>
              <a:gd name="T2" fmla="*/ 24 w 31"/>
              <a:gd name="T3" fmla="*/ 8 h 35"/>
              <a:gd name="T4" fmla="*/ 15 w 31"/>
              <a:gd name="T5" fmla="*/ 17 h 35"/>
              <a:gd name="T6" fmla="*/ 7 w 31"/>
              <a:gd name="T7" fmla="*/ 8 h 35"/>
              <a:gd name="T8" fmla="*/ 15 w 31"/>
              <a:gd name="T9" fmla="*/ 0 h 35"/>
              <a:gd name="T10" fmla="*/ 6 w 31"/>
              <a:gd name="T11" fmla="*/ 19 h 35"/>
              <a:gd name="T12" fmla="*/ 10 w 31"/>
              <a:gd name="T13" fmla="*/ 19 h 35"/>
              <a:gd name="T14" fmla="*/ 14 w 31"/>
              <a:gd name="T15" fmla="*/ 24 h 35"/>
              <a:gd name="T16" fmla="*/ 17 w 31"/>
              <a:gd name="T17" fmla="*/ 24 h 35"/>
              <a:gd name="T18" fmla="*/ 21 w 31"/>
              <a:gd name="T19" fmla="*/ 19 h 35"/>
              <a:gd name="T20" fmla="*/ 24 w 31"/>
              <a:gd name="T21" fmla="*/ 19 h 35"/>
              <a:gd name="T22" fmla="*/ 31 w 31"/>
              <a:gd name="T23" fmla="*/ 25 h 35"/>
              <a:gd name="T24" fmla="*/ 31 w 31"/>
              <a:gd name="T25" fmla="*/ 35 h 35"/>
              <a:gd name="T26" fmla="*/ 0 w 31"/>
              <a:gd name="T27" fmla="*/ 35 h 35"/>
              <a:gd name="T28" fmla="*/ 0 w 31"/>
              <a:gd name="T29" fmla="*/ 25 h 35"/>
              <a:gd name="T30" fmla="*/ 6 w 31"/>
              <a:gd name="T31" fmla="*/ 1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35">
                <a:moveTo>
                  <a:pt x="15" y="0"/>
                </a:moveTo>
                <a:cubicBezTo>
                  <a:pt x="20" y="0"/>
                  <a:pt x="24" y="4"/>
                  <a:pt x="24" y="8"/>
                </a:cubicBezTo>
                <a:cubicBezTo>
                  <a:pt x="24" y="13"/>
                  <a:pt x="20" y="17"/>
                  <a:pt x="15" y="17"/>
                </a:cubicBezTo>
                <a:cubicBezTo>
                  <a:pt x="11" y="17"/>
                  <a:pt x="7" y="13"/>
                  <a:pt x="7" y="8"/>
                </a:cubicBezTo>
                <a:cubicBezTo>
                  <a:pt x="7" y="4"/>
                  <a:pt x="11" y="0"/>
                  <a:pt x="15" y="0"/>
                </a:cubicBezTo>
                <a:close/>
                <a:moveTo>
                  <a:pt x="6" y="19"/>
                </a:moveTo>
                <a:cubicBezTo>
                  <a:pt x="10" y="19"/>
                  <a:pt x="10" y="19"/>
                  <a:pt x="10" y="19"/>
                </a:cubicBezTo>
                <a:cubicBezTo>
                  <a:pt x="14" y="24"/>
                  <a:pt x="14" y="24"/>
                  <a:pt x="14" y="24"/>
                </a:cubicBezTo>
                <a:cubicBezTo>
                  <a:pt x="15" y="26"/>
                  <a:pt x="16" y="26"/>
                  <a:pt x="17" y="24"/>
                </a:cubicBezTo>
                <a:cubicBezTo>
                  <a:pt x="21" y="19"/>
                  <a:pt x="21" y="19"/>
                  <a:pt x="21" y="19"/>
                </a:cubicBezTo>
                <a:cubicBezTo>
                  <a:pt x="24" y="19"/>
                  <a:pt x="24" y="19"/>
                  <a:pt x="24" y="19"/>
                </a:cubicBezTo>
                <a:cubicBezTo>
                  <a:pt x="28" y="19"/>
                  <a:pt x="31" y="21"/>
                  <a:pt x="31" y="25"/>
                </a:cubicBezTo>
                <a:cubicBezTo>
                  <a:pt x="31" y="35"/>
                  <a:pt x="31" y="35"/>
                  <a:pt x="31" y="35"/>
                </a:cubicBezTo>
                <a:cubicBezTo>
                  <a:pt x="26" y="35"/>
                  <a:pt x="5" y="35"/>
                  <a:pt x="0" y="35"/>
                </a:cubicBezTo>
                <a:cubicBezTo>
                  <a:pt x="0" y="25"/>
                  <a:pt x="0" y="25"/>
                  <a:pt x="0" y="25"/>
                </a:cubicBezTo>
                <a:cubicBezTo>
                  <a:pt x="0" y="21"/>
                  <a:pt x="3" y="19"/>
                  <a:pt x="6" y="19"/>
                </a:cubicBezTo>
                <a:close/>
              </a:path>
            </a:pathLst>
          </a:custGeom>
          <a:solidFill>
            <a:schemeClr val="accent3">
              <a:lumMod val="40000"/>
              <a:lumOff val="60000"/>
            </a:schemeClr>
          </a:solidFill>
          <a:ln>
            <a:noFill/>
          </a:ln>
          <a:extLst/>
        </p:spPr>
        <p:txBody>
          <a:bodyPr/>
          <a:lstStyle/>
          <a:p>
            <a:pPr>
              <a:defRPr/>
            </a:pPr>
            <a:endParaRPr lang="zh-CN" altLang="en-US">
              <a:solidFill>
                <a:schemeClr val="bg1"/>
              </a:solidFill>
              <a:latin typeface="新蒂小丸子小学版" panose="03000600000000000000" pitchFamily="66" charset="-122"/>
              <a:ea typeface="新蒂小丸子小学版" panose="03000600000000000000" pitchFamily="66" charset="-122"/>
            </a:endParaRPr>
          </a:p>
        </p:txBody>
      </p:sp>
      <p:sp>
        <p:nvSpPr>
          <p:cNvPr id="4" name="Freeform 17"/>
          <p:cNvSpPr>
            <a:spLocks noEditPoints="1"/>
          </p:cNvSpPr>
          <p:nvPr/>
        </p:nvSpPr>
        <p:spPr bwMode="auto">
          <a:xfrm>
            <a:off x="6010276" y="2327276"/>
            <a:ext cx="881063" cy="892175"/>
          </a:xfrm>
          <a:custGeom>
            <a:avLst/>
            <a:gdLst>
              <a:gd name="T0" fmla="*/ 2147483646 w 94"/>
              <a:gd name="T1" fmla="*/ 2147483646 h 95"/>
              <a:gd name="T2" fmla="*/ 2147483646 w 94"/>
              <a:gd name="T3" fmla="*/ 2147483646 h 95"/>
              <a:gd name="T4" fmla="*/ 2147483646 w 94"/>
              <a:gd name="T5" fmla="*/ 2147483646 h 95"/>
              <a:gd name="T6" fmla="*/ 2147483646 w 94"/>
              <a:gd name="T7" fmla="*/ 2147483646 h 95"/>
              <a:gd name="T8" fmla="*/ 2147483646 w 94"/>
              <a:gd name="T9" fmla="*/ 2147483646 h 95"/>
              <a:gd name="T10" fmla="*/ 2147483646 w 94"/>
              <a:gd name="T11" fmla="*/ 2147483646 h 95"/>
              <a:gd name="T12" fmla="*/ 2147483646 w 94"/>
              <a:gd name="T13" fmla="*/ 2147483646 h 95"/>
              <a:gd name="T14" fmla="*/ 2147483646 w 94"/>
              <a:gd name="T15" fmla="*/ 2147483646 h 95"/>
              <a:gd name="T16" fmla="*/ 2147483646 w 94"/>
              <a:gd name="T17" fmla="*/ 2147483646 h 95"/>
              <a:gd name="T18" fmla="*/ 2147483646 w 94"/>
              <a:gd name="T19" fmla="*/ 2147483646 h 95"/>
              <a:gd name="T20" fmla="*/ 2147483646 w 94"/>
              <a:gd name="T21" fmla="*/ 2147483646 h 95"/>
              <a:gd name="T22" fmla="*/ 2147483646 w 94"/>
              <a:gd name="T23" fmla="*/ 2147483646 h 95"/>
              <a:gd name="T24" fmla="*/ 2147483646 w 94"/>
              <a:gd name="T25" fmla="*/ 2147483646 h 95"/>
              <a:gd name="T26" fmla="*/ 2147483646 w 94"/>
              <a:gd name="T27" fmla="*/ 2147483646 h 95"/>
              <a:gd name="T28" fmla="*/ 2147483646 w 94"/>
              <a:gd name="T29" fmla="*/ 2147483646 h 95"/>
              <a:gd name="T30" fmla="*/ 2147483646 w 94"/>
              <a:gd name="T31" fmla="*/ 2147483646 h 95"/>
              <a:gd name="T32" fmla="*/ 2147483646 w 94"/>
              <a:gd name="T33" fmla="*/ 1675739433 h 95"/>
              <a:gd name="T34" fmla="*/ 2147483646 w 94"/>
              <a:gd name="T35" fmla="*/ 793772793 h 95"/>
              <a:gd name="T36" fmla="*/ 2147483646 w 94"/>
              <a:gd name="T37" fmla="*/ 1411148502 h 95"/>
              <a:gd name="T38" fmla="*/ 2147483646 w 94"/>
              <a:gd name="T39" fmla="*/ 1146557571 h 95"/>
              <a:gd name="T40" fmla="*/ 2147483646 w 94"/>
              <a:gd name="T41" fmla="*/ 0 h 95"/>
              <a:gd name="T42" fmla="*/ 2147483646 w 94"/>
              <a:gd name="T43" fmla="*/ 0 h 95"/>
              <a:gd name="T44" fmla="*/ 2147483646 w 94"/>
              <a:gd name="T45" fmla="*/ 1146557571 h 95"/>
              <a:gd name="T46" fmla="*/ 2147483646 w 94"/>
              <a:gd name="T47" fmla="*/ 1411148502 h 95"/>
              <a:gd name="T48" fmla="*/ 1581358117 w 94"/>
              <a:gd name="T49" fmla="*/ 793772793 h 95"/>
              <a:gd name="T50" fmla="*/ 790679058 w 94"/>
              <a:gd name="T51" fmla="*/ 1675739433 h 95"/>
              <a:gd name="T52" fmla="*/ 1405651659 w 94"/>
              <a:gd name="T53" fmla="*/ 2147483646 h 95"/>
              <a:gd name="T54" fmla="*/ 1054238745 w 94"/>
              <a:gd name="T55" fmla="*/ 2147483646 h 95"/>
              <a:gd name="T56" fmla="*/ 0 w 94"/>
              <a:gd name="T57" fmla="*/ 2147483646 h 95"/>
              <a:gd name="T58" fmla="*/ 0 w 94"/>
              <a:gd name="T59" fmla="*/ 2147483646 h 95"/>
              <a:gd name="T60" fmla="*/ 1054238745 w 94"/>
              <a:gd name="T61" fmla="*/ 2147483646 h 95"/>
              <a:gd name="T62" fmla="*/ 1405651659 w 94"/>
              <a:gd name="T63" fmla="*/ 2147483646 h 95"/>
              <a:gd name="T64" fmla="*/ 790679058 w 94"/>
              <a:gd name="T65" fmla="*/ 2147483646 h 95"/>
              <a:gd name="T66" fmla="*/ 1581358117 w 94"/>
              <a:gd name="T67" fmla="*/ 2147483646 h 95"/>
              <a:gd name="T68" fmla="*/ 2147483646 w 94"/>
              <a:gd name="T69" fmla="*/ 2147483646 h 95"/>
              <a:gd name="T70" fmla="*/ 2147483646 w 94"/>
              <a:gd name="T71" fmla="*/ 2147483646 h 95"/>
              <a:gd name="T72" fmla="*/ 2147483646 w 94"/>
              <a:gd name="T73" fmla="*/ 2147483646 h 95"/>
              <a:gd name="T74" fmla="*/ 2147483646 w 94"/>
              <a:gd name="T75" fmla="*/ 2147483646 h 95"/>
              <a:gd name="T76" fmla="*/ 2147483646 w 94"/>
              <a:gd name="T77" fmla="*/ 2147483646 h 95"/>
              <a:gd name="T78" fmla="*/ 2147483646 w 94"/>
              <a:gd name="T79" fmla="*/ 2147483646 h 95"/>
              <a:gd name="T80" fmla="*/ 1932771032 w 94"/>
              <a:gd name="T81" fmla="*/ 2147483646 h 95"/>
              <a:gd name="T82" fmla="*/ 2147483646 w 94"/>
              <a:gd name="T83" fmla="*/ 1940330364 h 95"/>
              <a:gd name="T84" fmla="*/ 2147483646 w 94"/>
              <a:gd name="T85" fmla="*/ 2116727448 h 95"/>
              <a:gd name="T86" fmla="*/ 2147483646 w 94"/>
              <a:gd name="T87" fmla="*/ 2116727448 h 95"/>
              <a:gd name="T88" fmla="*/ 2147483646 w 94"/>
              <a:gd name="T89" fmla="*/ 2147483646 h 95"/>
              <a:gd name="T90" fmla="*/ 2147483646 w 94"/>
              <a:gd name="T91" fmla="*/ 2147483646 h 95"/>
              <a:gd name="T92" fmla="*/ 2147483646 w 94"/>
              <a:gd name="T93" fmla="*/ 2147483646 h 95"/>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94" h="95">
                <a:moveTo>
                  <a:pt x="54" y="95"/>
                </a:moveTo>
                <a:cubicBezTo>
                  <a:pt x="56" y="82"/>
                  <a:pt x="56" y="82"/>
                  <a:pt x="56" y="82"/>
                </a:cubicBezTo>
                <a:cubicBezTo>
                  <a:pt x="65" y="78"/>
                  <a:pt x="65" y="78"/>
                  <a:pt x="65" y="78"/>
                </a:cubicBezTo>
                <a:cubicBezTo>
                  <a:pt x="75" y="86"/>
                  <a:pt x="75" y="86"/>
                  <a:pt x="75" y="86"/>
                </a:cubicBezTo>
                <a:cubicBezTo>
                  <a:pt x="85" y="76"/>
                  <a:pt x="85" y="76"/>
                  <a:pt x="85" y="76"/>
                </a:cubicBezTo>
                <a:cubicBezTo>
                  <a:pt x="78" y="66"/>
                  <a:pt x="78" y="66"/>
                  <a:pt x="78" y="66"/>
                </a:cubicBezTo>
                <a:cubicBezTo>
                  <a:pt x="82" y="56"/>
                  <a:pt x="82" y="56"/>
                  <a:pt x="82" y="56"/>
                </a:cubicBezTo>
                <a:cubicBezTo>
                  <a:pt x="94" y="54"/>
                  <a:pt x="94" y="54"/>
                  <a:pt x="94" y="54"/>
                </a:cubicBezTo>
                <a:cubicBezTo>
                  <a:pt x="94" y="41"/>
                  <a:pt x="94" y="41"/>
                  <a:pt x="94" y="41"/>
                </a:cubicBezTo>
                <a:cubicBezTo>
                  <a:pt x="82" y="38"/>
                  <a:pt x="82" y="38"/>
                  <a:pt x="82" y="38"/>
                </a:cubicBezTo>
                <a:cubicBezTo>
                  <a:pt x="81" y="37"/>
                  <a:pt x="81" y="37"/>
                  <a:pt x="81" y="37"/>
                </a:cubicBezTo>
                <a:cubicBezTo>
                  <a:pt x="81" y="37"/>
                  <a:pt x="81" y="37"/>
                  <a:pt x="81" y="37"/>
                </a:cubicBezTo>
                <a:cubicBezTo>
                  <a:pt x="80" y="34"/>
                  <a:pt x="80" y="34"/>
                  <a:pt x="80" y="34"/>
                </a:cubicBezTo>
                <a:cubicBezTo>
                  <a:pt x="79" y="32"/>
                  <a:pt x="79" y="32"/>
                  <a:pt x="79" y="32"/>
                </a:cubicBezTo>
                <a:cubicBezTo>
                  <a:pt x="79" y="32"/>
                  <a:pt x="79" y="32"/>
                  <a:pt x="79" y="32"/>
                </a:cubicBezTo>
                <a:cubicBezTo>
                  <a:pt x="78" y="29"/>
                  <a:pt x="78" y="29"/>
                  <a:pt x="78" y="29"/>
                </a:cubicBezTo>
                <a:cubicBezTo>
                  <a:pt x="85" y="19"/>
                  <a:pt x="85" y="19"/>
                  <a:pt x="85" y="19"/>
                </a:cubicBezTo>
                <a:cubicBezTo>
                  <a:pt x="75" y="9"/>
                  <a:pt x="75" y="9"/>
                  <a:pt x="75" y="9"/>
                </a:cubicBezTo>
                <a:cubicBezTo>
                  <a:pt x="65" y="16"/>
                  <a:pt x="65" y="16"/>
                  <a:pt x="65" y="16"/>
                </a:cubicBezTo>
                <a:cubicBezTo>
                  <a:pt x="56" y="13"/>
                  <a:pt x="56" y="13"/>
                  <a:pt x="56" y="13"/>
                </a:cubicBezTo>
                <a:cubicBezTo>
                  <a:pt x="54" y="0"/>
                  <a:pt x="54" y="0"/>
                  <a:pt x="54" y="0"/>
                </a:cubicBezTo>
                <a:cubicBezTo>
                  <a:pt x="40" y="0"/>
                  <a:pt x="40" y="0"/>
                  <a:pt x="40" y="0"/>
                </a:cubicBezTo>
                <a:cubicBezTo>
                  <a:pt x="38" y="13"/>
                  <a:pt x="38" y="13"/>
                  <a:pt x="38" y="13"/>
                </a:cubicBezTo>
                <a:cubicBezTo>
                  <a:pt x="29" y="16"/>
                  <a:pt x="29" y="16"/>
                  <a:pt x="29" y="16"/>
                </a:cubicBezTo>
                <a:cubicBezTo>
                  <a:pt x="18" y="9"/>
                  <a:pt x="18" y="9"/>
                  <a:pt x="18" y="9"/>
                </a:cubicBezTo>
                <a:cubicBezTo>
                  <a:pt x="9" y="19"/>
                  <a:pt x="9" y="19"/>
                  <a:pt x="9" y="19"/>
                </a:cubicBezTo>
                <a:cubicBezTo>
                  <a:pt x="16" y="29"/>
                  <a:pt x="16" y="29"/>
                  <a:pt x="16" y="29"/>
                </a:cubicBezTo>
                <a:cubicBezTo>
                  <a:pt x="12" y="38"/>
                  <a:pt x="12" y="38"/>
                  <a:pt x="12" y="38"/>
                </a:cubicBezTo>
                <a:cubicBezTo>
                  <a:pt x="0" y="41"/>
                  <a:pt x="0" y="41"/>
                  <a:pt x="0" y="41"/>
                </a:cubicBezTo>
                <a:cubicBezTo>
                  <a:pt x="0" y="54"/>
                  <a:pt x="0" y="54"/>
                  <a:pt x="0" y="54"/>
                </a:cubicBezTo>
                <a:cubicBezTo>
                  <a:pt x="12" y="56"/>
                  <a:pt x="12" y="56"/>
                  <a:pt x="12" y="56"/>
                </a:cubicBezTo>
                <a:cubicBezTo>
                  <a:pt x="16" y="66"/>
                  <a:pt x="16" y="66"/>
                  <a:pt x="16" y="66"/>
                </a:cubicBezTo>
                <a:cubicBezTo>
                  <a:pt x="9" y="76"/>
                  <a:pt x="9" y="76"/>
                  <a:pt x="9" y="76"/>
                </a:cubicBezTo>
                <a:cubicBezTo>
                  <a:pt x="18" y="86"/>
                  <a:pt x="18" y="86"/>
                  <a:pt x="18" y="86"/>
                </a:cubicBezTo>
                <a:cubicBezTo>
                  <a:pt x="29" y="78"/>
                  <a:pt x="29" y="78"/>
                  <a:pt x="29" y="78"/>
                </a:cubicBezTo>
                <a:cubicBezTo>
                  <a:pt x="38" y="82"/>
                  <a:pt x="38" y="82"/>
                  <a:pt x="38" y="82"/>
                </a:cubicBezTo>
                <a:cubicBezTo>
                  <a:pt x="40" y="95"/>
                  <a:pt x="40" y="95"/>
                  <a:pt x="40" y="95"/>
                </a:cubicBezTo>
                <a:cubicBezTo>
                  <a:pt x="54" y="95"/>
                  <a:pt x="54" y="95"/>
                  <a:pt x="54" y="95"/>
                </a:cubicBezTo>
                <a:close/>
                <a:moveTo>
                  <a:pt x="72" y="44"/>
                </a:moveTo>
                <a:cubicBezTo>
                  <a:pt x="74" y="58"/>
                  <a:pt x="64" y="71"/>
                  <a:pt x="50" y="72"/>
                </a:cubicBezTo>
                <a:cubicBezTo>
                  <a:pt x="37" y="74"/>
                  <a:pt x="24" y="65"/>
                  <a:pt x="22" y="51"/>
                </a:cubicBezTo>
                <a:cubicBezTo>
                  <a:pt x="20" y="37"/>
                  <a:pt x="30" y="24"/>
                  <a:pt x="44" y="22"/>
                </a:cubicBezTo>
                <a:cubicBezTo>
                  <a:pt x="48" y="22"/>
                  <a:pt x="52" y="22"/>
                  <a:pt x="55" y="24"/>
                </a:cubicBezTo>
                <a:cubicBezTo>
                  <a:pt x="55" y="24"/>
                  <a:pt x="55" y="24"/>
                  <a:pt x="55" y="24"/>
                </a:cubicBezTo>
                <a:cubicBezTo>
                  <a:pt x="59" y="25"/>
                  <a:pt x="62" y="27"/>
                  <a:pt x="65" y="30"/>
                </a:cubicBezTo>
                <a:cubicBezTo>
                  <a:pt x="66" y="31"/>
                  <a:pt x="68" y="33"/>
                  <a:pt x="69" y="35"/>
                </a:cubicBezTo>
                <a:cubicBezTo>
                  <a:pt x="70" y="38"/>
                  <a:pt x="72" y="41"/>
                  <a:pt x="72" y="44"/>
                </a:cubicBezTo>
                <a:close/>
              </a:path>
            </a:pathLst>
          </a:custGeom>
          <a:solidFill>
            <a:schemeClr val="bg1"/>
          </a:solidFill>
          <a:ln>
            <a:noFill/>
          </a:ln>
          <a:extLst/>
        </p:spPr>
        <p:txBody>
          <a:bodyPr/>
          <a:lstStyle/>
          <a:p>
            <a:endParaRPr lang="zh-CN" altLang="en-US">
              <a:solidFill>
                <a:schemeClr val="bg1"/>
              </a:solidFill>
              <a:latin typeface="新蒂小丸子小学版" panose="03000600000000000000" pitchFamily="66" charset="-122"/>
              <a:ea typeface="新蒂小丸子小学版" panose="03000600000000000000" pitchFamily="66" charset="-122"/>
            </a:endParaRPr>
          </a:p>
        </p:txBody>
      </p:sp>
      <p:sp>
        <p:nvSpPr>
          <p:cNvPr id="5" name="Freeform 18"/>
          <p:cNvSpPr>
            <a:spLocks noEditPoints="1"/>
          </p:cNvSpPr>
          <p:nvPr/>
        </p:nvSpPr>
        <p:spPr bwMode="auto">
          <a:xfrm>
            <a:off x="6310314" y="2600326"/>
            <a:ext cx="280987" cy="327025"/>
          </a:xfrm>
          <a:custGeom>
            <a:avLst/>
            <a:gdLst>
              <a:gd name="T0" fmla="*/ 15 w 30"/>
              <a:gd name="T1" fmla="*/ 0 h 35"/>
              <a:gd name="T2" fmla="*/ 23 w 30"/>
              <a:gd name="T3" fmla="*/ 8 h 35"/>
              <a:gd name="T4" fmla="*/ 15 w 30"/>
              <a:gd name="T5" fmla="*/ 16 h 35"/>
              <a:gd name="T6" fmla="*/ 7 w 30"/>
              <a:gd name="T7" fmla="*/ 8 h 35"/>
              <a:gd name="T8" fmla="*/ 15 w 30"/>
              <a:gd name="T9" fmla="*/ 0 h 35"/>
              <a:gd name="T10" fmla="*/ 6 w 30"/>
              <a:gd name="T11" fmla="*/ 18 h 35"/>
              <a:gd name="T12" fmla="*/ 10 w 30"/>
              <a:gd name="T13" fmla="*/ 18 h 35"/>
              <a:gd name="T14" fmla="*/ 13 w 30"/>
              <a:gd name="T15" fmla="*/ 24 h 35"/>
              <a:gd name="T16" fmla="*/ 17 w 30"/>
              <a:gd name="T17" fmla="*/ 24 h 35"/>
              <a:gd name="T18" fmla="*/ 20 w 30"/>
              <a:gd name="T19" fmla="*/ 18 h 35"/>
              <a:gd name="T20" fmla="*/ 24 w 30"/>
              <a:gd name="T21" fmla="*/ 18 h 35"/>
              <a:gd name="T22" fmla="*/ 30 w 30"/>
              <a:gd name="T23" fmla="*/ 25 h 35"/>
              <a:gd name="T24" fmla="*/ 30 w 30"/>
              <a:gd name="T25" fmla="*/ 35 h 35"/>
              <a:gd name="T26" fmla="*/ 0 w 30"/>
              <a:gd name="T27" fmla="*/ 35 h 35"/>
              <a:gd name="T28" fmla="*/ 0 w 30"/>
              <a:gd name="T29" fmla="*/ 25 h 35"/>
              <a:gd name="T30" fmla="*/ 6 w 30"/>
              <a:gd name="T31"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35">
                <a:moveTo>
                  <a:pt x="15" y="0"/>
                </a:moveTo>
                <a:cubicBezTo>
                  <a:pt x="20" y="0"/>
                  <a:pt x="23" y="3"/>
                  <a:pt x="23" y="8"/>
                </a:cubicBezTo>
                <a:cubicBezTo>
                  <a:pt x="23" y="13"/>
                  <a:pt x="20" y="16"/>
                  <a:pt x="15" y="16"/>
                </a:cubicBezTo>
                <a:cubicBezTo>
                  <a:pt x="10" y="16"/>
                  <a:pt x="7" y="13"/>
                  <a:pt x="7" y="8"/>
                </a:cubicBezTo>
                <a:cubicBezTo>
                  <a:pt x="7" y="3"/>
                  <a:pt x="10" y="0"/>
                  <a:pt x="15" y="0"/>
                </a:cubicBezTo>
                <a:close/>
                <a:moveTo>
                  <a:pt x="6" y="18"/>
                </a:moveTo>
                <a:cubicBezTo>
                  <a:pt x="10" y="18"/>
                  <a:pt x="10" y="18"/>
                  <a:pt x="10" y="18"/>
                </a:cubicBezTo>
                <a:cubicBezTo>
                  <a:pt x="13" y="24"/>
                  <a:pt x="13" y="24"/>
                  <a:pt x="13" y="24"/>
                </a:cubicBezTo>
                <a:cubicBezTo>
                  <a:pt x="14" y="26"/>
                  <a:pt x="16" y="26"/>
                  <a:pt x="17" y="24"/>
                </a:cubicBezTo>
                <a:cubicBezTo>
                  <a:pt x="20" y="18"/>
                  <a:pt x="20" y="18"/>
                  <a:pt x="20" y="18"/>
                </a:cubicBezTo>
                <a:cubicBezTo>
                  <a:pt x="24" y="18"/>
                  <a:pt x="24" y="18"/>
                  <a:pt x="24" y="18"/>
                </a:cubicBezTo>
                <a:cubicBezTo>
                  <a:pt x="27" y="18"/>
                  <a:pt x="30" y="21"/>
                  <a:pt x="30" y="25"/>
                </a:cubicBezTo>
                <a:cubicBezTo>
                  <a:pt x="30" y="35"/>
                  <a:pt x="30" y="35"/>
                  <a:pt x="30" y="35"/>
                </a:cubicBezTo>
                <a:cubicBezTo>
                  <a:pt x="25" y="35"/>
                  <a:pt x="5" y="35"/>
                  <a:pt x="0" y="35"/>
                </a:cubicBezTo>
                <a:cubicBezTo>
                  <a:pt x="0" y="25"/>
                  <a:pt x="0" y="25"/>
                  <a:pt x="0" y="25"/>
                </a:cubicBezTo>
                <a:cubicBezTo>
                  <a:pt x="0" y="21"/>
                  <a:pt x="3" y="18"/>
                  <a:pt x="6" y="18"/>
                </a:cubicBezTo>
                <a:close/>
              </a:path>
            </a:pathLst>
          </a:custGeom>
          <a:solidFill>
            <a:schemeClr val="accent2">
              <a:lumMod val="40000"/>
              <a:lumOff val="60000"/>
            </a:schemeClr>
          </a:solidFill>
          <a:ln>
            <a:noFill/>
          </a:ln>
          <a:extLst/>
        </p:spPr>
        <p:txBody>
          <a:bodyPr/>
          <a:lstStyle/>
          <a:p>
            <a:pPr>
              <a:defRPr/>
            </a:pPr>
            <a:endParaRPr lang="zh-CN" altLang="en-US">
              <a:solidFill>
                <a:schemeClr val="bg1"/>
              </a:solidFill>
              <a:latin typeface="新蒂小丸子小学版" panose="03000600000000000000" pitchFamily="66" charset="-122"/>
              <a:ea typeface="新蒂小丸子小学版" panose="03000600000000000000" pitchFamily="66" charset="-122"/>
            </a:endParaRPr>
          </a:p>
        </p:txBody>
      </p:sp>
      <p:sp>
        <p:nvSpPr>
          <p:cNvPr id="6" name="Freeform 19"/>
          <p:cNvSpPr>
            <a:spLocks noEditPoints="1"/>
          </p:cNvSpPr>
          <p:nvPr/>
        </p:nvSpPr>
        <p:spPr bwMode="auto">
          <a:xfrm>
            <a:off x="5086350" y="3040064"/>
            <a:ext cx="1462088" cy="1463675"/>
          </a:xfrm>
          <a:custGeom>
            <a:avLst/>
            <a:gdLst>
              <a:gd name="T0" fmla="*/ 2147483646 w 156"/>
              <a:gd name="T1" fmla="*/ 2147483646 h 156"/>
              <a:gd name="T2" fmla="*/ 2147483646 w 156"/>
              <a:gd name="T3" fmla="*/ 2147483646 h 156"/>
              <a:gd name="T4" fmla="*/ 2147483646 w 156"/>
              <a:gd name="T5" fmla="*/ 2147483646 h 156"/>
              <a:gd name="T6" fmla="*/ 2147483646 w 156"/>
              <a:gd name="T7" fmla="*/ 2147483646 h 156"/>
              <a:gd name="T8" fmla="*/ 2147483646 w 156"/>
              <a:gd name="T9" fmla="*/ 2147483646 h 156"/>
              <a:gd name="T10" fmla="*/ 2147483646 w 156"/>
              <a:gd name="T11" fmla="*/ 2147483646 h 156"/>
              <a:gd name="T12" fmla="*/ 2147483646 w 156"/>
              <a:gd name="T13" fmla="*/ 2147483646 h 156"/>
              <a:gd name="T14" fmla="*/ 2147483646 w 156"/>
              <a:gd name="T15" fmla="*/ 2147483646 h 156"/>
              <a:gd name="T16" fmla="*/ 2147483646 w 156"/>
              <a:gd name="T17" fmla="*/ 2147483646 h 156"/>
              <a:gd name="T18" fmla="*/ 2147483646 w 156"/>
              <a:gd name="T19" fmla="*/ 2147483646 h 156"/>
              <a:gd name="T20" fmla="*/ 2147483646 w 156"/>
              <a:gd name="T21" fmla="*/ 2147483646 h 156"/>
              <a:gd name="T22" fmla="*/ 2147483646 w 156"/>
              <a:gd name="T23" fmla="*/ 2147483646 h 156"/>
              <a:gd name="T24" fmla="*/ 2147483646 w 156"/>
              <a:gd name="T25" fmla="*/ 2147483646 h 156"/>
              <a:gd name="T26" fmla="*/ 2147483646 w 156"/>
              <a:gd name="T27" fmla="*/ 2147483646 h 156"/>
              <a:gd name="T28" fmla="*/ 2147483646 w 156"/>
              <a:gd name="T29" fmla="*/ 2147483646 h 156"/>
              <a:gd name="T30" fmla="*/ 2147483646 w 156"/>
              <a:gd name="T31" fmla="*/ 2147483646 h 156"/>
              <a:gd name="T32" fmla="*/ 2147483646 w 156"/>
              <a:gd name="T33" fmla="*/ 2147483646 h 156"/>
              <a:gd name="T34" fmla="*/ 2147483646 w 156"/>
              <a:gd name="T35" fmla="*/ 1320478796 h 156"/>
              <a:gd name="T36" fmla="*/ 2147483646 w 156"/>
              <a:gd name="T37" fmla="*/ 2147483646 h 156"/>
              <a:gd name="T38" fmla="*/ 2147483646 w 156"/>
              <a:gd name="T39" fmla="*/ 1848668438 h 156"/>
              <a:gd name="T40" fmla="*/ 2147483646 w 156"/>
              <a:gd name="T41" fmla="*/ 0 h 156"/>
              <a:gd name="T42" fmla="*/ 2147483646 w 156"/>
              <a:gd name="T43" fmla="*/ 0 h 156"/>
              <a:gd name="T44" fmla="*/ 2147483646 w 156"/>
              <a:gd name="T45" fmla="*/ 1848668438 h 156"/>
              <a:gd name="T46" fmla="*/ 2147483646 w 156"/>
              <a:gd name="T47" fmla="*/ 2147483646 h 156"/>
              <a:gd name="T48" fmla="*/ 2147483646 w 156"/>
              <a:gd name="T49" fmla="*/ 1320478796 h 156"/>
              <a:gd name="T50" fmla="*/ 1317613086 w 156"/>
              <a:gd name="T51" fmla="*/ 2147483646 h 156"/>
              <a:gd name="T52" fmla="*/ 2147483646 w 156"/>
              <a:gd name="T53" fmla="*/ 2147483646 h 156"/>
              <a:gd name="T54" fmla="*/ 1844667693 w 156"/>
              <a:gd name="T55" fmla="*/ 2147483646 h 156"/>
              <a:gd name="T56" fmla="*/ 0 w 156"/>
              <a:gd name="T57" fmla="*/ 2147483646 h 156"/>
              <a:gd name="T58" fmla="*/ 0 w 156"/>
              <a:gd name="T59" fmla="*/ 2147483646 h 156"/>
              <a:gd name="T60" fmla="*/ 1844667693 w 156"/>
              <a:gd name="T61" fmla="*/ 2147483646 h 156"/>
              <a:gd name="T62" fmla="*/ 2147483646 w 156"/>
              <a:gd name="T63" fmla="*/ 2147483646 h 156"/>
              <a:gd name="T64" fmla="*/ 1317613086 w 156"/>
              <a:gd name="T65" fmla="*/ 2147483646 h 156"/>
              <a:gd name="T66" fmla="*/ 2147483646 w 156"/>
              <a:gd name="T67" fmla="*/ 2147483646 h 156"/>
              <a:gd name="T68" fmla="*/ 2147483646 w 156"/>
              <a:gd name="T69" fmla="*/ 2147483646 h 156"/>
              <a:gd name="T70" fmla="*/ 2147483646 w 156"/>
              <a:gd name="T71" fmla="*/ 2147483646 h 156"/>
              <a:gd name="T72" fmla="*/ 2147483646 w 156"/>
              <a:gd name="T73" fmla="*/ 2147483646 h 156"/>
              <a:gd name="T74" fmla="*/ 2147483646 w 156"/>
              <a:gd name="T75" fmla="*/ 2147483646 h 156"/>
              <a:gd name="T76" fmla="*/ 2147483646 w 156"/>
              <a:gd name="T77" fmla="*/ 2147483646 h 156"/>
              <a:gd name="T78" fmla="*/ 2147483646 w 156"/>
              <a:gd name="T79" fmla="*/ 2147483646 h 156"/>
              <a:gd name="T80" fmla="*/ 2147483646 w 156"/>
              <a:gd name="T81" fmla="*/ 2147483646 h 156"/>
              <a:gd name="T82" fmla="*/ 2147483646 w 156"/>
              <a:gd name="T83" fmla="*/ 2147483646 h 156"/>
              <a:gd name="T84" fmla="*/ 2147483646 w 156"/>
              <a:gd name="T85" fmla="*/ 2147483646 h 156"/>
              <a:gd name="T86" fmla="*/ 2147483646 w 156"/>
              <a:gd name="T87" fmla="*/ 2147483646 h 156"/>
              <a:gd name="T88" fmla="*/ 2147483646 w 156"/>
              <a:gd name="T89" fmla="*/ 2147483646 h 156"/>
              <a:gd name="T90" fmla="*/ 2147483646 w 156"/>
              <a:gd name="T91" fmla="*/ 2147483646 h 156"/>
              <a:gd name="T92" fmla="*/ 2147483646 w 156"/>
              <a:gd name="T93" fmla="*/ 2147483646 h 15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156" h="156">
                <a:moveTo>
                  <a:pt x="89" y="156"/>
                </a:moveTo>
                <a:cubicBezTo>
                  <a:pt x="93" y="135"/>
                  <a:pt x="93" y="135"/>
                  <a:pt x="93" y="135"/>
                </a:cubicBezTo>
                <a:cubicBezTo>
                  <a:pt x="108" y="129"/>
                  <a:pt x="108" y="129"/>
                  <a:pt x="108" y="129"/>
                </a:cubicBezTo>
                <a:cubicBezTo>
                  <a:pt x="125" y="141"/>
                  <a:pt x="125" y="141"/>
                  <a:pt x="125" y="141"/>
                </a:cubicBezTo>
                <a:cubicBezTo>
                  <a:pt x="141" y="125"/>
                  <a:pt x="141" y="125"/>
                  <a:pt x="141" y="125"/>
                </a:cubicBezTo>
                <a:cubicBezTo>
                  <a:pt x="129" y="108"/>
                  <a:pt x="129" y="108"/>
                  <a:pt x="129" y="108"/>
                </a:cubicBezTo>
                <a:cubicBezTo>
                  <a:pt x="135" y="93"/>
                  <a:pt x="135" y="93"/>
                  <a:pt x="135" y="93"/>
                </a:cubicBezTo>
                <a:cubicBezTo>
                  <a:pt x="156" y="89"/>
                  <a:pt x="156" y="89"/>
                  <a:pt x="156" y="89"/>
                </a:cubicBezTo>
                <a:cubicBezTo>
                  <a:pt x="156" y="67"/>
                  <a:pt x="156" y="67"/>
                  <a:pt x="156" y="67"/>
                </a:cubicBezTo>
                <a:cubicBezTo>
                  <a:pt x="135" y="63"/>
                  <a:pt x="135" y="63"/>
                  <a:pt x="135" y="63"/>
                </a:cubicBezTo>
                <a:cubicBezTo>
                  <a:pt x="135" y="62"/>
                  <a:pt x="135" y="62"/>
                  <a:pt x="135" y="62"/>
                </a:cubicBezTo>
                <a:cubicBezTo>
                  <a:pt x="135" y="62"/>
                  <a:pt x="135" y="62"/>
                  <a:pt x="135" y="62"/>
                </a:cubicBezTo>
                <a:cubicBezTo>
                  <a:pt x="132" y="56"/>
                  <a:pt x="132" y="56"/>
                  <a:pt x="132" y="56"/>
                </a:cubicBezTo>
                <a:cubicBezTo>
                  <a:pt x="131" y="53"/>
                  <a:pt x="131" y="53"/>
                  <a:pt x="131" y="53"/>
                </a:cubicBezTo>
                <a:cubicBezTo>
                  <a:pt x="131" y="53"/>
                  <a:pt x="131" y="53"/>
                  <a:pt x="131" y="53"/>
                </a:cubicBezTo>
                <a:cubicBezTo>
                  <a:pt x="129" y="48"/>
                  <a:pt x="129" y="48"/>
                  <a:pt x="129" y="48"/>
                </a:cubicBezTo>
                <a:cubicBezTo>
                  <a:pt x="141" y="31"/>
                  <a:pt x="141" y="31"/>
                  <a:pt x="141" y="31"/>
                </a:cubicBezTo>
                <a:cubicBezTo>
                  <a:pt x="125" y="15"/>
                  <a:pt x="125" y="15"/>
                  <a:pt x="125" y="15"/>
                </a:cubicBezTo>
                <a:cubicBezTo>
                  <a:pt x="108" y="27"/>
                  <a:pt x="108" y="27"/>
                  <a:pt x="108" y="27"/>
                </a:cubicBezTo>
                <a:cubicBezTo>
                  <a:pt x="93" y="21"/>
                  <a:pt x="93" y="21"/>
                  <a:pt x="93" y="21"/>
                </a:cubicBezTo>
                <a:cubicBezTo>
                  <a:pt x="89" y="0"/>
                  <a:pt x="89" y="0"/>
                  <a:pt x="89" y="0"/>
                </a:cubicBezTo>
                <a:cubicBezTo>
                  <a:pt x="67" y="0"/>
                  <a:pt x="67" y="0"/>
                  <a:pt x="67" y="0"/>
                </a:cubicBezTo>
                <a:cubicBezTo>
                  <a:pt x="63" y="21"/>
                  <a:pt x="63" y="21"/>
                  <a:pt x="63" y="21"/>
                </a:cubicBezTo>
                <a:cubicBezTo>
                  <a:pt x="48" y="27"/>
                  <a:pt x="48" y="27"/>
                  <a:pt x="48" y="27"/>
                </a:cubicBezTo>
                <a:cubicBezTo>
                  <a:pt x="31" y="15"/>
                  <a:pt x="31" y="15"/>
                  <a:pt x="31" y="15"/>
                </a:cubicBezTo>
                <a:cubicBezTo>
                  <a:pt x="15" y="31"/>
                  <a:pt x="15" y="31"/>
                  <a:pt x="15" y="31"/>
                </a:cubicBezTo>
                <a:cubicBezTo>
                  <a:pt x="27" y="48"/>
                  <a:pt x="27" y="48"/>
                  <a:pt x="27" y="48"/>
                </a:cubicBezTo>
                <a:cubicBezTo>
                  <a:pt x="21" y="63"/>
                  <a:pt x="21" y="63"/>
                  <a:pt x="21" y="63"/>
                </a:cubicBezTo>
                <a:cubicBezTo>
                  <a:pt x="0" y="67"/>
                  <a:pt x="0" y="67"/>
                  <a:pt x="0" y="67"/>
                </a:cubicBezTo>
                <a:cubicBezTo>
                  <a:pt x="0" y="89"/>
                  <a:pt x="0" y="89"/>
                  <a:pt x="0" y="89"/>
                </a:cubicBezTo>
                <a:cubicBezTo>
                  <a:pt x="21" y="93"/>
                  <a:pt x="21" y="93"/>
                  <a:pt x="21" y="93"/>
                </a:cubicBezTo>
                <a:cubicBezTo>
                  <a:pt x="27" y="108"/>
                  <a:pt x="27" y="108"/>
                  <a:pt x="27" y="108"/>
                </a:cubicBezTo>
                <a:cubicBezTo>
                  <a:pt x="15" y="125"/>
                  <a:pt x="15" y="125"/>
                  <a:pt x="15" y="125"/>
                </a:cubicBezTo>
                <a:cubicBezTo>
                  <a:pt x="31" y="141"/>
                  <a:pt x="31" y="141"/>
                  <a:pt x="31" y="141"/>
                </a:cubicBezTo>
                <a:cubicBezTo>
                  <a:pt x="48" y="129"/>
                  <a:pt x="48" y="129"/>
                  <a:pt x="48" y="129"/>
                </a:cubicBezTo>
                <a:cubicBezTo>
                  <a:pt x="63" y="135"/>
                  <a:pt x="63" y="135"/>
                  <a:pt x="63" y="135"/>
                </a:cubicBezTo>
                <a:cubicBezTo>
                  <a:pt x="67" y="156"/>
                  <a:pt x="67" y="156"/>
                  <a:pt x="67" y="156"/>
                </a:cubicBezTo>
                <a:cubicBezTo>
                  <a:pt x="89" y="156"/>
                  <a:pt x="89" y="156"/>
                  <a:pt x="89" y="156"/>
                </a:cubicBezTo>
                <a:close/>
                <a:moveTo>
                  <a:pt x="119" y="72"/>
                </a:moveTo>
                <a:cubicBezTo>
                  <a:pt x="122" y="95"/>
                  <a:pt x="106" y="116"/>
                  <a:pt x="84" y="119"/>
                </a:cubicBezTo>
                <a:cubicBezTo>
                  <a:pt x="61" y="122"/>
                  <a:pt x="40" y="106"/>
                  <a:pt x="37" y="84"/>
                </a:cubicBezTo>
                <a:cubicBezTo>
                  <a:pt x="34" y="61"/>
                  <a:pt x="50" y="40"/>
                  <a:pt x="72" y="37"/>
                </a:cubicBezTo>
                <a:cubicBezTo>
                  <a:pt x="79" y="36"/>
                  <a:pt x="86" y="37"/>
                  <a:pt x="92" y="39"/>
                </a:cubicBezTo>
                <a:cubicBezTo>
                  <a:pt x="92" y="39"/>
                  <a:pt x="92" y="39"/>
                  <a:pt x="92" y="39"/>
                </a:cubicBezTo>
                <a:cubicBezTo>
                  <a:pt x="98" y="41"/>
                  <a:pt x="103" y="44"/>
                  <a:pt x="107" y="49"/>
                </a:cubicBezTo>
                <a:cubicBezTo>
                  <a:pt x="110" y="51"/>
                  <a:pt x="112" y="54"/>
                  <a:pt x="114" y="57"/>
                </a:cubicBezTo>
                <a:cubicBezTo>
                  <a:pt x="117" y="62"/>
                  <a:pt x="119" y="67"/>
                  <a:pt x="119" y="72"/>
                </a:cubicBezTo>
                <a:close/>
              </a:path>
            </a:pathLst>
          </a:custGeom>
          <a:solidFill>
            <a:schemeClr val="bg1"/>
          </a:solidFill>
          <a:ln>
            <a:noFill/>
          </a:ln>
          <a:extLst/>
        </p:spPr>
        <p:txBody>
          <a:bodyPr/>
          <a:lstStyle/>
          <a:p>
            <a:endParaRPr lang="zh-CN" altLang="en-US">
              <a:solidFill>
                <a:schemeClr val="bg1"/>
              </a:solidFill>
              <a:latin typeface="新蒂小丸子小学版" panose="03000600000000000000" pitchFamily="66" charset="-122"/>
              <a:ea typeface="新蒂小丸子小学版" panose="03000600000000000000" pitchFamily="66" charset="-122"/>
            </a:endParaRPr>
          </a:p>
        </p:txBody>
      </p:sp>
      <p:sp>
        <p:nvSpPr>
          <p:cNvPr id="7" name="Freeform 20"/>
          <p:cNvSpPr>
            <a:spLocks noEditPoints="1"/>
          </p:cNvSpPr>
          <p:nvPr/>
        </p:nvSpPr>
        <p:spPr bwMode="auto">
          <a:xfrm>
            <a:off x="5583238" y="3481388"/>
            <a:ext cx="468312" cy="544512"/>
          </a:xfrm>
          <a:custGeom>
            <a:avLst/>
            <a:gdLst>
              <a:gd name="T0" fmla="*/ 25 w 50"/>
              <a:gd name="T1" fmla="*/ 0 h 58"/>
              <a:gd name="T2" fmla="*/ 39 w 50"/>
              <a:gd name="T3" fmla="*/ 14 h 58"/>
              <a:gd name="T4" fmla="*/ 25 w 50"/>
              <a:gd name="T5" fmla="*/ 28 h 58"/>
              <a:gd name="T6" fmla="*/ 11 w 50"/>
              <a:gd name="T7" fmla="*/ 14 h 58"/>
              <a:gd name="T8" fmla="*/ 25 w 50"/>
              <a:gd name="T9" fmla="*/ 0 h 58"/>
              <a:gd name="T10" fmla="*/ 10 w 50"/>
              <a:gd name="T11" fmla="*/ 31 h 58"/>
              <a:gd name="T12" fmla="*/ 16 w 50"/>
              <a:gd name="T13" fmla="*/ 31 h 58"/>
              <a:gd name="T14" fmla="*/ 22 w 50"/>
              <a:gd name="T15" fmla="*/ 40 h 58"/>
              <a:gd name="T16" fmla="*/ 28 w 50"/>
              <a:gd name="T17" fmla="*/ 40 h 58"/>
              <a:gd name="T18" fmla="*/ 34 w 50"/>
              <a:gd name="T19" fmla="*/ 31 h 58"/>
              <a:gd name="T20" fmla="*/ 40 w 50"/>
              <a:gd name="T21" fmla="*/ 31 h 58"/>
              <a:gd name="T22" fmla="*/ 50 w 50"/>
              <a:gd name="T23" fmla="*/ 41 h 58"/>
              <a:gd name="T24" fmla="*/ 50 w 50"/>
              <a:gd name="T25" fmla="*/ 58 h 58"/>
              <a:gd name="T26" fmla="*/ 0 w 50"/>
              <a:gd name="T27" fmla="*/ 58 h 58"/>
              <a:gd name="T28" fmla="*/ 0 w 50"/>
              <a:gd name="T29" fmla="*/ 41 h 58"/>
              <a:gd name="T30" fmla="*/ 10 w 50"/>
              <a:gd name="T31" fmla="*/ 3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 h="58">
                <a:moveTo>
                  <a:pt x="25" y="0"/>
                </a:moveTo>
                <a:cubicBezTo>
                  <a:pt x="33" y="0"/>
                  <a:pt x="39" y="6"/>
                  <a:pt x="39" y="14"/>
                </a:cubicBezTo>
                <a:cubicBezTo>
                  <a:pt x="39" y="21"/>
                  <a:pt x="33" y="28"/>
                  <a:pt x="25" y="28"/>
                </a:cubicBezTo>
                <a:cubicBezTo>
                  <a:pt x="17" y="28"/>
                  <a:pt x="11" y="21"/>
                  <a:pt x="11" y="14"/>
                </a:cubicBezTo>
                <a:cubicBezTo>
                  <a:pt x="11" y="6"/>
                  <a:pt x="17" y="0"/>
                  <a:pt x="25" y="0"/>
                </a:cubicBezTo>
                <a:close/>
                <a:moveTo>
                  <a:pt x="10" y="31"/>
                </a:moveTo>
                <a:cubicBezTo>
                  <a:pt x="16" y="31"/>
                  <a:pt x="16" y="31"/>
                  <a:pt x="16" y="31"/>
                </a:cubicBezTo>
                <a:cubicBezTo>
                  <a:pt x="22" y="40"/>
                  <a:pt x="22" y="40"/>
                  <a:pt x="22" y="40"/>
                </a:cubicBezTo>
                <a:cubicBezTo>
                  <a:pt x="24" y="43"/>
                  <a:pt x="26" y="43"/>
                  <a:pt x="28" y="40"/>
                </a:cubicBezTo>
                <a:cubicBezTo>
                  <a:pt x="34" y="31"/>
                  <a:pt x="34" y="31"/>
                  <a:pt x="34" y="31"/>
                </a:cubicBezTo>
                <a:cubicBezTo>
                  <a:pt x="40" y="31"/>
                  <a:pt x="40" y="31"/>
                  <a:pt x="40" y="31"/>
                </a:cubicBezTo>
                <a:cubicBezTo>
                  <a:pt x="45" y="31"/>
                  <a:pt x="50" y="36"/>
                  <a:pt x="50" y="41"/>
                </a:cubicBezTo>
                <a:cubicBezTo>
                  <a:pt x="50" y="58"/>
                  <a:pt x="50" y="58"/>
                  <a:pt x="50" y="58"/>
                </a:cubicBezTo>
                <a:cubicBezTo>
                  <a:pt x="42" y="58"/>
                  <a:pt x="8" y="58"/>
                  <a:pt x="0" y="58"/>
                </a:cubicBezTo>
                <a:cubicBezTo>
                  <a:pt x="0" y="41"/>
                  <a:pt x="0" y="41"/>
                  <a:pt x="0" y="41"/>
                </a:cubicBezTo>
                <a:cubicBezTo>
                  <a:pt x="0" y="36"/>
                  <a:pt x="5" y="31"/>
                  <a:pt x="10" y="31"/>
                </a:cubicBezTo>
                <a:close/>
              </a:path>
            </a:pathLst>
          </a:custGeom>
          <a:solidFill>
            <a:schemeClr val="accent1">
              <a:lumMod val="40000"/>
              <a:lumOff val="60000"/>
            </a:schemeClr>
          </a:solidFill>
          <a:ln>
            <a:noFill/>
          </a:ln>
          <a:extLst/>
        </p:spPr>
        <p:txBody>
          <a:bodyPr/>
          <a:lstStyle/>
          <a:p>
            <a:pPr>
              <a:defRPr/>
            </a:pPr>
            <a:endParaRPr lang="zh-CN" altLang="en-US">
              <a:solidFill>
                <a:schemeClr val="bg1"/>
              </a:solidFill>
              <a:latin typeface="新蒂小丸子小学版" panose="03000600000000000000" pitchFamily="66" charset="-122"/>
              <a:ea typeface="新蒂小丸子小学版" panose="03000600000000000000" pitchFamily="66" charset="-122"/>
            </a:endParaRPr>
          </a:p>
        </p:txBody>
      </p:sp>
      <p:sp>
        <p:nvSpPr>
          <p:cNvPr id="8" name="任意多边形 7"/>
          <p:cNvSpPr/>
          <p:nvPr/>
        </p:nvSpPr>
        <p:spPr>
          <a:xfrm flipV="1">
            <a:off x="6757989" y="2212976"/>
            <a:ext cx="2917825" cy="227013"/>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chemeClr val="bg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solidFill>
                <a:schemeClr val="bg1"/>
              </a:solidFill>
              <a:latin typeface="新蒂小丸子小学版" panose="03000600000000000000" pitchFamily="66" charset="-122"/>
              <a:ea typeface="新蒂小丸子小学版" panose="03000600000000000000" pitchFamily="66" charset="-122"/>
            </a:endParaRPr>
          </a:p>
        </p:txBody>
      </p:sp>
      <p:sp>
        <p:nvSpPr>
          <p:cNvPr id="9" name="任意多边形 8"/>
          <p:cNvSpPr/>
          <p:nvPr/>
        </p:nvSpPr>
        <p:spPr>
          <a:xfrm>
            <a:off x="6757989" y="5100639"/>
            <a:ext cx="2917825" cy="225425"/>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chemeClr val="bg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solidFill>
                <a:schemeClr val="bg1"/>
              </a:solidFill>
              <a:latin typeface="新蒂小丸子小学版" panose="03000600000000000000" pitchFamily="66" charset="-122"/>
              <a:ea typeface="新蒂小丸子小学版" panose="03000600000000000000" pitchFamily="66" charset="-122"/>
            </a:endParaRPr>
          </a:p>
        </p:txBody>
      </p:sp>
      <p:sp>
        <p:nvSpPr>
          <p:cNvPr id="10" name="任意多边形 9"/>
          <p:cNvSpPr/>
          <p:nvPr/>
        </p:nvSpPr>
        <p:spPr>
          <a:xfrm flipH="1">
            <a:off x="2170114" y="3771901"/>
            <a:ext cx="2917825" cy="227013"/>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chemeClr val="bg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a:solidFill>
                <a:schemeClr val="bg1"/>
              </a:solidFill>
              <a:latin typeface="新蒂小丸子小学版" panose="03000600000000000000" pitchFamily="66" charset="-122"/>
              <a:ea typeface="新蒂小丸子小学版" panose="03000600000000000000" pitchFamily="66" charset="-122"/>
            </a:endParaRPr>
          </a:p>
        </p:txBody>
      </p:sp>
      <p:sp>
        <p:nvSpPr>
          <p:cNvPr id="11" name="矩形 10"/>
          <p:cNvSpPr>
            <a:spLocks noChangeArrowheads="1"/>
          </p:cNvSpPr>
          <p:nvPr/>
        </p:nvSpPr>
        <p:spPr bwMode="auto">
          <a:xfrm>
            <a:off x="1778000" y="3125653"/>
            <a:ext cx="2778127"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pPr algn="r">
              <a:lnSpc>
                <a:spcPct val="150000"/>
              </a:lnSpc>
              <a:defRPr/>
            </a:pPr>
            <a:r>
              <a:rPr lang="zh-CN" altLang="en-US" sz="1400" kern="0" dirty="0">
                <a:solidFill>
                  <a:schemeClr val="bg1"/>
                </a:solidFill>
                <a:latin typeface="新蒂小丸子小学版" panose="03000600000000000000" pitchFamily="66" charset="-122"/>
                <a:ea typeface="新蒂小丸子小学版" panose="03000600000000000000" pitchFamily="66" charset="-122"/>
              </a:rPr>
              <a:t>请您在此处输入您的文本，或者将您的文本粘贴到此处</a:t>
            </a:r>
          </a:p>
        </p:txBody>
      </p:sp>
      <p:sp>
        <p:nvSpPr>
          <p:cNvPr id="12" name="矩形 11"/>
          <p:cNvSpPr>
            <a:spLocks noChangeArrowheads="1"/>
          </p:cNvSpPr>
          <p:nvPr/>
        </p:nvSpPr>
        <p:spPr bwMode="auto">
          <a:xfrm>
            <a:off x="7289802" y="1312729"/>
            <a:ext cx="2832098"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pPr>
              <a:lnSpc>
                <a:spcPct val="150000"/>
              </a:lnSpc>
              <a:defRPr/>
            </a:pPr>
            <a:r>
              <a:rPr lang="zh-CN" altLang="en-US" sz="1400" kern="0" dirty="0">
                <a:solidFill>
                  <a:schemeClr val="bg1"/>
                </a:solidFill>
                <a:latin typeface="新蒂小丸子小学版" panose="03000600000000000000" pitchFamily="66" charset="-122"/>
                <a:ea typeface="新蒂小丸子小学版" panose="03000600000000000000" pitchFamily="66" charset="-122"/>
              </a:rPr>
              <a:t>请您在此处输入您的文本，或者将您的文本粘贴到此处</a:t>
            </a:r>
          </a:p>
        </p:txBody>
      </p:sp>
      <p:sp>
        <p:nvSpPr>
          <p:cNvPr id="13" name="矩形 12"/>
          <p:cNvSpPr>
            <a:spLocks noChangeArrowheads="1"/>
          </p:cNvSpPr>
          <p:nvPr/>
        </p:nvSpPr>
        <p:spPr bwMode="auto">
          <a:xfrm>
            <a:off x="7280278" y="4425817"/>
            <a:ext cx="2663822"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pPr>
              <a:lnSpc>
                <a:spcPct val="150000"/>
              </a:lnSpc>
              <a:defRPr/>
            </a:pPr>
            <a:r>
              <a:rPr lang="zh-CN" altLang="en-US" sz="1400" kern="0" dirty="0">
                <a:solidFill>
                  <a:schemeClr val="bg1"/>
                </a:solidFill>
                <a:latin typeface="新蒂小丸子小学版" panose="03000600000000000000" pitchFamily="66" charset="-122"/>
                <a:ea typeface="新蒂小丸子小学版" panose="03000600000000000000" pitchFamily="66" charset="-122"/>
              </a:rPr>
              <a:t>请您在此处输入您的文本，或者将您的文本粘贴到此处</a:t>
            </a:r>
          </a:p>
        </p:txBody>
      </p:sp>
    </p:spTree>
    <p:extLst>
      <p:ext uri="{BB962C8B-B14F-4D97-AF65-F5344CB8AC3E}">
        <p14:creationId xmlns:p14="http://schemas.microsoft.com/office/powerpoint/2010/main" val="299778393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200"/>
                                        <p:tgtEl>
                                          <p:spTgt spid="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200"/>
                                        <p:tgtEl>
                                          <p:spTgt spid="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200"/>
                                        <p:tgtEl>
                                          <p:spTgt spid="5"/>
                                        </p:tgtEl>
                                      </p:cBhvr>
                                    </p:animEffect>
                                  </p:childTnLst>
                                </p:cTn>
                              </p:par>
                              <p:par>
                                <p:cTn id="25" presetID="8" presetClass="emph" presetSubtype="0" fill="hold" grpId="1" nodeType="withEffect">
                                  <p:stCondLst>
                                    <p:cond delay="0"/>
                                  </p:stCondLst>
                                  <p:childTnLst>
                                    <p:animRot by="21600000">
                                      <p:cBhvr>
                                        <p:cTn id="26" dur="2000" fill="hold"/>
                                        <p:tgtEl>
                                          <p:spTgt spid="4"/>
                                        </p:tgtEl>
                                        <p:attrNameLst>
                                          <p:attrName>r</p:attrName>
                                        </p:attrNameLst>
                                      </p:cBhvr>
                                    </p:animRot>
                                  </p:childTnLst>
                                </p:cTn>
                              </p:par>
                              <p:par>
                                <p:cTn id="27" presetID="8" presetClass="emph" presetSubtype="0" fill="hold" grpId="1" nodeType="withEffect">
                                  <p:stCondLst>
                                    <p:cond delay="0"/>
                                  </p:stCondLst>
                                  <p:childTnLst>
                                    <p:animRot by="21600000">
                                      <p:cBhvr>
                                        <p:cTn id="28" dur="2000" fill="hold"/>
                                        <p:tgtEl>
                                          <p:spTgt spid="6"/>
                                        </p:tgtEl>
                                        <p:attrNameLst>
                                          <p:attrName>r</p:attrName>
                                        </p:attrNameLst>
                                      </p:cBhvr>
                                    </p:animRot>
                                  </p:childTnLst>
                                </p:cTn>
                              </p:par>
                              <p:par>
                                <p:cTn id="29" presetID="8" presetClass="emph" presetSubtype="0" fill="hold" grpId="1" nodeType="withEffect">
                                  <p:stCondLst>
                                    <p:cond delay="0"/>
                                  </p:stCondLst>
                                  <p:childTnLst>
                                    <p:animRot by="21600000">
                                      <p:cBhvr>
                                        <p:cTn id="30" dur="2000" fill="hold"/>
                                        <p:tgtEl>
                                          <p:spTgt spid="2"/>
                                        </p:tgtEl>
                                        <p:attrNameLst>
                                          <p:attrName>r</p:attrName>
                                        </p:attrNameLst>
                                      </p:cBhvr>
                                    </p:animRot>
                                  </p:childTnLst>
                                </p:cTn>
                              </p:par>
                              <p:par>
                                <p:cTn id="31" presetID="2" presetClass="entr" presetSubtype="8" fill="hold" grpId="0" nodeType="withEffect">
                                  <p:stCondLst>
                                    <p:cond delay="100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2000" fill="hold"/>
                                        <p:tgtEl>
                                          <p:spTgt spid="11"/>
                                        </p:tgtEl>
                                        <p:attrNameLst>
                                          <p:attrName>ppt_x</p:attrName>
                                        </p:attrNameLst>
                                      </p:cBhvr>
                                      <p:tavLst>
                                        <p:tav tm="0">
                                          <p:val>
                                            <p:strVal val="0-#ppt_w/2"/>
                                          </p:val>
                                        </p:tav>
                                        <p:tav tm="100000">
                                          <p:val>
                                            <p:strVal val="#ppt_x"/>
                                          </p:val>
                                        </p:tav>
                                      </p:tavLst>
                                    </p:anim>
                                    <p:anim calcmode="lin" valueType="num">
                                      <p:cBhvr additive="base">
                                        <p:cTn id="34" dur="2000" fill="hold"/>
                                        <p:tgtEl>
                                          <p:spTgt spid="11"/>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100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2000" fill="hold"/>
                                        <p:tgtEl>
                                          <p:spTgt spid="10"/>
                                        </p:tgtEl>
                                        <p:attrNameLst>
                                          <p:attrName>ppt_x</p:attrName>
                                        </p:attrNameLst>
                                      </p:cBhvr>
                                      <p:tavLst>
                                        <p:tav tm="0">
                                          <p:val>
                                            <p:strVal val="0-#ppt_w/2"/>
                                          </p:val>
                                        </p:tav>
                                        <p:tav tm="100000">
                                          <p:val>
                                            <p:strVal val="#ppt_x"/>
                                          </p:val>
                                        </p:tav>
                                      </p:tavLst>
                                    </p:anim>
                                    <p:anim calcmode="lin" valueType="num">
                                      <p:cBhvr additive="base">
                                        <p:cTn id="38" dur="2000" fill="hold"/>
                                        <p:tgtEl>
                                          <p:spTgt spid="10"/>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1000"/>
                                  </p:stCondLst>
                                  <p:childTnLst>
                                    <p:set>
                                      <p:cBhvr>
                                        <p:cTn id="40" dur="1" fill="hold">
                                          <p:stCondLst>
                                            <p:cond delay="0"/>
                                          </p:stCondLst>
                                        </p:cTn>
                                        <p:tgtEl>
                                          <p:spTgt spid="8"/>
                                        </p:tgtEl>
                                        <p:attrNameLst>
                                          <p:attrName>style.visibility</p:attrName>
                                        </p:attrNameLst>
                                      </p:cBhvr>
                                      <p:to>
                                        <p:strVal val="visible"/>
                                      </p:to>
                                    </p:set>
                                    <p:anim calcmode="lin" valueType="num">
                                      <p:cBhvr additive="base">
                                        <p:cTn id="41" dur="2000" fill="hold"/>
                                        <p:tgtEl>
                                          <p:spTgt spid="8"/>
                                        </p:tgtEl>
                                        <p:attrNameLst>
                                          <p:attrName>ppt_x</p:attrName>
                                        </p:attrNameLst>
                                      </p:cBhvr>
                                      <p:tavLst>
                                        <p:tav tm="0">
                                          <p:val>
                                            <p:strVal val="0-#ppt_w/2"/>
                                          </p:val>
                                        </p:tav>
                                        <p:tav tm="100000">
                                          <p:val>
                                            <p:strVal val="#ppt_x"/>
                                          </p:val>
                                        </p:tav>
                                      </p:tavLst>
                                    </p:anim>
                                    <p:anim calcmode="lin" valueType="num">
                                      <p:cBhvr additive="base">
                                        <p:cTn id="42" dur="2000" fill="hold"/>
                                        <p:tgtEl>
                                          <p:spTgt spid="8"/>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1000"/>
                                  </p:stCondLst>
                                  <p:childTnLst>
                                    <p:set>
                                      <p:cBhvr>
                                        <p:cTn id="44" dur="1" fill="hold">
                                          <p:stCondLst>
                                            <p:cond delay="0"/>
                                          </p:stCondLst>
                                        </p:cTn>
                                        <p:tgtEl>
                                          <p:spTgt spid="12"/>
                                        </p:tgtEl>
                                        <p:attrNameLst>
                                          <p:attrName>style.visibility</p:attrName>
                                        </p:attrNameLst>
                                      </p:cBhvr>
                                      <p:to>
                                        <p:strVal val="visible"/>
                                      </p:to>
                                    </p:set>
                                    <p:anim calcmode="lin" valueType="num">
                                      <p:cBhvr additive="base">
                                        <p:cTn id="45" dur="2000" fill="hold"/>
                                        <p:tgtEl>
                                          <p:spTgt spid="12"/>
                                        </p:tgtEl>
                                        <p:attrNameLst>
                                          <p:attrName>ppt_x</p:attrName>
                                        </p:attrNameLst>
                                      </p:cBhvr>
                                      <p:tavLst>
                                        <p:tav tm="0">
                                          <p:val>
                                            <p:strVal val="0-#ppt_w/2"/>
                                          </p:val>
                                        </p:tav>
                                        <p:tav tm="100000">
                                          <p:val>
                                            <p:strVal val="#ppt_x"/>
                                          </p:val>
                                        </p:tav>
                                      </p:tavLst>
                                    </p:anim>
                                    <p:anim calcmode="lin" valueType="num">
                                      <p:cBhvr additive="base">
                                        <p:cTn id="46" dur="2000" fill="hold"/>
                                        <p:tgtEl>
                                          <p:spTgt spid="12"/>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stCondLst>
                                    <p:cond delay="1000"/>
                                  </p:stCondLst>
                                  <p:childTnLst>
                                    <p:set>
                                      <p:cBhvr>
                                        <p:cTn id="48" dur="1" fill="hold">
                                          <p:stCondLst>
                                            <p:cond delay="0"/>
                                          </p:stCondLst>
                                        </p:cTn>
                                        <p:tgtEl>
                                          <p:spTgt spid="13"/>
                                        </p:tgtEl>
                                        <p:attrNameLst>
                                          <p:attrName>style.visibility</p:attrName>
                                        </p:attrNameLst>
                                      </p:cBhvr>
                                      <p:to>
                                        <p:strVal val="visible"/>
                                      </p:to>
                                    </p:set>
                                    <p:anim calcmode="lin" valueType="num">
                                      <p:cBhvr additive="base">
                                        <p:cTn id="49" dur="2000" fill="hold"/>
                                        <p:tgtEl>
                                          <p:spTgt spid="13"/>
                                        </p:tgtEl>
                                        <p:attrNameLst>
                                          <p:attrName>ppt_x</p:attrName>
                                        </p:attrNameLst>
                                      </p:cBhvr>
                                      <p:tavLst>
                                        <p:tav tm="0">
                                          <p:val>
                                            <p:strVal val="0-#ppt_w/2"/>
                                          </p:val>
                                        </p:tav>
                                        <p:tav tm="100000">
                                          <p:val>
                                            <p:strVal val="#ppt_x"/>
                                          </p:val>
                                        </p:tav>
                                      </p:tavLst>
                                    </p:anim>
                                    <p:anim calcmode="lin" valueType="num">
                                      <p:cBhvr additive="base">
                                        <p:cTn id="50" dur="2000" fill="hold"/>
                                        <p:tgtEl>
                                          <p:spTgt spid="13"/>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1000"/>
                                  </p:stCondLst>
                                  <p:childTnLst>
                                    <p:set>
                                      <p:cBhvr>
                                        <p:cTn id="52" dur="1" fill="hold">
                                          <p:stCondLst>
                                            <p:cond delay="0"/>
                                          </p:stCondLst>
                                        </p:cTn>
                                        <p:tgtEl>
                                          <p:spTgt spid="9"/>
                                        </p:tgtEl>
                                        <p:attrNameLst>
                                          <p:attrName>style.visibility</p:attrName>
                                        </p:attrNameLst>
                                      </p:cBhvr>
                                      <p:to>
                                        <p:strVal val="visible"/>
                                      </p:to>
                                    </p:set>
                                    <p:anim calcmode="lin" valueType="num">
                                      <p:cBhvr additive="base">
                                        <p:cTn id="53" dur="2000" fill="hold"/>
                                        <p:tgtEl>
                                          <p:spTgt spid="9"/>
                                        </p:tgtEl>
                                        <p:attrNameLst>
                                          <p:attrName>ppt_x</p:attrName>
                                        </p:attrNameLst>
                                      </p:cBhvr>
                                      <p:tavLst>
                                        <p:tav tm="0">
                                          <p:val>
                                            <p:strVal val="0-#ppt_w/2"/>
                                          </p:val>
                                        </p:tav>
                                        <p:tav tm="100000">
                                          <p:val>
                                            <p:strVal val="#ppt_x"/>
                                          </p:val>
                                        </p:tav>
                                      </p:tavLst>
                                    </p:anim>
                                    <p:anim calcmode="lin" valueType="num">
                                      <p:cBhvr additive="base">
                                        <p:cTn id="54" dur="2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4" grpId="0" animBg="1"/>
      <p:bldP spid="4" grpId="1" animBg="1"/>
      <p:bldP spid="5" grpId="0" animBg="1"/>
      <p:bldP spid="6" grpId="0" animBg="1"/>
      <p:bldP spid="6" grpId="1" animBg="1"/>
      <p:bldP spid="7" grpId="0" animBg="1"/>
      <p:bldP spid="8" grpId="0" animBg="1"/>
      <p:bldP spid="9" grpId="0" animBg="1"/>
      <p:bldP spid="10" grpId="0" animBg="1"/>
      <p:bldP spid="11" grpId="0"/>
      <p:bldP spid="12" grpId="0"/>
      <p:bldP spid="1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170613" y="1438275"/>
            <a:ext cx="3294062" cy="1131888"/>
            <a:chOff x="4786313" y="1895475"/>
            <a:chExt cx="3294062" cy="1131888"/>
          </a:xfrm>
          <a:solidFill>
            <a:schemeClr val="bg1"/>
          </a:solidFill>
        </p:grpSpPr>
        <p:sp>
          <p:nvSpPr>
            <p:cNvPr id="3" name="矩形 2"/>
            <p:cNvSpPr/>
            <p:nvPr/>
          </p:nvSpPr>
          <p:spPr>
            <a:xfrm>
              <a:off x="4786313" y="2254250"/>
              <a:ext cx="3294062" cy="773113"/>
            </a:xfrm>
            <a:prstGeom prst="rect">
              <a:avLst/>
            </a:prstGeom>
            <a:grpFill/>
            <a:ln w="25400" cap="flat" cmpd="sng" algn="ctr">
              <a:noFill/>
              <a:prstDash val="solid"/>
            </a:ln>
            <a:effectLst/>
          </p:spPr>
          <p:txBody>
            <a:bodyPr anchor="ctr"/>
            <a:lstStyle/>
            <a:p>
              <a:pPr algn="just">
                <a:lnSpc>
                  <a:spcPct val="130000"/>
                </a:lnSpc>
                <a:defRPr/>
              </a:pPr>
              <a:endParaRPr lang="zh-CN" altLang="en-US" sz="1350" kern="0">
                <a:latin typeface="新蒂小丸子小学版" panose="03000600000000000000" pitchFamily="66" charset="-122"/>
                <a:ea typeface="新蒂小丸子小学版" panose="03000600000000000000" pitchFamily="66" charset="-122"/>
              </a:endParaRPr>
            </a:p>
          </p:txBody>
        </p:sp>
        <p:sp>
          <p:nvSpPr>
            <p:cNvPr id="4" name="任意多边形 3"/>
            <p:cNvSpPr/>
            <p:nvPr/>
          </p:nvSpPr>
          <p:spPr>
            <a:xfrm>
              <a:off x="4881563" y="2362200"/>
              <a:ext cx="3103562" cy="557213"/>
            </a:xfrm>
            <a:custGeom>
              <a:avLst/>
              <a:gdLst>
                <a:gd name="connsiteX0" fmla="*/ 216817 w 3104014"/>
                <a:gd name="connsiteY0" fmla="*/ 0 h 557548"/>
                <a:gd name="connsiteX1" fmla="*/ 2844907 w 3104014"/>
                <a:gd name="connsiteY1" fmla="*/ 0 h 557548"/>
                <a:gd name="connsiteX2" fmla="*/ 2844907 w 3104014"/>
                <a:gd name="connsiteY2" fmla="*/ 171766 h 557548"/>
                <a:gd name="connsiteX3" fmla="*/ 3104014 w 3104014"/>
                <a:gd name="connsiteY3" fmla="*/ 278774 h 557548"/>
                <a:gd name="connsiteX4" fmla="*/ 2844907 w 3104014"/>
                <a:gd name="connsiteY4" fmla="*/ 385782 h 557548"/>
                <a:gd name="connsiteX5" fmla="*/ 2844907 w 3104014"/>
                <a:gd name="connsiteY5" fmla="*/ 557548 h 557548"/>
                <a:gd name="connsiteX6" fmla="*/ 216817 w 3104014"/>
                <a:gd name="connsiteY6" fmla="*/ 557548 h 557548"/>
                <a:gd name="connsiteX7" fmla="*/ 216817 w 3104014"/>
                <a:gd name="connsiteY7" fmla="*/ 368317 h 557548"/>
                <a:gd name="connsiteX8" fmla="*/ 0 w 3104014"/>
                <a:gd name="connsiteY8" fmla="*/ 278774 h 557548"/>
                <a:gd name="connsiteX9" fmla="*/ 216817 w 3104014"/>
                <a:gd name="connsiteY9" fmla="*/ 189232 h 55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4014" h="557548">
                  <a:moveTo>
                    <a:pt x="216817" y="0"/>
                  </a:moveTo>
                  <a:lnTo>
                    <a:pt x="2844907" y="0"/>
                  </a:lnTo>
                  <a:lnTo>
                    <a:pt x="2844907" y="171766"/>
                  </a:lnTo>
                  <a:lnTo>
                    <a:pt x="3104014" y="278774"/>
                  </a:lnTo>
                  <a:lnTo>
                    <a:pt x="2844907" y="385782"/>
                  </a:lnTo>
                  <a:lnTo>
                    <a:pt x="2844907" y="557548"/>
                  </a:lnTo>
                  <a:lnTo>
                    <a:pt x="216817" y="557548"/>
                  </a:lnTo>
                  <a:lnTo>
                    <a:pt x="216817" y="368317"/>
                  </a:lnTo>
                  <a:lnTo>
                    <a:pt x="0" y="278774"/>
                  </a:lnTo>
                  <a:lnTo>
                    <a:pt x="216817" y="1892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lIns="720000" rIns="360000" anchor="ctr"/>
            <a:lstStyle/>
            <a:p>
              <a:pPr algn="just">
                <a:lnSpc>
                  <a:spcPct val="130000"/>
                </a:lnSpc>
                <a:defRPr/>
              </a:pPr>
              <a:r>
                <a:rPr lang="zh-CN" altLang="en-US" sz="1300" dirty="0">
                  <a:solidFill>
                    <a:schemeClr val="tx1"/>
                  </a:solidFill>
                  <a:latin typeface="新蒂小丸子小学版" panose="03000600000000000000" pitchFamily="66" charset="-122"/>
                  <a:ea typeface="新蒂小丸子小学版" panose="03000600000000000000" pitchFamily="66" charset="-122"/>
                </a:rPr>
                <a:t>点击此处输入文本内容</a:t>
              </a:r>
            </a:p>
          </p:txBody>
        </p:sp>
        <p:sp>
          <p:nvSpPr>
            <p:cNvPr id="5" name="椭圆 4"/>
            <p:cNvSpPr/>
            <p:nvPr/>
          </p:nvSpPr>
          <p:spPr>
            <a:xfrm>
              <a:off x="4889371" y="2293845"/>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6" name="椭圆 5"/>
            <p:cNvSpPr/>
            <p:nvPr/>
          </p:nvSpPr>
          <p:spPr>
            <a:xfrm>
              <a:off x="4889371" y="2883793"/>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7" name="椭圆 6"/>
            <p:cNvSpPr/>
            <p:nvPr/>
          </p:nvSpPr>
          <p:spPr>
            <a:xfrm>
              <a:off x="7865045" y="2293845"/>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8" name="椭圆 7"/>
            <p:cNvSpPr/>
            <p:nvPr/>
          </p:nvSpPr>
          <p:spPr>
            <a:xfrm>
              <a:off x="7865045" y="2883793"/>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9" name="弧形 8"/>
            <p:cNvSpPr/>
            <p:nvPr/>
          </p:nvSpPr>
          <p:spPr>
            <a:xfrm flipH="1">
              <a:off x="4949825" y="1906588"/>
              <a:ext cx="33338" cy="941387"/>
            </a:xfrm>
            <a:prstGeom prst="arc">
              <a:avLst/>
            </a:prstGeom>
            <a:grpFill/>
            <a:ln w="38100" cap="flat" cmpd="sng" algn="ctr">
              <a:solidFill>
                <a:sysClr val="window" lastClr="FFFFFF">
                  <a:lumMod val="50000"/>
                </a:sysClr>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10" name="弧形 9"/>
            <p:cNvSpPr/>
            <p:nvPr/>
          </p:nvSpPr>
          <p:spPr>
            <a:xfrm flipH="1">
              <a:off x="7929563" y="1895475"/>
              <a:ext cx="34925" cy="982663"/>
            </a:xfrm>
            <a:prstGeom prst="arc">
              <a:avLst/>
            </a:prstGeom>
            <a:grpFill/>
            <a:ln w="38100" cap="flat" cmpd="sng" algn="ctr">
              <a:solidFill>
                <a:sysClr val="window" lastClr="FFFFFF">
                  <a:lumMod val="50000"/>
                </a:sysClr>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grpSp>
      <p:sp>
        <p:nvSpPr>
          <p:cNvPr id="11" name="TextBox 79"/>
          <p:cNvSpPr txBox="1"/>
          <p:nvPr/>
        </p:nvSpPr>
        <p:spPr>
          <a:xfrm>
            <a:off x="6494464" y="1933576"/>
            <a:ext cx="522287" cy="500063"/>
          </a:xfrm>
          <a:prstGeom prst="rect">
            <a:avLst/>
          </a:prstGeom>
          <a:noFill/>
        </p:spPr>
        <p:txBody>
          <a:bodyPr lIns="0" tIns="0" rIns="0" bIns="0" anchor="ctr"/>
          <a:lstStyle>
            <a:defPPr>
              <a:defRPr lang="en-US"/>
            </a:defPPr>
            <a:lvl1pPr marR="0" lvl="0" indent="0" algn="ctr" fontAlgn="auto">
              <a:lnSpc>
                <a:spcPct val="80000"/>
              </a:lnSpc>
              <a:spcBef>
                <a:spcPts val="0"/>
              </a:spcBef>
              <a:spcAft>
                <a:spcPts val="0"/>
              </a:spcAft>
              <a:buClrTx/>
              <a:buSzTx/>
              <a:buFontTx/>
              <a:buNone/>
              <a:tabLst/>
              <a:defRPr kumimoji="0" sz="4000" b="1" i="0" u="none" strike="noStrike" kern="0" cap="none" spc="0" normalizeH="0" baseline="0">
                <a:ln w="18415" cmpd="sng">
                  <a:noFill/>
                  <a:prstDash val="solid"/>
                </a:ln>
                <a:solidFill>
                  <a:schemeClr val="bg1"/>
                </a:solidFill>
                <a:uLnTx/>
                <a:uFillTx/>
                <a:latin typeface="Agency FB" pitchFamily="34" charset="0"/>
                <a:ea typeface="微软雅黑" pitchFamily="34" charset="-122"/>
              </a:defRPr>
            </a:lvl1pPr>
          </a:lstStyle>
          <a:p>
            <a:pPr eaLnBrk="1" hangingPunct="1">
              <a:lnSpc>
                <a:spcPct val="100000"/>
              </a:lnSpc>
              <a:defRPr/>
            </a:pPr>
            <a:r>
              <a:rPr lang="en-US" altLang="zh-CN" sz="3300" dirty="0">
                <a:solidFill>
                  <a:schemeClr val="tx1"/>
                </a:solidFill>
                <a:effectLst>
                  <a:outerShdw dist="38100" dir="5400000" algn="t" rotWithShape="0">
                    <a:sysClr val="window" lastClr="FFFFFF">
                      <a:alpha val="40000"/>
                    </a:sysClr>
                  </a:outerShdw>
                </a:effectLst>
                <a:latin typeface="新蒂小丸子小学版" panose="03000600000000000000" pitchFamily="66" charset="-122"/>
                <a:ea typeface="新蒂小丸子小学版" panose="03000600000000000000" pitchFamily="66" charset="-122"/>
              </a:rPr>
              <a:t>01</a:t>
            </a:r>
            <a:endParaRPr lang="zh-CN" altLang="en-US" sz="3300" dirty="0">
              <a:solidFill>
                <a:schemeClr val="tx1"/>
              </a:solidFill>
              <a:effectLst>
                <a:outerShdw dist="38100" dir="5400000" algn="t" rotWithShape="0">
                  <a:sysClr val="window" lastClr="FFFFFF">
                    <a:alpha val="40000"/>
                  </a:sysClr>
                </a:outerShdw>
              </a:effectLst>
              <a:latin typeface="新蒂小丸子小学版" panose="03000600000000000000" pitchFamily="66" charset="-122"/>
              <a:ea typeface="新蒂小丸子小学版" panose="03000600000000000000" pitchFamily="66" charset="-122"/>
            </a:endParaRPr>
          </a:p>
        </p:txBody>
      </p:sp>
      <p:grpSp>
        <p:nvGrpSpPr>
          <p:cNvPr id="12" name="组合 11"/>
          <p:cNvGrpSpPr/>
          <p:nvPr/>
        </p:nvGrpSpPr>
        <p:grpSpPr>
          <a:xfrm>
            <a:off x="6170613" y="2482850"/>
            <a:ext cx="3294062" cy="1104900"/>
            <a:chOff x="4786313" y="2940050"/>
            <a:chExt cx="3294062" cy="1104900"/>
          </a:xfrm>
          <a:solidFill>
            <a:schemeClr val="bg1"/>
          </a:solidFill>
        </p:grpSpPr>
        <p:sp>
          <p:nvSpPr>
            <p:cNvPr id="13" name="矩形 12"/>
            <p:cNvSpPr/>
            <p:nvPr/>
          </p:nvSpPr>
          <p:spPr>
            <a:xfrm>
              <a:off x="4786313" y="3273425"/>
              <a:ext cx="3294062" cy="771525"/>
            </a:xfrm>
            <a:prstGeom prst="rect">
              <a:avLst/>
            </a:prstGeom>
            <a:grpFill/>
            <a:ln w="25400" cap="flat" cmpd="sng" algn="ctr">
              <a:noFill/>
              <a:prstDash val="solid"/>
            </a:ln>
            <a:effectLst/>
          </p:spPr>
          <p:txBody>
            <a:bodyPr anchor="ctr"/>
            <a:lstStyle/>
            <a:p>
              <a:pPr algn="ctr">
                <a:defRPr/>
              </a:pPr>
              <a:endParaRPr lang="zh-CN" altLang="en-US" sz="1350" kern="0">
                <a:latin typeface="新蒂小丸子小学版" panose="03000600000000000000" pitchFamily="66" charset="-122"/>
                <a:ea typeface="新蒂小丸子小学版" panose="03000600000000000000" pitchFamily="66" charset="-122"/>
              </a:endParaRPr>
            </a:p>
          </p:txBody>
        </p:sp>
        <p:sp>
          <p:nvSpPr>
            <p:cNvPr id="14" name="任意多边形 13"/>
            <p:cNvSpPr/>
            <p:nvPr/>
          </p:nvSpPr>
          <p:spPr>
            <a:xfrm>
              <a:off x="4881563" y="3379788"/>
              <a:ext cx="3103562" cy="558800"/>
            </a:xfrm>
            <a:custGeom>
              <a:avLst/>
              <a:gdLst>
                <a:gd name="connsiteX0" fmla="*/ 216817 w 3104014"/>
                <a:gd name="connsiteY0" fmla="*/ 0 h 557547"/>
                <a:gd name="connsiteX1" fmla="*/ 2844907 w 3104014"/>
                <a:gd name="connsiteY1" fmla="*/ 0 h 557547"/>
                <a:gd name="connsiteX2" fmla="*/ 2844907 w 3104014"/>
                <a:gd name="connsiteY2" fmla="*/ 171765 h 557547"/>
                <a:gd name="connsiteX3" fmla="*/ 3104014 w 3104014"/>
                <a:gd name="connsiteY3" fmla="*/ 278773 h 557547"/>
                <a:gd name="connsiteX4" fmla="*/ 2844907 w 3104014"/>
                <a:gd name="connsiteY4" fmla="*/ 385781 h 557547"/>
                <a:gd name="connsiteX5" fmla="*/ 2844907 w 3104014"/>
                <a:gd name="connsiteY5" fmla="*/ 557547 h 557547"/>
                <a:gd name="connsiteX6" fmla="*/ 216817 w 3104014"/>
                <a:gd name="connsiteY6" fmla="*/ 557547 h 557547"/>
                <a:gd name="connsiteX7" fmla="*/ 216817 w 3104014"/>
                <a:gd name="connsiteY7" fmla="*/ 368316 h 557547"/>
                <a:gd name="connsiteX8" fmla="*/ 0 w 3104014"/>
                <a:gd name="connsiteY8" fmla="*/ 278773 h 557547"/>
                <a:gd name="connsiteX9" fmla="*/ 216817 w 3104014"/>
                <a:gd name="connsiteY9" fmla="*/ 189231 h 557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4014" h="557547">
                  <a:moveTo>
                    <a:pt x="216817" y="0"/>
                  </a:moveTo>
                  <a:lnTo>
                    <a:pt x="2844907" y="0"/>
                  </a:lnTo>
                  <a:lnTo>
                    <a:pt x="2844907" y="171765"/>
                  </a:lnTo>
                  <a:lnTo>
                    <a:pt x="3104014" y="278773"/>
                  </a:lnTo>
                  <a:lnTo>
                    <a:pt x="2844907" y="385781"/>
                  </a:lnTo>
                  <a:lnTo>
                    <a:pt x="2844907" y="557547"/>
                  </a:lnTo>
                  <a:lnTo>
                    <a:pt x="216817" y="557547"/>
                  </a:lnTo>
                  <a:lnTo>
                    <a:pt x="216817" y="368316"/>
                  </a:lnTo>
                  <a:lnTo>
                    <a:pt x="0" y="278773"/>
                  </a:lnTo>
                  <a:lnTo>
                    <a:pt x="216817" y="18923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lIns="720000" rIns="360000" anchor="ctr"/>
            <a:lstStyle/>
            <a:p>
              <a:pPr algn="just">
                <a:lnSpc>
                  <a:spcPct val="130000"/>
                </a:lnSpc>
                <a:defRPr/>
              </a:pPr>
              <a:r>
                <a:rPr lang="zh-CN" altLang="en-US" sz="1300" dirty="0">
                  <a:solidFill>
                    <a:schemeClr val="tx1"/>
                  </a:solidFill>
                  <a:latin typeface="新蒂小丸子小学版" panose="03000600000000000000" pitchFamily="66" charset="-122"/>
                  <a:ea typeface="新蒂小丸子小学版" panose="03000600000000000000" pitchFamily="66" charset="-122"/>
                </a:rPr>
                <a:t>点击此处输入文本内容</a:t>
              </a:r>
            </a:p>
          </p:txBody>
        </p:sp>
        <p:sp>
          <p:nvSpPr>
            <p:cNvPr id="15" name="椭圆 14"/>
            <p:cNvSpPr/>
            <p:nvPr/>
          </p:nvSpPr>
          <p:spPr>
            <a:xfrm>
              <a:off x="4889371" y="3296212"/>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16" name="椭圆 15"/>
            <p:cNvSpPr/>
            <p:nvPr/>
          </p:nvSpPr>
          <p:spPr>
            <a:xfrm>
              <a:off x="4889371" y="3902636"/>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17" name="椭圆 16"/>
            <p:cNvSpPr/>
            <p:nvPr/>
          </p:nvSpPr>
          <p:spPr>
            <a:xfrm>
              <a:off x="7865045" y="3312688"/>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18" name="椭圆 17"/>
            <p:cNvSpPr/>
            <p:nvPr/>
          </p:nvSpPr>
          <p:spPr>
            <a:xfrm>
              <a:off x="7865045" y="3902636"/>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19" name="弧形 18"/>
            <p:cNvSpPr/>
            <p:nvPr/>
          </p:nvSpPr>
          <p:spPr>
            <a:xfrm flipH="1">
              <a:off x="4949825" y="2960688"/>
              <a:ext cx="38100" cy="774700"/>
            </a:xfrm>
            <a:prstGeom prst="arc">
              <a:avLst/>
            </a:prstGeom>
            <a:grpFill/>
            <a:ln w="38100" cap="flat" cmpd="sng" algn="ctr">
              <a:solidFill>
                <a:sysClr val="window" lastClr="FFFFFF">
                  <a:lumMod val="50000"/>
                </a:sysClr>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20" name="弧形 19"/>
            <p:cNvSpPr/>
            <p:nvPr/>
          </p:nvSpPr>
          <p:spPr>
            <a:xfrm flipH="1">
              <a:off x="7929563" y="2940050"/>
              <a:ext cx="34925" cy="879475"/>
            </a:xfrm>
            <a:prstGeom prst="arc">
              <a:avLst/>
            </a:prstGeom>
            <a:grpFill/>
            <a:ln w="38100" cap="flat" cmpd="sng" algn="ctr">
              <a:solidFill>
                <a:sysClr val="window" lastClr="FFFFFF">
                  <a:lumMod val="50000"/>
                </a:sysClr>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21" name="TextBox 86"/>
            <p:cNvSpPr txBox="1"/>
            <p:nvPr/>
          </p:nvSpPr>
          <p:spPr>
            <a:xfrm>
              <a:off x="5110163" y="3408363"/>
              <a:ext cx="522287" cy="501650"/>
            </a:xfrm>
            <a:prstGeom prst="rect">
              <a:avLst/>
            </a:prstGeom>
            <a:grpFill/>
          </p:spPr>
          <p:txBody>
            <a:bodyPr lIns="0" tIns="0" rIns="0" bIns="0" anchor="ctr"/>
            <a:lstStyle>
              <a:defPPr>
                <a:defRPr lang="en-US"/>
              </a:defPPr>
              <a:lvl1pPr marR="0" lvl="0" indent="0" algn="ctr" fontAlgn="auto">
                <a:lnSpc>
                  <a:spcPct val="80000"/>
                </a:lnSpc>
                <a:spcBef>
                  <a:spcPts val="0"/>
                </a:spcBef>
                <a:spcAft>
                  <a:spcPts val="0"/>
                </a:spcAft>
                <a:buClrTx/>
                <a:buSzTx/>
                <a:buFontTx/>
                <a:buNone/>
                <a:tabLst/>
                <a:defRPr kumimoji="0" sz="4000" b="1" i="0" u="none" strike="noStrike" kern="0" cap="none" spc="0" normalizeH="0" baseline="0">
                  <a:ln w="18415" cmpd="sng">
                    <a:noFill/>
                    <a:prstDash val="solid"/>
                  </a:ln>
                  <a:solidFill>
                    <a:schemeClr val="bg1"/>
                  </a:solidFill>
                  <a:uLnTx/>
                  <a:uFillTx/>
                  <a:latin typeface="Agency FB" pitchFamily="34" charset="0"/>
                  <a:ea typeface="微软雅黑" pitchFamily="34" charset="-122"/>
                </a:defRPr>
              </a:lvl1pPr>
            </a:lstStyle>
            <a:p>
              <a:pPr eaLnBrk="1" hangingPunct="1">
                <a:lnSpc>
                  <a:spcPct val="100000"/>
                </a:lnSpc>
                <a:defRPr/>
              </a:pPr>
              <a:r>
                <a:rPr lang="en-US" altLang="zh-CN" sz="3300" dirty="0">
                  <a:solidFill>
                    <a:schemeClr val="tx1"/>
                  </a:solidFill>
                  <a:effectLst>
                    <a:outerShdw dist="38100" dir="5400000" algn="t" rotWithShape="0">
                      <a:sysClr val="window" lastClr="FFFFFF">
                        <a:alpha val="40000"/>
                      </a:sysClr>
                    </a:outerShdw>
                  </a:effectLst>
                  <a:latin typeface="新蒂小丸子小学版" panose="03000600000000000000" pitchFamily="66" charset="-122"/>
                  <a:ea typeface="新蒂小丸子小学版" panose="03000600000000000000" pitchFamily="66" charset="-122"/>
                </a:rPr>
                <a:t>02</a:t>
              </a:r>
              <a:endParaRPr lang="zh-CN" altLang="en-US" sz="3300" dirty="0">
                <a:solidFill>
                  <a:schemeClr val="tx1"/>
                </a:solidFill>
                <a:effectLst>
                  <a:outerShdw dist="38100" dir="5400000" algn="t" rotWithShape="0">
                    <a:sysClr val="window" lastClr="FFFFFF">
                      <a:alpha val="40000"/>
                    </a:sysClr>
                  </a:outerShdw>
                </a:effectLst>
                <a:latin typeface="新蒂小丸子小学版" panose="03000600000000000000" pitchFamily="66" charset="-122"/>
                <a:ea typeface="新蒂小丸子小学版" panose="03000600000000000000" pitchFamily="66" charset="-122"/>
              </a:endParaRPr>
            </a:p>
          </p:txBody>
        </p:sp>
      </p:grpSp>
      <p:grpSp>
        <p:nvGrpSpPr>
          <p:cNvPr id="22" name="组合 21"/>
          <p:cNvGrpSpPr/>
          <p:nvPr/>
        </p:nvGrpSpPr>
        <p:grpSpPr>
          <a:xfrm>
            <a:off x="6170613" y="3511551"/>
            <a:ext cx="3294062" cy="1095375"/>
            <a:chOff x="4786313" y="3968750"/>
            <a:chExt cx="3294062" cy="1095375"/>
          </a:xfrm>
          <a:solidFill>
            <a:schemeClr val="bg1"/>
          </a:solidFill>
        </p:grpSpPr>
        <p:sp>
          <p:nvSpPr>
            <p:cNvPr id="23" name="矩形 22"/>
            <p:cNvSpPr/>
            <p:nvPr/>
          </p:nvSpPr>
          <p:spPr>
            <a:xfrm>
              <a:off x="4786313" y="4291013"/>
              <a:ext cx="3294062" cy="773112"/>
            </a:xfrm>
            <a:prstGeom prst="rect">
              <a:avLst/>
            </a:prstGeom>
            <a:grpFill/>
            <a:ln w="25400" cap="flat" cmpd="sng" algn="ctr">
              <a:noFill/>
              <a:prstDash val="solid"/>
            </a:ln>
            <a:effectLst/>
          </p:spPr>
          <p:txBody>
            <a:bodyPr anchor="ctr"/>
            <a:lstStyle/>
            <a:p>
              <a:pPr algn="ctr">
                <a:defRPr/>
              </a:pPr>
              <a:endParaRPr lang="zh-CN" altLang="en-US" sz="1350" kern="0">
                <a:latin typeface="新蒂小丸子小学版" panose="03000600000000000000" pitchFamily="66" charset="-122"/>
                <a:ea typeface="新蒂小丸子小学版" panose="03000600000000000000" pitchFamily="66" charset="-122"/>
              </a:endParaRPr>
            </a:p>
          </p:txBody>
        </p:sp>
        <p:sp>
          <p:nvSpPr>
            <p:cNvPr id="24" name="任意多边形 23"/>
            <p:cNvSpPr/>
            <p:nvPr/>
          </p:nvSpPr>
          <p:spPr>
            <a:xfrm>
              <a:off x="4881563" y="4398963"/>
              <a:ext cx="3103562" cy="557212"/>
            </a:xfrm>
            <a:custGeom>
              <a:avLst/>
              <a:gdLst>
                <a:gd name="connsiteX0" fmla="*/ 216817 w 3104014"/>
                <a:gd name="connsiteY0" fmla="*/ 0 h 557547"/>
                <a:gd name="connsiteX1" fmla="*/ 2844907 w 3104014"/>
                <a:gd name="connsiteY1" fmla="*/ 0 h 557547"/>
                <a:gd name="connsiteX2" fmla="*/ 2844907 w 3104014"/>
                <a:gd name="connsiteY2" fmla="*/ 171765 h 557547"/>
                <a:gd name="connsiteX3" fmla="*/ 3104014 w 3104014"/>
                <a:gd name="connsiteY3" fmla="*/ 278774 h 557547"/>
                <a:gd name="connsiteX4" fmla="*/ 2844907 w 3104014"/>
                <a:gd name="connsiteY4" fmla="*/ 385782 h 557547"/>
                <a:gd name="connsiteX5" fmla="*/ 2844907 w 3104014"/>
                <a:gd name="connsiteY5" fmla="*/ 557547 h 557547"/>
                <a:gd name="connsiteX6" fmla="*/ 216817 w 3104014"/>
                <a:gd name="connsiteY6" fmla="*/ 557547 h 557547"/>
                <a:gd name="connsiteX7" fmla="*/ 216817 w 3104014"/>
                <a:gd name="connsiteY7" fmla="*/ 368316 h 557547"/>
                <a:gd name="connsiteX8" fmla="*/ 0 w 3104014"/>
                <a:gd name="connsiteY8" fmla="*/ 278774 h 557547"/>
                <a:gd name="connsiteX9" fmla="*/ 216817 w 3104014"/>
                <a:gd name="connsiteY9" fmla="*/ 189231 h 557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4014" h="557547">
                  <a:moveTo>
                    <a:pt x="216817" y="0"/>
                  </a:moveTo>
                  <a:lnTo>
                    <a:pt x="2844907" y="0"/>
                  </a:lnTo>
                  <a:lnTo>
                    <a:pt x="2844907" y="171765"/>
                  </a:lnTo>
                  <a:lnTo>
                    <a:pt x="3104014" y="278774"/>
                  </a:lnTo>
                  <a:lnTo>
                    <a:pt x="2844907" y="385782"/>
                  </a:lnTo>
                  <a:lnTo>
                    <a:pt x="2844907" y="557547"/>
                  </a:lnTo>
                  <a:lnTo>
                    <a:pt x="216817" y="557547"/>
                  </a:lnTo>
                  <a:lnTo>
                    <a:pt x="216817" y="368316"/>
                  </a:lnTo>
                  <a:lnTo>
                    <a:pt x="0" y="278774"/>
                  </a:lnTo>
                  <a:lnTo>
                    <a:pt x="216817" y="189231"/>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lIns="720000" rIns="360000" anchor="ctr"/>
            <a:lstStyle/>
            <a:p>
              <a:pPr algn="just">
                <a:lnSpc>
                  <a:spcPct val="130000"/>
                </a:lnSpc>
                <a:defRPr/>
              </a:pPr>
              <a:r>
                <a:rPr lang="zh-CN" altLang="en-US" sz="1300" dirty="0">
                  <a:solidFill>
                    <a:schemeClr val="tx1"/>
                  </a:solidFill>
                  <a:latin typeface="新蒂小丸子小学版" panose="03000600000000000000" pitchFamily="66" charset="-122"/>
                  <a:ea typeface="新蒂小丸子小学版" panose="03000600000000000000" pitchFamily="66" charset="-122"/>
                </a:rPr>
                <a:t>点击此处输入文本内容</a:t>
              </a:r>
            </a:p>
          </p:txBody>
        </p:sp>
        <p:sp>
          <p:nvSpPr>
            <p:cNvPr id="25" name="椭圆 24"/>
            <p:cNvSpPr/>
            <p:nvPr/>
          </p:nvSpPr>
          <p:spPr>
            <a:xfrm>
              <a:off x="4889371" y="4296660"/>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26" name="椭圆 25"/>
            <p:cNvSpPr/>
            <p:nvPr/>
          </p:nvSpPr>
          <p:spPr>
            <a:xfrm>
              <a:off x="7865045" y="4296660"/>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27" name="弧形 26"/>
            <p:cNvSpPr/>
            <p:nvPr/>
          </p:nvSpPr>
          <p:spPr>
            <a:xfrm flipH="1">
              <a:off x="4949825" y="3976688"/>
              <a:ext cx="38100" cy="774700"/>
            </a:xfrm>
            <a:prstGeom prst="arc">
              <a:avLst/>
            </a:prstGeom>
            <a:grpFill/>
            <a:ln w="38100" cap="flat" cmpd="sng" algn="ctr">
              <a:solidFill>
                <a:sysClr val="window" lastClr="FFFFFF">
                  <a:lumMod val="50000"/>
                </a:sysClr>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28" name="弧形 27"/>
            <p:cNvSpPr/>
            <p:nvPr/>
          </p:nvSpPr>
          <p:spPr>
            <a:xfrm flipH="1">
              <a:off x="7929563" y="3968750"/>
              <a:ext cx="38100" cy="774700"/>
            </a:xfrm>
            <a:prstGeom prst="arc">
              <a:avLst/>
            </a:prstGeom>
            <a:grpFill/>
            <a:ln w="38100" cap="flat" cmpd="sng" algn="ctr">
              <a:solidFill>
                <a:sysClr val="window" lastClr="FFFFFF">
                  <a:lumMod val="50000"/>
                </a:sysClr>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29" name="TextBox 88"/>
            <p:cNvSpPr txBox="1"/>
            <p:nvPr/>
          </p:nvSpPr>
          <p:spPr>
            <a:xfrm>
              <a:off x="5110163" y="4427538"/>
              <a:ext cx="522287" cy="500062"/>
            </a:xfrm>
            <a:prstGeom prst="rect">
              <a:avLst/>
            </a:prstGeom>
            <a:grpFill/>
          </p:spPr>
          <p:txBody>
            <a:bodyPr lIns="0" tIns="0" rIns="0" bIns="0" anchor="ctr"/>
            <a:lstStyle>
              <a:defPPr>
                <a:defRPr lang="en-US"/>
              </a:defPPr>
              <a:lvl1pPr marR="0" lvl="0" indent="0" algn="ctr" fontAlgn="auto">
                <a:lnSpc>
                  <a:spcPct val="80000"/>
                </a:lnSpc>
                <a:spcBef>
                  <a:spcPts val="0"/>
                </a:spcBef>
                <a:spcAft>
                  <a:spcPts val="0"/>
                </a:spcAft>
                <a:buClrTx/>
                <a:buSzTx/>
                <a:buFontTx/>
                <a:buNone/>
                <a:tabLst/>
                <a:defRPr kumimoji="0" sz="4000" b="1" i="0" u="none" strike="noStrike" kern="0" cap="none" spc="0" normalizeH="0" baseline="0">
                  <a:ln w="18415" cmpd="sng">
                    <a:noFill/>
                    <a:prstDash val="solid"/>
                  </a:ln>
                  <a:solidFill>
                    <a:schemeClr val="bg1"/>
                  </a:solidFill>
                  <a:uLnTx/>
                  <a:uFillTx/>
                  <a:latin typeface="Agency FB" pitchFamily="34" charset="0"/>
                  <a:ea typeface="微软雅黑" pitchFamily="34" charset="-122"/>
                </a:defRPr>
              </a:lvl1pPr>
            </a:lstStyle>
            <a:p>
              <a:pPr eaLnBrk="1" hangingPunct="1">
                <a:lnSpc>
                  <a:spcPct val="100000"/>
                </a:lnSpc>
                <a:defRPr/>
              </a:pPr>
              <a:r>
                <a:rPr lang="en-US" altLang="zh-CN" sz="3300" dirty="0">
                  <a:solidFill>
                    <a:schemeClr val="tx1"/>
                  </a:solidFill>
                  <a:effectLst>
                    <a:outerShdw dist="38100" dir="5400000" algn="t" rotWithShape="0">
                      <a:sysClr val="window" lastClr="FFFFFF">
                        <a:alpha val="40000"/>
                      </a:sysClr>
                    </a:outerShdw>
                  </a:effectLst>
                  <a:latin typeface="新蒂小丸子小学版" panose="03000600000000000000" pitchFamily="66" charset="-122"/>
                  <a:ea typeface="新蒂小丸子小学版" panose="03000600000000000000" pitchFamily="66" charset="-122"/>
                </a:rPr>
                <a:t>03</a:t>
              </a:r>
              <a:endParaRPr lang="zh-CN" altLang="en-US" sz="3300" dirty="0">
                <a:solidFill>
                  <a:schemeClr val="tx1"/>
                </a:solidFill>
                <a:effectLst>
                  <a:outerShdw dist="38100" dir="5400000" algn="t" rotWithShape="0">
                    <a:sysClr val="window" lastClr="FFFFFF">
                      <a:alpha val="40000"/>
                    </a:sysClr>
                  </a:outerShdw>
                </a:effectLst>
                <a:latin typeface="新蒂小丸子小学版" panose="03000600000000000000" pitchFamily="66" charset="-122"/>
                <a:ea typeface="新蒂小丸子小学版" panose="03000600000000000000" pitchFamily="66" charset="-122"/>
              </a:endParaRPr>
            </a:p>
          </p:txBody>
        </p:sp>
        <p:sp>
          <p:nvSpPr>
            <p:cNvPr id="30" name="椭圆 29"/>
            <p:cNvSpPr/>
            <p:nvPr/>
          </p:nvSpPr>
          <p:spPr>
            <a:xfrm>
              <a:off x="4855186" y="4927236"/>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31" name="椭圆 30"/>
            <p:cNvSpPr/>
            <p:nvPr/>
          </p:nvSpPr>
          <p:spPr>
            <a:xfrm>
              <a:off x="7830859" y="4927236"/>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grpSp>
      <p:grpSp>
        <p:nvGrpSpPr>
          <p:cNvPr id="32" name="组合 31"/>
          <p:cNvGrpSpPr/>
          <p:nvPr/>
        </p:nvGrpSpPr>
        <p:grpSpPr>
          <a:xfrm>
            <a:off x="6191251" y="4535489"/>
            <a:ext cx="3294063" cy="1095375"/>
            <a:chOff x="4806950" y="4992688"/>
            <a:chExt cx="3294063" cy="1095375"/>
          </a:xfrm>
          <a:solidFill>
            <a:schemeClr val="bg1"/>
          </a:solidFill>
        </p:grpSpPr>
        <p:sp>
          <p:nvSpPr>
            <p:cNvPr id="33" name="矩形 32"/>
            <p:cNvSpPr/>
            <p:nvPr/>
          </p:nvSpPr>
          <p:spPr>
            <a:xfrm>
              <a:off x="4806950" y="5314950"/>
              <a:ext cx="3294063" cy="773113"/>
            </a:xfrm>
            <a:prstGeom prst="rect">
              <a:avLst/>
            </a:prstGeom>
            <a:grpFill/>
            <a:ln w="25400" cap="flat" cmpd="sng" algn="ctr">
              <a:noFill/>
              <a:prstDash val="solid"/>
            </a:ln>
            <a:effectLst/>
          </p:spPr>
          <p:txBody>
            <a:bodyPr anchor="ctr"/>
            <a:lstStyle/>
            <a:p>
              <a:pPr algn="ctr">
                <a:defRPr/>
              </a:pPr>
              <a:endParaRPr lang="zh-CN" altLang="en-US" sz="1350" kern="0">
                <a:latin typeface="新蒂小丸子小学版" panose="03000600000000000000" pitchFamily="66" charset="-122"/>
                <a:ea typeface="新蒂小丸子小学版" panose="03000600000000000000" pitchFamily="66" charset="-122"/>
              </a:endParaRPr>
            </a:p>
          </p:txBody>
        </p:sp>
        <p:sp>
          <p:nvSpPr>
            <p:cNvPr id="34" name="任意多边形 33"/>
            <p:cNvSpPr/>
            <p:nvPr/>
          </p:nvSpPr>
          <p:spPr>
            <a:xfrm>
              <a:off x="4902200" y="5422900"/>
              <a:ext cx="3103563" cy="557213"/>
            </a:xfrm>
            <a:custGeom>
              <a:avLst/>
              <a:gdLst>
                <a:gd name="connsiteX0" fmla="*/ 216817 w 3104014"/>
                <a:gd name="connsiteY0" fmla="*/ 0 h 557548"/>
                <a:gd name="connsiteX1" fmla="*/ 2844907 w 3104014"/>
                <a:gd name="connsiteY1" fmla="*/ 0 h 557548"/>
                <a:gd name="connsiteX2" fmla="*/ 2844907 w 3104014"/>
                <a:gd name="connsiteY2" fmla="*/ 171766 h 557548"/>
                <a:gd name="connsiteX3" fmla="*/ 3104014 w 3104014"/>
                <a:gd name="connsiteY3" fmla="*/ 278775 h 557548"/>
                <a:gd name="connsiteX4" fmla="*/ 2844907 w 3104014"/>
                <a:gd name="connsiteY4" fmla="*/ 385783 h 557548"/>
                <a:gd name="connsiteX5" fmla="*/ 2844907 w 3104014"/>
                <a:gd name="connsiteY5" fmla="*/ 557548 h 557548"/>
                <a:gd name="connsiteX6" fmla="*/ 216817 w 3104014"/>
                <a:gd name="connsiteY6" fmla="*/ 557548 h 557548"/>
                <a:gd name="connsiteX7" fmla="*/ 216817 w 3104014"/>
                <a:gd name="connsiteY7" fmla="*/ 368317 h 557548"/>
                <a:gd name="connsiteX8" fmla="*/ 0 w 3104014"/>
                <a:gd name="connsiteY8" fmla="*/ 278775 h 557548"/>
                <a:gd name="connsiteX9" fmla="*/ 216817 w 3104014"/>
                <a:gd name="connsiteY9" fmla="*/ 189232 h 55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4014" h="557548">
                  <a:moveTo>
                    <a:pt x="216817" y="0"/>
                  </a:moveTo>
                  <a:lnTo>
                    <a:pt x="2844907" y="0"/>
                  </a:lnTo>
                  <a:lnTo>
                    <a:pt x="2844907" y="171766"/>
                  </a:lnTo>
                  <a:lnTo>
                    <a:pt x="3104014" y="278775"/>
                  </a:lnTo>
                  <a:lnTo>
                    <a:pt x="2844907" y="385783"/>
                  </a:lnTo>
                  <a:lnTo>
                    <a:pt x="2844907" y="557548"/>
                  </a:lnTo>
                  <a:lnTo>
                    <a:pt x="216817" y="557548"/>
                  </a:lnTo>
                  <a:lnTo>
                    <a:pt x="216817" y="368317"/>
                  </a:lnTo>
                  <a:lnTo>
                    <a:pt x="0" y="278775"/>
                  </a:lnTo>
                  <a:lnTo>
                    <a:pt x="216817" y="1892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lIns="720000" rIns="360000" anchor="ctr"/>
            <a:lstStyle/>
            <a:p>
              <a:pPr algn="just">
                <a:lnSpc>
                  <a:spcPct val="130000"/>
                </a:lnSpc>
                <a:defRPr/>
              </a:pPr>
              <a:r>
                <a:rPr lang="zh-CN" altLang="en-US" sz="1300" dirty="0">
                  <a:solidFill>
                    <a:schemeClr val="tx1"/>
                  </a:solidFill>
                  <a:latin typeface="新蒂小丸子小学版" panose="03000600000000000000" pitchFamily="66" charset="-122"/>
                  <a:ea typeface="新蒂小丸子小学版" panose="03000600000000000000" pitchFamily="66" charset="-122"/>
                </a:rPr>
                <a:t>点击此处输入文本内容</a:t>
              </a:r>
            </a:p>
          </p:txBody>
        </p:sp>
        <p:sp>
          <p:nvSpPr>
            <p:cNvPr id="35" name="TextBox 90"/>
            <p:cNvSpPr txBox="1"/>
            <p:nvPr/>
          </p:nvSpPr>
          <p:spPr>
            <a:xfrm>
              <a:off x="5110163" y="5451475"/>
              <a:ext cx="522287" cy="500063"/>
            </a:xfrm>
            <a:prstGeom prst="rect">
              <a:avLst/>
            </a:prstGeom>
            <a:grpFill/>
          </p:spPr>
          <p:txBody>
            <a:bodyPr lIns="0" tIns="0" rIns="0" bIns="0" anchor="ctr"/>
            <a:lstStyle>
              <a:defPPr>
                <a:defRPr lang="en-US"/>
              </a:defPPr>
              <a:lvl1pPr marR="0" lvl="0" indent="0" algn="ctr" fontAlgn="auto">
                <a:lnSpc>
                  <a:spcPct val="80000"/>
                </a:lnSpc>
                <a:spcBef>
                  <a:spcPts val="0"/>
                </a:spcBef>
                <a:spcAft>
                  <a:spcPts val="0"/>
                </a:spcAft>
                <a:buClrTx/>
                <a:buSzTx/>
                <a:buFontTx/>
                <a:buNone/>
                <a:tabLst/>
                <a:defRPr kumimoji="0" sz="4000" b="1" i="0" u="none" strike="noStrike" kern="0" cap="none" spc="0" normalizeH="0" baseline="0">
                  <a:ln w="18415" cmpd="sng">
                    <a:noFill/>
                    <a:prstDash val="solid"/>
                  </a:ln>
                  <a:solidFill>
                    <a:schemeClr val="bg1"/>
                  </a:solidFill>
                  <a:uLnTx/>
                  <a:uFillTx/>
                  <a:latin typeface="Agency FB" pitchFamily="34" charset="0"/>
                  <a:ea typeface="微软雅黑" pitchFamily="34" charset="-122"/>
                </a:defRPr>
              </a:lvl1pPr>
            </a:lstStyle>
            <a:p>
              <a:pPr eaLnBrk="1" hangingPunct="1">
                <a:lnSpc>
                  <a:spcPct val="100000"/>
                </a:lnSpc>
                <a:defRPr/>
              </a:pPr>
              <a:r>
                <a:rPr lang="en-US" altLang="zh-CN" sz="3300" dirty="0">
                  <a:solidFill>
                    <a:schemeClr val="tx1"/>
                  </a:solidFill>
                  <a:effectLst>
                    <a:outerShdw dist="38100" dir="5400000" algn="t" rotWithShape="0">
                      <a:sysClr val="window" lastClr="FFFFFF">
                        <a:alpha val="40000"/>
                      </a:sysClr>
                    </a:outerShdw>
                  </a:effectLst>
                  <a:latin typeface="新蒂小丸子小学版" panose="03000600000000000000" pitchFamily="66" charset="-122"/>
                  <a:ea typeface="新蒂小丸子小学版" panose="03000600000000000000" pitchFamily="66" charset="-122"/>
                </a:rPr>
                <a:t>04</a:t>
              </a:r>
              <a:endParaRPr lang="zh-CN" altLang="en-US" sz="3300" dirty="0">
                <a:solidFill>
                  <a:schemeClr val="tx1"/>
                </a:solidFill>
                <a:effectLst>
                  <a:outerShdw dist="38100" dir="5400000" algn="t" rotWithShape="0">
                    <a:sysClr val="window" lastClr="FFFFFF">
                      <a:alpha val="40000"/>
                    </a:sysClr>
                  </a:outerShdw>
                </a:effectLst>
                <a:latin typeface="新蒂小丸子小学版" panose="03000600000000000000" pitchFamily="66" charset="-122"/>
                <a:ea typeface="新蒂小丸子小学版" panose="03000600000000000000" pitchFamily="66" charset="-122"/>
              </a:endParaRPr>
            </a:p>
          </p:txBody>
        </p:sp>
        <p:sp>
          <p:nvSpPr>
            <p:cNvPr id="36" name="椭圆 35"/>
            <p:cNvSpPr/>
            <p:nvPr/>
          </p:nvSpPr>
          <p:spPr>
            <a:xfrm>
              <a:off x="4855186" y="5321260"/>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37" name="椭圆 36"/>
            <p:cNvSpPr/>
            <p:nvPr/>
          </p:nvSpPr>
          <p:spPr>
            <a:xfrm>
              <a:off x="7830859" y="5321260"/>
              <a:ext cx="136802" cy="100310"/>
            </a:xfrm>
            <a:prstGeom prst="ellipse">
              <a:avLst/>
            </a:prstGeom>
            <a:grpFill/>
            <a:ln w="25400" cap="flat" cmpd="sng" algn="ctr">
              <a:noFill/>
              <a:prstDash val="solid"/>
            </a:ln>
            <a:effectLst>
              <a:innerShdw blurRad="63500" dist="50800" dir="13500000">
                <a:prstClr val="black">
                  <a:alpha val="50000"/>
                </a:prstClr>
              </a:innerShdw>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38" name="弧形 37"/>
            <p:cNvSpPr/>
            <p:nvPr/>
          </p:nvSpPr>
          <p:spPr>
            <a:xfrm flipH="1">
              <a:off x="7894638" y="4992688"/>
              <a:ext cx="38100" cy="776287"/>
            </a:xfrm>
            <a:prstGeom prst="arc">
              <a:avLst/>
            </a:prstGeom>
            <a:grpFill/>
            <a:ln w="38100" cap="flat" cmpd="sng" algn="ctr">
              <a:solidFill>
                <a:sysClr val="window" lastClr="FFFFFF">
                  <a:lumMod val="50000"/>
                </a:sysClr>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39" name="弧形 38"/>
            <p:cNvSpPr/>
            <p:nvPr/>
          </p:nvSpPr>
          <p:spPr>
            <a:xfrm flipH="1">
              <a:off x="4927600" y="4992688"/>
              <a:ext cx="38100" cy="776287"/>
            </a:xfrm>
            <a:prstGeom prst="arc">
              <a:avLst/>
            </a:prstGeom>
            <a:grpFill/>
            <a:ln w="38100" cap="flat" cmpd="sng" algn="ctr">
              <a:solidFill>
                <a:sysClr val="window" lastClr="FFFFFF">
                  <a:lumMod val="50000"/>
                </a:sysClr>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grpSp>
      <p:sp>
        <p:nvSpPr>
          <p:cNvPr id="40" name="文本框 39"/>
          <p:cNvSpPr txBox="1"/>
          <p:nvPr/>
        </p:nvSpPr>
        <p:spPr>
          <a:xfrm>
            <a:off x="2519363" y="1722438"/>
            <a:ext cx="2938462" cy="3732212"/>
          </a:xfrm>
          <a:prstGeom prst="rect">
            <a:avLst/>
          </a:prstGeom>
          <a:noFill/>
        </p:spPr>
        <p:txBody>
          <a:bodyPr anchor="ctr"/>
          <a:lstStyle/>
          <a:p>
            <a:pPr algn="just">
              <a:lnSpc>
                <a:spcPct val="130000"/>
              </a:lnSpc>
              <a:defRPr/>
            </a:pPr>
            <a:r>
              <a:rPr lang="zh-CN" altLang="en-US" sz="1300" dirty="0">
                <a:solidFill>
                  <a:schemeClr val="bg1"/>
                </a:solidFill>
                <a:latin typeface="新蒂小丸子小学版" panose="03000600000000000000" pitchFamily="66" charset="-122"/>
                <a:ea typeface="新蒂小丸子小学版" panose="03000600000000000000" pitchFamily="66" charset="-122"/>
              </a:rPr>
              <a:t>点击此处输入文本内容点击此处输入文本内容点击此处输入文本内容点击此处输入文本内容点击此处输入文本内容点击此处输入文本内容点击此处输入文本内容点击此处输入文本内容点击此处输入文本内容点击此处输入文本内容点击此处输入文本内容点击此处输入文本内容。</a:t>
            </a:r>
          </a:p>
        </p:txBody>
      </p:sp>
      <p:cxnSp>
        <p:nvCxnSpPr>
          <p:cNvPr id="41" name="直接连接符 40"/>
          <p:cNvCxnSpPr/>
          <p:nvPr/>
        </p:nvCxnSpPr>
        <p:spPr>
          <a:xfrm>
            <a:off x="1384300" y="1438275"/>
            <a:ext cx="9144000"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306293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barn(inVertical)">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fltVal val="0"/>
                                          </p:val>
                                        </p:tav>
                                        <p:tav tm="100000">
                                          <p:val>
                                            <p:strVal val="#ppt_w"/>
                                          </p:val>
                                        </p:tav>
                                      </p:tavLst>
                                    </p:anim>
                                    <p:anim calcmode="lin" valueType="num">
                                      <p:cBhvr>
                                        <p:cTn id="13" dur="1000" fill="hold"/>
                                        <p:tgtEl>
                                          <p:spTgt spid="2"/>
                                        </p:tgtEl>
                                        <p:attrNameLst>
                                          <p:attrName>ppt_h</p:attrName>
                                        </p:attrNameLst>
                                      </p:cBhvr>
                                      <p:tavLst>
                                        <p:tav tm="0">
                                          <p:val>
                                            <p:fltVal val="0"/>
                                          </p:val>
                                        </p:tav>
                                        <p:tav tm="100000">
                                          <p:val>
                                            <p:strVal val="#ppt_h"/>
                                          </p:val>
                                        </p:tav>
                                      </p:tavLst>
                                    </p:anim>
                                    <p:anim calcmode="lin" valueType="num">
                                      <p:cBhvr>
                                        <p:cTn id="14" dur="1000" fill="hold"/>
                                        <p:tgtEl>
                                          <p:spTgt spid="2"/>
                                        </p:tgtEl>
                                        <p:attrNameLst>
                                          <p:attrName>style.rotation</p:attrName>
                                        </p:attrNameLst>
                                      </p:cBhvr>
                                      <p:tavLst>
                                        <p:tav tm="0">
                                          <p:val>
                                            <p:fltVal val="90"/>
                                          </p:val>
                                        </p:tav>
                                        <p:tav tm="100000">
                                          <p:val>
                                            <p:fltVal val="0"/>
                                          </p:val>
                                        </p:tav>
                                      </p:tavLst>
                                    </p:anim>
                                    <p:animEffect transition="in" filter="fade">
                                      <p:cBhvr>
                                        <p:cTn id="15" dur="1000"/>
                                        <p:tgtEl>
                                          <p:spTgt spid="2"/>
                                        </p:tgtEl>
                                      </p:cBhvr>
                                    </p:animEffect>
                                  </p:childTnLst>
                                </p:cTn>
                              </p:par>
                              <p:par>
                                <p:cTn id="16" presetID="31"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p:cTn id="18" dur="1000" fill="hold"/>
                                        <p:tgtEl>
                                          <p:spTgt spid="11"/>
                                        </p:tgtEl>
                                        <p:attrNameLst>
                                          <p:attrName>ppt_w</p:attrName>
                                        </p:attrNameLst>
                                      </p:cBhvr>
                                      <p:tavLst>
                                        <p:tav tm="0">
                                          <p:val>
                                            <p:fltVal val="0"/>
                                          </p:val>
                                        </p:tav>
                                        <p:tav tm="100000">
                                          <p:val>
                                            <p:strVal val="#ppt_w"/>
                                          </p:val>
                                        </p:tav>
                                      </p:tavLst>
                                    </p:anim>
                                    <p:anim calcmode="lin" valueType="num">
                                      <p:cBhvr>
                                        <p:cTn id="19" dur="1000" fill="hold"/>
                                        <p:tgtEl>
                                          <p:spTgt spid="11"/>
                                        </p:tgtEl>
                                        <p:attrNameLst>
                                          <p:attrName>ppt_h</p:attrName>
                                        </p:attrNameLst>
                                      </p:cBhvr>
                                      <p:tavLst>
                                        <p:tav tm="0">
                                          <p:val>
                                            <p:fltVal val="0"/>
                                          </p:val>
                                        </p:tav>
                                        <p:tav tm="100000">
                                          <p:val>
                                            <p:strVal val="#ppt_h"/>
                                          </p:val>
                                        </p:tav>
                                      </p:tavLst>
                                    </p:anim>
                                    <p:anim calcmode="lin" valueType="num">
                                      <p:cBhvr>
                                        <p:cTn id="20" dur="1000" fill="hold"/>
                                        <p:tgtEl>
                                          <p:spTgt spid="11"/>
                                        </p:tgtEl>
                                        <p:attrNameLst>
                                          <p:attrName>style.rotation</p:attrName>
                                        </p:attrNameLst>
                                      </p:cBhvr>
                                      <p:tavLst>
                                        <p:tav tm="0">
                                          <p:val>
                                            <p:fltVal val="90"/>
                                          </p:val>
                                        </p:tav>
                                        <p:tav tm="100000">
                                          <p:val>
                                            <p:fltVal val="0"/>
                                          </p:val>
                                        </p:tav>
                                      </p:tavLst>
                                    </p:anim>
                                    <p:animEffect transition="in" filter="fade">
                                      <p:cBhvr>
                                        <p:cTn id="21" dur="10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p:cTn id="26" dur="500" fill="hold"/>
                                        <p:tgtEl>
                                          <p:spTgt spid="12"/>
                                        </p:tgtEl>
                                        <p:attrNameLst>
                                          <p:attrName>ppt_w</p:attrName>
                                        </p:attrNameLst>
                                      </p:cBhvr>
                                      <p:tavLst>
                                        <p:tav tm="0">
                                          <p:val>
                                            <p:fltVal val="0"/>
                                          </p:val>
                                        </p:tav>
                                        <p:tav tm="100000">
                                          <p:val>
                                            <p:strVal val="#ppt_w"/>
                                          </p:val>
                                        </p:tav>
                                      </p:tavLst>
                                    </p:anim>
                                    <p:anim calcmode="lin" valueType="num">
                                      <p:cBhvr>
                                        <p:cTn id="27" dur="500" fill="hold"/>
                                        <p:tgtEl>
                                          <p:spTgt spid="12"/>
                                        </p:tgtEl>
                                        <p:attrNameLst>
                                          <p:attrName>ppt_h</p:attrName>
                                        </p:attrNameLst>
                                      </p:cBhvr>
                                      <p:tavLst>
                                        <p:tav tm="0">
                                          <p:val>
                                            <p:fltVal val="0"/>
                                          </p:val>
                                        </p:tav>
                                        <p:tav tm="100000">
                                          <p:val>
                                            <p:strVal val="#ppt_h"/>
                                          </p:val>
                                        </p:tav>
                                      </p:tavLst>
                                    </p:anim>
                                    <p:animEffect transition="in" filter="fade">
                                      <p:cBhvr>
                                        <p:cTn id="28" dur="5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wipe(down)">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25" presetClass="entr" presetSubtype="0" fill="hold" nodeType="clickEffect">
                                  <p:stCondLst>
                                    <p:cond delay="0"/>
                                  </p:stCondLst>
                                  <p:childTnLst>
                                    <p:set>
                                      <p:cBhvr>
                                        <p:cTn id="37" dur="1" fill="hold">
                                          <p:stCondLst>
                                            <p:cond delay="0"/>
                                          </p:stCondLst>
                                        </p:cTn>
                                        <p:tgtEl>
                                          <p:spTgt spid="32"/>
                                        </p:tgtEl>
                                        <p:attrNameLst>
                                          <p:attrName>style.visibility</p:attrName>
                                        </p:attrNameLst>
                                      </p:cBhvr>
                                      <p:to>
                                        <p:strVal val="visible"/>
                                      </p:to>
                                    </p:set>
                                    <p:anim calcmode="lin" valueType="num">
                                      <p:cBhvr>
                                        <p:cTn id="38" dur="500" decel="50000" fill="hold">
                                          <p:stCondLst>
                                            <p:cond delay="0"/>
                                          </p:stCondLst>
                                        </p:cTn>
                                        <p:tgtEl>
                                          <p:spTgt spid="32"/>
                                        </p:tgtEl>
                                        <p:attrNameLst>
                                          <p:attrName>style.rotation</p:attrName>
                                        </p:attrNameLst>
                                      </p:cBhvr>
                                      <p:tavLst>
                                        <p:tav tm="0">
                                          <p:val>
                                            <p:fltVal val="-90"/>
                                          </p:val>
                                        </p:tav>
                                        <p:tav tm="100000">
                                          <p:val>
                                            <p:fltVal val="0"/>
                                          </p:val>
                                        </p:tav>
                                      </p:tavLst>
                                    </p:anim>
                                    <p:anim calcmode="lin" valueType="num">
                                      <p:cBhvr>
                                        <p:cTn id="39" dur="500" decel="50000" fill="hold">
                                          <p:stCondLst>
                                            <p:cond delay="0"/>
                                          </p:stCondLst>
                                        </p:cTn>
                                        <p:tgtEl>
                                          <p:spTgt spid="32"/>
                                        </p:tgtEl>
                                        <p:attrNameLst>
                                          <p:attrName>ppt_w</p:attrName>
                                        </p:attrNameLst>
                                      </p:cBhvr>
                                      <p:tavLst>
                                        <p:tav tm="0">
                                          <p:val>
                                            <p:strVal val="#ppt_w"/>
                                          </p:val>
                                        </p:tav>
                                        <p:tav tm="100000">
                                          <p:val>
                                            <p:strVal val="#ppt_w*.05"/>
                                          </p:val>
                                        </p:tav>
                                      </p:tavLst>
                                    </p:anim>
                                    <p:anim calcmode="lin" valueType="num">
                                      <p:cBhvr>
                                        <p:cTn id="40" dur="500" accel="50000" fill="hold">
                                          <p:stCondLst>
                                            <p:cond delay="500"/>
                                          </p:stCondLst>
                                        </p:cTn>
                                        <p:tgtEl>
                                          <p:spTgt spid="32"/>
                                        </p:tgtEl>
                                        <p:attrNameLst>
                                          <p:attrName>ppt_w</p:attrName>
                                        </p:attrNameLst>
                                      </p:cBhvr>
                                      <p:tavLst>
                                        <p:tav tm="0">
                                          <p:val>
                                            <p:strVal val="#ppt_w*.05"/>
                                          </p:val>
                                        </p:tav>
                                        <p:tav tm="100000">
                                          <p:val>
                                            <p:strVal val="#ppt_w"/>
                                          </p:val>
                                        </p:tav>
                                      </p:tavLst>
                                    </p:anim>
                                    <p:anim calcmode="lin" valueType="num">
                                      <p:cBhvr>
                                        <p:cTn id="41" dur="1000" fill="hold"/>
                                        <p:tgtEl>
                                          <p:spTgt spid="32"/>
                                        </p:tgtEl>
                                        <p:attrNameLst>
                                          <p:attrName>ppt_h</p:attrName>
                                        </p:attrNameLst>
                                      </p:cBhvr>
                                      <p:tavLst>
                                        <p:tav tm="0">
                                          <p:val>
                                            <p:strVal val="#ppt_h"/>
                                          </p:val>
                                        </p:tav>
                                        <p:tav tm="100000">
                                          <p:val>
                                            <p:strVal val="#ppt_h"/>
                                          </p:val>
                                        </p:tav>
                                      </p:tavLst>
                                    </p:anim>
                                    <p:anim calcmode="lin" valueType="num">
                                      <p:cBhvr>
                                        <p:cTn id="42" dur="500" decel="50000" fill="hold">
                                          <p:stCondLst>
                                            <p:cond delay="0"/>
                                          </p:stCondLst>
                                        </p:cTn>
                                        <p:tgtEl>
                                          <p:spTgt spid="32"/>
                                        </p:tgtEl>
                                        <p:attrNameLst>
                                          <p:attrName>ppt_x</p:attrName>
                                        </p:attrNameLst>
                                      </p:cBhvr>
                                      <p:tavLst>
                                        <p:tav tm="0">
                                          <p:val>
                                            <p:strVal val="#ppt_x+.4"/>
                                          </p:val>
                                        </p:tav>
                                        <p:tav tm="100000">
                                          <p:val>
                                            <p:strVal val="#ppt_x"/>
                                          </p:val>
                                        </p:tav>
                                      </p:tavLst>
                                    </p:anim>
                                    <p:anim calcmode="lin" valueType="num">
                                      <p:cBhvr>
                                        <p:cTn id="43" dur="500" decel="50000" fill="hold">
                                          <p:stCondLst>
                                            <p:cond delay="0"/>
                                          </p:stCondLst>
                                        </p:cTn>
                                        <p:tgtEl>
                                          <p:spTgt spid="32"/>
                                        </p:tgtEl>
                                        <p:attrNameLst>
                                          <p:attrName>ppt_y</p:attrName>
                                        </p:attrNameLst>
                                      </p:cBhvr>
                                      <p:tavLst>
                                        <p:tav tm="0">
                                          <p:val>
                                            <p:strVal val="#ppt_y-.2"/>
                                          </p:val>
                                        </p:tav>
                                        <p:tav tm="100000">
                                          <p:val>
                                            <p:strVal val="#ppt_y+.1"/>
                                          </p:val>
                                        </p:tav>
                                      </p:tavLst>
                                    </p:anim>
                                    <p:anim calcmode="lin" valueType="num">
                                      <p:cBhvr>
                                        <p:cTn id="44" dur="500" accel="50000" fill="hold">
                                          <p:stCondLst>
                                            <p:cond delay="500"/>
                                          </p:stCondLst>
                                        </p:cTn>
                                        <p:tgtEl>
                                          <p:spTgt spid="32"/>
                                        </p:tgtEl>
                                        <p:attrNameLst>
                                          <p:attrName>ppt_y</p:attrName>
                                        </p:attrNameLst>
                                      </p:cBhvr>
                                      <p:tavLst>
                                        <p:tav tm="0">
                                          <p:val>
                                            <p:strVal val="#ppt_y+.1"/>
                                          </p:val>
                                        </p:tav>
                                        <p:tav tm="100000">
                                          <p:val>
                                            <p:strVal val="#ppt_y"/>
                                          </p:val>
                                        </p:tav>
                                      </p:tavLst>
                                    </p:anim>
                                    <p:animEffect transition="in" filter="fade">
                                      <p:cBhvr>
                                        <p:cTn id="45" dur="1000" decel="50000">
                                          <p:stCondLst>
                                            <p:cond delay="0"/>
                                          </p:stCondLst>
                                        </p:cTn>
                                        <p:tgtEl>
                                          <p:spTgt spid="32"/>
                                        </p:tgtEl>
                                      </p:cBhvr>
                                    </p:animEffect>
                                  </p:childTnLst>
                                </p:cTn>
                              </p:par>
                            </p:childTnLst>
                          </p:cTn>
                        </p:par>
                      </p:childTnLst>
                    </p:cTn>
                  </p:par>
                  <p:par>
                    <p:cTn id="46" fill="hold">
                      <p:stCondLst>
                        <p:cond delay="indefinite"/>
                      </p:stCondLst>
                      <p:childTnLst>
                        <p:par>
                          <p:cTn id="47" fill="hold">
                            <p:stCondLst>
                              <p:cond delay="0"/>
                            </p:stCondLst>
                            <p:childTnLst>
                              <p:par>
                                <p:cTn id="48" presetID="21" presetClass="entr" presetSubtype="1" fill="hold" grpId="0" nodeType="clickEffect">
                                  <p:stCondLst>
                                    <p:cond delay="0"/>
                                  </p:stCondLst>
                                  <p:childTnLst>
                                    <p:set>
                                      <p:cBhvr>
                                        <p:cTn id="49" dur="1" fill="hold">
                                          <p:stCondLst>
                                            <p:cond delay="0"/>
                                          </p:stCondLst>
                                        </p:cTn>
                                        <p:tgtEl>
                                          <p:spTgt spid="40"/>
                                        </p:tgtEl>
                                        <p:attrNameLst>
                                          <p:attrName>style.visibility</p:attrName>
                                        </p:attrNameLst>
                                      </p:cBhvr>
                                      <p:to>
                                        <p:strVal val="visible"/>
                                      </p:to>
                                    </p:set>
                                    <p:animEffect transition="in" filter="wheel(1)">
                                      <p:cBhvr>
                                        <p:cTn id="50" dur="2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7"/>
          <p:cNvSpPr>
            <a:spLocks noChangeArrowheads="1"/>
          </p:cNvSpPr>
          <p:nvPr/>
        </p:nvSpPr>
        <p:spPr bwMode="gray">
          <a:xfrm>
            <a:off x="3360738" y="1701800"/>
            <a:ext cx="1020762" cy="990600"/>
          </a:xfrm>
          <a:prstGeom prst="roundRect">
            <a:avLst>
              <a:gd name="adj" fmla="val 11921"/>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130000"/>
              </a:lnSpc>
              <a:defRPr/>
            </a:pPr>
            <a:r>
              <a:rPr lang="zh-CN" altLang="en-US" sz="2400" dirty="0">
                <a:solidFill>
                  <a:schemeClr val="bg1"/>
                </a:solidFill>
                <a:latin typeface="新蒂小丸子小学版" panose="03000600000000000000" pitchFamily="66" charset="-122"/>
                <a:ea typeface="新蒂小丸子小学版" panose="03000600000000000000" pitchFamily="66" charset="-122"/>
              </a:rPr>
              <a:t>标题</a:t>
            </a:r>
            <a:endParaRPr lang="zh-CN" altLang="zh-CN" sz="2400" dirty="0">
              <a:solidFill>
                <a:schemeClr val="bg1"/>
              </a:solidFill>
              <a:latin typeface="新蒂小丸子小学版" panose="03000600000000000000" pitchFamily="66" charset="-122"/>
              <a:ea typeface="新蒂小丸子小学版" panose="03000600000000000000" pitchFamily="66" charset="-122"/>
            </a:endParaRPr>
          </a:p>
        </p:txBody>
      </p:sp>
      <p:sp>
        <p:nvSpPr>
          <p:cNvPr id="3" name="AutoShape 11"/>
          <p:cNvSpPr>
            <a:spLocks noChangeArrowheads="1"/>
          </p:cNvSpPr>
          <p:nvPr/>
        </p:nvSpPr>
        <p:spPr bwMode="gray">
          <a:xfrm>
            <a:off x="4852988" y="1701800"/>
            <a:ext cx="1020762" cy="990600"/>
          </a:xfrm>
          <a:prstGeom prst="roundRect">
            <a:avLst>
              <a:gd name="adj" fmla="val 11921"/>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130000"/>
              </a:lnSpc>
              <a:defRPr/>
            </a:pPr>
            <a:r>
              <a:rPr lang="zh-CN" altLang="en-US" sz="2400" dirty="0">
                <a:solidFill>
                  <a:schemeClr val="bg1"/>
                </a:solidFill>
                <a:latin typeface="新蒂小丸子小学版" panose="03000600000000000000" pitchFamily="66" charset="-122"/>
                <a:ea typeface="新蒂小丸子小学版" panose="03000600000000000000" pitchFamily="66" charset="-122"/>
              </a:rPr>
              <a:t>标题</a:t>
            </a:r>
            <a:endParaRPr lang="zh-CN" altLang="zh-CN" sz="2400" dirty="0">
              <a:solidFill>
                <a:schemeClr val="bg1"/>
              </a:solidFill>
              <a:latin typeface="新蒂小丸子小学版" panose="03000600000000000000" pitchFamily="66" charset="-122"/>
              <a:ea typeface="新蒂小丸子小学版" panose="03000600000000000000" pitchFamily="66" charset="-122"/>
            </a:endParaRPr>
          </a:p>
        </p:txBody>
      </p:sp>
      <p:sp>
        <p:nvSpPr>
          <p:cNvPr id="4" name="AutoShape 14"/>
          <p:cNvSpPr>
            <a:spLocks noChangeArrowheads="1"/>
          </p:cNvSpPr>
          <p:nvPr/>
        </p:nvSpPr>
        <p:spPr bwMode="gray">
          <a:xfrm>
            <a:off x="7837488" y="1701800"/>
            <a:ext cx="1020762" cy="990600"/>
          </a:xfrm>
          <a:prstGeom prst="roundRect">
            <a:avLst>
              <a:gd name="adj" fmla="val 11921"/>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130000"/>
              </a:lnSpc>
              <a:defRPr/>
            </a:pPr>
            <a:r>
              <a:rPr lang="zh-CN" altLang="en-US" sz="2400" dirty="0">
                <a:solidFill>
                  <a:schemeClr val="bg1"/>
                </a:solidFill>
                <a:latin typeface="新蒂小丸子小学版" panose="03000600000000000000" pitchFamily="66" charset="-122"/>
                <a:ea typeface="新蒂小丸子小学版" panose="03000600000000000000" pitchFamily="66" charset="-122"/>
              </a:rPr>
              <a:t>标题</a:t>
            </a:r>
            <a:endParaRPr lang="zh-CN" altLang="zh-CN" sz="2400" dirty="0">
              <a:solidFill>
                <a:schemeClr val="bg1"/>
              </a:solidFill>
              <a:latin typeface="新蒂小丸子小学版" panose="03000600000000000000" pitchFamily="66" charset="-122"/>
              <a:ea typeface="新蒂小丸子小学版" panose="03000600000000000000" pitchFamily="66" charset="-122"/>
            </a:endParaRPr>
          </a:p>
        </p:txBody>
      </p:sp>
      <p:sp>
        <p:nvSpPr>
          <p:cNvPr id="5" name="AutoShape 11"/>
          <p:cNvSpPr>
            <a:spLocks noChangeArrowheads="1"/>
          </p:cNvSpPr>
          <p:nvPr/>
        </p:nvSpPr>
        <p:spPr bwMode="gray">
          <a:xfrm>
            <a:off x="6345238" y="1701800"/>
            <a:ext cx="1020762" cy="990600"/>
          </a:xfrm>
          <a:prstGeom prst="roundRect">
            <a:avLst>
              <a:gd name="adj" fmla="val 11921"/>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130000"/>
              </a:lnSpc>
              <a:defRPr/>
            </a:pPr>
            <a:r>
              <a:rPr lang="zh-CN" altLang="en-US" sz="2400" dirty="0">
                <a:solidFill>
                  <a:schemeClr val="bg1"/>
                </a:solidFill>
                <a:latin typeface="新蒂小丸子小学版" panose="03000600000000000000" pitchFamily="66" charset="-122"/>
                <a:ea typeface="新蒂小丸子小学版" panose="03000600000000000000" pitchFamily="66" charset="-122"/>
              </a:rPr>
              <a:t>标题</a:t>
            </a:r>
            <a:endParaRPr lang="zh-CN" altLang="zh-CN" sz="2400" dirty="0">
              <a:solidFill>
                <a:schemeClr val="bg1"/>
              </a:solidFill>
              <a:latin typeface="新蒂小丸子小学版" panose="03000600000000000000" pitchFamily="66" charset="-122"/>
              <a:ea typeface="新蒂小丸子小学版" panose="03000600000000000000" pitchFamily="66" charset="-122"/>
            </a:endParaRPr>
          </a:p>
        </p:txBody>
      </p:sp>
      <p:cxnSp>
        <p:nvCxnSpPr>
          <p:cNvPr id="6" name="直接连接符 5"/>
          <p:cNvCxnSpPr/>
          <p:nvPr/>
        </p:nvCxnSpPr>
        <p:spPr>
          <a:xfrm>
            <a:off x="2884488" y="3698875"/>
            <a:ext cx="6450012"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肘形连接符 6"/>
          <p:cNvCxnSpPr>
            <a:stCxn id="3" idx="2"/>
          </p:cNvCxnSpPr>
          <p:nvPr/>
        </p:nvCxnSpPr>
        <p:spPr>
          <a:xfrm rot="16200000" flipH="1">
            <a:off x="5244408" y="2812302"/>
            <a:ext cx="983767" cy="745506"/>
          </a:xfrm>
          <a:prstGeom prst="bentConnector3">
            <a:avLst/>
          </a:prstGeom>
          <a:ln w="63500">
            <a:gradFill>
              <a:gsLst>
                <a:gs pos="0">
                  <a:schemeClr val="bg1">
                    <a:lumMod val="95000"/>
                  </a:schemeClr>
                </a:gs>
                <a:gs pos="100000">
                  <a:schemeClr val="bg1">
                    <a:lumMod val="65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8" name="肘形连接符 7"/>
          <p:cNvCxnSpPr>
            <a:stCxn id="5" idx="2"/>
          </p:cNvCxnSpPr>
          <p:nvPr/>
        </p:nvCxnSpPr>
        <p:spPr>
          <a:xfrm rot="5400000">
            <a:off x="5990476" y="2811742"/>
            <a:ext cx="983767" cy="746629"/>
          </a:xfrm>
          <a:prstGeom prst="bentConnector3">
            <a:avLst/>
          </a:prstGeom>
          <a:ln w="63500">
            <a:gradFill>
              <a:gsLst>
                <a:gs pos="0">
                  <a:schemeClr val="bg1">
                    <a:lumMod val="95000"/>
                  </a:schemeClr>
                </a:gs>
                <a:gs pos="100000">
                  <a:schemeClr val="bg1">
                    <a:lumMod val="65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9" name="肘形连接符 8"/>
          <p:cNvCxnSpPr>
            <a:stCxn id="4" idx="2"/>
          </p:cNvCxnSpPr>
          <p:nvPr/>
        </p:nvCxnSpPr>
        <p:spPr>
          <a:xfrm rot="5400000">
            <a:off x="6736543" y="2065675"/>
            <a:ext cx="983767" cy="2238763"/>
          </a:xfrm>
          <a:prstGeom prst="bentConnector3">
            <a:avLst/>
          </a:prstGeom>
          <a:ln w="63500">
            <a:gradFill>
              <a:gsLst>
                <a:gs pos="0">
                  <a:schemeClr val="bg1">
                    <a:lumMod val="95000"/>
                  </a:schemeClr>
                </a:gs>
                <a:gs pos="100000">
                  <a:schemeClr val="bg1">
                    <a:lumMod val="65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10" name="肘形连接符 9"/>
          <p:cNvCxnSpPr>
            <a:stCxn id="2" idx="2"/>
          </p:cNvCxnSpPr>
          <p:nvPr/>
        </p:nvCxnSpPr>
        <p:spPr>
          <a:xfrm rot="16200000" flipH="1">
            <a:off x="4498340" y="2066235"/>
            <a:ext cx="983767" cy="2237641"/>
          </a:xfrm>
          <a:prstGeom prst="bentConnector3">
            <a:avLst/>
          </a:prstGeom>
          <a:ln w="63500">
            <a:gradFill>
              <a:gsLst>
                <a:gs pos="0">
                  <a:schemeClr val="bg1">
                    <a:lumMod val="95000"/>
                  </a:schemeClr>
                </a:gs>
                <a:gs pos="100000">
                  <a:schemeClr val="bg1">
                    <a:lumMod val="65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sp>
        <p:nvSpPr>
          <p:cNvPr id="11" name="TextBox 59"/>
          <p:cNvSpPr txBox="1"/>
          <p:nvPr/>
        </p:nvSpPr>
        <p:spPr>
          <a:xfrm>
            <a:off x="2884488" y="3735389"/>
            <a:ext cx="6450012" cy="1971675"/>
          </a:xfrm>
          <a:prstGeom prst="rect">
            <a:avLst/>
          </a:prstGeom>
          <a:noFill/>
        </p:spPr>
        <p:txBody>
          <a:bodyPr lIns="0" rIns="0" anchor="ctr"/>
          <a:lstStyle/>
          <a:p>
            <a:pPr algn="just">
              <a:lnSpc>
                <a:spcPct val="130000"/>
              </a:lnSpc>
              <a:defRPr/>
            </a:pPr>
            <a:r>
              <a:rPr lang="zh-CN" altLang="en-US" sz="1400" dirty="0">
                <a:solidFill>
                  <a:schemeClr val="bg1"/>
                </a:solidFill>
                <a:latin typeface="新蒂小丸子小学版" panose="03000600000000000000" pitchFamily="66" charset="-122"/>
                <a:ea typeface="新蒂小丸子小学版" panose="03000600000000000000" pitchFamily="66" charset="-122"/>
              </a:rPr>
              <a:t>请在此处输入您的文字，或者复制您的文字粘贴到此处，并且在粘贴后选择“仅文字”。请在此处输入您的文字，或者复制您的文字粘贴到此处，并且在粘贴后选择“仅文字”。</a:t>
            </a:r>
            <a:endParaRPr lang="en-US" altLang="zh-CN" sz="1400" dirty="0">
              <a:solidFill>
                <a:schemeClr val="bg1"/>
              </a:solidFill>
              <a:latin typeface="新蒂小丸子小学版" panose="03000600000000000000" pitchFamily="66" charset="-122"/>
              <a:ea typeface="新蒂小丸子小学版" panose="03000600000000000000" pitchFamily="66" charset="-122"/>
            </a:endParaRPr>
          </a:p>
          <a:p>
            <a:pPr algn="just">
              <a:lnSpc>
                <a:spcPct val="130000"/>
              </a:lnSpc>
              <a:defRPr/>
            </a:pPr>
            <a:r>
              <a:rPr lang="zh-CN" altLang="en-US" sz="1400" dirty="0">
                <a:solidFill>
                  <a:schemeClr val="bg1"/>
                </a:solidFill>
                <a:latin typeface="新蒂小丸子小学版" panose="03000600000000000000" pitchFamily="66" charset="-122"/>
                <a:ea typeface="新蒂小丸子小学版" panose="03000600000000000000" pitchFamily="66" charset="-122"/>
              </a:rPr>
              <a:t>请在此处输入您的文字，或者复制您的文字粘贴到此处，并且在粘贴后选择“仅文字”。请在此处输入您的文字，或者复制您的文字粘贴到此处，并且在粘贴后选择“仅文字”。</a:t>
            </a:r>
            <a:endParaRPr lang="en-US" altLang="zh-CN" sz="1400" dirty="0">
              <a:solidFill>
                <a:schemeClr val="bg1"/>
              </a:solidFill>
              <a:latin typeface="新蒂小丸子小学版" panose="03000600000000000000" pitchFamily="66" charset="-122"/>
              <a:ea typeface="新蒂小丸子小学版" panose="03000600000000000000" pitchFamily="66" charset="-122"/>
            </a:endParaRPr>
          </a:p>
        </p:txBody>
      </p:sp>
    </p:spTree>
    <p:extLst>
      <p:ext uri="{BB962C8B-B14F-4D97-AF65-F5344CB8AC3E}">
        <p14:creationId xmlns:p14="http://schemas.microsoft.com/office/powerpoint/2010/main" val="2647931179"/>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000" fill="hold"/>
                                        <p:tgtEl>
                                          <p:spTgt spid="3"/>
                                        </p:tgtEl>
                                        <p:attrNameLst>
                                          <p:attrName>ppt_w</p:attrName>
                                        </p:attrNameLst>
                                      </p:cBhvr>
                                      <p:tavLst>
                                        <p:tav tm="0">
                                          <p:val>
                                            <p:fltVal val="0"/>
                                          </p:val>
                                        </p:tav>
                                        <p:tav tm="100000">
                                          <p:val>
                                            <p:strVal val="#ppt_w"/>
                                          </p:val>
                                        </p:tav>
                                      </p:tavLst>
                                    </p:anim>
                                    <p:anim calcmode="lin" valueType="num">
                                      <p:cBhvr>
                                        <p:cTn id="14" dur="1000" fill="hold"/>
                                        <p:tgtEl>
                                          <p:spTgt spid="3"/>
                                        </p:tgtEl>
                                        <p:attrNameLst>
                                          <p:attrName>ppt_h</p:attrName>
                                        </p:attrNameLst>
                                      </p:cBhvr>
                                      <p:tavLst>
                                        <p:tav tm="0">
                                          <p:val>
                                            <p:fltVal val="0"/>
                                          </p:val>
                                        </p:tav>
                                        <p:tav tm="100000">
                                          <p:val>
                                            <p:strVal val="#ppt_h"/>
                                          </p:val>
                                        </p:tav>
                                      </p:tavLst>
                                    </p:anim>
                                    <p:anim calcmode="lin" valueType="num">
                                      <p:cBhvr>
                                        <p:cTn id="15" dur="1000" fill="hold"/>
                                        <p:tgtEl>
                                          <p:spTgt spid="3"/>
                                        </p:tgtEl>
                                        <p:attrNameLst>
                                          <p:attrName>style.rotation</p:attrName>
                                        </p:attrNameLst>
                                      </p:cBhvr>
                                      <p:tavLst>
                                        <p:tav tm="0">
                                          <p:val>
                                            <p:fltVal val="90"/>
                                          </p:val>
                                        </p:tav>
                                        <p:tav tm="100000">
                                          <p:val>
                                            <p:fltVal val="0"/>
                                          </p:val>
                                        </p:tav>
                                      </p:tavLst>
                                    </p:anim>
                                    <p:animEffect transition="in" filter="fade">
                                      <p:cBhvr>
                                        <p:cTn id="16" dur="1000"/>
                                        <p:tgtEl>
                                          <p:spTgt spid="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1000" fill="hold"/>
                                        <p:tgtEl>
                                          <p:spTgt spid="5"/>
                                        </p:tgtEl>
                                        <p:attrNameLst>
                                          <p:attrName>ppt_w</p:attrName>
                                        </p:attrNameLst>
                                      </p:cBhvr>
                                      <p:tavLst>
                                        <p:tav tm="0">
                                          <p:val>
                                            <p:fltVal val="0"/>
                                          </p:val>
                                        </p:tav>
                                        <p:tav tm="100000">
                                          <p:val>
                                            <p:strVal val="#ppt_w"/>
                                          </p:val>
                                        </p:tav>
                                      </p:tavLst>
                                    </p:anim>
                                    <p:anim calcmode="lin" valueType="num">
                                      <p:cBhvr>
                                        <p:cTn id="20" dur="1000" fill="hold"/>
                                        <p:tgtEl>
                                          <p:spTgt spid="5"/>
                                        </p:tgtEl>
                                        <p:attrNameLst>
                                          <p:attrName>ppt_h</p:attrName>
                                        </p:attrNameLst>
                                      </p:cBhvr>
                                      <p:tavLst>
                                        <p:tav tm="0">
                                          <p:val>
                                            <p:fltVal val="0"/>
                                          </p:val>
                                        </p:tav>
                                        <p:tav tm="100000">
                                          <p:val>
                                            <p:strVal val="#ppt_h"/>
                                          </p:val>
                                        </p:tav>
                                      </p:tavLst>
                                    </p:anim>
                                    <p:anim calcmode="lin" valueType="num">
                                      <p:cBhvr>
                                        <p:cTn id="21" dur="1000" fill="hold"/>
                                        <p:tgtEl>
                                          <p:spTgt spid="5"/>
                                        </p:tgtEl>
                                        <p:attrNameLst>
                                          <p:attrName>style.rotation</p:attrName>
                                        </p:attrNameLst>
                                      </p:cBhvr>
                                      <p:tavLst>
                                        <p:tav tm="0">
                                          <p:val>
                                            <p:fltVal val="90"/>
                                          </p:val>
                                        </p:tav>
                                        <p:tav tm="100000">
                                          <p:val>
                                            <p:fltVal val="0"/>
                                          </p:val>
                                        </p:tav>
                                      </p:tavLst>
                                    </p:anim>
                                    <p:animEffect transition="in" filter="fade">
                                      <p:cBhvr>
                                        <p:cTn id="22" dur="1000"/>
                                        <p:tgtEl>
                                          <p:spTgt spid="5"/>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1000" fill="hold"/>
                                        <p:tgtEl>
                                          <p:spTgt spid="4"/>
                                        </p:tgtEl>
                                        <p:attrNameLst>
                                          <p:attrName>ppt_w</p:attrName>
                                        </p:attrNameLst>
                                      </p:cBhvr>
                                      <p:tavLst>
                                        <p:tav tm="0">
                                          <p:val>
                                            <p:fltVal val="0"/>
                                          </p:val>
                                        </p:tav>
                                        <p:tav tm="100000">
                                          <p:val>
                                            <p:strVal val="#ppt_w"/>
                                          </p:val>
                                        </p:tav>
                                      </p:tavLst>
                                    </p:anim>
                                    <p:anim calcmode="lin" valueType="num">
                                      <p:cBhvr>
                                        <p:cTn id="26" dur="1000" fill="hold"/>
                                        <p:tgtEl>
                                          <p:spTgt spid="4"/>
                                        </p:tgtEl>
                                        <p:attrNameLst>
                                          <p:attrName>ppt_h</p:attrName>
                                        </p:attrNameLst>
                                      </p:cBhvr>
                                      <p:tavLst>
                                        <p:tav tm="0">
                                          <p:val>
                                            <p:fltVal val="0"/>
                                          </p:val>
                                        </p:tav>
                                        <p:tav tm="100000">
                                          <p:val>
                                            <p:strVal val="#ppt_h"/>
                                          </p:val>
                                        </p:tav>
                                      </p:tavLst>
                                    </p:anim>
                                    <p:anim calcmode="lin" valueType="num">
                                      <p:cBhvr>
                                        <p:cTn id="27" dur="1000" fill="hold"/>
                                        <p:tgtEl>
                                          <p:spTgt spid="4"/>
                                        </p:tgtEl>
                                        <p:attrNameLst>
                                          <p:attrName>style.rotation</p:attrName>
                                        </p:attrNameLst>
                                      </p:cBhvr>
                                      <p:tavLst>
                                        <p:tav tm="0">
                                          <p:val>
                                            <p:fltVal val="90"/>
                                          </p:val>
                                        </p:tav>
                                        <p:tav tm="100000">
                                          <p:val>
                                            <p:fltVal val="0"/>
                                          </p:val>
                                        </p:tav>
                                      </p:tavLst>
                                    </p:anim>
                                    <p:animEffect transition="in" filter="fade">
                                      <p:cBhvr>
                                        <p:cTn id="28" dur="10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barn(inVertical)">
                                      <p:cBhvr>
                                        <p:cTn id="33" dur="500"/>
                                        <p:tgtEl>
                                          <p:spTgt spid="9"/>
                                        </p:tgtEl>
                                      </p:cBhvr>
                                    </p:animEffect>
                                  </p:childTnLst>
                                </p:cTn>
                              </p:par>
                              <p:par>
                                <p:cTn id="34" presetID="16" presetClass="entr" presetSubtype="21"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barn(inVertical)">
                                      <p:cBhvr>
                                        <p:cTn id="36" dur="500"/>
                                        <p:tgtEl>
                                          <p:spTgt spid="7"/>
                                        </p:tgtEl>
                                      </p:cBhvr>
                                    </p:animEffect>
                                  </p:childTnLst>
                                </p:cTn>
                              </p:par>
                              <p:par>
                                <p:cTn id="37" presetID="16" presetClass="entr" presetSubtype="21" fill="hold" nodeType="with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barn(inVertical)">
                                      <p:cBhvr>
                                        <p:cTn id="39" dur="500"/>
                                        <p:tgtEl>
                                          <p:spTgt spid="8"/>
                                        </p:tgtEl>
                                      </p:cBhvr>
                                    </p:animEffect>
                                  </p:childTnLst>
                                </p:cTn>
                              </p:par>
                              <p:par>
                                <p:cTn id="40" presetID="16" presetClass="entr" presetSubtype="21"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barn(inVertical)">
                                      <p:cBhvr>
                                        <p:cTn id="42" dur="500"/>
                                        <p:tgtEl>
                                          <p:spTgt spid="10"/>
                                        </p:tgtEl>
                                      </p:cBhvr>
                                    </p:animEffect>
                                  </p:childTnLst>
                                </p:cTn>
                              </p:par>
                              <p:par>
                                <p:cTn id="43" presetID="16" presetClass="entr" presetSubtype="21" fill="hold" nodeType="with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barn(inVertical)">
                                      <p:cBhvr>
                                        <p:cTn id="45" dur="500"/>
                                        <p:tgtEl>
                                          <p:spTgt spid="6"/>
                                        </p:tgtEl>
                                      </p:cBhvr>
                                    </p:animEffect>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grpId="0" nodeType="clickEffect">
                                  <p:stCondLst>
                                    <p:cond delay="0"/>
                                  </p:stCondLst>
                                  <p:childTnLst>
                                    <p:set>
                                      <p:cBhvr>
                                        <p:cTn id="49" dur="1" fill="hold">
                                          <p:stCondLst>
                                            <p:cond delay="0"/>
                                          </p:stCondLst>
                                        </p:cTn>
                                        <p:tgtEl>
                                          <p:spTgt spid="11"/>
                                        </p:tgtEl>
                                        <p:attrNameLst>
                                          <p:attrName>style.visibility</p:attrName>
                                        </p:attrNameLst>
                                      </p:cBhvr>
                                      <p:to>
                                        <p:strVal val="visible"/>
                                      </p:to>
                                    </p:set>
                                    <p:anim calcmode="lin" valueType="num">
                                      <p:cBhvr additive="base">
                                        <p:cTn id="50" dur="500" fill="hold"/>
                                        <p:tgtEl>
                                          <p:spTgt spid="11"/>
                                        </p:tgtEl>
                                        <p:attrNameLst>
                                          <p:attrName>ppt_x</p:attrName>
                                        </p:attrNameLst>
                                      </p:cBhvr>
                                      <p:tavLst>
                                        <p:tav tm="0">
                                          <p:val>
                                            <p:strVal val="#ppt_x"/>
                                          </p:val>
                                        </p:tav>
                                        <p:tav tm="100000">
                                          <p:val>
                                            <p:strVal val="#ppt_x"/>
                                          </p:val>
                                        </p:tav>
                                      </p:tavLst>
                                    </p:anim>
                                    <p:anim calcmode="lin" valueType="num">
                                      <p:cBhvr additive="base">
                                        <p:cTn id="51"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254326"/>
              </a:clrFrom>
              <a:clrTo>
                <a:srgbClr val="254326">
                  <a:alpha val="0"/>
                </a:srgbClr>
              </a:clrTo>
            </a:clrChange>
            <a:duotone>
              <a:prstClr val="black"/>
              <a:schemeClr val="accent3">
                <a:tint val="45000"/>
                <a:satMod val="400000"/>
              </a:schemeClr>
            </a:duotone>
            <a:lum bright="-20000" contrast="-40000"/>
          </a:blip>
          <a:stretch>
            <a:fillRect/>
          </a:stretch>
        </p:blipFill>
        <p:spPr>
          <a:xfrm>
            <a:off x="1245570" y="459100"/>
            <a:ext cx="9615465" cy="3838846"/>
          </a:xfrm>
          <a:prstGeom prst="rect">
            <a:avLst/>
          </a:prstGeom>
        </p:spPr>
      </p:pic>
      <p:sp>
        <p:nvSpPr>
          <p:cNvPr id="7" name="文本框 6"/>
          <p:cNvSpPr txBox="1"/>
          <p:nvPr/>
        </p:nvSpPr>
        <p:spPr>
          <a:xfrm>
            <a:off x="1504950" y="1181100"/>
            <a:ext cx="2952750" cy="4708981"/>
          </a:xfrm>
          <a:prstGeom prst="rect">
            <a:avLst/>
          </a:prstGeom>
          <a:noFill/>
        </p:spPr>
        <p:txBody>
          <a:bodyPr wrap="square" rtlCol="0">
            <a:spAutoFit/>
          </a:bodyPr>
          <a:lstStyle/>
          <a:p>
            <a:r>
              <a:rPr lang="en-US" altLang="zh-CN" sz="30000" dirty="0">
                <a:solidFill>
                  <a:schemeClr val="bg1"/>
                </a:solidFill>
                <a:latin typeface="Segoe Script" panose="020B0504020000000003" pitchFamily="34" charset="0"/>
              </a:rPr>
              <a:t>6</a:t>
            </a:r>
            <a:endParaRPr lang="zh-CN" altLang="en-US" sz="30000" dirty="0">
              <a:solidFill>
                <a:schemeClr val="bg1"/>
              </a:solidFill>
              <a:latin typeface="Segoe Script" panose="020B0504020000000003" pitchFamily="34" charset="0"/>
            </a:endParaRPr>
          </a:p>
        </p:txBody>
      </p:sp>
      <p:sp>
        <p:nvSpPr>
          <p:cNvPr id="8" name="文本框 7"/>
          <p:cNvSpPr txBox="1"/>
          <p:nvPr/>
        </p:nvSpPr>
        <p:spPr>
          <a:xfrm>
            <a:off x="4305300" y="2669707"/>
            <a:ext cx="8553450" cy="1477328"/>
          </a:xfrm>
          <a:prstGeom prst="rect">
            <a:avLst/>
          </a:prstGeom>
          <a:noFill/>
        </p:spPr>
        <p:txBody>
          <a:bodyPr wrap="square" rtlCol="0">
            <a:spAutoFit/>
          </a:bodyPr>
          <a:lstStyle/>
          <a:p>
            <a:r>
              <a:rPr lang="zh-CN" altLang="en-US" sz="5400" b="1" dirty="0">
                <a:solidFill>
                  <a:schemeClr val="bg1"/>
                </a:solidFill>
                <a:latin typeface="新蒂小丸子小学版" panose="03000600000000000000" pitchFamily="66" charset="-122"/>
                <a:ea typeface="新蒂小丸子小学版" panose="03000600000000000000" pitchFamily="66" charset="-122"/>
              </a:rPr>
              <a:t>点击此处添加标题</a:t>
            </a:r>
            <a:endParaRPr lang="en-US" altLang="zh-CN" sz="5400" b="1" dirty="0">
              <a:solidFill>
                <a:schemeClr val="bg1"/>
              </a:solidFill>
              <a:latin typeface="新蒂小丸子小学版" panose="03000600000000000000" pitchFamily="66" charset="-122"/>
              <a:ea typeface="新蒂小丸子小学版" panose="03000600000000000000" pitchFamily="66" charset="-122"/>
            </a:endParaRPr>
          </a:p>
          <a:p>
            <a:r>
              <a:rPr lang="en-US" altLang="zh-CN" sz="3600" b="1" dirty="0">
                <a:solidFill>
                  <a:schemeClr val="bg1"/>
                </a:solidFill>
                <a:latin typeface="Segoe Script" panose="020B0504020000000003" pitchFamily="34" charset="0"/>
              </a:rPr>
              <a:t>ADD YOUR TITLE HERE</a:t>
            </a:r>
            <a:endParaRPr lang="zh-CN" altLang="en-US" sz="3600" b="1" dirty="0">
              <a:solidFill>
                <a:schemeClr val="bg1"/>
              </a:solidFill>
              <a:latin typeface="Segoe Script" panose="020B0504020000000003" pitchFamily="34" charset="0"/>
            </a:endParaRPr>
          </a:p>
        </p:txBody>
      </p:sp>
    </p:spTree>
    <p:extLst>
      <p:ext uri="{BB962C8B-B14F-4D97-AF65-F5344CB8AC3E}">
        <p14:creationId xmlns:p14="http://schemas.microsoft.com/office/powerpoint/2010/main" val="2868527703"/>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0-#ppt_w/2"/>
                                          </p:val>
                                        </p:tav>
                                        <p:tav tm="100000">
                                          <p:val>
                                            <p:strVal val="#ppt_x"/>
                                          </p:val>
                                        </p:tav>
                                      </p:tavLst>
                                    </p:anim>
                                    <p:anim calcmode="lin" valueType="num">
                                      <p:cBhvr additive="base">
                                        <p:cTn id="11" dur="50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1+#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3734040" y="2073275"/>
            <a:ext cx="1785312" cy="0"/>
          </a:xfrm>
          <a:prstGeom prst="line">
            <a:avLst/>
          </a:prstGeom>
          <a:ln>
            <a:headEnd type="none"/>
          </a:ln>
        </p:spPr>
        <p:style>
          <a:lnRef idx="1">
            <a:schemeClr val="accent3"/>
          </a:lnRef>
          <a:fillRef idx="0">
            <a:schemeClr val="accent3"/>
          </a:fillRef>
          <a:effectRef idx="0">
            <a:schemeClr val="accent3"/>
          </a:effectRef>
          <a:fontRef idx="minor">
            <a:schemeClr val="tx1"/>
          </a:fontRef>
        </p:style>
      </p:cxnSp>
      <p:sp>
        <p:nvSpPr>
          <p:cNvPr id="3" name="Oval 65"/>
          <p:cNvSpPr>
            <a:spLocks noChangeArrowheads="1"/>
          </p:cNvSpPr>
          <p:nvPr/>
        </p:nvSpPr>
        <p:spPr bwMode="auto">
          <a:xfrm>
            <a:off x="7427913" y="5683251"/>
            <a:ext cx="1028700" cy="288925"/>
          </a:xfrm>
          <a:prstGeom prst="ellipse">
            <a:avLst/>
          </a:prstGeom>
          <a:gradFill rotWithShape="1">
            <a:gsLst>
              <a:gs pos="0">
                <a:schemeClr val="bg2">
                  <a:gamma/>
                  <a:shade val="46275"/>
                  <a:invGamma/>
                </a:schemeClr>
              </a:gs>
              <a:gs pos="100000">
                <a:schemeClr val="bg2">
                  <a:alpha val="0"/>
                </a:schemeClr>
              </a:gs>
            </a:gsLst>
            <a:path path="shape">
              <a:fillToRect l="50000" t="50000" r="50000" b="50000"/>
            </a:path>
          </a:gradFill>
          <a:ln w="9525">
            <a:noFill/>
            <a:round/>
            <a:headEnd/>
            <a:tailEnd/>
          </a:ln>
          <a:effectLst/>
        </p:spPr>
        <p:txBody>
          <a:bodyPr wrap="none" anchor="ctr"/>
          <a:lstStyle/>
          <a:p>
            <a:pPr>
              <a:defRPr/>
            </a:pPr>
            <a:endParaRPr lang="zh-CN" altLang="en-US" sz="1350">
              <a:latin typeface="新蒂小丸子小学版" panose="03000600000000000000" pitchFamily="66" charset="-122"/>
              <a:ea typeface="新蒂小丸子小学版" panose="03000600000000000000" pitchFamily="66" charset="-122"/>
            </a:endParaRPr>
          </a:p>
        </p:txBody>
      </p:sp>
      <p:sp>
        <p:nvSpPr>
          <p:cNvPr id="4" name="Rounded Rectangle 64"/>
          <p:cNvSpPr/>
          <p:nvPr/>
        </p:nvSpPr>
        <p:spPr>
          <a:xfrm rot="5400000">
            <a:off x="8473282" y="2463007"/>
            <a:ext cx="46037" cy="1206500"/>
          </a:xfrm>
          <a:prstGeom prst="roundRect">
            <a:avLst>
              <a:gd name="adj" fmla="val 44167"/>
            </a:avLst>
          </a:prstGeom>
          <a:gradFill>
            <a:gsLst>
              <a:gs pos="0">
                <a:schemeClr val="tx1">
                  <a:lumMod val="40000"/>
                  <a:lumOff val="60000"/>
                </a:schemeClr>
              </a:gs>
              <a:gs pos="50000">
                <a:schemeClr val="bg1"/>
              </a:gs>
            </a:gsLst>
            <a:lin ang="10800000" scaled="0"/>
          </a:gradFill>
          <a:ln w="9525">
            <a:solidFill>
              <a:schemeClr val="tx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chemeClr val="tx1"/>
              </a:solidFill>
              <a:latin typeface="新蒂小丸子小学版" panose="03000600000000000000" pitchFamily="66" charset="-122"/>
              <a:ea typeface="新蒂小丸子小学版" panose="03000600000000000000" pitchFamily="66" charset="-122"/>
            </a:endParaRPr>
          </a:p>
        </p:txBody>
      </p:sp>
      <p:sp>
        <p:nvSpPr>
          <p:cNvPr id="5" name="Rounded Rectangle 66"/>
          <p:cNvSpPr/>
          <p:nvPr/>
        </p:nvSpPr>
        <p:spPr>
          <a:xfrm rot="5400000">
            <a:off x="7312026" y="3148013"/>
            <a:ext cx="47625" cy="1206500"/>
          </a:xfrm>
          <a:prstGeom prst="roundRect">
            <a:avLst>
              <a:gd name="adj" fmla="val 44167"/>
            </a:avLst>
          </a:prstGeom>
          <a:gradFill>
            <a:gsLst>
              <a:gs pos="0">
                <a:schemeClr val="tx1">
                  <a:lumMod val="40000"/>
                  <a:lumOff val="60000"/>
                </a:schemeClr>
              </a:gs>
              <a:gs pos="50000">
                <a:schemeClr val="bg1"/>
              </a:gs>
            </a:gsLst>
            <a:lin ang="10800000" scaled="0"/>
          </a:gradFill>
          <a:ln w="9525">
            <a:solidFill>
              <a:schemeClr val="tx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chemeClr val="tx1"/>
              </a:solidFill>
              <a:latin typeface="新蒂小丸子小学版" panose="03000600000000000000" pitchFamily="66" charset="-122"/>
              <a:ea typeface="新蒂小丸子小学版" panose="03000600000000000000" pitchFamily="66" charset="-122"/>
            </a:endParaRPr>
          </a:p>
        </p:txBody>
      </p:sp>
      <p:sp>
        <p:nvSpPr>
          <p:cNvPr id="6" name="Rounded Rectangle 65"/>
          <p:cNvSpPr/>
          <p:nvPr/>
        </p:nvSpPr>
        <p:spPr>
          <a:xfrm rot="5400000">
            <a:off x="8478839" y="3854451"/>
            <a:ext cx="46037" cy="1204913"/>
          </a:xfrm>
          <a:prstGeom prst="roundRect">
            <a:avLst>
              <a:gd name="adj" fmla="val 44167"/>
            </a:avLst>
          </a:prstGeom>
          <a:gradFill>
            <a:gsLst>
              <a:gs pos="0">
                <a:schemeClr val="tx1">
                  <a:lumMod val="40000"/>
                  <a:lumOff val="60000"/>
                </a:schemeClr>
              </a:gs>
              <a:gs pos="50000">
                <a:schemeClr val="bg1"/>
              </a:gs>
            </a:gsLst>
            <a:lin ang="10800000" scaled="0"/>
          </a:gradFill>
          <a:ln w="9525">
            <a:solidFill>
              <a:schemeClr val="tx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chemeClr val="tx1"/>
              </a:solidFill>
              <a:latin typeface="新蒂小丸子小学版" panose="03000600000000000000" pitchFamily="66" charset="-122"/>
              <a:ea typeface="新蒂小丸子小学版" panose="03000600000000000000" pitchFamily="66" charset="-122"/>
            </a:endParaRPr>
          </a:p>
        </p:txBody>
      </p:sp>
      <p:sp>
        <p:nvSpPr>
          <p:cNvPr id="7" name="Rounded Rectangle 27"/>
          <p:cNvSpPr/>
          <p:nvPr/>
        </p:nvSpPr>
        <p:spPr>
          <a:xfrm rot="5400000">
            <a:off x="7312820" y="1789907"/>
            <a:ext cx="46037" cy="1206500"/>
          </a:xfrm>
          <a:prstGeom prst="roundRect">
            <a:avLst>
              <a:gd name="adj" fmla="val 44167"/>
            </a:avLst>
          </a:prstGeom>
          <a:gradFill>
            <a:gsLst>
              <a:gs pos="0">
                <a:schemeClr val="tx1">
                  <a:lumMod val="40000"/>
                  <a:lumOff val="60000"/>
                </a:schemeClr>
              </a:gs>
              <a:gs pos="50000">
                <a:schemeClr val="bg1"/>
              </a:gs>
            </a:gsLst>
            <a:lin ang="10800000" scaled="0"/>
          </a:gradFill>
          <a:ln w="9525">
            <a:solidFill>
              <a:schemeClr val="tx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chemeClr val="tx1"/>
              </a:solidFill>
              <a:latin typeface="新蒂小丸子小学版" panose="03000600000000000000" pitchFamily="66" charset="-122"/>
              <a:ea typeface="新蒂小丸子小学版" panose="03000600000000000000" pitchFamily="66" charset="-122"/>
            </a:endParaRPr>
          </a:p>
        </p:txBody>
      </p:sp>
      <p:sp>
        <p:nvSpPr>
          <p:cNvPr id="8" name="Rounded Rectangle 48"/>
          <p:cNvSpPr/>
          <p:nvPr/>
        </p:nvSpPr>
        <p:spPr bwMode="auto">
          <a:xfrm>
            <a:off x="6242050" y="2522539"/>
            <a:ext cx="1430338" cy="784225"/>
          </a:xfrm>
          <a:prstGeom prst="round2SameRect">
            <a:avLst>
              <a:gd name="adj1" fmla="val 0"/>
              <a:gd name="adj2" fmla="val 7284"/>
            </a:avLst>
          </a:prstGeom>
          <a:solidFill>
            <a:schemeClr val="bg1"/>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30000"/>
              </a:lnSpc>
              <a:defRPr/>
            </a:pPr>
            <a:r>
              <a:rPr lang="zh-CN" altLang="en-US" sz="1200" dirty="0">
                <a:solidFill>
                  <a:schemeClr val="tx1"/>
                </a:solidFill>
                <a:latin typeface="新蒂小丸子小学版" panose="03000600000000000000" pitchFamily="66" charset="-122"/>
                <a:ea typeface="新蒂小丸子小学版" panose="03000600000000000000" pitchFamily="66" charset="-122"/>
              </a:rPr>
              <a:t>此处输入文本</a:t>
            </a:r>
          </a:p>
          <a:p>
            <a:pPr algn="ctr">
              <a:lnSpc>
                <a:spcPct val="130000"/>
              </a:lnSpc>
              <a:defRPr/>
            </a:pPr>
            <a:r>
              <a:rPr lang="zh-CN" altLang="en-US" sz="1200" dirty="0">
                <a:solidFill>
                  <a:schemeClr val="tx1"/>
                </a:solidFill>
                <a:latin typeface="新蒂小丸子小学版" panose="03000600000000000000" pitchFamily="66" charset="-122"/>
                <a:ea typeface="新蒂小丸子小学版" panose="03000600000000000000" pitchFamily="66" charset="-122"/>
              </a:rPr>
              <a:t>此处输入文本</a:t>
            </a:r>
          </a:p>
        </p:txBody>
      </p:sp>
      <p:sp>
        <p:nvSpPr>
          <p:cNvPr id="9" name="Rounded Rectangle 50"/>
          <p:cNvSpPr/>
          <p:nvPr/>
        </p:nvSpPr>
        <p:spPr bwMode="auto">
          <a:xfrm>
            <a:off x="6243638" y="2270126"/>
            <a:ext cx="1428750" cy="250825"/>
          </a:xfrm>
          <a:prstGeom prst="round2Same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600" dirty="0">
                <a:solidFill>
                  <a:schemeClr val="tx1"/>
                </a:solidFill>
                <a:latin typeface="新蒂小丸子小学版" panose="03000600000000000000" pitchFamily="66" charset="-122"/>
                <a:ea typeface="新蒂小丸子小学版" panose="03000600000000000000" pitchFamily="66" charset="-122"/>
              </a:rPr>
              <a:t>标题</a:t>
            </a:r>
            <a:endParaRPr lang="en-US" sz="1600" dirty="0">
              <a:solidFill>
                <a:schemeClr val="tx1"/>
              </a:solidFill>
              <a:latin typeface="新蒂小丸子小学版" panose="03000600000000000000" pitchFamily="66" charset="-122"/>
              <a:ea typeface="新蒂小丸子小学版" panose="03000600000000000000" pitchFamily="66" charset="-122"/>
            </a:endParaRPr>
          </a:p>
        </p:txBody>
      </p:sp>
      <p:sp>
        <p:nvSpPr>
          <p:cNvPr id="10" name="Rounded Rectangle 10"/>
          <p:cNvSpPr/>
          <p:nvPr/>
        </p:nvSpPr>
        <p:spPr>
          <a:xfrm>
            <a:off x="7854950" y="2112963"/>
            <a:ext cx="120650" cy="3714750"/>
          </a:xfrm>
          <a:prstGeom prst="roundRect">
            <a:avLst>
              <a:gd name="adj" fmla="val 44167"/>
            </a:avLst>
          </a:prstGeom>
          <a:gradFill>
            <a:gsLst>
              <a:gs pos="15000">
                <a:schemeClr val="bg1">
                  <a:lumMod val="85000"/>
                </a:schemeClr>
              </a:gs>
              <a:gs pos="83000">
                <a:schemeClr val="bg1"/>
              </a:gs>
            </a:gsLst>
            <a:lin ang="10800000" scaled="0"/>
          </a:gradFill>
          <a:ln w="952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chemeClr val="tx1"/>
              </a:solidFill>
              <a:latin typeface="新蒂小丸子小学版" panose="03000600000000000000" pitchFamily="66" charset="-122"/>
              <a:ea typeface="新蒂小丸子小学版" panose="03000600000000000000" pitchFamily="66" charset="-122"/>
            </a:endParaRPr>
          </a:p>
        </p:txBody>
      </p:sp>
      <p:sp>
        <p:nvSpPr>
          <p:cNvPr id="11" name="TextBox 59"/>
          <p:cNvSpPr txBox="1"/>
          <p:nvPr/>
        </p:nvSpPr>
        <p:spPr>
          <a:xfrm>
            <a:off x="2443164" y="2119314"/>
            <a:ext cx="3006725" cy="3563937"/>
          </a:xfrm>
          <a:prstGeom prst="rect">
            <a:avLst/>
          </a:prstGeom>
          <a:noFill/>
        </p:spPr>
        <p:txBody>
          <a:bodyPr lIns="108000" rIns="108000" anchor="ctr"/>
          <a:lstStyle/>
          <a:p>
            <a:pPr indent="360000" algn="just">
              <a:lnSpc>
                <a:spcPct val="130000"/>
              </a:lnSpc>
              <a:defRPr/>
            </a:pPr>
            <a:r>
              <a:rPr lang="zh-CN" altLang="en-US" sz="1400" dirty="0">
                <a:solidFill>
                  <a:schemeClr val="bg1"/>
                </a:solidFill>
                <a:latin typeface="新蒂小丸子小学版" panose="03000600000000000000" pitchFamily="66" charset="-122"/>
                <a:ea typeface="新蒂小丸子小学版" panose="03000600000000000000" pitchFamily="66" charset="-122"/>
              </a:rPr>
              <a:t>请在此处输入您的文字，或者复制您的文字粘贴到此处，并且在粘贴后选择“仅文字”。请在此处输入您的文字，或者复制您的文字粘贴到此处，并且在粘贴后选择“仅文字”。</a:t>
            </a:r>
            <a:endParaRPr lang="en-US" altLang="zh-CN" sz="1400" dirty="0">
              <a:solidFill>
                <a:schemeClr val="bg1"/>
              </a:solidFill>
              <a:latin typeface="新蒂小丸子小学版" panose="03000600000000000000" pitchFamily="66" charset="-122"/>
              <a:ea typeface="新蒂小丸子小学版" panose="03000600000000000000" pitchFamily="66" charset="-122"/>
            </a:endParaRPr>
          </a:p>
          <a:p>
            <a:pPr indent="360000" algn="just">
              <a:lnSpc>
                <a:spcPct val="130000"/>
              </a:lnSpc>
              <a:defRPr/>
            </a:pPr>
            <a:r>
              <a:rPr lang="zh-CN" altLang="en-US" sz="1400" dirty="0">
                <a:solidFill>
                  <a:schemeClr val="bg1"/>
                </a:solidFill>
                <a:latin typeface="新蒂小丸子小学版" panose="03000600000000000000" pitchFamily="66" charset="-122"/>
                <a:ea typeface="新蒂小丸子小学版" panose="03000600000000000000" pitchFamily="66" charset="-122"/>
              </a:rPr>
              <a:t>请在此处输入您的文字，或者复制您的文字粘贴到此处，并且在粘贴后选择“仅文字”。请在此处输入您的文字，或者复制您的文字粘贴到此处，并且在粘贴后选择“仅文字”。</a:t>
            </a:r>
            <a:endParaRPr lang="en-US" altLang="zh-CN" sz="1400" dirty="0">
              <a:solidFill>
                <a:schemeClr val="bg1"/>
              </a:solidFill>
              <a:latin typeface="新蒂小丸子小学版" panose="03000600000000000000" pitchFamily="66" charset="-122"/>
              <a:ea typeface="新蒂小丸子小学版" panose="03000600000000000000" pitchFamily="66" charset="-122"/>
            </a:endParaRPr>
          </a:p>
        </p:txBody>
      </p:sp>
      <p:cxnSp>
        <p:nvCxnSpPr>
          <p:cNvPr id="12" name="直接连接符 11"/>
          <p:cNvCxnSpPr/>
          <p:nvPr/>
        </p:nvCxnSpPr>
        <p:spPr>
          <a:xfrm>
            <a:off x="2322520" y="5695950"/>
            <a:ext cx="1785312" cy="0"/>
          </a:xfrm>
          <a:prstGeom prst="line">
            <a:avLst/>
          </a:prstGeom>
          <a:ln>
            <a:headEnd type="none"/>
          </a:ln>
        </p:spPr>
        <p:style>
          <a:lnRef idx="1">
            <a:schemeClr val="accent3"/>
          </a:lnRef>
          <a:fillRef idx="0">
            <a:schemeClr val="accent3"/>
          </a:fillRef>
          <a:effectRef idx="0">
            <a:schemeClr val="accent3"/>
          </a:effectRef>
          <a:fontRef idx="minor">
            <a:schemeClr val="tx1"/>
          </a:fontRef>
        </p:style>
      </p:cxnSp>
      <p:cxnSp>
        <p:nvCxnSpPr>
          <p:cNvPr id="13" name="直接连接符 12"/>
          <p:cNvCxnSpPr/>
          <p:nvPr/>
        </p:nvCxnSpPr>
        <p:spPr>
          <a:xfrm>
            <a:off x="2322513" y="4346966"/>
            <a:ext cx="0" cy="1351005"/>
          </a:xfrm>
          <a:prstGeom prst="line">
            <a:avLst/>
          </a:prstGeom>
          <a:ln>
            <a:headEnd type="none"/>
          </a:ln>
        </p:spPr>
        <p:style>
          <a:lnRef idx="1">
            <a:schemeClr val="accent3"/>
          </a:lnRef>
          <a:fillRef idx="0">
            <a:schemeClr val="accent3"/>
          </a:fillRef>
          <a:effectRef idx="0">
            <a:schemeClr val="accent3"/>
          </a:effectRef>
          <a:fontRef idx="minor">
            <a:schemeClr val="tx1"/>
          </a:fontRef>
        </p:style>
      </p:cxnSp>
      <p:cxnSp>
        <p:nvCxnSpPr>
          <p:cNvPr id="14" name="直接连接符 13"/>
          <p:cNvCxnSpPr/>
          <p:nvPr/>
        </p:nvCxnSpPr>
        <p:spPr>
          <a:xfrm>
            <a:off x="5519352" y="2073275"/>
            <a:ext cx="0" cy="1351005"/>
          </a:xfrm>
          <a:prstGeom prst="line">
            <a:avLst/>
          </a:prstGeom>
          <a:ln>
            <a:headEnd type="none"/>
          </a:ln>
        </p:spPr>
        <p:style>
          <a:lnRef idx="1">
            <a:schemeClr val="accent3"/>
          </a:lnRef>
          <a:fillRef idx="0">
            <a:schemeClr val="accent3"/>
          </a:fillRef>
          <a:effectRef idx="0">
            <a:schemeClr val="accent3"/>
          </a:effectRef>
          <a:fontRef idx="minor">
            <a:schemeClr val="tx1"/>
          </a:fontRef>
        </p:style>
      </p:cxnSp>
      <p:sp>
        <p:nvSpPr>
          <p:cNvPr id="15" name="Rounded Rectangle 48"/>
          <p:cNvSpPr/>
          <p:nvPr/>
        </p:nvSpPr>
        <p:spPr bwMode="auto">
          <a:xfrm>
            <a:off x="6242050" y="3883026"/>
            <a:ext cx="1430338" cy="784225"/>
          </a:xfrm>
          <a:prstGeom prst="round2SameRect">
            <a:avLst>
              <a:gd name="adj1" fmla="val 0"/>
              <a:gd name="adj2" fmla="val 7284"/>
            </a:avLst>
          </a:prstGeom>
          <a:solidFill>
            <a:schemeClr val="bg1"/>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30000"/>
              </a:lnSpc>
              <a:defRPr/>
            </a:pPr>
            <a:r>
              <a:rPr lang="zh-CN" altLang="en-US" sz="1200" dirty="0">
                <a:solidFill>
                  <a:schemeClr val="tx1"/>
                </a:solidFill>
                <a:latin typeface="新蒂小丸子小学版" panose="03000600000000000000" pitchFamily="66" charset="-122"/>
                <a:ea typeface="新蒂小丸子小学版" panose="03000600000000000000" pitchFamily="66" charset="-122"/>
              </a:rPr>
              <a:t>此处输入文本</a:t>
            </a:r>
          </a:p>
          <a:p>
            <a:pPr algn="ctr">
              <a:lnSpc>
                <a:spcPct val="130000"/>
              </a:lnSpc>
              <a:defRPr/>
            </a:pPr>
            <a:r>
              <a:rPr lang="zh-CN" altLang="en-US" sz="1200" dirty="0">
                <a:solidFill>
                  <a:schemeClr val="tx1"/>
                </a:solidFill>
                <a:latin typeface="新蒂小丸子小学版" panose="03000600000000000000" pitchFamily="66" charset="-122"/>
                <a:ea typeface="新蒂小丸子小学版" panose="03000600000000000000" pitchFamily="66" charset="-122"/>
              </a:rPr>
              <a:t>此处输入文本</a:t>
            </a:r>
          </a:p>
        </p:txBody>
      </p:sp>
      <p:sp>
        <p:nvSpPr>
          <p:cNvPr id="16" name="Rounded Rectangle 50"/>
          <p:cNvSpPr/>
          <p:nvPr/>
        </p:nvSpPr>
        <p:spPr bwMode="auto">
          <a:xfrm>
            <a:off x="6243638" y="3630613"/>
            <a:ext cx="1428750" cy="252412"/>
          </a:xfrm>
          <a:prstGeom prst="round2Same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600" dirty="0">
                <a:solidFill>
                  <a:schemeClr val="tx1"/>
                </a:solidFill>
                <a:latin typeface="新蒂小丸子小学版" panose="03000600000000000000" pitchFamily="66" charset="-122"/>
                <a:ea typeface="新蒂小丸子小学版" panose="03000600000000000000" pitchFamily="66" charset="-122"/>
              </a:rPr>
              <a:t>标题</a:t>
            </a:r>
            <a:endParaRPr lang="en-US" sz="1600" dirty="0">
              <a:solidFill>
                <a:schemeClr val="tx1"/>
              </a:solidFill>
              <a:latin typeface="新蒂小丸子小学版" panose="03000600000000000000" pitchFamily="66" charset="-122"/>
              <a:ea typeface="新蒂小丸子小学版" panose="03000600000000000000" pitchFamily="66" charset="-122"/>
            </a:endParaRPr>
          </a:p>
        </p:txBody>
      </p:sp>
      <p:sp>
        <p:nvSpPr>
          <p:cNvPr id="17" name="Rounded Rectangle 48"/>
          <p:cNvSpPr/>
          <p:nvPr/>
        </p:nvSpPr>
        <p:spPr bwMode="auto">
          <a:xfrm>
            <a:off x="8161339" y="3192464"/>
            <a:ext cx="1430337" cy="784225"/>
          </a:xfrm>
          <a:prstGeom prst="round2SameRect">
            <a:avLst>
              <a:gd name="adj1" fmla="val 0"/>
              <a:gd name="adj2" fmla="val 7284"/>
            </a:avLst>
          </a:prstGeom>
          <a:solidFill>
            <a:schemeClr val="bg1"/>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30000"/>
              </a:lnSpc>
              <a:defRPr/>
            </a:pPr>
            <a:r>
              <a:rPr lang="zh-CN" altLang="en-US" sz="1200" dirty="0">
                <a:solidFill>
                  <a:schemeClr val="tx1"/>
                </a:solidFill>
                <a:latin typeface="新蒂小丸子小学版" panose="03000600000000000000" pitchFamily="66" charset="-122"/>
                <a:ea typeface="新蒂小丸子小学版" panose="03000600000000000000" pitchFamily="66" charset="-122"/>
              </a:rPr>
              <a:t>此处输入文本</a:t>
            </a:r>
          </a:p>
          <a:p>
            <a:pPr algn="ctr">
              <a:lnSpc>
                <a:spcPct val="130000"/>
              </a:lnSpc>
              <a:defRPr/>
            </a:pPr>
            <a:r>
              <a:rPr lang="zh-CN" altLang="en-US" sz="1200" dirty="0">
                <a:solidFill>
                  <a:schemeClr val="tx1"/>
                </a:solidFill>
                <a:latin typeface="新蒂小丸子小学版" panose="03000600000000000000" pitchFamily="66" charset="-122"/>
                <a:ea typeface="新蒂小丸子小学版" panose="03000600000000000000" pitchFamily="66" charset="-122"/>
              </a:rPr>
              <a:t>此处输入文本</a:t>
            </a:r>
          </a:p>
        </p:txBody>
      </p:sp>
      <p:sp>
        <p:nvSpPr>
          <p:cNvPr id="18" name="Rounded Rectangle 50"/>
          <p:cNvSpPr/>
          <p:nvPr/>
        </p:nvSpPr>
        <p:spPr bwMode="auto">
          <a:xfrm>
            <a:off x="8161338" y="2940051"/>
            <a:ext cx="1428750" cy="252413"/>
          </a:xfrm>
          <a:prstGeom prst="round2Same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600" dirty="0">
                <a:solidFill>
                  <a:schemeClr val="tx1"/>
                </a:solidFill>
                <a:latin typeface="新蒂小丸子小学版" panose="03000600000000000000" pitchFamily="66" charset="-122"/>
                <a:ea typeface="新蒂小丸子小学版" panose="03000600000000000000" pitchFamily="66" charset="-122"/>
              </a:rPr>
              <a:t>标题</a:t>
            </a:r>
            <a:endParaRPr lang="en-US" sz="1600" dirty="0">
              <a:solidFill>
                <a:schemeClr val="tx1"/>
              </a:solidFill>
              <a:latin typeface="新蒂小丸子小学版" panose="03000600000000000000" pitchFamily="66" charset="-122"/>
              <a:ea typeface="新蒂小丸子小学版" panose="03000600000000000000" pitchFamily="66" charset="-122"/>
            </a:endParaRPr>
          </a:p>
        </p:txBody>
      </p:sp>
      <p:sp>
        <p:nvSpPr>
          <p:cNvPr id="19" name="Rounded Rectangle 48"/>
          <p:cNvSpPr/>
          <p:nvPr/>
        </p:nvSpPr>
        <p:spPr bwMode="auto">
          <a:xfrm>
            <a:off x="8161339" y="4586289"/>
            <a:ext cx="1430337" cy="784225"/>
          </a:xfrm>
          <a:prstGeom prst="round2SameRect">
            <a:avLst>
              <a:gd name="adj1" fmla="val 0"/>
              <a:gd name="adj2" fmla="val 7284"/>
            </a:avLst>
          </a:prstGeom>
          <a:solidFill>
            <a:schemeClr val="bg1"/>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30000"/>
              </a:lnSpc>
              <a:defRPr/>
            </a:pPr>
            <a:r>
              <a:rPr lang="zh-CN" altLang="en-US" sz="1200" dirty="0">
                <a:solidFill>
                  <a:schemeClr val="tx1"/>
                </a:solidFill>
                <a:latin typeface="新蒂小丸子小学版" panose="03000600000000000000" pitchFamily="66" charset="-122"/>
                <a:ea typeface="新蒂小丸子小学版" panose="03000600000000000000" pitchFamily="66" charset="-122"/>
              </a:rPr>
              <a:t>此处输入文本</a:t>
            </a:r>
          </a:p>
          <a:p>
            <a:pPr algn="ctr">
              <a:lnSpc>
                <a:spcPct val="130000"/>
              </a:lnSpc>
              <a:defRPr/>
            </a:pPr>
            <a:r>
              <a:rPr lang="zh-CN" altLang="en-US" sz="1200" dirty="0">
                <a:solidFill>
                  <a:schemeClr val="tx1"/>
                </a:solidFill>
                <a:latin typeface="新蒂小丸子小学版" panose="03000600000000000000" pitchFamily="66" charset="-122"/>
                <a:ea typeface="新蒂小丸子小学版" panose="03000600000000000000" pitchFamily="66" charset="-122"/>
              </a:rPr>
              <a:t>此处输入文本</a:t>
            </a:r>
          </a:p>
        </p:txBody>
      </p:sp>
      <p:sp>
        <p:nvSpPr>
          <p:cNvPr id="20" name="Rounded Rectangle 50"/>
          <p:cNvSpPr/>
          <p:nvPr/>
        </p:nvSpPr>
        <p:spPr bwMode="auto">
          <a:xfrm>
            <a:off x="8161338" y="4333876"/>
            <a:ext cx="1428750" cy="252413"/>
          </a:xfrm>
          <a:prstGeom prst="round2Same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600" dirty="0">
                <a:solidFill>
                  <a:schemeClr val="tx1"/>
                </a:solidFill>
                <a:latin typeface="新蒂小丸子小学版" panose="03000600000000000000" pitchFamily="66" charset="-122"/>
                <a:ea typeface="新蒂小丸子小学版" panose="03000600000000000000" pitchFamily="66" charset="-122"/>
              </a:rPr>
              <a:t>标题</a:t>
            </a:r>
            <a:endParaRPr lang="en-US" sz="1600" dirty="0">
              <a:solidFill>
                <a:schemeClr val="tx1"/>
              </a:solidFill>
              <a:latin typeface="新蒂小丸子小学版" panose="03000600000000000000" pitchFamily="66" charset="-122"/>
              <a:ea typeface="新蒂小丸子小学版" panose="03000600000000000000" pitchFamily="66" charset="-122"/>
            </a:endParaRPr>
          </a:p>
        </p:txBody>
      </p:sp>
    </p:spTree>
    <p:extLst>
      <p:ext uri="{BB962C8B-B14F-4D97-AF65-F5344CB8AC3E}">
        <p14:creationId xmlns:p14="http://schemas.microsoft.com/office/powerpoint/2010/main" val="193154104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p:cTn id="13" dur="500" fill="hold"/>
                                        <p:tgtEl>
                                          <p:spTgt spid="14"/>
                                        </p:tgtEl>
                                        <p:attrNameLst>
                                          <p:attrName>ppt_w</p:attrName>
                                        </p:attrNameLst>
                                      </p:cBhvr>
                                      <p:tavLst>
                                        <p:tav tm="0">
                                          <p:val>
                                            <p:fltVal val="0"/>
                                          </p:val>
                                        </p:tav>
                                        <p:tav tm="100000">
                                          <p:val>
                                            <p:strVal val="#ppt_w"/>
                                          </p:val>
                                        </p:tav>
                                      </p:tavLst>
                                    </p:anim>
                                    <p:anim calcmode="lin" valueType="num">
                                      <p:cBhvr>
                                        <p:cTn id="14" dur="500" fill="hold"/>
                                        <p:tgtEl>
                                          <p:spTgt spid="14"/>
                                        </p:tgtEl>
                                        <p:attrNameLst>
                                          <p:attrName>ppt_h</p:attrName>
                                        </p:attrNameLst>
                                      </p:cBhvr>
                                      <p:tavLst>
                                        <p:tav tm="0">
                                          <p:val>
                                            <p:fltVal val="0"/>
                                          </p:val>
                                        </p:tav>
                                        <p:tav tm="100000">
                                          <p:val>
                                            <p:strVal val="#ppt_h"/>
                                          </p:val>
                                        </p:tav>
                                      </p:tavLst>
                                    </p:anim>
                                    <p:anim calcmode="lin" valueType="num">
                                      <p:cBhvr>
                                        <p:cTn id="15" dur="500" fill="hold"/>
                                        <p:tgtEl>
                                          <p:spTgt spid="14"/>
                                        </p:tgtEl>
                                        <p:attrNameLst>
                                          <p:attrName>style.rotation</p:attrName>
                                        </p:attrNameLst>
                                      </p:cBhvr>
                                      <p:tavLst>
                                        <p:tav tm="0">
                                          <p:val>
                                            <p:fltVal val="360"/>
                                          </p:val>
                                        </p:tav>
                                        <p:tav tm="100000">
                                          <p:val>
                                            <p:fltVal val="0"/>
                                          </p:val>
                                        </p:tav>
                                      </p:tavLst>
                                    </p:anim>
                                    <p:animEffect transition="in" filter="fade">
                                      <p:cBhvr>
                                        <p:cTn id="16" dur="500"/>
                                        <p:tgtEl>
                                          <p:spTgt spid="14"/>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500" fill="hold"/>
                                        <p:tgtEl>
                                          <p:spTgt spid="13"/>
                                        </p:tgtEl>
                                        <p:attrNameLst>
                                          <p:attrName>ppt_w</p:attrName>
                                        </p:attrNameLst>
                                      </p:cBhvr>
                                      <p:tavLst>
                                        <p:tav tm="0">
                                          <p:val>
                                            <p:fltVal val="0"/>
                                          </p:val>
                                        </p:tav>
                                        <p:tav tm="100000">
                                          <p:val>
                                            <p:strVal val="#ppt_w"/>
                                          </p:val>
                                        </p:tav>
                                      </p:tavLst>
                                    </p:anim>
                                    <p:anim calcmode="lin" valueType="num">
                                      <p:cBhvr>
                                        <p:cTn id="20" dur="500" fill="hold"/>
                                        <p:tgtEl>
                                          <p:spTgt spid="13"/>
                                        </p:tgtEl>
                                        <p:attrNameLst>
                                          <p:attrName>ppt_h</p:attrName>
                                        </p:attrNameLst>
                                      </p:cBhvr>
                                      <p:tavLst>
                                        <p:tav tm="0">
                                          <p:val>
                                            <p:fltVal val="0"/>
                                          </p:val>
                                        </p:tav>
                                        <p:tav tm="100000">
                                          <p:val>
                                            <p:strVal val="#ppt_h"/>
                                          </p:val>
                                        </p:tav>
                                      </p:tavLst>
                                    </p:anim>
                                    <p:anim calcmode="lin" valueType="num">
                                      <p:cBhvr>
                                        <p:cTn id="21" dur="500" fill="hold"/>
                                        <p:tgtEl>
                                          <p:spTgt spid="13"/>
                                        </p:tgtEl>
                                        <p:attrNameLst>
                                          <p:attrName>style.rotation</p:attrName>
                                        </p:attrNameLst>
                                      </p:cBhvr>
                                      <p:tavLst>
                                        <p:tav tm="0">
                                          <p:val>
                                            <p:fltVal val="360"/>
                                          </p:val>
                                        </p:tav>
                                        <p:tav tm="100000">
                                          <p:val>
                                            <p:fltVal val="0"/>
                                          </p:val>
                                        </p:tav>
                                      </p:tavLst>
                                    </p:anim>
                                    <p:animEffect transition="in" filter="fade">
                                      <p:cBhvr>
                                        <p:cTn id="22" dur="500"/>
                                        <p:tgtEl>
                                          <p:spTgt spid="13"/>
                                        </p:tgtEl>
                                      </p:cBhvr>
                                    </p:animEffect>
                                  </p:childTnLst>
                                </p:cTn>
                              </p:par>
                              <p:par>
                                <p:cTn id="23" presetID="49" presetClass="entr" presetSubtype="0" decel="10000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p:cTn id="25" dur="500" fill="hold"/>
                                        <p:tgtEl>
                                          <p:spTgt spid="12"/>
                                        </p:tgtEl>
                                        <p:attrNameLst>
                                          <p:attrName>ppt_w</p:attrName>
                                        </p:attrNameLst>
                                      </p:cBhvr>
                                      <p:tavLst>
                                        <p:tav tm="0">
                                          <p:val>
                                            <p:fltVal val="0"/>
                                          </p:val>
                                        </p:tav>
                                        <p:tav tm="100000">
                                          <p:val>
                                            <p:strVal val="#ppt_w"/>
                                          </p:val>
                                        </p:tav>
                                      </p:tavLst>
                                    </p:anim>
                                    <p:anim calcmode="lin" valueType="num">
                                      <p:cBhvr>
                                        <p:cTn id="26" dur="500" fill="hold"/>
                                        <p:tgtEl>
                                          <p:spTgt spid="12"/>
                                        </p:tgtEl>
                                        <p:attrNameLst>
                                          <p:attrName>ppt_h</p:attrName>
                                        </p:attrNameLst>
                                      </p:cBhvr>
                                      <p:tavLst>
                                        <p:tav tm="0">
                                          <p:val>
                                            <p:fltVal val="0"/>
                                          </p:val>
                                        </p:tav>
                                        <p:tav tm="100000">
                                          <p:val>
                                            <p:strVal val="#ppt_h"/>
                                          </p:val>
                                        </p:tav>
                                      </p:tavLst>
                                    </p:anim>
                                    <p:anim calcmode="lin" valueType="num">
                                      <p:cBhvr>
                                        <p:cTn id="27" dur="500" fill="hold"/>
                                        <p:tgtEl>
                                          <p:spTgt spid="12"/>
                                        </p:tgtEl>
                                        <p:attrNameLst>
                                          <p:attrName>style.rotation</p:attrName>
                                        </p:attrNameLst>
                                      </p:cBhvr>
                                      <p:tavLst>
                                        <p:tav tm="0">
                                          <p:val>
                                            <p:fltVal val="360"/>
                                          </p:val>
                                        </p:tav>
                                        <p:tav tm="100000">
                                          <p:val>
                                            <p:fltVal val="0"/>
                                          </p:val>
                                        </p:tav>
                                      </p:tavLst>
                                    </p:anim>
                                    <p:animEffect transition="in" filter="fade">
                                      <p:cBhvr>
                                        <p:cTn id="28" dur="500"/>
                                        <p:tgtEl>
                                          <p:spTgt spid="12"/>
                                        </p:tgtEl>
                                      </p:cBhvr>
                                    </p:animEffect>
                                  </p:childTnLst>
                                </p:cTn>
                              </p:par>
                              <p:par>
                                <p:cTn id="29" presetID="49" presetClass="entr" presetSubtype="0" decel="10000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 calcmode="lin" valueType="num">
                                      <p:cBhvr>
                                        <p:cTn id="33" dur="500" fill="hold"/>
                                        <p:tgtEl>
                                          <p:spTgt spid="11"/>
                                        </p:tgtEl>
                                        <p:attrNameLst>
                                          <p:attrName>style.rotation</p:attrName>
                                        </p:attrNameLst>
                                      </p:cBhvr>
                                      <p:tavLst>
                                        <p:tav tm="0">
                                          <p:val>
                                            <p:fltVal val="360"/>
                                          </p:val>
                                        </p:tav>
                                        <p:tav tm="100000">
                                          <p:val>
                                            <p:fltVal val="0"/>
                                          </p:val>
                                        </p:tav>
                                      </p:tavLst>
                                    </p:anim>
                                    <p:animEffect transition="in" filter="fade">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6"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barn(inHorizontal)">
                                      <p:cBhvr>
                                        <p:cTn id="39" dur="500"/>
                                        <p:tgtEl>
                                          <p:spTgt spid="10"/>
                                        </p:tgtEl>
                                      </p:cBhvr>
                                    </p:animEffect>
                                  </p:childTnLst>
                                </p:cTn>
                              </p:par>
                              <p:par>
                                <p:cTn id="40" presetID="16" presetClass="entr" presetSubtype="26" fill="hold" grpId="0" nodeType="with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barn(inHorizontal)">
                                      <p:cBhvr>
                                        <p:cTn id="42" dur="500"/>
                                        <p:tgtEl>
                                          <p:spTgt spid="3"/>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8" fill="hold" grpId="0" nodeType="click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additive="base">
                                        <p:cTn id="47" dur="500" fill="hold"/>
                                        <p:tgtEl>
                                          <p:spTgt spid="7"/>
                                        </p:tgtEl>
                                        <p:attrNameLst>
                                          <p:attrName>ppt_x</p:attrName>
                                        </p:attrNameLst>
                                      </p:cBhvr>
                                      <p:tavLst>
                                        <p:tav tm="0">
                                          <p:val>
                                            <p:strVal val="0-#ppt_w/2"/>
                                          </p:val>
                                        </p:tav>
                                        <p:tav tm="100000">
                                          <p:val>
                                            <p:strVal val="#ppt_x"/>
                                          </p:val>
                                        </p:tav>
                                      </p:tavLst>
                                    </p:anim>
                                    <p:anim calcmode="lin" valueType="num">
                                      <p:cBhvr additive="base">
                                        <p:cTn id="48" dur="500" fill="hold"/>
                                        <p:tgtEl>
                                          <p:spTgt spid="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additive="base">
                                        <p:cTn id="51" dur="500" fill="hold"/>
                                        <p:tgtEl>
                                          <p:spTgt spid="9"/>
                                        </p:tgtEl>
                                        <p:attrNameLst>
                                          <p:attrName>ppt_x</p:attrName>
                                        </p:attrNameLst>
                                      </p:cBhvr>
                                      <p:tavLst>
                                        <p:tav tm="0">
                                          <p:val>
                                            <p:strVal val="0-#ppt_w/2"/>
                                          </p:val>
                                        </p:tav>
                                        <p:tav tm="100000">
                                          <p:val>
                                            <p:strVal val="#ppt_x"/>
                                          </p:val>
                                        </p:tav>
                                      </p:tavLst>
                                    </p:anim>
                                    <p:anim calcmode="lin" valueType="num">
                                      <p:cBhvr additive="base">
                                        <p:cTn id="52" dur="500" fill="hold"/>
                                        <p:tgtEl>
                                          <p:spTgt spid="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8"/>
                                        </p:tgtEl>
                                        <p:attrNameLst>
                                          <p:attrName>style.visibility</p:attrName>
                                        </p:attrNameLst>
                                      </p:cBhvr>
                                      <p:to>
                                        <p:strVal val="visible"/>
                                      </p:to>
                                    </p:set>
                                    <p:anim calcmode="lin" valueType="num">
                                      <p:cBhvr additive="base">
                                        <p:cTn id="55" dur="500" fill="hold"/>
                                        <p:tgtEl>
                                          <p:spTgt spid="8"/>
                                        </p:tgtEl>
                                        <p:attrNameLst>
                                          <p:attrName>ppt_x</p:attrName>
                                        </p:attrNameLst>
                                      </p:cBhvr>
                                      <p:tavLst>
                                        <p:tav tm="0">
                                          <p:val>
                                            <p:strVal val="0-#ppt_w/2"/>
                                          </p:val>
                                        </p:tav>
                                        <p:tav tm="100000">
                                          <p:val>
                                            <p:strVal val="#ppt_x"/>
                                          </p:val>
                                        </p:tav>
                                      </p:tavLst>
                                    </p:anim>
                                    <p:anim calcmode="lin" valueType="num">
                                      <p:cBhvr additive="base">
                                        <p:cTn id="5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8" fill="hold" grpId="0" nodeType="clickEffect">
                                  <p:stCondLst>
                                    <p:cond delay="0"/>
                                  </p:stCondLst>
                                  <p:childTnLst>
                                    <p:set>
                                      <p:cBhvr>
                                        <p:cTn id="60" dur="1" fill="hold">
                                          <p:stCondLst>
                                            <p:cond delay="0"/>
                                          </p:stCondLst>
                                        </p:cTn>
                                        <p:tgtEl>
                                          <p:spTgt spid="4"/>
                                        </p:tgtEl>
                                        <p:attrNameLst>
                                          <p:attrName>style.visibility</p:attrName>
                                        </p:attrNameLst>
                                      </p:cBhvr>
                                      <p:to>
                                        <p:strVal val="visible"/>
                                      </p:to>
                                    </p:set>
                                    <p:anim calcmode="lin" valueType="num">
                                      <p:cBhvr additive="base">
                                        <p:cTn id="61" dur="500" fill="hold"/>
                                        <p:tgtEl>
                                          <p:spTgt spid="4"/>
                                        </p:tgtEl>
                                        <p:attrNameLst>
                                          <p:attrName>ppt_x</p:attrName>
                                        </p:attrNameLst>
                                      </p:cBhvr>
                                      <p:tavLst>
                                        <p:tav tm="0">
                                          <p:val>
                                            <p:strVal val="0-#ppt_w/2"/>
                                          </p:val>
                                        </p:tav>
                                        <p:tav tm="100000">
                                          <p:val>
                                            <p:strVal val="#ppt_x"/>
                                          </p:val>
                                        </p:tav>
                                      </p:tavLst>
                                    </p:anim>
                                    <p:anim calcmode="lin" valueType="num">
                                      <p:cBhvr additive="base">
                                        <p:cTn id="62" dur="500" fill="hold"/>
                                        <p:tgtEl>
                                          <p:spTgt spid="4"/>
                                        </p:tgtEl>
                                        <p:attrNameLst>
                                          <p:attrName>ppt_y</p:attrName>
                                        </p:attrNameLst>
                                      </p:cBhvr>
                                      <p:tavLst>
                                        <p:tav tm="0">
                                          <p:val>
                                            <p:strVal val="#ppt_y"/>
                                          </p:val>
                                        </p:tav>
                                        <p:tav tm="100000">
                                          <p:val>
                                            <p:strVal val="#ppt_y"/>
                                          </p:val>
                                        </p:tav>
                                      </p:tavLst>
                                    </p:anim>
                                  </p:childTnLst>
                                </p:cTn>
                              </p:par>
                              <p:par>
                                <p:cTn id="63" presetID="2" presetClass="entr" presetSubtype="8" fill="hold" grpId="0" nodeType="withEffect">
                                  <p:stCondLst>
                                    <p:cond delay="0"/>
                                  </p:stCondLst>
                                  <p:childTnLst>
                                    <p:set>
                                      <p:cBhvr>
                                        <p:cTn id="64" dur="1" fill="hold">
                                          <p:stCondLst>
                                            <p:cond delay="0"/>
                                          </p:stCondLst>
                                        </p:cTn>
                                        <p:tgtEl>
                                          <p:spTgt spid="18"/>
                                        </p:tgtEl>
                                        <p:attrNameLst>
                                          <p:attrName>style.visibility</p:attrName>
                                        </p:attrNameLst>
                                      </p:cBhvr>
                                      <p:to>
                                        <p:strVal val="visible"/>
                                      </p:to>
                                    </p:set>
                                    <p:anim calcmode="lin" valueType="num">
                                      <p:cBhvr additive="base">
                                        <p:cTn id="65" dur="500" fill="hold"/>
                                        <p:tgtEl>
                                          <p:spTgt spid="18"/>
                                        </p:tgtEl>
                                        <p:attrNameLst>
                                          <p:attrName>ppt_x</p:attrName>
                                        </p:attrNameLst>
                                      </p:cBhvr>
                                      <p:tavLst>
                                        <p:tav tm="0">
                                          <p:val>
                                            <p:strVal val="0-#ppt_w/2"/>
                                          </p:val>
                                        </p:tav>
                                        <p:tav tm="100000">
                                          <p:val>
                                            <p:strVal val="#ppt_x"/>
                                          </p:val>
                                        </p:tav>
                                      </p:tavLst>
                                    </p:anim>
                                    <p:anim calcmode="lin" valueType="num">
                                      <p:cBhvr additive="base">
                                        <p:cTn id="66" dur="500" fill="hold"/>
                                        <p:tgtEl>
                                          <p:spTgt spid="18"/>
                                        </p:tgtEl>
                                        <p:attrNameLst>
                                          <p:attrName>ppt_y</p:attrName>
                                        </p:attrNameLst>
                                      </p:cBhvr>
                                      <p:tavLst>
                                        <p:tav tm="0">
                                          <p:val>
                                            <p:strVal val="#ppt_y"/>
                                          </p:val>
                                        </p:tav>
                                        <p:tav tm="100000">
                                          <p:val>
                                            <p:strVal val="#ppt_y"/>
                                          </p:val>
                                        </p:tav>
                                      </p:tavLst>
                                    </p:anim>
                                  </p:childTnLst>
                                </p:cTn>
                              </p:par>
                              <p:par>
                                <p:cTn id="67" presetID="2" presetClass="entr" presetSubtype="8"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anim calcmode="lin" valueType="num">
                                      <p:cBhvr additive="base">
                                        <p:cTn id="69" dur="500" fill="hold"/>
                                        <p:tgtEl>
                                          <p:spTgt spid="17"/>
                                        </p:tgtEl>
                                        <p:attrNameLst>
                                          <p:attrName>ppt_x</p:attrName>
                                        </p:attrNameLst>
                                      </p:cBhvr>
                                      <p:tavLst>
                                        <p:tav tm="0">
                                          <p:val>
                                            <p:strVal val="0-#ppt_w/2"/>
                                          </p:val>
                                        </p:tav>
                                        <p:tav tm="100000">
                                          <p:val>
                                            <p:strVal val="#ppt_x"/>
                                          </p:val>
                                        </p:tav>
                                      </p:tavLst>
                                    </p:anim>
                                    <p:anim calcmode="lin" valueType="num">
                                      <p:cBhvr additive="base">
                                        <p:cTn id="70"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5"/>
                                        </p:tgtEl>
                                        <p:attrNameLst>
                                          <p:attrName>style.visibility</p:attrName>
                                        </p:attrNameLst>
                                      </p:cBhvr>
                                      <p:to>
                                        <p:strVal val="visible"/>
                                      </p:to>
                                    </p:set>
                                    <p:anim calcmode="lin" valueType="num">
                                      <p:cBhvr additive="base">
                                        <p:cTn id="75" dur="500" fill="hold"/>
                                        <p:tgtEl>
                                          <p:spTgt spid="5"/>
                                        </p:tgtEl>
                                        <p:attrNameLst>
                                          <p:attrName>ppt_x</p:attrName>
                                        </p:attrNameLst>
                                      </p:cBhvr>
                                      <p:tavLst>
                                        <p:tav tm="0">
                                          <p:val>
                                            <p:strVal val="0-#ppt_w/2"/>
                                          </p:val>
                                        </p:tav>
                                        <p:tav tm="100000">
                                          <p:val>
                                            <p:strVal val="#ppt_x"/>
                                          </p:val>
                                        </p:tav>
                                      </p:tavLst>
                                    </p:anim>
                                    <p:anim calcmode="lin" valueType="num">
                                      <p:cBhvr additive="base">
                                        <p:cTn id="76" dur="500" fill="hold"/>
                                        <p:tgtEl>
                                          <p:spTgt spid="5"/>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16"/>
                                        </p:tgtEl>
                                        <p:attrNameLst>
                                          <p:attrName>style.visibility</p:attrName>
                                        </p:attrNameLst>
                                      </p:cBhvr>
                                      <p:to>
                                        <p:strVal val="visible"/>
                                      </p:to>
                                    </p:set>
                                    <p:anim calcmode="lin" valueType="num">
                                      <p:cBhvr additive="base">
                                        <p:cTn id="79" dur="500" fill="hold"/>
                                        <p:tgtEl>
                                          <p:spTgt spid="16"/>
                                        </p:tgtEl>
                                        <p:attrNameLst>
                                          <p:attrName>ppt_x</p:attrName>
                                        </p:attrNameLst>
                                      </p:cBhvr>
                                      <p:tavLst>
                                        <p:tav tm="0">
                                          <p:val>
                                            <p:strVal val="0-#ppt_w/2"/>
                                          </p:val>
                                        </p:tav>
                                        <p:tav tm="100000">
                                          <p:val>
                                            <p:strVal val="#ppt_x"/>
                                          </p:val>
                                        </p:tav>
                                      </p:tavLst>
                                    </p:anim>
                                    <p:anim calcmode="lin" valueType="num">
                                      <p:cBhvr additive="base">
                                        <p:cTn id="80" dur="500" fill="hold"/>
                                        <p:tgtEl>
                                          <p:spTgt spid="16"/>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15"/>
                                        </p:tgtEl>
                                        <p:attrNameLst>
                                          <p:attrName>style.visibility</p:attrName>
                                        </p:attrNameLst>
                                      </p:cBhvr>
                                      <p:to>
                                        <p:strVal val="visible"/>
                                      </p:to>
                                    </p:set>
                                    <p:anim calcmode="lin" valueType="num">
                                      <p:cBhvr additive="base">
                                        <p:cTn id="83" dur="500" fill="hold"/>
                                        <p:tgtEl>
                                          <p:spTgt spid="15"/>
                                        </p:tgtEl>
                                        <p:attrNameLst>
                                          <p:attrName>ppt_x</p:attrName>
                                        </p:attrNameLst>
                                      </p:cBhvr>
                                      <p:tavLst>
                                        <p:tav tm="0">
                                          <p:val>
                                            <p:strVal val="0-#ppt_w/2"/>
                                          </p:val>
                                        </p:tav>
                                        <p:tav tm="100000">
                                          <p:val>
                                            <p:strVal val="#ppt_x"/>
                                          </p:val>
                                        </p:tav>
                                      </p:tavLst>
                                    </p:anim>
                                    <p:anim calcmode="lin" valueType="num">
                                      <p:cBhvr additive="base">
                                        <p:cTn id="84"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2" presetClass="entr" presetSubtype="8" fill="hold" grpId="0" nodeType="clickEffect">
                                  <p:stCondLst>
                                    <p:cond delay="0"/>
                                  </p:stCondLst>
                                  <p:childTnLst>
                                    <p:set>
                                      <p:cBhvr>
                                        <p:cTn id="88" dur="1" fill="hold">
                                          <p:stCondLst>
                                            <p:cond delay="0"/>
                                          </p:stCondLst>
                                        </p:cTn>
                                        <p:tgtEl>
                                          <p:spTgt spid="6"/>
                                        </p:tgtEl>
                                        <p:attrNameLst>
                                          <p:attrName>style.visibility</p:attrName>
                                        </p:attrNameLst>
                                      </p:cBhvr>
                                      <p:to>
                                        <p:strVal val="visible"/>
                                      </p:to>
                                    </p:set>
                                    <p:anim calcmode="lin" valueType="num">
                                      <p:cBhvr additive="base">
                                        <p:cTn id="89" dur="500" fill="hold"/>
                                        <p:tgtEl>
                                          <p:spTgt spid="6"/>
                                        </p:tgtEl>
                                        <p:attrNameLst>
                                          <p:attrName>ppt_x</p:attrName>
                                        </p:attrNameLst>
                                      </p:cBhvr>
                                      <p:tavLst>
                                        <p:tav tm="0">
                                          <p:val>
                                            <p:strVal val="0-#ppt_w/2"/>
                                          </p:val>
                                        </p:tav>
                                        <p:tav tm="100000">
                                          <p:val>
                                            <p:strVal val="#ppt_x"/>
                                          </p:val>
                                        </p:tav>
                                      </p:tavLst>
                                    </p:anim>
                                    <p:anim calcmode="lin" valueType="num">
                                      <p:cBhvr additive="base">
                                        <p:cTn id="90" dur="500" fill="hold"/>
                                        <p:tgtEl>
                                          <p:spTgt spid="6"/>
                                        </p:tgtEl>
                                        <p:attrNameLst>
                                          <p:attrName>ppt_y</p:attrName>
                                        </p:attrNameLst>
                                      </p:cBhvr>
                                      <p:tavLst>
                                        <p:tav tm="0">
                                          <p:val>
                                            <p:strVal val="#ppt_y"/>
                                          </p:val>
                                        </p:tav>
                                        <p:tav tm="100000">
                                          <p:val>
                                            <p:strVal val="#ppt_y"/>
                                          </p:val>
                                        </p:tav>
                                      </p:tavLst>
                                    </p:anim>
                                  </p:childTnLst>
                                </p:cTn>
                              </p:par>
                              <p:par>
                                <p:cTn id="91" presetID="2" presetClass="entr" presetSubtype="8" fill="hold" grpId="0" nodeType="withEffect">
                                  <p:stCondLst>
                                    <p:cond delay="0"/>
                                  </p:stCondLst>
                                  <p:childTnLst>
                                    <p:set>
                                      <p:cBhvr>
                                        <p:cTn id="92" dur="1" fill="hold">
                                          <p:stCondLst>
                                            <p:cond delay="0"/>
                                          </p:stCondLst>
                                        </p:cTn>
                                        <p:tgtEl>
                                          <p:spTgt spid="20"/>
                                        </p:tgtEl>
                                        <p:attrNameLst>
                                          <p:attrName>style.visibility</p:attrName>
                                        </p:attrNameLst>
                                      </p:cBhvr>
                                      <p:to>
                                        <p:strVal val="visible"/>
                                      </p:to>
                                    </p:set>
                                    <p:anim calcmode="lin" valueType="num">
                                      <p:cBhvr additive="base">
                                        <p:cTn id="93" dur="500" fill="hold"/>
                                        <p:tgtEl>
                                          <p:spTgt spid="20"/>
                                        </p:tgtEl>
                                        <p:attrNameLst>
                                          <p:attrName>ppt_x</p:attrName>
                                        </p:attrNameLst>
                                      </p:cBhvr>
                                      <p:tavLst>
                                        <p:tav tm="0">
                                          <p:val>
                                            <p:strVal val="0-#ppt_w/2"/>
                                          </p:val>
                                        </p:tav>
                                        <p:tav tm="100000">
                                          <p:val>
                                            <p:strVal val="#ppt_x"/>
                                          </p:val>
                                        </p:tav>
                                      </p:tavLst>
                                    </p:anim>
                                    <p:anim calcmode="lin" valueType="num">
                                      <p:cBhvr additive="base">
                                        <p:cTn id="94" dur="500" fill="hold"/>
                                        <p:tgtEl>
                                          <p:spTgt spid="20"/>
                                        </p:tgtEl>
                                        <p:attrNameLst>
                                          <p:attrName>ppt_y</p:attrName>
                                        </p:attrNameLst>
                                      </p:cBhvr>
                                      <p:tavLst>
                                        <p:tav tm="0">
                                          <p:val>
                                            <p:strVal val="#ppt_y"/>
                                          </p:val>
                                        </p:tav>
                                        <p:tav tm="100000">
                                          <p:val>
                                            <p:strVal val="#ppt_y"/>
                                          </p:val>
                                        </p:tav>
                                      </p:tavLst>
                                    </p:anim>
                                  </p:childTnLst>
                                </p:cTn>
                              </p:par>
                              <p:par>
                                <p:cTn id="95" presetID="2" presetClass="entr" presetSubtype="8" fill="hold" grpId="0" nodeType="withEffect">
                                  <p:stCondLst>
                                    <p:cond delay="0"/>
                                  </p:stCondLst>
                                  <p:childTnLst>
                                    <p:set>
                                      <p:cBhvr>
                                        <p:cTn id="96" dur="1" fill="hold">
                                          <p:stCondLst>
                                            <p:cond delay="0"/>
                                          </p:stCondLst>
                                        </p:cTn>
                                        <p:tgtEl>
                                          <p:spTgt spid="19"/>
                                        </p:tgtEl>
                                        <p:attrNameLst>
                                          <p:attrName>style.visibility</p:attrName>
                                        </p:attrNameLst>
                                      </p:cBhvr>
                                      <p:to>
                                        <p:strVal val="visible"/>
                                      </p:to>
                                    </p:set>
                                    <p:anim calcmode="lin" valueType="num">
                                      <p:cBhvr additive="base">
                                        <p:cTn id="97" dur="500" fill="hold"/>
                                        <p:tgtEl>
                                          <p:spTgt spid="19"/>
                                        </p:tgtEl>
                                        <p:attrNameLst>
                                          <p:attrName>ppt_x</p:attrName>
                                        </p:attrNameLst>
                                      </p:cBhvr>
                                      <p:tavLst>
                                        <p:tav tm="0">
                                          <p:val>
                                            <p:strVal val="0-#ppt_w/2"/>
                                          </p:val>
                                        </p:tav>
                                        <p:tav tm="100000">
                                          <p:val>
                                            <p:strVal val="#ppt_x"/>
                                          </p:val>
                                        </p:tav>
                                      </p:tavLst>
                                    </p:anim>
                                    <p:anim calcmode="lin" valueType="num">
                                      <p:cBhvr additive="base">
                                        <p:cTn id="98"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p:bldP spid="15" grpId="0" animBg="1"/>
      <p:bldP spid="16" grpId="0" animBg="1"/>
      <p:bldP spid="17" grpId="0" animBg="1"/>
      <p:bldP spid="18" grpId="0" animBg="1"/>
      <p:bldP spid="19" grpId="0" animBg="1"/>
      <p:bldP spid="2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61"/>
          <p:cNvSpPr>
            <a:spLocks noEditPoints="1"/>
          </p:cNvSpPr>
          <p:nvPr/>
        </p:nvSpPr>
        <p:spPr bwMode="auto">
          <a:xfrm rot="5400000">
            <a:off x="2437087" y="4615301"/>
            <a:ext cx="1402311" cy="550862"/>
          </a:xfrm>
          <a:custGeom>
            <a:avLst/>
            <a:gdLst>
              <a:gd name="T0" fmla="*/ 10 w 59"/>
              <a:gd name="T1" fmla="*/ 18 h 18"/>
              <a:gd name="T2" fmla="*/ 58 w 59"/>
              <a:gd name="T3" fmla="*/ 18 h 18"/>
              <a:gd name="T4" fmla="*/ 58 w 59"/>
              <a:gd name="T5" fmla="*/ 17 h 18"/>
              <a:gd name="T6" fmla="*/ 57 w 59"/>
              <a:gd name="T7" fmla="*/ 2 h 18"/>
              <a:gd name="T8" fmla="*/ 2 w 59"/>
              <a:gd name="T9" fmla="*/ 1 h 18"/>
              <a:gd name="T10" fmla="*/ 0 w 59"/>
              <a:gd name="T11" fmla="*/ 16 h 18"/>
              <a:gd name="T12" fmla="*/ 3 w 59"/>
              <a:gd name="T13" fmla="*/ 12 h 18"/>
              <a:gd name="T14" fmla="*/ 7 w 59"/>
              <a:gd name="T15" fmla="*/ 9 h 18"/>
              <a:gd name="T16" fmla="*/ 6 w 59"/>
              <a:gd name="T17" fmla="*/ 5 h 18"/>
              <a:gd name="T18" fmla="*/ 3 w 59"/>
              <a:gd name="T19" fmla="*/ 7 h 18"/>
              <a:gd name="T20" fmla="*/ 6 w 59"/>
              <a:gd name="T21" fmla="*/ 4 h 18"/>
              <a:gd name="T22" fmla="*/ 3 w 59"/>
              <a:gd name="T23" fmla="*/ 13 h 18"/>
              <a:gd name="T24" fmla="*/ 6 w 59"/>
              <a:gd name="T25" fmla="*/ 14 h 18"/>
              <a:gd name="T26" fmla="*/ 18 w 59"/>
              <a:gd name="T27" fmla="*/ 6 h 18"/>
              <a:gd name="T28" fmla="*/ 10 w 59"/>
              <a:gd name="T29" fmla="*/ 15 h 18"/>
              <a:gd name="T30" fmla="*/ 14 w 59"/>
              <a:gd name="T31" fmla="*/ 15 h 18"/>
              <a:gd name="T32" fmla="*/ 19 w 59"/>
              <a:gd name="T33" fmla="*/ 14 h 18"/>
              <a:gd name="T34" fmla="*/ 23 w 59"/>
              <a:gd name="T35" fmla="*/ 15 h 18"/>
              <a:gd name="T36" fmla="*/ 18 w 59"/>
              <a:gd name="T37" fmla="*/ 10 h 18"/>
              <a:gd name="T38" fmla="*/ 30 w 59"/>
              <a:gd name="T39" fmla="*/ 4 h 18"/>
              <a:gd name="T40" fmla="*/ 22 w 59"/>
              <a:gd name="T41" fmla="*/ 13 h 18"/>
              <a:gd name="T42" fmla="*/ 39 w 59"/>
              <a:gd name="T43" fmla="*/ 15 h 18"/>
              <a:gd name="T44" fmla="*/ 48 w 59"/>
              <a:gd name="T45" fmla="*/ 10 h 18"/>
              <a:gd name="T46" fmla="*/ 54 w 59"/>
              <a:gd name="T47" fmla="*/ 9 h 18"/>
              <a:gd name="T48" fmla="*/ 49 w 59"/>
              <a:gd name="T49" fmla="*/ 15 h 18"/>
              <a:gd name="T50" fmla="*/ 54 w 59"/>
              <a:gd name="T51" fmla="*/ 12 h 18"/>
              <a:gd name="T52" fmla="*/ 52 w 59"/>
              <a:gd name="T53" fmla="*/ 12 h 18"/>
              <a:gd name="T54" fmla="*/ 33 w 59"/>
              <a:gd name="T55" fmla="*/ 15 h 18"/>
              <a:gd name="T56" fmla="*/ 38 w 59"/>
              <a:gd name="T57" fmla="*/ 15 h 18"/>
              <a:gd name="T58" fmla="*/ 49 w 59"/>
              <a:gd name="T59" fmla="*/ 11 h 18"/>
              <a:gd name="T60" fmla="*/ 54 w 59"/>
              <a:gd name="T61" fmla="*/ 5 h 18"/>
              <a:gd name="T62" fmla="*/ 44 w 59"/>
              <a:gd name="T63" fmla="*/ 10 h 18"/>
              <a:gd name="T64" fmla="*/ 56 w 59"/>
              <a:gd name="T65" fmla="*/ 5 h 18"/>
              <a:gd name="T66" fmla="*/ 44 w 59"/>
              <a:gd name="T67" fmla="*/ 5 h 18"/>
              <a:gd name="T68" fmla="*/ 34 w 59"/>
              <a:gd name="T69" fmla="*/ 14 h 18"/>
              <a:gd name="T70" fmla="*/ 32 w 59"/>
              <a:gd name="T71" fmla="*/ 12 h 18"/>
              <a:gd name="T72" fmla="*/ 34 w 59"/>
              <a:gd name="T73" fmla="*/ 5 h 18"/>
              <a:gd name="T74" fmla="*/ 26 w 59"/>
              <a:gd name="T75" fmla="*/ 13 h 18"/>
              <a:gd name="T76" fmla="*/ 34 w 59"/>
              <a:gd name="T77" fmla="*/ 5 h 18"/>
              <a:gd name="T78" fmla="*/ 38 w 59"/>
              <a:gd name="T79" fmla="*/ 6 h 18"/>
              <a:gd name="T80" fmla="*/ 28 w 59"/>
              <a:gd name="T81" fmla="*/ 15 h 18"/>
              <a:gd name="T82" fmla="*/ 38 w 59"/>
              <a:gd name="T83" fmla="*/ 10 h 18"/>
              <a:gd name="T84" fmla="*/ 26 w 59"/>
              <a:gd name="T85" fmla="*/ 15 h 18"/>
              <a:gd name="T86" fmla="*/ 32 w 59"/>
              <a:gd name="T87" fmla="*/ 12 h 18"/>
              <a:gd name="T88" fmla="*/ 25 w 59"/>
              <a:gd name="T89" fmla="*/ 5 h 18"/>
              <a:gd name="T90" fmla="*/ 15 w 59"/>
              <a:gd name="T91" fmla="*/ 9 h 18"/>
              <a:gd name="T92" fmla="*/ 11 w 59"/>
              <a:gd name="T93" fmla="*/ 10 h 18"/>
              <a:gd name="T94" fmla="*/ 14 w 59"/>
              <a:gd name="T95" fmla="*/ 5 h 18"/>
              <a:gd name="T96" fmla="*/ 11 w 59"/>
              <a:gd name="T97" fmla="*/ 4 h 18"/>
              <a:gd name="T98" fmla="*/ 17 w 59"/>
              <a:gd name="T99" fmla="*/ 12 h 18"/>
              <a:gd name="T100" fmla="*/ 3 w 59"/>
              <a:gd name="T101" fmla="*/ 9 h 18"/>
              <a:gd name="T102" fmla="*/ 10 w 59"/>
              <a:gd name="T10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 h="18">
                <a:moveTo>
                  <a:pt x="1" y="18"/>
                </a:moveTo>
                <a:cubicBezTo>
                  <a:pt x="1" y="18"/>
                  <a:pt x="1" y="18"/>
                  <a:pt x="1" y="18"/>
                </a:cubicBezTo>
                <a:cubicBezTo>
                  <a:pt x="4" y="17"/>
                  <a:pt x="7" y="18"/>
                  <a:pt x="10" y="18"/>
                </a:cubicBezTo>
                <a:cubicBezTo>
                  <a:pt x="16" y="18"/>
                  <a:pt x="22" y="18"/>
                  <a:pt x="27" y="18"/>
                </a:cubicBezTo>
                <a:cubicBezTo>
                  <a:pt x="37" y="18"/>
                  <a:pt x="47" y="18"/>
                  <a:pt x="57" y="18"/>
                </a:cubicBezTo>
                <a:cubicBezTo>
                  <a:pt x="57" y="18"/>
                  <a:pt x="58" y="18"/>
                  <a:pt x="58" y="18"/>
                </a:cubicBezTo>
                <a:cubicBezTo>
                  <a:pt x="58" y="18"/>
                  <a:pt x="58" y="18"/>
                  <a:pt x="58" y="18"/>
                </a:cubicBezTo>
                <a:cubicBezTo>
                  <a:pt x="58" y="18"/>
                  <a:pt x="58" y="18"/>
                  <a:pt x="58" y="18"/>
                </a:cubicBezTo>
                <a:cubicBezTo>
                  <a:pt x="58" y="17"/>
                  <a:pt x="58" y="17"/>
                  <a:pt x="58" y="17"/>
                </a:cubicBezTo>
                <a:cubicBezTo>
                  <a:pt x="58" y="12"/>
                  <a:pt x="59" y="8"/>
                  <a:pt x="59" y="3"/>
                </a:cubicBezTo>
                <a:cubicBezTo>
                  <a:pt x="59" y="3"/>
                  <a:pt x="59" y="3"/>
                  <a:pt x="58" y="2"/>
                </a:cubicBezTo>
                <a:cubicBezTo>
                  <a:pt x="58" y="2"/>
                  <a:pt x="58" y="2"/>
                  <a:pt x="57" y="2"/>
                </a:cubicBezTo>
                <a:cubicBezTo>
                  <a:pt x="48" y="1"/>
                  <a:pt x="39" y="2"/>
                  <a:pt x="30" y="1"/>
                </a:cubicBezTo>
                <a:cubicBezTo>
                  <a:pt x="24" y="1"/>
                  <a:pt x="18" y="1"/>
                  <a:pt x="12" y="1"/>
                </a:cubicBezTo>
                <a:cubicBezTo>
                  <a:pt x="9" y="1"/>
                  <a:pt x="5" y="1"/>
                  <a:pt x="2" y="1"/>
                </a:cubicBezTo>
                <a:cubicBezTo>
                  <a:pt x="2" y="0"/>
                  <a:pt x="1" y="1"/>
                  <a:pt x="1" y="1"/>
                </a:cubicBezTo>
                <a:cubicBezTo>
                  <a:pt x="1" y="1"/>
                  <a:pt x="1" y="2"/>
                  <a:pt x="1" y="2"/>
                </a:cubicBezTo>
                <a:cubicBezTo>
                  <a:pt x="0" y="7"/>
                  <a:pt x="0" y="11"/>
                  <a:pt x="0" y="16"/>
                </a:cubicBezTo>
                <a:cubicBezTo>
                  <a:pt x="0" y="17"/>
                  <a:pt x="0" y="18"/>
                  <a:pt x="1" y="18"/>
                </a:cubicBezTo>
                <a:close/>
                <a:moveTo>
                  <a:pt x="7" y="9"/>
                </a:moveTo>
                <a:cubicBezTo>
                  <a:pt x="5" y="10"/>
                  <a:pt x="4" y="11"/>
                  <a:pt x="3" y="12"/>
                </a:cubicBezTo>
                <a:cubicBezTo>
                  <a:pt x="3" y="12"/>
                  <a:pt x="3" y="11"/>
                  <a:pt x="3" y="10"/>
                </a:cubicBezTo>
                <a:cubicBezTo>
                  <a:pt x="5" y="8"/>
                  <a:pt x="7" y="7"/>
                  <a:pt x="10" y="5"/>
                </a:cubicBezTo>
                <a:cubicBezTo>
                  <a:pt x="11" y="4"/>
                  <a:pt x="8" y="8"/>
                  <a:pt x="7" y="9"/>
                </a:cubicBezTo>
                <a:close/>
                <a:moveTo>
                  <a:pt x="3" y="7"/>
                </a:moveTo>
                <a:cubicBezTo>
                  <a:pt x="3" y="7"/>
                  <a:pt x="3" y="7"/>
                  <a:pt x="3" y="7"/>
                </a:cubicBezTo>
                <a:cubicBezTo>
                  <a:pt x="4" y="6"/>
                  <a:pt x="5" y="5"/>
                  <a:pt x="6" y="5"/>
                </a:cubicBezTo>
                <a:cubicBezTo>
                  <a:pt x="5" y="5"/>
                  <a:pt x="5" y="6"/>
                  <a:pt x="4" y="7"/>
                </a:cubicBezTo>
                <a:cubicBezTo>
                  <a:pt x="4" y="7"/>
                  <a:pt x="3" y="8"/>
                  <a:pt x="3" y="8"/>
                </a:cubicBezTo>
                <a:cubicBezTo>
                  <a:pt x="3" y="8"/>
                  <a:pt x="3" y="8"/>
                  <a:pt x="3" y="7"/>
                </a:cubicBezTo>
                <a:close/>
                <a:moveTo>
                  <a:pt x="3" y="6"/>
                </a:moveTo>
                <a:cubicBezTo>
                  <a:pt x="3" y="6"/>
                  <a:pt x="3" y="5"/>
                  <a:pt x="3" y="4"/>
                </a:cubicBezTo>
                <a:cubicBezTo>
                  <a:pt x="4" y="4"/>
                  <a:pt x="5" y="4"/>
                  <a:pt x="6" y="4"/>
                </a:cubicBezTo>
                <a:cubicBezTo>
                  <a:pt x="5" y="5"/>
                  <a:pt x="4" y="5"/>
                  <a:pt x="3" y="6"/>
                </a:cubicBezTo>
                <a:close/>
                <a:moveTo>
                  <a:pt x="2" y="15"/>
                </a:moveTo>
                <a:cubicBezTo>
                  <a:pt x="3" y="14"/>
                  <a:pt x="3" y="14"/>
                  <a:pt x="3" y="13"/>
                </a:cubicBezTo>
                <a:cubicBezTo>
                  <a:pt x="3" y="13"/>
                  <a:pt x="3" y="13"/>
                  <a:pt x="3" y="13"/>
                </a:cubicBezTo>
                <a:cubicBezTo>
                  <a:pt x="5" y="13"/>
                  <a:pt x="7" y="11"/>
                  <a:pt x="9" y="10"/>
                </a:cubicBezTo>
                <a:cubicBezTo>
                  <a:pt x="8" y="11"/>
                  <a:pt x="7" y="12"/>
                  <a:pt x="6" y="14"/>
                </a:cubicBezTo>
                <a:cubicBezTo>
                  <a:pt x="5" y="14"/>
                  <a:pt x="6" y="14"/>
                  <a:pt x="6" y="14"/>
                </a:cubicBezTo>
                <a:cubicBezTo>
                  <a:pt x="10" y="12"/>
                  <a:pt x="14" y="9"/>
                  <a:pt x="18" y="6"/>
                </a:cubicBezTo>
                <a:cubicBezTo>
                  <a:pt x="19" y="5"/>
                  <a:pt x="19" y="5"/>
                  <a:pt x="18" y="6"/>
                </a:cubicBezTo>
                <a:cubicBezTo>
                  <a:pt x="17" y="7"/>
                  <a:pt x="16" y="8"/>
                  <a:pt x="14" y="9"/>
                </a:cubicBezTo>
                <a:cubicBezTo>
                  <a:pt x="13" y="10"/>
                  <a:pt x="11" y="12"/>
                  <a:pt x="10" y="14"/>
                </a:cubicBezTo>
                <a:cubicBezTo>
                  <a:pt x="10" y="14"/>
                  <a:pt x="10" y="15"/>
                  <a:pt x="10" y="15"/>
                </a:cubicBezTo>
                <a:cubicBezTo>
                  <a:pt x="10" y="15"/>
                  <a:pt x="10" y="15"/>
                  <a:pt x="9" y="15"/>
                </a:cubicBezTo>
                <a:cubicBezTo>
                  <a:pt x="7" y="15"/>
                  <a:pt x="5" y="14"/>
                  <a:pt x="2" y="15"/>
                </a:cubicBezTo>
                <a:close/>
                <a:moveTo>
                  <a:pt x="14" y="15"/>
                </a:moveTo>
                <a:cubicBezTo>
                  <a:pt x="19" y="13"/>
                  <a:pt x="22" y="9"/>
                  <a:pt x="26" y="7"/>
                </a:cubicBezTo>
                <a:cubicBezTo>
                  <a:pt x="29" y="4"/>
                  <a:pt x="28" y="5"/>
                  <a:pt x="26" y="8"/>
                </a:cubicBezTo>
                <a:cubicBezTo>
                  <a:pt x="24" y="10"/>
                  <a:pt x="21" y="12"/>
                  <a:pt x="19" y="14"/>
                </a:cubicBezTo>
                <a:cubicBezTo>
                  <a:pt x="19" y="14"/>
                  <a:pt x="19" y="15"/>
                  <a:pt x="20" y="15"/>
                </a:cubicBezTo>
                <a:cubicBezTo>
                  <a:pt x="23" y="13"/>
                  <a:pt x="26" y="11"/>
                  <a:pt x="28" y="9"/>
                </a:cubicBezTo>
                <a:cubicBezTo>
                  <a:pt x="26" y="11"/>
                  <a:pt x="24" y="13"/>
                  <a:pt x="23" y="15"/>
                </a:cubicBezTo>
                <a:cubicBezTo>
                  <a:pt x="19" y="15"/>
                  <a:pt x="14" y="15"/>
                  <a:pt x="10" y="15"/>
                </a:cubicBezTo>
                <a:cubicBezTo>
                  <a:pt x="10" y="15"/>
                  <a:pt x="10" y="15"/>
                  <a:pt x="10" y="15"/>
                </a:cubicBezTo>
                <a:cubicBezTo>
                  <a:pt x="13" y="13"/>
                  <a:pt x="16" y="12"/>
                  <a:pt x="18" y="10"/>
                </a:cubicBezTo>
                <a:cubicBezTo>
                  <a:pt x="16" y="11"/>
                  <a:pt x="15" y="13"/>
                  <a:pt x="14" y="14"/>
                </a:cubicBezTo>
                <a:cubicBezTo>
                  <a:pt x="14" y="14"/>
                  <a:pt x="14" y="15"/>
                  <a:pt x="14" y="15"/>
                </a:cubicBezTo>
                <a:close/>
                <a:moveTo>
                  <a:pt x="30" y="4"/>
                </a:moveTo>
                <a:cubicBezTo>
                  <a:pt x="30" y="4"/>
                  <a:pt x="30" y="4"/>
                  <a:pt x="30" y="4"/>
                </a:cubicBezTo>
                <a:cubicBezTo>
                  <a:pt x="31" y="4"/>
                  <a:pt x="32" y="4"/>
                  <a:pt x="34" y="4"/>
                </a:cubicBezTo>
                <a:cubicBezTo>
                  <a:pt x="30" y="7"/>
                  <a:pt x="26" y="10"/>
                  <a:pt x="22" y="13"/>
                </a:cubicBezTo>
                <a:cubicBezTo>
                  <a:pt x="18" y="15"/>
                  <a:pt x="24" y="11"/>
                  <a:pt x="24" y="10"/>
                </a:cubicBezTo>
                <a:cubicBezTo>
                  <a:pt x="26" y="8"/>
                  <a:pt x="28" y="7"/>
                  <a:pt x="30" y="4"/>
                </a:cubicBezTo>
                <a:close/>
                <a:moveTo>
                  <a:pt x="39" y="15"/>
                </a:moveTo>
                <a:cubicBezTo>
                  <a:pt x="43" y="13"/>
                  <a:pt x="48" y="10"/>
                  <a:pt x="52" y="6"/>
                </a:cubicBezTo>
                <a:cubicBezTo>
                  <a:pt x="52" y="7"/>
                  <a:pt x="51" y="7"/>
                  <a:pt x="51" y="8"/>
                </a:cubicBezTo>
                <a:cubicBezTo>
                  <a:pt x="50" y="9"/>
                  <a:pt x="49" y="10"/>
                  <a:pt x="48" y="10"/>
                </a:cubicBezTo>
                <a:cubicBezTo>
                  <a:pt x="46" y="12"/>
                  <a:pt x="45" y="13"/>
                  <a:pt x="43" y="15"/>
                </a:cubicBezTo>
                <a:cubicBezTo>
                  <a:pt x="43" y="15"/>
                  <a:pt x="43" y="15"/>
                  <a:pt x="44" y="15"/>
                </a:cubicBezTo>
                <a:cubicBezTo>
                  <a:pt x="47" y="13"/>
                  <a:pt x="50" y="11"/>
                  <a:pt x="54" y="9"/>
                </a:cubicBezTo>
                <a:cubicBezTo>
                  <a:pt x="57" y="7"/>
                  <a:pt x="54" y="10"/>
                  <a:pt x="53" y="10"/>
                </a:cubicBezTo>
                <a:cubicBezTo>
                  <a:pt x="52" y="12"/>
                  <a:pt x="50" y="13"/>
                  <a:pt x="49" y="15"/>
                </a:cubicBezTo>
                <a:cubicBezTo>
                  <a:pt x="48" y="15"/>
                  <a:pt x="49" y="15"/>
                  <a:pt x="49" y="15"/>
                </a:cubicBezTo>
                <a:cubicBezTo>
                  <a:pt x="50" y="15"/>
                  <a:pt x="54" y="12"/>
                  <a:pt x="53" y="15"/>
                </a:cubicBezTo>
                <a:cubicBezTo>
                  <a:pt x="53" y="15"/>
                  <a:pt x="54" y="15"/>
                  <a:pt x="54" y="15"/>
                </a:cubicBezTo>
                <a:cubicBezTo>
                  <a:pt x="55" y="13"/>
                  <a:pt x="55" y="14"/>
                  <a:pt x="54" y="12"/>
                </a:cubicBezTo>
                <a:cubicBezTo>
                  <a:pt x="54" y="12"/>
                  <a:pt x="54" y="12"/>
                  <a:pt x="54" y="12"/>
                </a:cubicBezTo>
                <a:cubicBezTo>
                  <a:pt x="53" y="13"/>
                  <a:pt x="52" y="13"/>
                  <a:pt x="51" y="13"/>
                </a:cubicBezTo>
                <a:cubicBezTo>
                  <a:pt x="49" y="15"/>
                  <a:pt x="52" y="12"/>
                  <a:pt x="52" y="12"/>
                </a:cubicBezTo>
                <a:cubicBezTo>
                  <a:pt x="54" y="11"/>
                  <a:pt x="55" y="9"/>
                  <a:pt x="56" y="8"/>
                </a:cubicBezTo>
                <a:cubicBezTo>
                  <a:pt x="56" y="11"/>
                  <a:pt x="56" y="13"/>
                  <a:pt x="55" y="16"/>
                </a:cubicBezTo>
                <a:cubicBezTo>
                  <a:pt x="48" y="16"/>
                  <a:pt x="40" y="15"/>
                  <a:pt x="33" y="15"/>
                </a:cubicBezTo>
                <a:cubicBezTo>
                  <a:pt x="38" y="14"/>
                  <a:pt x="42" y="10"/>
                  <a:pt x="46" y="7"/>
                </a:cubicBezTo>
                <a:cubicBezTo>
                  <a:pt x="50" y="4"/>
                  <a:pt x="47" y="7"/>
                  <a:pt x="45" y="8"/>
                </a:cubicBezTo>
                <a:cubicBezTo>
                  <a:pt x="42" y="10"/>
                  <a:pt x="40" y="12"/>
                  <a:pt x="38" y="15"/>
                </a:cubicBezTo>
                <a:cubicBezTo>
                  <a:pt x="38" y="15"/>
                  <a:pt x="38" y="15"/>
                  <a:pt x="39" y="15"/>
                </a:cubicBezTo>
                <a:close/>
                <a:moveTo>
                  <a:pt x="56" y="7"/>
                </a:moveTo>
                <a:cubicBezTo>
                  <a:pt x="54" y="8"/>
                  <a:pt x="51" y="10"/>
                  <a:pt x="49" y="11"/>
                </a:cubicBezTo>
                <a:cubicBezTo>
                  <a:pt x="48" y="12"/>
                  <a:pt x="47" y="12"/>
                  <a:pt x="46" y="13"/>
                </a:cubicBezTo>
                <a:cubicBezTo>
                  <a:pt x="46" y="13"/>
                  <a:pt x="46" y="13"/>
                  <a:pt x="46" y="13"/>
                </a:cubicBezTo>
                <a:cubicBezTo>
                  <a:pt x="49" y="11"/>
                  <a:pt x="52" y="9"/>
                  <a:pt x="54" y="5"/>
                </a:cubicBezTo>
                <a:cubicBezTo>
                  <a:pt x="54" y="5"/>
                  <a:pt x="53" y="5"/>
                  <a:pt x="53" y="5"/>
                </a:cubicBezTo>
                <a:cubicBezTo>
                  <a:pt x="49" y="8"/>
                  <a:pt x="44" y="11"/>
                  <a:pt x="40" y="14"/>
                </a:cubicBezTo>
                <a:cubicBezTo>
                  <a:pt x="41" y="13"/>
                  <a:pt x="43" y="11"/>
                  <a:pt x="44" y="10"/>
                </a:cubicBezTo>
                <a:cubicBezTo>
                  <a:pt x="46" y="8"/>
                  <a:pt x="48" y="7"/>
                  <a:pt x="50" y="5"/>
                </a:cubicBezTo>
                <a:cubicBezTo>
                  <a:pt x="50" y="5"/>
                  <a:pt x="50" y="5"/>
                  <a:pt x="50" y="5"/>
                </a:cubicBezTo>
                <a:cubicBezTo>
                  <a:pt x="52" y="5"/>
                  <a:pt x="54" y="5"/>
                  <a:pt x="56" y="5"/>
                </a:cubicBezTo>
                <a:cubicBezTo>
                  <a:pt x="56" y="5"/>
                  <a:pt x="56" y="6"/>
                  <a:pt x="56" y="7"/>
                </a:cubicBezTo>
                <a:close/>
                <a:moveTo>
                  <a:pt x="34" y="14"/>
                </a:moveTo>
                <a:cubicBezTo>
                  <a:pt x="38" y="12"/>
                  <a:pt x="42" y="8"/>
                  <a:pt x="44" y="5"/>
                </a:cubicBezTo>
                <a:cubicBezTo>
                  <a:pt x="45" y="5"/>
                  <a:pt x="45" y="5"/>
                  <a:pt x="44" y="4"/>
                </a:cubicBezTo>
                <a:cubicBezTo>
                  <a:pt x="46" y="5"/>
                  <a:pt x="47" y="5"/>
                  <a:pt x="49" y="5"/>
                </a:cubicBezTo>
                <a:cubicBezTo>
                  <a:pt x="43" y="7"/>
                  <a:pt x="39" y="12"/>
                  <a:pt x="34" y="14"/>
                </a:cubicBezTo>
                <a:close/>
                <a:moveTo>
                  <a:pt x="40" y="4"/>
                </a:moveTo>
                <a:cubicBezTo>
                  <a:pt x="41" y="4"/>
                  <a:pt x="42" y="4"/>
                  <a:pt x="44" y="4"/>
                </a:cubicBezTo>
                <a:cubicBezTo>
                  <a:pt x="40" y="7"/>
                  <a:pt x="36" y="9"/>
                  <a:pt x="32" y="12"/>
                </a:cubicBezTo>
                <a:cubicBezTo>
                  <a:pt x="35" y="10"/>
                  <a:pt x="38" y="8"/>
                  <a:pt x="40" y="5"/>
                </a:cubicBezTo>
                <a:cubicBezTo>
                  <a:pt x="40" y="5"/>
                  <a:pt x="40" y="5"/>
                  <a:pt x="40" y="4"/>
                </a:cubicBezTo>
                <a:close/>
                <a:moveTo>
                  <a:pt x="34" y="5"/>
                </a:moveTo>
                <a:cubicBezTo>
                  <a:pt x="34" y="5"/>
                  <a:pt x="34" y="5"/>
                  <a:pt x="34" y="4"/>
                </a:cubicBezTo>
                <a:cubicBezTo>
                  <a:pt x="36" y="4"/>
                  <a:pt x="37" y="4"/>
                  <a:pt x="39" y="4"/>
                </a:cubicBezTo>
                <a:cubicBezTo>
                  <a:pt x="35" y="7"/>
                  <a:pt x="30" y="10"/>
                  <a:pt x="26" y="13"/>
                </a:cubicBezTo>
                <a:cubicBezTo>
                  <a:pt x="25" y="13"/>
                  <a:pt x="25" y="13"/>
                  <a:pt x="25" y="13"/>
                </a:cubicBezTo>
                <a:cubicBezTo>
                  <a:pt x="26" y="12"/>
                  <a:pt x="26" y="12"/>
                  <a:pt x="27" y="11"/>
                </a:cubicBezTo>
                <a:cubicBezTo>
                  <a:pt x="29" y="9"/>
                  <a:pt x="32" y="7"/>
                  <a:pt x="34" y="5"/>
                </a:cubicBezTo>
                <a:close/>
                <a:moveTo>
                  <a:pt x="26" y="15"/>
                </a:moveTo>
                <a:cubicBezTo>
                  <a:pt x="25" y="15"/>
                  <a:pt x="25" y="15"/>
                  <a:pt x="24" y="15"/>
                </a:cubicBezTo>
                <a:cubicBezTo>
                  <a:pt x="29" y="12"/>
                  <a:pt x="33" y="9"/>
                  <a:pt x="38" y="6"/>
                </a:cubicBezTo>
                <a:cubicBezTo>
                  <a:pt x="36" y="7"/>
                  <a:pt x="34" y="9"/>
                  <a:pt x="32" y="11"/>
                </a:cubicBezTo>
                <a:cubicBezTo>
                  <a:pt x="31" y="12"/>
                  <a:pt x="29" y="13"/>
                  <a:pt x="28" y="14"/>
                </a:cubicBezTo>
                <a:cubicBezTo>
                  <a:pt x="28" y="14"/>
                  <a:pt x="28" y="15"/>
                  <a:pt x="28" y="15"/>
                </a:cubicBezTo>
                <a:cubicBezTo>
                  <a:pt x="33" y="13"/>
                  <a:pt x="37" y="9"/>
                  <a:pt x="42" y="6"/>
                </a:cubicBezTo>
                <a:cubicBezTo>
                  <a:pt x="43" y="5"/>
                  <a:pt x="44" y="5"/>
                  <a:pt x="42" y="7"/>
                </a:cubicBezTo>
                <a:cubicBezTo>
                  <a:pt x="41" y="8"/>
                  <a:pt x="39" y="9"/>
                  <a:pt x="38" y="10"/>
                </a:cubicBezTo>
                <a:cubicBezTo>
                  <a:pt x="36" y="12"/>
                  <a:pt x="34" y="13"/>
                  <a:pt x="32" y="15"/>
                </a:cubicBezTo>
                <a:cubicBezTo>
                  <a:pt x="32" y="15"/>
                  <a:pt x="32" y="15"/>
                  <a:pt x="32" y="15"/>
                </a:cubicBezTo>
                <a:cubicBezTo>
                  <a:pt x="30" y="15"/>
                  <a:pt x="28" y="15"/>
                  <a:pt x="26" y="15"/>
                </a:cubicBezTo>
                <a:close/>
                <a:moveTo>
                  <a:pt x="32" y="12"/>
                </a:moveTo>
                <a:cubicBezTo>
                  <a:pt x="32" y="12"/>
                  <a:pt x="31" y="12"/>
                  <a:pt x="31" y="12"/>
                </a:cubicBezTo>
                <a:cubicBezTo>
                  <a:pt x="31" y="12"/>
                  <a:pt x="32" y="12"/>
                  <a:pt x="32" y="12"/>
                </a:cubicBezTo>
                <a:close/>
                <a:moveTo>
                  <a:pt x="29" y="4"/>
                </a:moveTo>
                <a:cubicBezTo>
                  <a:pt x="25" y="6"/>
                  <a:pt x="22" y="9"/>
                  <a:pt x="18" y="12"/>
                </a:cubicBezTo>
                <a:cubicBezTo>
                  <a:pt x="21" y="10"/>
                  <a:pt x="24" y="7"/>
                  <a:pt x="25" y="5"/>
                </a:cubicBezTo>
                <a:cubicBezTo>
                  <a:pt x="25" y="4"/>
                  <a:pt x="25" y="4"/>
                  <a:pt x="25" y="4"/>
                </a:cubicBezTo>
                <a:cubicBezTo>
                  <a:pt x="20" y="8"/>
                  <a:pt x="16" y="11"/>
                  <a:pt x="11" y="13"/>
                </a:cubicBezTo>
                <a:cubicBezTo>
                  <a:pt x="12" y="13"/>
                  <a:pt x="14" y="10"/>
                  <a:pt x="15" y="9"/>
                </a:cubicBezTo>
                <a:cubicBezTo>
                  <a:pt x="17" y="8"/>
                  <a:pt x="19" y="6"/>
                  <a:pt x="20" y="5"/>
                </a:cubicBezTo>
                <a:cubicBezTo>
                  <a:pt x="20" y="5"/>
                  <a:pt x="20" y="4"/>
                  <a:pt x="20" y="4"/>
                </a:cubicBezTo>
                <a:cubicBezTo>
                  <a:pt x="17" y="6"/>
                  <a:pt x="14" y="8"/>
                  <a:pt x="11" y="10"/>
                </a:cubicBezTo>
                <a:cubicBezTo>
                  <a:pt x="10" y="11"/>
                  <a:pt x="9" y="11"/>
                  <a:pt x="8" y="12"/>
                </a:cubicBezTo>
                <a:cubicBezTo>
                  <a:pt x="5" y="14"/>
                  <a:pt x="9" y="11"/>
                  <a:pt x="9" y="10"/>
                </a:cubicBezTo>
                <a:cubicBezTo>
                  <a:pt x="11" y="9"/>
                  <a:pt x="13" y="7"/>
                  <a:pt x="14" y="5"/>
                </a:cubicBezTo>
                <a:cubicBezTo>
                  <a:pt x="15" y="5"/>
                  <a:pt x="14" y="4"/>
                  <a:pt x="14" y="4"/>
                </a:cubicBezTo>
                <a:cubicBezTo>
                  <a:pt x="11" y="7"/>
                  <a:pt x="6" y="10"/>
                  <a:pt x="4" y="12"/>
                </a:cubicBezTo>
                <a:cubicBezTo>
                  <a:pt x="7" y="10"/>
                  <a:pt x="9" y="7"/>
                  <a:pt x="11" y="4"/>
                </a:cubicBezTo>
                <a:cubicBezTo>
                  <a:pt x="17" y="4"/>
                  <a:pt x="23" y="4"/>
                  <a:pt x="29" y="4"/>
                </a:cubicBezTo>
                <a:close/>
                <a:moveTo>
                  <a:pt x="17" y="12"/>
                </a:moveTo>
                <a:cubicBezTo>
                  <a:pt x="17" y="12"/>
                  <a:pt x="17" y="12"/>
                  <a:pt x="17" y="12"/>
                </a:cubicBezTo>
                <a:cubicBezTo>
                  <a:pt x="17" y="12"/>
                  <a:pt x="17" y="12"/>
                  <a:pt x="17" y="12"/>
                </a:cubicBezTo>
                <a:close/>
                <a:moveTo>
                  <a:pt x="10" y="4"/>
                </a:moveTo>
                <a:cubicBezTo>
                  <a:pt x="7" y="6"/>
                  <a:pt x="5" y="7"/>
                  <a:pt x="3" y="9"/>
                </a:cubicBezTo>
                <a:cubicBezTo>
                  <a:pt x="3" y="9"/>
                  <a:pt x="3" y="9"/>
                  <a:pt x="3" y="9"/>
                </a:cubicBezTo>
                <a:cubicBezTo>
                  <a:pt x="4" y="8"/>
                  <a:pt x="6" y="6"/>
                  <a:pt x="7" y="4"/>
                </a:cubicBezTo>
                <a:cubicBezTo>
                  <a:pt x="8" y="4"/>
                  <a:pt x="9" y="4"/>
                  <a:pt x="1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 name="Freeform 161"/>
          <p:cNvSpPr>
            <a:spLocks noEditPoints="1"/>
          </p:cNvSpPr>
          <p:nvPr/>
        </p:nvSpPr>
        <p:spPr bwMode="auto">
          <a:xfrm rot="5400000">
            <a:off x="2678387" y="4120002"/>
            <a:ext cx="2392911" cy="550862"/>
          </a:xfrm>
          <a:custGeom>
            <a:avLst/>
            <a:gdLst>
              <a:gd name="T0" fmla="*/ 10 w 59"/>
              <a:gd name="T1" fmla="*/ 18 h 18"/>
              <a:gd name="T2" fmla="*/ 58 w 59"/>
              <a:gd name="T3" fmla="*/ 18 h 18"/>
              <a:gd name="T4" fmla="*/ 58 w 59"/>
              <a:gd name="T5" fmla="*/ 17 h 18"/>
              <a:gd name="T6" fmla="*/ 57 w 59"/>
              <a:gd name="T7" fmla="*/ 2 h 18"/>
              <a:gd name="T8" fmla="*/ 2 w 59"/>
              <a:gd name="T9" fmla="*/ 1 h 18"/>
              <a:gd name="T10" fmla="*/ 0 w 59"/>
              <a:gd name="T11" fmla="*/ 16 h 18"/>
              <a:gd name="T12" fmla="*/ 3 w 59"/>
              <a:gd name="T13" fmla="*/ 12 h 18"/>
              <a:gd name="T14" fmla="*/ 7 w 59"/>
              <a:gd name="T15" fmla="*/ 9 h 18"/>
              <a:gd name="T16" fmla="*/ 6 w 59"/>
              <a:gd name="T17" fmla="*/ 5 h 18"/>
              <a:gd name="T18" fmla="*/ 3 w 59"/>
              <a:gd name="T19" fmla="*/ 7 h 18"/>
              <a:gd name="T20" fmla="*/ 6 w 59"/>
              <a:gd name="T21" fmla="*/ 4 h 18"/>
              <a:gd name="T22" fmla="*/ 3 w 59"/>
              <a:gd name="T23" fmla="*/ 13 h 18"/>
              <a:gd name="T24" fmla="*/ 6 w 59"/>
              <a:gd name="T25" fmla="*/ 14 h 18"/>
              <a:gd name="T26" fmla="*/ 18 w 59"/>
              <a:gd name="T27" fmla="*/ 6 h 18"/>
              <a:gd name="T28" fmla="*/ 10 w 59"/>
              <a:gd name="T29" fmla="*/ 15 h 18"/>
              <a:gd name="T30" fmla="*/ 14 w 59"/>
              <a:gd name="T31" fmla="*/ 15 h 18"/>
              <a:gd name="T32" fmla="*/ 19 w 59"/>
              <a:gd name="T33" fmla="*/ 14 h 18"/>
              <a:gd name="T34" fmla="*/ 23 w 59"/>
              <a:gd name="T35" fmla="*/ 15 h 18"/>
              <a:gd name="T36" fmla="*/ 18 w 59"/>
              <a:gd name="T37" fmla="*/ 10 h 18"/>
              <a:gd name="T38" fmla="*/ 30 w 59"/>
              <a:gd name="T39" fmla="*/ 4 h 18"/>
              <a:gd name="T40" fmla="*/ 22 w 59"/>
              <a:gd name="T41" fmla="*/ 13 h 18"/>
              <a:gd name="T42" fmla="*/ 39 w 59"/>
              <a:gd name="T43" fmla="*/ 15 h 18"/>
              <a:gd name="T44" fmla="*/ 48 w 59"/>
              <a:gd name="T45" fmla="*/ 10 h 18"/>
              <a:gd name="T46" fmla="*/ 54 w 59"/>
              <a:gd name="T47" fmla="*/ 9 h 18"/>
              <a:gd name="T48" fmla="*/ 49 w 59"/>
              <a:gd name="T49" fmla="*/ 15 h 18"/>
              <a:gd name="T50" fmla="*/ 54 w 59"/>
              <a:gd name="T51" fmla="*/ 12 h 18"/>
              <a:gd name="T52" fmla="*/ 52 w 59"/>
              <a:gd name="T53" fmla="*/ 12 h 18"/>
              <a:gd name="T54" fmla="*/ 33 w 59"/>
              <a:gd name="T55" fmla="*/ 15 h 18"/>
              <a:gd name="T56" fmla="*/ 38 w 59"/>
              <a:gd name="T57" fmla="*/ 15 h 18"/>
              <a:gd name="T58" fmla="*/ 49 w 59"/>
              <a:gd name="T59" fmla="*/ 11 h 18"/>
              <a:gd name="T60" fmla="*/ 54 w 59"/>
              <a:gd name="T61" fmla="*/ 5 h 18"/>
              <a:gd name="T62" fmla="*/ 44 w 59"/>
              <a:gd name="T63" fmla="*/ 10 h 18"/>
              <a:gd name="T64" fmla="*/ 56 w 59"/>
              <a:gd name="T65" fmla="*/ 5 h 18"/>
              <a:gd name="T66" fmla="*/ 44 w 59"/>
              <a:gd name="T67" fmla="*/ 5 h 18"/>
              <a:gd name="T68" fmla="*/ 34 w 59"/>
              <a:gd name="T69" fmla="*/ 14 h 18"/>
              <a:gd name="T70" fmla="*/ 32 w 59"/>
              <a:gd name="T71" fmla="*/ 12 h 18"/>
              <a:gd name="T72" fmla="*/ 34 w 59"/>
              <a:gd name="T73" fmla="*/ 5 h 18"/>
              <a:gd name="T74" fmla="*/ 26 w 59"/>
              <a:gd name="T75" fmla="*/ 13 h 18"/>
              <a:gd name="T76" fmla="*/ 34 w 59"/>
              <a:gd name="T77" fmla="*/ 5 h 18"/>
              <a:gd name="T78" fmla="*/ 38 w 59"/>
              <a:gd name="T79" fmla="*/ 6 h 18"/>
              <a:gd name="T80" fmla="*/ 28 w 59"/>
              <a:gd name="T81" fmla="*/ 15 h 18"/>
              <a:gd name="T82" fmla="*/ 38 w 59"/>
              <a:gd name="T83" fmla="*/ 10 h 18"/>
              <a:gd name="T84" fmla="*/ 26 w 59"/>
              <a:gd name="T85" fmla="*/ 15 h 18"/>
              <a:gd name="T86" fmla="*/ 32 w 59"/>
              <a:gd name="T87" fmla="*/ 12 h 18"/>
              <a:gd name="T88" fmla="*/ 25 w 59"/>
              <a:gd name="T89" fmla="*/ 5 h 18"/>
              <a:gd name="T90" fmla="*/ 15 w 59"/>
              <a:gd name="T91" fmla="*/ 9 h 18"/>
              <a:gd name="T92" fmla="*/ 11 w 59"/>
              <a:gd name="T93" fmla="*/ 10 h 18"/>
              <a:gd name="T94" fmla="*/ 14 w 59"/>
              <a:gd name="T95" fmla="*/ 5 h 18"/>
              <a:gd name="T96" fmla="*/ 11 w 59"/>
              <a:gd name="T97" fmla="*/ 4 h 18"/>
              <a:gd name="T98" fmla="*/ 17 w 59"/>
              <a:gd name="T99" fmla="*/ 12 h 18"/>
              <a:gd name="T100" fmla="*/ 3 w 59"/>
              <a:gd name="T101" fmla="*/ 9 h 18"/>
              <a:gd name="T102" fmla="*/ 10 w 59"/>
              <a:gd name="T10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 h="18">
                <a:moveTo>
                  <a:pt x="1" y="18"/>
                </a:moveTo>
                <a:cubicBezTo>
                  <a:pt x="1" y="18"/>
                  <a:pt x="1" y="18"/>
                  <a:pt x="1" y="18"/>
                </a:cubicBezTo>
                <a:cubicBezTo>
                  <a:pt x="4" y="17"/>
                  <a:pt x="7" y="18"/>
                  <a:pt x="10" y="18"/>
                </a:cubicBezTo>
                <a:cubicBezTo>
                  <a:pt x="16" y="18"/>
                  <a:pt x="22" y="18"/>
                  <a:pt x="27" y="18"/>
                </a:cubicBezTo>
                <a:cubicBezTo>
                  <a:pt x="37" y="18"/>
                  <a:pt x="47" y="18"/>
                  <a:pt x="57" y="18"/>
                </a:cubicBezTo>
                <a:cubicBezTo>
                  <a:pt x="57" y="18"/>
                  <a:pt x="58" y="18"/>
                  <a:pt x="58" y="18"/>
                </a:cubicBezTo>
                <a:cubicBezTo>
                  <a:pt x="58" y="18"/>
                  <a:pt x="58" y="18"/>
                  <a:pt x="58" y="18"/>
                </a:cubicBezTo>
                <a:cubicBezTo>
                  <a:pt x="58" y="18"/>
                  <a:pt x="58" y="18"/>
                  <a:pt x="58" y="18"/>
                </a:cubicBezTo>
                <a:cubicBezTo>
                  <a:pt x="58" y="17"/>
                  <a:pt x="58" y="17"/>
                  <a:pt x="58" y="17"/>
                </a:cubicBezTo>
                <a:cubicBezTo>
                  <a:pt x="58" y="12"/>
                  <a:pt x="59" y="8"/>
                  <a:pt x="59" y="3"/>
                </a:cubicBezTo>
                <a:cubicBezTo>
                  <a:pt x="59" y="3"/>
                  <a:pt x="59" y="3"/>
                  <a:pt x="58" y="2"/>
                </a:cubicBezTo>
                <a:cubicBezTo>
                  <a:pt x="58" y="2"/>
                  <a:pt x="58" y="2"/>
                  <a:pt x="57" y="2"/>
                </a:cubicBezTo>
                <a:cubicBezTo>
                  <a:pt x="48" y="1"/>
                  <a:pt x="39" y="2"/>
                  <a:pt x="30" y="1"/>
                </a:cubicBezTo>
                <a:cubicBezTo>
                  <a:pt x="24" y="1"/>
                  <a:pt x="18" y="1"/>
                  <a:pt x="12" y="1"/>
                </a:cubicBezTo>
                <a:cubicBezTo>
                  <a:pt x="9" y="1"/>
                  <a:pt x="5" y="1"/>
                  <a:pt x="2" y="1"/>
                </a:cubicBezTo>
                <a:cubicBezTo>
                  <a:pt x="2" y="0"/>
                  <a:pt x="1" y="1"/>
                  <a:pt x="1" y="1"/>
                </a:cubicBezTo>
                <a:cubicBezTo>
                  <a:pt x="1" y="1"/>
                  <a:pt x="1" y="2"/>
                  <a:pt x="1" y="2"/>
                </a:cubicBezTo>
                <a:cubicBezTo>
                  <a:pt x="0" y="7"/>
                  <a:pt x="0" y="11"/>
                  <a:pt x="0" y="16"/>
                </a:cubicBezTo>
                <a:cubicBezTo>
                  <a:pt x="0" y="17"/>
                  <a:pt x="0" y="18"/>
                  <a:pt x="1" y="18"/>
                </a:cubicBezTo>
                <a:close/>
                <a:moveTo>
                  <a:pt x="7" y="9"/>
                </a:moveTo>
                <a:cubicBezTo>
                  <a:pt x="5" y="10"/>
                  <a:pt x="4" y="11"/>
                  <a:pt x="3" y="12"/>
                </a:cubicBezTo>
                <a:cubicBezTo>
                  <a:pt x="3" y="12"/>
                  <a:pt x="3" y="11"/>
                  <a:pt x="3" y="10"/>
                </a:cubicBezTo>
                <a:cubicBezTo>
                  <a:pt x="5" y="8"/>
                  <a:pt x="7" y="7"/>
                  <a:pt x="10" y="5"/>
                </a:cubicBezTo>
                <a:cubicBezTo>
                  <a:pt x="11" y="4"/>
                  <a:pt x="8" y="8"/>
                  <a:pt x="7" y="9"/>
                </a:cubicBezTo>
                <a:close/>
                <a:moveTo>
                  <a:pt x="3" y="7"/>
                </a:moveTo>
                <a:cubicBezTo>
                  <a:pt x="3" y="7"/>
                  <a:pt x="3" y="7"/>
                  <a:pt x="3" y="7"/>
                </a:cubicBezTo>
                <a:cubicBezTo>
                  <a:pt x="4" y="6"/>
                  <a:pt x="5" y="5"/>
                  <a:pt x="6" y="5"/>
                </a:cubicBezTo>
                <a:cubicBezTo>
                  <a:pt x="5" y="5"/>
                  <a:pt x="5" y="6"/>
                  <a:pt x="4" y="7"/>
                </a:cubicBezTo>
                <a:cubicBezTo>
                  <a:pt x="4" y="7"/>
                  <a:pt x="3" y="8"/>
                  <a:pt x="3" y="8"/>
                </a:cubicBezTo>
                <a:cubicBezTo>
                  <a:pt x="3" y="8"/>
                  <a:pt x="3" y="8"/>
                  <a:pt x="3" y="7"/>
                </a:cubicBezTo>
                <a:close/>
                <a:moveTo>
                  <a:pt x="3" y="6"/>
                </a:moveTo>
                <a:cubicBezTo>
                  <a:pt x="3" y="6"/>
                  <a:pt x="3" y="5"/>
                  <a:pt x="3" y="4"/>
                </a:cubicBezTo>
                <a:cubicBezTo>
                  <a:pt x="4" y="4"/>
                  <a:pt x="5" y="4"/>
                  <a:pt x="6" y="4"/>
                </a:cubicBezTo>
                <a:cubicBezTo>
                  <a:pt x="5" y="5"/>
                  <a:pt x="4" y="5"/>
                  <a:pt x="3" y="6"/>
                </a:cubicBezTo>
                <a:close/>
                <a:moveTo>
                  <a:pt x="2" y="15"/>
                </a:moveTo>
                <a:cubicBezTo>
                  <a:pt x="3" y="14"/>
                  <a:pt x="3" y="14"/>
                  <a:pt x="3" y="13"/>
                </a:cubicBezTo>
                <a:cubicBezTo>
                  <a:pt x="3" y="13"/>
                  <a:pt x="3" y="13"/>
                  <a:pt x="3" y="13"/>
                </a:cubicBezTo>
                <a:cubicBezTo>
                  <a:pt x="5" y="13"/>
                  <a:pt x="7" y="11"/>
                  <a:pt x="9" y="10"/>
                </a:cubicBezTo>
                <a:cubicBezTo>
                  <a:pt x="8" y="11"/>
                  <a:pt x="7" y="12"/>
                  <a:pt x="6" y="14"/>
                </a:cubicBezTo>
                <a:cubicBezTo>
                  <a:pt x="5" y="14"/>
                  <a:pt x="6" y="14"/>
                  <a:pt x="6" y="14"/>
                </a:cubicBezTo>
                <a:cubicBezTo>
                  <a:pt x="10" y="12"/>
                  <a:pt x="14" y="9"/>
                  <a:pt x="18" y="6"/>
                </a:cubicBezTo>
                <a:cubicBezTo>
                  <a:pt x="19" y="5"/>
                  <a:pt x="19" y="5"/>
                  <a:pt x="18" y="6"/>
                </a:cubicBezTo>
                <a:cubicBezTo>
                  <a:pt x="17" y="7"/>
                  <a:pt x="16" y="8"/>
                  <a:pt x="14" y="9"/>
                </a:cubicBezTo>
                <a:cubicBezTo>
                  <a:pt x="13" y="10"/>
                  <a:pt x="11" y="12"/>
                  <a:pt x="10" y="14"/>
                </a:cubicBezTo>
                <a:cubicBezTo>
                  <a:pt x="10" y="14"/>
                  <a:pt x="10" y="15"/>
                  <a:pt x="10" y="15"/>
                </a:cubicBezTo>
                <a:cubicBezTo>
                  <a:pt x="10" y="15"/>
                  <a:pt x="10" y="15"/>
                  <a:pt x="9" y="15"/>
                </a:cubicBezTo>
                <a:cubicBezTo>
                  <a:pt x="7" y="15"/>
                  <a:pt x="5" y="14"/>
                  <a:pt x="2" y="15"/>
                </a:cubicBezTo>
                <a:close/>
                <a:moveTo>
                  <a:pt x="14" y="15"/>
                </a:moveTo>
                <a:cubicBezTo>
                  <a:pt x="19" y="13"/>
                  <a:pt x="22" y="9"/>
                  <a:pt x="26" y="7"/>
                </a:cubicBezTo>
                <a:cubicBezTo>
                  <a:pt x="29" y="4"/>
                  <a:pt x="28" y="5"/>
                  <a:pt x="26" y="8"/>
                </a:cubicBezTo>
                <a:cubicBezTo>
                  <a:pt x="24" y="10"/>
                  <a:pt x="21" y="12"/>
                  <a:pt x="19" y="14"/>
                </a:cubicBezTo>
                <a:cubicBezTo>
                  <a:pt x="19" y="14"/>
                  <a:pt x="19" y="15"/>
                  <a:pt x="20" y="15"/>
                </a:cubicBezTo>
                <a:cubicBezTo>
                  <a:pt x="23" y="13"/>
                  <a:pt x="26" y="11"/>
                  <a:pt x="28" y="9"/>
                </a:cubicBezTo>
                <a:cubicBezTo>
                  <a:pt x="26" y="11"/>
                  <a:pt x="24" y="13"/>
                  <a:pt x="23" y="15"/>
                </a:cubicBezTo>
                <a:cubicBezTo>
                  <a:pt x="19" y="15"/>
                  <a:pt x="14" y="15"/>
                  <a:pt x="10" y="15"/>
                </a:cubicBezTo>
                <a:cubicBezTo>
                  <a:pt x="10" y="15"/>
                  <a:pt x="10" y="15"/>
                  <a:pt x="10" y="15"/>
                </a:cubicBezTo>
                <a:cubicBezTo>
                  <a:pt x="13" y="13"/>
                  <a:pt x="16" y="12"/>
                  <a:pt x="18" y="10"/>
                </a:cubicBezTo>
                <a:cubicBezTo>
                  <a:pt x="16" y="11"/>
                  <a:pt x="15" y="13"/>
                  <a:pt x="14" y="14"/>
                </a:cubicBezTo>
                <a:cubicBezTo>
                  <a:pt x="14" y="14"/>
                  <a:pt x="14" y="15"/>
                  <a:pt x="14" y="15"/>
                </a:cubicBezTo>
                <a:close/>
                <a:moveTo>
                  <a:pt x="30" y="4"/>
                </a:moveTo>
                <a:cubicBezTo>
                  <a:pt x="30" y="4"/>
                  <a:pt x="30" y="4"/>
                  <a:pt x="30" y="4"/>
                </a:cubicBezTo>
                <a:cubicBezTo>
                  <a:pt x="31" y="4"/>
                  <a:pt x="32" y="4"/>
                  <a:pt x="34" y="4"/>
                </a:cubicBezTo>
                <a:cubicBezTo>
                  <a:pt x="30" y="7"/>
                  <a:pt x="26" y="10"/>
                  <a:pt x="22" y="13"/>
                </a:cubicBezTo>
                <a:cubicBezTo>
                  <a:pt x="18" y="15"/>
                  <a:pt x="24" y="11"/>
                  <a:pt x="24" y="10"/>
                </a:cubicBezTo>
                <a:cubicBezTo>
                  <a:pt x="26" y="8"/>
                  <a:pt x="28" y="7"/>
                  <a:pt x="30" y="4"/>
                </a:cubicBezTo>
                <a:close/>
                <a:moveTo>
                  <a:pt x="39" y="15"/>
                </a:moveTo>
                <a:cubicBezTo>
                  <a:pt x="43" y="13"/>
                  <a:pt x="48" y="10"/>
                  <a:pt x="52" y="6"/>
                </a:cubicBezTo>
                <a:cubicBezTo>
                  <a:pt x="52" y="7"/>
                  <a:pt x="51" y="7"/>
                  <a:pt x="51" y="8"/>
                </a:cubicBezTo>
                <a:cubicBezTo>
                  <a:pt x="50" y="9"/>
                  <a:pt x="49" y="10"/>
                  <a:pt x="48" y="10"/>
                </a:cubicBezTo>
                <a:cubicBezTo>
                  <a:pt x="46" y="12"/>
                  <a:pt x="45" y="13"/>
                  <a:pt x="43" y="15"/>
                </a:cubicBezTo>
                <a:cubicBezTo>
                  <a:pt x="43" y="15"/>
                  <a:pt x="43" y="15"/>
                  <a:pt x="44" y="15"/>
                </a:cubicBezTo>
                <a:cubicBezTo>
                  <a:pt x="47" y="13"/>
                  <a:pt x="50" y="11"/>
                  <a:pt x="54" y="9"/>
                </a:cubicBezTo>
                <a:cubicBezTo>
                  <a:pt x="57" y="7"/>
                  <a:pt x="54" y="10"/>
                  <a:pt x="53" y="10"/>
                </a:cubicBezTo>
                <a:cubicBezTo>
                  <a:pt x="52" y="12"/>
                  <a:pt x="50" y="13"/>
                  <a:pt x="49" y="15"/>
                </a:cubicBezTo>
                <a:cubicBezTo>
                  <a:pt x="48" y="15"/>
                  <a:pt x="49" y="15"/>
                  <a:pt x="49" y="15"/>
                </a:cubicBezTo>
                <a:cubicBezTo>
                  <a:pt x="50" y="15"/>
                  <a:pt x="54" y="12"/>
                  <a:pt x="53" y="15"/>
                </a:cubicBezTo>
                <a:cubicBezTo>
                  <a:pt x="53" y="15"/>
                  <a:pt x="54" y="15"/>
                  <a:pt x="54" y="15"/>
                </a:cubicBezTo>
                <a:cubicBezTo>
                  <a:pt x="55" y="13"/>
                  <a:pt x="55" y="14"/>
                  <a:pt x="54" y="12"/>
                </a:cubicBezTo>
                <a:cubicBezTo>
                  <a:pt x="54" y="12"/>
                  <a:pt x="54" y="12"/>
                  <a:pt x="54" y="12"/>
                </a:cubicBezTo>
                <a:cubicBezTo>
                  <a:pt x="53" y="13"/>
                  <a:pt x="52" y="13"/>
                  <a:pt x="51" y="13"/>
                </a:cubicBezTo>
                <a:cubicBezTo>
                  <a:pt x="49" y="15"/>
                  <a:pt x="52" y="12"/>
                  <a:pt x="52" y="12"/>
                </a:cubicBezTo>
                <a:cubicBezTo>
                  <a:pt x="54" y="11"/>
                  <a:pt x="55" y="9"/>
                  <a:pt x="56" y="8"/>
                </a:cubicBezTo>
                <a:cubicBezTo>
                  <a:pt x="56" y="11"/>
                  <a:pt x="56" y="13"/>
                  <a:pt x="55" y="16"/>
                </a:cubicBezTo>
                <a:cubicBezTo>
                  <a:pt x="48" y="16"/>
                  <a:pt x="40" y="15"/>
                  <a:pt x="33" y="15"/>
                </a:cubicBezTo>
                <a:cubicBezTo>
                  <a:pt x="38" y="14"/>
                  <a:pt x="42" y="10"/>
                  <a:pt x="46" y="7"/>
                </a:cubicBezTo>
                <a:cubicBezTo>
                  <a:pt x="50" y="4"/>
                  <a:pt x="47" y="7"/>
                  <a:pt x="45" y="8"/>
                </a:cubicBezTo>
                <a:cubicBezTo>
                  <a:pt x="42" y="10"/>
                  <a:pt x="40" y="12"/>
                  <a:pt x="38" y="15"/>
                </a:cubicBezTo>
                <a:cubicBezTo>
                  <a:pt x="38" y="15"/>
                  <a:pt x="38" y="15"/>
                  <a:pt x="39" y="15"/>
                </a:cubicBezTo>
                <a:close/>
                <a:moveTo>
                  <a:pt x="56" y="7"/>
                </a:moveTo>
                <a:cubicBezTo>
                  <a:pt x="54" y="8"/>
                  <a:pt x="51" y="10"/>
                  <a:pt x="49" y="11"/>
                </a:cubicBezTo>
                <a:cubicBezTo>
                  <a:pt x="48" y="12"/>
                  <a:pt x="47" y="12"/>
                  <a:pt x="46" y="13"/>
                </a:cubicBezTo>
                <a:cubicBezTo>
                  <a:pt x="46" y="13"/>
                  <a:pt x="46" y="13"/>
                  <a:pt x="46" y="13"/>
                </a:cubicBezTo>
                <a:cubicBezTo>
                  <a:pt x="49" y="11"/>
                  <a:pt x="52" y="9"/>
                  <a:pt x="54" y="5"/>
                </a:cubicBezTo>
                <a:cubicBezTo>
                  <a:pt x="54" y="5"/>
                  <a:pt x="53" y="5"/>
                  <a:pt x="53" y="5"/>
                </a:cubicBezTo>
                <a:cubicBezTo>
                  <a:pt x="49" y="8"/>
                  <a:pt x="44" y="11"/>
                  <a:pt x="40" y="14"/>
                </a:cubicBezTo>
                <a:cubicBezTo>
                  <a:pt x="41" y="13"/>
                  <a:pt x="43" y="11"/>
                  <a:pt x="44" y="10"/>
                </a:cubicBezTo>
                <a:cubicBezTo>
                  <a:pt x="46" y="8"/>
                  <a:pt x="48" y="7"/>
                  <a:pt x="50" y="5"/>
                </a:cubicBezTo>
                <a:cubicBezTo>
                  <a:pt x="50" y="5"/>
                  <a:pt x="50" y="5"/>
                  <a:pt x="50" y="5"/>
                </a:cubicBezTo>
                <a:cubicBezTo>
                  <a:pt x="52" y="5"/>
                  <a:pt x="54" y="5"/>
                  <a:pt x="56" y="5"/>
                </a:cubicBezTo>
                <a:cubicBezTo>
                  <a:pt x="56" y="5"/>
                  <a:pt x="56" y="6"/>
                  <a:pt x="56" y="7"/>
                </a:cubicBezTo>
                <a:close/>
                <a:moveTo>
                  <a:pt x="34" y="14"/>
                </a:moveTo>
                <a:cubicBezTo>
                  <a:pt x="38" y="12"/>
                  <a:pt x="42" y="8"/>
                  <a:pt x="44" y="5"/>
                </a:cubicBezTo>
                <a:cubicBezTo>
                  <a:pt x="45" y="5"/>
                  <a:pt x="45" y="5"/>
                  <a:pt x="44" y="4"/>
                </a:cubicBezTo>
                <a:cubicBezTo>
                  <a:pt x="46" y="5"/>
                  <a:pt x="47" y="5"/>
                  <a:pt x="49" y="5"/>
                </a:cubicBezTo>
                <a:cubicBezTo>
                  <a:pt x="43" y="7"/>
                  <a:pt x="39" y="12"/>
                  <a:pt x="34" y="14"/>
                </a:cubicBezTo>
                <a:close/>
                <a:moveTo>
                  <a:pt x="40" y="4"/>
                </a:moveTo>
                <a:cubicBezTo>
                  <a:pt x="41" y="4"/>
                  <a:pt x="42" y="4"/>
                  <a:pt x="44" y="4"/>
                </a:cubicBezTo>
                <a:cubicBezTo>
                  <a:pt x="40" y="7"/>
                  <a:pt x="36" y="9"/>
                  <a:pt x="32" y="12"/>
                </a:cubicBezTo>
                <a:cubicBezTo>
                  <a:pt x="35" y="10"/>
                  <a:pt x="38" y="8"/>
                  <a:pt x="40" y="5"/>
                </a:cubicBezTo>
                <a:cubicBezTo>
                  <a:pt x="40" y="5"/>
                  <a:pt x="40" y="5"/>
                  <a:pt x="40" y="4"/>
                </a:cubicBezTo>
                <a:close/>
                <a:moveTo>
                  <a:pt x="34" y="5"/>
                </a:moveTo>
                <a:cubicBezTo>
                  <a:pt x="34" y="5"/>
                  <a:pt x="34" y="5"/>
                  <a:pt x="34" y="4"/>
                </a:cubicBezTo>
                <a:cubicBezTo>
                  <a:pt x="36" y="4"/>
                  <a:pt x="37" y="4"/>
                  <a:pt x="39" y="4"/>
                </a:cubicBezTo>
                <a:cubicBezTo>
                  <a:pt x="35" y="7"/>
                  <a:pt x="30" y="10"/>
                  <a:pt x="26" y="13"/>
                </a:cubicBezTo>
                <a:cubicBezTo>
                  <a:pt x="25" y="13"/>
                  <a:pt x="25" y="13"/>
                  <a:pt x="25" y="13"/>
                </a:cubicBezTo>
                <a:cubicBezTo>
                  <a:pt x="26" y="12"/>
                  <a:pt x="26" y="12"/>
                  <a:pt x="27" y="11"/>
                </a:cubicBezTo>
                <a:cubicBezTo>
                  <a:pt x="29" y="9"/>
                  <a:pt x="32" y="7"/>
                  <a:pt x="34" y="5"/>
                </a:cubicBezTo>
                <a:close/>
                <a:moveTo>
                  <a:pt x="26" y="15"/>
                </a:moveTo>
                <a:cubicBezTo>
                  <a:pt x="25" y="15"/>
                  <a:pt x="25" y="15"/>
                  <a:pt x="24" y="15"/>
                </a:cubicBezTo>
                <a:cubicBezTo>
                  <a:pt x="29" y="12"/>
                  <a:pt x="33" y="9"/>
                  <a:pt x="38" y="6"/>
                </a:cubicBezTo>
                <a:cubicBezTo>
                  <a:pt x="36" y="7"/>
                  <a:pt x="34" y="9"/>
                  <a:pt x="32" y="11"/>
                </a:cubicBezTo>
                <a:cubicBezTo>
                  <a:pt x="31" y="12"/>
                  <a:pt x="29" y="13"/>
                  <a:pt x="28" y="14"/>
                </a:cubicBezTo>
                <a:cubicBezTo>
                  <a:pt x="28" y="14"/>
                  <a:pt x="28" y="15"/>
                  <a:pt x="28" y="15"/>
                </a:cubicBezTo>
                <a:cubicBezTo>
                  <a:pt x="33" y="13"/>
                  <a:pt x="37" y="9"/>
                  <a:pt x="42" y="6"/>
                </a:cubicBezTo>
                <a:cubicBezTo>
                  <a:pt x="43" y="5"/>
                  <a:pt x="44" y="5"/>
                  <a:pt x="42" y="7"/>
                </a:cubicBezTo>
                <a:cubicBezTo>
                  <a:pt x="41" y="8"/>
                  <a:pt x="39" y="9"/>
                  <a:pt x="38" y="10"/>
                </a:cubicBezTo>
                <a:cubicBezTo>
                  <a:pt x="36" y="12"/>
                  <a:pt x="34" y="13"/>
                  <a:pt x="32" y="15"/>
                </a:cubicBezTo>
                <a:cubicBezTo>
                  <a:pt x="32" y="15"/>
                  <a:pt x="32" y="15"/>
                  <a:pt x="32" y="15"/>
                </a:cubicBezTo>
                <a:cubicBezTo>
                  <a:pt x="30" y="15"/>
                  <a:pt x="28" y="15"/>
                  <a:pt x="26" y="15"/>
                </a:cubicBezTo>
                <a:close/>
                <a:moveTo>
                  <a:pt x="32" y="12"/>
                </a:moveTo>
                <a:cubicBezTo>
                  <a:pt x="32" y="12"/>
                  <a:pt x="31" y="12"/>
                  <a:pt x="31" y="12"/>
                </a:cubicBezTo>
                <a:cubicBezTo>
                  <a:pt x="31" y="12"/>
                  <a:pt x="32" y="12"/>
                  <a:pt x="32" y="12"/>
                </a:cubicBezTo>
                <a:close/>
                <a:moveTo>
                  <a:pt x="29" y="4"/>
                </a:moveTo>
                <a:cubicBezTo>
                  <a:pt x="25" y="6"/>
                  <a:pt x="22" y="9"/>
                  <a:pt x="18" y="12"/>
                </a:cubicBezTo>
                <a:cubicBezTo>
                  <a:pt x="21" y="10"/>
                  <a:pt x="24" y="7"/>
                  <a:pt x="25" y="5"/>
                </a:cubicBezTo>
                <a:cubicBezTo>
                  <a:pt x="25" y="4"/>
                  <a:pt x="25" y="4"/>
                  <a:pt x="25" y="4"/>
                </a:cubicBezTo>
                <a:cubicBezTo>
                  <a:pt x="20" y="8"/>
                  <a:pt x="16" y="11"/>
                  <a:pt x="11" y="13"/>
                </a:cubicBezTo>
                <a:cubicBezTo>
                  <a:pt x="12" y="13"/>
                  <a:pt x="14" y="10"/>
                  <a:pt x="15" y="9"/>
                </a:cubicBezTo>
                <a:cubicBezTo>
                  <a:pt x="17" y="8"/>
                  <a:pt x="19" y="6"/>
                  <a:pt x="20" y="5"/>
                </a:cubicBezTo>
                <a:cubicBezTo>
                  <a:pt x="20" y="5"/>
                  <a:pt x="20" y="4"/>
                  <a:pt x="20" y="4"/>
                </a:cubicBezTo>
                <a:cubicBezTo>
                  <a:pt x="17" y="6"/>
                  <a:pt x="14" y="8"/>
                  <a:pt x="11" y="10"/>
                </a:cubicBezTo>
                <a:cubicBezTo>
                  <a:pt x="10" y="11"/>
                  <a:pt x="9" y="11"/>
                  <a:pt x="8" y="12"/>
                </a:cubicBezTo>
                <a:cubicBezTo>
                  <a:pt x="5" y="14"/>
                  <a:pt x="9" y="11"/>
                  <a:pt x="9" y="10"/>
                </a:cubicBezTo>
                <a:cubicBezTo>
                  <a:pt x="11" y="9"/>
                  <a:pt x="13" y="7"/>
                  <a:pt x="14" y="5"/>
                </a:cubicBezTo>
                <a:cubicBezTo>
                  <a:pt x="15" y="5"/>
                  <a:pt x="14" y="4"/>
                  <a:pt x="14" y="4"/>
                </a:cubicBezTo>
                <a:cubicBezTo>
                  <a:pt x="11" y="7"/>
                  <a:pt x="6" y="10"/>
                  <a:pt x="4" y="12"/>
                </a:cubicBezTo>
                <a:cubicBezTo>
                  <a:pt x="7" y="10"/>
                  <a:pt x="9" y="7"/>
                  <a:pt x="11" y="4"/>
                </a:cubicBezTo>
                <a:cubicBezTo>
                  <a:pt x="17" y="4"/>
                  <a:pt x="23" y="4"/>
                  <a:pt x="29" y="4"/>
                </a:cubicBezTo>
                <a:close/>
                <a:moveTo>
                  <a:pt x="17" y="12"/>
                </a:moveTo>
                <a:cubicBezTo>
                  <a:pt x="17" y="12"/>
                  <a:pt x="17" y="12"/>
                  <a:pt x="17" y="12"/>
                </a:cubicBezTo>
                <a:cubicBezTo>
                  <a:pt x="17" y="12"/>
                  <a:pt x="17" y="12"/>
                  <a:pt x="17" y="12"/>
                </a:cubicBezTo>
                <a:close/>
                <a:moveTo>
                  <a:pt x="10" y="4"/>
                </a:moveTo>
                <a:cubicBezTo>
                  <a:pt x="7" y="6"/>
                  <a:pt x="5" y="7"/>
                  <a:pt x="3" y="9"/>
                </a:cubicBezTo>
                <a:cubicBezTo>
                  <a:pt x="3" y="9"/>
                  <a:pt x="3" y="9"/>
                  <a:pt x="3" y="9"/>
                </a:cubicBezTo>
                <a:cubicBezTo>
                  <a:pt x="4" y="8"/>
                  <a:pt x="6" y="6"/>
                  <a:pt x="7" y="4"/>
                </a:cubicBezTo>
                <a:cubicBezTo>
                  <a:pt x="8" y="4"/>
                  <a:pt x="9" y="4"/>
                  <a:pt x="1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 name="Freeform 161"/>
          <p:cNvSpPr>
            <a:spLocks noEditPoints="1"/>
          </p:cNvSpPr>
          <p:nvPr/>
        </p:nvSpPr>
        <p:spPr bwMode="auto">
          <a:xfrm rot="5400000">
            <a:off x="3738838" y="4316854"/>
            <a:ext cx="1999209" cy="550862"/>
          </a:xfrm>
          <a:custGeom>
            <a:avLst/>
            <a:gdLst>
              <a:gd name="T0" fmla="*/ 10 w 59"/>
              <a:gd name="T1" fmla="*/ 18 h 18"/>
              <a:gd name="T2" fmla="*/ 58 w 59"/>
              <a:gd name="T3" fmla="*/ 18 h 18"/>
              <a:gd name="T4" fmla="*/ 58 w 59"/>
              <a:gd name="T5" fmla="*/ 17 h 18"/>
              <a:gd name="T6" fmla="*/ 57 w 59"/>
              <a:gd name="T7" fmla="*/ 2 h 18"/>
              <a:gd name="T8" fmla="*/ 2 w 59"/>
              <a:gd name="T9" fmla="*/ 1 h 18"/>
              <a:gd name="T10" fmla="*/ 0 w 59"/>
              <a:gd name="T11" fmla="*/ 16 h 18"/>
              <a:gd name="T12" fmla="*/ 3 w 59"/>
              <a:gd name="T13" fmla="*/ 12 h 18"/>
              <a:gd name="T14" fmla="*/ 7 w 59"/>
              <a:gd name="T15" fmla="*/ 9 h 18"/>
              <a:gd name="T16" fmla="*/ 6 w 59"/>
              <a:gd name="T17" fmla="*/ 5 h 18"/>
              <a:gd name="T18" fmla="*/ 3 w 59"/>
              <a:gd name="T19" fmla="*/ 7 h 18"/>
              <a:gd name="T20" fmla="*/ 6 w 59"/>
              <a:gd name="T21" fmla="*/ 4 h 18"/>
              <a:gd name="T22" fmla="*/ 3 w 59"/>
              <a:gd name="T23" fmla="*/ 13 h 18"/>
              <a:gd name="T24" fmla="*/ 6 w 59"/>
              <a:gd name="T25" fmla="*/ 14 h 18"/>
              <a:gd name="T26" fmla="*/ 18 w 59"/>
              <a:gd name="T27" fmla="*/ 6 h 18"/>
              <a:gd name="T28" fmla="*/ 10 w 59"/>
              <a:gd name="T29" fmla="*/ 15 h 18"/>
              <a:gd name="T30" fmla="*/ 14 w 59"/>
              <a:gd name="T31" fmla="*/ 15 h 18"/>
              <a:gd name="T32" fmla="*/ 19 w 59"/>
              <a:gd name="T33" fmla="*/ 14 h 18"/>
              <a:gd name="T34" fmla="*/ 23 w 59"/>
              <a:gd name="T35" fmla="*/ 15 h 18"/>
              <a:gd name="T36" fmla="*/ 18 w 59"/>
              <a:gd name="T37" fmla="*/ 10 h 18"/>
              <a:gd name="T38" fmla="*/ 30 w 59"/>
              <a:gd name="T39" fmla="*/ 4 h 18"/>
              <a:gd name="T40" fmla="*/ 22 w 59"/>
              <a:gd name="T41" fmla="*/ 13 h 18"/>
              <a:gd name="T42" fmla="*/ 39 w 59"/>
              <a:gd name="T43" fmla="*/ 15 h 18"/>
              <a:gd name="T44" fmla="*/ 48 w 59"/>
              <a:gd name="T45" fmla="*/ 10 h 18"/>
              <a:gd name="T46" fmla="*/ 54 w 59"/>
              <a:gd name="T47" fmla="*/ 9 h 18"/>
              <a:gd name="T48" fmla="*/ 49 w 59"/>
              <a:gd name="T49" fmla="*/ 15 h 18"/>
              <a:gd name="T50" fmla="*/ 54 w 59"/>
              <a:gd name="T51" fmla="*/ 12 h 18"/>
              <a:gd name="T52" fmla="*/ 52 w 59"/>
              <a:gd name="T53" fmla="*/ 12 h 18"/>
              <a:gd name="T54" fmla="*/ 33 w 59"/>
              <a:gd name="T55" fmla="*/ 15 h 18"/>
              <a:gd name="T56" fmla="*/ 38 w 59"/>
              <a:gd name="T57" fmla="*/ 15 h 18"/>
              <a:gd name="T58" fmla="*/ 49 w 59"/>
              <a:gd name="T59" fmla="*/ 11 h 18"/>
              <a:gd name="T60" fmla="*/ 54 w 59"/>
              <a:gd name="T61" fmla="*/ 5 h 18"/>
              <a:gd name="T62" fmla="*/ 44 w 59"/>
              <a:gd name="T63" fmla="*/ 10 h 18"/>
              <a:gd name="T64" fmla="*/ 56 w 59"/>
              <a:gd name="T65" fmla="*/ 5 h 18"/>
              <a:gd name="T66" fmla="*/ 44 w 59"/>
              <a:gd name="T67" fmla="*/ 5 h 18"/>
              <a:gd name="T68" fmla="*/ 34 w 59"/>
              <a:gd name="T69" fmla="*/ 14 h 18"/>
              <a:gd name="T70" fmla="*/ 32 w 59"/>
              <a:gd name="T71" fmla="*/ 12 h 18"/>
              <a:gd name="T72" fmla="*/ 34 w 59"/>
              <a:gd name="T73" fmla="*/ 5 h 18"/>
              <a:gd name="T74" fmla="*/ 26 w 59"/>
              <a:gd name="T75" fmla="*/ 13 h 18"/>
              <a:gd name="T76" fmla="*/ 34 w 59"/>
              <a:gd name="T77" fmla="*/ 5 h 18"/>
              <a:gd name="T78" fmla="*/ 38 w 59"/>
              <a:gd name="T79" fmla="*/ 6 h 18"/>
              <a:gd name="T80" fmla="*/ 28 w 59"/>
              <a:gd name="T81" fmla="*/ 15 h 18"/>
              <a:gd name="T82" fmla="*/ 38 w 59"/>
              <a:gd name="T83" fmla="*/ 10 h 18"/>
              <a:gd name="T84" fmla="*/ 26 w 59"/>
              <a:gd name="T85" fmla="*/ 15 h 18"/>
              <a:gd name="T86" fmla="*/ 32 w 59"/>
              <a:gd name="T87" fmla="*/ 12 h 18"/>
              <a:gd name="T88" fmla="*/ 25 w 59"/>
              <a:gd name="T89" fmla="*/ 5 h 18"/>
              <a:gd name="T90" fmla="*/ 15 w 59"/>
              <a:gd name="T91" fmla="*/ 9 h 18"/>
              <a:gd name="T92" fmla="*/ 11 w 59"/>
              <a:gd name="T93" fmla="*/ 10 h 18"/>
              <a:gd name="T94" fmla="*/ 14 w 59"/>
              <a:gd name="T95" fmla="*/ 5 h 18"/>
              <a:gd name="T96" fmla="*/ 11 w 59"/>
              <a:gd name="T97" fmla="*/ 4 h 18"/>
              <a:gd name="T98" fmla="*/ 17 w 59"/>
              <a:gd name="T99" fmla="*/ 12 h 18"/>
              <a:gd name="T100" fmla="*/ 3 w 59"/>
              <a:gd name="T101" fmla="*/ 9 h 18"/>
              <a:gd name="T102" fmla="*/ 10 w 59"/>
              <a:gd name="T10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 h="18">
                <a:moveTo>
                  <a:pt x="1" y="18"/>
                </a:moveTo>
                <a:cubicBezTo>
                  <a:pt x="1" y="18"/>
                  <a:pt x="1" y="18"/>
                  <a:pt x="1" y="18"/>
                </a:cubicBezTo>
                <a:cubicBezTo>
                  <a:pt x="4" y="17"/>
                  <a:pt x="7" y="18"/>
                  <a:pt x="10" y="18"/>
                </a:cubicBezTo>
                <a:cubicBezTo>
                  <a:pt x="16" y="18"/>
                  <a:pt x="22" y="18"/>
                  <a:pt x="27" y="18"/>
                </a:cubicBezTo>
                <a:cubicBezTo>
                  <a:pt x="37" y="18"/>
                  <a:pt x="47" y="18"/>
                  <a:pt x="57" y="18"/>
                </a:cubicBezTo>
                <a:cubicBezTo>
                  <a:pt x="57" y="18"/>
                  <a:pt x="58" y="18"/>
                  <a:pt x="58" y="18"/>
                </a:cubicBezTo>
                <a:cubicBezTo>
                  <a:pt x="58" y="18"/>
                  <a:pt x="58" y="18"/>
                  <a:pt x="58" y="18"/>
                </a:cubicBezTo>
                <a:cubicBezTo>
                  <a:pt x="58" y="18"/>
                  <a:pt x="58" y="18"/>
                  <a:pt x="58" y="18"/>
                </a:cubicBezTo>
                <a:cubicBezTo>
                  <a:pt x="58" y="17"/>
                  <a:pt x="58" y="17"/>
                  <a:pt x="58" y="17"/>
                </a:cubicBezTo>
                <a:cubicBezTo>
                  <a:pt x="58" y="12"/>
                  <a:pt x="59" y="8"/>
                  <a:pt x="59" y="3"/>
                </a:cubicBezTo>
                <a:cubicBezTo>
                  <a:pt x="59" y="3"/>
                  <a:pt x="59" y="3"/>
                  <a:pt x="58" y="2"/>
                </a:cubicBezTo>
                <a:cubicBezTo>
                  <a:pt x="58" y="2"/>
                  <a:pt x="58" y="2"/>
                  <a:pt x="57" y="2"/>
                </a:cubicBezTo>
                <a:cubicBezTo>
                  <a:pt x="48" y="1"/>
                  <a:pt x="39" y="2"/>
                  <a:pt x="30" y="1"/>
                </a:cubicBezTo>
                <a:cubicBezTo>
                  <a:pt x="24" y="1"/>
                  <a:pt x="18" y="1"/>
                  <a:pt x="12" y="1"/>
                </a:cubicBezTo>
                <a:cubicBezTo>
                  <a:pt x="9" y="1"/>
                  <a:pt x="5" y="1"/>
                  <a:pt x="2" y="1"/>
                </a:cubicBezTo>
                <a:cubicBezTo>
                  <a:pt x="2" y="0"/>
                  <a:pt x="1" y="1"/>
                  <a:pt x="1" y="1"/>
                </a:cubicBezTo>
                <a:cubicBezTo>
                  <a:pt x="1" y="1"/>
                  <a:pt x="1" y="2"/>
                  <a:pt x="1" y="2"/>
                </a:cubicBezTo>
                <a:cubicBezTo>
                  <a:pt x="0" y="7"/>
                  <a:pt x="0" y="11"/>
                  <a:pt x="0" y="16"/>
                </a:cubicBezTo>
                <a:cubicBezTo>
                  <a:pt x="0" y="17"/>
                  <a:pt x="0" y="18"/>
                  <a:pt x="1" y="18"/>
                </a:cubicBezTo>
                <a:close/>
                <a:moveTo>
                  <a:pt x="7" y="9"/>
                </a:moveTo>
                <a:cubicBezTo>
                  <a:pt x="5" y="10"/>
                  <a:pt x="4" y="11"/>
                  <a:pt x="3" y="12"/>
                </a:cubicBezTo>
                <a:cubicBezTo>
                  <a:pt x="3" y="12"/>
                  <a:pt x="3" y="11"/>
                  <a:pt x="3" y="10"/>
                </a:cubicBezTo>
                <a:cubicBezTo>
                  <a:pt x="5" y="8"/>
                  <a:pt x="7" y="7"/>
                  <a:pt x="10" y="5"/>
                </a:cubicBezTo>
                <a:cubicBezTo>
                  <a:pt x="11" y="4"/>
                  <a:pt x="8" y="8"/>
                  <a:pt x="7" y="9"/>
                </a:cubicBezTo>
                <a:close/>
                <a:moveTo>
                  <a:pt x="3" y="7"/>
                </a:moveTo>
                <a:cubicBezTo>
                  <a:pt x="3" y="7"/>
                  <a:pt x="3" y="7"/>
                  <a:pt x="3" y="7"/>
                </a:cubicBezTo>
                <a:cubicBezTo>
                  <a:pt x="4" y="6"/>
                  <a:pt x="5" y="5"/>
                  <a:pt x="6" y="5"/>
                </a:cubicBezTo>
                <a:cubicBezTo>
                  <a:pt x="5" y="5"/>
                  <a:pt x="5" y="6"/>
                  <a:pt x="4" y="7"/>
                </a:cubicBezTo>
                <a:cubicBezTo>
                  <a:pt x="4" y="7"/>
                  <a:pt x="3" y="8"/>
                  <a:pt x="3" y="8"/>
                </a:cubicBezTo>
                <a:cubicBezTo>
                  <a:pt x="3" y="8"/>
                  <a:pt x="3" y="8"/>
                  <a:pt x="3" y="7"/>
                </a:cubicBezTo>
                <a:close/>
                <a:moveTo>
                  <a:pt x="3" y="6"/>
                </a:moveTo>
                <a:cubicBezTo>
                  <a:pt x="3" y="6"/>
                  <a:pt x="3" y="5"/>
                  <a:pt x="3" y="4"/>
                </a:cubicBezTo>
                <a:cubicBezTo>
                  <a:pt x="4" y="4"/>
                  <a:pt x="5" y="4"/>
                  <a:pt x="6" y="4"/>
                </a:cubicBezTo>
                <a:cubicBezTo>
                  <a:pt x="5" y="5"/>
                  <a:pt x="4" y="5"/>
                  <a:pt x="3" y="6"/>
                </a:cubicBezTo>
                <a:close/>
                <a:moveTo>
                  <a:pt x="2" y="15"/>
                </a:moveTo>
                <a:cubicBezTo>
                  <a:pt x="3" y="14"/>
                  <a:pt x="3" y="14"/>
                  <a:pt x="3" y="13"/>
                </a:cubicBezTo>
                <a:cubicBezTo>
                  <a:pt x="3" y="13"/>
                  <a:pt x="3" y="13"/>
                  <a:pt x="3" y="13"/>
                </a:cubicBezTo>
                <a:cubicBezTo>
                  <a:pt x="5" y="13"/>
                  <a:pt x="7" y="11"/>
                  <a:pt x="9" y="10"/>
                </a:cubicBezTo>
                <a:cubicBezTo>
                  <a:pt x="8" y="11"/>
                  <a:pt x="7" y="12"/>
                  <a:pt x="6" y="14"/>
                </a:cubicBezTo>
                <a:cubicBezTo>
                  <a:pt x="5" y="14"/>
                  <a:pt x="6" y="14"/>
                  <a:pt x="6" y="14"/>
                </a:cubicBezTo>
                <a:cubicBezTo>
                  <a:pt x="10" y="12"/>
                  <a:pt x="14" y="9"/>
                  <a:pt x="18" y="6"/>
                </a:cubicBezTo>
                <a:cubicBezTo>
                  <a:pt x="19" y="5"/>
                  <a:pt x="19" y="5"/>
                  <a:pt x="18" y="6"/>
                </a:cubicBezTo>
                <a:cubicBezTo>
                  <a:pt x="17" y="7"/>
                  <a:pt x="16" y="8"/>
                  <a:pt x="14" y="9"/>
                </a:cubicBezTo>
                <a:cubicBezTo>
                  <a:pt x="13" y="10"/>
                  <a:pt x="11" y="12"/>
                  <a:pt x="10" y="14"/>
                </a:cubicBezTo>
                <a:cubicBezTo>
                  <a:pt x="10" y="14"/>
                  <a:pt x="10" y="15"/>
                  <a:pt x="10" y="15"/>
                </a:cubicBezTo>
                <a:cubicBezTo>
                  <a:pt x="10" y="15"/>
                  <a:pt x="10" y="15"/>
                  <a:pt x="9" y="15"/>
                </a:cubicBezTo>
                <a:cubicBezTo>
                  <a:pt x="7" y="15"/>
                  <a:pt x="5" y="14"/>
                  <a:pt x="2" y="15"/>
                </a:cubicBezTo>
                <a:close/>
                <a:moveTo>
                  <a:pt x="14" y="15"/>
                </a:moveTo>
                <a:cubicBezTo>
                  <a:pt x="19" y="13"/>
                  <a:pt x="22" y="9"/>
                  <a:pt x="26" y="7"/>
                </a:cubicBezTo>
                <a:cubicBezTo>
                  <a:pt x="29" y="4"/>
                  <a:pt x="28" y="5"/>
                  <a:pt x="26" y="8"/>
                </a:cubicBezTo>
                <a:cubicBezTo>
                  <a:pt x="24" y="10"/>
                  <a:pt x="21" y="12"/>
                  <a:pt x="19" y="14"/>
                </a:cubicBezTo>
                <a:cubicBezTo>
                  <a:pt x="19" y="14"/>
                  <a:pt x="19" y="15"/>
                  <a:pt x="20" y="15"/>
                </a:cubicBezTo>
                <a:cubicBezTo>
                  <a:pt x="23" y="13"/>
                  <a:pt x="26" y="11"/>
                  <a:pt x="28" y="9"/>
                </a:cubicBezTo>
                <a:cubicBezTo>
                  <a:pt x="26" y="11"/>
                  <a:pt x="24" y="13"/>
                  <a:pt x="23" y="15"/>
                </a:cubicBezTo>
                <a:cubicBezTo>
                  <a:pt x="19" y="15"/>
                  <a:pt x="14" y="15"/>
                  <a:pt x="10" y="15"/>
                </a:cubicBezTo>
                <a:cubicBezTo>
                  <a:pt x="10" y="15"/>
                  <a:pt x="10" y="15"/>
                  <a:pt x="10" y="15"/>
                </a:cubicBezTo>
                <a:cubicBezTo>
                  <a:pt x="13" y="13"/>
                  <a:pt x="16" y="12"/>
                  <a:pt x="18" y="10"/>
                </a:cubicBezTo>
                <a:cubicBezTo>
                  <a:pt x="16" y="11"/>
                  <a:pt x="15" y="13"/>
                  <a:pt x="14" y="14"/>
                </a:cubicBezTo>
                <a:cubicBezTo>
                  <a:pt x="14" y="14"/>
                  <a:pt x="14" y="15"/>
                  <a:pt x="14" y="15"/>
                </a:cubicBezTo>
                <a:close/>
                <a:moveTo>
                  <a:pt x="30" y="4"/>
                </a:moveTo>
                <a:cubicBezTo>
                  <a:pt x="30" y="4"/>
                  <a:pt x="30" y="4"/>
                  <a:pt x="30" y="4"/>
                </a:cubicBezTo>
                <a:cubicBezTo>
                  <a:pt x="31" y="4"/>
                  <a:pt x="32" y="4"/>
                  <a:pt x="34" y="4"/>
                </a:cubicBezTo>
                <a:cubicBezTo>
                  <a:pt x="30" y="7"/>
                  <a:pt x="26" y="10"/>
                  <a:pt x="22" y="13"/>
                </a:cubicBezTo>
                <a:cubicBezTo>
                  <a:pt x="18" y="15"/>
                  <a:pt x="24" y="11"/>
                  <a:pt x="24" y="10"/>
                </a:cubicBezTo>
                <a:cubicBezTo>
                  <a:pt x="26" y="8"/>
                  <a:pt x="28" y="7"/>
                  <a:pt x="30" y="4"/>
                </a:cubicBezTo>
                <a:close/>
                <a:moveTo>
                  <a:pt x="39" y="15"/>
                </a:moveTo>
                <a:cubicBezTo>
                  <a:pt x="43" y="13"/>
                  <a:pt x="48" y="10"/>
                  <a:pt x="52" y="6"/>
                </a:cubicBezTo>
                <a:cubicBezTo>
                  <a:pt x="52" y="7"/>
                  <a:pt x="51" y="7"/>
                  <a:pt x="51" y="8"/>
                </a:cubicBezTo>
                <a:cubicBezTo>
                  <a:pt x="50" y="9"/>
                  <a:pt x="49" y="10"/>
                  <a:pt x="48" y="10"/>
                </a:cubicBezTo>
                <a:cubicBezTo>
                  <a:pt x="46" y="12"/>
                  <a:pt x="45" y="13"/>
                  <a:pt x="43" y="15"/>
                </a:cubicBezTo>
                <a:cubicBezTo>
                  <a:pt x="43" y="15"/>
                  <a:pt x="43" y="15"/>
                  <a:pt x="44" y="15"/>
                </a:cubicBezTo>
                <a:cubicBezTo>
                  <a:pt x="47" y="13"/>
                  <a:pt x="50" y="11"/>
                  <a:pt x="54" y="9"/>
                </a:cubicBezTo>
                <a:cubicBezTo>
                  <a:pt x="57" y="7"/>
                  <a:pt x="54" y="10"/>
                  <a:pt x="53" y="10"/>
                </a:cubicBezTo>
                <a:cubicBezTo>
                  <a:pt x="52" y="12"/>
                  <a:pt x="50" y="13"/>
                  <a:pt x="49" y="15"/>
                </a:cubicBezTo>
                <a:cubicBezTo>
                  <a:pt x="48" y="15"/>
                  <a:pt x="49" y="15"/>
                  <a:pt x="49" y="15"/>
                </a:cubicBezTo>
                <a:cubicBezTo>
                  <a:pt x="50" y="15"/>
                  <a:pt x="54" y="12"/>
                  <a:pt x="53" y="15"/>
                </a:cubicBezTo>
                <a:cubicBezTo>
                  <a:pt x="53" y="15"/>
                  <a:pt x="54" y="15"/>
                  <a:pt x="54" y="15"/>
                </a:cubicBezTo>
                <a:cubicBezTo>
                  <a:pt x="55" y="13"/>
                  <a:pt x="55" y="14"/>
                  <a:pt x="54" y="12"/>
                </a:cubicBezTo>
                <a:cubicBezTo>
                  <a:pt x="54" y="12"/>
                  <a:pt x="54" y="12"/>
                  <a:pt x="54" y="12"/>
                </a:cubicBezTo>
                <a:cubicBezTo>
                  <a:pt x="53" y="13"/>
                  <a:pt x="52" y="13"/>
                  <a:pt x="51" y="13"/>
                </a:cubicBezTo>
                <a:cubicBezTo>
                  <a:pt x="49" y="15"/>
                  <a:pt x="52" y="12"/>
                  <a:pt x="52" y="12"/>
                </a:cubicBezTo>
                <a:cubicBezTo>
                  <a:pt x="54" y="11"/>
                  <a:pt x="55" y="9"/>
                  <a:pt x="56" y="8"/>
                </a:cubicBezTo>
                <a:cubicBezTo>
                  <a:pt x="56" y="11"/>
                  <a:pt x="56" y="13"/>
                  <a:pt x="55" y="16"/>
                </a:cubicBezTo>
                <a:cubicBezTo>
                  <a:pt x="48" y="16"/>
                  <a:pt x="40" y="15"/>
                  <a:pt x="33" y="15"/>
                </a:cubicBezTo>
                <a:cubicBezTo>
                  <a:pt x="38" y="14"/>
                  <a:pt x="42" y="10"/>
                  <a:pt x="46" y="7"/>
                </a:cubicBezTo>
                <a:cubicBezTo>
                  <a:pt x="50" y="4"/>
                  <a:pt x="47" y="7"/>
                  <a:pt x="45" y="8"/>
                </a:cubicBezTo>
                <a:cubicBezTo>
                  <a:pt x="42" y="10"/>
                  <a:pt x="40" y="12"/>
                  <a:pt x="38" y="15"/>
                </a:cubicBezTo>
                <a:cubicBezTo>
                  <a:pt x="38" y="15"/>
                  <a:pt x="38" y="15"/>
                  <a:pt x="39" y="15"/>
                </a:cubicBezTo>
                <a:close/>
                <a:moveTo>
                  <a:pt x="56" y="7"/>
                </a:moveTo>
                <a:cubicBezTo>
                  <a:pt x="54" y="8"/>
                  <a:pt x="51" y="10"/>
                  <a:pt x="49" y="11"/>
                </a:cubicBezTo>
                <a:cubicBezTo>
                  <a:pt x="48" y="12"/>
                  <a:pt x="47" y="12"/>
                  <a:pt x="46" y="13"/>
                </a:cubicBezTo>
                <a:cubicBezTo>
                  <a:pt x="46" y="13"/>
                  <a:pt x="46" y="13"/>
                  <a:pt x="46" y="13"/>
                </a:cubicBezTo>
                <a:cubicBezTo>
                  <a:pt x="49" y="11"/>
                  <a:pt x="52" y="9"/>
                  <a:pt x="54" y="5"/>
                </a:cubicBezTo>
                <a:cubicBezTo>
                  <a:pt x="54" y="5"/>
                  <a:pt x="53" y="5"/>
                  <a:pt x="53" y="5"/>
                </a:cubicBezTo>
                <a:cubicBezTo>
                  <a:pt x="49" y="8"/>
                  <a:pt x="44" y="11"/>
                  <a:pt x="40" y="14"/>
                </a:cubicBezTo>
                <a:cubicBezTo>
                  <a:pt x="41" y="13"/>
                  <a:pt x="43" y="11"/>
                  <a:pt x="44" y="10"/>
                </a:cubicBezTo>
                <a:cubicBezTo>
                  <a:pt x="46" y="8"/>
                  <a:pt x="48" y="7"/>
                  <a:pt x="50" y="5"/>
                </a:cubicBezTo>
                <a:cubicBezTo>
                  <a:pt x="50" y="5"/>
                  <a:pt x="50" y="5"/>
                  <a:pt x="50" y="5"/>
                </a:cubicBezTo>
                <a:cubicBezTo>
                  <a:pt x="52" y="5"/>
                  <a:pt x="54" y="5"/>
                  <a:pt x="56" y="5"/>
                </a:cubicBezTo>
                <a:cubicBezTo>
                  <a:pt x="56" y="5"/>
                  <a:pt x="56" y="6"/>
                  <a:pt x="56" y="7"/>
                </a:cubicBezTo>
                <a:close/>
                <a:moveTo>
                  <a:pt x="34" y="14"/>
                </a:moveTo>
                <a:cubicBezTo>
                  <a:pt x="38" y="12"/>
                  <a:pt x="42" y="8"/>
                  <a:pt x="44" y="5"/>
                </a:cubicBezTo>
                <a:cubicBezTo>
                  <a:pt x="45" y="5"/>
                  <a:pt x="45" y="5"/>
                  <a:pt x="44" y="4"/>
                </a:cubicBezTo>
                <a:cubicBezTo>
                  <a:pt x="46" y="5"/>
                  <a:pt x="47" y="5"/>
                  <a:pt x="49" y="5"/>
                </a:cubicBezTo>
                <a:cubicBezTo>
                  <a:pt x="43" y="7"/>
                  <a:pt x="39" y="12"/>
                  <a:pt x="34" y="14"/>
                </a:cubicBezTo>
                <a:close/>
                <a:moveTo>
                  <a:pt x="40" y="4"/>
                </a:moveTo>
                <a:cubicBezTo>
                  <a:pt x="41" y="4"/>
                  <a:pt x="42" y="4"/>
                  <a:pt x="44" y="4"/>
                </a:cubicBezTo>
                <a:cubicBezTo>
                  <a:pt x="40" y="7"/>
                  <a:pt x="36" y="9"/>
                  <a:pt x="32" y="12"/>
                </a:cubicBezTo>
                <a:cubicBezTo>
                  <a:pt x="35" y="10"/>
                  <a:pt x="38" y="8"/>
                  <a:pt x="40" y="5"/>
                </a:cubicBezTo>
                <a:cubicBezTo>
                  <a:pt x="40" y="5"/>
                  <a:pt x="40" y="5"/>
                  <a:pt x="40" y="4"/>
                </a:cubicBezTo>
                <a:close/>
                <a:moveTo>
                  <a:pt x="34" y="5"/>
                </a:moveTo>
                <a:cubicBezTo>
                  <a:pt x="34" y="5"/>
                  <a:pt x="34" y="5"/>
                  <a:pt x="34" y="4"/>
                </a:cubicBezTo>
                <a:cubicBezTo>
                  <a:pt x="36" y="4"/>
                  <a:pt x="37" y="4"/>
                  <a:pt x="39" y="4"/>
                </a:cubicBezTo>
                <a:cubicBezTo>
                  <a:pt x="35" y="7"/>
                  <a:pt x="30" y="10"/>
                  <a:pt x="26" y="13"/>
                </a:cubicBezTo>
                <a:cubicBezTo>
                  <a:pt x="25" y="13"/>
                  <a:pt x="25" y="13"/>
                  <a:pt x="25" y="13"/>
                </a:cubicBezTo>
                <a:cubicBezTo>
                  <a:pt x="26" y="12"/>
                  <a:pt x="26" y="12"/>
                  <a:pt x="27" y="11"/>
                </a:cubicBezTo>
                <a:cubicBezTo>
                  <a:pt x="29" y="9"/>
                  <a:pt x="32" y="7"/>
                  <a:pt x="34" y="5"/>
                </a:cubicBezTo>
                <a:close/>
                <a:moveTo>
                  <a:pt x="26" y="15"/>
                </a:moveTo>
                <a:cubicBezTo>
                  <a:pt x="25" y="15"/>
                  <a:pt x="25" y="15"/>
                  <a:pt x="24" y="15"/>
                </a:cubicBezTo>
                <a:cubicBezTo>
                  <a:pt x="29" y="12"/>
                  <a:pt x="33" y="9"/>
                  <a:pt x="38" y="6"/>
                </a:cubicBezTo>
                <a:cubicBezTo>
                  <a:pt x="36" y="7"/>
                  <a:pt x="34" y="9"/>
                  <a:pt x="32" y="11"/>
                </a:cubicBezTo>
                <a:cubicBezTo>
                  <a:pt x="31" y="12"/>
                  <a:pt x="29" y="13"/>
                  <a:pt x="28" y="14"/>
                </a:cubicBezTo>
                <a:cubicBezTo>
                  <a:pt x="28" y="14"/>
                  <a:pt x="28" y="15"/>
                  <a:pt x="28" y="15"/>
                </a:cubicBezTo>
                <a:cubicBezTo>
                  <a:pt x="33" y="13"/>
                  <a:pt x="37" y="9"/>
                  <a:pt x="42" y="6"/>
                </a:cubicBezTo>
                <a:cubicBezTo>
                  <a:pt x="43" y="5"/>
                  <a:pt x="44" y="5"/>
                  <a:pt x="42" y="7"/>
                </a:cubicBezTo>
                <a:cubicBezTo>
                  <a:pt x="41" y="8"/>
                  <a:pt x="39" y="9"/>
                  <a:pt x="38" y="10"/>
                </a:cubicBezTo>
                <a:cubicBezTo>
                  <a:pt x="36" y="12"/>
                  <a:pt x="34" y="13"/>
                  <a:pt x="32" y="15"/>
                </a:cubicBezTo>
                <a:cubicBezTo>
                  <a:pt x="32" y="15"/>
                  <a:pt x="32" y="15"/>
                  <a:pt x="32" y="15"/>
                </a:cubicBezTo>
                <a:cubicBezTo>
                  <a:pt x="30" y="15"/>
                  <a:pt x="28" y="15"/>
                  <a:pt x="26" y="15"/>
                </a:cubicBezTo>
                <a:close/>
                <a:moveTo>
                  <a:pt x="32" y="12"/>
                </a:moveTo>
                <a:cubicBezTo>
                  <a:pt x="32" y="12"/>
                  <a:pt x="31" y="12"/>
                  <a:pt x="31" y="12"/>
                </a:cubicBezTo>
                <a:cubicBezTo>
                  <a:pt x="31" y="12"/>
                  <a:pt x="32" y="12"/>
                  <a:pt x="32" y="12"/>
                </a:cubicBezTo>
                <a:close/>
                <a:moveTo>
                  <a:pt x="29" y="4"/>
                </a:moveTo>
                <a:cubicBezTo>
                  <a:pt x="25" y="6"/>
                  <a:pt x="22" y="9"/>
                  <a:pt x="18" y="12"/>
                </a:cubicBezTo>
                <a:cubicBezTo>
                  <a:pt x="21" y="10"/>
                  <a:pt x="24" y="7"/>
                  <a:pt x="25" y="5"/>
                </a:cubicBezTo>
                <a:cubicBezTo>
                  <a:pt x="25" y="4"/>
                  <a:pt x="25" y="4"/>
                  <a:pt x="25" y="4"/>
                </a:cubicBezTo>
                <a:cubicBezTo>
                  <a:pt x="20" y="8"/>
                  <a:pt x="16" y="11"/>
                  <a:pt x="11" y="13"/>
                </a:cubicBezTo>
                <a:cubicBezTo>
                  <a:pt x="12" y="13"/>
                  <a:pt x="14" y="10"/>
                  <a:pt x="15" y="9"/>
                </a:cubicBezTo>
                <a:cubicBezTo>
                  <a:pt x="17" y="8"/>
                  <a:pt x="19" y="6"/>
                  <a:pt x="20" y="5"/>
                </a:cubicBezTo>
                <a:cubicBezTo>
                  <a:pt x="20" y="5"/>
                  <a:pt x="20" y="4"/>
                  <a:pt x="20" y="4"/>
                </a:cubicBezTo>
                <a:cubicBezTo>
                  <a:pt x="17" y="6"/>
                  <a:pt x="14" y="8"/>
                  <a:pt x="11" y="10"/>
                </a:cubicBezTo>
                <a:cubicBezTo>
                  <a:pt x="10" y="11"/>
                  <a:pt x="9" y="11"/>
                  <a:pt x="8" y="12"/>
                </a:cubicBezTo>
                <a:cubicBezTo>
                  <a:pt x="5" y="14"/>
                  <a:pt x="9" y="11"/>
                  <a:pt x="9" y="10"/>
                </a:cubicBezTo>
                <a:cubicBezTo>
                  <a:pt x="11" y="9"/>
                  <a:pt x="13" y="7"/>
                  <a:pt x="14" y="5"/>
                </a:cubicBezTo>
                <a:cubicBezTo>
                  <a:pt x="15" y="5"/>
                  <a:pt x="14" y="4"/>
                  <a:pt x="14" y="4"/>
                </a:cubicBezTo>
                <a:cubicBezTo>
                  <a:pt x="11" y="7"/>
                  <a:pt x="6" y="10"/>
                  <a:pt x="4" y="12"/>
                </a:cubicBezTo>
                <a:cubicBezTo>
                  <a:pt x="7" y="10"/>
                  <a:pt x="9" y="7"/>
                  <a:pt x="11" y="4"/>
                </a:cubicBezTo>
                <a:cubicBezTo>
                  <a:pt x="17" y="4"/>
                  <a:pt x="23" y="4"/>
                  <a:pt x="29" y="4"/>
                </a:cubicBezTo>
                <a:close/>
                <a:moveTo>
                  <a:pt x="17" y="12"/>
                </a:moveTo>
                <a:cubicBezTo>
                  <a:pt x="17" y="12"/>
                  <a:pt x="17" y="12"/>
                  <a:pt x="17" y="12"/>
                </a:cubicBezTo>
                <a:cubicBezTo>
                  <a:pt x="17" y="12"/>
                  <a:pt x="17" y="12"/>
                  <a:pt x="17" y="12"/>
                </a:cubicBezTo>
                <a:close/>
                <a:moveTo>
                  <a:pt x="10" y="4"/>
                </a:moveTo>
                <a:cubicBezTo>
                  <a:pt x="7" y="6"/>
                  <a:pt x="5" y="7"/>
                  <a:pt x="3" y="9"/>
                </a:cubicBezTo>
                <a:cubicBezTo>
                  <a:pt x="3" y="9"/>
                  <a:pt x="3" y="9"/>
                  <a:pt x="3" y="9"/>
                </a:cubicBezTo>
                <a:cubicBezTo>
                  <a:pt x="4" y="8"/>
                  <a:pt x="6" y="6"/>
                  <a:pt x="7" y="4"/>
                </a:cubicBezTo>
                <a:cubicBezTo>
                  <a:pt x="8" y="4"/>
                  <a:pt x="9" y="4"/>
                  <a:pt x="1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cxnSp>
        <p:nvCxnSpPr>
          <p:cNvPr id="6" name="直接连接符 5"/>
          <p:cNvCxnSpPr/>
          <p:nvPr/>
        </p:nvCxnSpPr>
        <p:spPr>
          <a:xfrm>
            <a:off x="1397000" y="5553788"/>
            <a:ext cx="54483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2779987" y="3529176"/>
            <a:ext cx="1013374" cy="660400"/>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a:t>
            </a:r>
            <a:endParaRPr lang="en-US" altLang="zh-CN" dirty="0">
              <a:solidFill>
                <a:schemeClr val="bg1"/>
              </a:solidFill>
              <a:latin typeface="新蒂小丸子小学版" panose="03000600000000000000" pitchFamily="66" charset="-122"/>
              <a:ea typeface="新蒂小丸子小学版" panose="03000600000000000000" pitchFamily="66" charset="-122"/>
            </a:endParaRPr>
          </a:p>
          <a:p>
            <a:r>
              <a:rPr lang="zh-CN" altLang="en-US" dirty="0">
                <a:solidFill>
                  <a:schemeClr val="bg1"/>
                </a:solidFill>
                <a:latin typeface="新蒂小丸子小学版" panose="03000600000000000000" pitchFamily="66" charset="-122"/>
                <a:ea typeface="新蒂小丸子小学版" panose="03000600000000000000" pitchFamily="66" charset="-122"/>
              </a:rPr>
              <a:t>文字</a:t>
            </a:r>
            <a:endParaRPr lang="zh-CN" altLang="en-US" dirty="0"/>
          </a:p>
        </p:txBody>
      </p:sp>
      <p:sp>
        <p:nvSpPr>
          <p:cNvPr id="9" name="文本框 8"/>
          <p:cNvSpPr txBox="1"/>
          <p:nvPr/>
        </p:nvSpPr>
        <p:spPr>
          <a:xfrm>
            <a:off x="3449637" y="2373478"/>
            <a:ext cx="1013374" cy="660400"/>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a:t>
            </a:r>
            <a:endParaRPr lang="en-US" altLang="zh-CN" dirty="0">
              <a:solidFill>
                <a:schemeClr val="bg1"/>
              </a:solidFill>
              <a:latin typeface="新蒂小丸子小学版" panose="03000600000000000000" pitchFamily="66" charset="-122"/>
              <a:ea typeface="新蒂小丸子小学版" panose="03000600000000000000" pitchFamily="66" charset="-122"/>
            </a:endParaRPr>
          </a:p>
          <a:p>
            <a:r>
              <a:rPr lang="zh-CN" altLang="en-US" dirty="0">
                <a:solidFill>
                  <a:schemeClr val="bg1"/>
                </a:solidFill>
                <a:latin typeface="新蒂小丸子小学版" panose="03000600000000000000" pitchFamily="66" charset="-122"/>
                <a:ea typeface="新蒂小丸子小学版" panose="03000600000000000000" pitchFamily="66" charset="-122"/>
              </a:rPr>
              <a:t>文字</a:t>
            </a:r>
            <a:endParaRPr lang="zh-CN" altLang="en-US" dirty="0"/>
          </a:p>
        </p:txBody>
      </p:sp>
      <p:sp>
        <p:nvSpPr>
          <p:cNvPr id="10" name="文本框 9"/>
          <p:cNvSpPr txBox="1"/>
          <p:nvPr/>
        </p:nvSpPr>
        <p:spPr>
          <a:xfrm>
            <a:off x="4375453" y="2881478"/>
            <a:ext cx="1013374" cy="660400"/>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a:t>
            </a:r>
            <a:endParaRPr lang="en-US" altLang="zh-CN" dirty="0">
              <a:solidFill>
                <a:schemeClr val="bg1"/>
              </a:solidFill>
              <a:latin typeface="新蒂小丸子小学版" panose="03000600000000000000" pitchFamily="66" charset="-122"/>
              <a:ea typeface="新蒂小丸子小学版" panose="03000600000000000000" pitchFamily="66" charset="-122"/>
            </a:endParaRPr>
          </a:p>
          <a:p>
            <a:r>
              <a:rPr lang="zh-CN" altLang="en-US" dirty="0">
                <a:solidFill>
                  <a:schemeClr val="bg1"/>
                </a:solidFill>
                <a:latin typeface="新蒂小丸子小学版" panose="03000600000000000000" pitchFamily="66" charset="-122"/>
                <a:ea typeface="新蒂小丸子小学版" panose="03000600000000000000" pitchFamily="66" charset="-122"/>
              </a:rPr>
              <a:t>文字</a:t>
            </a:r>
            <a:endParaRPr lang="zh-CN" altLang="en-US" dirty="0"/>
          </a:p>
        </p:txBody>
      </p:sp>
      <p:sp>
        <p:nvSpPr>
          <p:cNvPr id="11" name="文本框 10"/>
          <p:cNvSpPr txBox="1"/>
          <p:nvPr/>
        </p:nvSpPr>
        <p:spPr>
          <a:xfrm>
            <a:off x="7158037" y="3459571"/>
            <a:ext cx="3556000" cy="2862322"/>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标题数字等都可以通过点击和标题数字等都可以通过点击和标题数字等都可以通过点击和标题数字等都可以通过点击和标题数字等都可以通过点击和</a:t>
            </a:r>
            <a:endParaRPr lang="zh-CN" altLang="en-US" dirty="0"/>
          </a:p>
          <a:p>
            <a:endParaRPr lang="zh-CN" altLang="en-US" dirty="0"/>
          </a:p>
          <a:p>
            <a:endParaRPr lang="zh-CN" altLang="en-US" dirty="0"/>
          </a:p>
          <a:p>
            <a:endParaRPr lang="zh-CN" altLang="en-US" dirty="0"/>
          </a:p>
          <a:p>
            <a:endParaRPr lang="zh-CN" altLang="en-US" dirty="0"/>
          </a:p>
          <a:p>
            <a:endParaRPr lang="zh-CN" altLang="en-US" dirty="0"/>
          </a:p>
        </p:txBody>
      </p:sp>
      <p:grpSp>
        <p:nvGrpSpPr>
          <p:cNvPr id="12" name="组合 11"/>
          <p:cNvGrpSpPr/>
          <p:nvPr/>
        </p:nvGrpSpPr>
        <p:grpSpPr>
          <a:xfrm>
            <a:off x="919689" y="596475"/>
            <a:ext cx="4647673" cy="1475841"/>
            <a:chOff x="970489" y="729942"/>
            <a:chExt cx="5290959" cy="1680113"/>
          </a:xfrm>
        </p:grpSpPr>
        <p:pic>
          <p:nvPicPr>
            <p:cNvPr id="13" name="图片 12"/>
            <p:cNvPicPr>
              <a:picLocks noChangeAspect="1"/>
            </p:cNvPicPr>
            <p:nvPr/>
          </p:nvPicPr>
          <p:blipFill>
            <a:blip r:embed="rId3"/>
            <a:stretch>
              <a:fillRect/>
            </a:stretch>
          </p:blipFill>
          <p:spPr>
            <a:xfrm>
              <a:off x="1837241" y="729942"/>
              <a:ext cx="4250713" cy="927407"/>
            </a:xfrm>
            <a:prstGeom prst="rect">
              <a:avLst/>
            </a:prstGeom>
          </p:spPr>
        </p:pic>
        <p:pic>
          <p:nvPicPr>
            <p:cNvPr id="14" name="图片 13"/>
            <p:cNvPicPr>
              <a:picLocks noChangeAspect="1"/>
            </p:cNvPicPr>
            <p:nvPr/>
          </p:nvPicPr>
          <p:blipFill>
            <a:blip r:embed="rId4"/>
            <a:stretch>
              <a:fillRect/>
            </a:stretch>
          </p:blipFill>
          <p:spPr>
            <a:xfrm>
              <a:off x="970489" y="904644"/>
              <a:ext cx="866752" cy="1505411"/>
            </a:xfrm>
            <a:prstGeom prst="rect">
              <a:avLst/>
            </a:prstGeom>
          </p:spPr>
        </p:pic>
        <p:sp>
          <p:nvSpPr>
            <p:cNvPr id="15" name="文本框 14"/>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Tree>
    <p:extLst>
      <p:ext uri="{BB962C8B-B14F-4D97-AF65-F5344CB8AC3E}">
        <p14:creationId xmlns:p14="http://schemas.microsoft.com/office/powerpoint/2010/main" val="344177262"/>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arn(inVertical)">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1"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ppt_x"/>
                                          </p:val>
                                        </p:tav>
                                        <p:tav tm="100000">
                                          <p:val>
                                            <p:strVal val="#ppt_x"/>
                                          </p:val>
                                        </p:tav>
                                      </p:tavLst>
                                    </p:anim>
                                    <p:anim calcmode="lin" valueType="num">
                                      <p:cBhvr additive="base">
                                        <p:cTn id="19" dur="500" fill="hold"/>
                                        <p:tgtEl>
                                          <p:spTgt spid="2"/>
                                        </p:tgtEl>
                                        <p:attrNameLst>
                                          <p:attrName>ppt_y</p:attrName>
                                        </p:attrNameLst>
                                      </p:cBhvr>
                                      <p:tavLst>
                                        <p:tav tm="0">
                                          <p:val>
                                            <p:strVal val="0-#ppt_h/2"/>
                                          </p:val>
                                        </p:tav>
                                        <p:tav tm="100000">
                                          <p:val>
                                            <p:strVal val="#ppt_y"/>
                                          </p:val>
                                        </p:tav>
                                      </p:tavLst>
                                    </p:anim>
                                  </p:childTnLst>
                                </p:cTn>
                              </p:par>
                              <p:par>
                                <p:cTn id="20" presetID="2" presetClass="entr" presetSubtype="1"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ppt_x"/>
                                          </p:val>
                                        </p:tav>
                                        <p:tav tm="100000">
                                          <p:val>
                                            <p:strVal val="#ppt_x"/>
                                          </p:val>
                                        </p:tav>
                                      </p:tavLst>
                                    </p:anim>
                                    <p:anim calcmode="lin" valueType="num">
                                      <p:cBhvr additive="base">
                                        <p:cTn id="23" dur="500" fill="hold"/>
                                        <p:tgtEl>
                                          <p:spTgt spid="3"/>
                                        </p:tgtEl>
                                        <p:attrNameLst>
                                          <p:attrName>ppt_y</p:attrName>
                                        </p:attrNameLst>
                                      </p:cBhvr>
                                      <p:tavLst>
                                        <p:tav tm="0">
                                          <p:val>
                                            <p:strVal val="0-#ppt_h/2"/>
                                          </p:val>
                                        </p:tav>
                                        <p:tav tm="100000">
                                          <p:val>
                                            <p:strVal val="#ppt_y"/>
                                          </p:val>
                                        </p:tav>
                                      </p:tavLst>
                                    </p:anim>
                                  </p:childTnLst>
                                </p:cTn>
                              </p:par>
                              <p:par>
                                <p:cTn id="24" presetID="2" presetClass="entr" presetSubtype="1"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500" fill="hold"/>
                                        <p:tgtEl>
                                          <p:spTgt spid="4"/>
                                        </p:tgtEl>
                                        <p:attrNameLst>
                                          <p:attrName>ppt_x</p:attrName>
                                        </p:attrNameLst>
                                      </p:cBhvr>
                                      <p:tavLst>
                                        <p:tav tm="0">
                                          <p:val>
                                            <p:strVal val="#ppt_x"/>
                                          </p:val>
                                        </p:tav>
                                        <p:tav tm="100000">
                                          <p:val>
                                            <p:strVal val="#ppt_x"/>
                                          </p:val>
                                        </p:tav>
                                      </p:tavLst>
                                    </p:anim>
                                    <p:anim calcmode="lin" valueType="num">
                                      <p:cBhvr additive="base">
                                        <p:cTn id="27" dur="500" fill="hold"/>
                                        <p:tgtEl>
                                          <p:spTgt spid="4"/>
                                        </p:tgtEl>
                                        <p:attrNameLst>
                                          <p:attrName>ppt_y</p:attrName>
                                        </p:attrNameLst>
                                      </p:cBhvr>
                                      <p:tavLst>
                                        <p:tav tm="0">
                                          <p:val>
                                            <p:strVal val="0-#ppt_h/2"/>
                                          </p:val>
                                        </p:tav>
                                        <p:tav tm="100000">
                                          <p:val>
                                            <p:strVal val="#ppt_y"/>
                                          </p:val>
                                        </p:tav>
                                      </p:tavLst>
                                    </p:anim>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par>
                          <p:cTn id="32" fill="hold">
                            <p:stCondLst>
                              <p:cond delay="1000"/>
                            </p:stCondLst>
                            <p:childTnLst>
                              <p:par>
                                <p:cTn id="33" presetID="10" presetClass="entr" presetSubtype="0"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1500"/>
                            </p:stCondLst>
                            <p:childTnLst>
                              <p:par>
                                <p:cTn id="37" presetID="10" presetClass="entr" presetSubtype="0" fill="hold" grpId="0" nodeType="after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childTnLst>
                    </p:cTn>
                  </p:par>
                  <p:par>
                    <p:cTn id="40" fill="hold">
                      <p:stCondLst>
                        <p:cond delay="indefinite"/>
                      </p:stCondLst>
                      <p:childTnLst>
                        <p:par>
                          <p:cTn id="41" fill="hold">
                            <p:stCondLst>
                              <p:cond delay="0"/>
                            </p:stCondLst>
                            <p:childTnLst>
                              <p:par>
                                <p:cTn id="42" presetID="41" presetClass="entr" presetSubtype="0" fill="hold" grpId="0" nodeType="clickEffect">
                                  <p:stCondLst>
                                    <p:cond delay="0"/>
                                  </p:stCondLst>
                                  <p:iterate type="lt">
                                    <p:tmPct val="10000"/>
                                  </p:iterate>
                                  <p:childTnLst>
                                    <p:set>
                                      <p:cBhvr>
                                        <p:cTn id="43" dur="1" fill="hold">
                                          <p:stCondLst>
                                            <p:cond delay="0"/>
                                          </p:stCondLst>
                                        </p:cTn>
                                        <p:tgtEl>
                                          <p:spTgt spid="11"/>
                                        </p:tgtEl>
                                        <p:attrNameLst>
                                          <p:attrName>style.visibility</p:attrName>
                                        </p:attrNameLst>
                                      </p:cBhvr>
                                      <p:to>
                                        <p:strVal val="visible"/>
                                      </p:to>
                                    </p:set>
                                    <p:anim calcmode="lin" valueType="num">
                                      <p:cBhvr>
                                        <p:cTn id="44"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11"/>
                                        </p:tgtEl>
                                        <p:attrNameLst>
                                          <p:attrName>ppt_y</p:attrName>
                                        </p:attrNameLst>
                                      </p:cBhvr>
                                      <p:tavLst>
                                        <p:tav tm="0">
                                          <p:val>
                                            <p:strVal val="#ppt_y"/>
                                          </p:val>
                                        </p:tav>
                                        <p:tav tm="100000">
                                          <p:val>
                                            <p:strVal val="#ppt_y"/>
                                          </p:val>
                                        </p:tav>
                                      </p:tavLst>
                                    </p:anim>
                                    <p:anim calcmode="lin" valueType="num">
                                      <p:cBhvr>
                                        <p:cTn id="46"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8" grpId="0"/>
      <p:bldP spid="9" grpId="0"/>
      <p:bldP spid="10" grpId="0"/>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V="1">
            <a:off x="9294813" y="900113"/>
            <a:ext cx="552450" cy="55245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V="1">
            <a:off x="4451350" y="5692775"/>
            <a:ext cx="552450" cy="55245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TextBox 18"/>
          <p:cNvSpPr txBox="1"/>
          <p:nvPr/>
        </p:nvSpPr>
        <p:spPr>
          <a:xfrm flipH="1">
            <a:off x="5870576" y="1423989"/>
            <a:ext cx="2347913" cy="822325"/>
          </a:xfrm>
          <a:prstGeom prst="rect">
            <a:avLst/>
          </a:prstGeom>
          <a:noFill/>
        </p:spPr>
        <p:txBody>
          <a:bodyPr anchor="ctr"/>
          <a:lstStyle/>
          <a:p>
            <a:pPr algn="just">
              <a:lnSpc>
                <a:spcPct val="130000"/>
              </a:lnSpc>
              <a:defRPr/>
            </a:pPr>
            <a:r>
              <a:rPr lang="zh-CN" altLang="en-US" sz="1300" dirty="0">
                <a:solidFill>
                  <a:schemeClr val="bg1"/>
                </a:solidFill>
                <a:latin typeface="新蒂小丸子小学版" panose="03000600000000000000" pitchFamily="66" charset="-122"/>
                <a:ea typeface="新蒂小丸子小学版" panose="03000600000000000000" pitchFamily="66" charset="-122"/>
              </a:rPr>
              <a:t>点击此处输入文本内容</a:t>
            </a:r>
          </a:p>
          <a:p>
            <a:pPr algn="just">
              <a:lnSpc>
                <a:spcPct val="130000"/>
              </a:lnSpc>
              <a:defRPr/>
            </a:pPr>
            <a:r>
              <a:rPr lang="zh-CN" altLang="en-US" sz="1300" dirty="0">
                <a:solidFill>
                  <a:schemeClr val="bg1"/>
                </a:solidFill>
                <a:latin typeface="新蒂小丸子小学版" panose="03000600000000000000" pitchFamily="66" charset="-122"/>
                <a:ea typeface="新蒂小丸子小学版" panose="03000600000000000000" pitchFamily="66" charset="-122"/>
              </a:rPr>
              <a:t>点击此处输入文本内容</a:t>
            </a:r>
            <a:r>
              <a:rPr lang="zh-CN" altLang="en-US" sz="1300" kern="0" dirty="0">
                <a:solidFill>
                  <a:schemeClr val="bg1"/>
                </a:solidFill>
                <a:latin typeface="新蒂小丸子小学版" panose="03000600000000000000" pitchFamily="66" charset="-122"/>
                <a:ea typeface="新蒂小丸子小学版" panose="03000600000000000000" pitchFamily="66" charset="-122"/>
                <a:cs typeface="Arial" pitchFamily="34" charset="0"/>
              </a:rPr>
              <a:t>。</a:t>
            </a:r>
          </a:p>
        </p:txBody>
      </p:sp>
      <p:sp>
        <p:nvSpPr>
          <p:cNvPr id="5" name="TextBox 19"/>
          <p:cNvSpPr txBox="1"/>
          <p:nvPr/>
        </p:nvSpPr>
        <p:spPr>
          <a:xfrm flipH="1">
            <a:off x="4784726" y="2495551"/>
            <a:ext cx="2347913" cy="822325"/>
          </a:xfrm>
          <a:prstGeom prst="rect">
            <a:avLst/>
          </a:prstGeom>
          <a:noFill/>
        </p:spPr>
        <p:txBody>
          <a:bodyPr anchor="ctr"/>
          <a:lstStyle/>
          <a:p>
            <a:pPr algn="just">
              <a:lnSpc>
                <a:spcPct val="130000"/>
              </a:lnSpc>
              <a:defRPr/>
            </a:pPr>
            <a:r>
              <a:rPr lang="zh-CN" altLang="en-US" sz="1300" dirty="0">
                <a:solidFill>
                  <a:schemeClr val="bg1"/>
                </a:solidFill>
                <a:latin typeface="新蒂小丸子小学版" panose="03000600000000000000" pitchFamily="66" charset="-122"/>
                <a:ea typeface="新蒂小丸子小学版" panose="03000600000000000000" pitchFamily="66" charset="-122"/>
              </a:rPr>
              <a:t>点击此处输入文本内容</a:t>
            </a:r>
          </a:p>
          <a:p>
            <a:pPr algn="just">
              <a:lnSpc>
                <a:spcPct val="130000"/>
              </a:lnSpc>
              <a:defRPr/>
            </a:pPr>
            <a:r>
              <a:rPr lang="zh-CN" altLang="en-US" sz="1300" dirty="0">
                <a:solidFill>
                  <a:schemeClr val="bg1"/>
                </a:solidFill>
                <a:latin typeface="新蒂小丸子小学版" panose="03000600000000000000" pitchFamily="66" charset="-122"/>
                <a:ea typeface="新蒂小丸子小学版" panose="03000600000000000000" pitchFamily="66" charset="-122"/>
              </a:rPr>
              <a:t>点击此处输入文本内容</a:t>
            </a:r>
            <a:r>
              <a:rPr lang="zh-CN" altLang="en-US" sz="1300" kern="0" dirty="0">
                <a:solidFill>
                  <a:schemeClr val="bg1"/>
                </a:solidFill>
                <a:latin typeface="新蒂小丸子小学版" panose="03000600000000000000" pitchFamily="66" charset="-122"/>
                <a:ea typeface="新蒂小丸子小学版" panose="03000600000000000000" pitchFamily="66" charset="-122"/>
                <a:cs typeface="Arial" pitchFamily="34" charset="0"/>
              </a:rPr>
              <a:t>。</a:t>
            </a:r>
          </a:p>
        </p:txBody>
      </p:sp>
      <p:sp>
        <p:nvSpPr>
          <p:cNvPr id="6" name="TextBox 20"/>
          <p:cNvSpPr txBox="1"/>
          <p:nvPr/>
        </p:nvSpPr>
        <p:spPr>
          <a:xfrm flipH="1">
            <a:off x="3698876" y="3565526"/>
            <a:ext cx="2347913" cy="822325"/>
          </a:xfrm>
          <a:prstGeom prst="rect">
            <a:avLst/>
          </a:prstGeom>
          <a:noFill/>
        </p:spPr>
        <p:txBody>
          <a:bodyPr anchor="ctr"/>
          <a:lstStyle/>
          <a:p>
            <a:pPr algn="just">
              <a:lnSpc>
                <a:spcPct val="130000"/>
              </a:lnSpc>
              <a:defRPr/>
            </a:pPr>
            <a:r>
              <a:rPr lang="zh-CN" altLang="en-US" sz="1300" dirty="0">
                <a:solidFill>
                  <a:schemeClr val="bg1"/>
                </a:solidFill>
                <a:latin typeface="新蒂小丸子小学版" panose="03000600000000000000" pitchFamily="66" charset="-122"/>
                <a:ea typeface="新蒂小丸子小学版" panose="03000600000000000000" pitchFamily="66" charset="-122"/>
              </a:rPr>
              <a:t>点击此处输入文本内容</a:t>
            </a:r>
          </a:p>
          <a:p>
            <a:pPr algn="just">
              <a:lnSpc>
                <a:spcPct val="130000"/>
              </a:lnSpc>
              <a:defRPr/>
            </a:pPr>
            <a:r>
              <a:rPr lang="zh-CN" altLang="en-US" sz="1300" dirty="0">
                <a:solidFill>
                  <a:schemeClr val="bg1"/>
                </a:solidFill>
                <a:latin typeface="新蒂小丸子小学版" panose="03000600000000000000" pitchFamily="66" charset="-122"/>
                <a:ea typeface="新蒂小丸子小学版" panose="03000600000000000000" pitchFamily="66" charset="-122"/>
              </a:rPr>
              <a:t>点击此处输入文本内容</a:t>
            </a:r>
            <a:r>
              <a:rPr lang="zh-CN" altLang="en-US" sz="1300" kern="0" dirty="0">
                <a:solidFill>
                  <a:schemeClr val="bg1"/>
                </a:solidFill>
                <a:latin typeface="新蒂小丸子小学版" panose="03000600000000000000" pitchFamily="66" charset="-122"/>
                <a:ea typeface="新蒂小丸子小学版" panose="03000600000000000000" pitchFamily="66" charset="-122"/>
                <a:cs typeface="Arial" pitchFamily="34" charset="0"/>
              </a:rPr>
              <a:t>。</a:t>
            </a:r>
          </a:p>
        </p:txBody>
      </p:sp>
      <p:sp>
        <p:nvSpPr>
          <p:cNvPr id="7" name="TextBox 21"/>
          <p:cNvSpPr txBox="1"/>
          <p:nvPr/>
        </p:nvSpPr>
        <p:spPr>
          <a:xfrm flipH="1">
            <a:off x="2613026" y="4635501"/>
            <a:ext cx="2347913" cy="822325"/>
          </a:xfrm>
          <a:prstGeom prst="rect">
            <a:avLst/>
          </a:prstGeom>
          <a:noFill/>
        </p:spPr>
        <p:txBody>
          <a:bodyPr anchor="ctr"/>
          <a:lstStyle/>
          <a:p>
            <a:pPr algn="just">
              <a:lnSpc>
                <a:spcPct val="130000"/>
              </a:lnSpc>
              <a:defRPr/>
            </a:pPr>
            <a:r>
              <a:rPr lang="zh-CN" altLang="en-US" sz="1300" dirty="0">
                <a:solidFill>
                  <a:schemeClr val="bg1"/>
                </a:solidFill>
                <a:latin typeface="新蒂小丸子小学版" panose="03000600000000000000" pitchFamily="66" charset="-122"/>
                <a:ea typeface="新蒂小丸子小学版" panose="03000600000000000000" pitchFamily="66" charset="-122"/>
              </a:rPr>
              <a:t>点击此处输入文本内容</a:t>
            </a:r>
          </a:p>
          <a:p>
            <a:pPr algn="just">
              <a:lnSpc>
                <a:spcPct val="130000"/>
              </a:lnSpc>
              <a:defRPr/>
            </a:pPr>
            <a:r>
              <a:rPr lang="zh-CN" altLang="en-US" sz="1300" dirty="0">
                <a:solidFill>
                  <a:schemeClr val="bg1"/>
                </a:solidFill>
                <a:latin typeface="新蒂小丸子小学版" panose="03000600000000000000" pitchFamily="66" charset="-122"/>
                <a:ea typeface="新蒂小丸子小学版" panose="03000600000000000000" pitchFamily="66" charset="-122"/>
              </a:rPr>
              <a:t>点击此处输入文本内容</a:t>
            </a:r>
            <a:r>
              <a:rPr lang="zh-CN" altLang="en-US" sz="1300" kern="0" dirty="0">
                <a:solidFill>
                  <a:schemeClr val="bg1"/>
                </a:solidFill>
                <a:latin typeface="新蒂小丸子小学版" panose="03000600000000000000" pitchFamily="66" charset="-122"/>
                <a:ea typeface="新蒂小丸子小学版" panose="03000600000000000000" pitchFamily="66" charset="-122"/>
                <a:cs typeface="Arial" pitchFamily="34" charset="0"/>
              </a:rPr>
              <a:t>。</a:t>
            </a:r>
          </a:p>
        </p:txBody>
      </p:sp>
      <p:sp>
        <p:nvSpPr>
          <p:cNvPr id="8" name="任意多边形 7"/>
          <p:cNvSpPr/>
          <p:nvPr/>
        </p:nvSpPr>
        <p:spPr>
          <a:xfrm>
            <a:off x="8234363" y="1423988"/>
            <a:ext cx="1085850" cy="1085850"/>
          </a:xfrm>
          <a:custGeom>
            <a:avLst/>
            <a:gdLst>
              <a:gd name="connsiteX0" fmla="*/ 542813 w 1085626"/>
              <a:gd name="connsiteY0" fmla="*/ 0 h 1085626"/>
              <a:gd name="connsiteX1" fmla="*/ 542825 w 1085626"/>
              <a:gd name="connsiteY1" fmla="*/ 1 h 1085626"/>
              <a:gd name="connsiteX2" fmla="*/ 1085625 w 1085626"/>
              <a:gd name="connsiteY2" fmla="*/ 1 h 1085626"/>
              <a:gd name="connsiteX3" fmla="*/ 1085625 w 1085626"/>
              <a:gd name="connsiteY3" fmla="*/ 542801 h 1085626"/>
              <a:gd name="connsiteX4" fmla="*/ 1085626 w 1085626"/>
              <a:gd name="connsiteY4" fmla="*/ 542812 h 1085626"/>
              <a:gd name="connsiteX5" fmla="*/ 542813 w 1085626"/>
              <a:gd name="connsiteY5" fmla="*/ 1085625 h 1085626"/>
              <a:gd name="connsiteX6" fmla="*/ 542812 w 1085626"/>
              <a:gd name="connsiteY6" fmla="*/ 1085625 h 1085626"/>
              <a:gd name="connsiteX7" fmla="*/ 542812 w 1085626"/>
              <a:gd name="connsiteY7" fmla="*/ 1085626 h 1085626"/>
              <a:gd name="connsiteX8" fmla="*/ 542801 w 1085626"/>
              <a:gd name="connsiteY8" fmla="*/ 1085625 h 1085626"/>
              <a:gd name="connsiteX9" fmla="*/ 1 w 1085626"/>
              <a:gd name="connsiteY9" fmla="*/ 1085625 h 1085626"/>
              <a:gd name="connsiteX10" fmla="*/ 1 w 1085626"/>
              <a:gd name="connsiteY10" fmla="*/ 542825 h 1085626"/>
              <a:gd name="connsiteX11" fmla="*/ 0 w 1085626"/>
              <a:gd name="connsiteY11" fmla="*/ 542813 h 1085626"/>
              <a:gd name="connsiteX12" fmla="*/ 542812 w 1085626"/>
              <a:gd name="connsiteY12" fmla="*/ 1 h 1085626"/>
              <a:gd name="connsiteX13" fmla="*/ 542813 w 1085626"/>
              <a:gd name="connsiteY13" fmla="*/ 1 h 1085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5626" h="1085626">
                <a:moveTo>
                  <a:pt x="542813" y="0"/>
                </a:moveTo>
                <a:lnTo>
                  <a:pt x="542825" y="1"/>
                </a:lnTo>
                <a:lnTo>
                  <a:pt x="1085625" y="1"/>
                </a:lnTo>
                <a:lnTo>
                  <a:pt x="1085625" y="542801"/>
                </a:lnTo>
                <a:lnTo>
                  <a:pt x="1085626" y="542812"/>
                </a:lnTo>
                <a:cubicBezTo>
                  <a:pt x="1085626" y="842599"/>
                  <a:pt x="842600" y="1085625"/>
                  <a:pt x="542813" y="1085625"/>
                </a:cubicBezTo>
                <a:lnTo>
                  <a:pt x="542812" y="1085625"/>
                </a:lnTo>
                <a:lnTo>
                  <a:pt x="542812" y="1085626"/>
                </a:lnTo>
                <a:lnTo>
                  <a:pt x="542801" y="1085625"/>
                </a:lnTo>
                <a:lnTo>
                  <a:pt x="1" y="1085625"/>
                </a:lnTo>
                <a:lnTo>
                  <a:pt x="1" y="542825"/>
                </a:lnTo>
                <a:lnTo>
                  <a:pt x="0" y="542813"/>
                </a:lnTo>
                <a:cubicBezTo>
                  <a:pt x="0" y="243027"/>
                  <a:pt x="243025" y="1"/>
                  <a:pt x="542812" y="1"/>
                </a:cubicBezTo>
                <a:lnTo>
                  <a:pt x="542813" y="1"/>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400" dirty="0">
                <a:latin typeface="新蒂小丸子小学版" panose="03000600000000000000" pitchFamily="66" charset="-122"/>
                <a:ea typeface="新蒂小丸子小学版" panose="03000600000000000000" pitchFamily="66" charset="-122"/>
              </a:rPr>
              <a:t>文本</a:t>
            </a:r>
          </a:p>
        </p:txBody>
      </p:sp>
      <p:sp>
        <p:nvSpPr>
          <p:cNvPr id="9" name="任意多边形 8"/>
          <p:cNvSpPr/>
          <p:nvPr/>
        </p:nvSpPr>
        <p:spPr>
          <a:xfrm>
            <a:off x="7148513" y="2495551"/>
            <a:ext cx="1085850" cy="1084263"/>
          </a:xfrm>
          <a:custGeom>
            <a:avLst/>
            <a:gdLst>
              <a:gd name="connsiteX0" fmla="*/ 542813 w 1085626"/>
              <a:gd name="connsiteY0" fmla="*/ 0 h 1085626"/>
              <a:gd name="connsiteX1" fmla="*/ 542825 w 1085626"/>
              <a:gd name="connsiteY1" fmla="*/ 1 h 1085626"/>
              <a:gd name="connsiteX2" fmla="*/ 1085625 w 1085626"/>
              <a:gd name="connsiteY2" fmla="*/ 1 h 1085626"/>
              <a:gd name="connsiteX3" fmla="*/ 1085625 w 1085626"/>
              <a:gd name="connsiteY3" fmla="*/ 542801 h 1085626"/>
              <a:gd name="connsiteX4" fmla="*/ 1085626 w 1085626"/>
              <a:gd name="connsiteY4" fmla="*/ 542812 h 1085626"/>
              <a:gd name="connsiteX5" fmla="*/ 542813 w 1085626"/>
              <a:gd name="connsiteY5" fmla="*/ 1085625 h 1085626"/>
              <a:gd name="connsiteX6" fmla="*/ 542812 w 1085626"/>
              <a:gd name="connsiteY6" fmla="*/ 1085625 h 1085626"/>
              <a:gd name="connsiteX7" fmla="*/ 542812 w 1085626"/>
              <a:gd name="connsiteY7" fmla="*/ 1085626 h 1085626"/>
              <a:gd name="connsiteX8" fmla="*/ 542801 w 1085626"/>
              <a:gd name="connsiteY8" fmla="*/ 1085625 h 1085626"/>
              <a:gd name="connsiteX9" fmla="*/ 1 w 1085626"/>
              <a:gd name="connsiteY9" fmla="*/ 1085625 h 1085626"/>
              <a:gd name="connsiteX10" fmla="*/ 1 w 1085626"/>
              <a:gd name="connsiteY10" fmla="*/ 542825 h 1085626"/>
              <a:gd name="connsiteX11" fmla="*/ 0 w 1085626"/>
              <a:gd name="connsiteY11" fmla="*/ 542814 h 1085626"/>
              <a:gd name="connsiteX12" fmla="*/ 542812 w 1085626"/>
              <a:gd name="connsiteY12" fmla="*/ 1 h 1085626"/>
              <a:gd name="connsiteX13" fmla="*/ 542813 w 1085626"/>
              <a:gd name="connsiteY13" fmla="*/ 1 h 1085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5626" h="1085626">
                <a:moveTo>
                  <a:pt x="542813" y="0"/>
                </a:moveTo>
                <a:lnTo>
                  <a:pt x="542825" y="1"/>
                </a:lnTo>
                <a:lnTo>
                  <a:pt x="1085625" y="1"/>
                </a:lnTo>
                <a:lnTo>
                  <a:pt x="1085625" y="542801"/>
                </a:lnTo>
                <a:lnTo>
                  <a:pt x="1085626" y="542812"/>
                </a:lnTo>
                <a:cubicBezTo>
                  <a:pt x="1085626" y="842599"/>
                  <a:pt x="842600" y="1085625"/>
                  <a:pt x="542813" y="1085625"/>
                </a:cubicBezTo>
                <a:lnTo>
                  <a:pt x="542812" y="1085625"/>
                </a:lnTo>
                <a:lnTo>
                  <a:pt x="542812" y="1085626"/>
                </a:lnTo>
                <a:lnTo>
                  <a:pt x="542801" y="1085625"/>
                </a:lnTo>
                <a:lnTo>
                  <a:pt x="1" y="1085625"/>
                </a:lnTo>
                <a:lnTo>
                  <a:pt x="1" y="542825"/>
                </a:lnTo>
                <a:lnTo>
                  <a:pt x="0" y="542814"/>
                </a:lnTo>
                <a:cubicBezTo>
                  <a:pt x="0" y="243027"/>
                  <a:pt x="243025" y="1"/>
                  <a:pt x="542812" y="1"/>
                </a:cubicBezTo>
                <a:lnTo>
                  <a:pt x="542813" y="1"/>
                </a:ln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400" dirty="0">
                <a:solidFill>
                  <a:schemeClr val="tx1"/>
                </a:solidFill>
                <a:latin typeface="新蒂小丸子小学版" panose="03000600000000000000" pitchFamily="66" charset="-122"/>
                <a:ea typeface="新蒂小丸子小学版" panose="03000600000000000000" pitchFamily="66" charset="-122"/>
              </a:rPr>
              <a:t>文本</a:t>
            </a:r>
          </a:p>
        </p:txBody>
      </p:sp>
      <p:sp>
        <p:nvSpPr>
          <p:cNvPr id="10" name="任意多边形 9"/>
          <p:cNvSpPr/>
          <p:nvPr/>
        </p:nvSpPr>
        <p:spPr>
          <a:xfrm>
            <a:off x="6062663" y="3565525"/>
            <a:ext cx="1085850" cy="1085850"/>
          </a:xfrm>
          <a:custGeom>
            <a:avLst/>
            <a:gdLst>
              <a:gd name="connsiteX0" fmla="*/ 542813 w 1085626"/>
              <a:gd name="connsiteY0" fmla="*/ 0 h 1085626"/>
              <a:gd name="connsiteX1" fmla="*/ 542825 w 1085626"/>
              <a:gd name="connsiteY1" fmla="*/ 1 h 1085626"/>
              <a:gd name="connsiteX2" fmla="*/ 1085625 w 1085626"/>
              <a:gd name="connsiteY2" fmla="*/ 1 h 1085626"/>
              <a:gd name="connsiteX3" fmla="*/ 1085625 w 1085626"/>
              <a:gd name="connsiteY3" fmla="*/ 542801 h 1085626"/>
              <a:gd name="connsiteX4" fmla="*/ 1085626 w 1085626"/>
              <a:gd name="connsiteY4" fmla="*/ 542813 h 1085626"/>
              <a:gd name="connsiteX5" fmla="*/ 542813 w 1085626"/>
              <a:gd name="connsiteY5" fmla="*/ 1085625 h 1085626"/>
              <a:gd name="connsiteX6" fmla="*/ 542812 w 1085626"/>
              <a:gd name="connsiteY6" fmla="*/ 1085625 h 1085626"/>
              <a:gd name="connsiteX7" fmla="*/ 542812 w 1085626"/>
              <a:gd name="connsiteY7" fmla="*/ 1085626 h 1085626"/>
              <a:gd name="connsiteX8" fmla="*/ 542801 w 1085626"/>
              <a:gd name="connsiteY8" fmla="*/ 1085625 h 1085626"/>
              <a:gd name="connsiteX9" fmla="*/ 1 w 1085626"/>
              <a:gd name="connsiteY9" fmla="*/ 1085625 h 1085626"/>
              <a:gd name="connsiteX10" fmla="*/ 1 w 1085626"/>
              <a:gd name="connsiteY10" fmla="*/ 542825 h 1085626"/>
              <a:gd name="connsiteX11" fmla="*/ 0 w 1085626"/>
              <a:gd name="connsiteY11" fmla="*/ 542814 h 1085626"/>
              <a:gd name="connsiteX12" fmla="*/ 542812 w 1085626"/>
              <a:gd name="connsiteY12" fmla="*/ 1 h 1085626"/>
              <a:gd name="connsiteX13" fmla="*/ 542813 w 1085626"/>
              <a:gd name="connsiteY13" fmla="*/ 1 h 1085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5626" h="1085626">
                <a:moveTo>
                  <a:pt x="542813" y="0"/>
                </a:moveTo>
                <a:lnTo>
                  <a:pt x="542825" y="1"/>
                </a:lnTo>
                <a:lnTo>
                  <a:pt x="1085625" y="1"/>
                </a:lnTo>
                <a:lnTo>
                  <a:pt x="1085625" y="542801"/>
                </a:lnTo>
                <a:lnTo>
                  <a:pt x="1085626" y="542813"/>
                </a:lnTo>
                <a:cubicBezTo>
                  <a:pt x="1085626" y="842599"/>
                  <a:pt x="842600" y="1085625"/>
                  <a:pt x="542813" y="1085625"/>
                </a:cubicBezTo>
                <a:lnTo>
                  <a:pt x="542812" y="1085625"/>
                </a:lnTo>
                <a:lnTo>
                  <a:pt x="542812" y="1085626"/>
                </a:lnTo>
                <a:lnTo>
                  <a:pt x="542801" y="1085625"/>
                </a:lnTo>
                <a:lnTo>
                  <a:pt x="1" y="1085625"/>
                </a:lnTo>
                <a:lnTo>
                  <a:pt x="1" y="542825"/>
                </a:lnTo>
                <a:lnTo>
                  <a:pt x="0" y="542814"/>
                </a:lnTo>
                <a:cubicBezTo>
                  <a:pt x="0" y="243027"/>
                  <a:pt x="243025" y="1"/>
                  <a:pt x="542812" y="1"/>
                </a:cubicBezTo>
                <a:lnTo>
                  <a:pt x="542813" y="1"/>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400" dirty="0">
                <a:latin typeface="新蒂小丸子小学版" panose="03000600000000000000" pitchFamily="66" charset="-122"/>
                <a:ea typeface="新蒂小丸子小学版" panose="03000600000000000000" pitchFamily="66" charset="-122"/>
              </a:rPr>
              <a:t>文本</a:t>
            </a:r>
          </a:p>
        </p:txBody>
      </p:sp>
      <p:sp>
        <p:nvSpPr>
          <p:cNvPr id="11" name="任意多边形 10"/>
          <p:cNvSpPr/>
          <p:nvPr/>
        </p:nvSpPr>
        <p:spPr>
          <a:xfrm>
            <a:off x="4976813" y="4635500"/>
            <a:ext cx="1085850" cy="1085850"/>
          </a:xfrm>
          <a:custGeom>
            <a:avLst/>
            <a:gdLst>
              <a:gd name="connsiteX0" fmla="*/ 542813 w 1085626"/>
              <a:gd name="connsiteY0" fmla="*/ 0 h 1085626"/>
              <a:gd name="connsiteX1" fmla="*/ 542825 w 1085626"/>
              <a:gd name="connsiteY1" fmla="*/ 1 h 1085626"/>
              <a:gd name="connsiteX2" fmla="*/ 1085625 w 1085626"/>
              <a:gd name="connsiteY2" fmla="*/ 1 h 1085626"/>
              <a:gd name="connsiteX3" fmla="*/ 1085625 w 1085626"/>
              <a:gd name="connsiteY3" fmla="*/ 542801 h 1085626"/>
              <a:gd name="connsiteX4" fmla="*/ 1085626 w 1085626"/>
              <a:gd name="connsiteY4" fmla="*/ 542812 h 1085626"/>
              <a:gd name="connsiteX5" fmla="*/ 542813 w 1085626"/>
              <a:gd name="connsiteY5" fmla="*/ 1085625 h 1085626"/>
              <a:gd name="connsiteX6" fmla="*/ 542812 w 1085626"/>
              <a:gd name="connsiteY6" fmla="*/ 1085625 h 1085626"/>
              <a:gd name="connsiteX7" fmla="*/ 542812 w 1085626"/>
              <a:gd name="connsiteY7" fmla="*/ 1085626 h 1085626"/>
              <a:gd name="connsiteX8" fmla="*/ 542801 w 1085626"/>
              <a:gd name="connsiteY8" fmla="*/ 1085625 h 1085626"/>
              <a:gd name="connsiteX9" fmla="*/ 1 w 1085626"/>
              <a:gd name="connsiteY9" fmla="*/ 1085625 h 1085626"/>
              <a:gd name="connsiteX10" fmla="*/ 1 w 1085626"/>
              <a:gd name="connsiteY10" fmla="*/ 542825 h 1085626"/>
              <a:gd name="connsiteX11" fmla="*/ 0 w 1085626"/>
              <a:gd name="connsiteY11" fmla="*/ 542813 h 1085626"/>
              <a:gd name="connsiteX12" fmla="*/ 542812 w 1085626"/>
              <a:gd name="connsiteY12" fmla="*/ 1 h 1085626"/>
              <a:gd name="connsiteX13" fmla="*/ 542813 w 1085626"/>
              <a:gd name="connsiteY13" fmla="*/ 1 h 1085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5626" h="1085626">
                <a:moveTo>
                  <a:pt x="542813" y="0"/>
                </a:moveTo>
                <a:lnTo>
                  <a:pt x="542825" y="1"/>
                </a:lnTo>
                <a:lnTo>
                  <a:pt x="1085625" y="1"/>
                </a:lnTo>
                <a:lnTo>
                  <a:pt x="1085625" y="542801"/>
                </a:lnTo>
                <a:lnTo>
                  <a:pt x="1085626" y="542812"/>
                </a:lnTo>
                <a:cubicBezTo>
                  <a:pt x="1085626" y="842599"/>
                  <a:pt x="842600" y="1085625"/>
                  <a:pt x="542813" y="1085625"/>
                </a:cubicBezTo>
                <a:lnTo>
                  <a:pt x="542812" y="1085625"/>
                </a:lnTo>
                <a:lnTo>
                  <a:pt x="542812" y="1085626"/>
                </a:lnTo>
                <a:lnTo>
                  <a:pt x="542801" y="1085625"/>
                </a:lnTo>
                <a:lnTo>
                  <a:pt x="1" y="1085625"/>
                </a:lnTo>
                <a:lnTo>
                  <a:pt x="1" y="542825"/>
                </a:lnTo>
                <a:lnTo>
                  <a:pt x="0" y="542813"/>
                </a:lnTo>
                <a:cubicBezTo>
                  <a:pt x="0" y="243027"/>
                  <a:pt x="243025" y="1"/>
                  <a:pt x="542812" y="1"/>
                </a:cubicBezTo>
                <a:lnTo>
                  <a:pt x="542813" y="1"/>
                </a:ln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2400" dirty="0">
                <a:solidFill>
                  <a:schemeClr val="tx1"/>
                </a:solidFill>
                <a:latin typeface="新蒂小丸子小学版" panose="03000600000000000000" pitchFamily="66" charset="-122"/>
                <a:ea typeface="新蒂小丸子小学版" panose="03000600000000000000" pitchFamily="66" charset="-122"/>
              </a:rPr>
              <a:t>文本</a:t>
            </a:r>
          </a:p>
        </p:txBody>
      </p:sp>
    </p:spTree>
    <p:extLst>
      <p:ext uri="{BB962C8B-B14F-4D97-AF65-F5344CB8AC3E}">
        <p14:creationId xmlns:p14="http://schemas.microsoft.com/office/powerpoint/2010/main" val="343055794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barn(inVertical)">
                                      <p:cBhvr>
                                        <p:cTn id="29" dur="500"/>
                                        <p:tgtEl>
                                          <p:spTgt spid="6"/>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arn(inVertical)">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wipe(down)">
                                      <p:cBhvr>
                                        <p:cTn id="37" dur="500"/>
                                        <p:tgtEl>
                                          <p:spTgt spid="7"/>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down)">
                                      <p:cBhvr>
                                        <p:cTn id="4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animBg="1"/>
      <p:bldP spid="9" grpId="0" animBg="1"/>
      <p:bldP spid="10" grpId="0" animBg="1"/>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254326"/>
              </a:clrFrom>
              <a:clrTo>
                <a:srgbClr val="254326">
                  <a:alpha val="0"/>
                </a:srgbClr>
              </a:clrTo>
            </a:clrChange>
            <a:duotone>
              <a:prstClr val="black"/>
              <a:schemeClr val="accent3">
                <a:tint val="45000"/>
                <a:satMod val="400000"/>
              </a:schemeClr>
            </a:duotone>
            <a:lum bright="-20000" contrast="-40000"/>
          </a:blip>
          <a:stretch>
            <a:fillRect/>
          </a:stretch>
        </p:blipFill>
        <p:spPr>
          <a:xfrm>
            <a:off x="1245570" y="459100"/>
            <a:ext cx="9615465" cy="3838846"/>
          </a:xfrm>
          <a:prstGeom prst="rect">
            <a:avLst/>
          </a:prstGeom>
        </p:spPr>
      </p:pic>
      <p:sp>
        <p:nvSpPr>
          <p:cNvPr id="7" name="文本框 6"/>
          <p:cNvSpPr txBox="1"/>
          <p:nvPr/>
        </p:nvSpPr>
        <p:spPr>
          <a:xfrm>
            <a:off x="1504950" y="1181100"/>
            <a:ext cx="2952750" cy="4708981"/>
          </a:xfrm>
          <a:prstGeom prst="rect">
            <a:avLst/>
          </a:prstGeom>
          <a:noFill/>
        </p:spPr>
        <p:txBody>
          <a:bodyPr wrap="square" rtlCol="0">
            <a:spAutoFit/>
          </a:bodyPr>
          <a:lstStyle/>
          <a:p>
            <a:r>
              <a:rPr lang="en-US" altLang="zh-CN" sz="30000" dirty="0">
                <a:solidFill>
                  <a:schemeClr val="bg1"/>
                </a:solidFill>
                <a:latin typeface="Segoe Script" panose="020B0504020000000003" pitchFamily="34" charset="0"/>
              </a:rPr>
              <a:t>7</a:t>
            </a:r>
            <a:endParaRPr lang="zh-CN" altLang="en-US" sz="30000" dirty="0">
              <a:solidFill>
                <a:schemeClr val="bg1"/>
              </a:solidFill>
              <a:latin typeface="Segoe Script" panose="020B0504020000000003" pitchFamily="34" charset="0"/>
            </a:endParaRPr>
          </a:p>
        </p:txBody>
      </p:sp>
      <p:sp>
        <p:nvSpPr>
          <p:cNvPr id="8" name="文本框 7"/>
          <p:cNvSpPr txBox="1"/>
          <p:nvPr/>
        </p:nvSpPr>
        <p:spPr>
          <a:xfrm>
            <a:off x="4305300" y="2669707"/>
            <a:ext cx="8553450" cy="1477328"/>
          </a:xfrm>
          <a:prstGeom prst="rect">
            <a:avLst/>
          </a:prstGeom>
          <a:noFill/>
        </p:spPr>
        <p:txBody>
          <a:bodyPr wrap="square" rtlCol="0">
            <a:spAutoFit/>
          </a:bodyPr>
          <a:lstStyle/>
          <a:p>
            <a:r>
              <a:rPr lang="zh-CN" altLang="en-US" sz="5400" b="1" dirty="0">
                <a:solidFill>
                  <a:schemeClr val="bg1"/>
                </a:solidFill>
                <a:latin typeface="新蒂小丸子小学版" panose="03000600000000000000" pitchFamily="66" charset="-122"/>
                <a:ea typeface="新蒂小丸子小学版" panose="03000600000000000000" pitchFamily="66" charset="-122"/>
              </a:rPr>
              <a:t>           课程改革</a:t>
            </a:r>
            <a:endParaRPr lang="en-US" altLang="zh-CN" sz="5400" b="1" dirty="0">
              <a:solidFill>
                <a:schemeClr val="bg1"/>
              </a:solidFill>
              <a:latin typeface="新蒂小丸子小学版" panose="03000600000000000000" pitchFamily="66" charset="-122"/>
              <a:ea typeface="新蒂小丸子小学版" panose="03000600000000000000" pitchFamily="66" charset="-122"/>
            </a:endParaRPr>
          </a:p>
          <a:p>
            <a:r>
              <a:rPr lang="en-US" altLang="zh-CN" sz="3600" b="1" dirty="0">
                <a:solidFill>
                  <a:schemeClr val="bg1"/>
                </a:solidFill>
                <a:latin typeface="Segoe Script" panose="020B0504020000000003" pitchFamily="34" charset="0"/>
              </a:rPr>
              <a:t>ADD YOUR TITLE HERE</a:t>
            </a:r>
            <a:endParaRPr lang="zh-CN" altLang="en-US" sz="3600" b="1" dirty="0">
              <a:solidFill>
                <a:schemeClr val="bg1"/>
              </a:solidFill>
              <a:latin typeface="Segoe Script" panose="020B0504020000000003" pitchFamily="34" charset="0"/>
            </a:endParaRPr>
          </a:p>
        </p:txBody>
      </p:sp>
    </p:spTree>
    <p:extLst>
      <p:ext uri="{BB962C8B-B14F-4D97-AF65-F5344CB8AC3E}">
        <p14:creationId xmlns:p14="http://schemas.microsoft.com/office/powerpoint/2010/main" val="2157906009"/>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0-#ppt_w/2"/>
                                          </p:val>
                                        </p:tav>
                                        <p:tav tm="100000">
                                          <p:val>
                                            <p:strVal val="#ppt_x"/>
                                          </p:val>
                                        </p:tav>
                                      </p:tavLst>
                                    </p:anim>
                                    <p:anim calcmode="lin" valueType="num">
                                      <p:cBhvr additive="base">
                                        <p:cTn id="11" dur="50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1+#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ardrop 7"/>
          <p:cNvSpPr/>
          <p:nvPr/>
        </p:nvSpPr>
        <p:spPr>
          <a:xfrm rot="16200000">
            <a:off x="3946698" y="2976562"/>
            <a:ext cx="1587500" cy="1587500"/>
          </a:xfrm>
          <a:prstGeom prst="teardrop">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36000" tIns="36000" rIns="108000" anchor="ctr"/>
          <a:lstStyle/>
          <a:p>
            <a:pPr algn="ctr">
              <a:defRPr/>
            </a:pPr>
            <a:endParaRPr lang="th-TH" sz="3600" dirty="0">
              <a:latin typeface="新蒂小丸子小学版" panose="03000600000000000000" pitchFamily="66" charset="-122"/>
              <a:ea typeface="新蒂小丸子小学版" panose="03000600000000000000" pitchFamily="66" charset="-122"/>
            </a:endParaRPr>
          </a:p>
        </p:txBody>
      </p:sp>
      <p:sp>
        <p:nvSpPr>
          <p:cNvPr id="3" name="Teardrop 10"/>
          <p:cNvSpPr/>
          <p:nvPr/>
        </p:nvSpPr>
        <p:spPr>
          <a:xfrm rot="10800000">
            <a:off x="3946698" y="1792287"/>
            <a:ext cx="1130300" cy="1128712"/>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tIns="36000" rIns="36000" anchor="ctr"/>
          <a:lstStyle/>
          <a:p>
            <a:pPr algn="ctr">
              <a:defRPr/>
            </a:pPr>
            <a:endParaRPr lang="th-TH" sz="4000" dirty="0">
              <a:latin typeface="新蒂小丸子小学版" panose="03000600000000000000" pitchFamily="66" charset="-122"/>
              <a:ea typeface="新蒂小丸子小学版" panose="03000600000000000000" pitchFamily="66" charset="-122"/>
            </a:endParaRPr>
          </a:p>
        </p:txBody>
      </p:sp>
      <p:sp>
        <p:nvSpPr>
          <p:cNvPr id="4" name="Teardrop 6"/>
          <p:cNvSpPr/>
          <p:nvPr/>
        </p:nvSpPr>
        <p:spPr>
          <a:xfrm>
            <a:off x="2762424" y="2976562"/>
            <a:ext cx="1128713" cy="1130300"/>
          </a:xfrm>
          <a:prstGeom prst="teardrop">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72000" rIns="108000" anchor="ctr"/>
          <a:lstStyle/>
          <a:p>
            <a:pPr algn="ctr">
              <a:defRPr/>
            </a:pPr>
            <a:endParaRPr lang="th-TH" sz="3600" dirty="0">
              <a:solidFill>
                <a:schemeClr val="tx1"/>
              </a:solidFill>
              <a:latin typeface="新蒂小丸子小学版" panose="03000600000000000000" pitchFamily="66" charset="-122"/>
              <a:ea typeface="新蒂小丸子小学版" panose="03000600000000000000" pitchFamily="66" charset="-122"/>
            </a:endParaRPr>
          </a:p>
        </p:txBody>
      </p:sp>
      <p:sp>
        <p:nvSpPr>
          <p:cNvPr id="5" name="Teardrop 8"/>
          <p:cNvSpPr/>
          <p:nvPr/>
        </p:nvSpPr>
        <p:spPr>
          <a:xfrm rot="5400000">
            <a:off x="2756074" y="1803400"/>
            <a:ext cx="1128713" cy="1128713"/>
          </a:xfrm>
          <a:prstGeom prst="teardrop">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8000" tIns="36000" rIns="0" anchor="ctr"/>
          <a:lstStyle/>
          <a:p>
            <a:pPr algn="ctr">
              <a:defRPr/>
            </a:pPr>
            <a:endParaRPr lang="th-TH" sz="3600" dirty="0">
              <a:latin typeface="新蒂小丸子小学版" panose="03000600000000000000" pitchFamily="66" charset="-122"/>
              <a:ea typeface="新蒂小丸子小学版" panose="03000600000000000000" pitchFamily="66" charset="-122"/>
            </a:endParaRPr>
          </a:p>
        </p:txBody>
      </p:sp>
      <p:sp>
        <p:nvSpPr>
          <p:cNvPr id="6" name="Freeform 52"/>
          <p:cNvSpPr>
            <a:spLocks noEditPoints="1"/>
          </p:cNvSpPr>
          <p:nvPr/>
        </p:nvSpPr>
        <p:spPr bwMode="auto">
          <a:xfrm>
            <a:off x="3094212" y="3262312"/>
            <a:ext cx="465137" cy="500062"/>
          </a:xfrm>
          <a:custGeom>
            <a:avLst/>
            <a:gdLst>
              <a:gd name="T0" fmla="*/ 67 w 67"/>
              <a:gd name="T1" fmla="*/ 67 h 72"/>
              <a:gd name="T2" fmla="*/ 61 w 67"/>
              <a:gd name="T3" fmla="*/ 72 h 72"/>
              <a:gd name="T4" fmla="*/ 5 w 67"/>
              <a:gd name="T5" fmla="*/ 72 h 72"/>
              <a:gd name="T6" fmla="*/ 0 w 67"/>
              <a:gd name="T7" fmla="*/ 67 h 72"/>
              <a:gd name="T8" fmla="*/ 0 w 67"/>
              <a:gd name="T9" fmla="*/ 16 h 72"/>
              <a:gd name="T10" fmla="*/ 5 w 67"/>
              <a:gd name="T11" fmla="*/ 11 h 72"/>
              <a:gd name="T12" fmla="*/ 10 w 67"/>
              <a:gd name="T13" fmla="*/ 11 h 72"/>
              <a:gd name="T14" fmla="*/ 10 w 67"/>
              <a:gd name="T15" fmla="*/ 7 h 72"/>
              <a:gd name="T16" fmla="*/ 16 w 67"/>
              <a:gd name="T17" fmla="*/ 0 h 72"/>
              <a:gd name="T18" fmla="*/ 19 w 67"/>
              <a:gd name="T19" fmla="*/ 0 h 72"/>
              <a:gd name="T20" fmla="*/ 25 w 67"/>
              <a:gd name="T21" fmla="*/ 7 h 72"/>
              <a:gd name="T22" fmla="*/ 25 w 67"/>
              <a:gd name="T23" fmla="*/ 11 h 72"/>
              <a:gd name="T24" fmla="*/ 41 w 67"/>
              <a:gd name="T25" fmla="*/ 11 h 72"/>
              <a:gd name="T26" fmla="*/ 41 w 67"/>
              <a:gd name="T27" fmla="*/ 7 h 72"/>
              <a:gd name="T28" fmla="*/ 47 w 67"/>
              <a:gd name="T29" fmla="*/ 0 h 72"/>
              <a:gd name="T30" fmla="*/ 50 w 67"/>
              <a:gd name="T31" fmla="*/ 0 h 72"/>
              <a:gd name="T32" fmla="*/ 56 w 67"/>
              <a:gd name="T33" fmla="*/ 7 h 72"/>
              <a:gd name="T34" fmla="*/ 56 w 67"/>
              <a:gd name="T35" fmla="*/ 11 h 72"/>
              <a:gd name="T36" fmla="*/ 61 w 67"/>
              <a:gd name="T37" fmla="*/ 11 h 72"/>
              <a:gd name="T38" fmla="*/ 67 w 67"/>
              <a:gd name="T39" fmla="*/ 16 h 72"/>
              <a:gd name="T40" fmla="*/ 67 w 67"/>
              <a:gd name="T41" fmla="*/ 67 h 72"/>
              <a:gd name="T42" fmla="*/ 61 w 67"/>
              <a:gd name="T43" fmla="*/ 67 h 72"/>
              <a:gd name="T44" fmla="*/ 61 w 67"/>
              <a:gd name="T45" fmla="*/ 26 h 72"/>
              <a:gd name="T46" fmla="*/ 5 w 67"/>
              <a:gd name="T47" fmla="*/ 26 h 72"/>
              <a:gd name="T48" fmla="*/ 5 w 67"/>
              <a:gd name="T49" fmla="*/ 67 h 72"/>
              <a:gd name="T50" fmla="*/ 61 w 67"/>
              <a:gd name="T51" fmla="*/ 67 h 72"/>
              <a:gd name="T52" fmla="*/ 20 w 67"/>
              <a:gd name="T53" fmla="*/ 7 h 72"/>
              <a:gd name="T54" fmla="*/ 19 w 67"/>
              <a:gd name="T55" fmla="*/ 5 h 72"/>
              <a:gd name="T56" fmla="*/ 16 w 67"/>
              <a:gd name="T57" fmla="*/ 5 h 72"/>
              <a:gd name="T58" fmla="*/ 15 w 67"/>
              <a:gd name="T59" fmla="*/ 7 h 72"/>
              <a:gd name="T60" fmla="*/ 15 w 67"/>
              <a:gd name="T61" fmla="*/ 18 h 72"/>
              <a:gd name="T62" fmla="*/ 16 w 67"/>
              <a:gd name="T63" fmla="*/ 20 h 72"/>
              <a:gd name="T64" fmla="*/ 19 w 67"/>
              <a:gd name="T65" fmla="*/ 20 h 72"/>
              <a:gd name="T66" fmla="*/ 20 w 67"/>
              <a:gd name="T67" fmla="*/ 18 h 72"/>
              <a:gd name="T68" fmla="*/ 20 w 67"/>
              <a:gd name="T69" fmla="*/ 7 h 72"/>
              <a:gd name="T70" fmla="*/ 51 w 67"/>
              <a:gd name="T71" fmla="*/ 7 h 72"/>
              <a:gd name="T72" fmla="*/ 50 w 67"/>
              <a:gd name="T73" fmla="*/ 5 h 72"/>
              <a:gd name="T74" fmla="*/ 47 w 67"/>
              <a:gd name="T75" fmla="*/ 5 h 72"/>
              <a:gd name="T76" fmla="*/ 46 w 67"/>
              <a:gd name="T77" fmla="*/ 7 h 72"/>
              <a:gd name="T78" fmla="*/ 46 w 67"/>
              <a:gd name="T79" fmla="*/ 18 h 72"/>
              <a:gd name="T80" fmla="*/ 47 w 67"/>
              <a:gd name="T81" fmla="*/ 20 h 72"/>
              <a:gd name="T82" fmla="*/ 50 w 67"/>
              <a:gd name="T83" fmla="*/ 20 h 72"/>
              <a:gd name="T84" fmla="*/ 51 w 67"/>
              <a:gd name="T85" fmla="*/ 18 h 72"/>
              <a:gd name="T86" fmla="*/ 51 w 67"/>
              <a:gd name="T87" fmla="*/ 7 h 7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tx1">
              <a:lumMod val="75000"/>
              <a:lumOff val="25000"/>
            </a:schemeClr>
          </a:solidFill>
          <a:ln>
            <a:noFill/>
          </a:ln>
          <a:extLst/>
        </p:spPr>
        <p:txBody>
          <a:bodyPr/>
          <a:lstStyle/>
          <a:p>
            <a:endParaRPr lang="zh-CN" altLang="en-US">
              <a:latin typeface="新蒂小丸子小学版" panose="03000600000000000000" pitchFamily="66" charset="-122"/>
              <a:ea typeface="新蒂小丸子小学版" panose="03000600000000000000" pitchFamily="66" charset="-122"/>
            </a:endParaRPr>
          </a:p>
        </p:txBody>
      </p:sp>
      <p:sp>
        <p:nvSpPr>
          <p:cNvPr id="7" name="Freeform 42"/>
          <p:cNvSpPr>
            <a:spLocks noEditPoints="1"/>
          </p:cNvSpPr>
          <p:nvPr/>
        </p:nvSpPr>
        <p:spPr bwMode="auto">
          <a:xfrm>
            <a:off x="4488037" y="3513138"/>
            <a:ext cx="504825" cy="434975"/>
          </a:xfrm>
          <a:custGeom>
            <a:avLst/>
            <a:gdLst>
              <a:gd name="T0" fmla="*/ 73 w 73"/>
              <a:gd name="T1" fmla="*/ 47 h 63"/>
              <a:gd name="T2" fmla="*/ 67 w 73"/>
              <a:gd name="T3" fmla="*/ 53 h 63"/>
              <a:gd name="T4" fmla="*/ 46 w 73"/>
              <a:gd name="T5" fmla="*/ 53 h 63"/>
              <a:gd name="T6" fmla="*/ 48 w 73"/>
              <a:gd name="T7" fmla="*/ 60 h 63"/>
              <a:gd name="T8" fmla="*/ 46 w 73"/>
              <a:gd name="T9" fmla="*/ 63 h 63"/>
              <a:gd name="T10" fmla="*/ 26 w 73"/>
              <a:gd name="T11" fmla="*/ 63 h 63"/>
              <a:gd name="T12" fmla="*/ 24 w 73"/>
              <a:gd name="T13" fmla="*/ 60 h 63"/>
              <a:gd name="T14" fmla="*/ 26 w 73"/>
              <a:gd name="T15" fmla="*/ 53 h 63"/>
              <a:gd name="T16" fmla="*/ 6 w 73"/>
              <a:gd name="T17" fmla="*/ 53 h 63"/>
              <a:gd name="T18" fmla="*/ 0 w 73"/>
              <a:gd name="T19" fmla="*/ 47 h 63"/>
              <a:gd name="T20" fmla="*/ 0 w 73"/>
              <a:gd name="T21" fmla="*/ 6 h 63"/>
              <a:gd name="T22" fmla="*/ 6 w 73"/>
              <a:gd name="T23" fmla="*/ 0 h 63"/>
              <a:gd name="T24" fmla="*/ 67 w 73"/>
              <a:gd name="T25" fmla="*/ 0 h 63"/>
              <a:gd name="T26" fmla="*/ 73 w 73"/>
              <a:gd name="T27" fmla="*/ 6 h 63"/>
              <a:gd name="T28" fmla="*/ 73 w 73"/>
              <a:gd name="T29" fmla="*/ 47 h 63"/>
              <a:gd name="T30" fmla="*/ 68 w 73"/>
              <a:gd name="T31" fmla="*/ 6 h 63"/>
              <a:gd name="T32" fmla="*/ 67 w 73"/>
              <a:gd name="T33" fmla="*/ 5 h 63"/>
              <a:gd name="T34" fmla="*/ 6 w 73"/>
              <a:gd name="T35" fmla="*/ 5 h 63"/>
              <a:gd name="T36" fmla="*/ 5 w 73"/>
              <a:gd name="T37" fmla="*/ 6 h 63"/>
              <a:gd name="T38" fmla="*/ 5 w 73"/>
              <a:gd name="T39" fmla="*/ 37 h 63"/>
              <a:gd name="T40" fmla="*/ 6 w 73"/>
              <a:gd name="T41" fmla="*/ 39 h 63"/>
              <a:gd name="T42" fmla="*/ 67 w 73"/>
              <a:gd name="T43" fmla="*/ 39 h 63"/>
              <a:gd name="T44" fmla="*/ 68 w 73"/>
              <a:gd name="T45" fmla="*/ 37 h 63"/>
              <a:gd name="T46" fmla="*/ 68 w 73"/>
              <a:gd name="T47" fmla="*/ 6 h 6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新蒂小丸子小学版" panose="03000600000000000000" pitchFamily="66" charset="-122"/>
              <a:ea typeface="新蒂小丸子小学版" panose="03000600000000000000" pitchFamily="66" charset="-122"/>
            </a:endParaRPr>
          </a:p>
        </p:txBody>
      </p:sp>
      <p:sp>
        <p:nvSpPr>
          <p:cNvPr id="8" name="Freeform 178"/>
          <p:cNvSpPr>
            <a:spLocks noEditPoints="1"/>
          </p:cNvSpPr>
          <p:nvPr/>
        </p:nvSpPr>
        <p:spPr bwMode="auto">
          <a:xfrm>
            <a:off x="4259437" y="2178049"/>
            <a:ext cx="504825" cy="381000"/>
          </a:xfrm>
          <a:custGeom>
            <a:avLst/>
            <a:gdLst>
              <a:gd name="T0" fmla="*/ 158 w 158"/>
              <a:gd name="T1" fmla="*/ 119 h 119"/>
              <a:gd name="T2" fmla="*/ 0 w 158"/>
              <a:gd name="T3" fmla="*/ 119 h 119"/>
              <a:gd name="T4" fmla="*/ 0 w 158"/>
              <a:gd name="T5" fmla="*/ 0 h 119"/>
              <a:gd name="T6" fmla="*/ 9 w 158"/>
              <a:gd name="T7" fmla="*/ 0 h 119"/>
              <a:gd name="T8" fmla="*/ 9 w 158"/>
              <a:gd name="T9" fmla="*/ 108 h 119"/>
              <a:gd name="T10" fmla="*/ 158 w 158"/>
              <a:gd name="T11" fmla="*/ 108 h 119"/>
              <a:gd name="T12" fmla="*/ 158 w 158"/>
              <a:gd name="T13" fmla="*/ 119 h 119"/>
              <a:gd name="T14" fmla="*/ 50 w 158"/>
              <a:gd name="T15" fmla="*/ 99 h 119"/>
              <a:gd name="T16" fmla="*/ 29 w 158"/>
              <a:gd name="T17" fmla="*/ 99 h 119"/>
              <a:gd name="T18" fmla="*/ 29 w 158"/>
              <a:gd name="T19" fmla="*/ 60 h 119"/>
              <a:gd name="T20" fmla="*/ 50 w 158"/>
              <a:gd name="T21" fmla="*/ 60 h 119"/>
              <a:gd name="T22" fmla="*/ 50 w 158"/>
              <a:gd name="T23" fmla="*/ 99 h 119"/>
              <a:gd name="T24" fmla="*/ 78 w 158"/>
              <a:gd name="T25" fmla="*/ 99 h 119"/>
              <a:gd name="T26" fmla="*/ 59 w 158"/>
              <a:gd name="T27" fmla="*/ 99 h 119"/>
              <a:gd name="T28" fmla="*/ 59 w 158"/>
              <a:gd name="T29" fmla="*/ 19 h 119"/>
              <a:gd name="T30" fmla="*/ 78 w 158"/>
              <a:gd name="T31" fmla="*/ 19 h 119"/>
              <a:gd name="T32" fmla="*/ 78 w 158"/>
              <a:gd name="T33" fmla="*/ 99 h 119"/>
              <a:gd name="T34" fmla="*/ 109 w 158"/>
              <a:gd name="T35" fmla="*/ 99 h 119"/>
              <a:gd name="T36" fmla="*/ 89 w 158"/>
              <a:gd name="T37" fmla="*/ 99 h 119"/>
              <a:gd name="T38" fmla="*/ 89 w 158"/>
              <a:gd name="T39" fmla="*/ 39 h 119"/>
              <a:gd name="T40" fmla="*/ 109 w 158"/>
              <a:gd name="T41" fmla="*/ 39 h 119"/>
              <a:gd name="T42" fmla="*/ 109 w 158"/>
              <a:gd name="T43" fmla="*/ 99 h 119"/>
              <a:gd name="T44" fmla="*/ 139 w 158"/>
              <a:gd name="T45" fmla="*/ 99 h 119"/>
              <a:gd name="T46" fmla="*/ 119 w 158"/>
              <a:gd name="T47" fmla="*/ 99 h 119"/>
              <a:gd name="T48" fmla="*/ 119 w 158"/>
              <a:gd name="T49" fmla="*/ 11 h 119"/>
              <a:gd name="T50" fmla="*/ 139 w 158"/>
              <a:gd name="T51" fmla="*/ 11 h 119"/>
              <a:gd name="T52" fmla="*/ 139 w 158"/>
              <a:gd name="T53" fmla="*/ 99 h 11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新蒂小丸子小学版" panose="03000600000000000000" pitchFamily="66" charset="-122"/>
              <a:ea typeface="新蒂小丸子小学版" panose="03000600000000000000" pitchFamily="66" charset="-122"/>
            </a:endParaRPr>
          </a:p>
        </p:txBody>
      </p:sp>
      <p:sp>
        <p:nvSpPr>
          <p:cNvPr id="9" name="Freeform 86"/>
          <p:cNvSpPr>
            <a:spLocks noEditPoints="1"/>
          </p:cNvSpPr>
          <p:nvPr/>
        </p:nvSpPr>
        <p:spPr bwMode="auto">
          <a:xfrm>
            <a:off x="3154537" y="2100262"/>
            <a:ext cx="346075" cy="582612"/>
          </a:xfrm>
          <a:custGeom>
            <a:avLst/>
            <a:gdLst>
              <a:gd name="T0" fmla="*/ 29 w 29"/>
              <a:gd name="T1" fmla="*/ 44 h 49"/>
              <a:gd name="T2" fmla="*/ 24 w 29"/>
              <a:gd name="T3" fmla="*/ 49 h 49"/>
              <a:gd name="T4" fmla="*/ 5 w 29"/>
              <a:gd name="T5" fmla="*/ 49 h 49"/>
              <a:gd name="T6" fmla="*/ 0 w 29"/>
              <a:gd name="T7" fmla="*/ 44 h 49"/>
              <a:gd name="T8" fmla="*/ 0 w 29"/>
              <a:gd name="T9" fmla="*/ 5 h 49"/>
              <a:gd name="T10" fmla="*/ 5 w 29"/>
              <a:gd name="T11" fmla="*/ 0 h 49"/>
              <a:gd name="T12" fmla="*/ 24 w 29"/>
              <a:gd name="T13" fmla="*/ 0 h 49"/>
              <a:gd name="T14" fmla="*/ 29 w 29"/>
              <a:gd name="T15" fmla="*/ 5 h 49"/>
              <a:gd name="T16" fmla="*/ 29 w 29"/>
              <a:gd name="T17" fmla="*/ 44 h 49"/>
              <a:gd name="T18" fmla="*/ 25 w 29"/>
              <a:gd name="T19" fmla="*/ 11 h 49"/>
              <a:gd name="T20" fmla="*/ 24 w 29"/>
              <a:gd name="T21" fmla="*/ 10 h 49"/>
              <a:gd name="T22" fmla="*/ 5 w 29"/>
              <a:gd name="T23" fmla="*/ 10 h 49"/>
              <a:gd name="T24" fmla="*/ 3 w 29"/>
              <a:gd name="T25" fmla="*/ 11 h 49"/>
              <a:gd name="T26" fmla="*/ 3 w 29"/>
              <a:gd name="T27" fmla="*/ 38 h 49"/>
              <a:gd name="T28" fmla="*/ 5 w 29"/>
              <a:gd name="T29" fmla="*/ 39 h 49"/>
              <a:gd name="T30" fmla="*/ 24 w 29"/>
              <a:gd name="T31" fmla="*/ 39 h 49"/>
              <a:gd name="T32" fmla="*/ 25 w 29"/>
              <a:gd name="T33" fmla="*/ 38 h 49"/>
              <a:gd name="T34" fmla="*/ 25 w 29"/>
              <a:gd name="T35" fmla="*/ 11 h 49"/>
              <a:gd name="T36" fmla="*/ 17 w 29"/>
              <a:gd name="T37" fmla="*/ 5 h 49"/>
              <a:gd name="T38" fmla="*/ 11 w 29"/>
              <a:gd name="T39" fmla="*/ 5 h 49"/>
              <a:gd name="T40" fmla="*/ 11 w 29"/>
              <a:gd name="T41" fmla="*/ 6 h 49"/>
              <a:gd name="T42" fmla="*/ 11 w 29"/>
              <a:gd name="T43" fmla="*/ 6 h 49"/>
              <a:gd name="T44" fmla="*/ 17 w 29"/>
              <a:gd name="T45" fmla="*/ 6 h 49"/>
              <a:gd name="T46" fmla="*/ 18 w 29"/>
              <a:gd name="T47" fmla="*/ 6 h 49"/>
              <a:gd name="T48" fmla="*/ 17 w 29"/>
              <a:gd name="T49" fmla="*/ 5 h 49"/>
              <a:gd name="T50" fmla="*/ 14 w 29"/>
              <a:gd name="T51" fmla="*/ 41 h 49"/>
              <a:gd name="T52" fmla="*/ 11 w 29"/>
              <a:gd name="T53" fmla="*/ 44 h 49"/>
              <a:gd name="T54" fmla="*/ 14 w 29"/>
              <a:gd name="T55" fmla="*/ 47 h 49"/>
              <a:gd name="T56" fmla="*/ 17 w 29"/>
              <a:gd name="T57" fmla="*/ 44 h 49"/>
              <a:gd name="T58" fmla="*/ 14 w 29"/>
              <a:gd name="T59" fmla="*/ 41 h 4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新蒂小丸子小学版" panose="03000600000000000000" pitchFamily="66" charset="-122"/>
              <a:ea typeface="新蒂小丸子小学版" panose="03000600000000000000" pitchFamily="66" charset="-122"/>
            </a:endParaRPr>
          </a:p>
        </p:txBody>
      </p:sp>
      <p:sp>
        <p:nvSpPr>
          <p:cNvPr id="10" name="Rounded Rectangle 72"/>
          <p:cNvSpPr/>
          <p:nvPr/>
        </p:nvSpPr>
        <p:spPr>
          <a:xfrm>
            <a:off x="5969174" y="1803400"/>
            <a:ext cx="1389063" cy="377825"/>
          </a:xfrm>
          <a:prstGeom prst="roundRect">
            <a:avLst>
              <a:gd name="adj" fmla="val 21110"/>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rgbClr val="FFFFFF"/>
                </a:solidFill>
                <a:latin typeface="新蒂小丸子小学版" panose="03000600000000000000" pitchFamily="66" charset="-122"/>
                <a:ea typeface="新蒂小丸子小学版" panose="03000600000000000000" pitchFamily="66" charset="-122"/>
              </a:rPr>
              <a:t>标题</a:t>
            </a:r>
            <a:endParaRPr lang="en-US" dirty="0">
              <a:solidFill>
                <a:srgbClr val="FFFFFF"/>
              </a:solidFill>
              <a:latin typeface="新蒂小丸子小学版" panose="03000600000000000000" pitchFamily="66" charset="-122"/>
              <a:ea typeface="新蒂小丸子小学版" panose="03000600000000000000" pitchFamily="66" charset="-122"/>
            </a:endParaRPr>
          </a:p>
        </p:txBody>
      </p:sp>
      <p:sp>
        <p:nvSpPr>
          <p:cNvPr id="11" name="文本框 10"/>
          <p:cNvSpPr txBox="1"/>
          <p:nvPr/>
        </p:nvSpPr>
        <p:spPr>
          <a:xfrm>
            <a:off x="5969173" y="2187575"/>
            <a:ext cx="1614488" cy="1212640"/>
          </a:xfrm>
          <a:prstGeom prst="rect">
            <a:avLst/>
          </a:prstGeom>
          <a:noFill/>
        </p:spPr>
        <p:txBody>
          <a:bodyPr>
            <a:spAutoFit/>
          </a:bodyPr>
          <a:lstStyle/>
          <a:p>
            <a:pPr algn="just">
              <a:lnSpc>
                <a:spcPct val="130000"/>
              </a:lnSpc>
              <a:defRPr/>
            </a:pPr>
            <a:r>
              <a:rPr lang="zh-CN" altLang="en-US" sz="1400" dirty="0">
                <a:solidFill>
                  <a:schemeClr val="bg1"/>
                </a:solidFill>
                <a:latin typeface="新蒂小丸子小学版" panose="03000600000000000000" pitchFamily="66" charset="-122"/>
                <a:ea typeface="新蒂小丸子小学版" panose="03000600000000000000" pitchFamily="66" charset="-122"/>
              </a:rPr>
              <a:t>请在此处输入您的文本，或者将您的文本粘贴到此处。</a:t>
            </a:r>
          </a:p>
        </p:txBody>
      </p:sp>
      <p:sp>
        <p:nvSpPr>
          <p:cNvPr id="12" name="Rounded Rectangle 72"/>
          <p:cNvSpPr/>
          <p:nvPr/>
        </p:nvSpPr>
        <p:spPr>
          <a:xfrm>
            <a:off x="8094836" y="1803400"/>
            <a:ext cx="1390650" cy="377825"/>
          </a:xfrm>
          <a:prstGeom prst="roundRect">
            <a:avLst>
              <a:gd name="adj" fmla="val 2111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a:solidFill>
                  <a:srgbClr val="FFFFFF"/>
                </a:solidFill>
                <a:latin typeface="新蒂小丸子小学版" panose="03000600000000000000" pitchFamily="66" charset="-122"/>
                <a:ea typeface="新蒂小丸子小学版" panose="03000600000000000000" pitchFamily="66" charset="-122"/>
              </a:rPr>
              <a:t>标题</a:t>
            </a:r>
            <a:endParaRPr lang="en-US" altLang="zh-CN" dirty="0">
              <a:solidFill>
                <a:srgbClr val="FFFFFF"/>
              </a:solidFill>
              <a:latin typeface="新蒂小丸子小学版" panose="03000600000000000000" pitchFamily="66" charset="-122"/>
              <a:ea typeface="新蒂小丸子小学版" panose="03000600000000000000" pitchFamily="66" charset="-122"/>
            </a:endParaRPr>
          </a:p>
        </p:txBody>
      </p:sp>
      <p:sp>
        <p:nvSpPr>
          <p:cNvPr id="13" name="文本框 12"/>
          <p:cNvSpPr txBox="1"/>
          <p:nvPr/>
        </p:nvSpPr>
        <p:spPr>
          <a:xfrm>
            <a:off x="8040862" y="2187575"/>
            <a:ext cx="1685925" cy="1212640"/>
          </a:xfrm>
          <a:prstGeom prst="rect">
            <a:avLst/>
          </a:prstGeom>
          <a:noFill/>
        </p:spPr>
        <p:txBody>
          <a:bodyPr>
            <a:spAutoFit/>
          </a:bodyPr>
          <a:lstStyle/>
          <a:p>
            <a:pPr algn="just">
              <a:lnSpc>
                <a:spcPct val="130000"/>
              </a:lnSpc>
              <a:defRPr/>
            </a:pPr>
            <a:r>
              <a:rPr lang="zh-CN" altLang="en-US" sz="1400" dirty="0">
                <a:solidFill>
                  <a:schemeClr val="bg1"/>
                </a:solidFill>
                <a:latin typeface="新蒂小丸子小学版" panose="03000600000000000000" pitchFamily="66" charset="-122"/>
                <a:ea typeface="新蒂小丸子小学版" panose="03000600000000000000" pitchFamily="66" charset="-122"/>
              </a:rPr>
              <a:t>请在此处输入您的文本，或者将您的文本粘贴到此处。</a:t>
            </a:r>
          </a:p>
        </p:txBody>
      </p:sp>
      <p:sp>
        <p:nvSpPr>
          <p:cNvPr id="14" name="Rounded Rectangle 72"/>
          <p:cNvSpPr/>
          <p:nvPr/>
        </p:nvSpPr>
        <p:spPr>
          <a:xfrm>
            <a:off x="5969174" y="3365500"/>
            <a:ext cx="1389063" cy="377825"/>
          </a:xfrm>
          <a:prstGeom prst="roundRect">
            <a:avLst>
              <a:gd name="adj" fmla="val 2111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a:solidFill>
                  <a:schemeClr val="tx1"/>
                </a:solidFill>
                <a:latin typeface="新蒂小丸子小学版" panose="03000600000000000000" pitchFamily="66" charset="-122"/>
                <a:ea typeface="新蒂小丸子小学版" panose="03000600000000000000" pitchFamily="66" charset="-122"/>
              </a:rPr>
              <a:t>标题</a:t>
            </a:r>
            <a:endParaRPr lang="en-US" altLang="zh-CN" dirty="0">
              <a:solidFill>
                <a:schemeClr val="tx1"/>
              </a:solidFill>
              <a:latin typeface="新蒂小丸子小学版" panose="03000600000000000000" pitchFamily="66" charset="-122"/>
              <a:ea typeface="新蒂小丸子小学版" panose="03000600000000000000" pitchFamily="66" charset="-122"/>
            </a:endParaRPr>
          </a:p>
        </p:txBody>
      </p:sp>
      <p:sp>
        <p:nvSpPr>
          <p:cNvPr id="15" name="文本框 14"/>
          <p:cNvSpPr txBox="1"/>
          <p:nvPr/>
        </p:nvSpPr>
        <p:spPr>
          <a:xfrm>
            <a:off x="5969174" y="3751263"/>
            <a:ext cx="1685925" cy="1212640"/>
          </a:xfrm>
          <a:prstGeom prst="rect">
            <a:avLst/>
          </a:prstGeom>
          <a:noFill/>
        </p:spPr>
        <p:txBody>
          <a:bodyPr>
            <a:spAutoFit/>
          </a:bodyPr>
          <a:lstStyle/>
          <a:p>
            <a:pPr algn="just">
              <a:lnSpc>
                <a:spcPct val="130000"/>
              </a:lnSpc>
              <a:defRPr/>
            </a:pPr>
            <a:r>
              <a:rPr lang="zh-CN" altLang="en-US" sz="1400" dirty="0">
                <a:solidFill>
                  <a:schemeClr val="bg1"/>
                </a:solidFill>
                <a:latin typeface="新蒂小丸子小学版" panose="03000600000000000000" pitchFamily="66" charset="-122"/>
                <a:ea typeface="新蒂小丸子小学版" panose="03000600000000000000" pitchFamily="66" charset="-122"/>
              </a:rPr>
              <a:t>请在此处输入您的文本，或者将您的文本粘贴到此处。</a:t>
            </a:r>
          </a:p>
        </p:txBody>
      </p:sp>
      <p:sp>
        <p:nvSpPr>
          <p:cNvPr id="16" name="Rounded Rectangle 72"/>
          <p:cNvSpPr/>
          <p:nvPr/>
        </p:nvSpPr>
        <p:spPr>
          <a:xfrm>
            <a:off x="8094836" y="3365500"/>
            <a:ext cx="1390650" cy="377825"/>
          </a:xfrm>
          <a:prstGeom prst="roundRect">
            <a:avLst>
              <a:gd name="adj" fmla="val 21110"/>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a:solidFill>
                  <a:srgbClr val="FFFFFF"/>
                </a:solidFill>
                <a:latin typeface="新蒂小丸子小学版" panose="03000600000000000000" pitchFamily="66" charset="-122"/>
                <a:ea typeface="新蒂小丸子小学版" panose="03000600000000000000" pitchFamily="66" charset="-122"/>
              </a:rPr>
              <a:t>标题</a:t>
            </a:r>
            <a:endParaRPr lang="en-US" altLang="zh-CN" dirty="0">
              <a:solidFill>
                <a:srgbClr val="FFFFFF"/>
              </a:solidFill>
              <a:latin typeface="新蒂小丸子小学版" panose="03000600000000000000" pitchFamily="66" charset="-122"/>
              <a:ea typeface="新蒂小丸子小学版" panose="03000600000000000000" pitchFamily="66" charset="-122"/>
            </a:endParaRPr>
          </a:p>
        </p:txBody>
      </p:sp>
      <p:sp>
        <p:nvSpPr>
          <p:cNvPr id="17" name="文本框 16"/>
          <p:cNvSpPr txBox="1"/>
          <p:nvPr/>
        </p:nvSpPr>
        <p:spPr>
          <a:xfrm>
            <a:off x="8040862" y="3751263"/>
            <a:ext cx="1685925" cy="1212640"/>
          </a:xfrm>
          <a:prstGeom prst="rect">
            <a:avLst/>
          </a:prstGeom>
          <a:noFill/>
        </p:spPr>
        <p:txBody>
          <a:bodyPr>
            <a:spAutoFit/>
          </a:bodyPr>
          <a:lstStyle/>
          <a:p>
            <a:pPr algn="just">
              <a:lnSpc>
                <a:spcPct val="130000"/>
              </a:lnSpc>
              <a:defRPr/>
            </a:pPr>
            <a:r>
              <a:rPr lang="zh-CN" altLang="en-US" sz="1400" dirty="0">
                <a:solidFill>
                  <a:schemeClr val="bg1"/>
                </a:solidFill>
                <a:latin typeface="新蒂小丸子小学版" panose="03000600000000000000" pitchFamily="66" charset="-122"/>
                <a:ea typeface="新蒂小丸子小学版" panose="03000600000000000000" pitchFamily="66" charset="-122"/>
              </a:rPr>
              <a:t>请在此处输入您的文本，或者将您的文本粘贴到此处。</a:t>
            </a:r>
          </a:p>
        </p:txBody>
      </p:sp>
    </p:spTree>
    <p:extLst>
      <p:ext uri="{BB962C8B-B14F-4D97-AF65-F5344CB8AC3E}">
        <p14:creationId xmlns:p14="http://schemas.microsoft.com/office/powerpoint/2010/main" val="2833635390"/>
      </p:ext>
    </p:extLst>
  </p:cSld>
  <p:clrMapOvr>
    <a:masterClrMapping/>
  </p:clrMapOvr>
  <p:transition spd="slow" advTm="0">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514600" y="4637088"/>
            <a:ext cx="6858000" cy="107950"/>
          </a:xfrm>
          <a:prstGeom prst="rect">
            <a:avLst/>
          </a:prstGeom>
          <a:solidFill>
            <a:schemeClr val="bg1"/>
          </a:solidFill>
          <a:ln w="25400" cap="flat" cmpd="sng" algn="ctr">
            <a:solidFill>
              <a:schemeClr val="bg1"/>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3" name="圆角矩形 1"/>
          <p:cNvSpPr/>
          <p:nvPr/>
        </p:nvSpPr>
        <p:spPr>
          <a:xfrm>
            <a:off x="3821114" y="1620839"/>
            <a:ext cx="904875" cy="2916237"/>
          </a:xfrm>
          <a:custGeom>
            <a:avLst/>
            <a:gdLst/>
            <a:ahLst/>
            <a:cxnLst/>
            <a:rect l="l" t="t" r="r" b="b"/>
            <a:pathLst>
              <a:path w="1296144" h="4176464">
                <a:moveTo>
                  <a:pt x="556098" y="0"/>
                </a:moveTo>
                <a:lnTo>
                  <a:pt x="740046" y="0"/>
                </a:lnTo>
                <a:cubicBezTo>
                  <a:pt x="1047170" y="0"/>
                  <a:pt x="1296144" y="248974"/>
                  <a:pt x="1296144" y="556098"/>
                </a:cubicBezTo>
                <a:lnTo>
                  <a:pt x="1296144" y="3332334"/>
                </a:lnTo>
                <a:cubicBezTo>
                  <a:pt x="1296144" y="3630133"/>
                  <a:pt x="1062060" y="3873259"/>
                  <a:pt x="767752" y="3885639"/>
                </a:cubicBezTo>
                <a:lnTo>
                  <a:pt x="648072" y="4176464"/>
                </a:lnTo>
                <a:lnTo>
                  <a:pt x="528392" y="3885639"/>
                </a:lnTo>
                <a:cubicBezTo>
                  <a:pt x="234084" y="3873259"/>
                  <a:pt x="0" y="3630133"/>
                  <a:pt x="0" y="3332334"/>
                </a:cubicBezTo>
                <a:lnTo>
                  <a:pt x="0" y="556098"/>
                </a:lnTo>
                <a:cubicBezTo>
                  <a:pt x="0" y="248974"/>
                  <a:pt x="248974" y="0"/>
                  <a:pt x="556098" y="0"/>
                </a:cubicBezTo>
                <a:close/>
              </a:path>
            </a:pathLst>
          </a:custGeom>
          <a:solidFill>
            <a:schemeClr val="bg2">
              <a:lumMod val="50000"/>
            </a:schemeClr>
          </a:solidFill>
          <a:ln w="25400" cap="flat" cmpd="sng" algn="ctr">
            <a:no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4" name="任意多边形 3"/>
          <p:cNvSpPr/>
          <p:nvPr/>
        </p:nvSpPr>
        <p:spPr>
          <a:xfrm>
            <a:off x="3911101" y="1721602"/>
            <a:ext cx="734873" cy="1951665"/>
          </a:xfrm>
          <a:custGeom>
            <a:avLst/>
            <a:gdLst>
              <a:gd name="connsiteX0" fmla="*/ 315290 w 734873"/>
              <a:gd name="connsiteY0" fmla="*/ 0 h 1951665"/>
              <a:gd name="connsiteX1" fmla="*/ 419583 w 734873"/>
              <a:gd name="connsiteY1" fmla="*/ 0 h 1951665"/>
              <a:gd name="connsiteX2" fmla="*/ 734873 w 734873"/>
              <a:gd name="connsiteY2" fmla="*/ 315290 h 1951665"/>
              <a:gd name="connsiteX3" fmla="*/ 734873 w 734873"/>
              <a:gd name="connsiteY3" fmla="*/ 1951665 h 1951665"/>
              <a:gd name="connsiteX4" fmla="*/ 0 w 734873"/>
              <a:gd name="connsiteY4" fmla="*/ 1951665 h 1951665"/>
              <a:gd name="connsiteX5" fmla="*/ 0 w 734873"/>
              <a:gd name="connsiteY5" fmla="*/ 315290 h 1951665"/>
              <a:gd name="connsiteX6" fmla="*/ 315290 w 734873"/>
              <a:gd name="connsiteY6" fmla="*/ 0 h 195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73" h="1951665">
                <a:moveTo>
                  <a:pt x="315290" y="0"/>
                </a:moveTo>
                <a:lnTo>
                  <a:pt x="419583" y="0"/>
                </a:lnTo>
                <a:cubicBezTo>
                  <a:pt x="593713" y="0"/>
                  <a:pt x="734873" y="141160"/>
                  <a:pt x="734873" y="315290"/>
                </a:cubicBezTo>
                <a:lnTo>
                  <a:pt x="734873" y="1951665"/>
                </a:lnTo>
                <a:lnTo>
                  <a:pt x="0" y="1951665"/>
                </a:lnTo>
                <a:lnTo>
                  <a:pt x="0" y="315290"/>
                </a:lnTo>
                <a:cubicBezTo>
                  <a:pt x="0" y="141160"/>
                  <a:pt x="141160" y="0"/>
                  <a:pt x="315290" y="0"/>
                </a:cubicBezTo>
                <a:close/>
              </a:path>
            </a:pathLst>
          </a:custGeom>
          <a:solidFill>
            <a:sysClr val="window" lastClr="FFFFFF"/>
          </a:solidFill>
          <a:ln w="25400" cap="flat" cmpd="sng" algn="ctr">
            <a:noFill/>
            <a:prstDash val="solid"/>
          </a:ln>
          <a:effectLst>
            <a:innerShdw blurRad="63500" dist="50800" dir="16200000">
              <a:prstClr val="black">
                <a:alpha val="20000"/>
              </a:prstClr>
            </a:innerShdw>
          </a:effectLst>
        </p:spPr>
        <p:txBody>
          <a:bodyPr lIns="72000" rIns="72000" anchor="ctr"/>
          <a:lstStyle/>
          <a:p>
            <a:pPr algn="just">
              <a:lnSpc>
                <a:spcPct val="130000"/>
              </a:lnSpc>
              <a:defRPr/>
            </a:pPr>
            <a:r>
              <a:rPr lang="zh-CN" altLang="en-US" sz="1350" kern="0" dirty="0">
                <a:latin typeface="新蒂小丸子小学版" panose="03000600000000000000" pitchFamily="66" charset="-122"/>
                <a:ea typeface="新蒂小丸子小学版" panose="03000600000000000000" pitchFamily="66" charset="-122"/>
              </a:rPr>
              <a:t>此处输入文本此处输入文本</a:t>
            </a:r>
            <a:endParaRPr lang="en-US" altLang="zh-CN" sz="1350" kern="0" dirty="0">
              <a:latin typeface="新蒂小丸子小学版" panose="03000600000000000000" pitchFamily="66" charset="-122"/>
              <a:ea typeface="新蒂小丸子小学版" panose="03000600000000000000" pitchFamily="66" charset="-122"/>
            </a:endParaRPr>
          </a:p>
        </p:txBody>
      </p:sp>
      <p:sp>
        <p:nvSpPr>
          <p:cNvPr id="5" name="椭圆 4"/>
          <p:cNvSpPr/>
          <p:nvPr/>
        </p:nvSpPr>
        <p:spPr>
          <a:xfrm>
            <a:off x="4165600" y="4591050"/>
            <a:ext cx="215900" cy="215900"/>
          </a:xfrm>
          <a:prstGeom prst="ellipse">
            <a:avLst/>
          </a:prstGeom>
          <a:solidFill>
            <a:sysClr val="window" lastClr="FFFFFF"/>
          </a:solidFill>
          <a:ln w="38100" cap="flat" cmpd="sng" algn="ctr">
            <a:solidFill>
              <a:schemeClr val="tx1">
                <a:lumMod val="50000"/>
                <a:lumOff val="50000"/>
              </a:schemeClr>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6" name="圆角矩形 8"/>
          <p:cNvSpPr/>
          <p:nvPr/>
        </p:nvSpPr>
        <p:spPr>
          <a:xfrm>
            <a:off x="3911101" y="3673266"/>
            <a:ext cx="734873" cy="562408"/>
          </a:xfrm>
          <a:custGeom>
            <a:avLst/>
            <a:gdLst/>
            <a:ahLst/>
            <a:cxnLst/>
            <a:rect l="l" t="t" r="r" b="b"/>
            <a:pathLst>
              <a:path w="979830" h="749877">
                <a:moveTo>
                  <a:pt x="0" y="0"/>
                </a:moveTo>
                <a:lnTo>
                  <a:pt x="979830" y="0"/>
                </a:lnTo>
                <a:lnTo>
                  <a:pt x="979830" y="329491"/>
                </a:lnTo>
                <a:cubicBezTo>
                  <a:pt x="979830" y="561664"/>
                  <a:pt x="791617" y="749877"/>
                  <a:pt x="559444" y="749877"/>
                </a:cubicBezTo>
                <a:lnTo>
                  <a:pt x="420386" y="749877"/>
                </a:lnTo>
                <a:cubicBezTo>
                  <a:pt x="188213" y="749877"/>
                  <a:pt x="0" y="561664"/>
                  <a:pt x="0" y="329491"/>
                </a:cubicBezTo>
                <a:close/>
              </a:path>
            </a:pathLst>
          </a:custGeom>
          <a:solidFill>
            <a:schemeClr val="tx1">
              <a:lumMod val="65000"/>
              <a:lumOff val="35000"/>
            </a:schemeClr>
          </a:solidFill>
          <a:ln w="25400" cap="flat" cmpd="sng" algn="ctr">
            <a:noFill/>
            <a:prstDash val="solid"/>
          </a:ln>
          <a:effectLst>
            <a:innerShdw blurRad="63500" dist="25400" dir="5400000">
              <a:srgbClr val="1D473F">
                <a:alpha val="20000"/>
              </a:srgbClr>
            </a:innerShdw>
          </a:effectLst>
        </p:spPr>
        <p:txBody>
          <a:bodyPr anchor="ctr"/>
          <a:lstStyle/>
          <a:p>
            <a:pPr algn="ctr">
              <a:defRPr/>
            </a:pPr>
            <a:r>
              <a:rPr lang="en-US" sz="2400" kern="0" dirty="0">
                <a:solidFill>
                  <a:schemeClr val="bg1"/>
                </a:solidFill>
                <a:latin typeface="新蒂小丸子小学版" panose="03000600000000000000" pitchFamily="66" charset="-122"/>
                <a:ea typeface="新蒂小丸子小学版" panose="03000600000000000000" pitchFamily="66" charset="-122"/>
              </a:rPr>
              <a:t>01</a:t>
            </a:r>
          </a:p>
        </p:txBody>
      </p:sp>
      <p:sp>
        <p:nvSpPr>
          <p:cNvPr id="7" name="TextBox 38"/>
          <p:cNvSpPr txBox="1"/>
          <p:nvPr/>
        </p:nvSpPr>
        <p:spPr>
          <a:xfrm flipH="1">
            <a:off x="3848100" y="4908551"/>
            <a:ext cx="850900" cy="461963"/>
          </a:xfrm>
          <a:prstGeom prst="rect">
            <a:avLst/>
          </a:prstGeom>
          <a:noFill/>
        </p:spPr>
        <p:txBody>
          <a:bodyPr anchor="ct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2000" b="0" dirty="0">
                <a:solidFill>
                  <a:schemeClr val="bg1"/>
                </a:solidFill>
                <a:latin typeface="新蒂小丸子小学版" panose="03000600000000000000" pitchFamily="66" charset="-122"/>
                <a:ea typeface="新蒂小丸子小学版" panose="03000600000000000000" pitchFamily="66" charset="-122"/>
                <a:cs typeface="Times New Roman" pitchFamily="18" charset="0"/>
              </a:rPr>
              <a:t>标题</a:t>
            </a:r>
          </a:p>
        </p:txBody>
      </p:sp>
      <p:sp>
        <p:nvSpPr>
          <p:cNvPr id="8" name="圆角矩形 1"/>
          <p:cNvSpPr/>
          <p:nvPr/>
        </p:nvSpPr>
        <p:spPr>
          <a:xfrm>
            <a:off x="5491164" y="1620839"/>
            <a:ext cx="904875" cy="2916237"/>
          </a:xfrm>
          <a:custGeom>
            <a:avLst/>
            <a:gdLst/>
            <a:ahLst/>
            <a:cxnLst/>
            <a:rect l="l" t="t" r="r" b="b"/>
            <a:pathLst>
              <a:path w="1296144" h="4176464">
                <a:moveTo>
                  <a:pt x="556098" y="0"/>
                </a:moveTo>
                <a:lnTo>
                  <a:pt x="740046" y="0"/>
                </a:lnTo>
                <a:cubicBezTo>
                  <a:pt x="1047170" y="0"/>
                  <a:pt x="1296144" y="248974"/>
                  <a:pt x="1296144" y="556098"/>
                </a:cubicBezTo>
                <a:lnTo>
                  <a:pt x="1296144" y="3332334"/>
                </a:lnTo>
                <a:cubicBezTo>
                  <a:pt x="1296144" y="3630133"/>
                  <a:pt x="1062060" y="3873259"/>
                  <a:pt x="767752" y="3885639"/>
                </a:cubicBezTo>
                <a:lnTo>
                  <a:pt x="648072" y="4176464"/>
                </a:lnTo>
                <a:lnTo>
                  <a:pt x="528392" y="3885639"/>
                </a:lnTo>
                <a:cubicBezTo>
                  <a:pt x="234084" y="3873259"/>
                  <a:pt x="0" y="3630133"/>
                  <a:pt x="0" y="3332334"/>
                </a:cubicBezTo>
                <a:lnTo>
                  <a:pt x="0" y="556098"/>
                </a:lnTo>
                <a:cubicBezTo>
                  <a:pt x="0" y="248974"/>
                  <a:pt x="248974" y="0"/>
                  <a:pt x="556098" y="0"/>
                </a:cubicBezTo>
                <a:close/>
              </a:path>
            </a:pathLst>
          </a:custGeom>
          <a:solidFill>
            <a:schemeClr val="bg2">
              <a:lumMod val="50000"/>
            </a:schemeClr>
          </a:solidFill>
          <a:ln w="25400" cap="flat" cmpd="sng" algn="ctr">
            <a:no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9" name="任意多边形 8"/>
          <p:cNvSpPr/>
          <p:nvPr/>
        </p:nvSpPr>
        <p:spPr>
          <a:xfrm>
            <a:off x="5580763" y="1721602"/>
            <a:ext cx="734873" cy="1951665"/>
          </a:xfrm>
          <a:custGeom>
            <a:avLst/>
            <a:gdLst>
              <a:gd name="connsiteX0" fmla="*/ 315290 w 734873"/>
              <a:gd name="connsiteY0" fmla="*/ 0 h 1951665"/>
              <a:gd name="connsiteX1" fmla="*/ 419583 w 734873"/>
              <a:gd name="connsiteY1" fmla="*/ 0 h 1951665"/>
              <a:gd name="connsiteX2" fmla="*/ 734873 w 734873"/>
              <a:gd name="connsiteY2" fmla="*/ 315290 h 1951665"/>
              <a:gd name="connsiteX3" fmla="*/ 734873 w 734873"/>
              <a:gd name="connsiteY3" fmla="*/ 1951665 h 1951665"/>
              <a:gd name="connsiteX4" fmla="*/ 0 w 734873"/>
              <a:gd name="connsiteY4" fmla="*/ 1951665 h 1951665"/>
              <a:gd name="connsiteX5" fmla="*/ 0 w 734873"/>
              <a:gd name="connsiteY5" fmla="*/ 315290 h 1951665"/>
              <a:gd name="connsiteX6" fmla="*/ 315290 w 734873"/>
              <a:gd name="connsiteY6" fmla="*/ 0 h 195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73" h="1951665">
                <a:moveTo>
                  <a:pt x="315290" y="0"/>
                </a:moveTo>
                <a:lnTo>
                  <a:pt x="419583" y="0"/>
                </a:lnTo>
                <a:cubicBezTo>
                  <a:pt x="593713" y="0"/>
                  <a:pt x="734873" y="141160"/>
                  <a:pt x="734873" y="315290"/>
                </a:cubicBezTo>
                <a:lnTo>
                  <a:pt x="734873" y="1951665"/>
                </a:lnTo>
                <a:lnTo>
                  <a:pt x="0" y="1951665"/>
                </a:lnTo>
                <a:lnTo>
                  <a:pt x="0" y="315290"/>
                </a:lnTo>
                <a:cubicBezTo>
                  <a:pt x="0" y="141160"/>
                  <a:pt x="141160" y="0"/>
                  <a:pt x="315290" y="0"/>
                </a:cubicBezTo>
                <a:close/>
              </a:path>
            </a:pathLst>
          </a:custGeom>
          <a:solidFill>
            <a:sysClr val="window" lastClr="FFFFFF"/>
          </a:solidFill>
          <a:ln w="25400" cap="flat" cmpd="sng" algn="ctr">
            <a:noFill/>
            <a:prstDash val="solid"/>
          </a:ln>
          <a:effectLst>
            <a:innerShdw blurRad="63500" dist="50800" dir="16200000">
              <a:prstClr val="black">
                <a:alpha val="20000"/>
              </a:prstClr>
            </a:innerShdw>
          </a:effectLst>
        </p:spPr>
        <p:txBody>
          <a:bodyPr lIns="72000" rIns="72000" anchor="ctr"/>
          <a:lstStyle/>
          <a:p>
            <a:pPr algn="just">
              <a:lnSpc>
                <a:spcPct val="130000"/>
              </a:lnSpc>
              <a:defRPr/>
            </a:pPr>
            <a:r>
              <a:rPr lang="zh-CN" altLang="en-US" sz="1350" kern="0" dirty="0">
                <a:latin typeface="新蒂小丸子小学版" panose="03000600000000000000" pitchFamily="66" charset="-122"/>
                <a:ea typeface="新蒂小丸子小学版" panose="03000600000000000000" pitchFamily="66" charset="-122"/>
              </a:rPr>
              <a:t>此处输入文本此处输入文本</a:t>
            </a:r>
          </a:p>
        </p:txBody>
      </p:sp>
      <p:sp>
        <p:nvSpPr>
          <p:cNvPr id="10" name="椭圆 9"/>
          <p:cNvSpPr/>
          <p:nvPr/>
        </p:nvSpPr>
        <p:spPr>
          <a:xfrm>
            <a:off x="5835650" y="4591050"/>
            <a:ext cx="215900" cy="215900"/>
          </a:xfrm>
          <a:prstGeom prst="ellipse">
            <a:avLst/>
          </a:prstGeom>
          <a:solidFill>
            <a:sysClr val="window" lastClr="FFFFFF"/>
          </a:solidFill>
          <a:ln w="38100" cap="flat" cmpd="sng" algn="ctr">
            <a:solidFill>
              <a:schemeClr val="tx1">
                <a:lumMod val="50000"/>
                <a:lumOff val="50000"/>
              </a:schemeClr>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11" name="圆角矩形 8"/>
          <p:cNvSpPr/>
          <p:nvPr/>
        </p:nvSpPr>
        <p:spPr>
          <a:xfrm>
            <a:off x="5580763" y="3673266"/>
            <a:ext cx="734873" cy="562408"/>
          </a:xfrm>
          <a:custGeom>
            <a:avLst/>
            <a:gdLst/>
            <a:ahLst/>
            <a:cxnLst/>
            <a:rect l="l" t="t" r="r" b="b"/>
            <a:pathLst>
              <a:path w="979830" h="749877">
                <a:moveTo>
                  <a:pt x="0" y="0"/>
                </a:moveTo>
                <a:lnTo>
                  <a:pt x="979830" y="0"/>
                </a:lnTo>
                <a:lnTo>
                  <a:pt x="979830" y="329491"/>
                </a:lnTo>
                <a:cubicBezTo>
                  <a:pt x="979830" y="561664"/>
                  <a:pt x="791617" y="749877"/>
                  <a:pt x="559444" y="749877"/>
                </a:cubicBezTo>
                <a:lnTo>
                  <a:pt x="420386" y="749877"/>
                </a:lnTo>
                <a:cubicBezTo>
                  <a:pt x="188213" y="749877"/>
                  <a:pt x="0" y="561664"/>
                  <a:pt x="0" y="329491"/>
                </a:cubicBezTo>
                <a:close/>
              </a:path>
            </a:pathLst>
          </a:custGeom>
          <a:solidFill>
            <a:schemeClr val="tx1">
              <a:lumMod val="65000"/>
              <a:lumOff val="35000"/>
            </a:schemeClr>
          </a:solidFill>
          <a:ln w="25400" cap="flat" cmpd="sng" algn="ctr">
            <a:noFill/>
            <a:prstDash val="solid"/>
          </a:ln>
          <a:effectLst>
            <a:innerShdw blurRad="63500" dist="25400" dir="5400000">
              <a:srgbClr val="1D473F">
                <a:alpha val="20000"/>
              </a:srgbClr>
            </a:innerShdw>
          </a:effectLst>
        </p:spPr>
        <p:txBody>
          <a:bodyPr anchor="ctr"/>
          <a:lstStyle/>
          <a:p>
            <a:pPr algn="ctr">
              <a:defRPr/>
            </a:pPr>
            <a:r>
              <a:rPr lang="en-US" sz="2400" kern="0" dirty="0">
                <a:solidFill>
                  <a:schemeClr val="bg1"/>
                </a:solidFill>
                <a:latin typeface="新蒂小丸子小学版" panose="03000600000000000000" pitchFamily="66" charset="-122"/>
                <a:ea typeface="新蒂小丸子小学版" panose="03000600000000000000" pitchFamily="66" charset="-122"/>
              </a:rPr>
              <a:t>02</a:t>
            </a:r>
          </a:p>
        </p:txBody>
      </p:sp>
      <p:sp>
        <p:nvSpPr>
          <p:cNvPr id="12" name="TextBox 45"/>
          <p:cNvSpPr txBox="1"/>
          <p:nvPr/>
        </p:nvSpPr>
        <p:spPr>
          <a:xfrm flipH="1">
            <a:off x="5518150" y="4908551"/>
            <a:ext cx="850900" cy="461963"/>
          </a:xfrm>
          <a:prstGeom prst="rect">
            <a:avLst/>
          </a:prstGeom>
          <a:noFill/>
        </p:spPr>
        <p:txBody>
          <a:bodyPr anchor="ct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2000" b="0" dirty="0">
                <a:solidFill>
                  <a:schemeClr val="bg1"/>
                </a:solidFill>
                <a:latin typeface="新蒂小丸子小学版" panose="03000600000000000000" pitchFamily="66" charset="-122"/>
                <a:ea typeface="新蒂小丸子小学版" panose="03000600000000000000" pitchFamily="66" charset="-122"/>
                <a:cs typeface="Times New Roman" pitchFamily="18" charset="0"/>
              </a:rPr>
              <a:t>标题</a:t>
            </a:r>
          </a:p>
        </p:txBody>
      </p:sp>
      <p:sp>
        <p:nvSpPr>
          <p:cNvPr id="13" name="圆角矩形 1"/>
          <p:cNvSpPr/>
          <p:nvPr/>
        </p:nvSpPr>
        <p:spPr>
          <a:xfrm>
            <a:off x="7161214" y="1620839"/>
            <a:ext cx="904875" cy="2916237"/>
          </a:xfrm>
          <a:custGeom>
            <a:avLst/>
            <a:gdLst/>
            <a:ahLst/>
            <a:cxnLst/>
            <a:rect l="l" t="t" r="r" b="b"/>
            <a:pathLst>
              <a:path w="1296144" h="4176464">
                <a:moveTo>
                  <a:pt x="556098" y="0"/>
                </a:moveTo>
                <a:lnTo>
                  <a:pt x="740046" y="0"/>
                </a:lnTo>
                <a:cubicBezTo>
                  <a:pt x="1047170" y="0"/>
                  <a:pt x="1296144" y="248974"/>
                  <a:pt x="1296144" y="556098"/>
                </a:cubicBezTo>
                <a:lnTo>
                  <a:pt x="1296144" y="3332334"/>
                </a:lnTo>
                <a:cubicBezTo>
                  <a:pt x="1296144" y="3630133"/>
                  <a:pt x="1062060" y="3873259"/>
                  <a:pt x="767752" y="3885639"/>
                </a:cubicBezTo>
                <a:lnTo>
                  <a:pt x="648072" y="4176464"/>
                </a:lnTo>
                <a:lnTo>
                  <a:pt x="528392" y="3885639"/>
                </a:lnTo>
                <a:cubicBezTo>
                  <a:pt x="234084" y="3873259"/>
                  <a:pt x="0" y="3630133"/>
                  <a:pt x="0" y="3332334"/>
                </a:cubicBezTo>
                <a:lnTo>
                  <a:pt x="0" y="556098"/>
                </a:lnTo>
                <a:cubicBezTo>
                  <a:pt x="0" y="248974"/>
                  <a:pt x="248974" y="0"/>
                  <a:pt x="556098" y="0"/>
                </a:cubicBezTo>
                <a:close/>
              </a:path>
            </a:pathLst>
          </a:custGeom>
          <a:solidFill>
            <a:schemeClr val="bg2">
              <a:lumMod val="50000"/>
            </a:schemeClr>
          </a:solidFill>
          <a:ln w="25400" cap="flat" cmpd="sng" algn="ctr">
            <a:no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14" name="任意多边形 13"/>
          <p:cNvSpPr/>
          <p:nvPr/>
        </p:nvSpPr>
        <p:spPr>
          <a:xfrm>
            <a:off x="7250425" y="1721602"/>
            <a:ext cx="734873" cy="1951665"/>
          </a:xfrm>
          <a:custGeom>
            <a:avLst/>
            <a:gdLst>
              <a:gd name="connsiteX0" fmla="*/ 315290 w 734873"/>
              <a:gd name="connsiteY0" fmla="*/ 0 h 1951665"/>
              <a:gd name="connsiteX1" fmla="*/ 419583 w 734873"/>
              <a:gd name="connsiteY1" fmla="*/ 0 h 1951665"/>
              <a:gd name="connsiteX2" fmla="*/ 734873 w 734873"/>
              <a:gd name="connsiteY2" fmla="*/ 315290 h 1951665"/>
              <a:gd name="connsiteX3" fmla="*/ 734873 w 734873"/>
              <a:gd name="connsiteY3" fmla="*/ 1951665 h 1951665"/>
              <a:gd name="connsiteX4" fmla="*/ 0 w 734873"/>
              <a:gd name="connsiteY4" fmla="*/ 1951665 h 1951665"/>
              <a:gd name="connsiteX5" fmla="*/ 0 w 734873"/>
              <a:gd name="connsiteY5" fmla="*/ 315290 h 1951665"/>
              <a:gd name="connsiteX6" fmla="*/ 315290 w 734873"/>
              <a:gd name="connsiteY6" fmla="*/ 0 h 195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73" h="1951665">
                <a:moveTo>
                  <a:pt x="315290" y="0"/>
                </a:moveTo>
                <a:lnTo>
                  <a:pt x="419583" y="0"/>
                </a:lnTo>
                <a:cubicBezTo>
                  <a:pt x="593713" y="0"/>
                  <a:pt x="734873" y="141160"/>
                  <a:pt x="734873" y="315290"/>
                </a:cubicBezTo>
                <a:lnTo>
                  <a:pt x="734873" y="1951665"/>
                </a:lnTo>
                <a:lnTo>
                  <a:pt x="0" y="1951665"/>
                </a:lnTo>
                <a:lnTo>
                  <a:pt x="0" y="315290"/>
                </a:lnTo>
                <a:cubicBezTo>
                  <a:pt x="0" y="141160"/>
                  <a:pt x="141160" y="0"/>
                  <a:pt x="315290" y="0"/>
                </a:cubicBezTo>
                <a:close/>
              </a:path>
            </a:pathLst>
          </a:custGeom>
          <a:solidFill>
            <a:sysClr val="window" lastClr="FFFFFF"/>
          </a:solidFill>
          <a:ln w="25400" cap="flat" cmpd="sng" algn="ctr">
            <a:noFill/>
            <a:prstDash val="solid"/>
          </a:ln>
          <a:effectLst>
            <a:innerShdw blurRad="63500" dist="50800" dir="16200000">
              <a:prstClr val="black">
                <a:alpha val="20000"/>
              </a:prstClr>
            </a:innerShdw>
          </a:effectLst>
        </p:spPr>
        <p:txBody>
          <a:bodyPr lIns="72000" rIns="72000" anchor="ctr"/>
          <a:lstStyle/>
          <a:p>
            <a:pPr algn="just">
              <a:lnSpc>
                <a:spcPct val="130000"/>
              </a:lnSpc>
              <a:defRPr/>
            </a:pPr>
            <a:r>
              <a:rPr lang="zh-CN" altLang="en-US" sz="1350" kern="0" dirty="0">
                <a:latin typeface="新蒂小丸子小学版" panose="03000600000000000000" pitchFamily="66" charset="-122"/>
                <a:ea typeface="新蒂小丸子小学版" panose="03000600000000000000" pitchFamily="66" charset="-122"/>
              </a:rPr>
              <a:t>此处输入文本此处输入文本</a:t>
            </a:r>
          </a:p>
        </p:txBody>
      </p:sp>
      <p:sp>
        <p:nvSpPr>
          <p:cNvPr id="15" name="椭圆 14"/>
          <p:cNvSpPr/>
          <p:nvPr/>
        </p:nvSpPr>
        <p:spPr>
          <a:xfrm>
            <a:off x="7505700" y="4591050"/>
            <a:ext cx="215900" cy="215900"/>
          </a:xfrm>
          <a:prstGeom prst="ellipse">
            <a:avLst/>
          </a:prstGeom>
          <a:solidFill>
            <a:sysClr val="window" lastClr="FFFFFF"/>
          </a:solidFill>
          <a:ln w="38100" cap="flat" cmpd="sng" algn="ctr">
            <a:solidFill>
              <a:schemeClr val="tx1">
                <a:lumMod val="50000"/>
                <a:lumOff val="50000"/>
              </a:schemeClr>
            </a:solidFill>
            <a:prstDash val="solid"/>
          </a:ln>
          <a:effectLst/>
        </p:spPr>
        <p:txBody>
          <a:bodyPr anchor="ctr"/>
          <a:lstStyle/>
          <a:p>
            <a:pPr algn="ctr">
              <a:defRPr/>
            </a:pPr>
            <a:endParaRPr lang="en-US" sz="1350" kern="0">
              <a:latin typeface="新蒂小丸子小学版" panose="03000600000000000000" pitchFamily="66" charset="-122"/>
              <a:ea typeface="新蒂小丸子小学版" panose="03000600000000000000" pitchFamily="66" charset="-122"/>
            </a:endParaRPr>
          </a:p>
        </p:txBody>
      </p:sp>
      <p:sp>
        <p:nvSpPr>
          <p:cNvPr id="16" name="圆角矩形 8"/>
          <p:cNvSpPr/>
          <p:nvPr/>
        </p:nvSpPr>
        <p:spPr>
          <a:xfrm>
            <a:off x="7250425" y="3673266"/>
            <a:ext cx="734873" cy="562408"/>
          </a:xfrm>
          <a:custGeom>
            <a:avLst/>
            <a:gdLst/>
            <a:ahLst/>
            <a:cxnLst/>
            <a:rect l="l" t="t" r="r" b="b"/>
            <a:pathLst>
              <a:path w="979830" h="749877">
                <a:moveTo>
                  <a:pt x="0" y="0"/>
                </a:moveTo>
                <a:lnTo>
                  <a:pt x="979830" y="0"/>
                </a:lnTo>
                <a:lnTo>
                  <a:pt x="979830" y="329491"/>
                </a:lnTo>
                <a:cubicBezTo>
                  <a:pt x="979830" y="561664"/>
                  <a:pt x="791617" y="749877"/>
                  <a:pt x="559444" y="749877"/>
                </a:cubicBezTo>
                <a:lnTo>
                  <a:pt x="420386" y="749877"/>
                </a:lnTo>
                <a:cubicBezTo>
                  <a:pt x="188213" y="749877"/>
                  <a:pt x="0" y="561664"/>
                  <a:pt x="0" y="329491"/>
                </a:cubicBezTo>
                <a:close/>
              </a:path>
            </a:pathLst>
          </a:custGeom>
          <a:solidFill>
            <a:schemeClr val="tx1">
              <a:lumMod val="65000"/>
              <a:lumOff val="35000"/>
            </a:schemeClr>
          </a:solidFill>
          <a:ln w="25400" cap="flat" cmpd="sng" algn="ctr">
            <a:noFill/>
            <a:prstDash val="solid"/>
          </a:ln>
          <a:effectLst>
            <a:innerShdw blurRad="63500" dist="25400" dir="5400000">
              <a:srgbClr val="1D473F">
                <a:alpha val="20000"/>
              </a:srgbClr>
            </a:innerShdw>
          </a:effectLst>
        </p:spPr>
        <p:txBody>
          <a:bodyPr anchor="ctr"/>
          <a:lstStyle/>
          <a:p>
            <a:pPr algn="ctr">
              <a:defRPr/>
            </a:pPr>
            <a:r>
              <a:rPr lang="en-US" sz="2400" kern="0" dirty="0">
                <a:solidFill>
                  <a:schemeClr val="bg1"/>
                </a:solidFill>
                <a:latin typeface="新蒂小丸子小学版" panose="03000600000000000000" pitchFamily="66" charset="-122"/>
                <a:ea typeface="新蒂小丸子小学版" panose="03000600000000000000" pitchFamily="66" charset="-122"/>
              </a:rPr>
              <a:t>03</a:t>
            </a:r>
          </a:p>
        </p:txBody>
      </p:sp>
      <p:sp>
        <p:nvSpPr>
          <p:cNvPr id="17" name="TextBox 52"/>
          <p:cNvSpPr txBox="1"/>
          <p:nvPr/>
        </p:nvSpPr>
        <p:spPr>
          <a:xfrm flipH="1">
            <a:off x="7188200" y="4908551"/>
            <a:ext cx="850900" cy="461963"/>
          </a:xfrm>
          <a:prstGeom prst="rect">
            <a:avLst/>
          </a:prstGeom>
          <a:noFill/>
        </p:spPr>
        <p:txBody>
          <a:bodyPr anchor="ct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2000" b="0" dirty="0">
                <a:solidFill>
                  <a:schemeClr val="bg1"/>
                </a:solidFill>
                <a:latin typeface="新蒂小丸子小学版" panose="03000600000000000000" pitchFamily="66" charset="-122"/>
                <a:ea typeface="新蒂小丸子小学版" panose="03000600000000000000" pitchFamily="66" charset="-122"/>
                <a:cs typeface="Times New Roman" pitchFamily="18" charset="0"/>
              </a:rPr>
              <a:t>标题</a:t>
            </a:r>
          </a:p>
        </p:txBody>
      </p:sp>
    </p:spTree>
    <p:extLst>
      <p:ext uri="{BB962C8B-B14F-4D97-AF65-F5344CB8AC3E}">
        <p14:creationId xmlns:p14="http://schemas.microsoft.com/office/powerpoint/2010/main" val="902482792"/>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000" fill="hold"/>
                                        <p:tgtEl>
                                          <p:spTgt spid="5"/>
                                        </p:tgtEl>
                                        <p:attrNameLst>
                                          <p:attrName>ppt_w</p:attrName>
                                        </p:attrNameLst>
                                      </p:cBhvr>
                                      <p:tavLst>
                                        <p:tav tm="0">
                                          <p:val>
                                            <p:fltVal val="0"/>
                                          </p:val>
                                        </p:tav>
                                        <p:tav tm="100000">
                                          <p:val>
                                            <p:strVal val="#ppt_w"/>
                                          </p:val>
                                        </p:tav>
                                      </p:tavLst>
                                    </p:anim>
                                    <p:anim calcmode="lin" valueType="num">
                                      <p:cBhvr>
                                        <p:cTn id="13" dur="1000" fill="hold"/>
                                        <p:tgtEl>
                                          <p:spTgt spid="5"/>
                                        </p:tgtEl>
                                        <p:attrNameLst>
                                          <p:attrName>ppt_h</p:attrName>
                                        </p:attrNameLst>
                                      </p:cBhvr>
                                      <p:tavLst>
                                        <p:tav tm="0">
                                          <p:val>
                                            <p:fltVal val="0"/>
                                          </p:val>
                                        </p:tav>
                                        <p:tav tm="100000">
                                          <p:val>
                                            <p:strVal val="#ppt_h"/>
                                          </p:val>
                                        </p:tav>
                                      </p:tavLst>
                                    </p:anim>
                                    <p:anim calcmode="lin" valueType="num">
                                      <p:cBhvr>
                                        <p:cTn id="14" dur="1000" fill="hold"/>
                                        <p:tgtEl>
                                          <p:spTgt spid="5"/>
                                        </p:tgtEl>
                                        <p:attrNameLst>
                                          <p:attrName>style.rotation</p:attrName>
                                        </p:attrNameLst>
                                      </p:cBhvr>
                                      <p:tavLst>
                                        <p:tav tm="0">
                                          <p:val>
                                            <p:fltVal val="90"/>
                                          </p:val>
                                        </p:tav>
                                        <p:tav tm="100000">
                                          <p:val>
                                            <p:fltVal val="0"/>
                                          </p:val>
                                        </p:tav>
                                      </p:tavLst>
                                    </p:anim>
                                    <p:animEffect transition="in" filter="fade">
                                      <p:cBhvr>
                                        <p:cTn id="15" dur="10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p:cTn id="20" dur="1000" fill="hold"/>
                                        <p:tgtEl>
                                          <p:spTgt spid="7"/>
                                        </p:tgtEl>
                                        <p:attrNameLst>
                                          <p:attrName>ppt_w</p:attrName>
                                        </p:attrNameLst>
                                      </p:cBhvr>
                                      <p:tavLst>
                                        <p:tav tm="0">
                                          <p:val>
                                            <p:fltVal val="0"/>
                                          </p:val>
                                        </p:tav>
                                        <p:tav tm="100000">
                                          <p:val>
                                            <p:strVal val="#ppt_w"/>
                                          </p:val>
                                        </p:tav>
                                      </p:tavLst>
                                    </p:anim>
                                    <p:anim calcmode="lin" valueType="num">
                                      <p:cBhvr>
                                        <p:cTn id="21" dur="1000" fill="hold"/>
                                        <p:tgtEl>
                                          <p:spTgt spid="7"/>
                                        </p:tgtEl>
                                        <p:attrNameLst>
                                          <p:attrName>ppt_h</p:attrName>
                                        </p:attrNameLst>
                                      </p:cBhvr>
                                      <p:tavLst>
                                        <p:tav tm="0">
                                          <p:val>
                                            <p:fltVal val="0"/>
                                          </p:val>
                                        </p:tav>
                                        <p:tav tm="100000">
                                          <p:val>
                                            <p:strVal val="#ppt_h"/>
                                          </p:val>
                                        </p:tav>
                                      </p:tavLst>
                                    </p:anim>
                                    <p:anim calcmode="lin" valueType="num">
                                      <p:cBhvr>
                                        <p:cTn id="22" dur="1000" fill="hold"/>
                                        <p:tgtEl>
                                          <p:spTgt spid="7"/>
                                        </p:tgtEl>
                                        <p:attrNameLst>
                                          <p:attrName>style.rotation</p:attrName>
                                        </p:attrNameLst>
                                      </p:cBhvr>
                                      <p:tavLst>
                                        <p:tav tm="0">
                                          <p:val>
                                            <p:fltVal val="90"/>
                                          </p:val>
                                        </p:tav>
                                        <p:tav tm="100000">
                                          <p:val>
                                            <p:fltVal val="0"/>
                                          </p:val>
                                        </p:tav>
                                      </p:tavLst>
                                    </p:anim>
                                    <p:animEffect transition="in" filter="fade">
                                      <p:cBhvr>
                                        <p:cTn id="23" dur="1000"/>
                                        <p:tgtEl>
                                          <p:spTgt spid="7"/>
                                        </p:tgtEl>
                                      </p:cBhvr>
                                    </p:animEffect>
                                  </p:childTnLst>
                                </p:cTn>
                              </p:par>
                              <p:par>
                                <p:cTn id="24" presetID="31" presetClass="entr" presetSubtype="0"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p:cTn id="26" dur="1000" fill="hold"/>
                                        <p:tgtEl>
                                          <p:spTgt spid="6"/>
                                        </p:tgtEl>
                                        <p:attrNameLst>
                                          <p:attrName>ppt_w</p:attrName>
                                        </p:attrNameLst>
                                      </p:cBhvr>
                                      <p:tavLst>
                                        <p:tav tm="0">
                                          <p:val>
                                            <p:fltVal val="0"/>
                                          </p:val>
                                        </p:tav>
                                        <p:tav tm="100000">
                                          <p:val>
                                            <p:strVal val="#ppt_w"/>
                                          </p:val>
                                        </p:tav>
                                      </p:tavLst>
                                    </p:anim>
                                    <p:anim calcmode="lin" valueType="num">
                                      <p:cBhvr>
                                        <p:cTn id="27" dur="1000" fill="hold"/>
                                        <p:tgtEl>
                                          <p:spTgt spid="6"/>
                                        </p:tgtEl>
                                        <p:attrNameLst>
                                          <p:attrName>ppt_h</p:attrName>
                                        </p:attrNameLst>
                                      </p:cBhvr>
                                      <p:tavLst>
                                        <p:tav tm="0">
                                          <p:val>
                                            <p:fltVal val="0"/>
                                          </p:val>
                                        </p:tav>
                                        <p:tav tm="100000">
                                          <p:val>
                                            <p:strVal val="#ppt_h"/>
                                          </p:val>
                                        </p:tav>
                                      </p:tavLst>
                                    </p:anim>
                                    <p:anim calcmode="lin" valueType="num">
                                      <p:cBhvr>
                                        <p:cTn id="28" dur="1000" fill="hold"/>
                                        <p:tgtEl>
                                          <p:spTgt spid="6"/>
                                        </p:tgtEl>
                                        <p:attrNameLst>
                                          <p:attrName>style.rotation</p:attrName>
                                        </p:attrNameLst>
                                      </p:cBhvr>
                                      <p:tavLst>
                                        <p:tav tm="0">
                                          <p:val>
                                            <p:fltVal val="90"/>
                                          </p:val>
                                        </p:tav>
                                        <p:tav tm="100000">
                                          <p:val>
                                            <p:fltVal val="0"/>
                                          </p:val>
                                        </p:tav>
                                      </p:tavLst>
                                    </p:anim>
                                    <p:animEffect transition="in" filter="fade">
                                      <p:cBhvr>
                                        <p:cTn id="29" dur="1000"/>
                                        <p:tgtEl>
                                          <p:spTgt spid="6"/>
                                        </p:tgtEl>
                                      </p:cBhvr>
                                    </p:animEffect>
                                  </p:childTnLst>
                                </p:cTn>
                              </p:par>
                              <p:par>
                                <p:cTn id="30" presetID="31" presetClass="entr" presetSubtype="0" fill="hold" grpId="0" nodeType="withEffect">
                                  <p:stCondLst>
                                    <p:cond delay="0"/>
                                  </p:stCondLst>
                                  <p:childTnLst>
                                    <p:set>
                                      <p:cBhvr>
                                        <p:cTn id="31" dur="1" fill="hold">
                                          <p:stCondLst>
                                            <p:cond delay="0"/>
                                          </p:stCondLst>
                                        </p:cTn>
                                        <p:tgtEl>
                                          <p:spTgt spid="3"/>
                                        </p:tgtEl>
                                        <p:attrNameLst>
                                          <p:attrName>style.visibility</p:attrName>
                                        </p:attrNameLst>
                                      </p:cBhvr>
                                      <p:to>
                                        <p:strVal val="visible"/>
                                      </p:to>
                                    </p:set>
                                    <p:anim calcmode="lin" valueType="num">
                                      <p:cBhvr>
                                        <p:cTn id="32" dur="1000" fill="hold"/>
                                        <p:tgtEl>
                                          <p:spTgt spid="3"/>
                                        </p:tgtEl>
                                        <p:attrNameLst>
                                          <p:attrName>ppt_w</p:attrName>
                                        </p:attrNameLst>
                                      </p:cBhvr>
                                      <p:tavLst>
                                        <p:tav tm="0">
                                          <p:val>
                                            <p:fltVal val="0"/>
                                          </p:val>
                                        </p:tav>
                                        <p:tav tm="100000">
                                          <p:val>
                                            <p:strVal val="#ppt_w"/>
                                          </p:val>
                                        </p:tav>
                                      </p:tavLst>
                                    </p:anim>
                                    <p:anim calcmode="lin" valueType="num">
                                      <p:cBhvr>
                                        <p:cTn id="33" dur="1000" fill="hold"/>
                                        <p:tgtEl>
                                          <p:spTgt spid="3"/>
                                        </p:tgtEl>
                                        <p:attrNameLst>
                                          <p:attrName>ppt_h</p:attrName>
                                        </p:attrNameLst>
                                      </p:cBhvr>
                                      <p:tavLst>
                                        <p:tav tm="0">
                                          <p:val>
                                            <p:fltVal val="0"/>
                                          </p:val>
                                        </p:tav>
                                        <p:tav tm="100000">
                                          <p:val>
                                            <p:strVal val="#ppt_h"/>
                                          </p:val>
                                        </p:tav>
                                      </p:tavLst>
                                    </p:anim>
                                    <p:anim calcmode="lin" valueType="num">
                                      <p:cBhvr>
                                        <p:cTn id="34" dur="1000" fill="hold"/>
                                        <p:tgtEl>
                                          <p:spTgt spid="3"/>
                                        </p:tgtEl>
                                        <p:attrNameLst>
                                          <p:attrName>style.rotation</p:attrName>
                                        </p:attrNameLst>
                                      </p:cBhvr>
                                      <p:tavLst>
                                        <p:tav tm="0">
                                          <p:val>
                                            <p:fltVal val="90"/>
                                          </p:val>
                                        </p:tav>
                                        <p:tav tm="100000">
                                          <p:val>
                                            <p:fltVal val="0"/>
                                          </p:val>
                                        </p:tav>
                                      </p:tavLst>
                                    </p:anim>
                                    <p:animEffect transition="in" filter="fade">
                                      <p:cBhvr>
                                        <p:cTn id="35" dur="1000"/>
                                        <p:tgtEl>
                                          <p:spTgt spid="3"/>
                                        </p:tgtEl>
                                      </p:cBhvr>
                                    </p:animEffect>
                                  </p:childTnLst>
                                </p:cTn>
                              </p:par>
                              <p:par>
                                <p:cTn id="36" presetID="31" presetClass="entr" presetSubtype="0" fill="hold" grpId="0" nodeType="withEffect">
                                  <p:stCondLst>
                                    <p:cond delay="0"/>
                                  </p:stCondLst>
                                  <p:childTnLst>
                                    <p:set>
                                      <p:cBhvr>
                                        <p:cTn id="37" dur="1" fill="hold">
                                          <p:stCondLst>
                                            <p:cond delay="0"/>
                                          </p:stCondLst>
                                        </p:cTn>
                                        <p:tgtEl>
                                          <p:spTgt spid="4"/>
                                        </p:tgtEl>
                                        <p:attrNameLst>
                                          <p:attrName>style.visibility</p:attrName>
                                        </p:attrNameLst>
                                      </p:cBhvr>
                                      <p:to>
                                        <p:strVal val="visible"/>
                                      </p:to>
                                    </p:set>
                                    <p:anim calcmode="lin" valueType="num">
                                      <p:cBhvr>
                                        <p:cTn id="38" dur="1000" fill="hold"/>
                                        <p:tgtEl>
                                          <p:spTgt spid="4"/>
                                        </p:tgtEl>
                                        <p:attrNameLst>
                                          <p:attrName>ppt_w</p:attrName>
                                        </p:attrNameLst>
                                      </p:cBhvr>
                                      <p:tavLst>
                                        <p:tav tm="0">
                                          <p:val>
                                            <p:fltVal val="0"/>
                                          </p:val>
                                        </p:tav>
                                        <p:tav tm="100000">
                                          <p:val>
                                            <p:strVal val="#ppt_w"/>
                                          </p:val>
                                        </p:tav>
                                      </p:tavLst>
                                    </p:anim>
                                    <p:anim calcmode="lin" valueType="num">
                                      <p:cBhvr>
                                        <p:cTn id="39" dur="1000" fill="hold"/>
                                        <p:tgtEl>
                                          <p:spTgt spid="4"/>
                                        </p:tgtEl>
                                        <p:attrNameLst>
                                          <p:attrName>ppt_h</p:attrName>
                                        </p:attrNameLst>
                                      </p:cBhvr>
                                      <p:tavLst>
                                        <p:tav tm="0">
                                          <p:val>
                                            <p:fltVal val="0"/>
                                          </p:val>
                                        </p:tav>
                                        <p:tav tm="100000">
                                          <p:val>
                                            <p:strVal val="#ppt_h"/>
                                          </p:val>
                                        </p:tav>
                                      </p:tavLst>
                                    </p:anim>
                                    <p:anim calcmode="lin" valueType="num">
                                      <p:cBhvr>
                                        <p:cTn id="40" dur="1000" fill="hold"/>
                                        <p:tgtEl>
                                          <p:spTgt spid="4"/>
                                        </p:tgtEl>
                                        <p:attrNameLst>
                                          <p:attrName>style.rotation</p:attrName>
                                        </p:attrNameLst>
                                      </p:cBhvr>
                                      <p:tavLst>
                                        <p:tav tm="0">
                                          <p:val>
                                            <p:fltVal val="90"/>
                                          </p:val>
                                        </p:tav>
                                        <p:tav tm="100000">
                                          <p:val>
                                            <p:fltVal val="0"/>
                                          </p:val>
                                        </p:tav>
                                      </p:tavLst>
                                    </p:anim>
                                    <p:animEffect transition="in" filter="fade">
                                      <p:cBhvr>
                                        <p:cTn id="41" dur="1000"/>
                                        <p:tgtEl>
                                          <p:spTgt spid="4"/>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grpId="0" nodeType="click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8"/>
                                        </p:tgtEl>
                                        <p:attrNameLst>
                                          <p:attrName>style.visibility</p:attrName>
                                        </p:attrNameLst>
                                      </p:cBhvr>
                                      <p:to>
                                        <p:strVal val="visible"/>
                                      </p:to>
                                    </p:set>
                                    <p:anim calcmode="lin" valueType="num">
                                      <p:cBhvr>
                                        <p:cTn id="51" dur="500" fill="hold"/>
                                        <p:tgtEl>
                                          <p:spTgt spid="8"/>
                                        </p:tgtEl>
                                        <p:attrNameLst>
                                          <p:attrName>ppt_w</p:attrName>
                                        </p:attrNameLst>
                                      </p:cBhvr>
                                      <p:tavLst>
                                        <p:tav tm="0">
                                          <p:val>
                                            <p:fltVal val="0"/>
                                          </p:val>
                                        </p:tav>
                                        <p:tav tm="100000">
                                          <p:val>
                                            <p:strVal val="#ppt_w"/>
                                          </p:val>
                                        </p:tav>
                                      </p:tavLst>
                                    </p:anim>
                                    <p:anim calcmode="lin" valueType="num">
                                      <p:cBhvr>
                                        <p:cTn id="52" dur="500" fill="hold"/>
                                        <p:tgtEl>
                                          <p:spTgt spid="8"/>
                                        </p:tgtEl>
                                        <p:attrNameLst>
                                          <p:attrName>ppt_h</p:attrName>
                                        </p:attrNameLst>
                                      </p:cBhvr>
                                      <p:tavLst>
                                        <p:tav tm="0">
                                          <p:val>
                                            <p:fltVal val="0"/>
                                          </p:val>
                                        </p:tav>
                                        <p:tav tm="100000">
                                          <p:val>
                                            <p:strVal val="#ppt_h"/>
                                          </p:val>
                                        </p:tav>
                                      </p:tavLst>
                                    </p:anim>
                                    <p:animEffect transition="in" filter="fade">
                                      <p:cBhvr>
                                        <p:cTn id="53" dur="500"/>
                                        <p:tgtEl>
                                          <p:spTgt spid="8"/>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11"/>
                                        </p:tgtEl>
                                        <p:attrNameLst>
                                          <p:attrName>style.visibility</p:attrName>
                                        </p:attrNameLst>
                                      </p:cBhvr>
                                      <p:to>
                                        <p:strVal val="visible"/>
                                      </p:to>
                                    </p:set>
                                    <p:anim calcmode="lin" valueType="num">
                                      <p:cBhvr>
                                        <p:cTn id="56" dur="500" fill="hold"/>
                                        <p:tgtEl>
                                          <p:spTgt spid="11"/>
                                        </p:tgtEl>
                                        <p:attrNameLst>
                                          <p:attrName>ppt_w</p:attrName>
                                        </p:attrNameLst>
                                      </p:cBhvr>
                                      <p:tavLst>
                                        <p:tav tm="0">
                                          <p:val>
                                            <p:fltVal val="0"/>
                                          </p:val>
                                        </p:tav>
                                        <p:tav tm="100000">
                                          <p:val>
                                            <p:strVal val="#ppt_w"/>
                                          </p:val>
                                        </p:tav>
                                      </p:tavLst>
                                    </p:anim>
                                    <p:anim calcmode="lin" valueType="num">
                                      <p:cBhvr>
                                        <p:cTn id="57" dur="500" fill="hold"/>
                                        <p:tgtEl>
                                          <p:spTgt spid="11"/>
                                        </p:tgtEl>
                                        <p:attrNameLst>
                                          <p:attrName>ppt_h</p:attrName>
                                        </p:attrNameLst>
                                      </p:cBhvr>
                                      <p:tavLst>
                                        <p:tav tm="0">
                                          <p:val>
                                            <p:fltVal val="0"/>
                                          </p:val>
                                        </p:tav>
                                        <p:tav tm="100000">
                                          <p:val>
                                            <p:strVal val="#ppt_h"/>
                                          </p:val>
                                        </p:tav>
                                      </p:tavLst>
                                    </p:anim>
                                    <p:animEffect transition="in" filter="fade">
                                      <p:cBhvr>
                                        <p:cTn id="58" dur="500"/>
                                        <p:tgtEl>
                                          <p:spTgt spid="11"/>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9"/>
                                        </p:tgtEl>
                                        <p:attrNameLst>
                                          <p:attrName>style.visibility</p:attrName>
                                        </p:attrNameLst>
                                      </p:cBhvr>
                                      <p:to>
                                        <p:strVal val="visible"/>
                                      </p:to>
                                    </p:set>
                                    <p:anim calcmode="lin" valueType="num">
                                      <p:cBhvr>
                                        <p:cTn id="61" dur="500" fill="hold"/>
                                        <p:tgtEl>
                                          <p:spTgt spid="9"/>
                                        </p:tgtEl>
                                        <p:attrNameLst>
                                          <p:attrName>ppt_w</p:attrName>
                                        </p:attrNameLst>
                                      </p:cBhvr>
                                      <p:tavLst>
                                        <p:tav tm="0">
                                          <p:val>
                                            <p:fltVal val="0"/>
                                          </p:val>
                                        </p:tav>
                                        <p:tav tm="100000">
                                          <p:val>
                                            <p:strVal val="#ppt_w"/>
                                          </p:val>
                                        </p:tav>
                                      </p:tavLst>
                                    </p:anim>
                                    <p:anim calcmode="lin" valueType="num">
                                      <p:cBhvr>
                                        <p:cTn id="62" dur="500" fill="hold"/>
                                        <p:tgtEl>
                                          <p:spTgt spid="9"/>
                                        </p:tgtEl>
                                        <p:attrNameLst>
                                          <p:attrName>ppt_h</p:attrName>
                                        </p:attrNameLst>
                                      </p:cBhvr>
                                      <p:tavLst>
                                        <p:tav tm="0">
                                          <p:val>
                                            <p:fltVal val="0"/>
                                          </p:val>
                                        </p:tav>
                                        <p:tav tm="100000">
                                          <p:val>
                                            <p:strVal val="#ppt_h"/>
                                          </p:val>
                                        </p:tav>
                                      </p:tavLst>
                                    </p:anim>
                                    <p:animEffect transition="in" filter="fade">
                                      <p:cBhvr>
                                        <p:cTn id="63" dur="500"/>
                                        <p:tgtEl>
                                          <p:spTgt spid="9"/>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2"/>
                                        </p:tgtEl>
                                        <p:attrNameLst>
                                          <p:attrName>style.visibility</p:attrName>
                                        </p:attrNameLst>
                                      </p:cBhvr>
                                      <p:to>
                                        <p:strVal val="visible"/>
                                      </p:to>
                                    </p:set>
                                    <p:anim calcmode="lin" valueType="num">
                                      <p:cBhvr>
                                        <p:cTn id="66" dur="500" fill="hold"/>
                                        <p:tgtEl>
                                          <p:spTgt spid="12"/>
                                        </p:tgtEl>
                                        <p:attrNameLst>
                                          <p:attrName>ppt_w</p:attrName>
                                        </p:attrNameLst>
                                      </p:cBhvr>
                                      <p:tavLst>
                                        <p:tav tm="0">
                                          <p:val>
                                            <p:fltVal val="0"/>
                                          </p:val>
                                        </p:tav>
                                        <p:tav tm="100000">
                                          <p:val>
                                            <p:strVal val="#ppt_w"/>
                                          </p:val>
                                        </p:tav>
                                      </p:tavLst>
                                    </p:anim>
                                    <p:anim calcmode="lin" valueType="num">
                                      <p:cBhvr>
                                        <p:cTn id="67" dur="500" fill="hold"/>
                                        <p:tgtEl>
                                          <p:spTgt spid="12"/>
                                        </p:tgtEl>
                                        <p:attrNameLst>
                                          <p:attrName>ppt_h</p:attrName>
                                        </p:attrNameLst>
                                      </p:cBhvr>
                                      <p:tavLst>
                                        <p:tav tm="0">
                                          <p:val>
                                            <p:fltVal val="0"/>
                                          </p:val>
                                        </p:tav>
                                        <p:tav tm="100000">
                                          <p:val>
                                            <p:strVal val="#ppt_h"/>
                                          </p:val>
                                        </p:tav>
                                      </p:tavLst>
                                    </p:anim>
                                    <p:animEffect transition="in" filter="fade">
                                      <p:cBhvr>
                                        <p:cTn id="68" dur="500"/>
                                        <p:tgtEl>
                                          <p:spTgt spid="12"/>
                                        </p:tgtEl>
                                      </p:cBhvr>
                                    </p:animEffect>
                                  </p:childTnLst>
                                </p:cTn>
                              </p:par>
                            </p:childTnLst>
                          </p:cTn>
                        </p:par>
                      </p:childTnLst>
                    </p:cTn>
                  </p:par>
                  <p:par>
                    <p:cTn id="69" fill="hold">
                      <p:stCondLst>
                        <p:cond delay="indefinite"/>
                      </p:stCondLst>
                      <p:childTnLst>
                        <p:par>
                          <p:cTn id="70" fill="hold">
                            <p:stCondLst>
                              <p:cond delay="0"/>
                            </p:stCondLst>
                            <p:childTnLst>
                              <p:par>
                                <p:cTn id="71" presetID="35" presetClass="entr" presetSubtype="0" fill="hold" grpId="0" nodeType="clickEffect">
                                  <p:stCondLst>
                                    <p:cond delay="0"/>
                                  </p:stCondLst>
                                  <p:childTnLst>
                                    <p:set>
                                      <p:cBhvr>
                                        <p:cTn id="72" dur="1" fill="hold">
                                          <p:stCondLst>
                                            <p:cond delay="0"/>
                                          </p:stCondLst>
                                        </p:cTn>
                                        <p:tgtEl>
                                          <p:spTgt spid="15"/>
                                        </p:tgtEl>
                                        <p:attrNameLst>
                                          <p:attrName>style.visibility</p:attrName>
                                        </p:attrNameLst>
                                      </p:cBhvr>
                                      <p:to>
                                        <p:strVal val="visible"/>
                                      </p:to>
                                    </p:set>
                                    <p:animEffect transition="in" filter="fade">
                                      <p:cBhvr>
                                        <p:cTn id="73" dur="2000"/>
                                        <p:tgtEl>
                                          <p:spTgt spid="15"/>
                                        </p:tgtEl>
                                      </p:cBhvr>
                                    </p:animEffect>
                                    <p:anim calcmode="lin" valueType="num">
                                      <p:cBhvr>
                                        <p:cTn id="74" dur="2000" fill="hold"/>
                                        <p:tgtEl>
                                          <p:spTgt spid="15"/>
                                        </p:tgtEl>
                                        <p:attrNameLst>
                                          <p:attrName>style.rotation</p:attrName>
                                        </p:attrNameLst>
                                      </p:cBhvr>
                                      <p:tavLst>
                                        <p:tav tm="0">
                                          <p:val>
                                            <p:fltVal val="720"/>
                                          </p:val>
                                        </p:tav>
                                        <p:tav tm="100000">
                                          <p:val>
                                            <p:fltVal val="0"/>
                                          </p:val>
                                        </p:tav>
                                      </p:tavLst>
                                    </p:anim>
                                    <p:anim calcmode="lin" valueType="num">
                                      <p:cBhvr>
                                        <p:cTn id="75" dur="2000" fill="hold"/>
                                        <p:tgtEl>
                                          <p:spTgt spid="15"/>
                                        </p:tgtEl>
                                        <p:attrNameLst>
                                          <p:attrName>ppt_h</p:attrName>
                                        </p:attrNameLst>
                                      </p:cBhvr>
                                      <p:tavLst>
                                        <p:tav tm="0">
                                          <p:val>
                                            <p:fltVal val="0"/>
                                          </p:val>
                                        </p:tav>
                                        <p:tav tm="100000">
                                          <p:val>
                                            <p:strVal val="#ppt_h"/>
                                          </p:val>
                                        </p:tav>
                                      </p:tavLst>
                                    </p:anim>
                                    <p:anim calcmode="lin" valueType="num">
                                      <p:cBhvr>
                                        <p:cTn id="76" dur="2000" fill="hold"/>
                                        <p:tgtEl>
                                          <p:spTgt spid="15"/>
                                        </p:tgtEl>
                                        <p:attrNameLst>
                                          <p:attrName>ppt_w</p:attrName>
                                        </p:attrNameLst>
                                      </p:cBhvr>
                                      <p:tavLst>
                                        <p:tav tm="0">
                                          <p:val>
                                            <p:fltVal val="0"/>
                                          </p:val>
                                        </p:tav>
                                        <p:tav tm="100000">
                                          <p:val>
                                            <p:strVal val="#ppt_w"/>
                                          </p:val>
                                        </p:tav>
                                      </p:tavLst>
                                    </p:anim>
                                  </p:childTnLst>
                                </p:cTn>
                              </p:par>
                              <p:par>
                                <p:cTn id="77" presetID="35" presetClass="entr" presetSubtype="0" fill="hold" grpId="0" nodeType="withEffect">
                                  <p:stCondLst>
                                    <p:cond delay="0"/>
                                  </p:stCondLst>
                                  <p:childTnLst>
                                    <p:set>
                                      <p:cBhvr>
                                        <p:cTn id="78" dur="1" fill="hold">
                                          <p:stCondLst>
                                            <p:cond delay="0"/>
                                          </p:stCondLst>
                                        </p:cTn>
                                        <p:tgtEl>
                                          <p:spTgt spid="13"/>
                                        </p:tgtEl>
                                        <p:attrNameLst>
                                          <p:attrName>style.visibility</p:attrName>
                                        </p:attrNameLst>
                                      </p:cBhvr>
                                      <p:to>
                                        <p:strVal val="visible"/>
                                      </p:to>
                                    </p:set>
                                    <p:animEffect transition="in" filter="fade">
                                      <p:cBhvr>
                                        <p:cTn id="79" dur="2000"/>
                                        <p:tgtEl>
                                          <p:spTgt spid="13"/>
                                        </p:tgtEl>
                                      </p:cBhvr>
                                    </p:animEffect>
                                    <p:anim calcmode="lin" valueType="num">
                                      <p:cBhvr>
                                        <p:cTn id="80" dur="2000" fill="hold"/>
                                        <p:tgtEl>
                                          <p:spTgt spid="13"/>
                                        </p:tgtEl>
                                        <p:attrNameLst>
                                          <p:attrName>style.rotation</p:attrName>
                                        </p:attrNameLst>
                                      </p:cBhvr>
                                      <p:tavLst>
                                        <p:tav tm="0">
                                          <p:val>
                                            <p:fltVal val="720"/>
                                          </p:val>
                                        </p:tav>
                                        <p:tav tm="100000">
                                          <p:val>
                                            <p:fltVal val="0"/>
                                          </p:val>
                                        </p:tav>
                                      </p:tavLst>
                                    </p:anim>
                                    <p:anim calcmode="lin" valueType="num">
                                      <p:cBhvr>
                                        <p:cTn id="81" dur="2000" fill="hold"/>
                                        <p:tgtEl>
                                          <p:spTgt spid="13"/>
                                        </p:tgtEl>
                                        <p:attrNameLst>
                                          <p:attrName>ppt_h</p:attrName>
                                        </p:attrNameLst>
                                      </p:cBhvr>
                                      <p:tavLst>
                                        <p:tav tm="0">
                                          <p:val>
                                            <p:fltVal val="0"/>
                                          </p:val>
                                        </p:tav>
                                        <p:tav tm="100000">
                                          <p:val>
                                            <p:strVal val="#ppt_h"/>
                                          </p:val>
                                        </p:tav>
                                      </p:tavLst>
                                    </p:anim>
                                    <p:anim calcmode="lin" valueType="num">
                                      <p:cBhvr>
                                        <p:cTn id="82" dur="2000" fill="hold"/>
                                        <p:tgtEl>
                                          <p:spTgt spid="13"/>
                                        </p:tgtEl>
                                        <p:attrNameLst>
                                          <p:attrName>ppt_w</p:attrName>
                                        </p:attrNameLst>
                                      </p:cBhvr>
                                      <p:tavLst>
                                        <p:tav tm="0">
                                          <p:val>
                                            <p:fltVal val="0"/>
                                          </p:val>
                                        </p:tav>
                                        <p:tav tm="100000">
                                          <p:val>
                                            <p:strVal val="#ppt_w"/>
                                          </p:val>
                                        </p:tav>
                                      </p:tavLst>
                                    </p:anim>
                                  </p:childTnLst>
                                </p:cTn>
                              </p:par>
                              <p:par>
                                <p:cTn id="83" presetID="35" presetClass="entr" presetSubtype="0" fill="hold" grpId="0" nodeType="withEffect">
                                  <p:stCondLst>
                                    <p:cond delay="0"/>
                                  </p:stCondLst>
                                  <p:childTnLst>
                                    <p:set>
                                      <p:cBhvr>
                                        <p:cTn id="84" dur="1" fill="hold">
                                          <p:stCondLst>
                                            <p:cond delay="0"/>
                                          </p:stCondLst>
                                        </p:cTn>
                                        <p:tgtEl>
                                          <p:spTgt spid="16"/>
                                        </p:tgtEl>
                                        <p:attrNameLst>
                                          <p:attrName>style.visibility</p:attrName>
                                        </p:attrNameLst>
                                      </p:cBhvr>
                                      <p:to>
                                        <p:strVal val="visible"/>
                                      </p:to>
                                    </p:set>
                                    <p:animEffect transition="in" filter="fade">
                                      <p:cBhvr>
                                        <p:cTn id="85" dur="2000"/>
                                        <p:tgtEl>
                                          <p:spTgt spid="16"/>
                                        </p:tgtEl>
                                      </p:cBhvr>
                                    </p:animEffect>
                                    <p:anim calcmode="lin" valueType="num">
                                      <p:cBhvr>
                                        <p:cTn id="86" dur="2000" fill="hold"/>
                                        <p:tgtEl>
                                          <p:spTgt spid="16"/>
                                        </p:tgtEl>
                                        <p:attrNameLst>
                                          <p:attrName>style.rotation</p:attrName>
                                        </p:attrNameLst>
                                      </p:cBhvr>
                                      <p:tavLst>
                                        <p:tav tm="0">
                                          <p:val>
                                            <p:fltVal val="720"/>
                                          </p:val>
                                        </p:tav>
                                        <p:tav tm="100000">
                                          <p:val>
                                            <p:fltVal val="0"/>
                                          </p:val>
                                        </p:tav>
                                      </p:tavLst>
                                    </p:anim>
                                    <p:anim calcmode="lin" valueType="num">
                                      <p:cBhvr>
                                        <p:cTn id="87" dur="2000" fill="hold"/>
                                        <p:tgtEl>
                                          <p:spTgt spid="16"/>
                                        </p:tgtEl>
                                        <p:attrNameLst>
                                          <p:attrName>ppt_h</p:attrName>
                                        </p:attrNameLst>
                                      </p:cBhvr>
                                      <p:tavLst>
                                        <p:tav tm="0">
                                          <p:val>
                                            <p:fltVal val="0"/>
                                          </p:val>
                                        </p:tav>
                                        <p:tav tm="100000">
                                          <p:val>
                                            <p:strVal val="#ppt_h"/>
                                          </p:val>
                                        </p:tav>
                                      </p:tavLst>
                                    </p:anim>
                                    <p:anim calcmode="lin" valueType="num">
                                      <p:cBhvr>
                                        <p:cTn id="88" dur="2000" fill="hold"/>
                                        <p:tgtEl>
                                          <p:spTgt spid="16"/>
                                        </p:tgtEl>
                                        <p:attrNameLst>
                                          <p:attrName>ppt_w</p:attrName>
                                        </p:attrNameLst>
                                      </p:cBhvr>
                                      <p:tavLst>
                                        <p:tav tm="0">
                                          <p:val>
                                            <p:fltVal val="0"/>
                                          </p:val>
                                        </p:tav>
                                        <p:tav tm="100000">
                                          <p:val>
                                            <p:strVal val="#ppt_w"/>
                                          </p:val>
                                        </p:tav>
                                      </p:tavLst>
                                    </p:anim>
                                  </p:childTnLst>
                                </p:cTn>
                              </p:par>
                              <p:par>
                                <p:cTn id="89" presetID="35" presetClass="entr" presetSubtype="0" fill="hold" grpId="0" nodeType="withEffect">
                                  <p:stCondLst>
                                    <p:cond delay="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2000"/>
                                        <p:tgtEl>
                                          <p:spTgt spid="14"/>
                                        </p:tgtEl>
                                      </p:cBhvr>
                                    </p:animEffect>
                                    <p:anim calcmode="lin" valueType="num">
                                      <p:cBhvr>
                                        <p:cTn id="92" dur="2000" fill="hold"/>
                                        <p:tgtEl>
                                          <p:spTgt spid="14"/>
                                        </p:tgtEl>
                                        <p:attrNameLst>
                                          <p:attrName>style.rotation</p:attrName>
                                        </p:attrNameLst>
                                      </p:cBhvr>
                                      <p:tavLst>
                                        <p:tav tm="0">
                                          <p:val>
                                            <p:fltVal val="720"/>
                                          </p:val>
                                        </p:tav>
                                        <p:tav tm="100000">
                                          <p:val>
                                            <p:fltVal val="0"/>
                                          </p:val>
                                        </p:tav>
                                      </p:tavLst>
                                    </p:anim>
                                    <p:anim calcmode="lin" valueType="num">
                                      <p:cBhvr>
                                        <p:cTn id="93" dur="2000" fill="hold"/>
                                        <p:tgtEl>
                                          <p:spTgt spid="14"/>
                                        </p:tgtEl>
                                        <p:attrNameLst>
                                          <p:attrName>ppt_h</p:attrName>
                                        </p:attrNameLst>
                                      </p:cBhvr>
                                      <p:tavLst>
                                        <p:tav tm="0">
                                          <p:val>
                                            <p:fltVal val="0"/>
                                          </p:val>
                                        </p:tav>
                                        <p:tav tm="100000">
                                          <p:val>
                                            <p:strVal val="#ppt_h"/>
                                          </p:val>
                                        </p:tav>
                                      </p:tavLst>
                                    </p:anim>
                                    <p:anim calcmode="lin" valueType="num">
                                      <p:cBhvr>
                                        <p:cTn id="94" dur="2000" fill="hold"/>
                                        <p:tgtEl>
                                          <p:spTgt spid="14"/>
                                        </p:tgtEl>
                                        <p:attrNameLst>
                                          <p:attrName>ppt_w</p:attrName>
                                        </p:attrNameLst>
                                      </p:cBhvr>
                                      <p:tavLst>
                                        <p:tav tm="0">
                                          <p:val>
                                            <p:fltVal val="0"/>
                                          </p:val>
                                        </p:tav>
                                        <p:tav tm="100000">
                                          <p:val>
                                            <p:strVal val="#ppt_w"/>
                                          </p:val>
                                        </p:tav>
                                      </p:tavLst>
                                    </p:anim>
                                  </p:childTnLst>
                                </p:cTn>
                              </p:par>
                              <p:par>
                                <p:cTn id="95" presetID="35" presetClass="entr" presetSubtype="0" fill="hold" grpId="0" nodeType="withEffect">
                                  <p:stCondLst>
                                    <p:cond delay="0"/>
                                  </p:stCondLst>
                                  <p:childTnLst>
                                    <p:set>
                                      <p:cBhvr>
                                        <p:cTn id="96" dur="1" fill="hold">
                                          <p:stCondLst>
                                            <p:cond delay="0"/>
                                          </p:stCondLst>
                                        </p:cTn>
                                        <p:tgtEl>
                                          <p:spTgt spid="17"/>
                                        </p:tgtEl>
                                        <p:attrNameLst>
                                          <p:attrName>style.visibility</p:attrName>
                                        </p:attrNameLst>
                                      </p:cBhvr>
                                      <p:to>
                                        <p:strVal val="visible"/>
                                      </p:to>
                                    </p:set>
                                    <p:animEffect transition="in" filter="fade">
                                      <p:cBhvr>
                                        <p:cTn id="97" dur="2000"/>
                                        <p:tgtEl>
                                          <p:spTgt spid="17"/>
                                        </p:tgtEl>
                                      </p:cBhvr>
                                    </p:animEffect>
                                    <p:anim calcmode="lin" valueType="num">
                                      <p:cBhvr>
                                        <p:cTn id="98" dur="2000" fill="hold"/>
                                        <p:tgtEl>
                                          <p:spTgt spid="17"/>
                                        </p:tgtEl>
                                        <p:attrNameLst>
                                          <p:attrName>style.rotation</p:attrName>
                                        </p:attrNameLst>
                                      </p:cBhvr>
                                      <p:tavLst>
                                        <p:tav tm="0">
                                          <p:val>
                                            <p:fltVal val="720"/>
                                          </p:val>
                                        </p:tav>
                                        <p:tav tm="100000">
                                          <p:val>
                                            <p:fltVal val="0"/>
                                          </p:val>
                                        </p:tav>
                                      </p:tavLst>
                                    </p:anim>
                                    <p:anim calcmode="lin" valueType="num">
                                      <p:cBhvr>
                                        <p:cTn id="99" dur="2000" fill="hold"/>
                                        <p:tgtEl>
                                          <p:spTgt spid="17"/>
                                        </p:tgtEl>
                                        <p:attrNameLst>
                                          <p:attrName>ppt_h</p:attrName>
                                        </p:attrNameLst>
                                      </p:cBhvr>
                                      <p:tavLst>
                                        <p:tav tm="0">
                                          <p:val>
                                            <p:fltVal val="0"/>
                                          </p:val>
                                        </p:tav>
                                        <p:tav tm="100000">
                                          <p:val>
                                            <p:strVal val="#ppt_h"/>
                                          </p:val>
                                        </p:tav>
                                      </p:tavLst>
                                    </p:anim>
                                    <p:anim calcmode="lin" valueType="num">
                                      <p:cBhvr>
                                        <p:cTn id="100" dur="2000" fill="hold"/>
                                        <p:tgtEl>
                                          <p:spTgt spid="17"/>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p:bldP spid="8" grpId="0" animBg="1"/>
      <p:bldP spid="9" grpId="0" animBg="1"/>
      <p:bldP spid="10" grpId="0" animBg="1"/>
      <p:bldP spid="11" grpId="0" animBg="1"/>
      <p:bldP spid="12" grpId="0"/>
      <p:bldP spid="13" grpId="0" animBg="1"/>
      <p:bldP spid="14" grpId="0" animBg="1"/>
      <p:bldP spid="15" grpId="0" animBg="1"/>
      <p:bldP spid="16" grpId="0" animBg="1"/>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254326"/>
              </a:clrFrom>
              <a:clrTo>
                <a:srgbClr val="254326">
                  <a:alpha val="0"/>
                </a:srgbClr>
              </a:clrTo>
            </a:clrChange>
            <a:duotone>
              <a:prstClr val="black"/>
              <a:schemeClr val="accent3">
                <a:tint val="45000"/>
                <a:satMod val="400000"/>
              </a:schemeClr>
            </a:duotone>
            <a:lum bright="-20000" contrast="-40000"/>
          </a:blip>
          <a:stretch>
            <a:fillRect/>
          </a:stretch>
        </p:blipFill>
        <p:spPr>
          <a:xfrm>
            <a:off x="1245570" y="459100"/>
            <a:ext cx="9615465" cy="3838846"/>
          </a:xfrm>
          <a:prstGeom prst="rect">
            <a:avLst/>
          </a:prstGeom>
        </p:spPr>
      </p:pic>
      <p:sp>
        <p:nvSpPr>
          <p:cNvPr id="7" name="文本框 6"/>
          <p:cNvSpPr txBox="1"/>
          <p:nvPr/>
        </p:nvSpPr>
        <p:spPr>
          <a:xfrm>
            <a:off x="1504950" y="1181100"/>
            <a:ext cx="2952750" cy="4708981"/>
          </a:xfrm>
          <a:prstGeom prst="rect">
            <a:avLst/>
          </a:prstGeom>
          <a:noFill/>
        </p:spPr>
        <p:txBody>
          <a:bodyPr wrap="square" rtlCol="0">
            <a:spAutoFit/>
          </a:bodyPr>
          <a:lstStyle/>
          <a:p>
            <a:r>
              <a:rPr lang="en-US" altLang="zh-CN" sz="30000" dirty="0">
                <a:solidFill>
                  <a:schemeClr val="bg1"/>
                </a:solidFill>
                <a:latin typeface="Segoe Script" panose="020B0504020000000003" pitchFamily="34" charset="0"/>
              </a:rPr>
              <a:t>1</a:t>
            </a:r>
            <a:endParaRPr lang="zh-CN" altLang="en-US" sz="30000" dirty="0">
              <a:solidFill>
                <a:schemeClr val="bg1"/>
              </a:solidFill>
              <a:latin typeface="Segoe Script" panose="020B0504020000000003" pitchFamily="34" charset="0"/>
            </a:endParaRPr>
          </a:p>
        </p:txBody>
      </p:sp>
      <p:sp>
        <p:nvSpPr>
          <p:cNvPr id="8" name="文本框 7"/>
          <p:cNvSpPr txBox="1"/>
          <p:nvPr/>
        </p:nvSpPr>
        <p:spPr>
          <a:xfrm>
            <a:off x="4111869" y="2537822"/>
            <a:ext cx="8553450" cy="1200329"/>
          </a:xfrm>
          <a:prstGeom prst="rect">
            <a:avLst/>
          </a:prstGeom>
          <a:noFill/>
        </p:spPr>
        <p:txBody>
          <a:bodyPr wrap="square" rtlCol="0">
            <a:spAutoFit/>
          </a:bodyPr>
          <a:lstStyle/>
          <a:p>
            <a:r>
              <a:rPr lang="zh-CN" altLang="en-US" sz="3600" b="1" dirty="0">
                <a:solidFill>
                  <a:schemeClr val="bg1"/>
                </a:solidFill>
                <a:latin typeface="新蒂小丸子小学版" panose="03000600000000000000" pitchFamily="66" charset="-122"/>
                <a:ea typeface="新蒂小丸子小学版" panose="03000600000000000000" pitchFamily="66" charset="-122"/>
              </a:rPr>
              <a:t>                      课程设置</a:t>
            </a:r>
            <a:endParaRPr lang="en-US" altLang="zh-CN" sz="3600" b="1" dirty="0">
              <a:solidFill>
                <a:schemeClr val="bg1"/>
              </a:solidFill>
              <a:latin typeface="新蒂小丸子小学版" panose="03000600000000000000" pitchFamily="66" charset="-122"/>
              <a:ea typeface="新蒂小丸子小学版" panose="03000600000000000000" pitchFamily="66" charset="-122"/>
            </a:endParaRPr>
          </a:p>
          <a:p>
            <a:r>
              <a:rPr lang="en-US" altLang="zh-CN" sz="3600" b="1" dirty="0">
                <a:solidFill>
                  <a:schemeClr val="bg1"/>
                </a:solidFill>
                <a:latin typeface="Segoe Script" panose="020B0504020000000003" pitchFamily="34" charset="0"/>
              </a:rPr>
              <a:t>ADD YOUR TITLE HERE</a:t>
            </a:r>
            <a:endParaRPr lang="zh-CN" altLang="en-US" sz="3600" b="1" dirty="0">
              <a:solidFill>
                <a:schemeClr val="bg1"/>
              </a:solidFill>
              <a:latin typeface="Segoe Script" panose="020B0504020000000003" pitchFamily="34" charset="0"/>
            </a:endParaRPr>
          </a:p>
        </p:txBody>
      </p:sp>
    </p:spTree>
    <p:extLst>
      <p:ext uri="{BB962C8B-B14F-4D97-AF65-F5344CB8AC3E}">
        <p14:creationId xmlns:p14="http://schemas.microsoft.com/office/powerpoint/2010/main" val="4253951600"/>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0-#ppt_w/2"/>
                                          </p:val>
                                        </p:tav>
                                        <p:tav tm="100000">
                                          <p:val>
                                            <p:strVal val="#ppt_x"/>
                                          </p:val>
                                        </p:tav>
                                      </p:tavLst>
                                    </p:anim>
                                    <p:anim calcmode="lin" valueType="num">
                                      <p:cBhvr additive="base">
                                        <p:cTn id="11" dur="50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1+#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8"/>
          <p:cNvSpPr>
            <a:spLocks noChangeArrowheads="1"/>
          </p:cNvSpPr>
          <p:nvPr/>
        </p:nvSpPr>
        <p:spPr bwMode="auto">
          <a:xfrm rot="19559018">
            <a:off x="6420857" y="1484315"/>
            <a:ext cx="490537" cy="685800"/>
          </a:xfrm>
          <a:prstGeom prst="chevron">
            <a:avLst>
              <a:gd name="adj" fmla="val 55472"/>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tIns="0" bIns="0" anchor="ctr"/>
          <a:lstStyle/>
          <a:p>
            <a:pPr algn="ctr">
              <a:lnSpc>
                <a:spcPct val="120000"/>
              </a:lnSpc>
              <a:defRPr/>
            </a:pPr>
            <a:endParaRPr lang="zh-CN" altLang="en-US" sz="1500" dirty="0">
              <a:solidFill>
                <a:schemeClr val="accent1"/>
              </a:solidFill>
              <a:latin typeface="微软雅黑" pitchFamily="34" charset="-122"/>
            </a:endParaRPr>
          </a:p>
        </p:txBody>
      </p:sp>
      <p:sp>
        <p:nvSpPr>
          <p:cNvPr id="3" name="KSO_GT1"/>
          <p:cNvSpPr>
            <a:spLocks noChangeArrowheads="1"/>
          </p:cNvSpPr>
          <p:nvPr/>
        </p:nvSpPr>
        <p:spPr bwMode="auto">
          <a:xfrm rot="19559018">
            <a:off x="2330450" y="2811464"/>
            <a:ext cx="4699000" cy="687387"/>
          </a:xfrm>
          <a:custGeom>
            <a:avLst/>
            <a:gdLst>
              <a:gd name="connsiteX0" fmla="*/ 4424394 w 4699396"/>
              <a:gd name="connsiteY0" fmla="*/ 0 h 686990"/>
              <a:gd name="connsiteX1" fmla="*/ 4699396 w 4699396"/>
              <a:gd name="connsiteY1" fmla="*/ 343495 h 686990"/>
              <a:gd name="connsiteX2" fmla="*/ 4424394 w 4699396"/>
              <a:gd name="connsiteY2" fmla="*/ 686990 h 686990"/>
              <a:gd name="connsiteX3" fmla="*/ 1011970 w 4699396"/>
              <a:gd name="connsiteY3" fmla="*/ 686990 h 686990"/>
              <a:gd name="connsiteX4" fmla="*/ 0 w 4699396"/>
              <a:gd name="connsiteY4" fmla="*/ 3987 h 686990"/>
              <a:gd name="connsiteX5" fmla="*/ 0 w 4699396"/>
              <a:gd name="connsiteY5" fmla="*/ 0 h 686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9396" h="686990">
                <a:moveTo>
                  <a:pt x="4424394" y="0"/>
                </a:moveTo>
                <a:lnTo>
                  <a:pt x="4699396" y="343495"/>
                </a:lnTo>
                <a:lnTo>
                  <a:pt x="4424394" y="686990"/>
                </a:lnTo>
                <a:lnTo>
                  <a:pt x="1011970" y="686990"/>
                </a:lnTo>
                <a:lnTo>
                  <a:pt x="0" y="3987"/>
                </a:lnTo>
                <a:lnTo>
                  <a:pt x="0" y="0"/>
                </a:lnTo>
                <a:close/>
              </a:path>
            </a:pathLst>
          </a:custGeom>
          <a:solidFill>
            <a:schemeClr val="bg1">
              <a:lumMod val="85000"/>
              <a:alpha val="50000"/>
            </a:schemeClr>
          </a:solidFill>
          <a:ln w="9525">
            <a:noFill/>
            <a:miter lim="800000"/>
            <a:headEnd/>
            <a:tailEnd/>
          </a:ln>
          <a:effectLst/>
        </p:spPr>
        <p:txBody>
          <a:bodyPr lIns="648000" tIns="0" bIns="0" anchor="ctr"/>
          <a:lstStyle/>
          <a:p>
            <a:pPr>
              <a:defRPr/>
            </a:pPr>
            <a:r>
              <a:rPr lang="zh-CN" altLang="en-US" sz="1200" dirty="0">
                <a:solidFill>
                  <a:schemeClr val="tx1">
                    <a:lumMod val="95000"/>
                    <a:lumOff val="5000"/>
                  </a:schemeClr>
                </a:solidFill>
                <a:latin typeface="新蒂小丸子小学版" panose="03000600000000000000" pitchFamily="66" charset="-122"/>
                <a:ea typeface="新蒂小丸子小学版" panose="03000600000000000000" pitchFamily="66" charset="-122"/>
              </a:rPr>
              <a:t>点击此处输入文本内容点击此处输入文本内容点击此处输入文本内容。</a:t>
            </a:r>
          </a:p>
        </p:txBody>
      </p:sp>
      <p:sp>
        <p:nvSpPr>
          <p:cNvPr id="4" name="同心圆 3"/>
          <p:cNvSpPr/>
          <p:nvPr/>
        </p:nvSpPr>
        <p:spPr bwMode="auto">
          <a:xfrm rot="19559018">
            <a:off x="6790955" y="1263529"/>
            <a:ext cx="642937" cy="642937"/>
          </a:xfrm>
          <a:prstGeom prst="donut">
            <a:avLst>
              <a:gd name="adj" fmla="val 13058"/>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108000" tIns="0" bIns="0" anchor="ctr"/>
          <a:lstStyle/>
          <a:p>
            <a:pPr algn="ctr">
              <a:defRPr/>
            </a:pPr>
            <a:r>
              <a:rPr lang="en-US" altLang="zh-CN" sz="3600" b="1" kern="10" dirty="0">
                <a:solidFill>
                  <a:schemeClr val="bg1"/>
                </a:solidFill>
                <a:latin typeface="新蒂小丸子小学版" panose="03000600000000000000" pitchFamily="66" charset="-122"/>
                <a:ea typeface="新蒂小丸子小学版" panose="03000600000000000000" pitchFamily="66" charset="-122"/>
              </a:rPr>
              <a:t>1</a:t>
            </a:r>
            <a:endParaRPr lang="zh-CN" altLang="en-US" sz="3600" b="1" kern="10" dirty="0">
              <a:solidFill>
                <a:schemeClr val="bg1"/>
              </a:solidFill>
              <a:latin typeface="新蒂小丸子小学版" panose="03000600000000000000" pitchFamily="66" charset="-122"/>
              <a:ea typeface="新蒂小丸子小学版" panose="03000600000000000000" pitchFamily="66" charset="-122"/>
            </a:endParaRPr>
          </a:p>
        </p:txBody>
      </p:sp>
      <p:sp>
        <p:nvSpPr>
          <p:cNvPr id="5" name="AutoShape 8"/>
          <p:cNvSpPr>
            <a:spLocks noChangeArrowheads="1"/>
          </p:cNvSpPr>
          <p:nvPr/>
        </p:nvSpPr>
        <p:spPr bwMode="auto">
          <a:xfrm rot="19559018">
            <a:off x="8710044" y="1684526"/>
            <a:ext cx="490537" cy="685800"/>
          </a:xfrm>
          <a:prstGeom prst="chevron">
            <a:avLst>
              <a:gd name="adj" fmla="val 55472"/>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tIns="0" bIns="0" anchor="ctr"/>
          <a:lstStyle/>
          <a:p>
            <a:pPr algn="ctr">
              <a:lnSpc>
                <a:spcPct val="120000"/>
              </a:lnSpc>
              <a:defRPr/>
            </a:pPr>
            <a:endParaRPr lang="zh-CN" altLang="en-US" sz="1500" dirty="0">
              <a:solidFill>
                <a:schemeClr val="accent1"/>
              </a:solidFill>
              <a:latin typeface="微软雅黑" pitchFamily="34" charset="-122"/>
            </a:endParaRPr>
          </a:p>
        </p:txBody>
      </p:sp>
      <p:sp>
        <p:nvSpPr>
          <p:cNvPr id="6" name="任意多边形 5"/>
          <p:cNvSpPr>
            <a:spLocks noChangeArrowheads="1"/>
          </p:cNvSpPr>
          <p:nvPr/>
        </p:nvSpPr>
        <p:spPr bwMode="auto">
          <a:xfrm rot="19559018">
            <a:off x="4889742" y="2930803"/>
            <a:ext cx="4365625" cy="687388"/>
          </a:xfrm>
          <a:custGeom>
            <a:avLst/>
            <a:gdLst>
              <a:gd name="connsiteX0" fmla="*/ 4089775 w 4364777"/>
              <a:gd name="connsiteY0" fmla="*/ 0 h 686990"/>
              <a:gd name="connsiteX1" fmla="*/ 4364777 w 4364777"/>
              <a:gd name="connsiteY1" fmla="*/ 343495 h 686990"/>
              <a:gd name="connsiteX2" fmla="*/ 4089775 w 4364777"/>
              <a:gd name="connsiteY2" fmla="*/ 686990 h 686990"/>
              <a:gd name="connsiteX3" fmla="*/ 1017877 w 4364777"/>
              <a:gd name="connsiteY3" fmla="*/ 686990 h 686990"/>
              <a:gd name="connsiteX4" fmla="*/ 0 w 4364777"/>
              <a:gd name="connsiteY4" fmla="*/ 0 h 686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4777" h="686990">
                <a:moveTo>
                  <a:pt x="4089775" y="0"/>
                </a:moveTo>
                <a:lnTo>
                  <a:pt x="4364777" y="343495"/>
                </a:lnTo>
                <a:lnTo>
                  <a:pt x="4089775" y="686990"/>
                </a:lnTo>
                <a:lnTo>
                  <a:pt x="1017877" y="686990"/>
                </a:lnTo>
                <a:lnTo>
                  <a:pt x="0" y="0"/>
                </a:lnTo>
                <a:close/>
              </a:path>
            </a:pathLst>
          </a:custGeom>
          <a:solidFill>
            <a:schemeClr val="bg1">
              <a:lumMod val="85000"/>
              <a:alpha val="50000"/>
            </a:schemeClr>
          </a:solidFill>
          <a:ln w="9525">
            <a:noFill/>
            <a:miter lim="800000"/>
            <a:headEnd/>
            <a:tailEnd/>
          </a:ln>
          <a:effectLst/>
        </p:spPr>
        <p:txBody>
          <a:bodyPr lIns="684000" tIns="0" bIns="0" anchor="ctr"/>
          <a:lstStyle/>
          <a:p>
            <a:pPr algn="r">
              <a:defRPr/>
            </a:pPr>
            <a:r>
              <a:rPr lang="zh-CN" altLang="en-US" sz="1200" dirty="0">
                <a:solidFill>
                  <a:schemeClr val="tx1">
                    <a:lumMod val="95000"/>
                    <a:lumOff val="5000"/>
                  </a:schemeClr>
                </a:solidFill>
                <a:latin typeface="新蒂小丸子小学版" panose="03000600000000000000" pitchFamily="66" charset="-122"/>
                <a:ea typeface="新蒂小丸子小学版" panose="03000600000000000000" pitchFamily="66" charset="-122"/>
              </a:rPr>
              <a:t>点击此处输入文本内容点击此处输入文本内容点击此处输入文本内容。</a:t>
            </a:r>
          </a:p>
          <a:p>
            <a:pPr algn="r">
              <a:defRPr/>
            </a:pPr>
            <a:endParaRPr lang="zh-CN" altLang="en-US" sz="1200" dirty="0">
              <a:solidFill>
                <a:schemeClr val="tx1">
                  <a:lumMod val="95000"/>
                  <a:lumOff val="5000"/>
                </a:schemeClr>
              </a:solidFill>
              <a:latin typeface="新蒂小丸子小学版" panose="03000600000000000000" pitchFamily="66" charset="-122"/>
              <a:ea typeface="新蒂小丸子小学版" panose="03000600000000000000" pitchFamily="66" charset="-122"/>
            </a:endParaRPr>
          </a:p>
        </p:txBody>
      </p:sp>
      <p:sp>
        <p:nvSpPr>
          <p:cNvPr id="7" name="同心圆 6"/>
          <p:cNvSpPr/>
          <p:nvPr/>
        </p:nvSpPr>
        <p:spPr bwMode="auto">
          <a:xfrm rot="19559018">
            <a:off x="9121405" y="1454029"/>
            <a:ext cx="642937" cy="642937"/>
          </a:xfrm>
          <a:prstGeom prst="donut">
            <a:avLst>
              <a:gd name="adj" fmla="val 13058"/>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108000" tIns="0" bIns="0" anchor="ctr"/>
          <a:lstStyle/>
          <a:p>
            <a:pPr algn="ctr">
              <a:defRPr/>
            </a:pPr>
            <a:r>
              <a:rPr lang="en-US" altLang="zh-CN" sz="3600" b="1" kern="10" dirty="0">
                <a:solidFill>
                  <a:schemeClr val="bg1"/>
                </a:solidFill>
                <a:latin typeface="新蒂小丸子小学版" panose="03000600000000000000" pitchFamily="66" charset="-122"/>
                <a:ea typeface="新蒂小丸子小学版" panose="03000600000000000000" pitchFamily="66" charset="-122"/>
              </a:rPr>
              <a:t>2</a:t>
            </a:r>
            <a:endParaRPr lang="zh-CN" altLang="en-US" sz="3600" b="1" kern="10" dirty="0">
              <a:solidFill>
                <a:schemeClr val="bg1"/>
              </a:solidFill>
              <a:latin typeface="新蒂小丸子小学版" panose="03000600000000000000" pitchFamily="66" charset="-122"/>
              <a:ea typeface="新蒂小丸子小学版" panose="03000600000000000000" pitchFamily="66" charset="-122"/>
            </a:endParaRPr>
          </a:p>
        </p:txBody>
      </p:sp>
      <p:sp>
        <p:nvSpPr>
          <p:cNvPr id="8" name="矩形 7"/>
          <p:cNvSpPr/>
          <p:nvPr/>
        </p:nvSpPr>
        <p:spPr bwMode="auto">
          <a:xfrm>
            <a:off x="2119313" y="4283075"/>
            <a:ext cx="7848600" cy="1423988"/>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nSpc>
                <a:spcPct val="150000"/>
              </a:lnSpc>
              <a:defRPr/>
            </a:pPr>
            <a:r>
              <a:rPr lang="zh-CN" altLang="en-US" b="1" dirty="0">
                <a:solidFill>
                  <a:schemeClr val="bg1"/>
                </a:solidFill>
                <a:latin typeface="新蒂小丸子小学版" panose="03000600000000000000" pitchFamily="66" charset="-122"/>
                <a:ea typeface="新蒂小丸子小学版" panose="03000600000000000000" pitchFamily="66" charset="-122"/>
              </a:rPr>
              <a:t>点此输入标题</a:t>
            </a:r>
            <a:endParaRPr lang="en-US" altLang="zh-CN" b="1" dirty="0">
              <a:solidFill>
                <a:schemeClr val="bg1"/>
              </a:solidFill>
              <a:latin typeface="新蒂小丸子小学版" panose="03000600000000000000" pitchFamily="66" charset="-122"/>
              <a:ea typeface="新蒂小丸子小学版" panose="03000600000000000000" pitchFamily="66" charset="-122"/>
            </a:endParaRPr>
          </a:p>
          <a:p>
            <a:pPr>
              <a:lnSpc>
                <a:spcPct val="150000"/>
              </a:lnSpc>
              <a:defRPr/>
            </a:pPr>
            <a:r>
              <a:rPr lang="zh-CN" altLang="en-US" sz="1400" dirty="0">
                <a:solidFill>
                  <a:schemeClr val="bg1"/>
                </a:solidFill>
                <a:latin typeface="新蒂小丸子小学版" panose="03000600000000000000" pitchFamily="66" charset="-122"/>
                <a:ea typeface="新蒂小丸子小学版" panose="03000600000000000000" pitchFamily="66" charset="-122"/>
              </a:rPr>
              <a:t>点击此处输入文本内容点击此处输入文本内容点击此处输入文本内容点击此处输入文本内容点击此处输入文本内容点击此处输入文本内容。</a:t>
            </a:r>
          </a:p>
        </p:txBody>
      </p:sp>
      <p:sp>
        <p:nvSpPr>
          <p:cNvPr id="9" name="矩形 8"/>
          <p:cNvSpPr/>
          <p:nvPr/>
        </p:nvSpPr>
        <p:spPr bwMode="auto">
          <a:xfrm>
            <a:off x="2139950" y="4187825"/>
            <a:ext cx="7831138" cy="4603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tIns="0" bIns="0" anchor="ctr"/>
          <a:lstStyle/>
          <a:p>
            <a:pPr algn="ctr">
              <a:defRPr/>
            </a:pPr>
            <a:endParaRPr lang="zh-CN" altLang="en-US" sz="1350" b="1" kern="10" dirty="0">
              <a:solidFill>
                <a:schemeClr val="accent1"/>
              </a:solidFill>
              <a:latin typeface="微软雅黑" pitchFamily="34" charset="-122"/>
            </a:endParaRPr>
          </a:p>
        </p:txBody>
      </p:sp>
    </p:spTree>
    <p:extLst>
      <p:ext uri="{BB962C8B-B14F-4D97-AF65-F5344CB8AC3E}">
        <p14:creationId xmlns:p14="http://schemas.microsoft.com/office/powerpoint/2010/main" val="2119498901"/>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p:cTn id="19" dur="1000" fill="hold"/>
                                        <p:tgtEl>
                                          <p:spTgt spid="3"/>
                                        </p:tgtEl>
                                        <p:attrNameLst>
                                          <p:attrName>ppt_w</p:attrName>
                                        </p:attrNameLst>
                                      </p:cBhvr>
                                      <p:tavLst>
                                        <p:tav tm="0">
                                          <p:val>
                                            <p:fltVal val="0"/>
                                          </p:val>
                                        </p:tav>
                                        <p:tav tm="100000">
                                          <p:val>
                                            <p:strVal val="#ppt_w"/>
                                          </p:val>
                                        </p:tav>
                                      </p:tavLst>
                                    </p:anim>
                                    <p:anim calcmode="lin" valueType="num">
                                      <p:cBhvr>
                                        <p:cTn id="20" dur="1000" fill="hold"/>
                                        <p:tgtEl>
                                          <p:spTgt spid="3"/>
                                        </p:tgtEl>
                                        <p:attrNameLst>
                                          <p:attrName>ppt_h</p:attrName>
                                        </p:attrNameLst>
                                      </p:cBhvr>
                                      <p:tavLst>
                                        <p:tav tm="0">
                                          <p:val>
                                            <p:fltVal val="0"/>
                                          </p:val>
                                        </p:tav>
                                        <p:tav tm="100000">
                                          <p:val>
                                            <p:strVal val="#ppt_h"/>
                                          </p:val>
                                        </p:tav>
                                      </p:tavLst>
                                    </p:anim>
                                    <p:anim calcmode="lin" valueType="num">
                                      <p:cBhvr>
                                        <p:cTn id="21" dur="1000" fill="hold"/>
                                        <p:tgtEl>
                                          <p:spTgt spid="3"/>
                                        </p:tgtEl>
                                        <p:attrNameLst>
                                          <p:attrName>style.rotation</p:attrName>
                                        </p:attrNameLst>
                                      </p:cBhvr>
                                      <p:tavLst>
                                        <p:tav tm="0">
                                          <p:val>
                                            <p:fltVal val="90"/>
                                          </p:val>
                                        </p:tav>
                                        <p:tav tm="100000">
                                          <p:val>
                                            <p:fltVal val="0"/>
                                          </p:val>
                                        </p:tav>
                                      </p:tavLst>
                                    </p:anim>
                                    <p:animEffect transition="in" filter="fade">
                                      <p:cBhvr>
                                        <p:cTn id="22" dur="10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p:cTn id="32" dur="500" fill="hold"/>
                                        <p:tgtEl>
                                          <p:spTgt spid="5"/>
                                        </p:tgtEl>
                                        <p:attrNameLst>
                                          <p:attrName>ppt_w</p:attrName>
                                        </p:attrNameLst>
                                      </p:cBhvr>
                                      <p:tavLst>
                                        <p:tav tm="0">
                                          <p:val>
                                            <p:fltVal val="0"/>
                                          </p:val>
                                        </p:tav>
                                        <p:tav tm="100000">
                                          <p:val>
                                            <p:strVal val="#ppt_w"/>
                                          </p:val>
                                        </p:tav>
                                      </p:tavLst>
                                    </p:anim>
                                    <p:anim calcmode="lin" valueType="num">
                                      <p:cBhvr>
                                        <p:cTn id="33" dur="500" fill="hold"/>
                                        <p:tgtEl>
                                          <p:spTgt spid="5"/>
                                        </p:tgtEl>
                                        <p:attrNameLst>
                                          <p:attrName>ppt_h</p:attrName>
                                        </p:attrNameLst>
                                      </p:cBhvr>
                                      <p:tavLst>
                                        <p:tav tm="0">
                                          <p:val>
                                            <p:fltVal val="0"/>
                                          </p:val>
                                        </p:tav>
                                        <p:tav tm="100000">
                                          <p:val>
                                            <p:strVal val="#ppt_h"/>
                                          </p:val>
                                        </p:tav>
                                      </p:tavLst>
                                    </p:anim>
                                    <p:animEffect transition="in" filter="fade">
                                      <p:cBhvr>
                                        <p:cTn id="34" dur="500"/>
                                        <p:tgtEl>
                                          <p:spTgt spid="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Effect transition="in" filter="fade">
                                      <p:cBhvr>
                                        <p:cTn id="39" dur="500"/>
                                        <p:tgtEl>
                                          <p:spTgt spid="6"/>
                                        </p:tgtEl>
                                      </p:cBhvr>
                                    </p:animEffect>
                                  </p:childTnLst>
                                </p:cTn>
                              </p:par>
                            </p:childTnLst>
                          </p:cTn>
                        </p:par>
                      </p:childTnLst>
                    </p:cTn>
                  </p:par>
                  <p:par>
                    <p:cTn id="40" fill="hold">
                      <p:stCondLst>
                        <p:cond delay="indefinite"/>
                      </p:stCondLst>
                      <p:childTnLst>
                        <p:par>
                          <p:cTn id="41" fill="hold">
                            <p:stCondLst>
                              <p:cond delay="0"/>
                            </p:stCondLst>
                            <p:childTnLst>
                              <p:par>
                                <p:cTn id="42" presetID="16" presetClass="entr" presetSubtype="21" fill="hold" grpId="0" nodeType="click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barn(inVertical)">
                                      <p:cBhvr>
                                        <p:cTn id="44" dur="500"/>
                                        <p:tgtEl>
                                          <p:spTgt spid="9"/>
                                        </p:tgtEl>
                                      </p:cBhvr>
                                    </p:animEffect>
                                  </p:childTnLst>
                                </p:cTn>
                              </p:par>
                            </p:childTnLst>
                          </p:cTn>
                        </p:par>
                      </p:childTnLst>
                    </p:cTn>
                  </p:par>
                  <p:par>
                    <p:cTn id="45" fill="hold">
                      <p:stCondLst>
                        <p:cond delay="indefinite"/>
                      </p:stCondLst>
                      <p:childTnLst>
                        <p:par>
                          <p:cTn id="46" fill="hold">
                            <p:stCondLst>
                              <p:cond delay="0"/>
                            </p:stCondLst>
                            <p:childTnLst>
                              <p:par>
                                <p:cTn id="47" presetID="31" presetClass="entr" presetSubtype="0" fill="hold" grpId="0" nodeType="clickEffect">
                                  <p:stCondLst>
                                    <p:cond delay="0"/>
                                  </p:stCondLst>
                                  <p:childTnLst>
                                    <p:set>
                                      <p:cBhvr>
                                        <p:cTn id="48" dur="1" fill="hold">
                                          <p:stCondLst>
                                            <p:cond delay="0"/>
                                          </p:stCondLst>
                                        </p:cTn>
                                        <p:tgtEl>
                                          <p:spTgt spid="8"/>
                                        </p:tgtEl>
                                        <p:attrNameLst>
                                          <p:attrName>style.visibility</p:attrName>
                                        </p:attrNameLst>
                                      </p:cBhvr>
                                      <p:to>
                                        <p:strVal val="visible"/>
                                      </p:to>
                                    </p:set>
                                    <p:anim calcmode="lin" valueType="num">
                                      <p:cBhvr>
                                        <p:cTn id="49" dur="1000" fill="hold"/>
                                        <p:tgtEl>
                                          <p:spTgt spid="8"/>
                                        </p:tgtEl>
                                        <p:attrNameLst>
                                          <p:attrName>ppt_w</p:attrName>
                                        </p:attrNameLst>
                                      </p:cBhvr>
                                      <p:tavLst>
                                        <p:tav tm="0">
                                          <p:val>
                                            <p:fltVal val="0"/>
                                          </p:val>
                                        </p:tav>
                                        <p:tav tm="100000">
                                          <p:val>
                                            <p:strVal val="#ppt_w"/>
                                          </p:val>
                                        </p:tav>
                                      </p:tavLst>
                                    </p:anim>
                                    <p:anim calcmode="lin" valueType="num">
                                      <p:cBhvr>
                                        <p:cTn id="50" dur="1000" fill="hold"/>
                                        <p:tgtEl>
                                          <p:spTgt spid="8"/>
                                        </p:tgtEl>
                                        <p:attrNameLst>
                                          <p:attrName>ppt_h</p:attrName>
                                        </p:attrNameLst>
                                      </p:cBhvr>
                                      <p:tavLst>
                                        <p:tav tm="0">
                                          <p:val>
                                            <p:fltVal val="0"/>
                                          </p:val>
                                        </p:tav>
                                        <p:tav tm="100000">
                                          <p:val>
                                            <p:strVal val="#ppt_h"/>
                                          </p:val>
                                        </p:tav>
                                      </p:tavLst>
                                    </p:anim>
                                    <p:anim calcmode="lin" valueType="num">
                                      <p:cBhvr>
                                        <p:cTn id="51" dur="1000" fill="hold"/>
                                        <p:tgtEl>
                                          <p:spTgt spid="8"/>
                                        </p:tgtEl>
                                        <p:attrNameLst>
                                          <p:attrName>style.rotation</p:attrName>
                                        </p:attrNameLst>
                                      </p:cBhvr>
                                      <p:tavLst>
                                        <p:tav tm="0">
                                          <p:val>
                                            <p:fltVal val="90"/>
                                          </p:val>
                                        </p:tav>
                                        <p:tav tm="100000">
                                          <p:val>
                                            <p:fltVal val="0"/>
                                          </p:val>
                                        </p:tav>
                                      </p:tavLst>
                                    </p:anim>
                                    <p:animEffect transition="in" filter="fade">
                                      <p:cBhvr>
                                        <p:cTn id="52"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93619" y="95911"/>
            <a:ext cx="11927745" cy="6673598"/>
            <a:chOff x="93619" y="95911"/>
            <a:chExt cx="11927745" cy="6673598"/>
          </a:xfrm>
        </p:grpSpPr>
        <p:pic>
          <p:nvPicPr>
            <p:cNvPr id="7" name="图片 6"/>
            <p:cNvPicPr>
              <a:picLocks noChangeAspect="1"/>
            </p:cNvPicPr>
            <p:nvPr/>
          </p:nvPicPr>
          <p:blipFill>
            <a:blip r:embed="rId3"/>
            <a:stretch>
              <a:fillRect/>
            </a:stretch>
          </p:blipFill>
          <p:spPr>
            <a:xfrm rot="16200000">
              <a:off x="4691988" y="-4117215"/>
              <a:ext cx="2790000" cy="11463751"/>
            </a:xfrm>
            <a:prstGeom prst="rect">
              <a:avLst/>
            </a:prstGeom>
          </p:spPr>
        </p:pic>
        <p:pic>
          <p:nvPicPr>
            <p:cNvPr id="9" name="图片 8"/>
            <p:cNvPicPr>
              <a:picLocks noChangeAspect="1"/>
            </p:cNvPicPr>
            <p:nvPr/>
          </p:nvPicPr>
          <p:blipFill>
            <a:blip r:embed="rId3"/>
            <a:stretch>
              <a:fillRect/>
            </a:stretch>
          </p:blipFill>
          <p:spPr>
            <a:xfrm rot="5400000">
              <a:off x="4632995" y="-577603"/>
              <a:ext cx="2790000" cy="11463751"/>
            </a:xfrm>
            <a:prstGeom prst="rect">
              <a:avLst/>
            </a:prstGeom>
          </p:spPr>
        </p:pic>
        <p:pic>
          <p:nvPicPr>
            <p:cNvPr id="8" name="图片 7"/>
            <p:cNvPicPr>
              <a:picLocks noChangeAspect="1"/>
            </p:cNvPicPr>
            <p:nvPr/>
          </p:nvPicPr>
          <p:blipFill>
            <a:blip r:embed="rId4"/>
            <a:stretch>
              <a:fillRect/>
            </a:stretch>
          </p:blipFill>
          <p:spPr>
            <a:xfrm rot="16200000">
              <a:off x="4630114" y="-4381590"/>
              <a:ext cx="2913750" cy="11868751"/>
            </a:xfrm>
            <a:prstGeom prst="rect">
              <a:avLst/>
            </a:prstGeom>
          </p:spPr>
        </p:pic>
        <p:pic>
          <p:nvPicPr>
            <p:cNvPr id="11" name="图片 10"/>
            <p:cNvPicPr>
              <a:picLocks noChangeAspect="1"/>
            </p:cNvPicPr>
            <p:nvPr/>
          </p:nvPicPr>
          <p:blipFill>
            <a:blip r:embed="rId4"/>
            <a:stretch>
              <a:fillRect/>
            </a:stretch>
          </p:blipFill>
          <p:spPr>
            <a:xfrm rot="5400000">
              <a:off x="4571120" y="-621742"/>
              <a:ext cx="2913750" cy="11868751"/>
            </a:xfrm>
            <a:prstGeom prst="rect">
              <a:avLst/>
            </a:prstGeom>
          </p:spPr>
        </p:pic>
      </p:grpSp>
      <p:pic>
        <p:nvPicPr>
          <p:cNvPr id="10" name="图片 9"/>
          <p:cNvPicPr>
            <a:picLocks noChangeAspect="1"/>
          </p:cNvPicPr>
          <p:nvPr/>
        </p:nvPicPr>
        <p:blipFill>
          <a:blip r:embed="rId5"/>
          <a:stretch>
            <a:fillRect/>
          </a:stretch>
        </p:blipFill>
        <p:spPr>
          <a:xfrm>
            <a:off x="4144503" y="3940299"/>
            <a:ext cx="3923069" cy="1330139"/>
          </a:xfrm>
          <a:prstGeom prst="rect">
            <a:avLst/>
          </a:prstGeom>
        </p:spPr>
      </p:pic>
      <p:pic>
        <p:nvPicPr>
          <p:cNvPr id="12" name="图片 11"/>
          <p:cNvPicPr>
            <a:picLocks noChangeAspect="1"/>
          </p:cNvPicPr>
          <p:nvPr/>
        </p:nvPicPr>
        <p:blipFill rotWithShape="1">
          <a:blip r:embed="rId6"/>
          <a:srcRect r="48214"/>
          <a:stretch/>
        </p:blipFill>
        <p:spPr>
          <a:xfrm>
            <a:off x="5461485" y="3940299"/>
            <a:ext cx="1421915" cy="840647"/>
          </a:xfrm>
          <a:prstGeom prst="rect">
            <a:avLst/>
          </a:prstGeom>
        </p:spPr>
      </p:pic>
      <p:sp>
        <p:nvSpPr>
          <p:cNvPr id="14" name="文本框 13"/>
          <p:cNvSpPr txBox="1"/>
          <p:nvPr/>
        </p:nvSpPr>
        <p:spPr>
          <a:xfrm>
            <a:off x="2921504" y="2535269"/>
            <a:ext cx="6531428" cy="830997"/>
          </a:xfrm>
          <a:prstGeom prst="rect">
            <a:avLst/>
          </a:prstGeom>
          <a:noFill/>
        </p:spPr>
        <p:txBody>
          <a:bodyPr wrap="square" rtlCol="0">
            <a:spAutoFit/>
          </a:bodyPr>
          <a:lstStyle/>
          <a:p>
            <a:pPr algn="ctr"/>
            <a:r>
              <a:rPr kumimoji="1" lang="zh-CN" altLang="en-US" sz="4800" dirty="0">
                <a:solidFill>
                  <a:schemeClr val="bg1"/>
                </a:solidFill>
                <a:latin typeface="新蒂小丸子小学版" panose="03000600000000000000" pitchFamily="66" charset="-122"/>
                <a:ea typeface="新蒂小丸子小学版" panose="03000600000000000000" pitchFamily="66" charset="-122"/>
              </a:rPr>
              <a:t>谢谢大家</a:t>
            </a:r>
          </a:p>
        </p:txBody>
      </p:sp>
      <p:pic>
        <p:nvPicPr>
          <p:cNvPr id="15" name="图片 14"/>
          <p:cNvPicPr>
            <a:picLocks noChangeAspect="1"/>
          </p:cNvPicPr>
          <p:nvPr/>
        </p:nvPicPr>
        <p:blipFill>
          <a:blip r:embed="rId7"/>
          <a:stretch>
            <a:fillRect/>
          </a:stretch>
        </p:blipFill>
        <p:spPr>
          <a:xfrm>
            <a:off x="815883" y="724728"/>
            <a:ext cx="1462500" cy="1091250"/>
          </a:xfrm>
          <a:prstGeom prst="rect">
            <a:avLst/>
          </a:prstGeom>
        </p:spPr>
      </p:pic>
      <p:pic>
        <p:nvPicPr>
          <p:cNvPr id="17" name="图片 16"/>
          <p:cNvPicPr>
            <a:picLocks noChangeAspect="1"/>
          </p:cNvPicPr>
          <p:nvPr/>
        </p:nvPicPr>
        <p:blipFill>
          <a:blip r:embed="rId7"/>
          <a:stretch>
            <a:fillRect/>
          </a:stretch>
        </p:blipFill>
        <p:spPr>
          <a:xfrm flipH="1">
            <a:off x="9878765" y="724728"/>
            <a:ext cx="1462500" cy="1091250"/>
          </a:xfrm>
          <a:prstGeom prst="rect">
            <a:avLst/>
          </a:prstGeom>
        </p:spPr>
      </p:pic>
      <p:pic>
        <p:nvPicPr>
          <p:cNvPr id="16" name="图片 15"/>
          <p:cNvPicPr>
            <a:picLocks noChangeAspect="1"/>
          </p:cNvPicPr>
          <p:nvPr/>
        </p:nvPicPr>
        <p:blipFill>
          <a:blip r:embed="rId8"/>
          <a:stretch>
            <a:fillRect/>
          </a:stretch>
        </p:blipFill>
        <p:spPr>
          <a:xfrm>
            <a:off x="4220400" y="1791956"/>
            <a:ext cx="1248750" cy="978750"/>
          </a:xfrm>
          <a:prstGeom prst="rect">
            <a:avLst/>
          </a:prstGeom>
        </p:spPr>
      </p:pic>
      <p:pic>
        <p:nvPicPr>
          <p:cNvPr id="19" name="图片 18"/>
          <p:cNvPicPr>
            <a:picLocks noChangeAspect="1"/>
          </p:cNvPicPr>
          <p:nvPr/>
        </p:nvPicPr>
        <p:blipFill>
          <a:blip r:embed="rId9"/>
          <a:stretch>
            <a:fillRect/>
          </a:stretch>
        </p:blipFill>
        <p:spPr>
          <a:xfrm rot="2597167">
            <a:off x="7837216" y="3212324"/>
            <a:ext cx="2454985" cy="1359465"/>
          </a:xfrm>
          <a:prstGeom prst="rect">
            <a:avLst/>
          </a:prstGeom>
        </p:spPr>
      </p:pic>
      <p:sp>
        <p:nvSpPr>
          <p:cNvPr id="20" name="矩形 19"/>
          <p:cNvSpPr/>
          <p:nvPr/>
        </p:nvSpPr>
        <p:spPr>
          <a:xfrm rot="3571552">
            <a:off x="8675528" y="3639777"/>
            <a:ext cx="1249060" cy="646331"/>
          </a:xfrm>
          <a:prstGeom prst="rect">
            <a:avLst/>
          </a:prstGeom>
        </p:spPr>
        <p:txBody>
          <a:bodyPr wrap="none">
            <a:spAutoFit/>
          </a:bodyPr>
          <a:lstStyle/>
          <a:p>
            <a:pPr algn="ctr"/>
            <a:r>
              <a:rPr kumimoji="1" lang="en-US" altLang="zh-CN" sz="1200" dirty="0">
                <a:solidFill>
                  <a:schemeClr val="bg1"/>
                </a:solidFill>
                <a:latin typeface="Segoe Script" panose="020B0504020000000003" pitchFamily="34" charset="0"/>
              </a:rPr>
              <a:t>PRESENTED</a:t>
            </a:r>
          </a:p>
          <a:p>
            <a:pPr algn="ctr"/>
            <a:r>
              <a:rPr kumimoji="1" lang="zh-CN" altLang="en-US" sz="1200" dirty="0">
                <a:solidFill>
                  <a:schemeClr val="bg1"/>
                </a:solidFill>
                <a:latin typeface="Segoe Script" panose="020B0504020000000003" pitchFamily="34" charset="0"/>
              </a:rPr>
              <a:t> </a:t>
            </a:r>
            <a:r>
              <a:rPr kumimoji="1" lang="en-US" altLang="zh-CN" sz="1200" dirty="0">
                <a:solidFill>
                  <a:schemeClr val="bg1"/>
                </a:solidFill>
                <a:latin typeface="Segoe Script" panose="020B0504020000000003" pitchFamily="34" charset="0"/>
              </a:rPr>
              <a:t>BY</a:t>
            </a:r>
            <a:r>
              <a:rPr kumimoji="1" lang="zh-CN" altLang="en-US" sz="1200" dirty="0">
                <a:solidFill>
                  <a:schemeClr val="bg1"/>
                </a:solidFill>
                <a:latin typeface="Segoe Script" panose="020B0504020000000003" pitchFamily="34" charset="0"/>
              </a:rPr>
              <a:t> </a:t>
            </a:r>
            <a:endParaRPr kumimoji="1" lang="en-US" altLang="zh-CN" sz="1200" dirty="0">
              <a:solidFill>
                <a:schemeClr val="bg1"/>
              </a:solidFill>
              <a:latin typeface="Segoe Script" panose="020B0504020000000003" pitchFamily="34" charset="0"/>
            </a:endParaRPr>
          </a:p>
          <a:p>
            <a:pPr algn="ctr"/>
            <a:r>
              <a:rPr kumimoji="1" lang="en-US" altLang="zh-CN" sz="1200" dirty="0" err="1">
                <a:solidFill>
                  <a:schemeClr val="bg1"/>
                </a:solidFill>
                <a:latin typeface="Segoe Script" panose="020B0504020000000003" pitchFamily="34" charset="0"/>
              </a:rPr>
              <a:t>OfficePLUS</a:t>
            </a:r>
            <a:endParaRPr kumimoji="1" lang="zh-CN" altLang="en-US" sz="1200" dirty="0">
              <a:solidFill>
                <a:schemeClr val="bg1"/>
              </a:solidFill>
              <a:latin typeface="Segoe Script" panose="020B0504020000000003" pitchFamily="34" charset="0"/>
            </a:endParaRPr>
          </a:p>
        </p:txBody>
      </p:sp>
      <p:pic>
        <p:nvPicPr>
          <p:cNvPr id="21" name="图片 20"/>
          <p:cNvPicPr>
            <a:picLocks noChangeAspect="1"/>
          </p:cNvPicPr>
          <p:nvPr/>
        </p:nvPicPr>
        <p:blipFill>
          <a:blip r:embed="rId10"/>
          <a:stretch>
            <a:fillRect/>
          </a:stretch>
        </p:blipFill>
        <p:spPr>
          <a:xfrm>
            <a:off x="2826645" y="3251395"/>
            <a:ext cx="1361250" cy="1316250"/>
          </a:xfrm>
          <a:prstGeom prst="rect">
            <a:avLst/>
          </a:prstGeom>
        </p:spPr>
      </p:pic>
    </p:spTree>
    <p:extLst>
      <p:ext uri="{BB962C8B-B14F-4D97-AF65-F5344CB8AC3E}">
        <p14:creationId xmlns:p14="http://schemas.microsoft.com/office/powerpoint/2010/main" val="159512753"/>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41" presetClass="entr" presetSubtype="0" fill="hold" grpId="0" nodeType="clickEffect">
                                  <p:stCondLst>
                                    <p:cond delay="0"/>
                                  </p:stCondLst>
                                  <p:iterate type="lt">
                                    <p:tmPct val="10000"/>
                                  </p:iterate>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14"/>
                                        </p:tgtEl>
                                        <p:attrNameLst>
                                          <p:attrName>ppt_y</p:attrName>
                                        </p:attrNameLst>
                                      </p:cBhvr>
                                      <p:tavLst>
                                        <p:tav tm="0">
                                          <p:val>
                                            <p:strVal val="#ppt_y"/>
                                          </p:val>
                                        </p:tav>
                                        <p:tav tm="100000">
                                          <p:val>
                                            <p:strVal val="#ppt_y"/>
                                          </p:val>
                                        </p:tav>
                                      </p:tavLst>
                                    </p:anim>
                                    <p:anim calcmode="lin" valueType="num">
                                      <p:cBhvr>
                                        <p:cTn id="17"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1000"/>
                                        <p:tgtEl>
                                          <p:spTgt spid="12"/>
                                        </p:tgtEl>
                                      </p:cBhvr>
                                    </p:animEffect>
                                    <p:anim calcmode="lin" valueType="num">
                                      <p:cBhvr>
                                        <p:cTn id="30" dur="1000" fill="hold"/>
                                        <p:tgtEl>
                                          <p:spTgt spid="12"/>
                                        </p:tgtEl>
                                        <p:attrNameLst>
                                          <p:attrName>ppt_x</p:attrName>
                                        </p:attrNameLst>
                                      </p:cBhvr>
                                      <p:tavLst>
                                        <p:tav tm="0">
                                          <p:val>
                                            <p:strVal val="#ppt_x"/>
                                          </p:val>
                                        </p:tav>
                                        <p:tav tm="100000">
                                          <p:val>
                                            <p:strVal val="#ppt_x"/>
                                          </p:val>
                                        </p:tav>
                                      </p:tavLst>
                                    </p:anim>
                                    <p:anim calcmode="lin" valueType="num">
                                      <p:cBhvr>
                                        <p:cTn id="3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2" fill="hold" nodeType="clickEffect">
                                  <p:stCondLst>
                                    <p:cond delay="0"/>
                                  </p:stCondLst>
                                  <p:childTnLst>
                                    <p:set>
                                      <p:cBhvr>
                                        <p:cTn id="35" dur="1" fill="hold">
                                          <p:stCondLst>
                                            <p:cond delay="0"/>
                                          </p:stCondLst>
                                        </p:cTn>
                                        <p:tgtEl>
                                          <p:spTgt spid="19"/>
                                        </p:tgtEl>
                                        <p:attrNameLst>
                                          <p:attrName>style.visibility</p:attrName>
                                        </p:attrNameLst>
                                      </p:cBhvr>
                                      <p:to>
                                        <p:strVal val="visible"/>
                                      </p:to>
                                    </p:set>
                                    <p:anim calcmode="lin" valueType="num">
                                      <p:cBhvr additive="base">
                                        <p:cTn id="36" dur="500" fill="hold"/>
                                        <p:tgtEl>
                                          <p:spTgt spid="19"/>
                                        </p:tgtEl>
                                        <p:attrNameLst>
                                          <p:attrName>ppt_x</p:attrName>
                                        </p:attrNameLst>
                                      </p:cBhvr>
                                      <p:tavLst>
                                        <p:tav tm="0">
                                          <p:val>
                                            <p:strVal val="1+#ppt_w/2"/>
                                          </p:val>
                                        </p:tav>
                                        <p:tav tm="100000">
                                          <p:val>
                                            <p:strVal val="#ppt_x"/>
                                          </p:val>
                                        </p:tav>
                                      </p:tavLst>
                                    </p:anim>
                                    <p:anim calcmode="lin" valueType="num">
                                      <p:cBhvr additive="base">
                                        <p:cTn id="37" dur="500" fill="hold"/>
                                        <p:tgtEl>
                                          <p:spTgt spid="19"/>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 calcmode="lin" valueType="num">
                                      <p:cBhvr additive="base">
                                        <p:cTn id="40" dur="500" fill="hold"/>
                                        <p:tgtEl>
                                          <p:spTgt spid="20"/>
                                        </p:tgtEl>
                                        <p:attrNameLst>
                                          <p:attrName>ppt_x</p:attrName>
                                        </p:attrNameLst>
                                      </p:cBhvr>
                                      <p:tavLst>
                                        <p:tav tm="0">
                                          <p:val>
                                            <p:strVal val="1+#ppt_w/2"/>
                                          </p:val>
                                        </p:tav>
                                        <p:tav tm="100000">
                                          <p:val>
                                            <p:strVal val="#ppt_x"/>
                                          </p:val>
                                        </p:tav>
                                      </p:tavLst>
                                    </p:anim>
                                    <p:anim calcmode="lin" valueType="num">
                                      <p:cBhvr additive="base">
                                        <p:cTn id="41"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0"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5"/>
          <p:cNvSpPr>
            <a:spLocks noEditPoints="1"/>
          </p:cNvSpPr>
          <p:nvPr/>
        </p:nvSpPr>
        <p:spPr bwMode="auto">
          <a:xfrm>
            <a:off x="2630488" y="3721100"/>
            <a:ext cx="82550" cy="71438"/>
          </a:xfrm>
          <a:custGeom>
            <a:avLst/>
            <a:gdLst>
              <a:gd name="T0" fmla="*/ 5 w 22"/>
              <a:gd name="T1" fmla="*/ 18 h 19"/>
              <a:gd name="T2" fmla="*/ 16 w 22"/>
              <a:gd name="T3" fmla="*/ 12 h 19"/>
              <a:gd name="T4" fmla="*/ 22 w 22"/>
              <a:gd name="T5" fmla="*/ 2 h 19"/>
              <a:gd name="T6" fmla="*/ 21 w 22"/>
              <a:gd name="T7" fmla="*/ 0 h 19"/>
              <a:gd name="T8" fmla="*/ 19 w 22"/>
              <a:gd name="T9" fmla="*/ 0 h 19"/>
              <a:gd name="T10" fmla="*/ 10 w 22"/>
              <a:gd name="T11" fmla="*/ 3 h 19"/>
              <a:gd name="T12" fmla="*/ 6 w 22"/>
              <a:gd name="T13" fmla="*/ 8 h 19"/>
              <a:gd name="T14" fmla="*/ 5 w 22"/>
              <a:gd name="T15" fmla="*/ 18 h 19"/>
              <a:gd name="T16" fmla="*/ 14 w 22"/>
              <a:gd name="T17" fmla="*/ 9 h 19"/>
              <a:gd name="T18" fmla="*/ 12 w 22"/>
              <a:gd name="T19" fmla="*/ 12 h 19"/>
              <a:gd name="T20" fmla="*/ 8 w 22"/>
              <a:gd name="T21" fmla="*/ 12 h 19"/>
              <a:gd name="T22" fmla="*/ 15 w 22"/>
              <a:gd name="T23" fmla="*/ 8 h 19"/>
              <a:gd name="T24" fmla="*/ 15 w 22"/>
              <a:gd name="T25" fmla="*/ 8 h 19"/>
              <a:gd name="T26" fmla="*/ 9 w 22"/>
              <a:gd name="T27" fmla="*/ 8 h 19"/>
              <a:gd name="T28" fmla="*/ 10 w 22"/>
              <a:gd name="T29" fmla="*/ 8 h 19"/>
              <a:gd name="T30" fmla="*/ 18 w 22"/>
              <a:gd name="T31" fmla="*/ 5 h 19"/>
              <a:gd name="T32" fmla="*/ 14 w 22"/>
              <a:gd name="T33" fmla="*/ 9 h 19"/>
              <a:gd name="T34" fmla="*/ 18 w 22"/>
              <a:gd name="T35" fmla="*/ 4 h 19"/>
              <a:gd name="T36" fmla="*/ 18 w 22"/>
              <a:gd name="T37" fmla="*/ 4 h 19"/>
              <a:gd name="T38" fmla="*/ 18 w 22"/>
              <a:gd name="T39" fmla="*/ 4 h 19"/>
              <a:gd name="T40" fmla="*/ 18 w 22"/>
              <a:gd name="T41" fmla="*/ 4 h 19"/>
              <a:gd name="T42" fmla="*/ 18 w 22"/>
              <a:gd name="T43" fmla="*/ 4 h 19"/>
              <a:gd name="T44" fmla="*/ 11 w 22"/>
              <a:gd name="T45" fmla="*/ 6 h 19"/>
              <a:gd name="T46" fmla="*/ 16 w 22"/>
              <a:gd name="T47" fmla="*/ 5 h 19"/>
              <a:gd name="T48" fmla="*/ 10 w 22"/>
              <a:gd name="T49" fmla="*/ 7 h 19"/>
              <a:gd name="T50" fmla="*/ 11 w 22"/>
              <a:gd name="T51" fmla="*/ 6 h 19"/>
              <a:gd name="T52" fmla="*/ 9 w 22"/>
              <a:gd name="T53" fmla="*/ 9 h 19"/>
              <a:gd name="T54" fmla="*/ 14 w 22"/>
              <a:gd name="T55" fmla="*/ 8 h 19"/>
              <a:gd name="T56" fmla="*/ 7 w 22"/>
              <a:gd name="T57" fmla="*/ 11 h 19"/>
              <a:gd name="T58" fmla="*/ 9 w 22"/>
              <a:gd name="T59" fmla="*/ 9 h 19"/>
              <a:gd name="T60" fmla="*/ 7 w 22"/>
              <a:gd name="T61" fmla="*/ 12 h 19"/>
              <a:gd name="T62" fmla="*/ 7 w 22"/>
              <a:gd name="T63" fmla="*/ 12 h 19"/>
              <a:gd name="T64" fmla="*/ 11 w 22"/>
              <a:gd name="T65" fmla="*/ 13 h 19"/>
              <a:gd name="T66" fmla="*/ 10 w 22"/>
              <a:gd name="T67" fmla="*/ 14 h 19"/>
              <a:gd name="T68" fmla="*/ 7 w 22"/>
              <a:gd name="T69" fmla="*/ 15 h 19"/>
              <a:gd name="T70" fmla="*/ 6 w 22"/>
              <a:gd name="T71" fmla="*/ 15 h 19"/>
              <a:gd name="T72" fmla="*/ 7 w 22"/>
              <a:gd name="T7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 h="19">
                <a:moveTo>
                  <a:pt x="5" y="18"/>
                </a:moveTo>
                <a:cubicBezTo>
                  <a:pt x="9" y="19"/>
                  <a:pt x="13" y="15"/>
                  <a:pt x="16" y="12"/>
                </a:cubicBezTo>
                <a:cubicBezTo>
                  <a:pt x="18" y="10"/>
                  <a:pt x="22" y="6"/>
                  <a:pt x="22" y="2"/>
                </a:cubicBezTo>
                <a:cubicBezTo>
                  <a:pt x="22" y="1"/>
                  <a:pt x="21" y="0"/>
                  <a:pt x="21" y="0"/>
                </a:cubicBezTo>
                <a:cubicBezTo>
                  <a:pt x="20" y="0"/>
                  <a:pt x="19" y="0"/>
                  <a:pt x="19" y="0"/>
                </a:cubicBezTo>
                <a:cubicBezTo>
                  <a:pt x="16" y="2"/>
                  <a:pt x="13" y="1"/>
                  <a:pt x="10" y="3"/>
                </a:cubicBezTo>
                <a:cubicBezTo>
                  <a:pt x="8" y="4"/>
                  <a:pt x="7" y="7"/>
                  <a:pt x="6" y="8"/>
                </a:cubicBezTo>
                <a:cubicBezTo>
                  <a:pt x="4" y="11"/>
                  <a:pt x="0" y="17"/>
                  <a:pt x="5" y="18"/>
                </a:cubicBezTo>
                <a:close/>
                <a:moveTo>
                  <a:pt x="14" y="9"/>
                </a:moveTo>
                <a:cubicBezTo>
                  <a:pt x="14" y="10"/>
                  <a:pt x="13" y="11"/>
                  <a:pt x="12" y="12"/>
                </a:cubicBezTo>
                <a:cubicBezTo>
                  <a:pt x="11" y="12"/>
                  <a:pt x="9" y="12"/>
                  <a:pt x="8" y="12"/>
                </a:cubicBezTo>
                <a:cubicBezTo>
                  <a:pt x="10" y="11"/>
                  <a:pt x="13" y="10"/>
                  <a:pt x="15" y="8"/>
                </a:cubicBezTo>
                <a:cubicBezTo>
                  <a:pt x="15" y="8"/>
                  <a:pt x="15" y="8"/>
                  <a:pt x="15" y="8"/>
                </a:cubicBezTo>
                <a:cubicBezTo>
                  <a:pt x="13" y="8"/>
                  <a:pt x="11" y="8"/>
                  <a:pt x="9" y="8"/>
                </a:cubicBezTo>
                <a:cubicBezTo>
                  <a:pt x="10" y="8"/>
                  <a:pt x="10" y="8"/>
                  <a:pt x="10" y="8"/>
                </a:cubicBezTo>
                <a:cubicBezTo>
                  <a:pt x="12" y="7"/>
                  <a:pt x="15" y="7"/>
                  <a:pt x="18" y="5"/>
                </a:cubicBezTo>
                <a:cubicBezTo>
                  <a:pt x="17" y="7"/>
                  <a:pt x="15" y="8"/>
                  <a:pt x="14" y="9"/>
                </a:cubicBezTo>
                <a:close/>
                <a:moveTo>
                  <a:pt x="18" y="4"/>
                </a:moveTo>
                <a:cubicBezTo>
                  <a:pt x="18" y="4"/>
                  <a:pt x="18" y="4"/>
                  <a:pt x="18" y="4"/>
                </a:cubicBezTo>
                <a:cubicBezTo>
                  <a:pt x="18" y="4"/>
                  <a:pt x="18" y="4"/>
                  <a:pt x="18" y="4"/>
                </a:cubicBezTo>
                <a:cubicBezTo>
                  <a:pt x="18" y="4"/>
                  <a:pt x="18" y="4"/>
                  <a:pt x="18" y="4"/>
                </a:cubicBezTo>
                <a:cubicBezTo>
                  <a:pt x="18" y="4"/>
                  <a:pt x="18" y="4"/>
                  <a:pt x="18" y="4"/>
                </a:cubicBezTo>
                <a:close/>
                <a:moveTo>
                  <a:pt x="11" y="6"/>
                </a:moveTo>
                <a:cubicBezTo>
                  <a:pt x="13" y="6"/>
                  <a:pt x="15" y="5"/>
                  <a:pt x="16" y="5"/>
                </a:cubicBezTo>
                <a:cubicBezTo>
                  <a:pt x="15" y="6"/>
                  <a:pt x="12" y="6"/>
                  <a:pt x="10" y="7"/>
                </a:cubicBezTo>
                <a:cubicBezTo>
                  <a:pt x="11" y="6"/>
                  <a:pt x="11" y="6"/>
                  <a:pt x="11" y="6"/>
                </a:cubicBezTo>
                <a:close/>
                <a:moveTo>
                  <a:pt x="9" y="9"/>
                </a:moveTo>
                <a:cubicBezTo>
                  <a:pt x="11" y="9"/>
                  <a:pt x="12" y="8"/>
                  <a:pt x="14" y="8"/>
                </a:cubicBezTo>
                <a:cubicBezTo>
                  <a:pt x="12" y="10"/>
                  <a:pt x="9" y="10"/>
                  <a:pt x="7" y="11"/>
                </a:cubicBezTo>
                <a:cubicBezTo>
                  <a:pt x="8" y="10"/>
                  <a:pt x="8" y="9"/>
                  <a:pt x="9" y="9"/>
                </a:cubicBezTo>
                <a:close/>
                <a:moveTo>
                  <a:pt x="7" y="12"/>
                </a:moveTo>
                <a:cubicBezTo>
                  <a:pt x="7" y="12"/>
                  <a:pt x="7" y="12"/>
                  <a:pt x="7" y="12"/>
                </a:cubicBezTo>
                <a:cubicBezTo>
                  <a:pt x="8" y="13"/>
                  <a:pt x="10" y="12"/>
                  <a:pt x="11" y="13"/>
                </a:cubicBezTo>
                <a:cubicBezTo>
                  <a:pt x="11" y="13"/>
                  <a:pt x="10" y="14"/>
                  <a:pt x="10" y="14"/>
                </a:cubicBezTo>
                <a:cubicBezTo>
                  <a:pt x="9" y="14"/>
                  <a:pt x="8" y="15"/>
                  <a:pt x="7" y="15"/>
                </a:cubicBezTo>
                <a:cubicBezTo>
                  <a:pt x="7" y="15"/>
                  <a:pt x="7" y="15"/>
                  <a:pt x="6" y="15"/>
                </a:cubicBezTo>
                <a:cubicBezTo>
                  <a:pt x="5" y="15"/>
                  <a:pt x="6" y="14"/>
                  <a:pt x="7"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6"/>
          <p:cNvSpPr>
            <a:spLocks noEditPoints="1"/>
          </p:cNvSpPr>
          <p:nvPr/>
        </p:nvSpPr>
        <p:spPr bwMode="auto">
          <a:xfrm>
            <a:off x="2112963" y="3100388"/>
            <a:ext cx="882650" cy="1052513"/>
          </a:xfrm>
          <a:custGeom>
            <a:avLst/>
            <a:gdLst>
              <a:gd name="T0" fmla="*/ 154 w 235"/>
              <a:gd name="T1" fmla="*/ 21 h 280"/>
              <a:gd name="T2" fmla="*/ 185 w 235"/>
              <a:gd name="T3" fmla="*/ 89 h 280"/>
              <a:gd name="T4" fmla="*/ 180 w 235"/>
              <a:gd name="T5" fmla="*/ 108 h 280"/>
              <a:gd name="T6" fmla="*/ 180 w 235"/>
              <a:gd name="T7" fmla="*/ 92 h 280"/>
              <a:gd name="T8" fmla="*/ 124 w 235"/>
              <a:gd name="T9" fmla="*/ 103 h 280"/>
              <a:gd name="T10" fmla="*/ 171 w 235"/>
              <a:gd name="T11" fmla="*/ 98 h 280"/>
              <a:gd name="T12" fmla="*/ 123 w 235"/>
              <a:gd name="T13" fmla="*/ 120 h 280"/>
              <a:gd name="T14" fmla="*/ 171 w 235"/>
              <a:gd name="T15" fmla="*/ 123 h 280"/>
              <a:gd name="T16" fmla="*/ 103 w 235"/>
              <a:gd name="T17" fmla="*/ 155 h 280"/>
              <a:gd name="T18" fmla="*/ 139 w 235"/>
              <a:gd name="T19" fmla="*/ 157 h 280"/>
              <a:gd name="T20" fmla="*/ 128 w 235"/>
              <a:gd name="T21" fmla="*/ 169 h 280"/>
              <a:gd name="T22" fmla="*/ 156 w 235"/>
              <a:gd name="T23" fmla="*/ 144 h 280"/>
              <a:gd name="T24" fmla="*/ 140 w 235"/>
              <a:gd name="T25" fmla="*/ 141 h 280"/>
              <a:gd name="T26" fmla="*/ 165 w 235"/>
              <a:gd name="T27" fmla="*/ 122 h 280"/>
              <a:gd name="T28" fmla="*/ 161 w 235"/>
              <a:gd name="T29" fmla="*/ 117 h 280"/>
              <a:gd name="T30" fmla="*/ 113 w 235"/>
              <a:gd name="T31" fmla="*/ 121 h 280"/>
              <a:gd name="T32" fmla="*/ 119 w 235"/>
              <a:gd name="T33" fmla="*/ 109 h 280"/>
              <a:gd name="T34" fmla="*/ 175 w 235"/>
              <a:gd name="T35" fmla="*/ 82 h 280"/>
              <a:gd name="T36" fmla="*/ 209 w 235"/>
              <a:gd name="T37" fmla="*/ 94 h 280"/>
              <a:gd name="T38" fmla="*/ 214 w 235"/>
              <a:gd name="T39" fmla="*/ 113 h 280"/>
              <a:gd name="T40" fmla="*/ 204 w 235"/>
              <a:gd name="T41" fmla="*/ 89 h 280"/>
              <a:gd name="T42" fmla="*/ 153 w 235"/>
              <a:gd name="T43" fmla="*/ 83 h 280"/>
              <a:gd name="T44" fmla="*/ 87 w 235"/>
              <a:gd name="T45" fmla="*/ 65 h 280"/>
              <a:gd name="T46" fmla="*/ 95 w 235"/>
              <a:gd name="T47" fmla="*/ 61 h 280"/>
              <a:gd name="T48" fmla="*/ 164 w 235"/>
              <a:gd name="T49" fmla="*/ 41 h 280"/>
              <a:gd name="T50" fmla="*/ 172 w 235"/>
              <a:gd name="T51" fmla="*/ 50 h 280"/>
              <a:gd name="T52" fmla="*/ 169 w 235"/>
              <a:gd name="T53" fmla="*/ 59 h 280"/>
              <a:gd name="T54" fmla="*/ 168 w 235"/>
              <a:gd name="T55" fmla="*/ 73 h 280"/>
              <a:gd name="T56" fmla="*/ 155 w 235"/>
              <a:gd name="T57" fmla="*/ 70 h 280"/>
              <a:gd name="T58" fmla="*/ 147 w 235"/>
              <a:gd name="T59" fmla="*/ 63 h 280"/>
              <a:gd name="T60" fmla="*/ 128 w 235"/>
              <a:gd name="T61" fmla="*/ 60 h 280"/>
              <a:gd name="T62" fmla="*/ 95 w 235"/>
              <a:gd name="T63" fmla="*/ 88 h 280"/>
              <a:gd name="T64" fmla="*/ 107 w 235"/>
              <a:gd name="T65" fmla="*/ 94 h 280"/>
              <a:gd name="T66" fmla="*/ 182 w 235"/>
              <a:gd name="T67" fmla="*/ 61 h 280"/>
              <a:gd name="T68" fmla="*/ 168 w 235"/>
              <a:gd name="T69" fmla="*/ 44 h 280"/>
              <a:gd name="T70" fmla="*/ 166 w 235"/>
              <a:gd name="T71" fmla="*/ 31 h 280"/>
              <a:gd name="T72" fmla="*/ 144 w 235"/>
              <a:gd name="T73" fmla="*/ 35 h 280"/>
              <a:gd name="T74" fmla="*/ 138 w 235"/>
              <a:gd name="T75" fmla="*/ 34 h 280"/>
              <a:gd name="T76" fmla="*/ 125 w 235"/>
              <a:gd name="T77" fmla="*/ 38 h 280"/>
              <a:gd name="T78" fmla="*/ 148 w 235"/>
              <a:gd name="T79" fmla="*/ 37 h 280"/>
              <a:gd name="T80" fmla="*/ 14 w 235"/>
              <a:gd name="T81" fmla="*/ 127 h 280"/>
              <a:gd name="T82" fmla="*/ 15 w 235"/>
              <a:gd name="T83" fmla="*/ 129 h 280"/>
              <a:gd name="T84" fmla="*/ 25 w 235"/>
              <a:gd name="T85" fmla="*/ 63 h 280"/>
              <a:gd name="T86" fmla="*/ 20 w 235"/>
              <a:gd name="T87" fmla="*/ 87 h 280"/>
              <a:gd name="T88" fmla="*/ 31 w 235"/>
              <a:gd name="T89" fmla="*/ 104 h 280"/>
              <a:gd name="T90" fmla="*/ 29 w 235"/>
              <a:gd name="T91" fmla="*/ 113 h 280"/>
              <a:gd name="T92" fmla="*/ 13 w 235"/>
              <a:gd name="T93" fmla="*/ 102 h 280"/>
              <a:gd name="T94" fmla="*/ 18 w 235"/>
              <a:gd name="T95" fmla="*/ 76 h 280"/>
              <a:gd name="T96" fmla="*/ 23 w 235"/>
              <a:gd name="T97" fmla="*/ 122 h 280"/>
              <a:gd name="T98" fmla="*/ 167 w 235"/>
              <a:gd name="T99" fmla="*/ 52 h 280"/>
              <a:gd name="T100" fmla="*/ 174 w 235"/>
              <a:gd name="T101" fmla="*/ 100 h 280"/>
              <a:gd name="T102" fmla="*/ 120 w 235"/>
              <a:gd name="T103" fmla="*/ 230 h 280"/>
              <a:gd name="T104" fmla="*/ 119 w 235"/>
              <a:gd name="T105" fmla="*/ 256 h 280"/>
              <a:gd name="T106" fmla="*/ 176 w 235"/>
              <a:gd name="T107" fmla="*/ 263 h 280"/>
              <a:gd name="T108" fmla="*/ 168 w 235"/>
              <a:gd name="T109" fmla="*/ 258 h 280"/>
              <a:gd name="T110" fmla="*/ 132 w 235"/>
              <a:gd name="T111" fmla="*/ 261 h 280"/>
              <a:gd name="T112" fmla="*/ 111 w 235"/>
              <a:gd name="T113" fmla="*/ 234 h 280"/>
              <a:gd name="T114" fmla="*/ 102 w 235"/>
              <a:gd name="T115" fmla="*/ 239 h 280"/>
              <a:gd name="T116" fmla="*/ 103 w 235"/>
              <a:gd name="T117" fmla="*/ 248 h 280"/>
              <a:gd name="T118" fmla="*/ 77 w 235"/>
              <a:gd name="T119" fmla="*/ 275 h 280"/>
              <a:gd name="T120" fmla="*/ 176 w 235"/>
              <a:gd name="T121" fmla="*/ 263 h 280"/>
              <a:gd name="T122" fmla="*/ 111 w 235"/>
              <a:gd name="T123" fmla="*/ 228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5" h="280">
                <a:moveTo>
                  <a:pt x="205" y="44"/>
                </a:moveTo>
                <a:cubicBezTo>
                  <a:pt x="195" y="29"/>
                  <a:pt x="180" y="19"/>
                  <a:pt x="163" y="11"/>
                </a:cubicBezTo>
                <a:cubicBezTo>
                  <a:pt x="163" y="11"/>
                  <a:pt x="163" y="11"/>
                  <a:pt x="163" y="11"/>
                </a:cubicBezTo>
                <a:cubicBezTo>
                  <a:pt x="163" y="8"/>
                  <a:pt x="162" y="6"/>
                  <a:pt x="160" y="5"/>
                </a:cubicBezTo>
                <a:cubicBezTo>
                  <a:pt x="151" y="0"/>
                  <a:pt x="150" y="12"/>
                  <a:pt x="147" y="17"/>
                </a:cubicBezTo>
                <a:cubicBezTo>
                  <a:pt x="147" y="18"/>
                  <a:pt x="147" y="18"/>
                  <a:pt x="147" y="18"/>
                </a:cubicBezTo>
                <a:cubicBezTo>
                  <a:pt x="106" y="4"/>
                  <a:pt x="59" y="16"/>
                  <a:pt x="31" y="49"/>
                </a:cubicBezTo>
                <a:cubicBezTo>
                  <a:pt x="3" y="81"/>
                  <a:pt x="0" y="128"/>
                  <a:pt x="23" y="164"/>
                </a:cubicBezTo>
                <a:cubicBezTo>
                  <a:pt x="34" y="181"/>
                  <a:pt x="50" y="194"/>
                  <a:pt x="68" y="202"/>
                </a:cubicBezTo>
                <a:cubicBezTo>
                  <a:pt x="66" y="207"/>
                  <a:pt x="55" y="217"/>
                  <a:pt x="61" y="222"/>
                </a:cubicBezTo>
                <a:cubicBezTo>
                  <a:pt x="66" y="225"/>
                  <a:pt x="70" y="221"/>
                  <a:pt x="73" y="215"/>
                </a:cubicBezTo>
                <a:cubicBezTo>
                  <a:pt x="82" y="220"/>
                  <a:pt x="94" y="221"/>
                  <a:pt x="104" y="222"/>
                </a:cubicBezTo>
                <a:cubicBezTo>
                  <a:pt x="103" y="229"/>
                  <a:pt x="98" y="236"/>
                  <a:pt x="100" y="244"/>
                </a:cubicBezTo>
                <a:cubicBezTo>
                  <a:pt x="100" y="244"/>
                  <a:pt x="100" y="244"/>
                  <a:pt x="100" y="244"/>
                </a:cubicBezTo>
                <a:cubicBezTo>
                  <a:pt x="94" y="246"/>
                  <a:pt x="87" y="246"/>
                  <a:pt x="81" y="248"/>
                </a:cubicBezTo>
                <a:cubicBezTo>
                  <a:pt x="72" y="250"/>
                  <a:pt x="62" y="253"/>
                  <a:pt x="54" y="259"/>
                </a:cubicBezTo>
                <a:cubicBezTo>
                  <a:pt x="51" y="261"/>
                  <a:pt x="42" y="267"/>
                  <a:pt x="45" y="271"/>
                </a:cubicBezTo>
                <a:cubicBezTo>
                  <a:pt x="48" y="275"/>
                  <a:pt x="57" y="276"/>
                  <a:pt x="61" y="276"/>
                </a:cubicBezTo>
                <a:cubicBezTo>
                  <a:pt x="78" y="279"/>
                  <a:pt x="96" y="279"/>
                  <a:pt x="114" y="280"/>
                </a:cubicBezTo>
                <a:cubicBezTo>
                  <a:pt x="132" y="280"/>
                  <a:pt x="150" y="280"/>
                  <a:pt x="168" y="277"/>
                </a:cubicBezTo>
                <a:cubicBezTo>
                  <a:pt x="172" y="276"/>
                  <a:pt x="178" y="275"/>
                  <a:pt x="182" y="272"/>
                </a:cubicBezTo>
                <a:cubicBezTo>
                  <a:pt x="186" y="268"/>
                  <a:pt x="182" y="264"/>
                  <a:pt x="179" y="262"/>
                </a:cubicBezTo>
                <a:cubicBezTo>
                  <a:pt x="164" y="250"/>
                  <a:pt x="142" y="247"/>
                  <a:pt x="124" y="244"/>
                </a:cubicBezTo>
                <a:cubicBezTo>
                  <a:pt x="125" y="236"/>
                  <a:pt x="123" y="229"/>
                  <a:pt x="121" y="222"/>
                </a:cubicBezTo>
                <a:cubicBezTo>
                  <a:pt x="128" y="222"/>
                  <a:pt x="135" y="221"/>
                  <a:pt x="141" y="219"/>
                </a:cubicBezTo>
                <a:cubicBezTo>
                  <a:pt x="158" y="216"/>
                  <a:pt x="173" y="209"/>
                  <a:pt x="187" y="199"/>
                </a:cubicBezTo>
                <a:cubicBezTo>
                  <a:pt x="219" y="176"/>
                  <a:pt x="235" y="133"/>
                  <a:pt x="228" y="95"/>
                </a:cubicBezTo>
                <a:cubicBezTo>
                  <a:pt x="224" y="77"/>
                  <a:pt x="216" y="59"/>
                  <a:pt x="205" y="44"/>
                </a:cubicBezTo>
                <a:close/>
                <a:moveTo>
                  <a:pt x="157" y="7"/>
                </a:moveTo>
                <a:cubicBezTo>
                  <a:pt x="164" y="9"/>
                  <a:pt x="156" y="18"/>
                  <a:pt x="154" y="21"/>
                </a:cubicBezTo>
                <a:cubicBezTo>
                  <a:pt x="153" y="20"/>
                  <a:pt x="151" y="19"/>
                  <a:pt x="150" y="19"/>
                </a:cubicBezTo>
                <a:cubicBezTo>
                  <a:pt x="151" y="16"/>
                  <a:pt x="152" y="6"/>
                  <a:pt x="157" y="7"/>
                </a:cubicBezTo>
                <a:close/>
                <a:moveTo>
                  <a:pt x="176" y="85"/>
                </a:moveTo>
                <a:cubicBezTo>
                  <a:pt x="178" y="85"/>
                  <a:pt x="185" y="83"/>
                  <a:pt x="182" y="85"/>
                </a:cubicBezTo>
                <a:cubicBezTo>
                  <a:pt x="180" y="85"/>
                  <a:pt x="178" y="86"/>
                  <a:pt x="177" y="87"/>
                </a:cubicBezTo>
                <a:cubicBezTo>
                  <a:pt x="177" y="86"/>
                  <a:pt x="176" y="85"/>
                  <a:pt x="176" y="85"/>
                </a:cubicBezTo>
                <a:close/>
                <a:moveTo>
                  <a:pt x="178" y="100"/>
                </a:moveTo>
                <a:cubicBezTo>
                  <a:pt x="180" y="100"/>
                  <a:pt x="182" y="100"/>
                  <a:pt x="183" y="100"/>
                </a:cubicBezTo>
                <a:cubicBezTo>
                  <a:pt x="185" y="100"/>
                  <a:pt x="186" y="99"/>
                  <a:pt x="188" y="99"/>
                </a:cubicBezTo>
                <a:cubicBezTo>
                  <a:pt x="189" y="99"/>
                  <a:pt x="194" y="98"/>
                  <a:pt x="190" y="100"/>
                </a:cubicBezTo>
                <a:cubicBezTo>
                  <a:pt x="186" y="101"/>
                  <a:pt x="181" y="100"/>
                  <a:pt x="178" y="102"/>
                </a:cubicBezTo>
                <a:cubicBezTo>
                  <a:pt x="178" y="101"/>
                  <a:pt x="178" y="101"/>
                  <a:pt x="178" y="100"/>
                </a:cubicBezTo>
                <a:close/>
                <a:moveTo>
                  <a:pt x="178" y="98"/>
                </a:moveTo>
                <a:cubicBezTo>
                  <a:pt x="179" y="97"/>
                  <a:pt x="181" y="97"/>
                  <a:pt x="182" y="97"/>
                </a:cubicBezTo>
                <a:cubicBezTo>
                  <a:pt x="184" y="96"/>
                  <a:pt x="187" y="96"/>
                  <a:pt x="188" y="95"/>
                </a:cubicBezTo>
                <a:cubicBezTo>
                  <a:pt x="185" y="97"/>
                  <a:pt x="182" y="98"/>
                  <a:pt x="178" y="99"/>
                </a:cubicBezTo>
                <a:cubicBezTo>
                  <a:pt x="178" y="99"/>
                  <a:pt x="178" y="99"/>
                  <a:pt x="178" y="98"/>
                </a:cubicBezTo>
                <a:cubicBezTo>
                  <a:pt x="178" y="98"/>
                  <a:pt x="178" y="98"/>
                  <a:pt x="178" y="98"/>
                </a:cubicBezTo>
                <a:close/>
                <a:moveTo>
                  <a:pt x="178" y="94"/>
                </a:moveTo>
                <a:cubicBezTo>
                  <a:pt x="181" y="94"/>
                  <a:pt x="184" y="93"/>
                  <a:pt x="187" y="93"/>
                </a:cubicBezTo>
                <a:cubicBezTo>
                  <a:pt x="184" y="94"/>
                  <a:pt x="181" y="95"/>
                  <a:pt x="178" y="97"/>
                </a:cubicBezTo>
                <a:cubicBezTo>
                  <a:pt x="178" y="96"/>
                  <a:pt x="178" y="95"/>
                  <a:pt x="178" y="94"/>
                </a:cubicBezTo>
                <a:close/>
                <a:moveTo>
                  <a:pt x="178" y="92"/>
                </a:moveTo>
                <a:cubicBezTo>
                  <a:pt x="178" y="92"/>
                  <a:pt x="178" y="91"/>
                  <a:pt x="178" y="91"/>
                </a:cubicBezTo>
                <a:cubicBezTo>
                  <a:pt x="179" y="91"/>
                  <a:pt x="179" y="91"/>
                  <a:pt x="180" y="90"/>
                </a:cubicBezTo>
                <a:cubicBezTo>
                  <a:pt x="180" y="90"/>
                  <a:pt x="185" y="90"/>
                  <a:pt x="183" y="91"/>
                </a:cubicBezTo>
                <a:cubicBezTo>
                  <a:pt x="182" y="91"/>
                  <a:pt x="180" y="92"/>
                  <a:pt x="178" y="92"/>
                </a:cubicBezTo>
                <a:close/>
                <a:moveTo>
                  <a:pt x="177" y="90"/>
                </a:moveTo>
                <a:cubicBezTo>
                  <a:pt x="180" y="90"/>
                  <a:pt x="183" y="88"/>
                  <a:pt x="185" y="87"/>
                </a:cubicBezTo>
                <a:cubicBezTo>
                  <a:pt x="185" y="88"/>
                  <a:pt x="185" y="88"/>
                  <a:pt x="185" y="89"/>
                </a:cubicBezTo>
                <a:cubicBezTo>
                  <a:pt x="183" y="89"/>
                  <a:pt x="180" y="90"/>
                  <a:pt x="177" y="90"/>
                </a:cubicBezTo>
                <a:close/>
                <a:moveTo>
                  <a:pt x="185" y="86"/>
                </a:moveTo>
                <a:cubicBezTo>
                  <a:pt x="185" y="86"/>
                  <a:pt x="185" y="86"/>
                  <a:pt x="185" y="87"/>
                </a:cubicBezTo>
                <a:cubicBezTo>
                  <a:pt x="183" y="86"/>
                  <a:pt x="181" y="87"/>
                  <a:pt x="179" y="87"/>
                </a:cubicBezTo>
                <a:cubicBezTo>
                  <a:pt x="174" y="88"/>
                  <a:pt x="180" y="86"/>
                  <a:pt x="181" y="86"/>
                </a:cubicBezTo>
                <a:cubicBezTo>
                  <a:pt x="182" y="85"/>
                  <a:pt x="184" y="85"/>
                  <a:pt x="185" y="84"/>
                </a:cubicBezTo>
                <a:cubicBezTo>
                  <a:pt x="185" y="84"/>
                  <a:pt x="185" y="84"/>
                  <a:pt x="185" y="84"/>
                </a:cubicBezTo>
                <a:cubicBezTo>
                  <a:pt x="185" y="84"/>
                  <a:pt x="185" y="85"/>
                  <a:pt x="185" y="86"/>
                </a:cubicBezTo>
                <a:close/>
                <a:moveTo>
                  <a:pt x="182" y="87"/>
                </a:moveTo>
                <a:cubicBezTo>
                  <a:pt x="184" y="87"/>
                  <a:pt x="180" y="88"/>
                  <a:pt x="180" y="88"/>
                </a:cubicBezTo>
                <a:cubicBezTo>
                  <a:pt x="179" y="89"/>
                  <a:pt x="178" y="89"/>
                  <a:pt x="177" y="89"/>
                </a:cubicBezTo>
                <a:cubicBezTo>
                  <a:pt x="177" y="89"/>
                  <a:pt x="177" y="88"/>
                  <a:pt x="177" y="88"/>
                </a:cubicBezTo>
                <a:cubicBezTo>
                  <a:pt x="179" y="88"/>
                  <a:pt x="180" y="88"/>
                  <a:pt x="182" y="87"/>
                </a:cubicBezTo>
                <a:close/>
                <a:moveTo>
                  <a:pt x="178" y="104"/>
                </a:moveTo>
                <a:cubicBezTo>
                  <a:pt x="182" y="105"/>
                  <a:pt x="186" y="103"/>
                  <a:pt x="190" y="103"/>
                </a:cubicBezTo>
                <a:cubicBezTo>
                  <a:pt x="194" y="102"/>
                  <a:pt x="192" y="103"/>
                  <a:pt x="190" y="104"/>
                </a:cubicBezTo>
                <a:cubicBezTo>
                  <a:pt x="189" y="105"/>
                  <a:pt x="187" y="105"/>
                  <a:pt x="185" y="106"/>
                </a:cubicBezTo>
                <a:cubicBezTo>
                  <a:pt x="183" y="106"/>
                  <a:pt x="181" y="107"/>
                  <a:pt x="179" y="107"/>
                </a:cubicBezTo>
                <a:cubicBezTo>
                  <a:pt x="178" y="106"/>
                  <a:pt x="178" y="105"/>
                  <a:pt x="178" y="104"/>
                </a:cubicBezTo>
                <a:close/>
                <a:moveTo>
                  <a:pt x="192" y="108"/>
                </a:moveTo>
                <a:cubicBezTo>
                  <a:pt x="191" y="108"/>
                  <a:pt x="189" y="109"/>
                  <a:pt x="188" y="109"/>
                </a:cubicBezTo>
                <a:cubicBezTo>
                  <a:pt x="186" y="109"/>
                  <a:pt x="185" y="110"/>
                  <a:pt x="184" y="110"/>
                </a:cubicBezTo>
                <a:cubicBezTo>
                  <a:pt x="182" y="110"/>
                  <a:pt x="181" y="109"/>
                  <a:pt x="180" y="109"/>
                </a:cubicBezTo>
                <a:cubicBezTo>
                  <a:pt x="182" y="109"/>
                  <a:pt x="184" y="108"/>
                  <a:pt x="186" y="108"/>
                </a:cubicBezTo>
                <a:cubicBezTo>
                  <a:pt x="187" y="108"/>
                  <a:pt x="188" y="107"/>
                  <a:pt x="189" y="107"/>
                </a:cubicBezTo>
                <a:cubicBezTo>
                  <a:pt x="189" y="107"/>
                  <a:pt x="194" y="106"/>
                  <a:pt x="192" y="108"/>
                </a:cubicBezTo>
                <a:close/>
                <a:moveTo>
                  <a:pt x="194" y="106"/>
                </a:moveTo>
                <a:cubicBezTo>
                  <a:pt x="194" y="106"/>
                  <a:pt x="194" y="106"/>
                  <a:pt x="194" y="106"/>
                </a:cubicBezTo>
                <a:cubicBezTo>
                  <a:pt x="191" y="106"/>
                  <a:pt x="188" y="107"/>
                  <a:pt x="185" y="107"/>
                </a:cubicBezTo>
                <a:cubicBezTo>
                  <a:pt x="183" y="108"/>
                  <a:pt x="181" y="108"/>
                  <a:pt x="180" y="108"/>
                </a:cubicBezTo>
                <a:cubicBezTo>
                  <a:pt x="180" y="108"/>
                  <a:pt x="179" y="108"/>
                  <a:pt x="179" y="108"/>
                </a:cubicBezTo>
                <a:cubicBezTo>
                  <a:pt x="179" y="108"/>
                  <a:pt x="179" y="108"/>
                  <a:pt x="179" y="108"/>
                </a:cubicBezTo>
                <a:cubicBezTo>
                  <a:pt x="180" y="108"/>
                  <a:pt x="181" y="107"/>
                  <a:pt x="181" y="107"/>
                </a:cubicBezTo>
                <a:cubicBezTo>
                  <a:pt x="186" y="106"/>
                  <a:pt x="190" y="105"/>
                  <a:pt x="194" y="102"/>
                </a:cubicBezTo>
                <a:cubicBezTo>
                  <a:pt x="194" y="102"/>
                  <a:pt x="194" y="102"/>
                  <a:pt x="194" y="102"/>
                </a:cubicBezTo>
                <a:cubicBezTo>
                  <a:pt x="194" y="102"/>
                  <a:pt x="194" y="103"/>
                  <a:pt x="194" y="103"/>
                </a:cubicBezTo>
                <a:cubicBezTo>
                  <a:pt x="195" y="104"/>
                  <a:pt x="195" y="105"/>
                  <a:pt x="194" y="106"/>
                </a:cubicBezTo>
                <a:close/>
                <a:moveTo>
                  <a:pt x="193" y="102"/>
                </a:moveTo>
                <a:cubicBezTo>
                  <a:pt x="191" y="102"/>
                  <a:pt x="188" y="102"/>
                  <a:pt x="185" y="103"/>
                </a:cubicBezTo>
                <a:cubicBezTo>
                  <a:pt x="184" y="103"/>
                  <a:pt x="182" y="103"/>
                  <a:pt x="180" y="104"/>
                </a:cubicBezTo>
                <a:cubicBezTo>
                  <a:pt x="179" y="104"/>
                  <a:pt x="178" y="104"/>
                  <a:pt x="178" y="104"/>
                </a:cubicBezTo>
                <a:cubicBezTo>
                  <a:pt x="178" y="103"/>
                  <a:pt x="178" y="103"/>
                  <a:pt x="178" y="103"/>
                </a:cubicBezTo>
                <a:cubicBezTo>
                  <a:pt x="179" y="102"/>
                  <a:pt x="180" y="102"/>
                  <a:pt x="181" y="102"/>
                </a:cubicBezTo>
                <a:cubicBezTo>
                  <a:pt x="184" y="101"/>
                  <a:pt x="189" y="101"/>
                  <a:pt x="192" y="99"/>
                </a:cubicBezTo>
                <a:cubicBezTo>
                  <a:pt x="193" y="100"/>
                  <a:pt x="193" y="101"/>
                  <a:pt x="194" y="102"/>
                </a:cubicBezTo>
                <a:cubicBezTo>
                  <a:pt x="194" y="102"/>
                  <a:pt x="194" y="102"/>
                  <a:pt x="193" y="102"/>
                </a:cubicBezTo>
                <a:close/>
                <a:moveTo>
                  <a:pt x="179" y="100"/>
                </a:moveTo>
                <a:cubicBezTo>
                  <a:pt x="178" y="100"/>
                  <a:pt x="178" y="100"/>
                  <a:pt x="180" y="99"/>
                </a:cubicBezTo>
                <a:cubicBezTo>
                  <a:pt x="181" y="99"/>
                  <a:pt x="183" y="98"/>
                  <a:pt x="184" y="98"/>
                </a:cubicBezTo>
                <a:cubicBezTo>
                  <a:pt x="186" y="97"/>
                  <a:pt x="188" y="97"/>
                  <a:pt x="190" y="96"/>
                </a:cubicBezTo>
                <a:cubicBezTo>
                  <a:pt x="190" y="96"/>
                  <a:pt x="190" y="96"/>
                  <a:pt x="190" y="96"/>
                </a:cubicBezTo>
                <a:cubicBezTo>
                  <a:pt x="190" y="97"/>
                  <a:pt x="191" y="97"/>
                  <a:pt x="191" y="98"/>
                </a:cubicBezTo>
                <a:cubicBezTo>
                  <a:pt x="187" y="98"/>
                  <a:pt x="183" y="99"/>
                  <a:pt x="179" y="100"/>
                </a:cubicBezTo>
                <a:close/>
                <a:moveTo>
                  <a:pt x="180" y="97"/>
                </a:moveTo>
                <a:cubicBezTo>
                  <a:pt x="176" y="98"/>
                  <a:pt x="180" y="96"/>
                  <a:pt x="181" y="96"/>
                </a:cubicBezTo>
                <a:cubicBezTo>
                  <a:pt x="183" y="95"/>
                  <a:pt x="186" y="94"/>
                  <a:pt x="188" y="93"/>
                </a:cubicBezTo>
                <a:cubicBezTo>
                  <a:pt x="188" y="94"/>
                  <a:pt x="189" y="94"/>
                  <a:pt x="189" y="95"/>
                </a:cubicBezTo>
                <a:cubicBezTo>
                  <a:pt x="186" y="95"/>
                  <a:pt x="183" y="96"/>
                  <a:pt x="180" y="97"/>
                </a:cubicBezTo>
                <a:close/>
                <a:moveTo>
                  <a:pt x="182" y="93"/>
                </a:moveTo>
                <a:cubicBezTo>
                  <a:pt x="180" y="93"/>
                  <a:pt x="177" y="93"/>
                  <a:pt x="180" y="92"/>
                </a:cubicBezTo>
                <a:cubicBezTo>
                  <a:pt x="182" y="92"/>
                  <a:pt x="184" y="91"/>
                  <a:pt x="186" y="90"/>
                </a:cubicBezTo>
                <a:cubicBezTo>
                  <a:pt x="186" y="91"/>
                  <a:pt x="187" y="92"/>
                  <a:pt x="187" y="92"/>
                </a:cubicBezTo>
                <a:cubicBezTo>
                  <a:pt x="185" y="92"/>
                  <a:pt x="184" y="93"/>
                  <a:pt x="182" y="93"/>
                </a:cubicBezTo>
                <a:close/>
                <a:moveTo>
                  <a:pt x="185" y="84"/>
                </a:moveTo>
                <a:cubicBezTo>
                  <a:pt x="185" y="83"/>
                  <a:pt x="185" y="83"/>
                  <a:pt x="185" y="83"/>
                </a:cubicBezTo>
                <a:cubicBezTo>
                  <a:pt x="182" y="83"/>
                  <a:pt x="179" y="84"/>
                  <a:pt x="176" y="84"/>
                </a:cubicBezTo>
                <a:cubicBezTo>
                  <a:pt x="176" y="84"/>
                  <a:pt x="176" y="84"/>
                  <a:pt x="176" y="84"/>
                </a:cubicBezTo>
                <a:cubicBezTo>
                  <a:pt x="176" y="84"/>
                  <a:pt x="176" y="84"/>
                  <a:pt x="176" y="84"/>
                </a:cubicBezTo>
                <a:cubicBezTo>
                  <a:pt x="176" y="84"/>
                  <a:pt x="175" y="83"/>
                  <a:pt x="175" y="83"/>
                </a:cubicBezTo>
                <a:cubicBezTo>
                  <a:pt x="183" y="82"/>
                  <a:pt x="190" y="80"/>
                  <a:pt x="198" y="79"/>
                </a:cubicBezTo>
                <a:cubicBezTo>
                  <a:pt x="199" y="79"/>
                  <a:pt x="200" y="78"/>
                  <a:pt x="201" y="78"/>
                </a:cubicBezTo>
                <a:cubicBezTo>
                  <a:pt x="203" y="78"/>
                  <a:pt x="207" y="76"/>
                  <a:pt x="203" y="78"/>
                </a:cubicBezTo>
                <a:cubicBezTo>
                  <a:pt x="199" y="79"/>
                  <a:pt x="195" y="80"/>
                  <a:pt x="191" y="82"/>
                </a:cubicBezTo>
                <a:cubicBezTo>
                  <a:pt x="191" y="82"/>
                  <a:pt x="190" y="81"/>
                  <a:pt x="190" y="81"/>
                </a:cubicBezTo>
                <a:cubicBezTo>
                  <a:pt x="187" y="81"/>
                  <a:pt x="186" y="82"/>
                  <a:pt x="185" y="84"/>
                </a:cubicBezTo>
                <a:close/>
                <a:moveTo>
                  <a:pt x="167" y="90"/>
                </a:moveTo>
                <a:cubicBezTo>
                  <a:pt x="167" y="89"/>
                  <a:pt x="167" y="89"/>
                  <a:pt x="167" y="89"/>
                </a:cubicBezTo>
                <a:cubicBezTo>
                  <a:pt x="167" y="90"/>
                  <a:pt x="167" y="90"/>
                  <a:pt x="168" y="91"/>
                </a:cubicBezTo>
                <a:cubicBezTo>
                  <a:pt x="168" y="91"/>
                  <a:pt x="168" y="92"/>
                  <a:pt x="168" y="92"/>
                </a:cubicBezTo>
                <a:cubicBezTo>
                  <a:pt x="166" y="92"/>
                  <a:pt x="164" y="93"/>
                  <a:pt x="162" y="94"/>
                </a:cubicBezTo>
                <a:cubicBezTo>
                  <a:pt x="157" y="96"/>
                  <a:pt x="151" y="98"/>
                  <a:pt x="145" y="99"/>
                </a:cubicBezTo>
                <a:cubicBezTo>
                  <a:pt x="139" y="101"/>
                  <a:pt x="132" y="101"/>
                  <a:pt x="126" y="104"/>
                </a:cubicBezTo>
                <a:cubicBezTo>
                  <a:pt x="124" y="105"/>
                  <a:pt x="121" y="106"/>
                  <a:pt x="119" y="107"/>
                </a:cubicBezTo>
                <a:cubicBezTo>
                  <a:pt x="119" y="107"/>
                  <a:pt x="116" y="107"/>
                  <a:pt x="115" y="107"/>
                </a:cubicBezTo>
                <a:cubicBezTo>
                  <a:pt x="115" y="107"/>
                  <a:pt x="115" y="107"/>
                  <a:pt x="115" y="107"/>
                </a:cubicBezTo>
                <a:cubicBezTo>
                  <a:pt x="117" y="106"/>
                  <a:pt x="119" y="105"/>
                  <a:pt x="121" y="105"/>
                </a:cubicBezTo>
                <a:cubicBezTo>
                  <a:pt x="131" y="102"/>
                  <a:pt x="140" y="99"/>
                  <a:pt x="149" y="95"/>
                </a:cubicBezTo>
                <a:cubicBezTo>
                  <a:pt x="155" y="94"/>
                  <a:pt x="161" y="92"/>
                  <a:pt x="167" y="90"/>
                </a:cubicBezTo>
                <a:close/>
                <a:moveTo>
                  <a:pt x="139" y="98"/>
                </a:moveTo>
                <a:cubicBezTo>
                  <a:pt x="134" y="100"/>
                  <a:pt x="129" y="101"/>
                  <a:pt x="124" y="103"/>
                </a:cubicBezTo>
                <a:cubicBezTo>
                  <a:pt x="121" y="104"/>
                  <a:pt x="118" y="105"/>
                  <a:pt x="115" y="106"/>
                </a:cubicBezTo>
                <a:cubicBezTo>
                  <a:pt x="116" y="105"/>
                  <a:pt x="116" y="104"/>
                  <a:pt x="115" y="103"/>
                </a:cubicBezTo>
                <a:cubicBezTo>
                  <a:pt x="123" y="103"/>
                  <a:pt x="131" y="100"/>
                  <a:pt x="139" y="98"/>
                </a:cubicBezTo>
                <a:cubicBezTo>
                  <a:pt x="141" y="98"/>
                  <a:pt x="143" y="97"/>
                  <a:pt x="144" y="97"/>
                </a:cubicBezTo>
                <a:cubicBezTo>
                  <a:pt x="143" y="97"/>
                  <a:pt x="141" y="98"/>
                  <a:pt x="139" y="98"/>
                </a:cubicBezTo>
                <a:close/>
                <a:moveTo>
                  <a:pt x="114" y="100"/>
                </a:moveTo>
                <a:cubicBezTo>
                  <a:pt x="122" y="96"/>
                  <a:pt x="131" y="95"/>
                  <a:pt x="140" y="93"/>
                </a:cubicBezTo>
                <a:cubicBezTo>
                  <a:pt x="147" y="91"/>
                  <a:pt x="158" y="89"/>
                  <a:pt x="165" y="85"/>
                </a:cubicBezTo>
                <a:cubicBezTo>
                  <a:pt x="157" y="90"/>
                  <a:pt x="146" y="92"/>
                  <a:pt x="137" y="96"/>
                </a:cubicBezTo>
                <a:cubicBezTo>
                  <a:pt x="132" y="97"/>
                  <a:pt x="128" y="99"/>
                  <a:pt x="123" y="100"/>
                </a:cubicBezTo>
                <a:cubicBezTo>
                  <a:pt x="120" y="101"/>
                  <a:pt x="118" y="101"/>
                  <a:pt x="115" y="102"/>
                </a:cubicBezTo>
                <a:cubicBezTo>
                  <a:pt x="115" y="101"/>
                  <a:pt x="115" y="100"/>
                  <a:pt x="114" y="100"/>
                </a:cubicBezTo>
                <a:close/>
                <a:moveTo>
                  <a:pt x="115" y="108"/>
                </a:moveTo>
                <a:cubicBezTo>
                  <a:pt x="118" y="108"/>
                  <a:pt x="121" y="107"/>
                  <a:pt x="124" y="105"/>
                </a:cubicBezTo>
                <a:cubicBezTo>
                  <a:pt x="128" y="104"/>
                  <a:pt x="132" y="103"/>
                  <a:pt x="137" y="102"/>
                </a:cubicBezTo>
                <a:cubicBezTo>
                  <a:pt x="144" y="100"/>
                  <a:pt x="151" y="98"/>
                  <a:pt x="158" y="96"/>
                </a:cubicBezTo>
                <a:cubicBezTo>
                  <a:pt x="153" y="98"/>
                  <a:pt x="147" y="99"/>
                  <a:pt x="141" y="101"/>
                </a:cubicBezTo>
                <a:cubicBezTo>
                  <a:pt x="136" y="103"/>
                  <a:pt x="131" y="104"/>
                  <a:pt x="126" y="106"/>
                </a:cubicBezTo>
                <a:cubicBezTo>
                  <a:pt x="122" y="107"/>
                  <a:pt x="118" y="108"/>
                  <a:pt x="115" y="110"/>
                </a:cubicBezTo>
                <a:cubicBezTo>
                  <a:pt x="115" y="109"/>
                  <a:pt x="115" y="108"/>
                  <a:pt x="115" y="108"/>
                </a:cubicBezTo>
                <a:close/>
                <a:moveTo>
                  <a:pt x="114" y="111"/>
                </a:moveTo>
                <a:cubicBezTo>
                  <a:pt x="118" y="111"/>
                  <a:pt x="121" y="110"/>
                  <a:pt x="125" y="109"/>
                </a:cubicBezTo>
                <a:cubicBezTo>
                  <a:pt x="129" y="107"/>
                  <a:pt x="132" y="106"/>
                  <a:pt x="136" y="105"/>
                </a:cubicBezTo>
                <a:cubicBezTo>
                  <a:pt x="133" y="107"/>
                  <a:pt x="129" y="108"/>
                  <a:pt x="125" y="110"/>
                </a:cubicBezTo>
                <a:cubicBezTo>
                  <a:pt x="121" y="111"/>
                  <a:pt x="117" y="112"/>
                  <a:pt x="113" y="113"/>
                </a:cubicBezTo>
                <a:cubicBezTo>
                  <a:pt x="113" y="113"/>
                  <a:pt x="114" y="112"/>
                  <a:pt x="114" y="111"/>
                </a:cubicBezTo>
                <a:close/>
                <a:moveTo>
                  <a:pt x="112" y="115"/>
                </a:moveTo>
                <a:cubicBezTo>
                  <a:pt x="116" y="115"/>
                  <a:pt x="120" y="114"/>
                  <a:pt x="123" y="113"/>
                </a:cubicBezTo>
                <a:cubicBezTo>
                  <a:pt x="128" y="111"/>
                  <a:pt x="133" y="110"/>
                  <a:pt x="138" y="109"/>
                </a:cubicBezTo>
                <a:cubicBezTo>
                  <a:pt x="149" y="105"/>
                  <a:pt x="160" y="102"/>
                  <a:pt x="171" y="98"/>
                </a:cubicBezTo>
                <a:cubicBezTo>
                  <a:pt x="171" y="99"/>
                  <a:pt x="171" y="99"/>
                  <a:pt x="171" y="100"/>
                </a:cubicBezTo>
                <a:cubicBezTo>
                  <a:pt x="171" y="100"/>
                  <a:pt x="171" y="100"/>
                  <a:pt x="171" y="100"/>
                </a:cubicBezTo>
                <a:cubicBezTo>
                  <a:pt x="161" y="103"/>
                  <a:pt x="150" y="106"/>
                  <a:pt x="139" y="109"/>
                </a:cubicBezTo>
                <a:cubicBezTo>
                  <a:pt x="130" y="111"/>
                  <a:pt x="121" y="113"/>
                  <a:pt x="112" y="117"/>
                </a:cubicBezTo>
                <a:cubicBezTo>
                  <a:pt x="112" y="117"/>
                  <a:pt x="112" y="116"/>
                  <a:pt x="112" y="115"/>
                </a:cubicBezTo>
                <a:close/>
                <a:moveTo>
                  <a:pt x="111" y="118"/>
                </a:moveTo>
                <a:cubicBezTo>
                  <a:pt x="121" y="114"/>
                  <a:pt x="131" y="112"/>
                  <a:pt x="141" y="109"/>
                </a:cubicBezTo>
                <a:cubicBezTo>
                  <a:pt x="146" y="107"/>
                  <a:pt x="151" y="106"/>
                  <a:pt x="156" y="105"/>
                </a:cubicBezTo>
                <a:cubicBezTo>
                  <a:pt x="157" y="104"/>
                  <a:pt x="158" y="104"/>
                  <a:pt x="158" y="104"/>
                </a:cubicBezTo>
                <a:cubicBezTo>
                  <a:pt x="151" y="106"/>
                  <a:pt x="144" y="109"/>
                  <a:pt x="137" y="111"/>
                </a:cubicBezTo>
                <a:cubicBezTo>
                  <a:pt x="128" y="114"/>
                  <a:pt x="119" y="117"/>
                  <a:pt x="111" y="121"/>
                </a:cubicBezTo>
                <a:cubicBezTo>
                  <a:pt x="111" y="120"/>
                  <a:pt x="111" y="119"/>
                  <a:pt x="111" y="118"/>
                </a:cubicBezTo>
                <a:close/>
                <a:moveTo>
                  <a:pt x="172" y="109"/>
                </a:moveTo>
                <a:cubicBezTo>
                  <a:pt x="172" y="109"/>
                  <a:pt x="172" y="110"/>
                  <a:pt x="172" y="110"/>
                </a:cubicBezTo>
                <a:cubicBezTo>
                  <a:pt x="168" y="112"/>
                  <a:pt x="163" y="113"/>
                  <a:pt x="158" y="115"/>
                </a:cubicBezTo>
                <a:cubicBezTo>
                  <a:pt x="152" y="116"/>
                  <a:pt x="146" y="118"/>
                  <a:pt x="141" y="120"/>
                </a:cubicBezTo>
                <a:cubicBezTo>
                  <a:pt x="131" y="123"/>
                  <a:pt x="121" y="126"/>
                  <a:pt x="111" y="130"/>
                </a:cubicBezTo>
                <a:cubicBezTo>
                  <a:pt x="111" y="129"/>
                  <a:pt x="111" y="128"/>
                  <a:pt x="111" y="127"/>
                </a:cubicBezTo>
                <a:cubicBezTo>
                  <a:pt x="113" y="126"/>
                  <a:pt x="115" y="125"/>
                  <a:pt x="116" y="125"/>
                </a:cubicBezTo>
                <a:cubicBezTo>
                  <a:pt x="119" y="124"/>
                  <a:pt x="123" y="123"/>
                  <a:pt x="126" y="122"/>
                </a:cubicBezTo>
                <a:cubicBezTo>
                  <a:pt x="132" y="120"/>
                  <a:pt x="138" y="118"/>
                  <a:pt x="144" y="116"/>
                </a:cubicBezTo>
                <a:cubicBezTo>
                  <a:pt x="151" y="115"/>
                  <a:pt x="157" y="113"/>
                  <a:pt x="164" y="111"/>
                </a:cubicBezTo>
                <a:cubicBezTo>
                  <a:pt x="166" y="110"/>
                  <a:pt x="169" y="110"/>
                  <a:pt x="172" y="109"/>
                </a:cubicBezTo>
                <a:close/>
                <a:moveTo>
                  <a:pt x="111" y="123"/>
                </a:moveTo>
                <a:cubicBezTo>
                  <a:pt x="121" y="121"/>
                  <a:pt x="131" y="116"/>
                  <a:pt x="141" y="113"/>
                </a:cubicBezTo>
                <a:cubicBezTo>
                  <a:pt x="146" y="112"/>
                  <a:pt x="151" y="111"/>
                  <a:pt x="157" y="109"/>
                </a:cubicBezTo>
                <a:cubicBezTo>
                  <a:pt x="157" y="109"/>
                  <a:pt x="157" y="109"/>
                  <a:pt x="157" y="109"/>
                </a:cubicBezTo>
                <a:cubicBezTo>
                  <a:pt x="156" y="109"/>
                  <a:pt x="156" y="110"/>
                  <a:pt x="155" y="110"/>
                </a:cubicBezTo>
                <a:cubicBezTo>
                  <a:pt x="149" y="112"/>
                  <a:pt x="144" y="113"/>
                  <a:pt x="139" y="115"/>
                </a:cubicBezTo>
                <a:cubicBezTo>
                  <a:pt x="133" y="117"/>
                  <a:pt x="128" y="119"/>
                  <a:pt x="123" y="120"/>
                </a:cubicBezTo>
                <a:cubicBezTo>
                  <a:pt x="119" y="122"/>
                  <a:pt x="115" y="123"/>
                  <a:pt x="111" y="126"/>
                </a:cubicBezTo>
                <a:cubicBezTo>
                  <a:pt x="111" y="125"/>
                  <a:pt x="111" y="124"/>
                  <a:pt x="111" y="123"/>
                </a:cubicBezTo>
                <a:close/>
                <a:moveTo>
                  <a:pt x="111" y="132"/>
                </a:moveTo>
                <a:cubicBezTo>
                  <a:pt x="111" y="132"/>
                  <a:pt x="111" y="132"/>
                  <a:pt x="111" y="131"/>
                </a:cubicBezTo>
                <a:cubicBezTo>
                  <a:pt x="114" y="131"/>
                  <a:pt x="117" y="130"/>
                  <a:pt x="119" y="130"/>
                </a:cubicBezTo>
                <a:cubicBezTo>
                  <a:pt x="117" y="131"/>
                  <a:pt x="114" y="132"/>
                  <a:pt x="111" y="134"/>
                </a:cubicBezTo>
                <a:cubicBezTo>
                  <a:pt x="111" y="133"/>
                  <a:pt x="111" y="133"/>
                  <a:pt x="111" y="132"/>
                </a:cubicBezTo>
                <a:close/>
                <a:moveTo>
                  <a:pt x="109" y="139"/>
                </a:moveTo>
                <a:cubicBezTo>
                  <a:pt x="109" y="138"/>
                  <a:pt x="110" y="137"/>
                  <a:pt x="110" y="137"/>
                </a:cubicBezTo>
                <a:cubicBezTo>
                  <a:pt x="114" y="136"/>
                  <a:pt x="118" y="133"/>
                  <a:pt x="122" y="132"/>
                </a:cubicBezTo>
                <a:cubicBezTo>
                  <a:pt x="126" y="130"/>
                  <a:pt x="130" y="129"/>
                  <a:pt x="134" y="128"/>
                </a:cubicBezTo>
                <a:cubicBezTo>
                  <a:pt x="126" y="131"/>
                  <a:pt x="117" y="134"/>
                  <a:pt x="109" y="139"/>
                </a:cubicBezTo>
                <a:cubicBezTo>
                  <a:pt x="109" y="139"/>
                  <a:pt x="109" y="139"/>
                  <a:pt x="109" y="139"/>
                </a:cubicBezTo>
                <a:close/>
                <a:moveTo>
                  <a:pt x="108" y="141"/>
                </a:moveTo>
                <a:cubicBezTo>
                  <a:pt x="112" y="140"/>
                  <a:pt x="116" y="138"/>
                  <a:pt x="120" y="136"/>
                </a:cubicBezTo>
                <a:cubicBezTo>
                  <a:pt x="126" y="133"/>
                  <a:pt x="134" y="131"/>
                  <a:pt x="141" y="129"/>
                </a:cubicBezTo>
                <a:cubicBezTo>
                  <a:pt x="143" y="128"/>
                  <a:pt x="145" y="128"/>
                  <a:pt x="147" y="127"/>
                </a:cubicBezTo>
                <a:cubicBezTo>
                  <a:pt x="144" y="129"/>
                  <a:pt x="141" y="130"/>
                  <a:pt x="138" y="131"/>
                </a:cubicBezTo>
                <a:cubicBezTo>
                  <a:pt x="132" y="133"/>
                  <a:pt x="126" y="135"/>
                  <a:pt x="120" y="137"/>
                </a:cubicBezTo>
                <a:cubicBezTo>
                  <a:pt x="116" y="139"/>
                  <a:pt x="112" y="140"/>
                  <a:pt x="108" y="142"/>
                </a:cubicBezTo>
                <a:cubicBezTo>
                  <a:pt x="108" y="141"/>
                  <a:pt x="108" y="141"/>
                  <a:pt x="108" y="141"/>
                </a:cubicBezTo>
                <a:close/>
                <a:moveTo>
                  <a:pt x="107" y="144"/>
                </a:moveTo>
                <a:cubicBezTo>
                  <a:pt x="112" y="143"/>
                  <a:pt x="117" y="141"/>
                  <a:pt x="121" y="140"/>
                </a:cubicBezTo>
                <a:cubicBezTo>
                  <a:pt x="128" y="137"/>
                  <a:pt x="134" y="136"/>
                  <a:pt x="140" y="134"/>
                </a:cubicBezTo>
                <a:cubicBezTo>
                  <a:pt x="139" y="134"/>
                  <a:pt x="139" y="134"/>
                  <a:pt x="138" y="134"/>
                </a:cubicBezTo>
                <a:cubicBezTo>
                  <a:pt x="132" y="137"/>
                  <a:pt x="125" y="140"/>
                  <a:pt x="119" y="142"/>
                </a:cubicBezTo>
                <a:cubicBezTo>
                  <a:pt x="114" y="144"/>
                  <a:pt x="110" y="145"/>
                  <a:pt x="105" y="147"/>
                </a:cubicBezTo>
                <a:cubicBezTo>
                  <a:pt x="106" y="146"/>
                  <a:pt x="106" y="145"/>
                  <a:pt x="107" y="144"/>
                </a:cubicBezTo>
                <a:close/>
                <a:moveTo>
                  <a:pt x="162" y="127"/>
                </a:moveTo>
                <a:cubicBezTo>
                  <a:pt x="165" y="126"/>
                  <a:pt x="168" y="124"/>
                  <a:pt x="171" y="123"/>
                </a:cubicBezTo>
                <a:cubicBezTo>
                  <a:pt x="172" y="123"/>
                  <a:pt x="172" y="123"/>
                  <a:pt x="173" y="123"/>
                </a:cubicBezTo>
                <a:cubicBezTo>
                  <a:pt x="175" y="122"/>
                  <a:pt x="177" y="122"/>
                  <a:pt x="179" y="121"/>
                </a:cubicBezTo>
                <a:cubicBezTo>
                  <a:pt x="179" y="122"/>
                  <a:pt x="179" y="122"/>
                  <a:pt x="179" y="123"/>
                </a:cubicBezTo>
                <a:cubicBezTo>
                  <a:pt x="173" y="124"/>
                  <a:pt x="167" y="127"/>
                  <a:pt x="162" y="129"/>
                </a:cubicBezTo>
                <a:cubicBezTo>
                  <a:pt x="155" y="131"/>
                  <a:pt x="148" y="133"/>
                  <a:pt x="141" y="135"/>
                </a:cubicBezTo>
                <a:cubicBezTo>
                  <a:pt x="135" y="138"/>
                  <a:pt x="129" y="139"/>
                  <a:pt x="122" y="142"/>
                </a:cubicBezTo>
                <a:cubicBezTo>
                  <a:pt x="117" y="144"/>
                  <a:pt x="110" y="145"/>
                  <a:pt x="105" y="148"/>
                </a:cubicBezTo>
                <a:cubicBezTo>
                  <a:pt x="105" y="148"/>
                  <a:pt x="105" y="148"/>
                  <a:pt x="105" y="148"/>
                </a:cubicBezTo>
                <a:cubicBezTo>
                  <a:pt x="110" y="145"/>
                  <a:pt x="116" y="144"/>
                  <a:pt x="122" y="141"/>
                </a:cubicBezTo>
                <a:cubicBezTo>
                  <a:pt x="129" y="139"/>
                  <a:pt x="135" y="136"/>
                  <a:pt x="142" y="134"/>
                </a:cubicBezTo>
                <a:cubicBezTo>
                  <a:pt x="146" y="133"/>
                  <a:pt x="150" y="131"/>
                  <a:pt x="154" y="130"/>
                </a:cubicBezTo>
                <a:cubicBezTo>
                  <a:pt x="157" y="129"/>
                  <a:pt x="159" y="128"/>
                  <a:pt x="162" y="127"/>
                </a:cubicBezTo>
                <a:close/>
                <a:moveTo>
                  <a:pt x="169" y="127"/>
                </a:moveTo>
                <a:cubicBezTo>
                  <a:pt x="166" y="128"/>
                  <a:pt x="163" y="129"/>
                  <a:pt x="159" y="130"/>
                </a:cubicBezTo>
                <a:cubicBezTo>
                  <a:pt x="159" y="130"/>
                  <a:pt x="159" y="130"/>
                  <a:pt x="159" y="131"/>
                </a:cubicBezTo>
                <a:cubicBezTo>
                  <a:pt x="159" y="130"/>
                  <a:pt x="160" y="130"/>
                  <a:pt x="160" y="130"/>
                </a:cubicBezTo>
                <a:cubicBezTo>
                  <a:pt x="163" y="129"/>
                  <a:pt x="166" y="128"/>
                  <a:pt x="169" y="127"/>
                </a:cubicBezTo>
                <a:close/>
                <a:moveTo>
                  <a:pt x="105" y="149"/>
                </a:moveTo>
                <a:cubicBezTo>
                  <a:pt x="106" y="149"/>
                  <a:pt x="108" y="148"/>
                  <a:pt x="109" y="147"/>
                </a:cubicBezTo>
                <a:cubicBezTo>
                  <a:pt x="112" y="146"/>
                  <a:pt x="116" y="144"/>
                  <a:pt x="120" y="143"/>
                </a:cubicBezTo>
                <a:cubicBezTo>
                  <a:pt x="126" y="141"/>
                  <a:pt x="133" y="139"/>
                  <a:pt x="140" y="137"/>
                </a:cubicBezTo>
                <a:cubicBezTo>
                  <a:pt x="144" y="135"/>
                  <a:pt x="148" y="134"/>
                  <a:pt x="153" y="133"/>
                </a:cubicBezTo>
                <a:cubicBezTo>
                  <a:pt x="148" y="134"/>
                  <a:pt x="144" y="136"/>
                  <a:pt x="139" y="138"/>
                </a:cubicBezTo>
                <a:cubicBezTo>
                  <a:pt x="127" y="143"/>
                  <a:pt x="115" y="147"/>
                  <a:pt x="104" y="153"/>
                </a:cubicBezTo>
                <a:cubicBezTo>
                  <a:pt x="104" y="152"/>
                  <a:pt x="104" y="150"/>
                  <a:pt x="105" y="149"/>
                </a:cubicBezTo>
                <a:close/>
                <a:moveTo>
                  <a:pt x="177" y="127"/>
                </a:moveTo>
                <a:cubicBezTo>
                  <a:pt x="171" y="131"/>
                  <a:pt x="164" y="133"/>
                  <a:pt x="158" y="135"/>
                </a:cubicBezTo>
                <a:cubicBezTo>
                  <a:pt x="151" y="137"/>
                  <a:pt x="144" y="140"/>
                  <a:pt x="138" y="143"/>
                </a:cubicBezTo>
                <a:cubicBezTo>
                  <a:pt x="126" y="148"/>
                  <a:pt x="114" y="152"/>
                  <a:pt x="103" y="159"/>
                </a:cubicBezTo>
                <a:cubicBezTo>
                  <a:pt x="103" y="158"/>
                  <a:pt x="103" y="156"/>
                  <a:pt x="103" y="155"/>
                </a:cubicBezTo>
                <a:cubicBezTo>
                  <a:pt x="109" y="153"/>
                  <a:pt x="115" y="151"/>
                  <a:pt x="121" y="149"/>
                </a:cubicBezTo>
                <a:cubicBezTo>
                  <a:pt x="128" y="146"/>
                  <a:pt x="135" y="143"/>
                  <a:pt x="141" y="141"/>
                </a:cubicBezTo>
                <a:cubicBezTo>
                  <a:pt x="148" y="138"/>
                  <a:pt x="155" y="135"/>
                  <a:pt x="162" y="133"/>
                </a:cubicBezTo>
                <a:cubicBezTo>
                  <a:pt x="165" y="132"/>
                  <a:pt x="168" y="131"/>
                  <a:pt x="172" y="130"/>
                </a:cubicBezTo>
                <a:cubicBezTo>
                  <a:pt x="173" y="129"/>
                  <a:pt x="180" y="125"/>
                  <a:pt x="177" y="127"/>
                </a:cubicBezTo>
                <a:close/>
                <a:moveTo>
                  <a:pt x="103" y="160"/>
                </a:moveTo>
                <a:cubicBezTo>
                  <a:pt x="108" y="158"/>
                  <a:pt x="113" y="156"/>
                  <a:pt x="118" y="154"/>
                </a:cubicBezTo>
                <a:cubicBezTo>
                  <a:pt x="125" y="151"/>
                  <a:pt x="132" y="149"/>
                  <a:pt x="139" y="147"/>
                </a:cubicBezTo>
                <a:cubicBezTo>
                  <a:pt x="141" y="146"/>
                  <a:pt x="143" y="146"/>
                  <a:pt x="144" y="145"/>
                </a:cubicBezTo>
                <a:cubicBezTo>
                  <a:pt x="142" y="146"/>
                  <a:pt x="140" y="148"/>
                  <a:pt x="138" y="149"/>
                </a:cubicBezTo>
                <a:cubicBezTo>
                  <a:pt x="131" y="152"/>
                  <a:pt x="125" y="155"/>
                  <a:pt x="118" y="157"/>
                </a:cubicBezTo>
                <a:cubicBezTo>
                  <a:pt x="113" y="160"/>
                  <a:pt x="107" y="161"/>
                  <a:pt x="102" y="164"/>
                </a:cubicBezTo>
                <a:cubicBezTo>
                  <a:pt x="102" y="163"/>
                  <a:pt x="102" y="161"/>
                  <a:pt x="103" y="160"/>
                </a:cubicBezTo>
                <a:close/>
                <a:moveTo>
                  <a:pt x="106" y="163"/>
                </a:moveTo>
                <a:cubicBezTo>
                  <a:pt x="106" y="163"/>
                  <a:pt x="106" y="163"/>
                  <a:pt x="106" y="163"/>
                </a:cubicBezTo>
                <a:cubicBezTo>
                  <a:pt x="106" y="163"/>
                  <a:pt x="106" y="163"/>
                  <a:pt x="106" y="163"/>
                </a:cubicBezTo>
                <a:close/>
                <a:moveTo>
                  <a:pt x="104" y="164"/>
                </a:moveTo>
                <a:cubicBezTo>
                  <a:pt x="104" y="164"/>
                  <a:pt x="104" y="164"/>
                  <a:pt x="104" y="164"/>
                </a:cubicBezTo>
                <a:cubicBezTo>
                  <a:pt x="104" y="164"/>
                  <a:pt x="104" y="164"/>
                  <a:pt x="104" y="164"/>
                </a:cubicBezTo>
                <a:close/>
                <a:moveTo>
                  <a:pt x="130" y="155"/>
                </a:moveTo>
                <a:cubicBezTo>
                  <a:pt x="133" y="154"/>
                  <a:pt x="135" y="153"/>
                  <a:pt x="137" y="152"/>
                </a:cubicBezTo>
                <a:cubicBezTo>
                  <a:pt x="133" y="154"/>
                  <a:pt x="129" y="155"/>
                  <a:pt x="126" y="157"/>
                </a:cubicBezTo>
                <a:cubicBezTo>
                  <a:pt x="120" y="160"/>
                  <a:pt x="114" y="162"/>
                  <a:pt x="108" y="164"/>
                </a:cubicBezTo>
                <a:cubicBezTo>
                  <a:pt x="106" y="165"/>
                  <a:pt x="104" y="166"/>
                  <a:pt x="102" y="168"/>
                </a:cubicBezTo>
                <a:cubicBezTo>
                  <a:pt x="102" y="167"/>
                  <a:pt x="102" y="166"/>
                  <a:pt x="102" y="165"/>
                </a:cubicBezTo>
                <a:cubicBezTo>
                  <a:pt x="111" y="162"/>
                  <a:pt x="121" y="158"/>
                  <a:pt x="130" y="155"/>
                </a:cubicBezTo>
                <a:close/>
                <a:moveTo>
                  <a:pt x="114" y="165"/>
                </a:moveTo>
                <a:cubicBezTo>
                  <a:pt x="118" y="163"/>
                  <a:pt x="124" y="161"/>
                  <a:pt x="129" y="160"/>
                </a:cubicBezTo>
                <a:cubicBezTo>
                  <a:pt x="133" y="159"/>
                  <a:pt x="137" y="157"/>
                  <a:pt x="142" y="156"/>
                </a:cubicBezTo>
                <a:cubicBezTo>
                  <a:pt x="141" y="156"/>
                  <a:pt x="140" y="156"/>
                  <a:pt x="139" y="157"/>
                </a:cubicBezTo>
                <a:cubicBezTo>
                  <a:pt x="134" y="159"/>
                  <a:pt x="130" y="160"/>
                  <a:pt x="125" y="162"/>
                </a:cubicBezTo>
                <a:cubicBezTo>
                  <a:pt x="120" y="164"/>
                  <a:pt x="116" y="167"/>
                  <a:pt x="111" y="169"/>
                </a:cubicBezTo>
                <a:cubicBezTo>
                  <a:pt x="108" y="170"/>
                  <a:pt x="105" y="170"/>
                  <a:pt x="103" y="172"/>
                </a:cubicBezTo>
                <a:cubicBezTo>
                  <a:pt x="103" y="171"/>
                  <a:pt x="103" y="171"/>
                  <a:pt x="103" y="170"/>
                </a:cubicBezTo>
                <a:cubicBezTo>
                  <a:pt x="106" y="168"/>
                  <a:pt x="110" y="166"/>
                  <a:pt x="114" y="165"/>
                </a:cubicBezTo>
                <a:close/>
                <a:moveTo>
                  <a:pt x="143" y="161"/>
                </a:moveTo>
                <a:cubicBezTo>
                  <a:pt x="141" y="161"/>
                  <a:pt x="138" y="162"/>
                  <a:pt x="137" y="162"/>
                </a:cubicBezTo>
                <a:cubicBezTo>
                  <a:pt x="132" y="164"/>
                  <a:pt x="128" y="166"/>
                  <a:pt x="124" y="167"/>
                </a:cubicBezTo>
                <a:cubicBezTo>
                  <a:pt x="121" y="169"/>
                  <a:pt x="118" y="170"/>
                  <a:pt x="114" y="171"/>
                </a:cubicBezTo>
                <a:cubicBezTo>
                  <a:pt x="112" y="173"/>
                  <a:pt x="109" y="173"/>
                  <a:pt x="107" y="175"/>
                </a:cubicBezTo>
                <a:cubicBezTo>
                  <a:pt x="107" y="175"/>
                  <a:pt x="107" y="176"/>
                  <a:pt x="107" y="176"/>
                </a:cubicBezTo>
                <a:cubicBezTo>
                  <a:pt x="109" y="176"/>
                  <a:pt x="111" y="175"/>
                  <a:pt x="113" y="175"/>
                </a:cubicBezTo>
                <a:cubicBezTo>
                  <a:pt x="116" y="173"/>
                  <a:pt x="120" y="172"/>
                  <a:pt x="123" y="171"/>
                </a:cubicBezTo>
                <a:cubicBezTo>
                  <a:pt x="123" y="171"/>
                  <a:pt x="128" y="169"/>
                  <a:pt x="126" y="170"/>
                </a:cubicBezTo>
                <a:cubicBezTo>
                  <a:pt x="124" y="171"/>
                  <a:pt x="122" y="171"/>
                  <a:pt x="120" y="172"/>
                </a:cubicBezTo>
                <a:cubicBezTo>
                  <a:pt x="118" y="173"/>
                  <a:pt x="116" y="174"/>
                  <a:pt x="114" y="175"/>
                </a:cubicBezTo>
                <a:cubicBezTo>
                  <a:pt x="114" y="176"/>
                  <a:pt x="114" y="176"/>
                  <a:pt x="115" y="176"/>
                </a:cubicBezTo>
                <a:cubicBezTo>
                  <a:pt x="115" y="176"/>
                  <a:pt x="115" y="176"/>
                  <a:pt x="115" y="176"/>
                </a:cubicBezTo>
                <a:cubicBezTo>
                  <a:pt x="116" y="176"/>
                  <a:pt x="116" y="175"/>
                  <a:pt x="115" y="175"/>
                </a:cubicBezTo>
                <a:cubicBezTo>
                  <a:pt x="115" y="175"/>
                  <a:pt x="119" y="173"/>
                  <a:pt x="119" y="173"/>
                </a:cubicBezTo>
                <a:cubicBezTo>
                  <a:pt x="120" y="173"/>
                  <a:pt x="122" y="172"/>
                  <a:pt x="123" y="172"/>
                </a:cubicBezTo>
                <a:cubicBezTo>
                  <a:pt x="123" y="172"/>
                  <a:pt x="124" y="171"/>
                  <a:pt x="125" y="171"/>
                </a:cubicBezTo>
                <a:cubicBezTo>
                  <a:pt x="120" y="174"/>
                  <a:pt x="115" y="177"/>
                  <a:pt x="109" y="177"/>
                </a:cubicBezTo>
                <a:cubicBezTo>
                  <a:pt x="106" y="176"/>
                  <a:pt x="105" y="175"/>
                  <a:pt x="104" y="173"/>
                </a:cubicBezTo>
                <a:cubicBezTo>
                  <a:pt x="111" y="173"/>
                  <a:pt x="118" y="169"/>
                  <a:pt x="124" y="167"/>
                </a:cubicBezTo>
                <a:cubicBezTo>
                  <a:pt x="128" y="165"/>
                  <a:pt x="132" y="163"/>
                  <a:pt x="136" y="162"/>
                </a:cubicBezTo>
                <a:cubicBezTo>
                  <a:pt x="139" y="161"/>
                  <a:pt x="142" y="161"/>
                  <a:pt x="145" y="160"/>
                </a:cubicBezTo>
                <a:cubicBezTo>
                  <a:pt x="144" y="160"/>
                  <a:pt x="143" y="160"/>
                  <a:pt x="143" y="161"/>
                </a:cubicBezTo>
                <a:close/>
                <a:moveTo>
                  <a:pt x="128" y="169"/>
                </a:moveTo>
                <a:cubicBezTo>
                  <a:pt x="128" y="169"/>
                  <a:pt x="128" y="168"/>
                  <a:pt x="128" y="169"/>
                </a:cubicBezTo>
                <a:cubicBezTo>
                  <a:pt x="123" y="170"/>
                  <a:pt x="119" y="171"/>
                  <a:pt x="115" y="173"/>
                </a:cubicBezTo>
                <a:cubicBezTo>
                  <a:pt x="114" y="174"/>
                  <a:pt x="112" y="174"/>
                  <a:pt x="111" y="175"/>
                </a:cubicBezTo>
                <a:cubicBezTo>
                  <a:pt x="110" y="175"/>
                  <a:pt x="107" y="175"/>
                  <a:pt x="111" y="174"/>
                </a:cubicBezTo>
                <a:cubicBezTo>
                  <a:pt x="113" y="173"/>
                  <a:pt x="116" y="172"/>
                  <a:pt x="118" y="171"/>
                </a:cubicBezTo>
                <a:cubicBezTo>
                  <a:pt x="124" y="168"/>
                  <a:pt x="129" y="166"/>
                  <a:pt x="135" y="164"/>
                </a:cubicBezTo>
                <a:cubicBezTo>
                  <a:pt x="136" y="163"/>
                  <a:pt x="137" y="163"/>
                  <a:pt x="139" y="163"/>
                </a:cubicBezTo>
                <a:cubicBezTo>
                  <a:pt x="135" y="164"/>
                  <a:pt x="131" y="166"/>
                  <a:pt x="128" y="169"/>
                </a:cubicBezTo>
                <a:close/>
                <a:moveTo>
                  <a:pt x="149" y="158"/>
                </a:moveTo>
                <a:cubicBezTo>
                  <a:pt x="141" y="160"/>
                  <a:pt x="133" y="162"/>
                  <a:pt x="125" y="165"/>
                </a:cubicBezTo>
                <a:cubicBezTo>
                  <a:pt x="122" y="167"/>
                  <a:pt x="118" y="169"/>
                  <a:pt x="114" y="170"/>
                </a:cubicBezTo>
                <a:cubicBezTo>
                  <a:pt x="112" y="171"/>
                  <a:pt x="110" y="172"/>
                  <a:pt x="108" y="172"/>
                </a:cubicBezTo>
                <a:cubicBezTo>
                  <a:pt x="107" y="172"/>
                  <a:pt x="106" y="172"/>
                  <a:pt x="105" y="172"/>
                </a:cubicBezTo>
                <a:cubicBezTo>
                  <a:pt x="106" y="172"/>
                  <a:pt x="107" y="171"/>
                  <a:pt x="108" y="171"/>
                </a:cubicBezTo>
                <a:cubicBezTo>
                  <a:pt x="115" y="168"/>
                  <a:pt x="123" y="164"/>
                  <a:pt x="131" y="161"/>
                </a:cubicBezTo>
                <a:cubicBezTo>
                  <a:pt x="139" y="158"/>
                  <a:pt x="148" y="155"/>
                  <a:pt x="155" y="151"/>
                </a:cubicBezTo>
                <a:cubicBezTo>
                  <a:pt x="154" y="154"/>
                  <a:pt x="152" y="156"/>
                  <a:pt x="149" y="158"/>
                </a:cubicBezTo>
                <a:close/>
                <a:moveTo>
                  <a:pt x="155" y="151"/>
                </a:moveTo>
                <a:cubicBezTo>
                  <a:pt x="155" y="151"/>
                  <a:pt x="155" y="150"/>
                  <a:pt x="155" y="150"/>
                </a:cubicBezTo>
                <a:cubicBezTo>
                  <a:pt x="146" y="155"/>
                  <a:pt x="136" y="157"/>
                  <a:pt x="127" y="160"/>
                </a:cubicBezTo>
                <a:cubicBezTo>
                  <a:pt x="122" y="161"/>
                  <a:pt x="117" y="163"/>
                  <a:pt x="112" y="165"/>
                </a:cubicBezTo>
                <a:cubicBezTo>
                  <a:pt x="110" y="165"/>
                  <a:pt x="109" y="166"/>
                  <a:pt x="107" y="167"/>
                </a:cubicBezTo>
                <a:cubicBezTo>
                  <a:pt x="106" y="167"/>
                  <a:pt x="104" y="168"/>
                  <a:pt x="103" y="169"/>
                </a:cubicBezTo>
                <a:cubicBezTo>
                  <a:pt x="104" y="168"/>
                  <a:pt x="105" y="167"/>
                  <a:pt x="106" y="166"/>
                </a:cubicBezTo>
                <a:cubicBezTo>
                  <a:pt x="115" y="162"/>
                  <a:pt x="126" y="158"/>
                  <a:pt x="136" y="154"/>
                </a:cubicBezTo>
                <a:cubicBezTo>
                  <a:pt x="140" y="152"/>
                  <a:pt x="145" y="150"/>
                  <a:pt x="149" y="148"/>
                </a:cubicBezTo>
                <a:cubicBezTo>
                  <a:pt x="150" y="148"/>
                  <a:pt x="150" y="148"/>
                  <a:pt x="151" y="147"/>
                </a:cubicBezTo>
                <a:cubicBezTo>
                  <a:pt x="153" y="147"/>
                  <a:pt x="154" y="146"/>
                  <a:pt x="156" y="145"/>
                </a:cubicBezTo>
                <a:cubicBezTo>
                  <a:pt x="156" y="146"/>
                  <a:pt x="156" y="146"/>
                  <a:pt x="156" y="146"/>
                </a:cubicBezTo>
                <a:cubicBezTo>
                  <a:pt x="156" y="148"/>
                  <a:pt x="156" y="149"/>
                  <a:pt x="155" y="151"/>
                </a:cubicBezTo>
                <a:close/>
                <a:moveTo>
                  <a:pt x="156" y="144"/>
                </a:moveTo>
                <a:cubicBezTo>
                  <a:pt x="156" y="144"/>
                  <a:pt x="155" y="145"/>
                  <a:pt x="155" y="145"/>
                </a:cubicBezTo>
                <a:cubicBezTo>
                  <a:pt x="155" y="145"/>
                  <a:pt x="154" y="145"/>
                  <a:pt x="154" y="145"/>
                </a:cubicBezTo>
                <a:cubicBezTo>
                  <a:pt x="151" y="147"/>
                  <a:pt x="149" y="148"/>
                  <a:pt x="147" y="149"/>
                </a:cubicBezTo>
                <a:cubicBezTo>
                  <a:pt x="137" y="152"/>
                  <a:pt x="127" y="155"/>
                  <a:pt x="118" y="159"/>
                </a:cubicBezTo>
                <a:cubicBezTo>
                  <a:pt x="127" y="155"/>
                  <a:pt x="136" y="151"/>
                  <a:pt x="145" y="146"/>
                </a:cubicBezTo>
                <a:cubicBezTo>
                  <a:pt x="146" y="145"/>
                  <a:pt x="147" y="145"/>
                  <a:pt x="149" y="144"/>
                </a:cubicBezTo>
                <a:cubicBezTo>
                  <a:pt x="151" y="143"/>
                  <a:pt x="154" y="142"/>
                  <a:pt x="156" y="142"/>
                </a:cubicBezTo>
                <a:cubicBezTo>
                  <a:pt x="157" y="142"/>
                  <a:pt x="157" y="141"/>
                  <a:pt x="157" y="141"/>
                </a:cubicBezTo>
                <a:cubicBezTo>
                  <a:pt x="157" y="142"/>
                  <a:pt x="156" y="143"/>
                  <a:pt x="156" y="144"/>
                </a:cubicBezTo>
                <a:close/>
                <a:moveTo>
                  <a:pt x="157" y="141"/>
                </a:moveTo>
                <a:cubicBezTo>
                  <a:pt x="155" y="141"/>
                  <a:pt x="153" y="142"/>
                  <a:pt x="151" y="143"/>
                </a:cubicBezTo>
                <a:cubicBezTo>
                  <a:pt x="154" y="141"/>
                  <a:pt x="156" y="140"/>
                  <a:pt x="158" y="139"/>
                </a:cubicBezTo>
                <a:cubicBezTo>
                  <a:pt x="158" y="140"/>
                  <a:pt x="158" y="140"/>
                  <a:pt x="157" y="141"/>
                </a:cubicBezTo>
                <a:close/>
                <a:moveTo>
                  <a:pt x="160" y="137"/>
                </a:moveTo>
                <a:cubicBezTo>
                  <a:pt x="160" y="137"/>
                  <a:pt x="160" y="138"/>
                  <a:pt x="160" y="138"/>
                </a:cubicBezTo>
                <a:cubicBezTo>
                  <a:pt x="159" y="138"/>
                  <a:pt x="158" y="138"/>
                  <a:pt x="157" y="139"/>
                </a:cubicBezTo>
                <a:cubicBezTo>
                  <a:pt x="154" y="140"/>
                  <a:pt x="150" y="142"/>
                  <a:pt x="147" y="144"/>
                </a:cubicBezTo>
                <a:cubicBezTo>
                  <a:pt x="144" y="145"/>
                  <a:pt x="141" y="145"/>
                  <a:pt x="139" y="146"/>
                </a:cubicBezTo>
                <a:cubicBezTo>
                  <a:pt x="132" y="149"/>
                  <a:pt x="125" y="151"/>
                  <a:pt x="118" y="153"/>
                </a:cubicBezTo>
                <a:cubicBezTo>
                  <a:pt x="115" y="155"/>
                  <a:pt x="112" y="156"/>
                  <a:pt x="109" y="157"/>
                </a:cubicBezTo>
                <a:cubicBezTo>
                  <a:pt x="107" y="158"/>
                  <a:pt x="106" y="158"/>
                  <a:pt x="104" y="159"/>
                </a:cubicBezTo>
                <a:cubicBezTo>
                  <a:pt x="103" y="159"/>
                  <a:pt x="103" y="159"/>
                  <a:pt x="103" y="159"/>
                </a:cubicBezTo>
                <a:cubicBezTo>
                  <a:pt x="103" y="159"/>
                  <a:pt x="104" y="159"/>
                  <a:pt x="104" y="158"/>
                </a:cubicBezTo>
                <a:cubicBezTo>
                  <a:pt x="117" y="151"/>
                  <a:pt x="131" y="147"/>
                  <a:pt x="145" y="141"/>
                </a:cubicBezTo>
                <a:cubicBezTo>
                  <a:pt x="151" y="138"/>
                  <a:pt x="158" y="136"/>
                  <a:pt x="164" y="133"/>
                </a:cubicBezTo>
                <a:cubicBezTo>
                  <a:pt x="169" y="132"/>
                  <a:pt x="173" y="130"/>
                  <a:pt x="177" y="128"/>
                </a:cubicBezTo>
                <a:cubicBezTo>
                  <a:pt x="173" y="132"/>
                  <a:pt x="164" y="134"/>
                  <a:pt x="160" y="137"/>
                </a:cubicBezTo>
                <a:close/>
                <a:moveTo>
                  <a:pt x="178" y="126"/>
                </a:moveTo>
                <a:cubicBezTo>
                  <a:pt x="172" y="128"/>
                  <a:pt x="166" y="131"/>
                  <a:pt x="160" y="133"/>
                </a:cubicBezTo>
                <a:cubicBezTo>
                  <a:pt x="153" y="135"/>
                  <a:pt x="146" y="138"/>
                  <a:pt x="140" y="141"/>
                </a:cubicBezTo>
                <a:cubicBezTo>
                  <a:pt x="133" y="143"/>
                  <a:pt x="126" y="146"/>
                  <a:pt x="119" y="148"/>
                </a:cubicBezTo>
                <a:cubicBezTo>
                  <a:pt x="114" y="150"/>
                  <a:pt x="109" y="152"/>
                  <a:pt x="103" y="154"/>
                </a:cubicBezTo>
                <a:cubicBezTo>
                  <a:pt x="103" y="154"/>
                  <a:pt x="104" y="154"/>
                  <a:pt x="104" y="154"/>
                </a:cubicBezTo>
                <a:cubicBezTo>
                  <a:pt x="115" y="147"/>
                  <a:pt x="129" y="143"/>
                  <a:pt x="141" y="138"/>
                </a:cubicBezTo>
                <a:cubicBezTo>
                  <a:pt x="148" y="135"/>
                  <a:pt x="154" y="132"/>
                  <a:pt x="161" y="131"/>
                </a:cubicBezTo>
                <a:cubicBezTo>
                  <a:pt x="167" y="129"/>
                  <a:pt x="172" y="126"/>
                  <a:pt x="177" y="124"/>
                </a:cubicBezTo>
                <a:cubicBezTo>
                  <a:pt x="178" y="124"/>
                  <a:pt x="178" y="124"/>
                  <a:pt x="178" y="124"/>
                </a:cubicBezTo>
                <a:cubicBezTo>
                  <a:pt x="178" y="124"/>
                  <a:pt x="179" y="124"/>
                  <a:pt x="179" y="124"/>
                </a:cubicBezTo>
                <a:cubicBezTo>
                  <a:pt x="179" y="125"/>
                  <a:pt x="179" y="125"/>
                  <a:pt x="178" y="126"/>
                </a:cubicBezTo>
                <a:close/>
                <a:moveTo>
                  <a:pt x="177" y="121"/>
                </a:moveTo>
                <a:cubicBezTo>
                  <a:pt x="177" y="121"/>
                  <a:pt x="176" y="121"/>
                  <a:pt x="176" y="121"/>
                </a:cubicBezTo>
                <a:cubicBezTo>
                  <a:pt x="167" y="123"/>
                  <a:pt x="158" y="127"/>
                  <a:pt x="150" y="130"/>
                </a:cubicBezTo>
                <a:cubicBezTo>
                  <a:pt x="146" y="131"/>
                  <a:pt x="142" y="133"/>
                  <a:pt x="138" y="134"/>
                </a:cubicBezTo>
                <a:cubicBezTo>
                  <a:pt x="130" y="136"/>
                  <a:pt x="123" y="138"/>
                  <a:pt x="116" y="141"/>
                </a:cubicBezTo>
                <a:cubicBezTo>
                  <a:pt x="115" y="141"/>
                  <a:pt x="113" y="142"/>
                  <a:pt x="112" y="142"/>
                </a:cubicBezTo>
                <a:cubicBezTo>
                  <a:pt x="111" y="142"/>
                  <a:pt x="111" y="142"/>
                  <a:pt x="110" y="142"/>
                </a:cubicBezTo>
                <a:cubicBezTo>
                  <a:pt x="109" y="143"/>
                  <a:pt x="108" y="143"/>
                  <a:pt x="108" y="142"/>
                </a:cubicBezTo>
                <a:cubicBezTo>
                  <a:pt x="111" y="141"/>
                  <a:pt x="115" y="140"/>
                  <a:pt x="118" y="139"/>
                </a:cubicBezTo>
                <a:cubicBezTo>
                  <a:pt x="124" y="137"/>
                  <a:pt x="130" y="134"/>
                  <a:pt x="136" y="132"/>
                </a:cubicBezTo>
                <a:cubicBezTo>
                  <a:pt x="143" y="129"/>
                  <a:pt x="151" y="127"/>
                  <a:pt x="158" y="124"/>
                </a:cubicBezTo>
                <a:cubicBezTo>
                  <a:pt x="159" y="124"/>
                  <a:pt x="159" y="124"/>
                  <a:pt x="160" y="124"/>
                </a:cubicBezTo>
                <a:cubicBezTo>
                  <a:pt x="160" y="124"/>
                  <a:pt x="161" y="124"/>
                  <a:pt x="161" y="123"/>
                </a:cubicBezTo>
                <a:cubicBezTo>
                  <a:pt x="167" y="122"/>
                  <a:pt x="172" y="121"/>
                  <a:pt x="177" y="119"/>
                </a:cubicBezTo>
                <a:cubicBezTo>
                  <a:pt x="178" y="119"/>
                  <a:pt x="178" y="120"/>
                  <a:pt x="178" y="120"/>
                </a:cubicBezTo>
                <a:cubicBezTo>
                  <a:pt x="178" y="121"/>
                  <a:pt x="177" y="121"/>
                  <a:pt x="177" y="121"/>
                </a:cubicBezTo>
                <a:close/>
                <a:moveTo>
                  <a:pt x="165" y="122"/>
                </a:moveTo>
                <a:cubicBezTo>
                  <a:pt x="166" y="122"/>
                  <a:pt x="167" y="121"/>
                  <a:pt x="168" y="121"/>
                </a:cubicBezTo>
                <a:cubicBezTo>
                  <a:pt x="169" y="120"/>
                  <a:pt x="171" y="120"/>
                  <a:pt x="173" y="120"/>
                </a:cubicBezTo>
                <a:cubicBezTo>
                  <a:pt x="173" y="119"/>
                  <a:pt x="178" y="118"/>
                  <a:pt x="175" y="119"/>
                </a:cubicBezTo>
                <a:cubicBezTo>
                  <a:pt x="171" y="120"/>
                  <a:pt x="168" y="121"/>
                  <a:pt x="165" y="122"/>
                </a:cubicBezTo>
                <a:close/>
                <a:moveTo>
                  <a:pt x="156" y="124"/>
                </a:moveTo>
                <a:cubicBezTo>
                  <a:pt x="155" y="124"/>
                  <a:pt x="155" y="124"/>
                  <a:pt x="155" y="124"/>
                </a:cubicBezTo>
                <a:cubicBezTo>
                  <a:pt x="141" y="128"/>
                  <a:pt x="128" y="132"/>
                  <a:pt x="115" y="138"/>
                </a:cubicBezTo>
                <a:cubicBezTo>
                  <a:pt x="113" y="139"/>
                  <a:pt x="111" y="139"/>
                  <a:pt x="109" y="140"/>
                </a:cubicBezTo>
                <a:cubicBezTo>
                  <a:pt x="109" y="140"/>
                  <a:pt x="109" y="140"/>
                  <a:pt x="108" y="140"/>
                </a:cubicBezTo>
                <a:cubicBezTo>
                  <a:pt x="108" y="140"/>
                  <a:pt x="108" y="140"/>
                  <a:pt x="109" y="140"/>
                </a:cubicBezTo>
                <a:cubicBezTo>
                  <a:pt x="109" y="139"/>
                  <a:pt x="111" y="139"/>
                  <a:pt x="111" y="138"/>
                </a:cubicBezTo>
                <a:cubicBezTo>
                  <a:pt x="115" y="137"/>
                  <a:pt x="118" y="135"/>
                  <a:pt x="122" y="134"/>
                </a:cubicBezTo>
                <a:cubicBezTo>
                  <a:pt x="129" y="131"/>
                  <a:pt x="136" y="128"/>
                  <a:pt x="143" y="125"/>
                </a:cubicBezTo>
                <a:cubicBezTo>
                  <a:pt x="146" y="125"/>
                  <a:pt x="148" y="124"/>
                  <a:pt x="151" y="123"/>
                </a:cubicBezTo>
                <a:cubicBezTo>
                  <a:pt x="159" y="121"/>
                  <a:pt x="168" y="120"/>
                  <a:pt x="176" y="116"/>
                </a:cubicBezTo>
                <a:cubicBezTo>
                  <a:pt x="176" y="117"/>
                  <a:pt x="177" y="117"/>
                  <a:pt x="177" y="118"/>
                </a:cubicBezTo>
                <a:cubicBezTo>
                  <a:pt x="170" y="119"/>
                  <a:pt x="163" y="121"/>
                  <a:pt x="156" y="124"/>
                </a:cubicBezTo>
                <a:close/>
                <a:moveTo>
                  <a:pt x="169" y="118"/>
                </a:moveTo>
                <a:cubicBezTo>
                  <a:pt x="171" y="117"/>
                  <a:pt x="172" y="117"/>
                  <a:pt x="174" y="116"/>
                </a:cubicBezTo>
                <a:cubicBezTo>
                  <a:pt x="172" y="117"/>
                  <a:pt x="171" y="117"/>
                  <a:pt x="169" y="118"/>
                </a:cubicBezTo>
                <a:close/>
                <a:moveTo>
                  <a:pt x="159" y="120"/>
                </a:moveTo>
                <a:cubicBezTo>
                  <a:pt x="159" y="120"/>
                  <a:pt x="158" y="121"/>
                  <a:pt x="158" y="121"/>
                </a:cubicBezTo>
                <a:cubicBezTo>
                  <a:pt x="145" y="124"/>
                  <a:pt x="133" y="127"/>
                  <a:pt x="121" y="132"/>
                </a:cubicBezTo>
                <a:cubicBezTo>
                  <a:pt x="118" y="133"/>
                  <a:pt x="115" y="134"/>
                  <a:pt x="112" y="135"/>
                </a:cubicBezTo>
                <a:cubicBezTo>
                  <a:pt x="112" y="135"/>
                  <a:pt x="111" y="136"/>
                  <a:pt x="110" y="136"/>
                </a:cubicBezTo>
                <a:cubicBezTo>
                  <a:pt x="111" y="136"/>
                  <a:pt x="111" y="135"/>
                  <a:pt x="111" y="135"/>
                </a:cubicBezTo>
                <a:cubicBezTo>
                  <a:pt x="112" y="134"/>
                  <a:pt x="113" y="134"/>
                  <a:pt x="114" y="133"/>
                </a:cubicBezTo>
                <a:cubicBezTo>
                  <a:pt x="121" y="129"/>
                  <a:pt x="128" y="127"/>
                  <a:pt x="135" y="125"/>
                </a:cubicBezTo>
                <a:cubicBezTo>
                  <a:pt x="147" y="121"/>
                  <a:pt x="161" y="118"/>
                  <a:pt x="174" y="113"/>
                </a:cubicBezTo>
                <a:cubicBezTo>
                  <a:pt x="174" y="114"/>
                  <a:pt x="175" y="115"/>
                  <a:pt x="175" y="115"/>
                </a:cubicBezTo>
                <a:cubicBezTo>
                  <a:pt x="170" y="116"/>
                  <a:pt x="164" y="119"/>
                  <a:pt x="159" y="120"/>
                </a:cubicBezTo>
                <a:close/>
                <a:moveTo>
                  <a:pt x="148" y="120"/>
                </a:moveTo>
                <a:cubicBezTo>
                  <a:pt x="151" y="120"/>
                  <a:pt x="155" y="119"/>
                  <a:pt x="159" y="118"/>
                </a:cubicBezTo>
                <a:cubicBezTo>
                  <a:pt x="159" y="117"/>
                  <a:pt x="160" y="117"/>
                  <a:pt x="161" y="117"/>
                </a:cubicBezTo>
                <a:cubicBezTo>
                  <a:pt x="157" y="118"/>
                  <a:pt x="152" y="119"/>
                  <a:pt x="148" y="120"/>
                </a:cubicBezTo>
                <a:close/>
                <a:moveTo>
                  <a:pt x="143" y="121"/>
                </a:moveTo>
                <a:cubicBezTo>
                  <a:pt x="137" y="123"/>
                  <a:pt x="132" y="124"/>
                  <a:pt x="127" y="126"/>
                </a:cubicBezTo>
                <a:cubicBezTo>
                  <a:pt x="124" y="127"/>
                  <a:pt x="122" y="128"/>
                  <a:pt x="120" y="129"/>
                </a:cubicBezTo>
                <a:cubicBezTo>
                  <a:pt x="117" y="130"/>
                  <a:pt x="114" y="130"/>
                  <a:pt x="112" y="131"/>
                </a:cubicBezTo>
                <a:cubicBezTo>
                  <a:pt x="123" y="126"/>
                  <a:pt x="133" y="123"/>
                  <a:pt x="144" y="120"/>
                </a:cubicBezTo>
                <a:cubicBezTo>
                  <a:pt x="149" y="118"/>
                  <a:pt x="154" y="116"/>
                  <a:pt x="160" y="115"/>
                </a:cubicBezTo>
                <a:cubicBezTo>
                  <a:pt x="164" y="114"/>
                  <a:pt x="168" y="113"/>
                  <a:pt x="172" y="111"/>
                </a:cubicBezTo>
                <a:cubicBezTo>
                  <a:pt x="173" y="111"/>
                  <a:pt x="173" y="112"/>
                  <a:pt x="173" y="112"/>
                </a:cubicBezTo>
                <a:cubicBezTo>
                  <a:pt x="163" y="116"/>
                  <a:pt x="153" y="118"/>
                  <a:pt x="143" y="121"/>
                </a:cubicBezTo>
                <a:close/>
                <a:moveTo>
                  <a:pt x="171" y="108"/>
                </a:moveTo>
                <a:cubicBezTo>
                  <a:pt x="170" y="108"/>
                  <a:pt x="171" y="108"/>
                  <a:pt x="171" y="109"/>
                </a:cubicBezTo>
                <a:cubicBezTo>
                  <a:pt x="170" y="109"/>
                  <a:pt x="168" y="109"/>
                  <a:pt x="168" y="109"/>
                </a:cubicBezTo>
                <a:cubicBezTo>
                  <a:pt x="166" y="110"/>
                  <a:pt x="164" y="110"/>
                  <a:pt x="162" y="111"/>
                </a:cubicBezTo>
                <a:cubicBezTo>
                  <a:pt x="156" y="112"/>
                  <a:pt x="150" y="114"/>
                  <a:pt x="144" y="116"/>
                </a:cubicBezTo>
                <a:cubicBezTo>
                  <a:pt x="134" y="118"/>
                  <a:pt x="123" y="121"/>
                  <a:pt x="113" y="125"/>
                </a:cubicBezTo>
                <a:cubicBezTo>
                  <a:pt x="112" y="126"/>
                  <a:pt x="111" y="126"/>
                  <a:pt x="111" y="126"/>
                </a:cubicBezTo>
                <a:cubicBezTo>
                  <a:pt x="111" y="126"/>
                  <a:pt x="111" y="126"/>
                  <a:pt x="111" y="126"/>
                </a:cubicBezTo>
                <a:cubicBezTo>
                  <a:pt x="112" y="126"/>
                  <a:pt x="114" y="125"/>
                  <a:pt x="114" y="125"/>
                </a:cubicBezTo>
                <a:cubicBezTo>
                  <a:pt x="117" y="123"/>
                  <a:pt x="121" y="122"/>
                  <a:pt x="124" y="121"/>
                </a:cubicBezTo>
                <a:cubicBezTo>
                  <a:pt x="129" y="119"/>
                  <a:pt x="135" y="117"/>
                  <a:pt x="140" y="115"/>
                </a:cubicBezTo>
                <a:cubicBezTo>
                  <a:pt x="146" y="113"/>
                  <a:pt x="151" y="112"/>
                  <a:pt x="157" y="110"/>
                </a:cubicBezTo>
                <a:cubicBezTo>
                  <a:pt x="162" y="108"/>
                  <a:pt x="167" y="106"/>
                  <a:pt x="172" y="104"/>
                </a:cubicBezTo>
                <a:cubicBezTo>
                  <a:pt x="172" y="104"/>
                  <a:pt x="172" y="104"/>
                  <a:pt x="172" y="104"/>
                </a:cubicBezTo>
                <a:cubicBezTo>
                  <a:pt x="172" y="105"/>
                  <a:pt x="172" y="106"/>
                  <a:pt x="172" y="107"/>
                </a:cubicBezTo>
                <a:cubicBezTo>
                  <a:pt x="171" y="108"/>
                  <a:pt x="171" y="108"/>
                  <a:pt x="171" y="108"/>
                </a:cubicBezTo>
                <a:close/>
                <a:moveTo>
                  <a:pt x="171" y="103"/>
                </a:moveTo>
                <a:cubicBezTo>
                  <a:pt x="167" y="104"/>
                  <a:pt x="163" y="106"/>
                  <a:pt x="158" y="108"/>
                </a:cubicBezTo>
                <a:cubicBezTo>
                  <a:pt x="153" y="110"/>
                  <a:pt x="148" y="111"/>
                  <a:pt x="142" y="112"/>
                </a:cubicBezTo>
                <a:cubicBezTo>
                  <a:pt x="132" y="115"/>
                  <a:pt x="123" y="119"/>
                  <a:pt x="113" y="121"/>
                </a:cubicBezTo>
                <a:cubicBezTo>
                  <a:pt x="109" y="122"/>
                  <a:pt x="113" y="121"/>
                  <a:pt x="114" y="120"/>
                </a:cubicBezTo>
                <a:cubicBezTo>
                  <a:pt x="117" y="119"/>
                  <a:pt x="120" y="117"/>
                  <a:pt x="124" y="116"/>
                </a:cubicBezTo>
                <a:cubicBezTo>
                  <a:pt x="129" y="114"/>
                  <a:pt x="134" y="113"/>
                  <a:pt x="139" y="111"/>
                </a:cubicBezTo>
                <a:cubicBezTo>
                  <a:pt x="149" y="108"/>
                  <a:pt x="158" y="105"/>
                  <a:pt x="168" y="102"/>
                </a:cubicBezTo>
                <a:cubicBezTo>
                  <a:pt x="169" y="102"/>
                  <a:pt x="170" y="101"/>
                  <a:pt x="170" y="101"/>
                </a:cubicBezTo>
                <a:cubicBezTo>
                  <a:pt x="170" y="101"/>
                  <a:pt x="171" y="101"/>
                  <a:pt x="171" y="100"/>
                </a:cubicBezTo>
                <a:cubicBezTo>
                  <a:pt x="171" y="100"/>
                  <a:pt x="171" y="100"/>
                  <a:pt x="171" y="100"/>
                </a:cubicBezTo>
                <a:cubicBezTo>
                  <a:pt x="172" y="101"/>
                  <a:pt x="172" y="102"/>
                  <a:pt x="172" y="103"/>
                </a:cubicBezTo>
                <a:cubicBezTo>
                  <a:pt x="172" y="103"/>
                  <a:pt x="172" y="103"/>
                  <a:pt x="171" y="103"/>
                </a:cubicBezTo>
                <a:close/>
                <a:moveTo>
                  <a:pt x="128" y="111"/>
                </a:moveTo>
                <a:cubicBezTo>
                  <a:pt x="125" y="112"/>
                  <a:pt x="122" y="112"/>
                  <a:pt x="118" y="113"/>
                </a:cubicBezTo>
                <a:cubicBezTo>
                  <a:pt x="116" y="114"/>
                  <a:pt x="113" y="114"/>
                  <a:pt x="113" y="114"/>
                </a:cubicBezTo>
                <a:cubicBezTo>
                  <a:pt x="113" y="114"/>
                  <a:pt x="113" y="114"/>
                  <a:pt x="113" y="114"/>
                </a:cubicBezTo>
                <a:cubicBezTo>
                  <a:pt x="113" y="114"/>
                  <a:pt x="114" y="114"/>
                  <a:pt x="116" y="113"/>
                </a:cubicBezTo>
                <a:cubicBezTo>
                  <a:pt x="123" y="111"/>
                  <a:pt x="129" y="109"/>
                  <a:pt x="135" y="107"/>
                </a:cubicBezTo>
                <a:cubicBezTo>
                  <a:pt x="139" y="105"/>
                  <a:pt x="142" y="104"/>
                  <a:pt x="146" y="103"/>
                </a:cubicBezTo>
                <a:cubicBezTo>
                  <a:pt x="154" y="101"/>
                  <a:pt x="162" y="98"/>
                  <a:pt x="170" y="96"/>
                </a:cubicBezTo>
                <a:cubicBezTo>
                  <a:pt x="170" y="96"/>
                  <a:pt x="170" y="97"/>
                  <a:pt x="171" y="98"/>
                </a:cubicBezTo>
                <a:cubicBezTo>
                  <a:pt x="157" y="103"/>
                  <a:pt x="142" y="107"/>
                  <a:pt x="128" y="111"/>
                </a:cubicBezTo>
                <a:close/>
                <a:moveTo>
                  <a:pt x="163" y="97"/>
                </a:moveTo>
                <a:cubicBezTo>
                  <a:pt x="163" y="97"/>
                  <a:pt x="164" y="97"/>
                  <a:pt x="165" y="97"/>
                </a:cubicBezTo>
                <a:cubicBezTo>
                  <a:pt x="166" y="96"/>
                  <a:pt x="167" y="96"/>
                  <a:pt x="168" y="96"/>
                </a:cubicBezTo>
                <a:cubicBezTo>
                  <a:pt x="166" y="96"/>
                  <a:pt x="165" y="97"/>
                  <a:pt x="163" y="97"/>
                </a:cubicBezTo>
                <a:close/>
                <a:moveTo>
                  <a:pt x="158" y="98"/>
                </a:moveTo>
                <a:cubicBezTo>
                  <a:pt x="153" y="100"/>
                  <a:pt x="148" y="101"/>
                  <a:pt x="143" y="103"/>
                </a:cubicBezTo>
                <a:cubicBezTo>
                  <a:pt x="142" y="103"/>
                  <a:pt x="142" y="103"/>
                  <a:pt x="141" y="103"/>
                </a:cubicBezTo>
                <a:cubicBezTo>
                  <a:pt x="134" y="105"/>
                  <a:pt x="127" y="107"/>
                  <a:pt x="120" y="110"/>
                </a:cubicBezTo>
                <a:cubicBezTo>
                  <a:pt x="118" y="110"/>
                  <a:pt x="116" y="110"/>
                  <a:pt x="114" y="110"/>
                </a:cubicBezTo>
                <a:cubicBezTo>
                  <a:pt x="114" y="110"/>
                  <a:pt x="114" y="110"/>
                  <a:pt x="114" y="110"/>
                </a:cubicBezTo>
                <a:cubicBezTo>
                  <a:pt x="116" y="110"/>
                  <a:pt x="117" y="109"/>
                  <a:pt x="119" y="109"/>
                </a:cubicBezTo>
                <a:cubicBezTo>
                  <a:pt x="122" y="108"/>
                  <a:pt x="125" y="107"/>
                  <a:pt x="128" y="106"/>
                </a:cubicBezTo>
                <a:cubicBezTo>
                  <a:pt x="135" y="104"/>
                  <a:pt x="143" y="101"/>
                  <a:pt x="150" y="99"/>
                </a:cubicBezTo>
                <a:cubicBezTo>
                  <a:pt x="153" y="99"/>
                  <a:pt x="156" y="98"/>
                  <a:pt x="158" y="97"/>
                </a:cubicBezTo>
                <a:cubicBezTo>
                  <a:pt x="159" y="96"/>
                  <a:pt x="161" y="95"/>
                  <a:pt x="162" y="95"/>
                </a:cubicBezTo>
                <a:cubicBezTo>
                  <a:pt x="164" y="94"/>
                  <a:pt x="166" y="93"/>
                  <a:pt x="168" y="93"/>
                </a:cubicBezTo>
                <a:cubicBezTo>
                  <a:pt x="169" y="93"/>
                  <a:pt x="169" y="94"/>
                  <a:pt x="169" y="95"/>
                </a:cubicBezTo>
                <a:cubicBezTo>
                  <a:pt x="165" y="95"/>
                  <a:pt x="162" y="97"/>
                  <a:pt x="158" y="98"/>
                </a:cubicBezTo>
                <a:close/>
                <a:moveTo>
                  <a:pt x="167" y="89"/>
                </a:moveTo>
                <a:cubicBezTo>
                  <a:pt x="167" y="89"/>
                  <a:pt x="167" y="89"/>
                  <a:pt x="167" y="89"/>
                </a:cubicBezTo>
                <a:cubicBezTo>
                  <a:pt x="162" y="90"/>
                  <a:pt x="158" y="91"/>
                  <a:pt x="153" y="93"/>
                </a:cubicBezTo>
                <a:cubicBezTo>
                  <a:pt x="150" y="94"/>
                  <a:pt x="147" y="95"/>
                  <a:pt x="144" y="96"/>
                </a:cubicBezTo>
                <a:cubicBezTo>
                  <a:pt x="135" y="98"/>
                  <a:pt x="125" y="102"/>
                  <a:pt x="116" y="102"/>
                </a:cubicBezTo>
                <a:cubicBezTo>
                  <a:pt x="124" y="102"/>
                  <a:pt x="133" y="98"/>
                  <a:pt x="141" y="95"/>
                </a:cubicBezTo>
                <a:cubicBezTo>
                  <a:pt x="149" y="92"/>
                  <a:pt x="159" y="90"/>
                  <a:pt x="166" y="85"/>
                </a:cubicBezTo>
                <a:cubicBezTo>
                  <a:pt x="167" y="84"/>
                  <a:pt x="166" y="84"/>
                  <a:pt x="166" y="84"/>
                </a:cubicBezTo>
                <a:cubicBezTo>
                  <a:pt x="157" y="88"/>
                  <a:pt x="147" y="90"/>
                  <a:pt x="138" y="92"/>
                </a:cubicBezTo>
                <a:cubicBezTo>
                  <a:pt x="130" y="94"/>
                  <a:pt x="121" y="96"/>
                  <a:pt x="114" y="99"/>
                </a:cubicBezTo>
                <a:cubicBezTo>
                  <a:pt x="114" y="98"/>
                  <a:pt x="113" y="98"/>
                  <a:pt x="112" y="97"/>
                </a:cubicBezTo>
                <a:cubicBezTo>
                  <a:pt x="129" y="93"/>
                  <a:pt x="144" y="87"/>
                  <a:pt x="160" y="83"/>
                </a:cubicBezTo>
                <a:cubicBezTo>
                  <a:pt x="163" y="82"/>
                  <a:pt x="166" y="81"/>
                  <a:pt x="168" y="81"/>
                </a:cubicBezTo>
                <a:cubicBezTo>
                  <a:pt x="166" y="82"/>
                  <a:pt x="166" y="86"/>
                  <a:pt x="167" y="89"/>
                </a:cubicBezTo>
                <a:close/>
                <a:moveTo>
                  <a:pt x="160" y="82"/>
                </a:moveTo>
                <a:cubicBezTo>
                  <a:pt x="144" y="86"/>
                  <a:pt x="129" y="92"/>
                  <a:pt x="113" y="96"/>
                </a:cubicBezTo>
                <a:cubicBezTo>
                  <a:pt x="117" y="93"/>
                  <a:pt x="123" y="92"/>
                  <a:pt x="127" y="91"/>
                </a:cubicBezTo>
                <a:cubicBezTo>
                  <a:pt x="136" y="89"/>
                  <a:pt x="144" y="87"/>
                  <a:pt x="151" y="84"/>
                </a:cubicBezTo>
                <a:cubicBezTo>
                  <a:pt x="167" y="79"/>
                  <a:pt x="184" y="72"/>
                  <a:pt x="200" y="70"/>
                </a:cubicBezTo>
                <a:cubicBezTo>
                  <a:pt x="205" y="70"/>
                  <a:pt x="196" y="72"/>
                  <a:pt x="195" y="73"/>
                </a:cubicBezTo>
                <a:cubicBezTo>
                  <a:pt x="192" y="73"/>
                  <a:pt x="188" y="75"/>
                  <a:pt x="184" y="76"/>
                </a:cubicBezTo>
                <a:cubicBezTo>
                  <a:pt x="176" y="78"/>
                  <a:pt x="168" y="80"/>
                  <a:pt x="160" y="82"/>
                </a:cubicBezTo>
                <a:close/>
                <a:moveTo>
                  <a:pt x="175" y="82"/>
                </a:moveTo>
                <a:cubicBezTo>
                  <a:pt x="174" y="82"/>
                  <a:pt x="174" y="81"/>
                  <a:pt x="173" y="81"/>
                </a:cubicBezTo>
                <a:cubicBezTo>
                  <a:pt x="178" y="80"/>
                  <a:pt x="182" y="79"/>
                  <a:pt x="187" y="78"/>
                </a:cubicBezTo>
                <a:cubicBezTo>
                  <a:pt x="192" y="77"/>
                  <a:pt x="197" y="75"/>
                  <a:pt x="202" y="74"/>
                </a:cubicBezTo>
                <a:cubicBezTo>
                  <a:pt x="204" y="73"/>
                  <a:pt x="204" y="73"/>
                  <a:pt x="202" y="74"/>
                </a:cubicBezTo>
                <a:cubicBezTo>
                  <a:pt x="200" y="75"/>
                  <a:pt x="199" y="75"/>
                  <a:pt x="197" y="76"/>
                </a:cubicBezTo>
                <a:cubicBezTo>
                  <a:pt x="195" y="77"/>
                  <a:pt x="192" y="78"/>
                  <a:pt x="189" y="78"/>
                </a:cubicBezTo>
                <a:cubicBezTo>
                  <a:pt x="185" y="80"/>
                  <a:pt x="180" y="81"/>
                  <a:pt x="175" y="82"/>
                </a:cubicBezTo>
                <a:close/>
                <a:moveTo>
                  <a:pt x="192" y="83"/>
                </a:moveTo>
                <a:cubicBezTo>
                  <a:pt x="196" y="82"/>
                  <a:pt x="200" y="81"/>
                  <a:pt x="204" y="80"/>
                </a:cubicBezTo>
                <a:cubicBezTo>
                  <a:pt x="209" y="79"/>
                  <a:pt x="200" y="82"/>
                  <a:pt x="199" y="82"/>
                </a:cubicBezTo>
                <a:cubicBezTo>
                  <a:pt x="197" y="83"/>
                  <a:pt x="196" y="83"/>
                  <a:pt x="194" y="84"/>
                </a:cubicBezTo>
                <a:cubicBezTo>
                  <a:pt x="193" y="84"/>
                  <a:pt x="193" y="83"/>
                  <a:pt x="192" y="83"/>
                </a:cubicBezTo>
                <a:close/>
                <a:moveTo>
                  <a:pt x="194" y="85"/>
                </a:moveTo>
                <a:cubicBezTo>
                  <a:pt x="198" y="85"/>
                  <a:pt x="202" y="83"/>
                  <a:pt x="205" y="82"/>
                </a:cubicBezTo>
                <a:cubicBezTo>
                  <a:pt x="209" y="81"/>
                  <a:pt x="203" y="84"/>
                  <a:pt x="202" y="85"/>
                </a:cubicBezTo>
                <a:cubicBezTo>
                  <a:pt x="200" y="86"/>
                  <a:pt x="198" y="87"/>
                  <a:pt x="196" y="88"/>
                </a:cubicBezTo>
                <a:cubicBezTo>
                  <a:pt x="196" y="87"/>
                  <a:pt x="195" y="86"/>
                  <a:pt x="194" y="85"/>
                </a:cubicBezTo>
                <a:close/>
                <a:moveTo>
                  <a:pt x="197" y="90"/>
                </a:moveTo>
                <a:cubicBezTo>
                  <a:pt x="197" y="89"/>
                  <a:pt x="197" y="89"/>
                  <a:pt x="197" y="89"/>
                </a:cubicBezTo>
                <a:cubicBezTo>
                  <a:pt x="200" y="88"/>
                  <a:pt x="203" y="87"/>
                  <a:pt x="207" y="86"/>
                </a:cubicBezTo>
                <a:cubicBezTo>
                  <a:pt x="211" y="85"/>
                  <a:pt x="206" y="87"/>
                  <a:pt x="205" y="87"/>
                </a:cubicBezTo>
                <a:cubicBezTo>
                  <a:pt x="203" y="89"/>
                  <a:pt x="200" y="90"/>
                  <a:pt x="198" y="91"/>
                </a:cubicBezTo>
                <a:cubicBezTo>
                  <a:pt x="198" y="90"/>
                  <a:pt x="198" y="90"/>
                  <a:pt x="197" y="90"/>
                </a:cubicBezTo>
                <a:close/>
                <a:moveTo>
                  <a:pt x="199" y="92"/>
                </a:moveTo>
                <a:cubicBezTo>
                  <a:pt x="200" y="92"/>
                  <a:pt x="201" y="92"/>
                  <a:pt x="202" y="92"/>
                </a:cubicBezTo>
                <a:cubicBezTo>
                  <a:pt x="204" y="91"/>
                  <a:pt x="208" y="91"/>
                  <a:pt x="210" y="90"/>
                </a:cubicBezTo>
                <a:cubicBezTo>
                  <a:pt x="207" y="92"/>
                  <a:pt x="203" y="93"/>
                  <a:pt x="200" y="95"/>
                </a:cubicBezTo>
                <a:cubicBezTo>
                  <a:pt x="200" y="94"/>
                  <a:pt x="199" y="93"/>
                  <a:pt x="199" y="92"/>
                </a:cubicBezTo>
                <a:close/>
                <a:moveTo>
                  <a:pt x="201" y="96"/>
                </a:moveTo>
                <a:cubicBezTo>
                  <a:pt x="204" y="96"/>
                  <a:pt x="207" y="95"/>
                  <a:pt x="209" y="94"/>
                </a:cubicBezTo>
                <a:cubicBezTo>
                  <a:pt x="213" y="92"/>
                  <a:pt x="208" y="95"/>
                  <a:pt x="207" y="96"/>
                </a:cubicBezTo>
                <a:cubicBezTo>
                  <a:pt x="206" y="97"/>
                  <a:pt x="204" y="97"/>
                  <a:pt x="202" y="98"/>
                </a:cubicBezTo>
                <a:cubicBezTo>
                  <a:pt x="202" y="98"/>
                  <a:pt x="201" y="97"/>
                  <a:pt x="201" y="96"/>
                </a:cubicBezTo>
                <a:close/>
                <a:moveTo>
                  <a:pt x="204" y="101"/>
                </a:moveTo>
                <a:cubicBezTo>
                  <a:pt x="204" y="100"/>
                  <a:pt x="203" y="100"/>
                  <a:pt x="203" y="99"/>
                </a:cubicBezTo>
                <a:cubicBezTo>
                  <a:pt x="203" y="99"/>
                  <a:pt x="203" y="99"/>
                  <a:pt x="203" y="99"/>
                </a:cubicBezTo>
                <a:cubicBezTo>
                  <a:pt x="205" y="99"/>
                  <a:pt x="207" y="99"/>
                  <a:pt x="209" y="98"/>
                </a:cubicBezTo>
                <a:cubicBezTo>
                  <a:pt x="212" y="97"/>
                  <a:pt x="208" y="99"/>
                  <a:pt x="208" y="99"/>
                </a:cubicBezTo>
                <a:cubicBezTo>
                  <a:pt x="206" y="99"/>
                  <a:pt x="205" y="100"/>
                  <a:pt x="204" y="100"/>
                </a:cubicBezTo>
                <a:cubicBezTo>
                  <a:pt x="204" y="101"/>
                  <a:pt x="204" y="101"/>
                  <a:pt x="204" y="101"/>
                </a:cubicBezTo>
                <a:close/>
                <a:moveTo>
                  <a:pt x="206" y="103"/>
                </a:moveTo>
                <a:cubicBezTo>
                  <a:pt x="206" y="102"/>
                  <a:pt x="205" y="102"/>
                  <a:pt x="205" y="101"/>
                </a:cubicBezTo>
                <a:cubicBezTo>
                  <a:pt x="206" y="101"/>
                  <a:pt x="207" y="101"/>
                  <a:pt x="209" y="100"/>
                </a:cubicBezTo>
                <a:cubicBezTo>
                  <a:pt x="210" y="101"/>
                  <a:pt x="210" y="101"/>
                  <a:pt x="209" y="102"/>
                </a:cubicBezTo>
                <a:cubicBezTo>
                  <a:pt x="208" y="102"/>
                  <a:pt x="207" y="102"/>
                  <a:pt x="206" y="103"/>
                </a:cubicBezTo>
                <a:close/>
                <a:moveTo>
                  <a:pt x="211" y="103"/>
                </a:moveTo>
                <a:cubicBezTo>
                  <a:pt x="211" y="104"/>
                  <a:pt x="210" y="105"/>
                  <a:pt x="209" y="105"/>
                </a:cubicBezTo>
                <a:cubicBezTo>
                  <a:pt x="208" y="105"/>
                  <a:pt x="208" y="104"/>
                  <a:pt x="207" y="104"/>
                </a:cubicBezTo>
                <a:cubicBezTo>
                  <a:pt x="209" y="103"/>
                  <a:pt x="211" y="103"/>
                  <a:pt x="211" y="103"/>
                </a:cubicBezTo>
                <a:close/>
                <a:moveTo>
                  <a:pt x="210" y="106"/>
                </a:moveTo>
                <a:cubicBezTo>
                  <a:pt x="210" y="106"/>
                  <a:pt x="210" y="106"/>
                  <a:pt x="210" y="106"/>
                </a:cubicBezTo>
                <a:cubicBezTo>
                  <a:pt x="212" y="106"/>
                  <a:pt x="213" y="106"/>
                  <a:pt x="211" y="108"/>
                </a:cubicBezTo>
                <a:cubicBezTo>
                  <a:pt x="211" y="107"/>
                  <a:pt x="210" y="107"/>
                  <a:pt x="210" y="106"/>
                </a:cubicBezTo>
                <a:close/>
                <a:moveTo>
                  <a:pt x="213" y="109"/>
                </a:moveTo>
                <a:cubicBezTo>
                  <a:pt x="214" y="108"/>
                  <a:pt x="213" y="110"/>
                  <a:pt x="213" y="111"/>
                </a:cubicBezTo>
                <a:cubicBezTo>
                  <a:pt x="213" y="110"/>
                  <a:pt x="212" y="109"/>
                  <a:pt x="212" y="109"/>
                </a:cubicBezTo>
                <a:cubicBezTo>
                  <a:pt x="212" y="109"/>
                  <a:pt x="212" y="109"/>
                  <a:pt x="213" y="109"/>
                </a:cubicBezTo>
                <a:close/>
                <a:moveTo>
                  <a:pt x="214" y="110"/>
                </a:moveTo>
                <a:cubicBezTo>
                  <a:pt x="214" y="111"/>
                  <a:pt x="214" y="111"/>
                  <a:pt x="214" y="112"/>
                </a:cubicBezTo>
                <a:cubicBezTo>
                  <a:pt x="214" y="112"/>
                  <a:pt x="214" y="113"/>
                  <a:pt x="214" y="113"/>
                </a:cubicBezTo>
                <a:cubicBezTo>
                  <a:pt x="214" y="113"/>
                  <a:pt x="214" y="112"/>
                  <a:pt x="213" y="112"/>
                </a:cubicBezTo>
                <a:cubicBezTo>
                  <a:pt x="214" y="111"/>
                  <a:pt x="214" y="111"/>
                  <a:pt x="214" y="110"/>
                </a:cubicBezTo>
                <a:close/>
                <a:moveTo>
                  <a:pt x="213" y="105"/>
                </a:moveTo>
                <a:cubicBezTo>
                  <a:pt x="213" y="105"/>
                  <a:pt x="213" y="105"/>
                  <a:pt x="213" y="105"/>
                </a:cubicBezTo>
                <a:cubicBezTo>
                  <a:pt x="212" y="105"/>
                  <a:pt x="209" y="106"/>
                  <a:pt x="211" y="105"/>
                </a:cubicBezTo>
                <a:cubicBezTo>
                  <a:pt x="212" y="104"/>
                  <a:pt x="212" y="103"/>
                  <a:pt x="213" y="102"/>
                </a:cubicBezTo>
                <a:cubicBezTo>
                  <a:pt x="213" y="102"/>
                  <a:pt x="212" y="102"/>
                  <a:pt x="212" y="102"/>
                </a:cubicBezTo>
                <a:cubicBezTo>
                  <a:pt x="210" y="102"/>
                  <a:pt x="211" y="102"/>
                  <a:pt x="209" y="102"/>
                </a:cubicBezTo>
                <a:cubicBezTo>
                  <a:pt x="209" y="102"/>
                  <a:pt x="209" y="102"/>
                  <a:pt x="209" y="102"/>
                </a:cubicBezTo>
                <a:cubicBezTo>
                  <a:pt x="210" y="102"/>
                  <a:pt x="211" y="101"/>
                  <a:pt x="212" y="100"/>
                </a:cubicBezTo>
                <a:cubicBezTo>
                  <a:pt x="212" y="100"/>
                  <a:pt x="212" y="99"/>
                  <a:pt x="212" y="99"/>
                </a:cubicBezTo>
                <a:cubicBezTo>
                  <a:pt x="210" y="99"/>
                  <a:pt x="207" y="99"/>
                  <a:pt x="206" y="100"/>
                </a:cubicBezTo>
                <a:cubicBezTo>
                  <a:pt x="207" y="99"/>
                  <a:pt x="210" y="99"/>
                  <a:pt x="211" y="97"/>
                </a:cubicBezTo>
                <a:cubicBezTo>
                  <a:pt x="212" y="97"/>
                  <a:pt x="211" y="97"/>
                  <a:pt x="211" y="97"/>
                </a:cubicBezTo>
                <a:cubicBezTo>
                  <a:pt x="210" y="97"/>
                  <a:pt x="208" y="97"/>
                  <a:pt x="207" y="98"/>
                </a:cubicBezTo>
                <a:cubicBezTo>
                  <a:pt x="206" y="98"/>
                  <a:pt x="201" y="100"/>
                  <a:pt x="205" y="98"/>
                </a:cubicBezTo>
                <a:cubicBezTo>
                  <a:pt x="207" y="96"/>
                  <a:pt x="210" y="95"/>
                  <a:pt x="212" y="93"/>
                </a:cubicBezTo>
                <a:cubicBezTo>
                  <a:pt x="212" y="93"/>
                  <a:pt x="212" y="93"/>
                  <a:pt x="212" y="93"/>
                </a:cubicBezTo>
                <a:cubicBezTo>
                  <a:pt x="213" y="98"/>
                  <a:pt x="214" y="103"/>
                  <a:pt x="214" y="108"/>
                </a:cubicBezTo>
                <a:cubicBezTo>
                  <a:pt x="212" y="108"/>
                  <a:pt x="213" y="107"/>
                  <a:pt x="213" y="105"/>
                </a:cubicBezTo>
                <a:close/>
                <a:moveTo>
                  <a:pt x="211" y="92"/>
                </a:moveTo>
                <a:cubicBezTo>
                  <a:pt x="208" y="93"/>
                  <a:pt x="205" y="95"/>
                  <a:pt x="201" y="95"/>
                </a:cubicBezTo>
                <a:cubicBezTo>
                  <a:pt x="202" y="95"/>
                  <a:pt x="205" y="93"/>
                  <a:pt x="206" y="92"/>
                </a:cubicBezTo>
                <a:cubicBezTo>
                  <a:pt x="208" y="92"/>
                  <a:pt x="210" y="91"/>
                  <a:pt x="211" y="90"/>
                </a:cubicBezTo>
                <a:cubicBezTo>
                  <a:pt x="211" y="90"/>
                  <a:pt x="211" y="90"/>
                  <a:pt x="211" y="90"/>
                </a:cubicBezTo>
                <a:cubicBezTo>
                  <a:pt x="211" y="91"/>
                  <a:pt x="212" y="92"/>
                  <a:pt x="212" y="92"/>
                </a:cubicBezTo>
                <a:cubicBezTo>
                  <a:pt x="212" y="92"/>
                  <a:pt x="212" y="92"/>
                  <a:pt x="211" y="92"/>
                </a:cubicBezTo>
                <a:close/>
                <a:moveTo>
                  <a:pt x="211" y="89"/>
                </a:moveTo>
                <a:cubicBezTo>
                  <a:pt x="207" y="89"/>
                  <a:pt x="203" y="91"/>
                  <a:pt x="199" y="91"/>
                </a:cubicBezTo>
                <a:cubicBezTo>
                  <a:pt x="200" y="91"/>
                  <a:pt x="203" y="89"/>
                  <a:pt x="204" y="89"/>
                </a:cubicBezTo>
                <a:cubicBezTo>
                  <a:pt x="206" y="88"/>
                  <a:pt x="208" y="87"/>
                  <a:pt x="210" y="86"/>
                </a:cubicBezTo>
                <a:cubicBezTo>
                  <a:pt x="210" y="87"/>
                  <a:pt x="211" y="88"/>
                  <a:pt x="211" y="89"/>
                </a:cubicBezTo>
                <a:cubicBezTo>
                  <a:pt x="211" y="89"/>
                  <a:pt x="211" y="89"/>
                  <a:pt x="211" y="89"/>
                </a:cubicBezTo>
                <a:close/>
                <a:moveTo>
                  <a:pt x="203" y="87"/>
                </a:moveTo>
                <a:cubicBezTo>
                  <a:pt x="202" y="87"/>
                  <a:pt x="198" y="87"/>
                  <a:pt x="197" y="88"/>
                </a:cubicBezTo>
                <a:cubicBezTo>
                  <a:pt x="201" y="86"/>
                  <a:pt x="205" y="84"/>
                  <a:pt x="208" y="82"/>
                </a:cubicBezTo>
                <a:cubicBezTo>
                  <a:pt x="208" y="82"/>
                  <a:pt x="208" y="81"/>
                  <a:pt x="208" y="81"/>
                </a:cubicBezTo>
                <a:cubicBezTo>
                  <a:pt x="204" y="81"/>
                  <a:pt x="200" y="83"/>
                  <a:pt x="196" y="84"/>
                </a:cubicBezTo>
                <a:cubicBezTo>
                  <a:pt x="193" y="85"/>
                  <a:pt x="200" y="82"/>
                  <a:pt x="201" y="82"/>
                </a:cubicBezTo>
                <a:cubicBezTo>
                  <a:pt x="203" y="81"/>
                  <a:pt x="205" y="81"/>
                  <a:pt x="207" y="79"/>
                </a:cubicBezTo>
                <a:cubicBezTo>
                  <a:pt x="207" y="79"/>
                  <a:pt x="207" y="79"/>
                  <a:pt x="207" y="79"/>
                </a:cubicBezTo>
                <a:cubicBezTo>
                  <a:pt x="202" y="79"/>
                  <a:pt x="197" y="81"/>
                  <a:pt x="192" y="82"/>
                </a:cubicBezTo>
                <a:cubicBezTo>
                  <a:pt x="197" y="80"/>
                  <a:pt x="202" y="79"/>
                  <a:pt x="207" y="77"/>
                </a:cubicBezTo>
                <a:cubicBezTo>
                  <a:pt x="207" y="77"/>
                  <a:pt x="207" y="77"/>
                  <a:pt x="207" y="77"/>
                </a:cubicBezTo>
                <a:cubicBezTo>
                  <a:pt x="208" y="80"/>
                  <a:pt x="209" y="82"/>
                  <a:pt x="210" y="85"/>
                </a:cubicBezTo>
                <a:cubicBezTo>
                  <a:pt x="208" y="85"/>
                  <a:pt x="205" y="86"/>
                  <a:pt x="203" y="87"/>
                </a:cubicBezTo>
                <a:close/>
                <a:moveTo>
                  <a:pt x="207" y="77"/>
                </a:moveTo>
                <a:cubicBezTo>
                  <a:pt x="201" y="78"/>
                  <a:pt x="196" y="78"/>
                  <a:pt x="191" y="79"/>
                </a:cubicBezTo>
                <a:cubicBezTo>
                  <a:pt x="188" y="80"/>
                  <a:pt x="185" y="81"/>
                  <a:pt x="182" y="81"/>
                </a:cubicBezTo>
                <a:cubicBezTo>
                  <a:pt x="181" y="81"/>
                  <a:pt x="180" y="82"/>
                  <a:pt x="179" y="82"/>
                </a:cubicBezTo>
                <a:cubicBezTo>
                  <a:pt x="188" y="80"/>
                  <a:pt x="197" y="77"/>
                  <a:pt x="205" y="73"/>
                </a:cubicBezTo>
                <a:cubicBezTo>
                  <a:pt x="205" y="73"/>
                  <a:pt x="205" y="73"/>
                  <a:pt x="205" y="73"/>
                </a:cubicBezTo>
                <a:cubicBezTo>
                  <a:pt x="200" y="73"/>
                  <a:pt x="195" y="75"/>
                  <a:pt x="190" y="76"/>
                </a:cubicBezTo>
                <a:cubicBezTo>
                  <a:pt x="184" y="78"/>
                  <a:pt x="178" y="79"/>
                  <a:pt x="172" y="80"/>
                </a:cubicBezTo>
                <a:cubicBezTo>
                  <a:pt x="172" y="80"/>
                  <a:pt x="172" y="80"/>
                  <a:pt x="171" y="80"/>
                </a:cubicBezTo>
                <a:cubicBezTo>
                  <a:pt x="176" y="79"/>
                  <a:pt x="180" y="78"/>
                  <a:pt x="184" y="76"/>
                </a:cubicBezTo>
                <a:cubicBezTo>
                  <a:pt x="191" y="75"/>
                  <a:pt x="198" y="74"/>
                  <a:pt x="204" y="70"/>
                </a:cubicBezTo>
                <a:cubicBezTo>
                  <a:pt x="204" y="70"/>
                  <a:pt x="204" y="70"/>
                  <a:pt x="204" y="70"/>
                </a:cubicBezTo>
                <a:cubicBezTo>
                  <a:pt x="196" y="70"/>
                  <a:pt x="188" y="72"/>
                  <a:pt x="181" y="74"/>
                </a:cubicBezTo>
                <a:cubicBezTo>
                  <a:pt x="172" y="76"/>
                  <a:pt x="162" y="79"/>
                  <a:pt x="153" y="83"/>
                </a:cubicBezTo>
                <a:cubicBezTo>
                  <a:pt x="144" y="86"/>
                  <a:pt x="135" y="89"/>
                  <a:pt x="126" y="91"/>
                </a:cubicBezTo>
                <a:cubicBezTo>
                  <a:pt x="121" y="92"/>
                  <a:pt x="115" y="93"/>
                  <a:pt x="112" y="96"/>
                </a:cubicBezTo>
                <a:cubicBezTo>
                  <a:pt x="111" y="96"/>
                  <a:pt x="110" y="95"/>
                  <a:pt x="108" y="95"/>
                </a:cubicBezTo>
                <a:cubicBezTo>
                  <a:pt x="111" y="94"/>
                  <a:pt x="113" y="94"/>
                  <a:pt x="115" y="93"/>
                </a:cubicBezTo>
                <a:cubicBezTo>
                  <a:pt x="119" y="91"/>
                  <a:pt x="124" y="90"/>
                  <a:pt x="129" y="89"/>
                </a:cubicBezTo>
                <a:cubicBezTo>
                  <a:pt x="137" y="87"/>
                  <a:pt x="146" y="84"/>
                  <a:pt x="154" y="81"/>
                </a:cubicBezTo>
                <a:cubicBezTo>
                  <a:pt x="163" y="79"/>
                  <a:pt x="171" y="75"/>
                  <a:pt x="179" y="73"/>
                </a:cubicBezTo>
                <a:cubicBezTo>
                  <a:pt x="187" y="71"/>
                  <a:pt x="194" y="69"/>
                  <a:pt x="202" y="66"/>
                </a:cubicBezTo>
                <a:cubicBezTo>
                  <a:pt x="204" y="69"/>
                  <a:pt x="205" y="73"/>
                  <a:pt x="207" y="77"/>
                </a:cubicBezTo>
                <a:cubicBezTo>
                  <a:pt x="207" y="77"/>
                  <a:pt x="207" y="77"/>
                  <a:pt x="207" y="77"/>
                </a:cubicBezTo>
                <a:close/>
                <a:moveTo>
                  <a:pt x="87" y="65"/>
                </a:moveTo>
                <a:cubicBezTo>
                  <a:pt x="88" y="65"/>
                  <a:pt x="90" y="64"/>
                  <a:pt x="90" y="64"/>
                </a:cubicBezTo>
                <a:cubicBezTo>
                  <a:pt x="92" y="63"/>
                  <a:pt x="94" y="63"/>
                  <a:pt x="96" y="62"/>
                </a:cubicBezTo>
                <a:cubicBezTo>
                  <a:pt x="101" y="61"/>
                  <a:pt x="105" y="60"/>
                  <a:pt x="110" y="59"/>
                </a:cubicBezTo>
                <a:cubicBezTo>
                  <a:pt x="119" y="57"/>
                  <a:pt x="127" y="56"/>
                  <a:pt x="135" y="52"/>
                </a:cubicBezTo>
                <a:cubicBezTo>
                  <a:pt x="135" y="52"/>
                  <a:pt x="135" y="51"/>
                  <a:pt x="135" y="51"/>
                </a:cubicBezTo>
                <a:cubicBezTo>
                  <a:pt x="127" y="52"/>
                  <a:pt x="120" y="54"/>
                  <a:pt x="112" y="56"/>
                </a:cubicBezTo>
                <a:cubicBezTo>
                  <a:pt x="108" y="57"/>
                  <a:pt x="104" y="58"/>
                  <a:pt x="100" y="59"/>
                </a:cubicBezTo>
                <a:cubicBezTo>
                  <a:pt x="96" y="60"/>
                  <a:pt x="93" y="61"/>
                  <a:pt x="90" y="62"/>
                </a:cubicBezTo>
                <a:cubicBezTo>
                  <a:pt x="90" y="62"/>
                  <a:pt x="90" y="61"/>
                  <a:pt x="91" y="61"/>
                </a:cubicBezTo>
                <a:cubicBezTo>
                  <a:pt x="91" y="61"/>
                  <a:pt x="92" y="61"/>
                  <a:pt x="92" y="61"/>
                </a:cubicBezTo>
                <a:cubicBezTo>
                  <a:pt x="94" y="60"/>
                  <a:pt x="96" y="59"/>
                  <a:pt x="99" y="58"/>
                </a:cubicBezTo>
                <a:cubicBezTo>
                  <a:pt x="102" y="57"/>
                  <a:pt x="106" y="56"/>
                  <a:pt x="110" y="55"/>
                </a:cubicBezTo>
                <a:cubicBezTo>
                  <a:pt x="118" y="53"/>
                  <a:pt x="125" y="52"/>
                  <a:pt x="133" y="49"/>
                </a:cubicBezTo>
                <a:cubicBezTo>
                  <a:pt x="134" y="50"/>
                  <a:pt x="136" y="52"/>
                  <a:pt x="138" y="54"/>
                </a:cubicBezTo>
                <a:cubicBezTo>
                  <a:pt x="129" y="55"/>
                  <a:pt x="121" y="58"/>
                  <a:pt x="113" y="60"/>
                </a:cubicBezTo>
                <a:cubicBezTo>
                  <a:pt x="108" y="61"/>
                  <a:pt x="103" y="62"/>
                  <a:pt x="98" y="63"/>
                </a:cubicBezTo>
                <a:cubicBezTo>
                  <a:pt x="95" y="63"/>
                  <a:pt x="91" y="65"/>
                  <a:pt x="87" y="66"/>
                </a:cubicBezTo>
                <a:cubicBezTo>
                  <a:pt x="87" y="66"/>
                  <a:pt x="87" y="66"/>
                  <a:pt x="86" y="66"/>
                </a:cubicBezTo>
                <a:cubicBezTo>
                  <a:pt x="87" y="66"/>
                  <a:pt x="87" y="66"/>
                  <a:pt x="87" y="65"/>
                </a:cubicBezTo>
                <a:close/>
                <a:moveTo>
                  <a:pt x="115" y="52"/>
                </a:moveTo>
                <a:cubicBezTo>
                  <a:pt x="109" y="53"/>
                  <a:pt x="103" y="56"/>
                  <a:pt x="96" y="57"/>
                </a:cubicBezTo>
                <a:cubicBezTo>
                  <a:pt x="91" y="58"/>
                  <a:pt x="101" y="55"/>
                  <a:pt x="101" y="55"/>
                </a:cubicBezTo>
                <a:cubicBezTo>
                  <a:pt x="104" y="53"/>
                  <a:pt x="107" y="53"/>
                  <a:pt x="109" y="52"/>
                </a:cubicBezTo>
                <a:cubicBezTo>
                  <a:pt x="115" y="50"/>
                  <a:pt x="122" y="49"/>
                  <a:pt x="128" y="47"/>
                </a:cubicBezTo>
                <a:cubicBezTo>
                  <a:pt x="128" y="47"/>
                  <a:pt x="128" y="46"/>
                  <a:pt x="128" y="46"/>
                </a:cubicBezTo>
                <a:cubicBezTo>
                  <a:pt x="129" y="47"/>
                  <a:pt x="131" y="48"/>
                  <a:pt x="132" y="48"/>
                </a:cubicBezTo>
                <a:cubicBezTo>
                  <a:pt x="126" y="50"/>
                  <a:pt x="120" y="50"/>
                  <a:pt x="115" y="52"/>
                </a:cubicBezTo>
                <a:close/>
                <a:moveTo>
                  <a:pt x="128" y="46"/>
                </a:moveTo>
                <a:cubicBezTo>
                  <a:pt x="120" y="47"/>
                  <a:pt x="113" y="48"/>
                  <a:pt x="105" y="50"/>
                </a:cubicBezTo>
                <a:cubicBezTo>
                  <a:pt x="110" y="48"/>
                  <a:pt x="115" y="46"/>
                  <a:pt x="120" y="45"/>
                </a:cubicBezTo>
                <a:cubicBezTo>
                  <a:pt x="123" y="45"/>
                  <a:pt x="126" y="45"/>
                  <a:pt x="128" y="46"/>
                </a:cubicBezTo>
                <a:close/>
                <a:moveTo>
                  <a:pt x="103" y="51"/>
                </a:moveTo>
                <a:cubicBezTo>
                  <a:pt x="108" y="50"/>
                  <a:pt x="112" y="50"/>
                  <a:pt x="116" y="49"/>
                </a:cubicBezTo>
                <a:cubicBezTo>
                  <a:pt x="119" y="49"/>
                  <a:pt x="121" y="48"/>
                  <a:pt x="123" y="48"/>
                </a:cubicBezTo>
                <a:cubicBezTo>
                  <a:pt x="124" y="47"/>
                  <a:pt x="125" y="47"/>
                  <a:pt x="126" y="47"/>
                </a:cubicBezTo>
                <a:cubicBezTo>
                  <a:pt x="124" y="48"/>
                  <a:pt x="123" y="48"/>
                  <a:pt x="121" y="48"/>
                </a:cubicBezTo>
                <a:cubicBezTo>
                  <a:pt x="116" y="50"/>
                  <a:pt x="111" y="50"/>
                  <a:pt x="106" y="52"/>
                </a:cubicBezTo>
                <a:cubicBezTo>
                  <a:pt x="103" y="53"/>
                  <a:pt x="99" y="54"/>
                  <a:pt x="96" y="56"/>
                </a:cubicBezTo>
                <a:cubicBezTo>
                  <a:pt x="98" y="54"/>
                  <a:pt x="101" y="53"/>
                  <a:pt x="103" y="51"/>
                </a:cubicBezTo>
                <a:close/>
                <a:moveTo>
                  <a:pt x="94" y="58"/>
                </a:moveTo>
                <a:cubicBezTo>
                  <a:pt x="100" y="57"/>
                  <a:pt x="107" y="55"/>
                  <a:pt x="113" y="53"/>
                </a:cubicBezTo>
                <a:cubicBezTo>
                  <a:pt x="117" y="52"/>
                  <a:pt x="120" y="51"/>
                  <a:pt x="124" y="51"/>
                </a:cubicBezTo>
                <a:cubicBezTo>
                  <a:pt x="125" y="51"/>
                  <a:pt x="125" y="50"/>
                  <a:pt x="126" y="50"/>
                </a:cubicBezTo>
                <a:cubicBezTo>
                  <a:pt x="120" y="52"/>
                  <a:pt x="114" y="53"/>
                  <a:pt x="108" y="55"/>
                </a:cubicBezTo>
                <a:cubicBezTo>
                  <a:pt x="103" y="56"/>
                  <a:pt x="97" y="58"/>
                  <a:pt x="92" y="60"/>
                </a:cubicBezTo>
                <a:cubicBezTo>
                  <a:pt x="92" y="59"/>
                  <a:pt x="93" y="59"/>
                  <a:pt x="94" y="58"/>
                </a:cubicBezTo>
                <a:close/>
                <a:moveTo>
                  <a:pt x="88" y="64"/>
                </a:moveTo>
                <a:cubicBezTo>
                  <a:pt x="89" y="63"/>
                  <a:pt x="89" y="63"/>
                  <a:pt x="89" y="63"/>
                </a:cubicBezTo>
                <a:cubicBezTo>
                  <a:pt x="91" y="62"/>
                  <a:pt x="93" y="62"/>
                  <a:pt x="95" y="61"/>
                </a:cubicBezTo>
                <a:cubicBezTo>
                  <a:pt x="99" y="60"/>
                  <a:pt x="103" y="59"/>
                  <a:pt x="107" y="58"/>
                </a:cubicBezTo>
                <a:cubicBezTo>
                  <a:pt x="112" y="57"/>
                  <a:pt x="116" y="56"/>
                  <a:pt x="121" y="55"/>
                </a:cubicBezTo>
                <a:cubicBezTo>
                  <a:pt x="125" y="54"/>
                  <a:pt x="130" y="53"/>
                  <a:pt x="133" y="52"/>
                </a:cubicBezTo>
                <a:cubicBezTo>
                  <a:pt x="119" y="59"/>
                  <a:pt x="102" y="58"/>
                  <a:pt x="88" y="64"/>
                </a:cubicBezTo>
                <a:cubicBezTo>
                  <a:pt x="88" y="64"/>
                  <a:pt x="88" y="64"/>
                  <a:pt x="88" y="64"/>
                </a:cubicBezTo>
                <a:close/>
                <a:moveTo>
                  <a:pt x="86" y="67"/>
                </a:moveTo>
                <a:cubicBezTo>
                  <a:pt x="88" y="67"/>
                  <a:pt x="91" y="66"/>
                  <a:pt x="93" y="65"/>
                </a:cubicBezTo>
                <a:cubicBezTo>
                  <a:pt x="97" y="64"/>
                  <a:pt x="101" y="63"/>
                  <a:pt x="106" y="62"/>
                </a:cubicBezTo>
                <a:cubicBezTo>
                  <a:pt x="117" y="60"/>
                  <a:pt x="127" y="56"/>
                  <a:pt x="138" y="55"/>
                </a:cubicBezTo>
                <a:cubicBezTo>
                  <a:pt x="139" y="55"/>
                  <a:pt x="140" y="56"/>
                  <a:pt x="140" y="57"/>
                </a:cubicBezTo>
                <a:cubicBezTo>
                  <a:pt x="140" y="57"/>
                  <a:pt x="140" y="57"/>
                  <a:pt x="140" y="57"/>
                </a:cubicBezTo>
                <a:cubicBezTo>
                  <a:pt x="131" y="58"/>
                  <a:pt x="121" y="60"/>
                  <a:pt x="112" y="63"/>
                </a:cubicBezTo>
                <a:cubicBezTo>
                  <a:pt x="103" y="65"/>
                  <a:pt x="94" y="68"/>
                  <a:pt x="85" y="69"/>
                </a:cubicBezTo>
                <a:cubicBezTo>
                  <a:pt x="85" y="69"/>
                  <a:pt x="86" y="68"/>
                  <a:pt x="86" y="67"/>
                </a:cubicBezTo>
                <a:close/>
                <a:moveTo>
                  <a:pt x="153" y="42"/>
                </a:moveTo>
                <a:cubicBezTo>
                  <a:pt x="153" y="41"/>
                  <a:pt x="153" y="41"/>
                  <a:pt x="153" y="41"/>
                </a:cubicBezTo>
                <a:cubicBezTo>
                  <a:pt x="153" y="41"/>
                  <a:pt x="153" y="41"/>
                  <a:pt x="153" y="41"/>
                </a:cubicBezTo>
                <a:cubicBezTo>
                  <a:pt x="156" y="39"/>
                  <a:pt x="159" y="37"/>
                  <a:pt x="162" y="35"/>
                </a:cubicBezTo>
                <a:cubicBezTo>
                  <a:pt x="161" y="36"/>
                  <a:pt x="161" y="36"/>
                  <a:pt x="160" y="36"/>
                </a:cubicBezTo>
                <a:cubicBezTo>
                  <a:pt x="158" y="38"/>
                  <a:pt x="156" y="40"/>
                  <a:pt x="153" y="42"/>
                </a:cubicBezTo>
                <a:cubicBezTo>
                  <a:pt x="153" y="42"/>
                  <a:pt x="153" y="42"/>
                  <a:pt x="153" y="42"/>
                </a:cubicBezTo>
                <a:close/>
                <a:moveTo>
                  <a:pt x="154" y="42"/>
                </a:moveTo>
                <a:cubicBezTo>
                  <a:pt x="157" y="41"/>
                  <a:pt x="159" y="40"/>
                  <a:pt x="162" y="38"/>
                </a:cubicBezTo>
                <a:cubicBezTo>
                  <a:pt x="159" y="40"/>
                  <a:pt x="157" y="42"/>
                  <a:pt x="154" y="44"/>
                </a:cubicBezTo>
                <a:cubicBezTo>
                  <a:pt x="154" y="43"/>
                  <a:pt x="154" y="43"/>
                  <a:pt x="154" y="42"/>
                </a:cubicBezTo>
                <a:cubicBezTo>
                  <a:pt x="154" y="42"/>
                  <a:pt x="154" y="42"/>
                  <a:pt x="154" y="42"/>
                </a:cubicBezTo>
                <a:close/>
                <a:moveTo>
                  <a:pt x="163" y="40"/>
                </a:moveTo>
                <a:cubicBezTo>
                  <a:pt x="164" y="39"/>
                  <a:pt x="166" y="38"/>
                  <a:pt x="167" y="37"/>
                </a:cubicBezTo>
                <a:cubicBezTo>
                  <a:pt x="168" y="37"/>
                  <a:pt x="173" y="34"/>
                  <a:pt x="171" y="36"/>
                </a:cubicBezTo>
                <a:cubicBezTo>
                  <a:pt x="169" y="38"/>
                  <a:pt x="166" y="39"/>
                  <a:pt x="164" y="41"/>
                </a:cubicBezTo>
                <a:cubicBezTo>
                  <a:pt x="161" y="43"/>
                  <a:pt x="158" y="45"/>
                  <a:pt x="156" y="47"/>
                </a:cubicBezTo>
                <a:cubicBezTo>
                  <a:pt x="155" y="46"/>
                  <a:pt x="155" y="45"/>
                  <a:pt x="155" y="45"/>
                </a:cubicBezTo>
                <a:cubicBezTo>
                  <a:pt x="157" y="43"/>
                  <a:pt x="160" y="41"/>
                  <a:pt x="163" y="40"/>
                </a:cubicBezTo>
                <a:close/>
                <a:moveTo>
                  <a:pt x="156" y="48"/>
                </a:moveTo>
                <a:cubicBezTo>
                  <a:pt x="160" y="46"/>
                  <a:pt x="164" y="43"/>
                  <a:pt x="169" y="41"/>
                </a:cubicBezTo>
                <a:cubicBezTo>
                  <a:pt x="171" y="40"/>
                  <a:pt x="173" y="39"/>
                  <a:pt x="175" y="38"/>
                </a:cubicBezTo>
                <a:cubicBezTo>
                  <a:pt x="173" y="39"/>
                  <a:pt x="171" y="41"/>
                  <a:pt x="170" y="42"/>
                </a:cubicBezTo>
                <a:cubicBezTo>
                  <a:pt x="167" y="44"/>
                  <a:pt x="165" y="46"/>
                  <a:pt x="162" y="47"/>
                </a:cubicBezTo>
                <a:cubicBezTo>
                  <a:pt x="160" y="48"/>
                  <a:pt x="159" y="49"/>
                  <a:pt x="157" y="50"/>
                </a:cubicBezTo>
                <a:cubicBezTo>
                  <a:pt x="157" y="50"/>
                  <a:pt x="157" y="49"/>
                  <a:pt x="157" y="49"/>
                </a:cubicBezTo>
                <a:cubicBezTo>
                  <a:pt x="157" y="49"/>
                  <a:pt x="156" y="48"/>
                  <a:pt x="156" y="48"/>
                </a:cubicBezTo>
                <a:cubicBezTo>
                  <a:pt x="156" y="48"/>
                  <a:pt x="156" y="48"/>
                  <a:pt x="156" y="48"/>
                </a:cubicBezTo>
                <a:close/>
                <a:moveTo>
                  <a:pt x="158" y="50"/>
                </a:moveTo>
                <a:cubicBezTo>
                  <a:pt x="158" y="50"/>
                  <a:pt x="159" y="50"/>
                  <a:pt x="159" y="50"/>
                </a:cubicBezTo>
                <a:cubicBezTo>
                  <a:pt x="160" y="49"/>
                  <a:pt x="161" y="48"/>
                  <a:pt x="163" y="48"/>
                </a:cubicBezTo>
                <a:cubicBezTo>
                  <a:pt x="165" y="46"/>
                  <a:pt x="167" y="45"/>
                  <a:pt x="170" y="44"/>
                </a:cubicBezTo>
                <a:cubicBezTo>
                  <a:pt x="172" y="43"/>
                  <a:pt x="174" y="42"/>
                  <a:pt x="176" y="41"/>
                </a:cubicBezTo>
                <a:cubicBezTo>
                  <a:pt x="177" y="40"/>
                  <a:pt x="177" y="40"/>
                  <a:pt x="176" y="42"/>
                </a:cubicBezTo>
                <a:cubicBezTo>
                  <a:pt x="174" y="43"/>
                  <a:pt x="173" y="44"/>
                  <a:pt x="172" y="45"/>
                </a:cubicBezTo>
                <a:cubicBezTo>
                  <a:pt x="170" y="46"/>
                  <a:pt x="169" y="47"/>
                  <a:pt x="168" y="47"/>
                </a:cubicBezTo>
                <a:cubicBezTo>
                  <a:pt x="167" y="48"/>
                  <a:pt x="166" y="48"/>
                  <a:pt x="166" y="49"/>
                </a:cubicBezTo>
                <a:cubicBezTo>
                  <a:pt x="165" y="49"/>
                  <a:pt x="164" y="49"/>
                  <a:pt x="164" y="49"/>
                </a:cubicBezTo>
                <a:cubicBezTo>
                  <a:pt x="161" y="50"/>
                  <a:pt x="160" y="53"/>
                  <a:pt x="158" y="50"/>
                </a:cubicBezTo>
                <a:cubicBezTo>
                  <a:pt x="158" y="50"/>
                  <a:pt x="158" y="50"/>
                  <a:pt x="158" y="50"/>
                </a:cubicBezTo>
                <a:close/>
                <a:moveTo>
                  <a:pt x="167" y="49"/>
                </a:moveTo>
                <a:cubicBezTo>
                  <a:pt x="167" y="49"/>
                  <a:pt x="168" y="48"/>
                  <a:pt x="168" y="48"/>
                </a:cubicBezTo>
                <a:cubicBezTo>
                  <a:pt x="168" y="48"/>
                  <a:pt x="169" y="47"/>
                  <a:pt x="170" y="47"/>
                </a:cubicBezTo>
                <a:cubicBezTo>
                  <a:pt x="172" y="46"/>
                  <a:pt x="174" y="45"/>
                  <a:pt x="176" y="45"/>
                </a:cubicBezTo>
                <a:cubicBezTo>
                  <a:pt x="177" y="44"/>
                  <a:pt x="184" y="40"/>
                  <a:pt x="180" y="44"/>
                </a:cubicBezTo>
                <a:cubicBezTo>
                  <a:pt x="178" y="46"/>
                  <a:pt x="174" y="48"/>
                  <a:pt x="172" y="50"/>
                </a:cubicBezTo>
                <a:cubicBezTo>
                  <a:pt x="170" y="50"/>
                  <a:pt x="168" y="49"/>
                  <a:pt x="167" y="49"/>
                </a:cubicBezTo>
                <a:cubicBezTo>
                  <a:pt x="167" y="49"/>
                  <a:pt x="167" y="49"/>
                  <a:pt x="167" y="49"/>
                </a:cubicBezTo>
                <a:close/>
                <a:moveTo>
                  <a:pt x="181" y="47"/>
                </a:moveTo>
                <a:cubicBezTo>
                  <a:pt x="185" y="45"/>
                  <a:pt x="182" y="48"/>
                  <a:pt x="180" y="49"/>
                </a:cubicBezTo>
                <a:cubicBezTo>
                  <a:pt x="179" y="50"/>
                  <a:pt x="177" y="51"/>
                  <a:pt x="175" y="52"/>
                </a:cubicBezTo>
                <a:cubicBezTo>
                  <a:pt x="174" y="52"/>
                  <a:pt x="174" y="51"/>
                  <a:pt x="173" y="51"/>
                </a:cubicBezTo>
                <a:cubicBezTo>
                  <a:pt x="176" y="50"/>
                  <a:pt x="178" y="48"/>
                  <a:pt x="181" y="47"/>
                </a:cubicBezTo>
                <a:close/>
                <a:moveTo>
                  <a:pt x="176" y="53"/>
                </a:moveTo>
                <a:cubicBezTo>
                  <a:pt x="179" y="52"/>
                  <a:pt x="184" y="51"/>
                  <a:pt x="186" y="49"/>
                </a:cubicBezTo>
                <a:cubicBezTo>
                  <a:pt x="184" y="51"/>
                  <a:pt x="181" y="52"/>
                  <a:pt x="178" y="54"/>
                </a:cubicBezTo>
                <a:cubicBezTo>
                  <a:pt x="178" y="54"/>
                  <a:pt x="177" y="53"/>
                  <a:pt x="176" y="53"/>
                </a:cubicBezTo>
                <a:close/>
                <a:moveTo>
                  <a:pt x="180" y="59"/>
                </a:moveTo>
                <a:cubicBezTo>
                  <a:pt x="180" y="58"/>
                  <a:pt x="180" y="58"/>
                  <a:pt x="180" y="58"/>
                </a:cubicBezTo>
                <a:cubicBezTo>
                  <a:pt x="182" y="57"/>
                  <a:pt x="184" y="56"/>
                  <a:pt x="186" y="56"/>
                </a:cubicBezTo>
                <a:cubicBezTo>
                  <a:pt x="184" y="57"/>
                  <a:pt x="182" y="58"/>
                  <a:pt x="180" y="59"/>
                </a:cubicBezTo>
                <a:close/>
                <a:moveTo>
                  <a:pt x="174" y="63"/>
                </a:moveTo>
                <a:cubicBezTo>
                  <a:pt x="174" y="63"/>
                  <a:pt x="174" y="63"/>
                  <a:pt x="175" y="64"/>
                </a:cubicBezTo>
                <a:cubicBezTo>
                  <a:pt x="174" y="64"/>
                  <a:pt x="174" y="64"/>
                  <a:pt x="173" y="64"/>
                </a:cubicBezTo>
                <a:cubicBezTo>
                  <a:pt x="173" y="63"/>
                  <a:pt x="173" y="63"/>
                  <a:pt x="174" y="63"/>
                </a:cubicBezTo>
                <a:close/>
                <a:moveTo>
                  <a:pt x="172" y="62"/>
                </a:moveTo>
                <a:cubicBezTo>
                  <a:pt x="172" y="62"/>
                  <a:pt x="172" y="62"/>
                  <a:pt x="172" y="62"/>
                </a:cubicBezTo>
                <a:cubicBezTo>
                  <a:pt x="172" y="62"/>
                  <a:pt x="171" y="62"/>
                  <a:pt x="172" y="62"/>
                </a:cubicBezTo>
                <a:close/>
                <a:moveTo>
                  <a:pt x="169" y="60"/>
                </a:moveTo>
                <a:cubicBezTo>
                  <a:pt x="170" y="60"/>
                  <a:pt x="170" y="60"/>
                  <a:pt x="171" y="61"/>
                </a:cubicBezTo>
                <a:cubicBezTo>
                  <a:pt x="169" y="61"/>
                  <a:pt x="167" y="62"/>
                  <a:pt x="169" y="60"/>
                </a:cubicBezTo>
                <a:cubicBezTo>
                  <a:pt x="169" y="60"/>
                  <a:pt x="169" y="60"/>
                  <a:pt x="169" y="60"/>
                </a:cubicBezTo>
                <a:close/>
                <a:moveTo>
                  <a:pt x="169" y="59"/>
                </a:moveTo>
                <a:cubicBezTo>
                  <a:pt x="168" y="60"/>
                  <a:pt x="167" y="60"/>
                  <a:pt x="167" y="60"/>
                </a:cubicBezTo>
                <a:cubicBezTo>
                  <a:pt x="167" y="59"/>
                  <a:pt x="167" y="59"/>
                  <a:pt x="167" y="58"/>
                </a:cubicBezTo>
                <a:cubicBezTo>
                  <a:pt x="168" y="58"/>
                  <a:pt x="168" y="59"/>
                  <a:pt x="169" y="59"/>
                </a:cubicBezTo>
                <a:cubicBezTo>
                  <a:pt x="169" y="59"/>
                  <a:pt x="169" y="59"/>
                  <a:pt x="169" y="59"/>
                </a:cubicBezTo>
                <a:cubicBezTo>
                  <a:pt x="169" y="59"/>
                  <a:pt x="169" y="59"/>
                  <a:pt x="169" y="59"/>
                </a:cubicBezTo>
                <a:close/>
                <a:moveTo>
                  <a:pt x="166" y="61"/>
                </a:moveTo>
                <a:cubicBezTo>
                  <a:pt x="167" y="60"/>
                  <a:pt x="168" y="60"/>
                  <a:pt x="167" y="61"/>
                </a:cubicBezTo>
                <a:cubicBezTo>
                  <a:pt x="167" y="61"/>
                  <a:pt x="167" y="61"/>
                  <a:pt x="167" y="61"/>
                </a:cubicBezTo>
                <a:cubicBezTo>
                  <a:pt x="167" y="61"/>
                  <a:pt x="167" y="61"/>
                  <a:pt x="166" y="61"/>
                </a:cubicBezTo>
                <a:cubicBezTo>
                  <a:pt x="166" y="61"/>
                  <a:pt x="166" y="61"/>
                  <a:pt x="166" y="61"/>
                </a:cubicBezTo>
                <a:close/>
                <a:moveTo>
                  <a:pt x="170" y="62"/>
                </a:moveTo>
                <a:cubicBezTo>
                  <a:pt x="170" y="62"/>
                  <a:pt x="170" y="63"/>
                  <a:pt x="170" y="63"/>
                </a:cubicBezTo>
                <a:cubicBezTo>
                  <a:pt x="170" y="63"/>
                  <a:pt x="169" y="62"/>
                  <a:pt x="169" y="62"/>
                </a:cubicBezTo>
                <a:cubicBezTo>
                  <a:pt x="169" y="62"/>
                  <a:pt x="168" y="62"/>
                  <a:pt x="168" y="62"/>
                </a:cubicBezTo>
                <a:cubicBezTo>
                  <a:pt x="169" y="62"/>
                  <a:pt x="171" y="62"/>
                  <a:pt x="170" y="62"/>
                </a:cubicBezTo>
                <a:close/>
                <a:moveTo>
                  <a:pt x="172" y="64"/>
                </a:moveTo>
                <a:cubicBezTo>
                  <a:pt x="171" y="63"/>
                  <a:pt x="171" y="63"/>
                  <a:pt x="171" y="63"/>
                </a:cubicBezTo>
                <a:cubicBezTo>
                  <a:pt x="172" y="63"/>
                  <a:pt x="173" y="62"/>
                  <a:pt x="172" y="64"/>
                </a:cubicBezTo>
                <a:close/>
                <a:moveTo>
                  <a:pt x="194" y="58"/>
                </a:moveTo>
                <a:cubicBezTo>
                  <a:pt x="192" y="58"/>
                  <a:pt x="188" y="61"/>
                  <a:pt x="185" y="62"/>
                </a:cubicBezTo>
                <a:cubicBezTo>
                  <a:pt x="182" y="64"/>
                  <a:pt x="178" y="65"/>
                  <a:pt x="175" y="67"/>
                </a:cubicBezTo>
                <a:cubicBezTo>
                  <a:pt x="175" y="66"/>
                  <a:pt x="174" y="65"/>
                  <a:pt x="173" y="65"/>
                </a:cubicBezTo>
                <a:cubicBezTo>
                  <a:pt x="180" y="64"/>
                  <a:pt x="187" y="59"/>
                  <a:pt x="194" y="58"/>
                </a:cubicBezTo>
                <a:close/>
                <a:moveTo>
                  <a:pt x="176" y="68"/>
                </a:moveTo>
                <a:cubicBezTo>
                  <a:pt x="180" y="66"/>
                  <a:pt x="184" y="65"/>
                  <a:pt x="188" y="63"/>
                </a:cubicBezTo>
                <a:cubicBezTo>
                  <a:pt x="191" y="62"/>
                  <a:pt x="193" y="61"/>
                  <a:pt x="195" y="61"/>
                </a:cubicBezTo>
                <a:cubicBezTo>
                  <a:pt x="193" y="61"/>
                  <a:pt x="191" y="63"/>
                  <a:pt x="189" y="64"/>
                </a:cubicBezTo>
                <a:cubicBezTo>
                  <a:pt x="186" y="66"/>
                  <a:pt x="181" y="68"/>
                  <a:pt x="177" y="69"/>
                </a:cubicBezTo>
                <a:cubicBezTo>
                  <a:pt x="177" y="69"/>
                  <a:pt x="176" y="70"/>
                  <a:pt x="176" y="70"/>
                </a:cubicBezTo>
                <a:cubicBezTo>
                  <a:pt x="176" y="70"/>
                  <a:pt x="176" y="70"/>
                  <a:pt x="176" y="69"/>
                </a:cubicBezTo>
                <a:cubicBezTo>
                  <a:pt x="176" y="69"/>
                  <a:pt x="176" y="68"/>
                  <a:pt x="176" y="68"/>
                </a:cubicBezTo>
                <a:close/>
                <a:moveTo>
                  <a:pt x="167" y="73"/>
                </a:moveTo>
                <a:cubicBezTo>
                  <a:pt x="167" y="73"/>
                  <a:pt x="168" y="73"/>
                  <a:pt x="168" y="73"/>
                </a:cubicBezTo>
                <a:cubicBezTo>
                  <a:pt x="160" y="77"/>
                  <a:pt x="152" y="79"/>
                  <a:pt x="144" y="81"/>
                </a:cubicBezTo>
                <a:cubicBezTo>
                  <a:pt x="148" y="80"/>
                  <a:pt x="151" y="79"/>
                  <a:pt x="155" y="77"/>
                </a:cubicBezTo>
                <a:cubicBezTo>
                  <a:pt x="157" y="77"/>
                  <a:pt x="160" y="75"/>
                  <a:pt x="162" y="75"/>
                </a:cubicBezTo>
                <a:cubicBezTo>
                  <a:pt x="164" y="74"/>
                  <a:pt x="165" y="74"/>
                  <a:pt x="167" y="73"/>
                </a:cubicBezTo>
                <a:cubicBezTo>
                  <a:pt x="167" y="73"/>
                  <a:pt x="167" y="73"/>
                  <a:pt x="167" y="73"/>
                </a:cubicBezTo>
                <a:close/>
                <a:moveTo>
                  <a:pt x="155" y="77"/>
                </a:moveTo>
                <a:cubicBezTo>
                  <a:pt x="148" y="79"/>
                  <a:pt x="141" y="81"/>
                  <a:pt x="134" y="84"/>
                </a:cubicBezTo>
                <a:cubicBezTo>
                  <a:pt x="127" y="86"/>
                  <a:pt x="120" y="88"/>
                  <a:pt x="113" y="90"/>
                </a:cubicBezTo>
                <a:cubicBezTo>
                  <a:pt x="110" y="91"/>
                  <a:pt x="106" y="91"/>
                  <a:pt x="104" y="92"/>
                </a:cubicBezTo>
                <a:cubicBezTo>
                  <a:pt x="107" y="90"/>
                  <a:pt x="111" y="90"/>
                  <a:pt x="114" y="88"/>
                </a:cubicBezTo>
                <a:cubicBezTo>
                  <a:pt x="119" y="87"/>
                  <a:pt x="124" y="84"/>
                  <a:pt x="129" y="83"/>
                </a:cubicBezTo>
                <a:cubicBezTo>
                  <a:pt x="141" y="79"/>
                  <a:pt x="153" y="76"/>
                  <a:pt x="164" y="71"/>
                </a:cubicBezTo>
                <a:cubicBezTo>
                  <a:pt x="164" y="71"/>
                  <a:pt x="164" y="71"/>
                  <a:pt x="164" y="71"/>
                </a:cubicBezTo>
                <a:cubicBezTo>
                  <a:pt x="165" y="72"/>
                  <a:pt x="166" y="72"/>
                  <a:pt x="166" y="73"/>
                </a:cubicBezTo>
                <a:cubicBezTo>
                  <a:pt x="162" y="74"/>
                  <a:pt x="159" y="75"/>
                  <a:pt x="155" y="77"/>
                </a:cubicBezTo>
                <a:close/>
                <a:moveTo>
                  <a:pt x="141" y="79"/>
                </a:moveTo>
                <a:cubicBezTo>
                  <a:pt x="145" y="77"/>
                  <a:pt x="149" y="76"/>
                  <a:pt x="153" y="74"/>
                </a:cubicBezTo>
                <a:cubicBezTo>
                  <a:pt x="156" y="73"/>
                  <a:pt x="159" y="73"/>
                  <a:pt x="162" y="71"/>
                </a:cubicBezTo>
                <a:cubicBezTo>
                  <a:pt x="159" y="73"/>
                  <a:pt x="156" y="74"/>
                  <a:pt x="152" y="75"/>
                </a:cubicBezTo>
                <a:cubicBezTo>
                  <a:pt x="148" y="77"/>
                  <a:pt x="144" y="78"/>
                  <a:pt x="141" y="79"/>
                </a:cubicBezTo>
                <a:close/>
                <a:moveTo>
                  <a:pt x="148" y="76"/>
                </a:moveTo>
                <a:cubicBezTo>
                  <a:pt x="142" y="78"/>
                  <a:pt x="136" y="80"/>
                  <a:pt x="130" y="82"/>
                </a:cubicBezTo>
                <a:cubicBezTo>
                  <a:pt x="129" y="82"/>
                  <a:pt x="129" y="82"/>
                  <a:pt x="128" y="82"/>
                </a:cubicBezTo>
                <a:cubicBezTo>
                  <a:pt x="122" y="84"/>
                  <a:pt x="115" y="86"/>
                  <a:pt x="109" y="88"/>
                </a:cubicBezTo>
                <a:cubicBezTo>
                  <a:pt x="105" y="89"/>
                  <a:pt x="102" y="90"/>
                  <a:pt x="99" y="91"/>
                </a:cubicBezTo>
                <a:cubicBezTo>
                  <a:pt x="97" y="92"/>
                  <a:pt x="101" y="90"/>
                  <a:pt x="101" y="90"/>
                </a:cubicBezTo>
                <a:cubicBezTo>
                  <a:pt x="102" y="90"/>
                  <a:pt x="104" y="89"/>
                  <a:pt x="105" y="89"/>
                </a:cubicBezTo>
                <a:cubicBezTo>
                  <a:pt x="119" y="84"/>
                  <a:pt x="132" y="79"/>
                  <a:pt x="146" y="74"/>
                </a:cubicBezTo>
                <a:cubicBezTo>
                  <a:pt x="149" y="73"/>
                  <a:pt x="152" y="71"/>
                  <a:pt x="154" y="70"/>
                </a:cubicBezTo>
                <a:cubicBezTo>
                  <a:pt x="155" y="70"/>
                  <a:pt x="155" y="70"/>
                  <a:pt x="155" y="70"/>
                </a:cubicBezTo>
                <a:cubicBezTo>
                  <a:pt x="156" y="70"/>
                  <a:pt x="156" y="70"/>
                  <a:pt x="156" y="70"/>
                </a:cubicBezTo>
                <a:cubicBezTo>
                  <a:pt x="156" y="70"/>
                  <a:pt x="157" y="70"/>
                  <a:pt x="157" y="70"/>
                </a:cubicBezTo>
                <a:cubicBezTo>
                  <a:pt x="158" y="70"/>
                  <a:pt x="159" y="70"/>
                  <a:pt x="160" y="70"/>
                </a:cubicBezTo>
                <a:cubicBezTo>
                  <a:pt x="161" y="70"/>
                  <a:pt x="162" y="70"/>
                  <a:pt x="163" y="71"/>
                </a:cubicBezTo>
                <a:cubicBezTo>
                  <a:pt x="157" y="72"/>
                  <a:pt x="153" y="74"/>
                  <a:pt x="148" y="76"/>
                </a:cubicBezTo>
                <a:close/>
                <a:moveTo>
                  <a:pt x="157" y="69"/>
                </a:moveTo>
                <a:cubicBezTo>
                  <a:pt x="156" y="69"/>
                  <a:pt x="155" y="69"/>
                  <a:pt x="155" y="70"/>
                </a:cubicBezTo>
                <a:cubicBezTo>
                  <a:pt x="147" y="71"/>
                  <a:pt x="141" y="73"/>
                  <a:pt x="134" y="76"/>
                </a:cubicBezTo>
                <a:cubicBezTo>
                  <a:pt x="128" y="78"/>
                  <a:pt x="122" y="80"/>
                  <a:pt x="117" y="81"/>
                </a:cubicBezTo>
                <a:cubicBezTo>
                  <a:pt x="119" y="80"/>
                  <a:pt x="122" y="80"/>
                  <a:pt x="125" y="79"/>
                </a:cubicBezTo>
                <a:cubicBezTo>
                  <a:pt x="134" y="75"/>
                  <a:pt x="145" y="72"/>
                  <a:pt x="154" y="67"/>
                </a:cubicBezTo>
                <a:cubicBezTo>
                  <a:pt x="155" y="68"/>
                  <a:pt x="157" y="68"/>
                  <a:pt x="158" y="69"/>
                </a:cubicBezTo>
                <a:cubicBezTo>
                  <a:pt x="158" y="69"/>
                  <a:pt x="158" y="69"/>
                  <a:pt x="157" y="69"/>
                </a:cubicBezTo>
                <a:close/>
                <a:moveTo>
                  <a:pt x="123" y="76"/>
                </a:moveTo>
                <a:cubicBezTo>
                  <a:pt x="117" y="78"/>
                  <a:pt x="111" y="79"/>
                  <a:pt x="105" y="81"/>
                </a:cubicBezTo>
                <a:cubicBezTo>
                  <a:pt x="100" y="82"/>
                  <a:pt x="95" y="84"/>
                  <a:pt x="90" y="86"/>
                </a:cubicBezTo>
                <a:cubicBezTo>
                  <a:pt x="88" y="87"/>
                  <a:pt x="84" y="88"/>
                  <a:pt x="90" y="86"/>
                </a:cubicBezTo>
                <a:cubicBezTo>
                  <a:pt x="93" y="85"/>
                  <a:pt x="95" y="84"/>
                  <a:pt x="98" y="83"/>
                </a:cubicBezTo>
                <a:cubicBezTo>
                  <a:pt x="104" y="81"/>
                  <a:pt x="109" y="79"/>
                  <a:pt x="115" y="77"/>
                </a:cubicBezTo>
                <a:cubicBezTo>
                  <a:pt x="126" y="73"/>
                  <a:pt x="137" y="68"/>
                  <a:pt x="149" y="64"/>
                </a:cubicBezTo>
                <a:cubicBezTo>
                  <a:pt x="150" y="65"/>
                  <a:pt x="152" y="66"/>
                  <a:pt x="153" y="67"/>
                </a:cubicBezTo>
                <a:cubicBezTo>
                  <a:pt x="143" y="70"/>
                  <a:pt x="133" y="73"/>
                  <a:pt x="123" y="76"/>
                </a:cubicBezTo>
                <a:close/>
                <a:moveTo>
                  <a:pt x="117" y="73"/>
                </a:moveTo>
                <a:cubicBezTo>
                  <a:pt x="107" y="76"/>
                  <a:pt x="97" y="80"/>
                  <a:pt x="86" y="83"/>
                </a:cubicBezTo>
                <a:cubicBezTo>
                  <a:pt x="80" y="84"/>
                  <a:pt x="89" y="81"/>
                  <a:pt x="90" y="81"/>
                </a:cubicBezTo>
                <a:cubicBezTo>
                  <a:pt x="93" y="80"/>
                  <a:pt x="96" y="80"/>
                  <a:pt x="98" y="79"/>
                </a:cubicBezTo>
                <a:cubicBezTo>
                  <a:pt x="104" y="77"/>
                  <a:pt x="109" y="75"/>
                  <a:pt x="114" y="73"/>
                </a:cubicBezTo>
                <a:cubicBezTo>
                  <a:pt x="125" y="70"/>
                  <a:pt x="135" y="67"/>
                  <a:pt x="145" y="62"/>
                </a:cubicBezTo>
                <a:cubicBezTo>
                  <a:pt x="145" y="62"/>
                  <a:pt x="145" y="62"/>
                  <a:pt x="145" y="62"/>
                </a:cubicBezTo>
                <a:cubicBezTo>
                  <a:pt x="146" y="62"/>
                  <a:pt x="147" y="63"/>
                  <a:pt x="147" y="63"/>
                </a:cubicBezTo>
                <a:cubicBezTo>
                  <a:pt x="147" y="63"/>
                  <a:pt x="148" y="63"/>
                  <a:pt x="148" y="63"/>
                </a:cubicBezTo>
                <a:cubicBezTo>
                  <a:pt x="138" y="67"/>
                  <a:pt x="127" y="70"/>
                  <a:pt x="117" y="73"/>
                </a:cubicBezTo>
                <a:close/>
                <a:moveTo>
                  <a:pt x="145" y="61"/>
                </a:moveTo>
                <a:cubicBezTo>
                  <a:pt x="134" y="63"/>
                  <a:pt x="124" y="67"/>
                  <a:pt x="114" y="70"/>
                </a:cubicBezTo>
                <a:cubicBezTo>
                  <a:pt x="112" y="71"/>
                  <a:pt x="111" y="71"/>
                  <a:pt x="109" y="71"/>
                </a:cubicBezTo>
                <a:cubicBezTo>
                  <a:pt x="110" y="71"/>
                  <a:pt x="112" y="71"/>
                  <a:pt x="113" y="70"/>
                </a:cubicBezTo>
                <a:cubicBezTo>
                  <a:pt x="123" y="67"/>
                  <a:pt x="133" y="64"/>
                  <a:pt x="143" y="60"/>
                </a:cubicBezTo>
                <a:cubicBezTo>
                  <a:pt x="143" y="60"/>
                  <a:pt x="143" y="59"/>
                  <a:pt x="142" y="59"/>
                </a:cubicBezTo>
                <a:cubicBezTo>
                  <a:pt x="132" y="61"/>
                  <a:pt x="123" y="64"/>
                  <a:pt x="114" y="67"/>
                </a:cubicBezTo>
                <a:cubicBezTo>
                  <a:pt x="108" y="68"/>
                  <a:pt x="103" y="70"/>
                  <a:pt x="97" y="71"/>
                </a:cubicBezTo>
                <a:cubicBezTo>
                  <a:pt x="93" y="73"/>
                  <a:pt x="86" y="73"/>
                  <a:pt x="82" y="76"/>
                </a:cubicBezTo>
                <a:cubicBezTo>
                  <a:pt x="82" y="76"/>
                  <a:pt x="82" y="76"/>
                  <a:pt x="82" y="76"/>
                </a:cubicBezTo>
                <a:cubicBezTo>
                  <a:pt x="91" y="71"/>
                  <a:pt x="102" y="69"/>
                  <a:pt x="111" y="66"/>
                </a:cubicBezTo>
                <a:cubicBezTo>
                  <a:pt x="116" y="64"/>
                  <a:pt x="121" y="62"/>
                  <a:pt x="127" y="61"/>
                </a:cubicBezTo>
                <a:cubicBezTo>
                  <a:pt x="131" y="60"/>
                  <a:pt x="136" y="59"/>
                  <a:pt x="140" y="57"/>
                </a:cubicBezTo>
                <a:cubicBezTo>
                  <a:pt x="140" y="57"/>
                  <a:pt x="141" y="57"/>
                  <a:pt x="141" y="57"/>
                </a:cubicBezTo>
                <a:cubicBezTo>
                  <a:pt x="142" y="59"/>
                  <a:pt x="143" y="60"/>
                  <a:pt x="145" y="61"/>
                </a:cubicBezTo>
                <a:cubicBezTo>
                  <a:pt x="145" y="61"/>
                  <a:pt x="145" y="61"/>
                  <a:pt x="145" y="61"/>
                </a:cubicBezTo>
                <a:close/>
                <a:moveTo>
                  <a:pt x="82" y="76"/>
                </a:moveTo>
                <a:cubicBezTo>
                  <a:pt x="92" y="74"/>
                  <a:pt x="102" y="71"/>
                  <a:pt x="112" y="68"/>
                </a:cubicBezTo>
                <a:cubicBezTo>
                  <a:pt x="117" y="67"/>
                  <a:pt x="122" y="65"/>
                  <a:pt x="128" y="63"/>
                </a:cubicBezTo>
                <a:cubicBezTo>
                  <a:pt x="132" y="62"/>
                  <a:pt x="138" y="61"/>
                  <a:pt x="141" y="60"/>
                </a:cubicBezTo>
                <a:cubicBezTo>
                  <a:pt x="131" y="64"/>
                  <a:pt x="121" y="67"/>
                  <a:pt x="111" y="70"/>
                </a:cubicBezTo>
                <a:cubicBezTo>
                  <a:pt x="102" y="73"/>
                  <a:pt x="93" y="76"/>
                  <a:pt x="84" y="79"/>
                </a:cubicBezTo>
                <a:cubicBezTo>
                  <a:pt x="83" y="79"/>
                  <a:pt x="82" y="79"/>
                  <a:pt x="82" y="79"/>
                </a:cubicBezTo>
                <a:cubicBezTo>
                  <a:pt x="82" y="79"/>
                  <a:pt x="82" y="79"/>
                  <a:pt x="82" y="79"/>
                </a:cubicBezTo>
                <a:cubicBezTo>
                  <a:pt x="82" y="78"/>
                  <a:pt x="82" y="77"/>
                  <a:pt x="82" y="76"/>
                </a:cubicBezTo>
                <a:close/>
                <a:moveTo>
                  <a:pt x="84" y="70"/>
                </a:moveTo>
                <a:cubicBezTo>
                  <a:pt x="94" y="69"/>
                  <a:pt x="103" y="66"/>
                  <a:pt x="112" y="64"/>
                </a:cubicBezTo>
                <a:cubicBezTo>
                  <a:pt x="117" y="62"/>
                  <a:pt x="123" y="61"/>
                  <a:pt x="128" y="60"/>
                </a:cubicBezTo>
                <a:cubicBezTo>
                  <a:pt x="130" y="60"/>
                  <a:pt x="131" y="59"/>
                  <a:pt x="133" y="59"/>
                </a:cubicBezTo>
                <a:cubicBezTo>
                  <a:pt x="129" y="60"/>
                  <a:pt x="125" y="61"/>
                  <a:pt x="121" y="62"/>
                </a:cubicBezTo>
                <a:cubicBezTo>
                  <a:pt x="116" y="64"/>
                  <a:pt x="111" y="66"/>
                  <a:pt x="105" y="67"/>
                </a:cubicBezTo>
                <a:cubicBezTo>
                  <a:pt x="98" y="70"/>
                  <a:pt x="90" y="71"/>
                  <a:pt x="83" y="75"/>
                </a:cubicBezTo>
                <a:cubicBezTo>
                  <a:pt x="83" y="73"/>
                  <a:pt x="83" y="72"/>
                  <a:pt x="84" y="70"/>
                </a:cubicBezTo>
                <a:close/>
                <a:moveTo>
                  <a:pt x="112" y="71"/>
                </a:moveTo>
                <a:cubicBezTo>
                  <a:pt x="118" y="70"/>
                  <a:pt x="123" y="68"/>
                  <a:pt x="128" y="67"/>
                </a:cubicBezTo>
                <a:cubicBezTo>
                  <a:pt x="133" y="65"/>
                  <a:pt x="139" y="64"/>
                  <a:pt x="143" y="62"/>
                </a:cubicBezTo>
                <a:cubicBezTo>
                  <a:pt x="133" y="67"/>
                  <a:pt x="122" y="70"/>
                  <a:pt x="111" y="74"/>
                </a:cubicBezTo>
                <a:cubicBezTo>
                  <a:pt x="106" y="75"/>
                  <a:pt x="101" y="77"/>
                  <a:pt x="97" y="79"/>
                </a:cubicBezTo>
                <a:cubicBezTo>
                  <a:pt x="92" y="80"/>
                  <a:pt x="87" y="81"/>
                  <a:pt x="83" y="83"/>
                </a:cubicBezTo>
                <a:cubicBezTo>
                  <a:pt x="83" y="83"/>
                  <a:pt x="83" y="82"/>
                  <a:pt x="83" y="82"/>
                </a:cubicBezTo>
                <a:cubicBezTo>
                  <a:pt x="83" y="81"/>
                  <a:pt x="82" y="81"/>
                  <a:pt x="82" y="80"/>
                </a:cubicBezTo>
                <a:cubicBezTo>
                  <a:pt x="92" y="78"/>
                  <a:pt x="102" y="74"/>
                  <a:pt x="112" y="71"/>
                </a:cubicBezTo>
                <a:close/>
                <a:moveTo>
                  <a:pt x="95" y="81"/>
                </a:moveTo>
                <a:cubicBezTo>
                  <a:pt x="100" y="79"/>
                  <a:pt x="105" y="77"/>
                  <a:pt x="110" y="76"/>
                </a:cubicBezTo>
                <a:cubicBezTo>
                  <a:pt x="119" y="73"/>
                  <a:pt x="128" y="70"/>
                  <a:pt x="137" y="68"/>
                </a:cubicBezTo>
                <a:cubicBezTo>
                  <a:pt x="137" y="68"/>
                  <a:pt x="136" y="68"/>
                  <a:pt x="135" y="68"/>
                </a:cubicBezTo>
                <a:cubicBezTo>
                  <a:pt x="130" y="71"/>
                  <a:pt x="124" y="73"/>
                  <a:pt x="118" y="75"/>
                </a:cubicBezTo>
                <a:cubicBezTo>
                  <a:pt x="108" y="79"/>
                  <a:pt x="96" y="82"/>
                  <a:pt x="86" y="87"/>
                </a:cubicBezTo>
                <a:cubicBezTo>
                  <a:pt x="85" y="86"/>
                  <a:pt x="84" y="85"/>
                  <a:pt x="83" y="84"/>
                </a:cubicBezTo>
                <a:cubicBezTo>
                  <a:pt x="87" y="84"/>
                  <a:pt x="91" y="82"/>
                  <a:pt x="95" y="81"/>
                </a:cubicBezTo>
                <a:close/>
                <a:moveTo>
                  <a:pt x="107" y="81"/>
                </a:moveTo>
                <a:cubicBezTo>
                  <a:pt x="116" y="79"/>
                  <a:pt x="124" y="76"/>
                  <a:pt x="133" y="73"/>
                </a:cubicBezTo>
                <a:cubicBezTo>
                  <a:pt x="137" y="72"/>
                  <a:pt x="141" y="71"/>
                  <a:pt x="145" y="70"/>
                </a:cubicBezTo>
                <a:cubicBezTo>
                  <a:pt x="146" y="70"/>
                  <a:pt x="147" y="69"/>
                  <a:pt x="148" y="69"/>
                </a:cubicBezTo>
                <a:cubicBezTo>
                  <a:pt x="141" y="72"/>
                  <a:pt x="133" y="75"/>
                  <a:pt x="126" y="77"/>
                </a:cubicBezTo>
                <a:cubicBezTo>
                  <a:pt x="118" y="80"/>
                  <a:pt x="110" y="82"/>
                  <a:pt x="103" y="85"/>
                </a:cubicBezTo>
                <a:cubicBezTo>
                  <a:pt x="101" y="86"/>
                  <a:pt x="99" y="87"/>
                  <a:pt x="98" y="87"/>
                </a:cubicBezTo>
                <a:cubicBezTo>
                  <a:pt x="97" y="88"/>
                  <a:pt x="96" y="88"/>
                  <a:pt x="95" y="88"/>
                </a:cubicBezTo>
                <a:cubicBezTo>
                  <a:pt x="95" y="88"/>
                  <a:pt x="94" y="88"/>
                  <a:pt x="94" y="89"/>
                </a:cubicBezTo>
                <a:cubicBezTo>
                  <a:pt x="93" y="89"/>
                  <a:pt x="93" y="89"/>
                  <a:pt x="92" y="89"/>
                </a:cubicBezTo>
                <a:cubicBezTo>
                  <a:pt x="92" y="89"/>
                  <a:pt x="92" y="90"/>
                  <a:pt x="91" y="90"/>
                </a:cubicBezTo>
                <a:cubicBezTo>
                  <a:pt x="90" y="89"/>
                  <a:pt x="88" y="88"/>
                  <a:pt x="87" y="88"/>
                </a:cubicBezTo>
                <a:cubicBezTo>
                  <a:pt x="94" y="86"/>
                  <a:pt x="100" y="83"/>
                  <a:pt x="107" y="81"/>
                </a:cubicBezTo>
                <a:close/>
                <a:moveTo>
                  <a:pt x="99" y="88"/>
                </a:moveTo>
                <a:cubicBezTo>
                  <a:pt x="102" y="87"/>
                  <a:pt x="104" y="86"/>
                  <a:pt x="106" y="85"/>
                </a:cubicBezTo>
                <a:cubicBezTo>
                  <a:pt x="115" y="82"/>
                  <a:pt x="124" y="80"/>
                  <a:pt x="132" y="77"/>
                </a:cubicBezTo>
                <a:cubicBezTo>
                  <a:pt x="138" y="75"/>
                  <a:pt x="143" y="73"/>
                  <a:pt x="149" y="72"/>
                </a:cubicBezTo>
                <a:cubicBezTo>
                  <a:pt x="148" y="72"/>
                  <a:pt x="147" y="72"/>
                  <a:pt x="146" y="73"/>
                </a:cubicBezTo>
                <a:cubicBezTo>
                  <a:pt x="140" y="75"/>
                  <a:pt x="134" y="78"/>
                  <a:pt x="128" y="80"/>
                </a:cubicBezTo>
                <a:cubicBezTo>
                  <a:pt x="122" y="82"/>
                  <a:pt x="116" y="84"/>
                  <a:pt x="110" y="86"/>
                </a:cubicBezTo>
                <a:cubicBezTo>
                  <a:pt x="105" y="88"/>
                  <a:pt x="100" y="89"/>
                  <a:pt x="96" y="91"/>
                </a:cubicBezTo>
                <a:cubicBezTo>
                  <a:pt x="95" y="91"/>
                  <a:pt x="93" y="90"/>
                  <a:pt x="92" y="90"/>
                </a:cubicBezTo>
                <a:cubicBezTo>
                  <a:pt x="94" y="89"/>
                  <a:pt x="97" y="88"/>
                  <a:pt x="99" y="88"/>
                </a:cubicBezTo>
                <a:close/>
                <a:moveTo>
                  <a:pt x="111" y="88"/>
                </a:moveTo>
                <a:cubicBezTo>
                  <a:pt x="114" y="87"/>
                  <a:pt x="117" y="86"/>
                  <a:pt x="121" y="85"/>
                </a:cubicBezTo>
                <a:cubicBezTo>
                  <a:pt x="118" y="86"/>
                  <a:pt x="115" y="87"/>
                  <a:pt x="112" y="88"/>
                </a:cubicBezTo>
                <a:cubicBezTo>
                  <a:pt x="109" y="89"/>
                  <a:pt x="105" y="90"/>
                  <a:pt x="102" y="92"/>
                </a:cubicBezTo>
                <a:cubicBezTo>
                  <a:pt x="101" y="92"/>
                  <a:pt x="100" y="92"/>
                  <a:pt x="99" y="92"/>
                </a:cubicBezTo>
                <a:cubicBezTo>
                  <a:pt x="103" y="91"/>
                  <a:pt x="107" y="89"/>
                  <a:pt x="111" y="88"/>
                </a:cubicBezTo>
                <a:close/>
                <a:moveTo>
                  <a:pt x="128" y="86"/>
                </a:moveTo>
                <a:cubicBezTo>
                  <a:pt x="123" y="88"/>
                  <a:pt x="119" y="89"/>
                  <a:pt x="114" y="90"/>
                </a:cubicBezTo>
                <a:cubicBezTo>
                  <a:pt x="112" y="91"/>
                  <a:pt x="108" y="92"/>
                  <a:pt x="106" y="94"/>
                </a:cubicBezTo>
                <a:cubicBezTo>
                  <a:pt x="105" y="93"/>
                  <a:pt x="105" y="93"/>
                  <a:pt x="104" y="93"/>
                </a:cubicBezTo>
                <a:cubicBezTo>
                  <a:pt x="112" y="91"/>
                  <a:pt x="120" y="89"/>
                  <a:pt x="128" y="86"/>
                </a:cubicBezTo>
                <a:close/>
                <a:moveTo>
                  <a:pt x="161" y="78"/>
                </a:moveTo>
                <a:cubicBezTo>
                  <a:pt x="147" y="83"/>
                  <a:pt x="133" y="88"/>
                  <a:pt x="119" y="91"/>
                </a:cubicBezTo>
                <a:cubicBezTo>
                  <a:pt x="116" y="91"/>
                  <a:pt x="113" y="93"/>
                  <a:pt x="110" y="94"/>
                </a:cubicBezTo>
                <a:cubicBezTo>
                  <a:pt x="109" y="94"/>
                  <a:pt x="108" y="94"/>
                  <a:pt x="107" y="94"/>
                </a:cubicBezTo>
                <a:cubicBezTo>
                  <a:pt x="107" y="94"/>
                  <a:pt x="107" y="94"/>
                  <a:pt x="107" y="94"/>
                </a:cubicBezTo>
                <a:cubicBezTo>
                  <a:pt x="108" y="94"/>
                  <a:pt x="112" y="92"/>
                  <a:pt x="113" y="92"/>
                </a:cubicBezTo>
                <a:cubicBezTo>
                  <a:pt x="119" y="90"/>
                  <a:pt x="125" y="88"/>
                  <a:pt x="132" y="86"/>
                </a:cubicBezTo>
                <a:cubicBezTo>
                  <a:pt x="138" y="83"/>
                  <a:pt x="145" y="82"/>
                  <a:pt x="152" y="80"/>
                </a:cubicBezTo>
                <a:cubicBezTo>
                  <a:pt x="157" y="78"/>
                  <a:pt x="163" y="76"/>
                  <a:pt x="169" y="74"/>
                </a:cubicBezTo>
                <a:cubicBezTo>
                  <a:pt x="169" y="74"/>
                  <a:pt x="169" y="74"/>
                  <a:pt x="169" y="74"/>
                </a:cubicBezTo>
                <a:cubicBezTo>
                  <a:pt x="170" y="74"/>
                  <a:pt x="171" y="74"/>
                  <a:pt x="171" y="74"/>
                </a:cubicBezTo>
                <a:cubicBezTo>
                  <a:pt x="172" y="74"/>
                  <a:pt x="173" y="73"/>
                  <a:pt x="174" y="73"/>
                </a:cubicBezTo>
                <a:cubicBezTo>
                  <a:pt x="183" y="71"/>
                  <a:pt x="191" y="66"/>
                  <a:pt x="200" y="63"/>
                </a:cubicBezTo>
                <a:cubicBezTo>
                  <a:pt x="200" y="64"/>
                  <a:pt x="201" y="64"/>
                  <a:pt x="201" y="65"/>
                </a:cubicBezTo>
                <a:cubicBezTo>
                  <a:pt x="188" y="71"/>
                  <a:pt x="174" y="74"/>
                  <a:pt x="161" y="78"/>
                </a:cubicBezTo>
                <a:close/>
                <a:moveTo>
                  <a:pt x="185" y="68"/>
                </a:moveTo>
                <a:cubicBezTo>
                  <a:pt x="182" y="69"/>
                  <a:pt x="179" y="70"/>
                  <a:pt x="177" y="71"/>
                </a:cubicBezTo>
                <a:cubicBezTo>
                  <a:pt x="177" y="71"/>
                  <a:pt x="176" y="71"/>
                  <a:pt x="175" y="72"/>
                </a:cubicBezTo>
                <a:cubicBezTo>
                  <a:pt x="175" y="71"/>
                  <a:pt x="176" y="71"/>
                  <a:pt x="176" y="70"/>
                </a:cubicBezTo>
                <a:cubicBezTo>
                  <a:pt x="183" y="67"/>
                  <a:pt x="191" y="65"/>
                  <a:pt x="197" y="60"/>
                </a:cubicBezTo>
                <a:cubicBezTo>
                  <a:pt x="197" y="60"/>
                  <a:pt x="197" y="59"/>
                  <a:pt x="196" y="59"/>
                </a:cubicBezTo>
                <a:cubicBezTo>
                  <a:pt x="190" y="61"/>
                  <a:pt x="182" y="64"/>
                  <a:pt x="177" y="67"/>
                </a:cubicBezTo>
                <a:cubicBezTo>
                  <a:pt x="183" y="63"/>
                  <a:pt x="190" y="61"/>
                  <a:pt x="196" y="57"/>
                </a:cubicBezTo>
                <a:cubicBezTo>
                  <a:pt x="196" y="57"/>
                  <a:pt x="196" y="57"/>
                  <a:pt x="196" y="57"/>
                </a:cubicBezTo>
                <a:cubicBezTo>
                  <a:pt x="197" y="59"/>
                  <a:pt x="198" y="60"/>
                  <a:pt x="200" y="62"/>
                </a:cubicBezTo>
                <a:cubicBezTo>
                  <a:pt x="194" y="64"/>
                  <a:pt x="190" y="66"/>
                  <a:pt x="185" y="68"/>
                </a:cubicBezTo>
                <a:close/>
                <a:moveTo>
                  <a:pt x="182" y="61"/>
                </a:moveTo>
                <a:cubicBezTo>
                  <a:pt x="181" y="61"/>
                  <a:pt x="180" y="62"/>
                  <a:pt x="179" y="62"/>
                </a:cubicBezTo>
                <a:cubicBezTo>
                  <a:pt x="179" y="62"/>
                  <a:pt x="180" y="61"/>
                  <a:pt x="180" y="61"/>
                </a:cubicBezTo>
                <a:cubicBezTo>
                  <a:pt x="180" y="60"/>
                  <a:pt x="180" y="60"/>
                  <a:pt x="180" y="60"/>
                </a:cubicBezTo>
                <a:cubicBezTo>
                  <a:pt x="185" y="59"/>
                  <a:pt x="189" y="57"/>
                  <a:pt x="194" y="55"/>
                </a:cubicBezTo>
                <a:cubicBezTo>
                  <a:pt x="194" y="55"/>
                  <a:pt x="194" y="55"/>
                  <a:pt x="194" y="55"/>
                </a:cubicBezTo>
                <a:cubicBezTo>
                  <a:pt x="195" y="55"/>
                  <a:pt x="195" y="56"/>
                  <a:pt x="196" y="57"/>
                </a:cubicBezTo>
                <a:cubicBezTo>
                  <a:pt x="191" y="58"/>
                  <a:pt x="187" y="59"/>
                  <a:pt x="182" y="61"/>
                </a:cubicBezTo>
                <a:close/>
                <a:moveTo>
                  <a:pt x="194" y="54"/>
                </a:moveTo>
                <a:cubicBezTo>
                  <a:pt x="189" y="56"/>
                  <a:pt x="185" y="58"/>
                  <a:pt x="180" y="59"/>
                </a:cubicBezTo>
                <a:cubicBezTo>
                  <a:pt x="180" y="59"/>
                  <a:pt x="180" y="59"/>
                  <a:pt x="180" y="59"/>
                </a:cubicBezTo>
                <a:cubicBezTo>
                  <a:pt x="184" y="57"/>
                  <a:pt x="189" y="55"/>
                  <a:pt x="193" y="53"/>
                </a:cubicBezTo>
                <a:cubicBezTo>
                  <a:pt x="193" y="53"/>
                  <a:pt x="194" y="54"/>
                  <a:pt x="194" y="54"/>
                </a:cubicBezTo>
                <a:cubicBezTo>
                  <a:pt x="194" y="54"/>
                  <a:pt x="194" y="54"/>
                  <a:pt x="194" y="54"/>
                </a:cubicBezTo>
                <a:close/>
                <a:moveTo>
                  <a:pt x="180" y="57"/>
                </a:moveTo>
                <a:cubicBezTo>
                  <a:pt x="180" y="56"/>
                  <a:pt x="179" y="56"/>
                  <a:pt x="179" y="55"/>
                </a:cubicBezTo>
                <a:cubicBezTo>
                  <a:pt x="183" y="54"/>
                  <a:pt x="187" y="52"/>
                  <a:pt x="191" y="50"/>
                </a:cubicBezTo>
                <a:cubicBezTo>
                  <a:pt x="191" y="50"/>
                  <a:pt x="191" y="50"/>
                  <a:pt x="191" y="50"/>
                </a:cubicBezTo>
                <a:cubicBezTo>
                  <a:pt x="191" y="51"/>
                  <a:pt x="192" y="52"/>
                  <a:pt x="192" y="52"/>
                </a:cubicBezTo>
                <a:cubicBezTo>
                  <a:pt x="188" y="54"/>
                  <a:pt x="184" y="56"/>
                  <a:pt x="180" y="57"/>
                </a:cubicBezTo>
                <a:close/>
                <a:moveTo>
                  <a:pt x="179" y="55"/>
                </a:moveTo>
                <a:cubicBezTo>
                  <a:pt x="181" y="54"/>
                  <a:pt x="185" y="50"/>
                  <a:pt x="188" y="48"/>
                </a:cubicBezTo>
                <a:cubicBezTo>
                  <a:pt x="188" y="48"/>
                  <a:pt x="188" y="47"/>
                  <a:pt x="187" y="47"/>
                </a:cubicBezTo>
                <a:cubicBezTo>
                  <a:pt x="186" y="48"/>
                  <a:pt x="184" y="49"/>
                  <a:pt x="182" y="50"/>
                </a:cubicBezTo>
                <a:cubicBezTo>
                  <a:pt x="181" y="50"/>
                  <a:pt x="179" y="51"/>
                  <a:pt x="178" y="51"/>
                </a:cubicBezTo>
                <a:cubicBezTo>
                  <a:pt x="177" y="52"/>
                  <a:pt x="175" y="53"/>
                  <a:pt x="177" y="52"/>
                </a:cubicBezTo>
                <a:cubicBezTo>
                  <a:pt x="180" y="49"/>
                  <a:pt x="183" y="48"/>
                  <a:pt x="186" y="45"/>
                </a:cubicBezTo>
                <a:cubicBezTo>
                  <a:pt x="187" y="46"/>
                  <a:pt x="189" y="48"/>
                  <a:pt x="190" y="50"/>
                </a:cubicBezTo>
                <a:cubicBezTo>
                  <a:pt x="186" y="51"/>
                  <a:pt x="183" y="53"/>
                  <a:pt x="179" y="55"/>
                </a:cubicBezTo>
                <a:close/>
                <a:moveTo>
                  <a:pt x="178" y="48"/>
                </a:moveTo>
                <a:cubicBezTo>
                  <a:pt x="176" y="48"/>
                  <a:pt x="175" y="49"/>
                  <a:pt x="174" y="50"/>
                </a:cubicBezTo>
                <a:cubicBezTo>
                  <a:pt x="177" y="48"/>
                  <a:pt x="181" y="45"/>
                  <a:pt x="183" y="42"/>
                </a:cubicBezTo>
                <a:cubicBezTo>
                  <a:pt x="183" y="43"/>
                  <a:pt x="184" y="44"/>
                  <a:pt x="185" y="44"/>
                </a:cubicBezTo>
                <a:cubicBezTo>
                  <a:pt x="183" y="45"/>
                  <a:pt x="180" y="46"/>
                  <a:pt x="178" y="48"/>
                </a:cubicBezTo>
                <a:close/>
                <a:moveTo>
                  <a:pt x="172" y="45"/>
                </a:moveTo>
                <a:cubicBezTo>
                  <a:pt x="175" y="43"/>
                  <a:pt x="177" y="42"/>
                  <a:pt x="179" y="40"/>
                </a:cubicBezTo>
                <a:cubicBezTo>
                  <a:pt x="179" y="40"/>
                  <a:pt x="179" y="39"/>
                  <a:pt x="178" y="39"/>
                </a:cubicBezTo>
                <a:cubicBezTo>
                  <a:pt x="175" y="41"/>
                  <a:pt x="172" y="42"/>
                  <a:pt x="168" y="44"/>
                </a:cubicBezTo>
                <a:cubicBezTo>
                  <a:pt x="171" y="42"/>
                  <a:pt x="174" y="40"/>
                  <a:pt x="177" y="37"/>
                </a:cubicBezTo>
                <a:cubicBezTo>
                  <a:pt x="177" y="37"/>
                  <a:pt x="177" y="37"/>
                  <a:pt x="177" y="37"/>
                </a:cubicBezTo>
                <a:cubicBezTo>
                  <a:pt x="177" y="38"/>
                  <a:pt x="178" y="38"/>
                  <a:pt x="179" y="38"/>
                </a:cubicBezTo>
                <a:cubicBezTo>
                  <a:pt x="180" y="39"/>
                  <a:pt x="181" y="40"/>
                  <a:pt x="182" y="41"/>
                </a:cubicBezTo>
                <a:cubicBezTo>
                  <a:pt x="179" y="42"/>
                  <a:pt x="176" y="44"/>
                  <a:pt x="172" y="45"/>
                </a:cubicBezTo>
                <a:close/>
                <a:moveTo>
                  <a:pt x="176" y="37"/>
                </a:moveTo>
                <a:cubicBezTo>
                  <a:pt x="172" y="38"/>
                  <a:pt x="169" y="40"/>
                  <a:pt x="165" y="42"/>
                </a:cubicBezTo>
                <a:cubicBezTo>
                  <a:pt x="164" y="43"/>
                  <a:pt x="162" y="44"/>
                  <a:pt x="161" y="45"/>
                </a:cubicBezTo>
                <a:cubicBezTo>
                  <a:pt x="160" y="45"/>
                  <a:pt x="156" y="48"/>
                  <a:pt x="159" y="46"/>
                </a:cubicBezTo>
                <a:cubicBezTo>
                  <a:pt x="163" y="42"/>
                  <a:pt x="170" y="40"/>
                  <a:pt x="173" y="35"/>
                </a:cubicBezTo>
                <a:cubicBezTo>
                  <a:pt x="173" y="35"/>
                  <a:pt x="173" y="35"/>
                  <a:pt x="173" y="34"/>
                </a:cubicBezTo>
                <a:cubicBezTo>
                  <a:pt x="174" y="35"/>
                  <a:pt x="175" y="36"/>
                  <a:pt x="176" y="37"/>
                </a:cubicBezTo>
                <a:cubicBezTo>
                  <a:pt x="176" y="37"/>
                  <a:pt x="176" y="37"/>
                  <a:pt x="176" y="37"/>
                </a:cubicBezTo>
                <a:close/>
                <a:moveTo>
                  <a:pt x="173" y="34"/>
                </a:moveTo>
                <a:cubicBezTo>
                  <a:pt x="170" y="35"/>
                  <a:pt x="167" y="37"/>
                  <a:pt x="164" y="38"/>
                </a:cubicBezTo>
                <a:cubicBezTo>
                  <a:pt x="166" y="37"/>
                  <a:pt x="168" y="35"/>
                  <a:pt x="171" y="33"/>
                </a:cubicBezTo>
                <a:cubicBezTo>
                  <a:pt x="171" y="33"/>
                  <a:pt x="171" y="33"/>
                  <a:pt x="171" y="33"/>
                </a:cubicBezTo>
                <a:cubicBezTo>
                  <a:pt x="172" y="33"/>
                  <a:pt x="172" y="34"/>
                  <a:pt x="173" y="34"/>
                </a:cubicBezTo>
                <a:cubicBezTo>
                  <a:pt x="173" y="34"/>
                  <a:pt x="173" y="34"/>
                  <a:pt x="173" y="34"/>
                </a:cubicBezTo>
                <a:close/>
                <a:moveTo>
                  <a:pt x="170" y="33"/>
                </a:moveTo>
                <a:cubicBezTo>
                  <a:pt x="165" y="35"/>
                  <a:pt x="160" y="38"/>
                  <a:pt x="155" y="41"/>
                </a:cubicBezTo>
                <a:cubicBezTo>
                  <a:pt x="159" y="39"/>
                  <a:pt x="164" y="35"/>
                  <a:pt x="168" y="32"/>
                </a:cubicBezTo>
                <a:cubicBezTo>
                  <a:pt x="168" y="31"/>
                  <a:pt x="168" y="31"/>
                  <a:pt x="167" y="31"/>
                </a:cubicBezTo>
                <a:cubicBezTo>
                  <a:pt x="167" y="31"/>
                  <a:pt x="166" y="32"/>
                  <a:pt x="166" y="32"/>
                </a:cubicBezTo>
                <a:cubicBezTo>
                  <a:pt x="165" y="32"/>
                  <a:pt x="165" y="32"/>
                  <a:pt x="165" y="32"/>
                </a:cubicBezTo>
                <a:cubicBezTo>
                  <a:pt x="164" y="33"/>
                  <a:pt x="162" y="34"/>
                  <a:pt x="161" y="35"/>
                </a:cubicBezTo>
                <a:cubicBezTo>
                  <a:pt x="158" y="37"/>
                  <a:pt x="155" y="38"/>
                  <a:pt x="152" y="40"/>
                </a:cubicBezTo>
                <a:cubicBezTo>
                  <a:pt x="152" y="40"/>
                  <a:pt x="152" y="40"/>
                  <a:pt x="152" y="40"/>
                </a:cubicBezTo>
                <a:cubicBezTo>
                  <a:pt x="152" y="40"/>
                  <a:pt x="152" y="39"/>
                  <a:pt x="151" y="39"/>
                </a:cubicBezTo>
                <a:cubicBezTo>
                  <a:pt x="157" y="37"/>
                  <a:pt x="161" y="33"/>
                  <a:pt x="166" y="31"/>
                </a:cubicBezTo>
                <a:cubicBezTo>
                  <a:pt x="167" y="31"/>
                  <a:pt x="166" y="30"/>
                  <a:pt x="166" y="30"/>
                </a:cubicBezTo>
                <a:cubicBezTo>
                  <a:pt x="162" y="32"/>
                  <a:pt x="159" y="34"/>
                  <a:pt x="155" y="37"/>
                </a:cubicBezTo>
                <a:cubicBezTo>
                  <a:pt x="154" y="37"/>
                  <a:pt x="153" y="38"/>
                  <a:pt x="151" y="38"/>
                </a:cubicBezTo>
                <a:cubicBezTo>
                  <a:pt x="151" y="38"/>
                  <a:pt x="151" y="38"/>
                  <a:pt x="151" y="39"/>
                </a:cubicBezTo>
                <a:cubicBezTo>
                  <a:pt x="151" y="39"/>
                  <a:pt x="151" y="39"/>
                  <a:pt x="151" y="39"/>
                </a:cubicBezTo>
                <a:cubicBezTo>
                  <a:pt x="151" y="38"/>
                  <a:pt x="151" y="38"/>
                  <a:pt x="151" y="38"/>
                </a:cubicBezTo>
                <a:cubicBezTo>
                  <a:pt x="153" y="37"/>
                  <a:pt x="154" y="36"/>
                  <a:pt x="155" y="35"/>
                </a:cubicBezTo>
                <a:cubicBezTo>
                  <a:pt x="155" y="35"/>
                  <a:pt x="156" y="35"/>
                  <a:pt x="156" y="35"/>
                </a:cubicBezTo>
                <a:cubicBezTo>
                  <a:pt x="159" y="35"/>
                  <a:pt x="160" y="33"/>
                  <a:pt x="159" y="31"/>
                </a:cubicBezTo>
                <a:cubicBezTo>
                  <a:pt x="161" y="30"/>
                  <a:pt x="162" y="30"/>
                  <a:pt x="163" y="29"/>
                </a:cubicBezTo>
                <a:cubicBezTo>
                  <a:pt x="164" y="29"/>
                  <a:pt x="164" y="29"/>
                  <a:pt x="163" y="29"/>
                </a:cubicBezTo>
                <a:cubicBezTo>
                  <a:pt x="162" y="29"/>
                  <a:pt x="161" y="29"/>
                  <a:pt x="159" y="30"/>
                </a:cubicBezTo>
                <a:cubicBezTo>
                  <a:pt x="160" y="29"/>
                  <a:pt x="161" y="29"/>
                  <a:pt x="162" y="28"/>
                </a:cubicBezTo>
                <a:cubicBezTo>
                  <a:pt x="162" y="28"/>
                  <a:pt x="162" y="27"/>
                  <a:pt x="162" y="27"/>
                </a:cubicBezTo>
                <a:cubicBezTo>
                  <a:pt x="160" y="27"/>
                  <a:pt x="159" y="28"/>
                  <a:pt x="157" y="28"/>
                </a:cubicBezTo>
                <a:cubicBezTo>
                  <a:pt x="157" y="28"/>
                  <a:pt x="157" y="28"/>
                  <a:pt x="157" y="28"/>
                </a:cubicBezTo>
                <a:cubicBezTo>
                  <a:pt x="157" y="27"/>
                  <a:pt x="158" y="27"/>
                  <a:pt x="158" y="27"/>
                </a:cubicBezTo>
                <a:cubicBezTo>
                  <a:pt x="158" y="27"/>
                  <a:pt x="158" y="26"/>
                  <a:pt x="158" y="26"/>
                </a:cubicBezTo>
                <a:cubicBezTo>
                  <a:pt x="157" y="26"/>
                  <a:pt x="156" y="27"/>
                  <a:pt x="154" y="27"/>
                </a:cubicBezTo>
                <a:cubicBezTo>
                  <a:pt x="155" y="27"/>
                  <a:pt x="156" y="26"/>
                  <a:pt x="157" y="26"/>
                </a:cubicBezTo>
                <a:cubicBezTo>
                  <a:pt x="157" y="26"/>
                  <a:pt x="157" y="25"/>
                  <a:pt x="157" y="25"/>
                </a:cubicBezTo>
                <a:cubicBezTo>
                  <a:pt x="157" y="25"/>
                  <a:pt x="157" y="25"/>
                  <a:pt x="157" y="25"/>
                </a:cubicBezTo>
                <a:cubicBezTo>
                  <a:pt x="162" y="27"/>
                  <a:pt x="166" y="30"/>
                  <a:pt x="171" y="33"/>
                </a:cubicBezTo>
                <a:cubicBezTo>
                  <a:pt x="170" y="33"/>
                  <a:pt x="170" y="33"/>
                  <a:pt x="170" y="33"/>
                </a:cubicBezTo>
                <a:close/>
                <a:moveTo>
                  <a:pt x="137" y="38"/>
                </a:moveTo>
                <a:cubicBezTo>
                  <a:pt x="137" y="38"/>
                  <a:pt x="137" y="38"/>
                  <a:pt x="137" y="39"/>
                </a:cubicBezTo>
                <a:cubicBezTo>
                  <a:pt x="137" y="39"/>
                  <a:pt x="137" y="39"/>
                  <a:pt x="137" y="39"/>
                </a:cubicBezTo>
                <a:cubicBezTo>
                  <a:pt x="139" y="37"/>
                  <a:pt x="140" y="36"/>
                  <a:pt x="142" y="35"/>
                </a:cubicBezTo>
                <a:cubicBezTo>
                  <a:pt x="142" y="35"/>
                  <a:pt x="142" y="35"/>
                  <a:pt x="142" y="34"/>
                </a:cubicBezTo>
                <a:cubicBezTo>
                  <a:pt x="144" y="34"/>
                  <a:pt x="148" y="32"/>
                  <a:pt x="144" y="35"/>
                </a:cubicBezTo>
                <a:cubicBezTo>
                  <a:pt x="143" y="36"/>
                  <a:pt x="142" y="36"/>
                  <a:pt x="141" y="37"/>
                </a:cubicBezTo>
                <a:cubicBezTo>
                  <a:pt x="140" y="37"/>
                  <a:pt x="139" y="38"/>
                  <a:pt x="137" y="38"/>
                </a:cubicBezTo>
                <a:close/>
                <a:moveTo>
                  <a:pt x="141" y="34"/>
                </a:moveTo>
                <a:cubicBezTo>
                  <a:pt x="141" y="34"/>
                  <a:pt x="141" y="34"/>
                  <a:pt x="141" y="34"/>
                </a:cubicBezTo>
                <a:cubicBezTo>
                  <a:pt x="141" y="34"/>
                  <a:pt x="141" y="34"/>
                  <a:pt x="141" y="34"/>
                </a:cubicBezTo>
                <a:close/>
                <a:moveTo>
                  <a:pt x="144" y="33"/>
                </a:moveTo>
                <a:cubicBezTo>
                  <a:pt x="143" y="33"/>
                  <a:pt x="143" y="33"/>
                  <a:pt x="143" y="33"/>
                </a:cubicBezTo>
                <a:cubicBezTo>
                  <a:pt x="143" y="33"/>
                  <a:pt x="143" y="33"/>
                  <a:pt x="143" y="33"/>
                </a:cubicBezTo>
                <a:cubicBezTo>
                  <a:pt x="143" y="33"/>
                  <a:pt x="143" y="32"/>
                  <a:pt x="142" y="33"/>
                </a:cubicBezTo>
                <a:cubicBezTo>
                  <a:pt x="142" y="33"/>
                  <a:pt x="141" y="33"/>
                  <a:pt x="140" y="34"/>
                </a:cubicBezTo>
                <a:cubicBezTo>
                  <a:pt x="140" y="34"/>
                  <a:pt x="140" y="34"/>
                  <a:pt x="140" y="34"/>
                </a:cubicBezTo>
                <a:cubicBezTo>
                  <a:pt x="141" y="33"/>
                  <a:pt x="142" y="32"/>
                  <a:pt x="142" y="31"/>
                </a:cubicBezTo>
                <a:cubicBezTo>
                  <a:pt x="143" y="30"/>
                  <a:pt x="143" y="30"/>
                  <a:pt x="142" y="30"/>
                </a:cubicBezTo>
                <a:cubicBezTo>
                  <a:pt x="143" y="31"/>
                  <a:pt x="144" y="32"/>
                  <a:pt x="145" y="32"/>
                </a:cubicBezTo>
                <a:cubicBezTo>
                  <a:pt x="145" y="32"/>
                  <a:pt x="144" y="32"/>
                  <a:pt x="144" y="33"/>
                </a:cubicBezTo>
                <a:close/>
                <a:moveTo>
                  <a:pt x="142" y="30"/>
                </a:moveTo>
                <a:cubicBezTo>
                  <a:pt x="137" y="32"/>
                  <a:pt x="139" y="31"/>
                  <a:pt x="140" y="29"/>
                </a:cubicBezTo>
                <a:cubicBezTo>
                  <a:pt x="141" y="29"/>
                  <a:pt x="141" y="29"/>
                  <a:pt x="141" y="29"/>
                </a:cubicBezTo>
                <a:cubicBezTo>
                  <a:pt x="141" y="29"/>
                  <a:pt x="142" y="30"/>
                  <a:pt x="142" y="30"/>
                </a:cubicBezTo>
                <a:cubicBezTo>
                  <a:pt x="142" y="30"/>
                  <a:pt x="142" y="30"/>
                  <a:pt x="142" y="30"/>
                </a:cubicBezTo>
                <a:cubicBezTo>
                  <a:pt x="142" y="30"/>
                  <a:pt x="142" y="30"/>
                  <a:pt x="142" y="30"/>
                </a:cubicBezTo>
                <a:close/>
                <a:moveTo>
                  <a:pt x="140" y="28"/>
                </a:moveTo>
                <a:cubicBezTo>
                  <a:pt x="139" y="28"/>
                  <a:pt x="138" y="29"/>
                  <a:pt x="138" y="29"/>
                </a:cubicBezTo>
                <a:cubicBezTo>
                  <a:pt x="138" y="28"/>
                  <a:pt x="138" y="27"/>
                  <a:pt x="139" y="28"/>
                </a:cubicBezTo>
                <a:cubicBezTo>
                  <a:pt x="139" y="28"/>
                  <a:pt x="140" y="28"/>
                  <a:pt x="140" y="28"/>
                </a:cubicBezTo>
                <a:cubicBezTo>
                  <a:pt x="140" y="28"/>
                  <a:pt x="140" y="28"/>
                  <a:pt x="140" y="28"/>
                </a:cubicBezTo>
                <a:close/>
                <a:moveTo>
                  <a:pt x="138" y="31"/>
                </a:moveTo>
                <a:cubicBezTo>
                  <a:pt x="138" y="30"/>
                  <a:pt x="138" y="30"/>
                  <a:pt x="138" y="29"/>
                </a:cubicBezTo>
                <a:cubicBezTo>
                  <a:pt x="139" y="29"/>
                  <a:pt x="138" y="30"/>
                  <a:pt x="138" y="31"/>
                </a:cubicBezTo>
                <a:close/>
                <a:moveTo>
                  <a:pt x="138" y="34"/>
                </a:moveTo>
                <a:cubicBezTo>
                  <a:pt x="138" y="33"/>
                  <a:pt x="138" y="33"/>
                  <a:pt x="138" y="32"/>
                </a:cubicBezTo>
                <a:cubicBezTo>
                  <a:pt x="139" y="32"/>
                  <a:pt x="142" y="31"/>
                  <a:pt x="140" y="32"/>
                </a:cubicBezTo>
                <a:cubicBezTo>
                  <a:pt x="139" y="33"/>
                  <a:pt x="138" y="34"/>
                  <a:pt x="138" y="35"/>
                </a:cubicBezTo>
                <a:cubicBezTo>
                  <a:pt x="138" y="35"/>
                  <a:pt x="138" y="35"/>
                  <a:pt x="138" y="35"/>
                </a:cubicBezTo>
                <a:cubicBezTo>
                  <a:pt x="135" y="37"/>
                  <a:pt x="133" y="39"/>
                  <a:pt x="130" y="39"/>
                </a:cubicBezTo>
                <a:cubicBezTo>
                  <a:pt x="130" y="39"/>
                  <a:pt x="130" y="39"/>
                  <a:pt x="130" y="40"/>
                </a:cubicBezTo>
                <a:cubicBezTo>
                  <a:pt x="130" y="39"/>
                  <a:pt x="130" y="39"/>
                  <a:pt x="129" y="39"/>
                </a:cubicBezTo>
                <a:cubicBezTo>
                  <a:pt x="130" y="39"/>
                  <a:pt x="132" y="38"/>
                  <a:pt x="132" y="38"/>
                </a:cubicBezTo>
                <a:cubicBezTo>
                  <a:pt x="132" y="37"/>
                  <a:pt x="132" y="37"/>
                  <a:pt x="133" y="37"/>
                </a:cubicBezTo>
                <a:cubicBezTo>
                  <a:pt x="135" y="37"/>
                  <a:pt x="137" y="36"/>
                  <a:pt x="138" y="34"/>
                </a:cubicBezTo>
                <a:close/>
                <a:moveTo>
                  <a:pt x="129" y="36"/>
                </a:moveTo>
                <a:cubicBezTo>
                  <a:pt x="130" y="36"/>
                  <a:pt x="130" y="36"/>
                  <a:pt x="131" y="36"/>
                </a:cubicBezTo>
                <a:cubicBezTo>
                  <a:pt x="130" y="37"/>
                  <a:pt x="128" y="38"/>
                  <a:pt x="127" y="38"/>
                </a:cubicBezTo>
                <a:cubicBezTo>
                  <a:pt x="127" y="38"/>
                  <a:pt x="128" y="37"/>
                  <a:pt x="129" y="36"/>
                </a:cubicBezTo>
                <a:cubicBezTo>
                  <a:pt x="129" y="36"/>
                  <a:pt x="129" y="36"/>
                  <a:pt x="129" y="36"/>
                </a:cubicBezTo>
                <a:close/>
                <a:moveTo>
                  <a:pt x="125" y="37"/>
                </a:moveTo>
                <a:cubicBezTo>
                  <a:pt x="123" y="38"/>
                  <a:pt x="125" y="37"/>
                  <a:pt x="125" y="35"/>
                </a:cubicBezTo>
                <a:cubicBezTo>
                  <a:pt x="125" y="35"/>
                  <a:pt x="125" y="35"/>
                  <a:pt x="125" y="35"/>
                </a:cubicBezTo>
                <a:cubicBezTo>
                  <a:pt x="126" y="35"/>
                  <a:pt x="127" y="35"/>
                  <a:pt x="128" y="36"/>
                </a:cubicBezTo>
                <a:cubicBezTo>
                  <a:pt x="127" y="36"/>
                  <a:pt x="127" y="36"/>
                  <a:pt x="125" y="37"/>
                </a:cubicBezTo>
                <a:close/>
                <a:moveTo>
                  <a:pt x="122" y="36"/>
                </a:moveTo>
                <a:cubicBezTo>
                  <a:pt x="122" y="36"/>
                  <a:pt x="122" y="36"/>
                  <a:pt x="122" y="36"/>
                </a:cubicBezTo>
                <a:cubicBezTo>
                  <a:pt x="122" y="35"/>
                  <a:pt x="123" y="35"/>
                  <a:pt x="125" y="35"/>
                </a:cubicBezTo>
                <a:cubicBezTo>
                  <a:pt x="124" y="36"/>
                  <a:pt x="123" y="36"/>
                  <a:pt x="122" y="36"/>
                </a:cubicBezTo>
                <a:close/>
                <a:moveTo>
                  <a:pt x="123" y="37"/>
                </a:moveTo>
                <a:cubicBezTo>
                  <a:pt x="123" y="37"/>
                  <a:pt x="123" y="37"/>
                  <a:pt x="123" y="37"/>
                </a:cubicBezTo>
                <a:cubicBezTo>
                  <a:pt x="124" y="36"/>
                  <a:pt x="124" y="36"/>
                  <a:pt x="123" y="37"/>
                </a:cubicBezTo>
                <a:close/>
                <a:moveTo>
                  <a:pt x="125" y="38"/>
                </a:moveTo>
                <a:cubicBezTo>
                  <a:pt x="125" y="38"/>
                  <a:pt x="124" y="38"/>
                  <a:pt x="124" y="38"/>
                </a:cubicBezTo>
                <a:cubicBezTo>
                  <a:pt x="125" y="38"/>
                  <a:pt x="127" y="37"/>
                  <a:pt x="125" y="38"/>
                </a:cubicBezTo>
                <a:close/>
                <a:moveTo>
                  <a:pt x="131" y="37"/>
                </a:moveTo>
                <a:cubicBezTo>
                  <a:pt x="131" y="37"/>
                  <a:pt x="130" y="38"/>
                  <a:pt x="129" y="39"/>
                </a:cubicBezTo>
                <a:cubicBezTo>
                  <a:pt x="128" y="39"/>
                  <a:pt x="127" y="39"/>
                  <a:pt x="127" y="39"/>
                </a:cubicBezTo>
                <a:cubicBezTo>
                  <a:pt x="128" y="38"/>
                  <a:pt x="130" y="38"/>
                  <a:pt x="131" y="37"/>
                </a:cubicBezTo>
                <a:close/>
                <a:moveTo>
                  <a:pt x="139" y="36"/>
                </a:moveTo>
                <a:cubicBezTo>
                  <a:pt x="139" y="36"/>
                  <a:pt x="139" y="36"/>
                  <a:pt x="140" y="36"/>
                </a:cubicBezTo>
                <a:cubicBezTo>
                  <a:pt x="139" y="36"/>
                  <a:pt x="138" y="37"/>
                  <a:pt x="137" y="37"/>
                </a:cubicBezTo>
                <a:cubicBezTo>
                  <a:pt x="136" y="38"/>
                  <a:pt x="135" y="39"/>
                  <a:pt x="134" y="40"/>
                </a:cubicBezTo>
                <a:cubicBezTo>
                  <a:pt x="133" y="40"/>
                  <a:pt x="132" y="40"/>
                  <a:pt x="131" y="40"/>
                </a:cubicBezTo>
                <a:cubicBezTo>
                  <a:pt x="134" y="39"/>
                  <a:pt x="136" y="37"/>
                  <a:pt x="139" y="36"/>
                </a:cubicBezTo>
                <a:close/>
                <a:moveTo>
                  <a:pt x="147" y="33"/>
                </a:moveTo>
                <a:cubicBezTo>
                  <a:pt x="148" y="33"/>
                  <a:pt x="148" y="33"/>
                  <a:pt x="149" y="34"/>
                </a:cubicBezTo>
                <a:cubicBezTo>
                  <a:pt x="148" y="34"/>
                  <a:pt x="146" y="35"/>
                  <a:pt x="145" y="36"/>
                </a:cubicBezTo>
                <a:cubicBezTo>
                  <a:pt x="144" y="36"/>
                  <a:pt x="144" y="36"/>
                  <a:pt x="144" y="36"/>
                </a:cubicBezTo>
                <a:cubicBezTo>
                  <a:pt x="144" y="36"/>
                  <a:pt x="144" y="36"/>
                  <a:pt x="143" y="36"/>
                </a:cubicBezTo>
                <a:cubicBezTo>
                  <a:pt x="145" y="35"/>
                  <a:pt x="146" y="34"/>
                  <a:pt x="147" y="33"/>
                </a:cubicBezTo>
                <a:close/>
                <a:moveTo>
                  <a:pt x="151" y="27"/>
                </a:moveTo>
                <a:cubicBezTo>
                  <a:pt x="152" y="26"/>
                  <a:pt x="154" y="26"/>
                  <a:pt x="156" y="26"/>
                </a:cubicBezTo>
                <a:cubicBezTo>
                  <a:pt x="155" y="26"/>
                  <a:pt x="154" y="26"/>
                  <a:pt x="153" y="27"/>
                </a:cubicBezTo>
                <a:cubicBezTo>
                  <a:pt x="152" y="27"/>
                  <a:pt x="151" y="27"/>
                  <a:pt x="151" y="27"/>
                </a:cubicBezTo>
                <a:close/>
                <a:moveTo>
                  <a:pt x="158" y="29"/>
                </a:moveTo>
                <a:cubicBezTo>
                  <a:pt x="159" y="28"/>
                  <a:pt x="160" y="28"/>
                  <a:pt x="160" y="28"/>
                </a:cubicBezTo>
                <a:cubicBezTo>
                  <a:pt x="160" y="29"/>
                  <a:pt x="159" y="29"/>
                  <a:pt x="159" y="29"/>
                </a:cubicBezTo>
                <a:cubicBezTo>
                  <a:pt x="159" y="29"/>
                  <a:pt x="158" y="29"/>
                  <a:pt x="158" y="29"/>
                </a:cubicBezTo>
                <a:close/>
                <a:moveTo>
                  <a:pt x="156" y="28"/>
                </a:moveTo>
                <a:cubicBezTo>
                  <a:pt x="156" y="27"/>
                  <a:pt x="156" y="27"/>
                  <a:pt x="156" y="27"/>
                </a:cubicBezTo>
                <a:cubicBezTo>
                  <a:pt x="156" y="27"/>
                  <a:pt x="156" y="27"/>
                  <a:pt x="157" y="27"/>
                </a:cubicBezTo>
                <a:cubicBezTo>
                  <a:pt x="157" y="27"/>
                  <a:pt x="156" y="27"/>
                  <a:pt x="156" y="28"/>
                </a:cubicBezTo>
                <a:close/>
                <a:moveTo>
                  <a:pt x="148" y="37"/>
                </a:moveTo>
                <a:cubicBezTo>
                  <a:pt x="148" y="37"/>
                  <a:pt x="148" y="37"/>
                  <a:pt x="148" y="37"/>
                </a:cubicBezTo>
                <a:cubicBezTo>
                  <a:pt x="148" y="37"/>
                  <a:pt x="148" y="36"/>
                  <a:pt x="148" y="36"/>
                </a:cubicBezTo>
                <a:cubicBezTo>
                  <a:pt x="149" y="35"/>
                  <a:pt x="149" y="35"/>
                  <a:pt x="150" y="34"/>
                </a:cubicBezTo>
                <a:cubicBezTo>
                  <a:pt x="151" y="34"/>
                  <a:pt x="152" y="34"/>
                  <a:pt x="152" y="34"/>
                </a:cubicBezTo>
                <a:cubicBezTo>
                  <a:pt x="152" y="35"/>
                  <a:pt x="151" y="35"/>
                  <a:pt x="151" y="35"/>
                </a:cubicBezTo>
                <a:cubicBezTo>
                  <a:pt x="151" y="35"/>
                  <a:pt x="149" y="37"/>
                  <a:pt x="148" y="37"/>
                </a:cubicBezTo>
                <a:close/>
                <a:moveTo>
                  <a:pt x="149" y="34"/>
                </a:moveTo>
                <a:cubicBezTo>
                  <a:pt x="148" y="35"/>
                  <a:pt x="148" y="36"/>
                  <a:pt x="147" y="36"/>
                </a:cubicBezTo>
                <a:cubicBezTo>
                  <a:pt x="146" y="36"/>
                  <a:pt x="146" y="36"/>
                  <a:pt x="146" y="36"/>
                </a:cubicBezTo>
                <a:cubicBezTo>
                  <a:pt x="147" y="36"/>
                  <a:pt x="148" y="35"/>
                  <a:pt x="149" y="34"/>
                </a:cubicBezTo>
                <a:close/>
                <a:moveTo>
                  <a:pt x="152" y="35"/>
                </a:moveTo>
                <a:cubicBezTo>
                  <a:pt x="153" y="35"/>
                  <a:pt x="153" y="35"/>
                  <a:pt x="153" y="35"/>
                </a:cubicBezTo>
                <a:cubicBezTo>
                  <a:pt x="154" y="35"/>
                  <a:pt x="154" y="35"/>
                  <a:pt x="154" y="35"/>
                </a:cubicBezTo>
                <a:cubicBezTo>
                  <a:pt x="154" y="35"/>
                  <a:pt x="154" y="35"/>
                  <a:pt x="154" y="35"/>
                </a:cubicBezTo>
                <a:cubicBezTo>
                  <a:pt x="153" y="36"/>
                  <a:pt x="151" y="37"/>
                  <a:pt x="150" y="38"/>
                </a:cubicBezTo>
                <a:cubicBezTo>
                  <a:pt x="150" y="38"/>
                  <a:pt x="149" y="37"/>
                  <a:pt x="149" y="37"/>
                </a:cubicBezTo>
                <a:cubicBezTo>
                  <a:pt x="150" y="37"/>
                  <a:pt x="151" y="36"/>
                  <a:pt x="152" y="35"/>
                </a:cubicBezTo>
                <a:close/>
                <a:moveTo>
                  <a:pt x="12" y="131"/>
                </a:moveTo>
                <a:cubicBezTo>
                  <a:pt x="13" y="131"/>
                  <a:pt x="13" y="131"/>
                  <a:pt x="13" y="131"/>
                </a:cubicBezTo>
                <a:cubicBezTo>
                  <a:pt x="14" y="131"/>
                  <a:pt x="18" y="129"/>
                  <a:pt x="16" y="131"/>
                </a:cubicBezTo>
                <a:cubicBezTo>
                  <a:pt x="15" y="132"/>
                  <a:pt x="14" y="133"/>
                  <a:pt x="13" y="134"/>
                </a:cubicBezTo>
                <a:cubicBezTo>
                  <a:pt x="13" y="133"/>
                  <a:pt x="13" y="132"/>
                  <a:pt x="12" y="131"/>
                </a:cubicBezTo>
                <a:close/>
                <a:moveTo>
                  <a:pt x="11" y="124"/>
                </a:moveTo>
                <a:cubicBezTo>
                  <a:pt x="13" y="124"/>
                  <a:pt x="14" y="123"/>
                  <a:pt x="16" y="123"/>
                </a:cubicBezTo>
                <a:cubicBezTo>
                  <a:pt x="16" y="122"/>
                  <a:pt x="17" y="122"/>
                  <a:pt x="17" y="122"/>
                </a:cubicBezTo>
                <a:cubicBezTo>
                  <a:pt x="17" y="122"/>
                  <a:pt x="17" y="122"/>
                  <a:pt x="17" y="123"/>
                </a:cubicBezTo>
                <a:cubicBezTo>
                  <a:pt x="17" y="123"/>
                  <a:pt x="16" y="123"/>
                  <a:pt x="16" y="124"/>
                </a:cubicBezTo>
                <a:cubicBezTo>
                  <a:pt x="14" y="125"/>
                  <a:pt x="13" y="126"/>
                  <a:pt x="12" y="127"/>
                </a:cubicBezTo>
                <a:cubicBezTo>
                  <a:pt x="12" y="126"/>
                  <a:pt x="11" y="125"/>
                  <a:pt x="11" y="124"/>
                </a:cubicBezTo>
                <a:close/>
                <a:moveTo>
                  <a:pt x="12" y="128"/>
                </a:moveTo>
                <a:cubicBezTo>
                  <a:pt x="13" y="128"/>
                  <a:pt x="13" y="128"/>
                  <a:pt x="14" y="127"/>
                </a:cubicBezTo>
                <a:cubicBezTo>
                  <a:pt x="15" y="127"/>
                  <a:pt x="15" y="126"/>
                  <a:pt x="16" y="127"/>
                </a:cubicBezTo>
                <a:cubicBezTo>
                  <a:pt x="15" y="128"/>
                  <a:pt x="14" y="129"/>
                  <a:pt x="12" y="131"/>
                </a:cubicBezTo>
                <a:cubicBezTo>
                  <a:pt x="12" y="131"/>
                  <a:pt x="12" y="131"/>
                  <a:pt x="12" y="131"/>
                </a:cubicBezTo>
                <a:cubicBezTo>
                  <a:pt x="12" y="130"/>
                  <a:pt x="12" y="129"/>
                  <a:pt x="12" y="128"/>
                </a:cubicBezTo>
                <a:cubicBezTo>
                  <a:pt x="12" y="128"/>
                  <a:pt x="12" y="128"/>
                  <a:pt x="12" y="128"/>
                </a:cubicBezTo>
                <a:close/>
                <a:moveTo>
                  <a:pt x="17" y="133"/>
                </a:moveTo>
                <a:cubicBezTo>
                  <a:pt x="17" y="133"/>
                  <a:pt x="17" y="133"/>
                  <a:pt x="17" y="133"/>
                </a:cubicBezTo>
                <a:cubicBezTo>
                  <a:pt x="16" y="133"/>
                  <a:pt x="14" y="134"/>
                  <a:pt x="15" y="133"/>
                </a:cubicBezTo>
                <a:cubicBezTo>
                  <a:pt x="16" y="132"/>
                  <a:pt x="17" y="131"/>
                  <a:pt x="17" y="130"/>
                </a:cubicBezTo>
                <a:cubicBezTo>
                  <a:pt x="17" y="131"/>
                  <a:pt x="17" y="132"/>
                  <a:pt x="17" y="133"/>
                </a:cubicBezTo>
                <a:close/>
                <a:moveTo>
                  <a:pt x="13" y="135"/>
                </a:moveTo>
                <a:cubicBezTo>
                  <a:pt x="14" y="135"/>
                  <a:pt x="18" y="133"/>
                  <a:pt x="16" y="135"/>
                </a:cubicBezTo>
                <a:cubicBezTo>
                  <a:pt x="16" y="136"/>
                  <a:pt x="15" y="136"/>
                  <a:pt x="15" y="137"/>
                </a:cubicBezTo>
                <a:cubicBezTo>
                  <a:pt x="14" y="137"/>
                  <a:pt x="14" y="138"/>
                  <a:pt x="14" y="139"/>
                </a:cubicBezTo>
                <a:cubicBezTo>
                  <a:pt x="14" y="137"/>
                  <a:pt x="14" y="136"/>
                  <a:pt x="13" y="135"/>
                </a:cubicBezTo>
                <a:cubicBezTo>
                  <a:pt x="13" y="135"/>
                  <a:pt x="13" y="135"/>
                  <a:pt x="13" y="135"/>
                </a:cubicBezTo>
                <a:close/>
                <a:moveTo>
                  <a:pt x="15" y="140"/>
                </a:moveTo>
                <a:cubicBezTo>
                  <a:pt x="15" y="140"/>
                  <a:pt x="15" y="140"/>
                  <a:pt x="15" y="140"/>
                </a:cubicBezTo>
                <a:cubicBezTo>
                  <a:pt x="15" y="140"/>
                  <a:pt x="15" y="141"/>
                  <a:pt x="15" y="141"/>
                </a:cubicBezTo>
                <a:cubicBezTo>
                  <a:pt x="15" y="140"/>
                  <a:pt x="15" y="140"/>
                  <a:pt x="15" y="140"/>
                </a:cubicBezTo>
                <a:cubicBezTo>
                  <a:pt x="15" y="140"/>
                  <a:pt x="15" y="140"/>
                  <a:pt x="15" y="140"/>
                </a:cubicBezTo>
                <a:close/>
                <a:moveTo>
                  <a:pt x="15" y="139"/>
                </a:moveTo>
                <a:cubicBezTo>
                  <a:pt x="15" y="138"/>
                  <a:pt x="16" y="137"/>
                  <a:pt x="17" y="136"/>
                </a:cubicBezTo>
                <a:cubicBezTo>
                  <a:pt x="17" y="136"/>
                  <a:pt x="16" y="137"/>
                  <a:pt x="16" y="137"/>
                </a:cubicBezTo>
                <a:cubicBezTo>
                  <a:pt x="16" y="138"/>
                  <a:pt x="16" y="139"/>
                  <a:pt x="15" y="139"/>
                </a:cubicBezTo>
                <a:close/>
                <a:moveTo>
                  <a:pt x="17" y="127"/>
                </a:moveTo>
                <a:cubicBezTo>
                  <a:pt x="17" y="128"/>
                  <a:pt x="17" y="129"/>
                  <a:pt x="17" y="129"/>
                </a:cubicBezTo>
                <a:cubicBezTo>
                  <a:pt x="17" y="129"/>
                  <a:pt x="17" y="129"/>
                  <a:pt x="17" y="129"/>
                </a:cubicBezTo>
                <a:cubicBezTo>
                  <a:pt x="16" y="129"/>
                  <a:pt x="16" y="130"/>
                  <a:pt x="15" y="130"/>
                </a:cubicBezTo>
                <a:cubicBezTo>
                  <a:pt x="12" y="131"/>
                  <a:pt x="15" y="129"/>
                  <a:pt x="15" y="129"/>
                </a:cubicBezTo>
                <a:cubicBezTo>
                  <a:pt x="16" y="128"/>
                  <a:pt x="16" y="128"/>
                  <a:pt x="17" y="127"/>
                </a:cubicBezTo>
                <a:cubicBezTo>
                  <a:pt x="17" y="127"/>
                  <a:pt x="17" y="127"/>
                  <a:pt x="17" y="127"/>
                </a:cubicBezTo>
                <a:close/>
                <a:moveTo>
                  <a:pt x="17" y="125"/>
                </a:moveTo>
                <a:cubicBezTo>
                  <a:pt x="17" y="125"/>
                  <a:pt x="16" y="125"/>
                  <a:pt x="16" y="126"/>
                </a:cubicBezTo>
                <a:cubicBezTo>
                  <a:pt x="15" y="126"/>
                  <a:pt x="14" y="126"/>
                  <a:pt x="14" y="127"/>
                </a:cubicBezTo>
                <a:cubicBezTo>
                  <a:pt x="12" y="127"/>
                  <a:pt x="12" y="127"/>
                  <a:pt x="13" y="127"/>
                </a:cubicBezTo>
                <a:cubicBezTo>
                  <a:pt x="14" y="126"/>
                  <a:pt x="16" y="125"/>
                  <a:pt x="17" y="124"/>
                </a:cubicBezTo>
                <a:cubicBezTo>
                  <a:pt x="17" y="124"/>
                  <a:pt x="17" y="125"/>
                  <a:pt x="17" y="125"/>
                </a:cubicBezTo>
                <a:close/>
                <a:moveTo>
                  <a:pt x="18" y="121"/>
                </a:moveTo>
                <a:cubicBezTo>
                  <a:pt x="15" y="122"/>
                  <a:pt x="13" y="123"/>
                  <a:pt x="11" y="124"/>
                </a:cubicBezTo>
                <a:cubicBezTo>
                  <a:pt x="11" y="123"/>
                  <a:pt x="11" y="122"/>
                  <a:pt x="11" y="122"/>
                </a:cubicBezTo>
                <a:cubicBezTo>
                  <a:pt x="15" y="120"/>
                  <a:pt x="19" y="119"/>
                  <a:pt x="22" y="117"/>
                </a:cubicBezTo>
                <a:cubicBezTo>
                  <a:pt x="24" y="116"/>
                  <a:pt x="25" y="115"/>
                  <a:pt x="27" y="115"/>
                </a:cubicBezTo>
                <a:cubicBezTo>
                  <a:pt x="28" y="114"/>
                  <a:pt x="29" y="114"/>
                  <a:pt x="27" y="115"/>
                </a:cubicBezTo>
                <a:cubicBezTo>
                  <a:pt x="25" y="116"/>
                  <a:pt x="24" y="117"/>
                  <a:pt x="23" y="118"/>
                </a:cubicBezTo>
                <a:cubicBezTo>
                  <a:pt x="22" y="118"/>
                  <a:pt x="21" y="118"/>
                  <a:pt x="20" y="118"/>
                </a:cubicBezTo>
                <a:cubicBezTo>
                  <a:pt x="19" y="119"/>
                  <a:pt x="18" y="120"/>
                  <a:pt x="18" y="121"/>
                </a:cubicBezTo>
                <a:close/>
                <a:moveTo>
                  <a:pt x="18" y="77"/>
                </a:moveTo>
                <a:cubicBezTo>
                  <a:pt x="19" y="77"/>
                  <a:pt x="20" y="76"/>
                  <a:pt x="21" y="76"/>
                </a:cubicBezTo>
                <a:cubicBezTo>
                  <a:pt x="22" y="75"/>
                  <a:pt x="26" y="73"/>
                  <a:pt x="23" y="75"/>
                </a:cubicBezTo>
                <a:cubicBezTo>
                  <a:pt x="21" y="76"/>
                  <a:pt x="19" y="77"/>
                  <a:pt x="17" y="78"/>
                </a:cubicBezTo>
                <a:cubicBezTo>
                  <a:pt x="17" y="78"/>
                  <a:pt x="18" y="78"/>
                  <a:pt x="18" y="77"/>
                </a:cubicBezTo>
                <a:close/>
                <a:moveTo>
                  <a:pt x="26" y="61"/>
                </a:moveTo>
                <a:cubicBezTo>
                  <a:pt x="28" y="60"/>
                  <a:pt x="28" y="60"/>
                  <a:pt x="26" y="61"/>
                </a:cubicBezTo>
                <a:cubicBezTo>
                  <a:pt x="26" y="61"/>
                  <a:pt x="26" y="61"/>
                  <a:pt x="26" y="61"/>
                </a:cubicBezTo>
                <a:close/>
                <a:moveTo>
                  <a:pt x="25" y="63"/>
                </a:moveTo>
                <a:cubicBezTo>
                  <a:pt x="26" y="63"/>
                  <a:pt x="27" y="62"/>
                  <a:pt x="29" y="62"/>
                </a:cubicBezTo>
                <a:cubicBezTo>
                  <a:pt x="28" y="62"/>
                  <a:pt x="26" y="63"/>
                  <a:pt x="25" y="64"/>
                </a:cubicBezTo>
                <a:cubicBezTo>
                  <a:pt x="25" y="64"/>
                  <a:pt x="24" y="64"/>
                  <a:pt x="24" y="64"/>
                </a:cubicBezTo>
                <a:cubicBezTo>
                  <a:pt x="24" y="64"/>
                  <a:pt x="25" y="64"/>
                  <a:pt x="25" y="63"/>
                </a:cubicBezTo>
                <a:close/>
                <a:moveTo>
                  <a:pt x="22" y="68"/>
                </a:moveTo>
                <a:cubicBezTo>
                  <a:pt x="23" y="67"/>
                  <a:pt x="24" y="67"/>
                  <a:pt x="24" y="67"/>
                </a:cubicBezTo>
                <a:cubicBezTo>
                  <a:pt x="26" y="66"/>
                  <a:pt x="31" y="64"/>
                  <a:pt x="27" y="67"/>
                </a:cubicBezTo>
                <a:cubicBezTo>
                  <a:pt x="25" y="68"/>
                  <a:pt x="23" y="69"/>
                  <a:pt x="21" y="70"/>
                </a:cubicBezTo>
                <a:cubicBezTo>
                  <a:pt x="21" y="69"/>
                  <a:pt x="22" y="69"/>
                  <a:pt x="22" y="68"/>
                </a:cubicBezTo>
                <a:close/>
                <a:moveTo>
                  <a:pt x="20" y="72"/>
                </a:moveTo>
                <a:cubicBezTo>
                  <a:pt x="21" y="72"/>
                  <a:pt x="22" y="72"/>
                  <a:pt x="23" y="71"/>
                </a:cubicBezTo>
                <a:cubicBezTo>
                  <a:pt x="25" y="71"/>
                  <a:pt x="27" y="70"/>
                  <a:pt x="28" y="69"/>
                </a:cubicBezTo>
                <a:cubicBezTo>
                  <a:pt x="27" y="70"/>
                  <a:pt x="26" y="70"/>
                  <a:pt x="25" y="71"/>
                </a:cubicBezTo>
                <a:cubicBezTo>
                  <a:pt x="23" y="72"/>
                  <a:pt x="21" y="73"/>
                  <a:pt x="19" y="74"/>
                </a:cubicBezTo>
                <a:cubicBezTo>
                  <a:pt x="19" y="74"/>
                  <a:pt x="20" y="73"/>
                  <a:pt x="20" y="72"/>
                </a:cubicBezTo>
                <a:close/>
                <a:moveTo>
                  <a:pt x="16" y="81"/>
                </a:moveTo>
                <a:cubicBezTo>
                  <a:pt x="18" y="81"/>
                  <a:pt x="19" y="80"/>
                  <a:pt x="20" y="80"/>
                </a:cubicBezTo>
                <a:cubicBezTo>
                  <a:pt x="21" y="79"/>
                  <a:pt x="28" y="76"/>
                  <a:pt x="23" y="79"/>
                </a:cubicBezTo>
                <a:cubicBezTo>
                  <a:pt x="21" y="81"/>
                  <a:pt x="18" y="82"/>
                  <a:pt x="15" y="84"/>
                </a:cubicBezTo>
                <a:cubicBezTo>
                  <a:pt x="16" y="83"/>
                  <a:pt x="16" y="82"/>
                  <a:pt x="16" y="81"/>
                </a:cubicBezTo>
                <a:close/>
                <a:moveTo>
                  <a:pt x="26" y="80"/>
                </a:moveTo>
                <a:cubicBezTo>
                  <a:pt x="25" y="81"/>
                  <a:pt x="23" y="81"/>
                  <a:pt x="22" y="82"/>
                </a:cubicBezTo>
                <a:cubicBezTo>
                  <a:pt x="21" y="82"/>
                  <a:pt x="20" y="83"/>
                  <a:pt x="19" y="83"/>
                </a:cubicBezTo>
                <a:cubicBezTo>
                  <a:pt x="20" y="83"/>
                  <a:pt x="13" y="86"/>
                  <a:pt x="16" y="84"/>
                </a:cubicBezTo>
                <a:cubicBezTo>
                  <a:pt x="19" y="82"/>
                  <a:pt x="23" y="81"/>
                  <a:pt x="26" y="78"/>
                </a:cubicBezTo>
                <a:cubicBezTo>
                  <a:pt x="26" y="79"/>
                  <a:pt x="26" y="80"/>
                  <a:pt x="26" y="80"/>
                </a:cubicBezTo>
                <a:close/>
                <a:moveTo>
                  <a:pt x="15" y="86"/>
                </a:moveTo>
                <a:cubicBezTo>
                  <a:pt x="16" y="85"/>
                  <a:pt x="18" y="84"/>
                  <a:pt x="20" y="84"/>
                </a:cubicBezTo>
                <a:cubicBezTo>
                  <a:pt x="21" y="83"/>
                  <a:pt x="23" y="82"/>
                  <a:pt x="25" y="81"/>
                </a:cubicBezTo>
                <a:cubicBezTo>
                  <a:pt x="27" y="81"/>
                  <a:pt x="27" y="81"/>
                  <a:pt x="25" y="82"/>
                </a:cubicBezTo>
                <a:cubicBezTo>
                  <a:pt x="22" y="84"/>
                  <a:pt x="18" y="86"/>
                  <a:pt x="14" y="88"/>
                </a:cubicBezTo>
                <a:cubicBezTo>
                  <a:pt x="14" y="87"/>
                  <a:pt x="14" y="87"/>
                  <a:pt x="15" y="86"/>
                </a:cubicBezTo>
                <a:close/>
                <a:moveTo>
                  <a:pt x="14" y="90"/>
                </a:moveTo>
                <a:cubicBezTo>
                  <a:pt x="16" y="89"/>
                  <a:pt x="18" y="88"/>
                  <a:pt x="20" y="87"/>
                </a:cubicBezTo>
                <a:cubicBezTo>
                  <a:pt x="22" y="87"/>
                  <a:pt x="24" y="86"/>
                  <a:pt x="25" y="85"/>
                </a:cubicBezTo>
                <a:cubicBezTo>
                  <a:pt x="26" y="85"/>
                  <a:pt x="31" y="84"/>
                  <a:pt x="28" y="85"/>
                </a:cubicBezTo>
                <a:cubicBezTo>
                  <a:pt x="23" y="88"/>
                  <a:pt x="17" y="90"/>
                  <a:pt x="13" y="93"/>
                </a:cubicBezTo>
                <a:cubicBezTo>
                  <a:pt x="13" y="92"/>
                  <a:pt x="13" y="91"/>
                  <a:pt x="14" y="90"/>
                </a:cubicBezTo>
                <a:close/>
                <a:moveTo>
                  <a:pt x="12" y="95"/>
                </a:moveTo>
                <a:cubicBezTo>
                  <a:pt x="16" y="93"/>
                  <a:pt x="19" y="92"/>
                  <a:pt x="22" y="91"/>
                </a:cubicBezTo>
                <a:cubicBezTo>
                  <a:pt x="25" y="90"/>
                  <a:pt x="27" y="88"/>
                  <a:pt x="30" y="87"/>
                </a:cubicBezTo>
                <a:cubicBezTo>
                  <a:pt x="34" y="86"/>
                  <a:pt x="29" y="88"/>
                  <a:pt x="28" y="89"/>
                </a:cubicBezTo>
                <a:cubicBezTo>
                  <a:pt x="23" y="92"/>
                  <a:pt x="17" y="94"/>
                  <a:pt x="12" y="98"/>
                </a:cubicBezTo>
                <a:cubicBezTo>
                  <a:pt x="12" y="97"/>
                  <a:pt x="12" y="96"/>
                  <a:pt x="12" y="95"/>
                </a:cubicBezTo>
                <a:close/>
                <a:moveTo>
                  <a:pt x="12" y="99"/>
                </a:moveTo>
                <a:cubicBezTo>
                  <a:pt x="15" y="98"/>
                  <a:pt x="17" y="97"/>
                  <a:pt x="20" y="95"/>
                </a:cubicBezTo>
                <a:cubicBezTo>
                  <a:pt x="23" y="94"/>
                  <a:pt x="25" y="93"/>
                  <a:pt x="28" y="92"/>
                </a:cubicBezTo>
                <a:cubicBezTo>
                  <a:pt x="29" y="92"/>
                  <a:pt x="30" y="92"/>
                  <a:pt x="31" y="91"/>
                </a:cubicBezTo>
                <a:cubicBezTo>
                  <a:pt x="30" y="92"/>
                  <a:pt x="29" y="92"/>
                  <a:pt x="29" y="93"/>
                </a:cubicBezTo>
                <a:cubicBezTo>
                  <a:pt x="26" y="95"/>
                  <a:pt x="22" y="96"/>
                  <a:pt x="19" y="98"/>
                </a:cubicBezTo>
                <a:cubicBezTo>
                  <a:pt x="17" y="100"/>
                  <a:pt x="14" y="100"/>
                  <a:pt x="11" y="102"/>
                </a:cubicBezTo>
                <a:cubicBezTo>
                  <a:pt x="11" y="101"/>
                  <a:pt x="12" y="100"/>
                  <a:pt x="12" y="99"/>
                </a:cubicBezTo>
                <a:close/>
                <a:moveTo>
                  <a:pt x="11" y="103"/>
                </a:moveTo>
                <a:cubicBezTo>
                  <a:pt x="11" y="103"/>
                  <a:pt x="11" y="103"/>
                  <a:pt x="11" y="103"/>
                </a:cubicBezTo>
                <a:cubicBezTo>
                  <a:pt x="15" y="102"/>
                  <a:pt x="19" y="100"/>
                  <a:pt x="23" y="99"/>
                </a:cubicBezTo>
                <a:cubicBezTo>
                  <a:pt x="25" y="98"/>
                  <a:pt x="27" y="97"/>
                  <a:pt x="29" y="96"/>
                </a:cubicBezTo>
                <a:cubicBezTo>
                  <a:pt x="30" y="96"/>
                  <a:pt x="36" y="93"/>
                  <a:pt x="31" y="95"/>
                </a:cubicBezTo>
                <a:cubicBezTo>
                  <a:pt x="25" y="99"/>
                  <a:pt x="17" y="102"/>
                  <a:pt x="11" y="107"/>
                </a:cubicBezTo>
                <a:cubicBezTo>
                  <a:pt x="11" y="106"/>
                  <a:pt x="11" y="105"/>
                  <a:pt x="11" y="103"/>
                </a:cubicBezTo>
                <a:close/>
                <a:moveTo>
                  <a:pt x="19" y="111"/>
                </a:moveTo>
                <a:cubicBezTo>
                  <a:pt x="16" y="112"/>
                  <a:pt x="13" y="114"/>
                  <a:pt x="11" y="116"/>
                </a:cubicBezTo>
                <a:cubicBezTo>
                  <a:pt x="11" y="115"/>
                  <a:pt x="11" y="114"/>
                  <a:pt x="11" y="113"/>
                </a:cubicBezTo>
                <a:cubicBezTo>
                  <a:pt x="11" y="113"/>
                  <a:pt x="11" y="113"/>
                  <a:pt x="11" y="113"/>
                </a:cubicBezTo>
                <a:cubicBezTo>
                  <a:pt x="18" y="111"/>
                  <a:pt x="25" y="108"/>
                  <a:pt x="31" y="104"/>
                </a:cubicBezTo>
                <a:cubicBezTo>
                  <a:pt x="27" y="106"/>
                  <a:pt x="23" y="109"/>
                  <a:pt x="19" y="111"/>
                </a:cubicBezTo>
                <a:close/>
                <a:moveTo>
                  <a:pt x="11" y="112"/>
                </a:moveTo>
                <a:cubicBezTo>
                  <a:pt x="11" y="111"/>
                  <a:pt x="11" y="109"/>
                  <a:pt x="11" y="108"/>
                </a:cubicBezTo>
                <a:cubicBezTo>
                  <a:pt x="16" y="107"/>
                  <a:pt x="20" y="104"/>
                  <a:pt x="25" y="102"/>
                </a:cubicBezTo>
                <a:cubicBezTo>
                  <a:pt x="26" y="102"/>
                  <a:pt x="27" y="101"/>
                  <a:pt x="29" y="101"/>
                </a:cubicBezTo>
                <a:cubicBezTo>
                  <a:pt x="30" y="100"/>
                  <a:pt x="32" y="99"/>
                  <a:pt x="33" y="99"/>
                </a:cubicBezTo>
                <a:cubicBezTo>
                  <a:pt x="33" y="99"/>
                  <a:pt x="34" y="99"/>
                  <a:pt x="34" y="99"/>
                </a:cubicBezTo>
                <a:cubicBezTo>
                  <a:pt x="34" y="99"/>
                  <a:pt x="34" y="99"/>
                  <a:pt x="33" y="99"/>
                </a:cubicBezTo>
                <a:cubicBezTo>
                  <a:pt x="30" y="101"/>
                  <a:pt x="25" y="103"/>
                  <a:pt x="21" y="105"/>
                </a:cubicBezTo>
                <a:cubicBezTo>
                  <a:pt x="18" y="107"/>
                  <a:pt x="14" y="110"/>
                  <a:pt x="11" y="112"/>
                </a:cubicBezTo>
                <a:close/>
                <a:moveTo>
                  <a:pt x="11" y="117"/>
                </a:moveTo>
                <a:cubicBezTo>
                  <a:pt x="11" y="117"/>
                  <a:pt x="11" y="117"/>
                  <a:pt x="11" y="117"/>
                </a:cubicBezTo>
                <a:cubicBezTo>
                  <a:pt x="14" y="117"/>
                  <a:pt x="16" y="116"/>
                  <a:pt x="18" y="114"/>
                </a:cubicBezTo>
                <a:cubicBezTo>
                  <a:pt x="22" y="113"/>
                  <a:pt x="26" y="111"/>
                  <a:pt x="29" y="110"/>
                </a:cubicBezTo>
                <a:cubicBezTo>
                  <a:pt x="29" y="110"/>
                  <a:pt x="29" y="110"/>
                  <a:pt x="29" y="110"/>
                </a:cubicBezTo>
                <a:cubicBezTo>
                  <a:pt x="23" y="113"/>
                  <a:pt x="17" y="117"/>
                  <a:pt x="11" y="121"/>
                </a:cubicBezTo>
                <a:cubicBezTo>
                  <a:pt x="11" y="119"/>
                  <a:pt x="11" y="118"/>
                  <a:pt x="11" y="117"/>
                </a:cubicBezTo>
                <a:close/>
                <a:moveTo>
                  <a:pt x="26" y="120"/>
                </a:moveTo>
                <a:cubicBezTo>
                  <a:pt x="27" y="120"/>
                  <a:pt x="27" y="120"/>
                  <a:pt x="28" y="120"/>
                </a:cubicBezTo>
                <a:cubicBezTo>
                  <a:pt x="27" y="121"/>
                  <a:pt x="27" y="121"/>
                  <a:pt x="25" y="120"/>
                </a:cubicBezTo>
                <a:cubicBezTo>
                  <a:pt x="25" y="120"/>
                  <a:pt x="24" y="119"/>
                  <a:pt x="24" y="119"/>
                </a:cubicBezTo>
                <a:cubicBezTo>
                  <a:pt x="25" y="119"/>
                  <a:pt x="27" y="119"/>
                  <a:pt x="26" y="120"/>
                </a:cubicBezTo>
                <a:cubicBezTo>
                  <a:pt x="25" y="120"/>
                  <a:pt x="26" y="120"/>
                  <a:pt x="26" y="120"/>
                </a:cubicBezTo>
                <a:close/>
                <a:moveTo>
                  <a:pt x="28" y="119"/>
                </a:moveTo>
                <a:cubicBezTo>
                  <a:pt x="27" y="119"/>
                  <a:pt x="27" y="119"/>
                  <a:pt x="28" y="118"/>
                </a:cubicBezTo>
                <a:cubicBezTo>
                  <a:pt x="28" y="118"/>
                  <a:pt x="28" y="118"/>
                  <a:pt x="28" y="118"/>
                </a:cubicBezTo>
                <a:cubicBezTo>
                  <a:pt x="26" y="117"/>
                  <a:pt x="22" y="119"/>
                  <a:pt x="25" y="117"/>
                </a:cubicBezTo>
                <a:cubicBezTo>
                  <a:pt x="26" y="116"/>
                  <a:pt x="28" y="115"/>
                  <a:pt x="29" y="114"/>
                </a:cubicBezTo>
                <a:cubicBezTo>
                  <a:pt x="29" y="115"/>
                  <a:pt x="29" y="117"/>
                  <a:pt x="28" y="119"/>
                </a:cubicBezTo>
                <a:close/>
                <a:moveTo>
                  <a:pt x="29" y="113"/>
                </a:moveTo>
                <a:cubicBezTo>
                  <a:pt x="26" y="114"/>
                  <a:pt x="23" y="115"/>
                  <a:pt x="21" y="117"/>
                </a:cubicBezTo>
                <a:cubicBezTo>
                  <a:pt x="19" y="117"/>
                  <a:pt x="18" y="118"/>
                  <a:pt x="16" y="119"/>
                </a:cubicBezTo>
                <a:cubicBezTo>
                  <a:pt x="16" y="119"/>
                  <a:pt x="9" y="123"/>
                  <a:pt x="13" y="120"/>
                </a:cubicBezTo>
                <a:cubicBezTo>
                  <a:pt x="18" y="117"/>
                  <a:pt x="24" y="114"/>
                  <a:pt x="29" y="110"/>
                </a:cubicBezTo>
                <a:cubicBezTo>
                  <a:pt x="29" y="111"/>
                  <a:pt x="29" y="112"/>
                  <a:pt x="29" y="113"/>
                </a:cubicBezTo>
                <a:close/>
                <a:moveTo>
                  <a:pt x="30" y="107"/>
                </a:moveTo>
                <a:cubicBezTo>
                  <a:pt x="30" y="108"/>
                  <a:pt x="29" y="108"/>
                  <a:pt x="29" y="109"/>
                </a:cubicBezTo>
                <a:cubicBezTo>
                  <a:pt x="26" y="110"/>
                  <a:pt x="23" y="111"/>
                  <a:pt x="20" y="113"/>
                </a:cubicBezTo>
                <a:cubicBezTo>
                  <a:pt x="19" y="113"/>
                  <a:pt x="18" y="114"/>
                  <a:pt x="17" y="114"/>
                </a:cubicBezTo>
                <a:cubicBezTo>
                  <a:pt x="17" y="114"/>
                  <a:pt x="12" y="116"/>
                  <a:pt x="12" y="116"/>
                </a:cubicBezTo>
                <a:cubicBezTo>
                  <a:pt x="14" y="113"/>
                  <a:pt x="19" y="112"/>
                  <a:pt x="23" y="110"/>
                </a:cubicBezTo>
                <a:cubicBezTo>
                  <a:pt x="25" y="108"/>
                  <a:pt x="28" y="107"/>
                  <a:pt x="31" y="105"/>
                </a:cubicBezTo>
                <a:cubicBezTo>
                  <a:pt x="30" y="105"/>
                  <a:pt x="30" y="106"/>
                  <a:pt x="30" y="107"/>
                </a:cubicBezTo>
                <a:close/>
                <a:moveTo>
                  <a:pt x="33" y="103"/>
                </a:moveTo>
                <a:cubicBezTo>
                  <a:pt x="33" y="103"/>
                  <a:pt x="33" y="103"/>
                  <a:pt x="33" y="103"/>
                </a:cubicBezTo>
                <a:cubicBezTo>
                  <a:pt x="29" y="104"/>
                  <a:pt x="26" y="106"/>
                  <a:pt x="23" y="108"/>
                </a:cubicBezTo>
                <a:cubicBezTo>
                  <a:pt x="21" y="109"/>
                  <a:pt x="18" y="110"/>
                  <a:pt x="15" y="111"/>
                </a:cubicBezTo>
                <a:cubicBezTo>
                  <a:pt x="13" y="112"/>
                  <a:pt x="10" y="113"/>
                  <a:pt x="15" y="110"/>
                </a:cubicBezTo>
                <a:cubicBezTo>
                  <a:pt x="21" y="105"/>
                  <a:pt x="29" y="103"/>
                  <a:pt x="36" y="98"/>
                </a:cubicBezTo>
                <a:cubicBezTo>
                  <a:pt x="36" y="100"/>
                  <a:pt x="35" y="102"/>
                  <a:pt x="33" y="103"/>
                </a:cubicBezTo>
                <a:close/>
                <a:moveTo>
                  <a:pt x="12" y="107"/>
                </a:moveTo>
                <a:cubicBezTo>
                  <a:pt x="14" y="106"/>
                  <a:pt x="16" y="104"/>
                  <a:pt x="17" y="104"/>
                </a:cubicBezTo>
                <a:cubicBezTo>
                  <a:pt x="19" y="103"/>
                  <a:pt x="21" y="102"/>
                  <a:pt x="23" y="101"/>
                </a:cubicBezTo>
                <a:cubicBezTo>
                  <a:pt x="27" y="99"/>
                  <a:pt x="30" y="97"/>
                  <a:pt x="34" y="94"/>
                </a:cubicBezTo>
                <a:cubicBezTo>
                  <a:pt x="34" y="95"/>
                  <a:pt x="35" y="96"/>
                  <a:pt x="35" y="96"/>
                </a:cubicBezTo>
                <a:cubicBezTo>
                  <a:pt x="35" y="96"/>
                  <a:pt x="36" y="97"/>
                  <a:pt x="36" y="97"/>
                </a:cubicBezTo>
                <a:cubicBezTo>
                  <a:pt x="28" y="100"/>
                  <a:pt x="20" y="104"/>
                  <a:pt x="12" y="107"/>
                </a:cubicBezTo>
                <a:close/>
                <a:moveTo>
                  <a:pt x="24" y="97"/>
                </a:moveTo>
                <a:cubicBezTo>
                  <a:pt x="21" y="99"/>
                  <a:pt x="19" y="100"/>
                  <a:pt x="16" y="101"/>
                </a:cubicBezTo>
                <a:cubicBezTo>
                  <a:pt x="16" y="101"/>
                  <a:pt x="11" y="103"/>
                  <a:pt x="13" y="102"/>
                </a:cubicBezTo>
                <a:cubicBezTo>
                  <a:pt x="20" y="98"/>
                  <a:pt x="27" y="95"/>
                  <a:pt x="33" y="91"/>
                </a:cubicBezTo>
                <a:cubicBezTo>
                  <a:pt x="33" y="90"/>
                  <a:pt x="33" y="90"/>
                  <a:pt x="32" y="90"/>
                </a:cubicBezTo>
                <a:cubicBezTo>
                  <a:pt x="29" y="91"/>
                  <a:pt x="26" y="92"/>
                  <a:pt x="23" y="93"/>
                </a:cubicBezTo>
                <a:cubicBezTo>
                  <a:pt x="21" y="94"/>
                  <a:pt x="19" y="95"/>
                  <a:pt x="17" y="96"/>
                </a:cubicBezTo>
                <a:cubicBezTo>
                  <a:pt x="15" y="97"/>
                  <a:pt x="9" y="100"/>
                  <a:pt x="15" y="96"/>
                </a:cubicBezTo>
                <a:cubicBezTo>
                  <a:pt x="20" y="92"/>
                  <a:pt x="28" y="91"/>
                  <a:pt x="33" y="87"/>
                </a:cubicBezTo>
                <a:cubicBezTo>
                  <a:pt x="34" y="88"/>
                  <a:pt x="33" y="89"/>
                  <a:pt x="33" y="91"/>
                </a:cubicBezTo>
                <a:cubicBezTo>
                  <a:pt x="33" y="92"/>
                  <a:pt x="33" y="93"/>
                  <a:pt x="33" y="94"/>
                </a:cubicBezTo>
                <a:cubicBezTo>
                  <a:pt x="30" y="94"/>
                  <a:pt x="27" y="96"/>
                  <a:pt x="24" y="97"/>
                </a:cubicBezTo>
                <a:close/>
                <a:moveTo>
                  <a:pt x="23" y="89"/>
                </a:moveTo>
                <a:cubicBezTo>
                  <a:pt x="21" y="90"/>
                  <a:pt x="19" y="91"/>
                  <a:pt x="17" y="92"/>
                </a:cubicBezTo>
                <a:cubicBezTo>
                  <a:pt x="15" y="93"/>
                  <a:pt x="11" y="95"/>
                  <a:pt x="15" y="92"/>
                </a:cubicBezTo>
                <a:cubicBezTo>
                  <a:pt x="20" y="89"/>
                  <a:pt x="26" y="88"/>
                  <a:pt x="31" y="84"/>
                </a:cubicBezTo>
                <a:cubicBezTo>
                  <a:pt x="32" y="84"/>
                  <a:pt x="33" y="85"/>
                  <a:pt x="33" y="86"/>
                </a:cubicBezTo>
                <a:cubicBezTo>
                  <a:pt x="30" y="87"/>
                  <a:pt x="26" y="88"/>
                  <a:pt x="23" y="89"/>
                </a:cubicBezTo>
                <a:close/>
                <a:moveTo>
                  <a:pt x="16" y="89"/>
                </a:moveTo>
                <a:cubicBezTo>
                  <a:pt x="12" y="90"/>
                  <a:pt x="16" y="88"/>
                  <a:pt x="17" y="87"/>
                </a:cubicBezTo>
                <a:cubicBezTo>
                  <a:pt x="18" y="87"/>
                  <a:pt x="19" y="86"/>
                  <a:pt x="20" y="85"/>
                </a:cubicBezTo>
                <a:cubicBezTo>
                  <a:pt x="23" y="84"/>
                  <a:pt x="25" y="83"/>
                  <a:pt x="27" y="81"/>
                </a:cubicBezTo>
                <a:cubicBezTo>
                  <a:pt x="28" y="82"/>
                  <a:pt x="28" y="83"/>
                  <a:pt x="29" y="83"/>
                </a:cubicBezTo>
                <a:cubicBezTo>
                  <a:pt x="29" y="83"/>
                  <a:pt x="30" y="83"/>
                  <a:pt x="30" y="83"/>
                </a:cubicBezTo>
                <a:cubicBezTo>
                  <a:pt x="25" y="84"/>
                  <a:pt x="20" y="87"/>
                  <a:pt x="16" y="89"/>
                </a:cubicBezTo>
                <a:close/>
                <a:moveTo>
                  <a:pt x="26" y="74"/>
                </a:moveTo>
                <a:cubicBezTo>
                  <a:pt x="26" y="75"/>
                  <a:pt x="26" y="76"/>
                  <a:pt x="26" y="77"/>
                </a:cubicBezTo>
                <a:cubicBezTo>
                  <a:pt x="23" y="78"/>
                  <a:pt x="20" y="79"/>
                  <a:pt x="17" y="80"/>
                </a:cubicBezTo>
                <a:cubicBezTo>
                  <a:pt x="17" y="80"/>
                  <a:pt x="17" y="80"/>
                  <a:pt x="17" y="80"/>
                </a:cubicBezTo>
                <a:cubicBezTo>
                  <a:pt x="20" y="79"/>
                  <a:pt x="23" y="76"/>
                  <a:pt x="26" y="74"/>
                </a:cubicBezTo>
                <a:cubicBezTo>
                  <a:pt x="26" y="73"/>
                  <a:pt x="26" y="73"/>
                  <a:pt x="26" y="73"/>
                </a:cubicBezTo>
                <a:cubicBezTo>
                  <a:pt x="24" y="73"/>
                  <a:pt x="23" y="74"/>
                  <a:pt x="22" y="75"/>
                </a:cubicBezTo>
                <a:cubicBezTo>
                  <a:pt x="21" y="75"/>
                  <a:pt x="20" y="76"/>
                  <a:pt x="18" y="76"/>
                </a:cubicBezTo>
                <a:cubicBezTo>
                  <a:pt x="19" y="76"/>
                  <a:pt x="19" y="76"/>
                  <a:pt x="19" y="75"/>
                </a:cubicBezTo>
                <a:cubicBezTo>
                  <a:pt x="20" y="74"/>
                  <a:pt x="21" y="74"/>
                  <a:pt x="21" y="73"/>
                </a:cubicBezTo>
                <a:cubicBezTo>
                  <a:pt x="24" y="72"/>
                  <a:pt x="26" y="71"/>
                  <a:pt x="28" y="70"/>
                </a:cubicBezTo>
                <a:cubicBezTo>
                  <a:pt x="28" y="71"/>
                  <a:pt x="27" y="73"/>
                  <a:pt x="26" y="74"/>
                </a:cubicBezTo>
                <a:close/>
                <a:moveTo>
                  <a:pt x="29" y="68"/>
                </a:moveTo>
                <a:cubicBezTo>
                  <a:pt x="28" y="69"/>
                  <a:pt x="27" y="69"/>
                  <a:pt x="25" y="70"/>
                </a:cubicBezTo>
                <a:cubicBezTo>
                  <a:pt x="23" y="71"/>
                  <a:pt x="19" y="72"/>
                  <a:pt x="23" y="70"/>
                </a:cubicBezTo>
                <a:cubicBezTo>
                  <a:pt x="25" y="68"/>
                  <a:pt x="28" y="67"/>
                  <a:pt x="30" y="65"/>
                </a:cubicBezTo>
                <a:cubicBezTo>
                  <a:pt x="30" y="66"/>
                  <a:pt x="29" y="67"/>
                  <a:pt x="29" y="68"/>
                </a:cubicBezTo>
                <a:close/>
                <a:moveTo>
                  <a:pt x="30" y="63"/>
                </a:moveTo>
                <a:cubicBezTo>
                  <a:pt x="30" y="63"/>
                  <a:pt x="30" y="64"/>
                  <a:pt x="30" y="64"/>
                </a:cubicBezTo>
                <a:cubicBezTo>
                  <a:pt x="30" y="64"/>
                  <a:pt x="30" y="64"/>
                  <a:pt x="30" y="64"/>
                </a:cubicBezTo>
                <a:cubicBezTo>
                  <a:pt x="29" y="64"/>
                  <a:pt x="28" y="64"/>
                  <a:pt x="27" y="65"/>
                </a:cubicBezTo>
                <a:cubicBezTo>
                  <a:pt x="25" y="66"/>
                  <a:pt x="24" y="66"/>
                  <a:pt x="23" y="67"/>
                </a:cubicBezTo>
                <a:cubicBezTo>
                  <a:pt x="23" y="66"/>
                  <a:pt x="23" y="66"/>
                  <a:pt x="23" y="66"/>
                </a:cubicBezTo>
                <a:cubicBezTo>
                  <a:pt x="25" y="64"/>
                  <a:pt x="28" y="63"/>
                  <a:pt x="30" y="62"/>
                </a:cubicBezTo>
                <a:cubicBezTo>
                  <a:pt x="30" y="62"/>
                  <a:pt x="30" y="62"/>
                  <a:pt x="30" y="63"/>
                </a:cubicBezTo>
                <a:close/>
                <a:moveTo>
                  <a:pt x="30" y="61"/>
                </a:moveTo>
                <a:cubicBezTo>
                  <a:pt x="29" y="61"/>
                  <a:pt x="28" y="61"/>
                  <a:pt x="27" y="62"/>
                </a:cubicBezTo>
                <a:cubicBezTo>
                  <a:pt x="28" y="61"/>
                  <a:pt x="29" y="61"/>
                  <a:pt x="29" y="60"/>
                </a:cubicBezTo>
                <a:cubicBezTo>
                  <a:pt x="30" y="60"/>
                  <a:pt x="29" y="59"/>
                  <a:pt x="29" y="59"/>
                </a:cubicBezTo>
                <a:cubicBezTo>
                  <a:pt x="28" y="60"/>
                  <a:pt x="28" y="60"/>
                  <a:pt x="27" y="60"/>
                </a:cubicBezTo>
                <a:cubicBezTo>
                  <a:pt x="28" y="59"/>
                  <a:pt x="28" y="58"/>
                  <a:pt x="29" y="57"/>
                </a:cubicBezTo>
                <a:cubicBezTo>
                  <a:pt x="29" y="58"/>
                  <a:pt x="30" y="59"/>
                  <a:pt x="30" y="61"/>
                </a:cubicBezTo>
                <a:close/>
                <a:moveTo>
                  <a:pt x="20" y="154"/>
                </a:moveTo>
                <a:cubicBezTo>
                  <a:pt x="19" y="151"/>
                  <a:pt x="18" y="148"/>
                  <a:pt x="17" y="145"/>
                </a:cubicBezTo>
                <a:cubicBezTo>
                  <a:pt x="17" y="145"/>
                  <a:pt x="17" y="145"/>
                  <a:pt x="17" y="145"/>
                </a:cubicBezTo>
                <a:cubicBezTo>
                  <a:pt x="17" y="141"/>
                  <a:pt x="19" y="138"/>
                  <a:pt x="20" y="135"/>
                </a:cubicBezTo>
                <a:cubicBezTo>
                  <a:pt x="21" y="132"/>
                  <a:pt x="20" y="130"/>
                  <a:pt x="20" y="127"/>
                </a:cubicBezTo>
                <a:cubicBezTo>
                  <a:pt x="20" y="125"/>
                  <a:pt x="20" y="119"/>
                  <a:pt x="23" y="122"/>
                </a:cubicBezTo>
                <a:cubicBezTo>
                  <a:pt x="24" y="123"/>
                  <a:pt x="24" y="123"/>
                  <a:pt x="26" y="124"/>
                </a:cubicBezTo>
                <a:cubicBezTo>
                  <a:pt x="28" y="124"/>
                  <a:pt x="30" y="123"/>
                  <a:pt x="31" y="121"/>
                </a:cubicBezTo>
                <a:cubicBezTo>
                  <a:pt x="31" y="119"/>
                  <a:pt x="32" y="117"/>
                  <a:pt x="32" y="115"/>
                </a:cubicBezTo>
                <a:cubicBezTo>
                  <a:pt x="32" y="111"/>
                  <a:pt x="33" y="108"/>
                  <a:pt x="36" y="105"/>
                </a:cubicBezTo>
                <a:cubicBezTo>
                  <a:pt x="38" y="102"/>
                  <a:pt x="40" y="98"/>
                  <a:pt x="38" y="95"/>
                </a:cubicBezTo>
                <a:cubicBezTo>
                  <a:pt x="37" y="94"/>
                  <a:pt x="35" y="93"/>
                  <a:pt x="36" y="91"/>
                </a:cubicBezTo>
                <a:cubicBezTo>
                  <a:pt x="36" y="89"/>
                  <a:pt x="37" y="87"/>
                  <a:pt x="36" y="85"/>
                </a:cubicBezTo>
                <a:cubicBezTo>
                  <a:pt x="36" y="84"/>
                  <a:pt x="35" y="82"/>
                  <a:pt x="34" y="81"/>
                </a:cubicBezTo>
                <a:cubicBezTo>
                  <a:pt x="33" y="81"/>
                  <a:pt x="32" y="81"/>
                  <a:pt x="32" y="80"/>
                </a:cubicBezTo>
                <a:cubicBezTo>
                  <a:pt x="28" y="79"/>
                  <a:pt x="29" y="74"/>
                  <a:pt x="30" y="72"/>
                </a:cubicBezTo>
                <a:cubicBezTo>
                  <a:pt x="31" y="69"/>
                  <a:pt x="33" y="67"/>
                  <a:pt x="33" y="64"/>
                </a:cubicBezTo>
                <a:cubicBezTo>
                  <a:pt x="33" y="61"/>
                  <a:pt x="32" y="57"/>
                  <a:pt x="32" y="53"/>
                </a:cubicBezTo>
                <a:cubicBezTo>
                  <a:pt x="37" y="46"/>
                  <a:pt x="44" y="40"/>
                  <a:pt x="51" y="35"/>
                </a:cubicBezTo>
                <a:cubicBezTo>
                  <a:pt x="80" y="13"/>
                  <a:pt x="120" y="10"/>
                  <a:pt x="153" y="23"/>
                </a:cubicBezTo>
                <a:cubicBezTo>
                  <a:pt x="151" y="24"/>
                  <a:pt x="149" y="24"/>
                  <a:pt x="148" y="25"/>
                </a:cubicBezTo>
                <a:cubicBezTo>
                  <a:pt x="146" y="27"/>
                  <a:pt x="149" y="30"/>
                  <a:pt x="150" y="30"/>
                </a:cubicBezTo>
                <a:cubicBezTo>
                  <a:pt x="151" y="30"/>
                  <a:pt x="152" y="30"/>
                  <a:pt x="153" y="30"/>
                </a:cubicBezTo>
                <a:cubicBezTo>
                  <a:pt x="153" y="30"/>
                  <a:pt x="153" y="30"/>
                  <a:pt x="154" y="30"/>
                </a:cubicBezTo>
                <a:cubicBezTo>
                  <a:pt x="155" y="30"/>
                  <a:pt x="155" y="30"/>
                  <a:pt x="155" y="32"/>
                </a:cubicBezTo>
                <a:cubicBezTo>
                  <a:pt x="152" y="32"/>
                  <a:pt x="148" y="30"/>
                  <a:pt x="145" y="29"/>
                </a:cubicBezTo>
                <a:cubicBezTo>
                  <a:pt x="143" y="28"/>
                  <a:pt x="139" y="22"/>
                  <a:pt x="136" y="25"/>
                </a:cubicBezTo>
                <a:cubicBezTo>
                  <a:pt x="135" y="26"/>
                  <a:pt x="135" y="27"/>
                  <a:pt x="135" y="29"/>
                </a:cubicBezTo>
                <a:cubicBezTo>
                  <a:pt x="134" y="31"/>
                  <a:pt x="137" y="34"/>
                  <a:pt x="133" y="34"/>
                </a:cubicBezTo>
                <a:cubicBezTo>
                  <a:pt x="130" y="34"/>
                  <a:pt x="127" y="32"/>
                  <a:pt x="124" y="32"/>
                </a:cubicBezTo>
                <a:cubicBezTo>
                  <a:pt x="118" y="31"/>
                  <a:pt x="118" y="38"/>
                  <a:pt x="123" y="40"/>
                </a:cubicBezTo>
                <a:cubicBezTo>
                  <a:pt x="126" y="42"/>
                  <a:pt x="130" y="43"/>
                  <a:pt x="133" y="43"/>
                </a:cubicBezTo>
                <a:cubicBezTo>
                  <a:pt x="135" y="43"/>
                  <a:pt x="137" y="42"/>
                  <a:pt x="138" y="41"/>
                </a:cubicBezTo>
                <a:cubicBezTo>
                  <a:pt x="142" y="39"/>
                  <a:pt x="146" y="38"/>
                  <a:pt x="150" y="42"/>
                </a:cubicBezTo>
                <a:cubicBezTo>
                  <a:pt x="154" y="45"/>
                  <a:pt x="153" y="51"/>
                  <a:pt x="158" y="54"/>
                </a:cubicBezTo>
                <a:cubicBezTo>
                  <a:pt x="161" y="57"/>
                  <a:pt x="164" y="51"/>
                  <a:pt x="167" y="52"/>
                </a:cubicBezTo>
                <a:cubicBezTo>
                  <a:pt x="169" y="52"/>
                  <a:pt x="171" y="53"/>
                  <a:pt x="173" y="54"/>
                </a:cubicBezTo>
                <a:cubicBezTo>
                  <a:pt x="174" y="55"/>
                  <a:pt x="175" y="56"/>
                  <a:pt x="176" y="57"/>
                </a:cubicBezTo>
                <a:cubicBezTo>
                  <a:pt x="177" y="57"/>
                  <a:pt x="179" y="62"/>
                  <a:pt x="175" y="61"/>
                </a:cubicBezTo>
                <a:cubicBezTo>
                  <a:pt x="172" y="59"/>
                  <a:pt x="170" y="55"/>
                  <a:pt x="167" y="55"/>
                </a:cubicBezTo>
                <a:cubicBezTo>
                  <a:pt x="164" y="55"/>
                  <a:pt x="163" y="57"/>
                  <a:pt x="163" y="59"/>
                </a:cubicBezTo>
                <a:cubicBezTo>
                  <a:pt x="163" y="63"/>
                  <a:pt x="167" y="65"/>
                  <a:pt x="170" y="66"/>
                </a:cubicBezTo>
                <a:cubicBezTo>
                  <a:pt x="170" y="66"/>
                  <a:pt x="170" y="66"/>
                  <a:pt x="171" y="66"/>
                </a:cubicBezTo>
                <a:cubicBezTo>
                  <a:pt x="173" y="67"/>
                  <a:pt x="172" y="69"/>
                  <a:pt x="170" y="71"/>
                </a:cubicBezTo>
                <a:cubicBezTo>
                  <a:pt x="170" y="71"/>
                  <a:pt x="170" y="71"/>
                  <a:pt x="170" y="71"/>
                </a:cubicBezTo>
                <a:cubicBezTo>
                  <a:pt x="164" y="68"/>
                  <a:pt x="159" y="66"/>
                  <a:pt x="154" y="64"/>
                </a:cubicBezTo>
                <a:cubicBezTo>
                  <a:pt x="148" y="61"/>
                  <a:pt x="144" y="57"/>
                  <a:pt x="140" y="52"/>
                </a:cubicBezTo>
                <a:cubicBezTo>
                  <a:pt x="137" y="48"/>
                  <a:pt x="134" y="45"/>
                  <a:pt x="129" y="44"/>
                </a:cubicBezTo>
                <a:cubicBezTo>
                  <a:pt x="125" y="42"/>
                  <a:pt x="120" y="42"/>
                  <a:pt x="115" y="43"/>
                </a:cubicBezTo>
                <a:cubicBezTo>
                  <a:pt x="99" y="47"/>
                  <a:pt x="72" y="66"/>
                  <a:pt x="81" y="86"/>
                </a:cubicBezTo>
                <a:cubicBezTo>
                  <a:pt x="86" y="95"/>
                  <a:pt x="100" y="93"/>
                  <a:pt x="109" y="98"/>
                </a:cubicBezTo>
                <a:cubicBezTo>
                  <a:pt x="115" y="101"/>
                  <a:pt x="112" y="109"/>
                  <a:pt x="110" y="114"/>
                </a:cubicBezTo>
                <a:cubicBezTo>
                  <a:pt x="109" y="116"/>
                  <a:pt x="108" y="119"/>
                  <a:pt x="108" y="121"/>
                </a:cubicBezTo>
                <a:cubicBezTo>
                  <a:pt x="107" y="124"/>
                  <a:pt x="108" y="127"/>
                  <a:pt x="109" y="130"/>
                </a:cubicBezTo>
                <a:cubicBezTo>
                  <a:pt x="109" y="135"/>
                  <a:pt x="105" y="140"/>
                  <a:pt x="104" y="144"/>
                </a:cubicBezTo>
                <a:cubicBezTo>
                  <a:pt x="102" y="147"/>
                  <a:pt x="101" y="151"/>
                  <a:pt x="101" y="154"/>
                </a:cubicBezTo>
                <a:cubicBezTo>
                  <a:pt x="99" y="160"/>
                  <a:pt x="98" y="167"/>
                  <a:pt x="101" y="173"/>
                </a:cubicBezTo>
                <a:cubicBezTo>
                  <a:pt x="103" y="179"/>
                  <a:pt x="108" y="180"/>
                  <a:pt x="114" y="179"/>
                </a:cubicBezTo>
                <a:cubicBezTo>
                  <a:pt x="119" y="179"/>
                  <a:pt x="124" y="176"/>
                  <a:pt x="128" y="172"/>
                </a:cubicBezTo>
                <a:cubicBezTo>
                  <a:pt x="134" y="168"/>
                  <a:pt x="140" y="165"/>
                  <a:pt x="146" y="162"/>
                </a:cubicBezTo>
                <a:cubicBezTo>
                  <a:pt x="151" y="160"/>
                  <a:pt x="155" y="158"/>
                  <a:pt x="157" y="154"/>
                </a:cubicBezTo>
                <a:cubicBezTo>
                  <a:pt x="161" y="149"/>
                  <a:pt x="157" y="143"/>
                  <a:pt x="163" y="139"/>
                </a:cubicBezTo>
                <a:cubicBezTo>
                  <a:pt x="168" y="135"/>
                  <a:pt x="177" y="134"/>
                  <a:pt x="181" y="127"/>
                </a:cubicBezTo>
                <a:cubicBezTo>
                  <a:pt x="182" y="124"/>
                  <a:pt x="182" y="121"/>
                  <a:pt x="180" y="118"/>
                </a:cubicBezTo>
                <a:cubicBezTo>
                  <a:pt x="179" y="115"/>
                  <a:pt x="176" y="113"/>
                  <a:pt x="175" y="110"/>
                </a:cubicBezTo>
                <a:cubicBezTo>
                  <a:pt x="174" y="107"/>
                  <a:pt x="175" y="103"/>
                  <a:pt x="174" y="100"/>
                </a:cubicBezTo>
                <a:cubicBezTo>
                  <a:pt x="174" y="98"/>
                  <a:pt x="173" y="95"/>
                  <a:pt x="172" y="93"/>
                </a:cubicBezTo>
                <a:cubicBezTo>
                  <a:pt x="171" y="92"/>
                  <a:pt x="171" y="90"/>
                  <a:pt x="170" y="89"/>
                </a:cubicBezTo>
                <a:cubicBezTo>
                  <a:pt x="170" y="88"/>
                  <a:pt x="170" y="88"/>
                  <a:pt x="170" y="88"/>
                </a:cubicBezTo>
                <a:cubicBezTo>
                  <a:pt x="169" y="85"/>
                  <a:pt x="170" y="84"/>
                  <a:pt x="173" y="84"/>
                </a:cubicBezTo>
                <a:cubicBezTo>
                  <a:pt x="176" y="89"/>
                  <a:pt x="175" y="96"/>
                  <a:pt x="175" y="101"/>
                </a:cubicBezTo>
                <a:cubicBezTo>
                  <a:pt x="175" y="105"/>
                  <a:pt x="175" y="108"/>
                  <a:pt x="177" y="111"/>
                </a:cubicBezTo>
                <a:cubicBezTo>
                  <a:pt x="180" y="113"/>
                  <a:pt x="185" y="113"/>
                  <a:pt x="188" y="112"/>
                </a:cubicBezTo>
                <a:cubicBezTo>
                  <a:pt x="191" y="112"/>
                  <a:pt x="196" y="110"/>
                  <a:pt x="197" y="107"/>
                </a:cubicBezTo>
                <a:cubicBezTo>
                  <a:pt x="198" y="102"/>
                  <a:pt x="195" y="98"/>
                  <a:pt x="193" y="95"/>
                </a:cubicBezTo>
                <a:cubicBezTo>
                  <a:pt x="192" y="93"/>
                  <a:pt x="191" y="92"/>
                  <a:pt x="190" y="91"/>
                </a:cubicBezTo>
                <a:cubicBezTo>
                  <a:pt x="190" y="90"/>
                  <a:pt x="189" y="90"/>
                  <a:pt x="189" y="89"/>
                </a:cubicBezTo>
                <a:cubicBezTo>
                  <a:pt x="189" y="89"/>
                  <a:pt x="186" y="82"/>
                  <a:pt x="189" y="84"/>
                </a:cubicBezTo>
                <a:cubicBezTo>
                  <a:pt x="194" y="87"/>
                  <a:pt x="196" y="93"/>
                  <a:pt x="198" y="97"/>
                </a:cubicBezTo>
                <a:cubicBezTo>
                  <a:pt x="200" y="100"/>
                  <a:pt x="203" y="103"/>
                  <a:pt x="206" y="106"/>
                </a:cubicBezTo>
                <a:cubicBezTo>
                  <a:pt x="211" y="111"/>
                  <a:pt x="212" y="115"/>
                  <a:pt x="213" y="121"/>
                </a:cubicBezTo>
                <a:cubicBezTo>
                  <a:pt x="213" y="122"/>
                  <a:pt x="213" y="122"/>
                  <a:pt x="213" y="122"/>
                </a:cubicBezTo>
                <a:cubicBezTo>
                  <a:pt x="209" y="164"/>
                  <a:pt x="176" y="197"/>
                  <a:pt x="135" y="207"/>
                </a:cubicBezTo>
                <a:cubicBezTo>
                  <a:pt x="90" y="217"/>
                  <a:pt x="41" y="195"/>
                  <a:pt x="20" y="154"/>
                </a:cubicBezTo>
                <a:close/>
                <a:moveTo>
                  <a:pt x="63" y="219"/>
                </a:moveTo>
                <a:cubicBezTo>
                  <a:pt x="61" y="217"/>
                  <a:pt x="65" y="211"/>
                  <a:pt x="66" y="210"/>
                </a:cubicBezTo>
                <a:cubicBezTo>
                  <a:pt x="68" y="208"/>
                  <a:pt x="69" y="206"/>
                  <a:pt x="70" y="203"/>
                </a:cubicBezTo>
                <a:cubicBezTo>
                  <a:pt x="72" y="204"/>
                  <a:pt x="73" y="204"/>
                  <a:pt x="74" y="205"/>
                </a:cubicBezTo>
                <a:cubicBezTo>
                  <a:pt x="72" y="209"/>
                  <a:pt x="66" y="224"/>
                  <a:pt x="63" y="219"/>
                </a:cubicBezTo>
                <a:close/>
                <a:moveTo>
                  <a:pt x="108" y="222"/>
                </a:moveTo>
                <a:cubicBezTo>
                  <a:pt x="111" y="222"/>
                  <a:pt x="114" y="222"/>
                  <a:pt x="116" y="222"/>
                </a:cubicBezTo>
                <a:cubicBezTo>
                  <a:pt x="113" y="223"/>
                  <a:pt x="110" y="224"/>
                  <a:pt x="107" y="224"/>
                </a:cubicBezTo>
                <a:cubicBezTo>
                  <a:pt x="107" y="223"/>
                  <a:pt x="107" y="223"/>
                  <a:pt x="107" y="222"/>
                </a:cubicBezTo>
                <a:cubicBezTo>
                  <a:pt x="108" y="222"/>
                  <a:pt x="108" y="222"/>
                  <a:pt x="108" y="222"/>
                </a:cubicBezTo>
                <a:close/>
                <a:moveTo>
                  <a:pt x="120" y="228"/>
                </a:moveTo>
                <a:cubicBezTo>
                  <a:pt x="120" y="228"/>
                  <a:pt x="120" y="229"/>
                  <a:pt x="120" y="230"/>
                </a:cubicBezTo>
                <a:cubicBezTo>
                  <a:pt x="115" y="231"/>
                  <a:pt x="110" y="233"/>
                  <a:pt x="104" y="235"/>
                </a:cubicBezTo>
                <a:cubicBezTo>
                  <a:pt x="104" y="235"/>
                  <a:pt x="104" y="235"/>
                  <a:pt x="104" y="235"/>
                </a:cubicBezTo>
                <a:cubicBezTo>
                  <a:pt x="104" y="235"/>
                  <a:pt x="104" y="235"/>
                  <a:pt x="104" y="235"/>
                </a:cubicBezTo>
                <a:cubicBezTo>
                  <a:pt x="106" y="234"/>
                  <a:pt x="107" y="233"/>
                  <a:pt x="109" y="232"/>
                </a:cubicBezTo>
                <a:cubicBezTo>
                  <a:pt x="112" y="231"/>
                  <a:pt x="116" y="229"/>
                  <a:pt x="119" y="228"/>
                </a:cubicBezTo>
                <a:cubicBezTo>
                  <a:pt x="119" y="228"/>
                  <a:pt x="120" y="228"/>
                  <a:pt x="120" y="228"/>
                </a:cubicBezTo>
                <a:close/>
                <a:moveTo>
                  <a:pt x="121" y="234"/>
                </a:moveTo>
                <a:cubicBezTo>
                  <a:pt x="121" y="234"/>
                  <a:pt x="121" y="234"/>
                  <a:pt x="121" y="234"/>
                </a:cubicBezTo>
                <a:cubicBezTo>
                  <a:pt x="115" y="236"/>
                  <a:pt x="109" y="238"/>
                  <a:pt x="102" y="238"/>
                </a:cubicBezTo>
                <a:cubicBezTo>
                  <a:pt x="102" y="238"/>
                  <a:pt x="102" y="238"/>
                  <a:pt x="102" y="238"/>
                </a:cubicBezTo>
                <a:cubicBezTo>
                  <a:pt x="105" y="238"/>
                  <a:pt x="108" y="236"/>
                  <a:pt x="111" y="235"/>
                </a:cubicBezTo>
                <a:cubicBezTo>
                  <a:pt x="114" y="233"/>
                  <a:pt x="117" y="232"/>
                  <a:pt x="120" y="230"/>
                </a:cubicBezTo>
                <a:cubicBezTo>
                  <a:pt x="121" y="232"/>
                  <a:pt x="121" y="233"/>
                  <a:pt x="121" y="234"/>
                </a:cubicBezTo>
                <a:close/>
                <a:moveTo>
                  <a:pt x="135" y="249"/>
                </a:moveTo>
                <a:cubicBezTo>
                  <a:pt x="132" y="250"/>
                  <a:pt x="128" y="251"/>
                  <a:pt x="125" y="253"/>
                </a:cubicBezTo>
                <a:cubicBezTo>
                  <a:pt x="122" y="253"/>
                  <a:pt x="120" y="254"/>
                  <a:pt x="117" y="254"/>
                </a:cubicBezTo>
                <a:cubicBezTo>
                  <a:pt x="111" y="256"/>
                  <a:pt x="104" y="258"/>
                  <a:pt x="98" y="260"/>
                </a:cubicBezTo>
                <a:cubicBezTo>
                  <a:pt x="84" y="264"/>
                  <a:pt x="71" y="269"/>
                  <a:pt x="57" y="272"/>
                </a:cubicBezTo>
                <a:cubicBezTo>
                  <a:pt x="62" y="271"/>
                  <a:pt x="69" y="268"/>
                  <a:pt x="74" y="266"/>
                </a:cubicBezTo>
                <a:cubicBezTo>
                  <a:pt x="81" y="264"/>
                  <a:pt x="87" y="261"/>
                  <a:pt x="93" y="259"/>
                </a:cubicBezTo>
                <a:cubicBezTo>
                  <a:pt x="104" y="256"/>
                  <a:pt x="116" y="253"/>
                  <a:pt x="126" y="247"/>
                </a:cubicBezTo>
                <a:cubicBezTo>
                  <a:pt x="129" y="247"/>
                  <a:pt x="132" y="248"/>
                  <a:pt x="135" y="249"/>
                </a:cubicBezTo>
                <a:close/>
                <a:moveTo>
                  <a:pt x="145" y="251"/>
                </a:moveTo>
                <a:cubicBezTo>
                  <a:pt x="132" y="253"/>
                  <a:pt x="120" y="257"/>
                  <a:pt x="108" y="261"/>
                </a:cubicBezTo>
                <a:cubicBezTo>
                  <a:pt x="95" y="265"/>
                  <a:pt x="82" y="270"/>
                  <a:pt x="69" y="273"/>
                </a:cubicBezTo>
                <a:cubicBezTo>
                  <a:pt x="68" y="273"/>
                  <a:pt x="67" y="273"/>
                  <a:pt x="66" y="274"/>
                </a:cubicBezTo>
                <a:cubicBezTo>
                  <a:pt x="67" y="273"/>
                  <a:pt x="69" y="272"/>
                  <a:pt x="71" y="272"/>
                </a:cubicBezTo>
                <a:cubicBezTo>
                  <a:pt x="74" y="271"/>
                  <a:pt x="77" y="270"/>
                  <a:pt x="81" y="269"/>
                </a:cubicBezTo>
                <a:cubicBezTo>
                  <a:pt x="87" y="266"/>
                  <a:pt x="94" y="264"/>
                  <a:pt x="100" y="262"/>
                </a:cubicBezTo>
                <a:cubicBezTo>
                  <a:pt x="107" y="260"/>
                  <a:pt x="113" y="258"/>
                  <a:pt x="119" y="256"/>
                </a:cubicBezTo>
                <a:cubicBezTo>
                  <a:pt x="121" y="255"/>
                  <a:pt x="123" y="254"/>
                  <a:pt x="125" y="253"/>
                </a:cubicBezTo>
                <a:cubicBezTo>
                  <a:pt x="129" y="252"/>
                  <a:pt x="133" y="251"/>
                  <a:pt x="137" y="249"/>
                </a:cubicBezTo>
                <a:cubicBezTo>
                  <a:pt x="139" y="249"/>
                  <a:pt x="142" y="250"/>
                  <a:pt x="145" y="251"/>
                </a:cubicBezTo>
                <a:close/>
                <a:moveTo>
                  <a:pt x="151" y="252"/>
                </a:moveTo>
                <a:cubicBezTo>
                  <a:pt x="140" y="255"/>
                  <a:pt x="128" y="259"/>
                  <a:pt x="117" y="263"/>
                </a:cubicBezTo>
                <a:cubicBezTo>
                  <a:pt x="111" y="265"/>
                  <a:pt x="106" y="267"/>
                  <a:pt x="100" y="268"/>
                </a:cubicBezTo>
                <a:cubicBezTo>
                  <a:pt x="94" y="270"/>
                  <a:pt x="88" y="272"/>
                  <a:pt x="82" y="274"/>
                </a:cubicBezTo>
                <a:cubicBezTo>
                  <a:pt x="77" y="275"/>
                  <a:pt x="84" y="273"/>
                  <a:pt x="85" y="272"/>
                </a:cubicBezTo>
                <a:cubicBezTo>
                  <a:pt x="87" y="271"/>
                  <a:pt x="90" y="271"/>
                  <a:pt x="93" y="270"/>
                </a:cubicBezTo>
                <a:cubicBezTo>
                  <a:pt x="99" y="268"/>
                  <a:pt x="105" y="267"/>
                  <a:pt x="111" y="264"/>
                </a:cubicBezTo>
                <a:cubicBezTo>
                  <a:pt x="122" y="260"/>
                  <a:pt x="134" y="255"/>
                  <a:pt x="146" y="251"/>
                </a:cubicBezTo>
                <a:cubicBezTo>
                  <a:pt x="146" y="251"/>
                  <a:pt x="146" y="251"/>
                  <a:pt x="146" y="251"/>
                </a:cubicBezTo>
                <a:cubicBezTo>
                  <a:pt x="148" y="251"/>
                  <a:pt x="150" y="252"/>
                  <a:pt x="151" y="252"/>
                </a:cubicBezTo>
                <a:close/>
                <a:moveTo>
                  <a:pt x="167" y="258"/>
                </a:moveTo>
                <a:cubicBezTo>
                  <a:pt x="158" y="261"/>
                  <a:pt x="149" y="265"/>
                  <a:pt x="139" y="268"/>
                </a:cubicBezTo>
                <a:cubicBezTo>
                  <a:pt x="135" y="269"/>
                  <a:pt x="131" y="270"/>
                  <a:pt x="127" y="272"/>
                </a:cubicBezTo>
                <a:cubicBezTo>
                  <a:pt x="131" y="270"/>
                  <a:pt x="136" y="268"/>
                  <a:pt x="140" y="266"/>
                </a:cubicBezTo>
                <a:cubicBezTo>
                  <a:pt x="145" y="264"/>
                  <a:pt x="149" y="261"/>
                  <a:pt x="154" y="260"/>
                </a:cubicBezTo>
                <a:cubicBezTo>
                  <a:pt x="157" y="259"/>
                  <a:pt x="160" y="258"/>
                  <a:pt x="163" y="256"/>
                </a:cubicBezTo>
                <a:cubicBezTo>
                  <a:pt x="164" y="257"/>
                  <a:pt x="166" y="257"/>
                  <a:pt x="167" y="258"/>
                </a:cubicBezTo>
                <a:close/>
                <a:moveTo>
                  <a:pt x="176" y="263"/>
                </a:moveTo>
                <a:cubicBezTo>
                  <a:pt x="176" y="263"/>
                  <a:pt x="176" y="263"/>
                  <a:pt x="176" y="263"/>
                </a:cubicBezTo>
                <a:cubicBezTo>
                  <a:pt x="173" y="264"/>
                  <a:pt x="171" y="265"/>
                  <a:pt x="169" y="266"/>
                </a:cubicBezTo>
                <a:cubicBezTo>
                  <a:pt x="169" y="266"/>
                  <a:pt x="168" y="266"/>
                  <a:pt x="168" y="266"/>
                </a:cubicBezTo>
                <a:cubicBezTo>
                  <a:pt x="163" y="268"/>
                  <a:pt x="158" y="269"/>
                  <a:pt x="153" y="271"/>
                </a:cubicBezTo>
                <a:cubicBezTo>
                  <a:pt x="151" y="272"/>
                  <a:pt x="148" y="274"/>
                  <a:pt x="145" y="275"/>
                </a:cubicBezTo>
                <a:cubicBezTo>
                  <a:pt x="144" y="275"/>
                  <a:pt x="142" y="276"/>
                  <a:pt x="140" y="276"/>
                </a:cubicBezTo>
                <a:cubicBezTo>
                  <a:pt x="141" y="276"/>
                  <a:pt x="143" y="274"/>
                  <a:pt x="143" y="274"/>
                </a:cubicBezTo>
                <a:cubicBezTo>
                  <a:pt x="153" y="268"/>
                  <a:pt x="163" y="267"/>
                  <a:pt x="172" y="260"/>
                </a:cubicBezTo>
                <a:cubicBezTo>
                  <a:pt x="173" y="261"/>
                  <a:pt x="175" y="262"/>
                  <a:pt x="176" y="263"/>
                </a:cubicBezTo>
                <a:close/>
                <a:moveTo>
                  <a:pt x="180" y="267"/>
                </a:moveTo>
                <a:cubicBezTo>
                  <a:pt x="181" y="268"/>
                  <a:pt x="181" y="268"/>
                  <a:pt x="180" y="269"/>
                </a:cubicBezTo>
                <a:cubicBezTo>
                  <a:pt x="180" y="269"/>
                  <a:pt x="180" y="269"/>
                  <a:pt x="180" y="269"/>
                </a:cubicBezTo>
                <a:cubicBezTo>
                  <a:pt x="178" y="270"/>
                  <a:pt x="175" y="271"/>
                  <a:pt x="173" y="272"/>
                </a:cubicBezTo>
                <a:cubicBezTo>
                  <a:pt x="171" y="272"/>
                  <a:pt x="170" y="273"/>
                  <a:pt x="168" y="273"/>
                </a:cubicBezTo>
                <a:cubicBezTo>
                  <a:pt x="168" y="273"/>
                  <a:pt x="168" y="273"/>
                  <a:pt x="168" y="273"/>
                </a:cubicBezTo>
                <a:cubicBezTo>
                  <a:pt x="172" y="271"/>
                  <a:pt x="176" y="269"/>
                  <a:pt x="180" y="267"/>
                </a:cubicBezTo>
                <a:cubicBezTo>
                  <a:pt x="180" y="267"/>
                  <a:pt x="180" y="267"/>
                  <a:pt x="180" y="267"/>
                </a:cubicBezTo>
                <a:close/>
                <a:moveTo>
                  <a:pt x="177" y="268"/>
                </a:moveTo>
                <a:cubicBezTo>
                  <a:pt x="176" y="268"/>
                  <a:pt x="176" y="269"/>
                  <a:pt x="175" y="269"/>
                </a:cubicBezTo>
                <a:cubicBezTo>
                  <a:pt x="172" y="271"/>
                  <a:pt x="168" y="272"/>
                  <a:pt x="165" y="274"/>
                </a:cubicBezTo>
                <a:cubicBezTo>
                  <a:pt x="165" y="274"/>
                  <a:pt x="165" y="274"/>
                  <a:pt x="165" y="274"/>
                </a:cubicBezTo>
                <a:cubicBezTo>
                  <a:pt x="161" y="275"/>
                  <a:pt x="157" y="275"/>
                  <a:pt x="153" y="275"/>
                </a:cubicBezTo>
                <a:cubicBezTo>
                  <a:pt x="160" y="272"/>
                  <a:pt x="167" y="270"/>
                  <a:pt x="174" y="268"/>
                </a:cubicBezTo>
                <a:cubicBezTo>
                  <a:pt x="175" y="268"/>
                  <a:pt x="177" y="267"/>
                  <a:pt x="178" y="267"/>
                </a:cubicBezTo>
                <a:cubicBezTo>
                  <a:pt x="178" y="267"/>
                  <a:pt x="178" y="267"/>
                  <a:pt x="177" y="268"/>
                </a:cubicBezTo>
                <a:close/>
                <a:moveTo>
                  <a:pt x="152" y="275"/>
                </a:moveTo>
                <a:cubicBezTo>
                  <a:pt x="151" y="275"/>
                  <a:pt x="151" y="275"/>
                  <a:pt x="151" y="276"/>
                </a:cubicBezTo>
                <a:cubicBezTo>
                  <a:pt x="151" y="276"/>
                  <a:pt x="151" y="276"/>
                  <a:pt x="151" y="276"/>
                </a:cubicBezTo>
                <a:cubicBezTo>
                  <a:pt x="148" y="276"/>
                  <a:pt x="145" y="276"/>
                  <a:pt x="142" y="276"/>
                </a:cubicBezTo>
                <a:cubicBezTo>
                  <a:pt x="148" y="274"/>
                  <a:pt x="154" y="272"/>
                  <a:pt x="160" y="269"/>
                </a:cubicBezTo>
                <a:cubicBezTo>
                  <a:pt x="162" y="269"/>
                  <a:pt x="164" y="268"/>
                  <a:pt x="166" y="268"/>
                </a:cubicBezTo>
                <a:cubicBezTo>
                  <a:pt x="161" y="270"/>
                  <a:pt x="156" y="272"/>
                  <a:pt x="152" y="275"/>
                </a:cubicBezTo>
                <a:close/>
                <a:moveTo>
                  <a:pt x="125" y="277"/>
                </a:moveTo>
                <a:cubicBezTo>
                  <a:pt x="125" y="277"/>
                  <a:pt x="125" y="277"/>
                  <a:pt x="125" y="277"/>
                </a:cubicBezTo>
                <a:cubicBezTo>
                  <a:pt x="125" y="277"/>
                  <a:pt x="126" y="277"/>
                  <a:pt x="127" y="276"/>
                </a:cubicBezTo>
                <a:cubicBezTo>
                  <a:pt x="129" y="275"/>
                  <a:pt x="131" y="274"/>
                  <a:pt x="134" y="273"/>
                </a:cubicBezTo>
                <a:cubicBezTo>
                  <a:pt x="137" y="272"/>
                  <a:pt x="141" y="270"/>
                  <a:pt x="144" y="269"/>
                </a:cubicBezTo>
                <a:cubicBezTo>
                  <a:pt x="152" y="266"/>
                  <a:pt x="160" y="262"/>
                  <a:pt x="168" y="259"/>
                </a:cubicBezTo>
                <a:cubicBezTo>
                  <a:pt x="168" y="259"/>
                  <a:pt x="168" y="259"/>
                  <a:pt x="168" y="258"/>
                </a:cubicBezTo>
                <a:cubicBezTo>
                  <a:pt x="169" y="259"/>
                  <a:pt x="170" y="259"/>
                  <a:pt x="171" y="260"/>
                </a:cubicBezTo>
                <a:cubicBezTo>
                  <a:pt x="157" y="266"/>
                  <a:pt x="142" y="273"/>
                  <a:pt x="127" y="276"/>
                </a:cubicBezTo>
                <a:cubicBezTo>
                  <a:pt x="126" y="277"/>
                  <a:pt x="126" y="277"/>
                  <a:pt x="125" y="277"/>
                </a:cubicBezTo>
                <a:close/>
                <a:moveTo>
                  <a:pt x="143" y="264"/>
                </a:moveTo>
                <a:cubicBezTo>
                  <a:pt x="133" y="269"/>
                  <a:pt x="122" y="273"/>
                  <a:pt x="111" y="277"/>
                </a:cubicBezTo>
                <a:cubicBezTo>
                  <a:pt x="108" y="277"/>
                  <a:pt x="105" y="277"/>
                  <a:pt x="101" y="276"/>
                </a:cubicBezTo>
                <a:cubicBezTo>
                  <a:pt x="103" y="276"/>
                  <a:pt x="105" y="275"/>
                  <a:pt x="107" y="275"/>
                </a:cubicBezTo>
                <a:cubicBezTo>
                  <a:pt x="113" y="273"/>
                  <a:pt x="118" y="271"/>
                  <a:pt x="123" y="269"/>
                </a:cubicBezTo>
                <a:cubicBezTo>
                  <a:pt x="133" y="266"/>
                  <a:pt x="142" y="263"/>
                  <a:pt x="151" y="260"/>
                </a:cubicBezTo>
                <a:cubicBezTo>
                  <a:pt x="149" y="261"/>
                  <a:pt x="146" y="263"/>
                  <a:pt x="143" y="264"/>
                </a:cubicBezTo>
                <a:close/>
                <a:moveTo>
                  <a:pt x="90" y="276"/>
                </a:moveTo>
                <a:cubicBezTo>
                  <a:pt x="101" y="273"/>
                  <a:pt x="112" y="269"/>
                  <a:pt x="123" y="265"/>
                </a:cubicBezTo>
                <a:cubicBezTo>
                  <a:pt x="133" y="262"/>
                  <a:pt x="143" y="256"/>
                  <a:pt x="154" y="254"/>
                </a:cubicBezTo>
                <a:cubicBezTo>
                  <a:pt x="152" y="255"/>
                  <a:pt x="150" y="256"/>
                  <a:pt x="148" y="257"/>
                </a:cubicBezTo>
                <a:cubicBezTo>
                  <a:pt x="145" y="258"/>
                  <a:pt x="142" y="260"/>
                  <a:pt x="138" y="261"/>
                </a:cubicBezTo>
                <a:cubicBezTo>
                  <a:pt x="133" y="263"/>
                  <a:pt x="127" y="265"/>
                  <a:pt x="122" y="266"/>
                </a:cubicBezTo>
                <a:cubicBezTo>
                  <a:pt x="113" y="269"/>
                  <a:pt x="103" y="271"/>
                  <a:pt x="95" y="276"/>
                </a:cubicBezTo>
                <a:cubicBezTo>
                  <a:pt x="94" y="276"/>
                  <a:pt x="92" y="276"/>
                  <a:pt x="90" y="276"/>
                </a:cubicBezTo>
                <a:close/>
                <a:moveTo>
                  <a:pt x="79" y="275"/>
                </a:moveTo>
                <a:cubicBezTo>
                  <a:pt x="83" y="274"/>
                  <a:pt x="88" y="273"/>
                  <a:pt x="92" y="272"/>
                </a:cubicBezTo>
                <a:cubicBezTo>
                  <a:pt x="98" y="269"/>
                  <a:pt x="104" y="268"/>
                  <a:pt x="110" y="266"/>
                </a:cubicBezTo>
                <a:cubicBezTo>
                  <a:pt x="123" y="262"/>
                  <a:pt x="135" y="257"/>
                  <a:pt x="147" y="254"/>
                </a:cubicBezTo>
                <a:cubicBezTo>
                  <a:pt x="148" y="254"/>
                  <a:pt x="149" y="254"/>
                  <a:pt x="151" y="253"/>
                </a:cubicBezTo>
                <a:cubicBezTo>
                  <a:pt x="151" y="253"/>
                  <a:pt x="147" y="255"/>
                  <a:pt x="146" y="255"/>
                </a:cubicBezTo>
                <a:cubicBezTo>
                  <a:pt x="143" y="256"/>
                  <a:pt x="140" y="257"/>
                  <a:pt x="136" y="258"/>
                </a:cubicBezTo>
                <a:cubicBezTo>
                  <a:pt x="130" y="260"/>
                  <a:pt x="125" y="263"/>
                  <a:pt x="119" y="265"/>
                </a:cubicBezTo>
                <a:cubicBezTo>
                  <a:pt x="108" y="269"/>
                  <a:pt x="97" y="271"/>
                  <a:pt x="88" y="276"/>
                </a:cubicBezTo>
                <a:cubicBezTo>
                  <a:pt x="85" y="276"/>
                  <a:pt x="82" y="275"/>
                  <a:pt x="79" y="275"/>
                </a:cubicBezTo>
                <a:close/>
                <a:moveTo>
                  <a:pt x="120" y="265"/>
                </a:moveTo>
                <a:cubicBezTo>
                  <a:pt x="124" y="264"/>
                  <a:pt x="128" y="262"/>
                  <a:pt x="132" y="261"/>
                </a:cubicBezTo>
                <a:cubicBezTo>
                  <a:pt x="130" y="262"/>
                  <a:pt x="127" y="263"/>
                  <a:pt x="124" y="264"/>
                </a:cubicBezTo>
                <a:cubicBezTo>
                  <a:pt x="118" y="266"/>
                  <a:pt x="112" y="268"/>
                  <a:pt x="107" y="270"/>
                </a:cubicBezTo>
                <a:cubicBezTo>
                  <a:pt x="101" y="272"/>
                  <a:pt x="94" y="273"/>
                  <a:pt x="89" y="276"/>
                </a:cubicBezTo>
                <a:cubicBezTo>
                  <a:pt x="89" y="276"/>
                  <a:pt x="89" y="276"/>
                  <a:pt x="89" y="276"/>
                </a:cubicBezTo>
                <a:cubicBezTo>
                  <a:pt x="99" y="271"/>
                  <a:pt x="110" y="269"/>
                  <a:pt x="120" y="265"/>
                </a:cubicBezTo>
                <a:close/>
                <a:moveTo>
                  <a:pt x="148" y="255"/>
                </a:moveTo>
                <a:cubicBezTo>
                  <a:pt x="150" y="254"/>
                  <a:pt x="151" y="254"/>
                  <a:pt x="152" y="253"/>
                </a:cubicBezTo>
                <a:cubicBezTo>
                  <a:pt x="152" y="253"/>
                  <a:pt x="152" y="253"/>
                  <a:pt x="153" y="253"/>
                </a:cubicBezTo>
                <a:cubicBezTo>
                  <a:pt x="153" y="253"/>
                  <a:pt x="154" y="253"/>
                  <a:pt x="154" y="253"/>
                </a:cubicBezTo>
                <a:cubicBezTo>
                  <a:pt x="152" y="254"/>
                  <a:pt x="150" y="254"/>
                  <a:pt x="148" y="255"/>
                </a:cubicBezTo>
                <a:close/>
                <a:moveTo>
                  <a:pt x="51" y="271"/>
                </a:moveTo>
                <a:cubicBezTo>
                  <a:pt x="59" y="268"/>
                  <a:pt x="66" y="265"/>
                  <a:pt x="74" y="263"/>
                </a:cubicBezTo>
                <a:cubicBezTo>
                  <a:pt x="80" y="261"/>
                  <a:pt x="86" y="260"/>
                  <a:pt x="92" y="258"/>
                </a:cubicBezTo>
                <a:cubicBezTo>
                  <a:pt x="98" y="256"/>
                  <a:pt x="104" y="255"/>
                  <a:pt x="110" y="253"/>
                </a:cubicBezTo>
                <a:cubicBezTo>
                  <a:pt x="112" y="252"/>
                  <a:pt x="115" y="251"/>
                  <a:pt x="118" y="250"/>
                </a:cubicBezTo>
                <a:cubicBezTo>
                  <a:pt x="119" y="250"/>
                  <a:pt x="120" y="249"/>
                  <a:pt x="121" y="249"/>
                </a:cubicBezTo>
                <a:cubicBezTo>
                  <a:pt x="111" y="254"/>
                  <a:pt x="100" y="256"/>
                  <a:pt x="90" y="260"/>
                </a:cubicBezTo>
                <a:cubicBezTo>
                  <a:pt x="84" y="262"/>
                  <a:pt x="78" y="264"/>
                  <a:pt x="73" y="266"/>
                </a:cubicBezTo>
                <a:cubicBezTo>
                  <a:pt x="67" y="268"/>
                  <a:pt x="61" y="270"/>
                  <a:pt x="56" y="272"/>
                </a:cubicBezTo>
                <a:cubicBezTo>
                  <a:pt x="54" y="272"/>
                  <a:pt x="53" y="272"/>
                  <a:pt x="51" y="271"/>
                </a:cubicBezTo>
                <a:close/>
                <a:moveTo>
                  <a:pt x="90" y="258"/>
                </a:moveTo>
                <a:cubicBezTo>
                  <a:pt x="99" y="255"/>
                  <a:pt x="108" y="252"/>
                  <a:pt x="116" y="248"/>
                </a:cubicBezTo>
                <a:cubicBezTo>
                  <a:pt x="117" y="247"/>
                  <a:pt x="117" y="247"/>
                  <a:pt x="117" y="247"/>
                </a:cubicBezTo>
                <a:cubicBezTo>
                  <a:pt x="119" y="247"/>
                  <a:pt x="121" y="247"/>
                  <a:pt x="123" y="247"/>
                </a:cubicBezTo>
                <a:cubicBezTo>
                  <a:pt x="123" y="247"/>
                  <a:pt x="123" y="247"/>
                  <a:pt x="124" y="246"/>
                </a:cubicBezTo>
                <a:cubicBezTo>
                  <a:pt x="124" y="246"/>
                  <a:pt x="124" y="246"/>
                  <a:pt x="124" y="247"/>
                </a:cubicBezTo>
                <a:cubicBezTo>
                  <a:pt x="113" y="251"/>
                  <a:pt x="102" y="254"/>
                  <a:pt x="90" y="258"/>
                </a:cubicBezTo>
                <a:close/>
                <a:moveTo>
                  <a:pt x="103" y="236"/>
                </a:moveTo>
                <a:cubicBezTo>
                  <a:pt x="107" y="235"/>
                  <a:pt x="111" y="233"/>
                  <a:pt x="116" y="232"/>
                </a:cubicBezTo>
                <a:cubicBezTo>
                  <a:pt x="114" y="233"/>
                  <a:pt x="112" y="233"/>
                  <a:pt x="111" y="234"/>
                </a:cubicBezTo>
                <a:cubicBezTo>
                  <a:pt x="108" y="235"/>
                  <a:pt x="105" y="236"/>
                  <a:pt x="102" y="237"/>
                </a:cubicBezTo>
                <a:cubicBezTo>
                  <a:pt x="102" y="237"/>
                  <a:pt x="103" y="236"/>
                  <a:pt x="103" y="236"/>
                </a:cubicBezTo>
                <a:close/>
                <a:moveTo>
                  <a:pt x="115" y="247"/>
                </a:moveTo>
                <a:cubicBezTo>
                  <a:pt x="106" y="250"/>
                  <a:pt x="98" y="252"/>
                  <a:pt x="89" y="254"/>
                </a:cubicBezTo>
                <a:cubicBezTo>
                  <a:pt x="95" y="252"/>
                  <a:pt x="102" y="250"/>
                  <a:pt x="108" y="247"/>
                </a:cubicBezTo>
                <a:cubicBezTo>
                  <a:pt x="110" y="247"/>
                  <a:pt x="112" y="247"/>
                  <a:pt x="115" y="247"/>
                </a:cubicBezTo>
                <a:close/>
                <a:moveTo>
                  <a:pt x="121" y="244"/>
                </a:moveTo>
                <a:cubicBezTo>
                  <a:pt x="121" y="244"/>
                  <a:pt x="121" y="244"/>
                  <a:pt x="121" y="244"/>
                </a:cubicBezTo>
                <a:cubicBezTo>
                  <a:pt x="121" y="244"/>
                  <a:pt x="121" y="244"/>
                  <a:pt x="120" y="244"/>
                </a:cubicBezTo>
                <a:cubicBezTo>
                  <a:pt x="120" y="244"/>
                  <a:pt x="117" y="243"/>
                  <a:pt x="117" y="243"/>
                </a:cubicBezTo>
                <a:cubicBezTo>
                  <a:pt x="118" y="243"/>
                  <a:pt x="120" y="242"/>
                  <a:pt x="122" y="241"/>
                </a:cubicBezTo>
                <a:cubicBezTo>
                  <a:pt x="122" y="242"/>
                  <a:pt x="121" y="243"/>
                  <a:pt x="121" y="244"/>
                </a:cubicBezTo>
                <a:close/>
                <a:moveTo>
                  <a:pt x="115" y="244"/>
                </a:moveTo>
                <a:cubicBezTo>
                  <a:pt x="114" y="244"/>
                  <a:pt x="114" y="244"/>
                  <a:pt x="115" y="244"/>
                </a:cubicBezTo>
                <a:cubicBezTo>
                  <a:pt x="112" y="244"/>
                  <a:pt x="109" y="244"/>
                  <a:pt x="106" y="244"/>
                </a:cubicBezTo>
                <a:cubicBezTo>
                  <a:pt x="108" y="243"/>
                  <a:pt x="111" y="243"/>
                  <a:pt x="113" y="242"/>
                </a:cubicBezTo>
                <a:cubicBezTo>
                  <a:pt x="115" y="242"/>
                  <a:pt x="118" y="241"/>
                  <a:pt x="120" y="241"/>
                </a:cubicBezTo>
                <a:cubicBezTo>
                  <a:pt x="119" y="241"/>
                  <a:pt x="116" y="243"/>
                  <a:pt x="115" y="244"/>
                </a:cubicBezTo>
                <a:close/>
                <a:moveTo>
                  <a:pt x="103" y="243"/>
                </a:moveTo>
                <a:cubicBezTo>
                  <a:pt x="103" y="243"/>
                  <a:pt x="103" y="243"/>
                  <a:pt x="103" y="243"/>
                </a:cubicBezTo>
                <a:cubicBezTo>
                  <a:pt x="103" y="242"/>
                  <a:pt x="103" y="242"/>
                  <a:pt x="103" y="242"/>
                </a:cubicBezTo>
                <a:cubicBezTo>
                  <a:pt x="108" y="242"/>
                  <a:pt x="113" y="239"/>
                  <a:pt x="118" y="238"/>
                </a:cubicBezTo>
                <a:cubicBezTo>
                  <a:pt x="122" y="238"/>
                  <a:pt x="116" y="240"/>
                  <a:pt x="116" y="239"/>
                </a:cubicBezTo>
                <a:cubicBezTo>
                  <a:pt x="114" y="240"/>
                  <a:pt x="112" y="241"/>
                  <a:pt x="111" y="241"/>
                </a:cubicBezTo>
                <a:cubicBezTo>
                  <a:pt x="108" y="242"/>
                  <a:pt x="105" y="242"/>
                  <a:pt x="103" y="243"/>
                </a:cubicBezTo>
                <a:close/>
                <a:moveTo>
                  <a:pt x="102" y="239"/>
                </a:moveTo>
                <a:cubicBezTo>
                  <a:pt x="105" y="239"/>
                  <a:pt x="108" y="238"/>
                  <a:pt x="110" y="238"/>
                </a:cubicBezTo>
                <a:cubicBezTo>
                  <a:pt x="110" y="238"/>
                  <a:pt x="110" y="238"/>
                  <a:pt x="110" y="238"/>
                </a:cubicBezTo>
                <a:cubicBezTo>
                  <a:pt x="108" y="239"/>
                  <a:pt x="105" y="239"/>
                  <a:pt x="102" y="241"/>
                </a:cubicBezTo>
                <a:cubicBezTo>
                  <a:pt x="102" y="240"/>
                  <a:pt x="102" y="239"/>
                  <a:pt x="102" y="239"/>
                </a:cubicBezTo>
                <a:close/>
                <a:moveTo>
                  <a:pt x="116" y="228"/>
                </a:moveTo>
                <a:cubicBezTo>
                  <a:pt x="112" y="230"/>
                  <a:pt x="107" y="232"/>
                  <a:pt x="103" y="234"/>
                </a:cubicBezTo>
                <a:cubicBezTo>
                  <a:pt x="103" y="234"/>
                  <a:pt x="104" y="233"/>
                  <a:pt x="104" y="232"/>
                </a:cubicBezTo>
                <a:cubicBezTo>
                  <a:pt x="106" y="231"/>
                  <a:pt x="108" y="230"/>
                  <a:pt x="111" y="230"/>
                </a:cubicBezTo>
                <a:cubicBezTo>
                  <a:pt x="112" y="229"/>
                  <a:pt x="114" y="229"/>
                  <a:pt x="115" y="229"/>
                </a:cubicBezTo>
                <a:cubicBezTo>
                  <a:pt x="116" y="228"/>
                  <a:pt x="120" y="227"/>
                  <a:pt x="116" y="228"/>
                </a:cubicBezTo>
                <a:close/>
                <a:moveTo>
                  <a:pt x="105" y="228"/>
                </a:moveTo>
                <a:cubicBezTo>
                  <a:pt x="109" y="228"/>
                  <a:pt x="113" y="227"/>
                  <a:pt x="116" y="225"/>
                </a:cubicBezTo>
                <a:cubicBezTo>
                  <a:pt x="112" y="227"/>
                  <a:pt x="108" y="228"/>
                  <a:pt x="104" y="230"/>
                </a:cubicBezTo>
                <a:cubicBezTo>
                  <a:pt x="105" y="229"/>
                  <a:pt x="105" y="229"/>
                  <a:pt x="105" y="228"/>
                </a:cubicBezTo>
                <a:close/>
                <a:moveTo>
                  <a:pt x="106" y="225"/>
                </a:moveTo>
                <a:cubicBezTo>
                  <a:pt x="108" y="225"/>
                  <a:pt x="110" y="224"/>
                  <a:pt x="112" y="224"/>
                </a:cubicBezTo>
                <a:cubicBezTo>
                  <a:pt x="113" y="224"/>
                  <a:pt x="113" y="223"/>
                  <a:pt x="114" y="223"/>
                </a:cubicBezTo>
                <a:cubicBezTo>
                  <a:pt x="114" y="223"/>
                  <a:pt x="114" y="223"/>
                  <a:pt x="113" y="223"/>
                </a:cubicBezTo>
                <a:cubicBezTo>
                  <a:pt x="111" y="224"/>
                  <a:pt x="108" y="225"/>
                  <a:pt x="106" y="226"/>
                </a:cubicBezTo>
                <a:cubicBezTo>
                  <a:pt x="106" y="226"/>
                  <a:pt x="106" y="225"/>
                  <a:pt x="106" y="225"/>
                </a:cubicBezTo>
                <a:close/>
                <a:moveTo>
                  <a:pt x="82" y="251"/>
                </a:moveTo>
                <a:cubicBezTo>
                  <a:pt x="88" y="249"/>
                  <a:pt x="95" y="248"/>
                  <a:pt x="102" y="246"/>
                </a:cubicBezTo>
                <a:cubicBezTo>
                  <a:pt x="102" y="246"/>
                  <a:pt x="102" y="246"/>
                  <a:pt x="103" y="246"/>
                </a:cubicBezTo>
                <a:cubicBezTo>
                  <a:pt x="96" y="248"/>
                  <a:pt x="90" y="251"/>
                  <a:pt x="84" y="252"/>
                </a:cubicBezTo>
                <a:cubicBezTo>
                  <a:pt x="75" y="255"/>
                  <a:pt x="66" y="257"/>
                  <a:pt x="57" y="260"/>
                </a:cubicBezTo>
                <a:cubicBezTo>
                  <a:pt x="65" y="255"/>
                  <a:pt x="73" y="253"/>
                  <a:pt x="82" y="251"/>
                </a:cubicBezTo>
                <a:close/>
                <a:moveTo>
                  <a:pt x="55" y="262"/>
                </a:moveTo>
                <a:cubicBezTo>
                  <a:pt x="55" y="262"/>
                  <a:pt x="56" y="261"/>
                  <a:pt x="56" y="261"/>
                </a:cubicBezTo>
                <a:cubicBezTo>
                  <a:pt x="56" y="261"/>
                  <a:pt x="56" y="261"/>
                  <a:pt x="56" y="261"/>
                </a:cubicBezTo>
                <a:cubicBezTo>
                  <a:pt x="67" y="257"/>
                  <a:pt x="77" y="255"/>
                  <a:pt x="88" y="252"/>
                </a:cubicBezTo>
                <a:cubicBezTo>
                  <a:pt x="93" y="251"/>
                  <a:pt x="97" y="249"/>
                  <a:pt x="102" y="247"/>
                </a:cubicBezTo>
                <a:cubicBezTo>
                  <a:pt x="103" y="247"/>
                  <a:pt x="104" y="247"/>
                  <a:pt x="105" y="247"/>
                </a:cubicBezTo>
                <a:cubicBezTo>
                  <a:pt x="105" y="247"/>
                  <a:pt x="106" y="247"/>
                  <a:pt x="106" y="247"/>
                </a:cubicBezTo>
                <a:cubicBezTo>
                  <a:pt x="105" y="247"/>
                  <a:pt x="104" y="248"/>
                  <a:pt x="103" y="248"/>
                </a:cubicBezTo>
                <a:cubicBezTo>
                  <a:pt x="85" y="256"/>
                  <a:pt x="66" y="259"/>
                  <a:pt x="48" y="268"/>
                </a:cubicBezTo>
                <a:cubicBezTo>
                  <a:pt x="50" y="266"/>
                  <a:pt x="54" y="262"/>
                  <a:pt x="55" y="262"/>
                </a:cubicBezTo>
                <a:close/>
                <a:moveTo>
                  <a:pt x="75" y="259"/>
                </a:moveTo>
                <a:cubicBezTo>
                  <a:pt x="67" y="262"/>
                  <a:pt x="59" y="265"/>
                  <a:pt x="50" y="268"/>
                </a:cubicBezTo>
                <a:cubicBezTo>
                  <a:pt x="51" y="267"/>
                  <a:pt x="52" y="267"/>
                  <a:pt x="53" y="267"/>
                </a:cubicBezTo>
                <a:cubicBezTo>
                  <a:pt x="56" y="265"/>
                  <a:pt x="59" y="264"/>
                  <a:pt x="62" y="263"/>
                </a:cubicBezTo>
                <a:cubicBezTo>
                  <a:pt x="66" y="261"/>
                  <a:pt x="71" y="260"/>
                  <a:pt x="75" y="259"/>
                </a:cubicBezTo>
                <a:close/>
                <a:moveTo>
                  <a:pt x="48" y="269"/>
                </a:moveTo>
                <a:cubicBezTo>
                  <a:pt x="59" y="266"/>
                  <a:pt x="70" y="261"/>
                  <a:pt x="82" y="257"/>
                </a:cubicBezTo>
                <a:cubicBezTo>
                  <a:pt x="88" y="255"/>
                  <a:pt x="94" y="254"/>
                  <a:pt x="101" y="252"/>
                </a:cubicBezTo>
                <a:cubicBezTo>
                  <a:pt x="103" y="251"/>
                  <a:pt x="106" y="251"/>
                  <a:pt x="109" y="250"/>
                </a:cubicBezTo>
                <a:cubicBezTo>
                  <a:pt x="110" y="250"/>
                  <a:pt x="111" y="249"/>
                  <a:pt x="111" y="249"/>
                </a:cubicBezTo>
                <a:cubicBezTo>
                  <a:pt x="101" y="253"/>
                  <a:pt x="91" y="257"/>
                  <a:pt x="80" y="260"/>
                </a:cubicBezTo>
                <a:cubicBezTo>
                  <a:pt x="77" y="261"/>
                  <a:pt x="73" y="262"/>
                  <a:pt x="70" y="264"/>
                </a:cubicBezTo>
                <a:cubicBezTo>
                  <a:pt x="63" y="266"/>
                  <a:pt x="56" y="268"/>
                  <a:pt x="50" y="271"/>
                </a:cubicBezTo>
                <a:cubicBezTo>
                  <a:pt x="49" y="271"/>
                  <a:pt x="49" y="270"/>
                  <a:pt x="48" y="270"/>
                </a:cubicBezTo>
                <a:cubicBezTo>
                  <a:pt x="48" y="270"/>
                  <a:pt x="48" y="270"/>
                  <a:pt x="48" y="269"/>
                </a:cubicBezTo>
                <a:close/>
                <a:moveTo>
                  <a:pt x="58" y="273"/>
                </a:moveTo>
                <a:cubicBezTo>
                  <a:pt x="72" y="270"/>
                  <a:pt x="86" y="265"/>
                  <a:pt x="100" y="260"/>
                </a:cubicBezTo>
                <a:cubicBezTo>
                  <a:pt x="106" y="258"/>
                  <a:pt x="113" y="256"/>
                  <a:pt x="119" y="255"/>
                </a:cubicBezTo>
                <a:cubicBezTo>
                  <a:pt x="113" y="257"/>
                  <a:pt x="107" y="259"/>
                  <a:pt x="100" y="261"/>
                </a:cubicBezTo>
                <a:cubicBezTo>
                  <a:pt x="88" y="266"/>
                  <a:pt x="76" y="269"/>
                  <a:pt x="64" y="274"/>
                </a:cubicBezTo>
                <a:cubicBezTo>
                  <a:pt x="64" y="274"/>
                  <a:pt x="64" y="274"/>
                  <a:pt x="64" y="274"/>
                </a:cubicBezTo>
                <a:cubicBezTo>
                  <a:pt x="62" y="273"/>
                  <a:pt x="60" y="273"/>
                  <a:pt x="58" y="273"/>
                </a:cubicBezTo>
                <a:close/>
                <a:moveTo>
                  <a:pt x="67" y="274"/>
                </a:moveTo>
                <a:cubicBezTo>
                  <a:pt x="78" y="272"/>
                  <a:pt x="89" y="269"/>
                  <a:pt x="100" y="265"/>
                </a:cubicBezTo>
                <a:cubicBezTo>
                  <a:pt x="112" y="260"/>
                  <a:pt x="125" y="256"/>
                  <a:pt x="137" y="253"/>
                </a:cubicBezTo>
                <a:cubicBezTo>
                  <a:pt x="136" y="254"/>
                  <a:pt x="134" y="254"/>
                  <a:pt x="132" y="255"/>
                </a:cubicBezTo>
                <a:cubicBezTo>
                  <a:pt x="126" y="258"/>
                  <a:pt x="119" y="260"/>
                  <a:pt x="112" y="263"/>
                </a:cubicBezTo>
                <a:cubicBezTo>
                  <a:pt x="101" y="267"/>
                  <a:pt x="88" y="270"/>
                  <a:pt x="77" y="275"/>
                </a:cubicBezTo>
                <a:cubicBezTo>
                  <a:pt x="77" y="275"/>
                  <a:pt x="77" y="275"/>
                  <a:pt x="77" y="275"/>
                </a:cubicBezTo>
                <a:cubicBezTo>
                  <a:pt x="76" y="275"/>
                  <a:pt x="76" y="275"/>
                  <a:pt x="75" y="275"/>
                </a:cubicBezTo>
                <a:cubicBezTo>
                  <a:pt x="72" y="274"/>
                  <a:pt x="70" y="274"/>
                  <a:pt x="67" y="274"/>
                </a:cubicBezTo>
                <a:close/>
                <a:moveTo>
                  <a:pt x="113" y="277"/>
                </a:moveTo>
                <a:cubicBezTo>
                  <a:pt x="121" y="274"/>
                  <a:pt x="129" y="272"/>
                  <a:pt x="137" y="269"/>
                </a:cubicBezTo>
                <a:cubicBezTo>
                  <a:pt x="146" y="267"/>
                  <a:pt x="154" y="264"/>
                  <a:pt x="162" y="261"/>
                </a:cubicBezTo>
                <a:cubicBezTo>
                  <a:pt x="161" y="261"/>
                  <a:pt x="160" y="261"/>
                  <a:pt x="159" y="262"/>
                </a:cubicBezTo>
                <a:cubicBezTo>
                  <a:pt x="154" y="264"/>
                  <a:pt x="149" y="266"/>
                  <a:pt x="144" y="268"/>
                </a:cubicBezTo>
                <a:cubicBezTo>
                  <a:pt x="137" y="271"/>
                  <a:pt x="130" y="273"/>
                  <a:pt x="124" y="277"/>
                </a:cubicBezTo>
                <a:cubicBezTo>
                  <a:pt x="120" y="277"/>
                  <a:pt x="117" y="277"/>
                  <a:pt x="113" y="277"/>
                </a:cubicBezTo>
                <a:close/>
                <a:moveTo>
                  <a:pt x="128" y="277"/>
                </a:moveTo>
                <a:cubicBezTo>
                  <a:pt x="135" y="275"/>
                  <a:pt x="140" y="273"/>
                  <a:pt x="146" y="271"/>
                </a:cubicBezTo>
                <a:cubicBezTo>
                  <a:pt x="153" y="268"/>
                  <a:pt x="160" y="266"/>
                  <a:pt x="166" y="263"/>
                </a:cubicBezTo>
                <a:cubicBezTo>
                  <a:pt x="168" y="262"/>
                  <a:pt x="169" y="261"/>
                  <a:pt x="171" y="260"/>
                </a:cubicBezTo>
                <a:cubicBezTo>
                  <a:pt x="169" y="262"/>
                  <a:pt x="167" y="262"/>
                  <a:pt x="166" y="263"/>
                </a:cubicBezTo>
                <a:cubicBezTo>
                  <a:pt x="162" y="265"/>
                  <a:pt x="159" y="266"/>
                  <a:pt x="155" y="268"/>
                </a:cubicBezTo>
                <a:cubicBezTo>
                  <a:pt x="149" y="270"/>
                  <a:pt x="144" y="273"/>
                  <a:pt x="139" y="276"/>
                </a:cubicBezTo>
                <a:cubicBezTo>
                  <a:pt x="138" y="276"/>
                  <a:pt x="137" y="276"/>
                  <a:pt x="137" y="276"/>
                </a:cubicBezTo>
                <a:cubicBezTo>
                  <a:pt x="134" y="277"/>
                  <a:pt x="131" y="277"/>
                  <a:pt x="128" y="277"/>
                </a:cubicBezTo>
                <a:close/>
                <a:moveTo>
                  <a:pt x="171" y="273"/>
                </a:moveTo>
                <a:cubicBezTo>
                  <a:pt x="174" y="272"/>
                  <a:pt x="177" y="271"/>
                  <a:pt x="180" y="270"/>
                </a:cubicBezTo>
                <a:cubicBezTo>
                  <a:pt x="178" y="271"/>
                  <a:pt x="174" y="272"/>
                  <a:pt x="171" y="273"/>
                </a:cubicBezTo>
                <a:close/>
                <a:moveTo>
                  <a:pt x="179" y="266"/>
                </a:moveTo>
                <a:cubicBezTo>
                  <a:pt x="174" y="267"/>
                  <a:pt x="169" y="269"/>
                  <a:pt x="165" y="270"/>
                </a:cubicBezTo>
                <a:cubicBezTo>
                  <a:pt x="162" y="271"/>
                  <a:pt x="159" y="272"/>
                  <a:pt x="157" y="273"/>
                </a:cubicBezTo>
                <a:cubicBezTo>
                  <a:pt x="156" y="273"/>
                  <a:pt x="155" y="274"/>
                  <a:pt x="155" y="274"/>
                </a:cubicBezTo>
                <a:cubicBezTo>
                  <a:pt x="158" y="272"/>
                  <a:pt x="163" y="270"/>
                  <a:pt x="166" y="268"/>
                </a:cubicBezTo>
                <a:cubicBezTo>
                  <a:pt x="168" y="267"/>
                  <a:pt x="169" y="267"/>
                  <a:pt x="171" y="266"/>
                </a:cubicBezTo>
                <a:cubicBezTo>
                  <a:pt x="173" y="265"/>
                  <a:pt x="174" y="264"/>
                  <a:pt x="176" y="263"/>
                </a:cubicBezTo>
                <a:cubicBezTo>
                  <a:pt x="176" y="263"/>
                  <a:pt x="176" y="263"/>
                  <a:pt x="176" y="263"/>
                </a:cubicBezTo>
                <a:cubicBezTo>
                  <a:pt x="177" y="264"/>
                  <a:pt x="178" y="265"/>
                  <a:pt x="179" y="266"/>
                </a:cubicBezTo>
                <a:close/>
                <a:moveTo>
                  <a:pt x="161" y="256"/>
                </a:moveTo>
                <a:cubicBezTo>
                  <a:pt x="151" y="260"/>
                  <a:pt x="141" y="264"/>
                  <a:pt x="130" y="267"/>
                </a:cubicBezTo>
                <a:cubicBezTo>
                  <a:pt x="124" y="268"/>
                  <a:pt x="119" y="270"/>
                  <a:pt x="113" y="272"/>
                </a:cubicBezTo>
                <a:cubicBezTo>
                  <a:pt x="108" y="273"/>
                  <a:pt x="103" y="276"/>
                  <a:pt x="98" y="276"/>
                </a:cubicBezTo>
                <a:cubicBezTo>
                  <a:pt x="98" y="276"/>
                  <a:pt x="97" y="276"/>
                  <a:pt x="97" y="276"/>
                </a:cubicBezTo>
                <a:cubicBezTo>
                  <a:pt x="98" y="276"/>
                  <a:pt x="100" y="274"/>
                  <a:pt x="101" y="274"/>
                </a:cubicBezTo>
                <a:cubicBezTo>
                  <a:pt x="104" y="273"/>
                  <a:pt x="107" y="272"/>
                  <a:pt x="109" y="271"/>
                </a:cubicBezTo>
                <a:cubicBezTo>
                  <a:pt x="114" y="269"/>
                  <a:pt x="119" y="268"/>
                  <a:pt x="124" y="266"/>
                </a:cubicBezTo>
                <a:cubicBezTo>
                  <a:pt x="135" y="263"/>
                  <a:pt x="146" y="259"/>
                  <a:pt x="156" y="254"/>
                </a:cubicBezTo>
                <a:cubicBezTo>
                  <a:pt x="156" y="254"/>
                  <a:pt x="156" y="254"/>
                  <a:pt x="156" y="254"/>
                </a:cubicBezTo>
                <a:cubicBezTo>
                  <a:pt x="157" y="254"/>
                  <a:pt x="158" y="254"/>
                  <a:pt x="158" y="255"/>
                </a:cubicBezTo>
                <a:cubicBezTo>
                  <a:pt x="159" y="255"/>
                  <a:pt x="160" y="255"/>
                  <a:pt x="161" y="256"/>
                </a:cubicBezTo>
                <a:close/>
                <a:moveTo>
                  <a:pt x="122" y="240"/>
                </a:moveTo>
                <a:cubicBezTo>
                  <a:pt x="119" y="240"/>
                  <a:pt x="116" y="241"/>
                  <a:pt x="113" y="242"/>
                </a:cubicBezTo>
                <a:cubicBezTo>
                  <a:pt x="111" y="242"/>
                  <a:pt x="110" y="242"/>
                  <a:pt x="108" y="243"/>
                </a:cubicBezTo>
                <a:cubicBezTo>
                  <a:pt x="108" y="243"/>
                  <a:pt x="106" y="243"/>
                  <a:pt x="104" y="244"/>
                </a:cubicBezTo>
                <a:cubicBezTo>
                  <a:pt x="104" y="244"/>
                  <a:pt x="104" y="244"/>
                  <a:pt x="104" y="244"/>
                </a:cubicBezTo>
                <a:cubicBezTo>
                  <a:pt x="104" y="244"/>
                  <a:pt x="104" y="243"/>
                  <a:pt x="105" y="243"/>
                </a:cubicBezTo>
                <a:cubicBezTo>
                  <a:pt x="110" y="242"/>
                  <a:pt x="116" y="241"/>
                  <a:pt x="120" y="238"/>
                </a:cubicBezTo>
                <a:cubicBezTo>
                  <a:pt x="121" y="238"/>
                  <a:pt x="121" y="237"/>
                  <a:pt x="120" y="237"/>
                </a:cubicBezTo>
                <a:cubicBezTo>
                  <a:pt x="114" y="238"/>
                  <a:pt x="109" y="241"/>
                  <a:pt x="102" y="241"/>
                </a:cubicBezTo>
                <a:cubicBezTo>
                  <a:pt x="102" y="241"/>
                  <a:pt x="102" y="241"/>
                  <a:pt x="102" y="241"/>
                </a:cubicBezTo>
                <a:cubicBezTo>
                  <a:pt x="105" y="241"/>
                  <a:pt x="109" y="239"/>
                  <a:pt x="112" y="238"/>
                </a:cubicBezTo>
                <a:cubicBezTo>
                  <a:pt x="115" y="237"/>
                  <a:pt x="118" y="236"/>
                  <a:pt x="121" y="235"/>
                </a:cubicBezTo>
                <a:cubicBezTo>
                  <a:pt x="122" y="236"/>
                  <a:pt x="122" y="238"/>
                  <a:pt x="122" y="240"/>
                </a:cubicBezTo>
                <a:close/>
                <a:moveTo>
                  <a:pt x="119" y="227"/>
                </a:moveTo>
                <a:cubicBezTo>
                  <a:pt x="119" y="227"/>
                  <a:pt x="119" y="227"/>
                  <a:pt x="119" y="227"/>
                </a:cubicBezTo>
                <a:cubicBezTo>
                  <a:pt x="114" y="228"/>
                  <a:pt x="110" y="230"/>
                  <a:pt x="105" y="231"/>
                </a:cubicBezTo>
                <a:cubicBezTo>
                  <a:pt x="107" y="230"/>
                  <a:pt x="109" y="229"/>
                  <a:pt x="111" y="228"/>
                </a:cubicBezTo>
                <a:cubicBezTo>
                  <a:pt x="113" y="227"/>
                  <a:pt x="115" y="226"/>
                  <a:pt x="117" y="225"/>
                </a:cubicBezTo>
                <a:cubicBezTo>
                  <a:pt x="118" y="225"/>
                  <a:pt x="118" y="225"/>
                  <a:pt x="117" y="225"/>
                </a:cubicBezTo>
                <a:cubicBezTo>
                  <a:pt x="115" y="225"/>
                  <a:pt x="113" y="225"/>
                  <a:pt x="111" y="226"/>
                </a:cubicBezTo>
                <a:cubicBezTo>
                  <a:pt x="110" y="226"/>
                  <a:pt x="107" y="227"/>
                  <a:pt x="106" y="227"/>
                </a:cubicBezTo>
                <a:cubicBezTo>
                  <a:pt x="106" y="227"/>
                  <a:pt x="106" y="227"/>
                  <a:pt x="106" y="227"/>
                </a:cubicBezTo>
                <a:cubicBezTo>
                  <a:pt x="109" y="225"/>
                  <a:pt x="114" y="224"/>
                  <a:pt x="117" y="222"/>
                </a:cubicBezTo>
                <a:cubicBezTo>
                  <a:pt x="118" y="222"/>
                  <a:pt x="118" y="222"/>
                  <a:pt x="118" y="222"/>
                </a:cubicBezTo>
                <a:cubicBezTo>
                  <a:pt x="118" y="222"/>
                  <a:pt x="118" y="222"/>
                  <a:pt x="118" y="222"/>
                </a:cubicBezTo>
                <a:cubicBezTo>
                  <a:pt x="118" y="224"/>
                  <a:pt x="119" y="225"/>
                  <a:pt x="119" y="227"/>
                </a:cubicBezTo>
                <a:close/>
                <a:moveTo>
                  <a:pt x="216" y="159"/>
                </a:moveTo>
                <a:cubicBezTo>
                  <a:pt x="202" y="190"/>
                  <a:pt x="174" y="209"/>
                  <a:pt x="142" y="216"/>
                </a:cubicBezTo>
                <a:cubicBezTo>
                  <a:pt x="132" y="218"/>
                  <a:pt x="122" y="219"/>
                  <a:pt x="111" y="219"/>
                </a:cubicBezTo>
                <a:cubicBezTo>
                  <a:pt x="99" y="219"/>
                  <a:pt x="85" y="218"/>
                  <a:pt x="74" y="213"/>
                </a:cubicBezTo>
                <a:cubicBezTo>
                  <a:pt x="75" y="210"/>
                  <a:pt x="76" y="208"/>
                  <a:pt x="77" y="206"/>
                </a:cubicBezTo>
                <a:cubicBezTo>
                  <a:pt x="95" y="212"/>
                  <a:pt x="114" y="213"/>
                  <a:pt x="133" y="210"/>
                </a:cubicBezTo>
                <a:cubicBezTo>
                  <a:pt x="180" y="201"/>
                  <a:pt x="217" y="160"/>
                  <a:pt x="217" y="112"/>
                </a:cubicBezTo>
                <a:cubicBezTo>
                  <a:pt x="217" y="72"/>
                  <a:pt x="192" y="38"/>
                  <a:pt x="157" y="22"/>
                </a:cubicBezTo>
                <a:cubicBezTo>
                  <a:pt x="158" y="20"/>
                  <a:pt x="161" y="16"/>
                  <a:pt x="162" y="13"/>
                </a:cubicBezTo>
                <a:cubicBezTo>
                  <a:pt x="174" y="20"/>
                  <a:pt x="186" y="27"/>
                  <a:pt x="196" y="37"/>
                </a:cubicBezTo>
                <a:cubicBezTo>
                  <a:pt x="206" y="47"/>
                  <a:pt x="213" y="61"/>
                  <a:pt x="218" y="74"/>
                </a:cubicBezTo>
                <a:cubicBezTo>
                  <a:pt x="230" y="102"/>
                  <a:pt x="228" y="132"/>
                  <a:pt x="216" y="1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7"/>
          <p:cNvSpPr>
            <a:spLocks noEditPoints="1"/>
          </p:cNvSpPr>
          <p:nvPr/>
        </p:nvSpPr>
        <p:spPr bwMode="auto">
          <a:xfrm>
            <a:off x="120650" y="1146175"/>
            <a:ext cx="539750" cy="604838"/>
          </a:xfrm>
          <a:custGeom>
            <a:avLst/>
            <a:gdLst>
              <a:gd name="T0" fmla="*/ 10 w 144"/>
              <a:gd name="T1" fmla="*/ 122 h 161"/>
              <a:gd name="T2" fmla="*/ 53 w 144"/>
              <a:gd name="T3" fmla="*/ 122 h 161"/>
              <a:gd name="T4" fmla="*/ 63 w 144"/>
              <a:gd name="T5" fmla="*/ 152 h 161"/>
              <a:gd name="T6" fmla="*/ 88 w 144"/>
              <a:gd name="T7" fmla="*/ 149 h 161"/>
              <a:gd name="T8" fmla="*/ 102 w 144"/>
              <a:gd name="T9" fmla="*/ 123 h 161"/>
              <a:gd name="T10" fmla="*/ 142 w 144"/>
              <a:gd name="T11" fmla="*/ 118 h 161"/>
              <a:gd name="T12" fmla="*/ 120 w 144"/>
              <a:gd name="T13" fmla="*/ 84 h 161"/>
              <a:gd name="T14" fmla="*/ 141 w 144"/>
              <a:gd name="T15" fmla="*/ 49 h 161"/>
              <a:gd name="T16" fmla="*/ 97 w 144"/>
              <a:gd name="T17" fmla="*/ 48 h 161"/>
              <a:gd name="T18" fmla="*/ 85 w 144"/>
              <a:gd name="T19" fmla="*/ 15 h 161"/>
              <a:gd name="T20" fmla="*/ 62 w 144"/>
              <a:gd name="T21" fmla="*/ 21 h 161"/>
              <a:gd name="T22" fmla="*/ 40 w 144"/>
              <a:gd name="T23" fmla="*/ 45 h 161"/>
              <a:gd name="T24" fmla="*/ 14 w 144"/>
              <a:gd name="T25" fmla="*/ 68 h 161"/>
              <a:gd name="T26" fmla="*/ 24 w 144"/>
              <a:gd name="T27" fmla="*/ 90 h 161"/>
              <a:gd name="T28" fmla="*/ 92 w 144"/>
              <a:gd name="T29" fmla="*/ 131 h 161"/>
              <a:gd name="T30" fmla="*/ 65 w 144"/>
              <a:gd name="T31" fmla="*/ 149 h 161"/>
              <a:gd name="T32" fmla="*/ 56 w 144"/>
              <a:gd name="T33" fmla="*/ 121 h 161"/>
              <a:gd name="T34" fmla="*/ 94 w 144"/>
              <a:gd name="T35" fmla="*/ 120 h 161"/>
              <a:gd name="T36" fmla="*/ 50 w 144"/>
              <a:gd name="T37" fmla="*/ 85 h 161"/>
              <a:gd name="T38" fmla="*/ 35 w 144"/>
              <a:gd name="T39" fmla="*/ 85 h 161"/>
              <a:gd name="T40" fmla="*/ 50 w 144"/>
              <a:gd name="T41" fmla="*/ 74 h 161"/>
              <a:gd name="T42" fmla="*/ 53 w 144"/>
              <a:gd name="T43" fmla="*/ 85 h 161"/>
              <a:gd name="T44" fmla="*/ 75 w 144"/>
              <a:gd name="T45" fmla="*/ 60 h 161"/>
              <a:gd name="T46" fmla="*/ 97 w 144"/>
              <a:gd name="T47" fmla="*/ 97 h 161"/>
              <a:gd name="T48" fmla="*/ 75 w 144"/>
              <a:gd name="T49" fmla="*/ 109 h 161"/>
              <a:gd name="T50" fmla="*/ 53 w 144"/>
              <a:gd name="T51" fmla="*/ 98 h 161"/>
              <a:gd name="T52" fmla="*/ 54 w 144"/>
              <a:gd name="T53" fmla="*/ 68 h 161"/>
              <a:gd name="T54" fmla="*/ 72 w 144"/>
              <a:gd name="T55" fmla="*/ 59 h 161"/>
              <a:gd name="T56" fmla="*/ 54 w 144"/>
              <a:gd name="T57" fmla="*/ 68 h 161"/>
              <a:gd name="T58" fmla="*/ 94 w 144"/>
              <a:gd name="T59" fmla="*/ 52 h 161"/>
              <a:gd name="T60" fmla="*/ 78 w 144"/>
              <a:gd name="T61" fmla="*/ 59 h 161"/>
              <a:gd name="T62" fmla="*/ 99 w 144"/>
              <a:gd name="T63" fmla="*/ 73 h 161"/>
              <a:gd name="T64" fmla="*/ 99 w 144"/>
              <a:gd name="T65" fmla="*/ 96 h 161"/>
              <a:gd name="T66" fmla="*/ 87 w 144"/>
              <a:gd name="T67" fmla="*/ 107 h 161"/>
              <a:gd name="T68" fmla="*/ 94 w 144"/>
              <a:gd name="T69" fmla="*/ 117 h 161"/>
              <a:gd name="T70" fmla="*/ 87 w 144"/>
              <a:gd name="T71" fmla="*/ 107 h 161"/>
              <a:gd name="T72" fmla="*/ 71 w 144"/>
              <a:gd name="T73" fmla="*/ 111 h 161"/>
              <a:gd name="T74" fmla="*/ 54 w 144"/>
              <a:gd name="T75" fmla="*/ 101 h 161"/>
              <a:gd name="T76" fmla="*/ 139 w 144"/>
              <a:gd name="T77" fmla="*/ 114 h 161"/>
              <a:gd name="T78" fmla="*/ 98 w 144"/>
              <a:gd name="T79" fmla="*/ 119 h 161"/>
              <a:gd name="T80" fmla="*/ 99 w 144"/>
              <a:gd name="T81" fmla="*/ 99 h 161"/>
              <a:gd name="T82" fmla="*/ 125 w 144"/>
              <a:gd name="T83" fmla="*/ 93 h 161"/>
              <a:gd name="T84" fmla="*/ 112 w 144"/>
              <a:gd name="T85" fmla="*/ 47 h 161"/>
              <a:gd name="T86" fmla="*/ 133 w 144"/>
              <a:gd name="T87" fmla="*/ 67 h 161"/>
              <a:gd name="T88" fmla="*/ 99 w 144"/>
              <a:gd name="T89" fmla="*/ 70 h 161"/>
              <a:gd name="T90" fmla="*/ 112 w 144"/>
              <a:gd name="T91" fmla="*/ 47 h 161"/>
              <a:gd name="T92" fmla="*/ 68 w 144"/>
              <a:gd name="T93" fmla="*/ 16 h 161"/>
              <a:gd name="T94" fmla="*/ 94 w 144"/>
              <a:gd name="T95" fmla="*/ 49 h 161"/>
              <a:gd name="T96" fmla="*/ 75 w 144"/>
              <a:gd name="T97" fmla="*/ 57 h 161"/>
              <a:gd name="T98" fmla="*/ 57 w 144"/>
              <a:gd name="T99" fmla="*/ 43 h 161"/>
              <a:gd name="T100" fmla="*/ 11 w 144"/>
              <a:gd name="T101" fmla="*/ 59 h 161"/>
              <a:gd name="T102" fmla="*/ 52 w 144"/>
              <a:gd name="T103" fmla="*/ 51 h 161"/>
              <a:gd name="T104" fmla="*/ 33 w 144"/>
              <a:gd name="T105" fmla="*/ 83 h 161"/>
              <a:gd name="T106" fmla="*/ 51 w 144"/>
              <a:gd name="T107" fmla="*/ 99 h 161"/>
              <a:gd name="T108" fmla="*/ 44 w 144"/>
              <a:gd name="T109" fmla="*/ 121 h 161"/>
              <a:gd name="T110" fmla="*/ 32 w 144"/>
              <a:gd name="T111" fmla="*/ 8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4" h="161">
                <a:moveTo>
                  <a:pt x="9" y="110"/>
                </a:moveTo>
                <a:cubicBezTo>
                  <a:pt x="7" y="114"/>
                  <a:pt x="7" y="119"/>
                  <a:pt x="10" y="122"/>
                </a:cubicBezTo>
                <a:cubicBezTo>
                  <a:pt x="13" y="126"/>
                  <a:pt x="20" y="127"/>
                  <a:pt x="25" y="127"/>
                </a:cubicBezTo>
                <a:cubicBezTo>
                  <a:pt x="34" y="127"/>
                  <a:pt x="44" y="125"/>
                  <a:pt x="53" y="122"/>
                </a:cubicBezTo>
                <a:cubicBezTo>
                  <a:pt x="53" y="123"/>
                  <a:pt x="54" y="124"/>
                  <a:pt x="54" y="125"/>
                </a:cubicBezTo>
                <a:cubicBezTo>
                  <a:pt x="56" y="134"/>
                  <a:pt x="58" y="144"/>
                  <a:pt x="63" y="152"/>
                </a:cubicBezTo>
                <a:cubicBezTo>
                  <a:pt x="66" y="156"/>
                  <a:pt x="71" y="161"/>
                  <a:pt x="76" y="160"/>
                </a:cubicBezTo>
                <a:cubicBezTo>
                  <a:pt x="82" y="159"/>
                  <a:pt x="86" y="153"/>
                  <a:pt x="88" y="149"/>
                </a:cubicBezTo>
                <a:cubicBezTo>
                  <a:pt x="93" y="140"/>
                  <a:pt x="95" y="131"/>
                  <a:pt x="97" y="121"/>
                </a:cubicBezTo>
                <a:cubicBezTo>
                  <a:pt x="98" y="122"/>
                  <a:pt x="100" y="122"/>
                  <a:pt x="102" y="123"/>
                </a:cubicBezTo>
                <a:cubicBezTo>
                  <a:pt x="111" y="125"/>
                  <a:pt x="121" y="128"/>
                  <a:pt x="131" y="126"/>
                </a:cubicBezTo>
                <a:cubicBezTo>
                  <a:pt x="136" y="126"/>
                  <a:pt x="141" y="123"/>
                  <a:pt x="142" y="118"/>
                </a:cubicBezTo>
                <a:cubicBezTo>
                  <a:pt x="144" y="112"/>
                  <a:pt x="139" y="106"/>
                  <a:pt x="136" y="101"/>
                </a:cubicBezTo>
                <a:cubicBezTo>
                  <a:pt x="131" y="95"/>
                  <a:pt x="126" y="90"/>
                  <a:pt x="120" y="84"/>
                </a:cubicBezTo>
                <a:cubicBezTo>
                  <a:pt x="127" y="79"/>
                  <a:pt x="134" y="72"/>
                  <a:pt x="139" y="64"/>
                </a:cubicBezTo>
                <a:cubicBezTo>
                  <a:pt x="142" y="59"/>
                  <a:pt x="144" y="53"/>
                  <a:pt x="141" y="49"/>
                </a:cubicBezTo>
                <a:cubicBezTo>
                  <a:pt x="138" y="43"/>
                  <a:pt x="130" y="43"/>
                  <a:pt x="125" y="43"/>
                </a:cubicBezTo>
                <a:cubicBezTo>
                  <a:pt x="115" y="43"/>
                  <a:pt x="106" y="45"/>
                  <a:pt x="97" y="48"/>
                </a:cubicBezTo>
                <a:cubicBezTo>
                  <a:pt x="96" y="45"/>
                  <a:pt x="95" y="42"/>
                  <a:pt x="95" y="39"/>
                </a:cubicBezTo>
                <a:cubicBezTo>
                  <a:pt x="93" y="31"/>
                  <a:pt x="90" y="22"/>
                  <a:pt x="85" y="15"/>
                </a:cubicBezTo>
                <a:cubicBezTo>
                  <a:pt x="82" y="12"/>
                  <a:pt x="78" y="9"/>
                  <a:pt x="73" y="10"/>
                </a:cubicBezTo>
                <a:cubicBezTo>
                  <a:pt x="67" y="11"/>
                  <a:pt x="64" y="17"/>
                  <a:pt x="62" y="21"/>
                </a:cubicBezTo>
                <a:cubicBezTo>
                  <a:pt x="57" y="29"/>
                  <a:pt x="54" y="39"/>
                  <a:pt x="53" y="48"/>
                </a:cubicBezTo>
                <a:cubicBezTo>
                  <a:pt x="48" y="47"/>
                  <a:pt x="44" y="46"/>
                  <a:pt x="40" y="45"/>
                </a:cubicBezTo>
                <a:cubicBezTo>
                  <a:pt x="32" y="43"/>
                  <a:pt x="23" y="41"/>
                  <a:pt x="15" y="44"/>
                </a:cubicBezTo>
                <a:cubicBezTo>
                  <a:pt x="3" y="48"/>
                  <a:pt x="8" y="61"/>
                  <a:pt x="14" y="68"/>
                </a:cubicBezTo>
                <a:cubicBezTo>
                  <a:pt x="18" y="74"/>
                  <a:pt x="24" y="80"/>
                  <a:pt x="30" y="85"/>
                </a:cubicBezTo>
                <a:cubicBezTo>
                  <a:pt x="28" y="87"/>
                  <a:pt x="26" y="89"/>
                  <a:pt x="24" y="90"/>
                </a:cubicBezTo>
                <a:cubicBezTo>
                  <a:pt x="18" y="96"/>
                  <a:pt x="12" y="102"/>
                  <a:pt x="9" y="110"/>
                </a:cubicBezTo>
                <a:close/>
                <a:moveTo>
                  <a:pt x="92" y="131"/>
                </a:moveTo>
                <a:cubicBezTo>
                  <a:pt x="89" y="139"/>
                  <a:pt x="87" y="149"/>
                  <a:pt x="80" y="155"/>
                </a:cubicBezTo>
                <a:cubicBezTo>
                  <a:pt x="74" y="160"/>
                  <a:pt x="68" y="154"/>
                  <a:pt x="65" y="149"/>
                </a:cubicBezTo>
                <a:cubicBezTo>
                  <a:pt x="60" y="141"/>
                  <a:pt x="58" y="132"/>
                  <a:pt x="56" y="123"/>
                </a:cubicBezTo>
                <a:cubicBezTo>
                  <a:pt x="56" y="122"/>
                  <a:pt x="56" y="121"/>
                  <a:pt x="56" y="121"/>
                </a:cubicBezTo>
                <a:cubicBezTo>
                  <a:pt x="63" y="118"/>
                  <a:pt x="69" y="115"/>
                  <a:pt x="75" y="112"/>
                </a:cubicBezTo>
                <a:cubicBezTo>
                  <a:pt x="81" y="115"/>
                  <a:pt x="87" y="118"/>
                  <a:pt x="94" y="120"/>
                </a:cubicBezTo>
                <a:cubicBezTo>
                  <a:pt x="93" y="124"/>
                  <a:pt x="92" y="127"/>
                  <a:pt x="92" y="131"/>
                </a:cubicBezTo>
                <a:close/>
                <a:moveTo>
                  <a:pt x="50" y="85"/>
                </a:moveTo>
                <a:cubicBezTo>
                  <a:pt x="50" y="88"/>
                  <a:pt x="50" y="92"/>
                  <a:pt x="50" y="96"/>
                </a:cubicBezTo>
                <a:cubicBezTo>
                  <a:pt x="45" y="92"/>
                  <a:pt x="40" y="89"/>
                  <a:pt x="35" y="85"/>
                </a:cubicBezTo>
                <a:cubicBezTo>
                  <a:pt x="36" y="84"/>
                  <a:pt x="36" y="84"/>
                  <a:pt x="36" y="84"/>
                </a:cubicBezTo>
                <a:cubicBezTo>
                  <a:pt x="41" y="80"/>
                  <a:pt x="46" y="77"/>
                  <a:pt x="50" y="74"/>
                </a:cubicBezTo>
                <a:cubicBezTo>
                  <a:pt x="50" y="77"/>
                  <a:pt x="50" y="81"/>
                  <a:pt x="50" y="85"/>
                </a:cubicBezTo>
                <a:close/>
                <a:moveTo>
                  <a:pt x="53" y="85"/>
                </a:moveTo>
                <a:cubicBezTo>
                  <a:pt x="53" y="80"/>
                  <a:pt x="53" y="76"/>
                  <a:pt x="53" y="72"/>
                </a:cubicBezTo>
                <a:cubicBezTo>
                  <a:pt x="60" y="67"/>
                  <a:pt x="67" y="63"/>
                  <a:pt x="75" y="60"/>
                </a:cubicBezTo>
                <a:cubicBezTo>
                  <a:pt x="82" y="63"/>
                  <a:pt x="90" y="67"/>
                  <a:pt x="97" y="72"/>
                </a:cubicBezTo>
                <a:cubicBezTo>
                  <a:pt x="97" y="80"/>
                  <a:pt x="97" y="89"/>
                  <a:pt x="97" y="97"/>
                </a:cubicBezTo>
                <a:cubicBezTo>
                  <a:pt x="93" y="100"/>
                  <a:pt x="89" y="102"/>
                  <a:pt x="85" y="104"/>
                </a:cubicBezTo>
                <a:cubicBezTo>
                  <a:pt x="82" y="106"/>
                  <a:pt x="78" y="108"/>
                  <a:pt x="75" y="109"/>
                </a:cubicBezTo>
                <a:cubicBezTo>
                  <a:pt x="71" y="108"/>
                  <a:pt x="68" y="106"/>
                  <a:pt x="65" y="104"/>
                </a:cubicBezTo>
                <a:cubicBezTo>
                  <a:pt x="61" y="102"/>
                  <a:pt x="57" y="100"/>
                  <a:pt x="53" y="98"/>
                </a:cubicBezTo>
                <a:cubicBezTo>
                  <a:pt x="53" y="93"/>
                  <a:pt x="53" y="89"/>
                  <a:pt x="53" y="85"/>
                </a:cubicBezTo>
                <a:close/>
                <a:moveTo>
                  <a:pt x="54" y="68"/>
                </a:moveTo>
                <a:cubicBezTo>
                  <a:pt x="54" y="63"/>
                  <a:pt x="55" y="58"/>
                  <a:pt x="55" y="52"/>
                </a:cubicBezTo>
                <a:cubicBezTo>
                  <a:pt x="61" y="54"/>
                  <a:pt x="66" y="56"/>
                  <a:pt x="72" y="59"/>
                </a:cubicBezTo>
                <a:cubicBezTo>
                  <a:pt x="66" y="62"/>
                  <a:pt x="60" y="65"/>
                  <a:pt x="54" y="68"/>
                </a:cubicBezTo>
                <a:cubicBezTo>
                  <a:pt x="54" y="68"/>
                  <a:pt x="54" y="68"/>
                  <a:pt x="54" y="68"/>
                </a:cubicBezTo>
                <a:close/>
                <a:moveTo>
                  <a:pt x="78" y="59"/>
                </a:moveTo>
                <a:cubicBezTo>
                  <a:pt x="83" y="56"/>
                  <a:pt x="89" y="54"/>
                  <a:pt x="94" y="52"/>
                </a:cubicBezTo>
                <a:cubicBezTo>
                  <a:pt x="95" y="57"/>
                  <a:pt x="96" y="63"/>
                  <a:pt x="96" y="68"/>
                </a:cubicBezTo>
                <a:cubicBezTo>
                  <a:pt x="90" y="65"/>
                  <a:pt x="84" y="62"/>
                  <a:pt x="78" y="59"/>
                </a:cubicBezTo>
                <a:close/>
                <a:moveTo>
                  <a:pt x="100" y="78"/>
                </a:moveTo>
                <a:cubicBezTo>
                  <a:pt x="99" y="76"/>
                  <a:pt x="99" y="75"/>
                  <a:pt x="99" y="73"/>
                </a:cubicBezTo>
                <a:cubicBezTo>
                  <a:pt x="105" y="77"/>
                  <a:pt x="110" y="81"/>
                  <a:pt x="115" y="85"/>
                </a:cubicBezTo>
                <a:cubicBezTo>
                  <a:pt x="110" y="89"/>
                  <a:pt x="105" y="92"/>
                  <a:pt x="99" y="96"/>
                </a:cubicBezTo>
                <a:cubicBezTo>
                  <a:pt x="100" y="90"/>
                  <a:pt x="100" y="84"/>
                  <a:pt x="100" y="78"/>
                </a:cubicBezTo>
                <a:close/>
                <a:moveTo>
                  <a:pt x="87" y="107"/>
                </a:moveTo>
                <a:cubicBezTo>
                  <a:pt x="90" y="105"/>
                  <a:pt x="93" y="103"/>
                  <a:pt x="96" y="101"/>
                </a:cubicBezTo>
                <a:cubicBezTo>
                  <a:pt x="96" y="106"/>
                  <a:pt x="95" y="112"/>
                  <a:pt x="94" y="117"/>
                </a:cubicBezTo>
                <a:cubicBezTo>
                  <a:pt x="89" y="115"/>
                  <a:pt x="84" y="113"/>
                  <a:pt x="78" y="111"/>
                </a:cubicBezTo>
                <a:cubicBezTo>
                  <a:pt x="81" y="109"/>
                  <a:pt x="84" y="108"/>
                  <a:pt x="87" y="107"/>
                </a:cubicBezTo>
                <a:close/>
                <a:moveTo>
                  <a:pt x="63" y="107"/>
                </a:moveTo>
                <a:cubicBezTo>
                  <a:pt x="66" y="108"/>
                  <a:pt x="69" y="109"/>
                  <a:pt x="71" y="111"/>
                </a:cubicBezTo>
                <a:cubicBezTo>
                  <a:pt x="66" y="113"/>
                  <a:pt x="61" y="115"/>
                  <a:pt x="55" y="117"/>
                </a:cubicBezTo>
                <a:cubicBezTo>
                  <a:pt x="55" y="112"/>
                  <a:pt x="54" y="107"/>
                  <a:pt x="54" y="101"/>
                </a:cubicBezTo>
                <a:cubicBezTo>
                  <a:pt x="57" y="103"/>
                  <a:pt x="60" y="105"/>
                  <a:pt x="63" y="107"/>
                </a:cubicBezTo>
                <a:close/>
                <a:moveTo>
                  <a:pt x="139" y="114"/>
                </a:moveTo>
                <a:cubicBezTo>
                  <a:pt x="141" y="123"/>
                  <a:pt x="131" y="124"/>
                  <a:pt x="125" y="124"/>
                </a:cubicBezTo>
                <a:cubicBezTo>
                  <a:pt x="116" y="124"/>
                  <a:pt x="107" y="121"/>
                  <a:pt x="98" y="119"/>
                </a:cubicBezTo>
                <a:cubicBezTo>
                  <a:pt x="98" y="118"/>
                  <a:pt x="97" y="118"/>
                  <a:pt x="97" y="118"/>
                </a:cubicBezTo>
                <a:cubicBezTo>
                  <a:pt x="98" y="112"/>
                  <a:pt x="99" y="106"/>
                  <a:pt x="99" y="99"/>
                </a:cubicBezTo>
                <a:cubicBezTo>
                  <a:pt x="105" y="95"/>
                  <a:pt x="111" y="91"/>
                  <a:pt x="117" y="87"/>
                </a:cubicBezTo>
                <a:cubicBezTo>
                  <a:pt x="120" y="89"/>
                  <a:pt x="122" y="91"/>
                  <a:pt x="125" y="93"/>
                </a:cubicBezTo>
                <a:cubicBezTo>
                  <a:pt x="131" y="99"/>
                  <a:pt x="138" y="106"/>
                  <a:pt x="139" y="114"/>
                </a:cubicBezTo>
                <a:close/>
                <a:moveTo>
                  <a:pt x="112" y="47"/>
                </a:moveTo>
                <a:cubicBezTo>
                  <a:pt x="119" y="46"/>
                  <a:pt x="131" y="43"/>
                  <a:pt x="137" y="49"/>
                </a:cubicBezTo>
                <a:cubicBezTo>
                  <a:pt x="143" y="54"/>
                  <a:pt x="136" y="63"/>
                  <a:pt x="133" y="67"/>
                </a:cubicBezTo>
                <a:cubicBezTo>
                  <a:pt x="129" y="73"/>
                  <a:pt x="123" y="78"/>
                  <a:pt x="118" y="83"/>
                </a:cubicBezTo>
                <a:cubicBezTo>
                  <a:pt x="112" y="78"/>
                  <a:pt x="106" y="74"/>
                  <a:pt x="99" y="70"/>
                </a:cubicBezTo>
                <a:cubicBezTo>
                  <a:pt x="99" y="64"/>
                  <a:pt x="98" y="57"/>
                  <a:pt x="97" y="51"/>
                </a:cubicBezTo>
                <a:cubicBezTo>
                  <a:pt x="102" y="50"/>
                  <a:pt x="107" y="48"/>
                  <a:pt x="112" y="47"/>
                </a:cubicBezTo>
                <a:close/>
                <a:moveTo>
                  <a:pt x="57" y="43"/>
                </a:moveTo>
                <a:cubicBezTo>
                  <a:pt x="59" y="34"/>
                  <a:pt x="62" y="23"/>
                  <a:pt x="68" y="16"/>
                </a:cubicBezTo>
                <a:cubicBezTo>
                  <a:pt x="82" y="0"/>
                  <a:pt x="92" y="39"/>
                  <a:pt x="93" y="47"/>
                </a:cubicBezTo>
                <a:cubicBezTo>
                  <a:pt x="94" y="48"/>
                  <a:pt x="94" y="49"/>
                  <a:pt x="94" y="49"/>
                </a:cubicBezTo>
                <a:cubicBezTo>
                  <a:pt x="93" y="49"/>
                  <a:pt x="93" y="50"/>
                  <a:pt x="93" y="50"/>
                </a:cubicBezTo>
                <a:cubicBezTo>
                  <a:pt x="87" y="52"/>
                  <a:pt x="81" y="54"/>
                  <a:pt x="75" y="57"/>
                </a:cubicBezTo>
                <a:cubicBezTo>
                  <a:pt x="69" y="54"/>
                  <a:pt x="62" y="52"/>
                  <a:pt x="56" y="49"/>
                </a:cubicBezTo>
                <a:cubicBezTo>
                  <a:pt x="56" y="47"/>
                  <a:pt x="57" y="45"/>
                  <a:pt x="57" y="43"/>
                </a:cubicBezTo>
                <a:close/>
                <a:moveTo>
                  <a:pt x="30" y="81"/>
                </a:moveTo>
                <a:cubicBezTo>
                  <a:pt x="23" y="75"/>
                  <a:pt x="15" y="67"/>
                  <a:pt x="11" y="59"/>
                </a:cubicBezTo>
                <a:cubicBezTo>
                  <a:pt x="3" y="38"/>
                  <a:pt x="44" y="49"/>
                  <a:pt x="52" y="51"/>
                </a:cubicBezTo>
                <a:cubicBezTo>
                  <a:pt x="52" y="51"/>
                  <a:pt x="52" y="51"/>
                  <a:pt x="52" y="51"/>
                </a:cubicBezTo>
                <a:cubicBezTo>
                  <a:pt x="51" y="58"/>
                  <a:pt x="51" y="64"/>
                  <a:pt x="51" y="70"/>
                </a:cubicBezTo>
                <a:cubicBezTo>
                  <a:pt x="44" y="74"/>
                  <a:pt x="38" y="78"/>
                  <a:pt x="33" y="83"/>
                </a:cubicBezTo>
                <a:cubicBezTo>
                  <a:pt x="32" y="82"/>
                  <a:pt x="31" y="81"/>
                  <a:pt x="30" y="81"/>
                </a:cubicBezTo>
                <a:close/>
                <a:moveTo>
                  <a:pt x="51" y="99"/>
                </a:moveTo>
                <a:cubicBezTo>
                  <a:pt x="51" y="106"/>
                  <a:pt x="52" y="112"/>
                  <a:pt x="53" y="118"/>
                </a:cubicBezTo>
                <a:cubicBezTo>
                  <a:pt x="50" y="119"/>
                  <a:pt x="47" y="120"/>
                  <a:pt x="44" y="121"/>
                </a:cubicBezTo>
                <a:cubicBezTo>
                  <a:pt x="36" y="123"/>
                  <a:pt x="25" y="126"/>
                  <a:pt x="16" y="123"/>
                </a:cubicBezTo>
                <a:cubicBezTo>
                  <a:pt x="0" y="117"/>
                  <a:pt x="22" y="96"/>
                  <a:pt x="32" y="87"/>
                </a:cubicBezTo>
                <a:cubicBezTo>
                  <a:pt x="38" y="91"/>
                  <a:pt x="44" y="96"/>
                  <a:pt x="51" y="9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8"/>
          <p:cNvSpPr>
            <a:spLocks noEditPoints="1"/>
          </p:cNvSpPr>
          <p:nvPr/>
        </p:nvSpPr>
        <p:spPr bwMode="auto">
          <a:xfrm>
            <a:off x="2605088" y="1976438"/>
            <a:ext cx="539750" cy="604838"/>
          </a:xfrm>
          <a:custGeom>
            <a:avLst/>
            <a:gdLst>
              <a:gd name="T0" fmla="*/ 11 w 144"/>
              <a:gd name="T1" fmla="*/ 123 h 161"/>
              <a:gd name="T2" fmla="*/ 54 w 144"/>
              <a:gd name="T3" fmla="*/ 122 h 161"/>
              <a:gd name="T4" fmla="*/ 64 w 144"/>
              <a:gd name="T5" fmla="*/ 152 h 161"/>
              <a:gd name="T6" fmla="*/ 89 w 144"/>
              <a:gd name="T7" fmla="*/ 149 h 161"/>
              <a:gd name="T8" fmla="*/ 103 w 144"/>
              <a:gd name="T9" fmla="*/ 123 h 161"/>
              <a:gd name="T10" fmla="*/ 143 w 144"/>
              <a:gd name="T11" fmla="*/ 118 h 161"/>
              <a:gd name="T12" fmla="*/ 121 w 144"/>
              <a:gd name="T13" fmla="*/ 85 h 161"/>
              <a:gd name="T14" fmla="*/ 142 w 144"/>
              <a:gd name="T15" fmla="*/ 49 h 161"/>
              <a:gd name="T16" fmla="*/ 97 w 144"/>
              <a:gd name="T17" fmla="*/ 49 h 161"/>
              <a:gd name="T18" fmla="*/ 85 w 144"/>
              <a:gd name="T19" fmla="*/ 16 h 161"/>
              <a:gd name="T20" fmla="*/ 62 w 144"/>
              <a:gd name="T21" fmla="*/ 21 h 161"/>
              <a:gd name="T22" fmla="*/ 40 w 144"/>
              <a:gd name="T23" fmla="*/ 45 h 161"/>
              <a:gd name="T24" fmla="*/ 15 w 144"/>
              <a:gd name="T25" fmla="*/ 69 h 161"/>
              <a:gd name="T26" fmla="*/ 25 w 144"/>
              <a:gd name="T27" fmla="*/ 91 h 161"/>
              <a:gd name="T28" fmla="*/ 92 w 144"/>
              <a:gd name="T29" fmla="*/ 131 h 161"/>
              <a:gd name="T30" fmla="*/ 66 w 144"/>
              <a:gd name="T31" fmla="*/ 149 h 161"/>
              <a:gd name="T32" fmla="*/ 57 w 144"/>
              <a:gd name="T33" fmla="*/ 121 h 161"/>
              <a:gd name="T34" fmla="*/ 95 w 144"/>
              <a:gd name="T35" fmla="*/ 121 h 161"/>
              <a:gd name="T36" fmla="*/ 51 w 144"/>
              <a:gd name="T37" fmla="*/ 85 h 161"/>
              <a:gd name="T38" fmla="*/ 36 w 144"/>
              <a:gd name="T39" fmla="*/ 85 h 161"/>
              <a:gd name="T40" fmla="*/ 51 w 144"/>
              <a:gd name="T41" fmla="*/ 74 h 161"/>
              <a:gd name="T42" fmla="*/ 54 w 144"/>
              <a:gd name="T43" fmla="*/ 85 h 161"/>
              <a:gd name="T44" fmla="*/ 76 w 144"/>
              <a:gd name="T45" fmla="*/ 61 h 161"/>
              <a:gd name="T46" fmla="*/ 97 w 144"/>
              <a:gd name="T47" fmla="*/ 98 h 161"/>
              <a:gd name="T48" fmla="*/ 76 w 144"/>
              <a:gd name="T49" fmla="*/ 110 h 161"/>
              <a:gd name="T50" fmla="*/ 54 w 144"/>
              <a:gd name="T51" fmla="*/ 98 h 161"/>
              <a:gd name="T52" fmla="*/ 54 w 144"/>
              <a:gd name="T53" fmla="*/ 69 h 161"/>
              <a:gd name="T54" fmla="*/ 73 w 144"/>
              <a:gd name="T55" fmla="*/ 59 h 161"/>
              <a:gd name="T56" fmla="*/ 54 w 144"/>
              <a:gd name="T57" fmla="*/ 69 h 161"/>
              <a:gd name="T58" fmla="*/ 95 w 144"/>
              <a:gd name="T59" fmla="*/ 53 h 161"/>
              <a:gd name="T60" fmla="*/ 79 w 144"/>
              <a:gd name="T61" fmla="*/ 59 h 161"/>
              <a:gd name="T62" fmla="*/ 100 w 144"/>
              <a:gd name="T63" fmla="*/ 74 h 161"/>
              <a:gd name="T64" fmla="*/ 100 w 144"/>
              <a:gd name="T65" fmla="*/ 96 h 161"/>
              <a:gd name="T66" fmla="*/ 87 w 144"/>
              <a:gd name="T67" fmla="*/ 107 h 161"/>
              <a:gd name="T68" fmla="*/ 95 w 144"/>
              <a:gd name="T69" fmla="*/ 118 h 161"/>
              <a:gd name="T70" fmla="*/ 87 w 144"/>
              <a:gd name="T71" fmla="*/ 107 h 161"/>
              <a:gd name="T72" fmla="*/ 72 w 144"/>
              <a:gd name="T73" fmla="*/ 111 h 161"/>
              <a:gd name="T74" fmla="*/ 54 w 144"/>
              <a:gd name="T75" fmla="*/ 102 h 161"/>
              <a:gd name="T76" fmla="*/ 140 w 144"/>
              <a:gd name="T77" fmla="*/ 115 h 161"/>
              <a:gd name="T78" fmla="*/ 99 w 144"/>
              <a:gd name="T79" fmla="*/ 119 h 161"/>
              <a:gd name="T80" fmla="*/ 100 w 144"/>
              <a:gd name="T81" fmla="*/ 100 h 161"/>
              <a:gd name="T82" fmla="*/ 126 w 144"/>
              <a:gd name="T83" fmla="*/ 94 h 161"/>
              <a:gd name="T84" fmla="*/ 113 w 144"/>
              <a:gd name="T85" fmla="*/ 48 h 161"/>
              <a:gd name="T86" fmla="*/ 134 w 144"/>
              <a:gd name="T87" fmla="*/ 68 h 161"/>
              <a:gd name="T88" fmla="*/ 100 w 144"/>
              <a:gd name="T89" fmla="*/ 70 h 161"/>
              <a:gd name="T90" fmla="*/ 113 w 144"/>
              <a:gd name="T91" fmla="*/ 48 h 161"/>
              <a:gd name="T92" fmla="*/ 69 w 144"/>
              <a:gd name="T93" fmla="*/ 17 h 161"/>
              <a:gd name="T94" fmla="*/ 95 w 144"/>
              <a:gd name="T95" fmla="*/ 50 h 161"/>
              <a:gd name="T96" fmla="*/ 76 w 144"/>
              <a:gd name="T97" fmla="*/ 58 h 161"/>
              <a:gd name="T98" fmla="*/ 58 w 144"/>
              <a:gd name="T99" fmla="*/ 43 h 161"/>
              <a:gd name="T100" fmla="*/ 12 w 144"/>
              <a:gd name="T101" fmla="*/ 59 h 161"/>
              <a:gd name="T102" fmla="*/ 53 w 144"/>
              <a:gd name="T103" fmla="*/ 52 h 161"/>
              <a:gd name="T104" fmla="*/ 33 w 144"/>
              <a:gd name="T105" fmla="*/ 83 h 161"/>
              <a:gd name="T106" fmla="*/ 51 w 144"/>
              <a:gd name="T107" fmla="*/ 100 h 161"/>
              <a:gd name="T108" fmla="*/ 45 w 144"/>
              <a:gd name="T109" fmla="*/ 121 h 161"/>
              <a:gd name="T110" fmla="*/ 33 w 144"/>
              <a:gd name="T111" fmla="*/ 8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4" h="161">
                <a:moveTo>
                  <a:pt x="9" y="111"/>
                </a:moveTo>
                <a:cubicBezTo>
                  <a:pt x="8" y="115"/>
                  <a:pt x="8" y="119"/>
                  <a:pt x="11" y="123"/>
                </a:cubicBezTo>
                <a:cubicBezTo>
                  <a:pt x="14" y="127"/>
                  <a:pt x="21" y="127"/>
                  <a:pt x="26" y="127"/>
                </a:cubicBezTo>
                <a:cubicBezTo>
                  <a:pt x="35" y="127"/>
                  <a:pt x="45" y="125"/>
                  <a:pt x="54" y="122"/>
                </a:cubicBezTo>
                <a:cubicBezTo>
                  <a:pt x="54" y="123"/>
                  <a:pt x="54" y="124"/>
                  <a:pt x="55" y="125"/>
                </a:cubicBezTo>
                <a:cubicBezTo>
                  <a:pt x="56" y="135"/>
                  <a:pt x="59" y="144"/>
                  <a:pt x="64" y="152"/>
                </a:cubicBezTo>
                <a:cubicBezTo>
                  <a:pt x="67" y="157"/>
                  <a:pt x="71" y="161"/>
                  <a:pt x="77" y="160"/>
                </a:cubicBezTo>
                <a:cubicBezTo>
                  <a:pt x="83" y="160"/>
                  <a:pt x="86" y="154"/>
                  <a:pt x="89" y="149"/>
                </a:cubicBezTo>
                <a:cubicBezTo>
                  <a:pt x="93" y="141"/>
                  <a:pt x="96" y="131"/>
                  <a:pt x="97" y="122"/>
                </a:cubicBezTo>
                <a:cubicBezTo>
                  <a:pt x="99" y="122"/>
                  <a:pt x="101" y="123"/>
                  <a:pt x="103" y="123"/>
                </a:cubicBezTo>
                <a:cubicBezTo>
                  <a:pt x="112" y="126"/>
                  <a:pt x="122" y="128"/>
                  <a:pt x="131" y="127"/>
                </a:cubicBezTo>
                <a:cubicBezTo>
                  <a:pt x="136" y="126"/>
                  <a:pt x="142" y="124"/>
                  <a:pt x="143" y="118"/>
                </a:cubicBezTo>
                <a:cubicBezTo>
                  <a:pt x="144" y="113"/>
                  <a:pt x="140" y="106"/>
                  <a:pt x="137" y="102"/>
                </a:cubicBezTo>
                <a:cubicBezTo>
                  <a:pt x="132" y="96"/>
                  <a:pt x="127" y="90"/>
                  <a:pt x="121" y="85"/>
                </a:cubicBezTo>
                <a:cubicBezTo>
                  <a:pt x="128" y="79"/>
                  <a:pt x="135" y="72"/>
                  <a:pt x="140" y="64"/>
                </a:cubicBezTo>
                <a:cubicBezTo>
                  <a:pt x="143" y="60"/>
                  <a:pt x="144" y="54"/>
                  <a:pt x="142" y="49"/>
                </a:cubicBezTo>
                <a:cubicBezTo>
                  <a:pt x="139" y="44"/>
                  <a:pt x="131" y="43"/>
                  <a:pt x="126" y="43"/>
                </a:cubicBezTo>
                <a:cubicBezTo>
                  <a:pt x="116" y="43"/>
                  <a:pt x="106" y="46"/>
                  <a:pt x="97" y="49"/>
                </a:cubicBezTo>
                <a:cubicBezTo>
                  <a:pt x="97" y="46"/>
                  <a:pt x="96" y="43"/>
                  <a:pt x="95" y="40"/>
                </a:cubicBezTo>
                <a:cubicBezTo>
                  <a:pt x="94" y="31"/>
                  <a:pt x="91" y="22"/>
                  <a:pt x="85" y="16"/>
                </a:cubicBezTo>
                <a:cubicBezTo>
                  <a:pt x="82" y="12"/>
                  <a:pt x="78" y="9"/>
                  <a:pt x="74" y="10"/>
                </a:cubicBezTo>
                <a:cubicBezTo>
                  <a:pt x="68" y="11"/>
                  <a:pt x="65" y="17"/>
                  <a:pt x="62" y="21"/>
                </a:cubicBezTo>
                <a:cubicBezTo>
                  <a:pt x="58" y="30"/>
                  <a:pt x="55" y="39"/>
                  <a:pt x="54" y="49"/>
                </a:cubicBezTo>
                <a:cubicBezTo>
                  <a:pt x="49" y="47"/>
                  <a:pt x="45" y="46"/>
                  <a:pt x="40" y="45"/>
                </a:cubicBezTo>
                <a:cubicBezTo>
                  <a:pt x="33" y="43"/>
                  <a:pt x="24" y="42"/>
                  <a:pt x="16" y="45"/>
                </a:cubicBezTo>
                <a:cubicBezTo>
                  <a:pt x="4" y="49"/>
                  <a:pt x="9" y="62"/>
                  <a:pt x="15" y="69"/>
                </a:cubicBezTo>
                <a:cubicBezTo>
                  <a:pt x="19" y="75"/>
                  <a:pt x="25" y="80"/>
                  <a:pt x="31" y="85"/>
                </a:cubicBezTo>
                <a:cubicBezTo>
                  <a:pt x="29" y="87"/>
                  <a:pt x="27" y="89"/>
                  <a:pt x="25" y="91"/>
                </a:cubicBezTo>
                <a:cubicBezTo>
                  <a:pt x="18" y="96"/>
                  <a:pt x="13" y="103"/>
                  <a:pt x="9" y="111"/>
                </a:cubicBezTo>
                <a:close/>
                <a:moveTo>
                  <a:pt x="92" y="131"/>
                </a:moveTo>
                <a:cubicBezTo>
                  <a:pt x="90" y="140"/>
                  <a:pt x="87" y="150"/>
                  <a:pt x="81" y="156"/>
                </a:cubicBezTo>
                <a:cubicBezTo>
                  <a:pt x="75" y="161"/>
                  <a:pt x="69" y="155"/>
                  <a:pt x="66" y="149"/>
                </a:cubicBezTo>
                <a:cubicBezTo>
                  <a:pt x="61" y="142"/>
                  <a:pt x="59" y="132"/>
                  <a:pt x="57" y="123"/>
                </a:cubicBezTo>
                <a:cubicBezTo>
                  <a:pt x="57" y="122"/>
                  <a:pt x="57" y="122"/>
                  <a:pt x="57" y="121"/>
                </a:cubicBezTo>
                <a:cubicBezTo>
                  <a:pt x="63" y="119"/>
                  <a:pt x="70" y="116"/>
                  <a:pt x="76" y="113"/>
                </a:cubicBezTo>
                <a:cubicBezTo>
                  <a:pt x="82" y="116"/>
                  <a:pt x="88" y="118"/>
                  <a:pt x="95" y="121"/>
                </a:cubicBezTo>
                <a:cubicBezTo>
                  <a:pt x="94" y="124"/>
                  <a:pt x="93" y="128"/>
                  <a:pt x="92" y="131"/>
                </a:cubicBezTo>
                <a:close/>
                <a:moveTo>
                  <a:pt x="51" y="85"/>
                </a:moveTo>
                <a:cubicBezTo>
                  <a:pt x="51" y="89"/>
                  <a:pt x="51" y="93"/>
                  <a:pt x="51" y="96"/>
                </a:cubicBezTo>
                <a:cubicBezTo>
                  <a:pt x="46" y="93"/>
                  <a:pt x="41" y="89"/>
                  <a:pt x="36" y="85"/>
                </a:cubicBezTo>
                <a:cubicBezTo>
                  <a:pt x="36" y="85"/>
                  <a:pt x="37" y="84"/>
                  <a:pt x="37" y="84"/>
                </a:cubicBezTo>
                <a:cubicBezTo>
                  <a:pt x="42" y="81"/>
                  <a:pt x="46" y="77"/>
                  <a:pt x="51" y="74"/>
                </a:cubicBezTo>
                <a:cubicBezTo>
                  <a:pt x="51" y="78"/>
                  <a:pt x="51" y="82"/>
                  <a:pt x="51" y="85"/>
                </a:cubicBezTo>
                <a:close/>
                <a:moveTo>
                  <a:pt x="54" y="85"/>
                </a:moveTo>
                <a:cubicBezTo>
                  <a:pt x="54" y="81"/>
                  <a:pt x="54" y="77"/>
                  <a:pt x="54" y="72"/>
                </a:cubicBezTo>
                <a:cubicBezTo>
                  <a:pt x="61" y="68"/>
                  <a:pt x="68" y="64"/>
                  <a:pt x="76" y="61"/>
                </a:cubicBezTo>
                <a:cubicBezTo>
                  <a:pt x="83" y="64"/>
                  <a:pt x="90" y="68"/>
                  <a:pt x="97" y="72"/>
                </a:cubicBezTo>
                <a:cubicBezTo>
                  <a:pt x="98" y="81"/>
                  <a:pt x="98" y="89"/>
                  <a:pt x="97" y="98"/>
                </a:cubicBezTo>
                <a:cubicBezTo>
                  <a:pt x="94" y="100"/>
                  <a:pt x="90" y="102"/>
                  <a:pt x="86" y="105"/>
                </a:cubicBezTo>
                <a:cubicBezTo>
                  <a:pt x="83" y="106"/>
                  <a:pt x="79" y="108"/>
                  <a:pt x="76" y="110"/>
                </a:cubicBezTo>
                <a:cubicBezTo>
                  <a:pt x="72" y="108"/>
                  <a:pt x="69" y="106"/>
                  <a:pt x="65" y="105"/>
                </a:cubicBezTo>
                <a:cubicBezTo>
                  <a:pt x="62" y="102"/>
                  <a:pt x="58" y="100"/>
                  <a:pt x="54" y="98"/>
                </a:cubicBezTo>
                <a:cubicBezTo>
                  <a:pt x="54" y="94"/>
                  <a:pt x="54" y="90"/>
                  <a:pt x="54" y="85"/>
                </a:cubicBezTo>
                <a:close/>
                <a:moveTo>
                  <a:pt x="54" y="69"/>
                </a:moveTo>
                <a:cubicBezTo>
                  <a:pt x="55" y="63"/>
                  <a:pt x="55" y="58"/>
                  <a:pt x="56" y="53"/>
                </a:cubicBezTo>
                <a:cubicBezTo>
                  <a:pt x="62" y="55"/>
                  <a:pt x="67" y="57"/>
                  <a:pt x="73" y="59"/>
                </a:cubicBezTo>
                <a:cubicBezTo>
                  <a:pt x="66" y="62"/>
                  <a:pt x="60" y="65"/>
                  <a:pt x="55" y="69"/>
                </a:cubicBezTo>
                <a:cubicBezTo>
                  <a:pt x="55" y="69"/>
                  <a:pt x="55" y="69"/>
                  <a:pt x="54" y="69"/>
                </a:cubicBezTo>
                <a:close/>
                <a:moveTo>
                  <a:pt x="79" y="59"/>
                </a:moveTo>
                <a:cubicBezTo>
                  <a:pt x="84" y="57"/>
                  <a:pt x="90" y="54"/>
                  <a:pt x="95" y="53"/>
                </a:cubicBezTo>
                <a:cubicBezTo>
                  <a:pt x="96" y="58"/>
                  <a:pt x="97" y="63"/>
                  <a:pt x="97" y="69"/>
                </a:cubicBezTo>
                <a:cubicBezTo>
                  <a:pt x="91" y="65"/>
                  <a:pt x="85" y="62"/>
                  <a:pt x="79" y="59"/>
                </a:cubicBezTo>
                <a:close/>
                <a:moveTo>
                  <a:pt x="100" y="78"/>
                </a:moveTo>
                <a:cubicBezTo>
                  <a:pt x="100" y="77"/>
                  <a:pt x="100" y="75"/>
                  <a:pt x="100" y="74"/>
                </a:cubicBezTo>
                <a:cubicBezTo>
                  <a:pt x="106" y="78"/>
                  <a:pt x="111" y="81"/>
                  <a:pt x="116" y="85"/>
                </a:cubicBezTo>
                <a:cubicBezTo>
                  <a:pt x="111" y="89"/>
                  <a:pt x="106" y="93"/>
                  <a:pt x="100" y="96"/>
                </a:cubicBezTo>
                <a:cubicBezTo>
                  <a:pt x="100" y="90"/>
                  <a:pt x="100" y="84"/>
                  <a:pt x="100" y="78"/>
                </a:cubicBezTo>
                <a:close/>
                <a:moveTo>
                  <a:pt x="87" y="107"/>
                </a:moveTo>
                <a:cubicBezTo>
                  <a:pt x="91" y="105"/>
                  <a:pt x="94" y="103"/>
                  <a:pt x="97" y="101"/>
                </a:cubicBezTo>
                <a:cubicBezTo>
                  <a:pt x="97" y="107"/>
                  <a:pt x="96" y="112"/>
                  <a:pt x="95" y="118"/>
                </a:cubicBezTo>
                <a:cubicBezTo>
                  <a:pt x="90" y="116"/>
                  <a:pt x="84" y="114"/>
                  <a:pt x="79" y="111"/>
                </a:cubicBezTo>
                <a:cubicBezTo>
                  <a:pt x="82" y="110"/>
                  <a:pt x="85" y="108"/>
                  <a:pt x="87" y="107"/>
                </a:cubicBezTo>
                <a:close/>
                <a:moveTo>
                  <a:pt x="64" y="107"/>
                </a:moveTo>
                <a:cubicBezTo>
                  <a:pt x="67" y="108"/>
                  <a:pt x="69" y="110"/>
                  <a:pt x="72" y="111"/>
                </a:cubicBezTo>
                <a:cubicBezTo>
                  <a:pt x="67" y="114"/>
                  <a:pt x="62" y="116"/>
                  <a:pt x="56" y="118"/>
                </a:cubicBezTo>
                <a:cubicBezTo>
                  <a:pt x="55" y="112"/>
                  <a:pt x="55" y="107"/>
                  <a:pt x="54" y="102"/>
                </a:cubicBezTo>
                <a:cubicBezTo>
                  <a:pt x="58" y="104"/>
                  <a:pt x="61" y="105"/>
                  <a:pt x="64" y="107"/>
                </a:cubicBezTo>
                <a:close/>
                <a:moveTo>
                  <a:pt x="140" y="115"/>
                </a:moveTo>
                <a:cubicBezTo>
                  <a:pt x="142" y="123"/>
                  <a:pt x="131" y="124"/>
                  <a:pt x="126" y="124"/>
                </a:cubicBezTo>
                <a:cubicBezTo>
                  <a:pt x="117" y="124"/>
                  <a:pt x="107" y="122"/>
                  <a:pt x="99" y="119"/>
                </a:cubicBezTo>
                <a:cubicBezTo>
                  <a:pt x="99" y="119"/>
                  <a:pt x="98" y="119"/>
                  <a:pt x="98" y="119"/>
                </a:cubicBezTo>
                <a:cubicBezTo>
                  <a:pt x="99" y="112"/>
                  <a:pt x="100" y="106"/>
                  <a:pt x="100" y="100"/>
                </a:cubicBezTo>
                <a:cubicBezTo>
                  <a:pt x="106" y="96"/>
                  <a:pt x="112" y="92"/>
                  <a:pt x="118" y="87"/>
                </a:cubicBezTo>
                <a:cubicBezTo>
                  <a:pt x="121" y="89"/>
                  <a:pt x="123" y="92"/>
                  <a:pt x="126" y="94"/>
                </a:cubicBezTo>
                <a:cubicBezTo>
                  <a:pt x="132" y="99"/>
                  <a:pt x="139" y="107"/>
                  <a:pt x="140" y="115"/>
                </a:cubicBezTo>
                <a:close/>
                <a:moveTo>
                  <a:pt x="113" y="48"/>
                </a:moveTo>
                <a:cubicBezTo>
                  <a:pt x="120" y="46"/>
                  <a:pt x="132" y="44"/>
                  <a:pt x="138" y="49"/>
                </a:cubicBezTo>
                <a:cubicBezTo>
                  <a:pt x="144" y="54"/>
                  <a:pt x="137" y="64"/>
                  <a:pt x="134" y="68"/>
                </a:cubicBezTo>
                <a:cubicBezTo>
                  <a:pt x="129" y="74"/>
                  <a:pt x="124" y="79"/>
                  <a:pt x="119" y="83"/>
                </a:cubicBezTo>
                <a:cubicBezTo>
                  <a:pt x="113" y="79"/>
                  <a:pt x="106" y="74"/>
                  <a:pt x="100" y="70"/>
                </a:cubicBezTo>
                <a:cubicBezTo>
                  <a:pt x="100" y="64"/>
                  <a:pt x="99" y="58"/>
                  <a:pt x="98" y="52"/>
                </a:cubicBezTo>
                <a:cubicBezTo>
                  <a:pt x="103" y="50"/>
                  <a:pt x="108" y="49"/>
                  <a:pt x="113" y="48"/>
                </a:cubicBezTo>
                <a:close/>
                <a:moveTo>
                  <a:pt x="58" y="43"/>
                </a:moveTo>
                <a:cubicBezTo>
                  <a:pt x="60" y="34"/>
                  <a:pt x="63" y="24"/>
                  <a:pt x="69" y="17"/>
                </a:cubicBezTo>
                <a:cubicBezTo>
                  <a:pt x="83" y="0"/>
                  <a:pt x="93" y="40"/>
                  <a:pt x="94" y="47"/>
                </a:cubicBezTo>
                <a:cubicBezTo>
                  <a:pt x="94" y="48"/>
                  <a:pt x="94" y="49"/>
                  <a:pt x="95" y="50"/>
                </a:cubicBezTo>
                <a:cubicBezTo>
                  <a:pt x="94" y="50"/>
                  <a:pt x="94" y="50"/>
                  <a:pt x="94" y="50"/>
                </a:cubicBezTo>
                <a:cubicBezTo>
                  <a:pt x="87" y="52"/>
                  <a:pt x="81" y="55"/>
                  <a:pt x="76" y="58"/>
                </a:cubicBezTo>
                <a:cubicBezTo>
                  <a:pt x="69" y="55"/>
                  <a:pt x="63" y="52"/>
                  <a:pt x="57" y="50"/>
                </a:cubicBezTo>
                <a:cubicBezTo>
                  <a:pt x="57" y="48"/>
                  <a:pt x="58" y="45"/>
                  <a:pt x="58" y="43"/>
                </a:cubicBezTo>
                <a:close/>
                <a:moveTo>
                  <a:pt x="31" y="81"/>
                </a:moveTo>
                <a:cubicBezTo>
                  <a:pt x="24" y="75"/>
                  <a:pt x="16" y="68"/>
                  <a:pt x="12" y="59"/>
                </a:cubicBezTo>
                <a:cubicBezTo>
                  <a:pt x="4" y="38"/>
                  <a:pt x="45" y="49"/>
                  <a:pt x="52" y="51"/>
                </a:cubicBezTo>
                <a:cubicBezTo>
                  <a:pt x="53" y="52"/>
                  <a:pt x="53" y="52"/>
                  <a:pt x="53" y="52"/>
                </a:cubicBezTo>
                <a:cubicBezTo>
                  <a:pt x="52" y="58"/>
                  <a:pt x="52" y="64"/>
                  <a:pt x="51" y="71"/>
                </a:cubicBezTo>
                <a:cubicBezTo>
                  <a:pt x="45" y="75"/>
                  <a:pt x="39" y="79"/>
                  <a:pt x="33" y="83"/>
                </a:cubicBezTo>
                <a:cubicBezTo>
                  <a:pt x="32" y="83"/>
                  <a:pt x="32" y="82"/>
                  <a:pt x="31" y="81"/>
                </a:cubicBezTo>
                <a:close/>
                <a:moveTo>
                  <a:pt x="51" y="100"/>
                </a:moveTo>
                <a:cubicBezTo>
                  <a:pt x="52" y="106"/>
                  <a:pt x="52" y="112"/>
                  <a:pt x="53" y="119"/>
                </a:cubicBezTo>
                <a:cubicBezTo>
                  <a:pt x="51" y="120"/>
                  <a:pt x="48" y="120"/>
                  <a:pt x="45" y="121"/>
                </a:cubicBezTo>
                <a:cubicBezTo>
                  <a:pt x="36" y="124"/>
                  <a:pt x="26" y="126"/>
                  <a:pt x="17" y="123"/>
                </a:cubicBezTo>
                <a:cubicBezTo>
                  <a:pt x="0" y="118"/>
                  <a:pt x="23" y="96"/>
                  <a:pt x="33" y="87"/>
                </a:cubicBezTo>
                <a:cubicBezTo>
                  <a:pt x="39" y="92"/>
                  <a:pt x="45" y="96"/>
                  <a:pt x="51" y="1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9"/>
          <p:cNvSpPr>
            <a:spLocks noEditPoints="1"/>
          </p:cNvSpPr>
          <p:nvPr/>
        </p:nvSpPr>
        <p:spPr bwMode="auto">
          <a:xfrm>
            <a:off x="2767013" y="4032250"/>
            <a:ext cx="539750" cy="604838"/>
          </a:xfrm>
          <a:custGeom>
            <a:avLst/>
            <a:gdLst>
              <a:gd name="T0" fmla="*/ 11 w 144"/>
              <a:gd name="T1" fmla="*/ 122 h 161"/>
              <a:gd name="T2" fmla="*/ 54 w 144"/>
              <a:gd name="T3" fmla="*/ 122 h 161"/>
              <a:gd name="T4" fmla="*/ 64 w 144"/>
              <a:gd name="T5" fmla="*/ 152 h 161"/>
              <a:gd name="T6" fmla="*/ 89 w 144"/>
              <a:gd name="T7" fmla="*/ 149 h 161"/>
              <a:gd name="T8" fmla="*/ 102 w 144"/>
              <a:gd name="T9" fmla="*/ 123 h 161"/>
              <a:gd name="T10" fmla="*/ 143 w 144"/>
              <a:gd name="T11" fmla="*/ 118 h 161"/>
              <a:gd name="T12" fmla="*/ 121 w 144"/>
              <a:gd name="T13" fmla="*/ 85 h 161"/>
              <a:gd name="T14" fmla="*/ 142 w 144"/>
              <a:gd name="T15" fmla="*/ 49 h 161"/>
              <a:gd name="T16" fmla="*/ 97 w 144"/>
              <a:gd name="T17" fmla="*/ 48 h 161"/>
              <a:gd name="T18" fmla="*/ 85 w 144"/>
              <a:gd name="T19" fmla="*/ 15 h 161"/>
              <a:gd name="T20" fmla="*/ 62 w 144"/>
              <a:gd name="T21" fmla="*/ 21 h 161"/>
              <a:gd name="T22" fmla="*/ 40 w 144"/>
              <a:gd name="T23" fmla="*/ 45 h 161"/>
              <a:gd name="T24" fmla="*/ 15 w 144"/>
              <a:gd name="T25" fmla="*/ 68 h 161"/>
              <a:gd name="T26" fmla="*/ 24 w 144"/>
              <a:gd name="T27" fmla="*/ 90 h 161"/>
              <a:gd name="T28" fmla="*/ 92 w 144"/>
              <a:gd name="T29" fmla="*/ 131 h 161"/>
              <a:gd name="T30" fmla="*/ 66 w 144"/>
              <a:gd name="T31" fmla="*/ 149 h 161"/>
              <a:gd name="T32" fmla="*/ 57 w 144"/>
              <a:gd name="T33" fmla="*/ 121 h 161"/>
              <a:gd name="T34" fmla="*/ 95 w 144"/>
              <a:gd name="T35" fmla="*/ 120 h 161"/>
              <a:gd name="T36" fmla="*/ 51 w 144"/>
              <a:gd name="T37" fmla="*/ 85 h 161"/>
              <a:gd name="T38" fmla="*/ 36 w 144"/>
              <a:gd name="T39" fmla="*/ 85 h 161"/>
              <a:gd name="T40" fmla="*/ 51 w 144"/>
              <a:gd name="T41" fmla="*/ 74 h 161"/>
              <a:gd name="T42" fmla="*/ 54 w 144"/>
              <a:gd name="T43" fmla="*/ 85 h 161"/>
              <a:gd name="T44" fmla="*/ 76 w 144"/>
              <a:gd name="T45" fmla="*/ 60 h 161"/>
              <a:gd name="T46" fmla="*/ 97 w 144"/>
              <a:gd name="T47" fmla="*/ 98 h 161"/>
              <a:gd name="T48" fmla="*/ 76 w 144"/>
              <a:gd name="T49" fmla="*/ 109 h 161"/>
              <a:gd name="T50" fmla="*/ 54 w 144"/>
              <a:gd name="T51" fmla="*/ 98 h 161"/>
              <a:gd name="T52" fmla="*/ 54 w 144"/>
              <a:gd name="T53" fmla="*/ 68 h 161"/>
              <a:gd name="T54" fmla="*/ 72 w 144"/>
              <a:gd name="T55" fmla="*/ 59 h 161"/>
              <a:gd name="T56" fmla="*/ 54 w 144"/>
              <a:gd name="T57" fmla="*/ 68 h 161"/>
              <a:gd name="T58" fmla="*/ 95 w 144"/>
              <a:gd name="T59" fmla="*/ 52 h 161"/>
              <a:gd name="T60" fmla="*/ 79 w 144"/>
              <a:gd name="T61" fmla="*/ 59 h 161"/>
              <a:gd name="T62" fmla="*/ 100 w 144"/>
              <a:gd name="T63" fmla="*/ 74 h 161"/>
              <a:gd name="T64" fmla="*/ 100 w 144"/>
              <a:gd name="T65" fmla="*/ 96 h 161"/>
              <a:gd name="T66" fmla="*/ 87 w 144"/>
              <a:gd name="T67" fmla="*/ 107 h 161"/>
              <a:gd name="T68" fmla="*/ 95 w 144"/>
              <a:gd name="T69" fmla="*/ 117 h 161"/>
              <a:gd name="T70" fmla="*/ 87 w 144"/>
              <a:gd name="T71" fmla="*/ 107 h 161"/>
              <a:gd name="T72" fmla="*/ 72 w 144"/>
              <a:gd name="T73" fmla="*/ 111 h 161"/>
              <a:gd name="T74" fmla="*/ 54 w 144"/>
              <a:gd name="T75" fmla="*/ 101 h 161"/>
              <a:gd name="T76" fmla="*/ 140 w 144"/>
              <a:gd name="T77" fmla="*/ 114 h 161"/>
              <a:gd name="T78" fmla="*/ 99 w 144"/>
              <a:gd name="T79" fmla="*/ 119 h 161"/>
              <a:gd name="T80" fmla="*/ 100 w 144"/>
              <a:gd name="T81" fmla="*/ 99 h 161"/>
              <a:gd name="T82" fmla="*/ 126 w 144"/>
              <a:gd name="T83" fmla="*/ 93 h 161"/>
              <a:gd name="T84" fmla="*/ 113 w 144"/>
              <a:gd name="T85" fmla="*/ 47 h 161"/>
              <a:gd name="T86" fmla="*/ 134 w 144"/>
              <a:gd name="T87" fmla="*/ 67 h 161"/>
              <a:gd name="T88" fmla="*/ 100 w 144"/>
              <a:gd name="T89" fmla="*/ 70 h 161"/>
              <a:gd name="T90" fmla="*/ 113 w 144"/>
              <a:gd name="T91" fmla="*/ 47 h 161"/>
              <a:gd name="T92" fmla="*/ 69 w 144"/>
              <a:gd name="T93" fmla="*/ 16 h 161"/>
              <a:gd name="T94" fmla="*/ 95 w 144"/>
              <a:gd name="T95" fmla="*/ 49 h 161"/>
              <a:gd name="T96" fmla="*/ 76 w 144"/>
              <a:gd name="T97" fmla="*/ 57 h 161"/>
              <a:gd name="T98" fmla="*/ 58 w 144"/>
              <a:gd name="T99" fmla="*/ 43 h 161"/>
              <a:gd name="T100" fmla="*/ 12 w 144"/>
              <a:gd name="T101" fmla="*/ 59 h 161"/>
              <a:gd name="T102" fmla="*/ 53 w 144"/>
              <a:gd name="T103" fmla="*/ 51 h 161"/>
              <a:gd name="T104" fmla="*/ 33 w 144"/>
              <a:gd name="T105" fmla="*/ 83 h 161"/>
              <a:gd name="T106" fmla="*/ 51 w 144"/>
              <a:gd name="T107" fmla="*/ 99 h 161"/>
              <a:gd name="T108" fmla="*/ 45 w 144"/>
              <a:gd name="T109" fmla="*/ 121 h 161"/>
              <a:gd name="T110" fmla="*/ 33 w 144"/>
              <a:gd name="T111" fmla="*/ 8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4" h="161">
                <a:moveTo>
                  <a:pt x="9" y="110"/>
                </a:moveTo>
                <a:cubicBezTo>
                  <a:pt x="8" y="114"/>
                  <a:pt x="8" y="119"/>
                  <a:pt x="11" y="122"/>
                </a:cubicBezTo>
                <a:cubicBezTo>
                  <a:pt x="14" y="126"/>
                  <a:pt x="21" y="127"/>
                  <a:pt x="26" y="127"/>
                </a:cubicBezTo>
                <a:cubicBezTo>
                  <a:pt x="35" y="127"/>
                  <a:pt x="45" y="125"/>
                  <a:pt x="54" y="122"/>
                </a:cubicBezTo>
                <a:cubicBezTo>
                  <a:pt x="54" y="123"/>
                  <a:pt x="54" y="124"/>
                  <a:pt x="55" y="125"/>
                </a:cubicBezTo>
                <a:cubicBezTo>
                  <a:pt x="56" y="134"/>
                  <a:pt x="59" y="144"/>
                  <a:pt x="64" y="152"/>
                </a:cubicBezTo>
                <a:cubicBezTo>
                  <a:pt x="67" y="156"/>
                  <a:pt x="71" y="161"/>
                  <a:pt x="77" y="160"/>
                </a:cubicBezTo>
                <a:cubicBezTo>
                  <a:pt x="83" y="159"/>
                  <a:pt x="86" y="153"/>
                  <a:pt x="89" y="149"/>
                </a:cubicBezTo>
                <a:cubicBezTo>
                  <a:pt x="93" y="140"/>
                  <a:pt x="96" y="131"/>
                  <a:pt x="97" y="121"/>
                </a:cubicBezTo>
                <a:cubicBezTo>
                  <a:pt x="99" y="122"/>
                  <a:pt x="101" y="122"/>
                  <a:pt x="102" y="123"/>
                </a:cubicBezTo>
                <a:cubicBezTo>
                  <a:pt x="112" y="125"/>
                  <a:pt x="122" y="128"/>
                  <a:pt x="131" y="126"/>
                </a:cubicBezTo>
                <a:cubicBezTo>
                  <a:pt x="136" y="126"/>
                  <a:pt x="141" y="123"/>
                  <a:pt x="143" y="118"/>
                </a:cubicBezTo>
                <a:cubicBezTo>
                  <a:pt x="144" y="112"/>
                  <a:pt x="140" y="106"/>
                  <a:pt x="137" y="101"/>
                </a:cubicBezTo>
                <a:cubicBezTo>
                  <a:pt x="132" y="95"/>
                  <a:pt x="127" y="90"/>
                  <a:pt x="121" y="85"/>
                </a:cubicBezTo>
                <a:cubicBezTo>
                  <a:pt x="128" y="79"/>
                  <a:pt x="135" y="72"/>
                  <a:pt x="140" y="64"/>
                </a:cubicBezTo>
                <a:cubicBezTo>
                  <a:pt x="142" y="59"/>
                  <a:pt x="144" y="53"/>
                  <a:pt x="142" y="49"/>
                </a:cubicBezTo>
                <a:cubicBezTo>
                  <a:pt x="138" y="43"/>
                  <a:pt x="131" y="43"/>
                  <a:pt x="125" y="43"/>
                </a:cubicBezTo>
                <a:cubicBezTo>
                  <a:pt x="116" y="43"/>
                  <a:pt x="106" y="45"/>
                  <a:pt x="97" y="48"/>
                </a:cubicBezTo>
                <a:cubicBezTo>
                  <a:pt x="97" y="45"/>
                  <a:pt x="96" y="42"/>
                  <a:pt x="95" y="39"/>
                </a:cubicBezTo>
                <a:cubicBezTo>
                  <a:pt x="93" y="31"/>
                  <a:pt x="91" y="22"/>
                  <a:pt x="85" y="15"/>
                </a:cubicBezTo>
                <a:cubicBezTo>
                  <a:pt x="82" y="12"/>
                  <a:pt x="78" y="9"/>
                  <a:pt x="73" y="10"/>
                </a:cubicBezTo>
                <a:cubicBezTo>
                  <a:pt x="68" y="11"/>
                  <a:pt x="65" y="17"/>
                  <a:pt x="62" y="21"/>
                </a:cubicBezTo>
                <a:cubicBezTo>
                  <a:pt x="58" y="29"/>
                  <a:pt x="55" y="39"/>
                  <a:pt x="53" y="48"/>
                </a:cubicBezTo>
                <a:cubicBezTo>
                  <a:pt x="49" y="47"/>
                  <a:pt x="45" y="46"/>
                  <a:pt x="40" y="45"/>
                </a:cubicBezTo>
                <a:cubicBezTo>
                  <a:pt x="33" y="43"/>
                  <a:pt x="23" y="42"/>
                  <a:pt x="16" y="44"/>
                </a:cubicBezTo>
                <a:cubicBezTo>
                  <a:pt x="4" y="48"/>
                  <a:pt x="9" y="61"/>
                  <a:pt x="15" y="68"/>
                </a:cubicBezTo>
                <a:cubicBezTo>
                  <a:pt x="19" y="75"/>
                  <a:pt x="25" y="80"/>
                  <a:pt x="31" y="85"/>
                </a:cubicBezTo>
                <a:cubicBezTo>
                  <a:pt x="29" y="87"/>
                  <a:pt x="26" y="89"/>
                  <a:pt x="24" y="90"/>
                </a:cubicBezTo>
                <a:cubicBezTo>
                  <a:pt x="18" y="96"/>
                  <a:pt x="12" y="102"/>
                  <a:pt x="9" y="110"/>
                </a:cubicBezTo>
                <a:close/>
                <a:moveTo>
                  <a:pt x="92" y="131"/>
                </a:moveTo>
                <a:cubicBezTo>
                  <a:pt x="90" y="139"/>
                  <a:pt x="87" y="149"/>
                  <a:pt x="81" y="155"/>
                </a:cubicBezTo>
                <a:cubicBezTo>
                  <a:pt x="75" y="160"/>
                  <a:pt x="69" y="154"/>
                  <a:pt x="66" y="149"/>
                </a:cubicBezTo>
                <a:cubicBezTo>
                  <a:pt x="61" y="141"/>
                  <a:pt x="59" y="132"/>
                  <a:pt x="57" y="123"/>
                </a:cubicBezTo>
                <a:cubicBezTo>
                  <a:pt x="57" y="122"/>
                  <a:pt x="57" y="121"/>
                  <a:pt x="57" y="121"/>
                </a:cubicBezTo>
                <a:cubicBezTo>
                  <a:pt x="63" y="118"/>
                  <a:pt x="70" y="115"/>
                  <a:pt x="76" y="113"/>
                </a:cubicBezTo>
                <a:cubicBezTo>
                  <a:pt x="82" y="115"/>
                  <a:pt x="88" y="118"/>
                  <a:pt x="95" y="120"/>
                </a:cubicBezTo>
                <a:cubicBezTo>
                  <a:pt x="94" y="124"/>
                  <a:pt x="93" y="127"/>
                  <a:pt x="92" y="131"/>
                </a:cubicBezTo>
                <a:close/>
                <a:moveTo>
                  <a:pt x="51" y="85"/>
                </a:moveTo>
                <a:cubicBezTo>
                  <a:pt x="51" y="88"/>
                  <a:pt x="51" y="92"/>
                  <a:pt x="51" y="96"/>
                </a:cubicBezTo>
                <a:cubicBezTo>
                  <a:pt x="46" y="92"/>
                  <a:pt x="41" y="89"/>
                  <a:pt x="36" y="85"/>
                </a:cubicBezTo>
                <a:cubicBezTo>
                  <a:pt x="36" y="84"/>
                  <a:pt x="37" y="84"/>
                  <a:pt x="37" y="84"/>
                </a:cubicBezTo>
                <a:cubicBezTo>
                  <a:pt x="42" y="80"/>
                  <a:pt x="46" y="77"/>
                  <a:pt x="51" y="74"/>
                </a:cubicBezTo>
                <a:cubicBezTo>
                  <a:pt x="51" y="77"/>
                  <a:pt x="51" y="81"/>
                  <a:pt x="51" y="85"/>
                </a:cubicBezTo>
                <a:close/>
                <a:moveTo>
                  <a:pt x="54" y="85"/>
                </a:moveTo>
                <a:cubicBezTo>
                  <a:pt x="54" y="80"/>
                  <a:pt x="54" y="76"/>
                  <a:pt x="54" y="72"/>
                </a:cubicBezTo>
                <a:cubicBezTo>
                  <a:pt x="61" y="67"/>
                  <a:pt x="68" y="64"/>
                  <a:pt x="76" y="60"/>
                </a:cubicBezTo>
                <a:cubicBezTo>
                  <a:pt x="83" y="64"/>
                  <a:pt x="90" y="67"/>
                  <a:pt x="97" y="72"/>
                </a:cubicBezTo>
                <a:cubicBezTo>
                  <a:pt x="98" y="80"/>
                  <a:pt x="98" y="89"/>
                  <a:pt x="97" y="98"/>
                </a:cubicBezTo>
                <a:cubicBezTo>
                  <a:pt x="94" y="100"/>
                  <a:pt x="90" y="102"/>
                  <a:pt x="86" y="104"/>
                </a:cubicBezTo>
                <a:cubicBezTo>
                  <a:pt x="82" y="106"/>
                  <a:pt x="79" y="108"/>
                  <a:pt x="76" y="109"/>
                </a:cubicBezTo>
                <a:cubicBezTo>
                  <a:pt x="72" y="108"/>
                  <a:pt x="69" y="106"/>
                  <a:pt x="65" y="104"/>
                </a:cubicBezTo>
                <a:cubicBezTo>
                  <a:pt x="62" y="102"/>
                  <a:pt x="58" y="100"/>
                  <a:pt x="54" y="98"/>
                </a:cubicBezTo>
                <a:cubicBezTo>
                  <a:pt x="54" y="93"/>
                  <a:pt x="54" y="89"/>
                  <a:pt x="54" y="85"/>
                </a:cubicBezTo>
                <a:close/>
                <a:moveTo>
                  <a:pt x="54" y="68"/>
                </a:moveTo>
                <a:cubicBezTo>
                  <a:pt x="55" y="63"/>
                  <a:pt x="55" y="58"/>
                  <a:pt x="56" y="52"/>
                </a:cubicBezTo>
                <a:cubicBezTo>
                  <a:pt x="62" y="54"/>
                  <a:pt x="67" y="56"/>
                  <a:pt x="72" y="59"/>
                </a:cubicBezTo>
                <a:cubicBezTo>
                  <a:pt x="66" y="62"/>
                  <a:pt x="60" y="65"/>
                  <a:pt x="55" y="68"/>
                </a:cubicBezTo>
                <a:cubicBezTo>
                  <a:pt x="55" y="68"/>
                  <a:pt x="54" y="68"/>
                  <a:pt x="54" y="68"/>
                </a:cubicBezTo>
                <a:close/>
                <a:moveTo>
                  <a:pt x="79" y="59"/>
                </a:moveTo>
                <a:cubicBezTo>
                  <a:pt x="84" y="56"/>
                  <a:pt x="89" y="54"/>
                  <a:pt x="95" y="52"/>
                </a:cubicBezTo>
                <a:cubicBezTo>
                  <a:pt x="96" y="57"/>
                  <a:pt x="97" y="63"/>
                  <a:pt x="97" y="68"/>
                </a:cubicBezTo>
                <a:cubicBezTo>
                  <a:pt x="91" y="65"/>
                  <a:pt x="85" y="62"/>
                  <a:pt x="79" y="59"/>
                </a:cubicBezTo>
                <a:close/>
                <a:moveTo>
                  <a:pt x="100" y="78"/>
                </a:moveTo>
                <a:cubicBezTo>
                  <a:pt x="100" y="76"/>
                  <a:pt x="100" y="75"/>
                  <a:pt x="100" y="74"/>
                </a:cubicBezTo>
                <a:cubicBezTo>
                  <a:pt x="106" y="77"/>
                  <a:pt x="111" y="81"/>
                  <a:pt x="116" y="85"/>
                </a:cubicBezTo>
                <a:cubicBezTo>
                  <a:pt x="111" y="89"/>
                  <a:pt x="105" y="93"/>
                  <a:pt x="100" y="96"/>
                </a:cubicBezTo>
                <a:cubicBezTo>
                  <a:pt x="100" y="90"/>
                  <a:pt x="100" y="84"/>
                  <a:pt x="100" y="78"/>
                </a:cubicBezTo>
                <a:close/>
                <a:moveTo>
                  <a:pt x="87" y="107"/>
                </a:moveTo>
                <a:cubicBezTo>
                  <a:pt x="91" y="105"/>
                  <a:pt x="94" y="103"/>
                  <a:pt x="97" y="101"/>
                </a:cubicBezTo>
                <a:cubicBezTo>
                  <a:pt x="97" y="106"/>
                  <a:pt x="96" y="112"/>
                  <a:pt x="95" y="117"/>
                </a:cubicBezTo>
                <a:cubicBezTo>
                  <a:pt x="90" y="115"/>
                  <a:pt x="84" y="113"/>
                  <a:pt x="79" y="111"/>
                </a:cubicBezTo>
                <a:cubicBezTo>
                  <a:pt x="82" y="109"/>
                  <a:pt x="85" y="108"/>
                  <a:pt x="87" y="107"/>
                </a:cubicBezTo>
                <a:close/>
                <a:moveTo>
                  <a:pt x="64" y="107"/>
                </a:moveTo>
                <a:cubicBezTo>
                  <a:pt x="67" y="108"/>
                  <a:pt x="69" y="109"/>
                  <a:pt x="72" y="111"/>
                </a:cubicBezTo>
                <a:cubicBezTo>
                  <a:pt x="67" y="113"/>
                  <a:pt x="62" y="115"/>
                  <a:pt x="56" y="117"/>
                </a:cubicBezTo>
                <a:cubicBezTo>
                  <a:pt x="55" y="112"/>
                  <a:pt x="55" y="107"/>
                  <a:pt x="54" y="101"/>
                </a:cubicBezTo>
                <a:cubicBezTo>
                  <a:pt x="58" y="103"/>
                  <a:pt x="61" y="105"/>
                  <a:pt x="64" y="107"/>
                </a:cubicBezTo>
                <a:close/>
                <a:moveTo>
                  <a:pt x="140" y="114"/>
                </a:moveTo>
                <a:cubicBezTo>
                  <a:pt x="142" y="123"/>
                  <a:pt x="131" y="124"/>
                  <a:pt x="125" y="124"/>
                </a:cubicBezTo>
                <a:cubicBezTo>
                  <a:pt x="116" y="124"/>
                  <a:pt x="107" y="121"/>
                  <a:pt x="99" y="119"/>
                </a:cubicBezTo>
                <a:cubicBezTo>
                  <a:pt x="98" y="118"/>
                  <a:pt x="98" y="118"/>
                  <a:pt x="98" y="118"/>
                </a:cubicBezTo>
                <a:cubicBezTo>
                  <a:pt x="99" y="112"/>
                  <a:pt x="99" y="106"/>
                  <a:pt x="100" y="99"/>
                </a:cubicBezTo>
                <a:cubicBezTo>
                  <a:pt x="106" y="95"/>
                  <a:pt x="112" y="91"/>
                  <a:pt x="118" y="87"/>
                </a:cubicBezTo>
                <a:cubicBezTo>
                  <a:pt x="121" y="89"/>
                  <a:pt x="123" y="91"/>
                  <a:pt x="126" y="93"/>
                </a:cubicBezTo>
                <a:cubicBezTo>
                  <a:pt x="132" y="99"/>
                  <a:pt x="138" y="106"/>
                  <a:pt x="140" y="114"/>
                </a:cubicBezTo>
                <a:close/>
                <a:moveTo>
                  <a:pt x="113" y="47"/>
                </a:moveTo>
                <a:cubicBezTo>
                  <a:pt x="120" y="46"/>
                  <a:pt x="132" y="43"/>
                  <a:pt x="138" y="49"/>
                </a:cubicBezTo>
                <a:cubicBezTo>
                  <a:pt x="144" y="54"/>
                  <a:pt x="137" y="63"/>
                  <a:pt x="134" y="67"/>
                </a:cubicBezTo>
                <a:cubicBezTo>
                  <a:pt x="129" y="73"/>
                  <a:pt x="124" y="78"/>
                  <a:pt x="119" y="83"/>
                </a:cubicBezTo>
                <a:cubicBezTo>
                  <a:pt x="113" y="78"/>
                  <a:pt x="106" y="74"/>
                  <a:pt x="100" y="70"/>
                </a:cubicBezTo>
                <a:cubicBezTo>
                  <a:pt x="99" y="64"/>
                  <a:pt x="99" y="57"/>
                  <a:pt x="98" y="51"/>
                </a:cubicBezTo>
                <a:cubicBezTo>
                  <a:pt x="103" y="50"/>
                  <a:pt x="108" y="48"/>
                  <a:pt x="113" y="47"/>
                </a:cubicBezTo>
                <a:close/>
                <a:moveTo>
                  <a:pt x="58" y="43"/>
                </a:moveTo>
                <a:cubicBezTo>
                  <a:pt x="60" y="34"/>
                  <a:pt x="63" y="23"/>
                  <a:pt x="69" y="16"/>
                </a:cubicBezTo>
                <a:cubicBezTo>
                  <a:pt x="83" y="0"/>
                  <a:pt x="93" y="39"/>
                  <a:pt x="94" y="47"/>
                </a:cubicBezTo>
                <a:cubicBezTo>
                  <a:pt x="94" y="48"/>
                  <a:pt x="94" y="49"/>
                  <a:pt x="95" y="49"/>
                </a:cubicBezTo>
                <a:cubicBezTo>
                  <a:pt x="94" y="50"/>
                  <a:pt x="94" y="50"/>
                  <a:pt x="93" y="50"/>
                </a:cubicBezTo>
                <a:cubicBezTo>
                  <a:pt x="87" y="52"/>
                  <a:pt x="81" y="54"/>
                  <a:pt x="76" y="57"/>
                </a:cubicBezTo>
                <a:cubicBezTo>
                  <a:pt x="69" y="54"/>
                  <a:pt x="63" y="52"/>
                  <a:pt x="57" y="49"/>
                </a:cubicBezTo>
                <a:cubicBezTo>
                  <a:pt x="57" y="47"/>
                  <a:pt x="57" y="45"/>
                  <a:pt x="58" y="43"/>
                </a:cubicBezTo>
                <a:close/>
                <a:moveTo>
                  <a:pt x="31" y="81"/>
                </a:moveTo>
                <a:cubicBezTo>
                  <a:pt x="23" y="75"/>
                  <a:pt x="16" y="68"/>
                  <a:pt x="12" y="59"/>
                </a:cubicBezTo>
                <a:cubicBezTo>
                  <a:pt x="4" y="38"/>
                  <a:pt x="45" y="49"/>
                  <a:pt x="52" y="51"/>
                </a:cubicBezTo>
                <a:cubicBezTo>
                  <a:pt x="53" y="51"/>
                  <a:pt x="53" y="51"/>
                  <a:pt x="53" y="51"/>
                </a:cubicBezTo>
                <a:cubicBezTo>
                  <a:pt x="52" y="58"/>
                  <a:pt x="51" y="64"/>
                  <a:pt x="51" y="70"/>
                </a:cubicBezTo>
                <a:cubicBezTo>
                  <a:pt x="45" y="74"/>
                  <a:pt x="39" y="78"/>
                  <a:pt x="33" y="83"/>
                </a:cubicBezTo>
                <a:cubicBezTo>
                  <a:pt x="32" y="82"/>
                  <a:pt x="31" y="82"/>
                  <a:pt x="31" y="81"/>
                </a:cubicBezTo>
                <a:close/>
                <a:moveTo>
                  <a:pt x="51" y="99"/>
                </a:moveTo>
                <a:cubicBezTo>
                  <a:pt x="52" y="106"/>
                  <a:pt x="52" y="112"/>
                  <a:pt x="53" y="118"/>
                </a:cubicBezTo>
                <a:cubicBezTo>
                  <a:pt x="51" y="119"/>
                  <a:pt x="48" y="120"/>
                  <a:pt x="45" y="121"/>
                </a:cubicBezTo>
                <a:cubicBezTo>
                  <a:pt x="36" y="123"/>
                  <a:pt x="25" y="126"/>
                  <a:pt x="16" y="123"/>
                </a:cubicBezTo>
                <a:cubicBezTo>
                  <a:pt x="0" y="117"/>
                  <a:pt x="23" y="96"/>
                  <a:pt x="33" y="87"/>
                </a:cubicBezTo>
                <a:cubicBezTo>
                  <a:pt x="39" y="92"/>
                  <a:pt x="45" y="96"/>
                  <a:pt x="51" y="9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0"/>
          <p:cNvSpPr>
            <a:spLocks noEditPoints="1"/>
          </p:cNvSpPr>
          <p:nvPr/>
        </p:nvSpPr>
        <p:spPr bwMode="auto">
          <a:xfrm>
            <a:off x="5754688" y="1855788"/>
            <a:ext cx="542925" cy="606425"/>
          </a:xfrm>
          <a:custGeom>
            <a:avLst/>
            <a:gdLst>
              <a:gd name="T0" fmla="*/ 11 w 145"/>
              <a:gd name="T1" fmla="*/ 122 h 161"/>
              <a:gd name="T2" fmla="*/ 54 w 145"/>
              <a:gd name="T3" fmla="*/ 122 h 161"/>
              <a:gd name="T4" fmla="*/ 64 w 145"/>
              <a:gd name="T5" fmla="*/ 152 h 161"/>
              <a:gd name="T6" fmla="*/ 89 w 145"/>
              <a:gd name="T7" fmla="*/ 149 h 161"/>
              <a:gd name="T8" fmla="*/ 103 w 145"/>
              <a:gd name="T9" fmla="*/ 123 h 161"/>
              <a:gd name="T10" fmla="*/ 143 w 145"/>
              <a:gd name="T11" fmla="*/ 118 h 161"/>
              <a:gd name="T12" fmla="*/ 121 w 145"/>
              <a:gd name="T13" fmla="*/ 85 h 161"/>
              <a:gd name="T14" fmla="*/ 142 w 145"/>
              <a:gd name="T15" fmla="*/ 49 h 161"/>
              <a:gd name="T16" fmla="*/ 97 w 145"/>
              <a:gd name="T17" fmla="*/ 49 h 161"/>
              <a:gd name="T18" fmla="*/ 85 w 145"/>
              <a:gd name="T19" fmla="*/ 15 h 161"/>
              <a:gd name="T20" fmla="*/ 62 w 145"/>
              <a:gd name="T21" fmla="*/ 21 h 161"/>
              <a:gd name="T22" fmla="*/ 41 w 145"/>
              <a:gd name="T23" fmla="*/ 45 h 161"/>
              <a:gd name="T24" fmla="*/ 15 w 145"/>
              <a:gd name="T25" fmla="*/ 69 h 161"/>
              <a:gd name="T26" fmla="*/ 25 w 145"/>
              <a:gd name="T27" fmla="*/ 91 h 161"/>
              <a:gd name="T28" fmla="*/ 92 w 145"/>
              <a:gd name="T29" fmla="*/ 131 h 161"/>
              <a:gd name="T30" fmla="*/ 66 w 145"/>
              <a:gd name="T31" fmla="*/ 149 h 161"/>
              <a:gd name="T32" fmla="*/ 57 w 145"/>
              <a:gd name="T33" fmla="*/ 121 h 161"/>
              <a:gd name="T34" fmla="*/ 95 w 145"/>
              <a:gd name="T35" fmla="*/ 120 h 161"/>
              <a:gd name="T36" fmla="*/ 51 w 145"/>
              <a:gd name="T37" fmla="*/ 85 h 161"/>
              <a:gd name="T38" fmla="*/ 36 w 145"/>
              <a:gd name="T39" fmla="*/ 85 h 161"/>
              <a:gd name="T40" fmla="*/ 51 w 145"/>
              <a:gd name="T41" fmla="*/ 74 h 161"/>
              <a:gd name="T42" fmla="*/ 54 w 145"/>
              <a:gd name="T43" fmla="*/ 85 h 161"/>
              <a:gd name="T44" fmla="*/ 76 w 145"/>
              <a:gd name="T45" fmla="*/ 60 h 161"/>
              <a:gd name="T46" fmla="*/ 97 w 145"/>
              <a:gd name="T47" fmla="*/ 98 h 161"/>
              <a:gd name="T48" fmla="*/ 76 w 145"/>
              <a:gd name="T49" fmla="*/ 109 h 161"/>
              <a:gd name="T50" fmla="*/ 54 w 145"/>
              <a:gd name="T51" fmla="*/ 98 h 161"/>
              <a:gd name="T52" fmla="*/ 54 w 145"/>
              <a:gd name="T53" fmla="*/ 69 h 161"/>
              <a:gd name="T54" fmla="*/ 73 w 145"/>
              <a:gd name="T55" fmla="*/ 59 h 161"/>
              <a:gd name="T56" fmla="*/ 54 w 145"/>
              <a:gd name="T57" fmla="*/ 69 h 161"/>
              <a:gd name="T58" fmla="*/ 95 w 145"/>
              <a:gd name="T59" fmla="*/ 52 h 161"/>
              <a:gd name="T60" fmla="*/ 79 w 145"/>
              <a:gd name="T61" fmla="*/ 59 h 161"/>
              <a:gd name="T62" fmla="*/ 100 w 145"/>
              <a:gd name="T63" fmla="*/ 74 h 161"/>
              <a:gd name="T64" fmla="*/ 100 w 145"/>
              <a:gd name="T65" fmla="*/ 96 h 161"/>
              <a:gd name="T66" fmla="*/ 87 w 145"/>
              <a:gd name="T67" fmla="*/ 107 h 161"/>
              <a:gd name="T68" fmla="*/ 95 w 145"/>
              <a:gd name="T69" fmla="*/ 118 h 161"/>
              <a:gd name="T70" fmla="*/ 87 w 145"/>
              <a:gd name="T71" fmla="*/ 107 h 161"/>
              <a:gd name="T72" fmla="*/ 72 w 145"/>
              <a:gd name="T73" fmla="*/ 111 h 161"/>
              <a:gd name="T74" fmla="*/ 54 w 145"/>
              <a:gd name="T75" fmla="*/ 101 h 161"/>
              <a:gd name="T76" fmla="*/ 140 w 145"/>
              <a:gd name="T77" fmla="*/ 115 h 161"/>
              <a:gd name="T78" fmla="*/ 99 w 145"/>
              <a:gd name="T79" fmla="*/ 119 h 161"/>
              <a:gd name="T80" fmla="*/ 100 w 145"/>
              <a:gd name="T81" fmla="*/ 99 h 161"/>
              <a:gd name="T82" fmla="*/ 126 w 145"/>
              <a:gd name="T83" fmla="*/ 94 h 161"/>
              <a:gd name="T84" fmla="*/ 113 w 145"/>
              <a:gd name="T85" fmla="*/ 47 h 161"/>
              <a:gd name="T86" fmla="*/ 134 w 145"/>
              <a:gd name="T87" fmla="*/ 68 h 161"/>
              <a:gd name="T88" fmla="*/ 100 w 145"/>
              <a:gd name="T89" fmla="*/ 70 h 161"/>
              <a:gd name="T90" fmla="*/ 113 w 145"/>
              <a:gd name="T91" fmla="*/ 47 h 161"/>
              <a:gd name="T92" fmla="*/ 69 w 145"/>
              <a:gd name="T93" fmla="*/ 16 h 161"/>
              <a:gd name="T94" fmla="*/ 95 w 145"/>
              <a:gd name="T95" fmla="*/ 50 h 161"/>
              <a:gd name="T96" fmla="*/ 76 w 145"/>
              <a:gd name="T97" fmla="*/ 57 h 161"/>
              <a:gd name="T98" fmla="*/ 58 w 145"/>
              <a:gd name="T99" fmla="*/ 43 h 161"/>
              <a:gd name="T100" fmla="*/ 12 w 145"/>
              <a:gd name="T101" fmla="*/ 59 h 161"/>
              <a:gd name="T102" fmla="*/ 53 w 145"/>
              <a:gd name="T103" fmla="*/ 51 h 161"/>
              <a:gd name="T104" fmla="*/ 33 w 145"/>
              <a:gd name="T105" fmla="*/ 83 h 161"/>
              <a:gd name="T106" fmla="*/ 51 w 145"/>
              <a:gd name="T107" fmla="*/ 100 h 161"/>
              <a:gd name="T108" fmla="*/ 45 w 145"/>
              <a:gd name="T109" fmla="*/ 121 h 161"/>
              <a:gd name="T110" fmla="*/ 33 w 145"/>
              <a:gd name="T111" fmla="*/ 8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5" h="161">
                <a:moveTo>
                  <a:pt x="9" y="110"/>
                </a:moveTo>
                <a:cubicBezTo>
                  <a:pt x="8" y="114"/>
                  <a:pt x="8" y="119"/>
                  <a:pt x="11" y="122"/>
                </a:cubicBezTo>
                <a:cubicBezTo>
                  <a:pt x="14" y="127"/>
                  <a:pt x="21" y="127"/>
                  <a:pt x="26" y="127"/>
                </a:cubicBezTo>
                <a:cubicBezTo>
                  <a:pt x="35" y="127"/>
                  <a:pt x="45" y="125"/>
                  <a:pt x="54" y="122"/>
                </a:cubicBezTo>
                <a:cubicBezTo>
                  <a:pt x="54" y="123"/>
                  <a:pt x="54" y="124"/>
                  <a:pt x="55" y="125"/>
                </a:cubicBezTo>
                <a:cubicBezTo>
                  <a:pt x="57" y="134"/>
                  <a:pt x="59" y="144"/>
                  <a:pt x="64" y="152"/>
                </a:cubicBezTo>
                <a:cubicBezTo>
                  <a:pt x="67" y="157"/>
                  <a:pt x="71" y="161"/>
                  <a:pt x="77" y="160"/>
                </a:cubicBezTo>
                <a:cubicBezTo>
                  <a:pt x="83" y="160"/>
                  <a:pt x="87" y="154"/>
                  <a:pt x="89" y="149"/>
                </a:cubicBezTo>
                <a:cubicBezTo>
                  <a:pt x="94" y="140"/>
                  <a:pt x="96" y="131"/>
                  <a:pt x="97" y="121"/>
                </a:cubicBezTo>
                <a:cubicBezTo>
                  <a:pt x="99" y="122"/>
                  <a:pt x="101" y="122"/>
                  <a:pt x="103" y="123"/>
                </a:cubicBezTo>
                <a:cubicBezTo>
                  <a:pt x="112" y="126"/>
                  <a:pt x="122" y="128"/>
                  <a:pt x="131" y="127"/>
                </a:cubicBezTo>
                <a:cubicBezTo>
                  <a:pt x="136" y="126"/>
                  <a:pt x="142" y="124"/>
                  <a:pt x="143" y="118"/>
                </a:cubicBezTo>
                <a:cubicBezTo>
                  <a:pt x="144" y="112"/>
                  <a:pt x="140" y="106"/>
                  <a:pt x="137" y="101"/>
                </a:cubicBezTo>
                <a:cubicBezTo>
                  <a:pt x="132" y="95"/>
                  <a:pt x="127" y="90"/>
                  <a:pt x="121" y="85"/>
                </a:cubicBezTo>
                <a:cubicBezTo>
                  <a:pt x="128" y="79"/>
                  <a:pt x="135" y="72"/>
                  <a:pt x="140" y="64"/>
                </a:cubicBezTo>
                <a:cubicBezTo>
                  <a:pt x="143" y="59"/>
                  <a:pt x="145" y="54"/>
                  <a:pt x="142" y="49"/>
                </a:cubicBezTo>
                <a:cubicBezTo>
                  <a:pt x="139" y="44"/>
                  <a:pt x="131" y="43"/>
                  <a:pt x="126" y="43"/>
                </a:cubicBezTo>
                <a:cubicBezTo>
                  <a:pt x="116" y="43"/>
                  <a:pt x="106" y="46"/>
                  <a:pt x="97" y="49"/>
                </a:cubicBezTo>
                <a:cubicBezTo>
                  <a:pt x="97" y="46"/>
                  <a:pt x="96" y="42"/>
                  <a:pt x="95" y="39"/>
                </a:cubicBezTo>
                <a:cubicBezTo>
                  <a:pt x="94" y="31"/>
                  <a:pt x="91" y="22"/>
                  <a:pt x="85" y="15"/>
                </a:cubicBezTo>
                <a:cubicBezTo>
                  <a:pt x="82" y="12"/>
                  <a:pt x="79" y="9"/>
                  <a:pt x="74" y="10"/>
                </a:cubicBezTo>
                <a:cubicBezTo>
                  <a:pt x="68" y="11"/>
                  <a:pt x="65" y="17"/>
                  <a:pt x="62" y="21"/>
                </a:cubicBezTo>
                <a:cubicBezTo>
                  <a:pt x="58" y="29"/>
                  <a:pt x="55" y="39"/>
                  <a:pt x="54" y="49"/>
                </a:cubicBezTo>
                <a:cubicBezTo>
                  <a:pt x="49" y="47"/>
                  <a:pt x="45" y="46"/>
                  <a:pt x="41" y="45"/>
                </a:cubicBezTo>
                <a:cubicBezTo>
                  <a:pt x="33" y="43"/>
                  <a:pt x="24" y="42"/>
                  <a:pt x="16" y="44"/>
                </a:cubicBezTo>
                <a:cubicBezTo>
                  <a:pt x="4" y="48"/>
                  <a:pt x="9" y="61"/>
                  <a:pt x="15" y="69"/>
                </a:cubicBezTo>
                <a:cubicBezTo>
                  <a:pt x="19" y="75"/>
                  <a:pt x="25" y="80"/>
                  <a:pt x="31" y="85"/>
                </a:cubicBezTo>
                <a:cubicBezTo>
                  <a:pt x="29" y="87"/>
                  <a:pt x="27" y="89"/>
                  <a:pt x="25" y="91"/>
                </a:cubicBezTo>
                <a:cubicBezTo>
                  <a:pt x="19" y="96"/>
                  <a:pt x="13" y="103"/>
                  <a:pt x="9" y="110"/>
                </a:cubicBezTo>
                <a:close/>
                <a:moveTo>
                  <a:pt x="92" y="131"/>
                </a:moveTo>
                <a:cubicBezTo>
                  <a:pt x="90" y="139"/>
                  <a:pt x="87" y="149"/>
                  <a:pt x="81" y="155"/>
                </a:cubicBezTo>
                <a:cubicBezTo>
                  <a:pt x="75" y="161"/>
                  <a:pt x="69" y="154"/>
                  <a:pt x="66" y="149"/>
                </a:cubicBezTo>
                <a:cubicBezTo>
                  <a:pt x="61" y="141"/>
                  <a:pt x="59" y="132"/>
                  <a:pt x="57" y="123"/>
                </a:cubicBezTo>
                <a:cubicBezTo>
                  <a:pt x="57" y="122"/>
                  <a:pt x="57" y="122"/>
                  <a:pt x="57" y="121"/>
                </a:cubicBezTo>
                <a:cubicBezTo>
                  <a:pt x="63" y="119"/>
                  <a:pt x="70" y="116"/>
                  <a:pt x="76" y="113"/>
                </a:cubicBezTo>
                <a:cubicBezTo>
                  <a:pt x="82" y="116"/>
                  <a:pt x="88" y="118"/>
                  <a:pt x="95" y="120"/>
                </a:cubicBezTo>
                <a:cubicBezTo>
                  <a:pt x="94" y="124"/>
                  <a:pt x="93" y="128"/>
                  <a:pt x="92" y="131"/>
                </a:cubicBezTo>
                <a:close/>
                <a:moveTo>
                  <a:pt x="51" y="85"/>
                </a:moveTo>
                <a:cubicBezTo>
                  <a:pt x="51" y="89"/>
                  <a:pt x="51" y="92"/>
                  <a:pt x="51" y="96"/>
                </a:cubicBezTo>
                <a:cubicBezTo>
                  <a:pt x="46" y="93"/>
                  <a:pt x="41" y="89"/>
                  <a:pt x="36" y="85"/>
                </a:cubicBezTo>
                <a:cubicBezTo>
                  <a:pt x="36" y="84"/>
                  <a:pt x="37" y="84"/>
                  <a:pt x="37" y="84"/>
                </a:cubicBezTo>
                <a:cubicBezTo>
                  <a:pt x="42" y="80"/>
                  <a:pt x="46" y="77"/>
                  <a:pt x="51" y="74"/>
                </a:cubicBezTo>
                <a:cubicBezTo>
                  <a:pt x="51" y="78"/>
                  <a:pt x="51" y="81"/>
                  <a:pt x="51" y="85"/>
                </a:cubicBezTo>
                <a:close/>
                <a:moveTo>
                  <a:pt x="54" y="85"/>
                </a:moveTo>
                <a:cubicBezTo>
                  <a:pt x="54" y="81"/>
                  <a:pt x="54" y="76"/>
                  <a:pt x="54" y="72"/>
                </a:cubicBezTo>
                <a:cubicBezTo>
                  <a:pt x="61" y="68"/>
                  <a:pt x="68" y="64"/>
                  <a:pt x="76" y="60"/>
                </a:cubicBezTo>
                <a:cubicBezTo>
                  <a:pt x="83" y="64"/>
                  <a:pt x="90" y="68"/>
                  <a:pt x="97" y="72"/>
                </a:cubicBezTo>
                <a:cubicBezTo>
                  <a:pt x="98" y="81"/>
                  <a:pt x="98" y="89"/>
                  <a:pt x="97" y="98"/>
                </a:cubicBezTo>
                <a:cubicBezTo>
                  <a:pt x="94" y="100"/>
                  <a:pt x="90" y="102"/>
                  <a:pt x="86" y="104"/>
                </a:cubicBezTo>
                <a:cubicBezTo>
                  <a:pt x="83" y="106"/>
                  <a:pt x="79" y="108"/>
                  <a:pt x="76" y="109"/>
                </a:cubicBezTo>
                <a:cubicBezTo>
                  <a:pt x="72" y="108"/>
                  <a:pt x="69" y="106"/>
                  <a:pt x="65" y="104"/>
                </a:cubicBezTo>
                <a:cubicBezTo>
                  <a:pt x="62" y="102"/>
                  <a:pt x="58" y="100"/>
                  <a:pt x="54" y="98"/>
                </a:cubicBezTo>
                <a:cubicBezTo>
                  <a:pt x="54" y="94"/>
                  <a:pt x="54" y="89"/>
                  <a:pt x="54" y="85"/>
                </a:cubicBezTo>
                <a:close/>
                <a:moveTo>
                  <a:pt x="54" y="69"/>
                </a:moveTo>
                <a:cubicBezTo>
                  <a:pt x="55" y="63"/>
                  <a:pt x="55" y="58"/>
                  <a:pt x="56" y="52"/>
                </a:cubicBezTo>
                <a:cubicBezTo>
                  <a:pt x="62" y="54"/>
                  <a:pt x="67" y="56"/>
                  <a:pt x="73" y="59"/>
                </a:cubicBezTo>
                <a:cubicBezTo>
                  <a:pt x="66" y="62"/>
                  <a:pt x="61" y="65"/>
                  <a:pt x="55" y="68"/>
                </a:cubicBezTo>
                <a:cubicBezTo>
                  <a:pt x="55" y="69"/>
                  <a:pt x="55" y="69"/>
                  <a:pt x="54" y="69"/>
                </a:cubicBezTo>
                <a:close/>
                <a:moveTo>
                  <a:pt x="79" y="59"/>
                </a:moveTo>
                <a:cubicBezTo>
                  <a:pt x="84" y="56"/>
                  <a:pt x="90" y="54"/>
                  <a:pt x="95" y="52"/>
                </a:cubicBezTo>
                <a:cubicBezTo>
                  <a:pt x="96" y="58"/>
                  <a:pt x="97" y="63"/>
                  <a:pt x="97" y="69"/>
                </a:cubicBezTo>
                <a:cubicBezTo>
                  <a:pt x="91" y="65"/>
                  <a:pt x="85" y="62"/>
                  <a:pt x="79" y="59"/>
                </a:cubicBezTo>
                <a:close/>
                <a:moveTo>
                  <a:pt x="100" y="78"/>
                </a:moveTo>
                <a:cubicBezTo>
                  <a:pt x="100" y="76"/>
                  <a:pt x="100" y="75"/>
                  <a:pt x="100" y="74"/>
                </a:cubicBezTo>
                <a:cubicBezTo>
                  <a:pt x="106" y="77"/>
                  <a:pt x="111" y="81"/>
                  <a:pt x="116" y="85"/>
                </a:cubicBezTo>
                <a:cubicBezTo>
                  <a:pt x="111" y="89"/>
                  <a:pt x="106" y="93"/>
                  <a:pt x="100" y="96"/>
                </a:cubicBezTo>
                <a:cubicBezTo>
                  <a:pt x="100" y="90"/>
                  <a:pt x="100" y="84"/>
                  <a:pt x="100" y="78"/>
                </a:cubicBezTo>
                <a:close/>
                <a:moveTo>
                  <a:pt x="87" y="107"/>
                </a:moveTo>
                <a:cubicBezTo>
                  <a:pt x="91" y="105"/>
                  <a:pt x="94" y="103"/>
                  <a:pt x="97" y="101"/>
                </a:cubicBezTo>
                <a:cubicBezTo>
                  <a:pt x="97" y="107"/>
                  <a:pt x="96" y="112"/>
                  <a:pt x="95" y="118"/>
                </a:cubicBezTo>
                <a:cubicBezTo>
                  <a:pt x="90" y="116"/>
                  <a:pt x="84" y="113"/>
                  <a:pt x="79" y="111"/>
                </a:cubicBezTo>
                <a:cubicBezTo>
                  <a:pt x="82" y="110"/>
                  <a:pt x="85" y="108"/>
                  <a:pt x="87" y="107"/>
                </a:cubicBezTo>
                <a:close/>
                <a:moveTo>
                  <a:pt x="64" y="107"/>
                </a:moveTo>
                <a:cubicBezTo>
                  <a:pt x="67" y="108"/>
                  <a:pt x="69" y="110"/>
                  <a:pt x="72" y="111"/>
                </a:cubicBezTo>
                <a:cubicBezTo>
                  <a:pt x="67" y="113"/>
                  <a:pt x="62" y="116"/>
                  <a:pt x="56" y="118"/>
                </a:cubicBezTo>
                <a:cubicBezTo>
                  <a:pt x="55" y="112"/>
                  <a:pt x="55" y="107"/>
                  <a:pt x="54" y="101"/>
                </a:cubicBezTo>
                <a:cubicBezTo>
                  <a:pt x="58" y="103"/>
                  <a:pt x="61" y="105"/>
                  <a:pt x="64" y="107"/>
                </a:cubicBezTo>
                <a:close/>
                <a:moveTo>
                  <a:pt x="140" y="115"/>
                </a:moveTo>
                <a:cubicBezTo>
                  <a:pt x="142" y="123"/>
                  <a:pt x="131" y="124"/>
                  <a:pt x="126" y="124"/>
                </a:cubicBezTo>
                <a:cubicBezTo>
                  <a:pt x="117" y="124"/>
                  <a:pt x="107" y="122"/>
                  <a:pt x="99" y="119"/>
                </a:cubicBezTo>
                <a:cubicBezTo>
                  <a:pt x="99" y="119"/>
                  <a:pt x="98" y="119"/>
                  <a:pt x="98" y="118"/>
                </a:cubicBezTo>
                <a:cubicBezTo>
                  <a:pt x="99" y="112"/>
                  <a:pt x="100" y="106"/>
                  <a:pt x="100" y="99"/>
                </a:cubicBezTo>
                <a:cubicBezTo>
                  <a:pt x="106" y="96"/>
                  <a:pt x="112" y="91"/>
                  <a:pt x="118" y="87"/>
                </a:cubicBezTo>
                <a:cubicBezTo>
                  <a:pt x="121" y="89"/>
                  <a:pt x="123" y="91"/>
                  <a:pt x="126" y="94"/>
                </a:cubicBezTo>
                <a:cubicBezTo>
                  <a:pt x="132" y="99"/>
                  <a:pt x="139" y="106"/>
                  <a:pt x="140" y="115"/>
                </a:cubicBezTo>
                <a:close/>
                <a:moveTo>
                  <a:pt x="113" y="47"/>
                </a:moveTo>
                <a:cubicBezTo>
                  <a:pt x="120" y="46"/>
                  <a:pt x="132" y="44"/>
                  <a:pt x="138" y="49"/>
                </a:cubicBezTo>
                <a:cubicBezTo>
                  <a:pt x="144" y="54"/>
                  <a:pt x="137" y="64"/>
                  <a:pt x="134" y="68"/>
                </a:cubicBezTo>
                <a:cubicBezTo>
                  <a:pt x="129" y="73"/>
                  <a:pt x="124" y="78"/>
                  <a:pt x="119" y="83"/>
                </a:cubicBezTo>
                <a:cubicBezTo>
                  <a:pt x="113" y="78"/>
                  <a:pt x="106" y="74"/>
                  <a:pt x="100" y="70"/>
                </a:cubicBezTo>
                <a:cubicBezTo>
                  <a:pt x="100" y="64"/>
                  <a:pt x="99" y="58"/>
                  <a:pt x="98" y="51"/>
                </a:cubicBezTo>
                <a:cubicBezTo>
                  <a:pt x="103" y="50"/>
                  <a:pt x="108" y="49"/>
                  <a:pt x="113" y="47"/>
                </a:cubicBezTo>
                <a:close/>
                <a:moveTo>
                  <a:pt x="58" y="43"/>
                </a:moveTo>
                <a:cubicBezTo>
                  <a:pt x="60" y="34"/>
                  <a:pt x="63" y="23"/>
                  <a:pt x="69" y="16"/>
                </a:cubicBezTo>
                <a:cubicBezTo>
                  <a:pt x="83" y="0"/>
                  <a:pt x="93" y="40"/>
                  <a:pt x="94" y="47"/>
                </a:cubicBezTo>
                <a:cubicBezTo>
                  <a:pt x="94" y="48"/>
                  <a:pt x="95" y="49"/>
                  <a:pt x="95" y="50"/>
                </a:cubicBezTo>
                <a:cubicBezTo>
                  <a:pt x="94" y="50"/>
                  <a:pt x="94" y="50"/>
                  <a:pt x="94" y="50"/>
                </a:cubicBezTo>
                <a:cubicBezTo>
                  <a:pt x="87" y="52"/>
                  <a:pt x="82" y="55"/>
                  <a:pt x="76" y="57"/>
                </a:cubicBezTo>
                <a:cubicBezTo>
                  <a:pt x="70" y="54"/>
                  <a:pt x="63" y="52"/>
                  <a:pt x="57" y="50"/>
                </a:cubicBezTo>
                <a:cubicBezTo>
                  <a:pt x="57" y="47"/>
                  <a:pt x="58" y="45"/>
                  <a:pt x="58" y="43"/>
                </a:cubicBezTo>
                <a:close/>
                <a:moveTo>
                  <a:pt x="31" y="81"/>
                </a:moveTo>
                <a:cubicBezTo>
                  <a:pt x="24" y="75"/>
                  <a:pt x="16" y="68"/>
                  <a:pt x="12" y="59"/>
                </a:cubicBezTo>
                <a:cubicBezTo>
                  <a:pt x="4" y="38"/>
                  <a:pt x="45" y="49"/>
                  <a:pt x="53" y="51"/>
                </a:cubicBezTo>
                <a:cubicBezTo>
                  <a:pt x="53" y="51"/>
                  <a:pt x="53" y="51"/>
                  <a:pt x="53" y="51"/>
                </a:cubicBezTo>
                <a:cubicBezTo>
                  <a:pt x="52" y="58"/>
                  <a:pt x="52" y="64"/>
                  <a:pt x="51" y="71"/>
                </a:cubicBezTo>
                <a:cubicBezTo>
                  <a:pt x="45" y="74"/>
                  <a:pt x="39" y="79"/>
                  <a:pt x="33" y="83"/>
                </a:cubicBezTo>
                <a:cubicBezTo>
                  <a:pt x="32" y="82"/>
                  <a:pt x="32" y="82"/>
                  <a:pt x="31" y="81"/>
                </a:cubicBezTo>
                <a:close/>
                <a:moveTo>
                  <a:pt x="51" y="100"/>
                </a:moveTo>
                <a:cubicBezTo>
                  <a:pt x="52" y="106"/>
                  <a:pt x="53" y="112"/>
                  <a:pt x="54" y="118"/>
                </a:cubicBezTo>
                <a:cubicBezTo>
                  <a:pt x="51" y="119"/>
                  <a:pt x="48" y="120"/>
                  <a:pt x="45" y="121"/>
                </a:cubicBezTo>
                <a:cubicBezTo>
                  <a:pt x="36" y="123"/>
                  <a:pt x="26" y="126"/>
                  <a:pt x="17" y="123"/>
                </a:cubicBezTo>
                <a:cubicBezTo>
                  <a:pt x="0" y="117"/>
                  <a:pt x="23" y="96"/>
                  <a:pt x="33" y="87"/>
                </a:cubicBezTo>
                <a:cubicBezTo>
                  <a:pt x="39" y="92"/>
                  <a:pt x="45" y="96"/>
                  <a:pt x="51" y="1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1"/>
          <p:cNvSpPr>
            <a:spLocks noEditPoints="1"/>
          </p:cNvSpPr>
          <p:nvPr/>
        </p:nvSpPr>
        <p:spPr bwMode="auto">
          <a:xfrm>
            <a:off x="4470400" y="195263"/>
            <a:ext cx="539750" cy="604838"/>
          </a:xfrm>
          <a:custGeom>
            <a:avLst/>
            <a:gdLst>
              <a:gd name="T0" fmla="*/ 10 w 144"/>
              <a:gd name="T1" fmla="*/ 123 h 161"/>
              <a:gd name="T2" fmla="*/ 54 w 144"/>
              <a:gd name="T3" fmla="*/ 122 h 161"/>
              <a:gd name="T4" fmla="*/ 64 w 144"/>
              <a:gd name="T5" fmla="*/ 152 h 161"/>
              <a:gd name="T6" fmla="*/ 89 w 144"/>
              <a:gd name="T7" fmla="*/ 149 h 161"/>
              <a:gd name="T8" fmla="*/ 102 w 144"/>
              <a:gd name="T9" fmla="*/ 123 h 161"/>
              <a:gd name="T10" fmla="*/ 142 w 144"/>
              <a:gd name="T11" fmla="*/ 118 h 161"/>
              <a:gd name="T12" fmla="*/ 120 w 144"/>
              <a:gd name="T13" fmla="*/ 85 h 161"/>
              <a:gd name="T14" fmla="*/ 141 w 144"/>
              <a:gd name="T15" fmla="*/ 49 h 161"/>
              <a:gd name="T16" fmla="*/ 97 w 144"/>
              <a:gd name="T17" fmla="*/ 49 h 161"/>
              <a:gd name="T18" fmla="*/ 85 w 144"/>
              <a:gd name="T19" fmla="*/ 16 h 161"/>
              <a:gd name="T20" fmla="*/ 62 w 144"/>
              <a:gd name="T21" fmla="*/ 21 h 161"/>
              <a:gd name="T22" fmla="*/ 40 w 144"/>
              <a:gd name="T23" fmla="*/ 45 h 161"/>
              <a:gd name="T24" fmla="*/ 14 w 144"/>
              <a:gd name="T25" fmla="*/ 69 h 161"/>
              <a:gd name="T26" fmla="*/ 24 w 144"/>
              <a:gd name="T27" fmla="*/ 91 h 161"/>
              <a:gd name="T28" fmla="*/ 92 w 144"/>
              <a:gd name="T29" fmla="*/ 131 h 161"/>
              <a:gd name="T30" fmla="*/ 65 w 144"/>
              <a:gd name="T31" fmla="*/ 149 h 161"/>
              <a:gd name="T32" fmla="*/ 56 w 144"/>
              <a:gd name="T33" fmla="*/ 121 h 161"/>
              <a:gd name="T34" fmla="*/ 94 w 144"/>
              <a:gd name="T35" fmla="*/ 121 h 161"/>
              <a:gd name="T36" fmla="*/ 51 w 144"/>
              <a:gd name="T37" fmla="*/ 85 h 161"/>
              <a:gd name="T38" fmla="*/ 35 w 144"/>
              <a:gd name="T39" fmla="*/ 85 h 161"/>
              <a:gd name="T40" fmla="*/ 51 w 144"/>
              <a:gd name="T41" fmla="*/ 74 h 161"/>
              <a:gd name="T42" fmla="*/ 53 w 144"/>
              <a:gd name="T43" fmla="*/ 85 h 161"/>
              <a:gd name="T44" fmla="*/ 75 w 144"/>
              <a:gd name="T45" fmla="*/ 60 h 161"/>
              <a:gd name="T46" fmla="*/ 97 w 144"/>
              <a:gd name="T47" fmla="*/ 98 h 161"/>
              <a:gd name="T48" fmla="*/ 75 w 144"/>
              <a:gd name="T49" fmla="*/ 110 h 161"/>
              <a:gd name="T50" fmla="*/ 54 w 144"/>
              <a:gd name="T51" fmla="*/ 98 h 161"/>
              <a:gd name="T52" fmla="*/ 54 w 144"/>
              <a:gd name="T53" fmla="*/ 69 h 161"/>
              <a:gd name="T54" fmla="*/ 72 w 144"/>
              <a:gd name="T55" fmla="*/ 59 h 161"/>
              <a:gd name="T56" fmla="*/ 54 w 144"/>
              <a:gd name="T57" fmla="*/ 69 h 161"/>
              <a:gd name="T58" fmla="*/ 95 w 144"/>
              <a:gd name="T59" fmla="*/ 53 h 161"/>
              <a:gd name="T60" fmla="*/ 78 w 144"/>
              <a:gd name="T61" fmla="*/ 59 h 161"/>
              <a:gd name="T62" fmla="*/ 100 w 144"/>
              <a:gd name="T63" fmla="*/ 74 h 161"/>
              <a:gd name="T64" fmla="*/ 100 w 144"/>
              <a:gd name="T65" fmla="*/ 96 h 161"/>
              <a:gd name="T66" fmla="*/ 87 w 144"/>
              <a:gd name="T67" fmla="*/ 107 h 161"/>
              <a:gd name="T68" fmla="*/ 95 w 144"/>
              <a:gd name="T69" fmla="*/ 118 h 161"/>
              <a:gd name="T70" fmla="*/ 87 w 144"/>
              <a:gd name="T71" fmla="*/ 107 h 161"/>
              <a:gd name="T72" fmla="*/ 72 w 144"/>
              <a:gd name="T73" fmla="*/ 111 h 161"/>
              <a:gd name="T74" fmla="*/ 54 w 144"/>
              <a:gd name="T75" fmla="*/ 102 h 161"/>
              <a:gd name="T76" fmla="*/ 140 w 144"/>
              <a:gd name="T77" fmla="*/ 115 h 161"/>
              <a:gd name="T78" fmla="*/ 98 w 144"/>
              <a:gd name="T79" fmla="*/ 119 h 161"/>
              <a:gd name="T80" fmla="*/ 100 w 144"/>
              <a:gd name="T81" fmla="*/ 100 h 161"/>
              <a:gd name="T82" fmla="*/ 125 w 144"/>
              <a:gd name="T83" fmla="*/ 94 h 161"/>
              <a:gd name="T84" fmla="*/ 113 w 144"/>
              <a:gd name="T85" fmla="*/ 48 h 161"/>
              <a:gd name="T86" fmla="*/ 133 w 144"/>
              <a:gd name="T87" fmla="*/ 68 h 161"/>
              <a:gd name="T88" fmla="*/ 100 w 144"/>
              <a:gd name="T89" fmla="*/ 70 h 161"/>
              <a:gd name="T90" fmla="*/ 113 w 144"/>
              <a:gd name="T91" fmla="*/ 48 h 161"/>
              <a:gd name="T92" fmla="*/ 69 w 144"/>
              <a:gd name="T93" fmla="*/ 17 h 161"/>
              <a:gd name="T94" fmla="*/ 94 w 144"/>
              <a:gd name="T95" fmla="*/ 50 h 161"/>
              <a:gd name="T96" fmla="*/ 75 w 144"/>
              <a:gd name="T97" fmla="*/ 58 h 161"/>
              <a:gd name="T98" fmla="*/ 58 w 144"/>
              <a:gd name="T99" fmla="*/ 43 h 161"/>
              <a:gd name="T100" fmla="*/ 12 w 144"/>
              <a:gd name="T101" fmla="*/ 59 h 161"/>
              <a:gd name="T102" fmla="*/ 53 w 144"/>
              <a:gd name="T103" fmla="*/ 52 h 161"/>
              <a:gd name="T104" fmla="*/ 33 w 144"/>
              <a:gd name="T105" fmla="*/ 83 h 161"/>
              <a:gd name="T106" fmla="*/ 51 w 144"/>
              <a:gd name="T107" fmla="*/ 100 h 161"/>
              <a:gd name="T108" fmla="*/ 45 w 144"/>
              <a:gd name="T109" fmla="*/ 121 h 161"/>
              <a:gd name="T110" fmla="*/ 33 w 144"/>
              <a:gd name="T111" fmla="*/ 8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4" h="161">
                <a:moveTo>
                  <a:pt x="9" y="111"/>
                </a:moveTo>
                <a:cubicBezTo>
                  <a:pt x="7" y="115"/>
                  <a:pt x="7" y="119"/>
                  <a:pt x="10" y="123"/>
                </a:cubicBezTo>
                <a:cubicBezTo>
                  <a:pt x="14" y="127"/>
                  <a:pt x="20" y="127"/>
                  <a:pt x="25" y="127"/>
                </a:cubicBezTo>
                <a:cubicBezTo>
                  <a:pt x="35" y="127"/>
                  <a:pt x="44" y="125"/>
                  <a:pt x="54" y="122"/>
                </a:cubicBezTo>
                <a:cubicBezTo>
                  <a:pt x="54" y="123"/>
                  <a:pt x="54" y="124"/>
                  <a:pt x="54" y="125"/>
                </a:cubicBezTo>
                <a:cubicBezTo>
                  <a:pt x="56" y="135"/>
                  <a:pt x="59" y="144"/>
                  <a:pt x="64" y="152"/>
                </a:cubicBezTo>
                <a:cubicBezTo>
                  <a:pt x="67" y="157"/>
                  <a:pt x="71" y="161"/>
                  <a:pt x="76" y="160"/>
                </a:cubicBezTo>
                <a:cubicBezTo>
                  <a:pt x="82" y="160"/>
                  <a:pt x="86" y="154"/>
                  <a:pt x="89" y="149"/>
                </a:cubicBezTo>
                <a:cubicBezTo>
                  <a:pt x="93" y="141"/>
                  <a:pt x="95" y="131"/>
                  <a:pt x="97" y="122"/>
                </a:cubicBezTo>
                <a:cubicBezTo>
                  <a:pt x="99" y="122"/>
                  <a:pt x="100" y="123"/>
                  <a:pt x="102" y="123"/>
                </a:cubicBezTo>
                <a:cubicBezTo>
                  <a:pt x="111" y="126"/>
                  <a:pt x="121" y="128"/>
                  <a:pt x="131" y="127"/>
                </a:cubicBezTo>
                <a:cubicBezTo>
                  <a:pt x="136" y="126"/>
                  <a:pt x="141" y="124"/>
                  <a:pt x="142" y="118"/>
                </a:cubicBezTo>
                <a:cubicBezTo>
                  <a:pt x="144" y="112"/>
                  <a:pt x="140" y="106"/>
                  <a:pt x="136" y="102"/>
                </a:cubicBezTo>
                <a:cubicBezTo>
                  <a:pt x="132" y="96"/>
                  <a:pt x="126" y="90"/>
                  <a:pt x="120" y="85"/>
                </a:cubicBezTo>
                <a:cubicBezTo>
                  <a:pt x="128" y="79"/>
                  <a:pt x="135" y="72"/>
                  <a:pt x="140" y="64"/>
                </a:cubicBezTo>
                <a:cubicBezTo>
                  <a:pt x="142" y="60"/>
                  <a:pt x="144" y="54"/>
                  <a:pt x="141" y="49"/>
                </a:cubicBezTo>
                <a:cubicBezTo>
                  <a:pt x="138" y="44"/>
                  <a:pt x="131" y="43"/>
                  <a:pt x="125" y="43"/>
                </a:cubicBezTo>
                <a:cubicBezTo>
                  <a:pt x="116" y="43"/>
                  <a:pt x="106" y="46"/>
                  <a:pt x="97" y="49"/>
                </a:cubicBezTo>
                <a:cubicBezTo>
                  <a:pt x="96" y="46"/>
                  <a:pt x="96" y="43"/>
                  <a:pt x="95" y="40"/>
                </a:cubicBezTo>
                <a:cubicBezTo>
                  <a:pt x="93" y="31"/>
                  <a:pt x="90" y="22"/>
                  <a:pt x="85" y="16"/>
                </a:cubicBezTo>
                <a:cubicBezTo>
                  <a:pt x="82" y="12"/>
                  <a:pt x="78" y="9"/>
                  <a:pt x="73" y="10"/>
                </a:cubicBezTo>
                <a:cubicBezTo>
                  <a:pt x="68" y="11"/>
                  <a:pt x="64" y="17"/>
                  <a:pt x="62" y="21"/>
                </a:cubicBezTo>
                <a:cubicBezTo>
                  <a:pt x="58" y="30"/>
                  <a:pt x="55" y="39"/>
                  <a:pt x="53" y="49"/>
                </a:cubicBezTo>
                <a:cubicBezTo>
                  <a:pt x="49" y="47"/>
                  <a:pt x="45" y="46"/>
                  <a:pt x="40" y="45"/>
                </a:cubicBezTo>
                <a:cubicBezTo>
                  <a:pt x="32" y="43"/>
                  <a:pt x="23" y="42"/>
                  <a:pt x="15" y="45"/>
                </a:cubicBezTo>
                <a:cubicBezTo>
                  <a:pt x="3" y="49"/>
                  <a:pt x="9" y="62"/>
                  <a:pt x="14" y="69"/>
                </a:cubicBezTo>
                <a:cubicBezTo>
                  <a:pt x="19" y="75"/>
                  <a:pt x="24" y="80"/>
                  <a:pt x="30" y="85"/>
                </a:cubicBezTo>
                <a:cubicBezTo>
                  <a:pt x="28" y="87"/>
                  <a:pt x="26" y="89"/>
                  <a:pt x="24" y="91"/>
                </a:cubicBezTo>
                <a:cubicBezTo>
                  <a:pt x="18" y="96"/>
                  <a:pt x="12" y="103"/>
                  <a:pt x="9" y="111"/>
                </a:cubicBezTo>
                <a:close/>
                <a:moveTo>
                  <a:pt x="92" y="131"/>
                </a:moveTo>
                <a:cubicBezTo>
                  <a:pt x="90" y="140"/>
                  <a:pt x="87" y="150"/>
                  <a:pt x="80" y="155"/>
                </a:cubicBezTo>
                <a:cubicBezTo>
                  <a:pt x="74" y="161"/>
                  <a:pt x="69" y="155"/>
                  <a:pt x="65" y="149"/>
                </a:cubicBezTo>
                <a:cubicBezTo>
                  <a:pt x="61" y="141"/>
                  <a:pt x="59" y="132"/>
                  <a:pt x="57" y="123"/>
                </a:cubicBezTo>
                <a:cubicBezTo>
                  <a:pt x="57" y="122"/>
                  <a:pt x="57" y="122"/>
                  <a:pt x="56" y="121"/>
                </a:cubicBezTo>
                <a:cubicBezTo>
                  <a:pt x="63" y="119"/>
                  <a:pt x="69" y="116"/>
                  <a:pt x="75" y="113"/>
                </a:cubicBezTo>
                <a:cubicBezTo>
                  <a:pt x="82" y="116"/>
                  <a:pt x="88" y="118"/>
                  <a:pt x="94" y="121"/>
                </a:cubicBezTo>
                <a:cubicBezTo>
                  <a:pt x="94" y="124"/>
                  <a:pt x="93" y="128"/>
                  <a:pt x="92" y="131"/>
                </a:cubicBezTo>
                <a:close/>
                <a:moveTo>
                  <a:pt x="51" y="85"/>
                </a:moveTo>
                <a:cubicBezTo>
                  <a:pt x="51" y="89"/>
                  <a:pt x="51" y="93"/>
                  <a:pt x="51" y="96"/>
                </a:cubicBezTo>
                <a:cubicBezTo>
                  <a:pt x="45" y="93"/>
                  <a:pt x="40" y="89"/>
                  <a:pt x="35" y="85"/>
                </a:cubicBezTo>
                <a:cubicBezTo>
                  <a:pt x="36" y="85"/>
                  <a:pt x="36" y="84"/>
                  <a:pt x="37" y="84"/>
                </a:cubicBezTo>
                <a:cubicBezTo>
                  <a:pt x="41" y="81"/>
                  <a:pt x="46" y="77"/>
                  <a:pt x="51" y="74"/>
                </a:cubicBezTo>
                <a:cubicBezTo>
                  <a:pt x="51" y="78"/>
                  <a:pt x="51" y="82"/>
                  <a:pt x="51" y="85"/>
                </a:cubicBezTo>
                <a:close/>
                <a:moveTo>
                  <a:pt x="53" y="85"/>
                </a:moveTo>
                <a:cubicBezTo>
                  <a:pt x="53" y="81"/>
                  <a:pt x="54" y="76"/>
                  <a:pt x="54" y="72"/>
                </a:cubicBezTo>
                <a:cubicBezTo>
                  <a:pt x="61" y="68"/>
                  <a:pt x="68" y="64"/>
                  <a:pt x="75" y="60"/>
                </a:cubicBezTo>
                <a:cubicBezTo>
                  <a:pt x="83" y="64"/>
                  <a:pt x="90" y="68"/>
                  <a:pt x="97" y="72"/>
                </a:cubicBezTo>
                <a:cubicBezTo>
                  <a:pt x="98" y="81"/>
                  <a:pt x="98" y="89"/>
                  <a:pt x="97" y="98"/>
                </a:cubicBezTo>
                <a:cubicBezTo>
                  <a:pt x="93" y="100"/>
                  <a:pt x="89" y="102"/>
                  <a:pt x="86" y="104"/>
                </a:cubicBezTo>
                <a:cubicBezTo>
                  <a:pt x="82" y="106"/>
                  <a:pt x="79" y="108"/>
                  <a:pt x="75" y="110"/>
                </a:cubicBezTo>
                <a:cubicBezTo>
                  <a:pt x="72" y="108"/>
                  <a:pt x="68" y="106"/>
                  <a:pt x="65" y="104"/>
                </a:cubicBezTo>
                <a:cubicBezTo>
                  <a:pt x="61" y="102"/>
                  <a:pt x="57" y="100"/>
                  <a:pt x="54" y="98"/>
                </a:cubicBezTo>
                <a:cubicBezTo>
                  <a:pt x="54" y="94"/>
                  <a:pt x="53" y="89"/>
                  <a:pt x="53" y="85"/>
                </a:cubicBezTo>
                <a:close/>
                <a:moveTo>
                  <a:pt x="54" y="69"/>
                </a:moveTo>
                <a:cubicBezTo>
                  <a:pt x="54" y="63"/>
                  <a:pt x="55" y="58"/>
                  <a:pt x="56" y="53"/>
                </a:cubicBezTo>
                <a:cubicBezTo>
                  <a:pt x="61" y="55"/>
                  <a:pt x="67" y="57"/>
                  <a:pt x="72" y="59"/>
                </a:cubicBezTo>
                <a:cubicBezTo>
                  <a:pt x="66" y="62"/>
                  <a:pt x="60" y="65"/>
                  <a:pt x="54" y="69"/>
                </a:cubicBezTo>
                <a:cubicBezTo>
                  <a:pt x="54" y="69"/>
                  <a:pt x="54" y="69"/>
                  <a:pt x="54" y="69"/>
                </a:cubicBezTo>
                <a:close/>
                <a:moveTo>
                  <a:pt x="78" y="59"/>
                </a:moveTo>
                <a:cubicBezTo>
                  <a:pt x="84" y="57"/>
                  <a:pt x="89" y="54"/>
                  <a:pt x="95" y="53"/>
                </a:cubicBezTo>
                <a:cubicBezTo>
                  <a:pt x="96" y="58"/>
                  <a:pt x="96" y="63"/>
                  <a:pt x="97" y="69"/>
                </a:cubicBezTo>
                <a:cubicBezTo>
                  <a:pt x="91" y="65"/>
                  <a:pt x="84" y="62"/>
                  <a:pt x="78" y="59"/>
                </a:cubicBezTo>
                <a:close/>
                <a:moveTo>
                  <a:pt x="100" y="78"/>
                </a:moveTo>
                <a:cubicBezTo>
                  <a:pt x="100" y="77"/>
                  <a:pt x="100" y="75"/>
                  <a:pt x="100" y="74"/>
                </a:cubicBezTo>
                <a:cubicBezTo>
                  <a:pt x="105" y="77"/>
                  <a:pt x="111" y="81"/>
                  <a:pt x="116" y="85"/>
                </a:cubicBezTo>
                <a:cubicBezTo>
                  <a:pt x="111" y="89"/>
                  <a:pt x="105" y="93"/>
                  <a:pt x="100" y="96"/>
                </a:cubicBezTo>
                <a:cubicBezTo>
                  <a:pt x="100" y="90"/>
                  <a:pt x="100" y="84"/>
                  <a:pt x="100" y="78"/>
                </a:cubicBezTo>
                <a:close/>
                <a:moveTo>
                  <a:pt x="87" y="107"/>
                </a:moveTo>
                <a:cubicBezTo>
                  <a:pt x="90" y="105"/>
                  <a:pt x="94" y="103"/>
                  <a:pt x="97" y="101"/>
                </a:cubicBezTo>
                <a:cubicBezTo>
                  <a:pt x="96" y="107"/>
                  <a:pt x="96" y="112"/>
                  <a:pt x="95" y="118"/>
                </a:cubicBezTo>
                <a:cubicBezTo>
                  <a:pt x="89" y="116"/>
                  <a:pt x="84" y="114"/>
                  <a:pt x="79" y="111"/>
                </a:cubicBezTo>
                <a:cubicBezTo>
                  <a:pt x="82" y="110"/>
                  <a:pt x="84" y="108"/>
                  <a:pt x="87" y="107"/>
                </a:cubicBezTo>
                <a:close/>
                <a:moveTo>
                  <a:pt x="64" y="107"/>
                </a:moveTo>
                <a:cubicBezTo>
                  <a:pt x="66" y="108"/>
                  <a:pt x="69" y="110"/>
                  <a:pt x="72" y="111"/>
                </a:cubicBezTo>
                <a:cubicBezTo>
                  <a:pt x="67" y="114"/>
                  <a:pt x="61" y="116"/>
                  <a:pt x="56" y="118"/>
                </a:cubicBezTo>
                <a:cubicBezTo>
                  <a:pt x="55" y="112"/>
                  <a:pt x="54" y="107"/>
                  <a:pt x="54" y="102"/>
                </a:cubicBezTo>
                <a:cubicBezTo>
                  <a:pt x="57" y="103"/>
                  <a:pt x="60" y="105"/>
                  <a:pt x="64" y="107"/>
                </a:cubicBezTo>
                <a:close/>
                <a:moveTo>
                  <a:pt x="140" y="115"/>
                </a:moveTo>
                <a:cubicBezTo>
                  <a:pt x="141" y="123"/>
                  <a:pt x="131" y="124"/>
                  <a:pt x="125" y="124"/>
                </a:cubicBezTo>
                <a:cubicBezTo>
                  <a:pt x="116" y="124"/>
                  <a:pt x="107" y="122"/>
                  <a:pt x="98" y="119"/>
                </a:cubicBezTo>
                <a:cubicBezTo>
                  <a:pt x="98" y="119"/>
                  <a:pt x="98" y="119"/>
                  <a:pt x="97" y="119"/>
                </a:cubicBezTo>
                <a:cubicBezTo>
                  <a:pt x="99" y="112"/>
                  <a:pt x="99" y="106"/>
                  <a:pt x="100" y="100"/>
                </a:cubicBezTo>
                <a:cubicBezTo>
                  <a:pt x="106" y="96"/>
                  <a:pt x="112" y="92"/>
                  <a:pt x="118" y="87"/>
                </a:cubicBezTo>
                <a:cubicBezTo>
                  <a:pt x="120" y="89"/>
                  <a:pt x="123" y="91"/>
                  <a:pt x="125" y="94"/>
                </a:cubicBezTo>
                <a:cubicBezTo>
                  <a:pt x="131" y="99"/>
                  <a:pt x="138" y="106"/>
                  <a:pt x="140" y="115"/>
                </a:cubicBezTo>
                <a:close/>
                <a:moveTo>
                  <a:pt x="113" y="48"/>
                </a:moveTo>
                <a:cubicBezTo>
                  <a:pt x="120" y="46"/>
                  <a:pt x="132" y="44"/>
                  <a:pt x="138" y="49"/>
                </a:cubicBezTo>
                <a:cubicBezTo>
                  <a:pt x="143" y="54"/>
                  <a:pt x="137" y="64"/>
                  <a:pt x="133" y="68"/>
                </a:cubicBezTo>
                <a:cubicBezTo>
                  <a:pt x="129" y="74"/>
                  <a:pt x="124" y="79"/>
                  <a:pt x="118" y="83"/>
                </a:cubicBezTo>
                <a:cubicBezTo>
                  <a:pt x="112" y="79"/>
                  <a:pt x="106" y="74"/>
                  <a:pt x="100" y="70"/>
                </a:cubicBezTo>
                <a:cubicBezTo>
                  <a:pt x="99" y="64"/>
                  <a:pt x="98" y="58"/>
                  <a:pt x="97" y="52"/>
                </a:cubicBezTo>
                <a:cubicBezTo>
                  <a:pt x="102" y="50"/>
                  <a:pt x="108" y="49"/>
                  <a:pt x="113" y="48"/>
                </a:cubicBezTo>
                <a:close/>
                <a:moveTo>
                  <a:pt x="58" y="43"/>
                </a:moveTo>
                <a:cubicBezTo>
                  <a:pt x="60" y="34"/>
                  <a:pt x="62" y="24"/>
                  <a:pt x="69" y="17"/>
                </a:cubicBezTo>
                <a:cubicBezTo>
                  <a:pt x="83" y="0"/>
                  <a:pt x="92" y="40"/>
                  <a:pt x="94" y="47"/>
                </a:cubicBezTo>
                <a:cubicBezTo>
                  <a:pt x="94" y="48"/>
                  <a:pt x="94" y="49"/>
                  <a:pt x="94" y="50"/>
                </a:cubicBezTo>
                <a:cubicBezTo>
                  <a:pt x="94" y="50"/>
                  <a:pt x="94" y="50"/>
                  <a:pt x="93" y="50"/>
                </a:cubicBezTo>
                <a:cubicBezTo>
                  <a:pt x="87" y="52"/>
                  <a:pt x="81" y="55"/>
                  <a:pt x="75" y="58"/>
                </a:cubicBezTo>
                <a:cubicBezTo>
                  <a:pt x="69" y="55"/>
                  <a:pt x="63" y="52"/>
                  <a:pt x="56" y="50"/>
                </a:cubicBezTo>
                <a:cubicBezTo>
                  <a:pt x="57" y="48"/>
                  <a:pt x="57" y="45"/>
                  <a:pt x="58" y="43"/>
                </a:cubicBezTo>
                <a:close/>
                <a:moveTo>
                  <a:pt x="30" y="81"/>
                </a:moveTo>
                <a:cubicBezTo>
                  <a:pt x="23" y="75"/>
                  <a:pt x="15" y="68"/>
                  <a:pt x="12" y="59"/>
                </a:cubicBezTo>
                <a:cubicBezTo>
                  <a:pt x="3" y="38"/>
                  <a:pt x="44" y="49"/>
                  <a:pt x="52" y="51"/>
                </a:cubicBezTo>
                <a:cubicBezTo>
                  <a:pt x="52" y="51"/>
                  <a:pt x="52" y="52"/>
                  <a:pt x="53" y="52"/>
                </a:cubicBezTo>
                <a:cubicBezTo>
                  <a:pt x="52" y="58"/>
                  <a:pt x="51" y="64"/>
                  <a:pt x="51" y="71"/>
                </a:cubicBezTo>
                <a:cubicBezTo>
                  <a:pt x="45" y="75"/>
                  <a:pt x="39" y="79"/>
                  <a:pt x="33" y="83"/>
                </a:cubicBezTo>
                <a:cubicBezTo>
                  <a:pt x="32" y="83"/>
                  <a:pt x="31" y="82"/>
                  <a:pt x="30" y="81"/>
                </a:cubicBezTo>
                <a:close/>
                <a:moveTo>
                  <a:pt x="51" y="100"/>
                </a:moveTo>
                <a:cubicBezTo>
                  <a:pt x="51" y="106"/>
                  <a:pt x="52" y="112"/>
                  <a:pt x="53" y="119"/>
                </a:cubicBezTo>
                <a:cubicBezTo>
                  <a:pt x="50" y="120"/>
                  <a:pt x="48" y="120"/>
                  <a:pt x="45" y="121"/>
                </a:cubicBezTo>
                <a:cubicBezTo>
                  <a:pt x="36" y="124"/>
                  <a:pt x="25" y="126"/>
                  <a:pt x="16" y="123"/>
                </a:cubicBezTo>
                <a:cubicBezTo>
                  <a:pt x="0" y="118"/>
                  <a:pt x="22" y="96"/>
                  <a:pt x="33" y="87"/>
                </a:cubicBezTo>
                <a:cubicBezTo>
                  <a:pt x="39" y="92"/>
                  <a:pt x="45" y="96"/>
                  <a:pt x="51" y="1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2"/>
          <p:cNvSpPr>
            <a:spLocks/>
          </p:cNvSpPr>
          <p:nvPr/>
        </p:nvSpPr>
        <p:spPr bwMode="auto">
          <a:xfrm>
            <a:off x="1727200" y="368300"/>
            <a:ext cx="130175" cy="360363"/>
          </a:xfrm>
          <a:custGeom>
            <a:avLst/>
            <a:gdLst>
              <a:gd name="T0" fmla="*/ 3 w 35"/>
              <a:gd name="T1" fmla="*/ 54 h 96"/>
              <a:gd name="T2" fmla="*/ 9 w 35"/>
              <a:gd name="T3" fmla="*/ 15 h 96"/>
              <a:gd name="T4" fmla="*/ 21 w 35"/>
              <a:gd name="T5" fmla="*/ 6 h 96"/>
              <a:gd name="T6" fmla="*/ 31 w 35"/>
              <a:gd name="T7" fmla="*/ 20 h 96"/>
              <a:gd name="T8" fmla="*/ 32 w 35"/>
              <a:gd name="T9" fmla="*/ 55 h 96"/>
              <a:gd name="T10" fmla="*/ 30 w 35"/>
              <a:gd name="T11" fmla="*/ 73 h 96"/>
              <a:gd name="T12" fmla="*/ 23 w 35"/>
              <a:gd name="T13" fmla="*/ 91 h 96"/>
              <a:gd name="T14" fmla="*/ 13 w 35"/>
              <a:gd name="T15" fmla="*/ 80 h 96"/>
              <a:gd name="T16" fmla="*/ 12 w 35"/>
              <a:gd name="T17" fmla="*/ 62 h 96"/>
              <a:gd name="T18" fmla="*/ 13 w 35"/>
              <a:gd name="T19" fmla="*/ 38 h 96"/>
              <a:gd name="T20" fmla="*/ 15 w 35"/>
              <a:gd name="T21" fmla="*/ 34 h 96"/>
              <a:gd name="T22" fmla="*/ 24 w 35"/>
              <a:gd name="T23" fmla="*/ 39 h 96"/>
              <a:gd name="T24" fmla="*/ 24 w 35"/>
              <a:gd name="T25" fmla="*/ 47 h 96"/>
              <a:gd name="T26" fmla="*/ 22 w 35"/>
              <a:gd name="T27" fmla="*/ 71 h 96"/>
              <a:gd name="T28" fmla="*/ 25 w 35"/>
              <a:gd name="T29" fmla="*/ 71 h 96"/>
              <a:gd name="T30" fmla="*/ 27 w 35"/>
              <a:gd name="T31" fmla="*/ 47 h 96"/>
              <a:gd name="T32" fmla="*/ 21 w 35"/>
              <a:gd name="T33" fmla="*/ 30 h 96"/>
              <a:gd name="T34" fmla="*/ 9 w 35"/>
              <a:gd name="T35" fmla="*/ 44 h 96"/>
              <a:gd name="T36" fmla="*/ 10 w 35"/>
              <a:gd name="T37" fmla="*/ 75 h 96"/>
              <a:gd name="T38" fmla="*/ 19 w 35"/>
              <a:gd name="T39" fmla="*/ 95 h 96"/>
              <a:gd name="T40" fmla="*/ 33 w 35"/>
              <a:gd name="T41" fmla="*/ 73 h 96"/>
              <a:gd name="T42" fmla="*/ 35 w 35"/>
              <a:gd name="T43" fmla="*/ 32 h 96"/>
              <a:gd name="T44" fmla="*/ 26 w 35"/>
              <a:gd name="T45" fmla="*/ 5 h 96"/>
              <a:gd name="T46" fmla="*/ 7 w 35"/>
              <a:gd name="T47" fmla="*/ 14 h 96"/>
              <a:gd name="T48" fmla="*/ 2 w 35"/>
              <a:gd name="T49" fmla="*/ 31 h 96"/>
              <a:gd name="T50" fmla="*/ 0 w 35"/>
              <a:gd name="T51" fmla="*/ 54 h 96"/>
              <a:gd name="T52" fmla="*/ 3 w 35"/>
              <a:gd name="T53" fmla="*/ 5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96">
                <a:moveTo>
                  <a:pt x="3" y="54"/>
                </a:moveTo>
                <a:cubicBezTo>
                  <a:pt x="4" y="42"/>
                  <a:pt x="3" y="27"/>
                  <a:pt x="9" y="15"/>
                </a:cubicBezTo>
                <a:cubicBezTo>
                  <a:pt x="12" y="11"/>
                  <a:pt x="16" y="6"/>
                  <a:pt x="21" y="6"/>
                </a:cubicBezTo>
                <a:cubicBezTo>
                  <a:pt x="28" y="6"/>
                  <a:pt x="31" y="15"/>
                  <a:pt x="31" y="20"/>
                </a:cubicBezTo>
                <a:cubicBezTo>
                  <a:pt x="33" y="31"/>
                  <a:pt x="32" y="44"/>
                  <a:pt x="32" y="55"/>
                </a:cubicBezTo>
                <a:cubicBezTo>
                  <a:pt x="31" y="61"/>
                  <a:pt x="31" y="67"/>
                  <a:pt x="30" y="73"/>
                </a:cubicBezTo>
                <a:cubicBezTo>
                  <a:pt x="30" y="79"/>
                  <a:pt x="29" y="87"/>
                  <a:pt x="23" y="91"/>
                </a:cubicBezTo>
                <a:cubicBezTo>
                  <a:pt x="16" y="96"/>
                  <a:pt x="14" y="85"/>
                  <a:pt x="13" y="80"/>
                </a:cubicBezTo>
                <a:cubicBezTo>
                  <a:pt x="13" y="74"/>
                  <a:pt x="12" y="68"/>
                  <a:pt x="12" y="62"/>
                </a:cubicBezTo>
                <a:cubicBezTo>
                  <a:pt x="11" y="54"/>
                  <a:pt x="12" y="46"/>
                  <a:pt x="13" y="38"/>
                </a:cubicBezTo>
                <a:cubicBezTo>
                  <a:pt x="14" y="37"/>
                  <a:pt x="14" y="35"/>
                  <a:pt x="15" y="34"/>
                </a:cubicBezTo>
                <a:cubicBezTo>
                  <a:pt x="18" y="29"/>
                  <a:pt x="24" y="36"/>
                  <a:pt x="24" y="39"/>
                </a:cubicBezTo>
                <a:cubicBezTo>
                  <a:pt x="24" y="42"/>
                  <a:pt x="24" y="44"/>
                  <a:pt x="24" y="47"/>
                </a:cubicBezTo>
                <a:cubicBezTo>
                  <a:pt x="24" y="55"/>
                  <a:pt x="24" y="63"/>
                  <a:pt x="22" y="71"/>
                </a:cubicBezTo>
                <a:cubicBezTo>
                  <a:pt x="21" y="72"/>
                  <a:pt x="24" y="73"/>
                  <a:pt x="25" y="71"/>
                </a:cubicBezTo>
                <a:cubicBezTo>
                  <a:pt x="27" y="64"/>
                  <a:pt x="27" y="55"/>
                  <a:pt x="27" y="47"/>
                </a:cubicBezTo>
                <a:cubicBezTo>
                  <a:pt x="27" y="41"/>
                  <a:pt x="28" y="32"/>
                  <a:pt x="21" y="30"/>
                </a:cubicBezTo>
                <a:cubicBezTo>
                  <a:pt x="12" y="27"/>
                  <a:pt x="10" y="37"/>
                  <a:pt x="9" y="44"/>
                </a:cubicBezTo>
                <a:cubicBezTo>
                  <a:pt x="8" y="54"/>
                  <a:pt x="9" y="65"/>
                  <a:pt x="10" y="75"/>
                </a:cubicBezTo>
                <a:cubicBezTo>
                  <a:pt x="11" y="81"/>
                  <a:pt x="10" y="95"/>
                  <a:pt x="19" y="95"/>
                </a:cubicBezTo>
                <a:cubicBezTo>
                  <a:pt x="31" y="95"/>
                  <a:pt x="32" y="82"/>
                  <a:pt x="33" y="73"/>
                </a:cubicBezTo>
                <a:cubicBezTo>
                  <a:pt x="35" y="59"/>
                  <a:pt x="35" y="46"/>
                  <a:pt x="35" y="32"/>
                </a:cubicBezTo>
                <a:cubicBezTo>
                  <a:pt x="35" y="23"/>
                  <a:pt x="35" y="11"/>
                  <a:pt x="26" y="5"/>
                </a:cubicBezTo>
                <a:cubicBezTo>
                  <a:pt x="19" y="0"/>
                  <a:pt x="10" y="8"/>
                  <a:pt x="7" y="14"/>
                </a:cubicBezTo>
                <a:cubicBezTo>
                  <a:pt x="4" y="19"/>
                  <a:pt x="3" y="25"/>
                  <a:pt x="2" y="31"/>
                </a:cubicBezTo>
                <a:cubicBezTo>
                  <a:pt x="1" y="38"/>
                  <a:pt x="1" y="46"/>
                  <a:pt x="0" y="54"/>
                </a:cubicBezTo>
                <a:cubicBezTo>
                  <a:pt x="0" y="56"/>
                  <a:pt x="3" y="56"/>
                  <a:pt x="3"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3"/>
          <p:cNvSpPr>
            <a:spLocks/>
          </p:cNvSpPr>
          <p:nvPr/>
        </p:nvSpPr>
        <p:spPr bwMode="auto">
          <a:xfrm>
            <a:off x="9766301" y="195263"/>
            <a:ext cx="134938" cy="360363"/>
          </a:xfrm>
          <a:custGeom>
            <a:avLst/>
            <a:gdLst>
              <a:gd name="T0" fmla="*/ 4 w 36"/>
              <a:gd name="T1" fmla="*/ 54 h 96"/>
              <a:gd name="T2" fmla="*/ 10 w 36"/>
              <a:gd name="T3" fmla="*/ 16 h 96"/>
              <a:gd name="T4" fmla="*/ 22 w 36"/>
              <a:gd name="T5" fmla="*/ 7 h 96"/>
              <a:gd name="T6" fmla="*/ 32 w 36"/>
              <a:gd name="T7" fmla="*/ 20 h 96"/>
              <a:gd name="T8" fmla="*/ 32 w 36"/>
              <a:gd name="T9" fmla="*/ 55 h 96"/>
              <a:gd name="T10" fmla="*/ 31 w 36"/>
              <a:gd name="T11" fmla="*/ 73 h 96"/>
              <a:gd name="T12" fmla="*/ 24 w 36"/>
              <a:gd name="T13" fmla="*/ 91 h 96"/>
              <a:gd name="T14" fmla="*/ 14 w 36"/>
              <a:gd name="T15" fmla="*/ 81 h 96"/>
              <a:gd name="T16" fmla="*/ 12 w 36"/>
              <a:gd name="T17" fmla="*/ 63 h 96"/>
              <a:gd name="T18" fmla="*/ 14 w 36"/>
              <a:gd name="T19" fmla="*/ 38 h 96"/>
              <a:gd name="T20" fmla="*/ 16 w 36"/>
              <a:gd name="T21" fmla="*/ 34 h 96"/>
              <a:gd name="T22" fmla="*/ 25 w 36"/>
              <a:gd name="T23" fmla="*/ 39 h 96"/>
              <a:gd name="T24" fmla="*/ 25 w 36"/>
              <a:gd name="T25" fmla="*/ 47 h 96"/>
              <a:gd name="T26" fmla="*/ 23 w 36"/>
              <a:gd name="T27" fmla="*/ 71 h 96"/>
              <a:gd name="T28" fmla="*/ 25 w 36"/>
              <a:gd name="T29" fmla="*/ 72 h 96"/>
              <a:gd name="T30" fmla="*/ 28 w 36"/>
              <a:gd name="T31" fmla="*/ 47 h 96"/>
              <a:gd name="T32" fmla="*/ 21 w 36"/>
              <a:gd name="T33" fmla="*/ 30 h 96"/>
              <a:gd name="T34" fmla="*/ 10 w 36"/>
              <a:gd name="T35" fmla="*/ 44 h 96"/>
              <a:gd name="T36" fmla="*/ 11 w 36"/>
              <a:gd name="T37" fmla="*/ 76 h 96"/>
              <a:gd name="T38" fmla="*/ 20 w 36"/>
              <a:gd name="T39" fmla="*/ 95 h 96"/>
              <a:gd name="T40" fmla="*/ 34 w 36"/>
              <a:gd name="T41" fmla="*/ 73 h 96"/>
              <a:gd name="T42" fmla="*/ 36 w 36"/>
              <a:gd name="T43" fmla="*/ 32 h 96"/>
              <a:gd name="T44" fmla="*/ 27 w 36"/>
              <a:gd name="T45" fmla="*/ 5 h 96"/>
              <a:gd name="T46" fmla="*/ 7 w 36"/>
              <a:gd name="T47" fmla="*/ 14 h 96"/>
              <a:gd name="T48" fmla="*/ 3 w 36"/>
              <a:gd name="T49" fmla="*/ 31 h 96"/>
              <a:gd name="T50" fmla="*/ 1 w 36"/>
              <a:gd name="T51" fmla="*/ 54 h 96"/>
              <a:gd name="T52" fmla="*/ 4 w 36"/>
              <a:gd name="T53" fmla="*/ 5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96">
                <a:moveTo>
                  <a:pt x="4" y="54"/>
                </a:moveTo>
                <a:cubicBezTo>
                  <a:pt x="5" y="42"/>
                  <a:pt x="4" y="27"/>
                  <a:pt x="10" y="16"/>
                </a:cubicBezTo>
                <a:cubicBezTo>
                  <a:pt x="12" y="11"/>
                  <a:pt x="17" y="7"/>
                  <a:pt x="22" y="7"/>
                </a:cubicBezTo>
                <a:cubicBezTo>
                  <a:pt x="29" y="6"/>
                  <a:pt x="31" y="15"/>
                  <a:pt x="32" y="20"/>
                </a:cubicBezTo>
                <a:cubicBezTo>
                  <a:pt x="34" y="32"/>
                  <a:pt x="33" y="44"/>
                  <a:pt x="32" y="55"/>
                </a:cubicBezTo>
                <a:cubicBezTo>
                  <a:pt x="32" y="61"/>
                  <a:pt x="32" y="67"/>
                  <a:pt x="31" y="73"/>
                </a:cubicBezTo>
                <a:cubicBezTo>
                  <a:pt x="30" y="79"/>
                  <a:pt x="30" y="87"/>
                  <a:pt x="24" y="91"/>
                </a:cubicBezTo>
                <a:cubicBezTo>
                  <a:pt x="16" y="96"/>
                  <a:pt x="14" y="85"/>
                  <a:pt x="14" y="81"/>
                </a:cubicBezTo>
                <a:cubicBezTo>
                  <a:pt x="13" y="75"/>
                  <a:pt x="13" y="69"/>
                  <a:pt x="12" y="63"/>
                </a:cubicBezTo>
                <a:cubicBezTo>
                  <a:pt x="12" y="54"/>
                  <a:pt x="12" y="46"/>
                  <a:pt x="14" y="38"/>
                </a:cubicBezTo>
                <a:cubicBezTo>
                  <a:pt x="15" y="37"/>
                  <a:pt x="15" y="35"/>
                  <a:pt x="16" y="34"/>
                </a:cubicBezTo>
                <a:cubicBezTo>
                  <a:pt x="19" y="29"/>
                  <a:pt x="25" y="36"/>
                  <a:pt x="25" y="39"/>
                </a:cubicBezTo>
                <a:cubicBezTo>
                  <a:pt x="25" y="42"/>
                  <a:pt x="25" y="45"/>
                  <a:pt x="25" y="47"/>
                </a:cubicBezTo>
                <a:cubicBezTo>
                  <a:pt x="25" y="55"/>
                  <a:pt x="25" y="63"/>
                  <a:pt x="23" y="71"/>
                </a:cubicBezTo>
                <a:cubicBezTo>
                  <a:pt x="22" y="73"/>
                  <a:pt x="25" y="73"/>
                  <a:pt x="25" y="72"/>
                </a:cubicBezTo>
                <a:cubicBezTo>
                  <a:pt x="27" y="64"/>
                  <a:pt x="27" y="55"/>
                  <a:pt x="28" y="47"/>
                </a:cubicBezTo>
                <a:cubicBezTo>
                  <a:pt x="28" y="41"/>
                  <a:pt x="29" y="32"/>
                  <a:pt x="21" y="30"/>
                </a:cubicBezTo>
                <a:cubicBezTo>
                  <a:pt x="12" y="28"/>
                  <a:pt x="11" y="38"/>
                  <a:pt x="10" y="44"/>
                </a:cubicBezTo>
                <a:cubicBezTo>
                  <a:pt x="9" y="54"/>
                  <a:pt x="9" y="65"/>
                  <a:pt x="11" y="76"/>
                </a:cubicBezTo>
                <a:cubicBezTo>
                  <a:pt x="11" y="81"/>
                  <a:pt x="11" y="95"/>
                  <a:pt x="20" y="95"/>
                </a:cubicBezTo>
                <a:cubicBezTo>
                  <a:pt x="31" y="95"/>
                  <a:pt x="33" y="82"/>
                  <a:pt x="34" y="73"/>
                </a:cubicBezTo>
                <a:cubicBezTo>
                  <a:pt x="35" y="60"/>
                  <a:pt x="36" y="46"/>
                  <a:pt x="36" y="32"/>
                </a:cubicBezTo>
                <a:cubicBezTo>
                  <a:pt x="36" y="23"/>
                  <a:pt x="36" y="11"/>
                  <a:pt x="27" y="5"/>
                </a:cubicBezTo>
                <a:cubicBezTo>
                  <a:pt x="19" y="0"/>
                  <a:pt x="11" y="8"/>
                  <a:pt x="7" y="14"/>
                </a:cubicBezTo>
                <a:cubicBezTo>
                  <a:pt x="4" y="19"/>
                  <a:pt x="4" y="25"/>
                  <a:pt x="3" y="31"/>
                </a:cubicBezTo>
                <a:cubicBezTo>
                  <a:pt x="2" y="39"/>
                  <a:pt x="2" y="46"/>
                  <a:pt x="1" y="54"/>
                </a:cubicBezTo>
                <a:cubicBezTo>
                  <a:pt x="0" y="56"/>
                  <a:pt x="3" y="56"/>
                  <a:pt x="4"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4"/>
          <p:cNvSpPr>
            <a:spLocks/>
          </p:cNvSpPr>
          <p:nvPr/>
        </p:nvSpPr>
        <p:spPr bwMode="auto">
          <a:xfrm>
            <a:off x="739775" y="1206500"/>
            <a:ext cx="134938" cy="360363"/>
          </a:xfrm>
          <a:custGeom>
            <a:avLst/>
            <a:gdLst>
              <a:gd name="T0" fmla="*/ 4 w 36"/>
              <a:gd name="T1" fmla="*/ 54 h 96"/>
              <a:gd name="T2" fmla="*/ 10 w 36"/>
              <a:gd name="T3" fmla="*/ 15 h 96"/>
              <a:gd name="T4" fmla="*/ 22 w 36"/>
              <a:gd name="T5" fmla="*/ 6 h 96"/>
              <a:gd name="T6" fmla="*/ 32 w 36"/>
              <a:gd name="T7" fmla="*/ 20 h 96"/>
              <a:gd name="T8" fmla="*/ 32 w 36"/>
              <a:gd name="T9" fmla="*/ 55 h 96"/>
              <a:gd name="T10" fmla="*/ 31 w 36"/>
              <a:gd name="T11" fmla="*/ 73 h 96"/>
              <a:gd name="T12" fmla="*/ 24 w 36"/>
              <a:gd name="T13" fmla="*/ 91 h 96"/>
              <a:gd name="T14" fmla="*/ 14 w 36"/>
              <a:gd name="T15" fmla="*/ 80 h 96"/>
              <a:gd name="T16" fmla="*/ 12 w 36"/>
              <a:gd name="T17" fmla="*/ 62 h 96"/>
              <a:gd name="T18" fmla="*/ 14 w 36"/>
              <a:gd name="T19" fmla="*/ 38 h 96"/>
              <a:gd name="T20" fmla="*/ 16 w 36"/>
              <a:gd name="T21" fmla="*/ 34 h 96"/>
              <a:gd name="T22" fmla="*/ 25 w 36"/>
              <a:gd name="T23" fmla="*/ 39 h 96"/>
              <a:gd name="T24" fmla="*/ 25 w 36"/>
              <a:gd name="T25" fmla="*/ 47 h 96"/>
              <a:gd name="T26" fmla="*/ 23 w 36"/>
              <a:gd name="T27" fmla="*/ 70 h 96"/>
              <a:gd name="T28" fmla="*/ 25 w 36"/>
              <a:gd name="T29" fmla="*/ 71 h 96"/>
              <a:gd name="T30" fmla="*/ 28 w 36"/>
              <a:gd name="T31" fmla="*/ 47 h 96"/>
              <a:gd name="T32" fmla="*/ 21 w 36"/>
              <a:gd name="T33" fmla="*/ 30 h 96"/>
              <a:gd name="T34" fmla="*/ 10 w 36"/>
              <a:gd name="T35" fmla="*/ 43 h 96"/>
              <a:gd name="T36" fmla="*/ 11 w 36"/>
              <a:gd name="T37" fmla="*/ 75 h 96"/>
              <a:gd name="T38" fmla="*/ 20 w 36"/>
              <a:gd name="T39" fmla="*/ 95 h 96"/>
              <a:gd name="T40" fmla="*/ 34 w 36"/>
              <a:gd name="T41" fmla="*/ 73 h 96"/>
              <a:gd name="T42" fmla="*/ 36 w 36"/>
              <a:gd name="T43" fmla="*/ 32 h 96"/>
              <a:gd name="T44" fmla="*/ 27 w 36"/>
              <a:gd name="T45" fmla="*/ 5 h 96"/>
              <a:gd name="T46" fmla="*/ 7 w 36"/>
              <a:gd name="T47" fmla="*/ 14 h 96"/>
              <a:gd name="T48" fmla="*/ 3 w 36"/>
              <a:gd name="T49" fmla="*/ 30 h 96"/>
              <a:gd name="T50" fmla="*/ 1 w 36"/>
              <a:gd name="T51" fmla="*/ 54 h 96"/>
              <a:gd name="T52" fmla="*/ 4 w 36"/>
              <a:gd name="T53" fmla="*/ 5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96">
                <a:moveTo>
                  <a:pt x="4" y="54"/>
                </a:moveTo>
                <a:cubicBezTo>
                  <a:pt x="5" y="41"/>
                  <a:pt x="4" y="26"/>
                  <a:pt x="10" y="15"/>
                </a:cubicBezTo>
                <a:cubicBezTo>
                  <a:pt x="12" y="11"/>
                  <a:pt x="17" y="6"/>
                  <a:pt x="22" y="6"/>
                </a:cubicBezTo>
                <a:cubicBezTo>
                  <a:pt x="29" y="6"/>
                  <a:pt x="31" y="15"/>
                  <a:pt x="32" y="20"/>
                </a:cubicBezTo>
                <a:cubicBezTo>
                  <a:pt x="34" y="31"/>
                  <a:pt x="33" y="43"/>
                  <a:pt x="32" y="55"/>
                </a:cubicBezTo>
                <a:cubicBezTo>
                  <a:pt x="32" y="61"/>
                  <a:pt x="32" y="67"/>
                  <a:pt x="31" y="73"/>
                </a:cubicBezTo>
                <a:cubicBezTo>
                  <a:pt x="30" y="79"/>
                  <a:pt x="30" y="87"/>
                  <a:pt x="24" y="91"/>
                </a:cubicBezTo>
                <a:cubicBezTo>
                  <a:pt x="16" y="96"/>
                  <a:pt x="14" y="85"/>
                  <a:pt x="14" y="80"/>
                </a:cubicBezTo>
                <a:cubicBezTo>
                  <a:pt x="14" y="74"/>
                  <a:pt x="13" y="68"/>
                  <a:pt x="12" y="62"/>
                </a:cubicBezTo>
                <a:cubicBezTo>
                  <a:pt x="12" y="54"/>
                  <a:pt x="12" y="46"/>
                  <a:pt x="14" y="38"/>
                </a:cubicBezTo>
                <a:cubicBezTo>
                  <a:pt x="15" y="36"/>
                  <a:pt x="15" y="35"/>
                  <a:pt x="16" y="34"/>
                </a:cubicBezTo>
                <a:cubicBezTo>
                  <a:pt x="19" y="29"/>
                  <a:pt x="25" y="36"/>
                  <a:pt x="25" y="39"/>
                </a:cubicBezTo>
                <a:cubicBezTo>
                  <a:pt x="25" y="41"/>
                  <a:pt x="25" y="44"/>
                  <a:pt x="25" y="47"/>
                </a:cubicBezTo>
                <a:cubicBezTo>
                  <a:pt x="25" y="55"/>
                  <a:pt x="25" y="63"/>
                  <a:pt x="23" y="70"/>
                </a:cubicBezTo>
                <a:cubicBezTo>
                  <a:pt x="22" y="72"/>
                  <a:pt x="25" y="73"/>
                  <a:pt x="25" y="71"/>
                </a:cubicBezTo>
                <a:cubicBezTo>
                  <a:pt x="28" y="63"/>
                  <a:pt x="28" y="55"/>
                  <a:pt x="28" y="47"/>
                </a:cubicBezTo>
                <a:cubicBezTo>
                  <a:pt x="28" y="41"/>
                  <a:pt x="29" y="32"/>
                  <a:pt x="21" y="30"/>
                </a:cubicBezTo>
                <a:cubicBezTo>
                  <a:pt x="13" y="27"/>
                  <a:pt x="11" y="37"/>
                  <a:pt x="10" y="43"/>
                </a:cubicBezTo>
                <a:cubicBezTo>
                  <a:pt x="9" y="54"/>
                  <a:pt x="9" y="65"/>
                  <a:pt x="11" y="75"/>
                </a:cubicBezTo>
                <a:cubicBezTo>
                  <a:pt x="11" y="81"/>
                  <a:pt x="11" y="95"/>
                  <a:pt x="20" y="95"/>
                </a:cubicBezTo>
                <a:cubicBezTo>
                  <a:pt x="31" y="95"/>
                  <a:pt x="33" y="81"/>
                  <a:pt x="34" y="73"/>
                </a:cubicBezTo>
                <a:cubicBezTo>
                  <a:pt x="35" y="59"/>
                  <a:pt x="36" y="46"/>
                  <a:pt x="36" y="32"/>
                </a:cubicBezTo>
                <a:cubicBezTo>
                  <a:pt x="36" y="22"/>
                  <a:pt x="36" y="11"/>
                  <a:pt x="27" y="5"/>
                </a:cubicBezTo>
                <a:cubicBezTo>
                  <a:pt x="20" y="0"/>
                  <a:pt x="11" y="8"/>
                  <a:pt x="7" y="14"/>
                </a:cubicBezTo>
                <a:cubicBezTo>
                  <a:pt x="5" y="19"/>
                  <a:pt x="4" y="25"/>
                  <a:pt x="3" y="30"/>
                </a:cubicBezTo>
                <a:cubicBezTo>
                  <a:pt x="2" y="38"/>
                  <a:pt x="2" y="46"/>
                  <a:pt x="1" y="54"/>
                </a:cubicBezTo>
                <a:cubicBezTo>
                  <a:pt x="0" y="56"/>
                  <a:pt x="3" y="56"/>
                  <a:pt x="4"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5"/>
          <p:cNvSpPr>
            <a:spLocks noEditPoints="1"/>
          </p:cNvSpPr>
          <p:nvPr/>
        </p:nvSpPr>
        <p:spPr bwMode="auto">
          <a:xfrm>
            <a:off x="8374063" y="819150"/>
            <a:ext cx="503238" cy="341313"/>
          </a:xfrm>
          <a:custGeom>
            <a:avLst/>
            <a:gdLst>
              <a:gd name="T0" fmla="*/ 68 w 134"/>
              <a:gd name="T1" fmla="*/ 90 h 91"/>
              <a:gd name="T2" fmla="*/ 132 w 134"/>
              <a:gd name="T3" fmla="*/ 91 h 91"/>
              <a:gd name="T4" fmla="*/ 132 w 134"/>
              <a:gd name="T5" fmla="*/ 91 h 91"/>
              <a:gd name="T6" fmla="*/ 132 w 134"/>
              <a:gd name="T7" fmla="*/ 50 h 91"/>
              <a:gd name="T8" fmla="*/ 132 w 134"/>
              <a:gd name="T9" fmla="*/ 3 h 91"/>
              <a:gd name="T10" fmla="*/ 99 w 134"/>
              <a:gd name="T11" fmla="*/ 2 h 91"/>
              <a:gd name="T12" fmla="*/ 33 w 134"/>
              <a:gd name="T13" fmla="*/ 0 h 91"/>
              <a:gd name="T14" fmla="*/ 1 w 134"/>
              <a:gd name="T15" fmla="*/ 2 h 91"/>
              <a:gd name="T16" fmla="*/ 1 w 134"/>
              <a:gd name="T17" fmla="*/ 14 h 91"/>
              <a:gd name="T18" fmla="*/ 5 w 134"/>
              <a:gd name="T19" fmla="*/ 86 h 91"/>
              <a:gd name="T20" fmla="*/ 8 w 134"/>
              <a:gd name="T21" fmla="*/ 87 h 91"/>
              <a:gd name="T22" fmla="*/ 38 w 134"/>
              <a:gd name="T23" fmla="*/ 86 h 91"/>
              <a:gd name="T24" fmla="*/ 29 w 134"/>
              <a:gd name="T25" fmla="*/ 71 h 91"/>
              <a:gd name="T26" fmla="*/ 55 w 134"/>
              <a:gd name="T27" fmla="*/ 47 h 91"/>
              <a:gd name="T28" fmla="*/ 70 w 134"/>
              <a:gd name="T29" fmla="*/ 57 h 91"/>
              <a:gd name="T30" fmla="*/ 81 w 134"/>
              <a:gd name="T31" fmla="*/ 48 h 91"/>
              <a:gd name="T32" fmla="*/ 129 w 134"/>
              <a:gd name="T33" fmla="*/ 88 h 91"/>
              <a:gd name="T34" fmla="*/ 38 w 134"/>
              <a:gd name="T35" fmla="*/ 86 h 91"/>
              <a:gd name="T36" fmla="*/ 129 w 134"/>
              <a:gd name="T37" fmla="*/ 50 h 91"/>
              <a:gd name="T38" fmla="*/ 88 w 134"/>
              <a:gd name="T39" fmla="*/ 42 h 91"/>
              <a:gd name="T40" fmla="*/ 130 w 134"/>
              <a:gd name="T41" fmla="*/ 7 h 91"/>
              <a:gd name="T42" fmla="*/ 32 w 134"/>
              <a:gd name="T43" fmla="*/ 3 h 91"/>
              <a:gd name="T44" fmla="*/ 101 w 134"/>
              <a:gd name="T45" fmla="*/ 5 h 91"/>
              <a:gd name="T46" fmla="*/ 97 w 134"/>
              <a:gd name="T47" fmla="*/ 30 h 91"/>
              <a:gd name="T48" fmla="*/ 69 w 134"/>
              <a:gd name="T49" fmla="*/ 55 h 91"/>
              <a:gd name="T50" fmla="*/ 33 w 134"/>
              <a:gd name="T51" fmla="*/ 24 h 91"/>
              <a:gd name="T52" fmla="*/ 32 w 134"/>
              <a:gd name="T53" fmla="*/ 3 h 91"/>
              <a:gd name="T54" fmla="*/ 4 w 134"/>
              <a:gd name="T55" fmla="*/ 16 h 91"/>
              <a:gd name="T56" fmla="*/ 31 w 134"/>
              <a:gd name="T57" fmla="*/ 26 h 91"/>
              <a:gd name="T58" fmla="*/ 53 w 134"/>
              <a:gd name="T59" fmla="*/ 45 h 91"/>
              <a:gd name="T60" fmla="*/ 9 w 134"/>
              <a:gd name="T61" fmla="*/ 85 h 91"/>
              <a:gd name="T62" fmla="*/ 5 w 134"/>
              <a:gd name="T63" fmla="*/ 3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4" h="91">
                <a:moveTo>
                  <a:pt x="36" y="89"/>
                </a:moveTo>
                <a:cubicBezTo>
                  <a:pt x="47" y="90"/>
                  <a:pt x="57" y="90"/>
                  <a:pt x="68" y="90"/>
                </a:cubicBezTo>
                <a:cubicBezTo>
                  <a:pt x="89" y="91"/>
                  <a:pt x="110" y="91"/>
                  <a:pt x="131" y="91"/>
                </a:cubicBezTo>
                <a:cubicBezTo>
                  <a:pt x="131" y="91"/>
                  <a:pt x="132" y="91"/>
                  <a:pt x="132" y="91"/>
                </a:cubicBezTo>
                <a:cubicBezTo>
                  <a:pt x="132" y="91"/>
                  <a:pt x="132" y="91"/>
                  <a:pt x="132" y="91"/>
                </a:cubicBezTo>
                <a:cubicBezTo>
                  <a:pt x="132" y="91"/>
                  <a:pt x="132" y="91"/>
                  <a:pt x="132" y="91"/>
                </a:cubicBezTo>
                <a:cubicBezTo>
                  <a:pt x="132" y="91"/>
                  <a:pt x="132" y="90"/>
                  <a:pt x="132" y="90"/>
                </a:cubicBezTo>
                <a:cubicBezTo>
                  <a:pt x="132" y="77"/>
                  <a:pt x="132" y="63"/>
                  <a:pt x="132" y="50"/>
                </a:cubicBezTo>
                <a:cubicBezTo>
                  <a:pt x="132" y="42"/>
                  <a:pt x="132" y="34"/>
                  <a:pt x="133" y="25"/>
                </a:cubicBezTo>
                <a:cubicBezTo>
                  <a:pt x="133" y="18"/>
                  <a:pt x="134" y="10"/>
                  <a:pt x="132" y="3"/>
                </a:cubicBezTo>
                <a:cubicBezTo>
                  <a:pt x="133" y="2"/>
                  <a:pt x="132" y="1"/>
                  <a:pt x="131" y="1"/>
                </a:cubicBezTo>
                <a:cubicBezTo>
                  <a:pt x="120" y="3"/>
                  <a:pt x="110" y="3"/>
                  <a:pt x="99" y="2"/>
                </a:cubicBezTo>
                <a:cubicBezTo>
                  <a:pt x="88" y="2"/>
                  <a:pt x="77" y="2"/>
                  <a:pt x="66" y="2"/>
                </a:cubicBezTo>
                <a:cubicBezTo>
                  <a:pt x="55" y="1"/>
                  <a:pt x="44" y="1"/>
                  <a:pt x="33" y="0"/>
                </a:cubicBezTo>
                <a:cubicBezTo>
                  <a:pt x="23" y="0"/>
                  <a:pt x="13" y="2"/>
                  <a:pt x="3" y="1"/>
                </a:cubicBezTo>
                <a:cubicBezTo>
                  <a:pt x="2" y="1"/>
                  <a:pt x="2" y="1"/>
                  <a:pt x="1" y="2"/>
                </a:cubicBezTo>
                <a:cubicBezTo>
                  <a:pt x="1" y="2"/>
                  <a:pt x="1" y="2"/>
                  <a:pt x="1" y="2"/>
                </a:cubicBezTo>
                <a:cubicBezTo>
                  <a:pt x="0" y="6"/>
                  <a:pt x="1" y="10"/>
                  <a:pt x="1" y="14"/>
                </a:cubicBezTo>
                <a:cubicBezTo>
                  <a:pt x="1" y="21"/>
                  <a:pt x="1" y="28"/>
                  <a:pt x="2" y="35"/>
                </a:cubicBezTo>
                <a:cubicBezTo>
                  <a:pt x="3" y="52"/>
                  <a:pt x="3" y="69"/>
                  <a:pt x="5" y="86"/>
                </a:cubicBezTo>
                <a:cubicBezTo>
                  <a:pt x="5" y="87"/>
                  <a:pt x="6" y="87"/>
                  <a:pt x="7" y="87"/>
                </a:cubicBezTo>
                <a:cubicBezTo>
                  <a:pt x="7" y="87"/>
                  <a:pt x="7" y="87"/>
                  <a:pt x="8" y="87"/>
                </a:cubicBezTo>
                <a:cubicBezTo>
                  <a:pt x="17" y="89"/>
                  <a:pt x="27" y="89"/>
                  <a:pt x="36" y="89"/>
                </a:cubicBezTo>
                <a:close/>
                <a:moveTo>
                  <a:pt x="38" y="86"/>
                </a:moveTo>
                <a:cubicBezTo>
                  <a:pt x="29" y="86"/>
                  <a:pt x="21" y="86"/>
                  <a:pt x="12" y="85"/>
                </a:cubicBezTo>
                <a:cubicBezTo>
                  <a:pt x="17" y="80"/>
                  <a:pt x="24" y="76"/>
                  <a:pt x="29" y="71"/>
                </a:cubicBezTo>
                <a:cubicBezTo>
                  <a:pt x="38" y="64"/>
                  <a:pt x="47" y="56"/>
                  <a:pt x="55" y="47"/>
                </a:cubicBezTo>
                <a:cubicBezTo>
                  <a:pt x="55" y="47"/>
                  <a:pt x="55" y="47"/>
                  <a:pt x="55" y="47"/>
                </a:cubicBezTo>
                <a:cubicBezTo>
                  <a:pt x="59" y="51"/>
                  <a:pt x="63" y="54"/>
                  <a:pt x="68" y="58"/>
                </a:cubicBezTo>
                <a:cubicBezTo>
                  <a:pt x="68" y="59"/>
                  <a:pt x="70" y="58"/>
                  <a:pt x="70" y="57"/>
                </a:cubicBezTo>
                <a:cubicBezTo>
                  <a:pt x="70" y="57"/>
                  <a:pt x="71" y="57"/>
                  <a:pt x="71" y="57"/>
                </a:cubicBezTo>
                <a:cubicBezTo>
                  <a:pt x="74" y="54"/>
                  <a:pt x="77" y="51"/>
                  <a:pt x="81" y="48"/>
                </a:cubicBezTo>
                <a:cubicBezTo>
                  <a:pt x="82" y="47"/>
                  <a:pt x="84" y="46"/>
                  <a:pt x="85" y="44"/>
                </a:cubicBezTo>
                <a:cubicBezTo>
                  <a:pt x="101" y="57"/>
                  <a:pt x="115" y="73"/>
                  <a:pt x="129" y="88"/>
                </a:cubicBezTo>
                <a:cubicBezTo>
                  <a:pt x="109" y="88"/>
                  <a:pt x="89" y="88"/>
                  <a:pt x="69" y="87"/>
                </a:cubicBezTo>
                <a:cubicBezTo>
                  <a:pt x="59" y="87"/>
                  <a:pt x="48" y="87"/>
                  <a:pt x="38" y="86"/>
                </a:cubicBezTo>
                <a:close/>
                <a:moveTo>
                  <a:pt x="130" y="27"/>
                </a:moveTo>
                <a:cubicBezTo>
                  <a:pt x="129" y="35"/>
                  <a:pt x="129" y="43"/>
                  <a:pt x="129" y="50"/>
                </a:cubicBezTo>
                <a:cubicBezTo>
                  <a:pt x="129" y="62"/>
                  <a:pt x="129" y="73"/>
                  <a:pt x="130" y="85"/>
                </a:cubicBezTo>
                <a:cubicBezTo>
                  <a:pt x="116" y="70"/>
                  <a:pt x="103" y="55"/>
                  <a:pt x="88" y="42"/>
                </a:cubicBezTo>
                <a:cubicBezTo>
                  <a:pt x="91" y="39"/>
                  <a:pt x="95" y="36"/>
                  <a:pt x="99" y="33"/>
                </a:cubicBezTo>
                <a:cubicBezTo>
                  <a:pt x="109" y="24"/>
                  <a:pt x="120" y="16"/>
                  <a:pt x="130" y="7"/>
                </a:cubicBezTo>
                <a:cubicBezTo>
                  <a:pt x="131" y="14"/>
                  <a:pt x="130" y="20"/>
                  <a:pt x="130" y="27"/>
                </a:cubicBezTo>
                <a:close/>
                <a:moveTo>
                  <a:pt x="32" y="3"/>
                </a:moveTo>
                <a:cubicBezTo>
                  <a:pt x="43" y="4"/>
                  <a:pt x="55" y="4"/>
                  <a:pt x="66" y="4"/>
                </a:cubicBezTo>
                <a:cubicBezTo>
                  <a:pt x="78" y="5"/>
                  <a:pt x="90" y="5"/>
                  <a:pt x="101" y="5"/>
                </a:cubicBezTo>
                <a:cubicBezTo>
                  <a:pt x="111" y="6"/>
                  <a:pt x="120" y="5"/>
                  <a:pt x="129" y="4"/>
                </a:cubicBezTo>
                <a:cubicBezTo>
                  <a:pt x="119" y="13"/>
                  <a:pt x="108" y="22"/>
                  <a:pt x="97" y="30"/>
                </a:cubicBezTo>
                <a:cubicBezTo>
                  <a:pt x="91" y="35"/>
                  <a:pt x="85" y="40"/>
                  <a:pt x="79" y="46"/>
                </a:cubicBezTo>
                <a:cubicBezTo>
                  <a:pt x="76" y="49"/>
                  <a:pt x="72" y="51"/>
                  <a:pt x="69" y="55"/>
                </a:cubicBezTo>
                <a:cubicBezTo>
                  <a:pt x="69" y="55"/>
                  <a:pt x="69" y="55"/>
                  <a:pt x="69" y="55"/>
                </a:cubicBezTo>
                <a:cubicBezTo>
                  <a:pt x="57" y="45"/>
                  <a:pt x="45" y="34"/>
                  <a:pt x="33" y="24"/>
                </a:cubicBezTo>
                <a:cubicBezTo>
                  <a:pt x="25" y="17"/>
                  <a:pt x="16" y="11"/>
                  <a:pt x="8" y="4"/>
                </a:cubicBezTo>
                <a:cubicBezTo>
                  <a:pt x="16" y="4"/>
                  <a:pt x="24" y="3"/>
                  <a:pt x="32" y="3"/>
                </a:cubicBezTo>
                <a:close/>
                <a:moveTo>
                  <a:pt x="5" y="36"/>
                </a:moveTo>
                <a:cubicBezTo>
                  <a:pt x="4" y="29"/>
                  <a:pt x="4" y="23"/>
                  <a:pt x="4" y="16"/>
                </a:cubicBezTo>
                <a:cubicBezTo>
                  <a:pt x="4" y="13"/>
                  <a:pt x="3" y="8"/>
                  <a:pt x="4" y="4"/>
                </a:cubicBezTo>
                <a:cubicBezTo>
                  <a:pt x="13" y="11"/>
                  <a:pt x="22" y="19"/>
                  <a:pt x="31" y="26"/>
                </a:cubicBezTo>
                <a:cubicBezTo>
                  <a:pt x="38" y="32"/>
                  <a:pt x="46" y="38"/>
                  <a:pt x="53" y="45"/>
                </a:cubicBezTo>
                <a:cubicBezTo>
                  <a:pt x="53" y="45"/>
                  <a:pt x="53" y="45"/>
                  <a:pt x="53" y="45"/>
                </a:cubicBezTo>
                <a:cubicBezTo>
                  <a:pt x="46" y="54"/>
                  <a:pt x="36" y="61"/>
                  <a:pt x="28" y="69"/>
                </a:cubicBezTo>
                <a:cubicBezTo>
                  <a:pt x="21" y="74"/>
                  <a:pt x="14" y="79"/>
                  <a:pt x="9" y="85"/>
                </a:cubicBezTo>
                <a:cubicBezTo>
                  <a:pt x="8" y="85"/>
                  <a:pt x="8" y="85"/>
                  <a:pt x="8" y="85"/>
                </a:cubicBezTo>
                <a:cubicBezTo>
                  <a:pt x="6" y="68"/>
                  <a:pt x="5" y="52"/>
                  <a:pt x="5"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6"/>
          <p:cNvSpPr>
            <a:spLocks noEditPoints="1"/>
          </p:cNvSpPr>
          <p:nvPr/>
        </p:nvSpPr>
        <p:spPr bwMode="auto">
          <a:xfrm>
            <a:off x="5221288" y="288925"/>
            <a:ext cx="503238" cy="342900"/>
          </a:xfrm>
          <a:custGeom>
            <a:avLst/>
            <a:gdLst>
              <a:gd name="T0" fmla="*/ 68 w 134"/>
              <a:gd name="T1" fmla="*/ 90 h 91"/>
              <a:gd name="T2" fmla="*/ 132 w 134"/>
              <a:gd name="T3" fmla="*/ 91 h 91"/>
              <a:gd name="T4" fmla="*/ 132 w 134"/>
              <a:gd name="T5" fmla="*/ 91 h 91"/>
              <a:gd name="T6" fmla="*/ 132 w 134"/>
              <a:gd name="T7" fmla="*/ 50 h 91"/>
              <a:gd name="T8" fmla="*/ 133 w 134"/>
              <a:gd name="T9" fmla="*/ 3 h 91"/>
              <a:gd name="T10" fmla="*/ 100 w 134"/>
              <a:gd name="T11" fmla="*/ 2 h 91"/>
              <a:gd name="T12" fmla="*/ 33 w 134"/>
              <a:gd name="T13" fmla="*/ 0 h 91"/>
              <a:gd name="T14" fmla="*/ 1 w 134"/>
              <a:gd name="T15" fmla="*/ 1 h 91"/>
              <a:gd name="T16" fmla="*/ 1 w 134"/>
              <a:gd name="T17" fmla="*/ 14 h 91"/>
              <a:gd name="T18" fmla="*/ 5 w 134"/>
              <a:gd name="T19" fmla="*/ 86 h 91"/>
              <a:gd name="T20" fmla="*/ 8 w 134"/>
              <a:gd name="T21" fmla="*/ 87 h 91"/>
              <a:gd name="T22" fmla="*/ 38 w 134"/>
              <a:gd name="T23" fmla="*/ 86 h 91"/>
              <a:gd name="T24" fmla="*/ 29 w 134"/>
              <a:gd name="T25" fmla="*/ 71 h 91"/>
              <a:gd name="T26" fmla="*/ 55 w 134"/>
              <a:gd name="T27" fmla="*/ 47 h 91"/>
              <a:gd name="T28" fmla="*/ 70 w 134"/>
              <a:gd name="T29" fmla="*/ 57 h 91"/>
              <a:gd name="T30" fmla="*/ 81 w 134"/>
              <a:gd name="T31" fmla="*/ 48 h 91"/>
              <a:gd name="T32" fmla="*/ 129 w 134"/>
              <a:gd name="T33" fmla="*/ 88 h 91"/>
              <a:gd name="T34" fmla="*/ 38 w 134"/>
              <a:gd name="T35" fmla="*/ 86 h 91"/>
              <a:gd name="T36" fmla="*/ 129 w 134"/>
              <a:gd name="T37" fmla="*/ 50 h 91"/>
              <a:gd name="T38" fmla="*/ 88 w 134"/>
              <a:gd name="T39" fmla="*/ 42 h 91"/>
              <a:gd name="T40" fmla="*/ 130 w 134"/>
              <a:gd name="T41" fmla="*/ 7 h 91"/>
              <a:gd name="T42" fmla="*/ 32 w 134"/>
              <a:gd name="T43" fmla="*/ 3 h 91"/>
              <a:gd name="T44" fmla="*/ 101 w 134"/>
              <a:gd name="T45" fmla="*/ 5 h 91"/>
              <a:gd name="T46" fmla="*/ 97 w 134"/>
              <a:gd name="T47" fmla="*/ 30 h 91"/>
              <a:gd name="T48" fmla="*/ 69 w 134"/>
              <a:gd name="T49" fmla="*/ 55 h 91"/>
              <a:gd name="T50" fmla="*/ 33 w 134"/>
              <a:gd name="T51" fmla="*/ 24 h 91"/>
              <a:gd name="T52" fmla="*/ 32 w 134"/>
              <a:gd name="T53" fmla="*/ 3 h 91"/>
              <a:gd name="T54" fmla="*/ 4 w 134"/>
              <a:gd name="T55" fmla="*/ 16 h 91"/>
              <a:gd name="T56" fmla="*/ 31 w 134"/>
              <a:gd name="T57" fmla="*/ 26 h 91"/>
              <a:gd name="T58" fmla="*/ 53 w 134"/>
              <a:gd name="T59" fmla="*/ 45 h 91"/>
              <a:gd name="T60" fmla="*/ 9 w 134"/>
              <a:gd name="T61" fmla="*/ 84 h 91"/>
              <a:gd name="T62" fmla="*/ 5 w 134"/>
              <a:gd name="T63" fmla="*/ 3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4" h="91">
                <a:moveTo>
                  <a:pt x="36" y="89"/>
                </a:moveTo>
                <a:cubicBezTo>
                  <a:pt x="47" y="89"/>
                  <a:pt x="57" y="90"/>
                  <a:pt x="68" y="90"/>
                </a:cubicBezTo>
                <a:cubicBezTo>
                  <a:pt x="89" y="91"/>
                  <a:pt x="110" y="91"/>
                  <a:pt x="131" y="91"/>
                </a:cubicBezTo>
                <a:cubicBezTo>
                  <a:pt x="132" y="91"/>
                  <a:pt x="132" y="91"/>
                  <a:pt x="132" y="91"/>
                </a:cubicBezTo>
                <a:cubicBezTo>
                  <a:pt x="132" y="91"/>
                  <a:pt x="132" y="91"/>
                  <a:pt x="132" y="91"/>
                </a:cubicBezTo>
                <a:cubicBezTo>
                  <a:pt x="132" y="91"/>
                  <a:pt x="132" y="91"/>
                  <a:pt x="132" y="91"/>
                </a:cubicBezTo>
                <a:cubicBezTo>
                  <a:pt x="132" y="90"/>
                  <a:pt x="133" y="90"/>
                  <a:pt x="133" y="90"/>
                </a:cubicBezTo>
                <a:cubicBezTo>
                  <a:pt x="133" y="76"/>
                  <a:pt x="132" y="63"/>
                  <a:pt x="132" y="50"/>
                </a:cubicBezTo>
                <a:cubicBezTo>
                  <a:pt x="132" y="42"/>
                  <a:pt x="132" y="33"/>
                  <a:pt x="133" y="25"/>
                </a:cubicBezTo>
                <a:cubicBezTo>
                  <a:pt x="133" y="18"/>
                  <a:pt x="134" y="10"/>
                  <a:pt x="133" y="3"/>
                </a:cubicBezTo>
                <a:cubicBezTo>
                  <a:pt x="133" y="2"/>
                  <a:pt x="132" y="1"/>
                  <a:pt x="131" y="1"/>
                </a:cubicBezTo>
                <a:cubicBezTo>
                  <a:pt x="120" y="3"/>
                  <a:pt x="110" y="2"/>
                  <a:pt x="100" y="2"/>
                </a:cubicBezTo>
                <a:cubicBezTo>
                  <a:pt x="88" y="2"/>
                  <a:pt x="77" y="2"/>
                  <a:pt x="66" y="1"/>
                </a:cubicBezTo>
                <a:cubicBezTo>
                  <a:pt x="55" y="1"/>
                  <a:pt x="44" y="1"/>
                  <a:pt x="33" y="0"/>
                </a:cubicBezTo>
                <a:cubicBezTo>
                  <a:pt x="23" y="0"/>
                  <a:pt x="13" y="2"/>
                  <a:pt x="3" y="1"/>
                </a:cubicBezTo>
                <a:cubicBezTo>
                  <a:pt x="2" y="0"/>
                  <a:pt x="2" y="1"/>
                  <a:pt x="1" y="1"/>
                </a:cubicBezTo>
                <a:cubicBezTo>
                  <a:pt x="1" y="1"/>
                  <a:pt x="1" y="2"/>
                  <a:pt x="1" y="2"/>
                </a:cubicBezTo>
                <a:cubicBezTo>
                  <a:pt x="0" y="5"/>
                  <a:pt x="1" y="10"/>
                  <a:pt x="1" y="14"/>
                </a:cubicBezTo>
                <a:cubicBezTo>
                  <a:pt x="1" y="21"/>
                  <a:pt x="1" y="28"/>
                  <a:pt x="2" y="34"/>
                </a:cubicBezTo>
                <a:cubicBezTo>
                  <a:pt x="3" y="52"/>
                  <a:pt x="3" y="69"/>
                  <a:pt x="5" y="86"/>
                </a:cubicBezTo>
                <a:cubicBezTo>
                  <a:pt x="5" y="87"/>
                  <a:pt x="6" y="87"/>
                  <a:pt x="7" y="87"/>
                </a:cubicBezTo>
                <a:cubicBezTo>
                  <a:pt x="7" y="87"/>
                  <a:pt x="7" y="87"/>
                  <a:pt x="8" y="87"/>
                </a:cubicBezTo>
                <a:cubicBezTo>
                  <a:pt x="17" y="88"/>
                  <a:pt x="27" y="89"/>
                  <a:pt x="36" y="89"/>
                </a:cubicBezTo>
                <a:close/>
                <a:moveTo>
                  <a:pt x="38" y="86"/>
                </a:moveTo>
                <a:cubicBezTo>
                  <a:pt x="30" y="86"/>
                  <a:pt x="21" y="86"/>
                  <a:pt x="12" y="85"/>
                </a:cubicBezTo>
                <a:cubicBezTo>
                  <a:pt x="18" y="80"/>
                  <a:pt x="24" y="76"/>
                  <a:pt x="29" y="71"/>
                </a:cubicBezTo>
                <a:cubicBezTo>
                  <a:pt x="38" y="64"/>
                  <a:pt x="48" y="56"/>
                  <a:pt x="55" y="47"/>
                </a:cubicBezTo>
                <a:cubicBezTo>
                  <a:pt x="55" y="47"/>
                  <a:pt x="55" y="47"/>
                  <a:pt x="55" y="47"/>
                </a:cubicBezTo>
                <a:cubicBezTo>
                  <a:pt x="59" y="50"/>
                  <a:pt x="63" y="54"/>
                  <a:pt x="68" y="58"/>
                </a:cubicBezTo>
                <a:cubicBezTo>
                  <a:pt x="68" y="58"/>
                  <a:pt x="70" y="58"/>
                  <a:pt x="70" y="57"/>
                </a:cubicBezTo>
                <a:cubicBezTo>
                  <a:pt x="70" y="57"/>
                  <a:pt x="71" y="57"/>
                  <a:pt x="71" y="57"/>
                </a:cubicBezTo>
                <a:cubicBezTo>
                  <a:pt x="74" y="53"/>
                  <a:pt x="77" y="51"/>
                  <a:pt x="81" y="48"/>
                </a:cubicBezTo>
                <a:cubicBezTo>
                  <a:pt x="82" y="47"/>
                  <a:pt x="84" y="45"/>
                  <a:pt x="85" y="44"/>
                </a:cubicBezTo>
                <a:cubicBezTo>
                  <a:pt x="101" y="57"/>
                  <a:pt x="115" y="73"/>
                  <a:pt x="129" y="88"/>
                </a:cubicBezTo>
                <a:cubicBezTo>
                  <a:pt x="109" y="88"/>
                  <a:pt x="89" y="88"/>
                  <a:pt x="70" y="87"/>
                </a:cubicBezTo>
                <a:cubicBezTo>
                  <a:pt x="59" y="87"/>
                  <a:pt x="48" y="87"/>
                  <a:pt x="38" y="86"/>
                </a:cubicBezTo>
                <a:close/>
                <a:moveTo>
                  <a:pt x="130" y="27"/>
                </a:moveTo>
                <a:cubicBezTo>
                  <a:pt x="129" y="35"/>
                  <a:pt x="130" y="42"/>
                  <a:pt x="129" y="50"/>
                </a:cubicBezTo>
                <a:cubicBezTo>
                  <a:pt x="129" y="62"/>
                  <a:pt x="130" y="73"/>
                  <a:pt x="130" y="85"/>
                </a:cubicBezTo>
                <a:cubicBezTo>
                  <a:pt x="117" y="70"/>
                  <a:pt x="103" y="55"/>
                  <a:pt x="88" y="42"/>
                </a:cubicBezTo>
                <a:cubicBezTo>
                  <a:pt x="91" y="39"/>
                  <a:pt x="95" y="36"/>
                  <a:pt x="99" y="33"/>
                </a:cubicBezTo>
                <a:cubicBezTo>
                  <a:pt x="109" y="24"/>
                  <a:pt x="120" y="16"/>
                  <a:pt x="130" y="7"/>
                </a:cubicBezTo>
                <a:cubicBezTo>
                  <a:pt x="131" y="14"/>
                  <a:pt x="130" y="20"/>
                  <a:pt x="130" y="27"/>
                </a:cubicBezTo>
                <a:close/>
                <a:moveTo>
                  <a:pt x="32" y="3"/>
                </a:moveTo>
                <a:cubicBezTo>
                  <a:pt x="43" y="4"/>
                  <a:pt x="55" y="4"/>
                  <a:pt x="66" y="4"/>
                </a:cubicBezTo>
                <a:cubicBezTo>
                  <a:pt x="78" y="5"/>
                  <a:pt x="90" y="5"/>
                  <a:pt x="101" y="5"/>
                </a:cubicBezTo>
                <a:cubicBezTo>
                  <a:pt x="111" y="5"/>
                  <a:pt x="120" y="5"/>
                  <a:pt x="129" y="4"/>
                </a:cubicBezTo>
                <a:cubicBezTo>
                  <a:pt x="119" y="13"/>
                  <a:pt x="108" y="21"/>
                  <a:pt x="97" y="30"/>
                </a:cubicBezTo>
                <a:cubicBezTo>
                  <a:pt x="91" y="35"/>
                  <a:pt x="85" y="40"/>
                  <a:pt x="79" y="45"/>
                </a:cubicBezTo>
                <a:cubicBezTo>
                  <a:pt x="76" y="48"/>
                  <a:pt x="72" y="51"/>
                  <a:pt x="69" y="55"/>
                </a:cubicBezTo>
                <a:cubicBezTo>
                  <a:pt x="69" y="55"/>
                  <a:pt x="69" y="55"/>
                  <a:pt x="69" y="55"/>
                </a:cubicBezTo>
                <a:cubicBezTo>
                  <a:pt x="57" y="45"/>
                  <a:pt x="45" y="34"/>
                  <a:pt x="33" y="24"/>
                </a:cubicBezTo>
                <a:cubicBezTo>
                  <a:pt x="25" y="17"/>
                  <a:pt x="16" y="10"/>
                  <a:pt x="8" y="4"/>
                </a:cubicBezTo>
                <a:cubicBezTo>
                  <a:pt x="16" y="4"/>
                  <a:pt x="24" y="3"/>
                  <a:pt x="32" y="3"/>
                </a:cubicBezTo>
                <a:close/>
                <a:moveTo>
                  <a:pt x="5" y="35"/>
                </a:moveTo>
                <a:cubicBezTo>
                  <a:pt x="4" y="29"/>
                  <a:pt x="4" y="22"/>
                  <a:pt x="4" y="16"/>
                </a:cubicBezTo>
                <a:cubicBezTo>
                  <a:pt x="4" y="12"/>
                  <a:pt x="3" y="8"/>
                  <a:pt x="4" y="4"/>
                </a:cubicBezTo>
                <a:cubicBezTo>
                  <a:pt x="13" y="11"/>
                  <a:pt x="22" y="19"/>
                  <a:pt x="31" y="26"/>
                </a:cubicBezTo>
                <a:cubicBezTo>
                  <a:pt x="39" y="32"/>
                  <a:pt x="46" y="38"/>
                  <a:pt x="53" y="45"/>
                </a:cubicBezTo>
                <a:cubicBezTo>
                  <a:pt x="53" y="45"/>
                  <a:pt x="53" y="45"/>
                  <a:pt x="53" y="45"/>
                </a:cubicBezTo>
                <a:cubicBezTo>
                  <a:pt x="46" y="54"/>
                  <a:pt x="36" y="61"/>
                  <a:pt x="28" y="68"/>
                </a:cubicBezTo>
                <a:cubicBezTo>
                  <a:pt x="22" y="74"/>
                  <a:pt x="14" y="78"/>
                  <a:pt x="9" y="84"/>
                </a:cubicBezTo>
                <a:cubicBezTo>
                  <a:pt x="9" y="84"/>
                  <a:pt x="8" y="84"/>
                  <a:pt x="8" y="84"/>
                </a:cubicBezTo>
                <a:cubicBezTo>
                  <a:pt x="6" y="68"/>
                  <a:pt x="6" y="52"/>
                  <a:pt x="5"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7"/>
          <p:cNvSpPr>
            <a:spLocks noEditPoints="1"/>
          </p:cNvSpPr>
          <p:nvPr/>
        </p:nvSpPr>
        <p:spPr bwMode="auto">
          <a:xfrm>
            <a:off x="1546225" y="1781175"/>
            <a:ext cx="503238" cy="341313"/>
          </a:xfrm>
          <a:custGeom>
            <a:avLst/>
            <a:gdLst>
              <a:gd name="T0" fmla="*/ 68 w 134"/>
              <a:gd name="T1" fmla="*/ 90 h 91"/>
              <a:gd name="T2" fmla="*/ 132 w 134"/>
              <a:gd name="T3" fmla="*/ 91 h 91"/>
              <a:gd name="T4" fmla="*/ 132 w 134"/>
              <a:gd name="T5" fmla="*/ 91 h 91"/>
              <a:gd name="T6" fmla="*/ 132 w 134"/>
              <a:gd name="T7" fmla="*/ 50 h 91"/>
              <a:gd name="T8" fmla="*/ 133 w 134"/>
              <a:gd name="T9" fmla="*/ 3 h 91"/>
              <a:gd name="T10" fmla="*/ 100 w 134"/>
              <a:gd name="T11" fmla="*/ 2 h 91"/>
              <a:gd name="T12" fmla="*/ 34 w 134"/>
              <a:gd name="T13" fmla="*/ 1 h 91"/>
              <a:gd name="T14" fmla="*/ 2 w 134"/>
              <a:gd name="T15" fmla="*/ 2 h 91"/>
              <a:gd name="T16" fmla="*/ 1 w 134"/>
              <a:gd name="T17" fmla="*/ 14 h 91"/>
              <a:gd name="T18" fmla="*/ 5 w 134"/>
              <a:gd name="T19" fmla="*/ 86 h 91"/>
              <a:gd name="T20" fmla="*/ 8 w 134"/>
              <a:gd name="T21" fmla="*/ 88 h 91"/>
              <a:gd name="T22" fmla="*/ 38 w 134"/>
              <a:gd name="T23" fmla="*/ 87 h 91"/>
              <a:gd name="T24" fmla="*/ 29 w 134"/>
              <a:gd name="T25" fmla="*/ 71 h 91"/>
              <a:gd name="T26" fmla="*/ 55 w 134"/>
              <a:gd name="T27" fmla="*/ 47 h 91"/>
              <a:gd name="T28" fmla="*/ 70 w 134"/>
              <a:gd name="T29" fmla="*/ 58 h 91"/>
              <a:gd name="T30" fmla="*/ 81 w 134"/>
              <a:gd name="T31" fmla="*/ 48 h 91"/>
              <a:gd name="T32" fmla="*/ 129 w 134"/>
              <a:gd name="T33" fmla="*/ 89 h 91"/>
              <a:gd name="T34" fmla="*/ 38 w 134"/>
              <a:gd name="T35" fmla="*/ 87 h 91"/>
              <a:gd name="T36" fmla="*/ 130 w 134"/>
              <a:gd name="T37" fmla="*/ 50 h 91"/>
              <a:gd name="T38" fmla="*/ 88 w 134"/>
              <a:gd name="T39" fmla="*/ 42 h 91"/>
              <a:gd name="T40" fmla="*/ 130 w 134"/>
              <a:gd name="T41" fmla="*/ 7 h 91"/>
              <a:gd name="T42" fmla="*/ 32 w 134"/>
              <a:gd name="T43" fmla="*/ 4 h 91"/>
              <a:gd name="T44" fmla="*/ 102 w 134"/>
              <a:gd name="T45" fmla="*/ 5 h 91"/>
              <a:gd name="T46" fmla="*/ 98 w 134"/>
              <a:gd name="T47" fmla="*/ 31 h 91"/>
              <a:gd name="T48" fmla="*/ 69 w 134"/>
              <a:gd name="T49" fmla="*/ 55 h 91"/>
              <a:gd name="T50" fmla="*/ 33 w 134"/>
              <a:gd name="T51" fmla="*/ 24 h 91"/>
              <a:gd name="T52" fmla="*/ 32 w 134"/>
              <a:gd name="T53" fmla="*/ 4 h 91"/>
              <a:gd name="T54" fmla="*/ 4 w 134"/>
              <a:gd name="T55" fmla="*/ 16 h 91"/>
              <a:gd name="T56" fmla="*/ 31 w 134"/>
              <a:gd name="T57" fmla="*/ 26 h 91"/>
              <a:gd name="T58" fmla="*/ 53 w 134"/>
              <a:gd name="T59" fmla="*/ 45 h 91"/>
              <a:gd name="T60" fmla="*/ 9 w 134"/>
              <a:gd name="T61" fmla="*/ 85 h 91"/>
              <a:gd name="T62" fmla="*/ 5 w 134"/>
              <a:gd name="T63" fmla="*/ 3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4" h="91">
                <a:moveTo>
                  <a:pt x="36" y="89"/>
                </a:moveTo>
                <a:cubicBezTo>
                  <a:pt x="47" y="90"/>
                  <a:pt x="57" y="90"/>
                  <a:pt x="68" y="90"/>
                </a:cubicBezTo>
                <a:cubicBezTo>
                  <a:pt x="89" y="91"/>
                  <a:pt x="110" y="91"/>
                  <a:pt x="131" y="91"/>
                </a:cubicBezTo>
                <a:cubicBezTo>
                  <a:pt x="132" y="91"/>
                  <a:pt x="132" y="91"/>
                  <a:pt x="132" y="91"/>
                </a:cubicBezTo>
                <a:cubicBezTo>
                  <a:pt x="132" y="91"/>
                  <a:pt x="132" y="91"/>
                  <a:pt x="132" y="91"/>
                </a:cubicBezTo>
                <a:cubicBezTo>
                  <a:pt x="132" y="91"/>
                  <a:pt x="132" y="91"/>
                  <a:pt x="132" y="91"/>
                </a:cubicBezTo>
                <a:cubicBezTo>
                  <a:pt x="133" y="91"/>
                  <a:pt x="133" y="90"/>
                  <a:pt x="133" y="90"/>
                </a:cubicBezTo>
                <a:cubicBezTo>
                  <a:pt x="133" y="77"/>
                  <a:pt x="132" y="64"/>
                  <a:pt x="132" y="50"/>
                </a:cubicBezTo>
                <a:cubicBezTo>
                  <a:pt x="133" y="42"/>
                  <a:pt x="133" y="34"/>
                  <a:pt x="133" y="26"/>
                </a:cubicBezTo>
                <a:cubicBezTo>
                  <a:pt x="134" y="18"/>
                  <a:pt x="134" y="11"/>
                  <a:pt x="133" y="3"/>
                </a:cubicBezTo>
                <a:cubicBezTo>
                  <a:pt x="133" y="2"/>
                  <a:pt x="132" y="1"/>
                  <a:pt x="131" y="1"/>
                </a:cubicBezTo>
                <a:cubicBezTo>
                  <a:pt x="120" y="3"/>
                  <a:pt x="110" y="3"/>
                  <a:pt x="100" y="2"/>
                </a:cubicBezTo>
                <a:cubicBezTo>
                  <a:pt x="89" y="2"/>
                  <a:pt x="78" y="2"/>
                  <a:pt x="67" y="2"/>
                </a:cubicBezTo>
                <a:cubicBezTo>
                  <a:pt x="56" y="1"/>
                  <a:pt x="45" y="1"/>
                  <a:pt x="34" y="1"/>
                </a:cubicBezTo>
                <a:cubicBezTo>
                  <a:pt x="23" y="0"/>
                  <a:pt x="13" y="2"/>
                  <a:pt x="3" y="1"/>
                </a:cubicBezTo>
                <a:cubicBezTo>
                  <a:pt x="2" y="1"/>
                  <a:pt x="2" y="1"/>
                  <a:pt x="2" y="2"/>
                </a:cubicBezTo>
                <a:cubicBezTo>
                  <a:pt x="2" y="2"/>
                  <a:pt x="2" y="2"/>
                  <a:pt x="2" y="2"/>
                </a:cubicBezTo>
                <a:cubicBezTo>
                  <a:pt x="0" y="6"/>
                  <a:pt x="1" y="10"/>
                  <a:pt x="1" y="14"/>
                </a:cubicBezTo>
                <a:cubicBezTo>
                  <a:pt x="1" y="21"/>
                  <a:pt x="2" y="28"/>
                  <a:pt x="2" y="35"/>
                </a:cubicBezTo>
                <a:cubicBezTo>
                  <a:pt x="3" y="52"/>
                  <a:pt x="3" y="69"/>
                  <a:pt x="5" y="86"/>
                </a:cubicBezTo>
                <a:cubicBezTo>
                  <a:pt x="6" y="87"/>
                  <a:pt x="7" y="88"/>
                  <a:pt x="7" y="87"/>
                </a:cubicBezTo>
                <a:cubicBezTo>
                  <a:pt x="8" y="88"/>
                  <a:pt x="8" y="88"/>
                  <a:pt x="8" y="88"/>
                </a:cubicBezTo>
                <a:cubicBezTo>
                  <a:pt x="17" y="89"/>
                  <a:pt x="27" y="89"/>
                  <a:pt x="36" y="89"/>
                </a:cubicBezTo>
                <a:close/>
                <a:moveTo>
                  <a:pt x="38" y="87"/>
                </a:moveTo>
                <a:cubicBezTo>
                  <a:pt x="30" y="86"/>
                  <a:pt x="21" y="86"/>
                  <a:pt x="13" y="85"/>
                </a:cubicBezTo>
                <a:cubicBezTo>
                  <a:pt x="18" y="80"/>
                  <a:pt x="24" y="76"/>
                  <a:pt x="29" y="71"/>
                </a:cubicBezTo>
                <a:cubicBezTo>
                  <a:pt x="38" y="64"/>
                  <a:pt x="48" y="57"/>
                  <a:pt x="55" y="47"/>
                </a:cubicBezTo>
                <a:cubicBezTo>
                  <a:pt x="55" y="47"/>
                  <a:pt x="55" y="47"/>
                  <a:pt x="55" y="47"/>
                </a:cubicBezTo>
                <a:cubicBezTo>
                  <a:pt x="59" y="51"/>
                  <a:pt x="63" y="55"/>
                  <a:pt x="68" y="58"/>
                </a:cubicBezTo>
                <a:cubicBezTo>
                  <a:pt x="69" y="59"/>
                  <a:pt x="70" y="58"/>
                  <a:pt x="70" y="58"/>
                </a:cubicBezTo>
                <a:cubicBezTo>
                  <a:pt x="71" y="58"/>
                  <a:pt x="71" y="58"/>
                  <a:pt x="71" y="57"/>
                </a:cubicBezTo>
                <a:cubicBezTo>
                  <a:pt x="74" y="54"/>
                  <a:pt x="78" y="51"/>
                  <a:pt x="81" y="48"/>
                </a:cubicBezTo>
                <a:cubicBezTo>
                  <a:pt x="82" y="47"/>
                  <a:pt x="84" y="46"/>
                  <a:pt x="86" y="44"/>
                </a:cubicBezTo>
                <a:cubicBezTo>
                  <a:pt x="102" y="57"/>
                  <a:pt x="115" y="73"/>
                  <a:pt x="129" y="89"/>
                </a:cubicBezTo>
                <a:cubicBezTo>
                  <a:pt x="109" y="89"/>
                  <a:pt x="89" y="88"/>
                  <a:pt x="70" y="88"/>
                </a:cubicBezTo>
                <a:cubicBezTo>
                  <a:pt x="59" y="87"/>
                  <a:pt x="49" y="87"/>
                  <a:pt x="38" y="87"/>
                </a:cubicBezTo>
                <a:close/>
                <a:moveTo>
                  <a:pt x="130" y="27"/>
                </a:moveTo>
                <a:cubicBezTo>
                  <a:pt x="130" y="35"/>
                  <a:pt x="130" y="43"/>
                  <a:pt x="130" y="50"/>
                </a:cubicBezTo>
                <a:cubicBezTo>
                  <a:pt x="129" y="62"/>
                  <a:pt x="130" y="74"/>
                  <a:pt x="130" y="85"/>
                </a:cubicBezTo>
                <a:cubicBezTo>
                  <a:pt x="117" y="70"/>
                  <a:pt x="103" y="55"/>
                  <a:pt x="88" y="42"/>
                </a:cubicBezTo>
                <a:cubicBezTo>
                  <a:pt x="91" y="39"/>
                  <a:pt x="95" y="36"/>
                  <a:pt x="99" y="33"/>
                </a:cubicBezTo>
                <a:cubicBezTo>
                  <a:pt x="109" y="25"/>
                  <a:pt x="120" y="16"/>
                  <a:pt x="130" y="7"/>
                </a:cubicBezTo>
                <a:cubicBezTo>
                  <a:pt x="131" y="14"/>
                  <a:pt x="130" y="21"/>
                  <a:pt x="130" y="27"/>
                </a:cubicBezTo>
                <a:close/>
                <a:moveTo>
                  <a:pt x="32" y="4"/>
                </a:moveTo>
                <a:cubicBezTo>
                  <a:pt x="43" y="4"/>
                  <a:pt x="55" y="4"/>
                  <a:pt x="67" y="5"/>
                </a:cubicBezTo>
                <a:cubicBezTo>
                  <a:pt x="78" y="5"/>
                  <a:pt x="90" y="5"/>
                  <a:pt x="102" y="5"/>
                </a:cubicBezTo>
                <a:cubicBezTo>
                  <a:pt x="111" y="6"/>
                  <a:pt x="120" y="6"/>
                  <a:pt x="129" y="5"/>
                </a:cubicBezTo>
                <a:cubicBezTo>
                  <a:pt x="119" y="13"/>
                  <a:pt x="108" y="22"/>
                  <a:pt x="98" y="31"/>
                </a:cubicBezTo>
                <a:cubicBezTo>
                  <a:pt x="91" y="36"/>
                  <a:pt x="85" y="41"/>
                  <a:pt x="79" y="46"/>
                </a:cubicBezTo>
                <a:cubicBezTo>
                  <a:pt x="76" y="49"/>
                  <a:pt x="72" y="52"/>
                  <a:pt x="69" y="55"/>
                </a:cubicBezTo>
                <a:cubicBezTo>
                  <a:pt x="69" y="55"/>
                  <a:pt x="69" y="55"/>
                  <a:pt x="69" y="55"/>
                </a:cubicBezTo>
                <a:cubicBezTo>
                  <a:pt x="57" y="45"/>
                  <a:pt x="46" y="34"/>
                  <a:pt x="33" y="24"/>
                </a:cubicBezTo>
                <a:cubicBezTo>
                  <a:pt x="25" y="17"/>
                  <a:pt x="17" y="11"/>
                  <a:pt x="8" y="4"/>
                </a:cubicBezTo>
                <a:cubicBezTo>
                  <a:pt x="16" y="4"/>
                  <a:pt x="24" y="3"/>
                  <a:pt x="32" y="4"/>
                </a:cubicBezTo>
                <a:close/>
                <a:moveTo>
                  <a:pt x="5" y="36"/>
                </a:moveTo>
                <a:cubicBezTo>
                  <a:pt x="5" y="29"/>
                  <a:pt x="4" y="23"/>
                  <a:pt x="4" y="16"/>
                </a:cubicBezTo>
                <a:cubicBezTo>
                  <a:pt x="4" y="13"/>
                  <a:pt x="3" y="8"/>
                  <a:pt x="4" y="4"/>
                </a:cubicBezTo>
                <a:cubicBezTo>
                  <a:pt x="13" y="12"/>
                  <a:pt x="22" y="19"/>
                  <a:pt x="31" y="26"/>
                </a:cubicBezTo>
                <a:cubicBezTo>
                  <a:pt x="39" y="32"/>
                  <a:pt x="46" y="39"/>
                  <a:pt x="53" y="45"/>
                </a:cubicBezTo>
                <a:cubicBezTo>
                  <a:pt x="53" y="45"/>
                  <a:pt x="53" y="45"/>
                  <a:pt x="53" y="45"/>
                </a:cubicBezTo>
                <a:cubicBezTo>
                  <a:pt x="46" y="54"/>
                  <a:pt x="37" y="62"/>
                  <a:pt x="28" y="69"/>
                </a:cubicBezTo>
                <a:cubicBezTo>
                  <a:pt x="22" y="74"/>
                  <a:pt x="15" y="79"/>
                  <a:pt x="9" y="85"/>
                </a:cubicBezTo>
                <a:cubicBezTo>
                  <a:pt x="9" y="85"/>
                  <a:pt x="8" y="85"/>
                  <a:pt x="8" y="85"/>
                </a:cubicBezTo>
                <a:cubicBezTo>
                  <a:pt x="6" y="68"/>
                  <a:pt x="6" y="52"/>
                  <a:pt x="5"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8"/>
          <p:cNvSpPr>
            <a:spLocks noEditPoints="1"/>
          </p:cNvSpPr>
          <p:nvPr/>
        </p:nvSpPr>
        <p:spPr bwMode="auto">
          <a:xfrm>
            <a:off x="3422650" y="4029075"/>
            <a:ext cx="500063" cy="341313"/>
          </a:xfrm>
          <a:custGeom>
            <a:avLst/>
            <a:gdLst>
              <a:gd name="T0" fmla="*/ 67 w 133"/>
              <a:gd name="T1" fmla="*/ 90 h 91"/>
              <a:gd name="T2" fmla="*/ 131 w 133"/>
              <a:gd name="T3" fmla="*/ 91 h 91"/>
              <a:gd name="T4" fmla="*/ 131 w 133"/>
              <a:gd name="T5" fmla="*/ 91 h 91"/>
              <a:gd name="T6" fmla="*/ 132 w 133"/>
              <a:gd name="T7" fmla="*/ 50 h 91"/>
              <a:gd name="T8" fmla="*/ 132 w 133"/>
              <a:gd name="T9" fmla="*/ 3 h 91"/>
              <a:gd name="T10" fmla="*/ 99 w 133"/>
              <a:gd name="T11" fmla="*/ 2 h 91"/>
              <a:gd name="T12" fmla="*/ 33 w 133"/>
              <a:gd name="T13" fmla="*/ 1 h 91"/>
              <a:gd name="T14" fmla="*/ 1 w 133"/>
              <a:gd name="T15" fmla="*/ 2 h 91"/>
              <a:gd name="T16" fmla="*/ 0 w 133"/>
              <a:gd name="T17" fmla="*/ 14 h 91"/>
              <a:gd name="T18" fmla="*/ 4 w 133"/>
              <a:gd name="T19" fmla="*/ 86 h 91"/>
              <a:gd name="T20" fmla="*/ 7 w 133"/>
              <a:gd name="T21" fmla="*/ 87 h 91"/>
              <a:gd name="T22" fmla="*/ 37 w 133"/>
              <a:gd name="T23" fmla="*/ 86 h 91"/>
              <a:gd name="T24" fmla="*/ 28 w 133"/>
              <a:gd name="T25" fmla="*/ 71 h 91"/>
              <a:gd name="T26" fmla="*/ 54 w 133"/>
              <a:gd name="T27" fmla="*/ 47 h 91"/>
              <a:gd name="T28" fmla="*/ 69 w 133"/>
              <a:gd name="T29" fmla="*/ 57 h 91"/>
              <a:gd name="T30" fmla="*/ 80 w 133"/>
              <a:gd name="T31" fmla="*/ 48 h 91"/>
              <a:gd name="T32" fmla="*/ 128 w 133"/>
              <a:gd name="T33" fmla="*/ 88 h 91"/>
              <a:gd name="T34" fmla="*/ 37 w 133"/>
              <a:gd name="T35" fmla="*/ 86 h 91"/>
              <a:gd name="T36" fmla="*/ 129 w 133"/>
              <a:gd name="T37" fmla="*/ 50 h 91"/>
              <a:gd name="T38" fmla="*/ 87 w 133"/>
              <a:gd name="T39" fmla="*/ 42 h 91"/>
              <a:gd name="T40" fmla="*/ 129 w 133"/>
              <a:gd name="T41" fmla="*/ 7 h 91"/>
              <a:gd name="T42" fmla="*/ 31 w 133"/>
              <a:gd name="T43" fmla="*/ 3 h 91"/>
              <a:gd name="T44" fmla="*/ 101 w 133"/>
              <a:gd name="T45" fmla="*/ 5 h 91"/>
              <a:gd name="T46" fmla="*/ 97 w 133"/>
              <a:gd name="T47" fmla="*/ 30 h 91"/>
              <a:gd name="T48" fmla="*/ 68 w 133"/>
              <a:gd name="T49" fmla="*/ 55 h 91"/>
              <a:gd name="T50" fmla="*/ 32 w 133"/>
              <a:gd name="T51" fmla="*/ 24 h 91"/>
              <a:gd name="T52" fmla="*/ 31 w 133"/>
              <a:gd name="T53" fmla="*/ 3 h 91"/>
              <a:gd name="T54" fmla="*/ 3 w 133"/>
              <a:gd name="T55" fmla="*/ 16 h 91"/>
              <a:gd name="T56" fmla="*/ 30 w 133"/>
              <a:gd name="T57" fmla="*/ 26 h 91"/>
              <a:gd name="T58" fmla="*/ 52 w 133"/>
              <a:gd name="T59" fmla="*/ 45 h 91"/>
              <a:gd name="T60" fmla="*/ 8 w 133"/>
              <a:gd name="T61" fmla="*/ 85 h 91"/>
              <a:gd name="T62" fmla="*/ 4 w 133"/>
              <a:gd name="T63" fmla="*/ 3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3" h="91">
                <a:moveTo>
                  <a:pt x="35" y="89"/>
                </a:moveTo>
                <a:cubicBezTo>
                  <a:pt x="46" y="90"/>
                  <a:pt x="56" y="90"/>
                  <a:pt x="67" y="90"/>
                </a:cubicBezTo>
                <a:cubicBezTo>
                  <a:pt x="88" y="91"/>
                  <a:pt x="109" y="91"/>
                  <a:pt x="130" y="91"/>
                </a:cubicBezTo>
                <a:cubicBezTo>
                  <a:pt x="131" y="91"/>
                  <a:pt x="131" y="91"/>
                  <a:pt x="131" y="91"/>
                </a:cubicBezTo>
                <a:cubicBezTo>
                  <a:pt x="131" y="91"/>
                  <a:pt x="131" y="91"/>
                  <a:pt x="131" y="91"/>
                </a:cubicBezTo>
                <a:cubicBezTo>
                  <a:pt x="131" y="91"/>
                  <a:pt x="131" y="91"/>
                  <a:pt x="131" y="91"/>
                </a:cubicBezTo>
                <a:cubicBezTo>
                  <a:pt x="132" y="91"/>
                  <a:pt x="132" y="90"/>
                  <a:pt x="132" y="90"/>
                </a:cubicBezTo>
                <a:cubicBezTo>
                  <a:pt x="132" y="77"/>
                  <a:pt x="131" y="64"/>
                  <a:pt x="132" y="50"/>
                </a:cubicBezTo>
                <a:cubicBezTo>
                  <a:pt x="132" y="42"/>
                  <a:pt x="132" y="34"/>
                  <a:pt x="132" y="25"/>
                </a:cubicBezTo>
                <a:cubicBezTo>
                  <a:pt x="133" y="18"/>
                  <a:pt x="133" y="10"/>
                  <a:pt x="132" y="3"/>
                </a:cubicBezTo>
                <a:cubicBezTo>
                  <a:pt x="132" y="2"/>
                  <a:pt x="131" y="1"/>
                  <a:pt x="130" y="1"/>
                </a:cubicBezTo>
                <a:cubicBezTo>
                  <a:pt x="119" y="3"/>
                  <a:pt x="109" y="3"/>
                  <a:pt x="99" y="2"/>
                </a:cubicBezTo>
                <a:cubicBezTo>
                  <a:pt x="88" y="2"/>
                  <a:pt x="77" y="2"/>
                  <a:pt x="66" y="2"/>
                </a:cubicBezTo>
                <a:cubicBezTo>
                  <a:pt x="55" y="1"/>
                  <a:pt x="44" y="1"/>
                  <a:pt x="33" y="1"/>
                </a:cubicBezTo>
                <a:cubicBezTo>
                  <a:pt x="22" y="0"/>
                  <a:pt x="12" y="2"/>
                  <a:pt x="2" y="1"/>
                </a:cubicBezTo>
                <a:cubicBezTo>
                  <a:pt x="1" y="1"/>
                  <a:pt x="1" y="1"/>
                  <a:pt x="1" y="2"/>
                </a:cubicBezTo>
                <a:cubicBezTo>
                  <a:pt x="1" y="2"/>
                  <a:pt x="1" y="2"/>
                  <a:pt x="1" y="2"/>
                </a:cubicBezTo>
                <a:cubicBezTo>
                  <a:pt x="0" y="6"/>
                  <a:pt x="0" y="10"/>
                  <a:pt x="0" y="14"/>
                </a:cubicBezTo>
                <a:cubicBezTo>
                  <a:pt x="0" y="21"/>
                  <a:pt x="1" y="28"/>
                  <a:pt x="1" y="35"/>
                </a:cubicBezTo>
                <a:cubicBezTo>
                  <a:pt x="2" y="52"/>
                  <a:pt x="2" y="69"/>
                  <a:pt x="4" y="86"/>
                </a:cubicBezTo>
                <a:cubicBezTo>
                  <a:pt x="5" y="87"/>
                  <a:pt x="6" y="88"/>
                  <a:pt x="6" y="87"/>
                </a:cubicBezTo>
                <a:cubicBezTo>
                  <a:pt x="7" y="87"/>
                  <a:pt x="7" y="87"/>
                  <a:pt x="7" y="87"/>
                </a:cubicBezTo>
                <a:cubicBezTo>
                  <a:pt x="16" y="89"/>
                  <a:pt x="26" y="89"/>
                  <a:pt x="35" y="89"/>
                </a:cubicBezTo>
                <a:close/>
                <a:moveTo>
                  <a:pt x="37" y="86"/>
                </a:moveTo>
                <a:cubicBezTo>
                  <a:pt x="29" y="86"/>
                  <a:pt x="20" y="86"/>
                  <a:pt x="12" y="85"/>
                </a:cubicBezTo>
                <a:cubicBezTo>
                  <a:pt x="17" y="80"/>
                  <a:pt x="23" y="76"/>
                  <a:pt x="28" y="71"/>
                </a:cubicBezTo>
                <a:cubicBezTo>
                  <a:pt x="37" y="64"/>
                  <a:pt x="47" y="56"/>
                  <a:pt x="54" y="47"/>
                </a:cubicBezTo>
                <a:cubicBezTo>
                  <a:pt x="54" y="47"/>
                  <a:pt x="54" y="47"/>
                  <a:pt x="54" y="47"/>
                </a:cubicBezTo>
                <a:cubicBezTo>
                  <a:pt x="58" y="51"/>
                  <a:pt x="63" y="54"/>
                  <a:pt x="67" y="58"/>
                </a:cubicBezTo>
                <a:cubicBezTo>
                  <a:pt x="68" y="59"/>
                  <a:pt x="69" y="58"/>
                  <a:pt x="69" y="57"/>
                </a:cubicBezTo>
                <a:cubicBezTo>
                  <a:pt x="70" y="58"/>
                  <a:pt x="70" y="57"/>
                  <a:pt x="70" y="57"/>
                </a:cubicBezTo>
                <a:cubicBezTo>
                  <a:pt x="73" y="54"/>
                  <a:pt x="77" y="51"/>
                  <a:pt x="80" y="48"/>
                </a:cubicBezTo>
                <a:cubicBezTo>
                  <a:pt x="81" y="47"/>
                  <a:pt x="83" y="46"/>
                  <a:pt x="85" y="44"/>
                </a:cubicBezTo>
                <a:cubicBezTo>
                  <a:pt x="101" y="57"/>
                  <a:pt x="114" y="73"/>
                  <a:pt x="128" y="88"/>
                </a:cubicBezTo>
                <a:cubicBezTo>
                  <a:pt x="108" y="88"/>
                  <a:pt x="88" y="88"/>
                  <a:pt x="69" y="87"/>
                </a:cubicBezTo>
                <a:cubicBezTo>
                  <a:pt x="58" y="87"/>
                  <a:pt x="48" y="87"/>
                  <a:pt x="37" y="86"/>
                </a:cubicBezTo>
                <a:close/>
                <a:moveTo>
                  <a:pt x="129" y="27"/>
                </a:moveTo>
                <a:cubicBezTo>
                  <a:pt x="129" y="35"/>
                  <a:pt x="129" y="43"/>
                  <a:pt x="129" y="50"/>
                </a:cubicBezTo>
                <a:cubicBezTo>
                  <a:pt x="128" y="62"/>
                  <a:pt x="129" y="74"/>
                  <a:pt x="129" y="85"/>
                </a:cubicBezTo>
                <a:cubicBezTo>
                  <a:pt x="116" y="70"/>
                  <a:pt x="102" y="55"/>
                  <a:pt x="87" y="42"/>
                </a:cubicBezTo>
                <a:cubicBezTo>
                  <a:pt x="91" y="39"/>
                  <a:pt x="94" y="36"/>
                  <a:pt x="98" y="33"/>
                </a:cubicBezTo>
                <a:cubicBezTo>
                  <a:pt x="108" y="25"/>
                  <a:pt x="119" y="16"/>
                  <a:pt x="129" y="7"/>
                </a:cubicBezTo>
                <a:cubicBezTo>
                  <a:pt x="130" y="14"/>
                  <a:pt x="130" y="20"/>
                  <a:pt x="129" y="27"/>
                </a:cubicBezTo>
                <a:close/>
                <a:moveTo>
                  <a:pt x="31" y="3"/>
                </a:moveTo>
                <a:cubicBezTo>
                  <a:pt x="42" y="4"/>
                  <a:pt x="54" y="4"/>
                  <a:pt x="66" y="5"/>
                </a:cubicBezTo>
                <a:cubicBezTo>
                  <a:pt x="77" y="5"/>
                  <a:pt x="89" y="5"/>
                  <a:pt x="101" y="5"/>
                </a:cubicBezTo>
                <a:cubicBezTo>
                  <a:pt x="110" y="6"/>
                  <a:pt x="119" y="6"/>
                  <a:pt x="128" y="4"/>
                </a:cubicBezTo>
                <a:cubicBezTo>
                  <a:pt x="118" y="13"/>
                  <a:pt x="107" y="22"/>
                  <a:pt x="97" y="30"/>
                </a:cubicBezTo>
                <a:cubicBezTo>
                  <a:pt x="91" y="35"/>
                  <a:pt x="84" y="41"/>
                  <a:pt x="78" y="46"/>
                </a:cubicBezTo>
                <a:cubicBezTo>
                  <a:pt x="75" y="49"/>
                  <a:pt x="71" y="51"/>
                  <a:pt x="68" y="55"/>
                </a:cubicBezTo>
                <a:cubicBezTo>
                  <a:pt x="68" y="55"/>
                  <a:pt x="68" y="55"/>
                  <a:pt x="68" y="55"/>
                </a:cubicBezTo>
                <a:cubicBezTo>
                  <a:pt x="56" y="45"/>
                  <a:pt x="45" y="34"/>
                  <a:pt x="32" y="24"/>
                </a:cubicBezTo>
                <a:cubicBezTo>
                  <a:pt x="24" y="17"/>
                  <a:pt x="16" y="11"/>
                  <a:pt x="7" y="4"/>
                </a:cubicBezTo>
                <a:cubicBezTo>
                  <a:pt x="15" y="4"/>
                  <a:pt x="23" y="3"/>
                  <a:pt x="31" y="3"/>
                </a:cubicBezTo>
                <a:close/>
                <a:moveTo>
                  <a:pt x="4" y="36"/>
                </a:moveTo>
                <a:cubicBezTo>
                  <a:pt x="4" y="29"/>
                  <a:pt x="3" y="23"/>
                  <a:pt x="3" y="16"/>
                </a:cubicBezTo>
                <a:cubicBezTo>
                  <a:pt x="3" y="13"/>
                  <a:pt x="2" y="8"/>
                  <a:pt x="3" y="4"/>
                </a:cubicBezTo>
                <a:cubicBezTo>
                  <a:pt x="12" y="12"/>
                  <a:pt x="21" y="19"/>
                  <a:pt x="30" y="26"/>
                </a:cubicBezTo>
                <a:cubicBezTo>
                  <a:pt x="38" y="32"/>
                  <a:pt x="45" y="39"/>
                  <a:pt x="52" y="45"/>
                </a:cubicBezTo>
                <a:cubicBezTo>
                  <a:pt x="52" y="45"/>
                  <a:pt x="52" y="45"/>
                  <a:pt x="52" y="45"/>
                </a:cubicBezTo>
                <a:cubicBezTo>
                  <a:pt x="45" y="54"/>
                  <a:pt x="36" y="61"/>
                  <a:pt x="27" y="69"/>
                </a:cubicBezTo>
                <a:cubicBezTo>
                  <a:pt x="21" y="74"/>
                  <a:pt x="14" y="79"/>
                  <a:pt x="8" y="85"/>
                </a:cubicBezTo>
                <a:cubicBezTo>
                  <a:pt x="8" y="85"/>
                  <a:pt x="7" y="85"/>
                  <a:pt x="7" y="85"/>
                </a:cubicBezTo>
                <a:cubicBezTo>
                  <a:pt x="5" y="68"/>
                  <a:pt x="5" y="52"/>
                  <a:pt x="4"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9"/>
          <p:cNvSpPr>
            <a:spLocks noEditPoints="1"/>
          </p:cNvSpPr>
          <p:nvPr/>
        </p:nvSpPr>
        <p:spPr bwMode="auto">
          <a:xfrm>
            <a:off x="5461000" y="739775"/>
            <a:ext cx="442913" cy="368300"/>
          </a:xfrm>
          <a:custGeom>
            <a:avLst/>
            <a:gdLst>
              <a:gd name="T0" fmla="*/ 104 w 118"/>
              <a:gd name="T1" fmla="*/ 15 h 98"/>
              <a:gd name="T2" fmla="*/ 43 w 118"/>
              <a:gd name="T3" fmla="*/ 4 h 98"/>
              <a:gd name="T4" fmla="*/ 15 w 118"/>
              <a:gd name="T5" fmla="*/ 20 h 98"/>
              <a:gd name="T6" fmla="*/ 7 w 118"/>
              <a:gd name="T7" fmla="*/ 50 h 98"/>
              <a:gd name="T8" fmla="*/ 20 w 118"/>
              <a:gd name="T9" fmla="*/ 72 h 98"/>
              <a:gd name="T10" fmla="*/ 3 w 118"/>
              <a:gd name="T11" fmla="*/ 94 h 98"/>
              <a:gd name="T12" fmla="*/ 3 w 118"/>
              <a:gd name="T13" fmla="*/ 94 h 98"/>
              <a:gd name="T14" fmla="*/ 2 w 118"/>
              <a:gd name="T15" fmla="*/ 95 h 98"/>
              <a:gd name="T16" fmla="*/ 3 w 118"/>
              <a:gd name="T17" fmla="*/ 97 h 98"/>
              <a:gd name="T18" fmla="*/ 40 w 118"/>
              <a:gd name="T19" fmla="*/ 75 h 98"/>
              <a:gd name="T20" fmla="*/ 104 w 118"/>
              <a:gd name="T21" fmla="*/ 64 h 98"/>
              <a:gd name="T22" fmla="*/ 117 w 118"/>
              <a:gd name="T23" fmla="*/ 37 h 98"/>
              <a:gd name="T24" fmla="*/ 104 w 118"/>
              <a:gd name="T25" fmla="*/ 15 h 98"/>
              <a:gd name="T26" fmla="*/ 103 w 118"/>
              <a:gd name="T27" fmla="*/ 61 h 98"/>
              <a:gd name="T28" fmla="*/ 39 w 118"/>
              <a:gd name="T29" fmla="*/ 72 h 98"/>
              <a:gd name="T30" fmla="*/ 39 w 118"/>
              <a:gd name="T31" fmla="*/ 72 h 98"/>
              <a:gd name="T32" fmla="*/ 38 w 118"/>
              <a:gd name="T33" fmla="*/ 73 h 98"/>
              <a:gd name="T34" fmla="*/ 10 w 118"/>
              <a:gd name="T35" fmla="*/ 93 h 98"/>
              <a:gd name="T36" fmla="*/ 23 w 118"/>
              <a:gd name="T37" fmla="*/ 72 h 98"/>
              <a:gd name="T38" fmla="*/ 23 w 118"/>
              <a:gd name="T39" fmla="*/ 72 h 98"/>
              <a:gd name="T40" fmla="*/ 22 w 118"/>
              <a:gd name="T41" fmla="*/ 70 h 98"/>
              <a:gd name="T42" fmla="*/ 10 w 118"/>
              <a:gd name="T43" fmla="*/ 42 h 98"/>
              <a:gd name="T44" fmla="*/ 27 w 118"/>
              <a:gd name="T45" fmla="*/ 13 h 98"/>
              <a:gd name="T46" fmla="*/ 62 w 118"/>
              <a:gd name="T47" fmla="*/ 5 h 98"/>
              <a:gd name="T48" fmla="*/ 92 w 118"/>
              <a:gd name="T49" fmla="*/ 11 h 98"/>
              <a:gd name="T50" fmla="*/ 113 w 118"/>
              <a:gd name="T51" fmla="*/ 31 h 98"/>
              <a:gd name="T52" fmla="*/ 103 w 118"/>
              <a:gd name="T53" fmla="*/ 6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8" h="98">
                <a:moveTo>
                  <a:pt x="104" y="15"/>
                </a:moveTo>
                <a:cubicBezTo>
                  <a:pt x="87" y="1"/>
                  <a:pt x="64" y="0"/>
                  <a:pt x="43" y="4"/>
                </a:cubicBezTo>
                <a:cubicBezTo>
                  <a:pt x="33" y="6"/>
                  <a:pt x="21" y="11"/>
                  <a:pt x="15" y="20"/>
                </a:cubicBezTo>
                <a:cubicBezTo>
                  <a:pt x="9" y="28"/>
                  <a:pt x="6" y="40"/>
                  <a:pt x="7" y="50"/>
                </a:cubicBezTo>
                <a:cubicBezTo>
                  <a:pt x="8" y="59"/>
                  <a:pt x="13" y="66"/>
                  <a:pt x="20" y="72"/>
                </a:cubicBezTo>
                <a:cubicBezTo>
                  <a:pt x="19" y="81"/>
                  <a:pt x="10" y="89"/>
                  <a:pt x="3" y="94"/>
                </a:cubicBezTo>
                <a:cubicBezTo>
                  <a:pt x="3" y="94"/>
                  <a:pt x="3" y="94"/>
                  <a:pt x="3" y="94"/>
                </a:cubicBezTo>
                <a:cubicBezTo>
                  <a:pt x="3" y="95"/>
                  <a:pt x="3" y="95"/>
                  <a:pt x="2" y="95"/>
                </a:cubicBezTo>
                <a:cubicBezTo>
                  <a:pt x="0" y="95"/>
                  <a:pt x="1" y="98"/>
                  <a:pt x="3" y="97"/>
                </a:cubicBezTo>
                <a:cubicBezTo>
                  <a:pt x="17" y="95"/>
                  <a:pt x="33" y="87"/>
                  <a:pt x="40" y="75"/>
                </a:cubicBezTo>
                <a:cubicBezTo>
                  <a:pt x="61" y="75"/>
                  <a:pt x="86" y="78"/>
                  <a:pt x="104" y="64"/>
                </a:cubicBezTo>
                <a:cubicBezTo>
                  <a:pt x="112" y="57"/>
                  <a:pt x="118" y="48"/>
                  <a:pt x="117" y="37"/>
                </a:cubicBezTo>
                <a:cubicBezTo>
                  <a:pt x="117" y="28"/>
                  <a:pt x="111" y="20"/>
                  <a:pt x="104" y="15"/>
                </a:cubicBezTo>
                <a:close/>
                <a:moveTo>
                  <a:pt x="103" y="61"/>
                </a:moveTo>
                <a:cubicBezTo>
                  <a:pt x="86" y="76"/>
                  <a:pt x="60" y="72"/>
                  <a:pt x="39" y="72"/>
                </a:cubicBezTo>
                <a:cubicBezTo>
                  <a:pt x="39" y="72"/>
                  <a:pt x="39" y="72"/>
                  <a:pt x="39" y="72"/>
                </a:cubicBezTo>
                <a:cubicBezTo>
                  <a:pt x="38" y="72"/>
                  <a:pt x="38" y="73"/>
                  <a:pt x="38" y="73"/>
                </a:cubicBezTo>
                <a:cubicBezTo>
                  <a:pt x="32" y="83"/>
                  <a:pt x="21" y="90"/>
                  <a:pt x="10" y="93"/>
                </a:cubicBezTo>
                <a:cubicBezTo>
                  <a:pt x="16" y="87"/>
                  <a:pt x="22" y="80"/>
                  <a:pt x="23" y="72"/>
                </a:cubicBezTo>
                <a:cubicBezTo>
                  <a:pt x="23" y="72"/>
                  <a:pt x="23" y="72"/>
                  <a:pt x="23" y="72"/>
                </a:cubicBezTo>
                <a:cubicBezTo>
                  <a:pt x="23" y="71"/>
                  <a:pt x="23" y="71"/>
                  <a:pt x="22" y="70"/>
                </a:cubicBezTo>
                <a:cubicBezTo>
                  <a:pt x="14" y="63"/>
                  <a:pt x="9" y="54"/>
                  <a:pt x="10" y="42"/>
                </a:cubicBezTo>
                <a:cubicBezTo>
                  <a:pt x="11" y="30"/>
                  <a:pt x="16" y="20"/>
                  <a:pt x="27" y="13"/>
                </a:cubicBezTo>
                <a:cubicBezTo>
                  <a:pt x="37" y="7"/>
                  <a:pt x="50" y="5"/>
                  <a:pt x="62" y="5"/>
                </a:cubicBezTo>
                <a:cubicBezTo>
                  <a:pt x="73" y="5"/>
                  <a:pt x="83" y="7"/>
                  <a:pt x="92" y="11"/>
                </a:cubicBezTo>
                <a:cubicBezTo>
                  <a:pt x="101" y="15"/>
                  <a:pt x="109" y="22"/>
                  <a:pt x="113" y="31"/>
                </a:cubicBezTo>
                <a:cubicBezTo>
                  <a:pt x="118" y="42"/>
                  <a:pt x="111" y="53"/>
                  <a:pt x="103"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
          <p:cNvSpPr>
            <a:spLocks noEditPoints="1"/>
          </p:cNvSpPr>
          <p:nvPr/>
        </p:nvSpPr>
        <p:spPr bwMode="auto">
          <a:xfrm>
            <a:off x="9128126" y="168275"/>
            <a:ext cx="439738" cy="368300"/>
          </a:xfrm>
          <a:custGeom>
            <a:avLst/>
            <a:gdLst>
              <a:gd name="T0" fmla="*/ 103 w 117"/>
              <a:gd name="T1" fmla="*/ 14 h 98"/>
              <a:gd name="T2" fmla="*/ 42 w 117"/>
              <a:gd name="T3" fmla="*/ 4 h 98"/>
              <a:gd name="T4" fmla="*/ 14 w 117"/>
              <a:gd name="T5" fmla="*/ 20 h 98"/>
              <a:gd name="T6" fmla="*/ 6 w 117"/>
              <a:gd name="T7" fmla="*/ 50 h 98"/>
              <a:gd name="T8" fmla="*/ 19 w 117"/>
              <a:gd name="T9" fmla="*/ 72 h 98"/>
              <a:gd name="T10" fmla="*/ 2 w 117"/>
              <a:gd name="T11" fmla="*/ 94 h 98"/>
              <a:gd name="T12" fmla="*/ 2 w 117"/>
              <a:gd name="T13" fmla="*/ 94 h 98"/>
              <a:gd name="T14" fmla="*/ 1 w 117"/>
              <a:gd name="T15" fmla="*/ 94 h 98"/>
              <a:gd name="T16" fmla="*/ 2 w 117"/>
              <a:gd name="T17" fmla="*/ 97 h 98"/>
              <a:gd name="T18" fmla="*/ 39 w 117"/>
              <a:gd name="T19" fmla="*/ 75 h 98"/>
              <a:gd name="T20" fmla="*/ 103 w 117"/>
              <a:gd name="T21" fmla="*/ 64 h 98"/>
              <a:gd name="T22" fmla="*/ 117 w 117"/>
              <a:gd name="T23" fmla="*/ 37 h 98"/>
              <a:gd name="T24" fmla="*/ 103 w 117"/>
              <a:gd name="T25" fmla="*/ 14 h 98"/>
              <a:gd name="T26" fmla="*/ 102 w 117"/>
              <a:gd name="T27" fmla="*/ 61 h 98"/>
              <a:gd name="T28" fmla="*/ 38 w 117"/>
              <a:gd name="T29" fmla="*/ 72 h 98"/>
              <a:gd name="T30" fmla="*/ 38 w 117"/>
              <a:gd name="T31" fmla="*/ 72 h 98"/>
              <a:gd name="T32" fmla="*/ 37 w 117"/>
              <a:gd name="T33" fmla="*/ 73 h 98"/>
              <a:gd name="T34" fmla="*/ 9 w 117"/>
              <a:gd name="T35" fmla="*/ 93 h 98"/>
              <a:gd name="T36" fmla="*/ 22 w 117"/>
              <a:gd name="T37" fmla="*/ 72 h 98"/>
              <a:gd name="T38" fmla="*/ 22 w 117"/>
              <a:gd name="T39" fmla="*/ 71 h 98"/>
              <a:gd name="T40" fmla="*/ 21 w 117"/>
              <a:gd name="T41" fmla="*/ 70 h 98"/>
              <a:gd name="T42" fmla="*/ 9 w 117"/>
              <a:gd name="T43" fmla="*/ 42 h 98"/>
              <a:gd name="T44" fmla="*/ 26 w 117"/>
              <a:gd name="T45" fmla="*/ 13 h 98"/>
              <a:gd name="T46" fmla="*/ 61 w 117"/>
              <a:gd name="T47" fmla="*/ 5 h 98"/>
              <a:gd name="T48" fmla="*/ 91 w 117"/>
              <a:gd name="T49" fmla="*/ 11 h 98"/>
              <a:gd name="T50" fmla="*/ 112 w 117"/>
              <a:gd name="T51" fmla="*/ 30 h 98"/>
              <a:gd name="T52" fmla="*/ 102 w 117"/>
              <a:gd name="T53" fmla="*/ 6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7" h="98">
                <a:moveTo>
                  <a:pt x="103" y="14"/>
                </a:moveTo>
                <a:cubicBezTo>
                  <a:pt x="86" y="1"/>
                  <a:pt x="63" y="0"/>
                  <a:pt x="42" y="4"/>
                </a:cubicBezTo>
                <a:cubicBezTo>
                  <a:pt x="32" y="6"/>
                  <a:pt x="20" y="11"/>
                  <a:pt x="14" y="20"/>
                </a:cubicBezTo>
                <a:cubicBezTo>
                  <a:pt x="8" y="28"/>
                  <a:pt x="5" y="40"/>
                  <a:pt x="6" y="50"/>
                </a:cubicBezTo>
                <a:cubicBezTo>
                  <a:pt x="7" y="59"/>
                  <a:pt x="12" y="66"/>
                  <a:pt x="19" y="72"/>
                </a:cubicBezTo>
                <a:cubicBezTo>
                  <a:pt x="18" y="81"/>
                  <a:pt x="9" y="89"/>
                  <a:pt x="2" y="94"/>
                </a:cubicBezTo>
                <a:cubicBezTo>
                  <a:pt x="2" y="94"/>
                  <a:pt x="2" y="94"/>
                  <a:pt x="2" y="94"/>
                </a:cubicBezTo>
                <a:cubicBezTo>
                  <a:pt x="2" y="94"/>
                  <a:pt x="2" y="94"/>
                  <a:pt x="1" y="94"/>
                </a:cubicBezTo>
                <a:cubicBezTo>
                  <a:pt x="0" y="95"/>
                  <a:pt x="0" y="98"/>
                  <a:pt x="2" y="97"/>
                </a:cubicBezTo>
                <a:cubicBezTo>
                  <a:pt x="16" y="95"/>
                  <a:pt x="32" y="87"/>
                  <a:pt x="39" y="75"/>
                </a:cubicBezTo>
                <a:cubicBezTo>
                  <a:pt x="60" y="75"/>
                  <a:pt x="85" y="78"/>
                  <a:pt x="103" y="64"/>
                </a:cubicBezTo>
                <a:cubicBezTo>
                  <a:pt x="111" y="57"/>
                  <a:pt x="117" y="47"/>
                  <a:pt x="117" y="37"/>
                </a:cubicBezTo>
                <a:cubicBezTo>
                  <a:pt x="116" y="28"/>
                  <a:pt x="110" y="20"/>
                  <a:pt x="103" y="14"/>
                </a:cubicBezTo>
                <a:close/>
                <a:moveTo>
                  <a:pt x="102" y="61"/>
                </a:moveTo>
                <a:cubicBezTo>
                  <a:pt x="85" y="75"/>
                  <a:pt x="59" y="72"/>
                  <a:pt x="38" y="72"/>
                </a:cubicBezTo>
                <a:cubicBezTo>
                  <a:pt x="38" y="72"/>
                  <a:pt x="38" y="72"/>
                  <a:pt x="38" y="72"/>
                </a:cubicBezTo>
                <a:cubicBezTo>
                  <a:pt x="37" y="72"/>
                  <a:pt x="37" y="73"/>
                  <a:pt x="37" y="73"/>
                </a:cubicBezTo>
                <a:cubicBezTo>
                  <a:pt x="31" y="83"/>
                  <a:pt x="20" y="90"/>
                  <a:pt x="9" y="93"/>
                </a:cubicBezTo>
                <a:cubicBezTo>
                  <a:pt x="15" y="87"/>
                  <a:pt x="21" y="80"/>
                  <a:pt x="22" y="72"/>
                </a:cubicBezTo>
                <a:cubicBezTo>
                  <a:pt x="22" y="72"/>
                  <a:pt x="22" y="72"/>
                  <a:pt x="22" y="71"/>
                </a:cubicBezTo>
                <a:cubicBezTo>
                  <a:pt x="22" y="71"/>
                  <a:pt x="22" y="71"/>
                  <a:pt x="21" y="70"/>
                </a:cubicBezTo>
                <a:cubicBezTo>
                  <a:pt x="13" y="62"/>
                  <a:pt x="8" y="54"/>
                  <a:pt x="9" y="42"/>
                </a:cubicBezTo>
                <a:cubicBezTo>
                  <a:pt x="10" y="30"/>
                  <a:pt x="15" y="19"/>
                  <a:pt x="26" y="13"/>
                </a:cubicBezTo>
                <a:cubicBezTo>
                  <a:pt x="37" y="7"/>
                  <a:pt x="49" y="5"/>
                  <a:pt x="61" y="5"/>
                </a:cubicBezTo>
                <a:cubicBezTo>
                  <a:pt x="72" y="5"/>
                  <a:pt x="82" y="6"/>
                  <a:pt x="91" y="11"/>
                </a:cubicBezTo>
                <a:cubicBezTo>
                  <a:pt x="100" y="15"/>
                  <a:pt x="108" y="21"/>
                  <a:pt x="112" y="30"/>
                </a:cubicBezTo>
                <a:cubicBezTo>
                  <a:pt x="117" y="42"/>
                  <a:pt x="110" y="53"/>
                  <a:pt x="102"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1"/>
          <p:cNvSpPr>
            <a:spLocks noEditPoints="1"/>
          </p:cNvSpPr>
          <p:nvPr/>
        </p:nvSpPr>
        <p:spPr bwMode="auto">
          <a:xfrm>
            <a:off x="6181726" y="4581525"/>
            <a:ext cx="439738" cy="368300"/>
          </a:xfrm>
          <a:custGeom>
            <a:avLst/>
            <a:gdLst>
              <a:gd name="T0" fmla="*/ 103 w 117"/>
              <a:gd name="T1" fmla="*/ 15 h 98"/>
              <a:gd name="T2" fmla="*/ 42 w 117"/>
              <a:gd name="T3" fmla="*/ 4 h 98"/>
              <a:gd name="T4" fmla="*/ 14 w 117"/>
              <a:gd name="T5" fmla="*/ 20 h 98"/>
              <a:gd name="T6" fmla="*/ 6 w 117"/>
              <a:gd name="T7" fmla="*/ 50 h 98"/>
              <a:gd name="T8" fmla="*/ 19 w 117"/>
              <a:gd name="T9" fmla="*/ 72 h 98"/>
              <a:gd name="T10" fmla="*/ 3 w 117"/>
              <a:gd name="T11" fmla="*/ 94 h 98"/>
              <a:gd name="T12" fmla="*/ 3 w 117"/>
              <a:gd name="T13" fmla="*/ 94 h 98"/>
              <a:gd name="T14" fmla="*/ 2 w 117"/>
              <a:gd name="T15" fmla="*/ 95 h 98"/>
              <a:gd name="T16" fmla="*/ 2 w 117"/>
              <a:gd name="T17" fmla="*/ 97 h 98"/>
              <a:gd name="T18" fmla="*/ 39 w 117"/>
              <a:gd name="T19" fmla="*/ 75 h 98"/>
              <a:gd name="T20" fmla="*/ 103 w 117"/>
              <a:gd name="T21" fmla="*/ 64 h 98"/>
              <a:gd name="T22" fmla="*/ 117 w 117"/>
              <a:gd name="T23" fmla="*/ 37 h 98"/>
              <a:gd name="T24" fmla="*/ 103 w 117"/>
              <a:gd name="T25" fmla="*/ 15 h 98"/>
              <a:gd name="T26" fmla="*/ 102 w 117"/>
              <a:gd name="T27" fmla="*/ 61 h 98"/>
              <a:gd name="T28" fmla="*/ 38 w 117"/>
              <a:gd name="T29" fmla="*/ 72 h 98"/>
              <a:gd name="T30" fmla="*/ 38 w 117"/>
              <a:gd name="T31" fmla="*/ 72 h 98"/>
              <a:gd name="T32" fmla="*/ 37 w 117"/>
              <a:gd name="T33" fmla="*/ 73 h 98"/>
              <a:gd name="T34" fmla="*/ 9 w 117"/>
              <a:gd name="T35" fmla="*/ 93 h 98"/>
              <a:gd name="T36" fmla="*/ 22 w 117"/>
              <a:gd name="T37" fmla="*/ 72 h 98"/>
              <a:gd name="T38" fmla="*/ 22 w 117"/>
              <a:gd name="T39" fmla="*/ 72 h 98"/>
              <a:gd name="T40" fmla="*/ 21 w 117"/>
              <a:gd name="T41" fmla="*/ 70 h 98"/>
              <a:gd name="T42" fmla="*/ 9 w 117"/>
              <a:gd name="T43" fmla="*/ 42 h 98"/>
              <a:gd name="T44" fmla="*/ 26 w 117"/>
              <a:gd name="T45" fmla="*/ 13 h 98"/>
              <a:gd name="T46" fmla="*/ 62 w 117"/>
              <a:gd name="T47" fmla="*/ 5 h 98"/>
              <a:gd name="T48" fmla="*/ 92 w 117"/>
              <a:gd name="T49" fmla="*/ 11 h 98"/>
              <a:gd name="T50" fmla="*/ 112 w 117"/>
              <a:gd name="T51" fmla="*/ 31 h 98"/>
              <a:gd name="T52" fmla="*/ 102 w 117"/>
              <a:gd name="T53" fmla="*/ 6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7" h="98">
                <a:moveTo>
                  <a:pt x="103" y="15"/>
                </a:moveTo>
                <a:cubicBezTo>
                  <a:pt x="86" y="1"/>
                  <a:pt x="63" y="0"/>
                  <a:pt x="42" y="4"/>
                </a:cubicBezTo>
                <a:cubicBezTo>
                  <a:pt x="32" y="6"/>
                  <a:pt x="21" y="11"/>
                  <a:pt x="14" y="20"/>
                </a:cubicBezTo>
                <a:cubicBezTo>
                  <a:pt x="8" y="28"/>
                  <a:pt x="6" y="40"/>
                  <a:pt x="6" y="50"/>
                </a:cubicBezTo>
                <a:cubicBezTo>
                  <a:pt x="7" y="59"/>
                  <a:pt x="13" y="66"/>
                  <a:pt x="19" y="72"/>
                </a:cubicBezTo>
                <a:cubicBezTo>
                  <a:pt x="18" y="81"/>
                  <a:pt x="10" y="89"/>
                  <a:pt x="3" y="94"/>
                </a:cubicBezTo>
                <a:cubicBezTo>
                  <a:pt x="3" y="94"/>
                  <a:pt x="3" y="94"/>
                  <a:pt x="3" y="94"/>
                </a:cubicBezTo>
                <a:cubicBezTo>
                  <a:pt x="2" y="95"/>
                  <a:pt x="2" y="95"/>
                  <a:pt x="2" y="95"/>
                </a:cubicBezTo>
                <a:cubicBezTo>
                  <a:pt x="0" y="95"/>
                  <a:pt x="1" y="98"/>
                  <a:pt x="2" y="97"/>
                </a:cubicBezTo>
                <a:cubicBezTo>
                  <a:pt x="16" y="95"/>
                  <a:pt x="32" y="87"/>
                  <a:pt x="39" y="75"/>
                </a:cubicBezTo>
                <a:cubicBezTo>
                  <a:pt x="61" y="75"/>
                  <a:pt x="85" y="78"/>
                  <a:pt x="103" y="64"/>
                </a:cubicBezTo>
                <a:cubicBezTo>
                  <a:pt x="111" y="57"/>
                  <a:pt x="117" y="48"/>
                  <a:pt x="117" y="37"/>
                </a:cubicBezTo>
                <a:cubicBezTo>
                  <a:pt x="116" y="28"/>
                  <a:pt x="110" y="20"/>
                  <a:pt x="103" y="15"/>
                </a:cubicBezTo>
                <a:close/>
                <a:moveTo>
                  <a:pt x="102" y="61"/>
                </a:moveTo>
                <a:cubicBezTo>
                  <a:pt x="85" y="76"/>
                  <a:pt x="59" y="72"/>
                  <a:pt x="38" y="72"/>
                </a:cubicBezTo>
                <a:cubicBezTo>
                  <a:pt x="38" y="72"/>
                  <a:pt x="38" y="72"/>
                  <a:pt x="38" y="72"/>
                </a:cubicBezTo>
                <a:cubicBezTo>
                  <a:pt x="38" y="72"/>
                  <a:pt x="37" y="73"/>
                  <a:pt x="37" y="73"/>
                </a:cubicBezTo>
                <a:cubicBezTo>
                  <a:pt x="32" y="83"/>
                  <a:pt x="20" y="90"/>
                  <a:pt x="9" y="93"/>
                </a:cubicBezTo>
                <a:cubicBezTo>
                  <a:pt x="15" y="87"/>
                  <a:pt x="21" y="80"/>
                  <a:pt x="22" y="72"/>
                </a:cubicBezTo>
                <a:cubicBezTo>
                  <a:pt x="22" y="72"/>
                  <a:pt x="22" y="72"/>
                  <a:pt x="22" y="72"/>
                </a:cubicBezTo>
                <a:cubicBezTo>
                  <a:pt x="22" y="71"/>
                  <a:pt x="22" y="71"/>
                  <a:pt x="21" y="70"/>
                </a:cubicBezTo>
                <a:cubicBezTo>
                  <a:pt x="13" y="63"/>
                  <a:pt x="8" y="54"/>
                  <a:pt x="9" y="42"/>
                </a:cubicBezTo>
                <a:cubicBezTo>
                  <a:pt x="11" y="30"/>
                  <a:pt x="16" y="20"/>
                  <a:pt x="26" y="13"/>
                </a:cubicBezTo>
                <a:cubicBezTo>
                  <a:pt x="37" y="7"/>
                  <a:pt x="50" y="5"/>
                  <a:pt x="62" y="5"/>
                </a:cubicBezTo>
                <a:cubicBezTo>
                  <a:pt x="72" y="5"/>
                  <a:pt x="82" y="7"/>
                  <a:pt x="92" y="11"/>
                </a:cubicBezTo>
                <a:cubicBezTo>
                  <a:pt x="100" y="15"/>
                  <a:pt x="108" y="22"/>
                  <a:pt x="112" y="31"/>
                </a:cubicBezTo>
                <a:cubicBezTo>
                  <a:pt x="117" y="42"/>
                  <a:pt x="111" y="53"/>
                  <a:pt x="102"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2"/>
          <p:cNvSpPr>
            <a:spLocks noEditPoints="1"/>
          </p:cNvSpPr>
          <p:nvPr/>
        </p:nvSpPr>
        <p:spPr bwMode="auto">
          <a:xfrm>
            <a:off x="5243513" y="2168525"/>
            <a:ext cx="442913" cy="368300"/>
          </a:xfrm>
          <a:custGeom>
            <a:avLst/>
            <a:gdLst>
              <a:gd name="T0" fmla="*/ 103 w 118"/>
              <a:gd name="T1" fmla="*/ 14 h 98"/>
              <a:gd name="T2" fmla="*/ 43 w 118"/>
              <a:gd name="T3" fmla="*/ 4 h 98"/>
              <a:gd name="T4" fmla="*/ 15 w 118"/>
              <a:gd name="T5" fmla="*/ 20 h 98"/>
              <a:gd name="T6" fmla="*/ 7 w 118"/>
              <a:gd name="T7" fmla="*/ 50 h 98"/>
              <a:gd name="T8" fmla="*/ 19 w 118"/>
              <a:gd name="T9" fmla="*/ 72 h 98"/>
              <a:gd name="T10" fmla="*/ 3 w 118"/>
              <a:gd name="T11" fmla="*/ 94 h 98"/>
              <a:gd name="T12" fmla="*/ 3 w 118"/>
              <a:gd name="T13" fmla="*/ 94 h 98"/>
              <a:gd name="T14" fmla="*/ 2 w 118"/>
              <a:gd name="T15" fmla="*/ 95 h 98"/>
              <a:gd name="T16" fmla="*/ 3 w 118"/>
              <a:gd name="T17" fmla="*/ 97 h 98"/>
              <a:gd name="T18" fmla="*/ 40 w 118"/>
              <a:gd name="T19" fmla="*/ 75 h 98"/>
              <a:gd name="T20" fmla="*/ 104 w 118"/>
              <a:gd name="T21" fmla="*/ 64 h 98"/>
              <a:gd name="T22" fmla="*/ 117 w 118"/>
              <a:gd name="T23" fmla="*/ 37 h 98"/>
              <a:gd name="T24" fmla="*/ 103 w 118"/>
              <a:gd name="T25" fmla="*/ 14 h 98"/>
              <a:gd name="T26" fmla="*/ 103 w 118"/>
              <a:gd name="T27" fmla="*/ 61 h 98"/>
              <a:gd name="T28" fmla="*/ 39 w 118"/>
              <a:gd name="T29" fmla="*/ 72 h 98"/>
              <a:gd name="T30" fmla="*/ 39 w 118"/>
              <a:gd name="T31" fmla="*/ 72 h 98"/>
              <a:gd name="T32" fmla="*/ 38 w 118"/>
              <a:gd name="T33" fmla="*/ 73 h 98"/>
              <a:gd name="T34" fmla="*/ 10 w 118"/>
              <a:gd name="T35" fmla="*/ 93 h 98"/>
              <a:gd name="T36" fmla="*/ 22 w 118"/>
              <a:gd name="T37" fmla="*/ 72 h 98"/>
              <a:gd name="T38" fmla="*/ 22 w 118"/>
              <a:gd name="T39" fmla="*/ 72 h 98"/>
              <a:gd name="T40" fmla="*/ 22 w 118"/>
              <a:gd name="T41" fmla="*/ 70 h 98"/>
              <a:gd name="T42" fmla="*/ 10 w 118"/>
              <a:gd name="T43" fmla="*/ 42 h 98"/>
              <a:gd name="T44" fmla="*/ 27 w 118"/>
              <a:gd name="T45" fmla="*/ 13 h 98"/>
              <a:gd name="T46" fmla="*/ 62 w 118"/>
              <a:gd name="T47" fmla="*/ 5 h 98"/>
              <a:gd name="T48" fmla="*/ 92 w 118"/>
              <a:gd name="T49" fmla="*/ 11 h 98"/>
              <a:gd name="T50" fmla="*/ 113 w 118"/>
              <a:gd name="T51" fmla="*/ 31 h 98"/>
              <a:gd name="T52" fmla="*/ 103 w 118"/>
              <a:gd name="T53" fmla="*/ 6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8" h="98">
                <a:moveTo>
                  <a:pt x="103" y="14"/>
                </a:moveTo>
                <a:cubicBezTo>
                  <a:pt x="87" y="1"/>
                  <a:pt x="63" y="0"/>
                  <a:pt x="43" y="4"/>
                </a:cubicBezTo>
                <a:cubicBezTo>
                  <a:pt x="33" y="6"/>
                  <a:pt x="21" y="11"/>
                  <a:pt x="15" y="20"/>
                </a:cubicBezTo>
                <a:cubicBezTo>
                  <a:pt x="9" y="28"/>
                  <a:pt x="6" y="40"/>
                  <a:pt x="7" y="50"/>
                </a:cubicBezTo>
                <a:cubicBezTo>
                  <a:pt x="8" y="59"/>
                  <a:pt x="13" y="66"/>
                  <a:pt x="19" y="72"/>
                </a:cubicBezTo>
                <a:cubicBezTo>
                  <a:pt x="19" y="81"/>
                  <a:pt x="10" y="89"/>
                  <a:pt x="3" y="94"/>
                </a:cubicBezTo>
                <a:cubicBezTo>
                  <a:pt x="3" y="94"/>
                  <a:pt x="3" y="94"/>
                  <a:pt x="3" y="94"/>
                </a:cubicBezTo>
                <a:cubicBezTo>
                  <a:pt x="3" y="94"/>
                  <a:pt x="2" y="95"/>
                  <a:pt x="2" y="95"/>
                </a:cubicBezTo>
                <a:cubicBezTo>
                  <a:pt x="0" y="95"/>
                  <a:pt x="1" y="98"/>
                  <a:pt x="3" y="97"/>
                </a:cubicBezTo>
                <a:cubicBezTo>
                  <a:pt x="16" y="95"/>
                  <a:pt x="32" y="87"/>
                  <a:pt x="40" y="75"/>
                </a:cubicBezTo>
                <a:cubicBezTo>
                  <a:pt x="61" y="75"/>
                  <a:pt x="86" y="78"/>
                  <a:pt x="104" y="64"/>
                </a:cubicBezTo>
                <a:cubicBezTo>
                  <a:pt x="112" y="57"/>
                  <a:pt x="118" y="48"/>
                  <a:pt x="117" y="37"/>
                </a:cubicBezTo>
                <a:cubicBezTo>
                  <a:pt x="117" y="28"/>
                  <a:pt x="110" y="20"/>
                  <a:pt x="103" y="14"/>
                </a:cubicBezTo>
                <a:close/>
                <a:moveTo>
                  <a:pt x="103" y="61"/>
                </a:moveTo>
                <a:cubicBezTo>
                  <a:pt x="86" y="76"/>
                  <a:pt x="60" y="72"/>
                  <a:pt x="39" y="72"/>
                </a:cubicBezTo>
                <a:cubicBezTo>
                  <a:pt x="39" y="72"/>
                  <a:pt x="39" y="72"/>
                  <a:pt x="39" y="72"/>
                </a:cubicBezTo>
                <a:cubicBezTo>
                  <a:pt x="38" y="72"/>
                  <a:pt x="38" y="73"/>
                  <a:pt x="38" y="73"/>
                </a:cubicBezTo>
                <a:cubicBezTo>
                  <a:pt x="32" y="83"/>
                  <a:pt x="21" y="90"/>
                  <a:pt x="10" y="93"/>
                </a:cubicBezTo>
                <a:cubicBezTo>
                  <a:pt x="16" y="87"/>
                  <a:pt x="22" y="80"/>
                  <a:pt x="22" y="72"/>
                </a:cubicBezTo>
                <a:cubicBezTo>
                  <a:pt x="22" y="72"/>
                  <a:pt x="22" y="72"/>
                  <a:pt x="22" y="72"/>
                </a:cubicBezTo>
                <a:cubicBezTo>
                  <a:pt x="23" y="71"/>
                  <a:pt x="22" y="71"/>
                  <a:pt x="22" y="70"/>
                </a:cubicBezTo>
                <a:cubicBezTo>
                  <a:pt x="14" y="63"/>
                  <a:pt x="9" y="54"/>
                  <a:pt x="10" y="42"/>
                </a:cubicBezTo>
                <a:cubicBezTo>
                  <a:pt x="11" y="30"/>
                  <a:pt x="16" y="19"/>
                  <a:pt x="27" y="13"/>
                </a:cubicBezTo>
                <a:cubicBezTo>
                  <a:pt x="37" y="7"/>
                  <a:pt x="50" y="5"/>
                  <a:pt x="62" y="5"/>
                </a:cubicBezTo>
                <a:cubicBezTo>
                  <a:pt x="73" y="5"/>
                  <a:pt x="83" y="7"/>
                  <a:pt x="92" y="11"/>
                </a:cubicBezTo>
                <a:cubicBezTo>
                  <a:pt x="101" y="15"/>
                  <a:pt x="109" y="22"/>
                  <a:pt x="113" y="31"/>
                </a:cubicBezTo>
                <a:cubicBezTo>
                  <a:pt x="118" y="42"/>
                  <a:pt x="111" y="53"/>
                  <a:pt x="103"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3"/>
          <p:cNvSpPr>
            <a:spLocks noEditPoints="1"/>
          </p:cNvSpPr>
          <p:nvPr/>
        </p:nvSpPr>
        <p:spPr bwMode="auto">
          <a:xfrm>
            <a:off x="3722688" y="454025"/>
            <a:ext cx="442913" cy="365125"/>
          </a:xfrm>
          <a:custGeom>
            <a:avLst/>
            <a:gdLst>
              <a:gd name="T0" fmla="*/ 103 w 118"/>
              <a:gd name="T1" fmla="*/ 14 h 97"/>
              <a:gd name="T2" fmla="*/ 43 w 118"/>
              <a:gd name="T3" fmla="*/ 4 h 97"/>
              <a:gd name="T4" fmla="*/ 14 w 118"/>
              <a:gd name="T5" fmla="*/ 19 h 97"/>
              <a:gd name="T6" fmla="*/ 7 w 118"/>
              <a:gd name="T7" fmla="*/ 49 h 97"/>
              <a:gd name="T8" fmla="*/ 19 w 118"/>
              <a:gd name="T9" fmla="*/ 72 h 97"/>
              <a:gd name="T10" fmla="*/ 3 w 118"/>
              <a:gd name="T11" fmla="*/ 94 h 97"/>
              <a:gd name="T12" fmla="*/ 3 w 118"/>
              <a:gd name="T13" fmla="*/ 94 h 97"/>
              <a:gd name="T14" fmla="*/ 2 w 118"/>
              <a:gd name="T15" fmla="*/ 94 h 97"/>
              <a:gd name="T16" fmla="*/ 3 w 118"/>
              <a:gd name="T17" fmla="*/ 97 h 97"/>
              <a:gd name="T18" fmla="*/ 39 w 118"/>
              <a:gd name="T19" fmla="*/ 75 h 97"/>
              <a:gd name="T20" fmla="*/ 103 w 118"/>
              <a:gd name="T21" fmla="*/ 63 h 97"/>
              <a:gd name="T22" fmla="*/ 117 w 118"/>
              <a:gd name="T23" fmla="*/ 37 h 97"/>
              <a:gd name="T24" fmla="*/ 103 w 118"/>
              <a:gd name="T25" fmla="*/ 14 h 97"/>
              <a:gd name="T26" fmla="*/ 102 w 118"/>
              <a:gd name="T27" fmla="*/ 60 h 97"/>
              <a:gd name="T28" fmla="*/ 39 w 118"/>
              <a:gd name="T29" fmla="*/ 72 h 97"/>
              <a:gd name="T30" fmla="*/ 38 w 118"/>
              <a:gd name="T31" fmla="*/ 72 h 97"/>
              <a:gd name="T32" fmla="*/ 37 w 118"/>
              <a:gd name="T33" fmla="*/ 73 h 97"/>
              <a:gd name="T34" fmla="*/ 9 w 118"/>
              <a:gd name="T35" fmla="*/ 93 h 97"/>
              <a:gd name="T36" fmla="*/ 22 w 118"/>
              <a:gd name="T37" fmla="*/ 71 h 97"/>
              <a:gd name="T38" fmla="*/ 22 w 118"/>
              <a:gd name="T39" fmla="*/ 71 h 97"/>
              <a:gd name="T40" fmla="*/ 22 w 118"/>
              <a:gd name="T41" fmla="*/ 70 h 97"/>
              <a:gd name="T42" fmla="*/ 10 w 118"/>
              <a:gd name="T43" fmla="*/ 42 h 97"/>
              <a:gd name="T44" fmla="*/ 27 w 118"/>
              <a:gd name="T45" fmla="*/ 13 h 97"/>
              <a:gd name="T46" fmla="*/ 62 w 118"/>
              <a:gd name="T47" fmla="*/ 5 h 97"/>
              <a:gd name="T48" fmla="*/ 92 w 118"/>
              <a:gd name="T49" fmla="*/ 11 h 97"/>
              <a:gd name="T50" fmla="*/ 112 w 118"/>
              <a:gd name="T51" fmla="*/ 30 h 97"/>
              <a:gd name="T52" fmla="*/ 102 w 118"/>
              <a:gd name="T53" fmla="*/ 6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8" h="97">
                <a:moveTo>
                  <a:pt x="103" y="14"/>
                </a:moveTo>
                <a:cubicBezTo>
                  <a:pt x="86" y="1"/>
                  <a:pt x="63" y="0"/>
                  <a:pt x="43" y="4"/>
                </a:cubicBezTo>
                <a:cubicBezTo>
                  <a:pt x="32" y="6"/>
                  <a:pt x="21" y="11"/>
                  <a:pt x="14" y="19"/>
                </a:cubicBezTo>
                <a:cubicBezTo>
                  <a:pt x="8" y="27"/>
                  <a:pt x="6" y="40"/>
                  <a:pt x="7" y="49"/>
                </a:cubicBezTo>
                <a:cubicBezTo>
                  <a:pt x="8" y="58"/>
                  <a:pt x="13" y="66"/>
                  <a:pt x="19" y="72"/>
                </a:cubicBezTo>
                <a:cubicBezTo>
                  <a:pt x="19" y="80"/>
                  <a:pt x="10" y="89"/>
                  <a:pt x="3" y="94"/>
                </a:cubicBezTo>
                <a:cubicBezTo>
                  <a:pt x="3" y="94"/>
                  <a:pt x="3" y="94"/>
                  <a:pt x="3" y="94"/>
                </a:cubicBezTo>
                <a:cubicBezTo>
                  <a:pt x="2" y="94"/>
                  <a:pt x="2" y="94"/>
                  <a:pt x="2" y="94"/>
                </a:cubicBezTo>
                <a:cubicBezTo>
                  <a:pt x="0" y="94"/>
                  <a:pt x="1" y="97"/>
                  <a:pt x="3" y="97"/>
                </a:cubicBezTo>
                <a:cubicBezTo>
                  <a:pt x="16" y="95"/>
                  <a:pt x="32" y="87"/>
                  <a:pt x="39" y="75"/>
                </a:cubicBezTo>
                <a:cubicBezTo>
                  <a:pt x="61" y="75"/>
                  <a:pt x="85" y="77"/>
                  <a:pt x="103" y="63"/>
                </a:cubicBezTo>
                <a:cubicBezTo>
                  <a:pt x="111" y="57"/>
                  <a:pt x="118" y="47"/>
                  <a:pt x="117" y="37"/>
                </a:cubicBezTo>
                <a:cubicBezTo>
                  <a:pt x="116" y="27"/>
                  <a:pt x="110" y="20"/>
                  <a:pt x="103" y="14"/>
                </a:cubicBezTo>
                <a:close/>
                <a:moveTo>
                  <a:pt x="102" y="60"/>
                </a:moveTo>
                <a:cubicBezTo>
                  <a:pt x="86" y="75"/>
                  <a:pt x="59" y="72"/>
                  <a:pt x="39" y="72"/>
                </a:cubicBezTo>
                <a:cubicBezTo>
                  <a:pt x="38" y="72"/>
                  <a:pt x="38" y="72"/>
                  <a:pt x="38" y="72"/>
                </a:cubicBezTo>
                <a:cubicBezTo>
                  <a:pt x="38" y="72"/>
                  <a:pt x="38" y="72"/>
                  <a:pt x="37" y="73"/>
                </a:cubicBezTo>
                <a:cubicBezTo>
                  <a:pt x="32" y="82"/>
                  <a:pt x="20" y="89"/>
                  <a:pt x="9" y="93"/>
                </a:cubicBezTo>
                <a:cubicBezTo>
                  <a:pt x="16" y="87"/>
                  <a:pt x="22" y="79"/>
                  <a:pt x="22" y="71"/>
                </a:cubicBezTo>
                <a:cubicBezTo>
                  <a:pt x="22" y="71"/>
                  <a:pt x="22" y="71"/>
                  <a:pt x="22" y="71"/>
                </a:cubicBezTo>
                <a:cubicBezTo>
                  <a:pt x="22" y="71"/>
                  <a:pt x="22" y="70"/>
                  <a:pt x="22" y="70"/>
                </a:cubicBezTo>
                <a:cubicBezTo>
                  <a:pt x="13" y="62"/>
                  <a:pt x="9" y="53"/>
                  <a:pt x="10" y="42"/>
                </a:cubicBezTo>
                <a:cubicBezTo>
                  <a:pt x="11" y="30"/>
                  <a:pt x="16" y="19"/>
                  <a:pt x="27" y="13"/>
                </a:cubicBezTo>
                <a:cubicBezTo>
                  <a:pt x="37" y="7"/>
                  <a:pt x="50" y="5"/>
                  <a:pt x="62" y="5"/>
                </a:cubicBezTo>
                <a:cubicBezTo>
                  <a:pt x="72" y="4"/>
                  <a:pt x="82" y="6"/>
                  <a:pt x="92" y="11"/>
                </a:cubicBezTo>
                <a:cubicBezTo>
                  <a:pt x="101" y="15"/>
                  <a:pt x="109" y="21"/>
                  <a:pt x="112" y="30"/>
                </a:cubicBezTo>
                <a:cubicBezTo>
                  <a:pt x="117" y="42"/>
                  <a:pt x="111" y="53"/>
                  <a:pt x="102"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4"/>
          <p:cNvSpPr>
            <a:spLocks noEditPoints="1"/>
          </p:cNvSpPr>
          <p:nvPr/>
        </p:nvSpPr>
        <p:spPr bwMode="auto">
          <a:xfrm>
            <a:off x="4838700" y="781050"/>
            <a:ext cx="385763" cy="673100"/>
          </a:xfrm>
          <a:custGeom>
            <a:avLst/>
            <a:gdLst>
              <a:gd name="T0" fmla="*/ 40 w 103"/>
              <a:gd name="T1" fmla="*/ 151 h 179"/>
              <a:gd name="T2" fmla="*/ 52 w 103"/>
              <a:gd name="T3" fmla="*/ 179 h 179"/>
              <a:gd name="T4" fmla="*/ 65 w 103"/>
              <a:gd name="T5" fmla="*/ 151 h 179"/>
              <a:gd name="T6" fmla="*/ 96 w 103"/>
              <a:gd name="T7" fmla="*/ 77 h 179"/>
              <a:gd name="T8" fmla="*/ 32 w 103"/>
              <a:gd name="T9" fmla="*/ 8 h 179"/>
              <a:gd name="T10" fmla="*/ 14 w 103"/>
              <a:gd name="T11" fmla="*/ 97 h 179"/>
              <a:gd name="T12" fmla="*/ 50 w 103"/>
              <a:gd name="T13" fmla="*/ 111 h 179"/>
              <a:gd name="T14" fmla="*/ 37 w 103"/>
              <a:gd name="T15" fmla="*/ 70 h 179"/>
              <a:gd name="T16" fmla="*/ 48 w 103"/>
              <a:gd name="T17" fmla="*/ 68 h 179"/>
              <a:gd name="T18" fmla="*/ 63 w 103"/>
              <a:gd name="T19" fmla="*/ 70 h 179"/>
              <a:gd name="T20" fmla="*/ 65 w 103"/>
              <a:gd name="T21" fmla="*/ 75 h 179"/>
              <a:gd name="T22" fmla="*/ 60 w 103"/>
              <a:gd name="T23" fmla="*/ 105 h 179"/>
              <a:gd name="T24" fmla="*/ 48 w 103"/>
              <a:gd name="T25" fmla="*/ 151 h 179"/>
              <a:gd name="T26" fmla="*/ 56 w 103"/>
              <a:gd name="T27" fmla="*/ 60 h 179"/>
              <a:gd name="T28" fmla="*/ 58 w 103"/>
              <a:gd name="T29" fmla="*/ 56 h 179"/>
              <a:gd name="T30" fmla="*/ 56 w 103"/>
              <a:gd name="T31" fmla="*/ 61 h 179"/>
              <a:gd name="T32" fmla="*/ 62 w 103"/>
              <a:gd name="T33" fmla="*/ 153 h 179"/>
              <a:gd name="T34" fmla="*/ 61 w 103"/>
              <a:gd name="T35" fmla="*/ 160 h 179"/>
              <a:gd name="T36" fmla="*/ 42 w 103"/>
              <a:gd name="T37" fmla="*/ 154 h 179"/>
              <a:gd name="T38" fmla="*/ 61 w 103"/>
              <a:gd name="T39" fmla="*/ 167 h 179"/>
              <a:gd name="T40" fmla="*/ 44 w 103"/>
              <a:gd name="T41" fmla="*/ 167 h 179"/>
              <a:gd name="T42" fmla="*/ 42 w 103"/>
              <a:gd name="T43" fmla="*/ 162 h 179"/>
              <a:gd name="T44" fmla="*/ 62 w 103"/>
              <a:gd name="T45" fmla="*/ 163 h 179"/>
              <a:gd name="T46" fmla="*/ 53 w 103"/>
              <a:gd name="T47" fmla="*/ 176 h 179"/>
              <a:gd name="T48" fmla="*/ 60 w 103"/>
              <a:gd name="T49" fmla="*/ 170 h 179"/>
              <a:gd name="T50" fmla="*/ 53 w 103"/>
              <a:gd name="T51" fmla="*/ 176 h 179"/>
              <a:gd name="T52" fmla="*/ 77 w 103"/>
              <a:gd name="T53" fmla="*/ 12 h 179"/>
              <a:gd name="T54" fmla="*/ 71 w 103"/>
              <a:gd name="T55" fmla="*/ 113 h 179"/>
              <a:gd name="T56" fmla="*/ 62 w 103"/>
              <a:gd name="T57" fmla="*/ 150 h 179"/>
              <a:gd name="T58" fmla="*/ 60 w 103"/>
              <a:gd name="T59" fmla="*/ 150 h 179"/>
              <a:gd name="T60" fmla="*/ 64 w 103"/>
              <a:gd name="T61" fmla="*/ 87 h 179"/>
              <a:gd name="T62" fmla="*/ 76 w 103"/>
              <a:gd name="T63" fmla="*/ 73 h 179"/>
              <a:gd name="T64" fmla="*/ 67 w 103"/>
              <a:gd name="T65" fmla="*/ 72 h 179"/>
              <a:gd name="T66" fmla="*/ 74 w 103"/>
              <a:gd name="T67" fmla="*/ 63 h 179"/>
              <a:gd name="T68" fmla="*/ 64 w 103"/>
              <a:gd name="T69" fmla="*/ 67 h 179"/>
              <a:gd name="T70" fmla="*/ 62 w 103"/>
              <a:gd name="T71" fmla="*/ 55 h 179"/>
              <a:gd name="T72" fmla="*/ 54 w 103"/>
              <a:gd name="T73" fmla="*/ 55 h 179"/>
              <a:gd name="T74" fmla="*/ 54 w 103"/>
              <a:gd name="T75" fmla="*/ 64 h 179"/>
              <a:gd name="T76" fmla="*/ 44 w 103"/>
              <a:gd name="T77" fmla="*/ 58 h 179"/>
              <a:gd name="T78" fmla="*/ 36 w 103"/>
              <a:gd name="T79" fmla="*/ 54 h 179"/>
              <a:gd name="T80" fmla="*/ 41 w 103"/>
              <a:gd name="T81" fmla="*/ 64 h 179"/>
              <a:gd name="T82" fmla="*/ 35 w 103"/>
              <a:gd name="T83" fmla="*/ 68 h 179"/>
              <a:gd name="T84" fmla="*/ 22 w 103"/>
              <a:gd name="T85" fmla="*/ 64 h 179"/>
              <a:gd name="T86" fmla="*/ 34 w 103"/>
              <a:gd name="T87" fmla="*/ 71 h 179"/>
              <a:gd name="T88" fmla="*/ 46 w 103"/>
              <a:gd name="T89" fmla="*/ 107 h 179"/>
              <a:gd name="T90" fmla="*/ 45 w 103"/>
              <a:gd name="T91" fmla="*/ 151 h 179"/>
              <a:gd name="T92" fmla="*/ 33 w 103"/>
              <a:gd name="T93" fmla="*/ 117 h 179"/>
              <a:gd name="T94" fmla="*/ 17 w 103"/>
              <a:gd name="T95" fmla="*/ 23 h 179"/>
              <a:gd name="T96" fmla="*/ 72 w 103"/>
              <a:gd name="T97" fmla="*/ 73 h 179"/>
              <a:gd name="T98" fmla="*/ 66 w 103"/>
              <a:gd name="T99" fmla="*/ 66 h 179"/>
              <a:gd name="T100" fmla="*/ 71 w 103"/>
              <a:gd name="T101" fmla="*/ 63 h 179"/>
              <a:gd name="T102" fmla="*/ 42 w 103"/>
              <a:gd name="T103" fmla="*/ 60 h 179"/>
              <a:gd name="T104" fmla="*/ 39 w 103"/>
              <a:gd name="T105" fmla="*/ 57 h 179"/>
              <a:gd name="T106" fmla="*/ 41 w 103"/>
              <a:gd name="T107" fmla="*/ 57 h 179"/>
              <a:gd name="T108" fmla="*/ 32 w 103"/>
              <a:gd name="T109" fmla="*/ 67 h 179"/>
              <a:gd name="T110" fmla="*/ 27 w 103"/>
              <a:gd name="T111" fmla="*/ 66 h 179"/>
              <a:gd name="T112" fmla="*/ 26 w 103"/>
              <a:gd name="T113" fmla="*/ 62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3" h="179">
                <a:moveTo>
                  <a:pt x="33" y="121"/>
                </a:moveTo>
                <a:cubicBezTo>
                  <a:pt x="39" y="130"/>
                  <a:pt x="40" y="140"/>
                  <a:pt x="40" y="151"/>
                </a:cubicBezTo>
                <a:cubicBezTo>
                  <a:pt x="39" y="151"/>
                  <a:pt x="39" y="152"/>
                  <a:pt x="39" y="152"/>
                </a:cubicBezTo>
                <a:cubicBezTo>
                  <a:pt x="39" y="162"/>
                  <a:pt x="39" y="178"/>
                  <a:pt x="52" y="179"/>
                </a:cubicBezTo>
                <a:cubicBezTo>
                  <a:pt x="65" y="179"/>
                  <a:pt x="65" y="162"/>
                  <a:pt x="65" y="152"/>
                </a:cubicBezTo>
                <a:cubicBezTo>
                  <a:pt x="65" y="152"/>
                  <a:pt x="65" y="152"/>
                  <a:pt x="65" y="151"/>
                </a:cubicBezTo>
                <a:cubicBezTo>
                  <a:pt x="67" y="136"/>
                  <a:pt x="69" y="122"/>
                  <a:pt x="77" y="109"/>
                </a:cubicBezTo>
                <a:cubicBezTo>
                  <a:pt x="84" y="98"/>
                  <a:pt x="92" y="90"/>
                  <a:pt x="96" y="77"/>
                </a:cubicBezTo>
                <a:cubicBezTo>
                  <a:pt x="103" y="57"/>
                  <a:pt x="102" y="30"/>
                  <a:pt x="85" y="15"/>
                </a:cubicBezTo>
                <a:cubicBezTo>
                  <a:pt x="72" y="2"/>
                  <a:pt x="49" y="0"/>
                  <a:pt x="32" y="8"/>
                </a:cubicBezTo>
                <a:cubicBezTo>
                  <a:pt x="14" y="16"/>
                  <a:pt x="4" y="35"/>
                  <a:pt x="2" y="54"/>
                </a:cubicBezTo>
                <a:cubicBezTo>
                  <a:pt x="0" y="70"/>
                  <a:pt x="5" y="85"/>
                  <a:pt x="14" y="97"/>
                </a:cubicBezTo>
                <a:cubicBezTo>
                  <a:pt x="20" y="105"/>
                  <a:pt x="27" y="113"/>
                  <a:pt x="33" y="121"/>
                </a:cubicBezTo>
                <a:close/>
                <a:moveTo>
                  <a:pt x="50" y="111"/>
                </a:moveTo>
                <a:cubicBezTo>
                  <a:pt x="48" y="98"/>
                  <a:pt x="45" y="84"/>
                  <a:pt x="38" y="73"/>
                </a:cubicBezTo>
                <a:cubicBezTo>
                  <a:pt x="38" y="72"/>
                  <a:pt x="37" y="71"/>
                  <a:pt x="37" y="70"/>
                </a:cubicBezTo>
                <a:cubicBezTo>
                  <a:pt x="39" y="70"/>
                  <a:pt x="42" y="68"/>
                  <a:pt x="43" y="65"/>
                </a:cubicBezTo>
                <a:cubicBezTo>
                  <a:pt x="45" y="67"/>
                  <a:pt x="47" y="68"/>
                  <a:pt x="48" y="68"/>
                </a:cubicBezTo>
                <a:cubicBezTo>
                  <a:pt x="51" y="69"/>
                  <a:pt x="54" y="68"/>
                  <a:pt x="56" y="66"/>
                </a:cubicBezTo>
                <a:cubicBezTo>
                  <a:pt x="58" y="68"/>
                  <a:pt x="60" y="69"/>
                  <a:pt x="63" y="70"/>
                </a:cubicBezTo>
                <a:cubicBezTo>
                  <a:pt x="63" y="70"/>
                  <a:pt x="63" y="71"/>
                  <a:pt x="63" y="72"/>
                </a:cubicBezTo>
                <a:cubicBezTo>
                  <a:pt x="63" y="73"/>
                  <a:pt x="64" y="74"/>
                  <a:pt x="65" y="75"/>
                </a:cubicBezTo>
                <a:cubicBezTo>
                  <a:pt x="64" y="77"/>
                  <a:pt x="63" y="80"/>
                  <a:pt x="62" y="83"/>
                </a:cubicBezTo>
                <a:cubicBezTo>
                  <a:pt x="61" y="90"/>
                  <a:pt x="60" y="97"/>
                  <a:pt x="60" y="105"/>
                </a:cubicBezTo>
                <a:cubicBezTo>
                  <a:pt x="59" y="120"/>
                  <a:pt x="57" y="135"/>
                  <a:pt x="57" y="150"/>
                </a:cubicBezTo>
                <a:cubicBezTo>
                  <a:pt x="54" y="151"/>
                  <a:pt x="51" y="151"/>
                  <a:pt x="48" y="151"/>
                </a:cubicBezTo>
                <a:cubicBezTo>
                  <a:pt x="51" y="138"/>
                  <a:pt x="52" y="124"/>
                  <a:pt x="50" y="111"/>
                </a:cubicBezTo>
                <a:close/>
                <a:moveTo>
                  <a:pt x="56" y="60"/>
                </a:moveTo>
                <a:cubicBezTo>
                  <a:pt x="56" y="58"/>
                  <a:pt x="56" y="56"/>
                  <a:pt x="57" y="55"/>
                </a:cubicBezTo>
                <a:cubicBezTo>
                  <a:pt x="58" y="52"/>
                  <a:pt x="59" y="55"/>
                  <a:pt x="58" y="56"/>
                </a:cubicBezTo>
                <a:cubicBezTo>
                  <a:pt x="58" y="57"/>
                  <a:pt x="58" y="58"/>
                  <a:pt x="57" y="59"/>
                </a:cubicBezTo>
                <a:cubicBezTo>
                  <a:pt x="57" y="60"/>
                  <a:pt x="57" y="60"/>
                  <a:pt x="56" y="61"/>
                </a:cubicBezTo>
                <a:cubicBezTo>
                  <a:pt x="56" y="60"/>
                  <a:pt x="56" y="60"/>
                  <a:pt x="56" y="60"/>
                </a:cubicBezTo>
                <a:close/>
                <a:moveTo>
                  <a:pt x="62" y="153"/>
                </a:moveTo>
                <a:cubicBezTo>
                  <a:pt x="62" y="155"/>
                  <a:pt x="62" y="158"/>
                  <a:pt x="62" y="160"/>
                </a:cubicBezTo>
                <a:cubicBezTo>
                  <a:pt x="62" y="160"/>
                  <a:pt x="61" y="160"/>
                  <a:pt x="61" y="160"/>
                </a:cubicBezTo>
                <a:cubicBezTo>
                  <a:pt x="55" y="160"/>
                  <a:pt x="48" y="159"/>
                  <a:pt x="42" y="159"/>
                </a:cubicBezTo>
                <a:cubicBezTo>
                  <a:pt x="42" y="157"/>
                  <a:pt x="42" y="155"/>
                  <a:pt x="42" y="154"/>
                </a:cubicBezTo>
                <a:cubicBezTo>
                  <a:pt x="49" y="154"/>
                  <a:pt x="55" y="153"/>
                  <a:pt x="62" y="153"/>
                </a:cubicBezTo>
                <a:close/>
                <a:moveTo>
                  <a:pt x="61" y="167"/>
                </a:moveTo>
                <a:cubicBezTo>
                  <a:pt x="61" y="167"/>
                  <a:pt x="61" y="167"/>
                  <a:pt x="61" y="167"/>
                </a:cubicBezTo>
                <a:cubicBezTo>
                  <a:pt x="55" y="166"/>
                  <a:pt x="50" y="168"/>
                  <a:pt x="44" y="167"/>
                </a:cubicBezTo>
                <a:cubicBezTo>
                  <a:pt x="44" y="167"/>
                  <a:pt x="43" y="167"/>
                  <a:pt x="43" y="167"/>
                </a:cubicBezTo>
                <a:cubicBezTo>
                  <a:pt x="43" y="165"/>
                  <a:pt x="42" y="164"/>
                  <a:pt x="42" y="162"/>
                </a:cubicBezTo>
                <a:cubicBezTo>
                  <a:pt x="49" y="162"/>
                  <a:pt x="55" y="163"/>
                  <a:pt x="61" y="163"/>
                </a:cubicBezTo>
                <a:cubicBezTo>
                  <a:pt x="61" y="163"/>
                  <a:pt x="62" y="163"/>
                  <a:pt x="62" y="163"/>
                </a:cubicBezTo>
                <a:cubicBezTo>
                  <a:pt x="62" y="164"/>
                  <a:pt x="61" y="166"/>
                  <a:pt x="61" y="167"/>
                </a:cubicBezTo>
                <a:close/>
                <a:moveTo>
                  <a:pt x="53" y="176"/>
                </a:moveTo>
                <a:cubicBezTo>
                  <a:pt x="49" y="176"/>
                  <a:pt x="46" y="174"/>
                  <a:pt x="44" y="170"/>
                </a:cubicBezTo>
                <a:cubicBezTo>
                  <a:pt x="49" y="171"/>
                  <a:pt x="55" y="168"/>
                  <a:pt x="60" y="170"/>
                </a:cubicBezTo>
                <a:cubicBezTo>
                  <a:pt x="60" y="170"/>
                  <a:pt x="60" y="170"/>
                  <a:pt x="60" y="170"/>
                </a:cubicBezTo>
                <a:cubicBezTo>
                  <a:pt x="59" y="173"/>
                  <a:pt x="57" y="175"/>
                  <a:pt x="53" y="176"/>
                </a:cubicBezTo>
                <a:close/>
                <a:moveTo>
                  <a:pt x="17" y="23"/>
                </a:moveTo>
                <a:cubicBezTo>
                  <a:pt x="31" y="6"/>
                  <a:pt x="57" y="1"/>
                  <a:pt x="77" y="12"/>
                </a:cubicBezTo>
                <a:cubicBezTo>
                  <a:pt x="100" y="25"/>
                  <a:pt x="100" y="58"/>
                  <a:pt x="92" y="79"/>
                </a:cubicBezTo>
                <a:cubicBezTo>
                  <a:pt x="88" y="92"/>
                  <a:pt x="78" y="101"/>
                  <a:pt x="71" y="113"/>
                </a:cubicBezTo>
                <a:cubicBezTo>
                  <a:pt x="65" y="124"/>
                  <a:pt x="64" y="137"/>
                  <a:pt x="63" y="149"/>
                </a:cubicBezTo>
                <a:cubicBezTo>
                  <a:pt x="62" y="149"/>
                  <a:pt x="62" y="149"/>
                  <a:pt x="62" y="150"/>
                </a:cubicBezTo>
                <a:cubicBezTo>
                  <a:pt x="62" y="150"/>
                  <a:pt x="62" y="150"/>
                  <a:pt x="62" y="150"/>
                </a:cubicBezTo>
                <a:cubicBezTo>
                  <a:pt x="61" y="150"/>
                  <a:pt x="61" y="150"/>
                  <a:pt x="60" y="150"/>
                </a:cubicBezTo>
                <a:cubicBezTo>
                  <a:pt x="60" y="136"/>
                  <a:pt x="62" y="122"/>
                  <a:pt x="62" y="108"/>
                </a:cubicBezTo>
                <a:cubicBezTo>
                  <a:pt x="63" y="101"/>
                  <a:pt x="63" y="94"/>
                  <a:pt x="64" y="87"/>
                </a:cubicBezTo>
                <a:cubicBezTo>
                  <a:pt x="65" y="83"/>
                  <a:pt x="66" y="79"/>
                  <a:pt x="68" y="76"/>
                </a:cubicBezTo>
                <a:cubicBezTo>
                  <a:pt x="72" y="77"/>
                  <a:pt x="75" y="76"/>
                  <a:pt x="76" y="73"/>
                </a:cubicBezTo>
                <a:cubicBezTo>
                  <a:pt x="76" y="72"/>
                  <a:pt x="76" y="69"/>
                  <a:pt x="74" y="69"/>
                </a:cubicBezTo>
                <a:cubicBezTo>
                  <a:pt x="71" y="69"/>
                  <a:pt x="69" y="71"/>
                  <a:pt x="67" y="72"/>
                </a:cubicBezTo>
                <a:cubicBezTo>
                  <a:pt x="67" y="72"/>
                  <a:pt x="66" y="71"/>
                  <a:pt x="66" y="69"/>
                </a:cubicBezTo>
                <a:cubicBezTo>
                  <a:pt x="70" y="69"/>
                  <a:pt x="73" y="66"/>
                  <a:pt x="74" y="63"/>
                </a:cubicBezTo>
                <a:cubicBezTo>
                  <a:pt x="75" y="61"/>
                  <a:pt x="76" y="57"/>
                  <a:pt x="74" y="57"/>
                </a:cubicBezTo>
                <a:cubicBezTo>
                  <a:pt x="69" y="55"/>
                  <a:pt x="65" y="61"/>
                  <a:pt x="64" y="67"/>
                </a:cubicBezTo>
                <a:cubicBezTo>
                  <a:pt x="61" y="67"/>
                  <a:pt x="59" y="66"/>
                  <a:pt x="58" y="64"/>
                </a:cubicBezTo>
                <a:cubicBezTo>
                  <a:pt x="60" y="61"/>
                  <a:pt x="62" y="58"/>
                  <a:pt x="62" y="55"/>
                </a:cubicBezTo>
                <a:cubicBezTo>
                  <a:pt x="62" y="53"/>
                  <a:pt x="61" y="50"/>
                  <a:pt x="58" y="50"/>
                </a:cubicBezTo>
                <a:cubicBezTo>
                  <a:pt x="56" y="50"/>
                  <a:pt x="55" y="52"/>
                  <a:pt x="54" y="55"/>
                </a:cubicBezTo>
                <a:cubicBezTo>
                  <a:pt x="53" y="58"/>
                  <a:pt x="53" y="61"/>
                  <a:pt x="54" y="64"/>
                </a:cubicBezTo>
                <a:cubicBezTo>
                  <a:pt x="54" y="64"/>
                  <a:pt x="54" y="64"/>
                  <a:pt x="54" y="64"/>
                </a:cubicBezTo>
                <a:cubicBezTo>
                  <a:pt x="51" y="67"/>
                  <a:pt x="47" y="65"/>
                  <a:pt x="44" y="62"/>
                </a:cubicBezTo>
                <a:cubicBezTo>
                  <a:pt x="44" y="61"/>
                  <a:pt x="45" y="60"/>
                  <a:pt x="44" y="58"/>
                </a:cubicBezTo>
                <a:cubicBezTo>
                  <a:pt x="44" y="56"/>
                  <a:pt x="43" y="53"/>
                  <a:pt x="41" y="51"/>
                </a:cubicBezTo>
                <a:cubicBezTo>
                  <a:pt x="39" y="50"/>
                  <a:pt x="36" y="52"/>
                  <a:pt x="36" y="54"/>
                </a:cubicBezTo>
                <a:cubicBezTo>
                  <a:pt x="35" y="57"/>
                  <a:pt x="37" y="59"/>
                  <a:pt x="39" y="61"/>
                </a:cubicBezTo>
                <a:cubicBezTo>
                  <a:pt x="39" y="62"/>
                  <a:pt x="40" y="63"/>
                  <a:pt x="41" y="64"/>
                </a:cubicBezTo>
                <a:cubicBezTo>
                  <a:pt x="41" y="64"/>
                  <a:pt x="41" y="64"/>
                  <a:pt x="41" y="64"/>
                </a:cubicBezTo>
                <a:cubicBezTo>
                  <a:pt x="40" y="66"/>
                  <a:pt x="38" y="67"/>
                  <a:pt x="35" y="68"/>
                </a:cubicBezTo>
                <a:cubicBezTo>
                  <a:pt x="33" y="63"/>
                  <a:pt x="29" y="57"/>
                  <a:pt x="24" y="59"/>
                </a:cubicBezTo>
                <a:cubicBezTo>
                  <a:pt x="22" y="59"/>
                  <a:pt x="21" y="62"/>
                  <a:pt x="22" y="64"/>
                </a:cubicBezTo>
                <a:cubicBezTo>
                  <a:pt x="24" y="68"/>
                  <a:pt x="28" y="69"/>
                  <a:pt x="31" y="70"/>
                </a:cubicBezTo>
                <a:cubicBezTo>
                  <a:pt x="32" y="71"/>
                  <a:pt x="33" y="71"/>
                  <a:pt x="34" y="71"/>
                </a:cubicBezTo>
                <a:cubicBezTo>
                  <a:pt x="34" y="71"/>
                  <a:pt x="34" y="72"/>
                  <a:pt x="35" y="72"/>
                </a:cubicBezTo>
                <a:cubicBezTo>
                  <a:pt x="41" y="83"/>
                  <a:pt x="44" y="95"/>
                  <a:pt x="46" y="107"/>
                </a:cubicBezTo>
                <a:cubicBezTo>
                  <a:pt x="49" y="121"/>
                  <a:pt x="49" y="136"/>
                  <a:pt x="45" y="150"/>
                </a:cubicBezTo>
                <a:cubicBezTo>
                  <a:pt x="45" y="150"/>
                  <a:pt x="45" y="151"/>
                  <a:pt x="45" y="151"/>
                </a:cubicBezTo>
                <a:cubicBezTo>
                  <a:pt x="45" y="151"/>
                  <a:pt x="44" y="151"/>
                  <a:pt x="43" y="151"/>
                </a:cubicBezTo>
                <a:cubicBezTo>
                  <a:pt x="43" y="138"/>
                  <a:pt x="41" y="127"/>
                  <a:pt x="33" y="117"/>
                </a:cubicBezTo>
                <a:cubicBezTo>
                  <a:pt x="26" y="106"/>
                  <a:pt x="16" y="97"/>
                  <a:pt x="10" y="84"/>
                </a:cubicBezTo>
                <a:cubicBezTo>
                  <a:pt x="1" y="65"/>
                  <a:pt x="4" y="40"/>
                  <a:pt x="17" y="23"/>
                </a:cubicBezTo>
                <a:close/>
                <a:moveTo>
                  <a:pt x="71" y="73"/>
                </a:moveTo>
                <a:cubicBezTo>
                  <a:pt x="71" y="73"/>
                  <a:pt x="71" y="73"/>
                  <a:pt x="72" y="73"/>
                </a:cubicBezTo>
                <a:cubicBezTo>
                  <a:pt x="73" y="72"/>
                  <a:pt x="73" y="73"/>
                  <a:pt x="71" y="73"/>
                </a:cubicBezTo>
                <a:close/>
                <a:moveTo>
                  <a:pt x="66" y="66"/>
                </a:moveTo>
                <a:cubicBezTo>
                  <a:pt x="67" y="64"/>
                  <a:pt x="69" y="62"/>
                  <a:pt x="71" y="60"/>
                </a:cubicBezTo>
                <a:cubicBezTo>
                  <a:pt x="73" y="58"/>
                  <a:pt x="72" y="62"/>
                  <a:pt x="71" y="63"/>
                </a:cubicBezTo>
                <a:cubicBezTo>
                  <a:pt x="70" y="64"/>
                  <a:pt x="68" y="66"/>
                  <a:pt x="66" y="66"/>
                </a:cubicBezTo>
                <a:close/>
                <a:moveTo>
                  <a:pt x="42" y="60"/>
                </a:moveTo>
                <a:cubicBezTo>
                  <a:pt x="41" y="59"/>
                  <a:pt x="40" y="59"/>
                  <a:pt x="40" y="58"/>
                </a:cubicBezTo>
                <a:cubicBezTo>
                  <a:pt x="40" y="58"/>
                  <a:pt x="39" y="57"/>
                  <a:pt x="39" y="57"/>
                </a:cubicBezTo>
                <a:cubicBezTo>
                  <a:pt x="38" y="56"/>
                  <a:pt x="39" y="55"/>
                  <a:pt x="40" y="55"/>
                </a:cubicBezTo>
                <a:cubicBezTo>
                  <a:pt x="41" y="55"/>
                  <a:pt x="41" y="56"/>
                  <a:pt x="41" y="57"/>
                </a:cubicBezTo>
                <a:cubicBezTo>
                  <a:pt x="41" y="58"/>
                  <a:pt x="42" y="59"/>
                  <a:pt x="42" y="60"/>
                </a:cubicBezTo>
                <a:close/>
                <a:moveTo>
                  <a:pt x="32" y="67"/>
                </a:moveTo>
                <a:cubicBezTo>
                  <a:pt x="32" y="67"/>
                  <a:pt x="31" y="67"/>
                  <a:pt x="31" y="67"/>
                </a:cubicBezTo>
                <a:cubicBezTo>
                  <a:pt x="30" y="67"/>
                  <a:pt x="28" y="66"/>
                  <a:pt x="27" y="66"/>
                </a:cubicBezTo>
                <a:cubicBezTo>
                  <a:pt x="27" y="65"/>
                  <a:pt x="27" y="65"/>
                  <a:pt x="26" y="65"/>
                </a:cubicBezTo>
                <a:cubicBezTo>
                  <a:pt x="25" y="64"/>
                  <a:pt x="25" y="63"/>
                  <a:pt x="26" y="62"/>
                </a:cubicBezTo>
                <a:cubicBezTo>
                  <a:pt x="28" y="62"/>
                  <a:pt x="30" y="65"/>
                  <a:pt x="32" y="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5"/>
          <p:cNvSpPr>
            <a:spLocks noEditPoints="1"/>
          </p:cNvSpPr>
          <p:nvPr/>
        </p:nvSpPr>
        <p:spPr bwMode="auto">
          <a:xfrm>
            <a:off x="1036638" y="3254375"/>
            <a:ext cx="671513" cy="398463"/>
          </a:xfrm>
          <a:custGeom>
            <a:avLst/>
            <a:gdLst>
              <a:gd name="T0" fmla="*/ 147 w 179"/>
              <a:gd name="T1" fmla="*/ 79 h 106"/>
              <a:gd name="T2" fmla="*/ 177 w 179"/>
              <a:gd name="T3" fmla="*/ 71 h 106"/>
              <a:gd name="T4" fmla="*/ 152 w 179"/>
              <a:gd name="T5" fmla="*/ 54 h 106"/>
              <a:gd name="T6" fmla="*/ 83 w 179"/>
              <a:gd name="T7" fmla="*/ 13 h 106"/>
              <a:gd name="T8" fmla="*/ 5 w 179"/>
              <a:gd name="T9" fmla="*/ 66 h 106"/>
              <a:gd name="T10" fmla="*/ 91 w 179"/>
              <a:gd name="T11" fmla="*/ 96 h 106"/>
              <a:gd name="T12" fmla="*/ 109 w 179"/>
              <a:gd name="T13" fmla="*/ 63 h 106"/>
              <a:gd name="T14" fmla="*/ 67 w 179"/>
              <a:gd name="T15" fmla="*/ 70 h 106"/>
              <a:gd name="T16" fmla="*/ 67 w 179"/>
              <a:gd name="T17" fmla="*/ 58 h 106"/>
              <a:gd name="T18" fmla="*/ 70 w 179"/>
              <a:gd name="T19" fmla="*/ 44 h 106"/>
              <a:gd name="T20" fmla="*/ 76 w 179"/>
              <a:gd name="T21" fmla="*/ 42 h 106"/>
              <a:gd name="T22" fmla="*/ 105 w 179"/>
              <a:gd name="T23" fmla="*/ 53 h 106"/>
              <a:gd name="T24" fmla="*/ 148 w 179"/>
              <a:gd name="T25" fmla="*/ 71 h 106"/>
              <a:gd name="T26" fmla="*/ 60 w 179"/>
              <a:gd name="T27" fmla="*/ 49 h 106"/>
              <a:gd name="T28" fmla="*/ 56 w 179"/>
              <a:gd name="T29" fmla="*/ 46 h 106"/>
              <a:gd name="T30" fmla="*/ 61 w 179"/>
              <a:gd name="T31" fmla="*/ 49 h 106"/>
              <a:gd name="T32" fmla="*/ 153 w 179"/>
              <a:gd name="T33" fmla="*/ 58 h 106"/>
              <a:gd name="T34" fmla="*/ 159 w 179"/>
              <a:gd name="T35" fmla="*/ 59 h 106"/>
              <a:gd name="T36" fmla="*/ 150 w 179"/>
              <a:gd name="T37" fmla="*/ 78 h 106"/>
              <a:gd name="T38" fmla="*/ 167 w 179"/>
              <a:gd name="T39" fmla="*/ 61 h 106"/>
              <a:gd name="T40" fmla="*/ 164 w 179"/>
              <a:gd name="T41" fmla="*/ 77 h 106"/>
              <a:gd name="T42" fmla="*/ 158 w 179"/>
              <a:gd name="T43" fmla="*/ 78 h 106"/>
              <a:gd name="T44" fmla="*/ 162 w 179"/>
              <a:gd name="T45" fmla="*/ 59 h 106"/>
              <a:gd name="T46" fmla="*/ 174 w 179"/>
              <a:gd name="T47" fmla="*/ 70 h 106"/>
              <a:gd name="T48" fmla="*/ 169 w 179"/>
              <a:gd name="T49" fmla="*/ 62 h 106"/>
              <a:gd name="T50" fmla="*/ 174 w 179"/>
              <a:gd name="T51" fmla="*/ 70 h 106"/>
              <a:gd name="T52" fmla="*/ 16 w 179"/>
              <a:gd name="T53" fmla="*/ 22 h 106"/>
              <a:gd name="T54" fmla="*/ 114 w 179"/>
              <a:gd name="T55" fmla="*/ 42 h 106"/>
              <a:gd name="T56" fmla="*/ 150 w 179"/>
              <a:gd name="T57" fmla="*/ 57 h 106"/>
              <a:gd name="T58" fmla="*/ 150 w 179"/>
              <a:gd name="T59" fmla="*/ 59 h 106"/>
              <a:gd name="T60" fmla="*/ 88 w 179"/>
              <a:gd name="T61" fmla="*/ 45 h 106"/>
              <a:gd name="T62" fmla="*/ 76 w 179"/>
              <a:gd name="T63" fmla="*/ 32 h 106"/>
              <a:gd name="T64" fmla="*/ 74 w 179"/>
              <a:gd name="T65" fmla="*/ 40 h 106"/>
              <a:gd name="T66" fmla="*/ 66 w 179"/>
              <a:gd name="T67" fmla="*/ 32 h 106"/>
              <a:gd name="T68" fmla="*/ 68 w 179"/>
              <a:gd name="T69" fmla="*/ 43 h 106"/>
              <a:gd name="T70" fmla="*/ 55 w 179"/>
              <a:gd name="T71" fmla="*/ 43 h 106"/>
              <a:gd name="T72" fmla="*/ 54 w 179"/>
              <a:gd name="T73" fmla="*/ 51 h 106"/>
              <a:gd name="T74" fmla="*/ 64 w 179"/>
              <a:gd name="T75" fmla="*/ 53 h 106"/>
              <a:gd name="T76" fmla="*/ 56 w 179"/>
              <a:gd name="T77" fmla="*/ 61 h 106"/>
              <a:gd name="T78" fmla="*/ 50 w 179"/>
              <a:gd name="T79" fmla="*/ 69 h 106"/>
              <a:gd name="T80" fmla="*/ 61 w 179"/>
              <a:gd name="T81" fmla="*/ 65 h 106"/>
              <a:gd name="T82" fmla="*/ 64 w 179"/>
              <a:gd name="T83" fmla="*/ 71 h 106"/>
              <a:gd name="T84" fmla="*/ 59 w 179"/>
              <a:gd name="T85" fmla="*/ 84 h 106"/>
              <a:gd name="T86" fmla="*/ 67 w 179"/>
              <a:gd name="T87" fmla="*/ 73 h 106"/>
              <a:gd name="T88" fmla="*/ 105 w 179"/>
              <a:gd name="T89" fmla="*/ 66 h 106"/>
              <a:gd name="T90" fmla="*/ 148 w 179"/>
              <a:gd name="T91" fmla="*/ 74 h 106"/>
              <a:gd name="T92" fmla="*/ 113 w 179"/>
              <a:gd name="T93" fmla="*/ 81 h 106"/>
              <a:gd name="T94" fmla="*/ 17 w 179"/>
              <a:gd name="T95" fmla="*/ 82 h 106"/>
              <a:gd name="T96" fmla="*/ 75 w 179"/>
              <a:gd name="T97" fmla="*/ 36 h 106"/>
              <a:gd name="T98" fmla="*/ 68 w 179"/>
              <a:gd name="T99" fmla="*/ 40 h 106"/>
              <a:gd name="T100" fmla="*/ 65 w 179"/>
              <a:gd name="T101" fmla="*/ 35 h 106"/>
              <a:gd name="T102" fmla="*/ 58 w 179"/>
              <a:gd name="T103" fmla="*/ 64 h 106"/>
              <a:gd name="T104" fmla="*/ 54 w 179"/>
              <a:gd name="T105" fmla="*/ 66 h 106"/>
              <a:gd name="T106" fmla="*/ 55 w 179"/>
              <a:gd name="T107" fmla="*/ 64 h 106"/>
              <a:gd name="T108" fmla="*/ 64 w 179"/>
              <a:gd name="T109" fmla="*/ 74 h 106"/>
              <a:gd name="T110" fmla="*/ 61 w 179"/>
              <a:gd name="T111" fmla="*/ 79 h 106"/>
              <a:gd name="T112" fmla="*/ 57 w 179"/>
              <a:gd name="T113" fmla="*/ 8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9" h="106">
                <a:moveTo>
                  <a:pt x="117" y="82"/>
                </a:moveTo>
                <a:cubicBezTo>
                  <a:pt x="126" y="77"/>
                  <a:pt x="137" y="78"/>
                  <a:pt x="147" y="79"/>
                </a:cubicBezTo>
                <a:cubicBezTo>
                  <a:pt x="147" y="80"/>
                  <a:pt x="148" y="80"/>
                  <a:pt x="148" y="80"/>
                </a:cubicBezTo>
                <a:cubicBezTo>
                  <a:pt x="158" y="82"/>
                  <a:pt x="174" y="84"/>
                  <a:pt x="177" y="71"/>
                </a:cubicBezTo>
                <a:cubicBezTo>
                  <a:pt x="179" y="59"/>
                  <a:pt x="162" y="56"/>
                  <a:pt x="152" y="55"/>
                </a:cubicBezTo>
                <a:cubicBezTo>
                  <a:pt x="152" y="55"/>
                  <a:pt x="152" y="54"/>
                  <a:pt x="152" y="54"/>
                </a:cubicBezTo>
                <a:cubicBezTo>
                  <a:pt x="137" y="50"/>
                  <a:pt x="123" y="46"/>
                  <a:pt x="111" y="36"/>
                </a:cubicBezTo>
                <a:cubicBezTo>
                  <a:pt x="102" y="28"/>
                  <a:pt x="94" y="18"/>
                  <a:pt x="83" y="13"/>
                </a:cubicBezTo>
                <a:cubicBezTo>
                  <a:pt x="64" y="3"/>
                  <a:pt x="37" y="0"/>
                  <a:pt x="19" y="14"/>
                </a:cubicBezTo>
                <a:cubicBezTo>
                  <a:pt x="4" y="25"/>
                  <a:pt x="0" y="48"/>
                  <a:pt x="5" y="66"/>
                </a:cubicBezTo>
                <a:cubicBezTo>
                  <a:pt x="10" y="85"/>
                  <a:pt x="27" y="97"/>
                  <a:pt x="46" y="102"/>
                </a:cubicBezTo>
                <a:cubicBezTo>
                  <a:pt x="61" y="106"/>
                  <a:pt x="77" y="103"/>
                  <a:pt x="91" y="96"/>
                </a:cubicBezTo>
                <a:cubicBezTo>
                  <a:pt x="99" y="92"/>
                  <a:pt x="108" y="86"/>
                  <a:pt x="117" y="82"/>
                </a:cubicBezTo>
                <a:close/>
                <a:moveTo>
                  <a:pt x="109" y="63"/>
                </a:moveTo>
                <a:cubicBezTo>
                  <a:pt x="97" y="63"/>
                  <a:pt x="82" y="64"/>
                  <a:pt x="70" y="69"/>
                </a:cubicBezTo>
                <a:cubicBezTo>
                  <a:pt x="69" y="69"/>
                  <a:pt x="68" y="70"/>
                  <a:pt x="67" y="70"/>
                </a:cubicBezTo>
                <a:cubicBezTo>
                  <a:pt x="67" y="67"/>
                  <a:pt x="65" y="65"/>
                  <a:pt x="63" y="63"/>
                </a:cubicBezTo>
                <a:cubicBezTo>
                  <a:pt x="65" y="62"/>
                  <a:pt x="66" y="60"/>
                  <a:pt x="67" y="58"/>
                </a:cubicBezTo>
                <a:cubicBezTo>
                  <a:pt x="68" y="56"/>
                  <a:pt x="67" y="53"/>
                  <a:pt x="66" y="50"/>
                </a:cubicBezTo>
                <a:cubicBezTo>
                  <a:pt x="68" y="49"/>
                  <a:pt x="70" y="47"/>
                  <a:pt x="70" y="44"/>
                </a:cubicBezTo>
                <a:cubicBezTo>
                  <a:pt x="71" y="44"/>
                  <a:pt x="72" y="44"/>
                  <a:pt x="72" y="44"/>
                </a:cubicBezTo>
                <a:cubicBezTo>
                  <a:pt x="74" y="44"/>
                  <a:pt x="75" y="43"/>
                  <a:pt x="76" y="42"/>
                </a:cubicBezTo>
                <a:cubicBezTo>
                  <a:pt x="78" y="45"/>
                  <a:pt x="81" y="46"/>
                  <a:pt x="84" y="47"/>
                </a:cubicBezTo>
                <a:cubicBezTo>
                  <a:pt x="90" y="49"/>
                  <a:pt x="97" y="51"/>
                  <a:pt x="105" y="53"/>
                </a:cubicBezTo>
                <a:cubicBezTo>
                  <a:pt x="120" y="55"/>
                  <a:pt x="134" y="60"/>
                  <a:pt x="149" y="62"/>
                </a:cubicBezTo>
                <a:cubicBezTo>
                  <a:pt x="149" y="65"/>
                  <a:pt x="149" y="68"/>
                  <a:pt x="148" y="71"/>
                </a:cubicBezTo>
                <a:cubicBezTo>
                  <a:pt x="136" y="66"/>
                  <a:pt x="123" y="63"/>
                  <a:pt x="109" y="63"/>
                </a:cubicBezTo>
                <a:close/>
                <a:moveTo>
                  <a:pt x="60" y="49"/>
                </a:moveTo>
                <a:cubicBezTo>
                  <a:pt x="58" y="49"/>
                  <a:pt x="56" y="49"/>
                  <a:pt x="55" y="48"/>
                </a:cubicBezTo>
                <a:cubicBezTo>
                  <a:pt x="52" y="47"/>
                  <a:pt x="55" y="46"/>
                  <a:pt x="56" y="46"/>
                </a:cubicBezTo>
                <a:cubicBezTo>
                  <a:pt x="57" y="47"/>
                  <a:pt x="58" y="48"/>
                  <a:pt x="59" y="48"/>
                </a:cubicBezTo>
                <a:cubicBezTo>
                  <a:pt x="60" y="49"/>
                  <a:pt x="60" y="49"/>
                  <a:pt x="61" y="49"/>
                </a:cubicBezTo>
                <a:cubicBezTo>
                  <a:pt x="60" y="49"/>
                  <a:pt x="60" y="49"/>
                  <a:pt x="60" y="49"/>
                </a:cubicBezTo>
                <a:close/>
                <a:moveTo>
                  <a:pt x="153" y="58"/>
                </a:moveTo>
                <a:cubicBezTo>
                  <a:pt x="155" y="58"/>
                  <a:pt x="157" y="58"/>
                  <a:pt x="160" y="59"/>
                </a:cubicBezTo>
                <a:cubicBezTo>
                  <a:pt x="159" y="59"/>
                  <a:pt x="159" y="59"/>
                  <a:pt x="159" y="59"/>
                </a:cubicBezTo>
                <a:cubicBezTo>
                  <a:pt x="158" y="66"/>
                  <a:pt x="157" y="72"/>
                  <a:pt x="156" y="78"/>
                </a:cubicBezTo>
                <a:cubicBezTo>
                  <a:pt x="154" y="78"/>
                  <a:pt x="152" y="78"/>
                  <a:pt x="150" y="78"/>
                </a:cubicBezTo>
                <a:cubicBezTo>
                  <a:pt x="152" y="71"/>
                  <a:pt x="152" y="64"/>
                  <a:pt x="153" y="58"/>
                </a:cubicBezTo>
                <a:close/>
                <a:moveTo>
                  <a:pt x="167" y="61"/>
                </a:moveTo>
                <a:cubicBezTo>
                  <a:pt x="167" y="61"/>
                  <a:pt x="167" y="61"/>
                  <a:pt x="167" y="61"/>
                </a:cubicBezTo>
                <a:cubicBezTo>
                  <a:pt x="164" y="66"/>
                  <a:pt x="166" y="72"/>
                  <a:pt x="164" y="77"/>
                </a:cubicBezTo>
                <a:cubicBezTo>
                  <a:pt x="163" y="78"/>
                  <a:pt x="164" y="78"/>
                  <a:pt x="164" y="78"/>
                </a:cubicBezTo>
                <a:cubicBezTo>
                  <a:pt x="162" y="78"/>
                  <a:pt x="160" y="78"/>
                  <a:pt x="158" y="78"/>
                </a:cubicBezTo>
                <a:cubicBezTo>
                  <a:pt x="160" y="72"/>
                  <a:pt x="161" y="66"/>
                  <a:pt x="162" y="60"/>
                </a:cubicBezTo>
                <a:cubicBezTo>
                  <a:pt x="162" y="60"/>
                  <a:pt x="162" y="59"/>
                  <a:pt x="162" y="59"/>
                </a:cubicBezTo>
                <a:cubicBezTo>
                  <a:pt x="164" y="60"/>
                  <a:pt x="165" y="60"/>
                  <a:pt x="167" y="61"/>
                </a:cubicBezTo>
                <a:close/>
                <a:moveTo>
                  <a:pt x="174" y="70"/>
                </a:moveTo>
                <a:cubicBezTo>
                  <a:pt x="174" y="74"/>
                  <a:pt x="171" y="77"/>
                  <a:pt x="166" y="78"/>
                </a:cubicBezTo>
                <a:cubicBezTo>
                  <a:pt x="168" y="73"/>
                  <a:pt x="167" y="67"/>
                  <a:pt x="169" y="62"/>
                </a:cubicBezTo>
                <a:cubicBezTo>
                  <a:pt x="169" y="62"/>
                  <a:pt x="169" y="62"/>
                  <a:pt x="169" y="62"/>
                </a:cubicBezTo>
                <a:cubicBezTo>
                  <a:pt x="172" y="64"/>
                  <a:pt x="174" y="66"/>
                  <a:pt x="174" y="70"/>
                </a:cubicBezTo>
                <a:close/>
                <a:moveTo>
                  <a:pt x="17" y="82"/>
                </a:moveTo>
                <a:cubicBezTo>
                  <a:pt x="2" y="66"/>
                  <a:pt x="2" y="39"/>
                  <a:pt x="16" y="22"/>
                </a:cubicBezTo>
                <a:cubicBezTo>
                  <a:pt x="31" y="1"/>
                  <a:pt x="64" y="6"/>
                  <a:pt x="84" y="17"/>
                </a:cubicBezTo>
                <a:cubicBezTo>
                  <a:pt x="96" y="23"/>
                  <a:pt x="104" y="34"/>
                  <a:pt x="114" y="42"/>
                </a:cubicBezTo>
                <a:cubicBezTo>
                  <a:pt x="124" y="50"/>
                  <a:pt x="137" y="53"/>
                  <a:pt x="149" y="56"/>
                </a:cubicBezTo>
                <a:cubicBezTo>
                  <a:pt x="149" y="57"/>
                  <a:pt x="149" y="57"/>
                  <a:pt x="150" y="57"/>
                </a:cubicBezTo>
                <a:cubicBezTo>
                  <a:pt x="150" y="57"/>
                  <a:pt x="150" y="57"/>
                  <a:pt x="150" y="57"/>
                </a:cubicBezTo>
                <a:cubicBezTo>
                  <a:pt x="150" y="58"/>
                  <a:pt x="150" y="59"/>
                  <a:pt x="150" y="59"/>
                </a:cubicBezTo>
                <a:cubicBezTo>
                  <a:pt x="136" y="57"/>
                  <a:pt x="122" y="53"/>
                  <a:pt x="109" y="50"/>
                </a:cubicBezTo>
                <a:cubicBezTo>
                  <a:pt x="102" y="49"/>
                  <a:pt x="95" y="47"/>
                  <a:pt x="88" y="45"/>
                </a:cubicBezTo>
                <a:cubicBezTo>
                  <a:pt x="84" y="44"/>
                  <a:pt x="80" y="43"/>
                  <a:pt x="77" y="40"/>
                </a:cubicBezTo>
                <a:cubicBezTo>
                  <a:pt x="79" y="37"/>
                  <a:pt x="78" y="33"/>
                  <a:pt x="76" y="32"/>
                </a:cubicBezTo>
                <a:cubicBezTo>
                  <a:pt x="74" y="31"/>
                  <a:pt x="72" y="31"/>
                  <a:pt x="71" y="33"/>
                </a:cubicBezTo>
                <a:cubicBezTo>
                  <a:pt x="71" y="36"/>
                  <a:pt x="72" y="38"/>
                  <a:pt x="74" y="40"/>
                </a:cubicBezTo>
                <a:cubicBezTo>
                  <a:pt x="73" y="41"/>
                  <a:pt x="72" y="41"/>
                  <a:pt x="71" y="41"/>
                </a:cubicBezTo>
                <a:cubicBezTo>
                  <a:pt x="71" y="37"/>
                  <a:pt x="68" y="34"/>
                  <a:pt x="66" y="32"/>
                </a:cubicBezTo>
                <a:cubicBezTo>
                  <a:pt x="64" y="31"/>
                  <a:pt x="60" y="29"/>
                  <a:pt x="59" y="31"/>
                </a:cubicBezTo>
                <a:cubicBezTo>
                  <a:pt x="57" y="36"/>
                  <a:pt x="63" y="41"/>
                  <a:pt x="68" y="43"/>
                </a:cubicBezTo>
                <a:cubicBezTo>
                  <a:pt x="67" y="45"/>
                  <a:pt x="66" y="47"/>
                  <a:pt x="64" y="48"/>
                </a:cubicBezTo>
                <a:cubicBezTo>
                  <a:pt x="62" y="46"/>
                  <a:pt x="58" y="44"/>
                  <a:pt x="55" y="43"/>
                </a:cubicBezTo>
                <a:cubicBezTo>
                  <a:pt x="54" y="43"/>
                  <a:pt x="50" y="43"/>
                  <a:pt x="50" y="46"/>
                </a:cubicBezTo>
                <a:cubicBezTo>
                  <a:pt x="50" y="48"/>
                  <a:pt x="52" y="50"/>
                  <a:pt x="54" y="51"/>
                </a:cubicBezTo>
                <a:cubicBezTo>
                  <a:pt x="57" y="52"/>
                  <a:pt x="60" y="53"/>
                  <a:pt x="63" y="52"/>
                </a:cubicBezTo>
                <a:cubicBezTo>
                  <a:pt x="63" y="52"/>
                  <a:pt x="64" y="52"/>
                  <a:pt x="64" y="53"/>
                </a:cubicBezTo>
                <a:cubicBezTo>
                  <a:pt x="66" y="55"/>
                  <a:pt x="64" y="59"/>
                  <a:pt x="60" y="62"/>
                </a:cubicBezTo>
                <a:cubicBezTo>
                  <a:pt x="59" y="61"/>
                  <a:pt x="58" y="61"/>
                  <a:pt x="56" y="61"/>
                </a:cubicBezTo>
                <a:cubicBezTo>
                  <a:pt x="54" y="61"/>
                  <a:pt x="51" y="61"/>
                  <a:pt x="49" y="63"/>
                </a:cubicBezTo>
                <a:cubicBezTo>
                  <a:pt x="47" y="65"/>
                  <a:pt x="49" y="68"/>
                  <a:pt x="50" y="69"/>
                </a:cubicBezTo>
                <a:cubicBezTo>
                  <a:pt x="53" y="70"/>
                  <a:pt x="56" y="68"/>
                  <a:pt x="58" y="67"/>
                </a:cubicBezTo>
                <a:cubicBezTo>
                  <a:pt x="59" y="66"/>
                  <a:pt x="60" y="66"/>
                  <a:pt x="61" y="65"/>
                </a:cubicBezTo>
                <a:cubicBezTo>
                  <a:pt x="61" y="65"/>
                  <a:pt x="61" y="65"/>
                  <a:pt x="61" y="65"/>
                </a:cubicBezTo>
                <a:cubicBezTo>
                  <a:pt x="63" y="67"/>
                  <a:pt x="64" y="69"/>
                  <a:pt x="64" y="71"/>
                </a:cubicBezTo>
                <a:cubicBezTo>
                  <a:pt x="59" y="73"/>
                  <a:pt x="53" y="76"/>
                  <a:pt x="54" y="81"/>
                </a:cubicBezTo>
                <a:cubicBezTo>
                  <a:pt x="54" y="83"/>
                  <a:pt x="57" y="85"/>
                  <a:pt x="59" y="84"/>
                </a:cubicBezTo>
                <a:cubicBezTo>
                  <a:pt x="63" y="83"/>
                  <a:pt x="65" y="79"/>
                  <a:pt x="66" y="76"/>
                </a:cubicBezTo>
                <a:cubicBezTo>
                  <a:pt x="67" y="75"/>
                  <a:pt x="67" y="74"/>
                  <a:pt x="67" y="73"/>
                </a:cubicBezTo>
                <a:cubicBezTo>
                  <a:pt x="68" y="73"/>
                  <a:pt x="68" y="73"/>
                  <a:pt x="69" y="72"/>
                </a:cubicBezTo>
                <a:cubicBezTo>
                  <a:pt x="80" y="68"/>
                  <a:pt x="93" y="67"/>
                  <a:pt x="105" y="66"/>
                </a:cubicBezTo>
                <a:cubicBezTo>
                  <a:pt x="119" y="66"/>
                  <a:pt x="134" y="68"/>
                  <a:pt x="147" y="73"/>
                </a:cubicBezTo>
                <a:cubicBezTo>
                  <a:pt x="148" y="74"/>
                  <a:pt x="148" y="74"/>
                  <a:pt x="148" y="74"/>
                </a:cubicBezTo>
                <a:cubicBezTo>
                  <a:pt x="148" y="75"/>
                  <a:pt x="148" y="75"/>
                  <a:pt x="148" y="76"/>
                </a:cubicBezTo>
                <a:cubicBezTo>
                  <a:pt x="135" y="75"/>
                  <a:pt x="124" y="75"/>
                  <a:pt x="113" y="81"/>
                </a:cubicBezTo>
                <a:cubicBezTo>
                  <a:pt x="101" y="86"/>
                  <a:pt x="90" y="95"/>
                  <a:pt x="77" y="99"/>
                </a:cubicBezTo>
                <a:cubicBezTo>
                  <a:pt x="56" y="105"/>
                  <a:pt x="32" y="98"/>
                  <a:pt x="17" y="82"/>
                </a:cubicBezTo>
                <a:close/>
                <a:moveTo>
                  <a:pt x="75" y="36"/>
                </a:moveTo>
                <a:cubicBezTo>
                  <a:pt x="75" y="36"/>
                  <a:pt x="75" y="36"/>
                  <a:pt x="75" y="36"/>
                </a:cubicBezTo>
                <a:cubicBezTo>
                  <a:pt x="74" y="34"/>
                  <a:pt x="75" y="34"/>
                  <a:pt x="75" y="36"/>
                </a:cubicBezTo>
                <a:close/>
                <a:moveTo>
                  <a:pt x="68" y="40"/>
                </a:moveTo>
                <a:cubicBezTo>
                  <a:pt x="66" y="39"/>
                  <a:pt x="64" y="37"/>
                  <a:pt x="62" y="35"/>
                </a:cubicBezTo>
                <a:cubicBezTo>
                  <a:pt x="61" y="32"/>
                  <a:pt x="64" y="34"/>
                  <a:pt x="65" y="35"/>
                </a:cubicBezTo>
                <a:cubicBezTo>
                  <a:pt x="66" y="36"/>
                  <a:pt x="67" y="38"/>
                  <a:pt x="68" y="40"/>
                </a:cubicBezTo>
                <a:close/>
                <a:moveTo>
                  <a:pt x="58" y="64"/>
                </a:moveTo>
                <a:cubicBezTo>
                  <a:pt x="57" y="64"/>
                  <a:pt x="56" y="65"/>
                  <a:pt x="56" y="65"/>
                </a:cubicBezTo>
                <a:cubicBezTo>
                  <a:pt x="55" y="65"/>
                  <a:pt x="55" y="66"/>
                  <a:pt x="54" y="66"/>
                </a:cubicBezTo>
                <a:cubicBezTo>
                  <a:pt x="53" y="67"/>
                  <a:pt x="52" y="66"/>
                  <a:pt x="52" y="64"/>
                </a:cubicBezTo>
                <a:cubicBezTo>
                  <a:pt x="53" y="64"/>
                  <a:pt x="54" y="64"/>
                  <a:pt x="55" y="64"/>
                </a:cubicBezTo>
                <a:cubicBezTo>
                  <a:pt x="56" y="64"/>
                  <a:pt x="57" y="64"/>
                  <a:pt x="58" y="64"/>
                </a:cubicBezTo>
                <a:close/>
                <a:moveTo>
                  <a:pt x="64" y="74"/>
                </a:moveTo>
                <a:cubicBezTo>
                  <a:pt x="63" y="75"/>
                  <a:pt x="63" y="75"/>
                  <a:pt x="63" y="75"/>
                </a:cubicBezTo>
                <a:cubicBezTo>
                  <a:pt x="63" y="77"/>
                  <a:pt x="62" y="78"/>
                  <a:pt x="61" y="79"/>
                </a:cubicBezTo>
                <a:cubicBezTo>
                  <a:pt x="61" y="79"/>
                  <a:pt x="61" y="79"/>
                  <a:pt x="60" y="80"/>
                </a:cubicBezTo>
                <a:cubicBezTo>
                  <a:pt x="59" y="81"/>
                  <a:pt x="58" y="81"/>
                  <a:pt x="57" y="80"/>
                </a:cubicBezTo>
                <a:cubicBezTo>
                  <a:pt x="58" y="77"/>
                  <a:pt x="61" y="76"/>
                  <a:pt x="64"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6"/>
          <p:cNvSpPr>
            <a:spLocks noEditPoints="1"/>
          </p:cNvSpPr>
          <p:nvPr/>
        </p:nvSpPr>
        <p:spPr bwMode="auto">
          <a:xfrm>
            <a:off x="3325813" y="3224213"/>
            <a:ext cx="382588" cy="673100"/>
          </a:xfrm>
          <a:custGeom>
            <a:avLst/>
            <a:gdLst>
              <a:gd name="T0" fmla="*/ 39 w 102"/>
              <a:gd name="T1" fmla="*/ 151 h 179"/>
              <a:gd name="T2" fmla="*/ 52 w 102"/>
              <a:gd name="T3" fmla="*/ 178 h 179"/>
              <a:gd name="T4" fmla="*/ 65 w 102"/>
              <a:gd name="T5" fmla="*/ 151 h 179"/>
              <a:gd name="T6" fmla="*/ 96 w 102"/>
              <a:gd name="T7" fmla="*/ 77 h 179"/>
              <a:gd name="T8" fmla="*/ 31 w 102"/>
              <a:gd name="T9" fmla="*/ 8 h 179"/>
              <a:gd name="T10" fmla="*/ 14 w 102"/>
              <a:gd name="T11" fmla="*/ 97 h 179"/>
              <a:gd name="T12" fmla="*/ 49 w 102"/>
              <a:gd name="T13" fmla="*/ 111 h 179"/>
              <a:gd name="T14" fmla="*/ 36 w 102"/>
              <a:gd name="T15" fmla="*/ 70 h 179"/>
              <a:gd name="T16" fmla="*/ 48 w 102"/>
              <a:gd name="T17" fmla="*/ 68 h 179"/>
              <a:gd name="T18" fmla="*/ 63 w 102"/>
              <a:gd name="T19" fmla="*/ 69 h 179"/>
              <a:gd name="T20" fmla="*/ 65 w 102"/>
              <a:gd name="T21" fmla="*/ 74 h 179"/>
              <a:gd name="T22" fmla="*/ 59 w 102"/>
              <a:gd name="T23" fmla="*/ 104 h 179"/>
              <a:gd name="T24" fmla="*/ 48 w 102"/>
              <a:gd name="T25" fmla="*/ 150 h 179"/>
              <a:gd name="T26" fmla="*/ 55 w 102"/>
              <a:gd name="T27" fmla="*/ 59 h 179"/>
              <a:gd name="T28" fmla="*/ 58 w 102"/>
              <a:gd name="T29" fmla="*/ 56 h 179"/>
              <a:gd name="T30" fmla="*/ 56 w 102"/>
              <a:gd name="T31" fmla="*/ 60 h 179"/>
              <a:gd name="T32" fmla="*/ 61 w 102"/>
              <a:gd name="T33" fmla="*/ 153 h 179"/>
              <a:gd name="T34" fmla="*/ 61 w 102"/>
              <a:gd name="T35" fmla="*/ 159 h 179"/>
              <a:gd name="T36" fmla="*/ 41 w 102"/>
              <a:gd name="T37" fmla="*/ 153 h 179"/>
              <a:gd name="T38" fmla="*/ 60 w 102"/>
              <a:gd name="T39" fmla="*/ 167 h 179"/>
              <a:gd name="T40" fmla="*/ 44 w 102"/>
              <a:gd name="T41" fmla="*/ 166 h 179"/>
              <a:gd name="T42" fmla="*/ 42 w 102"/>
              <a:gd name="T43" fmla="*/ 162 h 179"/>
              <a:gd name="T44" fmla="*/ 61 w 102"/>
              <a:gd name="T45" fmla="*/ 162 h 179"/>
              <a:gd name="T46" fmla="*/ 53 w 102"/>
              <a:gd name="T47" fmla="*/ 175 h 179"/>
              <a:gd name="T48" fmla="*/ 59 w 102"/>
              <a:gd name="T49" fmla="*/ 170 h 179"/>
              <a:gd name="T50" fmla="*/ 53 w 102"/>
              <a:gd name="T51" fmla="*/ 175 h 179"/>
              <a:gd name="T52" fmla="*/ 76 w 102"/>
              <a:gd name="T53" fmla="*/ 12 h 179"/>
              <a:gd name="T54" fmla="*/ 71 w 102"/>
              <a:gd name="T55" fmla="*/ 113 h 179"/>
              <a:gd name="T56" fmla="*/ 61 w 102"/>
              <a:gd name="T57" fmla="*/ 150 h 179"/>
              <a:gd name="T58" fmla="*/ 59 w 102"/>
              <a:gd name="T59" fmla="*/ 150 h 179"/>
              <a:gd name="T60" fmla="*/ 64 w 102"/>
              <a:gd name="T61" fmla="*/ 87 h 179"/>
              <a:gd name="T62" fmla="*/ 75 w 102"/>
              <a:gd name="T63" fmla="*/ 73 h 179"/>
              <a:gd name="T64" fmla="*/ 67 w 102"/>
              <a:gd name="T65" fmla="*/ 72 h 179"/>
              <a:gd name="T66" fmla="*/ 74 w 102"/>
              <a:gd name="T67" fmla="*/ 63 h 179"/>
              <a:gd name="T68" fmla="*/ 63 w 102"/>
              <a:gd name="T69" fmla="*/ 66 h 179"/>
              <a:gd name="T70" fmla="*/ 61 w 102"/>
              <a:gd name="T71" fmla="*/ 54 h 179"/>
              <a:gd name="T72" fmla="*/ 53 w 102"/>
              <a:gd name="T73" fmla="*/ 54 h 179"/>
              <a:gd name="T74" fmla="*/ 53 w 102"/>
              <a:gd name="T75" fmla="*/ 64 h 179"/>
              <a:gd name="T76" fmla="*/ 44 w 102"/>
              <a:gd name="T77" fmla="*/ 58 h 179"/>
              <a:gd name="T78" fmla="*/ 35 w 102"/>
              <a:gd name="T79" fmla="*/ 53 h 179"/>
              <a:gd name="T80" fmla="*/ 40 w 102"/>
              <a:gd name="T81" fmla="*/ 63 h 179"/>
              <a:gd name="T82" fmla="*/ 35 w 102"/>
              <a:gd name="T83" fmla="*/ 67 h 179"/>
              <a:gd name="T84" fmla="*/ 21 w 102"/>
              <a:gd name="T85" fmla="*/ 64 h 179"/>
              <a:gd name="T86" fmla="*/ 33 w 102"/>
              <a:gd name="T87" fmla="*/ 70 h 179"/>
              <a:gd name="T88" fmla="*/ 46 w 102"/>
              <a:gd name="T89" fmla="*/ 107 h 179"/>
              <a:gd name="T90" fmla="*/ 45 w 102"/>
              <a:gd name="T91" fmla="*/ 150 h 179"/>
              <a:gd name="T92" fmla="*/ 33 w 102"/>
              <a:gd name="T93" fmla="*/ 116 h 179"/>
              <a:gd name="T94" fmla="*/ 17 w 102"/>
              <a:gd name="T95" fmla="*/ 23 h 179"/>
              <a:gd name="T96" fmla="*/ 71 w 102"/>
              <a:gd name="T97" fmla="*/ 72 h 179"/>
              <a:gd name="T98" fmla="*/ 66 w 102"/>
              <a:gd name="T99" fmla="*/ 66 h 179"/>
              <a:gd name="T100" fmla="*/ 71 w 102"/>
              <a:gd name="T101" fmla="*/ 62 h 179"/>
              <a:gd name="T102" fmla="*/ 41 w 102"/>
              <a:gd name="T103" fmla="*/ 60 h 179"/>
              <a:gd name="T104" fmla="*/ 39 w 102"/>
              <a:gd name="T105" fmla="*/ 57 h 179"/>
              <a:gd name="T106" fmla="*/ 41 w 102"/>
              <a:gd name="T107" fmla="*/ 57 h 179"/>
              <a:gd name="T108" fmla="*/ 31 w 102"/>
              <a:gd name="T109" fmla="*/ 67 h 179"/>
              <a:gd name="T110" fmla="*/ 27 w 102"/>
              <a:gd name="T111" fmla="*/ 65 h 179"/>
              <a:gd name="T112" fmla="*/ 25 w 102"/>
              <a:gd name="T113" fmla="*/ 61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2" h="179">
                <a:moveTo>
                  <a:pt x="32" y="121"/>
                </a:moveTo>
                <a:cubicBezTo>
                  <a:pt x="38" y="130"/>
                  <a:pt x="39" y="140"/>
                  <a:pt x="39" y="151"/>
                </a:cubicBezTo>
                <a:cubicBezTo>
                  <a:pt x="39" y="151"/>
                  <a:pt x="38" y="151"/>
                  <a:pt x="38" y="152"/>
                </a:cubicBezTo>
                <a:cubicBezTo>
                  <a:pt x="38" y="161"/>
                  <a:pt x="39" y="178"/>
                  <a:pt x="52" y="178"/>
                </a:cubicBezTo>
                <a:cubicBezTo>
                  <a:pt x="65" y="179"/>
                  <a:pt x="64" y="162"/>
                  <a:pt x="64" y="152"/>
                </a:cubicBezTo>
                <a:cubicBezTo>
                  <a:pt x="64" y="152"/>
                  <a:pt x="65" y="151"/>
                  <a:pt x="65" y="151"/>
                </a:cubicBezTo>
                <a:cubicBezTo>
                  <a:pt x="66" y="136"/>
                  <a:pt x="68" y="121"/>
                  <a:pt x="77" y="109"/>
                </a:cubicBezTo>
                <a:cubicBezTo>
                  <a:pt x="84" y="98"/>
                  <a:pt x="91" y="89"/>
                  <a:pt x="96" y="77"/>
                </a:cubicBezTo>
                <a:cubicBezTo>
                  <a:pt x="102" y="57"/>
                  <a:pt x="101" y="30"/>
                  <a:pt x="85" y="14"/>
                </a:cubicBezTo>
                <a:cubicBezTo>
                  <a:pt x="71" y="1"/>
                  <a:pt x="48" y="0"/>
                  <a:pt x="31" y="8"/>
                </a:cubicBezTo>
                <a:cubicBezTo>
                  <a:pt x="13" y="16"/>
                  <a:pt x="3" y="35"/>
                  <a:pt x="1" y="54"/>
                </a:cubicBezTo>
                <a:cubicBezTo>
                  <a:pt x="0" y="69"/>
                  <a:pt x="5" y="84"/>
                  <a:pt x="14" y="97"/>
                </a:cubicBezTo>
                <a:cubicBezTo>
                  <a:pt x="20" y="105"/>
                  <a:pt x="27" y="112"/>
                  <a:pt x="32" y="121"/>
                </a:cubicBezTo>
                <a:close/>
                <a:moveTo>
                  <a:pt x="49" y="111"/>
                </a:moveTo>
                <a:cubicBezTo>
                  <a:pt x="47" y="98"/>
                  <a:pt x="44" y="84"/>
                  <a:pt x="38" y="73"/>
                </a:cubicBezTo>
                <a:cubicBezTo>
                  <a:pt x="37" y="72"/>
                  <a:pt x="37" y="71"/>
                  <a:pt x="36" y="70"/>
                </a:cubicBezTo>
                <a:cubicBezTo>
                  <a:pt x="39" y="69"/>
                  <a:pt x="41" y="67"/>
                  <a:pt x="42" y="65"/>
                </a:cubicBezTo>
                <a:cubicBezTo>
                  <a:pt x="44" y="66"/>
                  <a:pt x="46" y="68"/>
                  <a:pt x="48" y="68"/>
                </a:cubicBezTo>
                <a:cubicBezTo>
                  <a:pt x="50" y="69"/>
                  <a:pt x="53" y="68"/>
                  <a:pt x="55" y="66"/>
                </a:cubicBezTo>
                <a:cubicBezTo>
                  <a:pt x="57" y="68"/>
                  <a:pt x="60" y="69"/>
                  <a:pt x="63" y="69"/>
                </a:cubicBezTo>
                <a:cubicBezTo>
                  <a:pt x="62" y="70"/>
                  <a:pt x="62" y="71"/>
                  <a:pt x="63" y="71"/>
                </a:cubicBezTo>
                <a:cubicBezTo>
                  <a:pt x="63" y="72"/>
                  <a:pt x="64" y="73"/>
                  <a:pt x="65" y="74"/>
                </a:cubicBezTo>
                <a:cubicBezTo>
                  <a:pt x="63" y="77"/>
                  <a:pt x="62" y="80"/>
                  <a:pt x="61" y="83"/>
                </a:cubicBezTo>
                <a:cubicBezTo>
                  <a:pt x="60" y="90"/>
                  <a:pt x="59" y="97"/>
                  <a:pt x="59" y="104"/>
                </a:cubicBezTo>
                <a:cubicBezTo>
                  <a:pt x="59" y="120"/>
                  <a:pt x="57" y="135"/>
                  <a:pt x="57" y="150"/>
                </a:cubicBezTo>
                <a:cubicBezTo>
                  <a:pt x="54" y="150"/>
                  <a:pt x="51" y="150"/>
                  <a:pt x="48" y="150"/>
                </a:cubicBezTo>
                <a:cubicBezTo>
                  <a:pt x="51" y="138"/>
                  <a:pt x="51" y="124"/>
                  <a:pt x="49" y="111"/>
                </a:cubicBezTo>
                <a:close/>
                <a:moveTo>
                  <a:pt x="55" y="59"/>
                </a:moveTo>
                <a:cubicBezTo>
                  <a:pt x="55" y="58"/>
                  <a:pt x="56" y="56"/>
                  <a:pt x="56" y="54"/>
                </a:cubicBezTo>
                <a:cubicBezTo>
                  <a:pt x="57" y="52"/>
                  <a:pt x="58" y="54"/>
                  <a:pt x="58" y="56"/>
                </a:cubicBezTo>
                <a:cubicBezTo>
                  <a:pt x="58" y="57"/>
                  <a:pt x="57" y="58"/>
                  <a:pt x="56" y="59"/>
                </a:cubicBezTo>
                <a:cubicBezTo>
                  <a:pt x="56" y="60"/>
                  <a:pt x="56" y="60"/>
                  <a:pt x="56" y="60"/>
                </a:cubicBezTo>
                <a:cubicBezTo>
                  <a:pt x="56" y="60"/>
                  <a:pt x="56" y="60"/>
                  <a:pt x="55" y="59"/>
                </a:cubicBezTo>
                <a:close/>
                <a:moveTo>
                  <a:pt x="61" y="153"/>
                </a:moveTo>
                <a:cubicBezTo>
                  <a:pt x="61" y="155"/>
                  <a:pt x="61" y="157"/>
                  <a:pt x="61" y="160"/>
                </a:cubicBezTo>
                <a:cubicBezTo>
                  <a:pt x="61" y="160"/>
                  <a:pt x="61" y="159"/>
                  <a:pt x="61" y="159"/>
                </a:cubicBezTo>
                <a:cubicBezTo>
                  <a:pt x="54" y="159"/>
                  <a:pt x="48" y="159"/>
                  <a:pt x="41" y="159"/>
                </a:cubicBezTo>
                <a:cubicBezTo>
                  <a:pt x="41" y="157"/>
                  <a:pt x="41" y="155"/>
                  <a:pt x="41" y="153"/>
                </a:cubicBezTo>
                <a:cubicBezTo>
                  <a:pt x="48" y="154"/>
                  <a:pt x="55" y="153"/>
                  <a:pt x="61" y="153"/>
                </a:cubicBezTo>
                <a:close/>
                <a:moveTo>
                  <a:pt x="60" y="167"/>
                </a:moveTo>
                <a:cubicBezTo>
                  <a:pt x="60" y="167"/>
                  <a:pt x="60" y="167"/>
                  <a:pt x="60" y="167"/>
                </a:cubicBezTo>
                <a:cubicBezTo>
                  <a:pt x="55" y="165"/>
                  <a:pt x="49" y="168"/>
                  <a:pt x="44" y="166"/>
                </a:cubicBezTo>
                <a:cubicBezTo>
                  <a:pt x="43" y="166"/>
                  <a:pt x="43" y="166"/>
                  <a:pt x="43" y="167"/>
                </a:cubicBezTo>
                <a:cubicBezTo>
                  <a:pt x="42" y="165"/>
                  <a:pt x="42" y="163"/>
                  <a:pt x="42" y="162"/>
                </a:cubicBezTo>
                <a:cubicBezTo>
                  <a:pt x="48" y="162"/>
                  <a:pt x="54" y="162"/>
                  <a:pt x="61" y="162"/>
                </a:cubicBezTo>
                <a:cubicBezTo>
                  <a:pt x="61" y="162"/>
                  <a:pt x="61" y="162"/>
                  <a:pt x="61" y="162"/>
                </a:cubicBezTo>
                <a:cubicBezTo>
                  <a:pt x="61" y="164"/>
                  <a:pt x="61" y="166"/>
                  <a:pt x="60" y="167"/>
                </a:cubicBezTo>
                <a:close/>
                <a:moveTo>
                  <a:pt x="53" y="175"/>
                </a:moveTo>
                <a:cubicBezTo>
                  <a:pt x="48" y="176"/>
                  <a:pt x="45" y="173"/>
                  <a:pt x="44" y="169"/>
                </a:cubicBezTo>
                <a:cubicBezTo>
                  <a:pt x="49" y="170"/>
                  <a:pt x="54" y="168"/>
                  <a:pt x="59" y="170"/>
                </a:cubicBezTo>
                <a:cubicBezTo>
                  <a:pt x="59" y="170"/>
                  <a:pt x="60" y="170"/>
                  <a:pt x="60" y="170"/>
                </a:cubicBezTo>
                <a:cubicBezTo>
                  <a:pt x="58" y="173"/>
                  <a:pt x="56" y="175"/>
                  <a:pt x="53" y="175"/>
                </a:cubicBezTo>
                <a:close/>
                <a:moveTo>
                  <a:pt x="17" y="23"/>
                </a:moveTo>
                <a:cubicBezTo>
                  <a:pt x="31" y="5"/>
                  <a:pt x="57" y="1"/>
                  <a:pt x="76" y="12"/>
                </a:cubicBezTo>
                <a:cubicBezTo>
                  <a:pt x="99" y="24"/>
                  <a:pt x="100" y="57"/>
                  <a:pt x="92" y="79"/>
                </a:cubicBezTo>
                <a:cubicBezTo>
                  <a:pt x="87" y="92"/>
                  <a:pt x="77" y="101"/>
                  <a:pt x="71" y="113"/>
                </a:cubicBezTo>
                <a:cubicBezTo>
                  <a:pt x="65" y="123"/>
                  <a:pt x="63" y="136"/>
                  <a:pt x="62" y="148"/>
                </a:cubicBezTo>
                <a:cubicBezTo>
                  <a:pt x="62" y="149"/>
                  <a:pt x="61" y="149"/>
                  <a:pt x="61" y="150"/>
                </a:cubicBezTo>
                <a:cubicBezTo>
                  <a:pt x="61" y="150"/>
                  <a:pt x="61" y="150"/>
                  <a:pt x="61" y="150"/>
                </a:cubicBezTo>
                <a:cubicBezTo>
                  <a:pt x="61" y="150"/>
                  <a:pt x="60" y="150"/>
                  <a:pt x="59" y="150"/>
                </a:cubicBezTo>
                <a:cubicBezTo>
                  <a:pt x="60" y="136"/>
                  <a:pt x="61" y="122"/>
                  <a:pt x="62" y="108"/>
                </a:cubicBezTo>
                <a:cubicBezTo>
                  <a:pt x="62" y="101"/>
                  <a:pt x="63" y="94"/>
                  <a:pt x="64" y="87"/>
                </a:cubicBezTo>
                <a:cubicBezTo>
                  <a:pt x="64" y="82"/>
                  <a:pt x="65" y="79"/>
                  <a:pt x="68" y="75"/>
                </a:cubicBezTo>
                <a:cubicBezTo>
                  <a:pt x="71" y="76"/>
                  <a:pt x="74" y="76"/>
                  <a:pt x="75" y="73"/>
                </a:cubicBezTo>
                <a:cubicBezTo>
                  <a:pt x="76" y="71"/>
                  <a:pt x="75" y="68"/>
                  <a:pt x="73" y="69"/>
                </a:cubicBezTo>
                <a:cubicBezTo>
                  <a:pt x="71" y="69"/>
                  <a:pt x="69" y="70"/>
                  <a:pt x="67" y="72"/>
                </a:cubicBezTo>
                <a:cubicBezTo>
                  <a:pt x="66" y="71"/>
                  <a:pt x="65" y="70"/>
                  <a:pt x="65" y="69"/>
                </a:cubicBezTo>
                <a:cubicBezTo>
                  <a:pt x="69" y="68"/>
                  <a:pt x="72" y="66"/>
                  <a:pt x="74" y="63"/>
                </a:cubicBezTo>
                <a:cubicBezTo>
                  <a:pt x="75" y="61"/>
                  <a:pt x="76" y="57"/>
                  <a:pt x="73" y="56"/>
                </a:cubicBezTo>
                <a:cubicBezTo>
                  <a:pt x="69" y="55"/>
                  <a:pt x="64" y="61"/>
                  <a:pt x="63" y="66"/>
                </a:cubicBezTo>
                <a:cubicBezTo>
                  <a:pt x="61" y="66"/>
                  <a:pt x="59" y="65"/>
                  <a:pt x="57" y="64"/>
                </a:cubicBezTo>
                <a:cubicBezTo>
                  <a:pt x="60" y="61"/>
                  <a:pt x="61" y="57"/>
                  <a:pt x="61" y="54"/>
                </a:cubicBezTo>
                <a:cubicBezTo>
                  <a:pt x="61" y="52"/>
                  <a:pt x="60" y="49"/>
                  <a:pt x="58" y="50"/>
                </a:cubicBezTo>
                <a:cubicBezTo>
                  <a:pt x="55" y="50"/>
                  <a:pt x="54" y="52"/>
                  <a:pt x="53" y="54"/>
                </a:cubicBezTo>
                <a:cubicBezTo>
                  <a:pt x="52" y="57"/>
                  <a:pt x="53" y="61"/>
                  <a:pt x="54" y="63"/>
                </a:cubicBezTo>
                <a:cubicBezTo>
                  <a:pt x="54" y="63"/>
                  <a:pt x="53" y="64"/>
                  <a:pt x="53" y="64"/>
                </a:cubicBezTo>
                <a:cubicBezTo>
                  <a:pt x="51" y="67"/>
                  <a:pt x="47" y="65"/>
                  <a:pt x="44" y="62"/>
                </a:cubicBezTo>
                <a:cubicBezTo>
                  <a:pt x="44" y="61"/>
                  <a:pt x="44" y="59"/>
                  <a:pt x="44" y="58"/>
                </a:cubicBezTo>
                <a:cubicBezTo>
                  <a:pt x="43" y="55"/>
                  <a:pt x="43" y="52"/>
                  <a:pt x="40" y="51"/>
                </a:cubicBezTo>
                <a:cubicBezTo>
                  <a:pt x="39" y="49"/>
                  <a:pt x="35" y="51"/>
                  <a:pt x="35" y="53"/>
                </a:cubicBezTo>
                <a:cubicBezTo>
                  <a:pt x="34" y="56"/>
                  <a:pt x="36" y="59"/>
                  <a:pt x="38" y="61"/>
                </a:cubicBezTo>
                <a:cubicBezTo>
                  <a:pt x="39" y="62"/>
                  <a:pt x="39" y="62"/>
                  <a:pt x="40" y="63"/>
                </a:cubicBezTo>
                <a:cubicBezTo>
                  <a:pt x="40" y="63"/>
                  <a:pt x="40" y="63"/>
                  <a:pt x="40" y="63"/>
                </a:cubicBezTo>
                <a:cubicBezTo>
                  <a:pt x="39" y="66"/>
                  <a:pt x="37" y="67"/>
                  <a:pt x="35" y="67"/>
                </a:cubicBezTo>
                <a:cubicBezTo>
                  <a:pt x="32" y="62"/>
                  <a:pt x="28" y="57"/>
                  <a:pt x="24" y="58"/>
                </a:cubicBezTo>
                <a:cubicBezTo>
                  <a:pt x="22" y="59"/>
                  <a:pt x="20" y="62"/>
                  <a:pt x="21" y="64"/>
                </a:cubicBezTo>
                <a:cubicBezTo>
                  <a:pt x="23" y="67"/>
                  <a:pt x="27" y="69"/>
                  <a:pt x="31" y="70"/>
                </a:cubicBezTo>
                <a:cubicBezTo>
                  <a:pt x="32" y="70"/>
                  <a:pt x="32" y="70"/>
                  <a:pt x="33" y="70"/>
                </a:cubicBezTo>
                <a:cubicBezTo>
                  <a:pt x="34" y="71"/>
                  <a:pt x="34" y="71"/>
                  <a:pt x="34" y="72"/>
                </a:cubicBezTo>
                <a:cubicBezTo>
                  <a:pt x="40" y="83"/>
                  <a:pt x="43" y="95"/>
                  <a:pt x="46" y="107"/>
                </a:cubicBezTo>
                <a:cubicBezTo>
                  <a:pt x="49" y="121"/>
                  <a:pt x="48" y="136"/>
                  <a:pt x="45" y="150"/>
                </a:cubicBezTo>
                <a:cubicBezTo>
                  <a:pt x="45" y="150"/>
                  <a:pt x="45" y="150"/>
                  <a:pt x="45" y="150"/>
                </a:cubicBezTo>
                <a:cubicBezTo>
                  <a:pt x="44" y="150"/>
                  <a:pt x="43" y="150"/>
                  <a:pt x="42" y="150"/>
                </a:cubicBezTo>
                <a:cubicBezTo>
                  <a:pt x="42" y="138"/>
                  <a:pt x="40" y="127"/>
                  <a:pt x="33" y="116"/>
                </a:cubicBezTo>
                <a:cubicBezTo>
                  <a:pt x="25" y="105"/>
                  <a:pt x="15" y="96"/>
                  <a:pt x="9" y="84"/>
                </a:cubicBezTo>
                <a:cubicBezTo>
                  <a:pt x="0" y="64"/>
                  <a:pt x="3" y="39"/>
                  <a:pt x="17" y="23"/>
                </a:cubicBezTo>
                <a:close/>
                <a:moveTo>
                  <a:pt x="71" y="73"/>
                </a:moveTo>
                <a:cubicBezTo>
                  <a:pt x="71" y="73"/>
                  <a:pt x="71" y="73"/>
                  <a:pt x="71" y="72"/>
                </a:cubicBezTo>
                <a:cubicBezTo>
                  <a:pt x="73" y="71"/>
                  <a:pt x="73" y="72"/>
                  <a:pt x="71" y="73"/>
                </a:cubicBezTo>
                <a:close/>
                <a:moveTo>
                  <a:pt x="66" y="66"/>
                </a:moveTo>
                <a:cubicBezTo>
                  <a:pt x="67" y="64"/>
                  <a:pt x="69" y="62"/>
                  <a:pt x="70" y="60"/>
                </a:cubicBezTo>
                <a:cubicBezTo>
                  <a:pt x="73" y="58"/>
                  <a:pt x="71" y="62"/>
                  <a:pt x="71" y="62"/>
                </a:cubicBezTo>
                <a:cubicBezTo>
                  <a:pt x="70" y="64"/>
                  <a:pt x="68" y="65"/>
                  <a:pt x="66" y="66"/>
                </a:cubicBezTo>
                <a:close/>
                <a:moveTo>
                  <a:pt x="41" y="60"/>
                </a:moveTo>
                <a:cubicBezTo>
                  <a:pt x="40" y="59"/>
                  <a:pt x="40" y="58"/>
                  <a:pt x="39" y="58"/>
                </a:cubicBezTo>
                <a:cubicBezTo>
                  <a:pt x="39" y="58"/>
                  <a:pt x="39" y="57"/>
                  <a:pt x="39" y="57"/>
                </a:cubicBezTo>
                <a:cubicBezTo>
                  <a:pt x="38" y="56"/>
                  <a:pt x="38" y="55"/>
                  <a:pt x="40" y="54"/>
                </a:cubicBezTo>
                <a:cubicBezTo>
                  <a:pt x="40" y="55"/>
                  <a:pt x="40" y="56"/>
                  <a:pt x="41" y="57"/>
                </a:cubicBezTo>
                <a:cubicBezTo>
                  <a:pt x="41" y="58"/>
                  <a:pt x="41" y="59"/>
                  <a:pt x="41" y="60"/>
                </a:cubicBezTo>
                <a:close/>
                <a:moveTo>
                  <a:pt x="31" y="67"/>
                </a:moveTo>
                <a:cubicBezTo>
                  <a:pt x="31" y="67"/>
                  <a:pt x="31" y="67"/>
                  <a:pt x="31" y="67"/>
                </a:cubicBezTo>
                <a:cubicBezTo>
                  <a:pt x="29" y="66"/>
                  <a:pt x="28" y="66"/>
                  <a:pt x="27" y="65"/>
                </a:cubicBezTo>
                <a:cubicBezTo>
                  <a:pt x="26" y="65"/>
                  <a:pt x="26" y="65"/>
                  <a:pt x="26" y="65"/>
                </a:cubicBezTo>
                <a:cubicBezTo>
                  <a:pt x="24" y="64"/>
                  <a:pt x="24" y="63"/>
                  <a:pt x="25" y="61"/>
                </a:cubicBezTo>
                <a:cubicBezTo>
                  <a:pt x="28" y="62"/>
                  <a:pt x="30" y="64"/>
                  <a:pt x="31" y="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7"/>
          <p:cNvSpPr>
            <a:spLocks noEditPoints="1"/>
          </p:cNvSpPr>
          <p:nvPr/>
        </p:nvSpPr>
        <p:spPr bwMode="auto">
          <a:xfrm>
            <a:off x="2143125" y="2405063"/>
            <a:ext cx="668338" cy="401638"/>
          </a:xfrm>
          <a:custGeom>
            <a:avLst/>
            <a:gdLst>
              <a:gd name="T0" fmla="*/ 146 w 178"/>
              <a:gd name="T1" fmla="*/ 84 h 107"/>
              <a:gd name="T2" fmla="*/ 175 w 178"/>
              <a:gd name="T3" fmla="*/ 77 h 107"/>
              <a:gd name="T4" fmla="*/ 151 w 178"/>
              <a:gd name="T5" fmla="*/ 59 h 107"/>
              <a:gd name="T6" fmla="*/ 85 w 178"/>
              <a:gd name="T7" fmla="*/ 14 h 107"/>
              <a:gd name="T8" fmla="*/ 4 w 178"/>
              <a:gd name="T9" fmla="*/ 64 h 107"/>
              <a:gd name="T10" fmla="*/ 88 w 178"/>
              <a:gd name="T11" fmla="*/ 99 h 107"/>
              <a:gd name="T12" fmla="*/ 109 w 178"/>
              <a:gd name="T13" fmla="*/ 66 h 107"/>
              <a:gd name="T14" fmla="*/ 66 w 178"/>
              <a:gd name="T15" fmla="*/ 71 h 107"/>
              <a:gd name="T16" fmla="*/ 66 w 178"/>
              <a:gd name="T17" fmla="*/ 60 h 107"/>
              <a:gd name="T18" fmla="*/ 71 w 178"/>
              <a:gd name="T19" fmla="*/ 45 h 107"/>
              <a:gd name="T20" fmla="*/ 76 w 178"/>
              <a:gd name="T21" fmla="*/ 44 h 107"/>
              <a:gd name="T22" fmla="*/ 104 w 178"/>
              <a:gd name="T23" fmla="*/ 56 h 107"/>
              <a:gd name="T24" fmla="*/ 147 w 178"/>
              <a:gd name="T25" fmla="*/ 76 h 107"/>
              <a:gd name="T26" fmla="*/ 60 w 178"/>
              <a:gd name="T27" fmla="*/ 50 h 107"/>
              <a:gd name="T28" fmla="*/ 56 w 178"/>
              <a:gd name="T29" fmla="*/ 47 h 107"/>
              <a:gd name="T30" fmla="*/ 61 w 178"/>
              <a:gd name="T31" fmla="*/ 50 h 107"/>
              <a:gd name="T32" fmla="*/ 152 w 178"/>
              <a:gd name="T33" fmla="*/ 63 h 107"/>
              <a:gd name="T34" fmla="*/ 159 w 178"/>
              <a:gd name="T35" fmla="*/ 65 h 107"/>
              <a:gd name="T36" fmla="*/ 149 w 178"/>
              <a:gd name="T37" fmla="*/ 83 h 107"/>
              <a:gd name="T38" fmla="*/ 166 w 178"/>
              <a:gd name="T39" fmla="*/ 67 h 107"/>
              <a:gd name="T40" fmla="*/ 162 w 178"/>
              <a:gd name="T41" fmla="*/ 83 h 107"/>
              <a:gd name="T42" fmla="*/ 157 w 178"/>
              <a:gd name="T43" fmla="*/ 84 h 107"/>
              <a:gd name="T44" fmla="*/ 161 w 178"/>
              <a:gd name="T45" fmla="*/ 65 h 107"/>
              <a:gd name="T46" fmla="*/ 173 w 178"/>
              <a:gd name="T47" fmla="*/ 76 h 107"/>
              <a:gd name="T48" fmla="*/ 168 w 178"/>
              <a:gd name="T49" fmla="*/ 68 h 107"/>
              <a:gd name="T50" fmla="*/ 173 w 178"/>
              <a:gd name="T51" fmla="*/ 76 h 107"/>
              <a:gd name="T52" fmla="*/ 17 w 178"/>
              <a:gd name="T53" fmla="*/ 20 h 107"/>
              <a:gd name="T54" fmla="*/ 115 w 178"/>
              <a:gd name="T55" fmla="*/ 46 h 107"/>
              <a:gd name="T56" fmla="*/ 149 w 178"/>
              <a:gd name="T57" fmla="*/ 62 h 107"/>
              <a:gd name="T58" fmla="*/ 149 w 178"/>
              <a:gd name="T59" fmla="*/ 64 h 107"/>
              <a:gd name="T60" fmla="*/ 88 w 178"/>
              <a:gd name="T61" fmla="*/ 47 h 107"/>
              <a:gd name="T62" fmla="*/ 76 w 178"/>
              <a:gd name="T63" fmla="*/ 34 h 107"/>
              <a:gd name="T64" fmla="*/ 74 w 178"/>
              <a:gd name="T65" fmla="*/ 42 h 107"/>
              <a:gd name="T66" fmla="*/ 66 w 178"/>
              <a:gd name="T67" fmla="*/ 33 h 107"/>
              <a:gd name="T68" fmla="*/ 68 w 178"/>
              <a:gd name="T69" fmla="*/ 44 h 107"/>
              <a:gd name="T70" fmla="*/ 56 w 178"/>
              <a:gd name="T71" fmla="*/ 44 h 107"/>
              <a:gd name="T72" fmla="*/ 54 w 178"/>
              <a:gd name="T73" fmla="*/ 51 h 107"/>
              <a:gd name="T74" fmla="*/ 64 w 178"/>
              <a:gd name="T75" fmla="*/ 54 h 107"/>
              <a:gd name="T76" fmla="*/ 56 w 178"/>
              <a:gd name="T77" fmla="*/ 61 h 107"/>
              <a:gd name="T78" fmla="*/ 49 w 178"/>
              <a:gd name="T79" fmla="*/ 69 h 107"/>
              <a:gd name="T80" fmla="*/ 60 w 178"/>
              <a:gd name="T81" fmla="*/ 66 h 107"/>
              <a:gd name="T82" fmla="*/ 63 w 178"/>
              <a:gd name="T83" fmla="*/ 72 h 107"/>
              <a:gd name="T84" fmla="*/ 57 w 178"/>
              <a:gd name="T85" fmla="*/ 85 h 107"/>
              <a:gd name="T86" fmla="*/ 66 w 178"/>
              <a:gd name="T87" fmla="*/ 74 h 107"/>
              <a:gd name="T88" fmla="*/ 104 w 178"/>
              <a:gd name="T89" fmla="*/ 69 h 107"/>
              <a:gd name="T90" fmla="*/ 147 w 178"/>
              <a:gd name="T91" fmla="*/ 79 h 107"/>
              <a:gd name="T92" fmla="*/ 111 w 178"/>
              <a:gd name="T93" fmla="*/ 84 h 107"/>
              <a:gd name="T94" fmla="*/ 16 w 178"/>
              <a:gd name="T95" fmla="*/ 81 h 107"/>
              <a:gd name="T96" fmla="*/ 75 w 178"/>
              <a:gd name="T97" fmla="*/ 38 h 107"/>
              <a:gd name="T98" fmla="*/ 68 w 178"/>
              <a:gd name="T99" fmla="*/ 41 h 107"/>
              <a:gd name="T100" fmla="*/ 65 w 178"/>
              <a:gd name="T101" fmla="*/ 36 h 107"/>
              <a:gd name="T102" fmla="*/ 57 w 178"/>
              <a:gd name="T103" fmla="*/ 64 h 107"/>
              <a:gd name="T104" fmla="*/ 54 w 178"/>
              <a:gd name="T105" fmla="*/ 66 h 107"/>
              <a:gd name="T106" fmla="*/ 54 w 178"/>
              <a:gd name="T107" fmla="*/ 64 h 107"/>
              <a:gd name="T108" fmla="*/ 62 w 178"/>
              <a:gd name="T109" fmla="*/ 75 h 107"/>
              <a:gd name="T110" fmla="*/ 60 w 178"/>
              <a:gd name="T111" fmla="*/ 80 h 107"/>
              <a:gd name="T112" fmla="*/ 55 w 178"/>
              <a:gd name="T113" fmla="*/ 8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8" h="107">
                <a:moveTo>
                  <a:pt x="115" y="85"/>
                </a:moveTo>
                <a:cubicBezTo>
                  <a:pt x="125" y="81"/>
                  <a:pt x="135" y="82"/>
                  <a:pt x="146" y="84"/>
                </a:cubicBezTo>
                <a:cubicBezTo>
                  <a:pt x="146" y="85"/>
                  <a:pt x="146" y="85"/>
                  <a:pt x="147" y="85"/>
                </a:cubicBezTo>
                <a:cubicBezTo>
                  <a:pt x="156" y="87"/>
                  <a:pt x="173" y="90"/>
                  <a:pt x="175" y="77"/>
                </a:cubicBezTo>
                <a:cubicBezTo>
                  <a:pt x="178" y="65"/>
                  <a:pt x="161" y="62"/>
                  <a:pt x="152" y="60"/>
                </a:cubicBezTo>
                <a:cubicBezTo>
                  <a:pt x="152" y="60"/>
                  <a:pt x="151" y="59"/>
                  <a:pt x="151" y="59"/>
                </a:cubicBezTo>
                <a:cubicBezTo>
                  <a:pt x="137" y="55"/>
                  <a:pt x="123" y="50"/>
                  <a:pt x="112" y="39"/>
                </a:cubicBezTo>
                <a:cubicBezTo>
                  <a:pt x="103" y="30"/>
                  <a:pt x="96" y="21"/>
                  <a:pt x="85" y="14"/>
                </a:cubicBezTo>
                <a:cubicBezTo>
                  <a:pt x="66" y="4"/>
                  <a:pt x="39" y="0"/>
                  <a:pt x="21" y="13"/>
                </a:cubicBezTo>
                <a:cubicBezTo>
                  <a:pt x="5" y="24"/>
                  <a:pt x="0" y="46"/>
                  <a:pt x="4" y="64"/>
                </a:cubicBezTo>
                <a:cubicBezTo>
                  <a:pt x="8" y="83"/>
                  <a:pt x="25" y="97"/>
                  <a:pt x="43" y="102"/>
                </a:cubicBezTo>
                <a:cubicBezTo>
                  <a:pt x="58" y="107"/>
                  <a:pt x="74" y="105"/>
                  <a:pt x="88" y="99"/>
                </a:cubicBezTo>
                <a:cubicBezTo>
                  <a:pt x="97" y="94"/>
                  <a:pt x="106" y="89"/>
                  <a:pt x="115" y="85"/>
                </a:cubicBezTo>
                <a:close/>
                <a:moveTo>
                  <a:pt x="109" y="66"/>
                </a:moveTo>
                <a:cubicBezTo>
                  <a:pt x="96" y="66"/>
                  <a:pt x="81" y="66"/>
                  <a:pt x="69" y="70"/>
                </a:cubicBezTo>
                <a:cubicBezTo>
                  <a:pt x="68" y="70"/>
                  <a:pt x="67" y="71"/>
                  <a:pt x="66" y="71"/>
                </a:cubicBezTo>
                <a:cubicBezTo>
                  <a:pt x="66" y="68"/>
                  <a:pt x="65" y="66"/>
                  <a:pt x="62" y="64"/>
                </a:cubicBezTo>
                <a:cubicBezTo>
                  <a:pt x="64" y="63"/>
                  <a:pt x="66" y="61"/>
                  <a:pt x="66" y="60"/>
                </a:cubicBezTo>
                <a:cubicBezTo>
                  <a:pt x="68" y="57"/>
                  <a:pt x="67" y="54"/>
                  <a:pt x="66" y="52"/>
                </a:cubicBezTo>
                <a:cubicBezTo>
                  <a:pt x="68" y="50"/>
                  <a:pt x="70" y="48"/>
                  <a:pt x="71" y="45"/>
                </a:cubicBezTo>
                <a:cubicBezTo>
                  <a:pt x="71" y="45"/>
                  <a:pt x="72" y="46"/>
                  <a:pt x="72" y="46"/>
                </a:cubicBezTo>
                <a:cubicBezTo>
                  <a:pt x="74" y="46"/>
                  <a:pt x="75" y="45"/>
                  <a:pt x="76" y="44"/>
                </a:cubicBezTo>
                <a:cubicBezTo>
                  <a:pt x="78" y="46"/>
                  <a:pt x="81" y="48"/>
                  <a:pt x="84" y="49"/>
                </a:cubicBezTo>
                <a:cubicBezTo>
                  <a:pt x="90" y="52"/>
                  <a:pt x="97" y="54"/>
                  <a:pt x="104" y="56"/>
                </a:cubicBezTo>
                <a:cubicBezTo>
                  <a:pt x="119" y="59"/>
                  <a:pt x="134" y="64"/>
                  <a:pt x="149" y="67"/>
                </a:cubicBezTo>
                <a:cubicBezTo>
                  <a:pt x="148" y="70"/>
                  <a:pt x="148" y="73"/>
                  <a:pt x="147" y="76"/>
                </a:cubicBezTo>
                <a:cubicBezTo>
                  <a:pt x="135" y="70"/>
                  <a:pt x="122" y="67"/>
                  <a:pt x="109" y="66"/>
                </a:cubicBezTo>
                <a:close/>
                <a:moveTo>
                  <a:pt x="60" y="50"/>
                </a:moveTo>
                <a:cubicBezTo>
                  <a:pt x="58" y="50"/>
                  <a:pt x="56" y="49"/>
                  <a:pt x="55" y="48"/>
                </a:cubicBezTo>
                <a:cubicBezTo>
                  <a:pt x="52" y="47"/>
                  <a:pt x="55" y="47"/>
                  <a:pt x="56" y="47"/>
                </a:cubicBezTo>
                <a:cubicBezTo>
                  <a:pt x="57" y="48"/>
                  <a:pt x="58" y="48"/>
                  <a:pt x="59" y="49"/>
                </a:cubicBezTo>
                <a:cubicBezTo>
                  <a:pt x="60" y="50"/>
                  <a:pt x="60" y="50"/>
                  <a:pt x="61" y="50"/>
                </a:cubicBezTo>
                <a:cubicBezTo>
                  <a:pt x="60" y="50"/>
                  <a:pt x="60" y="50"/>
                  <a:pt x="60" y="50"/>
                </a:cubicBezTo>
                <a:close/>
                <a:moveTo>
                  <a:pt x="152" y="63"/>
                </a:moveTo>
                <a:cubicBezTo>
                  <a:pt x="154" y="63"/>
                  <a:pt x="157" y="64"/>
                  <a:pt x="159" y="64"/>
                </a:cubicBezTo>
                <a:cubicBezTo>
                  <a:pt x="159" y="64"/>
                  <a:pt x="159" y="65"/>
                  <a:pt x="159" y="65"/>
                </a:cubicBezTo>
                <a:cubicBezTo>
                  <a:pt x="157" y="71"/>
                  <a:pt x="155" y="77"/>
                  <a:pt x="154" y="84"/>
                </a:cubicBezTo>
                <a:cubicBezTo>
                  <a:pt x="152" y="83"/>
                  <a:pt x="150" y="83"/>
                  <a:pt x="149" y="83"/>
                </a:cubicBezTo>
                <a:cubicBezTo>
                  <a:pt x="150" y="76"/>
                  <a:pt x="151" y="69"/>
                  <a:pt x="152" y="63"/>
                </a:cubicBezTo>
                <a:close/>
                <a:moveTo>
                  <a:pt x="166" y="67"/>
                </a:moveTo>
                <a:cubicBezTo>
                  <a:pt x="166" y="67"/>
                  <a:pt x="166" y="67"/>
                  <a:pt x="166" y="67"/>
                </a:cubicBezTo>
                <a:cubicBezTo>
                  <a:pt x="163" y="72"/>
                  <a:pt x="164" y="78"/>
                  <a:pt x="162" y="83"/>
                </a:cubicBezTo>
                <a:cubicBezTo>
                  <a:pt x="162" y="83"/>
                  <a:pt x="162" y="84"/>
                  <a:pt x="162" y="84"/>
                </a:cubicBezTo>
                <a:cubicBezTo>
                  <a:pt x="160" y="84"/>
                  <a:pt x="159" y="84"/>
                  <a:pt x="157" y="84"/>
                </a:cubicBezTo>
                <a:cubicBezTo>
                  <a:pt x="158" y="78"/>
                  <a:pt x="160" y="72"/>
                  <a:pt x="161" y="66"/>
                </a:cubicBezTo>
                <a:cubicBezTo>
                  <a:pt x="162" y="65"/>
                  <a:pt x="162" y="65"/>
                  <a:pt x="161" y="65"/>
                </a:cubicBezTo>
                <a:cubicBezTo>
                  <a:pt x="163" y="65"/>
                  <a:pt x="165" y="66"/>
                  <a:pt x="166" y="67"/>
                </a:cubicBezTo>
                <a:close/>
                <a:moveTo>
                  <a:pt x="173" y="76"/>
                </a:moveTo>
                <a:cubicBezTo>
                  <a:pt x="172" y="81"/>
                  <a:pt x="169" y="83"/>
                  <a:pt x="165" y="84"/>
                </a:cubicBezTo>
                <a:cubicBezTo>
                  <a:pt x="167" y="79"/>
                  <a:pt x="166" y="73"/>
                  <a:pt x="168" y="68"/>
                </a:cubicBezTo>
                <a:cubicBezTo>
                  <a:pt x="168" y="68"/>
                  <a:pt x="168" y="68"/>
                  <a:pt x="169" y="68"/>
                </a:cubicBezTo>
                <a:cubicBezTo>
                  <a:pt x="171" y="70"/>
                  <a:pt x="173" y="72"/>
                  <a:pt x="173" y="76"/>
                </a:cubicBezTo>
                <a:close/>
                <a:moveTo>
                  <a:pt x="16" y="81"/>
                </a:moveTo>
                <a:cubicBezTo>
                  <a:pt x="2" y="64"/>
                  <a:pt x="2" y="37"/>
                  <a:pt x="17" y="20"/>
                </a:cubicBezTo>
                <a:cubicBezTo>
                  <a:pt x="34" y="0"/>
                  <a:pt x="66" y="7"/>
                  <a:pt x="86" y="19"/>
                </a:cubicBezTo>
                <a:cubicBezTo>
                  <a:pt x="97" y="25"/>
                  <a:pt x="105" y="37"/>
                  <a:pt x="115" y="46"/>
                </a:cubicBezTo>
                <a:cubicBezTo>
                  <a:pt x="124" y="54"/>
                  <a:pt x="136" y="58"/>
                  <a:pt x="148" y="61"/>
                </a:cubicBezTo>
                <a:cubicBezTo>
                  <a:pt x="148" y="62"/>
                  <a:pt x="149" y="62"/>
                  <a:pt x="149" y="62"/>
                </a:cubicBezTo>
                <a:cubicBezTo>
                  <a:pt x="149" y="62"/>
                  <a:pt x="149" y="62"/>
                  <a:pt x="149" y="62"/>
                </a:cubicBezTo>
                <a:cubicBezTo>
                  <a:pt x="149" y="63"/>
                  <a:pt x="149" y="64"/>
                  <a:pt x="149" y="64"/>
                </a:cubicBezTo>
                <a:cubicBezTo>
                  <a:pt x="135" y="61"/>
                  <a:pt x="122" y="57"/>
                  <a:pt x="108" y="54"/>
                </a:cubicBezTo>
                <a:cubicBezTo>
                  <a:pt x="101" y="52"/>
                  <a:pt x="95" y="50"/>
                  <a:pt x="88" y="47"/>
                </a:cubicBezTo>
                <a:cubicBezTo>
                  <a:pt x="84" y="46"/>
                  <a:pt x="80" y="45"/>
                  <a:pt x="78" y="41"/>
                </a:cubicBezTo>
                <a:cubicBezTo>
                  <a:pt x="79" y="38"/>
                  <a:pt x="79" y="35"/>
                  <a:pt x="76" y="34"/>
                </a:cubicBezTo>
                <a:cubicBezTo>
                  <a:pt x="75" y="33"/>
                  <a:pt x="72" y="33"/>
                  <a:pt x="72" y="35"/>
                </a:cubicBezTo>
                <a:cubicBezTo>
                  <a:pt x="72" y="37"/>
                  <a:pt x="73" y="40"/>
                  <a:pt x="74" y="42"/>
                </a:cubicBezTo>
                <a:cubicBezTo>
                  <a:pt x="73" y="42"/>
                  <a:pt x="72" y="43"/>
                  <a:pt x="71" y="42"/>
                </a:cubicBezTo>
                <a:cubicBezTo>
                  <a:pt x="71" y="39"/>
                  <a:pt x="69" y="35"/>
                  <a:pt x="66" y="33"/>
                </a:cubicBezTo>
                <a:cubicBezTo>
                  <a:pt x="65" y="32"/>
                  <a:pt x="61" y="30"/>
                  <a:pt x="60" y="32"/>
                </a:cubicBezTo>
                <a:cubicBezTo>
                  <a:pt x="57" y="37"/>
                  <a:pt x="63" y="42"/>
                  <a:pt x="68" y="44"/>
                </a:cubicBezTo>
                <a:cubicBezTo>
                  <a:pt x="67" y="46"/>
                  <a:pt x="66" y="48"/>
                  <a:pt x="64" y="49"/>
                </a:cubicBezTo>
                <a:cubicBezTo>
                  <a:pt x="62" y="46"/>
                  <a:pt x="59" y="44"/>
                  <a:pt x="56" y="44"/>
                </a:cubicBezTo>
                <a:cubicBezTo>
                  <a:pt x="54" y="43"/>
                  <a:pt x="51" y="44"/>
                  <a:pt x="50" y="46"/>
                </a:cubicBezTo>
                <a:cubicBezTo>
                  <a:pt x="50" y="49"/>
                  <a:pt x="52" y="50"/>
                  <a:pt x="54" y="51"/>
                </a:cubicBezTo>
                <a:cubicBezTo>
                  <a:pt x="57" y="53"/>
                  <a:pt x="60" y="53"/>
                  <a:pt x="63" y="53"/>
                </a:cubicBezTo>
                <a:cubicBezTo>
                  <a:pt x="63" y="53"/>
                  <a:pt x="63" y="53"/>
                  <a:pt x="64" y="54"/>
                </a:cubicBezTo>
                <a:cubicBezTo>
                  <a:pt x="66" y="57"/>
                  <a:pt x="63" y="60"/>
                  <a:pt x="60" y="62"/>
                </a:cubicBezTo>
                <a:cubicBezTo>
                  <a:pt x="59" y="62"/>
                  <a:pt x="57" y="62"/>
                  <a:pt x="56" y="61"/>
                </a:cubicBezTo>
                <a:cubicBezTo>
                  <a:pt x="53" y="61"/>
                  <a:pt x="50" y="61"/>
                  <a:pt x="48" y="63"/>
                </a:cubicBezTo>
                <a:cubicBezTo>
                  <a:pt x="46" y="65"/>
                  <a:pt x="48" y="68"/>
                  <a:pt x="49" y="69"/>
                </a:cubicBezTo>
                <a:cubicBezTo>
                  <a:pt x="52" y="70"/>
                  <a:pt x="55" y="69"/>
                  <a:pt x="57" y="68"/>
                </a:cubicBezTo>
                <a:cubicBezTo>
                  <a:pt x="58" y="67"/>
                  <a:pt x="59" y="67"/>
                  <a:pt x="60" y="66"/>
                </a:cubicBezTo>
                <a:cubicBezTo>
                  <a:pt x="60" y="66"/>
                  <a:pt x="60" y="66"/>
                  <a:pt x="60" y="66"/>
                </a:cubicBezTo>
                <a:cubicBezTo>
                  <a:pt x="62" y="68"/>
                  <a:pt x="63" y="70"/>
                  <a:pt x="63" y="72"/>
                </a:cubicBezTo>
                <a:cubicBezTo>
                  <a:pt x="58" y="74"/>
                  <a:pt x="52" y="76"/>
                  <a:pt x="52" y="81"/>
                </a:cubicBezTo>
                <a:cubicBezTo>
                  <a:pt x="52" y="83"/>
                  <a:pt x="55" y="85"/>
                  <a:pt x="57" y="85"/>
                </a:cubicBezTo>
                <a:cubicBezTo>
                  <a:pt x="61" y="84"/>
                  <a:pt x="63" y="80"/>
                  <a:pt x="65" y="77"/>
                </a:cubicBezTo>
                <a:cubicBezTo>
                  <a:pt x="65" y="76"/>
                  <a:pt x="66" y="75"/>
                  <a:pt x="66" y="74"/>
                </a:cubicBezTo>
                <a:cubicBezTo>
                  <a:pt x="66" y="74"/>
                  <a:pt x="67" y="74"/>
                  <a:pt x="68" y="74"/>
                </a:cubicBezTo>
                <a:cubicBezTo>
                  <a:pt x="79" y="70"/>
                  <a:pt x="92" y="69"/>
                  <a:pt x="104" y="69"/>
                </a:cubicBezTo>
                <a:cubicBezTo>
                  <a:pt x="118" y="69"/>
                  <a:pt x="133" y="73"/>
                  <a:pt x="146" y="78"/>
                </a:cubicBezTo>
                <a:cubicBezTo>
                  <a:pt x="146" y="79"/>
                  <a:pt x="147" y="79"/>
                  <a:pt x="147" y="79"/>
                </a:cubicBezTo>
                <a:cubicBezTo>
                  <a:pt x="147" y="79"/>
                  <a:pt x="146" y="80"/>
                  <a:pt x="146" y="81"/>
                </a:cubicBezTo>
                <a:cubicBezTo>
                  <a:pt x="134" y="79"/>
                  <a:pt x="123" y="79"/>
                  <a:pt x="111" y="84"/>
                </a:cubicBezTo>
                <a:cubicBezTo>
                  <a:pt x="99" y="89"/>
                  <a:pt x="88" y="97"/>
                  <a:pt x="74" y="100"/>
                </a:cubicBezTo>
                <a:cubicBezTo>
                  <a:pt x="54" y="105"/>
                  <a:pt x="30" y="98"/>
                  <a:pt x="16" y="81"/>
                </a:cubicBezTo>
                <a:close/>
                <a:moveTo>
                  <a:pt x="76" y="38"/>
                </a:moveTo>
                <a:cubicBezTo>
                  <a:pt x="75" y="38"/>
                  <a:pt x="75" y="38"/>
                  <a:pt x="75" y="38"/>
                </a:cubicBezTo>
                <a:cubicBezTo>
                  <a:pt x="74" y="36"/>
                  <a:pt x="76" y="36"/>
                  <a:pt x="76" y="38"/>
                </a:cubicBezTo>
                <a:close/>
                <a:moveTo>
                  <a:pt x="68" y="41"/>
                </a:moveTo>
                <a:cubicBezTo>
                  <a:pt x="66" y="40"/>
                  <a:pt x="64" y="38"/>
                  <a:pt x="63" y="36"/>
                </a:cubicBezTo>
                <a:cubicBezTo>
                  <a:pt x="61" y="33"/>
                  <a:pt x="65" y="35"/>
                  <a:pt x="65" y="36"/>
                </a:cubicBezTo>
                <a:cubicBezTo>
                  <a:pt x="67" y="37"/>
                  <a:pt x="68" y="39"/>
                  <a:pt x="68" y="41"/>
                </a:cubicBezTo>
                <a:close/>
                <a:moveTo>
                  <a:pt x="57" y="64"/>
                </a:moveTo>
                <a:cubicBezTo>
                  <a:pt x="56" y="65"/>
                  <a:pt x="56" y="65"/>
                  <a:pt x="55" y="66"/>
                </a:cubicBezTo>
                <a:cubicBezTo>
                  <a:pt x="54" y="66"/>
                  <a:pt x="54" y="66"/>
                  <a:pt x="54" y="66"/>
                </a:cubicBezTo>
                <a:cubicBezTo>
                  <a:pt x="52" y="67"/>
                  <a:pt x="52" y="66"/>
                  <a:pt x="51" y="65"/>
                </a:cubicBezTo>
                <a:cubicBezTo>
                  <a:pt x="52" y="64"/>
                  <a:pt x="53" y="64"/>
                  <a:pt x="54" y="64"/>
                </a:cubicBezTo>
                <a:cubicBezTo>
                  <a:pt x="55" y="64"/>
                  <a:pt x="56" y="64"/>
                  <a:pt x="57" y="64"/>
                </a:cubicBezTo>
                <a:close/>
                <a:moveTo>
                  <a:pt x="62" y="75"/>
                </a:moveTo>
                <a:cubicBezTo>
                  <a:pt x="62" y="76"/>
                  <a:pt x="62" y="76"/>
                  <a:pt x="62" y="76"/>
                </a:cubicBezTo>
                <a:cubicBezTo>
                  <a:pt x="61" y="77"/>
                  <a:pt x="60" y="79"/>
                  <a:pt x="60" y="80"/>
                </a:cubicBezTo>
                <a:cubicBezTo>
                  <a:pt x="59" y="80"/>
                  <a:pt x="59" y="80"/>
                  <a:pt x="59" y="80"/>
                </a:cubicBezTo>
                <a:cubicBezTo>
                  <a:pt x="58" y="82"/>
                  <a:pt x="57" y="82"/>
                  <a:pt x="55" y="80"/>
                </a:cubicBezTo>
                <a:cubicBezTo>
                  <a:pt x="56" y="78"/>
                  <a:pt x="59" y="76"/>
                  <a:pt x="62" y="7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8"/>
          <p:cNvSpPr>
            <a:spLocks noEditPoints="1"/>
          </p:cNvSpPr>
          <p:nvPr/>
        </p:nvSpPr>
        <p:spPr bwMode="auto">
          <a:xfrm>
            <a:off x="3381375" y="4427538"/>
            <a:ext cx="668338" cy="401638"/>
          </a:xfrm>
          <a:custGeom>
            <a:avLst/>
            <a:gdLst>
              <a:gd name="T0" fmla="*/ 145 w 178"/>
              <a:gd name="T1" fmla="*/ 85 h 107"/>
              <a:gd name="T2" fmla="*/ 175 w 178"/>
              <a:gd name="T3" fmla="*/ 78 h 107"/>
              <a:gd name="T4" fmla="*/ 151 w 178"/>
              <a:gd name="T5" fmla="*/ 60 h 107"/>
              <a:gd name="T6" fmla="*/ 84 w 178"/>
              <a:gd name="T7" fmla="*/ 15 h 107"/>
              <a:gd name="T8" fmla="*/ 4 w 178"/>
              <a:gd name="T9" fmla="*/ 64 h 107"/>
              <a:gd name="T10" fmla="*/ 88 w 178"/>
              <a:gd name="T11" fmla="*/ 99 h 107"/>
              <a:gd name="T12" fmla="*/ 108 w 178"/>
              <a:gd name="T13" fmla="*/ 67 h 107"/>
              <a:gd name="T14" fmla="*/ 66 w 178"/>
              <a:gd name="T15" fmla="*/ 72 h 107"/>
              <a:gd name="T16" fmla="*/ 66 w 178"/>
              <a:gd name="T17" fmla="*/ 60 h 107"/>
              <a:gd name="T18" fmla="*/ 70 w 178"/>
              <a:gd name="T19" fmla="*/ 46 h 107"/>
              <a:gd name="T20" fmla="*/ 76 w 178"/>
              <a:gd name="T21" fmla="*/ 44 h 107"/>
              <a:gd name="T22" fmla="*/ 104 w 178"/>
              <a:gd name="T23" fmla="*/ 56 h 107"/>
              <a:gd name="T24" fmla="*/ 147 w 178"/>
              <a:gd name="T25" fmla="*/ 76 h 107"/>
              <a:gd name="T26" fmla="*/ 59 w 178"/>
              <a:gd name="T27" fmla="*/ 51 h 107"/>
              <a:gd name="T28" fmla="*/ 56 w 178"/>
              <a:gd name="T29" fmla="*/ 48 h 107"/>
              <a:gd name="T30" fmla="*/ 60 w 178"/>
              <a:gd name="T31" fmla="*/ 51 h 107"/>
              <a:gd name="T32" fmla="*/ 152 w 178"/>
              <a:gd name="T33" fmla="*/ 63 h 107"/>
              <a:gd name="T34" fmla="*/ 158 w 178"/>
              <a:gd name="T35" fmla="*/ 65 h 107"/>
              <a:gd name="T36" fmla="*/ 149 w 178"/>
              <a:gd name="T37" fmla="*/ 83 h 107"/>
              <a:gd name="T38" fmla="*/ 166 w 178"/>
              <a:gd name="T39" fmla="*/ 67 h 107"/>
              <a:gd name="T40" fmla="*/ 162 w 178"/>
              <a:gd name="T41" fmla="*/ 83 h 107"/>
              <a:gd name="T42" fmla="*/ 157 w 178"/>
              <a:gd name="T43" fmla="*/ 84 h 107"/>
              <a:gd name="T44" fmla="*/ 161 w 178"/>
              <a:gd name="T45" fmla="*/ 65 h 107"/>
              <a:gd name="T46" fmla="*/ 172 w 178"/>
              <a:gd name="T47" fmla="*/ 76 h 107"/>
              <a:gd name="T48" fmla="*/ 168 w 178"/>
              <a:gd name="T49" fmla="*/ 69 h 107"/>
              <a:gd name="T50" fmla="*/ 172 w 178"/>
              <a:gd name="T51" fmla="*/ 76 h 107"/>
              <a:gd name="T52" fmla="*/ 17 w 178"/>
              <a:gd name="T53" fmla="*/ 21 h 107"/>
              <a:gd name="T54" fmla="*/ 114 w 178"/>
              <a:gd name="T55" fmla="*/ 46 h 107"/>
              <a:gd name="T56" fmla="*/ 149 w 178"/>
              <a:gd name="T57" fmla="*/ 63 h 107"/>
              <a:gd name="T58" fmla="*/ 149 w 178"/>
              <a:gd name="T59" fmla="*/ 65 h 107"/>
              <a:gd name="T60" fmla="*/ 88 w 178"/>
              <a:gd name="T61" fmla="*/ 48 h 107"/>
              <a:gd name="T62" fmla="*/ 76 w 178"/>
              <a:gd name="T63" fmla="*/ 34 h 107"/>
              <a:gd name="T64" fmla="*/ 74 w 178"/>
              <a:gd name="T65" fmla="*/ 42 h 107"/>
              <a:gd name="T66" fmla="*/ 66 w 178"/>
              <a:gd name="T67" fmla="*/ 33 h 107"/>
              <a:gd name="T68" fmla="*/ 68 w 178"/>
              <a:gd name="T69" fmla="*/ 45 h 107"/>
              <a:gd name="T70" fmla="*/ 55 w 178"/>
              <a:gd name="T71" fmla="*/ 44 h 107"/>
              <a:gd name="T72" fmla="*/ 54 w 178"/>
              <a:gd name="T73" fmla="*/ 52 h 107"/>
              <a:gd name="T74" fmla="*/ 63 w 178"/>
              <a:gd name="T75" fmla="*/ 54 h 107"/>
              <a:gd name="T76" fmla="*/ 56 w 178"/>
              <a:gd name="T77" fmla="*/ 62 h 107"/>
              <a:gd name="T78" fmla="*/ 49 w 178"/>
              <a:gd name="T79" fmla="*/ 70 h 107"/>
              <a:gd name="T80" fmla="*/ 60 w 178"/>
              <a:gd name="T81" fmla="*/ 66 h 107"/>
              <a:gd name="T82" fmla="*/ 63 w 178"/>
              <a:gd name="T83" fmla="*/ 72 h 107"/>
              <a:gd name="T84" fmla="*/ 57 w 178"/>
              <a:gd name="T85" fmla="*/ 85 h 107"/>
              <a:gd name="T86" fmla="*/ 66 w 178"/>
              <a:gd name="T87" fmla="*/ 75 h 107"/>
              <a:gd name="T88" fmla="*/ 104 w 178"/>
              <a:gd name="T89" fmla="*/ 70 h 107"/>
              <a:gd name="T90" fmla="*/ 146 w 178"/>
              <a:gd name="T91" fmla="*/ 79 h 107"/>
              <a:gd name="T92" fmla="*/ 111 w 178"/>
              <a:gd name="T93" fmla="*/ 84 h 107"/>
              <a:gd name="T94" fmla="*/ 16 w 178"/>
              <a:gd name="T95" fmla="*/ 82 h 107"/>
              <a:gd name="T96" fmla="*/ 75 w 178"/>
              <a:gd name="T97" fmla="*/ 38 h 107"/>
              <a:gd name="T98" fmla="*/ 68 w 178"/>
              <a:gd name="T99" fmla="*/ 42 h 107"/>
              <a:gd name="T100" fmla="*/ 65 w 178"/>
              <a:gd name="T101" fmla="*/ 36 h 107"/>
              <a:gd name="T102" fmla="*/ 57 w 178"/>
              <a:gd name="T103" fmla="*/ 65 h 107"/>
              <a:gd name="T104" fmla="*/ 53 w 178"/>
              <a:gd name="T105" fmla="*/ 67 h 107"/>
              <a:gd name="T106" fmla="*/ 54 w 178"/>
              <a:gd name="T107" fmla="*/ 65 h 107"/>
              <a:gd name="T108" fmla="*/ 62 w 178"/>
              <a:gd name="T109" fmla="*/ 76 h 107"/>
              <a:gd name="T110" fmla="*/ 59 w 178"/>
              <a:gd name="T111" fmla="*/ 80 h 107"/>
              <a:gd name="T112" fmla="*/ 55 w 178"/>
              <a:gd name="T113" fmla="*/ 8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8" h="107">
                <a:moveTo>
                  <a:pt x="115" y="86"/>
                </a:moveTo>
                <a:cubicBezTo>
                  <a:pt x="125" y="82"/>
                  <a:pt x="135" y="83"/>
                  <a:pt x="145" y="85"/>
                </a:cubicBezTo>
                <a:cubicBezTo>
                  <a:pt x="145" y="85"/>
                  <a:pt x="146" y="86"/>
                  <a:pt x="147" y="86"/>
                </a:cubicBezTo>
                <a:cubicBezTo>
                  <a:pt x="156" y="88"/>
                  <a:pt x="172" y="90"/>
                  <a:pt x="175" y="78"/>
                </a:cubicBezTo>
                <a:cubicBezTo>
                  <a:pt x="178" y="65"/>
                  <a:pt x="161" y="62"/>
                  <a:pt x="152" y="60"/>
                </a:cubicBezTo>
                <a:cubicBezTo>
                  <a:pt x="151" y="60"/>
                  <a:pt x="151" y="60"/>
                  <a:pt x="151" y="60"/>
                </a:cubicBezTo>
                <a:cubicBezTo>
                  <a:pt x="136" y="55"/>
                  <a:pt x="123" y="50"/>
                  <a:pt x="112" y="40"/>
                </a:cubicBezTo>
                <a:cubicBezTo>
                  <a:pt x="103" y="31"/>
                  <a:pt x="95" y="21"/>
                  <a:pt x="84" y="15"/>
                </a:cubicBezTo>
                <a:cubicBezTo>
                  <a:pt x="66" y="4"/>
                  <a:pt x="39" y="0"/>
                  <a:pt x="21" y="13"/>
                </a:cubicBezTo>
                <a:cubicBezTo>
                  <a:pt x="5" y="24"/>
                  <a:pt x="0" y="46"/>
                  <a:pt x="4" y="64"/>
                </a:cubicBezTo>
                <a:cubicBezTo>
                  <a:pt x="8" y="83"/>
                  <a:pt x="25" y="97"/>
                  <a:pt x="43" y="103"/>
                </a:cubicBezTo>
                <a:cubicBezTo>
                  <a:pt x="58" y="107"/>
                  <a:pt x="74" y="105"/>
                  <a:pt x="88" y="99"/>
                </a:cubicBezTo>
                <a:cubicBezTo>
                  <a:pt x="97" y="95"/>
                  <a:pt x="105" y="89"/>
                  <a:pt x="115" y="86"/>
                </a:cubicBezTo>
                <a:close/>
                <a:moveTo>
                  <a:pt x="108" y="67"/>
                </a:moveTo>
                <a:cubicBezTo>
                  <a:pt x="96" y="66"/>
                  <a:pt x="81" y="67"/>
                  <a:pt x="69" y="71"/>
                </a:cubicBezTo>
                <a:cubicBezTo>
                  <a:pt x="68" y="71"/>
                  <a:pt x="67" y="71"/>
                  <a:pt x="66" y="72"/>
                </a:cubicBezTo>
                <a:cubicBezTo>
                  <a:pt x="66" y="69"/>
                  <a:pt x="64" y="66"/>
                  <a:pt x="62" y="65"/>
                </a:cubicBezTo>
                <a:cubicBezTo>
                  <a:pt x="64" y="63"/>
                  <a:pt x="65" y="62"/>
                  <a:pt x="66" y="60"/>
                </a:cubicBezTo>
                <a:cubicBezTo>
                  <a:pt x="67" y="57"/>
                  <a:pt x="67" y="55"/>
                  <a:pt x="65" y="52"/>
                </a:cubicBezTo>
                <a:cubicBezTo>
                  <a:pt x="68" y="51"/>
                  <a:pt x="69" y="49"/>
                  <a:pt x="70" y="46"/>
                </a:cubicBezTo>
                <a:cubicBezTo>
                  <a:pt x="71" y="46"/>
                  <a:pt x="72" y="46"/>
                  <a:pt x="72" y="46"/>
                </a:cubicBezTo>
                <a:cubicBezTo>
                  <a:pt x="73" y="46"/>
                  <a:pt x="75" y="45"/>
                  <a:pt x="76" y="44"/>
                </a:cubicBezTo>
                <a:cubicBezTo>
                  <a:pt x="78" y="47"/>
                  <a:pt x="80" y="48"/>
                  <a:pt x="83" y="49"/>
                </a:cubicBezTo>
                <a:cubicBezTo>
                  <a:pt x="90" y="52"/>
                  <a:pt x="97" y="54"/>
                  <a:pt x="104" y="56"/>
                </a:cubicBezTo>
                <a:cubicBezTo>
                  <a:pt x="119" y="59"/>
                  <a:pt x="133" y="64"/>
                  <a:pt x="148" y="68"/>
                </a:cubicBezTo>
                <a:cubicBezTo>
                  <a:pt x="148" y="70"/>
                  <a:pt x="147" y="73"/>
                  <a:pt x="147" y="76"/>
                </a:cubicBezTo>
                <a:cubicBezTo>
                  <a:pt x="135" y="71"/>
                  <a:pt x="122" y="68"/>
                  <a:pt x="108" y="67"/>
                </a:cubicBezTo>
                <a:close/>
                <a:moveTo>
                  <a:pt x="59" y="51"/>
                </a:moveTo>
                <a:cubicBezTo>
                  <a:pt x="57" y="51"/>
                  <a:pt x="56" y="50"/>
                  <a:pt x="54" y="49"/>
                </a:cubicBezTo>
                <a:cubicBezTo>
                  <a:pt x="52" y="47"/>
                  <a:pt x="55" y="47"/>
                  <a:pt x="56" y="48"/>
                </a:cubicBezTo>
                <a:cubicBezTo>
                  <a:pt x="57" y="48"/>
                  <a:pt x="58" y="49"/>
                  <a:pt x="59" y="50"/>
                </a:cubicBezTo>
                <a:cubicBezTo>
                  <a:pt x="60" y="50"/>
                  <a:pt x="60" y="50"/>
                  <a:pt x="60" y="51"/>
                </a:cubicBezTo>
                <a:cubicBezTo>
                  <a:pt x="60" y="51"/>
                  <a:pt x="60" y="51"/>
                  <a:pt x="59" y="51"/>
                </a:cubicBezTo>
                <a:close/>
                <a:moveTo>
                  <a:pt x="152" y="63"/>
                </a:moveTo>
                <a:cubicBezTo>
                  <a:pt x="154" y="64"/>
                  <a:pt x="156" y="64"/>
                  <a:pt x="159" y="65"/>
                </a:cubicBezTo>
                <a:cubicBezTo>
                  <a:pt x="159" y="65"/>
                  <a:pt x="158" y="65"/>
                  <a:pt x="158" y="65"/>
                </a:cubicBezTo>
                <a:cubicBezTo>
                  <a:pt x="157" y="72"/>
                  <a:pt x="155" y="78"/>
                  <a:pt x="154" y="84"/>
                </a:cubicBezTo>
                <a:cubicBezTo>
                  <a:pt x="152" y="84"/>
                  <a:pt x="150" y="83"/>
                  <a:pt x="149" y="83"/>
                </a:cubicBezTo>
                <a:cubicBezTo>
                  <a:pt x="150" y="77"/>
                  <a:pt x="151" y="70"/>
                  <a:pt x="152" y="63"/>
                </a:cubicBezTo>
                <a:close/>
                <a:moveTo>
                  <a:pt x="166" y="67"/>
                </a:moveTo>
                <a:cubicBezTo>
                  <a:pt x="166" y="67"/>
                  <a:pt x="166" y="67"/>
                  <a:pt x="165" y="67"/>
                </a:cubicBezTo>
                <a:cubicBezTo>
                  <a:pt x="163" y="72"/>
                  <a:pt x="164" y="78"/>
                  <a:pt x="162" y="83"/>
                </a:cubicBezTo>
                <a:cubicBezTo>
                  <a:pt x="162" y="84"/>
                  <a:pt x="162" y="84"/>
                  <a:pt x="162" y="84"/>
                </a:cubicBezTo>
                <a:cubicBezTo>
                  <a:pt x="160" y="84"/>
                  <a:pt x="158" y="84"/>
                  <a:pt x="157" y="84"/>
                </a:cubicBezTo>
                <a:cubicBezTo>
                  <a:pt x="158" y="78"/>
                  <a:pt x="160" y="72"/>
                  <a:pt x="161" y="66"/>
                </a:cubicBezTo>
                <a:cubicBezTo>
                  <a:pt x="161" y="66"/>
                  <a:pt x="161" y="66"/>
                  <a:pt x="161" y="65"/>
                </a:cubicBezTo>
                <a:cubicBezTo>
                  <a:pt x="163" y="66"/>
                  <a:pt x="164" y="66"/>
                  <a:pt x="166" y="67"/>
                </a:cubicBezTo>
                <a:close/>
                <a:moveTo>
                  <a:pt x="172" y="76"/>
                </a:moveTo>
                <a:cubicBezTo>
                  <a:pt x="172" y="81"/>
                  <a:pt x="169" y="83"/>
                  <a:pt x="165" y="84"/>
                </a:cubicBezTo>
                <a:cubicBezTo>
                  <a:pt x="166" y="79"/>
                  <a:pt x="166" y="73"/>
                  <a:pt x="168" y="69"/>
                </a:cubicBezTo>
                <a:cubicBezTo>
                  <a:pt x="168" y="69"/>
                  <a:pt x="168" y="68"/>
                  <a:pt x="168" y="68"/>
                </a:cubicBezTo>
                <a:cubicBezTo>
                  <a:pt x="171" y="70"/>
                  <a:pt x="173" y="73"/>
                  <a:pt x="172" y="76"/>
                </a:cubicBezTo>
                <a:close/>
                <a:moveTo>
                  <a:pt x="16" y="82"/>
                </a:moveTo>
                <a:cubicBezTo>
                  <a:pt x="1" y="64"/>
                  <a:pt x="2" y="38"/>
                  <a:pt x="17" y="21"/>
                </a:cubicBezTo>
                <a:cubicBezTo>
                  <a:pt x="33" y="1"/>
                  <a:pt x="66" y="7"/>
                  <a:pt x="86" y="19"/>
                </a:cubicBezTo>
                <a:cubicBezTo>
                  <a:pt x="97" y="26"/>
                  <a:pt x="104" y="37"/>
                  <a:pt x="114" y="46"/>
                </a:cubicBezTo>
                <a:cubicBezTo>
                  <a:pt x="124" y="54"/>
                  <a:pt x="136" y="58"/>
                  <a:pt x="148" y="62"/>
                </a:cubicBezTo>
                <a:cubicBezTo>
                  <a:pt x="148" y="62"/>
                  <a:pt x="148" y="63"/>
                  <a:pt x="149" y="63"/>
                </a:cubicBezTo>
                <a:cubicBezTo>
                  <a:pt x="149" y="63"/>
                  <a:pt x="149" y="63"/>
                  <a:pt x="149" y="63"/>
                </a:cubicBezTo>
                <a:cubicBezTo>
                  <a:pt x="149" y="63"/>
                  <a:pt x="149" y="64"/>
                  <a:pt x="149" y="65"/>
                </a:cubicBezTo>
                <a:cubicBezTo>
                  <a:pt x="135" y="62"/>
                  <a:pt x="122" y="58"/>
                  <a:pt x="108" y="54"/>
                </a:cubicBezTo>
                <a:cubicBezTo>
                  <a:pt x="101" y="52"/>
                  <a:pt x="94" y="50"/>
                  <a:pt x="88" y="48"/>
                </a:cubicBezTo>
                <a:cubicBezTo>
                  <a:pt x="83" y="46"/>
                  <a:pt x="80" y="45"/>
                  <a:pt x="77" y="42"/>
                </a:cubicBezTo>
                <a:cubicBezTo>
                  <a:pt x="79" y="39"/>
                  <a:pt x="79" y="35"/>
                  <a:pt x="76" y="34"/>
                </a:cubicBezTo>
                <a:cubicBezTo>
                  <a:pt x="75" y="33"/>
                  <a:pt x="72" y="33"/>
                  <a:pt x="72" y="35"/>
                </a:cubicBezTo>
                <a:cubicBezTo>
                  <a:pt x="71" y="38"/>
                  <a:pt x="73" y="40"/>
                  <a:pt x="74" y="42"/>
                </a:cubicBezTo>
                <a:cubicBezTo>
                  <a:pt x="73" y="43"/>
                  <a:pt x="72" y="43"/>
                  <a:pt x="71" y="43"/>
                </a:cubicBezTo>
                <a:cubicBezTo>
                  <a:pt x="71" y="39"/>
                  <a:pt x="69" y="36"/>
                  <a:pt x="66" y="33"/>
                </a:cubicBezTo>
                <a:cubicBezTo>
                  <a:pt x="65" y="32"/>
                  <a:pt x="61" y="30"/>
                  <a:pt x="60" y="33"/>
                </a:cubicBezTo>
                <a:cubicBezTo>
                  <a:pt x="57" y="37"/>
                  <a:pt x="63" y="42"/>
                  <a:pt x="68" y="45"/>
                </a:cubicBezTo>
                <a:cubicBezTo>
                  <a:pt x="67" y="47"/>
                  <a:pt x="66" y="49"/>
                  <a:pt x="64" y="50"/>
                </a:cubicBezTo>
                <a:cubicBezTo>
                  <a:pt x="62" y="47"/>
                  <a:pt x="58" y="45"/>
                  <a:pt x="55" y="44"/>
                </a:cubicBezTo>
                <a:cubicBezTo>
                  <a:pt x="53" y="44"/>
                  <a:pt x="50" y="44"/>
                  <a:pt x="50" y="47"/>
                </a:cubicBezTo>
                <a:cubicBezTo>
                  <a:pt x="50" y="49"/>
                  <a:pt x="52" y="51"/>
                  <a:pt x="54" y="52"/>
                </a:cubicBezTo>
                <a:cubicBezTo>
                  <a:pt x="57" y="53"/>
                  <a:pt x="60" y="54"/>
                  <a:pt x="63" y="53"/>
                </a:cubicBezTo>
                <a:cubicBezTo>
                  <a:pt x="63" y="53"/>
                  <a:pt x="63" y="54"/>
                  <a:pt x="63" y="54"/>
                </a:cubicBezTo>
                <a:cubicBezTo>
                  <a:pt x="65" y="57"/>
                  <a:pt x="63" y="60"/>
                  <a:pt x="60" y="63"/>
                </a:cubicBezTo>
                <a:cubicBezTo>
                  <a:pt x="58" y="62"/>
                  <a:pt x="57" y="62"/>
                  <a:pt x="56" y="62"/>
                </a:cubicBezTo>
                <a:cubicBezTo>
                  <a:pt x="53" y="62"/>
                  <a:pt x="50" y="62"/>
                  <a:pt x="48" y="64"/>
                </a:cubicBezTo>
                <a:cubicBezTo>
                  <a:pt x="46" y="65"/>
                  <a:pt x="47" y="69"/>
                  <a:pt x="49" y="70"/>
                </a:cubicBezTo>
                <a:cubicBezTo>
                  <a:pt x="52" y="71"/>
                  <a:pt x="55" y="69"/>
                  <a:pt x="57" y="68"/>
                </a:cubicBezTo>
                <a:cubicBezTo>
                  <a:pt x="58" y="68"/>
                  <a:pt x="59" y="67"/>
                  <a:pt x="60" y="66"/>
                </a:cubicBezTo>
                <a:cubicBezTo>
                  <a:pt x="60" y="66"/>
                  <a:pt x="60" y="66"/>
                  <a:pt x="60" y="66"/>
                </a:cubicBezTo>
                <a:cubicBezTo>
                  <a:pt x="62" y="68"/>
                  <a:pt x="63" y="70"/>
                  <a:pt x="63" y="72"/>
                </a:cubicBezTo>
                <a:cubicBezTo>
                  <a:pt x="58" y="74"/>
                  <a:pt x="52" y="77"/>
                  <a:pt x="52" y="82"/>
                </a:cubicBezTo>
                <a:cubicBezTo>
                  <a:pt x="52" y="84"/>
                  <a:pt x="55" y="86"/>
                  <a:pt x="57" y="85"/>
                </a:cubicBezTo>
                <a:cubicBezTo>
                  <a:pt x="61" y="84"/>
                  <a:pt x="63" y="80"/>
                  <a:pt x="65" y="77"/>
                </a:cubicBezTo>
                <a:cubicBezTo>
                  <a:pt x="65" y="76"/>
                  <a:pt x="65" y="75"/>
                  <a:pt x="66" y="75"/>
                </a:cubicBezTo>
                <a:cubicBezTo>
                  <a:pt x="66" y="74"/>
                  <a:pt x="67" y="74"/>
                  <a:pt x="67" y="74"/>
                </a:cubicBezTo>
                <a:cubicBezTo>
                  <a:pt x="79" y="70"/>
                  <a:pt x="91" y="70"/>
                  <a:pt x="104" y="70"/>
                </a:cubicBezTo>
                <a:cubicBezTo>
                  <a:pt x="118" y="70"/>
                  <a:pt x="133" y="73"/>
                  <a:pt x="146" y="79"/>
                </a:cubicBezTo>
                <a:cubicBezTo>
                  <a:pt x="146" y="79"/>
                  <a:pt x="146" y="79"/>
                  <a:pt x="146" y="79"/>
                </a:cubicBezTo>
                <a:cubicBezTo>
                  <a:pt x="146" y="80"/>
                  <a:pt x="146" y="81"/>
                  <a:pt x="146" y="82"/>
                </a:cubicBezTo>
                <a:cubicBezTo>
                  <a:pt x="134" y="79"/>
                  <a:pt x="122" y="79"/>
                  <a:pt x="111" y="84"/>
                </a:cubicBezTo>
                <a:cubicBezTo>
                  <a:pt x="98" y="90"/>
                  <a:pt x="87" y="98"/>
                  <a:pt x="74" y="101"/>
                </a:cubicBezTo>
                <a:cubicBezTo>
                  <a:pt x="53" y="106"/>
                  <a:pt x="29" y="98"/>
                  <a:pt x="16" y="82"/>
                </a:cubicBezTo>
                <a:close/>
                <a:moveTo>
                  <a:pt x="75" y="38"/>
                </a:moveTo>
                <a:cubicBezTo>
                  <a:pt x="75" y="38"/>
                  <a:pt x="75" y="38"/>
                  <a:pt x="75" y="38"/>
                </a:cubicBezTo>
                <a:cubicBezTo>
                  <a:pt x="74" y="36"/>
                  <a:pt x="75" y="36"/>
                  <a:pt x="75" y="38"/>
                </a:cubicBezTo>
                <a:close/>
                <a:moveTo>
                  <a:pt x="68" y="42"/>
                </a:moveTo>
                <a:cubicBezTo>
                  <a:pt x="66" y="40"/>
                  <a:pt x="64" y="38"/>
                  <a:pt x="63" y="36"/>
                </a:cubicBezTo>
                <a:cubicBezTo>
                  <a:pt x="61" y="34"/>
                  <a:pt x="64" y="36"/>
                  <a:pt x="65" y="36"/>
                </a:cubicBezTo>
                <a:cubicBezTo>
                  <a:pt x="67" y="38"/>
                  <a:pt x="67" y="40"/>
                  <a:pt x="68" y="42"/>
                </a:cubicBezTo>
                <a:close/>
                <a:moveTo>
                  <a:pt x="57" y="65"/>
                </a:moveTo>
                <a:cubicBezTo>
                  <a:pt x="56" y="65"/>
                  <a:pt x="55" y="66"/>
                  <a:pt x="55" y="66"/>
                </a:cubicBezTo>
                <a:cubicBezTo>
                  <a:pt x="54" y="66"/>
                  <a:pt x="54" y="67"/>
                  <a:pt x="53" y="67"/>
                </a:cubicBezTo>
                <a:cubicBezTo>
                  <a:pt x="52" y="67"/>
                  <a:pt x="51" y="67"/>
                  <a:pt x="51" y="65"/>
                </a:cubicBezTo>
                <a:cubicBezTo>
                  <a:pt x="52" y="65"/>
                  <a:pt x="53" y="65"/>
                  <a:pt x="54" y="65"/>
                </a:cubicBezTo>
                <a:cubicBezTo>
                  <a:pt x="55" y="65"/>
                  <a:pt x="56" y="65"/>
                  <a:pt x="57" y="65"/>
                </a:cubicBezTo>
                <a:close/>
                <a:moveTo>
                  <a:pt x="62" y="76"/>
                </a:moveTo>
                <a:cubicBezTo>
                  <a:pt x="62" y="76"/>
                  <a:pt x="62" y="76"/>
                  <a:pt x="62" y="77"/>
                </a:cubicBezTo>
                <a:cubicBezTo>
                  <a:pt x="61" y="78"/>
                  <a:pt x="60" y="79"/>
                  <a:pt x="59" y="80"/>
                </a:cubicBezTo>
                <a:cubicBezTo>
                  <a:pt x="59" y="80"/>
                  <a:pt x="59" y="81"/>
                  <a:pt x="58" y="81"/>
                </a:cubicBezTo>
                <a:cubicBezTo>
                  <a:pt x="57" y="82"/>
                  <a:pt x="56" y="82"/>
                  <a:pt x="55" y="81"/>
                </a:cubicBezTo>
                <a:cubicBezTo>
                  <a:pt x="56" y="78"/>
                  <a:pt x="59" y="77"/>
                  <a:pt x="62" y="7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29"/>
          <p:cNvSpPr>
            <a:spLocks noEditPoints="1"/>
          </p:cNvSpPr>
          <p:nvPr/>
        </p:nvSpPr>
        <p:spPr bwMode="auto">
          <a:xfrm>
            <a:off x="7721601" y="1195388"/>
            <a:ext cx="434975" cy="654050"/>
          </a:xfrm>
          <a:custGeom>
            <a:avLst/>
            <a:gdLst>
              <a:gd name="T0" fmla="*/ 81 w 116"/>
              <a:gd name="T1" fmla="*/ 149 h 174"/>
              <a:gd name="T2" fmla="*/ 105 w 116"/>
              <a:gd name="T3" fmla="*/ 169 h 174"/>
              <a:gd name="T4" fmla="*/ 105 w 116"/>
              <a:gd name="T5" fmla="*/ 139 h 174"/>
              <a:gd name="T6" fmla="*/ 101 w 116"/>
              <a:gd name="T7" fmla="*/ 59 h 174"/>
              <a:gd name="T8" fmla="*/ 14 w 116"/>
              <a:gd name="T9" fmla="*/ 23 h 174"/>
              <a:gd name="T10" fmla="*/ 36 w 116"/>
              <a:gd name="T11" fmla="*/ 111 h 174"/>
              <a:gd name="T12" fmla="*/ 74 w 116"/>
              <a:gd name="T13" fmla="*/ 109 h 174"/>
              <a:gd name="T14" fmla="*/ 45 w 116"/>
              <a:gd name="T15" fmla="*/ 77 h 174"/>
              <a:gd name="T16" fmla="*/ 54 w 116"/>
              <a:gd name="T17" fmla="*/ 71 h 174"/>
              <a:gd name="T18" fmla="*/ 68 w 116"/>
              <a:gd name="T19" fmla="*/ 66 h 174"/>
              <a:gd name="T20" fmla="*/ 73 w 116"/>
              <a:gd name="T21" fmla="*/ 69 h 174"/>
              <a:gd name="T22" fmla="*/ 80 w 116"/>
              <a:gd name="T23" fmla="*/ 99 h 174"/>
              <a:gd name="T24" fmla="*/ 89 w 116"/>
              <a:gd name="T25" fmla="*/ 146 h 174"/>
              <a:gd name="T26" fmla="*/ 58 w 116"/>
              <a:gd name="T27" fmla="*/ 60 h 174"/>
              <a:gd name="T28" fmla="*/ 58 w 116"/>
              <a:gd name="T29" fmla="*/ 55 h 174"/>
              <a:gd name="T30" fmla="*/ 58 w 116"/>
              <a:gd name="T31" fmla="*/ 61 h 174"/>
              <a:gd name="T32" fmla="*/ 103 w 116"/>
              <a:gd name="T33" fmla="*/ 142 h 174"/>
              <a:gd name="T34" fmla="*/ 105 w 116"/>
              <a:gd name="T35" fmla="*/ 148 h 174"/>
              <a:gd name="T36" fmla="*/ 85 w 116"/>
              <a:gd name="T37" fmla="*/ 151 h 174"/>
              <a:gd name="T38" fmla="*/ 108 w 116"/>
              <a:gd name="T39" fmla="*/ 155 h 174"/>
              <a:gd name="T40" fmla="*/ 92 w 116"/>
              <a:gd name="T41" fmla="*/ 162 h 174"/>
              <a:gd name="T42" fmla="*/ 88 w 116"/>
              <a:gd name="T43" fmla="*/ 158 h 174"/>
              <a:gd name="T44" fmla="*/ 106 w 116"/>
              <a:gd name="T45" fmla="*/ 150 h 174"/>
              <a:gd name="T46" fmla="*/ 104 w 116"/>
              <a:gd name="T47" fmla="*/ 166 h 174"/>
              <a:gd name="T48" fmla="*/ 108 w 116"/>
              <a:gd name="T49" fmla="*/ 158 h 174"/>
              <a:gd name="T50" fmla="*/ 104 w 116"/>
              <a:gd name="T51" fmla="*/ 166 h 174"/>
              <a:gd name="T52" fmla="*/ 56 w 116"/>
              <a:gd name="T53" fmla="*/ 8 h 174"/>
              <a:gd name="T54" fmla="*/ 94 w 116"/>
              <a:gd name="T55" fmla="*/ 101 h 174"/>
              <a:gd name="T56" fmla="*/ 101 w 116"/>
              <a:gd name="T57" fmla="*/ 139 h 174"/>
              <a:gd name="T58" fmla="*/ 100 w 116"/>
              <a:gd name="T59" fmla="*/ 140 h 174"/>
              <a:gd name="T60" fmla="*/ 77 w 116"/>
              <a:gd name="T61" fmla="*/ 81 h 174"/>
              <a:gd name="T62" fmla="*/ 81 w 116"/>
              <a:gd name="T63" fmla="*/ 63 h 174"/>
              <a:gd name="T64" fmla="*/ 73 w 116"/>
              <a:gd name="T65" fmla="*/ 66 h 174"/>
              <a:gd name="T66" fmla="*/ 76 w 116"/>
              <a:gd name="T67" fmla="*/ 55 h 174"/>
              <a:gd name="T68" fmla="*/ 68 w 116"/>
              <a:gd name="T69" fmla="*/ 63 h 174"/>
              <a:gd name="T70" fmla="*/ 61 w 116"/>
              <a:gd name="T71" fmla="*/ 53 h 174"/>
              <a:gd name="T72" fmla="*/ 54 w 116"/>
              <a:gd name="T73" fmla="*/ 56 h 174"/>
              <a:gd name="T74" fmla="*/ 57 w 116"/>
              <a:gd name="T75" fmla="*/ 65 h 174"/>
              <a:gd name="T76" fmla="*/ 46 w 116"/>
              <a:gd name="T77" fmla="*/ 63 h 174"/>
              <a:gd name="T78" fmla="*/ 37 w 116"/>
              <a:gd name="T79" fmla="*/ 63 h 174"/>
              <a:gd name="T80" fmla="*/ 45 w 116"/>
              <a:gd name="T81" fmla="*/ 70 h 174"/>
              <a:gd name="T82" fmla="*/ 42 w 116"/>
              <a:gd name="T83" fmla="*/ 76 h 174"/>
              <a:gd name="T84" fmla="*/ 29 w 116"/>
              <a:gd name="T85" fmla="*/ 78 h 174"/>
              <a:gd name="T86" fmla="*/ 42 w 116"/>
              <a:gd name="T87" fmla="*/ 79 h 174"/>
              <a:gd name="T88" fmla="*/ 69 w 116"/>
              <a:gd name="T89" fmla="*/ 107 h 174"/>
              <a:gd name="T90" fmla="*/ 87 w 116"/>
              <a:gd name="T91" fmla="*/ 147 h 174"/>
              <a:gd name="T92" fmla="*/ 61 w 116"/>
              <a:gd name="T93" fmla="*/ 121 h 174"/>
              <a:gd name="T94" fmla="*/ 7 w 116"/>
              <a:gd name="T95" fmla="*/ 43 h 174"/>
              <a:gd name="T96" fmla="*/ 77 w 116"/>
              <a:gd name="T97" fmla="*/ 65 h 174"/>
              <a:gd name="T98" fmla="*/ 70 w 116"/>
              <a:gd name="T99" fmla="*/ 61 h 174"/>
              <a:gd name="T100" fmla="*/ 73 w 116"/>
              <a:gd name="T101" fmla="*/ 56 h 174"/>
              <a:gd name="T102" fmla="*/ 45 w 116"/>
              <a:gd name="T103" fmla="*/ 66 h 174"/>
              <a:gd name="T104" fmla="*/ 41 w 116"/>
              <a:gd name="T105" fmla="*/ 64 h 174"/>
              <a:gd name="T106" fmla="*/ 43 w 116"/>
              <a:gd name="T107" fmla="*/ 64 h 174"/>
              <a:gd name="T108" fmla="*/ 39 w 116"/>
              <a:gd name="T109" fmla="*/ 77 h 174"/>
              <a:gd name="T110" fmla="*/ 34 w 116"/>
              <a:gd name="T111" fmla="*/ 77 h 174"/>
              <a:gd name="T112" fmla="*/ 31 w 116"/>
              <a:gd name="T113" fmla="*/ 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6" h="174">
                <a:moveTo>
                  <a:pt x="62" y="125"/>
                </a:moveTo>
                <a:cubicBezTo>
                  <a:pt x="72" y="131"/>
                  <a:pt x="77" y="140"/>
                  <a:pt x="81" y="149"/>
                </a:cubicBezTo>
                <a:cubicBezTo>
                  <a:pt x="81" y="150"/>
                  <a:pt x="81" y="150"/>
                  <a:pt x="81" y="151"/>
                </a:cubicBezTo>
                <a:cubicBezTo>
                  <a:pt x="85" y="159"/>
                  <a:pt x="93" y="174"/>
                  <a:pt x="105" y="169"/>
                </a:cubicBezTo>
                <a:cubicBezTo>
                  <a:pt x="116" y="164"/>
                  <a:pt x="109" y="149"/>
                  <a:pt x="105" y="140"/>
                </a:cubicBezTo>
                <a:cubicBezTo>
                  <a:pt x="105" y="140"/>
                  <a:pt x="105" y="139"/>
                  <a:pt x="105" y="139"/>
                </a:cubicBezTo>
                <a:cubicBezTo>
                  <a:pt x="100" y="125"/>
                  <a:pt x="95" y="111"/>
                  <a:pt x="98" y="95"/>
                </a:cubicBezTo>
                <a:cubicBezTo>
                  <a:pt x="99" y="83"/>
                  <a:pt x="103" y="71"/>
                  <a:pt x="101" y="59"/>
                </a:cubicBezTo>
                <a:cubicBezTo>
                  <a:pt x="99" y="38"/>
                  <a:pt x="86" y="13"/>
                  <a:pt x="65" y="6"/>
                </a:cubicBezTo>
                <a:cubicBezTo>
                  <a:pt x="47" y="0"/>
                  <a:pt x="26" y="9"/>
                  <a:pt x="14" y="23"/>
                </a:cubicBezTo>
                <a:cubicBezTo>
                  <a:pt x="1" y="38"/>
                  <a:pt x="0" y="60"/>
                  <a:pt x="6" y="77"/>
                </a:cubicBezTo>
                <a:cubicBezTo>
                  <a:pt x="12" y="92"/>
                  <a:pt x="22" y="104"/>
                  <a:pt x="36" y="111"/>
                </a:cubicBezTo>
                <a:cubicBezTo>
                  <a:pt x="44" y="116"/>
                  <a:pt x="54" y="120"/>
                  <a:pt x="62" y="125"/>
                </a:cubicBezTo>
                <a:close/>
                <a:moveTo>
                  <a:pt x="74" y="109"/>
                </a:moveTo>
                <a:cubicBezTo>
                  <a:pt x="67" y="98"/>
                  <a:pt x="58" y="87"/>
                  <a:pt x="47" y="79"/>
                </a:cubicBezTo>
                <a:cubicBezTo>
                  <a:pt x="47" y="79"/>
                  <a:pt x="46" y="78"/>
                  <a:pt x="45" y="77"/>
                </a:cubicBezTo>
                <a:cubicBezTo>
                  <a:pt x="47" y="76"/>
                  <a:pt x="48" y="73"/>
                  <a:pt x="48" y="70"/>
                </a:cubicBezTo>
                <a:cubicBezTo>
                  <a:pt x="50" y="71"/>
                  <a:pt x="53" y="71"/>
                  <a:pt x="54" y="71"/>
                </a:cubicBezTo>
                <a:cubicBezTo>
                  <a:pt x="57" y="70"/>
                  <a:pt x="59" y="68"/>
                  <a:pt x="60" y="65"/>
                </a:cubicBezTo>
                <a:cubicBezTo>
                  <a:pt x="63" y="66"/>
                  <a:pt x="65" y="67"/>
                  <a:pt x="68" y="66"/>
                </a:cubicBezTo>
                <a:cubicBezTo>
                  <a:pt x="68" y="66"/>
                  <a:pt x="69" y="67"/>
                  <a:pt x="69" y="67"/>
                </a:cubicBezTo>
                <a:cubicBezTo>
                  <a:pt x="70" y="68"/>
                  <a:pt x="71" y="69"/>
                  <a:pt x="73" y="69"/>
                </a:cubicBezTo>
                <a:cubicBezTo>
                  <a:pt x="72" y="72"/>
                  <a:pt x="72" y="75"/>
                  <a:pt x="73" y="78"/>
                </a:cubicBezTo>
                <a:cubicBezTo>
                  <a:pt x="75" y="85"/>
                  <a:pt x="77" y="92"/>
                  <a:pt x="80" y="99"/>
                </a:cubicBezTo>
                <a:cubicBezTo>
                  <a:pt x="86" y="113"/>
                  <a:pt x="91" y="128"/>
                  <a:pt x="97" y="141"/>
                </a:cubicBezTo>
                <a:cubicBezTo>
                  <a:pt x="94" y="143"/>
                  <a:pt x="92" y="144"/>
                  <a:pt x="89" y="146"/>
                </a:cubicBezTo>
                <a:cubicBezTo>
                  <a:pt x="86" y="133"/>
                  <a:pt x="81" y="120"/>
                  <a:pt x="74" y="109"/>
                </a:cubicBezTo>
                <a:close/>
                <a:moveTo>
                  <a:pt x="58" y="60"/>
                </a:moveTo>
                <a:cubicBezTo>
                  <a:pt x="57" y="58"/>
                  <a:pt x="57" y="56"/>
                  <a:pt x="56" y="55"/>
                </a:cubicBezTo>
                <a:cubicBezTo>
                  <a:pt x="56" y="52"/>
                  <a:pt x="58" y="54"/>
                  <a:pt x="58" y="55"/>
                </a:cubicBezTo>
                <a:cubicBezTo>
                  <a:pt x="59" y="56"/>
                  <a:pt x="58" y="58"/>
                  <a:pt x="58" y="59"/>
                </a:cubicBezTo>
                <a:cubicBezTo>
                  <a:pt x="58" y="60"/>
                  <a:pt x="58" y="60"/>
                  <a:pt x="58" y="61"/>
                </a:cubicBezTo>
                <a:cubicBezTo>
                  <a:pt x="58" y="60"/>
                  <a:pt x="58" y="60"/>
                  <a:pt x="58" y="60"/>
                </a:cubicBezTo>
                <a:close/>
                <a:moveTo>
                  <a:pt x="103" y="142"/>
                </a:moveTo>
                <a:cubicBezTo>
                  <a:pt x="103" y="144"/>
                  <a:pt x="104" y="146"/>
                  <a:pt x="105" y="148"/>
                </a:cubicBezTo>
                <a:cubicBezTo>
                  <a:pt x="105" y="148"/>
                  <a:pt x="105" y="148"/>
                  <a:pt x="105" y="148"/>
                </a:cubicBezTo>
                <a:cubicBezTo>
                  <a:pt x="99" y="151"/>
                  <a:pt x="93" y="153"/>
                  <a:pt x="87" y="156"/>
                </a:cubicBezTo>
                <a:cubicBezTo>
                  <a:pt x="86" y="154"/>
                  <a:pt x="85" y="152"/>
                  <a:pt x="85" y="151"/>
                </a:cubicBezTo>
                <a:cubicBezTo>
                  <a:pt x="91" y="148"/>
                  <a:pt x="97" y="145"/>
                  <a:pt x="103" y="142"/>
                </a:cubicBezTo>
                <a:close/>
                <a:moveTo>
                  <a:pt x="108" y="155"/>
                </a:moveTo>
                <a:cubicBezTo>
                  <a:pt x="108" y="155"/>
                  <a:pt x="107" y="155"/>
                  <a:pt x="107" y="155"/>
                </a:cubicBezTo>
                <a:cubicBezTo>
                  <a:pt x="102" y="156"/>
                  <a:pt x="98" y="160"/>
                  <a:pt x="92" y="162"/>
                </a:cubicBezTo>
                <a:cubicBezTo>
                  <a:pt x="92" y="162"/>
                  <a:pt x="92" y="162"/>
                  <a:pt x="91" y="162"/>
                </a:cubicBezTo>
                <a:cubicBezTo>
                  <a:pt x="90" y="161"/>
                  <a:pt x="89" y="160"/>
                  <a:pt x="88" y="158"/>
                </a:cubicBezTo>
                <a:cubicBezTo>
                  <a:pt x="94" y="156"/>
                  <a:pt x="100" y="153"/>
                  <a:pt x="106" y="151"/>
                </a:cubicBezTo>
                <a:cubicBezTo>
                  <a:pt x="106" y="151"/>
                  <a:pt x="106" y="151"/>
                  <a:pt x="106" y="150"/>
                </a:cubicBezTo>
                <a:cubicBezTo>
                  <a:pt x="107" y="152"/>
                  <a:pt x="107" y="154"/>
                  <a:pt x="108" y="155"/>
                </a:cubicBezTo>
                <a:close/>
                <a:moveTo>
                  <a:pt x="104" y="166"/>
                </a:moveTo>
                <a:cubicBezTo>
                  <a:pt x="100" y="169"/>
                  <a:pt x="96" y="167"/>
                  <a:pt x="93" y="164"/>
                </a:cubicBezTo>
                <a:cubicBezTo>
                  <a:pt x="98" y="163"/>
                  <a:pt x="102" y="159"/>
                  <a:pt x="108" y="158"/>
                </a:cubicBezTo>
                <a:cubicBezTo>
                  <a:pt x="108" y="158"/>
                  <a:pt x="108" y="158"/>
                  <a:pt x="108" y="158"/>
                </a:cubicBezTo>
                <a:cubicBezTo>
                  <a:pt x="108" y="161"/>
                  <a:pt x="107" y="164"/>
                  <a:pt x="104" y="166"/>
                </a:cubicBezTo>
                <a:close/>
                <a:moveTo>
                  <a:pt x="7" y="43"/>
                </a:moveTo>
                <a:cubicBezTo>
                  <a:pt x="12" y="21"/>
                  <a:pt x="34" y="6"/>
                  <a:pt x="56" y="8"/>
                </a:cubicBezTo>
                <a:cubicBezTo>
                  <a:pt x="82" y="9"/>
                  <a:pt x="97" y="39"/>
                  <a:pt x="99" y="62"/>
                </a:cubicBezTo>
                <a:cubicBezTo>
                  <a:pt x="100" y="76"/>
                  <a:pt x="95" y="88"/>
                  <a:pt x="94" y="101"/>
                </a:cubicBezTo>
                <a:cubicBezTo>
                  <a:pt x="93" y="114"/>
                  <a:pt x="97" y="126"/>
                  <a:pt x="101" y="138"/>
                </a:cubicBezTo>
                <a:cubicBezTo>
                  <a:pt x="101" y="138"/>
                  <a:pt x="101" y="139"/>
                  <a:pt x="101" y="139"/>
                </a:cubicBezTo>
                <a:cubicBezTo>
                  <a:pt x="101" y="139"/>
                  <a:pt x="101" y="139"/>
                  <a:pt x="101" y="139"/>
                </a:cubicBezTo>
                <a:cubicBezTo>
                  <a:pt x="101" y="140"/>
                  <a:pt x="100" y="140"/>
                  <a:pt x="100" y="140"/>
                </a:cubicBezTo>
                <a:cubicBezTo>
                  <a:pt x="94" y="127"/>
                  <a:pt x="89" y="114"/>
                  <a:pt x="84" y="101"/>
                </a:cubicBezTo>
                <a:cubicBezTo>
                  <a:pt x="81" y="94"/>
                  <a:pt x="79" y="88"/>
                  <a:pt x="77" y="81"/>
                </a:cubicBezTo>
                <a:cubicBezTo>
                  <a:pt x="76" y="77"/>
                  <a:pt x="75" y="73"/>
                  <a:pt x="76" y="69"/>
                </a:cubicBezTo>
                <a:cubicBezTo>
                  <a:pt x="79" y="68"/>
                  <a:pt x="82" y="66"/>
                  <a:pt x="81" y="63"/>
                </a:cubicBezTo>
                <a:cubicBezTo>
                  <a:pt x="81" y="62"/>
                  <a:pt x="79" y="59"/>
                  <a:pt x="77" y="61"/>
                </a:cubicBezTo>
                <a:cubicBezTo>
                  <a:pt x="75" y="62"/>
                  <a:pt x="74" y="64"/>
                  <a:pt x="73" y="66"/>
                </a:cubicBezTo>
                <a:cubicBezTo>
                  <a:pt x="72" y="66"/>
                  <a:pt x="71" y="66"/>
                  <a:pt x="71" y="64"/>
                </a:cubicBezTo>
                <a:cubicBezTo>
                  <a:pt x="74" y="62"/>
                  <a:pt x="76" y="58"/>
                  <a:pt x="76" y="55"/>
                </a:cubicBezTo>
                <a:cubicBezTo>
                  <a:pt x="76" y="53"/>
                  <a:pt x="75" y="49"/>
                  <a:pt x="73" y="49"/>
                </a:cubicBezTo>
                <a:cubicBezTo>
                  <a:pt x="67" y="50"/>
                  <a:pt x="67" y="57"/>
                  <a:pt x="68" y="63"/>
                </a:cubicBezTo>
                <a:cubicBezTo>
                  <a:pt x="66" y="64"/>
                  <a:pt x="63" y="64"/>
                  <a:pt x="61" y="63"/>
                </a:cubicBezTo>
                <a:cubicBezTo>
                  <a:pt x="62" y="59"/>
                  <a:pt x="62" y="55"/>
                  <a:pt x="61" y="53"/>
                </a:cubicBezTo>
                <a:cubicBezTo>
                  <a:pt x="60" y="51"/>
                  <a:pt x="58" y="49"/>
                  <a:pt x="55" y="50"/>
                </a:cubicBezTo>
                <a:cubicBezTo>
                  <a:pt x="53" y="51"/>
                  <a:pt x="53" y="54"/>
                  <a:pt x="54" y="56"/>
                </a:cubicBezTo>
                <a:cubicBezTo>
                  <a:pt x="54" y="59"/>
                  <a:pt x="56" y="62"/>
                  <a:pt x="58" y="64"/>
                </a:cubicBezTo>
                <a:cubicBezTo>
                  <a:pt x="58" y="64"/>
                  <a:pt x="58" y="65"/>
                  <a:pt x="57" y="65"/>
                </a:cubicBezTo>
                <a:cubicBezTo>
                  <a:pt x="56" y="68"/>
                  <a:pt x="52" y="68"/>
                  <a:pt x="48" y="67"/>
                </a:cubicBezTo>
                <a:cubicBezTo>
                  <a:pt x="48" y="66"/>
                  <a:pt x="47" y="65"/>
                  <a:pt x="46" y="63"/>
                </a:cubicBezTo>
                <a:cubicBezTo>
                  <a:pt x="45" y="61"/>
                  <a:pt x="43" y="59"/>
                  <a:pt x="40" y="58"/>
                </a:cubicBezTo>
                <a:cubicBezTo>
                  <a:pt x="38" y="58"/>
                  <a:pt x="36" y="61"/>
                  <a:pt x="37" y="63"/>
                </a:cubicBezTo>
                <a:cubicBezTo>
                  <a:pt x="37" y="66"/>
                  <a:pt x="40" y="67"/>
                  <a:pt x="42" y="68"/>
                </a:cubicBezTo>
                <a:cubicBezTo>
                  <a:pt x="43" y="69"/>
                  <a:pt x="44" y="69"/>
                  <a:pt x="45" y="70"/>
                </a:cubicBezTo>
                <a:cubicBezTo>
                  <a:pt x="45" y="70"/>
                  <a:pt x="45" y="70"/>
                  <a:pt x="45" y="70"/>
                </a:cubicBezTo>
                <a:cubicBezTo>
                  <a:pt x="45" y="72"/>
                  <a:pt x="44" y="74"/>
                  <a:pt x="42" y="76"/>
                </a:cubicBezTo>
                <a:cubicBezTo>
                  <a:pt x="38" y="72"/>
                  <a:pt x="32" y="69"/>
                  <a:pt x="28" y="72"/>
                </a:cubicBezTo>
                <a:cubicBezTo>
                  <a:pt x="27" y="74"/>
                  <a:pt x="27" y="77"/>
                  <a:pt x="29" y="78"/>
                </a:cubicBezTo>
                <a:cubicBezTo>
                  <a:pt x="32" y="81"/>
                  <a:pt x="36" y="80"/>
                  <a:pt x="40" y="80"/>
                </a:cubicBezTo>
                <a:cubicBezTo>
                  <a:pt x="41" y="80"/>
                  <a:pt x="41" y="79"/>
                  <a:pt x="42" y="79"/>
                </a:cubicBezTo>
                <a:cubicBezTo>
                  <a:pt x="43" y="79"/>
                  <a:pt x="43" y="80"/>
                  <a:pt x="44" y="80"/>
                </a:cubicBezTo>
                <a:cubicBezTo>
                  <a:pt x="54" y="87"/>
                  <a:pt x="61" y="97"/>
                  <a:pt x="69" y="107"/>
                </a:cubicBezTo>
                <a:cubicBezTo>
                  <a:pt x="77" y="118"/>
                  <a:pt x="83" y="132"/>
                  <a:pt x="86" y="146"/>
                </a:cubicBezTo>
                <a:cubicBezTo>
                  <a:pt x="86" y="146"/>
                  <a:pt x="86" y="147"/>
                  <a:pt x="87" y="147"/>
                </a:cubicBezTo>
                <a:cubicBezTo>
                  <a:pt x="86" y="147"/>
                  <a:pt x="85" y="147"/>
                  <a:pt x="84" y="148"/>
                </a:cubicBezTo>
                <a:cubicBezTo>
                  <a:pt x="79" y="137"/>
                  <a:pt x="72" y="127"/>
                  <a:pt x="61" y="121"/>
                </a:cubicBezTo>
                <a:cubicBezTo>
                  <a:pt x="50" y="114"/>
                  <a:pt x="37" y="110"/>
                  <a:pt x="26" y="101"/>
                </a:cubicBezTo>
                <a:cubicBezTo>
                  <a:pt x="10" y="88"/>
                  <a:pt x="2" y="64"/>
                  <a:pt x="7" y="43"/>
                </a:cubicBezTo>
                <a:close/>
                <a:moveTo>
                  <a:pt x="77" y="65"/>
                </a:moveTo>
                <a:cubicBezTo>
                  <a:pt x="77" y="65"/>
                  <a:pt x="77" y="65"/>
                  <a:pt x="77" y="65"/>
                </a:cubicBezTo>
                <a:cubicBezTo>
                  <a:pt x="78" y="63"/>
                  <a:pt x="79" y="64"/>
                  <a:pt x="77" y="65"/>
                </a:cubicBezTo>
                <a:close/>
                <a:moveTo>
                  <a:pt x="70" y="61"/>
                </a:moveTo>
                <a:cubicBezTo>
                  <a:pt x="70" y="59"/>
                  <a:pt x="70" y="56"/>
                  <a:pt x="71" y="54"/>
                </a:cubicBezTo>
                <a:cubicBezTo>
                  <a:pt x="73" y="51"/>
                  <a:pt x="73" y="55"/>
                  <a:pt x="73" y="56"/>
                </a:cubicBezTo>
                <a:cubicBezTo>
                  <a:pt x="73" y="58"/>
                  <a:pt x="71" y="60"/>
                  <a:pt x="70" y="61"/>
                </a:cubicBezTo>
                <a:close/>
                <a:moveTo>
                  <a:pt x="45" y="66"/>
                </a:moveTo>
                <a:cubicBezTo>
                  <a:pt x="44" y="66"/>
                  <a:pt x="43" y="65"/>
                  <a:pt x="43" y="65"/>
                </a:cubicBezTo>
                <a:cubicBezTo>
                  <a:pt x="42" y="65"/>
                  <a:pt x="42" y="65"/>
                  <a:pt x="41" y="64"/>
                </a:cubicBezTo>
                <a:cubicBezTo>
                  <a:pt x="40" y="64"/>
                  <a:pt x="40" y="63"/>
                  <a:pt x="41" y="62"/>
                </a:cubicBezTo>
                <a:cubicBezTo>
                  <a:pt x="42" y="62"/>
                  <a:pt x="43" y="63"/>
                  <a:pt x="43" y="64"/>
                </a:cubicBezTo>
                <a:cubicBezTo>
                  <a:pt x="44" y="65"/>
                  <a:pt x="44" y="65"/>
                  <a:pt x="45" y="66"/>
                </a:cubicBezTo>
                <a:close/>
                <a:moveTo>
                  <a:pt x="39" y="77"/>
                </a:moveTo>
                <a:cubicBezTo>
                  <a:pt x="39" y="77"/>
                  <a:pt x="38" y="77"/>
                  <a:pt x="38" y="77"/>
                </a:cubicBezTo>
                <a:cubicBezTo>
                  <a:pt x="37" y="77"/>
                  <a:pt x="35" y="77"/>
                  <a:pt x="34" y="77"/>
                </a:cubicBezTo>
                <a:cubicBezTo>
                  <a:pt x="34" y="77"/>
                  <a:pt x="33" y="77"/>
                  <a:pt x="33" y="77"/>
                </a:cubicBezTo>
                <a:cubicBezTo>
                  <a:pt x="31" y="77"/>
                  <a:pt x="31" y="76"/>
                  <a:pt x="31" y="74"/>
                </a:cubicBezTo>
                <a:cubicBezTo>
                  <a:pt x="33" y="73"/>
                  <a:pt x="36" y="75"/>
                  <a:pt x="39"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0"/>
          <p:cNvSpPr>
            <a:spLocks noEditPoints="1"/>
          </p:cNvSpPr>
          <p:nvPr/>
        </p:nvSpPr>
        <p:spPr bwMode="auto">
          <a:xfrm>
            <a:off x="10363201" y="2100263"/>
            <a:ext cx="619125" cy="504825"/>
          </a:xfrm>
          <a:custGeom>
            <a:avLst/>
            <a:gdLst>
              <a:gd name="T0" fmla="*/ 127 w 165"/>
              <a:gd name="T1" fmla="*/ 119 h 134"/>
              <a:gd name="T2" fmla="*/ 158 w 165"/>
              <a:gd name="T3" fmla="*/ 123 h 134"/>
              <a:gd name="T4" fmla="*/ 141 w 165"/>
              <a:gd name="T5" fmla="*/ 98 h 134"/>
              <a:gd name="T6" fmla="*/ 96 w 165"/>
              <a:gd name="T7" fmla="*/ 32 h 134"/>
              <a:gd name="T8" fmla="*/ 3 w 165"/>
              <a:gd name="T9" fmla="*/ 48 h 134"/>
              <a:gd name="T10" fmla="*/ 69 w 165"/>
              <a:gd name="T11" fmla="*/ 111 h 134"/>
              <a:gd name="T12" fmla="*/ 99 w 165"/>
              <a:gd name="T13" fmla="*/ 89 h 134"/>
              <a:gd name="T14" fmla="*/ 58 w 165"/>
              <a:gd name="T15" fmla="*/ 78 h 134"/>
              <a:gd name="T16" fmla="*/ 62 w 165"/>
              <a:gd name="T17" fmla="*/ 67 h 134"/>
              <a:gd name="T18" fmla="*/ 71 w 165"/>
              <a:gd name="T19" fmla="*/ 55 h 134"/>
              <a:gd name="T20" fmla="*/ 77 w 165"/>
              <a:gd name="T21" fmla="*/ 56 h 134"/>
              <a:gd name="T22" fmla="*/ 99 w 165"/>
              <a:gd name="T23" fmla="*/ 77 h 134"/>
              <a:gd name="T24" fmla="*/ 132 w 165"/>
              <a:gd name="T25" fmla="*/ 111 h 134"/>
              <a:gd name="T26" fmla="*/ 59 w 165"/>
              <a:gd name="T27" fmla="*/ 56 h 134"/>
              <a:gd name="T28" fmla="*/ 57 w 165"/>
              <a:gd name="T29" fmla="*/ 52 h 134"/>
              <a:gd name="T30" fmla="*/ 60 w 165"/>
              <a:gd name="T31" fmla="*/ 56 h 134"/>
              <a:gd name="T32" fmla="*/ 141 w 165"/>
              <a:gd name="T33" fmla="*/ 101 h 134"/>
              <a:gd name="T34" fmla="*/ 146 w 165"/>
              <a:gd name="T35" fmla="*/ 106 h 134"/>
              <a:gd name="T36" fmla="*/ 131 w 165"/>
              <a:gd name="T37" fmla="*/ 118 h 134"/>
              <a:gd name="T38" fmla="*/ 153 w 165"/>
              <a:gd name="T39" fmla="*/ 110 h 134"/>
              <a:gd name="T40" fmla="*/ 143 w 165"/>
              <a:gd name="T41" fmla="*/ 124 h 134"/>
              <a:gd name="T42" fmla="*/ 138 w 165"/>
              <a:gd name="T43" fmla="*/ 123 h 134"/>
              <a:gd name="T44" fmla="*/ 149 w 165"/>
              <a:gd name="T45" fmla="*/ 106 h 134"/>
              <a:gd name="T46" fmla="*/ 156 w 165"/>
              <a:gd name="T47" fmla="*/ 121 h 134"/>
              <a:gd name="T48" fmla="*/ 154 w 165"/>
              <a:gd name="T49" fmla="*/ 112 h 134"/>
              <a:gd name="T50" fmla="*/ 156 w 165"/>
              <a:gd name="T51" fmla="*/ 121 h 134"/>
              <a:gd name="T52" fmla="*/ 30 w 165"/>
              <a:gd name="T53" fmla="*/ 13 h 134"/>
              <a:gd name="T54" fmla="*/ 112 w 165"/>
              <a:gd name="T55" fmla="*/ 72 h 134"/>
              <a:gd name="T56" fmla="*/ 139 w 165"/>
              <a:gd name="T57" fmla="*/ 100 h 134"/>
              <a:gd name="T58" fmla="*/ 138 w 165"/>
              <a:gd name="T59" fmla="*/ 101 h 134"/>
              <a:gd name="T60" fmla="*/ 87 w 165"/>
              <a:gd name="T61" fmla="*/ 64 h 134"/>
              <a:gd name="T62" fmla="*/ 81 w 165"/>
              <a:gd name="T63" fmla="*/ 46 h 134"/>
              <a:gd name="T64" fmla="*/ 76 w 165"/>
              <a:gd name="T65" fmla="*/ 53 h 134"/>
              <a:gd name="T66" fmla="*/ 72 w 165"/>
              <a:gd name="T67" fmla="*/ 42 h 134"/>
              <a:gd name="T68" fmla="*/ 69 w 165"/>
              <a:gd name="T69" fmla="*/ 53 h 134"/>
              <a:gd name="T70" fmla="*/ 58 w 165"/>
              <a:gd name="T71" fmla="*/ 48 h 134"/>
              <a:gd name="T72" fmla="*/ 54 w 165"/>
              <a:gd name="T73" fmla="*/ 55 h 134"/>
              <a:gd name="T74" fmla="*/ 62 w 165"/>
              <a:gd name="T75" fmla="*/ 60 h 134"/>
              <a:gd name="T76" fmla="*/ 52 w 165"/>
              <a:gd name="T77" fmla="*/ 65 h 134"/>
              <a:gd name="T78" fmla="*/ 43 w 165"/>
              <a:gd name="T79" fmla="*/ 70 h 134"/>
              <a:gd name="T80" fmla="*/ 54 w 165"/>
              <a:gd name="T81" fmla="*/ 71 h 134"/>
              <a:gd name="T82" fmla="*/ 55 w 165"/>
              <a:gd name="T83" fmla="*/ 77 h 134"/>
              <a:gd name="T84" fmla="*/ 45 w 165"/>
              <a:gd name="T85" fmla="*/ 87 h 134"/>
              <a:gd name="T86" fmla="*/ 57 w 165"/>
              <a:gd name="T87" fmla="*/ 80 h 134"/>
              <a:gd name="T88" fmla="*/ 94 w 165"/>
              <a:gd name="T89" fmla="*/ 90 h 134"/>
              <a:gd name="T90" fmla="*/ 130 w 165"/>
              <a:gd name="T91" fmla="*/ 114 h 134"/>
              <a:gd name="T92" fmla="*/ 95 w 165"/>
              <a:gd name="T93" fmla="*/ 106 h 134"/>
              <a:gd name="T94" fmla="*/ 8 w 165"/>
              <a:gd name="T95" fmla="*/ 69 h 134"/>
              <a:gd name="T96" fmla="*/ 79 w 165"/>
              <a:gd name="T97" fmla="*/ 50 h 134"/>
              <a:gd name="T98" fmla="*/ 71 w 165"/>
              <a:gd name="T99" fmla="*/ 51 h 134"/>
              <a:gd name="T100" fmla="*/ 70 w 165"/>
              <a:gd name="T101" fmla="*/ 44 h 134"/>
              <a:gd name="T102" fmla="*/ 52 w 165"/>
              <a:gd name="T103" fmla="*/ 68 h 134"/>
              <a:gd name="T104" fmla="*/ 48 w 165"/>
              <a:gd name="T105" fmla="*/ 69 h 134"/>
              <a:gd name="T106" fmla="*/ 49 w 165"/>
              <a:gd name="T107" fmla="*/ 67 h 134"/>
              <a:gd name="T108" fmla="*/ 53 w 165"/>
              <a:gd name="T109" fmla="*/ 80 h 134"/>
              <a:gd name="T110" fmla="*/ 49 w 165"/>
              <a:gd name="T111" fmla="*/ 83 h 134"/>
              <a:gd name="T112" fmla="*/ 45 w 165"/>
              <a:gd name="T113" fmla="*/ 82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5" h="134">
                <a:moveTo>
                  <a:pt x="98" y="109"/>
                </a:moveTo>
                <a:cubicBezTo>
                  <a:pt x="109" y="108"/>
                  <a:pt x="118" y="113"/>
                  <a:pt x="127" y="119"/>
                </a:cubicBezTo>
                <a:cubicBezTo>
                  <a:pt x="127" y="119"/>
                  <a:pt x="127" y="120"/>
                  <a:pt x="128" y="120"/>
                </a:cubicBezTo>
                <a:cubicBezTo>
                  <a:pt x="136" y="125"/>
                  <a:pt x="150" y="134"/>
                  <a:pt x="158" y="123"/>
                </a:cubicBezTo>
                <a:cubicBezTo>
                  <a:pt x="165" y="113"/>
                  <a:pt x="150" y="103"/>
                  <a:pt x="142" y="98"/>
                </a:cubicBezTo>
                <a:cubicBezTo>
                  <a:pt x="142" y="98"/>
                  <a:pt x="142" y="98"/>
                  <a:pt x="141" y="98"/>
                </a:cubicBezTo>
                <a:cubicBezTo>
                  <a:pt x="130" y="88"/>
                  <a:pt x="119" y="79"/>
                  <a:pt x="112" y="65"/>
                </a:cubicBezTo>
                <a:cubicBezTo>
                  <a:pt x="107" y="53"/>
                  <a:pt x="104" y="42"/>
                  <a:pt x="96" y="32"/>
                </a:cubicBezTo>
                <a:cubicBezTo>
                  <a:pt x="83" y="15"/>
                  <a:pt x="59" y="1"/>
                  <a:pt x="37" y="7"/>
                </a:cubicBezTo>
                <a:cubicBezTo>
                  <a:pt x="19" y="11"/>
                  <a:pt x="5" y="30"/>
                  <a:pt x="3" y="48"/>
                </a:cubicBezTo>
                <a:cubicBezTo>
                  <a:pt x="0" y="68"/>
                  <a:pt x="11" y="87"/>
                  <a:pt x="25" y="98"/>
                </a:cubicBezTo>
                <a:cubicBezTo>
                  <a:pt x="38" y="108"/>
                  <a:pt x="53" y="112"/>
                  <a:pt x="69" y="111"/>
                </a:cubicBezTo>
                <a:cubicBezTo>
                  <a:pt x="78" y="111"/>
                  <a:pt x="88" y="109"/>
                  <a:pt x="98" y="109"/>
                </a:cubicBezTo>
                <a:close/>
                <a:moveTo>
                  <a:pt x="99" y="89"/>
                </a:moveTo>
                <a:cubicBezTo>
                  <a:pt x="88" y="84"/>
                  <a:pt x="74" y="79"/>
                  <a:pt x="61" y="78"/>
                </a:cubicBezTo>
                <a:cubicBezTo>
                  <a:pt x="60" y="78"/>
                  <a:pt x="59" y="78"/>
                  <a:pt x="58" y="78"/>
                </a:cubicBezTo>
                <a:cubicBezTo>
                  <a:pt x="59" y="75"/>
                  <a:pt x="58" y="72"/>
                  <a:pt x="57" y="70"/>
                </a:cubicBezTo>
                <a:cubicBezTo>
                  <a:pt x="59" y="69"/>
                  <a:pt x="61" y="68"/>
                  <a:pt x="62" y="67"/>
                </a:cubicBezTo>
                <a:cubicBezTo>
                  <a:pt x="64" y="65"/>
                  <a:pt x="65" y="62"/>
                  <a:pt x="65" y="59"/>
                </a:cubicBezTo>
                <a:cubicBezTo>
                  <a:pt x="67" y="59"/>
                  <a:pt x="70" y="58"/>
                  <a:pt x="71" y="55"/>
                </a:cubicBezTo>
                <a:cubicBezTo>
                  <a:pt x="72" y="56"/>
                  <a:pt x="73" y="56"/>
                  <a:pt x="73" y="56"/>
                </a:cubicBezTo>
                <a:cubicBezTo>
                  <a:pt x="74" y="57"/>
                  <a:pt x="76" y="57"/>
                  <a:pt x="77" y="56"/>
                </a:cubicBezTo>
                <a:cubicBezTo>
                  <a:pt x="78" y="59"/>
                  <a:pt x="80" y="61"/>
                  <a:pt x="82" y="63"/>
                </a:cubicBezTo>
                <a:cubicBezTo>
                  <a:pt x="88" y="68"/>
                  <a:pt x="93" y="73"/>
                  <a:pt x="99" y="77"/>
                </a:cubicBezTo>
                <a:cubicBezTo>
                  <a:pt x="112" y="86"/>
                  <a:pt x="123" y="96"/>
                  <a:pt x="136" y="104"/>
                </a:cubicBezTo>
                <a:cubicBezTo>
                  <a:pt x="135" y="106"/>
                  <a:pt x="133" y="109"/>
                  <a:pt x="132" y="111"/>
                </a:cubicBezTo>
                <a:cubicBezTo>
                  <a:pt x="123" y="102"/>
                  <a:pt x="111" y="94"/>
                  <a:pt x="99" y="89"/>
                </a:cubicBezTo>
                <a:close/>
                <a:moveTo>
                  <a:pt x="59" y="56"/>
                </a:moveTo>
                <a:cubicBezTo>
                  <a:pt x="58" y="55"/>
                  <a:pt x="57" y="54"/>
                  <a:pt x="55" y="52"/>
                </a:cubicBezTo>
                <a:cubicBezTo>
                  <a:pt x="54" y="50"/>
                  <a:pt x="57" y="51"/>
                  <a:pt x="57" y="52"/>
                </a:cubicBezTo>
                <a:cubicBezTo>
                  <a:pt x="58" y="53"/>
                  <a:pt x="59" y="54"/>
                  <a:pt x="60" y="55"/>
                </a:cubicBezTo>
                <a:cubicBezTo>
                  <a:pt x="60" y="55"/>
                  <a:pt x="60" y="56"/>
                  <a:pt x="60" y="56"/>
                </a:cubicBezTo>
                <a:cubicBezTo>
                  <a:pt x="60" y="56"/>
                  <a:pt x="60" y="56"/>
                  <a:pt x="59" y="56"/>
                </a:cubicBezTo>
                <a:close/>
                <a:moveTo>
                  <a:pt x="141" y="101"/>
                </a:moveTo>
                <a:cubicBezTo>
                  <a:pt x="143" y="102"/>
                  <a:pt x="145" y="104"/>
                  <a:pt x="147" y="105"/>
                </a:cubicBezTo>
                <a:cubicBezTo>
                  <a:pt x="147" y="105"/>
                  <a:pt x="147" y="105"/>
                  <a:pt x="146" y="106"/>
                </a:cubicBezTo>
                <a:cubicBezTo>
                  <a:pt x="143" y="111"/>
                  <a:pt x="139" y="116"/>
                  <a:pt x="135" y="121"/>
                </a:cubicBezTo>
                <a:cubicBezTo>
                  <a:pt x="134" y="120"/>
                  <a:pt x="132" y="119"/>
                  <a:pt x="131" y="118"/>
                </a:cubicBezTo>
                <a:cubicBezTo>
                  <a:pt x="135" y="113"/>
                  <a:pt x="138" y="107"/>
                  <a:pt x="141" y="101"/>
                </a:cubicBezTo>
                <a:close/>
                <a:moveTo>
                  <a:pt x="153" y="110"/>
                </a:moveTo>
                <a:cubicBezTo>
                  <a:pt x="153" y="110"/>
                  <a:pt x="152" y="110"/>
                  <a:pt x="152" y="110"/>
                </a:cubicBezTo>
                <a:cubicBezTo>
                  <a:pt x="148" y="114"/>
                  <a:pt x="147" y="120"/>
                  <a:pt x="143" y="124"/>
                </a:cubicBezTo>
                <a:cubicBezTo>
                  <a:pt x="143" y="124"/>
                  <a:pt x="143" y="124"/>
                  <a:pt x="143" y="124"/>
                </a:cubicBezTo>
                <a:cubicBezTo>
                  <a:pt x="141" y="124"/>
                  <a:pt x="139" y="123"/>
                  <a:pt x="138" y="123"/>
                </a:cubicBezTo>
                <a:cubicBezTo>
                  <a:pt x="141" y="117"/>
                  <a:pt x="145" y="112"/>
                  <a:pt x="149" y="107"/>
                </a:cubicBezTo>
                <a:cubicBezTo>
                  <a:pt x="149" y="107"/>
                  <a:pt x="149" y="107"/>
                  <a:pt x="149" y="106"/>
                </a:cubicBezTo>
                <a:cubicBezTo>
                  <a:pt x="150" y="107"/>
                  <a:pt x="152" y="109"/>
                  <a:pt x="153" y="110"/>
                </a:cubicBezTo>
                <a:close/>
                <a:moveTo>
                  <a:pt x="156" y="121"/>
                </a:moveTo>
                <a:cubicBezTo>
                  <a:pt x="154" y="125"/>
                  <a:pt x="150" y="126"/>
                  <a:pt x="145" y="125"/>
                </a:cubicBezTo>
                <a:cubicBezTo>
                  <a:pt x="149" y="121"/>
                  <a:pt x="150" y="116"/>
                  <a:pt x="154" y="112"/>
                </a:cubicBezTo>
                <a:cubicBezTo>
                  <a:pt x="154" y="112"/>
                  <a:pt x="154" y="112"/>
                  <a:pt x="154" y="112"/>
                </a:cubicBezTo>
                <a:cubicBezTo>
                  <a:pt x="156" y="115"/>
                  <a:pt x="157" y="118"/>
                  <a:pt x="156" y="121"/>
                </a:cubicBezTo>
                <a:close/>
                <a:moveTo>
                  <a:pt x="8" y="69"/>
                </a:moveTo>
                <a:cubicBezTo>
                  <a:pt x="1" y="47"/>
                  <a:pt x="11" y="23"/>
                  <a:pt x="30" y="13"/>
                </a:cubicBezTo>
                <a:cubicBezTo>
                  <a:pt x="53" y="0"/>
                  <a:pt x="81" y="18"/>
                  <a:pt x="95" y="36"/>
                </a:cubicBezTo>
                <a:cubicBezTo>
                  <a:pt x="104" y="46"/>
                  <a:pt x="106" y="60"/>
                  <a:pt x="112" y="72"/>
                </a:cubicBezTo>
                <a:cubicBezTo>
                  <a:pt x="118" y="83"/>
                  <a:pt x="128" y="91"/>
                  <a:pt x="138" y="98"/>
                </a:cubicBezTo>
                <a:cubicBezTo>
                  <a:pt x="138" y="99"/>
                  <a:pt x="138" y="99"/>
                  <a:pt x="139" y="100"/>
                </a:cubicBezTo>
                <a:cubicBezTo>
                  <a:pt x="139" y="100"/>
                  <a:pt x="139" y="100"/>
                  <a:pt x="139" y="100"/>
                </a:cubicBezTo>
                <a:cubicBezTo>
                  <a:pt x="138" y="100"/>
                  <a:pt x="138" y="101"/>
                  <a:pt x="138" y="101"/>
                </a:cubicBezTo>
                <a:cubicBezTo>
                  <a:pt x="126" y="94"/>
                  <a:pt x="115" y="85"/>
                  <a:pt x="104" y="77"/>
                </a:cubicBezTo>
                <a:cubicBezTo>
                  <a:pt x="98" y="72"/>
                  <a:pt x="92" y="68"/>
                  <a:pt x="87" y="64"/>
                </a:cubicBezTo>
                <a:cubicBezTo>
                  <a:pt x="84" y="61"/>
                  <a:pt x="81" y="58"/>
                  <a:pt x="80" y="54"/>
                </a:cubicBezTo>
                <a:cubicBezTo>
                  <a:pt x="82" y="52"/>
                  <a:pt x="83" y="49"/>
                  <a:pt x="81" y="46"/>
                </a:cubicBezTo>
                <a:cubicBezTo>
                  <a:pt x="80" y="45"/>
                  <a:pt x="78" y="44"/>
                  <a:pt x="77" y="46"/>
                </a:cubicBezTo>
                <a:cubicBezTo>
                  <a:pt x="75" y="48"/>
                  <a:pt x="76" y="51"/>
                  <a:pt x="76" y="53"/>
                </a:cubicBezTo>
                <a:cubicBezTo>
                  <a:pt x="75" y="53"/>
                  <a:pt x="74" y="53"/>
                  <a:pt x="73" y="53"/>
                </a:cubicBezTo>
                <a:cubicBezTo>
                  <a:pt x="74" y="49"/>
                  <a:pt x="74" y="45"/>
                  <a:pt x="72" y="42"/>
                </a:cubicBezTo>
                <a:cubicBezTo>
                  <a:pt x="71" y="40"/>
                  <a:pt x="68" y="37"/>
                  <a:pt x="66" y="39"/>
                </a:cubicBezTo>
                <a:cubicBezTo>
                  <a:pt x="62" y="42"/>
                  <a:pt x="66" y="49"/>
                  <a:pt x="69" y="53"/>
                </a:cubicBezTo>
                <a:cubicBezTo>
                  <a:pt x="68" y="55"/>
                  <a:pt x="66" y="56"/>
                  <a:pt x="64" y="56"/>
                </a:cubicBezTo>
                <a:cubicBezTo>
                  <a:pt x="63" y="53"/>
                  <a:pt x="61" y="50"/>
                  <a:pt x="58" y="48"/>
                </a:cubicBezTo>
                <a:cubicBezTo>
                  <a:pt x="57" y="47"/>
                  <a:pt x="53" y="47"/>
                  <a:pt x="52" y="49"/>
                </a:cubicBezTo>
                <a:cubicBezTo>
                  <a:pt x="51" y="51"/>
                  <a:pt x="52" y="53"/>
                  <a:pt x="54" y="55"/>
                </a:cubicBezTo>
                <a:cubicBezTo>
                  <a:pt x="56" y="57"/>
                  <a:pt x="59" y="59"/>
                  <a:pt x="62" y="59"/>
                </a:cubicBezTo>
                <a:cubicBezTo>
                  <a:pt x="62" y="60"/>
                  <a:pt x="62" y="60"/>
                  <a:pt x="62" y="60"/>
                </a:cubicBezTo>
                <a:cubicBezTo>
                  <a:pt x="63" y="64"/>
                  <a:pt x="59" y="66"/>
                  <a:pt x="55" y="67"/>
                </a:cubicBezTo>
                <a:cubicBezTo>
                  <a:pt x="54" y="66"/>
                  <a:pt x="53" y="66"/>
                  <a:pt x="52" y="65"/>
                </a:cubicBezTo>
                <a:cubicBezTo>
                  <a:pt x="49" y="64"/>
                  <a:pt x="47" y="63"/>
                  <a:pt x="44" y="64"/>
                </a:cubicBezTo>
                <a:cubicBezTo>
                  <a:pt x="42" y="65"/>
                  <a:pt x="42" y="68"/>
                  <a:pt x="43" y="70"/>
                </a:cubicBezTo>
                <a:cubicBezTo>
                  <a:pt x="45" y="72"/>
                  <a:pt x="48" y="72"/>
                  <a:pt x="51" y="71"/>
                </a:cubicBezTo>
                <a:cubicBezTo>
                  <a:pt x="52" y="71"/>
                  <a:pt x="53" y="71"/>
                  <a:pt x="54" y="71"/>
                </a:cubicBezTo>
                <a:cubicBezTo>
                  <a:pt x="54" y="71"/>
                  <a:pt x="54" y="71"/>
                  <a:pt x="54" y="71"/>
                </a:cubicBezTo>
                <a:cubicBezTo>
                  <a:pt x="56" y="73"/>
                  <a:pt x="56" y="75"/>
                  <a:pt x="55" y="77"/>
                </a:cubicBezTo>
                <a:cubicBezTo>
                  <a:pt x="49" y="77"/>
                  <a:pt x="43" y="77"/>
                  <a:pt x="41" y="82"/>
                </a:cubicBezTo>
                <a:cubicBezTo>
                  <a:pt x="41" y="84"/>
                  <a:pt x="42" y="87"/>
                  <a:pt x="45" y="87"/>
                </a:cubicBezTo>
                <a:cubicBezTo>
                  <a:pt x="49" y="87"/>
                  <a:pt x="52" y="85"/>
                  <a:pt x="55" y="82"/>
                </a:cubicBezTo>
                <a:cubicBezTo>
                  <a:pt x="56" y="82"/>
                  <a:pt x="56" y="81"/>
                  <a:pt x="57" y="80"/>
                </a:cubicBezTo>
                <a:cubicBezTo>
                  <a:pt x="57" y="81"/>
                  <a:pt x="58" y="81"/>
                  <a:pt x="58" y="81"/>
                </a:cubicBezTo>
                <a:cubicBezTo>
                  <a:pt x="71" y="81"/>
                  <a:pt x="82" y="85"/>
                  <a:pt x="94" y="90"/>
                </a:cubicBezTo>
                <a:cubicBezTo>
                  <a:pt x="107" y="95"/>
                  <a:pt x="120" y="103"/>
                  <a:pt x="130" y="113"/>
                </a:cubicBezTo>
                <a:cubicBezTo>
                  <a:pt x="130" y="114"/>
                  <a:pt x="130" y="114"/>
                  <a:pt x="130" y="114"/>
                </a:cubicBezTo>
                <a:cubicBezTo>
                  <a:pt x="130" y="115"/>
                  <a:pt x="129" y="115"/>
                  <a:pt x="129" y="116"/>
                </a:cubicBezTo>
                <a:cubicBezTo>
                  <a:pt x="118" y="110"/>
                  <a:pt x="108" y="105"/>
                  <a:pt x="95" y="106"/>
                </a:cubicBezTo>
                <a:cubicBezTo>
                  <a:pt x="82" y="106"/>
                  <a:pt x="68" y="110"/>
                  <a:pt x="55" y="108"/>
                </a:cubicBezTo>
                <a:cubicBezTo>
                  <a:pt x="34" y="105"/>
                  <a:pt x="14" y="89"/>
                  <a:pt x="8" y="69"/>
                </a:cubicBezTo>
                <a:close/>
                <a:moveTo>
                  <a:pt x="79" y="50"/>
                </a:moveTo>
                <a:cubicBezTo>
                  <a:pt x="79" y="50"/>
                  <a:pt x="79" y="50"/>
                  <a:pt x="79" y="50"/>
                </a:cubicBezTo>
                <a:cubicBezTo>
                  <a:pt x="79" y="48"/>
                  <a:pt x="80" y="48"/>
                  <a:pt x="79" y="50"/>
                </a:cubicBezTo>
                <a:close/>
                <a:moveTo>
                  <a:pt x="71" y="51"/>
                </a:moveTo>
                <a:cubicBezTo>
                  <a:pt x="69" y="49"/>
                  <a:pt x="68" y="46"/>
                  <a:pt x="68" y="44"/>
                </a:cubicBezTo>
                <a:cubicBezTo>
                  <a:pt x="67" y="41"/>
                  <a:pt x="70" y="44"/>
                  <a:pt x="70" y="44"/>
                </a:cubicBezTo>
                <a:cubicBezTo>
                  <a:pt x="71" y="46"/>
                  <a:pt x="71" y="49"/>
                  <a:pt x="71" y="51"/>
                </a:cubicBezTo>
                <a:close/>
                <a:moveTo>
                  <a:pt x="52" y="68"/>
                </a:moveTo>
                <a:cubicBezTo>
                  <a:pt x="51" y="68"/>
                  <a:pt x="50" y="68"/>
                  <a:pt x="50" y="69"/>
                </a:cubicBezTo>
                <a:cubicBezTo>
                  <a:pt x="49" y="69"/>
                  <a:pt x="48" y="69"/>
                  <a:pt x="48" y="69"/>
                </a:cubicBezTo>
                <a:cubicBezTo>
                  <a:pt x="47" y="69"/>
                  <a:pt x="46" y="68"/>
                  <a:pt x="46" y="66"/>
                </a:cubicBezTo>
                <a:cubicBezTo>
                  <a:pt x="47" y="66"/>
                  <a:pt x="48" y="67"/>
                  <a:pt x="49" y="67"/>
                </a:cubicBezTo>
                <a:cubicBezTo>
                  <a:pt x="50" y="67"/>
                  <a:pt x="51" y="68"/>
                  <a:pt x="52" y="68"/>
                </a:cubicBezTo>
                <a:close/>
                <a:moveTo>
                  <a:pt x="53" y="80"/>
                </a:moveTo>
                <a:cubicBezTo>
                  <a:pt x="53" y="80"/>
                  <a:pt x="52" y="81"/>
                  <a:pt x="52" y="81"/>
                </a:cubicBezTo>
                <a:cubicBezTo>
                  <a:pt x="51" y="82"/>
                  <a:pt x="50" y="82"/>
                  <a:pt x="49" y="83"/>
                </a:cubicBezTo>
                <a:cubicBezTo>
                  <a:pt x="48" y="83"/>
                  <a:pt x="48" y="83"/>
                  <a:pt x="48" y="84"/>
                </a:cubicBezTo>
                <a:cubicBezTo>
                  <a:pt x="46" y="85"/>
                  <a:pt x="45" y="84"/>
                  <a:pt x="45" y="82"/>
                </a:cubicBezTo>
                <a:cubicBezTo>
                  <a:pt x="46" y="80"/>
                  <a:pt x="50" y="80"/>
                  <a:pt x="53" y="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1"/>
          <p:cNvSpPr>
            <a:spLocks noEditPoints="1"/>
          </p:cNvSpPr>
          <p:nvPr/>
        </p:nvSpPr>
        <p:spPr bwMode="auto">
          <a:xfrm>
            <a:off x="7597776" y="3721100"/>
            <a:ext cx="619125" cy="500063"/>
          </a:xfrm>
          <a:custGeom>
            <a:avLst/>
            <a:gdLst>
              <a:gd name="T0" fmla="*/ 128 w 165"/>
              <a:gd name="T1" fmla="*/ 118 h 133"/>
              <a:gd name="T2" fmla="*/ 158 w 165"/>
              <a:gd name="T3" fmla="*/ 123 h 133"/>
              <a:gd name="T4" fmla="*/ 142 w 165"/>
              <a:gd name="T5" fmla="*/ 97 h 133"/>
              <a:gd name="T6" fmla="*/ 96 w 165"/>
              <a:gd name="T7" fmla="*/ 31 h 133"/>
              <a:gd name="T8" fmla="*/ 3 w 165"/>
              <a:gd name="T9" fmla="*/ 48 h 133"/>
              <a:gd name="T10" fmla="*/ 69 w 165"/>
              <a:gd name="T11" fmla="*/ 111 h 133"/>
              <a:gd name="T12" fmla="*/ 100 w 165"/>
              <a:gd name="T13" fmla="*/ 88 h 133"/>
              <a:gd name="T14" fmla="*/ 58 w 165"/>
              <a:gd name="T15" fmla="*/ 77 h 133"/>
              <a:gd name="T16" fmla="*/ 63 w 165"/>
              <a:gd name="T17" fmla="*/ 67 h 133"/>
              <a:gd name="T18" fmla="*/ 72 w 165"/>
              <a:gd name="T19" fmla="*/ 55 h 133"/>
              <a:gd name="T20" fmla="*/ 77 w 165"/>
              <a:gd name="T21" fmla="*/ 56 h 133"/>
              <a:gd name="T22" fmla="*/ 100 w 165"/>
              <a:gd name="T23" fmla="*/ 77 h 133"/>
              <a:gd name="T24" fmla="*/ 132 w 165"/>
              <a:gd name="T25" fmla="*/ 111 h 133"/>
              <a:gd name="T26" fmla="*/ 60 w 165"/>
              <a:gd name="T27" fmla="*/ 55 h 133"/>
              <a:gd name="T28" fmla="*/ 58 w 165"/>
              <a:gd name="T29" fmla="*/ 51 h 133"/>
              <a:gd name="T30" fmla="*/ 61 w 165"/>
              <a:gd name="T31" fmla="*/ 56 h 133"/>
              <a:gd name="T32" fmla="*/ 142 w 165"/>
              <a:gd name="T33" fmla="*/ 101 h 133"/>
              <a:gd name="T34" fmla="*/ 147 w 165"/>
              <a:gd name="T35" fmla="*/ 105 h 133"/>
              <a:gd name="T36" fmla="*/ 131 w 165"/>
              <a:gd name="T37" fmla="*/ 118 h 133"/>
              <a:gd name="T38" fmla="*/ 153 w 165"/>
              <a:gd name="T39" fmla="*/ 109 h 133"/>
              <a:gd name="T40" fmla="*/ 144 w 165"/>
              <a:gd name="T41" fmla="*/ 123 h 133"/>
              <a:gd name="T42" fmla="*/ 138 w 165"/>
              <a:gd name="T43" fmla="*/ 122 h 133"/>
              <a:gd name="T44" fmla="*/ 150 w 165"/>
              <a:gd name="T45" fmla="*/ 106 h 133"/>
              <a:gd name="T46" fmla="*/ 156 w 165"/>
              <a:gd name="T47" fmla="*/ 120 h 133"/>
              <a:gd name="T48" fmla="*/ 155 w 165"/>
              <a:gd name="T49" fmla="*/ 112 h 133"/>
              <a:gd name="T50" fmla="*/ 156 w 165"/>
              <a:gd name="T51" fmla="*/ 120 h 133"/>
              <a:gd name="T52" fmla="*/ 31 w 165"/>
              <a:gd name="T53" fmla="*/ 12 h 133"/>
              <a:gd name="T54" fmla="*/ 113 w 165"/>
              <a:gd name="T55" fmla="*/ 71 h 133"/>
              <a:gd name="T56" fmla="*/ 139 w 165"/>
              <a:gd name="T57" fmla="*/ 99 h 133"/>
              <a:gd name="T58" fmla="*/ 138 w 165"/>
              <a:gd name="T59" fmla="*/ 101 h 133"/>
              <a:gd name="T60" fmla="*/ 87 w 165"/>
              <a:gd name="T61" fmla="*/ 63 h 133"/>
              <a:gd name="T62" fmla="*/ 82 w 165"/>
              <a:gd name="T63" fmla="*/ 46 h 133"/>
              <a:gd name="T64" fmla="*/ 77 w 165"/>
              <a:gd name="T65" fmla="*/ 53 h 133"/>
              <a:gd name="T66" fmla="*/ 73 w 165"/>
              <a:gd name="T67" fmla="*/ 42 h 133"/>
              <a:gd name="T68" fmla="*/ 70 w 165"/>
              <a:gd name="T69" fmla="*/ 53 h 133"/>
              <a:gd name="T70" fmla="*/ 59 w 165"/>
              <a:gd name="T71" fmla="*/ 48 h 133"/>
              <a:gd name="T72" fmla="*/ 54 w 165"/>
              <a:gd name="T73" fmla="*/ 55 h 133"/>
              <a:gd name="T74" fmla="*/ 63 w 165"/>
              <a:gd name="T75" fmla="*/ 60 h 133"/>
              <a:gd name="T76" fmla="*/ 52 w 165"/>
              <a:gd name="T77" fmla="*/ 65 h 133"/>
              <a:gd name="T78" fmla="*/ 44 w 165"/>
              <a:gd name="T79" fmla="*/ 69 h 133"/>
              <a:gd name="T80" fmla="*/ 55 w 165"/>
              <a:gd name="T81" fmla="*/ 70 h 133"/>
              <a:gd name="T82" fmla="*/ 55 w 165"/>
              <a:gd name="T83" fmla="*/ 77 h 133"/>
              <a:gd name="T84" fmla="*/ 45 w 165"/>
              <a:gd name="T85" fmla="*/ 87 h 133"/>
              <a:gd name="T86" fmla="*/ 57 w 165"/>
              <a:gd name="T87" fmla="*/ 80 h 133"/>
              <a:gd name="T88" fmla="*/ 94 w 165"/>
              <a:gd name="T89" fmla="*/ 89 h 133"/>
              <a:gd name="T90" fmla="*/ 131 w 165"/>
              <a:gd name="T91" fmla="*/ 113 h 133"/>
              <a:gd name="T92" fmla="*/ 96 w 165"/>
              <a:gd name="T93" fmla="*/ 105 h 133"/>
              <a:gd name="T94" fmla="*/ 8 w 165"/>
              <a:gd name="T95" fmla="*/ 68 h 133"/>
              <a:gd name="T96" fmla="*/ 79 w 165"/>
              <a:gd name="T97" fmla="*/ 49 h 133"/>
              <a:gd name="T98" fmla="*/ 71 w 165"/>
              <a:gd name="T99" fmla="*/ 50 h 133"/>
              <a:gd name="T100" fmla="*/ 71 w 165"/>
              <a:gd name="T101" fmla="*/ 44 h 133"/>
              <a:gd name="T102" fmla="*/ 52 w 165"/>
              <a:gd name="T103" fmla="*/ 68 h 133"/>
              <a:gd name="T104" fmla="*/ 48 w 165"/>
              <a:gd name="T105" fmla="*/ 68 h 133"/>
              <a:gd name="T106" fmla="*/ 50 w 165"/>
              <a:gd name="T107" fmla="*/ 67 h 133"/>
              <a:gd name="T108" fmla="*/ 53 w 165"/>
              <a:gd name="T109" fmla="*/ 80 h 133"/>
              <a:gd name="T110" fmla="*/ 49 w 165"/>
              <a:gd name="T111" fmla="*/ 83 h 133"/>
              <a:gd name="T112" fmla="*/ 45 w 165"/>
              <a:gd name="T113" fmla="*/ 8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5" h="133">
                <a:moveTo>
                  <a:pt x="99" y="108"/>
                </a:moveTo>
                <a:cubicBezTo>
                  <a:pt x="110" y="108"/>
                  <a:pt x="119" y="113"/>
                  <a:pt x="128" y="118"/>
                </a:cubicBezTo>
                <a:cubicBezTo>
                  <a:pt x="128" y="119"/>
                  <a:pt x="128" y="119"/>
                  <a:pt x="128" y="120"/>
                </a:cubicBezTo>
                <a:cubicBezTo>
                  <a:pt x="136" y="125"/>
                  <a:pt x="151" y="133"/>
                  <a:pt x="158" y="123"/>
                </a:cubicBezTo>
                <a:cubicBezTo>
                  <a:pt x="165" y="112"/>
                  <a:pt x="151" y="103"/>
                  <a:pt x="142" y="98"/>
                </a:cubicBezTo>
                <a:cubicBezTo>
                  <a:pt x="142" y="98"/>
                  <a:pt x="142" y="97"/>
                  <a:pt x="142" y="97"/>
                </a:cubicBezTo>
                <a:cubicBezTo>
                  <a:pt x="130" y="88"/>
                  <a:pt x="119" y="78"/>
                  <a:pt x="113" y="64"/>
                </a:cubicBezTo>
                <a:cubicBezTo>
                  <a:pt x="108" y="53"/>
                  <a:pt x="104" y="41"/>
                  <a:pt x="96" y="31"/>
                </a:cubicBezTo>
                <a:cubicBezTo>
                  <a:pt x="83" y="15"/>
                  <a:pt x="59" y="1"/>
                  <a:pt x="38" y="6"/>
                </a:cubicBezTo>
                <a:cubicBezTo>
                  <a:pt x="19" y="11"/>
                  <a:pt x="6" y="30"/>
                  <a:pt x="3" y="48"/>
                </a:cubicBezTo>
                <a:cubicBezTo>
                  <a:pt x="0" y="67"/>
                  <a:pt x="11" y="86"/>
                  <a:pt x="26" y="98"/>
                </a:cubicBezTo>
                <a:cubicBezTo>
                  <a:pt x="38" y="108"/>
                  <a:pt x="54" y="112"/>
                  <a:pt x="69" y="111"/>
                </a:cubicBezTo>
                <a:cubicBezTo>
                  <a:pt x="79" y="110"/>
                  <a:pt x="89" y="108"/>
                  <a:pt x="99" y="108"/>
                </a:cubicBezTo>
                <a:close/>
                <a:moveTo>
                  <a:pt x="100" y="88"/>
                </a:moveTo>
                <a:cubicBezTo>
                  <a:pt x="88" y="83"/>
                  <a:pt x="74" y="78"/>
                  <a:pt x="62" y="77"/>
                </a:cubicBezTo>
                <a:cubicBezTo>
                  <a:pt x="61" y="77"/>
                  <a:pt x="60" y="77"/>
                  <a:pt x="58" y="77"/>
                </a:cubicBezTo>
                <a:cubicBezTo>
                  <a:pt x="59" y="75"/>
                  <a:pt x="59" y="72"/>
                  <a:pt x="58" y="70"/>
                </a:cubicBezTo>
                <a:cubicBezTo>
                  <a:pt x="60" y="69"/>
                  <a:pt x="62" y="68"/>
                  <a:pt x="63" y="67"/>
                </a:cubicBezTo>
                <a:cubicBezTo>
                  <a:pt x="65" y="65"/>
                  <a:pt x="65" y="62"/>
                  <a:pt x="65" y="59"/>
                </a:cubicBezTo>
                <a:cubicBezTo>
                  <a:pt x="68" y="59"/>
                  <a:pt x="70" y="57"/>
                  <a:pt x="72" y="55"/>
                </a:cubicBezTo>
                <a:cubicBezTo>
                  <a:pt x="73" y="55"/>
                  <a:pt x="73" y="56"/>
                  <a:pt x="74" y="56"/>
                </a:cubicBezTo>
                <a:cubicBezTo>
                  <a:pt x="75" y="56"/>
                  <a:pt x="76" y="56"/>
                  <a:pt x="77" y="56"/>
                </a:cubicBezTo>
                <a:cubicBezTo>
                  <a:pt x="79" y="59"/>
                  <a:pt x="80" y="61"/>
                  <a:pt x="83" y="63"/>
                </a:cubicBezTo>
                <a:cubicBezTo>
                  <a:pt x="88" y="68"/>
                  <a:pt x="94" y="73"/>
                  <a:pt x="100" y="77"/>
                </a:cubicBezTo>
                <a:cubicBezTo>
                  <a:pt x="112" y="85"/>
                  <a:pt x="124" y="95"/>
                  <a:pt x="137" y="104"/>
                </a:cubicBezTo>
                <a:cubicBezTo>
                  <a:pt x="135" y="106"/>
                  <a:pt x="134" y="109"/>
                  <a:pt x="132" y="111"/>
                </a:cubicBezTo>
                <a:cubicBezTo>
                  <a:pt x="123" y="102"/>
                  <a:pt x="112" y="94"/>
                  <a:pt x="100" y="88"/>
                </a:cubicBezTo>
                <a:close/>
                <a:moveTo>
                  <a:pt x="60" y="55"/>
                </a:moveTo>
                <a:cubicBezTo>
                  <a:pt x="58" y="55"/>
                  <a:pt x="57" y="53"/>
                  <a:pt x="56" y="52"/>
                </a:cubicBezTo>
                <a:cubicBezTo>
                  <a:pt x="54" y="50"/>
                  <a:pt x="57" y="50"/>
                  <a:pt x="58" y="51"/>
                </a:cubicBezTo>
                <a:cubicBezTo>
                  <a:pt x="59" y="52"/>
                  <a:pt x="60" y="53"/>
                  <a:pt x="60" y="55"/>
                </a:cubicBezTo>
                <a:cubicBezTo>
                  <a:pt x="60" y="55"/>
                  <a:pt x="61" y="55"/>
                  <a:pt x="61" y="56"/>
                </a:cubicBezTo>
                <a:cubicBezTo>
                  <a:pt x="61" y="56"/>
                  <a:pt x="60" y="56"/>
                  <a:pt x="60" y="55"/>
                </a:cubicBezTo>
                <a:close/>
                <a:moveTo>
                  <a:pt x="142" y="101"/>
                </a:moveTo>
                <a:cubicBezTo>
                  <a:pt x="144" y="102"/>
                  <a:pt x="146" y="103"/>
                  <a:pt x="148" y="105"/>
                </a:cubicBezTo>
                <a:cubicBezTo>
                  <a:pt x="147" y="105"/>
                  <a:pt x="147" y="105"/>
                  <a:pt x="147" y="105"/>
                </a:cubicBezTo>
                <a:cubicBezTo>
                  <a:pt x="143" y="111"/>
                  <a:pt x="139" y="115"/>
                  <a:pt x="136" y="121"/>
                </a:cubicBezTo>
                <a:cubicBezTo>
                  <a:pt x="134" y="120"/>
                  <a:pt x="133" y="119"/>
                  <a:pt x="131" y="118"/>
                </a:cubicBezTo>
                <a:cubicBezTo>
                  <a:pt x="135" y="113"/>
                  <a:pt x="138" y="107"/>
                  <a:pt x="142" y="101"/>
                </a:cubicBezTo>
                <a:close/>
                <a:moveTo>
                  <a:pt x="153" y="109"/>
                </a:moveTo>
                <a:cubicBezTo>
                  <a:pt x="153" y="109"/>
                  <a:pt x="153" y="109"/>
                  <a:pt x="153" y="110"/>
                </a:cubicBezTo>
                <a:cubicBezTo>
                  <a:pt x="149" y="113"/>
                  <a:pt x="148" y="119"/>
                  <a:pt x="144" y="123"/>
                </a:cubicBezTo>
                <a:cubicBezTo>
                  <a:pt x="143" y="123"/>
                  <a:pt x="143" y="124"/>
                  <a:pt x="143" y="124"/>
                </a:cubicBezTo>
                <a:cubicBezTo>
                  <a:pt x="142" y="124"/>
                  <a:pt x="140" y="123"/>
                  <a:pt x="138" y="122"/>
                </a:cubicBezTo>
                <a:cubicBezTo>
                  <a:pt x="142" y="117"/>
                  <a:pt x="146" y="112"/>
                  <a:pt x="149" y="107"/>
                </a:cubicBezTo>
                <a:cubicBezTo>
                  <a:pt x="149" y="107"/>
                  <a:pt x="150" y="106"/>
                  <a:pt x="150" y="106"/>
                </a:cubicBezTo>
                <a:cubicBezTo>
                  <a:pt x="151" y="107"/>
                  <a:pt x="152" y="108"/>
                  <a:pt x="153" y="109"/>
                </a:cubicBezTo>
                <a:close/>
                <a:moveTo>
                  <a:pt x="156" y="120"/>
                </a:moveTo>
                <a:cubicBezTo>
                  <a:pt x="154" y="125"/>
                  <a:pt x="150" y="126"/>
                  <a:pt x="146" y="125"/>
                </a:cubicBezTo>
                <a:cubicBezTo>
                  <a:pt x="150" y="121"/>
                  <a:pt x="151" y="115"/>
                  <a:pt x="155" y="112"/>
                </a:cubicBezTo>
                <a:cubicBezTo>
                  <a:pt x="155" y="112"/>
                  <a:pt x="155" y="112"/>
                  <a:pt x="155" y="111"/>
                </a:cubicBezTo>
                <a:cubicBezTo>
                  <a:pt x="157" y="114"/>
                  <a:pt x="158" y="117"/>
                  <a:pt x="156" y="120"/>
                </a:cubicBezTo>
                <a:close/>
                <a:moveTo>
                  <a:pt x="8" y="68"/>
                </a:moveTo>
                <a:cubicBezTo>
                  <a:pt x="1" y="47"/>
                  <a:pt x="11" y="23"/>
                  <a:pt x="31" y="12"/>
                </a:cubicBezTo>
                <a:cubicBezTo>
                  <a:pt x="54" y="0"/>
                  <a:pt x="82" y="17"/>
                  <a:pt x="96" y="35"/>
                </a:cubicBezTo>
                <a:cubicBezTo>
                  <a:pt x="104" y="46"/>
                  <a:pt x="107" y="60"/>
                  <a:pt x="113" y="71"/>
                </a:cubicBezTo>
                <a:cubicBezTo>
                  <a:pt x="119" y="82"/>
                  <a:pt x="129" y="90"/>
                  <a:pt x="138" y="98"/>
                </a:cubicBezTo>
                <a:cubicBezTo>
                  <a:pt x="138" y="99"/>
                  <a:pt x="139" y="99"/>
                  <a:pt x="139" y="99"/>
                </a:cubicBezTo>
                <a:cubicBezTo>
                  <a:pt x="139" y="99"/>
                  <a:pt x="139" y="99"/>
                  <a:pt x="139" y="99"/>
                </a:cubicBezTo>
                <a:cubicBezTo>
                  <a:pt x="139" y="100"/>
                  <a:pt x="139" y="101"/>
                  <a:pt x="138" y="101"/>
                </a:cubicBezTo>
                <a:cubicBezTo>
                  <a:pt x="127" y="93"/>
                  <a:pt x="116" y="85"/>
                  <a:pt x="104" y="76"/>
                </a:cubicBezTo>
                <a:cubicBezTo>
                  <a:pt x="98" y="72"/>
                  <a:pt x="93" y="68"/>
                  <a:pt x="87" y="63"/>
                </a:cubicBezTo>
                <a:cubicBezTo>
                  <a:pt x="84" y="60"/>
                  <a:pt x="81" y="58"/>
                  <a:pt x="80" y="54"/>
                </a:cubicBezTo>
                <a:cubicBezTo>
                  <a:pt x="82" y="52"/>
                  <a:pt x="84" y="48"/>
                  <a:pt x="82" y="46"/>
                </a:cubicBezTo>
                <a:cubicBezTo>
                  <a:pt x="81" y="45"/>
                  <a:pt x="78" y="44"/>
                  <a:pt x="77" y="46"/>
                </a:cubicBezTo>
                <a:cubicBezTo>
                  <a:pt x="76" y="48"/>
                  <a:pt x="76" y="50"/>
                  <a:pt x="77" y="53"/>
                </a:cubicBezTo>
                <a:cubicBezTo>
                  <a:pt x="76" y="53"/>
                  <a:pt x="75" y="53"/>
                  <a:pt x="73" y="52"/>
                </a:cubicBezTo>
                <a:cubicBezTo>
                  <a:pt x="75" y="49"/>
                  <a:pt x="74" y="45"/>
                  <a:pt x="73" y="42"/>
                </a:cubicBezTo>
                <a:cubicBezTo>
                  <a:pt x="72" y="40"/>
                  <a:pt x="69" y="37"/>
                  <a:pt x="67" y="39"/>
                </a:cubicBezTo>
                <a:cubicBezTo>
                  <a:pt x="63" y="42"/>
                  <a:pt x="66" y="49"/>
                  <a:pt x="70" y="53"/>
                </a:cubicBezTo>
                <a:cubicBezTo>
                  <a:pt x="69" y="55"/>
                  <a:pt x="67" y="56"/>
                  <a:pt x="64" y="56"/>
                </a:cubicBezTo>
                <a:cubicBezTo>
                  <a:pt x="63" y="53"/>
                  <a:pt x="61" y="50"/>
                  <a:pt x="59" y="48"/>
                </a:cubicBezTo>
                <a:cubicBezTo>
                  <a:pt x="57" y="47"/>
                  <a:pt x="54" y="46"/>
                  <a:pt x="53" y="48"/>
                </a:cubicBezTo>
                <a:cubicBezTo>
                  <a:pt x="52" y="51"/>
                  <a:pt x="53" y="53"/>
                  <a:pt x="54" y="55"/>
                </a:cubicBezTo>
                <a:cubicBezTo>
                  <a:pt x="56" y="57"/>
                  <a:pt x="59" y="59"/>
                  <a:pt x="62" y="59"/>
                </a:cubicBezTo>
                <a:cubicBezTo>
                  <a:pt x="62" y="59"/>
                  <a:pt x="62" y="60"/>
                  <a:pt x="63" y="60"/>
                </a:cubicBezTo>
                <a:cubicBezTo>
                  <a:pt x="63" y="64"/>
                  <a:pt x="60" y="66"/>
                  <a:pt x="56" y="67"/>
                </a:cubicBezTo>
                <a:cubicBezTo>
                  <a:pt x="55" y="66"/>
                  <a:pt x="54" y="65"/>
                  <a:pt x="52" y="65"/>
                </a:cubicBezTo>
                <a:cubicBezTo>
                  <a:pt x="50" y="63"/>
                  <a:pt x="47" y="62"/>
                  <a:pt x="44" y="63"/>
                </a:cubicBezTo>
                <a:cubicBezTo>
                  <a:pt x="42" y="64"/>
                  <a:pt x="42" y="68"/>
                  <a:pt x="44" y="69"/>
                </a:cubicBezTo>
                <a:cubicBezTo>
                  <a:pt x="46" y="72"/>
                  <a:pt x="49" y="71"/>
                  <a:pt x="52" y="71"/>
                </a:cubicBezTo>
                <a:cubicBezTo>
                  <a:pt x="53" y="71"/>
                  <a:pt x="54" y="71"/>
                  <a:pt x="55" y="70"/>
                </a:cubicBezTo>
                <a:cubicBezTo>
                  <a:pt x="55" y="70"/>
                  <a:pt x="55" y="70"/>
                  <a:pt x="55" y="70"/>
                </a:cubicBezTo>
                <a:cubicBezTo>
                  <a:pt x="56" y="73"/>
                  <a:pt x="56" y="75"/>
                  <a:pt x="55" y="77"/>
                </a:cubicBezTo>
                <a:cubicBezTo>
                  <a:pt x="50" y="77"/>
                  <a:pt x="43" y="77"/>
                  <a:pt x="42" y="82"/>
                </a:cubicBezTo>
                <a:cubicBezTo>
                  <a:pt x="41" y="84"/>
                  <a:pt x="43" y="86"/>
                  <a:pt x="45" y="87"/>
                </a:cubicBezTo>
                <a:cubicBezTo>
                  <a:pt x="49" y="87"/>
                  <a:pt x="53" y="84"/>
                  <a:pt x="55" y="82"/>
                </a:cubicBezTo>
                <a:cubicBezTo>
                  <a:pt x="56" y="81"/>
                  <a:pt x="57" y="81"/>
                  <a:pt x="57" y="80"/>
                </a:cubicBezTo>
                <a:cubicBezTo>
                  <a:pt x="58" y="80"/>
                  <a:pt x="58" y="80"/>
                  <a:pt x="59" y="80"/>
                </a:cubicBezTo>
                <a:cubicBezTo>
                  <a:pt x="71" y="81"/>
                  <a:pt x="83" y="85"/>
                  <a:pt x="94" y="89"/>
                </a:cubicBezTo>
                <a:cubicBezTo>
                  <a:pt x="108" y="94"/>
                  <a:pt x="120" y="103"/>
                  <a:pt x="130" y="113"/>
                </a:cubicBezTo>
                <a:cubicBezTo>
                  <a:pt x="130" y="113"/>
                  <a:pt x="131" y="113"/>
                  <a:pt x="131" y="113"/>
                </a:cubicBezTo>
                <a:cubicBezTo>
                  <a:pt x="130" y="114"/>
                  <a:pt x="130" y="115"/>
                  <a:pt x="129" y="116"/>
                </a:cubicBezTo>
                <a:cubicBezTo>
                  <a:pt x="119" y="109"/>
                  <a:pt x="108" y="105"/>
                  <a:pt x="96" y="105"/>
                </a:cubicBezTo>
                <a:cubicBezTo>
                  <a:pt x="82" y="106"/>
                  <a:pt x="69" y="109"/>
                  <a:pt x="56" y="108"/>
                </a:cubicBezTo>
                <a:cubicBezTo>
                  <a:pt x="34" y="105"/>
                  <a:pt x="15" y="89"/>
                  <a:pt x="8" y="68"/>
                </a:cubicBezTo>
                <a:close/>
                <a:moveTo>
                  <a:pt x="79" y="50"/>
                </a:moveTo>
                <a:cubicBezTo>
                  <a:pt x="79" y="50"/>
                  <a:pt x="79" y="50"/>
                  <a:pt x="79" y="49"/>
                </a:cubicBezTo>
                <a:cubicBezTo>
                  <a:pt x="79" y="47"/>
                  <a:pt x="80" y="48"/>
                  <a:pt x="79" y="50"/>
                </a:cubicBezTo>
                <a:close/>
                <a:moveTo>
                  <a:pt x="71" y="50"/>
                </a:moveTo>
                <a:cubicBezTo>
                  <a:pt x="70" y="48"/>
                  <a:pt x="69" y="46"/>
                  <a:pt x="68" y="43"/>
                </a:cubicBezTo>
                <a:cubicBezTo>
                  <a:pt x="68" y="40"/>
                  <a:pt x="70" y="43"/>
                  <a:pt x="71" y="44"/>
                </a:cubicBezTo>
                <a:cubicBezTo>
                  <a:pt x="72" y="46"/>
                  <a:pt x="71" y="48"/>
                  <a:pt x="71" y="50"/>
                </a:cubicBezTo>
                <a:close/>
                <a:moveTo>
                  <a:pt x="52" y="68"/>
                </a:moveTo>
                <a:cubicBezTo>
                  <a:pt x="51" y="68"/>
                  <a:pt x="51" y="68"/>
                  <a:pt x="50" y="68"/>
                </a:cubicBezTo>
                <a:cubicBezTo>
                  <a:pt x="49" y="68"/>
                  <a:pt x="49" y="68"/>
                  <a:pt x="48" y="68"/>
                </a:cubicBezTo>
                <a:cubicBezTo>
                  <a:pt x="47" y="68"/>
                  <a:pt x="47" y="68"/>
                  <a:pt x="47" y="66"/>
                </a:cubicBezTo>
                <a:cubicBezTo>
                  <a:pt x="48" y="66"/>
                  <a:pt x="49" y="66"/>
                  <a:pt x="50" y="67"/>
                </a:cubicBezTo>
                <a:cubicBezTo>
                  <a:pt x="51" y="67"/>
                  <a:pt x="52" y="67"/>
                  <a:pt x="52" y="68"/>
                </a:cubicBezTo>
                <a:close/>
                <a:moveTo>
                  <a:pt x="53" y="80"/>
                </a:moveTo>
                <a:cubicBezTo>
                  <a:pt x="53" y="80"/>
                  <a:pt x="53" y="80"/>
                  <a:pt x="53" y="80"/>
                </a:cubicBezTo>
                <a:cubicBezTo>
                  <a:pt x="52" y="81"/>
                  <a:pt x="50" y="82"/>
                  <a:pt x="49" y="83"/>
                </a:cubicBezTo>
                <a:cubicBezTo>
                  <a:pt x="49" y="83"/>
                  <a:pt x="49" y="83"/>
                  <a:pt x="48" y="83"/>
                </a:cubicBezTo>
                <a:cubicBezTo>
                  <a:pt x="47" y="84"/>
                  <a:pt x="46" y="84"/>
                  <a:pt x="45" y="82"/>
                </a:cubicBezTo>
                <a:cubicBezTo>
                  <a:pt x="47" y="80"/>
                  <a:pt x="50" y="80"/>
                  <a:pt x="53" y="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2"/>
          <p:cNvSpPr>
            <a:spLocks noEditPoints="1"/>
          </p:cNvSpPr>
          <p:nvPr/>
        </p:nvSpPr>
        <p:spPr bwMode="auto">
          <a:xfrm>
            <a:off x="3044825" y="777875"/>
            <a:ext cx="630238" cy="804863"/>
          </a:xfrm>
          <a:custGeom>
            <a:avLst/>
            <a:gdLst>
              <a:gd name="T0" fmla="*/ 19 w 168"/>
              <a:gd name="T1" fmla="*/ 2 h 214"/>
              <a:gd name="T2" fmla="*/ 7 w 168"/>
              <a:gd name="T3" fmla="*/ 21 h 214"/>
              <a:gd name="T4" fmla="*/ 7 w 168"/>
              <a:gd name="T5" fmla="*/ 34 h 214"/>
              <a:gd name="T6" fmla="*/ 7 w 168"/>
              <a:gd name="T7" fmla="*/ 49 h 214"/>
              <a:gd name="T8" fmla="*/ 7 w 168"/>
              <a:gd name="T9" fmla="*/ 59 h 214"/>
              <a:gd name="T10" fmla="*/ 3 w 168"/>
              <a:gd name="T11" fmla="*/ 70 h 214"/>
              <a:gd name="T12" fmla="*/ 7 w 168"/>
              <a:gd name="T13" fmla="*/ 86 h 214"/>
              <a:gd name="T14" fmla="*/ 7 w 168"/>
              <a:gd name="T15" fmla="*/ 97 h 214"/>
              <a:gd name="T16" fmla="*/ 7 w 168"/>
              <a:gd name="T17" fmla="*/ 109 h 214"/>
              <a:gd name="T18" fmla="*/ 7 w 168"/>
              <a:gd name="T19" fmla="*/ 118 h 214"/>
              <a:gd name="T20" fmla="*/ 3 w 168"/>
              <a:gd name="T21" fmla="*/ 128 h 214"/>
              <a:gd name="T22" fmla="*/ 7 w 168"/>
              <a:gd name="T23" fmla="*/ 145 h 214"/>
              <a:gd name="T24" fmla="*/ 7 w 168"/>
              <a:gd name="T25" fmla="*/ 156 h 214"/>
              <a:gd name="T26" fmla="*/ 7 w 168"/>
              <a:gd name="T27" fmla="*/ 171 h 214"/>
              <a:gd name="T28" fmla="*/ 4 w 168"/>
              <a:gd name="T29" fmla="*/ 184 h 214"/>
              <a:gd name="T30" fmla="*/ 7 w 168"/>
              <a:gd name="T31" fmla="*/ 201 h 214"/>
              <a:gd name="T32" fmla="*/ 123 w 168"/>
              <a:gd name="T33" fmla="*/ 214 h 214"/>
              <a:gd name="T34" fmla="*/ 167 w 168"/>
              <a:gd name="T35" fmla="*/ 59 h 214"/>
              <a:gd name="T36" fmla="*/ 6 w 168"/>
              <a:gd name="T37" fmla="*/ 17 h 214"/>
              <a:gd name="T38" fmla="*/ 6 w 168"/>
              <a:gd name="T39" fmla="*/ 17 h 214"/>
              <a:gd name="T40" fmla="*/ 6 w 168"/>
              <a:gd name="T41" fmla="*/ 26 h 214"/>
              <a:gd name="T42" fmla="*/ 7 w 168"/>
              <a:gd name="T43" fmla="*/ 42 h 214"/>
              <a:gd name="T44" fmla="*/ 6 w 168"/>
              <a:gd name="T45" fmla="*/ 53 h 214"/>
              <a:gd name="T46" fmla="*/ 7 w 168"/>
              <a:gd name="T47" fmla="*/ 62 h 214"/>
              <a:gd name="T48" fmla="*/ 7 w 168"/>
              <a:gd name="T49" fmla="*/ 71 h 214"/>
              <a:gd name="T50" fmla="*/ 5 w 168"/>
              <a:gd name="T51" fmla="*/ 82 h 214"/>
              <a:gd name="T52" fmla="*/ 6 w 168"/>
              <a:gd name="T53" fmla="*/ 83 h 214"/>
              <a:gd name="T54" fmla="*/ 7 w 168"/>
              <a:gd name="T55" fmla="*/ 92 h 214"/>
              <a:gd name="T56" fmla="*/ 6 w 168"/>
              <a:gd name="T57" fmla="*/ 103 h 214"/>
              <a:gd name="T58" fmla="*/ 6 w 168"/>
              <a:gd name="T59" fmla="*/ 103 h 214"/>
              <a:gd name="T60" fmla="*/ 6 w 168"/>
              <a:gd name="T61" fmla="*/ 112 h 214"/>
              <a:gd name="T62" fmla="*/ 6 w 168"/>
              <a:gd name="T63" fmla="*/ 121 h 214"/>
              <a:gd name="T64" fmla="*/ 6 w 168"/>
              <a:gd name="T65" fmla="*/ 130 h 214"/>
              <a:gd name="T66" fmla="*/ 6 w 168"/>
              <a:gd name="T67" fmla="*/ 140 h 214"/>
              <a:gd name="T68" fmla="*/ 6 w 168"/>
              <a:gd name="T69" fmla="*/ 152 h 214"/>
              <a:gd name="T70" fmla="*/ 7 w 168"/>
              <a:gd name="T71" fmla="*/ 151 h 214"/>
              <a:gd name="T72" fmla="*/ 7 w 168"/>
              <a:gd name="T73" fmla="*/ 161 h 214"/>
              <a:gd name="T74" fmla="*/ 5 w 168"/>
              <a:gd name="T75" fmla="*/ 175 h 214"/>
              <a:gd name="T76" fmla="*/ 7 w 168"/>
              <a:gd name="T77" fmla="*/ 176 h 214"/>
              <a:gd name="T78" fmla="*/ 7 w 168"/>
              <a:gd name="T79" fmla="*/ 185 h 214"/>
              <a:gd name="T80" fmla="*/ 7 w 168"/>
              <a:gd name="T81" fmla="*/ 196 h 214"/>
              <a:gd name="T82" fmla="*/ 7 w 168"/>
              <a:gd name="T83" fmla="*/ 196 h 214"/>
              <a:gd name="T84" fmla="*/ 10 w 168"/>
              <a:gd name="T85" fmla="*/ 203 h 214"/>
              <a:gd name="T86" fmla="*/ 13 w 168"/>
              <a:gd name="T87" fmla="*/ 194 h 214"/>
              <a:gd name="T88" fmla="*/ 14 w 168"/>
              <a:gd name="T89" fmla="*/ 183 h 214"/>
              <a:gd name="T90" fmla="*/ 13 w 168"/>
              <a:gd name="T91" fmla="*/ 172 h 214"/>
              <a:gd name="T92" fmla="*/ 14 w 168"/>
              <a:gd name="T93" fmla="*/ 160 h 214"/>
              <a:gd name="T94" fmla="*/ 15 w 168"/>
              <a:gd name="T95" fmla="*/ 151 h 214"/>
              <a:gd name="T96" fmla="*/ 14 w 168"/>
              <a:gd name="T97" fmla="*/ 140 h 214"/>
              <a:gd name="T98" fmla="*/ 13 w 168"/>
              <a:gd name="T99" fmla="*/ 130 h 214"/>
              <a:gd name="T100" fmla="*/ 13 w 168"/>
              <a:gd name="T101" fmla="*/ 120 h 214"/>
              <a:gd name="T102" fmla="*/ 13 w 168"/>
              <a:gd name="T103" fmla="*/ 110 h 214"/>
              <a:gd name="T104" fmla="*/ 13 w 168"/>
              <a:gd name="T105" fmla="*/ 100 h 214"/>
              <a:gd name="T106" fmla="*/ 12 w 168"/>
              <a:gd name="T107" fmla="*/ 90 h 214"/>
              <a:gd name="T108" fmla="*/ 13 w 168"/>
              <a:gd name="T109" fmla="*/ 81 h 214"/>
              <a:gd name="T110" fmla="*/ 13 w 168"/>
              <a:gd name="T111" fmla="*/ 70 h 214"/>
              <a:gd name="T112" fmla="*/ 13 w 168"/>
              <a:gd name="T113" fmla="*/ 61 h 214"/>
              <a:gd name="T114" fmla="*/ 13 w 168"/>
              <a:gd name="T115" fmla="*/ 50 h 214"/>
              <a:gd name="T116" fmla="*/ 14 w 168"/>
              <a:gd name="T117" fmla="*/ 37 h 214"/>
              <a:gd name="T118" fmla="*/ 14 w 168"/>
              <a:gd name="T119" fmla="*/ 23 h 214"/>
              <a:gd name="T120" fmla="*/ 13 w 168"/>
              <a:gd name="T121" fmla="*/ 14 h 214"/>
              <a:gd name="T122" fmla="*/ 24 w 168"/>
              <a:gd name="T123" fmla="*/ 4 h 214"/>
              <a:gd name="T124" fmla="*/ 164 w 168"/>
              <a:gd name="T125" fmla="*/ 3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214">
                <a:moveTo>
                  <a:pt x="144" y="2"/>
                </a:moveTo>
                <a:cubicBezTo>
                  <a:pt x="131" y="2"/>
                  <a:pt x="118" y="2"/>
                  <a:pt x="105" y="2"/>
                </a:cubicBezTo>
                <a:cubicBezTo>
                  <a:pt x="78" y="2"/>
                  <a:pt x="51" y="2"/>
                  <a:pt x="24" y="2"/>
                </a:cubicBezTo>
                <a:cubicBezTo>
                  <a:pt x="22" y="2"/>
                  <a:pt x="20" y="2"/>
                  <a:pt x="19" y="2"/>
                </a:cubicBezTo>
                <a:cubicBezTo>
                  <a:pt x="13" y="2"/>
                  <a:pt x="8" y="6"/>
                  <a:pt x="8" y="11"/>
                </a:cubicBezTo>
                <a:cubicBezTo>
                  <a:pt x="6" y="12"/>
                  <a:pt x="5" y="12"/>
                  <a:pt x="4" y="13"/>
                </a:cubicBezTo>
                <a:cubicBezTo>
                  <a:pt x="3" y="14"/>
                  <a:pt x="3" y="16"/>
                  <a:pt x="3" y="17"/>
                </a:cubicBezTo>
                <a:cubicBezTo>
                  <a:pt x="4" y="19"/>
                  <a:pt x="6" y="20"/>
                  <a:pt x="7" y="21"/>
                </a:cubicBezTo>
                <a:cubicBezTo>
                  <a:pt x="7" y="21"/>
                  <a:pt x="7" y="22"/>
                  <a:pt x="7" y="23"/>
                </a:cubicBezTo>
                <a:cubicBezTo>
                  <a:pt x="6" y="23"/>
                  <a:pt x="5" y="23"/>
                  <a:pt x="3" y="24"/>
                </a:cubicBezTo>
                <a:cubicBezTo>
                  <a:pt x="2" y="26"/>
                  <a:pt x="2" y="28"/>
                  <a:pt x="3" y="30"/>
                </a:cubicBezTo>
                <a:cubicBezTo>
                  <a:pt x="4" y="32"/>
                  <a:pt x="5" y="33"/>
                  <a:pt x="7" y="34"/>
                </a:cubicBezTo>
                <a:cubicBezTo>
                  <a:pt x="7" y="34"/>
                  <a:pt x="7" y="35"/>
                  <a:pt x="7" y="35"/>
                </a:cubicBezTo>
                <a:cubicBezTo>
                  <a:pt x="5" y="35"/>
                  <a:pt x="4" y="36"/>
                  <a:pt x="3" y="38"/>
                </a:cubicBezTo>
                <a:cubicBezTo>
                  <a:pt x="0" y="41"/>
                  <a:pt x="4" y="44"/>
                  <a:pt x="7" y="44"/>
                </a:cubicBezTo>
                <a:cubicBezTo>
                  <a:pt x="7" y="46"/>
                  <a:pt x="7" y="47"/>
                  <a:pt x="7" y="49"/>
                </a:cubicBezTo>
                <a:cubicBezTo>
                  <a:pt x="6" y="49"/>
                  <a:pt x="4" y="50"/>
                  <a:pt x="3" y="51"/>
                </a:cubicBezTo>
                <a:cubicBezTo>
                  <a:pt x="2" y="53"/>
                  <a:pt x="2" y="54"/>
                  <a:pt x="3" y="56"/>
                </a:cubicBezTo>
                <a:cubicBezTo>
                  <a:pt x="3" y="57"/>
                  <a:pt x="6" y="58"/>
                  <a:pt x="7" y="59"/>
                </a:cubicBezTo>
                <a:cubicBezTo>
                  <a:pt x="7" y="59"/>
                  <a:pt x="7" y="59"/>
                  <a:pt x="7" y="59"/>
                </a:cubicBezTo>
                <a:cubicBezTo>
                  <a:pt x="6" y="59"/>
                  <a:pt x="6" y="59"/>
                  <a:pt x="5" y="60"/>
                </a:cubicBezTo>
                <a:cubicBezTo>
                  <a:pt x="2" y="63"/>
                  <a:pt x="4" y="66"/>
                  <a:pt x="7" y="67"/>
                </a:cubicBezTo>
                <a:cubicBezTo>
                  <a:pt x="7" y="68"/>
                  <a:pt x="7" y="68"/>
                  <a:pt x="7" y="68"/>
                </a:cubicBezTo>
                <a:cubicBezTo>
                  <a:pt x="6" y="68"/>
                  <a:pt x="4" y="69"/>
                  <a:pt x="3" y="70"/>
                </a:cubicBezTo>
                <a:cubicBezTo>
                  <a:pt x="1" y="73"/>
                  <a:pt x="4" y="77"/>
                  <a:pt x="7" y="77"/>
                </a:cubicBezTo>
                <a:cubicBezTo>
                  <a:pt x="7" y="78"/>
                  <a:pt x="7" y="78"/>
                  <a:pt x="7" y="78"/>
                </a:cubicBezTo>
                <a:cubicBezTo>
                  <a:pt x="5" y="78"/>
                  <a:pt x="4" y="79"/>
                  <a:pt x="2" y="80"/>
                </a:cubicBezTo>
                <a:cubicBezTo>
                  <a:pt x="0" y="83"/>
                  <a:pt x="5" y="86"/>
                  <a:pt x="7" y="86"/>
                </a:cubicBezTo>
                <a:cubicBezTo>
                  <a:pt x="7" y="87"/>
                  <a:pt x="7" y="88"/>
                  <a:pt x="7" y="89"/>
                </a:cubicBezTo>
                <a:cubicBezTo>
                  <a:pt x="7" y="89"/>
                  <a:pt x="6" y="89"/>
                  <a:pt x="6" y="89"/>
                </a:cubicBezTo>
                <a:cubicBezTo>
                  <a:pt x="4" y="90"/>
                  <a:pt x="3" y="91"/>
                  <a:pt x="2" y="92"/>
                </a:cubicBezTo>
                <a:cubicBezTo>
                  <a:pt x="2" y="95"/>
                  <a:pt x="5" y="96"/>
                  <a:pt x="7" y="97"/>
                </a:cubicBezTo>
                <a:cubicBezTo>
                  <a:pt x="7" y="97"/>
                  <a:pt x="7" y="98"/>
                  <a:pt x="7" y="99"/>
                </a:cubicBezTo>
                <a:cubicBezTo>
                  <a:pt x="6" y="99"/>
                  <a:pt x="4" y="99"/>
                  <a:pt x="3" y="101"/>
                </a:cubicBezTo>
                <a:cubicBezTo>
                  <a:pt x="1" y="104"/>
                  <a:pt x="5" y="106"/>
                  <a:pt x="7" y="107"/>
                </a:cubicBezTo>
                <a:cubicBezTo>
                  <a:pt x="7" y="107"/>
                  <a:pt x="7" y="108"/>
                  <a:pt x="7" y="109"/>
                </a:cubicBezTo>
                <a:cubicBezTo>
                  <a:pt x="7" y="109"/>
                  <a:pt x="7" y="109"/>
                  <a:pt x="6" y="109"/>
                </a:cubicBezTo>
                <a:cubicBezTo>
                  <a:pt x="5" y="109"/>
                  <a:pt x="3" y="110"/>
                  <a:pt x="3" y="112"/>
                </a:cubicBezTo>
                <a:cubicBezTo>
                  <a:pt x="2" y="115"/>
                  <a:pt x="5" y="116"/>
                  <a:pt x="7" y="117"/>
                </a:cubicBezTo>
                <a:cubicBezTo>
                  <a:pt x="7" y="117"/>
                  <a:pt x="7" y="117"/>
                  <a:pt x="7" y="118"/>
                </a:cubicBezTo>
                <a:cubicBezTo>
                  <a:pt x="6" y="118"/>
                  <a:pt x="5" y="118"/>
                  <a:pt x="3" y="119"/>
                </a:cubicBezTo>
                <a:cubicBezTo>
                  <a:pt x="1" y="122"/>
                  <a:pt x="5" y="125"/>
                  <a:pt x="7" y="126"/>
                </a:cubicBezTo>
                <a:cubicBezTo>
                  <a:pt x="7" y="126"/>
                  <a:pt x="7" y="127"/>
                  <a:pt x="7" y="127"/>
                </a:cubicBezTo>
                <a:cubicBezTo>
                  <a:pt x="6" y="127"/>
                  <a:pt x="4" y="128"/>
                  <a:pt x="3" y="128"/>
                </a:cubicBezTo>
                <a:cubicBezTo>
                  <a:pt x="0" y="131"/>
                  <a:pt x="5" y="135"/>
                  <a:pt x="7" y="136"/>
                </a:cubicBezTo>
                <a:cubicBezTo>
                  <a:pt x="7" y="136"/>
                  <a:pt x="7" y="137"/>
                  <a:pt x="7" y="137"/>
                </a:cubicBezTo>
                <a:cubicBezTo>
                  <a:pt x="6" y="137"/>
                  <a:pt x="4" y="138"/>
                  <a:pt x="3" y="139"/>
                </a:cubicBezTo>
                <a:cubicBezTo>
                  <a:pt x="0" y="142"/>
                  <a:pt x="4" y="145"/>
                  <a:pt x="7" y="145"/>
                </a:cubicBezTo>
                <a:cubicBezTo>
                  <a:pt x="7" y="146"/>
                  <a:pt x="7" y="147"/>
                  <a:pt x="7" y="148"/>
                </a:cubicBezTo>
                <a:cubicBezTo>
                  <a:pt x="6" y="148"/>
                  <a:pt x="6" y="148"/>
                  <a:pt x="5" y="149"/>
                </a:cubicBezTo>
                <a:cubicBezTo>
                  <a:pt x="3" y="150"/>
                  <a:pt x="3" y="151"/>
                  <a:pt x="3" y="153"/>
                </a:cubicBezTo>
                <a:cubicBezTo>
                  <a:pt x="3" y="155"/>
                  <a:pt x="6" y="156"/>
                  <a:pt x="7" y="156"/>
                </a:cubicBezTo>
                <a:cubicBezTo>
                  <a:pt x="7" y="157"/>
                  <a:pt x="7" y="158"/>
                  <a:pt x="7" y="158"/>
                </a:cubicBezTo>
                <a:cubicBezTo>
                  <a:pt x="6" y="158"/>
                  <a:pt x="4" y="159"/>
                  <a:pt x="2" y="161"/>
                </a:cubicBezTo>
                <a:cubicBezTo>
                  <a:pt x="0" y="165"/>
                  <a:pt x="4" y="167"/>
                  <a:pt x="7" y="167"/>
                </a:cubicBezTo>
                <a:cubicBezTo>
                  <a:pt x="7" y="169"/>
                  <a:pt x="7" y="170"/>
                  <a:pt x="7" y="171"/>
                </a:cubicBezTo>
                <a:cubicBezTo>
                  <a:pt x="6" y="171"/>
                  <a:pt x="4" y="172"/>
                  <a:pt x="3" y="173"/>
                </a:cubicBezTo>
                <a:cubicBezTo>
                  <a:pt x="1" y="176"/>
                  <a:pt x="5" y="178"/>
                  <a:pt x="7" y="179"/>
                </a:cubicBezTo>
                <a:cubicBezTo>
                  <a:pt x="7" y="180"/>
                  <a:pt x="7" y="181"/>
                  <a:pt x="7" y="182"/>
                </a:cubicBezTo>
                <a:cubicBezTo>
                  <a:pt x="6" y="182"/>
                  <a:pt x="5" y="183"/>
                  <a:pt x="4" y="184"/>
                </a:cubicBezTo>
                <a:cubicBezTo>
                  <a:pt x="2" y="186"/>
                  <a:pt x="5" y="189"/>
                  <a:pt x="7" y="190"/>
                </a:cubicBezTo>
                <a:cubicBezTo>
                  <a:pt x="7" y="191"/>
                  <a:pt x="7" y="192"/>
                  <a:pt x="7" y="192"/>
                </a:cubicBezTo>
                <a:cubicBezTo>
                  <a:pt x="6" y="193"/>
                  <a:pt x="5" y="193"/>
                  <a:pt x="4" y="194"/>
                </a:cubicBezTo>
                <a:cubicBezTo>
                  <a:pt x="1" y="197"/>
                  <a:pt x="5" y="200"/>
                  <a:pt x="7" y="201"/>
                </a:cubicBezTo>
                <a:cubicBezTo>
                  <a:pt x="8" y="206"/>
                  <a:pt x="9" y="210"/>
                  <a:pt x="14" y="213"/>
                </a:cubicBezTo>
                <a:cubicBezTo>
                  <a:pt x="16" y="214"/>
                  <a:pt x="19" y="214"/>
                  <a:pt x="22" y="214"/>
                </a:cubicBezTo>
                <a:cubicBezTo>
                  <a:pt x="26" y="214"/>
                  <a:pt x="30" y="214"/>
                  <a:pt x="34" y="214"/>
                </a:cubicBezTo>
                <a:cubicBezTo>
                  <a:pt x="64" y="214"/>
                  <a:pt x="93" y="214"/>
                  <a:pt x="123" y="214"/>
                </a:cubicBezTo>
                <a:cubicBezTo>
                  <a:pt x="132" y="214"/>
                  <a:pt x="141" y="214"/>
                  <a:pt x="151" y="214"/>
                </a:cubicBezTo>
                <a:cubicBezTo>
                  <a:pt x="158" y="214"/>
                  <a:pt x="166" y="212"/>
                  <a:pt x="167" y="203"/>
                </a:cubicBezTo>
                <a:cubicBezTo>
                  <a:pt x="167" y="203"/>
                  <a:pt x="167" y="203"/>
                  <a:pt x="167" y="203"/>
                </a:cubicBezTo>
                <a:cubicBezTo>
                  <a:pt x="167" y="155"/>
                  <a:pt x="167" y="107"/>
                  <a:pt x="167" y="59"/>
                </a:cubicBezTo>
                <a:cubicBezTo>
                  <a:pt x="167" y="47"/>
                  <a:pt x="167" y="36"/>
                  <a:pt x="167" y="24"/>
                </a:cubicBezTo>
                <a:cubicBezTo>
                  <a:pt x="167" y="19"/>
                  <a:pt x="168" y="12"/>
                  <a:pt x="166" y="7"/>
                </a:cubicBezTo>
                <a:cubicBezTo>
                  <a:pt x="162" y="0"/>
                  <a:pt x="151" y="2"/>
                  <a:pt x="144" y="2"/>
                </a:cubicBezTo>
                <a:close/>
                <a:moveTo>
                  <a:pt x="6" y="17"/>
                </a:moveTo>
                <a:cubicBezTo>
                  <a:pt x="6" y="16"/>
                  <a:pt x="6" y="15"/>
                  <a:pt x="6" y="15"/>
                </a:cubicBezTo>
                <a:cubicBezTo>
                  <a:pt x="7" y="15"/>
                  <a:pt x="7" y="15"/>
                  <a:pt x="7" y="14"/>
                </a:cubicBezTo>
                <a:cubicBezTo>
                  <a:pt x="7" y="16"/>
                  <a:pt x="7" y="17"/>
                  <a:pt x="7" y="18"/>
                </a:cubicBezTo>
                <a:cubicBezTo>
                  <a:pt x="7" y="18"/>
                  <a:pt x="6" y="17"/>
                  <a:pt x="6" y="17"/>
                </a:cubicBezTo>
                <a:close/>
                <a:moveTo>
                  <a:pt x="6" y="26"/>
                </a:moveTo>
                <a:cubicBezTo>
                  <a:pt x="7" y="26"/>
                  <a:pt x="7" y="26"/>
                  <a:pt x="7" y="25"/>
                </a:cubicBezTo>
                <a:cubicBezTo>
                  <a:pt x="7" y="27"/>
                  <a:pt x="7" y="29"/>
                  <a:pt x="7" y="31"/>
                </a:cubicBezTo>
                <a:cubicBezTo>
                  <a:pt x="6" y="30"/>
                  <a:pt x="4" y="27"/>
                  <a:pt x="6" y="26"/>
                </a:cubicBezTo>
                <a:close/>
                <a:moveTo>
                  <a:pt x="6" y="41"/>
                </a:moveTo>
                <a:cubicBezTo>
                  <a:pt x="5" y="40"/>
                  <a:pt x="5" y="40"/>
                  <a:pt x="6" y="39"/>
                </a:cubicBezTo>
                <a:cubicBezTo>
                  <a:pt x="6" y="38"/>
                  <a:pt x="7" y="38"/>
                  <a:pt x="7" y="38"/>
                </a:cubicBezTo>
                <a:cubicBezTo>
                  <a:pt x="7" y="39"/>
                  <a:pt x="7" y="40"/>
                  <a:pt x="7" y="42"/>
                </a:cubicBezTo>
                <a:cubicBezTo>
                  <a:pt x="7" y="41"/>
                  <a:pt x="6" y="41"/>
                  <a:pt x="6" y="41"/>
                </a:cubicBezTo>
                <a:close/>
                <a:moveTo>
                  <a:pt x="5" y="54"/>
                </a:moveTo>
                <a:cubicBezTo>
                  <a:pt x="5" y="54"/>
                  <a:pt x="5" y="54"/>
                  <a:pt x="5" y="54"/>
                </a:cubicBezTo>
                <a:cubicBezTo>
                  <a:pt x="5" y="53"/>
                  <a:pt x="5" y="53"/>
                  <a:pt x="6" y="53"/>
                </a:cubicBezTo>
                <a:cubicBezTo>
                  <a:pt x="6" y="52"/>
                  <a:pt x="7" y="52"/>
                  <a:pt x="7" y="52"/>
                </a:cubicBezTo>
                <a:cubicBezTo>
                  <a:pt x="7" y="53"/>
                  <a:pt x="7" y="54"/>
                  <a:pt x="7" y="56"/>
                </a:cubicBezTo>
                <a:cubicBezTo>
                  <a:pt x="6" y="55"/>
                  <a:pt x="6" y="55"/>
                  <a:pt x="5" y="54"/>
                </a:cubicBezTo>
                <a:close/>
                <a:moveTo>
                  <a:pt x="7" y="62"/>
                </a:moveTo>
                <a:cubicBezTo>
                  <a:pt x="7" y="63"/>
                  <a:pt x="7" y="63"/>
                  <a:pt x="7" y="64"/>
                </a:cubicBezTo>
                <a:cubicBezTo>
                  <a:pt x="6" y="63"/>
                  <a:pt x="6" y="62"/>
                  <a:pt x="7" y="62"/>
                </a:cubicBezTo>
                <a:close/>
                <a:moveTo>
                  <a:pt x="6" y="71"/>
                </a:moveTo>
                <a:cubicBezTo>
                  <a:pt x="6" y="71"/>
                  <a:pt x="7" y="71"/>
                  <a:pt x="7" y="71"/>
                </a:cubicBezTo>
                <a:cubicBezTo>
                  <a:pt x="7" y="72"/>
                  <a:pt x="7" y="73"/>
                  <a:pt x="7" y="74"/>
                </a:cubicBezTo>
                <a:cubicBezTo>
                  <a:pt x="6" y="74"/>
                  <a:pt x="4" y="73"/>
                  <a:pt x="6" y="71"/>
                </a:cubicBezTo>
                <a:close/>
                <a:moveTo>
                  <a:pt x="6" y="83"/>
                </a:moveTo>
                <a:cubicBezTo>
                  <a:pt x="5" y="83"/>
                  <a:pt x="5" y="82"/>
                  <a:pt x="5" y="82"/>
                </a:cubicBezTo>
                <a:cubicBezTo>
                  <a:pt x="5" y="82"/>
                  <a:pt x="5" y="82"/>
                  <a:pt x="5" y="82"/>
                </a:cubicBezTo>
                <a:cubicBezTo>
                  <a:pt x="5" y="81"/>
                  <a:pt x="6" y="81"/>
                  <a:pt x="7" y="81"/>
                </a:cubicBezTo>
                <a:cubicBezTo>
                  <a:pt x="7" y="82"/>
                  <a:pt x="7" y="83"/>
                  <a:pt x="7" y="83"/>
                </a:cubicBezTo>
                <a:cubicBezTo>
                  <a:pt x="7" y="83"/>
                  <a:pt x="6" y="83"/>
                  <a:pt x="6" y="83"/>
                </a:cubicBezTo>
                <a:close/>
                <a:moveTo>
                  <a:pt x="6" y="93"/>
                </a:moveTo>
                <a:cubicBezTo>
                  <a:pt x="6" y="93"/>
                  <a:pt x="6" y="93"/>
                  <a:pt x="5" y="93"/>
                </a:cubicBezTo>
                <a:cubicBezTo>
                  <a:pt x="5" y="93"/>
                  <a:pt x="5" y="92"/>
                  <a:pt x="5" y="93"/>
                </a:cubicBezTo>
                <a:cubicBezTo>
                  <a:pt x="5" y="92"/>
                  <a:pt x="7" y="92"/>
                  <a:pt x="7" y="92"/>
                </a:cubicBezTo>
                <a:cubicBezTo>
                  <a:pt x="7" y="92"/>
                  <a:pt x="7" y="92"/>
                  <a:pt x="7" y="92"/>
                </a:cubicBezTo>
                <a:cubicBezTo>
                  <a:pt x="7" y="93"/>
                  <a:pt x="7" y="93"/>
                  <a:pt x="7" y="94"/>
                </a:cubicBezTo>
                <a:cubicBezTo>
                  <a:pt x="7" y="94"/>
                  <a:pt x="7" y="94"/>
                  <a:pt x="6" y="93"/>
                </a:cubicBezTo>
                <a:close/>
                <a:moveTo>
                  <a:pt x="6" y="103"/>
                </a:moveTo>
                <a:cubicBezTo>
                  <a:pt x="5" y="102"/>
                  <a:pt x="5" y="102"/>
                  <a:pt x="6" y="102"/>
                </a:cubicBezTo>
                <a:cubicBezTo>
                  <a:pt x="7" y="102"/>
                  <a:pt x="7" y="102"/>
                  <a:pt x="7" y="101"/>
                </a:cubicBezTo>
                <a:cubicBezTo>
                  <a:pt x="7" y="102"/>
                  <a:pt x="7" y="103"/>
                  <a:pt x="7" y="104"/>
                </a:cubicBezTo>
                <a:cubicBezTo>
                  <a:pt x="7" y="103"/>
                  <a:pt x="7" y="103"/>
                  <a:pt x="6" y="103"/>
                </a:cubicBezTo>
                <a:close/>
                <a:moveTo>
                  <a:pt x="6" y="112"/>
                </a:moveTo>
                <a:cubicBezTo>
                  <a:pt x="6" y="112"/>
                  <a:pt x="7" y="112"/>
                  <a:pt x="7" y="112"/>
                </a:cubicBezTo>
                <a:cubicBezTo>
                  <a:pt x="7" y="113"/>
                  <a:pt x="7" y="113"/>
                  <a:pt x="7" y="114"/>
                </a:cubicBezTo>
                <a:cubicBezTo>
                  <a:pt x="7" y="114"/>
                  <a:pt x="6" y="113"/>
                  <a:pt x="6" y="112"/>
                </a:cubicBezTo>
                <a:close/>
                <a:moveTo>
                  <a:pt x="6" y="121"/>
                </a:moveTo>
                <a:cubicBezTo>
                  <a:pt x="7" y="120"/>
                  <a:pt x="7" y="120"/>
                  <a:pt x="7" y="121"/>
                </a:cubicBezTo>
                <a:cubicBezTo>
                  <a:pt x="7" y="121"/>
                  <a:pt x="7" y="122"/>
                  <a:pt x="7" y="123"/>
                </a:cubicBezTo>
                <a:cubicBezTo>
                  <a:pt x="6" y="122"/>
                  <a:pt x="5" y="121"/>
                  <a:pt x="6" y="121"/>
                </a:cubicBezTo>
                <a:close/>
                <a:moveTo>
                  <a:pt x="6" y="130"/>
                </a:moveTo>
                <a:cubicBezTo>
                  <a:pt x="6" y="130"/>
                  <a:pt x="7" y="130"/>
                  <a:pt x="7" y="130"/>
                </a:cubicBezTo>
                <a:cubicBezTo>
                  <a:pt x="7" y="131"/>
                  <a:pt x="7" y="132"/>
                  <a:pt x="7" y="133"/>
                </a:cubicBezTo>
                <a:cubicBezTo>
                  <a:pt x="6" y="132"/>
                  <a:pt x="4" y="131"/>
                  <a:pt x="6" y="130"/>
                </a:cubicBezTo>
                <a:close/>
                <a:moveTo>
                  <a:pt x="6" y="140"/>
                </a:moveTo>
                <a:cubicBezTo>
                  <a:pt x="7" y="140"/>
                  <a:pt x="7" y="140"/>
                  <a:pt x="7" y="140"/>
                </a:cubicBezTo>
                <a:cubicBezTo>
                  <a:pt x="7" y="141"/>
                  <a:pt x="7" y="142"/>
                  <a:pt x="7" y="142"/>
                </a:cubicBezTo>
                <a:cubicBezTo>
                  <a:pt x="6" y="142"/>
                  <a:pt x="4" y="141"/>
                  <a:pt x="6" y="140"/>
                </a:cubicBezTo>
                <a:close/>
                <a:moveTo>
                  <a:pt x="6" y="153"/>
                </a:moveTo>
                <a:cubicBezTo>
                  <a:pt x="6" y="153"/>
                  <a:pt x="6" y="153"/>
                  <a:pt x="6" y="152"/>
                </a:cubicBezTo>
                <a:cubicBezTo>
                  <a:pt x="6" y="152"/>
                  <a:pt x="6" y="152"/>
                  <a:pt x="6" y="152"/>
                </a:cubicBezTo>
                <a:cubicBezTo>
                  <a:pt x="6" y="152"/>
                  <a:pt x="6" y="152"/>
                  <a:pt x="6" y="152"/>
                </a:cubicBezTo>
                <a:cubicBezTo>
                  <a:pt x="6" y="152"/>
                  <a:pt x="6" y="152"/>
                  <a:pt x="6" y="152"/>
                </a:cubicBezTo>
                <a:cubicBezTo>
                  <a:pt x="6" y="152"/>
                  <a:pt x="6" y="152"/>
                  <a:pt x="6" y="152"/>
                </a:cubicBezTo>
                <a:cubicBezTo>
                  <a:pt x="6" y="152"/>
                  <a:pt x="6" y="152"/>
                  <a:pt x="7" y="151"/>
                </a:cubicBezTo>
                <a:cubicBezTo>
                  <a:pt x="7" y="151"/>
                  <a:pt x="7" y="151"/>
                  <a:pt x="7" y="151"/>
                </a:cubicBezTo>
                <a:cubicBezTo>
                  <a:pt x="7" y="152"/>
                  <a:pt x="7" y="152"/>
                  <a:pt x="7" y="153"/>
                </a:cubicBezTo>
                <a:cubicBezTo>
                  <a:pt x="7" y="153"/>
                  <a:pt x="7" y="153"/>
                  <a:pt x="6" y="153"/>
                </a:cubicBezTo>
                <a:close/>
                <a:moveTo>
                  <a:pt x="5" y="162"/>
                </a:moveTo>
                <a:cubicBezTo>
                  <a:pt x="6" y="161"/>
                  <a:pt x="6" y="161"/>
                  <a:pt x="7" y="161"/>
                </a:cubicBezTo>
                <a:cubicBezTo>
                  <a:pt x="7" y="162"/>
                  <a:pt x="7" y="163"/>
                  <a:pt x="7" y="165"/>
                </a:cubicBezTo>
                <a:cubicBezTo>
                  <a:pt x="6" y="164"/>
                  <a:pt x="4" y="163"/>
                  <a:pt x="5" y="162"/>
                </a:cubicBezTo>
                <a:close/>
                <a:moveTo>
                  <a:pt x="6" y="175"/>
                </a:moveTo>
                <a:cubicBezTo>
                  <a:pt x="6" y="175"/>
                  <a:pt x="6" y="175"/>
                  <a:pt x="5" y="175"/>
                </a:cubicBezTo>
                <a:cubicBezTo>
                  <a:pt x="5" y="175"/>
                  <a:pt x="5" y="175"/>
                  <a:pt x="5" y="175"/>
                </a:cubicBezTo>
                <a:cubicBezTo>
                  <a:pt x="5" y="174"/>
                  <a:pt x="6" y="174"/>
                  <a:pt x="6" y="174"/>
                </a:cubicBezTo>
                <a:cubicBezTo>
                  <a:pt x="6" y="174"/>
                  <a:pt x="7" y="174"/>
                  <a:pt x="7" y="174"/>
                </a:cubicBezTo>
                <a:cubicBezTo>
                  <a:pt x="7" y="174"/>
                  <a:pt x="7" y="175"/>
                  <a:pt x="7" y="176"/>
                </a:cubicBezTo>
                <a:cubicBezTo>
                  <a:pt x="7" y="176"/>
                  <a:pt x="7" y="175"/>
                  <a:pt x="6" y="175"/>
                </a:cubicBezTo>
                <a:close/>
                <a:moveTo>
                  <a:pt x="7" y="186"/>
                </a:moveTo>
                <a:cubicBezTo>
                  <a:pt x="7" y="186"/>
                  <a:pt x="6" y="186"/>
                  <a:pt x="6" y="186"/>
                </a:cubicBezTo>
                <a:cubicBezTo>
                  <a:pt x="6" y="185"/>
                  <a:pt x="6" y="185"/>
                  <a:pt x="7" y="185"/>
                </a:cubicBezTo>
                <a:cubicBezTo>
                  <a:pt x="7" y="185"/>
                  <a:pt x="7" y="185"/>
                  <a:pt x="7" y="185"/>
                </a:cubicBezTo>
                <a:cubicBezTo>
                  <a:pt x="7" y="186"/>
                  <a:pt x="7" y="186"/>
                  <a:pt x="7" y="187"/>
                </a:cubicBezTo>
                <a:cubicBezTo>
                  <a:pt x="7" y="187"/>
                  <a:pt x="7" y="186"/>
                  <a:pt x="7" y="186"/>
                </a:cubicBezTo>
                <a:close/>
                <a:moveTo>
                  <a:pt x="7" y="196"/>
                </a:moveTo>
                <a:cubicBezTo>
                  <a:pt x="7" y="195"/>
                  <a:pt x="7" y="195"/>
                  <a:pt x="7" y="195"/>
                </a:cubicBezTo>
                <a:cubicBezTo>
                  <a:pt x="7" y="196"/>
                  <a:pt x="7" y="197"/>
                  <a:pt x="7" y="198"/>
                </a:cubicBezTo>
                <a:cubicBezTo>
                  <a:pt x="7" y="197"/>
                  <a:pt x="7" y="197"/>
                  <a:pt x="7" y="197"/>
                </a:cubicBezTo>
                <a:cubicBezTo>
                  <a:pt x="6" y="196"/>
                  <a:pt x="6" y="196"/>
                  <a:pt x="7" y="196"/>
                </a:cubicBezTo>
                <a:close/>
                <a:moveTo>
                  <a:pt x="141" y="211"/>
                </a:moveTo>
                <a:cubicBezTo>
                  <a:pt x="127" y="211"/>
                  <a:pt x="113" y="211"/>
                  <a:pt x="99" y="211"/>
                </a:cubicBezTo>
                <a:cubicBezTo>
                  <a:pt x="73" y="211"/>
                  <a:pt x="47" y="211"/>
                  <a:pt x="22" y="211"/>
                </a:cubicBezTo>
                <a:cubicBezTo>
                  <a:pt x="16" y="211"/>
                  <a:pt x="11" y="209"/>
                  <a:pt x="10" y="203"/>
                </a:cubicBezTo>
                <a:cubicBezTo>
                  <a:pt x="10" y="201"/>
                  <a:pt x="10" y="200"/>
                  <a:pt x="10" y="199"/>
                </a:cubicBezTo>
                <a:cubicBezTo>
                  <a:pt x="10" y="198"/>
                  <a:pt x="10" y="197"/>
                  <a:pt x="10" y="196"/>
                </a:cubicBezTo>
                <a:cubicBezTo>
                  <a:pt x="11" y="196"/>
                  <a:pt x="12" y="196"/>
                  <a:pt x="12" y="197"/>
                </a:cubicBezTo>
                <a:cubicBezTo>
                  <a:pt x="13" y="198"/>
                  <a:pt x="15" y="195"/>
                  <a:pt x="13" y="194"/>
                </a:cubicBezTo>
                <a:cubicBezTo>
                  <a:pt x="13" y="193"/>
                  <a:pt x="11" y="193"/>
                  <a:pt x="10" y="193"/>
                </a:cubicBezTo>
                <a:cubicBezTo>
                  <a:pt x="10" y="190"/>
                  <a:pt x="10" y="188"/>
                  <a:pt x="10" y="185"/>
                </a:cubicBezTo>
                <a:cubicBezTo>
                  <a:pt x="11" y="186"/>
                  <a:pt x="12" y="186"/>
                  <a:pt x="13" y="186"/>
                </a:cubicBezTo>
                <a:cubicBezTo>
                  <a:pt x="15" y="187"/>
                  <a:pt x="16" y="184"/>
                  <a:pt x="14" y="183"/>
                </a:cubicBezTo>
                <a:cubicBezTo>
                  <a:pt x="13" y="183"/>
                  <a:pt x="11" y="183"/>
                  <a:pt x="10" y="182"/>
                </a:cubicBezTo>
                <a:cubicBezTo>
                  <a:pt x="10" y="180"/>
                  <a:pt x="10" y="177"/>
                  <a:pt x="10" y="174"/>
                </a:cubicBezTo>
                <a:cubicBezTo>
                  <a:pt x="11" y="175"/>
                  <a:pt x="12" y="175"/>
                  <a:pt x="12" y="175"/>
                </a:cubicBezTo>
                <a:cubicBezTo>
                  <a:pt x="14" y="176"/>
                  <a:pt x="15" y="173"/>
                  <a:pt x="13" y="172"/>
                </a:cubicBezTo>
                <a:cubicBezTo>
                  <a:pt x="12" y="172"/>
                  <a:pt x="11" y="172"/>
                  <a:pt x="10" y="171"/>
                </a:cubicBezTo>
                <a:cubicBezTo>
                  <a:pt x="10" y="168"/>
                  <a:pt x="10" y="165"/>
                  <a:pt x="10" y="162"/>
                </a:cubicBezTo>
                <a:cubicBezTo>
                  <a:pt x="11" y="162"/>
                  <a:pt x="12" y="163"/>
                  <a:pt x="13" y="163"/>
                </a:cubicBezTo>
                <a:cubicBezTo>
                  <a:pt x="15" y="164"/>
                  <a:pt x="15" y="161"/>
                  <a:pt x="14" y="160"/>
                </a:cubicBezTo>
                <a:cubicBezTo>
                  <a:pt x="13" y="160"/>
                  <a:pt x="11" y="159"/>
                  <a:pt x="10" y="159"/>
                </a:cubicBezTo>
                <a:cubicBezTo>
                  <a:pt x="10" y="156"/>
                  <a:pt x="10" y="154"/>
                  <a:pt x="10" y="151"/>
                </a:cubicBezTo>
                <a:cubicBezTo>
                  <a:pt x="11" y="151"/>
                  <a:pt x="12" y="152"/>
                  <a:pt x="12" y="152"/>
                </a:cubicBezTo>
                <a:cubicBezTo>
                  <a:pt x="13" y="154"/>
                  <a:pt x="16" y="152"/>
                  <a:pt x="15" y="151"/>
                </a:cubicBezTo>
                <a:cubicBezTo>
                  <a:pt x="14" y="149"/>
                  <a:pt x="12" y="148"/>
                  <a:pt x="10" y="148"/>
                </a:cubicBezTo>
                <a:cubicBezTo>
                  <a:pt x="10" y="146"/>
                  <a:pt x="10" y="143"/>
                  <a:pt x="10" y="141"/>
                </a:cubicBezTo>
                <a:cubicBezTo>
                  <a:pt x="11" y="141"/>
                  <a:pt x="12" y="142"/>
                  <a:pt x="12" y="142"/>
                </a:cubicBezTo>
                <a:cubicBezTo>
                  <a:pt x="14" y="143"/>
                  <a:pt x="15" y="141"/>
                  <a:pt x="14" y="140"/>
                </a:cubicBezTo>
                <a:cubicBezTo>
                  <a:pt x="13" y="139"/>
                  <a:pt x="12" y="138"/>
                  <a:pt x="10" y="138"/>
                </a:cubicBezTo>
                <a:cubicBezTo>
                  <a:pt x="10" y="136"/>
                  <a:pt x="10" y="133"/>
                  <a:pt x="10" y="131"/>
                </a:cubicBezTo>
                <a:cubicBezTo>
                  <a:pt x="11" y="131"/>
                  <a:pt x="12" y="132"/>
                  <a:pt x="12" y="132"/>
                </a:cubicBezTo>
                <a:cubicBezTo>
                  <a:pt x="14" y="133"/>
                  <a:pt x="15" y="131"/>
                  <a:pt x="13" y="130"/>
                </a:cubicBezTo>
                <a:cubicBezTo>
                  <a:pt x="13" y="129"/>
                  <a:pt x="11" y="128"/>
                  <a:pt x="10" y="128"/>
                </a:cubicBezTo>
                <a:cubicBezTo>
                  <a:pt x="10" y="126"/>
                  <a:pt x="10" y="124"/>
                  <a:pt x="10" y="122"/>
                </a:cubicBezTo>
                <a:cubicBezTo>
                  <a:pt x="11" y="122"/>
                  <a:pt x="12" y="122"/>
                  <a:pt x="13" y="123"/>
                </a:cubicBezTo>
                <a:cubicBezTo>
                  <a:pt x="14" y="123"/>
                  <a:pt x="15" y="120"/>
                  <a:pt x="13" y="120"/>
                </a:cubicBezTo>
                <a:cubicBezTo>
                  <a:pt x="12" y="119"/>
                  <a:pt x="11" y="119"/>
                  <a:pt x="10" y="118"/>
                </a:cubicBezTo>
                <a:cubicBezTo>
                  <a:pt x="10" y="117"/>
                  <a:pt x="10" y="115"/>
                  <a:pt x="10" y="113"/>
                </a:cubicBezTo>
                <a:cubicBezTo>
                  <a:pt x="11" y="113"/>
                  <a:pt x="11" y="113"/>
                  <a:pt x="12" y="113"/>
                </a:cubicBezTo>
                <a:cubicBezTo>
                  <a:pt x="14" y="114"/>
                  <a:pt x="15" y="111"/>
                  <a:pt x="13" y="110"/>
                </a:cubicBezTo>
                <a:cubicBezTo>
                  <a:pt x="12" y="110"/>
                  <a:pt x="11" y="110"/>
                  <a:pt x="10" y="110"/>
                </a:cubicBezTo>
                <a:cubicBezTo>
                  <a:pt x="10" y="107"/>
                  <a:pt x="10" y="104"/>
                  <a:pt x="10" y="102"/>
                </a:cubicBezTo>
                <a:cubicBezTo>
                  <a:pt x="11" y="102"/>
                  <a:pt x="12" y="102"/>
                  <a:pt x="12" y="103"/>
                </a:cubicBezTo>
                <a:cubicBezTo>
                  <a:pt x="14" y="103"/>
                  <a:pt x="15" y="100"/>
                  <a:pt x="13" y="100"/>
                </a:cubicBezTo>
                <a:cubicBezTo>
                  <a:pt x="12" y="99"/>
                  <a:pt x="11" y="99"/>
                  <a:pt x="10" y="99"/>
                </a:cubicBezTo>
                <a:cubicBezTo>
                  <a:pt x="10" y="97"/>
                  <a:pt x="10" y="95"/>
                  <a:pt x="10" y="92"/>
                </a:cubicBezTo>
                <a:cubicBezTo>
                  <a:pt x="11" y="93"/>
                  <a:pt x="11" y="93"/>
                  <a:pt x="12" y="93"/>
                </a:cubicBezTo>
                <a:cubicBezTo>
                  <a:pt x="13" y="93"/>
                  <a:pt x="14" y="91"/>
                  <a:pt x="12" y="90"/>
                </a:cubicBezTo>
                <a:cubicBezTo>
                  <a:pt x="12" y="90"/>
                  <a:pt x="11" y="90"/>
                  <a:pt x="10" y="89"/>
                </a:cubicBezTo>
                <a:cubicBezTo>
                  <a:pt x="10" y="87"/>
                  <a:pt x="10" y="85"/>
                  <a:pt x="10" y="83"/>
                </a:cubicBezTo>
                <a:cubicBezTo>
                  <a:pt x="11" y="83"/>
                  <a:pt x="11" y="83"/>
                  <a:pt x="11" y="83"/>
                </a:cubicBezTo>
                <a:cubicBezTo>
                  <a:pt x="12" y="84"/>
                  <a:pt x="14" y="82"/>
                  <a:pt x="13" y="81"/>
                </a:cubicBezTo>
                <a:cubicBezTo>
                  <a:pt x="12" y="80"/>
                  <a:pt x="11" y="80"/>
                  <a:pt x="10" y="79"/>
                </a:cubicBezTo>
                <a:cubicBezTo>
                  <a:pt x="10" y="77"/>
                  <a:pt x="10" y="74"/>
                  <a:pt x="10" y="71"/>
                </a:cubicBezTo>
                <a:cubicBezTo>
                  <a:pt x="11" y="72"/>
                  <a:pt x="11" y="72"/>
                  <a:pt x="12" y="72"/>
                </a:cubicBezTo>
                <a:cubicBezTo>
                  <a:pt x="14" y="73"/>
                  <a:pt x="15" y="70"/>
                  <a:pt x="13" y="70"/>
                </a:cubicBezTo>
                <a:cubicBezTo>
                  <a:pt x="13" y="69"/>
                  <a:pt x="11" y="69"/>
                  <a:pt x="10" y="68"/>
                </a:cubicBezTo>
                <a:cubicBezTo>
                  <a:pt x="10" y="66"/>
                  <a:pt x="10" y="64"/>
                  <a:pt x="10" y="62"/>
                </a:cubicBezTo>
                <a:cubicBezTo>
                  <a:pt x="11" y="63"/>
                  <a:pt x="11" y="63"/>
                  <a:pt x="12" y="63"/>
                </a:cubicBezTo>
                <a:cubicBezTo>
                  <a:pt x="13" y="64"/>
                  <a:pt x="15" y="62"/>
                  <a:pt x="13" y="61"/>
                </a:cubicBezTo>
                <a:cubicBezTo>
                  <a:pt x="12" y="60"/>
                  <a:pt x="11" y="60"/>
                  <a:pt x="10" y="59"/>
                </a:cubicBezTo>
                <a:cubicBezTo>
                  <a:pt x="10" y="57"/>
                  <a:pt x="10" y="54"/>
                  <a:pt x="10" y="52"/>
                </a:cubicBezTo>
                <a:cubicBezTo>
                  <a:pt x="11" y="52"/>
                  <a:pt x="11" y="52"/>
                  <a:pt x="12" y="53"/>
                </a:cubicBezTo>
                <a:cubicBezTo>
                  <a:pt x="13" y="54"/>
                  <a:pt x="15" y="51"/>
                  <a:pt x="13" y="50"/>
                </a:cubicBezTo>
                <a:cubicBezTo>
                  <a:pt x="13" y="50"/>
                  <a:pt x="11" y="49"/>
                  <a:pt x="10" y="49"/>
                </a:cubicBezTo>
                <a:cubicBezTo>
                  <a:pt x="10" y="45"/>
                  <a:pt x="10" y="42"/>
                  <a:pt x="10" y="38"/>
                </a:cubicBezTo>
                <a:cubicBezTo>
                  <a:pt x="11" y="38"/>
                  <a:pt x="12" y="39"/>
                  <a:pt x="12" y="39"/>
                </a:cubicBezTo>
                <a:cubicBezTo>
                  <a:pt x="14" y="40"/>
                  <a:pt x="16" y="38"/>
                  <a:pt x="14" y="37"/>
                </a:cubicBezTo>
                <a:cubicBezTo>
                  <a:pt x="13" y="36"/>
                  <a:pt x="12" y="35"/>
                  <a:pt x="10" y="35"/>
                </a:cubicBezTo>
                <a:cubicBezTo>
                  <a:pt x="10" y="32"/>
                  <a:pt x="10" y="29"/>
                  <a:pt x="10" y="25"/>
                </a:cubicBezTo>
                <a:cubicBezTo>
                  <a:pt x="11" y="25"/>
                  <a:pt x="12" y="26"/>
                  <a:pt x="13" y="26"/>
                </a:cubicBezTo>
                <a:cubicBezTo>
                  <a:pt x="15" y="26"/>
                  <a:pt x="15" y="23"/>
                  <a:pt x="14" y="23"/>
                </a:cubicBezTo>
                <a:cubicBezTo>
                  <a:pt x="13" y="23"/>
                  <a:pt x="11" y="23"/>
                  <a:pt x="10" y="22"/>
                </a:cubicBezTo>
                <a:cubicBezTo>
                  <a:pt x="10" y="20"/>
                  <a:pt x="10" y="17"/>
                  <a:pt x="10" y="15"/>
                </a:cubicBezTo>
                <a:cubicBezTo>
                  <a:pt x="10" y="15"/>
                  <a:pt x="10" y="14"/>
                  <a:pt x="10" y="14"/>
                </a:cubicBezTo>
                <a:cubicBezTo>
                  <a:pt x="11" y="14"/>
                  <a:pt x="12" y="14"/>
                  <a:pt x="13" y="14"/>
                </a:cubicBezTo>
                <a:cubicBezTo>
                  <a:pt x="15" y="15"/>
                  <a:pt x="16" y="13"/>
                  <a:pt x="14" y="12"/>
                </a:cubicBezTo>
                <a:cubicBezTo>
                  <a:pt x="13" y="11"/>
                  <a:pt x="12" y="11"/>
                  <a:pt x="11" y="11"/>
                </a:cubicBezTo>
                <a:cubicBezTo>
                  <a:pt x="12" y="7"/>
                  <a:pt x="14" y="5"/>
                  <a:pt x="19" y="4"/>
                </a:cubicBezTo>
                <a:cubicBezTo>
                  <a:pt x="20" y="4"/>
                  <a:pt x="22" y="4"/>
                  <a:pt x="24" y="4"/>
                </a:cubicBezTo>
                <a:cubicBezTo>
                  <a:pt x="35" y="4"/>
                  <a:pt x="46" y="4"/>
                  <a:pt x="58" y="4"/>
                </a:cubicBezTo>
                <a:cubicBezTo>
                  <a:pt x="87" y="4"/>
                  <a:pt x="115" y="4"/>
                  <a:pt x="144" y="4"/>
                </a:cubicBezTo>
                <a:cubicBezTo>
                  <a:pt x="151" y="4"/>
                  <a:pt x="164" y="2"/>
                  <a:pt x="164" y="13"/>
                </a:cubicBezTo>
                <a:cubicBezTo>
                  <a:pt x="164" y="19"/>
                  <a:pt x="164" y="25"/>
                  <a:pt x="164" y="31"/>
                </a:cubicBezTo>
                <a:cubicBezTo>
                  <a:pt x="164" y="85"/>
                  <a:pt x="164" y="139"/>
                  <a:pt x="164" y="194"/>
                </a:cubicBezTo>
                <a:cubicBezTo>
                  <a:pt x="164" y="197"/>
                  <a:pt x="164" y="200"/>
                  <a:pt x="164" y="203"/>
                </a:cubicBezTo>
                <a:cubicBezTo>
                  <a:pt x="163" y="213"/>
                  <a:pt x="148" y="211"/>
                  <a:pt x="141" y="2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3"/>
          <p:cNvSpPr>
            <a:spLocks noEditPoints="1"/>
          </p:cNvSpPr>
          <p:nvPr/>
        </p:nvSpPr>
        <p:spPr bwMode="auto">
          <a:xfrm>
            <a:off x="3209925" y="920750"/>
            <a:ext cx="322263" cy="112713"/>
          </a:xfrm>
          <a:custGeom>
            <a:avLst/>
            <a:gdLst>
              <a:gd name="T0" fmla="*/ 76 w 86"/>
              <a:gd name="T1" fmla="*/ 14 h 30"/>
              <a:gd name="T2" fmla="*/ 73 w 86"/>
              <a:gd name="T3" fmla="*/ 13 h 30"/>
              <a:gd name="T4" fmla="*/ 73 w 86"/>
              <a:gd name="T5" fmla="*/ 15 h 30"/>
              <a:gd name="T6" fmla="*/ 62 w 86"/>
              <a:gd name="T7" fmla="*/ 21 h 30"/>
              <a:gd name="T8" fmla="*/ 64 w 86"/>
              <a:gd name="T9" fmla="*/ 11 h 30"/>
              <a:gd name="T10" fmla="*/ 59 w 86"/>
              <a:gd name="T11" fmla="*/ 21 h 30"/>
              <a:gd name="T12" fmla="*/ 50 w 86"/>
              <a:gd name="T13" fmla="*/ 11 h 30"/>
              <a:gd name="T14" fmla="*/ 61 w 86"/>
              <a:gd name="T15" fmla="*/ 9 h 30"/>
              <a:gd name="T16" fmla="*/ 53 w 86"/>
              <a:gd name="T17" fmla="*/ 8 h 30"/>
              <a:gd name="T18" fmla="*/ 49 w 86"/>
              <a:gd name="T19" fmla="*/ 7 h 30"/>
              <a:gd name="T20" fmla="*/ 43 w 86"/>
              <a:gd name="T21" fmla="*/ 9 h 30"/>
              <a:gd name="T22" fmla="*/ 47 w 86"/>
              <a:gd name="T23" fmla="*/ 10 h 30"/>
              <a:gd name="T24" fmla="*/ 42 w 86"/>
              <a:gd name="T25" fmla="*/ 13 h 30"/>
              <a:gd name="T26" fmla="*/ 35 w 86"/>
              <a:gd name="T27" fmla="*/ 12 h 30"/>
              <a:gd name="T28" fmla="*/ 28 w 86"/>
              <a:gd name="T29" fmla="*/ 21 h 30"/>
              <a:gd name="T30" fmla="*/ 22 w 86"/>
              <a:gd name="T31" fmla="*/ 20 h 30"/>
              <a:gd name="T32" fmla="*/ 14 w 86"/>
              <a:gd name="T33" fmla="*/ 11 h 30"/>
              <a:gd name="T34" fmla="*/ 1 w 86"/>
              <a:gd name="T35" fmla="*/ 13 h 30"/>
              <a:gd name="T36" fmla="*/ 12 w 86"/>
              <a:gd name="T37" fmla="*/ 6 h 30"/>
              <a:gd name="T38" fmla="*/ 7 w 86"/>
              <a:gd name="T39" fmla="*/ 30 h 30"/>
              <a:gd name="T40" fmla="*/ 13 w 86"/>
              <a:gd name="T41" fmla="*/ 17 h 30"/>
              <a:gd name="T42" fmla="*/ 19 w 86"/>
              <a:gd name="T43" fmla="*/ 8 h 30"/>
              <a:gd name="T44" fmla="*/ 22 w 86"/>
              <a:gd name="T45" fmla="*/ 11 h 30"/>
              <a:gd name="T46" fmla="*/ 30 w 86"/>
              <a:gd name="T47" fmla="*/ 22 h 30"/>
              <a:gd name="T48" fmla="*/ 42 w 86"/>
              <a:gd name="T49" fmla="*/ 16 h 30"/>
              <a:gd name="T50" fmla="*/ 49 w 86"/>
              <a:gd name="T51" fmla="*/ 26 h 30"/>
              <a:gd name="T52" fmla="*/ 60 w 86"/>
              <a:gd name="T53" fmla="*/ 23 h 30"/>
              <a:gd name="T54" fmla="*/ 75 w 86"/>
              <a:gd name="T55" fmla="*/ 16 h 30"/>
              <a:gd name="T56" fmla="*/ 80 w 86"/>
              <a:gd name="T57" fmla="*/ 25 h 30"/>
              <a:gd name="T58" fmla="*/ 71 w 86"/>
              <a:gd name="T59" fmla="*/ 23 h 30"/>
              <a:gd name="T60" fmla="*/ 82 w 86"/>
              <a:gd name="T61" fmla="*/ 27 h 30"/>
              <a:gd name="T62" fmla="*/ 8 w 86"/>
              <a:gd name="T63" fmla="*/ 27 h 30"/>
              <a:gd name="T64" fmla="*/ 8 w 86"/>
              <a:gd name="T65" fmla="*/ 27 h 30"/>
              <a:gd name="T66" fmla="*/ 32 w 86"/>
              <a:gd name="T67" fmla="*/ 21 h 30"/>
              <a:gd name="T68" fmla="*/ 36 w 86"/>
              <a:gd name="T69" fmla="*/ 15 h 30"/>
              <a:gd name="T70" fmla="*/ 39 w 86"/>
              <a:gd name="T71" fmla="*/ 17 h 30"/>
              <a:gd name="T72" fmla="*/ 62 w 86"/>
              <a:gd name="T73" fmla="*/ 16 h 30"/>
              <a:gd name="T74" fmla="*/ 61 w 86"/>
              <a:gd name="T75" fmla="*/ 18 h 30"/>
              <a:gd name="T76" fmla="*/ 61 w 86"/>
              <a:gd name="T77" fmla="*/ 1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30">
                <a:moveTo>
                  <a:pt x="82" y="17"/>
                </a:moveTo>
                <a:cubicBezTo>
                  <a:pt x="80" y="16"/>
                  <a:pt x="78" y="16"/>
                  <a:pt x="76" y="14"/>
                </a:cubicBezTo>
                <a:cubicBezTo>
                  <a:pt x="77" y="13"/>
                  <a:pt x="78" y="12"/>
                  <a:pt x="79" y="10"/>
                </a:cubicBezTo>
                <a:cubicBezTo>
                  <a:pt x="81" y="6"/>
                  <a:pt x="71" y="9"/>
                  <a:pt x="73" y="13"/>
                </a:cubicBezTo>
                <a:cubicBezTo>
                  <a:pt x="73" y="14"/>
                  <a:pt x="73" y="14"/>
                  <a:pt x="73" y="14"/>
                </a:cubicBezTo>
                <a:cubicBezTo>
                  <a:pt x="73" y="15"/>
                  <a:pt x="73" y="15"/>
                  <a:pt x="73" y="15"/>
                </a:cubicBezTo>
                <a:cubicBezTo>
                  <a:pt x="71" y="17"/>
                  <a:pt x="69" y="18"/>
                  <a:pt x="67" y="20"/>
                </a:cubicBezTo>
                <a:cubicBezTo>
                  <a:pt x="65" y="21"/>
                  <a:pt x="63" y="22"/>
                  <a:pt x="62" y="21"/>
                </a:cubicBezTo>
                <a:cubicBezTo>
                  <a:pt x="63" y="20"/>
                  <a:pt x="65" y="18"/>
                  <a:pt x="66" y="15"/>
                </a:cubicBezTo>
                <a:cubicBezTo>
                  <a:pt x="67" y="13"/>
                  <a:pt x="66" y="11"/>
                  <a:pt x="64" y="11"/>
                </a:cubicBezTo>
                <a:cubicBezTo>
                  <a:pt x="61" y="11"/>
                  <a:pt x="60" y="16"/>
                  <a:pt x="59" y="18"/>
                </a:cubicBezTo>
                <a:cubicBezTo>
                  <a:pt x="59" y="19"/>
                  <a:pt x="59" y="20"/>
                  <a:pt x="59" y="21"/>
                </a:cubicBezTo>
                <a:cubicBezTo>
                  <a:pt x="56" y="23"/>
                  <a:pt x="50" y="26"/>
                  <a:pt x="49" y="22"/>
                </a:cubicBezTo>
                <a:cubicBezTo>
                  <a:pt x="47" y="19"/>
                  <a:pt x="48" y="15"/>
                  <a:pt x="50" y="11"/>
                </a:cubicBezTo>
                <a:cubicBezTo>
                  <a:pt x="50" y="11"/>
                  <a:pt x="51" y="10"/>
                  <a:pt x="51" y="10"/>
                </a:cubicBezTo>
                <a:cubicBezTo>
                  <a:pt x="54" y="10"/>
                  <a:pt x="57" y="9"/>
                  <a:pt x="61" y="9"/>
                </a:cubicBezTo>
                <a:cubicBezTo>
                  <a:pt x="62" y="8"/>
                  <a:pt x="61" y="6"/>
                  <a:pt x="60" y="6"/>
                </a:cubicBezTo>
                <a:cubicBezTo>
                  <a:pt x="58" y="7"/>
                  <a:pt x="55" y="7"/>
                  <a:pt x="53" y="8"/>
                </a:cubicBezTo>
                <a:cubicBezTo>
                  <a:pt x="54" y="6"/>
                  <a:pt x="54" y="4"/>
                  <a:pt x="53" y="4"/>
                </a:cubicBezTo>
                <a:cubicBezTo>
                  <a:pt x="51" y="3"/>
                  <a:pt x="49" y="6"/>
                  <a:pt x="49" y="7"/>
                </a:cubicBezTo>
                <a:cubicBezTo>
                  <a:pt x="49" y="8"/>
                  <a:pt x="48" y="8"/>
                  <a:pt x="48" y="8"/>
                </a:cubicBezTo>
                <a:cubicBezTo>
                  <a:pt x="47" y="8"/>
                  <a:pt x="45" y="8"/>
                  <a:pt x="43" y="9"/>
                </a:cubicBezTo>
                <a:cubicBezTo>
                  <a:pt x="42" y="9"/>
                  <a:pt x="42" y="11"/>
                  <a:pt x="44" y="11"/>
                </a:cubicBezTo>
                <a:cubicBezTo>
                  <a:pt x="45" y="11"/>
                  <a:pt x="46" y="10"/>
                  <a:pt x="47" y="10"/>
                </a:cubicBezTo>
                <a:cubicBezTo>
                  <a:pt x="46" y="11"/>
                  <a:pt x="45" y="11"/>
                  <a:pt x="45" y="12"/>
                </a:cubicBezTo>
                <a:cubicBezTo>
                  <a:pt x="44" y="12"/>
                  <a:pt x="43" y="13"/>
                  <a:pt x="42" y="13"/>
                </a:cubicBezTo>
                <a:cubicBezTo>
                  <a:pt x="42" y="11"/>
                  <a:pt x="38" y="10"/>
                  <a:pt x="36" y="12"/>
                </a:cubicBezTo>
                <a:cubicBezTo>
                  <a:pt x="36" y="11"/>
                  <a:pt x="36" y="11"/>
                  <a:pt x="35" y="12"/>
                </a:cubicBezTo>
                <a:cubicBezTo>
                  <a:pt x="34" y="13"/>
                  <a:pt x="32" y="15"/>
                  <a:pt x="31" y="18"/>
                </a:cubicBezTo>
                <a:cubicBezTo>
                  <a:pt x="30" y="19"/>
                  <a:pt x="29" y="20"/>
                  <a:pt x="28" y="21"/>
                </a:cubicBezTo>
                <a:cubicBezTo>
                  <a:pt x="26" y="22"/>
                  <a:pt x="25" y="24"/>
                  <a:pt x="23" y="25"/>
                </a:cubicBezTo>
                <a:cubicBezTo>
                  <a:pt x="20" y="26"/>
                  <a:pt x="22" y="21"/>
                  <a:pt x="22" y="20"/>
                </a:cubicBezTo>
                <a:cubicBezTo>
                  <a:pt x="23" y="16"/>
                  <a:pt x="28" y="6"/>
                  <a:pt x="24" y="2"/>
                </a:cubicBezTo>
                <a:cubicBezTo>
                  <a:pt x="21" y="0"/>
                  <a:pt x="17" y="6"/>
                  <a:pt x="14" y="11"/>
                </a:cubicBezTo>
                <a:cubicBezTo>
                  <a:pt x="14" y="8"/>
                  <a:pt x="14" y="5"/>
                  <a:pt x="13" y="4"/>
                </a:cubicBezTo>
                <a:cubicBezTo>
                  <a:pt x="9" y="0"/>
                  <a:pt x="2" y="11"/>
                  <a:pt x="1" y="13"/>
                </a:cubicBezTo>
                <a:cubicBezTo>
                  <a:pt x="0" y="15"/>
                  <a:pt x="2" y="16"/>
                  <a:pt x="3" y="14"/>
                </a:cubicBezTo>
                <a:cubicBezTo>
                  <a:pt x="4" y="13"/>
                  <a:pt x="10" y="3"/>
                  <a:pt x="12" y="6"/>
                </a:cubicBezTo>
                <a:cubicBezTo>
                  <a:pt x="13" y="9"/>
                  <a:pt x="12" y="13"/>
                  <a:pt x="11" y="16"/>
                </a:cubicBezTo>
                <a:cubicBezTo>
                  <a:pt x="9" y="19"/>
                  <a:pt x="4" y="28"/>
                  <a:pt x="7" y="30"/>
                </a:cubicBezTo>
                <a:cubicBezTo>
                  <a:pt x="8" y="30"/>
                  <a:pt x="8" y="30"/>
                  <a:pt x="9" y="30"/>
                </a:cubicBezTo>
                <a:cubicBezTo>
                  <a:pt x="12" y="27"/>
                  <a:pt x="12" y="21"/>
                  <a:pt x="13" y="17"/>
                </a:cubicBezTo>
                <a:cubicBezTo>
                  <a:pt x="14" y="16"/>
                  <a:pt x="15" y="15"/>
                  <a:pt x="15" y="14"/>
                </a:cubicBezTo>
                <a:cubicBezTo>
                  <a:pt x="16" y="12"/>
                  <a:pt x="18" y="10"/>
                  <a:pt x="19" y="8"/>
                </a:cubicBezTo>
                <a:cubicBezTo>
                  <a:pt x="20" y="7"/>
                  <a:pt x="23" y="3"/>
                  <a:pt x="23" y="6"/>
                </a:cubicBezTo>
                <a:cubicBezTo>
                  <a:pt x="23" y="8"/>
                  <a:pt x="23" y="9"/>
                  <a:pt x="22" y="11"/>
                </a:cubicBezTo>
                <a:cubicBezTo>
                  <a:pt x="22" y="14"/>
                  <a:pt x="15" y="27"/>
                  <a:pt x="22" y="27"/>
                </a:cubicBezTo>
                <a:cubicBezTo>
                  <a:pt x="25" y="28"/>
                  <a:pt x="28" y="24"/>
                  <a:pt x="30" y="22"/>
                </a:cubicBezTo>
                <a:cubicBezTo>
                  <a:pt x="30" y="24"/>
                  <a:pt x="30" y="25"/>
                  <a:pt x="32" y="25"/>
                </a:cubicBezTo>
                <a:cubicBezTo>
                  <a:pt x="37" y="28"/>
                  <a:pt x="41" y="20"/>
                  <a:pt x="42" y="16"/>
                </a:cubicBezTo>
                <a:cubicBezTo>
                  <a:pt x="44" y="15"/>
                  <a:pt x="45" y="14"/>
                  <a:pt x="47" y="13"/>
                </a:cubicBezTo>
                <a:cubicBezTo>
                  <a:pt x="46" y="18"/>
                  <a:pt x="45" y="23"/>
                  <a:pt x="49" y="26"/>
                </a:cubicBezTo>
                <a:cubicBezTo>
                  <a:pt x="51" y="28"/>
                  <a:pt x="56" y="25"/>
                  <a:pt x="58" y="24"/>
                </a:cubicBezTo>
                <a:cubicBezTo>
                  <a:pt x="59" y="23"/>
                  <a:pt x="59" y="23"/>
                  <a:pt x="60" y="23"/>
                </a:cubicBezTo>
                <a:cubicBezTo>
                  <a:pt x="61" y="24"/>
                  <a:pt x="64" y="24"/>
                  <a:pt x="67" y="22"/>
                </a:cubicBezTo>
                <a:cubicBezTo>
                  <a:pt x="69" y="21"/>
                  <a:pt x="72" y="19"/>
                  <a:pt x="75" y="16"/>
                </a:cubicBezTo>
                <a:cubicBezTo>
                  <a:pt x="76" y="17"/>
                  <a:pt x="78" y="18"/>
                  <a:pt x="80" y="19"/>
                </a:cubicBezTo>
                <a:cubicBezTo>
                  <a:pt x="82" y="20"/>
                  <a:pt x="83" y="24"/>
                  <a:pt x="80" y="25"/>
                </a:cubicBezTo>
                <a:cubicBezTo>
                  <a:pt x="79" y="26"/>
                  <a:pt x="77" y="25"/>
                  <a:pt x="76" y="25"/>
                </a:cubicBezTo>
                <a:cubicBezTo>
                  <a:pt x="74" y="25"/>
                  <a:pt x="73" y="24"/>
                  <a:pt x="71" y="23"/>
                </a:cubicBezTo>
                <a:cubicBezTo>
                  <a:pt x="70" y="23"/>
                  <a:pt x="69" y="25"/>
                  <a:pt x="70" y="25"/>
                </a:cubicBezTo>
                <a:cubicBezTo>
                  <a:pt x="74" y="27"/>
                  <a:pt x="78" y="29"/>
                  <a:pt x="82" y="27"/>
                </a:cubicBezTo>
                <a:cubicBezTo>
                  <a:pt x="86" y="25"/>
                  <a:pt x="85" y="19"/>
                  <a:pt x="82" y="17"/>
                </a:cubicBezTo>
                <a:close/>
                <a:moveTo>
                  <a:pt x="8" y="27"/>
                </a:moveTo>
                <a:cubicBezTo>
                  <a:pt x="9" y="26"/>
                  <a:pt x="9" y="25"/>
                  <a:pt x="10" y="23"/>
                </a:cubicBezTo>
                <a:cubicBezTo>
                  <a:pt x="9" y="25"/>
                  <a:pt x="8" y="29"/>
                  <a:pt x="8" y="27"/>
                </a:cubicBezTo>
                <a:close/>
                <a:moveTo>
                  <a:pt x="39" y="19"/>
                </a:moveTo>
                <a:cubicBezTo>
                  <a:pt x="37" y="21"/>
                  <a:pt x="31" y="27"/>
                  <a:pt x="32" y="21"/>
                </a:cubicBezTo>
                <a:cubicBezTo>
                  <a:pt x="32" y="20"/>
                  <a:pt x="32" y="20"/>
                  <a:pt x="33" y="19"/>
                </a:cubicBezTo>
                <a:cubicBezTo>
                  <a:pt x="34" y="18"/>
                  <a:pt x="35" y="16"/>
                  <a:pt x="36" y="15"/>
                </a:cubicBezTo>
                <a:cubicBezTo>
                  <a:pt x="36" y="15"/>
                  <a:pt x="36" y="15"/>
                  <a:pt x="36" y="15"/>
                </a:cubicBezTo>
                <a:cubicBezTo>
                  <a:pt x="37" y="16"/>
                  <a:pt x="38" y="17"/>
                  <a:pt x="39" y="17"/>
                </a:cubicBezTo>
                <a:cubicBezTo>
                  <a:pt x="39" y="18"/>
                  <a:pt x="39" y="19"/>
                  <a:pt x="39" y="19"/>
                </a:cubicBezTo>
                <a:close/>
                <a:moveTo>
                  <a:pt x="62" y="16"/>
                </a:moveTo>
                <a:cubicBezTo>
                  <a:pt x="62" y="15"/>
                  <a:pt x="62" y="14"/>
                  <a:pt x="63" y="15"/>
                </a:cubicBezTo>
                <a:cubicBezTo>
                  <a:pt x="63" y="16"/>
                  <a:pt x="62" y="17"/>
                  <a:pt x="61" y="18"/>
                </a:cubicBezTo>
                <a:cubicBezTo>
                  <a:pt x="61" y="19"/>
                  <a:pt x="61" y="19"/>
                  <a:pt x="61" y="19"/>
                </a:cubicBezTo>
                <a:cubicBezTo>
                  <a:pt x="61" y="18"/>
                  <a:pt x="61" y="18"/>
                  <a:pt x="61" y="18"/>
                </a:cubicBezTo>
                <a:cubicBezTo>
                  <a:pt x="62" y="17"/>
                  <a:pt x="62" y="17"/>
                  <a:pt x="62"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4"/>
          <p:cNvSpPr>
            <a:spLocks noEditPoints="1"/>
          </p:cNvSpPr>
          <p:nvPr/>
        </p:nvSpPr>
        <p:spPr bwMode="auto">
          <a:xfrm>
            <a:off x="4121150" y="4122738"/>
            <a:ext cx="630238" cy="804863"/>
          </a:xfrm>
          <a:custGeom>
            <a:avLst/>
            <a:gdLst>
              <a:gd name="T0" fmla="*/ 19 w 168"/>
              <a:gd name="T1" fmla="*/ 1 h 214"/>
              <a:gd name="T2" fmla="*/ 7 w 168"/>
              <a:gd name="T3" fmla="*/ 21 h 214"/>
              <a:gd name="T4" fmla="*/ 7 w 168"/>
              <a:gd name="T5" fmla="*/ 34 h 214"/>
              <a:gd name="T6" fmla="*/ 7 w 168"/>
              <a:gd name="T7" fmla="*/ 49 h 214"/>
              <a:gd name="T8" fmla="*/ 7 w 168"/>
              <a:gd name="T9" fmla="*/ 59 h 214"/>
              <a:gd name="T10" fmla="*/ 3 w 168"/>
              <a:gd name="T11" fmla="*/ 70 h 214"/>
              <a:gd name="T12" fmla="*/ 7 w 168"/>
              <a:gd name="T13" fmla="*/ 86 h 214"/>
              <a:gd name="T14" fmla="*/ 7 w 168"/>
              <a:gd name="T15" fmla="*/ 97 h 214"/>
              <a:gd name="T16" fmla="*/ 7 w 168"/>
              <a:gd name="T17" fmla="*/ 109 h 214"/>
              <a:gd name="T18" fmla="*/ 7 w 168"/>
              <a:gd name="T19" fmla="*/ 118 h 214"/>
              <a:gd name="T20" fmla="*/ 3 w 168"/>
              <a:gd name="T21" fmla="*/ 128 h 214"/>
              <a:gd name="T22" fmla="*/ 7 w 168"/>
              <a:gd name="T23" fmla="*/ 145 h 214"/>
              <a:gd name="T24" fmla="*/ 7 w 168"/>
              <a:gd name="T25" fmla="*/ 156 h 214"/>
              <a:gd name="T26" fmla="*/ 7 w 168"/>
              <a:gd name="T27" fmla="*/ 171 h 214"/>
              <a:gd name="T28" fmla="*/ 4 w 168"/>
              <a:gd name="T29" fmla="*/ 184 h 214"/>
              <a:gd name="T30" fmla="*/ 7 w 168"/>
              <a:gd name="T31" fmla="*/ 201 h 214"/>
              <a:gd name="T32" fmla="*/ 123 w 168"/>
              <a:gd name="T33" fmla="*/ 214 h 214"/>
              <a:gd name="T34" fmla="*/ 167 w 168"/>
              <a:gd name="T35" fmla="*/ 58 h 214"/>
              <a:gd name="T36" fmla="*/ 6 w 168"/>
              <a:gd name="T37" fmla="*/ 16 h 214"/>
              <a:gd name="T38" fmla="*/ 6 w 168"/>
              <a:gd name="T39" fmla="*/ 16 h 214"/>
              <a:gd name="T40" fmla="*/ 6 w 168"/>
              <a:gd name="T41" fmla="*/ 26 h 214"/>
              <a:gd name="T42" fmla="*/ 7 w 168"/>
              <a:gd name="T43" fmla="*/ 41 h 214"/>
              <a:gd name="T44" fmla="*/ 6 w 168"/>
              <a:gd name="T45" fmla="*/ 53 h 214"/>
              <a:gd name="T46" fmla="*/ 7 w 168"/>
              <a:gd name="T47" fmla="*/ 62 h 214"/>
              <a:gd name="T48" fmla="*/ 7 w 168"/>
              <a:gd name="T49" fmla="*/ 71 h 214"/>
              <a:gd name="T50" fmla="*/ 5 w 168"/>
              <a:gd name="T51" fmla="*/ 82 h 214"/>
              <a:gd name="T52" fmla="*/ 6 w 168"/>
              <a:gd name="T53" fmla="*/ 83 h 214"/>
              <a:gd name="T54" fmla="*/ 7 w 168"/>
              <a:gd name="T55" fmla="*/ 92 h 214"/>
              <a:gd name="T56" fmla="*/ 6 w 168"/>
              <a:gd name="T57" fmla="*/ 103 h 214"/>
              <a:gd name="T58" fmla="*/ 6 w 168"/>
              <a:gd name="T59" fmla="*/ 103 h 214"/>
              <a:gd name="T60" fmla="*/ 6 w 168"/>
              <a:gd name="T61" fmla="*/ 112 h 214"/>
              <a:gd name="T62" fmla="*/ 6 w 168"/>
              <a:gd name="T63" fmla="*/ 121 h 214"/>
              <a:gd name="T64" fmla="*/ 6 w 168"/>
              <a:gd name="T65" fmla="*/ 130 h 214"/>
              <a:gd name="T66" fmla="*/ 6 w 168"/>
              <a:gd name="T67" fmla="*/ 140 h 214"/>
              <a:gd name="T68" fmla="*/ 6 w 168"/>
              <a:gd name="T69" fmla="*/ 152 h 214"/>
              <a:gd name="T70" fmla="*/ 7 w 168"/>
              <a:gd name="T71" fmla="*/ 151 h 214"/>
              <a:gd name="T72" fmla="*/ 7 w 168"/>
              <a:gd name="T73" fmla="*/ 161 h 214"/>
              <a:gd name="T74" fmla="*/ 5 w 168"/>
              <a:gd name="T75" fmla="*/ 174 h 214"/>
              <a:gd name="T76" fmla="*/ 7 w 168"/>
              <a:gd name="T77" fmla="*/ 176 h 214"/>
              <a:gd name="T78" fmla="*/ 7 w 168"/>
              <a:gd name="T79" fmla="*/ 185 h 214"/>
              <a:gd name="T80" fmla="*/ 7 w 168"/>
              <a:gd name="T81" fmla="*/ 195 h 214"/>
              <a:gd name="T82" fmla="*/ 7 w 168"/>
              <a:gd name="T83" fmla="*/ 195 h 214"/>
              <a:gd name="T84" fmla="*/ 10 w 168"/>
              <a:gd name="T85" fmla="*/ 202 h 214"/>
              <a:gd name="T86" fmla="*/ 13 w 168"/>
              <a:gd name="T87" fmla="*/ 194 h 214"/>
              <a:gd name="T88" fmla="*/ 14 w 168"/>
              <a:gd name="T89" fmla="*/ 183 h 214"/>
              <a:gd name="T90" fmla="*/ 13 w 168"/>
              <a:gd name="T91" fmla="*/ 172 h 214"/>
              <a:gd name="T92" fmla="*/ 14 w 168"/>
              <a:gd name="T93" fmla="*/ 160 h 214"/>
              <a:gd name="T94" fmla="*/ 15 w 168"/>
              <a:gd name="T95" fmla="*/ 151 h 214"/>
              <a:gd name="T96" fmla="*/ 14 w 168"/>
              <a:gd name="T97" fmla="*/ 139 h 214"/>
              <a:gd name="T98" fmla="*/ 13 w 168"/>
              <a:gd name="T99" fmla="*/ 129 h 214"/>
              <a:gd name="T100" fmla="*/ 13 w 168"/>
              <a:gd name="T101" fmla="*/ 120 h 214"/>
              <a:gd name="T102" fmla="*/ 13 w 168"/>
              <a:gd name="T103" fmla="*/ 110 h 214"/>
              <a:gd name="T104" fmla="*/ 13 w 168"/>
              <a:gd name="T105" fmla="*/ 100 h 214"/>
              <a:gd name="T106" fmla="*/ 12 w 168"/>
              <a:gd name="T107" fmla="*/ 90 h 214"/>
              <a:gd name="T108" fmla="*/ 13 w 168"/>
              <a:gd name="T109" fmla="*/ 81 h 214"/>
              <a:gd name="T110" fmla="*/ 13 w 168"/>
              <a:gd name="T111" fmla="*/ 69 h 214"/>
              <a:gd name="T112" fmla="*/ 13 w 168"/>
              <a:gd name="T113" fmla="*/ 60 h 214"/>
              <a:gd name="T114" fmla="*/ 13 w 168"/>
              <a:gd name="T115" fmla="*/ 50 h 214"/>
              <a:gd name="T116" fmla="*/ 14 w 168"/>
              <a:gd name="T117" fmla="*/ 36 h 214"/>
              <a:gd name="T118" fmla="*/ 14 w 168"/>
              <a:gd name="T119" fmla="*/ 23 h 214"/>
              <a:gd name="T120" fmla="*/ 13 w 168"/>
              <a:gd name="T121" fmla="*/ 14 h 214"/>
              <a:gd name="T122" fmla="*/ 24 w 168"/>
              <a:gd name="T123" fmla="*/ 4 h 214"/>
              <a:gd name="T124" fmla="*/ 164 w 168"/>
              <a:gd name="T125" fmla="*/ 3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214">
                <a:moveTo>
                  <a:pt x="144" y="1"/>
                </a:moveTo>
                <a:cubicBezTo>
                  <a:pt x="131" y="1"/>
                  <a:pt x="118" y="1"/>
                  <a:pt x="105" y="1"/>
                </a:cubicBezTo>
                <a:cubicBezTo>
                  <a:pt x="78" y="1"/>
                  <a:pt x="51" y="1"/>
                  <a:pt x="24" y="1"/>
                </a:cubicBezTo>
                <a:cubicBezTo>
                  <a:pt x="22" y="1"/>
                  <a:pt x="20" y="1"/>
                  <a:pt x="19" y="1"/>
                </a:cubicBezTo>
                <a:cubicBezTo>
                  <a:pt x="13" y="1"/>
                  <a:pt x="8" y="6"/>
                  <a:pt x="8" y="11"/>
                </a:cubicBezTo>
                <a:cubicBezTo>
                  <a:pt x="6" y="11"/>
                  <a:pt x="5" y="12"/>
                  <a:pt x="4" y="13"/>
                </a:cubicBezTo>
                <a:cubicBezTo>
                  <a:pt x="3" y="14"/>
                  <a:pt x="3" y="16"/>
                  <a:pt x="3" y="17"/>
                </a:cubicBezTo>
                <a:cubicBezTo>
                  <a:pt x="4" y="19"/>
                  <a:pt x="6" y="20"/>
                  <a:pt x="7" y="21"/>
                </a:cubicBezTo>
                <a:cubicBezTo>
                  <a:pt x="7" y="21"/>
                  <a:pt x="7" y="22"/>
                  <a:pt x="7" y="22"/>
                </a:cubicBezTo>
                <a:cubicBezTo>
                  <a:pt x="6" y="23"/>
                  <a:pt x="5" y="23"/>
                  <a:pt x="3" y="24"/>
                </a:cubicBezTo>
                <a:cubicBezTo>
                  <a:pt x="2" y="25"/>
                  <a:pt x="2" y="28"/>
                  <a:pt x="3" y="30"/>
                </a:cubicBezTo>
                <a:cubicBezTo>
                  <a:pt x="4" y="32"/>
                  <a:pt x="5" y="33"/>
                  <a:pt x="7" y="34"/>
                </a:cubicBezTo>
                <a:cubicBezTo>
                  <a:pt x="7" y="34"/>
                  <a:pt x="7" y="34"/>
                  <a:pt x="7" y="35"/>
                </a:cubicBezTo>
                <a:cubicBezTo>
                  <a:pt x="5" y="35"/>
                  <a:pt x="4" y="36"/>
                  <a:pt x="3" y="38"/>
                </a:cubicBezTo>
                <a:cubicBezTo>
                  <a:pt x="0" y="41"/>
                  <a:pt x="4" y="44"/>
                  <a:pt x="7" y="44"/>
                </a:cubicBezTo>
                <a:cubicBezTo>
                  <a:pt x="7" y="46"/>
                  <a:pt x="7" y="47"/>
                  <a:pt x="7" y="49"/>
                </a:cubicBezTo>
                <a:cubicBezTo>
                  <a:pt x="6" y="49"/>
                  <a:pt x="4" y="50"/>
                  <a:pt x="3" y="51"/>
                </a:cubicBezTo>
                <a:cubicBezTo>
                  <a:pt x="2" y="52"/>
                  <a:pt x="2" y="54"/>
                  <a:pt x="3" y="56"/>
                </a:cubicBezTo>
                <a:cubicBezTo>
                  <a:pt x="3" y="57"/>
                  <a:pt x="6" y="58"/>
                  <a:pt x="7" y="58"/>
                </a:cubicBezTo>
                <a:cubicBezTo>
                  <a:pt x="7" y="59"/>
                  <a:pt x="7" y="59"/>
                  <a:pt x="7" y="59"/>
                </a:cubicBezTo>
                <a:cubicBezTo>
                  <a:pt x="6" y="59"/>
                  <a:pt x="6" y="59"/>
                  <a:pt x="5" y="60"/>
                </a:cubicBezTo>
                <a:cubicBezTo>
                  <a:pt x="2" y="62"/>
                  <a:pt x="4" y="66"/>
                  <a:pt x="7" y="67"/>
                </a:cubicBezTo>
                <a:cubicBezTo>
                  <a:pt x="7" y="67"/>
                  <a:pt x="7" y="68"/>
                  <a:pt x="7" y="68"/>
                </a:cubicBezTo>
                <a:cubicBezTo>
                  <a:pt x="6" y="68"/>
                  <a:pt x="4" y="69"/>
                  <a:pt x="3" y="70"/>
                </a:cubicBezTo>
                <a:cubicBezTo>
                  <a:pt x="1" y="73"/>
                  <a:pt x="4" y="77"/>
                  <a:pt x="7" y="77"/>
                </a:cubicBezTo>
                <a:cubicBezTo>
                  <a:pt x="7" y="78"/>
                  <a:pt x="7" y="78"/>
                  <a:pt x="7" y="78"/>
                </a:cubicBezTo>
                <a:cubicBezTo>
                  <a:pt x="5" y="78"/>
                  <a:pt x="4" y="78"/>
                  <a:pt x="2" y="80"/>
                </a:cubicBezTo>
                <a:cubicBezTo>
                  <a:pt x="0" y="83"/>
                  <a:pt x="5" y="86"/>
                  <a:pt x="7" y="86"/>
                </a:cubicBezTo>
                <a:cubicBezTo>
                  <a:pt x="7" y="87"/>
                  <a:pt x="7" y="88"/>
                  <a:pt x="7" y="89"/>
                </a:cubicBezTo>
                <a:cubicBezTo>
                  <a:pt x="7" y="89"/>
                  <a:pt x="6" y="89"/>
                  <a:pt x="6" y="89"/>
                </a:cubicBezTo>
                <a:cubicBezTo>
                  <a:pt x="4" y="89"/>
                  <a:pt x="3" y="90"/>
                  <a:pt x="2" y="92"/>
                </a:cubicBezTo>
                <a:cubicBezTo>
                  <a:pt x="2" y="95"/>
                  <a:pt x="5" y="96"/>
                  <a:pt x="7" y="97"/>
                </a:cubicBezTo>
                <a:cubicBezTo>
                  <a:pt x="7" y="97"/>
                  <a:pt x="7" y="98"/>
                  <a:pt x="7" y="99"/>
                </a:cubicBezTo>
                <a:cubicBezTo>
                  <a:pt x="6" y="99"/>
                  <a:pt x="4" y="99"/>
                  <a:pt x="3" y="101"/>
                </a:cubicBezTo>
                <a:cubicBezTo>
                  <a:pt x="1" y="104"/>
                  <a:pt x="5" y="106"/>
                  <a:pt x="7" y="106"/>
                </a:cubicBezTo>
                <a:cubicBezTo>
                  <a:pt x="7" y="107"/>
                  <a:pt x="7" y="108"/>
                  <a:pt x="7" y="109"/>
                </a:cubicBezTo>
                <a:cubicBezTo>
                  <a:pt x="7" y="109"/>
                  <a:pt x="7" y="109"/>
                  <a:pt x="6" y="109"/>
                </a:cubicBezTo>
                <a:cubicBezTo>
                  <a:pt x="5" y="109"/>
                  <a:pt x="3" y="110"/>
                  <a:pt x="3" y="112"/>
                </a:cubicBezTo>
                <a:cubicBezTo>
                  <a:pt x="2" y="114"/>
                  <a:pt x="5" y="116"/>
                  <a:pt x="7" y="117"/>
                </a:cubicBezTo>
                <a:cubicBezTo>
                  <a:pt x="7" y="117"/>
                  <a:pt x="7" y="117"/>
                  <a:pt x="7" y="118"/>
                </a:cubicBezTo>
                <a:cubicBezTo>
                  <a:pt x="6" y="117"/>
                  <a:pt x="5" y="118"/>
                  <a:pt x="3" y="119"/>
                </a:cubicBezTo>
                <a:cubicBezTo>
                  <a:pt x="1" y="122"/>
                  <a:pt x="5" y="125"/>
                  <a:pt x="7" y="126"/>
                </a:cubicBezTo>
                <a:cubicBezTo>
                  <a:pt x="7" y="126"/>
                  <a:pt x="7" y="127"/>
                  <a:pt x="7" y="127"/>
                </a:cubicBezTo>
                <a:cubicBezTo>
                  <a:pt x="6" y="127"/>
                  <a:pt x="4" y="127"/>
                  <a:pt x="3" y="128"/>
                </a:cubicBezTo>
                <a:cubicBezTo>
                  <a:pt x="0" y="131"/>
                  <a:pt x="5" y="135"/>
                  <a:pt x="7" y="136"/>
                </a:cubicBezTo>
                <a:cubicBezTo>
                  <a:pt x="7" y="136"/>
                  <a:pt x="7" y="137"/>
                  <a:pt x="7" y="137"/>
                </a:cubicBezTo>
                <a:cubicBezTo>
                  <a:pt x="6" y="137"/>
                  <a:pt x="4" y="138"/>
                  <a:pt x="3" y="139"/>
                </a:cubicBezTo>
                <a:cubicBezTo>
                  <a:pt x="0" y="142"/>
                  <a:pt x="4" y="145"/>
                  <a:pt x="7" y="145"/>
                </a:cubicBezTo>
                <a:cubicBezTo>
                  <a:pt x="7" y="146"/>
                  <a:pt x="7" y="147"/>
                  <a:pt x="7" y="148"/>
                </a:cubicBezTo>
                <a:cubicBezTo>
                  <a:pt x="6" y="148"/>
                  <a:pt x="6" y="148"/>
                  <a:pt x="5" y="149"/>
                </a:cubicBezTo>
                <a:cubicBezTo>
                  <a:pt x="3" y="150"/>
                  <a:pt x="3" y="151"/>
                  <a:pt x="3" y="153"/>
                </a:cubicBezTo>
                <a:cubicBezTo>
                  <a:pt x="3" y="155"/>
                  <a:pt x="6" y="156"/>
                  <a:pt x="7" y="156"/>
                </a:cubicBezTo>
                <a:cubicBezTo>
                  <a:pt x="7" y="157"/>
                  <a:pt x="7" y="157"/>
                  <a:pt x="7" y="158"/>
                </a:cubicBezTo>
                <a:cubicBezTo>
                  <a:pt x="6" y="158"/>
                  <a:pt x="4" y="159"/>
                  <a:pt x="3" y="161"/>
                </a:cubicBezTo>
                <a:cubicBezTo>
                  <a:pt x="0" y="164"/>
                  <a:pt x="4" y="166"/>
                  <a:pt x="7" y="167"/>
                </a:cubicBezTo>
                <a:cubicBezTo>
                  <a:pt x="7" y="168"/>
                  <a:pt x="7" y="170"/>
                  <a:pt x="7" y="171"/>
                </a:cubicBezTo>
                <a:cubicBezTo>
                  <a:pt x="6" y="171"/>
                  <a:pt x="4" y="171"/>
                  <a:pt x="3" y="173"/>
                </a:cubicBezTo>
                <a:cubicBezTo>
                  <a:pt x="1" y="176"/>
                  <a:pt x="5" y="178"/>
                  <a:pt x="7" y="179"/>
                </a:cubicBezTo>
                <a:cubicBezTo>
                  <a:pt x="7" y="180"/>
                  <a:pt x="7" y="181"/>
                  <a:pt x="7" y="182"/>
                </a:cubicBezTo>
                <a:cubicBezTo>
                  <a:pt x="6" y="182"/>
                  <a:pt x="5" y="182"/>
                  <a:pt x="4" y="184"/>
                </a:cubicBezTo>
                <a:cubicBezTo>
                  <a:pt x="2" y="186"/>
                  <a:pt x="5" y="189"/>
                  <a:pt x="7" y="190"/>
                </a:cubicBezTo>
                <a:cubicBezTo>
                  <a:pt x="7" y="191"/>
                  <a:pt x="7" y="191"/>
                  <a:pt x="7" y="192"/>
                </a:cubicBezTo>
                <a:cubicBezTo>
                  <a:pt x="6" y="193"/>
                  <a:pt x="5" y="193"/>
                  <a:pt x="4" y="194"/>
                </a:cubicBezTo>
                <a:cubicBezTo>
                  <a:pt x="1" y="196"/>
                  <a:pt x="5" y="200"/>
                  <a:pt x="7" y="201"/>
                </a:cubicBezTo>
                <a:cubicBezTo>
                  <a:pt x="8" y="205"/>
                  <a:pt x="9" y="210"/>
                  <a:pt x="14" y="213"/>
                </a:cubicBezTo>
                <a:cubicBezTo>
                  <a:pt x="16" y="214"/>
                  <a:pt x="19" y="214"/>
                  <a:pt x="22" y="214"/>
                </a:cubicBezTo>
                <a:cubicBezTo>
                  <a:pt x="26" y="214"/>
                  <a:pt x="30" y="214"/>
                  <a:pt x="34" y="214"/>
                </a:cubicBezTo>
                <a:cubicBezTo>
                  <a:pt x="64" y="214"/>
                  <a:pt x="93" y="214"/>
                  <a:pt x="123" y="214"/>
                </a:cubicBezTo>
                <a:cubicBezTo>
                  <a:pt x="132" y="214"/>
                  <a:pt x="141" y="214"/>
                  <a:pt x="151" y="214"/>
                </a:cubicBezTo>
                <a:cubicBezTo>
                  <a:pt x="158" y="214"/>
                  <a:pt x="166" y="212"/>
                  <a:pt x="167" y="203"/>
                </a:cubicBezTo>
                <a:cubicBezTo>
                  <a:pt x="167" y="203"/>
                  <a:pt x="167" y="203"/>
                  <a:pt x="167" y="202"/>
                </a:cubicBezTo>
                <a:cubicBezTo>
                  <a:pt x="167" y="154"/>
                  <a:pt x="167" y="106"/>
                  <a:pt x="167" y="58"/>
                </a:cubicBezTo>
                <a:cubicBezTo>
                  <a:pt x="167" y="47"/>
                  <a:pt x="167" y="35"/>
                  <a:pt x="167" y="24"/>
                </a:cubicBezTo>
                <a:cubicBezTo>
                  <a:pt x="167" y="19"/>
                  <a:pt x="168" y="12"/>
                  <a:pt x="166" y="7"/>
                </a:cubicBezTo>
                <a:cubicBezTo>
                  <a:pt x="162" y="0"/>
                  <a:pt x="151" y="1"/>
                  <a:pt x="144" y="1"/>
                </a:cubicBezTo>
                <a:close/>
                <a:moveTo>
                  <a:pt x="6" y="16"/>
                </a:moveTo>
                <a:cubicBezTo>
                  <a:pt x="6" y="16"/>
                  <a:pt x="6" y="15"/>
                  <a:pt x="7" y="15"/>
                </a:cubicBezTo>
                <a:cubicBezTo>
                  <a:pt x="7" y="15"/>
                  <a:pt x="7" y="14"/>
                  <a:pt x="7" y="14"/>
                </a:cubicBezTo>
                <a:cubicBezTo>
                  <a:pt x="7" y="15"/>
                  <a:pt x="7" y="17"/>
                  <a:pt x="7" y="18"/>
                </a:cubicBezTo>
                <a:cubicBezTo>
                  <a:pt x="7" y="17"/>
                  <a:pt x="6" y="17"/>
                  <a:pt x="6" y="16"/>
                </a:cubicBezTo>
                <a:close/>
                <a:moveTo>
                  <a:pt x="6" y="26"/>
                </a:moveTo>
                <a:cubicBezTo>
                  <a:pt x="7" y="25"/>
                  <a:pt x="7" y="25"/>
                  <a:pt x="7" y="25"/>
                </a:cubicBezTo>
                <a:cubicBezTo>
                  <a:pt x="7" y="27"/>
                  <a:pt x="7" y="29"/>
                  <a:pt x="7" y="31"/>
                </a:cubicBezTo>
                <a:cubicBezTo>
                  <a:pt x="6" y="29"/>
                  <a:pt x="4" y="27"/>
                  <a:pt x="6" y="26"/>
                </a:cubicBezTo>
                <a:close/>
                <a:moveTo>
                  <a:pt x="6" y="41"/>
                </a:moveTo>
                <a:cubicBezTo>
                  <a:pt x="5" y="40"/>
                  <a:pt x="5" y="39"/>
                  <a:pt x="6" y="39"/>
                </a:cubicBezTo>
                <a:cubicBezTo>
                  <a:pt x="6" y="38"/>
                  <a:pt x="7" y="38"/>
                  <a:pt x="7" y="38"/>
                </a:cubicBezTo>
                <a:cubicBezTo>
                  <a:pt x="7" y="39"/>
                  <a:pt x="7" y="40"/>
                  <a:pt x="7" y="41"/>
                </a:cubicBezTo>
                <a:cubicBezTo>
                  <a:pt x="7" y="41"/>
                  <a:pt x="6" y="41"/>
                  <a:pt x="6" y="41"/>
                </a:cubicBezTo>
                <a:close/>
                <a:moveTo>
                  <a:pt x="5" y="54"/>
                </a:moveTo>
                <a:cubicBezTo>
                  <a:pt x="5" y="54"/>
                  <a:pt x="5" y="54"/>
                  <a:pt x="5" y="54"/>
                </a:cubicBezTo>
                <a:cubicBezTo>
                  <a:pt x="5" y="53"/>
                  <a:pt x="5" y="53"/>
                  <a:pt x="6" y="53"/>
                </a:cubicBezTo>
                <a:cubicBezTo>
                  <a:pt x="6" y="52"/>
                  <a:pt x="7" y="52"/>
                  <a:pt x="7" y="52"/>
                </a:cubicBezTo>
                <a:cubicBezTo>
                  <a:pt x="7" y="53"/>
                  <a:pt x="7" y="54"/>
                  <a:pt x="7" y="55"/>
                </a:cubicBezTo>
                <a:cubicBezTo>
                  <a:pt x="6" y="55"/>
                  <a:pt x="6" y="55"/>
                  <a:pt x="5" y="54"/>
                </a:cubicBezTo>
                <a:close/>
                <a:moveTo>
                  <a:pt x="7" y="62"/>
                </a:moveTo>
                <a:cubicBezTo>
                  <a:pt x="7" y="63"/>
                  <a:pt x="7" y="63"/>
                  <a:pt x="7" y="64"/>
                </a:cubicBezTo>
                <a:cubicBezTo>
                  <a:pt x="6" y="63"/>
                  <a:pt x="6" y="62"/>
                  <a:pt x="7" y="62"/>
                </a:cubicBezTo>
                <a:close/>
                <a:moveTo>
                  <a:pt x="6" y="71"/>
                </a:moveTo>
                <a:cubicBezTo>
                  <a:pt x="6" y="71"/>
                  <a:pt x="7" y="71"/>
                  <a:pt x="7" y="71"/>
                </a:cubicBezTo>
                <a:cubicBezTo>
                  <a:pt x="7" y="72"/>
                  <a:pt x="7" y="73"/>
                  <a:pt x="7" y="74"/>
                </a:cubicBezTo>
                <a:cubicBezTo>
                  <a:pt x="6" y="74"/>
                  <a:pt x="4" y="72"/>
                  <a:pt x="6" y="71"/>
                </a:cubicBezTo>
                <a:close/>
                <a:moveTo>
                  <a:pt x="6" y="83"/>
                </a:moveTo>
                <a:cubicBezTo>
                  <a:pt x="5" y="82"/>
                  <a:pt x="5" y="82"/>
                  <a:pt x="5" y="82"/>
                </a:cubicBezTo>
                <a:cubicBezTo>
                  <a:pt x="5" y="82"/>
                  <a:pt x="5" y="82"/>
                  <a:pt x="5" y="82"/>
                </a:cubicBezTo>
                <a:cubicBezTo>
                  <a:pt x="5" y="81"/>
                  <a:pt x="6" y="81"/>
                  <a:pt x="7" y="81"/>
                </a:cubicBezTo>
                <a:cubicBezTo>
                  <a:pt x="7" y="82"/>
                  <a:pt x="7" y="83"/>
                  <a:pt x="7" y="83"/>
                </a:cubicBezTo>
                <a:cubicBezTo>
                  <a:pt x="7" y="83"/>
                  <a:pt x="6" y="83"/>
                  <a:pt x="6" y="83"/>
                </a:cubicBezTo>
                <a:close/>
                <a:moveTo>
                  <a:pt x="6" y="93"/>
                </a:moveTo>
                <a:cubicBezTo>
                  <a:pt x="6" y="93"/>
                  <a:pt x="6" y="93"/>
                  <a:pt x="5" y="93"/>
                </a:cubicBezTo>
                <a:cubicBezTo>
                  <a:pt x="5" y="93"/>
                  <a:pt x="5" y="92"/>
                  <a:pt x="5" y="93"/>
                </a:cubicBezTo>
                <a:cubicBezTo>
                  <a:pt x="5" y="92"/>
                  <a:pt x="7" y="92"/>
                  <a:pt x="7" y="92"/>
                </a:cubicBezTo>
                <a:cubicBezTo>
                  <a:pt x="7" y="92"/>
                  <a:pt x="7" y="92"/>
                  <a:pt x="7" y="92"/>
                </a:cubicBezTo>
                <a:cubicBezTo>
                  <a:pt x="7" y="92"/>
                  <a:pt x="7" y="93"/>
                  <a:pt x="7" y="94"/>
                </a:cubicBezTo>
                <a:cubicBezTo>
                  <a:pt x="7" y="94"/>
                  <a:pt x="7" y="94"/>
                  <a:pt x="6" y="93"/>
                </a:cubicBezTo>
                <a:close/>
                <a:moveTo>
                  <a:pt x="6" y="103"/>
                </a:moveTo>
                <a:cubicBezTo>
                  <a:pt x="5" y="102"/>
                  <a:pt x="5" y="102"/>
                  <a:pt x="6" y="102"/>
                </a:cubicBezTo>
                <a:cubicBezTo>
                  <a:pt x="7" y="101"/>
                  <a:pt x="7" y="101"/>
                  <a:pt x="7" y="101"/>
                </a:cubicBezTo>
                <a:cubicBezTo>
                  <a:pt x="7" y="102"/>
                  <a:pt x="7" y="103"/>
                  <a:pt x="7" y="103"/>
                </a:cubicBezTo>
                <a:cubicBezTo>
                  <a:pt x="7" y="103"/>
                  <a:pt x="7" y="103"/>
                  <a:pt x="6" y="103"/>
                </a:cubicBezTo>
                <a:close/>
                <a:moveTo>
                  <a:pt x="6" y="112"/>
                </a:moveTo>
                <a:cubicBezTo>
                  <a:pt x="6" y="112"/>
                  <a:pt x="7" y="112"/>
                  <a:pt x="7" y="112"/>
                </a:cubicBezTo>
                <a:cubicBezTo>
                  <a:pt x="7" y="112"/>
                  <a:pt x="7" y="113"/>
                  <a:pt x="7" y="114"/>
                </a:cubicBezTo>
                <a:cubicBezTo>
                  <a:pt x="7" y="113"/>
                  <a:pt x="6" y="113"/>
                  <a:pt x="6" y="112"/>
                </a:cubicBezTo>
                <a:close/>
                <a:moveTo>
                  <a:pt x="6" y="121"/>
                </a:moveTo>
                <a:cubicBezTo>
                  <a:pt x="7" y="120"/>
                  <a:pt x="7" y="120"/>
                  <a:pt x="7" y="120"/>
                </a:cubicBezTo>
                <a:cubicBezTo>
                  <a:pt x="7" y="121"/>
                  <a:pt x="7" y="122"/>
                  <a:pt x="7" y="123"/>
                </a:cubicBezTo>
                <a:cubicBezTo>
                  <a:pt x="6" y="122"/>
                  <a:pt x="5" y="121"/>
                  <a:pt x="6" y="121"/>
                </a:cubicBezTo>
                <a:close/>
                <a:moveTo>
                  <a:pt x="6" y="130"/>
                </a:moveTo>
                <a:cubicBezTo>
                  <a:pt x="6" y="130"/>
                  <a:pt x="7" y="130"/>
                  <a:pt x="7" y="130"/>
                </a:cubicBezTo>
                <a:cubicBezTo>
                  <a:pt x="7" y="131"/>
                  <a:pt x="7" y="132"/>
                  <a:pt x="7" y="132"/>
                </a:cubicBezTo>
                <a:cubicBezTo>
                  <a:pt x="6" y="132"/>
                  <a:pt x="4" y="131"/>
                  <a:pt x="6" y="130"/>
                </a:cubicBezTo>
                <a:close/>
                <a:moveTo>
                  <a:pt x="6" y="140"/>
                </a:moveTo>
                <a:cubicBezTo>
                  <a:pt x="7" y="140"/>
                  <a:pt x="7" y="140"/>
                  <a:pt x="7" y="140"/>
                </a:cubicBezTo>
                <a:cubicBezTo>
                  <a:pt x="7" y="141"/>
                  <a:pt x="7" y="142"/>
                  <a:pt x="7" y="142"/>
                </a:cubicBezTo>
                <a:cubicBezTo>
                  <a:pt x="6" y="142"/>
                  <a:pt x="4" y="141"/>
                  <a:pt x="6" y="140"/>
                </a:cubicBezTo>
                <a:close/>
                <a:moveTo>
                  <a:pt x="6" y="153"/>
                </a:moveTo>
                <a:cubicBezTo>
                  <a:pt x="6" y="153"/>
                  <a:pt x="6" y="152"/>
                  <a:pt x="6" y="152"/>
                </a:cubicBezTo>
                <a:cubicBezTo>
                  <a:pt x="6" y="152"/>
                  <a:pt x="6" y="152"/>
                  <a:pt x="6" y="152"/>
                </a:cubicBezTo>
                <a:cubicBezTo>
                  <a:pt x="6" y="152"/>
                  <a:pt x="6" y="152"/>
                  <a:pt x="6" y="152"/>
                </a:cubicBezTo>
                <a:cubicBezTo>
                  <a:pt x="6" y="152"/>
                  <a:pt x="6" y="152"/>
                  <a:pt x="6" y="152"/>
                </a:cubicBezTo>
                <a:cubicBezTo>
                  <a:pt x="6" y="152"/>
                  <a:pt x="6" y="152"/>
                  <a:pt x="6" y="152"/>
                </a:cubicBezTo>
                <a:cubicBezTo>
                  <a:pt x="6" y="152"/>
                  <a:pt x="6" y="151"/>
                  <a:pt x="7" y="151"/>
                </a:cubicBezTo>
                <a:cubicBezTo>
                  <a:pt x="7" y="151"/>
                  <a:pt x="7" y="151"/>
                  <a:pt x="7" y="151"/>
                </a:cubicBezTo>
                <a:cubicBezTo>
                  <a:pt x="7" y="152"/>
                  <a:pt x="7" y="152"/>
                  <a:pt x="7" y="153"/>
                </a:cubicBezTo>
                <a:cubicBezTo>
                  <a:pt x="7" y="153"/>
                  <a:pt x="7" y="153"/>
                  <a:pt x="6" y="153"/>
                </a:cubicBezTo>
                <a:close/>
                <a:moveTo>
                  <a:pt x="5" y="162"/>
                </a:moveTo>
                <a:cubicBezTo>
                  <a:pt x="6" y="161"/>
                  <a:pt x="7" y="161"/>
                  <a:pt x="7" y="161"/>
                </a:cubicBezTo>
                <a:cubicBezTo>
                  <a:pt x="7" y="162"/>
                  <a:pt x="7" y="163"/>
                  <a:pt x="7" y="164"/>
                </a:cubicBezTo>
                <a:cubicBezTo>
                  <a:pt x="6" y="164"/>
                  <a:pt x="4" y="163"/>
                  <a:pt x="5" y="162"/>
                </a:cubicBezTo>
                <a:close/>
                <a:moveTo>
                  <a:pt x="6" y="175"/>
                </a:moveTo>
                <a:cubicBezTo>
                  <a:pt x="6" y="175"/>
                  <a:pt x="6" y="175"/>
                  <a:pt x="5" y="174"/>
                </a:cubicBezTo>
                <a:cubicBezTo>
                  <a:pt x="5" y="174"/>
                  <a:pt x="5" y="174"/>
                  <a:pt x="5" y="174"/>
                </a:cubicBezTo>
                <a:cubicBezTo>
                  <a:pt x="5" y="174"/>
                  <a:pt x="6" y="174"/>
                  <a:pt x="6" y="174"/>
                </a:cubicBezTo>
                <a:cubicBezTo>
                  <a:pt x="6" y="174"/>
                  <a:pt x="7" y="174"/>
                  <a:pt x="7" y="174"/>
                </a:cubicBezTo>
                <a:cubicBezTo>
                  <a:pt x="7" y="174"/>
                  <a:pt x="7" y="175"/>
                  <a:pt x="7" y="176"/>
                </a:cubicBezTo>
                <a:cubicBezTo>
                  <a:pt x="7" y="175"/>
                  <a:pt x="7" y="175"/>
                  <a:pt x="6" y="175"/>
                </a:cubicBezTo>
                <a:close/>
                <a:moveTo>
                  <a:pt x="7" y="186"/>
                </a:moveTo>
                <a:cubicBezTo>
                  <a:pt x="7" y="186"/>
                  <a:pt x="6" y="185"/>
                  <a:pt x="6" y="185"/>
                </a:cubicBezTo>
                <a:cubicBezTo>
                  <a:pt x="6" y="185"/>
                  <a:pt x="6" y="185"/>
                  <a:pt x="7" y="185"/>
                </a:cubicBezTo>
                <a:cubicBezTo>
                  <a:pt x="7" y="185"/>
                  <a:pt x="7" y="185"/>
                  <a:pt x="7" y="185"/>
                </a:cubicBezTo>
                <a:cubicBezTo>
                  <a:pt x="7" y="185"/>
                  <a:pt x="7" y="186"/>
                  <a:pt x="7" y="187"/>
                </a:cubicBezTo>
                <a:cubicBezTo>
                  <a:pt x="7" y="186"/>
                  <a:pt x="7" y="186"/>
                  <a:pt x="7" y="186"/>
                </a:cubicBezTo>
                <a:close/>
                <a:moveTo>
                  <a:pt x="7" y="195"/>
                </a:moveTo>
                <a:cubicBezTo>
                  <a:pt x="7" y="195"/>
                  <a:pt x="7" y="195"/>
                  <a:pt x="7" y="195"/>
                </a:cubicBezTo>
                <a:cubicBezTo>
                  <a:pt x="7" y="196"/>
                  <a:pt x="7" y="197"/>
                  <a:pt x="7" y="197"/>
                </a:cubicBezTo>
                <a:cubicBezTo>
                  <a:pt x="7" y="197"/>
                  <a:pt x="7" y="197"/>
                  <a:pt x="7" y="197"/>
                </a:cubicBezTo>
                <a:cubicBezTo>
                  <a:pt x="6" y="196"/>
                  <a:pt x="6" y="196"/>
                  <a:pt x="7" y="195"/>
                </a:cubicBezTo>
                <a:close/>
                <a:moveTo>
                  <a:pt x="141" y="211"/>
                </a:moveTo>
                <a:cubicBezTo>
                  <a:pt x="127" y="211"/>
                  <a:pt x="113" y="211"/>
                  <a:pt x="99" y="211"/>
                </a:cubicBezTo>
                <a:cubicBezTo>
                  <a:pt x="73" y="211"/>
                  <a:pt x="47" y="211"/>
                  <a:pt x="22" y="211"/>
                </a:cubicBezTo>
                <a:cubicBezTo>
                  <a:pt x="16" y="211"/>
                  <a:pt x="11" y="209"/>
                  <a:pt x="10" y="202"/>
                </a:cubicBezTo>
                <a:cubicBezTo>
                  <a:pt x="10" y="201"/>
                  <a:pt x="10" y="200"/>
                  <a:pt x="10" y="198"/>
                </a:cubicBezTo>
                <a:cubicBezTo>
                  <a:pt x="10" y="198"/>
                  <a:pt x="10" y="197"/>
                  <a:pt x="10" y="196"/>
                </a:cubicBezTo>
                <a:cubicBezTo>
                  <a:pt x="11" y="196"/>
                  <a:pt x="12" y="196"/>
                  <a:pt x="12" y="197"/>
                </a:cubicBezTo>
                <a:cubicBezTo>
                  <a:pt x="13" y="198"/>
                  <a:pt x="15" y="195"/>
                  <a:pt x="13" y="194"/>
                </a:cubicBezTo>
                <a:cubicBezTo>
                  <a:pt x="13" y="193"/>
                  <a:pt x="11" y="193"/>
                  <a:pt x="10" y="193"/>
                </a:cubicBezTo>
                <a:cubicBezTo>
                  <a:pt x="10" y="190"/>
                  <a:pt x="10" y="188"/>
                  <a:pt x="10" y="185"/>
                </a:cubicBezTo>
                <a:cubicBezTo>
                  <a:pt x="11" y="186"/>
                  <a:pt x="12" y="186"/>
                  <a:pt x="13" y="186"/>
                </a:cubicBezTo>
                <a:cubicBezTo>
                  <a:pt x="15" y="186"/>
                  <a:pt x="16" y="184"/>
                  <a:pt x="14" y="183"/>
                </a:cubicBezTo>
                <a:cubicBezTo>
                  <a:pt x="13" y="183"/>
                  <a:pt x="11" y="183"/>
                  <a:pt x="10" y="182"/>
                </a:cubicBezTo>
                <a:cubicBezTo>
                  <a:pt x="10" y="180"/>
                  <a:pt x="10" y="177"/>
                  <a:pt x="10" y="174"/>
                </a:cubicBezTo>
                <a:cubicBezTo>
                  <a:pt x="11" y="174"/>
                  <a:pt x="12" y="175"/>
                  <a:pt x="12" y="175"/>
                </a:cubicBezTo>
                <a:cubicBezTo>
                  <a:pt x="14" y="176"/>
                  <a:pt x="15" y="173"/>
                  <a:pt x="13" y="172"/>
                </a:cubicBezTo>
                <a:cubicBezTo>
                  <a:pt x="12" y="172"/>
                  <a:pt x="11" y="171"/>
                  <a:pt x="10" y="171"/>
                </a:cubicBezTo>
                <a:cubicBezTo>
                  <a:pt x="10" y="168"/>
                  <a:pt x="10" y="165"/>
                  <a:pt x="10" y="162"/>
                </a:cubicBezTo>
                <a:cubicBezTo>
                  <a:pt x="11" y="162"/>
                  <a:pt x="12" y="163"/>
                  <a:pt x="13" y="163"/>
                </a:cubicBezTo>
                <a:cubicBezTo>
                  <a:pt x="15" y="163"/>
                  <a:pt x="15" y="161"/>
                  <a:pt x="14" y="160"/>
                </a:cubicBezTo>
                <a:cubicBezTo>
                  <a:pt x="13" y="160"/>
                  <a:pt x="11" y="159"/>
                  <a:pt x="10" y="159"/>
                </a:cubicBezTo>
                <a:cubicBezTo>
                  <a:pt x="10" y="156"/>
                  <a:pt x="10" y="153"/>
                  <a:pt x="10" y="151"/>
                </a:cubicBezTo>
                <a:cubicBezTo>
                  <a:pt x="11" y="151"/>
                  <a:pt x="12" y="151"/>
                  <a:pt x="12" y="152"/>
                </a:cubicBezTo>
                <a:cubicBezTo>
                  <a:pt x="13" y="154"/>
                  <a:pt x="16" y="152"/>
                  <a:pt x="15" y="151"/>
                </a:cubicBezTo>
                <a:cubicBezTo>
                  <a:pt x="14" y="149"/>
                  <a:pt x="12" y="148"/>
                  <a:pt x="10" y="148"/>
                </a:cubicBezTo>
                <a:cubicBezTo>
                  <a:pt x="10" y="145"/>
                  <a:pt x="10" y="143"/>
                  <a:pt x="10" y="141"/>
                </a:cubicBezTo>
                <a:cubicBezTo>
                  <a:pt x="11" y="141"/>
                  <a:pt x="12" y="142"/>
                  <a:pt x="12" y="142"/>
                </a:cubicBezTo>
                <a:cubicBezTo>
                  <a:pt x="14" y="143"/>
                  <a:pt x="15" y="141"/>
                  <a:pt x="14" y="139"/>
                </a:cubicBezTo>
                <a:cubicBezTo>
                  <a:pt x="13" y="139"/>
                  <a:pt x="12" y="138"/>
                  <a:pt x="10" y="138"/>
                </a:cubicBezTo>
                <a:cubicBezTo>
                  <a:pt x="10" y="135"/>
                  <a:pt x="10" y="133"/>
                  <a:pt x="10" y="131"/>
                </a:cubicBezTo>
                <a:cubicBezTo>
                  <a:pt x="11" y="131"/>
                  <a:pt x="12" y="132"/>
                  <a:pt x="12" y="132"/>
                </a:cubicBezTo>
                <a:cubicBezTo>
                  <a:pt x="14" y="133"/>
                  <a:pt x="15" y="131"/>
                  <a:pt x="13" y="129"/>
                </a:cubicBezTo>
                <a:cubicBezTo>
                  <a:pt x="13" y="129"/>
                  <a:pt x="11" y="128"/>
                  <a:pt x="10" y="128"/>
                </a:cubicBezTo>
                <a:cubicBezTo>
                  <a:pt x="10" y="126"/>
                  <a:pt x="10" y="124"/>
                  <a:pt x="10" y="121"/>
                </a:cubicBezTo>
                <a:cubicBezTo>
                  <a:pt x="11" y="122"/>
                  <a:pt x="12" y="122"/>
                  <a:pt x="13" y="122"/>
                </a:cubicBezTo>
                <a:cubicBezTo>
                  <a:pt x="14" y="123"/>
                  <a:pt x="15" y="120"/>
                  <a:pt x="13" y="120"/>
                </a:cubicBezTo>
                <a:cubicBezTo>
                  <a:pt x="12" y="119"/>
                  <a:pt x="11" y="119"/>
                  <a:pt x="10" y="118"/>
                </a:cubicBezTo>
                <a:cubicBezTo>
                  <a:pt x="10" y="116"/>
                  <a:pt x="10" y="114"/>
                  <a:pt x="10" y="112"/>
                </a:cubicBezTo>
                <a:cubicBezTo>
                  <a:pt x="11" y="113"/>
                  <a:pt x="11" y="113"/>
                  <a:pt x="12" y="113"/>
                </a:cubicBezTo>
                <a:cubicBezTo>
                  <a:pt x="14" y="114"/>
                  <a:pt x="15" y="111"/>
                  <a:pt x="13" y="110"/>
                </a:cubicBezTo>
                <a:cubicBezTo>
                  <a:pt x="12" y="110"/>
                  <a:pt x="11" y="110"/>
                  <a:pt x="10" y="109"/>
                </a:cubicBezTo>
                <a:cubicBezTo>
                  <a:pt x="10" y="107"/>
                  <a:pt x="10" y="104"/>
                  <a:pt x="10" y="102"/>
                </a:cubicBezTo>
                <a:cubicBezTo>
                  <a:pt x="11" y="102"/>
                  <a:pt x="12" y="102"/>
                  <a:pt x="12" y="102"/>
                </a:cubicBezTo>
                <a:cubicBezTo>
                  <a:pt x="14" y="103"/>
                  <a:pt x="15" y="100"/>
                  <a:pt x="13" y="100"/>
                </a:cubicBezTo>
                <a:cubicBezTo>
                  <a:pt x="12" y="99"/>
                  <a:pt x="11" y="99"/>
                  <a:pt x="10" y="99"/>
                </a:cubicBezTo>
                <a:cubicBezTo>
                  <a:pt x="10" y="97"/>
                  <a:pt x="10" y="94"/>
                  <a:pt x="10" y="92"/>
                </a:cubicBezTo>
                <a:cubicBezTo>
                  <a:pt x="11" y="92"/>
                  <a:pt x="11" y="93"/>
                  <a:pt x="12" y="93"/>
                </a:cubicBezTo>
                <a:cubicBezTo>
                  <a:pt x="13" y="93"/>
                  <a:pt x="14" y="91"/>
                  <a:pt x="12" y="90"/>
                </a:cubicBezTo>
                <a:cubicBezTo>
                  <a:pt x="12" y="90"/>
                  <a:pt x="11" y="89"/>
                  <a:pt x="10" y="89"/>
                </a:cubicBezTo>
                <a:cubicBezTo>
                  <a:pt x="10" y="87"/>
                  <a:pt x="10" y="85"/>
                  <a:pt x="10" y="82"/>
                </a:cubicBezTo>
                <a:cubicBezTo>
                  <a:pt x="11" y="83"/>
                  <a:pt x="11" y="83"/>
                  <a:pt x="11" y="83"/>
                </a:cubicBezTo>
                <a:cubicBezTo>
                  <a:pt x="12" y="84"/>
                  <a:pt x="14" y="82"/>
                  <a:pt x="13" y="81"/>
                </a:cubicBezTo>
                <a:cubicBezTo>
                  <a:pt x="12" y="80"/>
                  <a:pt x="11" y="80"/>
                  <a:pt x="10" y="79"/>
                </a:cubicBezTo>
                <a:cubicBezTo>
                  <a:pt x="10" y="76"/>
                  <a:pt x="10" y="74"/>
                  <a:pt x="10" y="71"/>
                </a:cubicBezTo>
                <a:cubicBezTo>
                  <a:pt x="11" y="71"/>
                  <a:pt x="12" y="72"/>
                  <a:pt x="12" y="72"/>
                </a:cubicBezTo>
                <a:cubicBezTo>
                  <a:pt x="14" y="73"/>
                  <a:pt x="15" y="70"/>
                  <a:pt x="13" y="69"/>
                </a:cubicBezTo>
                <a:cubicBezTo>
                  <a:pt x="13" y="69"/>
                  <a:pt x="11" y="69"/>
                  <a:pt x="10" y="68"/>
                </a:cubicBezTo>
                <a:cubicBezTo>
                  <a:pt x="10" y="66"/>
                  <a:pt x="10" y="64"/>
                  <a:pt x="10" y="62"/>
                </a:cubicBezTo>
                <a:cubicBezTo>
                  <a:pt x="11" y="62"/>
                  <a:pt x="11" y="63"/>
                  <a:pt x="12" y="63"/>
                </a:cubicBezTo>
                <a:cubicBezTo>
                  <a:pt x="13" y="64"/>
                  <a:pt x="15" y="61"/>
                  <a:pt x="13" y="60"/>
                </a:cubicBezTo>
                <a:cubicBezTo>
                  <a:pt x="12" y="60"/>
                  <a:pt x="11" y="59"/>
                  <a:pt x="10" y="59"/>
                </a:cubicBezTo>
                <a:cubicBezTo>
                  <a:pt x="10" y="57"/>
                  <a:pt x="10" y="54"/>
                  <a:pt x="10" y="52"/>
                </a:cubicBezTo>
                <a:cubicBezTo>
                  <a:pt x="11" y="52"/>
                  <a:pt x="11" y="52"/>
                  <a:pt x="12" y="53"/>
                </a:cubicBezTo>
                <a:cubicBezTo>
                  <a:pt x="13" y="54"/>
                  <a:pt x="15" y="51"/>
                  <a:pt x="13" y="50"/>
                </a:cubicBezTo>
                <a:cubicBezTo>
                  <a:pt x="13" y="49"/>
                  <a:pt x="11" y="49"/>
                  <a:pt x="10" y="49"/>
                </a:cubicBezTo>
                <a:cubicBezTo>
                  <a:pt x="10" y="45"/>
                  <a:pt x="10" y="42"/>
                  <a:pt x="10" y="38"/>
                </a:cubicBezTo>
                <a:cubicBezTo>
                  <a:pt x="11" y="38"/>
                  <a:pt x="12" y="39"/>
                  <a:pt x="12" y="39"/>
                </a:cubicBezTo>
                <a:cubicBezTo>
                  <a:pt x="14" y="40"/>
                  <a:pt x="16" y="37"/>
                  <a:pt x="14" y="36"/>
                </a:cubicBezTo>
                <a:cubicBezTo>
                  <a:pt x="13" y="36"/>
                  <a:pt x="12" y="35"/>
                  <a:pt x="10" y="35"/>
                </a:cubicBezTo>
                <a:cubicBezTo>
                  <a:pt x="10" y="32"/>
                  <a:pt x="10" y="28"/>
                  <a:pt x="10" y="25"/>
                </a:cubicBezTo>
                <a:cubicBezTo>
                  <a:pt x="11" y="25"/>
                  <a:pt x="12" y="25"/>
                  <a:pt x="13" y="26"/>
                </a:cubicBezTo>
                <a:cubicBezTo>
                  <a:pt x="15" y="26"/>
                  <a:pt x="15" y="23"/>
                  <a:pt x="14" y="23"/>
                </a:cubicBezTo>
                <a:cubicBezTo>
                  <a:pt x="13" y="23"/>
                  <a:pt x="11" y="22"/>
                  <a:pt x="10" y="22"/>
                </a:cubicBezTo>
                <a:cubicBezTo>
                  <a:pt x="10" y="20"/>
                  <a:pt x="10" y="17"/>
                  <a:pt x="10" y="15"/>
                </a:cubicBezTo>
                <a:cubicBezTo>
                  <a:pt x="10" y="14"/>
                  <a:pt x="10" y="14"/>
                  <a:pt x="10" y="14"/>
                </a:cubicBezTo>
                <a:cubicBezTo>
                  <a:pt x="11" y="14"/>
                  <a:pt x="12" y="14"/>
                  <a:pt x="13" y="14"/>
                </a:cubicBezTo>
                <a:cubicBezTo>
                  <a:pt x="15" y="15"/>
                  <a:pt x="16" y="13"/>
                  <a:pt x="14" y="12"/>
                </a:cubicBezTo>
                <a:cubicBezTo>
                  <a:pt x="13" y="11"/>
                  <a:pt x="12" y="11"/>
                  <a:pt x="11" y="11"/>
                </a:cubicBezTo>
                <a:cubicBezTo>
                  <a:pt x="12" y="7"/>
                  <a:pt x="14" y="5"/>
                  <a:pt x="19" y="4"/>
                </a:cubicBezTo>
                <a:cubicBezTo>
                  <a:pt x="20" y="4"/>
                  <a:pt x="22" y="4"/>
                  <a:pt x="24" y="4"/>
                </a:cubicBezTo>
                <a:cubicBezTo>
                  <a:pt x="35" y="4"/>
                  <a:pt x="46" y="4"/>
                  <a:pt x="58" y="4"/>
                </a:cubicBezTo>
                <a:cubicBezTo>
                  <a:pt x="87" y="4"/>
                  <a:pt x="115" y="4"/>
                  <a:pt x="144" y="4"/>
                </a:cubicBezTo>
                <a:cubicBezTo>
                  <a:pt x="151" y="4"/>
                  <a:pt x="164" y="2"/>
                  <a:pt x="164" y="13"/>
                </a:cubicBezTo>
                <a:cubicBezTo>
                  <a:pt x="164" y="19"/>
                  <a:pt x="164" y="25"/>
                  <a:pt x="164" y="31"/>
                </a:cubicBezTo>
                <a:cubicBezTo>
                  <a:pt x="164" y="85"/>
                  <a:pt x="164" y="139"/>
                  <a:pt x="164" y="194"/>
                </a:cubicBezTo>
                <a:cubicBezTo>
                  <a:pt x="164" y="197"/>
                  <a:pt x="164" y="199"/>
                  <a:pt x="164" y="202"/>
                </a:cubicBezTo>
                <a:cubicBezTo>
                  <a:pt x="163" y="213"/>
                  <a:pt x="148" y="211"/>
                  <a:pt x="141" y="2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5"/>
          <p:cNvSpPr>
            <a:spLocks noEditPoints="1"/>
          </p:cNvSpPr>
          <p:nvPr/>
        </p:nvSpPr>
        <p:spPr bwMode="auto">
          <a:xfrm>
            <a:off x="4286250" y="4265613"/>
            <a:ext cx="322263" cy="112713"/>
          </a:xfrm>
          <a:custGeom>
            <a:avLst/>
            <a:gdLst>
              <a:gd name="T0" fmla="*/ 76 w 86"/>
              <a:gd name="T1" fmla="*/ 14 h 30"/>
              <a:gd name="T2" fmla="*/ 73 w 86"/>
              <a:gd name="T3" fmla="*/ 13 h 30"/>
              <a:gd name="T4" fmla="*/ 73 w 86"/>
              <a:gd name="T5" fmla="*/ 15 h 30"/>
              <a:gd name="T6" fmla="*/ 62 w 86"/>
              <a:gd name="T7" fmla="*/ 21 h 30"/>
              <a:gd name="T8" fmla="*/ 64 w 86"/>
              <a:gd name="T9" fmla="*/ 11 h 30"/>
              <a:gd name="T10" fmla="*/ 59 w 86"/>
              <a:gd name="T11" fmla="*/ 21 h 30"/>
              <a:gd name="T12" fmla="*/ 50 w 86"/>
              <a:gd name="T13" fmla="*/ 11 h 30"/>
              <a:gd name="T14" fmla="*/ 61 w 86"/>
              <a:gd name="T15" fmla="*/ 8 h 30"/>
              <a:gd name="T16" fmla="*/ 53 w 86"/>
              <a:gd name="T17" fmla="*/ 7 h 30"/>
              <a:gd name="T18" fmla="*/ 49 w 86"/>
              <a:gd name="T19" fmla="*/ 7 h 30"/>
              <a:gd name="T20" fmla="*/ 43 w 86"/>
              <a:gd name="T21" fmla="*/ 8 h 30"/>
              <a:gd name="T22" fmla="*/ 47 w 86"/>
              <a:gd name="T23" fmla="*/ 10 h 30"/>
              <a:gd name="T24" fmla="*/ 42 w 86"/>
              <a:gd name="T25" fmla="*/ 13 h 30"/>
              <a:gd name="T26" fmla="*/ 35 w 86"/>
              <a:gd name="T27" fmla="*/ 11 h 30"/>
              <a:gd name="T28" fmla="*/ 28 w 86"/>
              <a:gd name="T29" fmla="*/ 21 h 30"/>
              <a:gd name="T30" fmla="*/ 22 w 86"/>
              <a:gd name="T31" fmla="*/ 19 h 30"/>
              <a:gd name="T32" fmla="*/ 14 w 86"/>
              <a:gd name="T33" fmla="*/ 11 h 30"/>
              <a:gd name="T34" fmla="*/ 1 w 86"/>
              <a:gd name="T35" fmla="*/ 13 h 30"/>
              <a:gd name="T36" fmla="*/ 12 w 86"/>
              <a:gd name="T37" fmla="*/ 6 h 30"/>
              <a:gd name="T38" fmla="*/ 7 w 86"/>
              <a:gd name="T39" fmla="*/ 30 h 30"/>
              <a:gd name="T40" fmla="*/ 13 w 86"/>
              <a:gd name="T41" fmla="*/ 17 h 30"/>
              <a:gd name="T42" fmla="*/ 19 w 86"/>
              <a:gd name="T43" fmla="*/ 8 h 30"/>
              <a:gd name="T44" fmla="*/ 22 w 86"/>
              <a:gd name="T45" fmla="*/ 11 h 30"/>
              <a:gd name="T46" fmla="*/ 30 w 86"/>
              <a:gd name="T47" fmla="*/ 22 h 30"/>
              <a:gd name="T48" fmla="*/ 42 w 86"/>
              <a:gd name="T49" fmla="*/ 16 h 30"/>
              <a:gd name="T50" fmla="*/ 49 w 86"/>
              <a:gd name="T51" fmla="*/ 26 h 30"/>
              <a:gd name="T52" fmla="*/ 60 w 86"/>
              <a:gd name="T53" fmla="*/ 23 h 30"/>
              <a:gd name="T54" fmla="*/ 75 w 86"/>
              <a:gd name="T55" fmla="*/ 16 h 30"/>
              <a:gd name="T56" fmla="*/ 80 w 86"/>
              <a:gd name="T57" fmla="*/ 25 h 30"/>
              <a:gd name="T58" fmla="*/ 71 w 86"/>
              <a:gd name="T59" fmla="*/ 23 h 30"/>
              <a:gd name="T60" fmla="*/ 82 w 86"/>
              <a:gd name="T61" fmla="*/ 27 h 30"/>
              <a:gd name="T62" fmla="*/ 8 w 86"/>
              <a:gd name="T63" fmla="*/ 27 h 30"/>
              <a:gd name="T64" fmla="*/ 8 w 86"/>
              <a:gd name="T65" fmla="*/ 27 h 30"/>
              <a:gd name="T66" fmla="*/ 32 w 86"/>
              <a:gd name="T67" fmla="*/ 21 h 30"/>
              <a:gd name="T68" fmla="*/ 36 w 86"/>
              <a:gd name="T69" fmla="*/ 15 h 30"/>
              <a:gd name="T70" fmla="*/ 40 w 86"/>
              <a:gd name="T71" fmla="*/ 16 h 30"/>
              <a:gd name="T72" fmla="*/ 62 w 86"/>
              <a:gd name="T73" fmla="*/ 16 h 30"/>
              <a:gd name="T74" fmla="*/ 61 w 86"/>
              <a:gd name="T75" fmla="*/ 18 h 30"/>
              <a:gd name="T76" fmla="*/ 61 w 86"/>
              <a:gd name="T77" fmla="*/ 1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30">
                <a:moveTo>
                  <a:pt x="82" y="17"/>
                </a:moveTo>
                <a:cubicBezTo>
                  <a:pt x="80" y="16"/>
                  <a:pt x="78" y="16"/>
                  <a:pt x="76" y="14"/>
                </a:cubicBezTo>
                <a:cubicBezTo>
                  <a:pt x="77" y="13"/>
                  <a:pt x="78" y="11"/>
                  <a:pt x="79" y="10"/>
                </a:cubicBezTo>
                <a:cubicBezTo>
                  <a:pt x="81" y="6"/>
                  <a:pt x="71" y="9"/>
                  <a:pt x="73" y="13"/>
                </a:cubicBezTo>
                <a:cubicBezTo>
                  <a:pt x="73" y="14"/>
                  <a:pt x="73" y="14"/>
                  <a:pt x="73" y="14"/>
                </a:cubicBezTo>
                <a:cubicBezTo>
                  <a:pt x="73" y="14"/>
                  <a:pt x="73" y="15"/>
                  <a:pt x="73" y="15"/>
                </a:cubicBezTo>
                <a:cubicBezTo>
                  <a:pt x="71" y="16"/>
                  <a:pt x="69" y="18"/>
                  <a:pt x="67" y="19"/>
                </a:cubicBezTo>
                <a:cubicBezTo>
                  <a:pt x="65" y="21"/>
                  <a:pt x="63" y="22"/>
                  <a:pt x="62" y="21"/>
                </a:cubicBezTo>
                <a:cubicBezTo>
                  <a:pt x="63" y="19"/>
                  <a:pt x="65" y="17"/>
                  <a:pt x="66" y="15"/>
                </a:cubicBezTo>
                <a:cubicBezTo>
                  <a:pt x="67" y="13"/>
                  <a:pt x="66" y="11"/>
                  <a:pt x="64" y="11"/>
                </a:cubicBezTo>
                <a:cubicBezTo>
                  <a:pt x="61" y="11"/>
                  <a:pt x="60" y="16"/>
                  <a:pt x="59" y="18"/>
                </a:cubicBezTo>
                <a:cubicBezTo>
                  <a:pt x="59" y="19"/>
                  <a:pt x="59" y="20"/>
                  <a:pt x="59" y="21"/>
                </a:cubicBezTo>
                <a:cubicBezTo>
                  <a:pt x="56" y="23"/>
                  <a:pt x="50" y="26"/>
                  <a:pt x="49" y="22"/>
                </a:cubicBezTo>
                <a:cubicBezTo>
                  <a:pt x="47" y="19"/>
                  <a:pt x="48" y="15"/>
                  <a:pt x="50" y="11"/>
                </a:cubicBezTo>
                <a:cubicBezTo>
                  <a:pt x="50" y="11"/>
                  <a:pt x="51" y="10"/>
                  <a:pt x="51" y="10"/>
                </a:cubicBezTo>
                <a:cubicBezTo>
                  <a:pt x="54" y="10"/>
                  <a:pt x="57" y="9"/>
                  <a:pt x="61" y="8"/>
                </a:cubicBezTo>
                <a:cubicBezTo>
                  <a:pt x="62" y="8"/>
                  <a:pt x="61" y="6"/>
                  <a:pt x="60" y="6"/>
                </a:cubicBezTo>
                <a:cubicBezTo>
                  <a:pt x="58" y="7"/>
                  <a:pt x="55" y="7"/>
                  <a:pt x="53" y="7"/>
                </a:cubicBezTo>
                <a:cubicBezTo>
                  <a:pt x="54" y="6"/>
                  <a:pt x="54" y="4"/>
                  <a:pt x="53" y="3"/>
                </a:cubicBezTo>
                <a:cubicBezTo>
                  <a:pt x="51" y="2"/>
                  <a:pt x="49" y="6"/>
                  <a:pt x="49" y="7"/>
                </a:cubicBezTo>
                <a:cubicBezTo>
                  <a:pt x="49" y="7"/>
                  <a:pt x="48" y="8"/>
                  <a:pt x="48" y="8"/>
                </a:cubicBezTo>
                <a:cubicBezTo>
                  <a:pt x="47" y="8"/>
                  <a:pt x="45" y="8"/>
                  <a:pt x="43" y="8"/>
                </a:cubicBezTo>
                <a:cubicBezTo>
                  <a:pt x="42" y="9"/>
                  <a:pt x="42" y="11"/>
                  <a:pt x="44" y="11"/>
                </a:cubicBezTo>
                <a:cubicBezTo>
                  <a:pt x="45" y="10"/>
                  <a:pt x="46" y="10"/>
                  <a:pt x="47" y="10"/>
                </a:cubicBezTo>
                <a:cubicBezTo>
                  <a:pt x="46" y="11"/>
                  <a:pt x="45" y="11"/>
                  <a:pt x="45" y="12"/>
                </a:cubicBezTo>
                <a:cubicBezTo>
                  <a:pt x="44" y="12"/>
                  <a:pt x="43" y="13"/>
                  <a:pt x="42" y="13"/>
                </a:cubicBezTo>
                <a:cubicBezTo>
                  <a:pt x="42" y="10"/>
                  <a:pt x="38" y="10"/>
                  <a:pt x="37" y="11"/>
                </a:cubicBezTo>
                <a:cubicBezTo>
                  <a:pt x="36" y="11"/>
                  <a:pt x="36" y="11"/>
                  <a:pt x="35" y="11"/>
                </a:cubicBezTo>
                <a:cubicBezTo>
                  <a:pt x="34" y="13"/>
                  <a:pt x="32" y="15"/>
                  <a:pt x="31" y="18"/>
                </a:cubicBezTo>
                <a:cubicBezTo>
                  <a:pt x="30" y="19"/>
                  <a:pt x="29" y="20"/>
                  <a:pt x="28" y="21"/>
                </a:cubicBezTo>
                <a:cubicBezTo>
                  <a:pt x="26" y="22"/>
                  <a:pt x="25" y="24"/>
                  <a:pt x="23" y="25"/>
                </a:cubicBezTo>
                <a:cubicBezTo>
                  <a:pt x="20" y="26"/>
                  <a:pt x="22" y="21"/>
                  <a:pt x="22" y="19"/>
                </a:cubicBezTo>
                <a:cubicBezTo>
                  <a:pt x="23" y="15"/>
                  <a:pt x="28" y="6"/>
                  <a:pt x="24" y="2"/>
                </a:cubicBezTo>
                <a:cubicBezTo>
                  <a:pt x="21" y="0"/>
                  <a:pt x="17" y="6"/>
                  <a:pt x="14" y="11"/>
                </a:cubicBezTo>
                <a:cubicBezTo>
                  <a:pt x="14" y="8"/>
                  <a:pt x="14" y="5"/>
                  <a:pt x="13" y="4"/>
                </a:cubicBezTo>
                <a:cubicBezTo>
                  <a:pt x="9" y="0"/>
                  <a:pt x="2" y="11"/>
                  <a:pt x="1" y="13"/>
                </a:cubicBezTo>
                <a:cubicBezTo>
                  <a:pt x="0" y="14"/>
                  <a:pt x="2" y="16"/>
                  <a:pt x="3" y="14"/>
                </a:cubicBezTo>
                <a:cubicBezTo>
                  <a:pt x="4" y="13"/>
                  <a:pt x="11" y="3"/>
                  <a:pt x="12" y="6"/>
                </a:cubicBezTo>
                <a:cubicBezTo>
                  <a:pt x="13" y="9"/>
                  <a:pt x="12" y="13"/>
                  <a:pt x="11" y="16"/>
                </a:cubicBezTo>
                <a:cubicBezTo>
                  <a:pt x="9" y="19"/>
                  <a:pt x="4" y="28"/>
                  <a:pt x="7" y="30"/>
                </a:cubicBezTo>
                <a:cubicBezTo>
                  <a:pt x="8" y="30"/>
                  <a:pt x="8" y="30"/>
                  <a:pt x="9" y="29"/>
                </a:cubicBezTo>
                <a:cubicBezTo>
                  <a:pt x="12" y="26"/>
                  <a:pt x="12" y="21"/>
                  <a:pt x="13" y="17"/>
                </a:cubicBezTo>
                <a:cubicBezTo>
                  <a:pt x="14" y="16"/>
                  <a:pt x="15" y="14"/>
                  <a:pt x="15" y="13"/>
                </a:cubicBezTo>
                <a:cubicBezTo>
                  <a:pt x="16" y="11"/>
                  <a:pt x="18" y="9"/>
                  <a:pt x="19" y="8"/>
                </a:cubicBezTo>
                <a:cubicBezTo>
                  <a:pt x="20" y="7"/>
                  <a:pt x="23" y="3"/>
                  <a:pt x="23" y="6"/>
                </a:cubicBezTo>
                <a:cubicBezTo>
                  <a:pt x="23" y="8"/>
                  <a:pt x="23" y="9"/>
                  <a:pt x="22" y="11"/>
                </a:cubicBezTo>
                <a:cubicBezTo>
                  <a:pt x="22" y="14"/>
                  <a:pt x="15" y="27"/>
                  <a:pt x="22" y="27"/>
                </a:cubicBezTo>
                <a:cubicBezTo>
                  <a:pt x="25" y="27"/>
                  <a:pt x="28" y="24"/>
                  <a:pt x="30" y="22"/>
                </a:cubicBezTo>
                <a:cubicBezTo>
                  <a:pt x="30" y="24"/>
                  <a:pt x="30" y="25"/>
                  <a:pt x="32" y="25"/>
                </a:cubicBezTo>
                <a:cubicBezTo>
                  <a:pt x="37" y="27"/>
                  <a:pt x="41" y="20"/>
                  <a:pt x="42" y="16"/>
                </a:cubicBezTo>
                <a:cubicBezTo>
                  <a:pt x="44" y="15"/>
                  <a:pt x="45" y="14"/>
                  <a:pt x="47" y="13"/>
                </a:cubicBezTo>
                <a:cubicBezTo>
                  <a:pt x="46" y="18"/>
                  <a:pt x="45" y="23"/>
                  <a:pt x="49" y="26"/>
                </a:cubicBezTo>
                <a:cubicBezTo>
                  <a:pt x="51" y="27"/>
                  <a:pt x="56" y="25"/>
                  <a:pt x="58" y="24"/>
                </a:cubicBezTo>
                <a:cubicBezTo>
                  <a:pt x="59" y="23"/>
                  <a:pt x="59" y="23"/>
                  <a:pt x="60" y="23"/>
                </a:cubicBezTo>
                <a:cubicBezTo>
                  <a:pt x="61" y="24"/>
                  <a:pt x="64" y="24"/>
                  <a:pt x="67" y="22"/>
                </a:cubicBezTo>
                <a:cubicBezTo>
                  <a:pt x="69" y="21"/>
                  <a:pt x="72" y="18"/>
                  <a:pt x="75" y="16"/>
                </a:cubicBezTo>
                <a:cubicBezTo>
                  <a:pt x="76" y="17"/>
                  <a:pt x="78" y="18"/>
                  <a:pt x="80" y="19"/>
                </a:cubicBezTo>
                <a:cubicBezTo>
                  <a:pt x="82" y="20"/>
                  <a:pt x="83" y="24"/>
                  <a:pt x="80" y="25"/>
                </a:cubicBezTo>
                <a:cubicBezTo>
                  <a:pt x="79" y="26"/>
                  <a:pt x="77" y="25"/>
                  <a:pt x="76" y="25"/>
                </a:cubicBezTo>
                <a:cubicBezTo>
                  <a:pt x="74" y="24"/>
                  <a:pt x="73" y="24"/>
                  <a:pt x="71" y="23"/>
                </a:cubicBezTo>
                <a:cubicBezTo>
                  <a:pt x="70" y="23"/>
                  <a:pt x="69" y="25"/>
                  <a:pt x="70" y="25"/>
                </a:cubicBezTo>
                <a:cubicBezTo>
                  <a:pt x="74" y="26"/>
                  <a:pt x="78" y="29"/>
                  <a:pt x="82" y="27"/>
                </a:cubicBezTo>
                <a:cubicBezTo>
                  <a:pt x="86" y="25"/>
                  <a:pt x="85" y="19"/>
                  <a:pt x="82" y="17"/>
                </a:cubicBezTo>
                <a:close/>
                <a:moveTo>
                  <a:pt x="8" y="27"/>
                </a:moveTo>
                <a:cubicBezTo>
                  <a:pt x="9" y="26"/>
                  <a:pt x="9" y="24"/>
                  <a:pt x="10" y="23"/>
                </a:cubicBezTo>
                <a:cubicBezTo>
                  <a:pt x="9" y="25"/>
                  <a:pt x="8" y="28"/>
                  <a:pt x="8" y="27"/>
                </a:cubicBezTo>
                <a:close/>
                <a:moveTo>
                  <a:pt x="39" y="19"/>
                </a:moveTo>
                <a:cubicBezTo>
                  <a:pt x="37" y="21"/>
                  <a:pt x="31" y="27"/>
                  <a:pt x="32" y="21"/>
                </a:cubicBezTo>
                <a:cubicBezTo>
                  <a:pt x="32" y="20"/>
                  <a:pt x="32" y="20"/>
                  <a:pt x="33" y="19"/>
                </a:cubicBezTo>
                <a:cubicBezTo>
                  <a:pt x="34" y="18"/>
                  <a:pt x="35" y="16"/>
                  <a:pt x="36" y="15"/>
                </a:cubicBezTo>
                <a:cubicBezTo>
                  <a:pt x="36" y="15"/>
                  <a:pt x="36" y="15"/>
                  <a:pt x="36" y="15"/>
                </a:cubicBezTo>
                <a:cubicBezTo>
                  <a:pt x="37" y="16"/>
                  <a:pt x="38" y="17"/>
                  <a:pt x="40" y="16"/>
                </a:cubicBezTo>
                <a:cubicBezTo>
                  <a:pt x="39" y="18"/>
                  <a:pt x="39" y="19"/>
                  <a:pt x="39" y="19"/>
                </a:cubicBezTo>
                <a:close/>
                <a:moveTo>
                  <a:pt x="62" y="16"/>
                </a:moveTo>
                <a:cubicBezTo>
                  <a:pt x="62" y="14"/>
                  <a:pt x="63" y="14"/>
                  <a:pt x="63" y="15"/>
                </a:cubicBezTo>
                <a:cubicBezTo>
                  <a:pt x="63" y="16"/>
                  <a:pt x="62" y="17"/>
                  <a:pt x="61" y="18"/>
                </a:cubicBezTo>
                <a:cubicBezTo>
                  <a:pt x="61" y="18"/>
                  <a:pt x="61" y="18"/>
                  <a:pt x="61" y="19"/>
                </a:cubicBezTo>
                <a:cubicBezTo>
                  <a:pt x="61" y="18"/>
                  <a:pt x="61" y="18"/>
                  <a:pt x="61" y="18"/>
                </a:cubicBezTo>
                <a:cubicBezTo>
                  <a:pt x="62" y="17"/>
                  <a:pt x="62" y="17"/>
                  <a:pt x="62"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6"/>
          <p:cNvSpPr>
            <a:spLocks noEditPoints="1"/>
          </p:cNvSpPr>
          <p:nvPr/>
        </p:nvSpPr>
        <p:spPr bwMode="auto">
          <a:xfrm>
            <a:off x="8393113" y="1962150"/>
            <a:ext cx="630238" cy="803275"/>
          </a:xfrm>
          <a:custGeom>
            <a:avLst/>
            <a:gdLst>
              <a:gd name="T0" fmla="*/ 19 w 168"/>
              <a:gd name="T1" fmla="*/ 2 h 214"/>
              <a:gd name="T2" fmla="*/ 8 w 168"/>
              <a:gd name="T3" fmla="*/ 21 h 214"/>
              <a:gd name="T4" fmla="*/ 8 w 168"/>
              <a:gd name="T5" fmla="*/ 34 h 214"/>
              <a:gd name="T6" fmla="*/ 8 w 168"/>
              <a:gd name="T7" fmla="*/ 49 h 214"/>
              <a:gd name="T8" fmla="*/ 8 w 168"/>
              <a:gd name="T9" fmla="*/ 59 h 214"/>
              <a:gd name="T10" fmla="*/ 3 w 168"/>
              <a:gd name="T11" fmla="*/ 70 h 214"/>
              <a:gd name="T12" fmla="*/ 8 w 168"/>
              <a:gd name="T13" fmla="*/ 86 h 214"/>
              <a:gd name="T14" fmla="*/ 8 w 168"/>
              <a:gd name="T15" fmla="*/ 97 h 214"/>
              <a:gd name="T16" fmla="*/ 8 w 168"/>
              <a:gd name="T17" fmla="*/ 109 h 214"/>
              <a:gd name="T18" fmla="*/ 8 w 168"/>
              <a:gd name="T19" fmla="*/ 118 h 214"/>
              <a:gd name="T20" fmla="*/ 4 w 168"/>
              <a:gd name="T21" fmla="*/ 129 h 214"/>
              <a:gd name="T22" fmla="*/ 8 w 168"/>
              <a:gd name="T23" fmla="*/ 145 h 214"/>
              <a:gd name="T24" fmla="*/ 8 w 168"/>
              <a:gd name="T25" fmla="*/ 156 h 214"/>
              <a:gd name="T26" fmla="*/ 8 w 168"/>
              <a:gd name="T27" fmla="*/ 171 h 214"/>
              <a:gd name="T28" fmla="*/ 4 w 168"/>
              <a:gd name="T29" fmla="*/ 184 h 214"/>
              <a:gd name="T30" fmla="*/ 8 w 168"/>
              <a:gd name="T31" fmla="*/ 201 h 214"/>
              <a:gd name="T32" fmla="*/ 123 w 168"/>
              <a:gd name="T33" fmla="*/ 214 h 214"/>
              <a:gd name="T34" fmla="*/ 168 w 168"/>
              <a:gd name="T35" fmla="*/ 59 h 214"/>
              <a:gd name="T36" fmla="*/ 6 w 168"/>
              <a:gd name="T37" fmla="*/ 17 h 214"/>
              <a:gd name="T38" fmla="*/ 6 w 168"/>
              <a:gd name="T39" fmla="*/ 17 h 214"/>
              <a:gd name="T40" fmla="*/ 7 w 168"/>
              <a:gd name="T41" fmla="*/ 26 h 214"/>
              <a:gd name="T42" fmla="*/ 8 w 168"/>
              <a:gd name="T43" fmla="*/ 42 h 214"/>
              <a:gd name="T44" fmla="*/ 6 w 168"/>
              <a:gd name="T45" fmla="*/ 53 h 214"/>
              <a:gd name="T46" fmla="*/ 8 w 168"/>
              <a:gd name="T47" fmla="*/ 62 h 214"/>
              <a:gd name="T48" fmla="*/ 8 w 168"/>
              <a:gd name="T49" fmla="*/ 71 h 214"/>
              <a:gd name="T50" fmla="*/ 5 w 168"/>
              <a:gd name="T51" fmla="*/ 82 h 214"/>
              <a:gd name="T52" fmla="*/ 6 w 168"/>
              <a:gd name="T53" fmla="*/ 83 h 214"/>
              <a:gd name="T54" fmla="*/ 7 w 168"/>
              <a:gd name="T55" fmla="*/ 92 h 214"/>
              <a:gd name="T56" fmla="*/ 7 w 168"/>
              <a:gd name="T57" fmla="*/ 103 h 214"/>
              <a:gd name="T58" fmla="*/ 7 w 168"/>
              <a:gd name="T59" fmla="*/ 103 h 214"/>
              <a:gd name="T60" fmla="*/ 6 w 168"/>
              <a:gd name="T61" fmla="*/ 112 h 214"/>
              <a:gd name="T62" fmla="*/ 7 w 168"/>
              <a:gd name="T63" fmla="*/ 121 h 214"/>
              <a:gd name="T64" fmla="*/ 6 w 168"/>
              <a:gd name="T65" fmla="*/ 130 h 214"/>
              <a:gd name="T66" fmla="*/ 7 w 168"/>
              <a:gd name="T67" fmla="*/ 140 h 214"/>
              <a:gd name="T68" fmla="*/ 6 w 168"/>
              <a:gd name="T69" fmla="*/ 152 h 214"/>
              <a:gd name="T70" fmla="*/ 8 w 168"/>
              <a:gd name="T71" fmla="*/ 151 h 214"/>
              <a:gd name="T72" fmla="*/ 8 w 168"/>
              <a:gd name="T73" fmla="*/ 161 h 214"/>
              <a:gd name="T74" fmla="*/ 6 w 168"/>
              <a:gd name="T75" fmla="*/ 175 h 214"/>
              <a:gd name="T76" fmla="*/ 8 w 168"/>
              <a:gd name="T77" fmla="*/ 176 h 214"/>
              <a:gd name="T78" fmla="*/ 7 w 168"/>
              <a:gd name="T79" fmla="*/ 185 h 214"/>
              <a:gd name="T80" fmla="*/ 7 w 168"/>
              <a:gd name="T81" fmla="*/ 196 h 214"/>
              <a:gd name="T82" fmla="*/ 7 w 168"/>
              <a:gd name="T83" fmla="*/ 196 h 214"/>
              <a:gd name="T84" fmla="*/ 11 w 168"/>
              <a:gd name="T85" fmla="*/ 203 h 214"/>
              <a:gd name="T86" fmla="*/ 14 w 168"/>
              <a:gd name="T87" fmla="*/ 194 h 214"/>
              <a:gd name="T88" fmla="*/ 14 w 168"/>
              <a:gd name="T89" fmla="*/ 183 h 214"/>
              <a:gd name="T90" fmla="*/ 13 w 168"/>
              <a:gd name="T91" fmla="*/ 172 h 214"/>
              <a:gd name="T92" fmla="*/ 14 w 168"/>
              <a:gd name="T93" fmla="*/ 160 h 214"/>
              <a:gd name="T94" fmla="*/ 15 w 168"/>
              <a:gd name="T95" fmla="*/ 151 h 214"/>
              <a:gd name="T96" fmla="*/ 14 w 168"/>
              <a:gd name="T97" fmla="*/ 140 h 214"/>
              <a:gd name="T98" fmla="*/ 14 w 168"/>
              <a:gd name="T99" fmla="*/ 130 h 214"/>
              <a:gd name="T100" fmla="*/ 14 w 168"/>
              <a:gd name="T101" fmla="*/ 120 h 214"/>
              <a:gd name="T102" fmla="*/ 13 w 168"/>
              <a:gd name="T103" fmla="*/ 110 h 214"/>
              <a:gd name="T104" fmla="*/ 13 w 168"/>
              <a:gd name="T105" fmla="*/ 100 h 214"/>
              <a:gd name="T106" fmla="*/ 13 w 168"/>
              <a:gd name="T107" fmla="*/ 90 h 214"/>
              <a:gd name="T108" fmla="*/ 13 w 168"/>
              <a:gd name="T109" fmla="*/ 81 h 214"/>
              <a:gd name="T110" fmla="*/ 14 w 168"/>
              <a:gd name="T111" fmla="*/ 70 h 214"/>
              <a:gd name="T112" fmla="*/ 14 w 168"/>
              <a:gd name="T113" fmla="*/ 61 h 214"/>
              <a:gd name="T114" fmla="*/ 14 w 168"/>
              <a:gd name="T115" fmla="*/ 50 h 214"/>
              <a:gd name="T116" fmla="*/ 14 w 168"/>
              <a:gd name="T117" fmla="*/ 37 h 214"/>
              <a:gd name="T118" fmla="*/ 14 w 168"/>
              <a:gd name="T119" fmla="*/ 23 h 214"/>
              <a:gd name="T120" fmla="*/ 13 w 168"/>
              <a:gd name="T121" fmla="*/ 14 h 214"/>
              <a:gd name="T122" fmla="*/ 24 w 168"/>
              <a:gd name="T123" fmla="*/ 5 h 214"/>
              <a:gd name="T124" fmla="*/ 165 w 168"/>
              <a:gd name="T125" fmla="*/ 3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214">
                <a:moveTo>
                  <a:pt x="145" y="2"/>
                </a:moveTo>
                <a:cubicBezTo>
                  <a:pt x="132" y="2"/>
                  <a:pt x="119" y="2"/>
                  <a:pt x="105" y="2"/>
                </a:cubicBezTo>
                <a:cubicBezTo>
                  <a:pt x="78" y="2"/>
                  <a:pt x="51" y="2"/>
                  <a:pt x="24" y="2"/>
                </a:cubicBezTo>
                <a:cubicBezTo>
                  <a:pt x="22" y="2"/>
                  <a:pt x="21" y="2"/>
                  <a:pt x="19" y="2"/>
                </a:cubicBezTo>
                <a:cubicBezTo>
                  <a:pt x="13" y="2"/>
                  <a:pt x="9" y="6"/>
                  <a:pt x="8" y="11"/>
                </a:cubicBezTo>
                <a:cubicBezTo>
                  <a:pt x="7" y="12"/>
                  <a:pt x="5" y="12"/>
                  <a:pt x="5" y="13"/>
                </a:cubicBezTo>
                <a:cubicBezTo>
                  <a:pt x="3" y="14"/>
                  <a:pt x="3" y="16"/>
                  <a:pt x="3" y="18"/>
                </a:cubicBezTo>
                <a:cubicBezTo>
                  <a:pt x="4" y="19"/>
                  <a:pt x="6" y="20"/>
                  <a:pt x="8" y="21"/>
                </a:cubicBezTo>
                <a:cubicBezTo>
                  <a:pt x="8" y="21"/>
                  <a:pt x="8" y="22"/>
                  <a:pt x="8" y="23"/>
                </a:cubicBezTo>
                <a:cubicBezTo>
                  <a:pt x="6" y="23"/>
                  <a:pt x="5" y="23"/>
                  <a:pt x="4" y="24"/>
                </a:cubicBezTo>
                <a:cubicBezTo>
                  <a:pt x="2" y="26"/>
                  <a:pt x="2" y="28"/>
                  <a:pt x="3" y="30"/>
                </a:cubicBezTo>
                <a:cubicBezTo>
                  <a:pt x="4" y="32"/>
                  <a:pt x="6" y="33"/>
                  <a:pt x="8" y="34"/>
                </a:cubicBezTo>
                <a:cubicBezTo>
                  <a:pt x="8" y="34"/>
                  <a:pt x="8" y="35"/>
                  <a:pt x="8" y="35"/>
                </a:cubicBezTo>
                <a:cubicBezTo>
                  <a:pt x="6" y="35"/>
                  <a:pt x="4" y="36"/>
                  <a:pt x="3" y="38"/>
                </a:cubicBezTo>
                <a:cubicBezTo>
                  <a:pt x="1" y="41"/>
                  <a:pt x="5" y="44"/>
                  <a:pt x="8" y="45"/>
                </a:cubicBezTo>
                <a:cubicBezTo>
                  <a:pt x="8" y="46"/>
                  <a:pt x="8" y="47"/>
                  <a:pt x="8" y="49"/>
                </a:cubicBezTo>
                <a:cubicBezTo>
                  <a:pt x="6" y="49"/>
                  <a:pt x="5" y="50"/>
                  <a:pt x="4" y="51"/>
                </a:cubicBezTo>
                <a:cubicBezTo>
                  <a:pt x="3" y="53"/>
                  <a:pt x="2" y="54"/>
                  <a:pt x="3" y="56"/>
                </a:cubicBezTo>
                <a:cubicBezTo>
                  <a:pt x="4" y="57"/>
                  <a:pt x="6" y="58"/>
                  <a:pt x="8" y="59"/>
                </a:cubicBezTo>
                <a:cubicBezTo>
                  <a:pt x="8" y="59"/>
                  <a:pt x="8" y="59"/>
                  <a:pt x="8" y="59"/>
                </a:cubicBezTo>
                <a:cubicBezTo>
                  <a:pt x="7" y="59"/>
                  <a:pt x="6" y="59"/>
                  <a:pt x="5" y="60"/>
                </a:cubicBezTo>
                <a:cubicBezTo>
                  <a:pt x="2" y="63"/>
                  <a:pt x="4" y="66"/>
                  <a:pt x="8" y="67"/>
                </a:cubicBezTo>
                <a:cubicBezTo>
                  <a:pt x="8" y="68"/>
                  <a:pt x="8" y="68"/>
                  <a:pt x="8" y="68"/>
                </a:cubicBezTo>
                <a:cubicBezTo>
                  <a:pt x="6" y="68"/>
                  <a:pt x="5" y="69"/>
                  <a:pt x="3" y="70"/>
                </a:cubicBezTo>
                <a:cubicBezTo>
                  <a:pt x="1" y="73"/>
                  <a:pt x="4" y="77"/>
                  <a:pt x="8" y="77"/>
                </a:cubicBezTo>
                <a:cubicBezTo>
                  <a:pt x="8" y="78"/>
                  <a:pt x="8" y="78"/>
                  <a:pt x="8" y="78"/>
                </a:cubicBezTo>
                <a:cubicBezTo>
                  <a:pt x="6" y="78"/>
                  <a:pt x="4" y="79"/>
                  <a:pt x="3" y="80"/>
                </a:cubicBezTo>
                <a:cubicBezTo>
                  <a:pt x="0" y="83"/>
                  <a:pt x="5" y="86"/>
                  <a:pt x="8" y="86"/>
                </a:cubicBezTo>
                <a:cubicBezTo>
                  <a:pt x="8" y="87"/>
                  <a:pt x="8" y="88"/>
                  <a:pt x="8" y="89"/>
                </a:cubicBezTo>
                <a:cubicBezTo>
                  <a:pt x="7" y="89"/>
                  <a:pt x="7" y="89"/>
                  <a:pt x="6" y="89"/>
                </a:cubicBezTo>
                <a:cubicBezTo>
                  <a:pt x="5" y="90"/>
                  <a:pt x="3" y="91"/>
                  <a:pt x="3" y="92"/>
                </a:cubicBezTo>
                <a:cubicBezTo>
                  <a:pt x="2" y="95"/>
                  <a:pt x="5" y="97"/>
                  <a:pt x="8" y="97"/>
                </a:cubicBezTo>
                <a:cubicBezTo>
                  <a:pt x="8" y="97"/>
                  <a:pt x="8" y="98"/>
                  <a:pt x="8" y="99"/>
                </a:cubicBezTo>
                <a:cubicBezTo>
                  <a:pt x="6" y="99"/>
                  <a:pt x="4" y="99"/>
                  <a:pt x="3" y="101"/>
                </a:cubicBezTo>
                <a:cubicBezTo>
                  <a:pt x="1" y="104"/>
                  <a:pt x="5" y="106"/>
                  <a:pt x="8" y="107"/>
                </a:cubicBezTo>
                <a:cubicBezTo>
                  <a:pt x="8" y="107"/>
                  <a:pt x="8" y="108"/>
                  <a:pt x="8" y="109"/>
                </a:cubicBezTo>
                <a:cubicBezTo>
                  <a:pt x="7" y="109"/>
                  <a:pt x="7" y="109"/>
                  <a:pt x="7" y="109"/>
                </a:cubicBezTo>
                <a:cubicBezTo>
                  <a:pt x="5" y="110"/>
                  <a:pt x="4" y="110"/>
                  <a:pt x="3" y="112"/>
                </a:cubicBezTo>
                <a:cubicBezTo>
                  <a:pt x="3" y="115"/>
                  <a:pt x="5" y="116"/>
                  <a:pt x="8" y="117"/>
                </a:cubicBezTo>
                <a:cubicBezTo>
                  <a:pt x="8" y="117"/>
                  <a:pt x="8" y="117"/>
                  <a:pt x="8" y="118"/>
                </a:cubicBezTo>
                <a:cubicBezTo>
                  <a:pt x="6" y="118"/>
                  <a:pt x="5" y="118"/>
                  <a:pt x="4" y="119"/>
                </a:cubicBezTo>
                <a:cubicBezTo>
                  <a:pt x="2" y="122"/>
                  <a:pt x="5" y="125"/>
                  <a:pt x="8" y="126"/>
                </a:cubicBezTo>
                <a:cubicBezTo>
                  <a:pt x="8" y="127"/>
                  <a:pt x="8" y="127"/>
                  <a:pt x="8" y="128"/>
                </a:cubicBezTo>
                <a:cubicBezTo>
                  <a:pt x="6" y="127"/>
                  <a:pt x="5" y="128"/>
                  <a:pt x="4" y="129"/>
                </a:cubicBezTo>
                <a:cubicBezTo>
                  <a:pt x="0" y="131"/>
                  <a:pt x="5" y="135"/>
                  <a:pt x="8" y="136"/>
                </a:cubicBezTo>
                <a:cubicBezTo>
                  <a:pt x="8" y="136"/>
                  <a:pt x="8" y="137"/>
                  <a:pt x="8" y="137"/>
                </a:cubicBezTo>
                <a:cubicBezTo>
                  <a:pt x="6" y="137"/>
                  <a:pt x="5" y="138"/>
                  <a:pt x="3" y="139"/>
                </a:cubicBezTo>
                <a:cubicBezTo>
                  <a:pt x="1" y="142"/>
                  <a:pt x="5" y="145"/>
                  <a:pt x="8" y="145"/>
                </a:cubicBezTo>
                <a:cubicBezTo>
                  <a:pt x="8" y="146"/>
                  <a:pt x="8" y="147"/>
                  <a:pt x="8" y="148"/>
                </a:cubicBezTo>
                <a:cubicBezTo>
                  <a:pt x="7" y="148"/>
                  <a:pt x="6" y="148"/>
                  <a:pt x="5" y="149"/>
                </a:cubicBezTo>
                <a:cubicBezTo>
                  <a:pt x="4" y="150"/>
                  <a:pt x="3" y="151"/>
                  <a:pt x="3" y="153"/>
                </a:cubicBezTo>
                <a:cubicBezTo>
                  <a:pt x="4" y="155"/>
                  <a:pt x="6" y="156"/>
                  <a:pt x="8" y="156"/>
                </a:cubicBezTo>
                <a:cubicBezTo>
                  <a:pt x="8" y="157"/>
                  <a:pt x="8" y="158"/>
                  <a:pt x="8" y="158"/>
                </a:cubicBezTo>
                <a:cubicBezTo>
                  <a:pt x="6" y="158"/>
                  <a:pt x="4" y="159"/>
                  <a:pt x="3" y="161"/>
                </a:cubicBezTo>
                <a:cubicBezTo>
                  <a:pt x="1" y="165"/>
                  <a:pt x="5" y="167"/>
                  <a:pt x="8" y="168"/>
                </a:cubicBezTo>
                <a:cubicBezTo>
                  <a:pt x="8" y="169"/>
                  <a:pt x="8" y="170"/>
                  <a:pt x="8" y="171"/>
                </a:cubicBezTo>
                <a:cubicBezTo>
                  <a:pt x="6" y="171"/>
                  <a:pt x="4" y="172"/>
                  <a:pt x="3" y="173"/>
                </a:cubicBezTo>
                <a:cubicBezTo>
                  <a:pt x="1" y="176"/>
                  <a:pt x="5" y="178"/>
                  <a:pt x="8" y="179"/>
                </a:cubicBezTo>
                <a:cubicBezTo>
                  <a:pt x="8" y="180"/>
                  <a:pt x="8" y="181"/>
                  <a:pt x="8" y="182"/>
                </a:cubicBezTo>
                <a:cubicBezTo>
                  <a:pt x="6" y="182"/>
                  <a:pt x="5" y="183"/>
                  <a:pt x="4" y="184"/>
                </a:cubicBezTo>
                <a:cubicBezTo>
                  <a:pt x="3" y="186"/>
                  <a:pt x="6" y="189"/>
                  <a:pt x="8" y="190"/>
                </a:cubicBezTo>
                <a:cubicBezTo>
                  <a:pt x="8" y="191"/>
                  <a:pt x="8" y="192"/>
                  <a:pt x="8" y="193"/>
                </a:cubicBezTo>
                <a:cubicBezTo>
                  <a:pt x="7" y="193"/>
                  <a:pt x="6" y="193"/>
                  <a:pt x="5" y="194"/>
                </a:cubicBezTo>
                <a:cubicBezTo>
                  <a:pt x="2" y="197"/>
                  <a:pt x="5" y="200"/>
                  <a:pt x="8" y="201"/>
                </a:cubicBezTo>
                <a:cubicBezTo>
                  <a:pt x="8" y="206"/>
                  <a:pt x="9" y="210"/>
                  <a:pt x="14" y="213"/>
                </a:cubicBezTo>
                <a:cubicBezTo>
                  <a:pt x="17" y="214"/>
                  <a:pt x="20" y="214"/>
                  <a:pt x="22" y="214"/>
                </a:cubicBezTo>
                <a:cubicBezTo>
                  <a:pt x="26" y="214"/>
                  <a:pt x="31" y="214"/>
                  <a:pt x="35" y="214"/>
                </a:cubicBezTo>
                <a:cubicBezTo>
                  <a:pt x="64" y="214"/>
                  <a:pt x="94" y="214"/>
                  <a:pt x="123" y="214"/>
                </a:cubicBezTo>
                <a:cubicBezTo>
                  <a:pt x="133" y="214"/>
                  <a:pt x="142" y="214"/>
                  <a:pt x="151" y="214"/>
                </a:cubicBezTo>
                <a:cubicBezTo>
                  <a:pt x="159" y="214"/>
                  <a:pt x="167" y="212"/>
                  <a:pt x="167" y="203"/>
                </a:cubicBezTo>
                <a:cubicBezTo>
                  <a:pt x="167" y="203"/>
                  <a:pt x="168" y="203"/>
                  <a:pt x="168" y="203"/>
                </a:cubicBezTo>
                <a:cubicBezTo>
                  <a:pt x="168" y="155"/>
                  <a:pt x="168" y="107"/>
                  <a:pt x="168" y="59"/>
                </a:cubicBezTo>
                <a:cubicBezTo>
                  <a:pt x="168" y="47"/>
                  <a:pt x="168" y="36"/>
                  <a:pt x="168" y="24"/>
                </a:cubicBezTo>
                <a:cubicBezTo>
                  <a:pt x="168" y="19"/>
                  <a:pt x="168" y="12"/>
                  <a:pt x="166" y="7"/>
                </a:cubicBezTo>
                <a:cubicBezTo>
                  <a:pt x="162" y="0"/>
                  <a:pt x="151" y="2"/>
                  <a:pt x="145" y="2"/>
                </a:cubicBezTo>
                <a:close/>
                <a:moveTo>
                  <a:pt x="6" y="17"/>
                </a:moveTo>
                <a:cubicBezTo>
                  <a:pt x="6" y="16"/>
                  <a:pt x="6" y="16"/>
                  <a:pt x="7" y="15"/>
                </a:cubicBezTo>
                <a:cubicBezTo>
                  <a:pt x="7" y="15"/>
                  <a:pt x="7" y="15"/>
                  <a:pt x="8" y="14"/>
                </a:cubicBezTo>
                <a:cubicBezTo>
                  <a:pt x="8" y="16"/>
                  <a:pt x="8" y="17"/>
                  <a:pt x="8" y="18"/>
                </a:cubicBezTo>
                <a:cubicBezTo>
                  <a:pt x="7" y="18"/>
                  <a:pt x="6" y="17"/>
                  <a:pt x="6" y="17"/>
                </a:cubicBezTo>
                <a:close/>
                <a:moveTo>
                  <a:pt x="7" y="26"/>
                </a:moveTo>
                <a:cubicBezTo>
                  <a:pt x="7" y="26"/>
                  <a:pt x="7" y="26"/>
                  <a:pt x="8" y="26"/>
                </a:cubicBezTo>
                <a:cubicBezTo>
                  <a:pt x="8" y="27"/>
                  <a:pt x="8" y="29"/>
                  <a:pt x="8" y="31"/>
                </a:cubicBezTo>
                <a:cubicBezTo>
                  <a:pt x="6" y="30"/>
                  <a:pt x="4" y="27"/>
                  <a:pt x="7" y="26"/>
                </a:cubicBezTo>
                <a:close/>
                <a:moveTo>
                  <a:pt x="6" y="41"/>
                </a:moveTo>
                <a:cubicBezTo>
                  <a:pt x="5" y="40"/>
                  <a:pt x="5" y="40"/>
                  <a:pt x="6" y="39"/>
                </a:cubicBezTo>
                <a:cubicBezTo>
                  <a:pt x="6" y="38"/>
                  <a:pt x="7" y="38"/>
                  <a:pt x="8" y="38"/>
                </a:cubicBezTo>
                <a:cubicBezTo>
                  <a:pt x="8" y="39"/>
                  <a:pt x="8" y="40"/>
                  <a:pt x="8" y="42"/>
                </a:cubicBezTo>
                <a:cubicBezTo>
                  <a:pt x="7" y="41"/>
                  <a:pt x="7" y="41"/>
                  <a:pt x="6" y="41"/>
                </a:cubicBezTo>
                <a:close/>
                <a:moveTo>
                  <a:pt x="6" y="54"/>
                </a:moveTo>
                <a:cubicBezTo>
                  <a:pt x="5" y="54"/>
                  <a:pt x="5" y="54"/>
                  <a:pt x="5" y="54"/>
                </a:cubicBezTo>
                <a:cubicBezTo>
                  <a:pt x="6" y="53"/>
                  <a:pt x="6" y="53"/>
                  <a:pt x="6" y="53"/>
                </a:cubicBezTo>
                <a:cubicBezTo>
                  <a:pt x="6" y="52"/>
                  <a:pt x="7" y="52"/>
                  <a:pt x="8" y="52"/>
                </a:cubicBezTo>
                <a:cubicBezTo>
                  <a:pt x="8" y="53"/>
                  <a:pt x="8" y="54"/>
                  <a:pt x="8" y="56"/>
                </a:cubicBezTo>
                <a:cubicBezTo>
                  <a:pt x="7" y="55"/>
                  <a:pt x="6" y="55"/>
                  <a:pt x="6" y="54"/>
                </a:cubicBezTo>
                <a:close/>
                <a:moveTo>
                  <a:pt x="8" y="62"/>
                </a:moveTo>
                <a:cubicBezTo>
                  <a:pt x="8" y="63"/>
                  <a:pt x="8" y="63"/>
                  <a:pt x="8" y="64"/>
                </a:cubicBezTo>
                <a:cubicBezTo>
                  <a:pt x="7" y="64"/>
                  <a:pt x="6" y="62"/>
                  <a:pt x="8" y="62"/>
                </a:cubicBezTo>
                <a:close/>
                <a:moveTo>
                  <a:pt x="6" y="71"/>
                </a:moveTo>
                <a:cubicBezTo>
                  <a:pt x="7" y="71"/>
                  <a:pt x="7" y="71"/>
                  <a:pt x="8" y="71"/>
                </a:cubicBezTo>
                <a:cubicBezTo>
                  <a:pt x="8" y="72"/>
                  <a:pt x="8" y="73"/>
                  <a:pt x="8" y="74"/>
                </a:cubicBezTo>
                <a:cubicBezTo>
                  <a:pt x="6" y="74"/>
                  <a:pt x="4" y="73"/>
                  <a:pt x="6" y="71"/>
                </a:cubicBezTo>
                <a:close/>
                <a:moveTo>
                  <a:pt x="6" y="83"/>
                </a:moveTo>
                <a:cubicBezTo>
                  <a:pt x="6" y="83"/>
                  <a:pt x="5" y="82"/>
                  <a:pt x="5" y="82"/>
                </a:cubicBezTo>
                <a:cubicBezTo>
                  <a:pt x="5" y="82"/>
                  <a:pt x="5" y="82"/>
                  <a:pt x="5" y="82"/>
                </a:cubicBezTo>
                <a:cubicBezTo>
                  <a:pt x="6" y="81"/>
                  <a:pt x="7" y="81"/>
                  <a:pt x="8" y="81"/>
                </a:cubicBezTo>
                <a:cubicBezTo>
                  <a:pt x="8" y="82"/>
                  <a:pt x="8" y="83"/>
                  <a:pt x="8" y="83"/>
                </a:cubicBezTo>
                <a:cubicBezTo>
                  <a:pt x="7" y="83"/>
                  <a:pt x="7" y="83"/>
                  <a:pt x="6" y="83"/>
                </a:cubicBezTo>
                <a:close/>
                <a:moveTo>
                  <a:pt x="7" y="94"/>
                </a:moveTo>
                <a:cubicBezTo>
                  <a:pt x="6" y="93"/>
                  <a:pt x="6" y="93"/>
                  <a:pt x="6" y="93"/>
                </a:cubicBezTo>
                <a:cubicBezTo>
                  <a:pt x="6" y="93"/>
                  <a:pt x="6" y="93"/>
                  <a:pt x="6" y="93"/>
                </a:cubicBezTo>
                <a:cubicBezTo>
                  <a:pt x="6" y="92"/>
                  <a:pt x="7" y="92"/>
                  <a:pt x="7" y="92"/>
                </a:cubicBezTo>
                <a:cubicBezTo>
                  <a:pt x="8" y="92"/>
                  <a:pt x="8" y="92"/>
                  <a:pt x="8" y="92"/>
                </a:cubicBezTo>
                <a:cubicBezTo>
                  <a:pt x="8" y="93"/>
                  <a:pt x="8" y="93"/>
                  <a:pt x="8" y="94"/>
                </a:cubicBezTo>
                <a:cubicBezTo>
                  <a:pt x="7" y="94"/>
                  <a:pt x="7" y="94"/>
                  <a:pt x="7" y="94"/>
                </a:cubicBezTo>
                <a:close/>
                <a:moveTo>
                  <a:pt x="7" y="103"/>
                </a:moveTo>
                <a:cubicBezTo>
                  <a:pt x="5" y="102"/>
                  <a:pt x="6" y="102"/>
                  <a:pt x="7" y="102"/>
                </a:cubicBezTo>
                <a:cubicBezTo>
                  <a:pt x="7" y="102"/>
                  <a:pt x="7" y="102"/>
                  <a:pt x="8" y="102"/>
                </a:cubicBezTo>
                <a:cubicBezTo>
                  <a:pt x="8" y="102"/>
                  <a:pt x="8" y="103"/>
                  <a:pt x="8" y="104"/>
                </a:cubicBezTo>
                <a:cubicBezTo>
                  <a:pt x="7" y="103"/>
                  <a:pt x="7" y="103"/>
                  <a:pt x="7" y="103"/>
                </a:cubicBezTo>
                <a:close/>
                <a:moveTo>
                  <a:pt x="6" y="112"/>
                </a:moveTo>
                <a:cubicBezTo>
                  <a:pt x="6" y="112"/>
                  <a:pt x="7" y="112"/>
                  <a:pt x="8" y="112"/>
                </a:cubicBezTo>
                <a:cubicBezTo>
                  <a:pt x="8" y="113"/>
                  <a:pt x="8" y="113"/>
                  <a:pt x="8" y="114"/>
                </a:cubicBezTo>
                <a:cubicBezTo>
                  <a:pt x="7" y="114"/>
                  <a:pt x="6" y="113"/>
                  <a:pt x="6" y="112"/>
                </a:cubicBezTo>
                <a:close/>
                <a:moveTo>
                  <a:pt x="7" y="121"/>
                </a:moveTo>
                <a:cubicBezTo>
                  <a:pt x="7" y="121"/>
                  <a:pt x="7" y="121"/>
                  <a:pt x="8" y="121"/>
                </a:cubicBezTo>
                <a:cubicBezTo>
                  <a:pt x="8" y="121"/>
                  <a:pt x="8" y="122"/>
                  <a:pt x="8" y="123"/>
                </a:cubicBezTo>
                <a:cubicBezTo>
                  <a:pt x="7" y="122"/>
                  <a:pt x="6" y="121"/>
                  <a:pt x="7" y="121"/>
                </a:cubicBezTo>
                <a:close/>
                <a:moveTo>
                  <a:pt x="6" y="130"/>
                </a:moveTo>
                <a:cubicBezTo>
                  <a:pt x="7" y="130"/>
                  <a:pt x="7" y="130"/>
                  <a:pt x="8" y="130"/>
                </a:cubicBezTo>
                <a:cubicBezTo>
                  <a:pt x="8" y="131"/>
                  <a:pt x="8" y="132"/>
                  <a:pt x="8" y="133"/>
                </a:cubicBezTo>
                <a:cubicBezTo>
                  <a:pt x="6" y="132"/>
                  <a:pt x="5" y="131"/>
                  <a:pt x="6" y="130"/>
                </a:cubicBezTo>
                <a:close/>
                <a:moveTo>
                  <a:pt x="7" y="140"/>
                </a:moveTo>
                <a:cubicBezTo>
                  <a:pt x="7" y="140"/>
                  <a:pt x="7" y="140"/>
                  <a:pt x="8" y="140"/>
                </a:cubicBezTo>
                <a:cubicBezTo>
                  <a:pt x="8" y="141"/>
                  <a:pt x="8" y="142"/>
                  <a:pt x="8" y="142"/>
                </a:cubicBezTo>
                <a:cubicBezTo>
                  <a:pt x="6" y="142"/>
                  <a:pt x="4" y="141"/>
                  <a:pt x="7" y="140"/>
                </a:cubicBezTo>
                <a:close/>
                <a:moveTo>
                  <a:pt x="7" y="153"/>
                </a:moveTo>
                <a:cubicBezTo>
                  <a:pt x="7" y="153"/>
                  <a:pt x="7" y="153"/>
                  <a:pt x="6" y="152"/>
                </a:cubicBezTo>
                <a:cubicBezTo>
                  <a:pt x="6" y="152"/>
                  <a:pt x="6" y="152"/>
                  <a:pt x="6" y="152"/>
                </a:cubicBezTo>
                <a:cubicBezTo>
                  <a:pt x="6" y="152"/>
                  <a:pt x="6" y="152"/>
                  <a:pt x="6" y="152"/>
                </a:cubicBezTo>
                <a:cubicBezTo>
                  <a:pt x="6" y="152"/>
                  <a:pt x="6" y="152"/>
                  <a:pt x="6" y="152"/>
                </a:cubicBezTo>
                <a:cubicBezTo>
                  <a:pt x="6" y="152"/>
                  <a:pt x="6" y="152"/>
                  <a:pt x="6" y="152"/>
                </a:cubicBezTo>
                <a:cubicBezTo>
                  <a:pt x="6" y="152"/>
                  <a:pt x="7" y="152"/>
                  <a:pt x="7" y="151"/>
                </a:cubicBezTo>
                <a:cubicBezTo>
                  <a:pt x="7" y="151"/>
                  <a:pt x="7" y="151"/>
                  <a:pt x="8" y="151"/>
                </a:cubicBezTo>
                <a:cubicBezTo>
                  <a:pt x="8" y="152"/>
                  <a:pt x="8" y="153"/>
                  <a:pt x="8" y="153"/>
                </a:cubicBezTo>
                <a:cubicBezTo>
                  <a:pt x="7" y="153"/>
                  <a:pt x="7" y="153"/>
                  <a:pt x="7" y="153"/>
                </a:cubicBezTo>
                <a:close/>
                <a:moveTo>
                  <a:pt x="6" y="162"/>
                </a:moveTo>
                <a:cubicBezTo>
                  <a:pt x="6" y="161"/>
                  <a:pt x="7" y="161"/>
                  <a:pt x="8" y="161"/>
                </a:cubicBezTo>
                <a:cubicBezTo>
                  <a:pt x="8" y="162"/>
                  <a:pt x="8" y="163"/>
                  <a:pt x="8" y="165"/>
                </a:cubicBezTo>
                <a:cubicBezTo>
                  <a:pt x="6" y="164"/>
                  <a:pt x="5" y="163"/>
                  <a:pt x="6" y="162"/>
                </a:cubicBezTo>
                <a:close/>
                <a:moveTo>
                  <a:pt x="7" y="175"/>
                </a:moveTo>
                <a:cubicBezTo>
                  <a:pt x="6" y="175"/>
                  <a:pt x="6" y="175"/>
                  <a:pt x="6" y="175"/>
                </a:cubicBezTo>
                <a:cubicBezTo>
                  <a:pt x="6" y="175"/>
                  <a:pt x="6" y="175"/>
                  <a:pt x="6" y="175"/>
                </a:cubicBezTo>
                <a:cubicBezTo>
                  <a:pt x="6" y="174"/>
                  <a:pt x="6" y="174"/>
                  <a:pt x="6" y="174"/>
                </a:cubicBezTo>
                <a:cubicBezTo>
                  <a:pt x="7" y="174"/>
                  <a:pt x="7" y="174"/>
                  <a:pt x="8" y="174"/>
                </a:cubicBezTo>
                <a:cubicBezTo>
                  <a:pt x="8" y="174"/>
                  <a:pt x="8" y="175"/>
                  <a:pt x="8" y="176"/>
                </a:cubicBezTo>
                <a:cubicBezTo>
                  <a:pt x="7" y="176"/>
                  <a:pt x="7" y="176"/>
                  <a:pt x="7" y="175"/>
                </a:cubicBezTo>
                <a:close/>
                <a:moveTo>
                  <a:pt x="7" y="186"/>
                </a:moveTo>
                <a:cubicBezTo>
                  <a:pt x="7" y="186"/>
                  <a:pt x="7" y="186"/>
                  <a:pt x="7" y="186"/>
                </a:cubicBezTo>
                <a:cubicBezTo>
                  <a:pt x="7" y="185"/>
                  <a:pt x="7" y="185"/>
                  <a:pt x="7" y="185"/>
                </a:cubicBezTo>
                <a:cubicBezTo>
                  <a:pt x="7" y="185"/>
                  <a:pt x="7" y="185"/>
                  <a:pt x="8" y="185"/>
                </a:cubicBezTo>
                <a:cubicBezTo>
                  <a:pt x="8" y="186"/>
                  <a:pt x="8" y="186"/>
                  <a:pt x="8" y="187"/>
                </a:cubicBezTo>
                <a:cubicBezTo>
                  <a:pt x="8" y="187"/>
                  <a:pt x="7" y="186"/>
                  <a:pt x="7" y="186"/>
                </a:cubicBezTo>
                <a:close/>
                <a:moveTo>
                  <a:pt x="7" y="196"/>
                </a:moveTo>
                <a:cubicBezTo>
                  <a:pt x="7" y="195"/>
                  <a:pt x="8" y="195"/>
                  <a:pt x="8" y="195"/>
                </a:cubicBezTo>
                <a:cubicBezTo>
                  <a:pt x="8" y="196"/>
                  <a:pt x="8" y="197"/>
                  <a:pt x="8" y="198"/>
                </a:cubicBezTo>
                <a:cubicBezTo>
                  <a:pt x="7" y="197"/>
                  <a:pt x="7" y="197"/>
                  <a:pt x="7" y="197"/>
                </a:cubicBezTo>
                <a:cubicBezTo>
                  <a:pt x="6" y="196"/>
                  <a:pt x="7" y="196"/>
                  <a:pt x="7" y="196"/>
                </a:cubicBezTo>
                <a:close/>
                <a:moveTo>
                  <a:pt x="141" y="211"/>
                </a:moveTo>
                <a:cubicBezTo>
                  <a:pt x="127" y="211"/>
                  <a:pt x="114" y="211"/>
                  <a:pt x="100" y="211"/>
                </a:cubicBezTo>
                <a:cubicBezTo>
                  <a:pt x="74" y="211"/>
                  <a:pt x="48" y="211"/>
                  <a:pt x="22" y="211"/>
                </a:cubicBezTo>
                <a:cubicBezTo>
                  <a:pt x="17" y="211"/>
                  <a:pt x="11" y="209"/>
                  <a:pt x="11" y="203"/>
                </a:cubicBezTo>
                <a:cubicBezTo>
                  <a:pt x="11" y="201"/>
                  <a:pt x="11" y="200"/>
                  <a:pt x="11" y="199"/>
                </a:cubicBezTo>
                <a:cubicBezTo>
                  <a:pt x="11" y="198"/>
                  <a:pt x="11" y="197"/>
                  <a:pt x="11" y="196"/>
                </a:cubicBezTo>
                <a:cubicBezTo>
                  <a:pt x="11" y="196"/>
                  <a:pt x="12" y="196"/>
                  <a:pt x="12" y="197"/>
                </a:cubicBezTo>
                <a:cubicBezTo>
                  <a:pt x="14" y="198"/>
                  <a:pt x="15" y="195"/>
                  <a:pt x="14" y="194"/>
                </a:cubicBezTo>
                <a:cubicBezTo>
                  <a:pt x="13" y="194"/>
                  <a:pt x="12" y="193"/>
                  <a:pt x="11" y="193"/>
                </a:cubicBezTo>
                <a:cubicBezTo>
                  <a:pt x="11" y="190"/>
                  <a:pt x="11" y="188"/>
                  <a:pt x="11" y="185"/>
                </a:cubicBezTo>
                <a:cubicBezTo>
                  <a:pt x="12" y="186"/>
                  <a:pt x="12" y="186"/>
                  <a:pt x="13" y="186"/>
                </a:cubicBezTo>
                <a:cubicBezTo>
                  <a:pt x="15" y="187"/>
                  <a:pt x="16" y="184"/>
                  <a:pt x="14" y="183"/>
                </a:cubicBezTo>
                <a:cubicBezTo>
                  <a:pt x="13" y="183"/>
                  <a:pt x="12" y="183"/>
                  <a:pt x="11" y="182"/>
                </a:cubicBezTo>
                <a:cubicBezTo>
                  <a:pt x="11" y="180"/>
                  <a:pt x="11" y="177"/>
                  <a:pt x="11" y="174"/>
                </a:cubicBezTo>
                <a:cubicBezTo>
                  <a:pt x="11" y="175"/>
                  <a:pt x="12" y="175"/>
                  <a:pt x="13" y="175"/>
                </a:cubicBezTo>
                <a:cubicBezTo>
                  <a:pt x="14" y="176"/>
                  <a:pt x="15" y="173"/>
                  <a:pt x="13" y="172"/>
                </a:cubicBezTo>
                <a:cubicBezTo>
                  <a:pt x="13" y="172"/>
                  <a:pt x="12" y="172"/>
                  <a:pt x="11" y="171"/>
                </a:cubicBezTo>
                <a:cubicBezTo>
                  <a:pt x="11" y="168"/>
                  <a:pt x="11" y="165"/>
                  <a:pt x="11" y="162"/>
                </a:cubicBezTo>
                <a:cubicBezTo>
                  <a:pt x="12" y="162"/>
                  <a:pt x="13" y="163"/>
                  <a:pt x="13" y="163"/>
                </a:cubicBezTo>
                <a:cubicBezTo>
                  <a:pt x="15" y="164"/>
                  <a:pt x="16" y="161"/>
                  <a:pt x="14" y="160"/>
                </a:cubicBezTo>
                <a:cubicBezTo>
                  <a:pt x="13" y="160"/>
                  <a:pt x="12" y="159"/>
                  <a:pt x="11" y="159"/>
                </a:cubicBezTo>
                <a:cubicBezTo>
                  <a:pt x="11" y="156"/>
                  <a:pt x="11" y="154"/>
                  <a:pt x="11" y="151"/>
                </a:cubicBezTo>
                <a:cubicBezTo>
                  <a:pt x="11" y="151"/>
                  <a:pt x="12" y="152"/>
                  <a:pt x="12" y="152"/>
                </a:cubicBezTo>
                <a:cubicBezTo>
                  <a:pt x="14" y="154"/>
                  <a:pt x="16" y="152"/>
                  <a:pt x="15" y="151"/>
                </a:cubicBezTo>
                <a:cubicBezTo>
                  <a:pt x="14" y="149"/>
                  <a:pt x="12" y="148"/>
                  <a:pt x="11" y="148"/>
                </a:cubicBezTo>
                <a:cubicBezTo>
                  <a:pt x="11" y="146"/>
                  <a:pt x="11" y="143"/>
                  <a:pt x="11" y="141"/>
                </a:cubicBezTo>
                <a:cubicBezTo>
                  <a:pt x="11" y="141"/>
                  <a:pt x="12" y="142"/>
                  <a:pt x="13" y="142"/>
                </a:cubicBezTo>
                <a:cubicBezTo>
                  <a:pt x="14" y="143"/>
                  <a:pt x="16" y="141"/>
                  <a:pt x="14" y="140"/>
                </a:cubicBezTo>
                <a:cubicBezTo>
                  <a:pt x="13" y="139"/>
                  <a:pt x="12" y="138"/>
                  <a:pt x="11" y="138"/>
                </a:cubicBezTo>
                <a:cubicBezTo>
                  <a:pt x="11" y="136"/>
                  <a:pt x="11" y="133"/>
                  <a:pt x="11" y="131"/>
                </a:cubicBezTo>
                <a:cubicBezTo>
                  <a:pt x="11" y="132"/>
                  <a:pt x="12" y="132"/>
                  <a:pt x="12" y="132"/>
                </a:cubicBezTo>
                <a:cubicBezTo>
                  <a:pt x="14" y="133"/>
                  <a:pt x="15" y="131"/>
                  <a:pt x="14" y="130"/>
                </a:cubicBezTo>
                <a:cubicBezTo>
                  <a:pt x="13" y="129"/>
                  <a:pt x="12" y="129"/>
                  <a:pt x="11" y="128"/>
                </a:cubicBezTo>
                <a:cubicBezTo>
                  <a:pt x="11" y="126"/>
                  <a:pt x="11" y="124"/>
                  <a:pt x="11" y="122"/>
                </a:cubicBezTo>
                <a:cubicBezTo>
                  <a:pt x="11" y="122"/>
                  <a:pt x="12" y="122"/>
                  <a:pt x="13" y="123"/>
                </a:cubicBezTo>
                <a:cubicBezTo>
                  <a:pt x="15" y="123"/>
                  <a:pt x="16" y="120"/>
                  <a:pt x="14" y="120"/>
                </a:cubicBezTo>
                <a:cubicBezTo>
                  <a:pt x="13" y="119"/>
                  <a:pt x="12" y="119"/>
                  <a:pt x="11" y="119"/>
                </a:cubicBezTo>
                <a:cubicBezTo>
                  <a:pt x="11" y="117"/>
                  <a:pt x="11" y="115"/>
                  <a:pt x="11" y="113"/>
                </a:cubicBezTo>
                <a:cubicBezTo>
                  <a:pt x="11" y="113"/>
                  <a:pt x="12" y="113"/>
                  <a:pt x="12" y="113"/>
                </a:cubicBezTo>
                <a:cubicBezTo>
                  <a:pt x="14" y="114"/>
                  <a:pt x="15" y="111"/>
                  <a:pt x="13" y="110"/>
                </a:cubicBezTo>
                <a:cubicBezTo>
                  <a:pt x="12" y="110"/>
                  <a:pt x="12" y="110"/>
                  <a:pt x="11" y="110"/>
                </a:cubicBezTo>
                <a:cubicBezTo>
                  <a:pt x="11" y="107"/>
                  <a:pt x="11" y="104"/>
                  <a:pt x="11" y="102"/>
                </a:cubicBezTo>
                <a:cubicBezTo>
                  <a:pt x="11" y="102"/>
                  <a:pt x="12" y="102"/>
                  <a:pt x="13" y="103"/>
                </a:cubicBezTo>
                <a:cubicBezTo>
                  <a:pt x="14" y="103"/>
                  <a:pt x="15" y="100"/>
                  <a:pt x="13" y="100"/>
                </a:cubicBezTo>
                <a:cubicBezTo>
                  <a:pt x="13" y="99"/>
                  <a:pt x="12" y="99"/>
                  <a:pt x="11" y="99"/>
                </a:cubicBezTo>
                <a:cubicBezTo>
                  <a:pt x="11" y="97"/>
                  <a:pt x="11" y="95"/>
                  <a:pt x="11" y="92"/>
                </a:cubicBezTo>
                <a:cubicBezTo>
                  <a:pt x="11" y="93"/>
                  <a:pt x="12" y="93"/>
                  <a:pt x="12" y="93"/>
                </a:cubicBezTo>
                <a:cubicBezTo>
                  <a:pt x="14" y="94"/>
                  <a:pt x="15" y="91"/>
                  <a:pt x="13" y="90"/>
                </a:cubicBezTo>
                <a:cubicBezTo>
                  <a:pt x="12" y="90"/>
                  <a:pt x="11" y="90"/>
                  <a:pt x="11" y="89"/>
                </a:cubicBezTo>
                <a:cubicBezTo>
                  <a:pt x="11" y="87"/>
                  <a:pt x="11" y="85"/>
                  <a:pt x="11" y="83"/>
                </a:cubicBezTo>
                <a:cubicBezTo>
                  <a:pt x="11" y="83"/>
                  <a:pt x="11" y="83"/>
                  <a:pt x="11" y="83"/>
                </a:cubicBezTo>
                <a:cubicBezTo>
                  <a:pt x="13" y="84"/>
                  <a:pt x="15" y="82"/>
                  <a:pt x="13" y="81"/>
                </a:cubicBezTo>
                <a:cubicBezTo>
                  <a:pt x="13" y="80"/>
                  <a:pt x="12" y="80"/>
                  <a:pt x="11" y="79"/>
                </a:cubicBezTo>
                <a:cubicBezTo>
                  <a:pt x="11" y="77"/>
                  <a:pt x="11" y="74"/>
                  <a:pt x="11" y="71"/>
                </a:cubicBezTo>
                <a:cubicBezTo>
                  <a:pt x="11" y="72"/>
                  <a:pt x="12" y="72"/>
                  <a:pt x="12" y="72"/>
                </a:cubicBezTo>
                <a:cubicBezTo>
                  <a:pt x="14" y="73"/>
                  <a:pt x="16" y="70"/>
                  <a:pt x="14" y="70"/>
                </a:cubicBezTo>
                <a:cubicBezTo>
                  <a:pt x="13" y="69"/>
                  <a:pt x="12" y="69"/>
                  <a:pt x="11" y="68"/>
                </a:cubicBezTo>
                <a:cubicBezTo>
                  <a:pt x="11" y="66"/>
                  <a:pt x="11" y="64"/>
                  <a:pt x="11" y="62"/>
                </a:cubicBezTo>
                <a:cubicBezTo>
                  <a:pt x="11" y="63"/>
                  <a:pt x="12" y="63"/>
                  <a:pt x="12" y="63"/>
                </a:cubicBezTo>
                <a:cubicBezTo>
                  <a:pt x="14" y="64"/>
                  <a:pt x="15" y="62"/>
                  <a:pt x="14" y="61"/>
                </a:cubicBezTo>
                <a:cubicBezTo>
                  <a:pt x="13" y="60"/>
                  <a:pt x="12" y="60"/>
                  <a:pt x="11" y="59"/>
                </a:cubicBezTo>
                <a:cubicBezTo>
                  <a:pt x="11" y="57"/>
                  <a:pt x="11" y="54"/>
                  <a:pt x="11" y="52"/>
                </a:cubicBezTo>
                <a:cubicBezTo>
                  <a:pt x="11" y="52"/>
                  <a:pt x="12" y="52"/>
                  <a:pt x="12" y="53"/>
                </a:cubicBezTo>
                <a:cubicBezTo>
                  <a:pt x="14" y="54"/>
                  <a:pt x="15" y="51"/>
                  <a:pt x="14" y="50"/>
                </a:cubicBezTo>
                <a:cubicBezTo>
                  <a:pt x="13" y="50"/>
                  <a:pt x="12" y="49"/>
                  <a:pt x="11" y="49"/>
                </a:cubicBezTo>
                <a:cubicBezTo>
                  <a:pt x="11" y="45"/>
                  <a:pt x="11" y="42"/>
                  <a:pt x="11" y="38"/>
                </a:cubicBezTo>
                <a:cubicBezTo>
                  <a:pt x="11" y="38"/>
                  <a:pt x="12" y="39"/>
                  <a:pt x="13" y="39"/>
                </a:cubicBezTo>
                <a:cubicBezTo>
                  <a:pt x="14" y="40"/>
                  <a:pt x="16" y="38"/>
                  <a:pt x="14" y="37"/>
                </a:cubicBezTo>
                <a:cubicBezTo>
                  <a:pt x="13" y="36"/>
                  <a:pt x="12" y="36"/>
                  <a:pt x="11" y="35"/>
                </a:cubicBezTo>
                <a:cubicBezTo>
                  <a:pt x="11" y="32"/>
                  <a:pt x="11" y="29"/>
                  <a:pt x="11" y="25"/>
                </a:cubicBezTo>
                <a:cubicBezTo>
                  <a:pt x="12" y="25"/>
                  <a:pt x="12" y="26"/>
                  <a:pt x="13" y="26"/>
                </a:cubicBezTo>
                <a:cubicBezTo>
                  <a:pt x="15" y="26"/>
                  <a:pt x="16" y="23"/>
                  <a:pt x="14" y="23"/>
                </a:cubicBezTo>
                <a:cubicBezTo>
                  <a:pt x="13" y="23"/>
                  <a:pt x="12" y="23"/>
                  <a:pt x="11" y="22"/>
                </a:cubicBezTo>
                <a:cubicBezTo>
                  <a:pt x="11" y="20"/>
                  <a:pt x="11" y="18"/>
                  <a:pt x="11" y="15"/>
                </a:cubicBezTo>
                <a:cubicBezTo>
                  <a:pt x="11" y="15"/>
                  <a:pt x="11" y="14"/>
                  <a:pt x="11" y="14"/>
                </a:cubicBezTo>
                <a:cubicBezTo>
                  <a:pt x="12" y="14"/>
                  <a:pt x="13" y="14"/>
                  <a:pt x="13" y="14"/>
                </a:cubicBezTo>
                <a:cubicBezTo>
                  <a:pt x="15" y="15"/>
                  <a:pt x="16" y="13"/>
                  <a:pt x="15" y="12"/>
                </a:cubicBezTo>
                <a:cubicBezTo>
                  <a:pt x="14" y="11"/>
                  <a:pt x="12" y="11"/>
                  <a:pt x="11" y="11"/>
                </a:cubicBezTo>
                <a:cubicBezTo>
                  <a:pt x="12" y="8"/>
                  <a:pt x="14" y="5"/>
                  <a:pt x="19" y="5"/>
                </a:cubicBezTo>
                <a:cubicBezTo>
                  <a:pt x="21" y="4"/>
                  <a:pt x="22" y="5"/>
                  <a:pt x="24" y="5"/>
                </a:cubicBezTo>
                <a:cubicBezTo>
                  <a:pt x="35" y="5"/>
                  <a:pt x="47" y="5"/>
                  <a:pt x="58" y="5"/>
                </a:cubicBezTo>
                <a:cubicBezTo>
                  <a:pt x="87" y="5"/>
                  <a:pt x="116" y="5"/>
                  <a:pt x="145" y="5"/>
                </a:cubicBezTo>
                <a:cubicBezTo>
                  <a:pt x="152" y="5"/>
                  <a:pt x="165" y="2"/>
                  <a:pt x="165" y="13"/>
                </a:cubicBezTo>
                <a:cubicBezTo>
                  <a:pt x="165" y="19"/>
                  <a:pt x="165" y="25"/>
                  <a:pt x="165" y="31"/>
                </a:cubicBezTo>
                <a:cubicBezTo>
                  <a:pt x="165" y="85"/>
                  <a:pt x="165" y="140"/>
                  <a:pt x="165" y="194"/>
                </a:cubicBezTo>
                <a:cubicBezTo>
                  <a:pt x="165" y="197"/>
                  <a:pt x="165" y="200"/>
                  <a:pt x="165" y="203"/>
                </a:cubicBezTo>
                <a:cubicBezTo>
                  <a:pt x="164" y="214"/>
                  <a:pt x="149" y="211"/>
                  <a:pt x="141" y="2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7"/>
          <p:cNvSpPr>
            <a:spLocks noEditPoints="1"/>
          </p:cNvSpPr>
          <p:nvPr/>
        </p:nvSpPr>
        <p:spPr bwMode="auto">
          <a:xfrm>
            <a:off x="8561388" y="2105025"/>
            <a:ext cx="319088" cy="112713"/>
          </a:xfrm>
          <a:custGeom>
            <a:avLst/>
            <a:gdLst>
              <a:gd name="T0" fmla="*/ 76 w 85"/>
              <a:gd name="T1" fmla="*/ 14 h 30"/>
              <a:gd name="T2" fmla="*/ 72 w 85"/>
              <a:gd name="T3" fmla="*/ 14 h 30"/>
              <a:gd name="T4" fmla="*/ 72 w 85"/>
              <a:gd name="T5" fmla="*/ 15 h 30"/>
              <a:gd name="T6" fmla="*/ 61 w 85"/>
              <a:gd name="T7" fmla="*/ 21 h 30"/>
              <a:gd name="T8" fmla="*/ 63 w 85"/>
              <a:gd name="T9" fmla="*/ 11 h 30"/>
              <a:gd name="T10" fmla="*/ 58 w 85"/>
              <a:gd name="T11" fmla="*/ 21 h 30"/>
              <a:gd name="T12" fmla="*/ 49 w 85"/>
              <a:gd name="T13" fmla="*/ 11 h 30"/>
              <a:gd name="T14" fmla="*/ 60 w 85"/>
              <a:gd name="T15" fmla="*/ 9 h 30"/>
              <a:gd name="T16" fmla="*/ 53 w 85"/>
              <a:gd name="T17" fmla="*/ 8 h 30"/>
              <a:gd name="T18" fmla="*/ 48 w 85"/>
              <a:gd name="T19" fmla="*/ 7 h 30"/>
              <a:gd name="T20" fmla="*/ 42 w 85"/>
              <a:gd name="T21" fmla="*/ 9 h 30"/>
              <a:gd name="T22" fmla="*/ 46 w 85"/>
              <a:gd name="T23" fmla="*/ 10 h 30"/>
              <a:gd name="T24" fmla="*/ 42 w 85"/>
              <a:gd name="T25" fmla="*/ 13 h 30"/>
              <a:gd name="T26" fmla="*/ 35 w 85"/>
              <a:gd name="T27" fmla="*/ 12 h 30"/>
              <a:gd name="T28" fmla="*/ 27 w 85"/>
              <a:gd name="T29" fmla="*/ 21 h 30"/>
              <a:gd name="T30" fmla="*/ 21 w 85"/>
              <a:gd name="T31" fmla="*/ 20 h 30"/>
              <a:gd name="T32" fmla="*/ 14 w 85"/>
              <a:gd name="T33" fmla="*/ 11 h 30"/>
              <a:gd name="T34" fmla="*/ 0 w 85"/>
              <a:gd name="T35" fmla="*/ 13 h 30"/>
              <a:gd name="T36" fmla="*/ 11 w 85"/>
              <a:gd name="T37" fmla="*/ 6 h 30"/>
              <a:gd name="T38" fmla="*/ 7 w 85"/>
              <a:gd name="T39" fmla="*/ 30 h 30"/>
              <a:gd name="T40" fmla="*/ 13 w 85"/>
              <a:gd name="T41" fmla="*/ 17 h 30"/>
              <a:gd name="T42" fmla="*/ 19 w 85"/>
              <a:gd name="T43" fmla="*/ 8 h 30"/>
              <a:gd name="T44" fmla="*/ 22 w 85"/>
              <a:gd name="T45" fmla="*/ 11 h 30"/>
              <a:gd name="T46" fmla="*/ 29 w 85"/>
              <a:gd name="T47" fmla="*/ 22 h 30"/>
              <a:gd name="T48" fmla="*/ 42 w 85"/>
              <a:gd name="T49" fmla="*/ 16 h 30"/>
              <a:gd name="T50" fmla="*/ 48 w 85"/>
              <a:gd name="T51" fmla="*/ 26 h 30"/>
              <a:gd name="T52" fmla="*/ 59 w 85"/>
              <a:gd name="T53" fmla="*/ 23 h 30"/>
              <a:gd name="T54" fmla="*/ 74 w 85"/>
              <a:gd name="T55" fmla="*/ 16 h 30"/>
              <a:gd name="T56" fmla="*/ 79 w 85"/>
              <a:gd name="T57" fmla="*/ 25 h 30"/>
              <a:gd name="T58" fmla="*/ 70 w 85"/>
              <a:gd name="T59" fmla="*/ 23 h 30"/>
              <a:gd name="T60" fmla="*/ 82 w 85"/>
              <a:gd name="T61" fmla="*/ 27 h 30"/>
              <a:gd name="T62" fmla="*/ 8 w 85"/>
              <a:gd name="T63" fmla="*/ 27 h 30"/>
              <a:gd name="T64" fmla="*/ 8 w 85"/>
              <a:gd name="T65" fmla="*/ 27 h 30"/>
              <a:gd name="T66" fmla="*/ 32 w 85"/>
              <a:gd name="T67" fmla="*/ 21 h 30"/>
              <a:gd name="T68" fmla="*/ 35 w 85"/>
              <a:gd name="T69" fmla="*/ 15 h 30"/>
              <a:gd name="T70" fmla="*/ 39 w 85"/>
              <a:gd name="T71" fmla="*/ 17 h 30"/>
              <a:gd name="T72" fmla="*/ 61 w 85"/>
              <a:gd name="T73" fmla="*/ 16 h 30"/>
              <a:gd name="T74" fmla="*/ 61 w 85"/>
              <a:gd name="T75" fmla="*/ 18 h 30"/>
              <a:gd name="T76" fmla="*/ 61 w 85"/>
              <a:gd name="T77" fmla="*/ 1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5" h="30">
                <a:moveTo>
                  <a:pt x="81" y="17"/>
                </a:moveTo>
                <a:cubicBezTo>
                  <a:pt x="80" y="16"/>
                  <a:pt x="77" y="16"/>
                  <a:pt x="76" y="14"/>
                </a:cubicBezTo>
                <a:cubicBezTo>
                  <a:pt x="77" y="13"/>
                  <a:pt x="78" y="12"/>
                  <a:pt x="78" y="10"/>
                </a:cubicBezTo>
                <a:cubicBezTo>
                  <a:pt x="80" y="6"/>
                  <a:pt x="71" y="9"/>
                  <a:pt x="72" y="14"/>
                </a:cubicBezTo>
                <a:cubicBezTo>
                  <a:pt x="73" y="14"/>
                  <a:pt x="73" y="14"/>
                  <a:pt x="73" y="14"/>
                </a:cubicBezTo>
                <a:cubicBezTo>
                  <a:pt x="73" y="15"/>
                  <a:pt x="72" y="15"/>
                  <a:pt x="72" y="15"/>
                </a:cubicBezTo>
                <a:cubicBezTo>
                  <a:pt x="70" y="17"/>
                  <a:pt x="68" y="18"/>
                  <a:pt x="67" y="20"/>
                </a:cubicBezTo>
                <a:cubicBezTo>
                  <a:pt x="65" y="21"/>
                  <a:pt x="62" y="22"/>
                  <a:pt x="61" y="21"/>
                </a:cubicBezTo>
                <a:cubicBezTo>
                  <a:pt x="63" y="20"/>
                  <a:pt x="64" y="18"/>
                  <a:pt x="65" y="15"/>
                </a:cubicBezTo>
                <a:cubicBezTo>
                  <a:pt x="66" y="13"/>
                  <a:pt x="66" y="11"/>
                  <a:pt x="63" y="11"/>
                </a:cubicBezTo>
                <a:cubicBezTo>
                  <a:pt x="60" y="11"/>
                  <a:pt x="59" y="16"/>
                  <a:pt x="59" y="18"/>
                </a:cubicBezTo>
                <a:cubicBezTo>
                  <a:pt x="58" y="19"/>
                  <a:pt x="58" y="20"/>
                  <a:pt x="58" y="21"/>
                </a:cubicBezTo>
                <a:cubicBezTo>
                  <a:pt x="55" y="23"/>
                  <a:pt x="49" y="26"/>
                  <a:pt x="48" y="22"/>
                </a:cubicBezTo>
                <a:cubicBezTo>
                  <a:pt x="47" y="20"/>
                  <a:pt x="48" y="15"/>
                  <a:pt x="49" y="11"/>
                </a:cubicBezTo>
                <a:cubicBezTo>
                  <a:pt x="49" y="11"/>
                  <a:pt x="50" y="10"/>
                  <a:pt x="50" y="10"/>
                </a:cubicBezTo>
                <a:cubicBezTo>
                  <a:pt x="54" y="10"/>
                  <a:pt x="57" y="9"/>
                  <a:pt x="60" y="9"/>
                </a:cubicBezTo>
                <a:cubicBezTo>
                  <a:pt x="61" y="8"/>
                  <a:pt x="61" y="6"/>
                  <a:pt x="59" y="6"/>
                </a:cubicBezTo>
                <a:cubicBezTo>
                  <a:pt x="57" y="7"/>
                  <a:pt x="55" y="7"/>
                  <a:pt x="53" y="8"/>
                </a:cubicBezTo>
                <a:cubicBezTo>
                  <a:pt x="53" y="6"/>
                  <a:pt x="54" y="5"/>
                  <a:pt x="52" y="4"/>
                </a:cubicBezTo>
                <a:cubicBezTo>
                  <a:pt x="50" y="3"/>
                  <a:pt x="48" y="6"/>
                  <a:pt x="48" y="7"/>
                </a:cubicBezTo>
                <a:cubicBezTo>
                  <a:pt x="48" y="8"/>
                  <a:pt x="48" y="8"/>
                  <a:pt x="48" y="8"/>
                </a:cubicBezTo>
                <a:cubicBezTo>
                  <a:pt x="46" y="8"/>
                  <a:pt x="44" y="8"/>
                  <a:pt x="42" y="9"/>
                </a:cubicBezTo>
                <a:cubicBezTo>
                  <a:pt x="41" y="9"/>
                  <a:pt x="42" y="11"/>
                  <a:pt x="43" y="11"/>
                </a:cubicBezTo>
                <a:cubicBezTo>
                  <a:pt x="44" y="11"/>
                  <a:pt x="45" y="10"/>
                  <a:pt x="46" y="10"/>
                </a:cubicBezTo>
                <a:cubicBezTo>
                  <a:pt x="46" y="11"/>
                  <a:pt x="45" y="11"/>
                  <a:pt x="44" y="12"/>
                </a:cubicBezTo>
                <a:cubicBezTo>
                  <a:pt x="43" y="12"/>
                  <a:pt x="43" y="13"/>
                  <a:pt x="42" y="13"/>
                </a:cubicBezTo>
                <a:cubicBezTo>
                  <a:pt x="41" y="11"/>
                  <a:pt x="38" y="10"/>
                  <a:pt x="36" y="12"/>
                </a:cubicBezTo>
                <a:cubicBezTo>
                  <a:pt x="36" y="11"/>
                  <a:pt x="35" y="11"/>
                  <a:pt x="35" y="12"/>
                </a:cubicBezTo>
                <a:cubicBezTo>
                  <a:pt x="33" y="13"/>
                  <a:pt x="31" y="16"/>
                  <a:pt x="30" y="18"/>
                </a:cubicBezTo>
                <a:cubicBezTo>
                  <a:pt x="29" y="19"/>
                  <a:pt x="28" y="20"/>
                  <a:pt x="27" y="21"/>
                </a:cubicBezTo>
                <a:cubicBezTo>
                  <a:pt x="26" y="23"/>
                  <a:pt x="24" y="24"/>
                  <a:pt x="23" y="25"/>
                </a:cubicBezTo>
                <a:cubicBezTo>
                  <a:pt x="20" y="26"/>
                  <a:pt x="21" y="21"/>
                  <a:pt x="21" y="20"/>
                </a:cubicBezTo>
                <a:cubicBezTo>
                  <a:pt x="22" y="16"/>
                  <a:pt x="27" y="6"/>
                  <a:pt x="23" y="2"/>
                </a:cubicBezTo>
                <a:cubicBezTo>
                  <a:pt x="21" y="0"/>
                  <a:pt x="16" y="6"/>
                  <a:pt x="14" y="11"/>
                </a:cubicBezTo>
                <a:cubicBezTo>
                  <a:pt x="14" y="8"/>
                  <a:pt x="14" y="5"/>
                  <a:pt x="12" y="4"/>
                </a:cubicBezTo>
                <a:cubicBezTo>
                  <a:pt x="8" y="0"/>
                  <a:pt x="1" y="11"/>
                  <a:pt x="0" y="13"/>
                </a:cubicBezTo>
                <a:cubicBezTo>
                  <a:pt x="0" y="15"/>
                  <a:pt x="2" y="16"/>
                  <a:pt x="2" y="14"/>
                </a:cubicBezTo>
                <a:cubicBezTo>
                  <a:pt x="3" y="13"/>
                  <a:pt x="10" y="3"/>
                  <a:pt x="11" y="6"/>
                </a:cubicBezTo>
                <a:cubicBezTo>
                  <a:pt x="12" y="9"/>
                  <a:pt x="11" y="13"/>
                  <a:pt x="11" y="16"/>
                </a:cubicBezTo>
                <a:cubicBezTo>
                  <a:pt x="9" y="19"/>
                  <a:pt x="3" y="28"/>
                  <a:pt x="7" y="30"/>
                </a:cubicBezTo>
                <a:cubicBezTo>
                  <a:pt x="7" y="30"/>
                  <a:pt x="8" y="30"/>
                  <a:pt x="8" y="30"/>
                </a:cubicBezTo>
                <a:cubicBezTo>
                  <a:pt x="11" y="27"/>
                  <a:pt x="12" y="21"/>
                  <a:pt x="13" y="17"/>
                </a:cubicBezTo>
                <a:cubicBezTo>
                  <a:pt x="13" y="16"/>
                  <a:pt x="14" y="15"/>
                  <a:pt x="15" y="14"/>
                </a:cubicBezTo>
                <a:cubicBezTo>
                  <a:pt x="16" y="12"/>
                  <a:pt x="17" y="10"/>
                  <a:pt x="19" y="8"/>
                </a:cubicBezTo>
                <a:cubicBezTo>
                  <a:pt x="19" y="7"/>
                  <a:pt x="22" y="3"/>
                  <a:pt x="22" y="6"/>
                </a:cubicBezTo>
                <a:cubicBezTo>
                  <a:pt x="22" y="8"/>
                  <a:pt x="22" y="9"/>
                  <a:pt x="22" y="11"/>
                </a:cubicBezTo>
                <a:cubicBezTo>
                  <a:pt x="21" y="14"/>
                  <a:pt x="15" y="27"/>
                  <a:pt x="21" y="27"/>
                </a:cubicBezTo>
                <a:cubicBezTo>
                  <a:pt x="24" y="28"/>
                  <a:pt x="27" y="24"/>
                  <a:pt x="29" y="22"/>
                </a:cubicBezTo>
                <a:cubicBezTo>
                  <a:pt x="29" y="24"/>
                  <a:pt x="30" y="25"/>
                  <a:pt x="31" y="26"/>
                </a:cubicBezTo>
                <a:cubicBezTo>
                  <a:pt x="36" y="28"/>
                  <a:pt x="41" y="20"/>
                  <a:pt x="42" y="16"/>
                </a:cubicBezTo>
                <a:cubicBezTo>
                  <a:pt x="43" y="15"/>
                  <a:pt x="45" y="14"/>
                  <a:pt x="46" y="13"/>
                </a:cubicBezTo>
                <a:cubicBezTo>
                  <a:pt x="45" y="18"/>
                  <a:pt x="44" y="23"/>
                  <a:pt x="48" y="26"/>
                </a:cubicBezTo>
                <a:cubicBezTo>
                  <a:pt x="51" y="28"/>
                  <a:pt x="55" y="25"/>
                  <a:pt x="57" y="24"/>
                </a:cubicBezTo>
                <a:cubicBezTo>
                  <a:pt x="58" y="23"/>
                  <a:pt x="59" y="23"/>
                  <a:pt x="59" y="23"/>
                </a:cubicBezTo>
                <a:cubicBezTo>
                  <a:pt x="60" y="24"/>
                  <a:pt x="63" y="24"/>
                  <a:pt x="66" y="22"/>
                </a:cubicBezTo>
                <a:cubicBezTo>
                  <a:pt x="69" y="21"/>
                  <a:pt x="72" y="19"/>
                  <a:pt x="74" y="16"/>
                </a:cubicBezTo>
                <a:cubicBezTo>
                  <a:pt x="76" y="17"/>
                  <a:pt x="78" y="18"/>
                  <a:pt x="79" y="19"/>
                </a:cubicBezTo>
                <a:cubicBezTo>
                  <a:pt x="82" y="20"/>
                  <a:pt x="83" y="24"/>
                  <a:pt x="79" y="25"/>
                </a:cubicBezTo>
                <a:cubicBezTo>
                  <a:pt x="78" y="26"/>
                  <a:pt x="77" y="25"/>
                  <a:pt x="76" y="25"/>
                </a:cubicBezTo>
                <a:cubicBezTo>
                  <a:pt x="74" y="25"/>
                  <a:pt x="72" y="24"/>
                  <a:pt x="70" y="23"/>
                </a:cubicBezTo>
                <a:cubicBezTo>
                  <a:pt x="69" y="23"/>
                  <a:pt x="68" y="25"/>
                  <a:pt x="70" y="25"/>
                </a:cubicBezTo>
                <a:cubicBezTo>
                  <a:pt x="73" y="27"/>
                  <a:pt x="78" y="29"/>
                  <a:pt x="82" y="27"/>
                </a:cubicBezTo>
                <a:cubicBezTo>
                  <a:pt x="85" y="25"/>
                  <a:pt x="84" y="19"/>
                  <a:pt x="81" y="17"/>
                </a:cubicBezTo>
                <a:close/>
                <a:moveTo>
                  <a:pt x="8" y="27"/>
                </a:moveTo>
                <a:cubicBezTo>
                  <a:pt x="8" y="26"/>
                  <a:pt x="8" y="25"/>
                  <a:pt x="9" y="24"/>
                </a:cubicBezTo>
                <a:cubicBezTo>
                  <a:pt x="9" y="25"/>
                  <a:pt x="8" y="29"/>
                  <a:pt x="8" y="27"/>
                </a:cubicBezTo>
                <a:close/>
                <a:moveTo>
                  <a:pt x="38" y="19"/>
                </a:moveTo>
                <a:cubicBezTo>
                  <a:pt x="37" y="21"/>
                  <a:pt x="31" y="27"/>
                  <a:pt x="32" y="21"/>
                </a:cubicBezTo>
                <a:cubicBezTo>
                  <a:pt x="32" y="20"/>
                  <a:pt x="32" y="20"/>
                  <a:pt x="32" y="19"/>
                </a:cubicBezTo>
                <a:cubicBezTo>
                  <a:pt x="33" y="18"/>
                  <a:pt x="35" y="16"/>
                  <a:pt x="35" y="15"/>
                </a:cubicBezTo>
                <a:cubicBezTo>
                  <a:pt x="35" y="15"/>
                  <a:pt x="36" y="15"/>
                  <a:pt x="36" y="15"/>
                </a:cubicBezTo>
                <a:cubicBezTo>
                  <a:pt x="36" y="16"/>
                  <a:pt x="37" y="17"/>
                  <a:pt x="39" y="17"/>
                </a:cubicBezTo>
                <a:cubicBezTo>
                  <a:pt x="39" y="18"/>
                  <a:pt x="38" y="19"/>
                  <a:pt x="38" y="19"/>
                </a:cubicBezTo>
                <a:close/>
                <a:moveTo>
                  <a:pt x="61" y="16"/>
                </a:moveTo>
                <a:cubicBezTo>
                  <a:pt x="61" y="15"/>
                  <a:pt x="62" y="14"/>
                  <a:pt x="63" y="15"/>
                </a:cubicBezTo>
                <a:cubicBezTo>
                  <a:pt x="62" y="16"/>
                  <a:pt x="62" y="17"/>
                  <a:pt x="61" y="18"/>
                </a:cubicBezTo>
                <a:cubicBezTo>
                  <a:pt x="61" y="19"/>
                  <a:pt x="61" y="19"/>
                  <a:pt x="61" y="19"/>
                </a:cubicBezTo>
                <a:cubicBezTo>
                  <a:pt x="61" y="18"/>
                  <a:pt x="61" y="18"/>
                  <a:pt x="61" y="18"/>
                </a:cubicBezTo>
                <a:cubicBezTo>
                  <a:pt x="61" y="17"/>
                  <a:pt x="61" y="17"/>
                  <a:pt x="61"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8"/>
          <p:cNvSpPr>
            <a:spLocks noEditPoints="1"/>
          </p:cNvSpPr>
          <p:nvPr/>
        </p:nvSpPr>
        <p:spPr bwMode="auto">
          <a:xfrm>
            <a:off x="2308225" y="519113"/>
            <a:ext cx="668338" cy="319088"/>
          </a:xfrm>
          <a:custGeom>
            <a:avLst/>
            <a:gdLst>
              <a:gd name="T0" fmla="*/ 2 w 178"/>
              <a:gd name="T1" fmla="*/ 13 h 85"/>
              <a:gd name="T2" fmla="*/ 48 w 178"/>
              <a:gd name="T3" fmla="*/ 26 h 85"/>
              <a:gd name="T4" fmla="*/ 131 w 178"/>
              <a:gd name="T5" fmla="*/ 36 h 85"/>
              <a:gd name="T6" fmla="*/ 149 w 178"/>
              <a:gd name="T7" fmla="*/ 61 h 85"/>
              <a:gd name="T8" fmla="*/ 147 w 178"/>
              <a:gd name="T9" fmla="*/ 68 h 85"/>
              <a:gd name="T10" fmla="*/ 141 w 178"/>
              <a:gd name="T11" fmla="*/ 59 h 85"/>
              <a:gd name="T12" fmla="*/ 142 w 178"/>
              <a:gd name="T13" fmla="*/ 66 h 85"/>
              <a:gd name="T14" fmla="*/ 138 w 178"/>
              <a:gd name="T15" fmla="*/ 65 h 85"/>
              <a:gd name="T16" fmla="*/ 129 w 178"/>
              <a:gd name="T17" fmla="*/ 44 h 85"/>
              <a:gd name="T18" fmla="*/ 125 w 178"/>
              <a:gd name="T19" fmla="*/ 42 h 85"/>
              <a:gd name="T20" fmla="*/ 127 w 178"/>
              <a:gd name="T21" fmla="*/ 59 h 85"/>
              <a:gd name="T22" fmla="*/ 114 w 178"/>
              <a:gd name="T23" fmla="*/ 36 h 85"/>
              <a:gd name="T24" fmla="*/ 109 w 178"/>
              <a:gd name="T25" fmla="*/ 35 h 85"/>
              <a:gd name="T26" fmla="*/ 105 w 178"/>
              <a:gd name="T27" fmla="*/ 31 h 85"/>
              <a:gd name="T28" fmla="*/ 99 w 178"/>
              <a:gd name="T29" fmla="*/ 30 h 85"/>
              <a:gd name="T30" fmla="*/ 99 w 178"/>
              <a:gd name="T31" fmla="*/ 48 h 85"/>
              <a:gd name="T32" fmla="*/ 95 w 178"/>
              <a:gd name="T33" fmla="*/ 46 h 85"/>
              <a:gd name="T34" fmla="*/ 81 w 178"/>
              <a:gd name="T35" fmla="*/ 25 h 85"/>
              <a:gd name="T36" fmla="*/ 82 w 178"/>
              <a:gd name="T37" fmla="*/ 40 h 85"/>
              <a:gd name="T38" fmla="*/ 71 w 178"/>
              <a:gd name="T39" fmla="*/ 24 h 85"/>
              <a:gd name="T40" fmla="*/ 65 w 178"/>
              <a:gd name="T41" fmla="*/ 21 h 85"/>
              <a:gd name="T42" fmla="*/ 60 w 178"/>
              <a:gd name="T43" fmla="*/ 22 h 85"/>
              <a:gd name="T44" fmla="*/ 57 w 178"/>
              <a:gd name="T45" fmla="*/ 23 h 85"/>
              <a:gd name="T46" fmla="*/ 172 w 178"/>
              <a:gd name="T47" fmla="*/ 77 h 85"/>
              <a:gd name="T48" fmla="*/ 169 w 178"/>
              <a:gd name="T49" fmla="*/ 68 h 85"/>
              <a:gd name="T50" fmla="*/ 169 w 178"/>
              <a:gd name="T51" fmla="*/ 76 h 85"/>
              <a:gd name="T52" fmla="*/ 165 w 178"/>
              <a:gd name="T53" fmla="*/ 75 h 85"/>
              <a:gd name="T54" fmla="*/ 162 w 178"/>
              <a:gd name="T55" fmla="*/ 73 h 85"/>
              <a:gd name="T56" fmla="*/ 157 w 178"/>
              <a:gd name="T57" fmla="*/ 66 h 85"/>
              <a:gd name="T58" fmla="*/ 156 w 178"/>
              <a:gd name="T59" fmla="*/ 71 h 85"/>
              <a:gd name="T60" fmla="*/ 162 w 178"/>
              <a:gd name="T61" fmla="*/ 64 h 85"/>
              <a:gd name="T62" fmla="*/ 144 w 178"/>
              <a:gd name="T63" fmla="*/ 54 h 85"/>
              <a:gd name="T64" fmla="*/ 68 w 178"/>
              <a:gd name="T65" fmla="*/ 34 h 85"/>
              <a:gd name="T66" fmla="*/ 56 w 178"/>
              <a:gd name="T67" fmla="*/ 24 h 85"/>
              <a:gd name="T68" fmla="*/ 60 w 178"/>
              <a:gd name="T69" fmla="*/ 27 h 85"/>
              <a:gd name="T70" fmla="*/ 64 w 178"/>
              <a:gd name="T71" fmla="*/ 30 h 85"/>
              <a:gd name="T72" fmla="*/ 26 w 178"/>
              <a:gd name="T73" fmla="*/ 14 h 85"/>
              <a:gd name="T74" fmla="*/ 9 w 178"/>
              <a:gd name="T75" fmla="*/ 16 h 85"/>
              <a:gd name="T76" fmla="*/ 38 w 178"/>
              <a:gd name="T77" fmla="*/ 13 h 85"/>
              <a:gd name="T78" fmla="*/ 12 w 178"/>
              <a:gd name="T79" fmla="*/ 20 h 85"/>
              <a:gd name="T80" fmla="*/ 52 w 178"/>
              <a:gd name="T81" fmla="*/ 25 h 85"/>
              <a:gd name="T82" fmla="*/ 18 w 178"/>
              <a:gd name="T83" fmla="*/ 6 h 85"/>
              <a:gd name="T84" fmla="*/ 149 w 178"/>
              <a:gd name="T85" fmla="*/ 77 h 85"/>
              <a:gd name="T86" fmla="*/ 75 w 178"/>
              <a:gd name="T87" fmla="*/ 37 h 85"/>
              <a:gd name="T88" fmla="*/ 82 w 178"/>
              <a:gd name="T89" fmla="*/ 42 h 85"/>
              <a:gd name="T90" fmla="*/ 83 w 178"/>
              <a:gd name="T91" fmla="*/ 31 h 85"/>
              <a:gd name="T92" fmla="*/ 96 w 178"/>
              <a:gd name="T93" fmla="*/ 49 h 85"/>
              <a:gd name="T94" fmla="*/ 100 w 178"/>
              <a:gd name="T95" fmla="*/ 49 h 85"/>
              <a:gd name="T96" fmla="*/ 101 w 178"/>
              <a:gd name="T97" fmla="*/ 33 h 85"/>
              <a:gd name="T98" fmla="*/ 115 w 178"/>
              <a:gd name="T99" fmla="*/ 57 h 85"/>
              <a:gd name="T100" fmla="*/ 123 w 178"/>
              <a:gd name="T101" fmla="*/ 64 h 85"/>
              <a:gd name="T102" fmla="*/ 129 w 178"/>
              <a:gd name="T103" fmla="*/ 65 h 85"/>
              <a:gd name="T104" fmla="*/ 138 w 178"/>
              <a:gd name="T105" fmla="*/ 66 h 85"/>
              <a:gd name="T106" fmla="*/ 147 w 178"/>
              <a:gd name="T107" fmla="*/ 73 h 85"/>
              <a:gd name="T108" fmla="*/ 153 w 178"/>
              <a:gd name="T109" fmla="*/ 72 h 85"/>
              <a:gd name="T110" fmla="*/ 160 w 178"/>
              <a:gd name="T111" fmla="*/ 73 h 85"/>
              <a:gd name="T112" fmla="*/ 167 w 178"/>
              <a:gd name="T113" fmla="*/ 79 h 85"/>
              <a:gd name="T114" fmla="*/ 171 w 178"/>
              <a:gd name="T115" fmla="*/ 7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8" h="85">
                <a:moveTo>
                  <a:pt x="58" y="16"/>
                </a:moveTo>
                <a:cubicBezTo>
                  <a:pt x="55" y="16"/>
                  <a:pt x="52" y="16"/>
                  <a:pt x="49" y="17"/>
                </a:cubicBezTo>
                <a:cubicBezTo>
                  <a:pt x="43" y="8"/>
                  <a:pt x="36" y="1"/>
                  <a:pt x="25" y="1"/>
                </a:cubicBezTo>
                <a:cubicBezTo>
                  <a:pt x="16" y="0"/>
                  <a:pt x="12" y="11"/>
                  <a:pt x="4" y="13"/>
                </a:cubicBezTo>
                <a:cubicBezTo>
                  <a:pt x="4" y="13"/>
                  <a:pt x="4" y="13"/>
                  <a:pt x="4" y="13"/>
                </a:cubicBezTo>
                <a:cubicBezTo>
                  <a:pt x="3" y="13"/>
                  <a:pt x="3" y="13"/>
                  <a:pt x="2" y="13"/>
                </a:cubicBezTo>
                <a:cubicBezTo>
                  <a:pt x="2" y="13"/>
                  <a:pt x="2" y="13"/>
                  <a:pt x="1" y="14"/>
                </a:cubicBezTo>
                <a:cubicBezTo>
                  <a:pt x="1" y="13"/>
                  <a:pt x="1" y="14"/>
                  <a:pt x="1" y="14"/>
                </a:cubicBezTo>
                <a:cubicBezTo>
                  <a:pt x="0" y="14"/>
                  <a:pt x="0" y="14"/>
                  <a:pt x="0" y="15"/>
                </a:cubicBezTo>
                <a:cubicBezTo>
                  <a:pt x="0" y="15"/>
                  <a:pt x="0" y="16"/>
                  <a:pt x="1" y="16"/>
                </a:cubicBezTo>
                <a:cubicBezTo>
                  <a:pt x="11" y="21"/>
                  <a:pt x="15" y="33"/>
                  <a:pt x="27" y="35"/>
                </a:cubicBezTo>
                <a:cubicBezTo>
                  <a:pt x="34" y="37"/>
                  <a:pt x="45" y="33"/>
                  <a:pt x="48" y="26"/>
                </a:cubicBezTo>
                <a:cubicBezTo>
                  <a:pt x="48" y="26"/>
                  <a:pt x="48" y="26"/>
                  <a:pt x="48" y="26"/>
                </a:cubicBezTo>
                <a:cubicBezTo>
                  <a:pt x="76" y="41"/>
                  <a:pt x="102" y="58"/>
                  <a:pt x="130" y="71"/>
                </a:cubicBezTo>
                <a:cubicBezTo>
                  <a:pt x="138" y="75"/>
                  <a:pt x="146" y="80"/>
                  <a:pt x="155" y="82"/>
                </a:cubicBezTo>
                <a:cubicBezTo>
                  <a:pt x="161" y="84"/>
                  <a:pt x="170" y="85"/>
                  <a:pt x="174" y="79"/>
                </a:cubicBezTo>
                <a:cubicBezTo>
                  <a:pt x="178" y="72"/>
                  <a:pt x="171" y="64"/>
                  <a:pt x="166" y="59"/>
                </a:cubicBezTo>
                <a:cubicBezTo>
                  <a:pt x="157" y="49"/>
                  <a:pt x="143" y="42"/>
                  <a:pt x="131" y="36"/>
                </a:cubicBezTo>
                <a:cubicBezTo>
                  <a:pt x="108" y="24"/>
                  <a:pt x="83" y="16"/>
                  <a:pt x="58" y="16"/>
                </a:cubicBezTo>
                <a:close/>
                <a:moveTo>
                  <a:pt x="118" y="33"/>
                </a:moveTo>
                <a:cubicBezTo>
                  <a:pt x="129" y="37"/>
                  <a:pt x="140" y="43"/>
                  <a:pt x="150" y="50"/>
                </a:cubicBezTo>
                <a:cubicBezTo>
                  <a:pt x="151" y="56"/>
                  <a:pt x="152" y="63"/>
                  <a:pt x="152" y="69"/>
                </a:cubicBezTo>
                <a:cubicBezTo>
                  <a:pt x="152" y="71"/>
                  <a:pt x="150" y="67"/>
                  <a:pt x="150" y="67"/>
                </a:cubicBezTo>
                <a:cubicBezTo>
                  <a:pt x="150" y="65"/>
                  <a:pt x="149" y="63"/>
                  <a:pt x="149" y="61"/>
                </a:cubicBezTo>
                <a:cubicBezTo>
                  <a:pt x="148" y="58"/>
                  <a:pt x="148" y="55"/>
                  <a:pt x="147" y="51"/>
                </a:cubicBezTo>
                <a:cubicBezTo>
                  <a:pt x="147" y="51"/>
                  <a:pt x="146" y="51"/>
                  <a:pt x="146" y="52"/>
                </a:cubicBezTo>
                <a:cubicBezTo>
                  <a:pt x="147" y="55"/>
                  <a:pt x="148" y="59"/>
                  <a:pt x="148" y="63"/>
                </a:cubicBezTo>
                <a:cubicBezTo>
                  <a:pt x="149" y="65"/>
                  <a:pt x="149" y="67"/>
                  <a:pt x="149" y="69"/>
                </a:cubicBezTo>
                <a:cubicBezTo>
                  <a:pt x="149" y="70"/>
                  <a:pt x="150" y="76"/>
                  <a:pt x="149" y="72"/>
                </a:cubicBezTo>
                <a:cubicBezTo>
                  <a:pt x="148" y="71"/>
                  <a:pt x="147" y="69"/>
                  <a:pt x="147" y="68"/>
                </a:cubicBezTo>
                <a:cubicBezTo>
                  <a:pt x="147" y="62"/>
                  <a:pt x="146" y="55"/>
                  <a:pt x="143" y="50"/>
                </a:cubicBezTo>
                <a:cubicBezTo>
                  <a:pt x="142" y="50"/>
                  <a:pt x="142" y="50"/>
                  <a:pt x="142" y="51"/>
                </a:cubicBezTo>
                <a:cubicBezTo>
                  <a:pt x="143" y="56"/>
                  <a:pt x="144" y="62"/>
                  <a:pt x="146" y="68"/>
                </a:cubicBezTo>
                <a:cubicBezTo>
                  <a:pt x="146" y="68"/>
                  <a:pt x="146" y="69"/>
                  <a:pt x="146" y="69"/>
                </a:cubicBezTo>
                <a:cubicBezTo>
                  <a:pt x="146" y="71"/>
                  <a:pt x="147" y="73"/>
                  <a:pt x="145" y="70"/>
                </a:cubicBezTo>
                <a:cubicBezTo>
                  <a:pt x="144" y="66"/>
                  <a:pt x="142" y="63"/>
                  <a:pt x="141" y="59"/>
                </a:cubicBezTo>
                <a:cubicBezTo>
                  <a:pt x="141" y="57"/>
                  <a:pt x="141" y="56"/>
                  <a:pt x="140" y="55"/>
                </a:cubicBezTo>
                <a:cubicBezTo>
                  <a:pt x="140" y="52"/>
                  <a:pt x="139" y="49"/>
                  <a:pt x="138" y="47"/>
                </a:cubicBezTo>
                <a:cubicBezTo>
                  <a:pt x="138" y="46"/>
                  <a:pt x="137" y="47"/>
                  <a:pt x="137" y="47"/>
                </a:cubicBezTo>
                <a:cubicBezTo>
                  <a:pt x="138" y="48"/>
                  <a:pt x="138" y="48"/>
                  <a:pt x="138" y="49"/>
                </a:cubicBezTo>
                <a:cubicBezTo>
                  <a:pt x="138" y="49"/>
                  <a:pt x="138" y="49"/>
                  <a:pt x="138" y="49"/>
                </a:cubicBezTo>
                <a:cubicBezTo>
                  <a:pt x="139" y="55"/>
                  <a:pt x="141" y="60"/>
                  <a:pt x="142" y="66"/>
                </a:cubicBezTo>
                <a:cubicBezTo>
                  <a:pt x="142" y="69"/>
                  <a:pt x="139" y="63"/>
                  <a:pt x="139" y="63"/>
                </a:cubicBezTo>
                <a:cubicBezTo>
                  <a:pt x="138" y="63"/>
                  <a:pt x="138" y="62"/>
                  <a:pt x="138" y="61"/>
                </a:cubicBezTo>
                <a:cubicBezTo>
                  <a:pt x="137" y="55"/>
                  <a:pt x="135" y="50"/>
                  <a:pt x="134" y="44"/>
                </a:cubicBezTo>
                <a:cubicBezTo>
                  <a:pt x="134" y="43"/>
                  <a:pt x="133" y="44"/>
                  <a:pt x="133" y="44"/>
                </a:cubicBezTo>
                <a:cubicBezTo>
                  <a:pt x="134" y="50"/>
                  <a:pt x="135" y="56"/>
                  <a:pt x="137" y="62"/>
                </a:cubicBezTo>
                <a:cubicBezTo>
                  <a:pt x="137" y="63"/>
                  <a:pt x="138" y="64"/>
                  <a:pt x="138" y="65"/>
                </a:cubicBezTo>
                <a:cubicBezTo>
                  <a:pt x="138" y="66"/>
                  <a:pt x="136" y="63"/>
                  <a:pt x="135" y="61"/>
                </a:cubicBezTo>
                <a:cubicBezTo>
                  <a:pt x="134" y="59"/>
                  <a:pt x="134" y="58"/>
                  <a:pt x="133" y="56"/>
                </a:cubicBezTo>
                <a:cubicBezTo>
                  <a:pt x="133" y="55"/>
                  <a:pt x="133" y="55"/>
                  <a:pt x="133" y="55"/>
                </a:cubicBezTo>
                <a:cubicBezTo>
                  <a:pt x="132" y="53"/>
                  <a:pt x="132" y="51"/>
                  <a:pt x="131" y="49"/>
                </a:cubicBezTo>
                <a:cubicBezTo>
                  <a:pt x="130" y="47"/>
                  <a:pt x="130" y="45"/>
                  <a:pt x="129" y="44"/>
                </a:cubicBezTo>
                <a:cubicBezTo>
                  <a:pt x="129" y="43"/>
                  <a:pt x="128" y="44"/>
                  <a:pt x="129" y="44"/>
                </a:cubicBezTo>
                <a:cubicBezTo>
                  <a:pt x="130" y="48"/>
                  <a:pt x="131" y="51"/>
                  <a:pt x="132" y="55"/>
                </a:cubicBezTo>
                <a:cubicBezTo>
                  <a:pt x="133" y="57"/>
                  <a:pt x="133" y="59"/>
                  <a:pt x="133" y="62"/>
                </a:cubicBezTo>
                <a:cubicBezTo>
                  <a:pt x="134" y="65"/>
                  <a:pt x="134" y="67"/>
                  <a:pt x="132" y="63"/>
                </a:cubicBezTo>
                <a:cubicBezTo>
                  <a:pt x="130" y="60"/>
                  <a:pt x="130" y="58"/>
                  <a:pt x="129" y="56"/>
                </a:cubicBezTo>
                <a:cubicBezTo>
                  <a:pt x="128" y="52"/>
                  <a:pt x="126" y="48"/>
                  <a:pt x="125" y="44"/>
                </a:cubicBezTo>
                <a:cubicBezTo>
                  <a:pt x="125" y="43"/>
                  <a:pt x="125" y="43"/>
                  <a:pt x="125" y="42"/>
                </a:cubicBezTo>
                <a:cubicBezTo>
                  <a:pt x="124" y="42"/>
                  <a:pt x="124" y="41"/>
                  <a:pt x="124" y="41"/>
                </a:cubicBezTo>
                <a:cubicBezTo>
                  <a:pt x="124" y="40"/>
                  <a:pt x="123" y="41"/>
                  <a:pt x="123" y="41"/>
                </a:cubicBezTo>
                <a:cubicBezTo>
                  <a:pt x="125" y="46"/>
                  <a:pt x="126" y="50"/>
                  <a:pt x="128" y="55"/>
                </a:cubicBezTo>
                <a:cubicBezTo>
                  <a:pt x="128" y="56"/>
                  <a:pt x="128" y="57"/>
                  <a:pt x="128" y="58"/>
                </a:cubicBezTo>
                <a:cubicBezTo>
                  <a:pt x="129" y="60"/>
                  <a:pt x="129" y="62"/>
                  <a:pt x="129" y="64"/>
                </a:cubicBezTo>
                <a:cubicBezTo>
                  <a:pt x="129" y="63"/>
                  <a:pt x="127" y="60"/>
                  <a:pt x="127" y="59"/>
                </a:cubicBezTo>
                <a:cubicBezTo>
                  <a:pt x="124" y="51"/>
                  <a:pt x="122" y="43"/>
                  <a:pt x="117" y="35"/>
                </a:cubicBezTo>
                <a:cubicBezTo>
                  <a:pt x="117" y="35"/>
                  <a:pt x="116" y="35"/>
                  <a:pt x="116" y="35"/>
                </a:cubicBezTo>
                <a:cubicBezTo>
                  <a:pt x="118" y="44"/>
                  <a:pt x="123" y="53"/>
                  <a:pt x="123" y="62"/>
                </a:cubicBezTo>
                <a:cubicBezTo>
                  <a:pt x="123" y="60"/>
                  <a:pt x="121" y="57"/>
                  <a:pt x="121" y="55"/>
                </a:cubicBezTo>
                <a:cubicBezTo>
                  <a:pt x="120" y="53"/>
                  <a:pt x="119" y="51"/>
                  <a:pt x="119" y="48"/>
                </a:cubicBezTo>
                <a:cubicBezTo>
                  <a:pt x="117" y="44"/>
                  <a:pt x="116" y="40"/>
                  <a:pt x="114" y="36"/>
                </a:cubicBezTo>
                <a:cubicBezTo>
                  <a:pt x="113" y="36"/>
                  <a:pt x="113" y="36"/>
                  <a:pt x="113" y="36"/>
                </a:cubicBezTo>
                <a:cubicBezTo>
                  <a:pt x="115" y="44"/>
                  <a:pt x="119" y="51"/>
                  <a:pt x="120" y="59"/>
                </a:cubicBezTo>
                <a:cubicBezTo>
                  <a:pt x="121" y="63"/>
                  <a:pt x="118" y="58"/>
                  <a:pt x="118" y="57"/>
                </a:cubicBezTo>
                <a:cubicBezTo>
                  <a:pt x="117" y="56"/>
                  <a:pt x="117" y="54"/>
                  <a:pt x="116" y="52"/>
                </a:cubicBezTo>
                <a:cubicBezTo>
                  <a:pt x="115" y="48"/>
                  <a:pt x="113" y="45"/>
                  <a:pt x="112" y="41"/>
                </a:cubicBezTo>
                <a:cubicBezTo>
                  <a:pt x="111" y="39"/>
                  <a:pt x="110" y="37"/>
                  <a:pt x="109" y="35"/>
                </a:cubicBezTo>
                <a:cubicBezTo>
                  <a:pt x="109" y="34"/>
                  <a:pt x="108" y="35"/>
                  <a:pt x="108" y="35"/>
                </a:cubicBezTo>
                <a:cubicBezTo>
                  <a:pt x="109" y="37"/>
                  <a:pt x="110" y="39"/>
                  <a:pt x="111" y="41"/>
                </a:cubicBezTo>
                <a:cubicBezTo>
                  <a:pt x="111" y="41"/>
                  <a:pt x="111" y="42"/>
                  <a:pt x="112" y="42"/>
                </a:cubicBezTo>
                <a:cubicBezTo>
                  <a:pt x="112" y="45"/>
                  <a:pt x="113" y="48"/>
                  <a:pt x="114" y="50"/>
                </a:cubicBezTo>
                <a:cubicBezTo>
                  <a:pt x="114" y="51"/>
                  <a:pt x="114" y="55"/>
                  <a:pt x="114" y="55"/>
                </a:cubicBezTo>
                <a:cubicBezTo>
                  <a:pt x="109" y="48"/>
                  <a:pt x="108" y="39"/>
                  <a:pt x="105" y="31"/>
                </a:cubicBezTo>
                <a:cubicBezTo>
                  <a:pt x="105" y="31"/>
                  <a:pt x="104" y="31"/>
                  <a:pt x="104" y="32"/>
                </a:cubicBezTo>
                <a:cubicBezTo>
                  <a:pt x="105" y="35"/>
                  <a:pt x="106" y="39"/>
                  <a:pt x="107" y="42"/>
                </a:cubicBezTo>
                <a:cubicBezTo>
                  <a:pt x="108" y="45"/>
                  <a:pt x="109" y="47"/>
                  <a:pt x="109" y="50"/>
                </a:cubicBezTo>
                <a:cubicBezTo>
                  <a:pt x="110" y="52"/>
                  <a:pt x="110" y="54"/>
                  <a:pt x="108" y="51"/>
                </a:cubicBezTo>
                <a:cubicBezTo>
                  <a:pt x="104" y="45"/>
                  <a:pt x="104" y="37"/>
                  <a:pt x="100" y="30"/>
                </a:cubicBezTo>
                <a:cubicBezTo>
                  <a:pt x="99" y="30"/>
                  <a:pt x="99" y="30"/>
                  <a:pt x="99" y="30"/>
                </a:cubicBezTo>
                <a:cubicBezTo>
                  <a:pt x="100" y="34"/>
                  <a:pt x="101" y="37"/>
                  <a:pt x="102" y="41"/>
                </a:cubicBezTo>
                <a:cubicBezTo>
                  <a:pt x="102" y="43"/>
                  <a:pt x="103" y="44"/>
                  <a:pt x="103" y="46"/>
                </a:cubicBezTo>
                <a:cubicBezTo>
                  <a:pt x="104" y="48"/>
                  <a:pt x="104" y="49"/>
                  <a:pt x="103" y="47"/>
                </a:cubicBezTo>
                <a:cubicBezTo>
                  <a:pt x="99" y="41"/>
                  <a:pt x="98" y="34"/>
                  <a:pt x="96" y="28"/>
                </a:cubicBezTo>
                <a:cubicBezTo>
                  <a:pt x="96" y="28"/>
                  <a:pt x="95" y="28"/>
                  <a:pt x="95" y="28"/>
                </a:cubicBezTo>
                <a:cubicBezTo>
                  <a:pt x="96" y="35"/>
                  <a:pt x="99" y="41"/>
                  <a:pt x="99" y="48"/>
                </a:cubicBezTo>
                <a:cubicBezTo>
                  <a:pt x="99" y="47"/>
                  <a:pt x="98" y="45"/>
                  <a:pt x="97" y="44"/>
                </a:cubicBezTo>
                <a:cubicBezTo>
                  <a:pt x="96" y="42"/>
                  <a:pt x="96" y="40"/>
                  <a:pt x="95" y="38"/>
                </a:cubicBezTo>
                <a:cubicBezTo>
                  <a:pt x="94" y="35"/>
                  <a:pt x="93" y="32"/>
                  <a:pt x="91" y="29"/>
                </a:cubicBezTo>
                <a:cubicBezTo>
                  <a:pt x="91" y="28"/>
                  <a:pt x="91" y="29"/>
                  <a:pt x="91" y="29"/>
                </a:cubicBezTo>
                <a:cubicBezTo>
                  <a:pt x="91" y="35"/>
                  <a:pt x="95" y="41"/>
                  <a:pt x="96" y="47"/>
                </a:cubicBezTo>
                <a:cubicBezTo>
                  <a:pt x="96" y="49"/>
                  <a:pt x="95" y="47"/>
                  <a:pt x="95" y="46"/>
                </a:cubicBezTo>
                <a:cubicBezTo>
                  <a:pt x="94" y="44"/>
                  <a:pt x="93" y="42"/>
                  <a:pt x="92" y="39"/>
                </a:cubicBezTo>
                <a:cubicBezTo>
                  <a:pt x="90" y="35"/>
                  <a:pt x="89" y="31"/>
                  <a:pt x="87" y="28"/>
                </a:cubicBezTo>
                <a:cubicBezTo>
                  <a:pt x="87" y="27"/>
                  <a:pt x="87" y="27"/>
                  <a:pt x="87" y="28"/>
                </a:cubicBezTo>
                <a:cubicBezTo>
                  <a:pt x="87" y="30"/>
                  <a:pt x="87" y="32"/>
                  <a:pt x="88" y="35"/>
                </a:cubicBezTo>
                <a:cubicBezTo>
                  <a:pt x="88" y="37"/>
                  <a:pt x="89" y="42"/>
                  <a:pt x="90" y="43"/>
                </a:cubicBezTo>
                <a:cubicBezTo>
                  <a:pt x="86" y="38"/>
                  <a:pt x="84" y="31"/>
                  <a:pt x="81" y="25"/>
                </a:cubicBezTo>
                <a:cubicBezTo>
                  <a:pt x="81" y="25"/>
                  <a:pt x="81" y="25"/>
                  <a:pt x="81" y="25"/>
                </a:cubicBezTo>
                <a:cubicBezTo>
                  <a:pt x="81" y="28"/>
                  <a:pt x="82" y="30"/>
                  <a:pt x="83" y="33"/>
                </a:cubicBezTo>
                <a:cubicBezTo>
                  <a:pt x="84" y="35"/>
                  <a:pt x="84" y="38"/>
                  <a:pt x="85" y="39"/>
                </a:cubicBezTo>
                <a:cubicBezTo>
                  <a:pt x="82" y="34"/>
                  <a:pt x="80" y="28"/>
                  <a:pt x="77" y="22"/>
                </a:cubicBezTo>
                <a:cubicBezTo>
                  <a:pt x="77" y="22"/>
                  <a:pt x="77" y="22"/>
                  <a:pt x="77" y="23"/>
                </a:cubicBezTo>
                <a:cubicBezTo>
                  <a:pt x="78" y="28"/>
                  <a:pt x="81" y="34"/>
                  <a:pt x="82" y="40"/>
                </a:cubicBezTo>
                <a:cubicBezTo>
                  <a:pt x="81" y="38"/>
                  <a:pt x="79" y="35"/>
                  <a:pt x="78" y="32"/>
                </a:cubicBezTo>
                <a:cubicBezTo>
                  <a:pt x="77" y="29"/>
                  <a:pt x="76" y="26"/>
                  <a:pt x="74" y="23"/>
                </a:cubicBezTo>
                <a:cubicBezTo>
                  <a:pt x="74" y="23"/>
                  <a:pt x="73" y="23"/>
                  <a:pt x="74" y="23"/>
                </a:cubicBezTo>
                <a:cubicBezTo>
                  <a:pt x="75" y="28"/>
                  <a:pt x="77" y="32"/>
                  <a:pt x="78" y="37"/>
                </a:cubicBezTo>
                <a:cubicBezTo>
                  <a:pt x="77" y="33"/>
                  <a:pt x="74" y="28"/>
                  <a:pt x="72" y="24"/>
                </a:cubicBezTo>
                <a:cubicBezTo>
                  <a:pt x="72" y="24"/>
                  <a:pt x="71" y="24"/>
                  <a:pt x="71" y="24"/>
                </a:cubicBezTo>
                <a:cubicBezTo>
                  <a:pt x="72" y="27"/>
                  <a:pt x="72" y="34"/>
                  <a:pt x="74" y="36"/>
                </a:cubicBezTo>
                <a:cubicBezTo>
                  <a:pt x="71" y="32"/>
                  <a:pt x="71" y="27"/>
                  <a:pt x="68" y="23"/>
                </a:cubicBezTo>
                <a:cubicBezTo>
                  <a:pt x="67" y="23"/>
                  <a:pt x="67" y="23"/>
                  <a:pt x="67" y="23"/>
                </a:cubicBezTo>
                <a:cubicBezTo>
                  <a:pt x="68" y="25"/>
                  <a:pt x="68" y="28"/>
                  <a:pt x="69" y="30"/>
                </a:cubicBezTo>
                <a:cubicBezTo>
                  <a:pt x="69" y="30"/>
                  <a:pt x="72" y="37"/>
                  <a:pt x="70" y="33"/>
                </a:cubicBezTo>
                <a:cubicBezTo>
                  <a:pt x="68" y="29"/>
                  <a:pt x="67" y="25"/>
                  <a:pt x="65" y="21"/>
                </a:cubicBezTo>
                <a:cubicBezTo>
                  <a:pt x="65" y="21"/>
                  <a:pt x="64" y="21"/>
                  <a:pt x="64" y="22"/>
                </a:cubicBezTo>
                <a:cubicBezTo>
                  <a:pt x="65" y="24"/>
                  <a:pt x="65" y="27"/>
                  <a:pt x="66" y="29"/>
                </a:cubicBezTo>
                <a:cubicBezTo>
                  <a:pt x="65" y="26"/>
                  <a:pt x="64" y="24"/>
                  <a:pt x="63" y="22"/>
                </a:cubicBezTo>
                <a:cubicBezTo>
                  <a:pt x="63" y="21"/>
                  <a:pt x="62" y="21"/>
                  <a:pt x="62" y="22"/>
                </a:cubicBezTo>
                <a:cubicBezTo>
                  <a:pt x="62" y="24"/>
                  <a:pt x="63" y="26"/>
                  <a:pt x="63" y="28"/>
                </a:cubicBezTo>
                <a:cubicBezTo>
                  <a:pt x="63" y="26"/>
                  <a:pt x="61" y="24"/>
                  <a:pt x="60" y="22"/>
                </a:cubicBezTo>
                <a:cubicBezTo>
                  <a:pt x="60" y="21"/>
                  <a:pt x="60" y="21"/>
                  <a:pt x="60" y="22"/>
                </a:cubicBezTo>
                <a:cubicBezTo>
                  <a:pt x="60" y="22"/>
                  <a:pt x="60" y="23"/>
                  <a:pt x="60" y="23"/>
                </a:cubicBezTo>
                <a:cubicBezTo>
                  <a:pt x="60" y="23"/>
                  <a:pt x="59" y="22"/>
                  <a:pt x="59" y="22"/>
                </a:cubicBezTo>
                <a:cubicBezTo>
                  <a:pt x="59" y="22"/>
                  <a:pt x="59" y="22"/>
                  <a:pt x="59" y="22"/>
                </a:cubicBezTo>
                <a:cubicBezTo>
                  <a:pt x="58" y="22"/>
                  <a:pt x="58" y="23"/>
                  <a:pt x="58" y="23"/>
                </a:cubicBezTo>
                <a:cubicBezTo>
                  <a:pt x="58" y="23"/>
                  <a:pt x="58" y="23"/>
                  <a:pt x="57" y="23"/>
                </a:cubicBezTo>
                <a:cubicBezTo>
                  <a:pt x="57" y="25"/>
                  <a:pt x="56" y="25"/>
                  <a:pt x="56" y="23"/>
                </a:cubicBezTo>
                <a:cubicBezTo>
                  <a:pt x="56" y="23"/>
                  <a:pt x="56" y="23"/>
                  <a:pt x="56" y="23"/>
                </a:cubicBezTo>
                <a:cubicBezTo>
                  <a:pt x="56" y="22"/>
                  <a:pt x="56" y="20"/>
                  <a:pt x="56" y="19"/>
                </a:cubicBezTo>
                <a:cubicBezTo>
                  <a:pt x="77" y="18"/>
                  <a:pt x="98" y="24"/>
                  <a:pt x="118" y="33"/>
                </a:cubicBezTo>
                <a:close/>
                <a:moveTo>
                  <a:pt x="172" y="74"/>
                </a:moveTo>
                <a:cubicBezTo>
                  <a:pt x="172" y="75"/>
                  <a:pt x="172" y="76"/>
                  <a:pt x="172" y="77"/>
                </a:cubicBezTo>
                <a:cubicBezTo>
                  <a:pt x="171" y="74"/>
                  <a:pt x="171" y="72"/>
                  <a:pt x="170" y="69"/>
                </a:cubicBezTo>
                <a:cubicBezTo>
                  <a:pt x="171" y="70"/>
                  <a:pt x="171" y="70"/>
                  <a:pt x="171" y="71"/>
                </a:cubicBezTo>
                <a:cubicBezTo>
                  <a:pt x="171" y="72"/>
                  <a:pt x="172" y="73"/>
                  <a:pt x="172" y="74"/>
                </a:cubicBezTo>
                <a:close/>
                <a:moveTo>
                  <a:pt x="170" y="68"/>
                </a:moveTo>
                <a:cubicBezTo>
                  <a:pt x="169" y="68"/>
                  <a:pt x="169" y="68"/>
                  <a:pt x="169" y="68"/>
                </a:cubicBezTo>
                <a:cubicBezTo>
                  <a:pt x="169" y="68"/>
                  <a:pt x="169" y="68"/>
                  <a:pt x="169" y="68"/>
                </a:cubicBezTo>
                <a:cubicBezTo>
                  <a:pt x="169" y="68"/>
                  <a:pt x="169" y="68"/>
                  <a:pt x="170" y="68"/>
                </a:cubicBezTo>
                <a:close/>
                <a:moveTo>
                  <a:pt x="153" y="52"/>
                </a:moveTo>
                <a:cubicBezTo>
                  <a:pt x="158" y="55"/>
                  <a:pt x="162" y="59"/>
                  <a:pt x="166" y="64"/>
                </a:cubicBezTo>
                <a:cubicBezTo>
                  <a:pt x="167" y="64"/>
                  <a:pt x="167" y="65"/>
                  <a:pt x="168" y="65"/>
                </a:cubicBezTo>
                <a:cubicBezTo>
                  <a:pt x="168" y="67"/>
                  <a:pt x="168" y="69"/>
                  <a:pt x="169" y="71"/>
                </a:cubicBezTo>
                <a:cubicBezTo>
                  <a:pt x="169" y="72"/>
                  <a:pt x="168" y="76"/>
                  <a:pt x="169" y="76"/>
                </a:cubicBezTo>
                <a:cubicBezTo>
                  <a:pt x="167" y="73"/>
                  <a:pt x="167" y="68"/>
                  <a:pt x="166" y="64"/>
                </a:cubicBezTo>
                <a:cubicBezTo>
                  <a:pt x="166" y="63"/>
                  <a:pt x="165" y="63"/>
                  <a:pt x="165" y="64"/>
                </a:cubicBezTo>
                <a:cubicBezTo>
                  <a:pt x="165" y="64"/>
                  <a:pt x="165" y="65"/>
                  <a:pt x="165" y="65"/>
                </a:cubicBezTo>
                <a:cubicBezTo>
                  <a:pt x="165" y="65"/>
                  <a:pt x="165" y="65"/>
                  <a:pt x="165" y="66"/>
                </a:cubicBezTo>
                <a:cubicBezTo>
                  <a:pt x="165" y="67"/>
                  <a:pt x="166" y="69"/>
                  <a:pt x="166" y="71"/>
                </a:cubicBezTo>
                <a:cubicBezTo>
                  <a:pt x="166" y="72"/>
                  <a:pt x="167" y="81"/>
                  <a:pt x="165" y="75"/>
                </a:cubicBezTo>
                <a:cubicBezTo>
                  <a:pt x="165" y="75"/>
                  <a:pt x="165" y="75"/>
                  <a:pt x="164" y="74"/>
                </a:cubicBezTo>
                <a:cubicBezTo>
                  <a:pt x="165" y="69"/>
                  <a:pt x="164" y="64"/>
                  <a:pt x="162" y="60"/>
                </a:cubicBezTo>
                <a:cubicBezTo>
                  <a:pt x="162" y="60"/>
                  <a:pt x="161" y="60"/>
                  <a:pt x="161" y="60"/>
                </a:cubicBezTo>
                <a:cubicBezTo>
                  <a:pt x="162" y="65"/>
                  <a:pt x="162" y="70"/>
                  <a:pt x="164" y="74"/>
                </a:cubicBezTo>
                <a:cubicBezTo>
                  <a:pt x="164" y="75"/>
                  <a:pt x="164" y="76"/>
                  <a:pt x="164" y="77"/>
                </a:cubicBezTo>
                <a:cubicBezTo>
                  <a:pt x="163" y="77"/>
                  <a:pt x="162" y="73"/>
                  <a:pt x="162" y="73"/>
                </a:cubicBezTo>
                <a:cubicBezTo>
                  <a:pt x="161" y="70"/>
                  <a:pt x="160" y="68"/>
                  <a:pt x="160" y="65"/>
                </a:cubicBezTo>
                <a:cubicBezTo>
                  <a:pt x="160" y="63"/>
                  <a:pt x="159" y="60"/>
                  <a:pt x="158" y="58"/>
                </a:cubicBezTo>
                <a:cubicBezTo>
                  <a:pt x="158" y="57"/>
                  <a:pt x="158" y="58"/>
                  <a:pt x="158" y="58"/>
                </a:cubicBezTo>
                <a:cubicBezTo>
                  <a:pt x="158" y="61"/>
                  <a:pt x="159" y="63"/>
                  <a:pt x="159" y="66"/>
                </a:cubicBezTo>
                <a:cubicBezTo>
                  <a:pt x="159" y="67"/>
                  <a:pt x="160" y="69"/>
                  <a:pt x="160" y="70"/>
                </a:cubicBezTo>
                <a:cubicBezTo>
                  <a:pt x="160" y="75"/>
                  <a:pt x="158" y="67"/>
                  <a:pt x="157" y="66"/>
                </a:cubicBezTo>
                <a:cubicBezTo>
                  <a:pt x="157" y="65"/>
                  <a:pt x="157" y="64"/>
                  <a:pt x="157" y="64"/>
                </a:cubicBezTo>
                <a:cubicBezTo>
                  <a:pt x="156" y="60"/>
                  <a:pt x="156" y="57"/>
                  <a:pt x="155" y="54"/>
                </a:cubicBezTo>
                <a:cubicBezTo>
                  <a:pt x="154" y="53"/>
                  <a:pt x="154" y="53"/>
                  <a:pt x="154" y="54"/>
                </a:cubicBezTo>
                <a:cubicBezTo>
                  <a:pt x="154" y="57"/>
                  <a:pt x="155" y="61"/>
                  <a:pt x="156" y="64"/>
                </a:cubicBezTo>
                <a:cubicBezTo>
                  <a:pt x="156" y="64"/>
                  <a:pt x="156" y="64"/>
                  <a:pt x="156" y="65"/>
                </a:cubicBezTo>
                <a:cubicBezTo>
                  <a:pt x="156" y="65"/>
                  <a:pt x="156" y="71"/>
                  <a:pt x="156" y="71"/>
                </a:cubicBezTo>
                <a:cubicBezTo>
                  <a:pt x="154" y="69"/>
                  <a:pt x="154" y="66"/>
                  <a:pt x="153" y="63"/>
                </a:cubicBezTo>
                <a:cubicBezTo>
                  <a:pt x="152" y="59"/>
                  <a:pt x="152" y="55"/>
                  <a:pt x="151" y="50"/>
                </a:cubicBezTo>
                <a:cubicBezTo>
                  <a:pt x="151" y="51"/>
                  <a:pt x="152" y="51"/>
                  <a:pt x="153" y="52"/>
                </a:cubicBezTo>
                <a:close/>
                <a:moveTo>
                  <a:pt x="164" y="71"/>
                </a:moveTo>
                <a:cubicBezTo>
                  <a:pt x="163" y="69"/>
                  <a:pt x="163" y="67"/>
                  <a:pt x="163" y="66"/>
                </a:cubicBezTo>
                <a:cubicBezTo>
                  <a:pt x="163" y="65"/>
                  <a:pt x="163" y="64"/>
                  <a:pt x="162" y="64"/>
                </a:cubicBezTo>
                <a:cubicBezTo>
                  <a:pt x="163" y="66"/>
                  <a:pt x="163" y="69"/>
                  <a:pt x="164" y="71"/>
                </a:cubicBezTo>
                <a:cubicBezTo>
                  <a:pt x="164" y="71"/>
                  <a:pt x="164" y="71"/>
                  <a:pt x="164" y="71"/>
                </a:cubicBezTo>
                <a:close/>
                <a:moveTo>
                  <a:pt x="146" y="65"/>
                </a:moveTo>
                <a:cubicBezTo>
                  <a:pt x="145" y="63"/>
                  <a:pt x="145" y="62"/>
                  <a:pt x="145" y="61"/>
                </a:cubicBezTo>
                <a:cubicBezTo>
                  <a:pt x="144" y="59"/>
                  <a:pt x="144" y="56"/>
                  <a:pt x="143" y="54"/>
                </a:cubicBezTo>
                <a:cubicBezTo>
                  <a:pt x="142" y="50"/>
                  <a:pt x="143" y="53"/>
                  <a:pt x="144" y="54"/>
                </a:cubicBezTo>
                <a:cubicBezTo>
                  <a:pt x="145" y="57"/>
                  <a:pt x="145" y="61"/>
                  <a:pt x="146" y="64"/>
                </a:cubicBezTo>
                <a:cubicBezTo>
                  <a:pt x="146" y="64"/>
                  <a:pt x="146" y="64"/>
                  <a:pt x="146" y="65"/>
                </a:cubicBezTo>
                <a:close/>
                <a:moveTo>
                  <a:pt x="118" y="47"/>
                </a:moveTo>
                <a:cubicBezTo>
                  <a:pt x="117" y="44"/>
                  <a:pt x="115" y="40"/>
                  <a:pt x="114" y="38"/>
                </a:cubicBezTo>
                <a:cubicBezTo>
                  <a:pt x="116" y="41"/>
                  <a:pt x="117" y="44"/>
                  <a:pt x="118" y="47"/>
                </a:cubicBezTo>
                <a:close/>
                <a:moveTo>
                  <a:pt x="68" y="34"/>
                </a:moveTo>
                <a:cubicBezTo>
                  <a:pt x="68" y="30"/>
                  <a:pt x="66" y="27"/>
                  <a:pt x="65" y="24"/>
                </a:cubicBezTo>
                <a:cubicBezTo>
                  <a:pt x="64" y="21"/>
                  <a:pt x="67" y="28"/>
                  <a:pt x="68" y="28"/>
                </a:cubicBezTo>
                <a:cubicBezTo>
                  <a:pt x="69" y="31"/>
                  <a:pt x="69" y="33"/>
                  <a:pt x="70" y="35"/>
                </a:cubicBezTo>
                <a:cubicBezTo>
                  <a:pt x="70" y="35"/>
                  <a:pt x="69" y="34"/>
                  <a:pt x="68" y="34"/>
                </a:cubicBezTo>
                <a:close/>
                <a:moveTo>
                  <a:pt x="55" y="26"/>
                </a:moveTo>
                <a:cubicBezTo>
                  <a:pt x="55" y="26"/>
                  <a:pt x="55" y="25"/>
                  <a:pt x="56" y="24"/>
                </a:cubicBezTo>
                <a:cubicBezTo>
                  <a:pt x="56" y="25"/>
                  <a:pt x="56" y="25"/>
                  <a:pt x="56" y="26"/>
                </a:cubicBezTo>
                <a:cubicBezTo>
                  <a:pt x="57" y="26"/>
                  <a:pt x="57" y="26"/>
                  <a:pt x="57" y="26"/>
                </a:cubicBezTo>
                <a:cubicBezTo>
                  <a:pt x="58" y="24"/>
                  <a:pt x="58" y="27"/>
                  <a:pt x="58" y="28"/>
                </a:cubicBezTo>
                <a:cubicBezTo>
                  <a:pt x="58" y="28"/>
                  <a:pt x="59" y="28"/>
                  <a:pt x="59" y="28"/>
                </a:cubicBezTo>
                <a:cubicBezTo>
                  <a:pt x="59" y="26"/>
                  <a:pt x="59" y="24"/>
                  <a:pt x="59" y="23"/>
                </a:cubicBezTo>
                <a:cubicBezTo>
                  <a:pt x="59" y="25"/>
                  <a:pt x="60" y="26"/>
                  <a:pt x="60" y="27"/>
                </a:cubicBezTo>
                <a:cubicBezTo>
                  <a:pt x="60" y="27"/>
                  <a:pt x="60" y="27"/>
                  <a:pt x="60" y="27"/>
                </a:cubicBezTo>
                <a:cubicBezTo>
                  <a:pt x="60" y="28"/>
                  <a:pt x="60" y="28"/>
                  <a:pt x="61" y="29"/>
                </a:cubicBezTo>
                <a:cubicBezTo>
                  <a:pt x="61" y="29"/>
                  <a:pt x="62" y="29"/>
                  <a:pt x="61" y="29"/>
                </a:cubicBezTo>
                <a:cubicBezTo>
                  <a:pt x="61" y="27"/>
                  <a:pt x="59" y="21"/>
                  <a:pt x="61" y="25"/>
                </a:cubicBezTo>
                <a:cubicBezTo>
                  <a:pt x="61" y="26"/>
                  <a:pt x="62" y="28"/>
                  <a:pt x="63" y="30"/>
                </a:cubicBezTo>
                <a:cubicBezTo>
                  <a:pt x="63" y="30"/>
                  <a:pt x="64" y="30"/>
                  <a:pt x="64" y="30"/>
                </a:cubicBezTo>
                <a:cubicBezTo>
                  <a:pt x="64" y="28"/>
                  <a:pt x="64" y="27"/>
                  <a:pt x="63" y="26"/>
                </a:cubicBezTo>
                <a:cubicBezTo>
                  <a:pt x="63" y="25"/>
                  <a:pt x="62" y="21"/>
                  <a:pt x="64" y="25"/>
                </a:cubicBezTo>
                <a:cubicBezTo>
                  <a:pt x="65" y="27"/>
                  <a:pt x="66" y="30"/>
                  <a:pt x="67" y="33"/>
                </a:cubicBezTo>
                <a:cubicBezTo>
                  <a:pt x="63" y="31"/>
                  <a:pt x="59" y="29"/>
                  <a:pt x="55" y="26"/>
                </a:cubicBezTo>
                <a:close/>
                <a:moveTo>
                  <a:pt x="10" y="16"/>
                </a:moveTo>
                <a:cubicBezTo>
                  <a:pt x="15" y="15"/>
                  <a:pt x="20" y="13"/>
                  <a:pt x="26" y="14"/>
                </a:cubicBezTo>
                <a:cubicBezTo>
                  <a:pt x="30" y="14"/>
                  <a:pt x="34" y="14"/>
                  <a:pt x="38" y="17"/>
                </a:cubicBezTo>
                <a:cubicBezTo>
                  <a:pt x="41" y="19"/>
                  <a:pt x="43" y="21"/>
                  <a:pt x="47" y="22"/>
                </a:cubicBezTo>
                <a:cubicBezTo>
                  <a:pt x="47" y="22"/>
                  <a:pt x="47" y="22"/>
                  <a:pt x="47" y="22"/>
                </a:cubicBezTo>
                <a:cubicBezTo>
                  <a:pt x="46" y="22"/>
                  <a:pt x="46" y="22"/>
                  <a:pt x="46" y="23"/>
                </a:cubicBezTo>
                <a:cubicBezTo>
                  <a:pt x="41" y="28"/>
                  <a:pt x="33" y="22"/>
                  <a:pt x="28" y="20"/>
                </a:cubicBezTo>
                <a:cubicBezTo>
                  <a:pt x="22" y="18"/>
                  <a:pt x="15" y="18"/>
                  <a:pt x="9" y="16"/>
                </a:cubicBezTo>
                <a:cubicBezTo>
                  <a:pt x="9" y="16"/>
                  <a:pt x="9" y="16"/>
                  <a:pt x="10" y="16"/>
                </a:cubicBezTo>
                <a:close/>
                <a:moveTo>
                  <a:pt x="37" y="13"/>
                </a:moveTo>
                <a:cubicBezTo>
                  <a:pt x="34" y="11"/>
                  <a:pt x="30" y="11"/>
                  <a:pt x="27" y="11"/>
                </a:cubicBezTo>
                <a:cubicBezTo>
                  <a:pt x="23" y="10"/>
                  <a:pt x="20" y="11"/>
                  <a:pt x="17" y="12"/>
                </a:cubicBezTo>
                <a:cubicBezTo>
                  <a:pt x="18" y="11"/>
                  <a:pt x="20" y="10"/>
                  <a:pt x="21" y="9"/>
                </a:cubicBezTo>
                <a:cubicBezTo>
                  <a:pt x="27" y="7"/>
                  <a:pt x="33" y="10"/>
                  <a:pt x="38" y="13"/>
                </a:cubicBezTo>
                <a:cubicBezTo>
                  <a:pt x="38" y="13"/>
                  <a:pt x="38" y="13"/>
                  <a:pt x="37" y="13"/>
                </a:cubicBezTo>
                <a:close/>
                <a:moveTo>
                  <a:pt x="12" y="20"/>
                </a:moveTo>
                <a:cubicBezTo>
                  <a:pt x="19" y="21"/>
                  <a:pt x="25" y="22"/>
                  <a:pt x="31" y="25"/>
                </a:cubicBezTo>
                <a:cubicBezTo>
                  <a:pt x="34" y="26"/>
                  <a:pt x="38" y="28"/>
                  <a:pt x="41" y="28"/>
                </a:cubicBezTo>
                <a:cubicBezTo>
                  <a:pt x="36" y="30"/>
                  <a:pt x="31" y="31"/>
                  <a:pt x="25" y="29"/>
                </a:cubicBezTo>
                <a:cubicBezTo>
                  <a:pt x="20" y="27"/>
                  <a:pt x="16" y="23"/>
                  <a:pt x="12" y="20"/>
                </a:cubicBezTo>
                <a:close/>
                <a:moveTo>
                  <a:pt x="50" y="24"/>
                </a:moveTo>
                <a:cubicBezTo>
                  <a:pt x="50" y="24"/>
                  <a:pt x="50" y="24"/>
                  <a:pt x="50" y="24"/>
                </a:cubicBezTo>
                <a:cubicBezTo>
                  <a:pt x="50" y="22"/>
                  <a:pt x="50" y="21"/>
                  <a:pt x="50" y="19"/>
                </a:cubicBezTo>
                <a:cubicBezTo>
                  <a:pt x="51" y="19"/>
                  <a:pt x="52" y="19"/>
                  <a:pt x="53" y="19"/>
                </a:cubicBezTo>
                <a:cubicBezTo>
                  <a:pt x="53" y="19"/>
                  <a:pt x="53" y="19"/>
                  <a:pt x="53" y="20"/>
                </a:cubicBezTo>
                <a:cubicBezTo>
                  <a:pt x="54" y="22"/>
                  <a:pt x="53" y="23"/>
                  <a:pt x="52" y="25"/>
                </a:cubicBezTo>
                <a:cubicBezTo>
                  <a:pt x="51" y="25"/>
                  <a:pt x="50" y="24"/>
                  <a:pt x="50" y="24"/>
                </a:cubicBezTo>
                <a:close/>
                <a:moveTo>
                  <a:pt x="41" y="12"/>
                </a:moveTo>
                <a:cubicBezTo>
                  <a:pt x="37" y="9"/>
                  <a:pt x="33" y="7"/>
                  <a:pt x="27" y="6"/>
                </a:cubicBezTo>
                <a:cubicBezTo>
                  <a:pt x="24" y="6"/>
                  <a:pt x="21" y="6"/>
                  <a:pt x="18" y="8"/>
                </a:cubicBezTo>
                <a:cubicBezTo>
                  <a:pt x="16" y="9"/>
                  <a:pt x="14" y="10"/>
                  <a:pt x="12" y="12"/>
                </a:cubicBezTo>
                <a:cubicBezTo>
                  <a:pt x="14" y="10"/>
                  <a:pt x="16" y="8"/>
                  <a:pt x="18" y="6"/>
                </a:cubicBezTo>
                <a:cubicBezTo>
                  <a:pt x="27" y="0"/>
                  <a:pt x="35" y="5"/>
                  <a:pt x="41" y="12"/>
                </a:cubicBezTo>
                <a:close/>
                <a:moveTo>
                  <a:pt x="16" y="26"/>
                </a:moveTo>
                <a:cubicBezTo>
                  <a:pt x="19" y="29"/>
                  <a:pt x="22" y="31"/>
                  <a:pt x="26" y="32"/>
                </a:cubicBezTo>
                <a:cubicBezTo>
                  <a:pt x="25" y="32"/>
                  <a:pt x="24" y="31"/>
                  <a:pt x="23" y="31"/>
                </a:cubicBezTo>
                <a:cubicBezTo>
                  <a:pt x="20" y="30"/>
                  <a:pt x="18" y="28"/>
                  <a:pt x="16" y="26"/>
                </a:cubicBezTo>
                <a:close/>
                <a:moveTo>
                  <a:pt x="149" y="77"/>
                </a:moveTo>
                <a:cubicBezTo>
                  <a:pt x="140" y="73"/>
                  <a:pt x="131" y="69"/>
                  <a:pt x="122" y="64"/>
                </a:cubicBezTo>
                <a:cubicBezTo>
                  <a:pt x="105" y="56"/>
                  <a:pt x="88" y="46"/>
                  <a:pt x="71" y="36"/>
                </a:cubicBezTo>
                <a:cubicBezTo>
                  <a:pt x="71" y="36"/>
                  <a:pt x="71" y="36"/>
                  <a:pt x="71" y="36"/>
                </a:cubicBezTo>
                <a:cubicBezTo>
                  <a:pt x="71" y="32"/>
                  <a:pt x="70" y="27"/>
                  <a:pt x="68" y="25"/>
                </a:cubicBezTo>
                <a:cubicBezTo>
                  <a:pt x="71" y="29"/>
                  <a:pt x="71" y="34"/>
                  <a:pt x="75" y="37"/>
                </a:cubicBezTo>
                <a:cubicBezTo>
                  <a:pt x="75" y="38"/>
                  <a:pt x="75" y="37"/>
                  <a:pt x="75" y="37"/>
                </a:cubicBezTo>
                <a:cubicBezTo>
                  <a:pt x="75" y="35"/>
                  <a:pt x="74" y="33"/>
                  <a:pt x="74" y="31"/>
                </a:cubicBezTo>
                <a:cubicBezTo>
                  <a:pt x="73" y="29"/>
                  <a:pt x="71" y="22"/>
                  <a:pt x="74" y="29"/>
                </a:cubicBezTo>
                <a:cubicBezTo>
                  <a:pt x="75" y="32"/>
                  <a:pt x="77" y="35"/>
                  <a:pt x="79" y="39"/>
                </a:cubicBezTo>
                <a:cubicBezTo>
                  <a:pt x="79" y="39"/>
                  <a:pt x="79" y="39"/>
                  <a:pt x="79" y="38"/>
                </a:cubicBezTo>
                <a:cubicBezTo>
                  <a:pt x="79" y="36"/>
                  <a:pt x="78" y="34"/>
                  <a:pt x="77" y="32"/>
                </a:cubicBezTo>
                <a:cubicBezTo>
                  <a:pt x="79" y="35"/>
                  <a:pt x="80" y="39"/>
                  <a:pt x="82" y="42"/>
                </a:cubicBezTo>
                <a:cubicBezTo>
                  <a:pt x="82" y="42"/>
                  <a:pt x="83" y="42"/>
                  <a:pt x="83" y="41"/>
                </a:cubicBezTo>
                <a:cubicBezTo>
                  <a:pt x="82" y="35"/>
                  <a:pt x="80" y="30"/>
                  <a:pt x="78" y="24"/>
                </a:cubicBezTo>
                <a:cubicBezTo>
                  <a:pt x="79" y="29"/>
                  <a:pt x="82" y="36"/>
                  <a:pt x="86" y="41"/>
                </a:cubicBezTo>
                <a:cubicBezTo>
                  <a:pt x="86" y="41"/>
                  <a:pt x="86" y="41"/>
                  <a:pt x="86" y="40"/>
                </a:cubicBezTo>
                <a:cubicBezTo>
                  <a:pt x="86" y="38"/>
                  <a:pt x="85" y="35"/>
                  <a:pt x="84" y="33"/>
                </a:cubicBezTo>
                <a:cubicBezTo>
                  <a:pt x="84" y="32"/>
                  <a:pt x="84" y="32"/>
                  <a:pt x="83" y="31"/>
                </a:cubicBezTo>
                <a:cubicBezTo>
                  <a:pt x="85" y="36"/>
                  <a:pt x="87" y="41"/>
                  <a:pt x="90" y="45"/>
                </a:cubicBezTo>
                <a:cubicBezTo>
                  <a:pt x="91" y="45"/>
                  <a:pt x="91" y="45"/>
                  <a:pt x="91" y="44"/>
                </a:cubicBezTo>
                <a:cubicBezTo>
                  <a:pt x="91" y="42"/>
                  <a:pt x="90" y="40"/>
                  <a:pt x="89" y="37"/>
                </a:cubicBezTo>
                <a:cubicBezTo>
                  <a:pt x="89" y="36"/>
                  <a:pt x="89" y="35"/>
                  <a:pt x="88" y="33"/>
                </a:cubicBezTo>
                <a:cubicBezTo>
                  <a:pt x="88" y="33"/>
                  <a:pt x="86" y="26"/>
                  <a:pt x="88" y="31"/>
                </a:cubicBezTo>
                <a:cubicBezTo>
                  <a:pt x="91" y="37"/>
                  <a:pt x="92" y="44"/>
                  <a:pt x="96" y="49"/>
                </a:cubicBezTo>
                <a:cubicBezTo>
                  <a:pt x="96" y="50"/>
                  <a:pt x="97" y="49"/>
                  <a:pt x="97" y="49"/>
                </a:cubicBezTo>
                <a:cubicBezTo>
                  <a:pt x="96" y="43"/>
                  <a:pt x="94" y="38"/>
                  <a:pt x="92" y="33"/>
                </a:cubicBezTo>
                <a:cubicBezTo>
                  <a:pt x="90" y="27"/>
                  <a:pt x="92" y="32"/>
                  <a:pt x="93" y="33"/>
                </a:cubicBezTo>
                <a:cubicBezTo>
                  <a:pt x="94" y="35"/>
                  <a:pt x="94" y="37"/>
                  <a:pt x="95" y="40"/>
                </a:cubicBezTo>
                <a:cubicBezTo>
                  <a:pt x="96" y="43"/>
                  <a:pt x="98" y="47"/>
                  <a:pt x="100" y="50"/>
                </a:cubicBezTo>
                <a:cubicBezTo>
                  <a:pt x="100" y="50"/>
                  <a:pt x="100" y="50"/>
                  <a:pt x="100" y="49"/>
                </a:cubicBezTo>
                <a:cubicBezTo>
                  <a:pt x="100" y="46"/>
                  <a:pt x="100" y="42"/>
                  <a:pt x="99" y="39"/>
                </a:cubicBezTo>
                <a:cubicBezTo>
                  <a:pt x="100" y="43"/>
                  <a:pt x="101" y="46"/>
                  <a:pt x="104" y="50"/>
                </a:cubicBezTo>
                <a:cubicBezTo>
                  <a:pt x="104" y="50"/>
                  <a:pt x="105" y="50"/>
                  <a:pt x="105" y="49"/>
                </a:cubicBezTo>
                <a:cubicBezTo>
                  <a:pt x="104" y="45"/>
                  <a:pt x="103" y="41"/>
                  <a:pt x="102" y="37"/>
                </a:cubicBezTo>
                <a:cubicBezTo>
                  <a:pt x="101" y="36"/>
                  <a:pt x="101" y="35"/>
                  <a:pt x="101" y="34"/>
                </a:cubicBezTo>
                <a:cubicBezTo>
                  <a:pt x="101" y="33"/>
                  <a:pt x="101" y="33"/>
                  <a:pt x="101" y="33"/>
                </a:cubicBezTo>
                <a:cubicBezTo>
                  <a:pt x="101" y="35"/>
                  <a:pt x="102" y="36"/>
                  <a:pt x="102" y="38"/>
                </a:cubicBezTo>
                <a:cubicBezTo>
                  <a:pt x="104" y="44"/>
                  <a:pt x="105" y="50"/>
                  <a:pt x="110" y="55"/>
                </a:cubicBezTo>
                <a:cubicBezTo>
                  <a:pt x="110" y="55"/>
                  <a:pt x="111" y="55"/>
                  <a:pt x="111" y="54"/>
                </a:cubicBezTo>
                <a:cubicBezTo>
                  <a:pt x="110" y="51"/>
                  <a:pt x="110" y="49"/>
                  <a:pt x="109" y="46"/>
                </a:cubicBezTo>
                <a:cubicBezTo>
                  <a:pt x="110" y="50"/>
                  <a:pt x="112" y="53"/>
                  <a:pt x="114" y="57"/>
                </a:cubicBezTo>
                <a:cubicBezTo>
                  <a:pt x="115" y="57"/>
                  <a:pt x="115" y="57"/>
                  <a:pt x="115" y="57"/>
                </a:cubicBezTo>
                <a:cubicBezTo>
                  <a:pt x="115" y="53"/>
                  <a:pt x="114" y="50"/>
                  <a:pt x="114" y="47"/>
                </a:cubicBezTo>
                <a:cubicBezTo>
                  <a:pt x="114" y="48"/>
                  <a:pt x="115" y="50"/>
                  <a:pt x="115" y="51"/>
                </a:cubicBezTo>
                <a:cubicBezTo>
                  <a:pt x="116" y="55"/>
                  <a:pt x="117" y="59"/>
                  <a:pt x="120" y="62"/>
                </a:cubicBezTo>
                <a:cubicBezTo>
                  <a:pt x="121" y="62"/>
                  <a:pt x="121" y="62"/>
                  <a:pt x="121" y="62"/>
                </a:cubicBezTo>
                <a:cubicBezTo>
                  <a:pt x="121" y="60"/>
                  <a:pt x="121" y="58"/>
                  <a:pt x="120" y="56"/>
                </a:cubicBezTo>
                <a:cubicBezTo>
                  <a:pt x="121" y="59"/>
                  <a:pt x="122" y="61"/>
                  <a:pt x="123" y="64"/>
                </a:cubicBezTo>
                <a:cubicBezTo>
                  <a:pt x="123" y="64"/>
                  <a:pt x="124" y="64"/>
                  <a:pt x="124" y="63"/>
                </a:cubicBezTo>
                <a:cubicBezTo>
                  <a:pt x="124" y="54"/>
                  <a:pt x="119" y="46"/>
                  <a:pt x="117" y="37"/>
                </a:cubicBezTo>
                <a:cubicBezTo>
                  <a:pt x="118" y="38"/>
                  <a:pt x="119" y="41"/>
                  <a:pt x="120" y="43"/>
                </a:cubicBezTo>
                <a:cubicBezTo>
                  <a:pt x="121" y="45"/>
                  <a:pt x="122" y="48"/>
                  <a:pt x="123" y="50"/>
                </a:cubicBezTo>
                <a:cubicBezTo>
                  <a:pt x="125" y="55"/>
                  <a:pt x="126" y="61"/>
                  <a:pt x="129" y="65"/>
                </a:cubicBezTo>
                <a:cubicBezTo>
                  <a:pt x="129" y="66"/>
                  <a:pt x="129" y="66"/>
                  <a:pt x="129" y="65"/>
                </a:cubicBezTo>
                <a:cubicBezTo>
                  <a:pt x="130" y="63"/>
                  <a:pt x="130" y="61"/>
                  <a:pt x="129" y="59"/>
                </a:cubicBezTo>
                <a:cubicBezTo>
                  <a:pt x="130" y="62"/>
                  <a:pt x="132" y="64"/>
                  <a:pt x="133" y="67"/>
                </a:cubicBezTo>
                <a:cubicBezTo>
                  <a:pt x="133" y="67"/>
                  <a:pt x="134" y="67"/>
                  <a:pt x="134" y="67"/>
                </a:cubicBezTo>
                <a:cubicBezTo>
                  <a:pt x="134" y="64"/>
                  <a:pt x="134" y="62"/>
                  <a:pt x="134" y="60"/>
                </a:cubicBezTo>
                <a:cubicBezTo>
                  <a:pt x="135" y="62"/>
                  <a:pt x="136" y="65"/>
                  <a:pt x="138" y="67"/>
                </a:cubicBezTo>
                <a:cubicBezTo>
                  <a:pt x="138" y="67"/>
                  <a:pt x="138" y="67"/>
                  <a:pt x="138" y="66"/>
                </a:cubicBezTo>
                <a:cubicBezTo>
                  <a:pt x="138" y="66"/>
                  <a:pt x="138" y="65"/>
                  <a:pt x="138" y="64"/>
                </a:cubicBezTo>
                <a:cubicBezTo>
                  <a:pt x="139" y="66"/>
                  <a:pt x="140" y="67"/>
                  <a:pt x="142" y="69"/>
                </a:cubicBezTo>
                <a:cubicBezTo>
                  <a:pt x="142" y="69"/>
                  <a:pt x="142" y="69"/>
                  <a:pt x="142" y="69"/>
                </a:cubicBezTo>
                <a:cubicBezTo>
                  <a:pt x="142" y="67"/>
                  <a:pt x="142" y="65"/>
                  <a:pt x="142" y="64"/>
                </a:cubicBezTo>
                <a:cubicBezTo>
                  <a:pt x="143" y="67"/>
                  <a:pt x="145" y="70"/>
                  <a:pt x="146" y="73"/>
                </a:cubicBezTo>
                <a:cubicBezTo>
                  <a:pt x="146" y="73"/>
                  <a:pt x="147" y="73"/>
                  <a:pt x="147" y="73"/>
                </a:cubicBezTo>
                <a:cubicBezTo>
                  <a:pt x="147" y="72"/>
                  <a:pt x="147" y="71"/>
                  <a:pt x="147" y="70"/>
                </a:cubicBezTo>
                <a:cubicBezTo>
                  <a:pt x="148" y="72"/>
                  <a:pt x="148" y="73"/>
                  <a:pt x="149" y="75"/>
                </a:cubicBezTo>
                <a:cubicBezTo>
                  <a:pt x="150" y="76"/>
                  <a:pt x="150" y="75"/>
                  <a:pt x="150" y="75"/>
                </a:cubicBezTo>
                <a:cubicBezTo>
                  <a:pt x="150" y="72"/>
                  <a:pt x="150" y="69"/>
                  <a:pt x="150" y="66"/>
                </a:cubicBezTo>
                <a:cubicBezTo>
                  <a:pt x="150" y="69"/>
                  <a:pt x="151" y="71"/>
                  <a:pt x="152" y="73"/>
                </a:cubicBezTo>
                <a:cubicBezTo>
                  <a:pt x="152" y="73"/>
                  <a:pt x="153" y="73"/>
                  <a:pt x="153" y="72"/>
                </a:cubicBezTo>
                <a:cubicBezTo>
                  <a:pt x="153" y="70"/>
                  <a:pt x="153" y="68"/>
                  <a:pt x="153" y="66"/>
                </a:cubicBezTo>
                <a:cubicBezTo>
                  <a:pt x="154" y="68"/>
                  <a:pt x="155" y="71"/>
                  <a:pt x="156" y="72"/>
                </a:cubicBezTo>
                <a:cubicBezTo>
                  <a:pt x="157" y="72"/>
                  <a:pt x="157" y="72"/>
                  <a:pt x="157" y="72"/>
                </a:cubicBezTo>
                <a:cubicBezTo>
                  <a:pt x="157" y="70"/>
                  <a:pt x="157" y="69"/>
                  <a:pt x="157" y="67"/>
                </a:cubicBezTo>
                <a:cubicBezTo>
                  <a:pt x="158" y="69"/>
                  <a:pt x="158" y="71"/>
                  <a:pt x="160" y="74"/>
                </a:cubicBezTo>
                <a:cubicBezTo>
                  <a:pt x="160" y="74"/>
                  <a:pt x="160" y="74"/>
                  <a:pt x="160" y="73"/>
                </a:cubicBezTo>
                <a:cubicBezTo>
                  <a:pt x="160" y="72"/>
                  <a:pt x="160" y="71"/>
                  <a:pt x="160" y="70"/>
                </a:cubicBezTo>
                <a:cubicBezTo>
                  <a:pt x="161" y="73"/>
                  <a:pt x="162" y="76"/>
                  <a:pt x="163" y="78"/>
                </a:cubicBezTo>
                <a:cubicBezTo>
                  <a:pt x="164" y="78"/>
                  <a:pt x="164" y="78"/>
                  <a:pt x="164" y="78"/>
                </a:cubicBezTo>
                <a:cubicBezTo>
                  <a:pt x="164" y="77"/>
                  <a:pt x="164" y="76"/>
                  <a:pt x="164" y="76"/>
                </a:cubicBezTo>
                <a:cubicBezTo>
                  <a:pt x="165" y="77"/>
                  <a:pt x="165" y="78"/>
                  <a:pt x="166" y="79"/>
                </a:cubicBezTo>
                <a:cubicBezTo>
                  <a:pt x="166" y="79"/>
                  <a:pt x="167" y="79"/>
                  <a:pt x="167" y="79"/>
                </a:cubicBezTo>
                <a:cubicBezTo>
                  <a:pt x="167" y="77"/>
                  <a:pt x="167" y="75"/>
                  <a:pt x="167" y="74"/>
                </a:cubicBezTo>
                <a:cubicBezTo>
                  <a:pt x="167" y="75"/>
                  <a:pt x="168" y="76"/>
                  <a:pt x="169" y="78"/>
                </a:cubicBezTo>
                <a:cubicBezTo>
                  <a:pt x="169" y="78"/>
                  <a:pt x="169" y="78"/>
                  <a:pt x="169" y="78"/>
                </a:cubicBezTo>
                <a:cubicBezTo>
                  <a:pt x="170" y="75"/>
                  <a:pt x="170" y="73"/>
                  <a:pt x="169" y="70"/>
                </a:cubicBezTo>
                <a:cubicBezTo>
                  <a:pt x="170" y="73"/>
                  <a:pt x="170" y="75"/>
                  <a:pt x="171" y="77"/>
                </a:cubicBezTo>
                <a:cubicBezTo>
                  <a:pt x="171" y="77"/>
                  <a:pt x="171" y="77"/>
                  <a:pt x="171" y="77"/>
                </a:cubicBezTo>
                <a:cubicBezTo>
                  <a:pt x="168" y="85"/>
                  <a:pt x="153" y="79"/>
                  <a:pt x="149"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9"/>
          <p:cNvSpPr>
            <a:spLocks noEditPoints="1"/>
          </p:cNvSpPr>
          <p:nvPr/>
        </p:nvSpPr>
        <p:spPr bwMode="auto">
          <a:xfrm>
            <a:off x="2635250" y="2860675"/>
            <a:ext cx="668338" cy="319088"/>
          </a:xfrm>
          <a:custGeom>
            <a:avLst/>
            <a:gdLst>
              <a:gd name="T0" fmla="*/ 3 w 178"/>
              <a:gd name="T1" fmla="*/ 13 h 85"/>
              <a:gd name="T2" fmla="*/ 49 w 178"/>
              <a:gd name="T3" fmla="*/ 26 h 85"/>
              <a:gd name="T4" fmla="*/ 132 w 178"/>
              <a:gd name="T5" fmla="*/ 35 h 85"/>
              <a:gd name="T6" fmla="*/ 149 w 178"/>
              <a:gd name="T7" fmla="*/ 60 h 85"/>
              <a:gd name="T8" fmla="*/ 147 w 178"/>
              <a:gd name="T9" fmla="*/ 68 h 85"/>
              <a:gd name="T10" fmla="*/ 142 w 178"/>
              <a:gd name="T11" fmla="*/ 58 h 85"/>
              <a:gd name="T12" fmla="*/ 142 w 178"/>
              <a:gd name="T13" fmla="*/ 66 h 85"/>
              <a:gd name="T14" fmla="*/ 138 w 178"/>
              <a:gd name="T15" fmla="*/ 65 h 85"/>
              <a:gd name="T16" fmla="*/ 129 w 178"/>
              <a:gd name="T17" fmla="*/ 44 h 85"/>
              <a:gd name="T18" fmla="*/ 125 w 178"/>
              <a:gd name="T19" fmla="*/ 42 h 85"/>
              <a:gd name="T20" fmla="*/ 127 w 178"/>
              <a:gd name="T21" fmla="*/ 59 h 85"/>
              <a:gd name="T22" fmla="*/ 114 w 178"/>
              <a:gd name="T23" fmla="*/ 36 h 85"/>
              <a:gd name="T24" fmla="*/ 110 w 178"/>
              <a:gd name="T25" fmla="*/ 34 h 85"/>
              <a:gd name="T26" fmla="*/ 106 w 178"/>
              <a:gd name="T27" fmla="*/ 31 h 85"/>
              <a:gd name="T28" fmla="*/ 100 w 178"/>
              <a:gd name="T29" fmla="*/ 30 h 85"/>
              <a:gd name="T30" fmla="*/ 100 w 178"/>
              <a:gd name="T31" fmla="*/ 48 h 85"/>
              <a:gd name="T32" fmla="*/ 95 w 178"/>
              <a:gd name="T33" fmla="*/ 46 h 85"/>
              <a:gd name="T34" fmla="*/ 82 w 178"/>
              <a:gd name="T35" fmla="*/ 25 h 85"/>
              <a:gd name="T36" fmla="*/ 82 w 178"/>
              <a:gd name="T37" fmla="*/ 40 h 85"/>
              <a:gd name="T38" fmla="*/ 72 w 178"/>
              <a:gd name="T39" fmla="*/ 24 h 85"/>
              <a:gd name="T40" fmla="*/ 65 w 178"/>
              <a:gd name="T41" fmla="*/ 21 h 85"/>
              <a:gd name="T42" fmla="*/ 61 w 178"/>
              <a:gd name="T43" fmla="*/ 21 h 85"/>
              <a:gd name="T44" fmla="*/ 58 w 178"/>
              <a:gd name="T45" fmla="*/ 23 h 85"/>
              <a:gd name="T46" fmla="*/ 172 w 178"/>
              <a:gd name="T47" fmla="*/ 77 h 85"/>
              <a:gd name="T48" fmla="*/ 170 w 178"/>
              <a:gd name="T49" fmla="*/ 67 h 85"/>
              <a:gd name="T50" fmla="*/ 169 w 178"/>
              <a:gd name="T51" fmla="*/ 76 h 85"/>
              <a:gd name="T52" fmla="*/ 166 w 178"/>
              <a:gd name="T53" fmla="*/ 75 h 85"/>
              <a:gd name="T54" fmla="*/ 162 w 178"/>
              <a:gd name="T55" fmla="*/ 73 h 85"/>
              <a:gd name="T56" fmla="*/ 158 w 178"/>
              <a:gd name="T57" fmla="*/ 66 h 85"/>
              <a:gd name="T58" fmla="*/ 156 w 178"/>
              <a:gd name="T59" fmla="*/ 70 h 85"/>
              <a:gd name="T60" fmla="*/ 163 w 178"/>
              <a:gd name="T61" fmla="*/ 64 h 85"/>
              <a:gd name="T62" fmla="*/ 144 w 178"/>
              <a:gd name="T63" fmla="*/ 54 h 85"/>
              <a:gd name="T64" fmla="*/ 68 w 178"/>
              <a:gd name="T65" fmla="*/ 34 h 85"/>
              <a:gd name="T66" fmla="*/ 56 w 178"/>
              <a:gd name="T67" fmla="*/ 24 h 85"/>
              <a:gd name="T68" fmla="*/ 60 w 178"/>
              <a:gd name="T69" fmla="*/ 27 h 85"/>
              <a:gd name="T70" fmla="*/ 64 w 178"/>
              <a:gd name="T71" fmla="*/ 29 h 85"/>
              <a:gd name="T72" fmla="*/ 27 w 178"/>
              <a:gd name="T73" fmla="*/ 13 h 85"/>
              <a:gd name="T74" fmla="*/ 10 w 178"/>
              <a:gd name="T75" fmla="*/ 16 h 85"/>
              <a:gd name="T76" fmla="*/ 39 w 178"/>
              <a:gd name="T77" fmla="*/ 13 h 85"/>
              <a:gd name="T78" fmla="*/ 13 w 178"/>
              <a:gd name="T79" fmla="*/ 20 h 85"/>
              <a:gd name="T80" fmla="*/ 53 w 178"/>
              <a:gd name="T81" fmla="*/ 25 h 85"/>
              <a:gd name="T82" fmla="*/ 19 w 178"/>
              <a:gd name="T83" fmla="*/ 6 h 85"/>
              <a:gd name="T84" fmla="*/ 149 w 178"/>
              <a:gd name="T85" fmla="*/ 77 h 85"/>
              <a:gd name="T86" fmla="*/ 76 w 178"/>
              <a:gd name="T87" fmla="*/ 37 h 85"/>
              <a:gd name="T88" fmla="*/ 83 w 178"/>
              <a:gd name="T89" fmla="*/ 41 h 85"/>
              <a:gd name="T90" fmla="*/ 84 w 178"/>
              <a:gd name="T91" fmla="*/ 31 h 85"/>
              <a:gd name="T92" fmla="*/ 97 w 178"/>
              <a:gd name="T93" fmla="*/ 49 h 85"/>
              <a:gd name="T94" fmla="*/ 101 w 178"/>
              <a:gd name="T95" fmla="*/ 49 h 85"/>
              <a:gd name="T96" fmla="*/ 101 w 178"/>
              <a:gd name="T97" fmla="*/ 33 h 85"/>
              <a:gd name="T98" fmla="*/ 116 w 178"/>
              <a:gd name="T99" fmla="*/ 56 h 85"/>
              <a:gd name="T100" fmla="*/ 124 w 178"/>
              <a:gd name="T101" fmla="*/ 63 h 85"/>
              <a:gd name="T102" fmla="*/ 130 w 178"/>
              <a:gd name="T103" fmla="*/ 65 h 85"/>
              <a:gd name="T104" fmla="*/ 139 w 178"/>
              <a:gd name="T105" fmla="*/ 66 h 85"/>
              <a:gd name="T106" fmla="*/ 147 w 178"/>
              <a:gd name="T107" fmla="*/ 73 h 85"/>
              <a:gd name="T108" fmla="*/ 153 w 178"/>
              <a:gd name="T109" fmla="*/ 72 h 85"/>
              <a:gd name="T110" fmla="*/ 161 w 178"/>
              <a:gd name="T111" fmla="*/ 73 h 85"/>
              <a:gd name="T112" fmla="*/ 168 w 178"/>
              <a:gd name="T113" fmla="*/ 79 h 85"/>
              <a:gd name="T114" fmla="*/ 172 w 178"/>
              <a:gd name="T115" fmla="*/ 7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8" h="85">
                <a:moveTo>
                  <a:pt x="58" y="16"/>
                </a:moveTo>
                <a:cubicBezTo>
                  <a:pt x="55" y="16"/>
                  <a:pt x="52" y="16"/>
                  <a:pt x="49" y="16"/>
                </a:cubicBezTo>
                <a:cubicBezTo>
                  <a:pt x="43" y="8"/>
                  <a:pt x="37" y="1"/>
                  <a:pt x="25" y="0"/>
                </a:cubicBezTo>
                <a:cubicBezTo>
                  <a:pt x="16" y="0"/>
                  <a:pt x="12" y="10"/>
                  <a:pt x="4" y="13"/>
                </a:cubicBezTo>
                <a:cubicBezTo>
                  <a:pt x="4" y="13"/>
                  <a:pt x="4" y="13"/>
                  <a:pt x="4" y="13"/>
                </a:cubicBezTo>
                <a:cubicBezTo>
                  <a:pt x="4" y="13"/>
                  <a:pt x="3" y="13"/>
                  <a:pt x="3" y="13"/>
                </a:cubicBezTo>
                <a:cubicBezTo>
                  <a:pt x="3" y="13"/>
                  <a:pt x="2" y="13"/>
                  <a:pt x="2" y="13"/>
                </a:cubicBezTo>
                <a:cubicBezTo>
                  <a:pt x="2" y="13"/>
                  <a:pt x="1" y="13"/>
                  <a:pt x="1" y="13"/>
                </a:cubicBezTo>
                <a:cubicBezTo>
                  <a:pt x="1" y="13"/>
                  <a:pt x="0" y="14"/>
                  <a:pt x="0" y="15"/>
                </a:cubicBezTo>
                <a:cubicBezTo>
                  <a:pt x="0" y="15"/>
                  <a:pt x="0" y="16"/>
                  <a:pt x="1" y="16"/>
                </a:cubicBezTo>
                <a:cubicBezTo>
                  <a:pt x="11" y="21"/>
                  <a:pt x="16" y="33"/>
                  <a:pt x="28" y="35"/>
                </a:cubicBezTo>
                <a:cubicBezTo>
                  <a:pt x="35" y="37"/>
                  <a:pt x="46" y="33"/>
                  <a:pt x="49" y="26"/>
                </a:cubicBezTo>
                <a:cubicBezTo>
                  <a:pt x="49" y="26"/>
                  <a:pt x="49" y="26"/>
                  <a:pt x="49" y="26"/>
                </a:cubicBezTo>
                <a:cubicBezTo>
                  <a:pt x="76" y="41"/>
                  <a:pt x="102" y="57"/>
                  <a:pt x="130" y="71"/>
                </a:cubicBezTo>
                <a:cubicBezTo>
                  <a:pt x="138" y="75"/>
                  <a:pt x="147" y="79"/>
                  <a:pt x="155" y="82"/>
                </a:cubicBezTo>
                <a:cubicBezTo>
                  <a:pt x="161" y="84"/>
                  <a:pt x="171" y="85"/>
                  <a:pt x="174" y="79"/>
                </a:cubicBezTo>
                <a:cubicBezTo>
                  <a:pt x="178" y="71"/>
                  <a:pt x="171" y="64"/>
                  <a:pt x="167" y="59"/>
                </a:cubicBezTo>
                <a:cubicBezTo>
                  <a:pt x="158" y="49"/>
                  <a:pt x="144" y="41"/>
                  <a:pt x="132" y="35"/>
                </a:cubicBezTo>
                <a:cubicBezTo>
                  <a:pt x="109" y="24"/>
                  <a:pt x="84" y="16"/>
                  <a:pt x="58" y="16"/>
                </a:cubicBezTo>
                <a:close/>
                <a:moveTo>
                  <a:pt x="119" y="32"/>
                </a:moveTo>
                <a:cubicBezTo>
                  <a:pt x="130" y="37"/>
                  <a:pt x="140" y="43"/>
                  <a:pt x="150" y="49"/>
                </a:cubicBezTo>
                <a:cubicBezTo>
                  <a:pt x="151" y="56"/>
                  <a:pt x="153" y="62"/>
                  <a:pt x="153" y="69"/>
                </a:cubicBezTo>
                <a:cubicBezTo>
                  <a:pt x="153" y="71"/>
                  <a:pt x="151" y="67"/>
                  <a:pt x="151" y="67"/>
                </a:cubicBezTo>
                <a:cubicBezTo>
                  <a:pt x="150" y="65"/>
                  <a:pt x="150" y="62"/>
                  <a:pt x="149" y="60"/>
                </a:cubicBezTo>
                <a:cubicBezTo>
                  <a:pt x="149" y="57"/>
                  <a:pt x="148" y="54"/>
                  <a:pt x="147" y="51"/>
                </a:cubicBezTo>
                <a:cubicBezTo>
                  <a:pt x="147" y="51"/>
                  <a:pt x="147" y="51"/>
                  <a:pt x="147" y="51"/>
                </a:cubicBezTo>
                <a:cubicBezTo>
                  <a:pt x="147" y="55"/>
                  <a:pt x="148" y="59"/>
                  <a:pt x="149" y="62"/>
                </a:cubicBezTo>
                <a:cubicBezTo>
                  <a:pt x="149" y="65"/>
                  <a:pt x="149" y="67"/>
                  <a:pt x="150" y="69"/>
                </a:cubicBezTo>
                <a:cubicBezTo>
                  <a:pt x="150" y="70"/>
                  <a:pt x="151" y="75"/>
                  <a:pt x="149" y="72"/>
                </a:cubicBezTo>
                <a:cubicBezTo>
                  <a:pt x="149" y="71"/>
                  <a:pt x="148" y="69"/>
                  <a:pt x="147" y="68"/>
                </a:cubicBezTo>
                <a:cubicBezTo>
                  <a:pt x="147" y="62"/>
                  <a:pt x="146" y="55"/>
                  <a:pt x="143" y="50"/>
                </a:cubicBezTo>
                <a:cubicBezTo>
                  <a:pt x="143" y="50"/>
                  <a:pt x="142" y="50"/>
                  <a:pt x="142" y="50"/>
                </a:cubicBezTo>
                <a:cubicBezTo>
                  <a:pt x="143" y="56"/>
                  <a:pt x="145" y="62"/>
                  <a:pt x="147" y="67"/>
                </a:cubicBezTo>
                <a:cubicBezTo>
                  <a:pt x="147" y="68"/>
                  <a:pt x="147" y="68"/>
                  <a:pt x="147" y="69"/>
                </a:cubicBezTo>
                <a:cubicBezTo>
                  <a:pt x="147" y="71"/>
                  <a:pt x="147" y="73"/>
                  <a:pt x="146" y="70"/>
                </a:cubicBezTo>
                <a:cubicBezTo>
                  <a:pt x="144" y="66"/>
                  <a:pt x="143" y="62"/>
                  <a:pt x="142" y="58"/>
                </a:cubicBezTo>
                <a:cubicBezTo>
                  <a:pt x="142" y="57"/>
                  <a:pt x="141" y="56"/>
                  <a:pt x="141" y="55"/>
                </a:cubicBezTo>
                <a:cubicBezTo>
                  <a:pt x="140" y="52"/>
                  <a:pt x="139" y="49"/>
                  <a:pt x="139" y="47"/>
                </a:cubicBezTo>
                <a:cubicBezTo>
                  <a:pt x="139" y="46"/>
                  <a:pt x="138" y="46"/>
                  <a:pt x="138" y="47"/>
                </a:cubicBezTo>
                <a:cubicBezTo>
                  <a:pt x="138" y="47"/>
                  <a:pt x="138" y="48"/>
                  <a:pt x="138" y="48"/>
                </a:cubicBezTo>
                <a:cubicBezTo>
                  <a:pt x="138" y="49"/>
                  <a:pt x="138" y="49"/>
                  <a:pt x="138" y="49"/>
                </a:cubicBezTo>
                <a:cubicBezTo>
                  <a:pt x="140" y="54"/>
                  <a:pt x="142" y="60"/>
                  <a:pt x="142" y="66"/>
                </a:cubicBezTo>
                <a:cubicBezTo>
                  <a:pt x="142" y="69"/>
                  <a:pt x="139" y="63"/>
                  <a:pt x="139" y="63"/>
                </a:cubicBezTo>
                <a:cubicBezTo>
                  <a:pt x="139" y="62"/>
                  <a:pt x="139" y="62"/>
                  <a:pt x="139" y="61"/>
                </a:cubicBezTo>
                <a:cubicBezTo>
                  <a:pt x="138" y="55"/>
                  <a:pt x="136" y="49"/>
                  <a:pt x="134" y="44"/>
                </a:cubicBezTo>
                <a:cubicBezTo>
                  <a:pt x="134" y="43"/>
                  <a:pt x="133" y="43"/>
                  <a:pt x="134" y="44"/>
                </a:cubicBezTo>
                <a:cubicBezTo>
                  <a:pt x="135" y="50"/>
                  <a:pt x="136" y="56"/>
                  <a:pt x="138" y="62"/>
                </a:cubicBezTo>
                <a:cubicBezTo>
                  <a:pt x="138" y="63"/>
                  <a:pt x="138" y="64"/>
                  <a:pt x="138" y="65"/>
                </a:cubicBezTo>
                <a:cubicBezTo>
                  <a:pt x="138" y="66"/>
                  <a:pt x="136" y="62"/>
                  <a:pt x="136" y="61"/>
                </a:cubicBezTo>
                <a:cubicBezTo>
                  <a:pt x="135" y="59"/>
                  <a:pt x="134" y="57"/>
                  <a:pt x="134" y="55"/>
                </a:cubicBezTo>
                <a:cubicBezTo>
                  <a:pt x="134" y="55"/>
                  <a:pt x="134" y="55"/>
                  <a:pt x="134" y="55"/>
                </a:cubicBezTo>
                <a:cubicBezTo>
                  <a:pt x="133" y="53"/>
                  <a:pt x="132" y="51"/>
                  <a:pt x="132" y="49"/>
                </a:cubicBezTo>
                <a:cubicBezTo>
                  <a:pt x="131" y="47"/>
                  <a:pt x="130" y="45"/>
                  <a:pt x="130" y="44"/>
                </a:cubicBezTo>
                <a:cubicBezTo>
                  <a:pt x="130" y="43"/>
                  <a:pt x="129" y="43"/>
                  <a:pt x="129" y="44"/>
                </a:cubicBezTo>
                <a:cubicBezTo>
                  <a:pt x="130" y="47"/>
                  <a:pt x="132" y="51"/>
                  <a:pt x="133" y="54"/>
                </a:cubicBezTo>
                <a:cubicBezTo>
                  <a:pt x="133" y="57"/>
                  <a:pt x="134" y="59"/>
                  <a:pt x="134" y="61"/>
                </a:cubicBezTo>
                <a:cubicBezTo>
                  <a:pt x="134" y="64"/>
                  <a:pt x="135" y="67"/>
                  <a:pt x="132" y="62"/>
                </a:cubicBezTo>
                <a:cubicBezTo>
                  <a:pt x="131" y="60"/>
                  <a:pt x="130" y="58"/>
                  <a:pt x="129" y="55"/>
                </a:cubicBezTo>
                <a:cubicBezTo>
                  <a:pt x="128" y="51"/>
                  <a:pt x="127" y="47"/>
                  <a:pt x="126" y="43"/>
                </a:cubicBezTo>
                <a:cubicBezTo>
                  <a:pt x="126" y="43"/>
                  <a:pt x="126" y="42"/>
                  <a:pt x="125" y="42"/>
                </a:cubicBezTo>
                <a:cubicBezTo>
                  <a:pt x="125" y="42"/>
                  <a:pt x="125" y="41"/>
                  <a:pt x="125" y="41"/>
                </a:cubicBezTo>
                <a:cubicBezTo>
                  <a:pt x="125" y="40"/>
                  <a:pt x="124" y="40"/>
                  <a:pt x="124" y="41"/>
                </a:cubicBezTo>
                <a:cubicBezTo>
                  <a:pt x="125" y="46"/>
                  <a:pt x="127" y="50"/>
                  <a:pt x="128" y="55"/>
                </a:cubicBezTo>
                <a:cubicBezTo>
                  <a:pt x="128" y="56"/>
                  <a:pt x="129" y="57"/>
                  <a:pt x="129" y="58"/>
                </a:cubicBezTo>
                <a:cubicBezTo>
                  <a:pt x="129" y="60"/>
                  <a:pt x="129" y="62"/>
                  <a:pt x="129" y="64"/>
                </a:cubicBezTo>
                <a:cubicBezTo>
                  <a:pt x="129" y="63"/>
                  <a:pt x="128" y="60"/>
                  <a:pt x="127" y="59"/>
                </a:cubicBezTo>
                <a:cubicBezTo>
                  <a:pt x="124" y="51"/>
                  <a:pt x="122" y="42"/>
                  <a:pt x="118" y="35"/>
                </a:cubicBezTo>
                <a:cubicBezTo>
                  <a:pt x="117" y="34"/>
                  <a:pt x="117" y="35"/>
                  <a:pt x="117" y="35"/>
                </a:cubicBezTo>
                <a:cubicBezTo>
                  <a:pt x="119" y="44"/>
                  <a:pt x="123" y="53"/>
                  <a:pt x="124" y="62"/>
                </a:cubicBezTo>
                <a:cubicBezTo>
                  <a:pt x="124" y="60"/>
                  <a:pt x="122" y="57"/>
                  <a:pt x="121" y="55"/>
                </a:cubicBezTo>
                <a:cubicBezTo>
                  <a:pt x="120" y="53"/>
                  <a:pt x="120" y="50"/>
                  <a:pt x="119" y="48"/>
                </a:cubicBezTo>
                <a:cubicBezTo>
                  <a:pt x="118" y="44"/>
                  <a:pt x="117" y="40"/>
                  <a:pt x="114" y="36"/>
                </a:cubicBezTo>
                <a:cubicBezTo>
                  <a:pt x="114" y="35"/>
                  <a:pt x="113" y="36"/>
                  <a:pt x="114" y="36"/>
                </a:cubicBezTo>
                <a:cubicBezTo>
                  <a:pt x="116" y="44"/>
                  <a:pt x="119" y="51"/>
                  <a:pt x="121" y="59"/>
                </a:cubicBezTo>
                <a:cubicBezTo>
                  <a:pt x="121" y="62"/>
                  <a:pt x="119" y="57"/>
                  <a:pt x="119" y="57"/>
                </a:cubicBezTo>
                <a:cubicBezTo>
                  <a:pt x="118" y="55"/>
                  <a:pt x="117" y="54"/>
                  <a:pt x="117" y="52"/>
                </a:cubicBezTo>
                <a:cubicBezTo>
                  <a:pt x="115" y="48"/>
                  <a:pt x="114" y="44"/>
                  <a:pt x="112" y="41"/>
                </a:cubicBezTo>
                <a:cubicBezTo>
                  <a:pt x="112" y="39"/>
                  <a:pt x="111" y="36"/>
                  <a:pt x="110" y="34"/>
                </a:cubicBezTo>
                <a:cubicBezTo>
                  <a:pt x="109" y="34"/>
                  <a:pt x="109" y="34"/>
                  <a:pt x="109" y="35"/>
                </a:cubicBezTo>
                <a:cubicBezTo>
                  <a:pt x="110" y="37"/>
                  <a:pt x="111" y="39"/>
                  <a:pt x="112" y="41"/>
                </a:cubicBezTo>
                <a:cubicBezTo>
                  <a:pt x="112" y="41"/>
                  <a:pt x="112" y="42"/>
                  <a:pt x="112" y="42"/>
                </a:cubicBezTo>
                <a:cubicBezTo>
                  <a:pt x="113" y="45"/>
                  <a:pt x="114" y="47"/>
                  <a:pt x="114" y="50"/>
                </a:cubicBezTo>
                <a:cubicBezTo>
                  <a:pt x="114" y="51"/>
                  <a:pt x="114" y="54"/>
                  <a:pt x="115" y="55"/>
                </a:cubicBezTo>
                <a:cubicBezTo>
                  <a:pt x="110" y="48"/>
                  <a:pt x="109" y="39"/>
                  <a:pt x="106" y="31"/>
                </a:cubicBezTo>
                <a:cubicBezTo>
                  <a:pt x="105" y="31"/>
                  <a:pt x="105" y="31"/>
                  <a:pt x="105" y="31"/>
                </a:cubicBezTo>
                <a:cubicBezTo>
                  <a:pt x="106" y="35"/>
                  <a:pt x="107" y="38"/>
                  <a:pt x="108" y="42"/>
                </a:cubicBezTo>
                <a:cubicBezTo>
                  <a:pt x="109" y="44"/>
                  <a:pt x="109" y="47"/>
                  <a:pt x="110" y="49"/>
                </a:cubicBezTo>
                <a:cubicBezTo>
                  <a:pt x="110" y="51"/>
                  <a:pt x="111" y="54"/>
                  <a:pt x="109" y="51"/>
                </a:cubicBezTo>
                <a:cubicBezTo>
                  <a:pt x="104" y="45"/>
                  <a:pt x="104" y="36"/>
                  <a:pt x="100" y="30"/>
                </a:cubicBezTo>
                <a:cubicBezTo>
                  <a:pt x="100" y="29"/>
                  <a:pt x="100" y="30"/>
                  <a:pt x="100" y="30"/>
                </a:cubicBezTo>
                <a:cubicBezTo>
                  <a:pt x="100" y="34"/>
                  <a:pt x="101" y="37"/>
                  <a:pt x="102" y="41"/>
                </a:cubicBezTo>
                <a:cubicBezTo>
                  <a:pt x="103" y="42"/>
                  <a:pt x="103" y="44"/>
                  <a:pt x="104" y="46"/>
                </a:cubicBezTo>
                <a:cubicBezTo>
                  <a:pt x="104" y="48"/>
                  <a:pt x="105" y="49"/>
                  <a:pt x="103" y="47"/>
                </a:cubicBezTo>
                <a:cubicBezTo>
                  <a:pt x="100" y="41"/>
                  <a:pt x="99" y="34"/>
                  <a:pt x="96" y="28"/>
                </a:cubicBezTo>
                <a:cubicBezTo>
                  <a:pt x="96" y="28"/>
                  <a:pt x="96" y="28"/>
                  <a:pt x="96" y="28"/>
                </a:cubicBezTo>
                <a:cubicBezTo>
                  <a:pt x="97" y="35"/>
                  <a:pt x="100" y="41"/>
                  <a:pt x="100" y="48"/>
                </a:cubicBezTo>
                <a:cubicBezTo>
                  <a:pt x="100" y="47"/>
                  <a:pt x="98" y="45"/>
                  <a:pt x="98" y="44"/>
                </a:cubicBezTo>
                <a:cubicBezTo>
                  <a:pt x="97" y="42"/>
                  <a:pt x="96" y="40"/>
                  <a:pt x="96" y="37"/>
                </a:cubicBezTo>
                <a:cubicBezTo>
                  <a:pt x="95" y="34"/>
                  <a:pt x="93" y="31"/>
                  <a:pt x="92" y="29"/>
                </a:cubicBezTo>
                <a:cubicBezTo>
                  <a:pt x="92" y="28"/>
                  <a:pt x="91" y="28"/>
                  <a:pt x="91" y="29"/>
                </a:cubicBezTo>
                <a:cubicBezTo>
                  <a:pt x="92" y="35"/>
                  <a:pt x="95" y="40"/>
                  <a:pt x="96" y="46"/>
                </a:cubicBezTo>
                <a:cubicBezTo>
                  <a:pt x="97" y="49"/>
                  <a:pt x="96" y="47"/>
                  <a:pt x="95" y="46"/>
                </a:cubicBezTo>
                <a:cubicBezTo>
                  <a:pt x="94" y="44"/>
                  <a:pt x="93" y="41"/>
                  <a:pt x="92" y="39"/>
                </a:cubicBezTo>
                <a:cubicBezTo>
                  <a:pt x="91" y="35"/>
                  <a:pt x="90" y="31"/>
                  <a:pt x="88" y="27"/>
                </a:cubicBezTo>
                <a:cubicBezTo>
                  <a:pt x="88" y="27"/>
                  <a:pt x="87" y="27"/>
                  <a:pt x="87" y="27"/>
                </a:cubicBezTo>
                <a:cubicBezTo>
                  <a:pt x="87" y="30"/>
                  <a:pt x="88" y="32"/>
                  <a:pt x="88" y="35"/>
                </a:cubicBezTo>
                <a:cubicBezTo>
                  <a:pt x="89" y="36"/>
                  <a:pt x="90" y="42"/>
                  <a:pt x="91" y="43"/>
                </a:cubicBezTo>
                <a:cubicBezTo>
                  <a:pt x="86" y="38"/>
                  <a:pt x="85" y="31"/>
                  <a:pt x="82" y="25"/>
                </a:cubicBezTo>
                <a:cubicBezTo>
                  <a:pt x="82" y="24"/>
                  <a:pt x="81" y="25"/>
                  <a:pt x="81" y="25"/>
                </a:cubicBezTo>
                <a:cubicBezTo>
                  <a:pt x="82" y="28"/>
                  <a:pt x="83" y="30"/>
                  <a:pt x="84" y="33"/>
                </a:cubicBezTo>
                <a:cubicBezTo>
                  <a:pt x="84" y="34"/>
                  <a:pt x="85" y="37"/>
                  <a:pt x="86" y="39"/>
                </a:cubicBezTo>
                <a:cubicBezTo>
                  <a:pt x="82" y="34"/>
                  <a:pt x="80" y="28"/>
                  <a:pt x="78" y="22"/>
                </a:cubicBezTo>
                <a:cubicBezTo>
                  <a:pt x="78" y="22"/>
                  <a:pt x="77" y="22"/>
                  <a:pt x="77" y="22"/>
                </a:cubicBezTo>
                <a:cubicBezTo>
                  <a:pt x="79" y="28"/>
                  <a:pt x="81" y="34"/>
                  <a:pt x="82" y="40"/>
                </a:cubicBezTo>
                <a:cubicBezTo>
                  <a:pt x="82" y="37"/>
                  <a:pt x="80" y="35"/>
                  <a:pt x="79" y="32"/>
                </a:cubicBezTo>
                <a:cubicBezTo>
                  <a:pt x="77" y="29"/>
                  <a:pt x="76" y="26"/>
                  <a:pt x="75" y="23"/>
                </a:cubicBezTo>
                <a:cubicBezTo>
                  <a:pt x="75" y="22"/>
                  <a:pt x="74" y="23"/>
                  <a:pt x="74" y="23"/>
                </a:cubicBezTo>
                <a:cubicBezTo>
                  <a:pt x="76" y="28"/>
                  <a:pt x="77" y="32"/>
                  <a:pt x="79" y="37"/>
                </a:cubicBezTo>
                <a:cubicBezTo>
                  <a:pt x="78" y="33"/>
                  <a:pt x="75" y="28"/>
                  <a:pt x="73" y="24"/>
                </a:cubicBezTo>
                <a:cubicBezTo>
                  <a:pt x="72" y="24"/>
                  <a:pt x="72" y="24"/>
                  <a:pt x="72" y="24"/>
                </a:cubicBezTo>
                <a:cubicBezTo>
                  <a:pt x="72" y="27"/>
                  <a:pt x="73" y="33"/>
                  <a:pt x="75" y="36"/>
                </a:cubicBezTo>
                <a:cubicBezTo>
                  <a:pt x="72" y="32"/>
                  <a:pt x="71" y="27"/>
                  <a:pt x="68" y="23"/>
                </a:cubicBezTo>
                <a:cubicBezTo>
                  <a:pt x="68" y="23"/>
                  <a:pt x="68" y="23"/>
                  <a:pt x="68" y="23"/>
                </a:cubicBezTo>
                <a:cubicBezTo>
                  <a:pt x="68" y="25"/>
                  <a:pt x="69" y="27"/>
                  <a:pt x="70" y="29"/>
                </a:cubicBezTo>
                <a:cubicBezTo>
                  <a:pt x="70" y="30"/>
                  <a:pt x="72" y="36"/>
                  <a:pt x="71" y="33"/>
                </a:cubicBezTo>
                <a:cubicBezTo>
                  <a:pt x="69" y="29"/>
                  <a:pt x="68" y="25"/>
                  <a:pt x="65" y="21"/>
                </a:cubicBezTo>
                <a:cubicBezTo>
                  <a:pt x="65" y="21"/>
                  <a:pt x="65" y="21"/>
                  <a:pt x="65" y="21"/>
                </a:cubicBezTo>
                <a:cubicBezTo>
                  <a:pt x="65" y="24"/>
                  <a:pt x="66" y="26"/>
                  <a:pt x="67" y="29"/>
                </a:cubicBezTo>
                <a:cubicBezTo>
                  <a:pt x="66" y="26"/>
                  <a:pt x="65" y="23"/>
                  <a:pt x="63" y="21"/>
                </a:cubicBezTo>
                <a:cubicBezTo>
                  <a:pt x="63" y="21"/>
                  <a:pt x="63" y="21"/>
                  <a:pt x="63" y="22"/>
                </a:cubicBezTo>
                <a:cubicBezTo>
                  <a:pt x="63" y="24"/>
                  <a:pt x="63" y="26"/>
                  <a:pt x="64" y="28"/>
                </a:cubicBezTo>
                <a:cubicBezTo>
                  <a:pt x="63" y="26"/>
                  <a:pt x="62" y="23"/>
                  <a:pt x="61" y="21"/>
                </a:cubicBezTo>
                <a:cubicBezTo>
                  <a:pt x="61" y="21"/>
                  <a:pt x="60" y="21"/>
                  <a:pt x="60" y="21"/>
                </a:cubicBezTo>
                <a:cubicBezTo>
                  <a:pt x="60" y="22"/>
                  <a:pt x="60" y="22"/>
                  <a:pt x="60" y="23"/>
                </a:cubicBezTo>
                <a:cubicBezTo>
                  <a:pt x="60" y="22"/>
                  <a:pt x="60" y="22"/>
                  <a:pt x="60" y="22"/>
                </a:cubicBezTo>
                <a:cubicBezTo>
                  <a:pt x="60" y="21"/>
                  <a:pt x="59" y="21"/>
                  <a:pt x="59" y="22"/>
                </a:cubicBezTo>
                <a:cubicBezTo>
                  <a:pt x="59" y="22"/>
                  <a:pt x="59" y="23"/>
                  <a:pt x="59" y="23"/>
                </a:cubicBezTo>
                <a:cubicBezTo>
                  <a:pt x="59" y="23"/>
                  <a:pt x="58" y="23"/>
                  <a:pt x="58" y="23"/>
                </a:cubicBezTo>
                <a:cubicBezTo>
                  <a:pt x="57" y="25"/>
                  <a:pt x="57" y="25"/>
                  <a:pt x="57" y="23"/>
                </a:cubicBezTo>
                <a:cubicBezTo>
                  <a:pt x="57" y="23"/>
                  <a:pt x="57" y="23"/>
                  <a:pt x="57" y="23"/>
                </a:cubicBezTo>
                <a:cubicBezTo>
                  <a:pt x="57" y="21"/>
                  <a:pt x="57" y="20"/>
                  <a:pt x="57" y="19"/>
                </a:cubicBezTo>
                <a:cubicBezTo>
                  <a:pt x="78" y="18"/>
                  <a:pt x="99" y="24"/>
                  <a:pt x="119" y="32"/>
                </a:cubicBezTo>
                <a:close/>
                <a:moveTo>
                  <a:pt x="172" y="74"/>
                </a:moveTo>
                <a:cubicBezTo>
                  <a:pt x="173" y="75"/>
                  <a:pt x="172" y="76"/>
                  <a:pt x="172" y="77"/>
                </a:cubicBezTo>
                <a:cubicBezTo>
                  <a:pt x="172" y="74"/>
                  <a:pt x="171" y="71"/>
                  <a:pt x="171" y="69"/>
                </a:cubicBezTo>
                <a:cubicBezTo>
                  <a:pt x="171" y="69"/>
                  <a:pt x="171" y="70"/>
                  <a:pt x="172" y="71"/>
                </a:cubicBezTo>
                <a:cubicBezTo>
                  <a:pt x="172" y="72"/>
                  <a:pt x="172" y="73"/>
                  <a:pt x="172" y="74"/>
                </a:cubicBezTo>
                <a:close/>
                <a:moveTo>
                  <a:pt x="170" y="68"/>
                </a:moveTo>
                <a:cubicBezTo>
                  <a:pt x="170" y="68"/>
                  <a:pt x="170" y="68"/>
                  <a:pt x="170" y="68"/>
                </a:cubicBezTo>
                <a:cubicBezTo>
                  <a:pt x="170" y="68"/>
                  <a:pt x="170" y="67"/>
                  <a:pt x="170" y="67"/>
                </a:cubicBezTo>
                <a:cubicBezTo>
                  <a:pt x="170" y="67"/>
                  <a:pt x="170" y="68"/>
                  <a:pt x="170" y="68"/>
                </a:cubicBezTo>
                <a:close/>
                <a:moveTo>
                  <a:pt x="153" y="52"/>
                </a:moveTo>
                <a:cubicBezTo>
                  <a:pt x="158" y="55"/>
                  <a:pt x="163" y="59"/>
                  <a:pt x="167" y="63"/>
                </a:cubicBezTo>
                <a:cubicBezTo>
                  <a:pt x="167" y="64"/>
                  <a:pt x="168" y="65"/>
                  <a:pt x="168" y="65"/>
                </a:cubicBezTo>
                <a:cubicBezTo>
                  <a:pt x="169" y="67"/>
                  <a:pt x="169" y="69"/>
                  <a:pt x="169" y="71"/>
                </a:cubicBezTo>
                <a:cubicBezTo>
                  <a:pt x="169" y="72"/>
                  <a:pt x="169" y="76"/>
                  <a:pt x="169" y="76"/>
                </a:cubicBezTo>
                <a:cubicBezTo>
                  <a:pt x="167" y="72"/>
                  <a:pt x="167" y="67"/>
                  <a:pt x="166" y="63"/>
                </a:cubicBezTo>
                <a:cubicBezTo>
                  <a:pt x="166" y="63"/>
                  <a:pt x="166" y="63"/>
                  <a:pt x="166" y="63"/>
                </a:cubicBezTo>
                <a:cubicBezTo>
                  <a:pt x="166" y="64"/>
                  <a:pt x="166" y="64"/>
                  <a:pt x="166" y="65"/>
                </a:cubicBezTo>
                <a:cubicBezTo>
                  <a:pt x="166" y="65"/>
                  <a:pt x="166" y="65"/>
                  <a:pt x="166" y="65"/>
                </a:cubicBezTo>
                <a:cubicBezTo>
                  <a:pt x="166" y="67"/>
                  <a:pt x="166" y="69"/>
                  <a:pt x="166" y="70"/>
                </a:cubicBezTo>
                <a:cubicBezTo>
                  <a:pt x="167" y="72"/>
                  <a:pt x="168" y="81"/>
                  <a:pt x="166" y="75"/>
                </a:cubicBezTo>
                <a:cubicBezTo>
                  <a:pt x="165" y="75"/>
                  <a:pt x="165" y="74"/>
                  <a:pt x="165" y="74"/>
                </a:cubicBezTo>
                <a:cubicBezTo>
                  <a:pt x="165" y="69"/>
                  <a:pt x="164" y="64"/>
                  <a:pt x="162" y="60"/>
                </a:cubicBezTo>
                <a:cubicBezTo>
                  <a:pt x="162" y="59"/>
                  <a:pt x="161" y="60"/>
                  <a:pt x="162" y="60"/>
                </a:cubicBezTo>
                <a:cubicBezTo>
                  <a:pt x="163" y="65"/>
                  <a:pt x="163" y="69"/>
                  <a:pt x="164" y="74"/>
                </a:cubicBezTo>
                <a:cubicBezTo>
                  <a:pt x="164" y="75"/>
                  <a:pt x="164" y="76"/>
                  <a:pt x="164" y="76"/>
                </a:cubicBezTo>
                <a:cubicBezTo>
                  <a:pt x="164" y="77"/>
                  <a:pt x="163" y="73"/>
                  <a:pt x="162" y="73"/>
                </a:cubicBezTo>
                <a:cubicBezTo>
                  <a:pt x="161" y="70"/>
                  <a:pt x="161" y="67"/>
                  <a:pt x="160" y="65"/>
                </a:cubicBezTo>
                <a:cubicBezTo>
                  <a:pt x="160" y="62"/>
                  <a:pt x="160" y="60"/>
                  <a:pt x="159" y="58"/>
                </a:cubicBezTo>
                <a:cubicBezTo>
                  <a:pt x="159" y="57"/>
                  <a:pt x="158" y="58"/>
                  <a:pt x="158" y="58"/>
                </a:cubicBezTo>
                <a:cubicBezTo>
                  <a:pt x="159" y="60"/>
                  <a:pt x="159" y="63"/>
                  <a:pt x="160" y="66"/>
                </a:cubicBezTo>
                <a:cubicBezTo>
                  <a:pt x="160" y="67"/>
                  <a:pt x="160" y="69"/>
                  <a:pt x="160" y="70"/>
                </a:cubicBezTo>
                <a:cubicBezTo>
                  <a:pt x="160" y="74"/>
                  <a:pt x="158" y="67"/>
                  <a:pt x="158" y="66"/>
                </a:cubicBezTo>
                <a:cubicBezTo>
                  <a:pt x="158" y="65"/>
                  <a:pt x="157" y="64"/>
                  <a:pt x="157" y="63"/>
                </a:cubicBezTo>
                <a:cubicBezTo>
                  <a:pt x="157" y="60"/>
                  <a:pt x="156" y="57"/>
                  <a:pt x="155" y="53"/>
                </a:cubicBezTo>
                <a:cubicBezTo>
                  <a:pt x="155" y="53"/>
                  <a:pt x="154" y="53"/>
                  <a:pt x="154" y="53"/>
                </a:cubicBezTo>
                <a:cubicBezTo>
                  <a:pt x="155" y="57"/>
                  <a:pt x="156" y="60"/>
                  <a:pt x="157" y="64"/>
                </a:cubicBezTo>
                <a:cubicBezTo>
                  <a:pt x="157" y="64"/>
                  <a:pt x="157" y="64"/>
                  <a:pt x="157" y="64"/>
                </a:cubicBezTo>
                <a:cubicBezTo>
                  <a:pt x="157" y="65"/>
                  <a:pt x="157" y="71"/>
                  <a:pt x="156" y="70"/>
                </a:cubicBezTo>
                <a:cubicBezTo>
                  <a:pt x="155" y="68"/>
                  <a:pt x="154" y="66"/>
                  <a:pt x="154" y="63"/>
                </a:cubicBezTo>
                <a:cubicBezTo>
                  <a:pt x="153" y="59"/>
                  <a:pt x="152" y="54"/>
                  <a:pt x="151" y="50"/>
                </a:cubicBezTo>
                <a:cubicBezTo>
                  <a:pt x="152" y="51"/>
                  <a:pt x="153" y="51"/>
                  <a:pt x="153" y="52"/>
                </a:cubicBezTo>
                <a:close/>
                <a:moveTo>
                  <a:pt x="164" y="71"/>
                </a:moveTo>
                <a:cubicBezTo>
                  <a:pt x="164" y="69"/>
                  <a:pt x="164" y="67"/>
                  <a:pt x="163" y="65"/>
                </a:cubicBezTo>
                <a:cubicBezTo>
                  <a:pt x="163" y="65"/>
                  <a:pt x="163" y="64"/>
                  <a:pt x="163" y="64"/>
                </a:cubicBezTo>
                <a:cubicBezTo>
                  <a:pt x="164" y="66"/>
                  <a:pt x="164" y="68"/>
                  <a:pt x="164" y="71"/>
                </a:cubicBezTo>
                <a:cubicBezTo>
                  <a:pt x="164" y="71"/>
                  <a:pt x="164" y="71"/>
                  <a:pt x="164" y="71"/>
                </a:cubicBezTo>
                <a:close/>
                <a:moveTo>
                  <a:pt x="146" y="64"/>
                </a:moveTo>
                <a:cubicBezTo>
                  <a:pt x="146" y="63"/>
                  <a:pt x="146" y="62"/>
                  <a:pt x="145" y="61"/>
                </a:cubicBezTo>
                <a:cubicBezTo>
                  <a:pt x="145" y="59"/>
                  <a:pt x="144" y="56"/>
                  <a:pt x="144" y="53"/>
                </a:cubicBezTo>
                <a:cubicBezTo>
                  <a:pt x="143" y="50"/>
                  <a:pt x="144" y="53"/>
                  <a:pt x="144" y="54"/>
                </a:cubicBezTo>
                <a:cubicBezTo>
                  <a:pt x="145" y="57"/>
                  <a:pt x="146" y="61"/>
                  <a:pt x="146" y="64"/>
                </a:cubicBezTo>
                <a:cubicBezTo>
                  <a:pt x="146" y="64"/>
                  <a:pt x="146" y="64"/>
                  <a:pt x="146" y="64"/>
                </a:cubicBezTo>
                <a:close/>
                <a:moveTo>
                  <a:pt x="118" y="47"/>
                </a:moveTo>
                <a:cubicBezTo>
                  <a:pt x="117" y="44"/>
                  <a:pt x="116" y="40"/>
                  <a:pt x="114" y="37"/>
                </a:cubicBezTo>
                <a:cubicBezTo>
                  <a:pt x="116" y="40"/>
                  <a:pt x="117" y="44"/>
                  <a:pt x="118" y="47"/>
                </a:cubicBezTo>
                <a:close/>
                <a:moveTo>
                  <a:pt x="68" y="34"/>
                </a:moveTo>
                <a:cubicBezTo>
                  <a:pt x="68" y="30"/>
                  <a:pt x="67" y="27"/>
                  <a:pt x="66" y="24"/>
                </a:cubicBezTo>
                <a:cubicBezTo>
                  <a:pt x="65" y="21"/>
                  <a:pt x="68" y="28"/>
                  <a:pt x="68" y="28"/>
                </a:cubicBezTo>
                <a:cubicBezTo>
                  <a:pt x="69" y="31"/>
                  <a:pt x="70" y="33"/>
                  <a:pt x="71" y="35"/>
                </a:cubicBezTo>
                <a:cubicBezTo>
                  <a:pt x="70" y="35"/>
                  <a:pt x="69" y="34"/>
                  <a:pt x="68" y="34"/>
                </a:cubicBezTo>
                <a:close/>
                <a:moveTo>
                  <a:pt x="55" y="26"/>
                </a:moveTo>
                <a:cubicBezTo>
                  <a:pt x="56" y="26"/>
                  <a:pt x="56" y="25"/>
                  <a:pt x="56" y="24"/>
                </a:cubicBezTo>
                <a:cubicBezTo>
                  <a:pt x="56" y="25"/>
                  <a:pt x="56" y="25"/>
                  <a:pt x="57" y="26"/>
                </a:cubicBezTo>
                <a:cubicBezTo>
                  <a:pt x="57" y="26"/>
                  <a:pt x="57" y="26"/>
                  <a:pt x="58" y="26"/>
                </a:cubicBezTo>
                <a:cubicBezTo>
                  <a:pt x="59" y="23"/>
                  <a:pt x="58" y="26"/>
                  <a:pt x="58" y="27"/>
                </a:cubicBezTo>
                <a:cubicBezTo>
                  <a:pt x="58" y="28"/>
                  <a:pt x="59" y="28"/>
                  <a:pt x="59" y="27"/>
                </a:cubicBezTo>
                <a:cubicBezTo>
                  <a:pt x="59" y="26"/>
                  <a:pt x="60" y="24"/>
                  <a:pt x="60" y="23"/>
                </a:cubicBezTo>
                <a:cubicBezTo>
                  <a:pt x="60" y="24"/>
                  <a:pt x="60" y="26"/>
                  <a:pt x="60" y="27"/>
                </a:cubicBezTo>
                <a:cubicBezTo>
                  <a:pt x="61" y="27"/>
                  <a:pt x="61" y="27"/>
                  <a:pt x="61" y="27"/>
                </a:cubicBezTo>
                <a:cubicBezTo>
                  <a:pt x="61" y="28"/>
                  <a:pt x="61" y="28"/>
                  <a:pt x="61" y="29"/>
                </a:cubicBezTo>
                <a:cubicBezTo>
                  <a:pt x="61" y="29"/>
                  <a:pt x="62" y="29"/>
                  <a:pt x="62" y="28"/>
                </a:cubicBezTo>
                <a:cubicBezTo>
                  <a:pt x="62" y="27"/>
                  <a:pt x="60" y="21"/>
                  <a:pt x="61" y="24"/>
                </a:cubicBezTo>
                <a:cubicBezTo>
                  <a:pt x="62" y="26"/>
                  <a:pt x="63" y="28"/>
                  <a:pt x="64" y="30"/>
                </a:cubicBezTo>
                <a:cubicBezTo>
                  <a:pt x="64" y="30"/>
                  <a:pt x="64" y="30"/>
                  <a:pt x="64" y="29"/>
                </a:cubicBezTo>
                <a:cubicBezTo>
                  <a:pt x="64" y="28"/>
                  <a:pt x="64" y="27"/>
                  <a:pt x="64" y="25"/>
                </a:cubicBezTo>
                <a:cubicBezTo>
                  <a:pt x="64" y="24"/>
                  <a:pt x="62" y="21"/>
                  <a:pt x="64" y="24"/>
                </a:cubicBezTo>
                <a:cubicBezTo>
                  <a:pt x="66" y="27"/>
                  <a:pt x="66" y="30"/>
                  <a:pt x="67" y="33"/>
                </a:cubicBezTo>
                <a:cubicBezTo>
                  <a:pt x="63" y="31"/>
                  <a:pt x="59" y="28"/>
                  <a:pt x="55" y="26"/>
                </a:cubicBezTo>
                <a:close/>
                <a:moveTo>
                  <a:pt x="10" y="16"/>
                </a:moveTo>
                <a:cubicBezTo>
                  <a:pt x="16" y="15"/>
                  <a:pt x="21" y="13"/>
                  <a:pt x="27" y="13"/>
                </a:cubicBezTo>
                <a:cubicBezTo>
                  <a:pt x="31" y="13"/>
                  <a:pt x="35" y="14"/>
                  <a:pt x="39" y="16"/>
                </a:cubicBezTo>
                <a:cubicBezTo>
                  <a:pt x="42" y="19"/>
                  <a:pt x="44" y="21"/>
                  <a:pt x="47" y="22"/>
                </a:cubicBezTo>
                <a:cubicBezTo>
                  <a:pt x="47" y="22"/>
                  <a:pt x="47" y="22"/>
                  <a:pt x="47" y="22"/>
                </a:cubicBezTo>
                <a:cubicBezTo>
                  <a:pt x="47" y="22"/>
                  <a:pt x="46" y="22"/>
                  <a:pt x="46" y="23"/>
                </a:cubicBezTo>
                <a:cubicBezTo>
                  <a:pt x="42" y="28"/>
                  <a:pt x="34" y="22"/>
                  <a:pt x="29" y="20"/>
                </a:cubicBezTo>
                <a:cubicBezTo>
                  <a:pt x="23" y="18"/>
                  <a:pt x="16" y="18"/>
                  <a:pt x="10" y="16"/>
                </a:cubicBezTo>
                <a:cubicBezTo>
                  <a:pt x="10" y="16"/>
                  <a:pt x="10" y="16"/>
                  <a:pt x="10" y="16"/>
                </a:cubicBezTo>
                <a:close/>
                <a:moveTo>
                  <a:pt x="38" y="12"/>
                </a:moveTo>
                <a:cubicBezTo>
                  <a:pt x="35" y="11"/>
                  <a:pt x="31" y="11"/>
                  <a:pt x="27" y="10"/>
                </a:cubicBezTo>
                <a:cubicBezTo>
                  <a:pt x="24" y="10"/>
                  <a:pt x="21" y="11"/>
                  <a:pt x="18" y="11"/>
                </a:cubicBezTo>
                <a:cubicBezTo>
                  <a:pt x="19" y="10"/>
                  <a:pt x="20" y="10"/>
                  <a:pt x="22" y="9"/>
                </a:cubicBezTo>
                <a:cubicBezTo>
                  <a:pt x="28" y="7"/>
                  <a:pt x="34" y="9"/>
                  <a:pt x="39" y="13"/>
                </a:cubicBezTo>
                <a:cubicBezTo>
                  <a:pt x="39" y="13"/>
                  <a:pt x="38" y="13"/>
                  <a:pt x="38" y="12"/>
                </a:cubicBezTo>
                <a:close/>
                <a:moveTo>
                  <a:pt x="13" y="20"/>
                </a:moveTo>
                <a:cubicBezTo>
                  <a:pt x="19" y="21"/>
                  <a:pt x="26" y="22"/>
                  <a:pt x="32" y="24"/>
                </a:cubicBezTo>
                <a:cubicBezTo>
                  <a:pt x="35" y="26"/>
                  <a:pt x="38" y="27"/>
                  <a:pt x="41" y="27"/>
                </a:cubicBezTo>
                <a:cubicBezTo>
                  <a:pt x="37" y="30"/>
                  <a:pt x="31" y="30"/>
                  <a:pt x="26" y="29"/>
                </a:cubicBezTo>
                <a:cubicBezTo>
                  <a:pt x="21" y="27"/>
                  <a:pt x="17" y="23"/>
                  <a:pt x="13" y="20"/>
                </a:cubicBezTo>
                <a:close/>
                <a:moveTo>
                  <a:pt x="50" y="23"/>
                </a:moveTo>
                <a:cubicBezTo>
                  <a:pt x="50" y="23"/>
                  <a:pt x="50" y="23"/>
                  <a:pt x="50" y="23"/>
                </a:cubicBezTo>
                <a:cubicBezTo>
                  <a:pt x="50" y="22"/>
                  <a:pt x="50" y="21"/>
                  <a:pt x="50" y="19"/>
                </a:cubicBezTo>
                <a:cubicBezTo>
                  <a:pt x="51" y="19"/>
                  <a:pt x="53" y="19"/>
                  <a:pt x="54" y="19"/>
                </a:cubicBezTo>
                <a:cubicBezTo>
                  <a:pt x="54" y="19"/>
                  <a:pt x="54" y="19"/>
                  <a:pt x="54" y="19"/>
                </a:cubicBezTo>
                <a:cubicBezTo>
                  <a:pt x="54" y="21"/>
                  <a:pt x="54" y="23"/>
                  <a:pt x="53" y="25"/>
                </a:cubicBezTo>
                <a:cubicBezTo>
                  <a:pt x="52" y="24"/>
                  <a:pt x="51" y="24"/>
                  <a:pt x="50" y="23"/>
                </a:cubicBezTo>
                <a:close/>
                <a:moveTo>
                  <a:pt x="42" y="12"/>
                </a:moveTo>
                <a:cubicBezTo>
                  <a:pt x="38" y="9"/>
                  <a:pt x="33" y="6"/>
                  <a:pt x="28" y="6"/>
                </a:cubicBezTo>
                <a:cubicBezTo>
                  <a:pt x="24" y="5"/>
                  <a:pt x="21" y="6"/>
                  <a:pt x="18" y="7"/>
                </a:cubicBezTo>
                <a:cubicBezTo>
                  <a:pt x="16" y="8"/>
                  <a:pt x="14" y="10"/>
                  <a:pt x="13" y="11"/>
                </a:cubicBezTo>
                <a:cubicBezTo>
                  <a:pt x="15" y="10"/>
                  <a:pt x="17" y="8"/>
                  <a:pt x="19" y="6"/>
                </a:cubicBezTo>
                <a:cubicBezTo>
                  <a:pt x="27" y="0"/>
                  <a:pt x="35" y="5"/>
                  <a:pt x="42" y="12"/>
                </a:cubicBezTo>
                <a:close/>
                <a:moveTo>
                  <a:pt x="17" y="26"/>
                </a:moveTo>
                <a:cubicBezTo>
                  <a:pt x="20" y="29"/>
                  <a:pt x="23" y="31"/>
                  <a:pt x="27" y="32"/>
                </a:cubicBezTo>
                <a:cubicBezTo>
                  <a:pt x="25" y="32"/>
                  <a:pt x="24" y="31"/>
                  <a:pt x="23" y="31"/>
                </a:cubicBezTo>
                <a:cubicBezTo>
                  <a:pt x="21" y="30"/>
                  <a:pt x="19" y="28"/>
                  <a:pt x="17" y="26"/>
                </a:cubicBezTo>
                <a:close/>
                <a:moveTo>
                  <a:pt x="149" y="77"/>
                </a:moveTo>
                <a:cubicBezTo>
                  <a:pt x="140" y="73"/>
                  <a:pt x="132" y="68"/>
                  <a:pt x="123" y="64"/>
                </a:cubicBezTo>
                <a:cubicBezTo>
                  <a:pt x="105" y="56"/>
                  <a:pt x="89" y="45"/>
                  <a:pt x="72" y="36"/>
                </a:cubicBezTo>
                <a:cubicBezTo>
                  <a:pt x="72" y="36"/>
                  <a:pt x="72" y="36"/>
                  <a:pt x="72" y="35"/>
                </a:cubicBezTo>
                <a:cubicBezTo>
                  <a:pt x="71" y="32"/>
                  <a:pt x="71" y="27"/>
                  <a:pt x="69" y="24"/>
                </a:cubicBezTo>
                <a:cubicBezTo>
                  <a:pt x="71" y="28"/>
                  <a:pt x="72" y="33"/>
                  <a:pt x="75" y="37"/>
                </a:cubicBezTo>
                <a:cubicBezTo>
                  <a:pt x="75" y="37"/>
                  <a:pt x="76" y="37"/>
                  <a:pt x="76" y="37"/>
                </a:cubicBezTo>
                <a:cubicBezTo>
                  <a:pt x="75" y="35"/>
                  <a:pt x="75" y="33"/>
                  <a:pt x="74" y="30"/>
                </a:cubicBezTo>
                <a:cubicBezTo>
                  <a:pt x="73" y="28"/>
                  <a:pt x="71" y="22"/>
                  <a:pt x="74" y="28"/>
                </a:cubicBezTo>
                <a:cubicBezTo>
                  <a:pt x="76" y="32"/>
                  <a:pt x="77" y="35"/>
                  <a:pt x="79" y="38"/>
                </a:cubicBezTo>
                <a:cubicBezTo>
                  <a:pt x="79" y="39"/>
                  <a:pt x="80" y="38"/>
                  <a:pt x="80" y="38"/>
                </a:cubicBezTo>
                <a:cubicBezTo>
                  <a:pt x="79" y="36"/>
                  <a:pt x="79" y="34"/>
                  <a:pt x="78" y="32"/>
                </a:cubicBezTo>
                <a:cubicBezTo>
                  <a:pt x="79" y="35"/>
                  <a:pt x="81" y="38"/>
                  <a:pt x="83" y="41"/>
                </a:cubicBezTo>
                <a:cubicBezTo>
                  <a:pt x="83" y="42"/>
                  <a:pt x="84" y="42"/>
                  <a:pt x="83" y="41"/>
                </a:cubicBezTo>
                <a:cubicBezTo>
                  <a:pt x="82" y="35"/>
                  <a:pt x="80" y="30"/>
                  <a:pt x="78" y="24"/>
                </a:cubicBezTo>
                <a:cubicBezTo>
                  <a:pt x="80" y="29"/>
                  <a:pt x="83" y="35"/>
                  <a:pt x="86" y="40"/>
                </a:cubicBezTo>
                <a:cubicBezTo>
                  <a:pt x="86" y="41"/>
                  <a:pt x="87" y="41"/>
                  <a:pt x="87" y="40"/>
                </a:cubicBezTo>
                <a:cubicBezTo>
                  <a:pt x="86" y="37"/>
                  <a:pt x="85" y="35"/>
                  <a:pt x="84" y="32"/>
                </a:cubicBezTo>
                <a:cubicBezTo>
                  <a:pt x="84" y="32"/>
                  <a:pt x="84" y="31"/>
                  <a:pt x="84" y="31"/>
                </a:cubicBezTo>
                <a:cubicBezTo>
                  <a:pt x="86" y="36"/>
                  <a:pt x="88" y="41"/>
                  <a:pt x="91" y="44"/>
                </a:cubicBezTo>
                <a:cubicBezTo>
                  <a:pt x="91" y="45"/>
                  <a:pt x="92" y="45"/>
                  <a:pt x="92" y="44"/>
                </a:cubicBezTo>
                <a:cubicBezTo>
                  <a:pt x="91" y="42"/>
                  <a:pt x="91" y="40"/>
                  <a:pt x="90" y="37"/>
                </a:cubicBezTo>
                <a:cubicBezTo>
                  <a:pt x="90" y="36"/>
                  <a:pt x="89" y="34"/>
                  <a:pt x="89" y="33"/>
                </a:cubicBezTo>
                <a:cubicBezTo>
                  <a:pt x="89" y="33"/>
                  <a:pt x="87" y="26"/>
                  <a:pt x="89" y="30"/>
                </a:cubicBezTo>
                <a:cubicBezTo>
                  <a:pt x="91" y="37"/>
                  <a:pt x="93" y="43"/>
                  <a:pt x="97" y="49"/>
                </a:cubicBezTo>
                <a:cubicBezTo>
                  <a:pt x="97" y="49"/>
                  <a:pt x="97" y="49"/>
                  <a:pt x="97" y="49"/>
                </a:cubicBezTo>
                <a:cubicBezTo>
                  <a:pt x="97" y="43"/>
                  <a:pt x="94" y="38"/>
                  <a:pt x="93" y="32"/>
                </a:cubicBezTo>
                <a:cubicBezTo>
                  <a:pt x="91" y="27"/>
                  <a:pt x="93" y="32"/>
                  <a:pt x="93" y="33"/>
                </a:cubicBezTo>
                <a:cubicBezTo>
                  <a:pt x="94" y="35"/>
                  <a:pt x="95" y="37"/>
                  <a:pt x="96" y="39"/>
                </a:cubicBezTo>
                <a:cubicBezTo>
                  <a:pt x="97" y="43"/>
                  <a:pt x="98" y="46"/>
                  <a:pt x="100" y="49"/>
                </a:cubicBezTo>
                <a:cubicBezTo>
                  <a:pt x="100" y="50"/>
                  <a:pt x="101" y="50"/>
                  <a:pt x="101" y="49"/>
                </a:cubicBezTo>
                <a:cubicBezTo>
                  <a:pt x="101" y="46"/>
                  <a:pt x="100" y="42"/>
                  <a:pt x="99" y="38"/>
                </a:cubicBezTo>
                <a:cubicBezTo>
                  <a:pt x="101" y="42"/>
                  <a:pt x="102" y="46"/>
                  <a:pt x="105" y="49"/>
                </a:cubicBezTo>
                <a:cubicBezTo>
                  <a:pt x="105" y="50"/>
                  <a:pt x="105" y="49"/>
                  <a:pt x="105" y="49"/>
                </a:cubicBezTo>
                <a:cubicBezTo>
                  <a:pt x="104" y="45"/>
                  <a:pt x="103" y="41"/>
                  <a:pt x="102" y="37"/>
                </a:cubicBezTo>
                <a:cubicBezTo>
                  <a:pt x="102" y="36"/>
                  <a:pt x="101" y="35"/>
                  <a:pt x="101" y="33"/>
                </a:cubicBezTo>
                <a:cubicBezTo>
                  <a:pt x="101" y="33"/>
                  <a:pt x="101" y="33"/>
                  <a:pt x="101" y="33"/>
                </a:cubicBezTo>
                <a:cubicBezTo>
                  <a:pt x="102" y="34"/>
                  <a:pt x="102" y="36"/>
                  <a:pt x="103" y="37"/>
                </a:cubicBezTo>
                <a:cubicBezTo>
                  <a:pt x="105" y="43"/>
                  <a:pt x="106" y="50"/>
                  <a:pt x="111" y="54"/>
                </a:cubicBezTo>
                <a:cubicBezTo>
                  <a:pt x="111" y="55"/>
                  <a:pt x="111" y="54"/>
                  <a:pt x="111" y="54"/>
                </a:cubicBezTo>
                <a:cubicBezTo>
                  <a:pt x="111" y="51"/>
                  <a:pt x="110" y="48"/>
                  <a:pt x="110" y="46"/>
                </a:cubicBezTo>
                <a:cubicBezTo>
                  <a:pt x="111" y="49"/>
                  <a:pt x="113" y="53"/>
                  <a:pt x="115" y="57"/>
                </a:cubicBezTo>
                <a:cubicBezTo>
                  <a:pt x="115" y="57"/>
                  <a:pt x="116" y="57"/>
                  <a:pt x="116" y="56"/>
                </a:cubicBezTo>
                <a:cubicBezTo>
                  <a:pt x="115" y="53"/>
                  <a:pt x="115" y="50"/>
                  <a:pt x="114" y="47"/>
                </a:cubicBezTo>
                <a:cubicBezTo>
                  <a:pt x="115" y="48"/>
                  <a:pt x="115" y="50"/>
                  <a:pt x="116" y="51"/>
                </a:cubicBezTo>
                <a:cubicBezTo>
                  <a:pt x="117" y="55"/>
                  <a:pt x="118" y="59"/>
                  <a:pt x="121" y="62"/>
                </a:cubicBezTo>
                <a:cubicBezTo>
                  <a:pt x="121" y="62"/>
                  <a:pt x="122" y="62"/>
                  <a:pt x="122" y="61"/>
                </a:cubicBezTo>
                <a:cubicBezTo>
                  <a:pt x="121" y="60"/>
                  <a:pt x="121" y="58"/>
                  <a:pt x="121" y="56"/>
                </a:cubicBezTo>
                <a:cubicBezTo>
                  <a:pt x="122" y="58"/>
                  <a:pt x="123" y="61"/>
                  <a:pt x="124" y="63"/>
                </a:cubicBezTo>
                <a:cubicBezTo>
                  <a:pt x="124" y="64"/>
                  <a:pt x="124" y="63"/>
                  <a:pt x="124" y="63"/>
                </a:cubicBezTo>
                <a:cubicBezTo>
                  <a:pt x="124" y="54"/>
                  <a:pt x="120" y="45"/>
                  <a:pt x="118" y="36"/>
                </a:cubicBezTo>
                <a:cubicBezTo>
                  <a:pt x="118" y="38"/>
                  <a:pt x="120" y="40"/>
                  <a:pt x="121" y="42"/>
                </a:cubicBezTo>
                <a:cubicBezTo>
                  <a:pt x="122" y="45"/>
                  <a:pt x="122" y="47"/>
                  <a:pt x="123" y="50"/>
                </a:cubicBezTo>
                <a:cubicBezTo>
                  <a:pt x="125" y="55"/>
                  <a:pt x="127" y="60"/>
                  <a:pt x="129" y="65"/>
                </a:cubicBezTo>
                <a:cubicBezTo>
                  <a:pt x="129" y="66"/>
                  <a:pt x="130" y="66"/>
                  <a:pt x="130" y="65"/>
                </a:cubicBezTo>
                <a:cubicBezTo>
                  <a:pt x="130" y="63"/>
                  <a:pt x="130" y="61"/>
                  <a:pt x="130" y="59"/>
                </a:cubicBezTo>
                <a:cubicBezTo>
                  <a:pt x="131" y="62"/>
                  <a:pt x="132" y="64"/>
                  <a:pt x="134" y="67"/>
                </a:cubicBezTo>
                <a:cubicBezTo>
                  <a:pt x="134" y="67"/>
                  <a:pt x="134" y="67"/>
                  <a:pt x="134" y="66"/>
                </a:cubicBezTo>
                <a:cubicBezTo>
                  <a:pt x="135" y="64"/>
                  <a:pt x="135" y="62"/>
                  <a:pt x="134" y="60"/>
                </a:cubicBezTo>
                <a:cubicBezTo>
                  <a:pt x="135" y="62"/>
                  <a:pt x="137" y="64"/>
                  <a:pt x="138" y="67"/>
                </a:cubicBezTo>
                <a:cubicBezTo>
                  <a:pt x="138" y="67"/>
                  <a:pt x="139" y="67"/>
                  <a:pt x="139" y="66"/>
                </a:cubicBezTo>
                <a:cubicBezTo>
                  <a:pt x="139" y="65"/>
                  <a:pt x="139" y="65"/>
                  <a:pt x="139" y="64"/>
                </a:cubicBezTo>
                <a:cubicBezTo>
                  <a:pt x="140" y="65"/>
                  <a:pt x="141" y="67"/>
                  <a:pt x="142" y="69"/>
                </a:cubicBezTo>
                <a:cubicBezTo>
                  <a:pt x="142" y="69"/>
                  <a:pt x="143" y="69"/>
                  <a:pt x="143" y="68"/>
                </a:cubicBezTo>
                <a:cubicBezTo>
                  <a:pt x="143" y="67"/>
                  <a:pt x="143" y="65"/>
                  <a:pt x="143" y="64"/>
                </a:cubicBezTo>
                <a:cubicBezTo>
                  <a:pt x="144" y="67"/>
                  <a:pt x="145" y="70"/>
                  <a:pt x="147" y="73"/>
                </a:cubicBezTo>
                <a:cubicBezTo>
                  <a:pt x="147" y="73"/>
                  <a:pt x="147" y="73"/>
                  <a:pt x="147" y="73"/>
                </a:cubicBezTo>
                <a:cubicBezTo>
                  <a:pt x="147" y="72"/>
                  <a:pt x="147" y="71"/>
                  <a:pt x="147" y="70"/>
                </a:cubicBezTo>
                <a:cubicBezTo>
                  <a:pt x="148" y="71"/>
                  <a:pt x="149" y="73"/>
                  <a:pt x="150" y="75"/>
                </a:cubicBezTo>
                <a:cubicBezTo>
                  <a:pt x="150" y="75"/>
                  <a:pt x="151" y="75"/>
                  <a:pt x="151" y="75"/>
                </a:cubicBezTo>
                <a:cubicBezTo>
                  <a:pt x="151" y="72"/>
                  <a:pt x="150" y="69"/>
                  <a:pt x="150" y="66"/>
                </a:cubicBezTo>
                <a:cubicBezTo>
                  <a:pt x="151" y="68"/>
                  <a:pt x="152" y="70"/>
                  <a:pt x="153" y="72"/>
                </a:cubicBezTo>
                <a:cubicBezTo>
                  <a:pt x="153" y="73"/>
                  <a:pt x="153" y="73"/>
                  <a:pt x="153" y="72"/>
                </a:cubicBezTo>
                <a:cubicBezTo>
                  <a:pt x="154" y="70"/>
                  <a:pt x="154" y="68"/>
                  <a:pt x="153" y="66"/>
                </a:cubicBezTo>
                <a:cubicBezTo>
                  <a:pt x="154" y="68"/>
                  <a:pt x="155" y="70"/>
                  <a:pt x="157" y="72"/>
                </a:cubicBezTo>
                <a:cubicBezTo>
                  <a:pt x="157" y="72"/>
                  <a:pt x="158" y="72"/>
                  <a:pt x="158" y="72"/>
                </a:cubicBezTo>
                <a:cubicBezTo>
                  <a:pt x="158" y="70"/>
                  <a:pt x="158" y="68"/>
                  <a:pt x="157" y="67"/>
                </a:cubicBezTo>
                <a:cubicBezTo>
                  <a:pt x="158" y="69"/>
                  <a:pt x="159" y="71"/>
                  <a:pt x="160" y="73"/>
                </a:cubicBezTo>
                <a:cubicBezTo>
                  <a:pt x="160" y="74"/>
                  <a:pt x="161" y="74"/>
                  <a:pt x="161" y="73"/>
                </a:cubicBezTo>
                <a:cubicBezTo>
                  <a:pt x="161" y="72"/>
                  <a:pt x="161" y="71"/>
                  <a:pt x="161" y="70"/>
                </a:cubicBezTo>
                <a:cubicBezTo>
                  <a:pt x="162" y="73"/>
                  <a:pt x="162" y="75"/>
                  <a:pt x="164" y="78"/>
                </a:cubicBezTo>
                <a:cubicBezTo>
                  <a:pt x="164" y="78"/>
                  <a:pt x="165" y="78"/>
                  <a:pt x="165" y="78"/>
                </a:cubicBezTo>
                <a:cubicBezTo>
                  <a:pt x="165" y="77"/>
                  <a:pt x="165" y="76"/>
                  <a:pt x="165" y="76"/>
                </a:cubicBezTo>
                <a:cubicBezTo>
                  <a:pt x="165" y="77"/>
                  <a:pt x="166" y="78"/>
                  <a:pt x="167" y="79"/>
                </a:cubicBezTo>
                <a:cubicBezTo>
                  <a:pt x="167" y="79"/>
                  <a:pt x="167" y="79"/>
                  <a:pt x="168" y="79"/>
                </a:cubicBezTo>
                <a:cubicBezTo>
                  <a:pt x="168" y="77"/>
                  <a:pt x="168" y="75"/>
                  <a:pt x="167" y="73"/>
                </a:cubicBezTo>
                <a:cubicBezTo>
                  <a:pt x="168" y="75"/>
                  <a:pt x="168" y="76"/>
                  <a:pt x="169" y="78"/>
                </a:cubicBezTo>
                <a:cubicBezTo>
                  <a:pt x="169" y="78"/>
                  <a:pt x="170" y="78"/>
                  <a:pt x="170" y="78"/>
                </a:cubicBezTo>
                <a:cubicBezTo>
                  <a:pt x="170" y="75"/>
                  <a:pt x="170" y="73"/>
                  <a:pt x="170" y="70"/>
                </a:cubicBezTo>
                <a:cubicBezTo>
                  <a:pt x="170" y="72"/>
                  <a:pt x="171" y="75"/>
                  <a:pt x="171" y="77"/>
                </a:cubicBezTo>
                <a:cubicBezTo>
                  <a:pt x="171" y="77"/>
                  <a:pt x="172" y="77"/>
                  <a:pt x="172" y="77"/>
                </a:cubicBezTo>
                <a:cubicBezTo>
                  <a:pt x="168" y="85"/>
                  <a:pt x="154" y="79"/>
                  <a:pt x="149"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0"/>
          <p:cNvSpPr>
            <a:spLocks noEditPoints="1"/>
          </p:cNvSpPr>
          <p:nvPr/>
        </p:nvSpPr>
        <p:spPr bwMode="auto">
          <a:xfrm>
            <a:off x="660400" y="1825625"/>
            <a:ext cx="296863" cy="703263"/>
          </a:xfrm>
          <a:custGeom>
            <a:avLst/>
            <a:gdLst>
              <a:gd name="T0" fmla="*/ 60 w 79"/>
              <a:gd name="T1" fmla="*/ 168 h 187"/>
              <a:gd name="T2" fmla="*/ 77 w 79"/>
              <a:gd name="T3" fmla="*/ 142 h 187"/>
              <a:gd name="T4" fmla="*/ 65 w 79"/>
              <a:gd name="T5" fmla="*/ 103 h 187"/>
              <a:gd name="T6" fmla="*/ 26 w 79"/>
              <a:gd name="T7" fmla="*/ 0 h 187"/>
              <a:gd name="T8" fmla="*/ 0 w 79"/>
              <a:gd name="T9" fmla="*/ 11 h 187"/>
              <a:gd name="T10" fmla="*/ 47 w 79"/>
              <a:gd name="T11" fmla="*/ 152 h 187"/>
              <a:gd name="T12" fmla="*/ 61 w 79"/>
              <a:gd name="T13" fmla="*/ 140 h 187"/>
              <a:gd name="T14" fmla="*/ 52 w 79"/>
              <a:gd name="T15" fmla="*/ 110 h 187"/>
              <a:gd name="T16" fmla="*/ 53 w 79"/>
              <a:gd name="T17" fmla="*/ 123 h 187"/>
              <a:gd name="T18" fmla="*/ 55 w 79"/>
              <a:gd name="T19" fmla="*/ 130 h 187"/>
              <a:gd name="T20" fmla="*/ 57 w 79"/>
              <a:gd name="T21" fmla="*/ 136 h 187"/>
              <a:gd name="T22" fmla="*/ 58 w 79"/>
              <a:gd name="T23" fmla="*/ 140 h 187"/>
              <a:gd name="T24" fmla="*/ 63 w 79"/>
              <a:gd name="T25" fmla="*/ 138 h 187"/>
              <a:gd name="T26" fmla="*/ 59 w 79"/>
              <a:gd name="T27" fmla="*/ 136 h 187"/>
              <a:gd name="T28" fmla="*/ 58 w 79"/>
              <a:gd name="T29" fmla="*/ 130 h 187"/>
              <a:gd name="T30" fmla="*/ 55 w 79"/>
              <a:gd name="T31" fmla="*/ 125 h 187"/>
              <a:gd name="T32" fmla="*/ 53 w 79"/>
              <a:gd name="T33" fmla="*/ 114 h 187"/>
              <a:gd name="T34" fmla="*/ 51 w 79"/>
              <a:gd name="T35" fmla="*/ 101 h 187"/>
              <a:gd name="T36" fmla="*/ 48 w 79"/>
              <a:gd name="T37" fmla="*/ 93 h 187"/>
              <a:gd name="T38" fmla="*/ 46 w 79"/>
              <a:gd name="T39" fmla="*/ 87 h 187"/>
              <a:gd name="T40" fmla="*/ 43 w 79"/>
              <a:gd name="T41" fmla="*/ 81 h 187"/>
              <a:gd name="T42" fmla="*/ 41 w 79"/>
              <a:gd name="T43" fmla="*/ 78 h 187"/>
              <a:gd name="T44" fmla="*/ 38 w 79"/>
              <a:gd name="T45" fmla="*/ 73 h 187"/>
              <a:gd name="T46" fmla="*/ 36 w 79"/>
              <a:gd name="T47" fmla="*/ 65 h 187"/>
              <a:gd name="T48" fmla="*/ 34 w 79"/>
              <a:gd name="T49" fmla="*/ 58 h 187"/>
              <a:gd name="T50" fmla="*/ 32 w 79"/>
              <a:gd name="T51" fmla="*/ 51 h 187"/>
              <a:gd name="T52" fmla="*/ 31 w 79"/>
              <a:gd name="T53" fmla="*/ 42 h 187"/>
              <a:gd name="T54" fmla="*/ 29 w 79"/>
              <a:gd name="T55" fmla="*/ 36 h 187"/>
              <a:gd name="T56" fmla="*/ 23 w 79"/>
              <a:gd name="T57" fmla="*/ 33 h 187"/>
              <a:gd name="T58" fmla="*/ 23 w 79"/>
              <a:gd name="T59" fmla="*/ 20 h 187"/>
              <a:gd name="T60" fmla="*/ 20 w 79"/>
              <a:gd name="T61" fmla="*/ 14 h 187"/>
              <a:gd name="T62" fmla="*/ 16 w 79"/>
              <a:gd name="T63" fmla="*/ 12 h 187"/>
              <a:gd name="T64" fmla="*/ 14 w 79"/>
              <a:gd name="T65" fmla="*/ 9 h 187"/>
              <a:gd name="T66" fmla="*/ 14 w 79"/>
              <a:gd name="T67" fmla="*/ 10 h 187"/>
              <a:gd name="T68" fmla="*/ 19 w 79"/>
              <a:gd name="T69" fmla="*/ 11 h 187"/>
              <a:gd name="T70" fmla="*/ 17 w 79"/>
              <a:gd name="T71" fmla="*/ 20 h 187"/>
              <a:gd name="T72" fmla="*/ 19 w 79"/>
              <a:gd name="T73" fmla="*/ 24 h 187"/>
              <a:gd name="T74" fmla="*/ 22 w 79"/>
              <a:gd name="T75" fmla="*/ 30 h 187"/>
              <a:gd name="T76" fmla="*/ 26 w 79"/>
              <a:gd name="T77" fmla="*/ 33 h 187"/>
              <a:gd name="T78" fmla="*/ 28 w 79"/>
              <a:gd name="T79" fmla="*/ 41 h 187"/>
              <a:gd name="T80" fmla="*/ 28 w 79"/>
              <a:gd name="T81" fmla="*/ 50 h 187"/>
              <a:gd name="T82" fmla="*/ 30 w 79"/>
              <a:gd name="T83" fmla="*/ 57 h 187"/>
              <a:gd name="T84" fmla="*/ 33 w 79"/>
              <a:gd name="T85" fmla="*/ 63 h 187"/>
              <a:gd name="T86" fmla="*/ 38 w 79"/>
              <a:gd name="T87" fmla="*/ 68 h 187"/>
              <a:gd name="T88" fmla="*/ 39 w 79"/>
              <a:gd name="T89" fmla="*/ 80 h 187"/>
              <a:gd name="T90" fmla="*/ 41 w 79"/>
              <a:gd name="T91" fmla="*/ 86 h 187"/>
              <a:gd name="T92" fmla="*/ 45 w 79"/>
              <a:gd name="T93" fmla="*/ 90 h 187"/>
              <a:gd name="T94" fmla="*/ 48 w 79"/>
              <a:gd name="T95" fmla="*/ 95 h 187"/>
              <a:gd name="T96" fmla="*/ 11 w 79"/>
              <a:gd name="T97" fmla="*/ 7 h 187"/>
              <a:gd name="T98" fmla="*/ 46 w 79"/>
              <a:gd name="T99" fmla="*/ 106 h 187"/>
              <a:gd name="T100" fmla="*/ 46 w 79"/>
              <a:gd name="T101" fmla="*/ 106 h 187"/>
              <a:gd name="T102" fmla="*/ 54 w 79"/>
              <a:gd name="T103" fmla="*/ 144 h 187"/>
              <a:gd name="T104" fmla="*/ 26 w 79"/>
              <a:gd name="T105" fmla="*/ 84 h 187"/>
              <a:gd name="T106" fmla="*/ 19 w 79"/>
              <a:gd name="T107" fmla="*/ 40 h 187"/>
              <a:gd name="T108" fmla="*/ 56 w 79"/>
              <a:gd name="T109" fmla="*/ 149 h 187"/>
              <a:gd name="T110" fmla="*/ 59 w 79"/>
              <a:gd name="T111" fmla="*/ 155 h 187"/>
              <a:gd name="T112" fmla="*/ 61 w 79"/>
              <a:gd name="T113" fmla="*/ 154 h 187"/>
              <a:gd name="T114" fmla="*/ 72 w 79"/>
              <a:gd name="T115" fmla="*/ 151 h 187"/>
              <a:gd name="T116" fmla="*/ 74 w 79"/>
              <a:gd name="T117" fmla="*/ 169 h 187"/>
              <a:gd name="T118" fmla="*/ 74 w 79"/>
              <a:gd name="T119" fmla="*/ 182 h 187"/>
              <a:gd name="T120" fmla="*/ 73 w 79"/>
              <a:gd name="T121" fmla="*/ 138 h 187"/>
              <a:gd name="T122" fmla="*/ 46 w 79"/>
              <a:gd name="T123" fmla="*/ 75 h 187"/>
              <a:gd name="T124" fmla="*/ 50 w 79"/>
              <a:gd name="T125" fmla="*/ 7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9" h="187">
                <a:moveTo>
                  <a:pt x="47" y="152"/>
                </a:moveTo>
                <a:cubicBezTo>
                  <a:pt x="47" y="152"/>
                  <a:pt x="47" y="152"/>
                  <a:pt x="47" y="153"/>
                </a:cubicBezTo>
                <a:cubicBezTo>
                  <a:pt x="47" y="153"/>
                  <a:pt x="47" y="153"/>
                  <a:pt x="47" y="153"/>
                </a:cubicBezTo>
                <a:cubicBezTo>
                  <a:pt x="51" y="159"/>
                  <a:pt x="56" y="163"/>
                  <a:pt x="60" y="168"/>
                </a:cubicBezTo>
                <a:cubicBezTo>
                  <a:pt x="65" y="174"/>
                  <a:pt x="69" y="180"/>
                  <a:pt x="74" y="186"/>
                </a:cubicBezTo>
                <a:cubicBezTo>
                  <a:pt x="75" y="187"/>
                  <a:pt x="76" y="186"/>
                  <a:pt x="76" y="185"/>
                </a:cubicBezTo>
                <a:cubicBezTo>
                  <a:pt x="76" y="185"/>
                  <a:pt x="76" y="184"/>
                  <a:pt x="76" y="184"/>
                </a:cubicBezTo>
                <a:cubicBezTo>
                  <a:pt x="79" y="170"/>
                  <a:pt x="76" y="156"/>
                  <a:pt x="77" y="142"/>
                </a:cubicBezTo>
                <a:cubicBezTo>
                  <a:pt x="77" y="142"/>
                  <a:pt x="77" y="142"/>
                  <a:pt x="77" y="142"/>
                </a:cubicBezTo>
                <a:cubicBezTo>
                  <a:pt x="77" y="141"/>
                  <a:pt x="77" y="141"/>
                  <a:pt x="77" y="141"/>
                </a:cubicBezTo>
                <a:cubicBezTo>
                  <a:pt x="77" y="141"/>
                  <a:pt x="77" y="141"/>
                  <a:pt x="77" y="140"/>
                </a:cubicBezTo>
                <a:cubicBezTo>
                  <a:pt x="73" y="128"/>
                  <a:pt x="70" y="116"/>
                  <a:pt x="65" y="103"/>
                </a:cubicBezTo>
                <a:cubicBezTo>
                  <a:pt x="61" y="91"/>
                  <a:pt x="56" y="78"/>
                  <a:pt x="51" y="65"/>
                </a:cubicBezTo>
                <a:cubicBezTo>
                  <a:pt x="47" y="53"/>
                  <a:pt x="42" y="41"/>
                  <a:pt x="38" y="29"/>
                </a:cubicBezTo>
                <a:cubicBezTo>
                  <a:pt x="35" y="20"/>
                  <a:pt x="34" y="9"/>
                  <a:pt x="28" y="2"/>
                </a:cubicBezTo>
                <a:cubicBezTo>
                  <a:pt x="28" y="1"/>
                  <a:pt x="27" y="0"/>
                  <a:pt x="26" y="0"/>
                </a:cubicBezTo>
                <a:cubicBezTo>
                  <a:pt x="26" y="0"/>
                  <a:pt x="26" y="0"/>
                  <a:pt x="26" y="0"/>
                </a:cubicBezTo>
                <a:cubicBezTo>
                  <a:pt x="26" y="0"/>
                  <a:pt x="26" y="0"/>
                  <a:pt x="25" y="0"/>
                </a:cubicBezTo>
                <a:cubicBezTo>
                  <a:pt x="17" y="3"/>
                  <a:pt x="8" y="3"/>
                  <a:pt x="1" y="9"/>
                </a:cubicBezTo>
                <a:cubicBezTo>
                  <a:pt x="0" y="9"/>
                  <a:pt x="0" y="10"/>
                  <a:pt x="0" y="11"/>
                </a:cubicBezTo>
                <a:cubicBezTo>
                  <a:pt x="0" y="11"/>
                  <a:pt x="0" y="11"/>
                  <a:pt x="0" y="12"/>
                </a:cubicBezTo>
                <a:cubicBezTo>
                  <a:pt x="8" y="36"/>
                  <a:pt x="15" y="59"/>
                  <a:pt x="23" y="83"/>
                </a:cubicBezTo>
                <a:cubicBezTo>
                  <a:pt x="27" y="95"/>
                  <a:pt x="30" y="107"/>
                  <a:pt x="34" y="119"/>
                </a:cubicBezTo>
                <a:cubicBezTo>
                  <a:pt x="38" y="130"/>
                  <a:pt x="43" y="141"/>
                  <a:pt x="47" y="152"/>
                </a:cubicBezTo>
                <a:close/>
                <a:moveTo>
                  <a:pt x="43" y="76"/>
                </a:moveTo>
                <a:cubicBezTo>
                  <a:pt x="47" y="88"/>
                  <a:pt x="51" y="100"/>
                  <a:pt x="55" y="112"/>
                </a:cubicBezTo>
                <a:cubicBezTo>
                  <a:pt x="57" y="122"/>
                  <a:pt x="62" y="131"/>
                  <a:pt x="66" y="141"/>
                </a:cubicBezTo>
                <a:cubicBezTo>
                  <a:pt x="64" y="140"/>
                  <a:pt x="63" y="139"/>
                  <a:pt x="61" y="140"/>
                </a:cubicBezTo>
                <a:cubicBezTo>
                  <a:pt x="59" y="141"/>
                  <a:pt x="58" y="142"/>
                  <a:pt x="57" y="143"/>
                </a:cubicBezTo>
                <a:cubicBezTo>
                  <a:pt x="55" y="134"/>
                  <a:pt x="52" y="124"/>
                  <a:pt x="49" y="114"/>
                </a:cubicBezTo>
                <a:cubicBezTo>
                  <a:pt x="49" y="114"/>
                  <a:pt x="49" y="114"/>
                  <a:pt x="49" y="114"/>
                </a:cubicBezTo>
                <a:cubicBezTo>
                  <a:pt x="50" y="113"/>
                  <a:pt x="51" y="111"/>
                  <a:pt x="52" y="110"/>
                </a:cubicBezTo>
                <a:cubicBezTo>
                  <a:pt x="53" y="111"/>
                  <a:pt x="53" y="112"/>
                  <a:pt x="53" y="113"/>
                </a:cubicBezTo>
                <a:cubicBezTo>
                  <a:pt x="53" y="114"/>
                  <a:pt x="53" y="115"/>
                  <a:pt x="52" y="117"/>
                </a:cubicBezTo>
                <a:cubicBezTo>
                  <a:pt x="52" y="119"/>
                  <a:pt x="52" y="121"/>
                  <a:pt x="52" y="123"/>
                </a:cubicBezTo>
                <a:cubicBezTo>
                  <a:pt x="52" y="123"/>
                  <a:pt x="53" y="123"/>
                  <a:pt x="53" y="123"/>
                </a:cubicBezTo>
                <a:cubicBezTo>
                  <a:pt x="53" y="122"/>
                  <a:pt x="54" y="121"/>
                  <a:pt x="54" y="121"/>
                </a:cubicBezTo>
                <a:cubicBezTo>
                  <a:pt x="56" y="118"/>
                  <a:pt x="55" y="122"/>
                  <a:pt x="55" y="122"/>
                </a:cubicBezTo>
                <a:cubicBezTo>
                  <a:pt x="55" y="125"/>
                  <a:pt x="54" y="127"/>
                  <a:pt x="54" y="130"/>
                </a:cubicBezTo>
                <a:cubicBezTo>
                  <a:pt x="54" y="130"/>
                  <a:pt x="54" y="130"/>
                  <a:pt x="55" y="130"/>
                </a:cubicBezTo>
                <a:cubicBezTo>
                  <a:pt x="55" y="129"/>
                  <a:pt x="56" y="129"/>
                  <a:pt x="56" y="128"/>
                </a:cubicBezTo>
                <a:cubicBezTo>
                  <a:pt x="57" y="127"/>
                  <a:pt x="58" y="123"/>
                  <a:pt x="58" y="126"/>
                </a:cubicBezTo>
                <a:cubicBezTo>
                  <a:pt x="58" y="129"/>
                  <a:pt x="56" y="132"/>
                  <a:pt x="56" y="136"/>
                </a:cubicBezTo>
                <a:cubicBezTo>
                  <a:pt x="56" y="136"/>
                  <a:pt x="56" y="136"/>
                  <a:pt x="57" y="136"/>
                </a:cubicBezTo>
                <a:cubicBezTo>
                  <a:pt x="57" y="135"/>
                  <a:pt x="58" y="134"/>
                  <a:pt x="59" y="133"/>
                </a:cubicBezTo>
                <a:cubicBezTo>
                  <a:pt x="59" y="133"/>
                  <a:pt x="60" y="131"/>
                  <a:pt x="60" y="133"/>
                </a:cubicBezTo>
                <a:cubicBezTo>
                  <a:pt x="59" y="135"/>
                  <a:pt x="58" y="137"/>
                  <a:pt x="57" y="140"/>
                </a:cubicBezTo>
                <a:cubicBezTo>
                  <a:pt x="57" y="140"/>
                  <a:pt x="58" y="140"/>
                  <a:pt x="58" y="140"/>
                </a:cubicBezTo>
                <a:cubicBezTo>
                  <a:pt x="59" y="140"/>
                  <a:pt x="59" y="139"/>
                  <a:pt x="60" y="138"/>
                </a:cubicBezTo>
                <a:cubicBezTo>
                  <a:pt x="61" y="136"/>
                  <a:pt x="61" y="136"/>
                  <a:pt x="60" y="138"/>
                </a:cubicBezTo>
                <a:cubicBezTo>
                  <a:pt x="60" y="139"/>
                  <a:pt x="60" y="139"/>
                  <a:pt x="60" y="139"/>
                </a:cubicBezTo>
                <a:cubicBezTo>
                  <a:pt x="62" y="138"/>
                  <a:pt x="61" y="139"/>
                  <a:pt x="63" y="138"/>
                </a:cubicBezTo>
                <a:cubicBezTo>
                  <a:pt x="63" y="137"/>
                  <a:pt x="63" y="137"/>
                  <a:pt x="62" y="137"/>
                </a:cubicBezTo>
                <a:cubicBezTo>
                  <a:pt x="60" y="139"/>
                  <a:pt x="62" y="136"/>
                  <a:pt x="62" y="134"/>
                </a:cubicBezTo>
                <a:cubicBezTo>
                  <a:pt x="62" y="134"/>
                  <a:pt x="62" y="134"/>
                  <a:pt x="62" y="134"/>
                </a:cubicBezTo>
                <a:cubicBezTo>
                  <a:pt x="61" y="135"/>
                  <a:pt x="57" y="142"/>
                  <a:pt x="59" y="136"/>
                </a:cubicBezTo>
                <a:cubicBezTo>
                  <a:pt x="60" y="134"/>
                  <a:pt x="60" y="132"/>
                  <a:pt x="61" y="130"/>
                </a:cubicBezTo>
                <a:cubicBezTo>
                  <a:pt x="61" y="130"/>
                  <a:pt x="60" y="130"/>
                  <a:pt x="60" y="130"/>
                </a:cubicBezTo>
                <a:cubicBezTo>
                  <a:pt x="60" y="131"/>
                  <a:pt x="56" y="136"/>
                  <a:pt x="57" y="133"/>
                </a:cubicBezTo>
                <a:cubicBezTo>
                  <a:pt x="57" y="132"/>
                  <a:pt x="58" y="131"/>
                  <a:pt x="58" y="130"/>
                </a:cubicBezTo>
                <a:cubicBezTo>
                  <a:pt x="59" y="127"/>
                  <a:pt x="59" y="126"/>
                  <a:pt x="58" y="123"/>
                </a:cubicBezTo>
                <a:cubicBezTo>
                  <a:pt x="58" y="123"/>
                  <a:pt x="58" y="123"/>
                  <a:pt x="58" y="123"/>
                </a:cubicBezTo>
                <a:cubicBezTo>
                  <a:pt x="57" y="124"/>
                  <a:pt x="57" y="126"/>
                  <a:pt x="56" y="127"/>
                </a:cubicBezTo>
                <a:cubicBezTo>
                  <a:pt x="54" y="132"/>
                  <a:pt x="55" y="127"/>
                  <a:pt x="55" y="125"/>
                </a:cubicBezTo>
                <a:cubicBezTo>
                  <a:pt x="56" y="123"/>
                  <a:pt x="56" y="121"/>
                  <a:pt x="56" y="119"/>
                </a:cubicBezTo>
                <a:cubicBezTo>
                  <a:pt x="56" y="118"/>
                  <a:pt x="56" y="118"/>
                  <a:pt x="56" y="118"/>
                </a:cubicBezTo>
                <a:cubicBezTo>
                  <a:pt x="55" y="119"/>
                  <a:pt x="53" y="123"/>
                  <a:pt x="53" y="120"/>
                </a:cubicBezTo>
                <a:cubicBezTo>
                  <a:pt x="53" y="118"/>
                  <a:pt x="53" y="116"/>
                  <a:pt x="53" y="114"/>
                </a:cubicBezTo>
                <a:cubicBezTo>
                  <a:pt x="54" y="112"/>
                  <a:pt x="53" y="110"/>
                  <a:pt x="52" y="108"/>
                </a:cubicBezTo>
                <a:cubicBezTo>
                  <a:pt x="52" y="108"/>
                  <a:pt x="52" y="108"/>
                  <a:pt x="52" y="108"/>
                </a:cubicBezTo>
                <a:cubicBezTo>
                  <a:pt x="50" y="111"/>
                  <a:pt x="49" y="114"/>
                  <a:pt x="50" y="108"/>
                </a:cubicBezTo>
                <a:cubicBezTo>
                  <a:pt x="50" y="106"/>
                  <a:pt x="51" y="104"/>
                  <a:pt x="51" y="101"/>
                </a:cubicBezTo>
                <a:cubicBezTo>
                  <a:pt x="50" y="101"/>
                  <a:pt x="50" y="101"/>
                  <a:pt x="50" y="101"/>
                </a:cubicBezTo>
                <a:cubicBezTo>
                  <a:pt x="49" y="102"/>
                  <a:pt x="49" y="102"/>
                  <a:pt x="48" y="103"/>
                </a:cubicBezTo>
                <a:cubicBezTo>
                  <a:pt x="46" y="106"/>
                  <a:pt x="48" y="101"/>
                  <a:pt x="48" y="101"/>
                </a:cubicBezTo>
                <a:cubicBezTo>
                  <a:pt x="48" y="98"/>
                  <a:pt x="49" y="96"/>
                  <a:pt x="48" y="93"/>
                </a:cubicBezTo>
                <a:cubicBezTo>
                  <a:pt x="48" y="93"/>
                  <a:pt x="48" y="93"/>
                  <a:pt x="48" y="93"/>
                </a:cubicBezTo>
                <a:cubicBezTo>
                  <a:pt x="47" y="95"/>
                  <a:pt x="45" y="99"/>
                  <a:pt x="46" y="94"/>
                </a:cubicBezTo>
                <a:cubicBezTo>
                  <a:pt x="46" y="92"/>
                  <a:pt x="47" y="90"/>
                  <a:pt x="47" y="88"/>
                </a:cubicBezTo>
                <a:cubicBezTo>
                  <a:pt x="47" y="87"/>
                  <a:pt x="46" y="87"/>
                  <a:pt x="46" y="87"/>
                </a:cubicBezTo>
                <a:cubicBezTo>
                  <a:pt x="45" y="88"/>
                  <a:pt x="44" y="90"/>
                  <a:pt x="44" y="91"/>
                </a:cubicBezTo>
                <a:cubicBezTo>
                  <a:pt x="44" y="91"/>
                  <a:pt x="44" y="87"/>
                  <a:pt x="44" y="87"/>
                </a:cubicBezTo>
                <a:cubicBezTo>
                  <a:pt x="44" y="85"/>
                  <a:pt x="44" y="83"/>
                  <a:pt x="44" y="81"/>
                </a:cubicBezTo>
                <a:cubicBezTo>
                  <a:pt x="44" y="81"/>
                  <a:pt x="43" y="81"/>
                  <a:pt x="43" y="81"/>
                </a:cubicBezTo>
                <a:cubicBezTo>
                  <a:pt x="42" y="85"/>
                  <a:pt x="42" y="83"/>
                  <a:pt x="42" y="81"/>
                </a:cubicBezTo>
                <a:cubicBezTo>
                  <a:pt x="42" y="79"/>
                  <a:pt x="43" y="78"/>
                  <a:pt x="43" y="76"/>
                </a:cubicBezTo>
                <a:cubicBezTo>
                  <a:pt x="43" y="76"/>
                  <a:pt x="43" y="76"/>
                  <a:pt x="42" y="76"/>
                </a:cubicBezTo>
                <a:cubicBezTo>
                  <a:pt x="42" y="76"/>
                  <a:pt x="41" y="77"/>
                  <a:pt x="41" y="78"/>
                </a:cubicBezTo>
                <a:cubicBezTo>
                  <a:pt x="39" y="80"/>
                  <a:pt x="40" y="77"/>
                  <a:pt x="40" y="76"/>
                </a:cubicBezTo>
                <a:cubicBezTo>
                  <a:pt x="40" y="74"/>
                  <a:pt x="41" y="73"/>
                  <a:pt x="41" y="71"/>
                </a:cubicBezTo>
                <a:cubicBezTo>
                  <a:pt x="41" y="70"/>
                  <a:pt x="40" y="70"/>
                  <a:pt x="40" y="70"/>
                </a:cubicBezTo>
                <a:cubicBezTo>
                  <a:pt x="39" y="71"/>
                  <a:pt x="39" y="72"/>
                  <a:pt x="38" y="73"/>
                </a:cubicBezTo>
                <a:cubicBezTo>
                  <a:pt x="38" y="72"/>
                  <a:pt x="38" y="71"/>
                  <a:pt x="38" y="69"/>
                </a:cubicBezTo>
                <a:cubicBezTo>
                  <a:pt x="39" y="68"/>
                  <a:pt x="39" y="66"/>
                  <a:pt x="39" y="65"/>
                </a:cubicBezTo>
                <a:cubicBezTo>
                  <a:pt x="39" y="64"/>
                  <a:pt x="38" y="64"/>
                  <a:pt x="38" y="64"/>
                </a:cubicBezTo>
                <a:cubicBezTo>
                  <a:pt x="37" y="65"/>
                  <a:pt x="35" y="69"/>
                  <a:pt x="36" y="65"/>
                </a:cubicBezTo>
                <a:cubicBezTo>
                  <a:pt x="36" y="63"/>
                  <a:pt x="37" y="61"/>
                  <a:pt x="37" y="59"/>
                </a:cubicBezTo>
                <a:cubicBezTo>
                  <a:pt x="37" y="58"/>
                  <a:pt x="36" y="58"/>
                  <a:pt x="36" y="58"/>
                </a:cubicBezTo>
                <a:cubicBezTo>
                  <a:pt x="35" y="59"/>
                  <a:pt x="35" y="60"/>
                  <a:pt x="34" y="61"/>
                </a:cubicBezTo>
                <a:cubicBezTo>
                  <a:pt x="32" y="63"/>
                  <a:pt x="34" y="59"/>
                  <a:pt x="34" y="58"/>
                </a:cubicBezTo>
                <a:cubicBezTo>
                  <a:pt x="34" y="56"/>
                  <a:pt x="35" y="54"/>
                  <a:pt x="34" y="52"/>
                </a:cubicBezTo>
                <a:cubicBezTo>
                  <a:pt x="34" y="51"/>
                  <a:pt x="34" y="51"/>
                  <a:pt x="34" y="52"/>
                </a:cubicBezTo>
                <a:cubicBezTo>
                  <a:pt x="33" y="52"/>
                  <a:pt x="31" y="56"/>
                  <a:pt x="31" y="56"/>
                </a:cubicBezTo>
                <a:cubicBezTo>
                  <a:pt x="31" y="54"/>
                  <a:pt x="31" y="53"/>
                  <a:pt x="32" y="51"/>
                </a:cubicBezTo>
                <a:cubicBezTo>
                  <a:pt x="32" y="49"/>
                  <a:pt x="33" y="47"/>
                  <a:pt x="32" y="45"/>
                </a:cubicBezTo>
                <a:cubicBezTo>
                  <a:pt x="32" y="45"/>
                  <a:pt x="32" y="45"/>
                  <a:pt x="32" y="45"/>
                </a:cubicBezTo>
                <a:cubicBezTo>
                  <a:pt x="31" y="46"/>
                  <a:pt x="29" y="48"/>
                  <a:pt x="29" y="49"/>
                </a:cubicBezTo>
                <a:cubicBezTo>
                  <a:pt x="29" y="47"/>
                  <a:pt x="30" y="44"/>
                  <a:pt x="31" y="42"/>
                </a:cubicBezTo>
                <a:cubicBezTo>
                  <a:pt x="31" y="41"/>
                  <a:pt x="30" y="41"/>
                  <a:pt x="30" y="42"/>
                </a:cubicBezTo>
                <a:cubicBezTo>
                  <a:pt x="29" y="43"/>
                  <a:pt x="27" y="46"/>
                  <a:pt x="28" y="43"/>
                </a:cubicBezTo>
                <a:cubicBezTo>
                  <a:pt x="29" y="40"/>
                  <a:pt x="29" y="38"/>
                  <a:pt x="29" y="36"/>
                </a:cubicBezTo>
                <a:cubicBezTo>
                  <a:pt x="29" y="36"/>
                  <a:pt x="29" y="36"/>
                  <a:pt x="29" y="36"/>
                </a:cubicBezTo>
                <a:cubicBezTo>
                  <a:pt x="29" y="36"/>
                  <a:pt x="25" y="41"/>
                  <a:pt x="25" y="38"/>
                </a:cubicBezTo>
                <a:cubicBezTo>
                  <a:pt x="26" y="36"/>
                  <a:pt x="27" y="34"/>
                  <a:pt x="27" y="31"/>
                </a:cubicBezTo>
                <a:cubicBezTo>
                  <a:pt x="27" y="31"/>
                  <a:pt x="27" y="31"/>
                  <a:pt x="26" y="31"/>
                </a:cubicBezTo>
                <a:cubicBezTo>
                  <a:pt x="25" y="32"/>
                  <a:pt x="21" y="38"/>
                  <a:pt x="23" y="33"/>
                </a:cubicBezTo>
                <a:cubicBezTo>
                  <a:pt x="24" y="31"/>
                  <a:pt x="25" y="29"/>
                  <a:pt x="25" y="26"/>
                </a:cubicBezTo>
                <a:cubicBezTo>
                  <a:pt x="25" y="26"/>
                  <a:pt x="24" y="26"/>
                  <a:pt x="24" y="26"/>
                </a:cubicBezTo>
                <a:cubicBezTo>
                  <a:pt x="23" y="27"/>
                  <a:pt x="20" y="31"/>
                  <a:pt x="21" y="28"/>
                </a:cubicBezTo>
                <a:cubicBezTo>
                  <a:pt x="22" y="25"/>
                  <a:pt x="23" y="23"/>
                  <a:pt x="23" y="20"/>
                </a:cubicBezTo>
                <a:cubicBezTo>
                  <a:pt x="23" y="20"/>
                  <a:pt x="22" y="20"/>
                  <a:pt x="22" y="20"/>
                </a:cubicBezTo>
                <a:cubicBezTo>
                  <a:pt x="19" y="26"/>
                  <a:pt x="21" y="19"/>
                  <a:pt x="21" y="17"/>
                </a:cubicBezTo>
                <a:cubicBezTo>
                  <a:pt x="21" y="17"/>
                  <a:pt x="21" y="17"/>
                  <a:pt x="21" y="17"/>
                </a:cubicBezTo>
                <a:cubicBezTo>
                  <a:pt x="17" y="21"/>
                  <a:pt x="20" y="15"/>
                  <a:pt x="20" y="14"/>
                </a:cubicBezTo>
                <a:cubicBezTo>
                  <a:pt x="20" y="13"/>
                  <a:pt x="20" y="13"/>
                  <a:pt x="19" y="13"/>
                </a:cubicBezTo>
                <a:cubicBezTo>
                  <a:pt x="16" y="18"/>
                  <a:pt x="19" y="11"/>
                  <a:pt x="20" y="9"/>
                </a:cubicBezTo>
                <a:cubicBezTo>
                  <a:pt x="20" y="9"/>
                  <a:pt x="19" y="9"/>
                  <a:pt x="19" y="9"/>
                </a:cubicBezTo>
                <a:cubicBezTo>
                  <a:pt x="17" y="9"/>
                  <a:pt x="17" y="11"/>
                  <a:pt x="16" y="12"/>
                </a:cubicBezTo>
                <a:cubicBezTo>
                  <a:pt x="17" y="10"/>
                  <a:pt x="18" y="9"/>
                  <a:pt x="18" y="7"/>
                </a:cubicBezTo>
                <a:cubicBezTo>
                  <a:pt x="18" y="6"/>
                  <a:pt x="17" y="6"/>
                  <a:pt x="17" y="7"/>
                </a:cubicBezTo>
                <a:cubicBezTo>
                  <a:pt x="16" y="7"/>
                  <a:pt x="14" y="11"/>
                  <a:pt x="14" y="9"/>
                </a:cubicBezTo>
                <a:cubicBezTo>
                  <a:pt x="14" y="9"/>
                  <a:pt x="14" y="9"/>
                  <a:pt x="14" y="9"/>
                </a:cubicBezTo>
                <a:cubicBezTo>
                  <a:pt x="13" y="9"/>
                  <a:pt x="13" y="9"/>
                  <a:pt x="12" y="9"/>
                </a:cubicBezTo>
                <a:cubicBezTo>
                  <a:pt x="12" y="9"/>
                  <a:pt x="12" y="10"/>
                  <a:pt x="12" y="10"/>
                </a:cubicBezTo>
                <a:cubicBezTo>
                  <a:pt x="13" y="10"/>
                  <a:pt x="13" y="10"/>
                  <a:pt x="13" y="10"/>
                </a:cubicBezTo>
                <a:cubicBezTo>
                  <a:pt x="13" y="10"/>
                  <a:pt x="13" y="11"/>
                  <a:pt x="14" y="10"/>
                </a:cubicBezTo>
                <a:cubicBezTo>
                  <a:pt x="15" y="10"/>
                  <a:pt x="14" y="10"/>
                  <a:pt x="16" y="9"/>
                </a:cubicBezTo>
                <a:cubicBezTo>
                  <a:pt x="19" y="6"/>
                  <a:pt x="15" y="12"/>
                  <a:pt x="15" y="13"/>
                </a:cubicBezTo>
                <a:cubicBezTo>
                  <a:pt x="15" y="13"/>
                  <a:pt x="15" y="14"/>
                  <a:pt x="16" y="13"/>
                </a:cubicBezTo>
                <a:cubicBezTo>
                  <a:pt x="16" y="13"/>
                  <a:pt x="19" y="10"/>
                  <a:pt x="19" y="11"/>
                </a:cubicBezTo>
                <a:cubicBezTo>
                  <a:pt x="18" y="12"/>
                  <a:pt x="17" y="14"/>
                  <a:pt x="17" y="16"/>
                </a:cubicBezTo>
                <a:cubicBezTo>
                  <a:pt x="16" y="16"/>
                  <a:pt x="17" y="17"/>
                  <a:pt x="17" y="16"/>
                </a:cubicBezTo>
                <a:cubicBezTo>
                  <a:pt x="18" y="16"/>
                  <a:pt x="19" y="16"/>
                  <a:pt x="19" y="15"/>
                </a:cubicBezTo>
                <a:cubicBezTo>
                  <a:pt x="18" y="16"/>
                  <a:pt x="18" y="18"/>
                  <a:pt x="17" y="20"/>
                </a:cubicBezTo>
                <a:cubicBezTo>
                  <a:pt x="17" y="20"/>
                  <a:pt x="17" y="20"/>
                  <a:pt x="18" y="20"/>
                </a:cubicBezTo>
                <a:cubicBezTo>
                  <a:pt x="19" y="20"/>
                  <a:pt x="19" y="20"/>
                  <a:pt x="20" y="19"/>
                </a:cubicBezTo>
                <a:cubicBezTo>
                  <a:pt x="19" y="20"/>
                  <a:pt x="19" y="22"/>
                  <a:pt x="19" y="23"/>
                </a:cubicBezTo>
                <a:cubicBezTo>
                  <a:pt x="19" y="24"/>
                  <a:pt x="19" y="24"/>
                  <a:pt x="19" y="24"/>
                </a:cubicBezTo>
                <a:cubicBezTo>
                  <a:pt x="21" y="23"/>
                  <a:pt x="22" y="20"/>
                  <a:pt x="22" y="23"/>
                </a:cubicBezTo>
                <a:cubicBezTo>
                  <a:pt x="21" y="26"/>
                  <a:pt x="20" y="28"/>
                  <a:pt x="20" y="31"/>
                </a:cubicBezTo>
                <a:cubicBezTo>
                  <a:pt x="20" y="31"/>
                  <a:pt x="20" y="31"/>
                  <a:pt x="20" y="31"/>
                </a:cubicBezTo>
                <a:cubicBezTo>
                  <a:pt x="22" y="30"/>
                  <a:pt x="21" y="31"/>
                  <a:pt x="22" y="30"/>
                </a:cubicBezTo>
                <a:cubicBezTo>
                  <a:pt x="22" y="30"/>
                  <a:pt x="24" y="26"/>
                  <a:pt x="24" y="28"/>
                </a:cubicBezTo>
                <a:cubicBezTo>
                  <a:pt x="24" y="31"/>
                  <a:pt x="22" y="33"/>
                  <a:pt x="21" y="36"/>
                </a:cubicBezTo>
                <a:cubicBezTo>
                  <a:pt x="21" y="36"/>
                  <a:pt x="22" y="36"/>
                  <a:pt x="22" y="36"/>
                </a:cubicBezTo>
                <a:cubicBezTo>
                  <a:pt x="23" y="36"/>
                  <a:pt x="26" y="34"/>
                  <a:pt x="26" y="33"/>
                </a:cubicBezTo>
                <a:cubicBezTo>
                  <a:pt x="26" y="35"/>
                  <a:pt x="24" y="38"/>
                  <a:pt x="24" y="41"/>
                </a:cubicBezTo>
                <a:cubicBezTo>
                  <a:pt x="24" y="41"/>
                  <a:pt x="25" y="41"/>
                  <a:pt x="25" y="41"/>
                </a:cubicBezTo>
                <a:cubicBezTo>
                  <a:pt x="27" y="40"/>
                  <a:pt x="27" y="39"/>
                  <a:pt x="28" y="37"/>
                </a:cubicBezTo>
                <a:cubicBezTo>
                  <a:pt x="28" y="39"/>
                  <a:pt x="28" y="40"/>
                  <a:pt x="28" y="41"/>
                </a:cubicBezTo>
                <a:cubicBezTo>
                  <a:pt x="27" y="42"/>
                  <a:pt x="27" y="44"/>
                  <a:pt x="27" y="45"/>
                </a:cubicBezTo>
                <a:cubicBezTo>
                  <a:pt x="27" y="46"/>
                  <a:pt x="27" y="46"/>
                  <a:pt x="27" y="46"/>
                </a:cubicBezTo>
                <a:cubicBezTo>
                  <a:pt x="28" y="45"/>
                  <a:pt x="30" y="43"/>
                  <a:pt x="30" y="43"/>
                </a:cubicBezTo>
                <a:cubicBezTo>
                  <a:pt x="29" y="45"/>
                  <a:pt x="28" y="48"/>
                  <a:pt x="28" y="50"/>
                </a:cubicBezTo>
                <a:cubicBezTo>
                  <a:pt x="28" y="50"/>
                  <a:pt x="28" y="51"/>
                  <a:pt x="28" y="51"/>
                </a:cubicBezTo>
                <a:cubicBezTo>
                  <a:pt x="29" y="50"/>
                  <a:pt x="29" y="50"/>
                  <a:pt x="30" y="49"/>
                </a:cubicBezTo>
                <a:cubicBezTo>
                  <a:pt x="31" y="47"/>
                  <a:pt x="32" y="48"/>
                  <a:pt x="32" y="50"/>
                </a:cubicBezTo>
                <a:cubicBezTo>
                  <a:pt x="31" y="52"/>
                  <a:pt x="30" y="54"/>
                  <a:pt x="30" y="57"/>
                </a:cubicBezTo>
                <a:cubicBezTo>
                  <a:pt x="30" y="57"/>
                  <a:pt x="31" y="57"/>
                  <a:pt x="31" y="57"/>
                </a:cubicBezTo>
                <a:cubicBezTo>
                  <a:pt x="32" y="56"/>
                  <a:pt x="34" y="51"/>
                  <a:pt x="34" y="55"/>
                </a:cubicBezTo>
                <a:cubicBezTo>
                  <a:pt x="33" y="58"/>
                  <a:pt x="33" y="60"/>
                  <a:pt x="32" y="62"/>
                </a:cubicBezTo>
                <a:cubicBezTo>
                  <a:pt x="32" y="63"/>
                  <a:pt x="32" y="63"/>
                  <a:pt x="33" y="63"/>
                </a:cubicBezTo>
                <a:cubicBezTo>
                  <a:pt x="34" y="62"/>
                  <a:pt x="36" y="58"/>
                  <a:pt x="36" y="61"/>
                </a:cubicBezTo>
                <a:cubicBezTo>
                  <a:pt x="36" y="64"/>
                  <a:pt x="34" y="66"/>
                  <a:pt x="34" y="69"/>
                </a:cubicBezTo>
                <a:cubicBezTo>
                  <a:pt x="34" y="70"/>
                  <a:pt x="35" y="70"/>
                  <a:pt x="35" y="70"/>
                </a:cubicBezTo>
                <a:cubicBezTo>
                  <a:pt x="35" y="70"/>
                  <a:pt x="38" y="66"/>
                  <a:pt x="38" y="68"/>
                </a:cubicBezTo>
                <a:cubicBezTo>
                  <a:pt x="38" y="70"/>
                  <a:pt x="37" y="72"/>
                  <a:pt x="37" y="74"/>
                </a:cubicBezTo>
                <a:cubicBezTo>
                  <a:pt x="37" y="75"/>
                  <a:pt x="37" y="75"/>
                  <a:pt x="38" y="74"/>
                </a:cubicBezTo>
                <a:cubicBezTo>
                  <a:pt x="39" y="73"/>
                  <a:pt x="40" y="71"/>
                  <a:pt x="40" y="75"/>
                </a:cubicBezTo>
                <a:cubicBezTo>
                  <a:pt x="39" y="77"/>
                  <a:pt x="39" y="78"/>
                  <a:pt x="39" y="80"/>
                </a:cubicBezTo>
                <a:cubicBezTo>
                  <a:pt x="39" y="80"/>
                  <a:pt x="39" y="81"/>
                  <a:pt x="40" y="80"/>
                </a:cubicBezTo>
                <a:cubicBezTo>
                  <a:pt x="41" y="79"/>
                  <a:pt x="42" y="75"/>
                  <a:pt x="42" y="79"/>
                </a:cubicBezTo>
                <a:cubicBezTo>
                  <a:pt x="41" y="81"/>
                  <a:pt x="41" y="83"/>
                  <a:pt x="41" y="86"/>
                </a:cubicBezTo>
                <a:cubicBezTo>
                  <a:pt x="41" y="86"/>
                  <a:pt x="41" y="86"/>
                  <a:pt x="41" y="86"/>
                </a:cubicBezTo>
                <a:cubicBezTo>
                  <a:pt x="42" y="85"/>
                  <a:pt x="43" y="84"/>
                  <a:pt x="44" y="83"/>
                </a:cubicBezTo>
                <a:cubicBezTo>
                  <a:pt x="43" y="85"/>
                  <a:pt x="42" y="89"/>
                  <a:pt x="43" y="92"/>
                </a:cubicBezTo>
                <a:cubicBezTo>
                  <a:pt x="43" y="92"/>
                  <a:pt x="43" y="92"/>
                  <a:pt x="43" y="92"/>
                </a:cubicBezTo>
                <a:cubicBezTo>
                  <a:pt x="44" y="91"/>
                  <a:pt x="45" y="91"/>
                  <a:pt x="45" y="90"/>
                </a:cubicBezTo>
                <a:cubicBezTo>
                  <a:pt x="47" y="87"/>
                  <a:pt x="46" y="91"/>
                  <a:pt x="45" y="92"/>
                </a:cubicBezTo>
                <a:cubicBezTo>
                  <a:pt x="45" y="94"/>
                  <a:pt x="45" y="96"/>
                  <a:pt x="44" y="99"/>
                </a:cubicBezTo>
                <a:cubicBezTo>
                  <a:pt x="44" y="99"/>
                  <a:pt x="45" y="99"/>
                  <a:pt x="45" y="99"/>
                </a:cubicBezTo>
                <a:cubicBezTo>
                  <a:pt x="46" y="98"/>
                  <a:pt x="48" y="95"/>
                  <a:pt x="48" y="95"/>
                </a:cubicBezTo>
                <a:cubicBezTo>
                  <a:pt x="48" y="98"/>
                  <a:pt x="46" y="102"/>
                  <a:pt x="46" y="105"/>
                </a:cubicBezTo>
                <a:cubicBezTo>
                  <a:pt x="43" y="96"/>
                  <a:pt x="39" y="87"/>
                  <a:pt x="36" y="77"/>
                </a:cubicBezTo>
                <a:cubicBezTo>
                  <a:pt x="32" y="66"/>
                  <a:pt x="28" y="54"/>
                  <a:pt x="23" y="43"/>
                </a:cubicBezTo>
                <a:cubicBezTo>
                  <a:pt x="18" y="31"/>
                  <a:pt x="13" y="19"/>
                  <a:pt x="11" y="7"/>
                </a:cubicBezTo>
                <a:cubicBezTo>
                  <a:pt x="11" y="7"/>
                  <a:pt x="11" y="7"/>
                  <a:pt x="11" y="7"/>
                </a:cubicBezTo>
                <a:cubicBezTo>
                  <a:pt x="14" y="6"/>
                  <a:pt x="17" y="5"/>
                  <a:pt x="19" y="5"/>
                </a:cubicBezTo>
                <a:cubicBezTo>
                  <a:pt x="27" y="29"/>
                  <a:pt x="36" y="52"/>
                  <a:pt x="43" y="76"/>
                </a:cubicBezTo>
                <a:close/>
                <a:moveTo>
                  <a:pt x="46" y="106"/>
                </a:moveTo>
                <a:cubicBezTo>
                  <a:pt x="46" y="106"/>
                  <a:pt x="47" y="106"/>
                  <a:pt x="47" y="106"/>
                </a:cubicBezTo>
                <a:cubicBezTo>
                  <a:pt x="49" y="104"/>
                  <a:pt x="51" y="100"/>
                  <a:pt x="50" y="106"/>
                </a:cubicBezTo>
                <a:cubicBezTo>
                  <a:pt x="49" y="108"/>
                  <a:pt x="49" y="110"/>
                  <a:pt x="49" y="113"/>
                </a:cubicBezTo>
                <a:cubicBezTo>
                  <a:pt x="48" y="110"/>
                  <a:pt x="47" y="108"/>
                  <a:pt x="46" y="106"/>
                </a:cubicBezTo>
                <a:close/>
                <a:moveTo>
                  <a:pt x="19" y="40"/>
                </a:moveTo>
                <a:cubicBezTo>
                  <a:pt x="24" y="52"/>
                  <a:pt x="28" y="63"/>
                  <a:pt x="32" y="75"/>
                </a:cubicBezTo>
                <a:cubicBezTo>
                  <a:pt x="36" y="87"/>
                  <a:pt x="41" y="99"/>
                  <a:pt x="45" y="111"/>
                </a:cubicBezTo>
                <a:cubicBezTo>
                  <a:pt x="49" y="122"/>
                  <a:pt x="51" y="133"/>
                  <a:pt x="54" y="144"/>
                </a:cubicBezTo>
                <a:cubicBezTo>
                  <a:pt x="54" y="143"/>
                  <a:pt x="53" y="143"/>
                  <a:pt x="52" y="143"/>
                </a:cubicBezTo>
                <a:cubicBezTo>
                  <a:pt x="50" y="143"/>
                  <a:pt x="48" y="144"/>
                  <a:pt x="48" y="146"/>
                </a:cubicBezTo>
                <a:cubicBezTo>
                  <a:pt x="45" y="137"/>
                  <a:pt x="41" y="128"/>
                  <a:pt x="38" y="120"/>
                </a:cubicBezTo>
                <a:cubicBezTo>
                  <a:pt x="34" y="108"/>
                  <a:pt x="30" y="96"/>
                  <a:pt x="26" y="84"/>
                </a:cubicBezTo>
                <a:cubicBezTo>
                  <a:pt x="18" y="59"/>
                  <a:pt x="11" y="35"/>
                  <a:pt x="3" y="11"/>
                </a:cubicBezTo>
                <a:cubicBezTo>
                  <a:pt x="3" y="11"/>
                  <a:pt x="3" y="11"/>
                  <a:pt x="3" y="11"/>
                </a:cubicBezTo>
                <a:cubicBezTo>
                  <a:pt x="4" y="10"/>
                  <a:pt x="6" y="9"/>
                  <a:pt x="9" y="8"/>
                </a:cubicBezTo>
                <a:cubicBezTo>
                  <a:pt x="10" y="19"/>
                  <a:pt x="14" y="30"/>
                  <a:pt x="19" y="40"/>
                </a:cubicBezTo>
                <a:close/>
                <a:moveTo>
                  <a:pt x="50" y="152"/>
                </a:moveTo>
                <a:cubicBezTo>
                  <a:pt x="50" y="152"/>
                  <a:pt x="50" y="151"/>
                  <a:pt x="50" y="151"/>
                </a:cubicBezTo>
                <a:cubicBezTo>
                  <a:pt x="50" y="150"/>
                  <a:pt x="50" y="149"/>
                  <a:pt x="50" y="148"/>
                </a:cubicBezTo>
                <a:cubicBezTo>
                  <a:pt x="51" y="142"/>
                  <a:pt x="56" y="148"/>
                  <a:pt x="56" y="149"/>
                </a:cubicBezTo>
                <a:cubicBezTo>
                  <a:pt x="56" y="149"/>
                  <a:pt x="56" y="149"/>
                  <a:pt x="56" y="149"/>
                </a:cubicBezTo>
                <a:cubicBezTo>
                  <a:pt x="56" y="149"/>
                  <a:pt x="56" y="150"/>
                  <a:pt x="56" y="150"/>
                </a:cubicBezTo>
                <a:cubicBezTo>
                  <a:pt x="56" y="150"/>
                  <a:pt x="57" y="150"/>
                  <a:pt x="57" y="151"/>
                </a:cubicBezTo>
                <a:cubicBezTo>
                  <a:pt x="57" y="152"/>
                  <a:pt x="58" y="153"/>
                  <a:pt x="59" y="155"/>
                </a:cubicBezTo>
                <a:cubicBezTo>
                  <a:pt x="59" y="155"/>
                  <a:pt x="59" y="155"/>
                  <a:pt x="59" y="155"/>
                </a:cubicBezTo>
                <a:cubicBezTo>
                  <a:pt x="59" y="155"/>
                  <a:pt x="59" y="155"/>
                  <a:pt x="59" y="155"/>
                </a:cubicBezTo>
                <a:cubicBezTo>
                  <a:pt x="59" y="155"/>
                  <a:pt x="59" y="155"/>
                  <a:pt x="59" y="155"/>
                </a:cubicBezTo>
                <a:cubicBezTo>
                  <a:pt x="60" y="156"/>
                  <a:pt x="62" y="155"/>
                  <a:pt x="61" y="154"/>
                </a:cubicBezTo>
                <a:cubicBezTo>
                  <a:pt x="60" y="151"/>
                  <a:pt x="59" y="147"/>
                  <a:pt x="61" y="144"/>
                </a:cubicBezTo>
                <a:cubicBezTo>
                  <a:pt x="62" y="140"/>
                  <a:pt x="66" y="146"/>
                  <a:pt x="67" y="147"/>
                </a:cubicBezTo>
                <a:cubicBezTo>
                  <a:pt x="68" y="149"/>
                  <a:pt x="69" y="150"/>
                  <a:pt x="69" y="152"/>
                </a:cubicBezTo>
                <a:cubicBezTo>
                  <a:pt x="70" y="154"/>
                  <a:pt x="72" y="152"/>
                  <a:pt x="72" y="151"/>
                </a:cubicBezTo>
                <a:cubicBezTo>
                  <a:pt x="71" y="149"/>
                  <a:pt x="71" y="148"/>
                  <a:pt x="71" y="146"/>
                </a:cubicBezTo>
                <a:cubicBezTo>
                  <a:pt x="71" y="145"/>
                  <a:pt x="72" y="139"/>
                  <a:pt x="74" y="142"/>
                </a:cubicBezTo>
                <a:cubicBezTo>
                  <a:pt x="73" y="151"/>
                  <a:pt x="75" y="160"/>
                  <a:pt x="75" y="169"/>
                </a:cubicBezTo>
                <a:cubicBezTo>
                  <a:pt x="75" y="169"/>
                  <a:pt x="74" y="169"/>
                  <a:pt x="74" y="169"/>
                </a:cubicBezTo>
                <a:cubicBezTo>
                  <a:pt x="72" y="170"/>
                  <a:pt x="69" y="171"/>
                  <a:pt x="67" y="172"/>
                </a:cubicBezTo>
                <a:cubicBezTo>
                  <a:pt x="65" y="170"/>
                  <a:pt x="64" y="168"/>
                  <a:pt x="63" y="166"/>
                </a:cubicBezTo>
                <a:cubicBezTo>
                  <a:pt x="59" y="161"/>
                  <a:pt x="53" y="157"/>
                  <a:pt x="50" y="152"/>
                </a:cubicBezTo>
                <a:close/>
                <a:moveTo>
                  <a:pt x="74" y="182"/>
                </a:moveTo>
                <a:cubicBezTo>
                  <a:pt x="72" y="179"/>
                  <a:pt x="70" y="177"/>
                  <a:pt x="68" y="174"/>
                </a:cubicBezTo>
                <a:cubicBezTo>
                  <a:pt x="70" y="173"/>
                  <a:pt x="73" y="173"/>
                  <a:pt x="75" y="172"/>
                </a:cubicBezTo>
                <a:cubicBezTo>
                  <a:pt x="75" y="175"/>
                  <a:pt x="75" y="178"/>
                  <a:pt x="74" y="182"/>
                </a:cubicBezTo>
                <a:close/>
                <a:moveTo>
                  <a:pt x="73" y="138"/>
                </a:moveTo>
                <a:cubicBezTo>
                  <a:pt x="72" y="138"/>
                  <a:pt x="71" y="138"/>
                  <a:pt x="70" y="139"/>
                </a:cubicBezTo>
                <a:cubicBezTo>
                  <a:pt x="70" y="140"/>
                  <a:pt x="69" y="141"/>
                  <a:pt x="69" y="141"/>
                </a:cubicBezTo>
                <a:cubicBezTo>
                  <a:pt x="66" y="131"/>
                  <a:pt x="60" y="122"/>
                  <a:pt x="57" y="112"/>
                </a:cubicBezTo>
                <a:cubicBezTo>
                  <a:pt x="54" y="99"/>
                  <a:pt x="50" y="87"/>
                  <a:pt x="46" y="75"/>
                </a:cubicBezTo>
                <a:cubicBezTo>
                  <a:pt x="38" y="51"/>
                  <a:pt x="30" y="28"/>
                  <a:pt x="22" y="4"/>
                </a:cubicBezTo>
                <a:cubicBezTo>
                  <a:pt x="23" y="4"/>
                  <a:pt x="24" y="3"/>
                  <a:pt x="25" y="3"/>
                </a:cubicBezTo>
                <a:cubicBezTo>
                  <a:pt x="32" y="11"/>
                  <a:pt x="34" y="24"/>
                  <a:pt x="37" y="34"/>
                </a:cubicBezTo>
                <a:cubicBezTo>
                  <a:pt x="41" y="46"/>
                  <a:pt x="45" y="58"/>
                  <a:pt x="50" y="70"/>
                </a:cubicBezTo>
                <a:cubicBezTo>
                  <a:pt x="54" y="82"/>
                  <a:pt x="59" y="94"/>
                  <a:pt x="63" y="106"/>
                </a:cubicBezTo>
                <a:cubicBezTo>
                  <a:pt x="67" y="117"/>
                  <a:pt x="70" y="127"/>
                  <a:pt x="73" y="1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1"/>
          <p:cNvSpPr>
            <a:spLocks noEditPoints="1"/>
          </p:cNvSpPr>
          <p:nvPr/>
        </p:nvSpPr>
        <p:spPr bwMode="auto">
          <a:xfrm>
            <a:off x="104775" y="1855788"/>
            <a:ext cx="461963" cy="428625"/>
          </a:xfrm>
          <a:custGeom>
            <a:avLst/>
            <a:gdLst>
              <a:gd name="T0" fmla="*/ 103 w 123"/>
              <a:gd name="T1" fmla="*/ 64 h 114"/>
              <a:gd name="T2" fmla="*/ 35 w 123"/>
              <a:gd name="T3" fmla="*/ 2 h 114"/>
              <a:gd name="T4" fmla="*/ 5 w 123"/>
              <a:gd name="T5" fmla="*/ 103 h 114"/>
              <a:gd name="T6" fmla="*/ 23 w 123"/>
              <a:gd name="T7" fmla="*/ 66 h 114"/>
              <a:gd name="T8" fmla="*/ 40 w 123"/>
              <a:gd name="T9" fmla="*/ 61 h 114"/>
              <a:gd name="T10" fmla="*/ 98 w 123"/>
              <a:gd name="T11" fmla="*/ 65 h 114"/>
              <a:gd name="T12" fmla="*/ 93 w 123"/>
              <a:gd name="T13" fmla="*/ 68 h 114"/>
              <a:gd name="T14" fmla="*/ 56 w 123"/>
              <a:gd name="T15" fmla="*/ 97 h 114"/>
              <a:gd name="T16" fmla="*/ 76 w 123"/>
              <a:gd name="T17" fmla="*/ 65 h 114"/>
              <a:gd name="T18" fmla="*/ 38 w 123"/>
              <a:gd name="T19" fmla="*/ 106 h 114"/>
              <a:gd name="T20" fmla="*/ 59 w 123"/>
              <a:gd name="T21" fmla="*/ 80 h 114"/>
              <a:gd name="T22" fmla="*/ 28 w 123"/>
              <a:gd name="T23" fmla="*/ 95 h 114"/>
              <a:gd name="T24" fmla="*/ 52 w 123"/>
              <a:gd name="T25" fmla="*/ 73 h 114"/>
              <a:gd name="T26" fmla="*/ 39 w 123"/>
              <a:gd name="T27" fmla="*/ 91 h 114"/>
              <a:gd name="T28" fmla="*/ 12 w 123"/>
              <a:gd name="T29" fmla="*/ 102 h 114"/>
              <a:gd name="T30" fmla="*/ 45 w 123"/>
              <a:gd name="T31" fmla="*/ 69 h 114"/>
              <a:gd name="T32" fmla="*/ 47 w 123"/>
              <a:gd name="T33" fmla="*/ 67 h 114"/>
              <a:gd name="T34" fmla="*/ 6 w 123"/>
              <a:gd name="T35" fmla="*/ 93 h 114"/>
              <a:gd name="T36" fmla="*/ 35 w 123"/>
              <a:gd name="T37" fmla="*/ 65 h 114"/>
              <a:gd name="T38" fmla="*/ 8 w 123"/>
              <a:gd name="T39" fmla="*/ 87 h 114"/>
              <a:gd name="T40" fmla="*/ 7 w 123"/>
              <a:gd name="T41" fmla="*/ 99 h 114"/>
              <a:gd name="T42" fmla="*/ 40 w 123"/>
              <a:gd name="T43" fmla="*/ 75 h 114"/>
              <a:gd name="T44" fmla="*/ 50 w 123"/>
              <a:gd name="T45" fmla="*/ 73 h 114"/>
              <a:gd name="T46" fmla="*/ 11 w 123"/>
              <a:gd name="T47" fmla="*/ 104 h 114"/>
              <a:gd name="T48" fmla="*/ 40 w 123"/>
              <a:gd name="T49" fmla="*/ 90 h 114"/>
              <a:gd name="T50" fmla="*/ 59 w 123"/>
              <a:gd name="T51" fmla="*/ 78 h 114"/>
              <a:gd name="T52" fmla="*/ 51 w 123"/>
              <a:gd name="T53" fmla="*/ 89 h 114"/>
              <a:gd name="T54" fmla="*/ 36 w 123"/>
              <a:gd name="T55" fmla="*/ 107 h 114"/>
              <a:gd name="T56" fmla="*/ 45 w 123"/>
              <a:gd name="T57" fmla="*/ 92 h 114"/>
              <a:gd name="T58" fmla="*/ 77 w 123"/>
              <a:gd name="T59" fmla="*/ 70 h 114"/>
              <a:gd name="T60" fmla="*/ 46 w 123"/>
              <a:gd name="T61" fmla="*/ 107 h 114"/>
              <a:gd name="T62" fmla="*/ 88 w 123"/>
              <a:gd name="T63" fmla="*/ 68 h 114"/>
              <a:gd name="T64" fmla="*/ 57 w 123"/>
              <a:gd name="T65" fmla="*/ 104 h 114"/>
              <a:gd name="T66" fmla="*/ 60 w 123"/>
              <a:gd name="T67" fmla="*/ 107 h 114"/>
              <a:gd name="T68" fmla="*/ 99 w 123"/>
              <a:gd name="T69" fmla="*/ 72 h 114"/>
              <a:gd name="T70" fmla="*/ 61 w 123"/>
              <a:gd name="T71" fmla="*/ 107 h 114"/>
              <a:gd name="T72" fmla="*/ 75 w 123"/>
              <a:gd name="T73" fmla="*/ 107 h 114"/>
              <a:gd name="T74" fmla="*/ 84 w 123"/>
              <a:gd name="T75" fmla="*/ 105 h 114"/>
              <a:gd name="T76" fmla="*/ 100 w 123"/>
              <a:gd name="T77" fmla="*/ 78 h 114"/>
              <a:gd name="T78" fmla="*/ 105 w 123"/>
              <a:gd name="T79" fmla="*/ 86 h 114"/>
              <a:gd name="T80" fmla="*/ 110 w 123"/>
              <a:gd name="T81" fmla="*/ 88 h 114"/>
              <a:gd name="T82" fmla="*/ 92 w 123"/>
              <a:gd name="T83" fmla="*/ 109 h 114"/>
              <a:gd name="T84" fmla="*/ 100 w 123"/>
              <a:gd name="T85" fmla="*/ 109 h 114"/>
              <a:gd name="T86" fmla="*/ 112 w 123"/>
              <a:gd name="T87" fmla="*/ 99 h 114"/>
              <a:gd name="T88" fmla="*/ 109 w 123"/>
              <a:gd name="T89" fmla="*/ 93 h 114"/>
              <a:gd name="T90" fmla="*/ 116 w 123"/>
              <a:gd name="T91" fmla="*/ 95 h 114"/>
              <a:gd name="T92" fmla="*/ 110 w 123"/>
              <a:gd name="T93" fmla="*/ 106 h 114"/>
              <a:gd name="T94" fmla="*/ 117 w 123"/>
              <a:gd name="T95" fmla="*/ 99 h 114"/>
              <a:gd name="T96" fmla="*/ 114 w 123"/>
              <a:gd name="T97" fmla="*/ 99 h 114"/>
              <a:gd name="T98" fmla="*/ 107 w 123"/>
              <a:gd name="T99" fmla="*/ 101 h 114"/>
              <a:gd name="T100" fmla="*/ 102 w 123"/>
              <a:gd name="T101" fmla="*/ 100 h 114"/>
              <a:gd name="T102" fmla="*/ 112 w 123"/>
              <a:gd name="T103" fmla="*/ 79 h 114"/>
              <a:gd name="T104" fmla="*/ 119 w 123"/>
              <a:gd name="T105" fmla="*/ 93 h 114"/>
              <a:gd name="T106" fmla="*/ 106 w 123"/>
              <a:gd name="T107" fmla="*/ 73 h 114"/>
              <a:gd name="T108" fmla="*/ 72 w 123"/>
              <a:gd name="T109" fmla="*/ 97 h 114"/>
              <a:gd name="T110" fmla="*/ 40 w 123"/>
              <a:gd name="T111" fmla="*/ 41 h 114"/>
              <a:gd name="T112" fmla="*/ 94 w 123"/>
              <a:gd name="T113" fmla="*/ 64 h 114"/>
              <a:gd name="T114" fmla="*/ 16 w 123"/>
              <a:gd name="T115" fmla="*/ 75 h 114"/>
              <a:gd name="T116" fmla="*/ 18 w 123"/>
              <a:gd name="T117" fmla="*/ 7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 h="114">
                <a:moveTo>
                  <a:pt x="27" y="110"/>
                </a:moveTo>
                <a:cubicBezTo>
                  <a:pt x="32" y="110"/>
                  <a:pt x="37" y="110"/>
                  <a:pt x="42" y="110"/>
                </a:cubicBezTo>
                <a:cubicBezTo>
                  <a:pt x="50" y="109"/>
                  <a:pt x="58" y="110"/>
                  <a:pt x="66" y="110"/>
                </a:cubicBezTo>
                <a:cubicBezTo>
                  <a:pt x="78" y="111"/>
                  <a:pt x="92" y="114"/>
                  <a:pt x="105" y="111"/>
                </a:cubicBezTo>
                <a:cubicBezTo>
                  <a:pt x="114" y="109"/>
                  <a:pt x="123" y="102"/>
                  <a:pt x="121" y="91"/>
                </a:cubicBezTo>
                <a:cubicBezTo>
                  <a:pt x="120" y="80"/>
                  <a:pt x="111" y="71"/>
                  <a:pt x="103" y="64"/>
                </a:cubicBezTo>
                <a:cubicBezTo>
                  <a:pt x="94" y="55"/>
                  <a:pt x="84" y="48"/>
                  <a:pt x="76" y="39"/>
                </a:cubicBezTo>
                <a:cubicBezTo>
                  <a:pt x="71" y="34"/>
                  <a:pt x="67" y="29"/>
                  <a:pt x="67" y="21"/>
                </a:cubicBezTo>
                <a:cubicBezTo>
                  <a:pt x="67" y="15"/>
                  <a:pt x="70" y="9"/>
                  <a:pt x="73" y="4"/>
                </a:cubicBezTo>
                <a:cubicBezTo>
                  <a:pt x="74" y="3"/>
                  <a:pt x="73" y="2"/>
                  <a:pt x="73" y="2"/>
                </a:cubicBezTo>
                <a:cubicBezTo>
                  <a:pt x="72" y="2"/>
                  <a:pt x="72" y="1"/>
                  <a:pt x="71" y="1"/>
                </a:cubicBezTo>
                <a:cubicBezTo>
                  <a:pt x="59" y="2"/>
                  <a:pt x="47" y="0"/>
                  <a:pt x="35" y="2"/>
                </a:cubicBezTo>
                <a:cubicBezTo>
                  <a:pt x="34" y="3"/>
                  <a:pt x="34" y="4"/>
                  <a:pt x="34" y="4"/>
                </a:cubicBezTo>
                <a:cubicBezTo>
                  <a:pt x="34" y="5"/>
                  <a:pt x="34" y="5"/>
                  <a:pt x="34" y="6"/>
                </a:cubicBezTo>
                <a:cubicBezTo>
                  <a:pt x="38" y="12"/>
                  <a:pt x="41" y="18"/>
                  <a:pt x="42" y="25"/>
                </a:cubicBezTo>
                <a:cubicBezTo>
                  <a:pt x="42" y="34"/>
                  <a:pt x="37" y="41"/>
                  <a:pt x="33" y="47"/>
                </a:cubicBezTo>
                <a:cubicBezTo>
                  <a:pt x="25" y="57"/>
                  <a:pt x="18" y="67"/>
                  <a:pt x="11" y="78"/>
                </a:cubicBezTo>
                <a:cubicBezTo>
                  <a:pt x="6" y="85"/>
                  <a:pt x="0" y="95"/>
                  <a:pt x="5" y="103"/>
                </a:cubicBezTo>
                <a:cubicBezTo>
                  <a:pt x="10" y="110"/>
                  <a:pt x="20" y="110"/>
                  <a:pt x="27" y="110"/>
                </a:cubicBezTo>
                <a:close/>
                <a:moveTo>
                  <a:pt x="23" y="66"/>
                </a:moveTo>
                <a:cubicBezTo>
                  <a:pt x="23" y="65"/>
                  <a:pt x="24" y="65"/>
                  <a:pt x="24" y="65"/>
                </a:cubicBezTo>
                <a:cubicBezTo>
                  <a:pt x="26" y="64"/>
                  <a:pt x="28" y="63"/>
                  <a:pt x="29" y="62"/>
                </a:cubicBezTo>
                <a:cubicBezTo>
                  <a:pt x="26" y="65"/>
                  <a:pt x="23" y="67"/>
                  <a:pt x="20" y="70"/>
                </a:cubicBezTo>
                <a:cubicBezTo>
                  <a:pt x="21" y="68"/>
                  <a:pt x="22" y="67"/>
                  <a:pt x="23" y="66"/>
                </a:cubicBezTo>
                <a:close/>
                <a:moveTo>
                  <a:pt x="32" y="61"/>
                </a:moveTo>
                <a:cubicBezTo>
                  <a:pt x="33" y="61"/>
                  <a:pt x="34" y="61"/>
                  <a:pt x="35" y="61"/>
                </a:cubicBezTo>
                <a:cubicBezTo>
                  <a:pt x="32" y="62"/>
                  <a:pt x="28" y="64"/>
                  <a:pt x="25" y="67"/>
                </a:cubicBezTo>
                <a:cubicBezTo>
                  <a:pt x="27" y="65"/>
                  <a:pt x="29" y="63"/>
                  <a:pt x="32" y="61"/>
                </a:cubicBezTo>
                <a:close/>
                <a:moveTo>
                  <a:pt x="38" y="61"/>
                </a:moveTo>
                <a:cubicBezTo>
                  <a:pt x="39" y="61"/>
                  <a:pt x="39" y="61"/>
                  <a:pt x="40" y="61"/>
                </a:cubicBezTo>
                <a:cubicBezTo>
                  <a:pt x="36" y="63"/>
                  <a:pt x="32" y="66"/>
                  <a:pt x="29" y="69"/>
                </a:cubicBezTo>
                <a:cubicBezTo>
                  <a:pt x="23" y="74"/>
                  <a:pt x="17" y="79"/>
                  <a:pt x="11" y="84"/>
                </a:cubicBezTo>
                <a:cubicBezTo>
                  <a:pt x="11" y="83"/>
                  <a:pt x="12" y="83"/>
                  <a:pt x="12" y="83"/>
                </a:cubicBezTo>
                <a:cubicBezTo>
                  <a:pt x="14" y="80"/>
                  <a:pt x="18" y="77"/>
                  <a:pt x="21" y="75"/>
                </a:cubicBezTo>
                <a:cubicBezTo>
                  <a:pt x="27" y="71"/>
                  <a:pt x="33" y="66"/>
                  <a:pt x="38" y="61"/>
                </a:cubicBezTo>
                <a:close/>
                <a:moveTo>
                  <a:pt x="98" y="65"/>
                </a:moveTo>
                <a:cubicBezTo>
                  <a:pt x="91" y="71"/>
                  <a:pt x="84" y="78"/>
                  <a:pt x="77" y="84"/>
                </a:cubicBezTo>
                <a:cubicBezTo>
                  <a:pt x="73" y="88"/>
                  <a:pt x="69" y="91"/>
                  <a:pt x="65" y="95"/>
                </a:cubicBezTo>
                <a:cubicBezTo>
                  <a:pt x="68" y="92"/>
                  <a:pt x="71" y="89"/>
                  <a:pt x="74" y="86"/>
                </a:cubicBezTo>
                <a:cubicBezTo>
                  <a:pt x="79" y="81"/>
                  <a:pt x="85" y="75"/>
                  <a:pt x="89" y="68"/>
                </a:cubicBezTo>
                <a:cubicBezTo>
                  <a:pt x="89" y="68"/>
                  <a:pt x="89" y="68"/>
                  <a:pt x="90" y="68"/>
                </a:cubicBezTo>
                <a:cubicBezTo>
                  <a:pt x="91" y="68"/>
                  <a:pt x="92" y="68"/>
                  <a:pt x="93" y="68"/>
                </a:cubicBezTo>
                <a:cubicBezTo>
                  <a:pt x="94" y="67"/>
                  <a:pt x="97" y="65"/>
                  <a:pt x="98" y="65"/>
                </a:cubicBezTo>
                <a:close/>
                <a:moveTo>
                  <a:pt x="83" y="65"/>
                </a:moveTo>
                <a:cubicBezTo>
                  <a:pt x="84" y="66"/>
                  <a:pt x="86" y="67"/>
                  <a:pt x="88" y="68"/>
                </a:cubicBezTo>
                <a:cubicBezTo>
                  <a:pt x="84" y="71"/>
                  <a:pt x="82" y="74"/>
                  <a:pt x="78" y="77"/>
                </a:cubicBezTo>
                <a:cubicBezTo>
                  <a:pt x="74" y="80"/>
                  <a:pt x="70" y="84"/>
                  <a:pt x="66" y="87"/>
                </a:cubicBezTo>
                <a:cubicBezTo>
                  <a:pt x="63" y="90"/>
                  <a:pt x="60" y="93"/>
                  <a:pt x="56" y="97"/>
                </a:cubicBezTo>
                <a:cubicBezTo>
                  <a:pt x="56" y="96"/>
                  <a:pt x="57" y="96"/>
                  <a:pt x="57" y="96"/>
                </a:cubicBezTo>
                <a:cubicBezTo>
                  <a:pt x="60" y="92"/>
                  <a:pt x="63" y="89"/>
                  <a:pt x="66" y="86"/>
                </a:cubicBezTo>
                <a:cubicBezTo>
                  <a:pt x="70" y="82"/>
                  <a:pt x="72" y="78"/>
                  <a:pt x="75" y="75"/>
                </a:cubicBezTo>
                <a:cubicBezTo>
                  <a:pt x="78" y="72"/>
                  <a:pt x="81" y="69"/>
                  <a:pt x="83" y="65"/>
                </a:cubicBezTo>
                <a:cubicBezTo>
                  <a:pt x="83" y="65"/>
                  <a:pt x="83" y="65"/>
                  <a:pt x="83" y="65"/>
                </a:cubicBezTo>
                <a:close/>
                <a:moveTo>
                  <a:pt x="76" y="65"/>
                </a:moveTo>
                <a:cubicBezTo>
                  <a:pt x="77" y="65"/>
                  <a:pt x="79" y="65"/>
                  <a:pt x="81" y="65"/>
                </a:cubicBezTo>
                <a:cubicBezTo>
                  <a:pt x="81" y="65"/>
                  <a:pt x="82" y="65"/>
                  <a:pt x="82" y="65"/>
                </a:cubicBezTo>
                <a:cubicBezTo>
                  <a:pt x="75" y="70"/>
                  <a:pt x="69" y="77"/>
                  <a:pt x="62" y="83"/>
                </a:cubicBezTo>
                <a:cubicBezTo>
                  <a:pt x="56" y="90"/>
                  <a:pt x="48" y="96"/>
                  <a:pt x="41" y="103"/>
                </a:cubicBezTo>
                <a:cubicBezTo>
                  <a:pt x="40" y="104"/>
                  <a:pt x="39" y="105"/>
                  <a:pt x="38" y="105"/>
                </a:cubicBezTo>
                <a:cubicBezTo>
                  <a:pt x="38" y="105"/>
                  <a:pt x="38" y="106"/>
                  <a:pt x="38" y="106"/>
                </a:cubicBezTo>
                <a:cubicBezTo>
                  <a:pt x="40" y="104"/>
                  <a:pt x="42" y="102"/>
                  <a:pt x="44" y="100"/>
                </a:cubicBezTo>
                <a:cubicBezTo>
                  <a:pt x="48" y="96"/>
                  <a:pt x="52" y="93"/>
                  <a:pt x="56" y="89"/>
                </a:cubicBezTo>
                <a:cubicBezTo>
                  <a:pt x="63" y="82"/>
                  <a:pt x="69" y="73"/>
                  <a:pt x="76" y="65"/>
                </a:cubicBezTo>
                <a:close/>
                <a:moveTo>
                  <a:pt x="73" y="67"/>
                </a:moveTo>
                <a:cubicBezTo>
                  <a:pt x="72" y="68"/>
                  <a:pt x="70" y="70"/>
                  <a:pt x="68" y="72"/>
                </a:cubicBezTo>
                <a:cubicBezTo>
                  <a:pt x="65" y="75"/>
                  <a:pt x="62" y="77"/>
                  <a:pt x="59" y="80"/>
                </a:cubicBezTo>
                <a:cubicBezTo>
                  <a:pt x="58" y="80"/>
                  <a:pt x="57" y="81"/>
                  <a:pt x="57" y="82"/>
                </a:cubicBezTo>
                <a:cubicBezTo>
                  <a:pt x="59" y="79"/>
                  <a:pt x="62" y="76"/>
                  <a:pt x="64" y="74"/>
                </a:cubicBezTo>
                <a:cubicBezTo>
                  <a:pt x="68" y="72"/>
                  <a:pt x="70" y="69"/>
                  <a:pt x="73" y="67"/>
                </a:cubicBezTo>
                <a:close/>
                <a:moveTo>
                  <a:pt x="54" y="74"/>
                </a:moveTo>
                <a:cubicBezTo>
                  <a:pt x="48" y="78"/>
                  <a:pt x="42" y="83"/>
                  <a:pt x="37" y="88"/>
                </a:cubicBezTo>
                <a:cubicBezTo>
                  <a:pt x="34" y="90"/>
                  <a:pt x="31" y="92"/>
                  <a:pt x="28" y="95"/>
                </a:cubicBezTo>
                <a:cubicBezTo>
                  <a:pt x="24" y="98"/>
                  <a:pt x="21" y="101"/>
                  <a:pt x="17" y="104"/>
                </a:cubicBezTo>
                <a:cubicBezTo>
                  <a:pt x="14" y="106"/>
                  <a:pt x="17" y="104"/>
                  <a:pt x="17" y="104"/>
                </a:cubicBezTo>
                <a:cubicBezTo>
                  <a:pt x="19" y="102"/>
                  <a:pt x="20" y="100"/>
                  <a:pt x="22" y="99"/>
                </a:cubicBezTo>
                <a:cubicBezTo>
                  <a:pt x="26" y="96"/>
                  <a:pt x="29" y="93"/>
                  <a:pt x="33" y="90"/>
                </a:cubicBezTo>
                <a:cubicBezTo>
                  <a:pt x="40" y="85"/>
                  <a:pt x="46" y="79"/>
                  <a:pt x="52" y="73"/>
                </a:cubicBezTo>
                <a:cubicBezTo>
                  <a:pt x="52" y="73"/>
                  <a:pt x="52" y="73"/>
                  <a:pt x="52" y="73"/>
                </a:cubicBezTo>
                <a:cubicBezTo>
                  <a:pt x="55" y="74"/>
                  <a:pt x="57" y="75"/>
                  <a:pt x="61" y="75"/>
                </a:cubicBezTo>
                <a:cubicBezTo>
                  <a:pt x="56" y="78"/>
                  <a:pt x="51" y="82"/>
                  <a:pt x="47" y="86"/>
                </a:cubicBezTo>
                <a:cubicBezTo>
                  <a:pt x="41" y="91"/>
                  <a:pt x="34" y="97"/>
                  <a:pt x="28" y="102"/>
                </a:cubicBezTo>
                <a:cubicBezTo>
                  <a:pt x="27" y="103"/>
                  <a:pt x="24" y="106"/>
                  <a:pt x="25" y="105"/>
                </a:cubicBezTo>
                <a:cubicBezTo>
                  <a:pt x="26" y="104"/>
                  <a:pt x="28" y="102"/>
                  <a:pt x="29" y="100"/>
                </a:cubicBezTo>
                <a:cubicBezTo>
                  <a:pt x="32" y="97"/>
                  <a:pt x="36" y="94"/>
                  <a:pt x="39" y="91"/>
                </a:cubicBezTo>
                <a:cubicBezTo>
                  <a:pt x="42" y="89"/>
                  <a:pt x="45" y="86"/>
                  <a:pt x="47" y="83"/>
                </a:cubicBezTo>
                <a:cubicBezTo>
                  <a:pt x="50" y="80"/>
                  <a:pt x="53" y="78"/>
                  <a:pt x="55" y="75"/>
                </a:cubicBezTo>
                <a:cubicBezTo>
                  <a:pt x="55" y="74"/>
                  <a:pt x="54" y="74"/>
                  <a:pt x="54" y="74"/>
                </a:cubicBezTo>
                <a:close/>
                <a:moveTo>
                  <a:pt x="47" y="68"/>
                </a:moveTo>
                <a:cubicBezTo>
                  <a:pt x="49" y="70"/>
                  <a:pt x="50" y="71"/>
                  <a:pt x="52" y="72"/>
                </a:cubicBezTo>
                <a:cubicBezTo>
                  <a:pt x="37" y="80"/>
                  <a:pt x="26" y="92"/>
                  <a:pt x="12" y="102"/>
                </a:cubicBezTo>
                <a:cubicBezTo>
                  <a:pt x="9" y="104"/>
                  <a:pt x="13" y="100"/>
                  <a:pt x="14" y="99"/>
                </a:cubicBezTo>
                <a:cubicBezTo>
                  <a:pt x="15" y="98"/>
                  <a:pt x="17" y="97"/>
                  <a:pt x="19" y="95"/>
                </a:cubicBezTo>
                <a:cubicBezTo>
                  <a:pt x="22" y="93"/>
                  <a:pt x="25" y="90"/>
                  <a:pt x="28" y="87"/>
                </a:cubicBezTo>
                <a:cubicBezTo>
                  <a:pt x="35" y="81"/>
                  <a:pt x="41" y="74"/>
                  <a:pt x="47" y="68"/>
                </a:cubicBezTo>
                <a:close/>
                <a:moveTo>
                  <a:pt x="46" y="68"/>
                </a:moveTo>
                <a:cubicBezTo>
                  <a:pt x="46" y="68"/>
                  <a:pt x="45" y="69"/>
                  <a:pt x="45" y="69"/>
                </a:cubicBezTo>
                <a:cubicBezTo>
                  <a:pt x="38" y="75"/>
                  <a:pt x="31" y="81"/>
                  <a:pt x="23" y="87"/>
                </a:cubicBezTo>
                <a:cubicBezTo>
                  <a:pt x="20" y="89"/>
                  <a:pt x="16" y="92"/>
                  <a:pt x="13" y="95"/>
                </a:cubicBezTo>
                <a:cubicBezTo>
                  <a:pt x="11" y="96"/>
                  <a:pt x="9" y="98"/>
                  <a:pt x="7" y="99"/>
                </a:cubicBezTo>
                <a:cubicBezTo>
                  <a:pt x="9" y="98"/>
                  <a:pt x="10" y="97"/>
                  <a:pt x="11" y="95"/>
                </a:cubicBezTo>
                <a:cubicBezTo>
                  <a:pt x="21" y="84"/>
                  <a:pt x="36" y="77"/>
                  <a:pt x="44" y="65"/>
                </a:cubicBezTo>
                <a:cubicBezTo>
                  <a:pt x="45" y="66"/>
                  <a:pt x="46" y="66"/>
                  <a:pt x="47" y="67"/>
                </a:cubicBezTo>
                <a:cubicBezTo>
                  <a:pt x="47" y="67"/>
                  <a:pt x="47" y="67"/>
                  <a:pt x="47" y="68"/>
                </a:cubicBezTo>
                <a:cubicBezTo>
                  <a:pt x="47" y="68"/>
                  <a:pt x="46" y="68"/>
                  <a:pt x="46" y="68"/>
                </a:cubicBezTo>
                <a:close/>
                <a:moveTo>
                  <a:pt x="44" y="64"/>
                </a:moveTo>
                <a:cubicBezTo>
                  <a:pt x="37" y="69"/>
                  <a:pt x="31" y="73"/>
                  <a:pt x="25" y="78"/>
                </a:cubicBezTo>
                <a:cubicBezTo>
                  <a:pt x="21" y="81"/>
                  <a:pt x="18" y="84"/>
                  <a:pt x="15" y="87"/>
                </a:cubicBezTo>
                <a:cubicBezTo>
                  <a:pt x="13" y="89"/>
                  <a:pt x="8" y="91"/>
                  <a:pt x="6" y="93"/>
                </a:cubicBezTo>
                <a:cubicBezTo>
                  <a:pt x="6" y="93"/>
                  <a:pt x="6" y="93"/>
                  <a:pt x="6" y="93"/>
                </a:cubicBezTo>
                <a:cubicBezTo>
                  <a:pt x="17" y="82"/>
                  <a:pt x="31" y="74"/>
                  <a:pt x="42" y="62"/>
                </a:cubicBezTo>
                <a:cubicBezTo>
                  <a:pt x="42" y="63"/>
                  <a:pt x="43" y="63"/>
                  <a:pt x="44" y="64"/>
                </a:cubicBezTo>
                <a:close/>
                <a:moveTo>
                  <a:pt x="8" y="87"/>
                </a:moveTo>
                <a:cubicBezTo>
                  <a:pt x="14" y="82"/>
                  <a:pt x="20" y="77"/>
                  <a:pt x="26" y="72"/>
                </a:cubicBezTo>
                <a:cubicBezTo>
                  <a:pt x="29" y="70"/>
                  <a:pt x="32" y="67"/>
                  <a:pt x="35" y="65"/>
                </a:cubicBezTo>
                <a:cubicBezTo>
                  <a:pt x="37" y="64"/>
                  <a:pt x="38" y="63"/>
                  <a:pt x="39" y="62"/>
                </a:cubicBezTo>
                <a:cubicBezTo>
                  <a:pt x="40" y="62"/>
                  <a:pt x="40" y="62"/>
                  <a:pt x="41" y="62"/>
                </a:cubicBezTo>
                <a:cubicBezTo>
                  <a:pt x="41" y="62"/>
                  <a:pt x="41" y="62"/>
                  <a:pt x="41" y="62"/>
                </a:cubicBezTo>
                <a:cubicBezTo>
                  <a:pt x="41" y="63"/>
                  <a:pt x="40" y="63"/>
                  <a:pt x="40" y="64"/>
                </a:cubicBezTo>
                <a:cubicBezTo>
                  <a:pt x="30" y="74"/>
                  <a:pt x="17" y="82"/>
                  <a:pt x="7" y="92"/>
                </a:cubicBezTo>
                <a:cubicBezTo>
                  <a:pt x="7" y="90"/>
                  <a:pt x="8" y="89"/>
                  <a:pt x="8" y="87"/>
                </a:cubicBezTo>
                <a:close/>
                <a:moveTo>
                  <a:pt x="23" y="81"/>
                </a:moveTo>
                <a:cubicBezTo>
                  <a:pt x="26" y="78"/>
                  <a:pt x="31" y="75"/>
                  <a:pt x="35" y="72"/>
                </a:cubicBezTo>
                <a:cubicBezTo>
                  <a:pt x="36" y="70"/>
                  <a:pt x="38" y="69"/>
                  <a:pt x="40" y="67"/>
                </a:cubicBezTo>
                <a:cubicBezTo>
                  <a:pt x="41" y="67"/>
                  <a:pt x="42" y="66"/>
                  <a:pt x="43" y="65"/>
                </a:cubicBezTo>
                <a:cubicBezTo>
                  <a:pt x="45" y="64"/>
                  <a:pt x="40" y="69"/>
                  <a:pt x="41" y="68"/>
                </a:cubicBezTo>
                <a:cubicBezTo>
                  <a:pt x="31" y="80"/>
                  <a:pt x="16" y="87"/>
                  <a:pt x="7" y="99"/>
                </a:cubicBezTo>
                <a:cubicBezTo>
                  <a:pt x="6" y="98"/>
                  <a:pt x="6" y="96"/>
                  <a:pt x="6" y="94"/>
                </a:cubicBezTo>
                <a:cubicBezTo>
                  <a:pt x="13" y="91"/>
                  <a:pt x="18" y="85"/>
                  <a:pt x="23" y="81"/>
                </a:cubicBezTo>
                <a:close/>
                <a:moveTo>
                  <a:pt x="7" y="100"/>
                </a:moveTo>
                <a:cubicBezTo>
                  <a:pt x="14" y="95"/>
                  <a:pt x="21" y="89"/>
                  <a:pt x="28" y="84"/>
                </a:cubicBezTo>
                <a:cubicBezTo>
                  <a:pt x="31" y="81"/>
                  <a:pt x="35" y="79"/>
                  <a:pt x="38" y="76"/>
                </a:cubicBezTo>
                <a:cubicBezTo>
                  <a:pt x="39" y="76"/>
                  <a:pt x="39" y="75"/>
                  <a:pt x="40" y="75"/>
                </a:cubicBezTo>
                <a:cubicBezTo>
                  <a:pt x="35" y="79"/>
                  <a:pt x="31" y="83"/>
                  <a:pt x="27" y="87"/>
                </a:cubicBezTo>
                <a:cubicBezTo>
                  <a:pt x="21" y="93"/>
                  <a:pt x="14" y="97"/>
                  <a:pt x="10" y="103"/>
                </a:cubicBezTo>
                <a:cubicBezTo>
                  <a:pt x="9" y="102"/>
                  <a:pt x="8" y="101"/>
                  <a:pt x="7" y="100"/>
                </a:cubicBezTo>
                <a:close/>
                <a:moveTo>
                  <a:pt x="11" y="104"/>
                </a:moveTo>
                <a:cubicBezTo>
                  <a:pt x="24" y="95"/>
                  <a:pt x="34" y="83"/>
                  <a:pt x="48" y="75"/>
                </a:cubicBezTo>
                <a:cubicBezTo>
                  <a:pt x="48" y="75"/>
                  <a:pt x="51" y="73"/>
                  <a:pt x="50" y="73"/>
                </a:cubicBezTo>
                <a:cubicBezTo>
                  <a:pt x="49" y="75"/>
                  <a:pt x="47" y="77"/>
                  <a:pt x="45" y="78"/>
                </a:cubicBezTo>
                <a:cubicBezTo>
                  <a:pt x="42" y="81"/>
                  <a:pt x="39" y="85"/>
                  <a:pt x="35" y="87"/>
                </a:cubicBezTo>
                <a:cubicBezTo>
                  <a:pt x="28" y="94"/>
                  <a:pt x="21" y="99"/>
                  <a:pt x="14" y="106"/>
                </a:cubicBezTo>
                <a:cubicBezTo>
                  <a:pt x="14" y="106"/>
                  <a:pt x="14" y="106"/>
                  <a:pt x="14" y="106"/>
                </a:cubicBezTo>
                <a:cubicBezTo>
                  <a:pt x="13" y="105"/>
                  <a:pt x="12" y="105"/>
                  <a:pt x="11" y="104"/>
                </a:cubicBezTo>
                <a:cubicBezTo>
                  <a:pt x="11" y="104"/>
                  <a:pt x="11" y="104"/>
                  <a:pt x="11" y="104"/>
                </a:cubicBezTo>
                <a:close/>
                <a:moveTo>
                  <a:pt x="15" y="106"/>
                </a:moveTo>
                <a:cubicBezTo>
                  <a:pt x="22" y="103"/>
                  <a:pt x="26" y="96"/>
                  <a:pt x="32" y="92"/>
                </a:cubicBezTo>
                <a:cubicBezTo>
                  <a:pt x="38" y="88"/>
                  <a:pt x="44" y="82"/>
                  <a:pt x="50" y="78"/>
                </a:cubicBezTo>
                <a:cubicBezTo>
                  <a:pt x="51" y="77"/>
                  <a:pt x="53" y="76"/>
                  <a:pt x="53" y="75"/>
                </a:cubicBezTo>
                <a:cubicBezTo>
                  <a:pt x="52" y="78"/>
                  <a:pt x="50" y="80"/>
                  <a:pt x="48" y="81"/>
                </a:cubicBezTo>
                <a:cubicBezTo>
                  <a:pt x="45" y="84"/>
                  <a:pt x="42" y="87"/>
                  <a:pt x="40" y="90"/>
                </a:cubicBezTo>
                <a:cubicBezTo>
                  <a:pt x="34" y="95"/>
                  <a:pt x="28" y="100"/>
                  <a:pt x="23" y="106"/>
                </a:cubicBezTo>
                <a:cubicBezTo>
                  <a:pt x="23" y="106"/>
                  <a:pt x="23" y="107"/>
                  <a:pt x="23" y="107"/>
                </a:cubicBezTo>
                <a:cubicBezTo>
                  <a:pt x="30" y="103"/>
                  <a:pt x="35" y="97"/>
                  <a:pt x="41" y="92"/>
                </a:cubicBezTo>
                <a:cubicBezTo>
                  <a:pt x="48" y="86"/>
                  <a:pt x="55" y="80"/>
                  <a:pt x="62" y="75"/>
                </a:cubicBezTo>
                <a:cubicBezTo>
                  <a:pt x="62" y="75"/>
                  <a:pt x="62" y="75"/>
                  <a:pt x="62" y="74"/>
                </a:cubicBezTo>
                <a:cubicBezTo>
                  <a:pt x="61" y="76"/>
                  <a:pt x="60" y="77"/>
                  <a:pt x="59" y="78"/>
                </a:cubicBezTo>
                <a:cubicBezTo>
                  <a:pt x="56" y="81"/>
                  <a:pt x="52" y="85"/>
                  <a:pt x="49" y="88"/>
                </a:cubicBezTo>
                <a:cubicBezTo>
                  <a:pt x="42" y="94"/>
                  <a:pt x="35" y="100"/>
                  <a:pt x="29" y="106"/>
                </a:cubicBezTo>
                <a:cubicBezTo>
                  <a:pt x="29" y="106"/>
                  <a:pt x="29" y="107"/>
                  <a:pt x="29" y="107"/>
                </a:cubicBezTo>
                <a:cubicBezTo>
                  <a:pt x="30" y="106"/>
                  <a:pt x="30" y="106"/>
                  <a:pt x="31" y="106"/>
                </a:cubicBezTo>
                <a:cubicBezTo>
                  <a:pt x="31" y="106"/>
                  <a:pt x="31" y="105"/>
                  <a:pt x="31" y="105"/>
                </a:cubicBezTo>
                <a:cubicBezTo>
                  <a:pt x="38" y="100"/>
                  <a:pt x="44" y="95"/>
                  <a:pt x="51" y="89"/>
                </a:cubicBezTo>
                <a:cubicBezTo>
                  <a:pt x="55" y="85"/>
                  <a:pt x="58" y="81"/>
                  <a:pt x="63" y="77"/>
                </a:cubicBezTo>
                <a:cubicBezTo>
                  <a:pt x="65" y="75"/>
                  <a:pt x="68" y="73"/>
                  <a:pt x="70" y="71"/>
                </a:cubicBezTo>
                <a:cubicBezTo>
                  <a:pt x="70" y="71"/>
                  <a:pt x="70" y="72"/>
                  <a:pt x="69" y="72"/>
                </a:cubicBezTo>
                <a:cubicBezTo>
                  <a:pt x="66" y="76"/>
                  <a:pt x="62" y="81"/>
                  <a:pt x="59" y="85"/>
                </a:cubicBezTo>
                <a:cubicBezTo>
                  <a:pt x="52" y="93"/>
                  <a:pt x="43" y="99"/>
                  <a:pt x="36" y="107"/>
                </a:cubicBezTo>
                <a:cubicBezTo>
                  <a:pt x="36" y="107"/>
                  <a:pt x="36" y="107"/>
                  <a:pt x="36" y="107"/>
                </a:cubicBezTo>
                <a:cubicBezTo>
                  <a:pt x="29" y="107"/>
                  <a:pt x="22" y="108"/>
                  <a:pt x="15" y="106"/>
                </a:cubicBezTo>
                <a:close/>
                <a:moveTo>
                  <a:pt x="48" y="90"/>
                </a:moveTo>
                <a:cubicBezTo>
                  <a:pt x="44" y="93"/>
                  <a:pt x="41" y="97"/>
                  <a:pt x="37" y="100"/>
                </a:cubicBezTo>
                <a:cubicBezTo>
                  <a:pt x="36" y="101"/>
                  <a:pt x="34" y="102"/>
                  <a:pt x="33" y="103"/>
                </a:cubicBezTo>
                <a:cubicBezTo>
                  <a:pt x="33" y="103"/>
                  <a:pt x="34" y="102"/>
                  <a:pt x="34" y="102"/>
                </a:cubicBezTo>
                <a:cubicBezTo>
                  <a:pt x="38" y="99"/>
                  <a:pt x="41" y="95"/>
                  <a:pt x="45" y="92"/>
                </a:cubicBezTo>
                <a:cubicBezTo>
                  <a:pt x="46" y="91"/>
                  <a:pt x="47" y="91"/>
                  <a:pt x="48" y="90"/>
                </a:cubicBezTo>
                <a:close/>
                <a:moveTo>
                  <a:pt x="40" y="107"/>
                </a:moveTo>
                <a:cubicBezTo>
                  <a:pt x="39" y="107"/>
                  <a:pt x="38" y="107"/>
                  <a:pt x="37" y="107"/>
                </a:cubicBezTo>
                <a:cubicBezTo>
                  <a:pt x="40" y="106"/>
                  <a:pt x="42" y="103"/>
                  <a:pt x="45" y="100"/>
                </a:cubicBezTo>
                <a:cubicBezTo>
                  <a:pt x="48" y="97"/>
                  <a:pt x="52" y="94"/>
                  <a:pt x="55" y="91"/>
                </a:cubicBezTo>
                <a:cubicBezTo>
                  <a:pt x="63" y="84"/>
                  <a:pt x="69" y="77"/>
                  <a:pt x="77" y="70"/>
                </a:cubicBezTo>
                <a:cubicBezTo>
                  <a:pt x="78" y="69"/>
                  <a:pt x="81" y="67"/>
                  <a:pt x="81" y="66"/>
                </a:cubicBezTo>
                <a:cubicBezTo>
                  <a:pt x="80" y="69"/>
                  <a:pt x="78" y="71"/>
                  <a:pt x="76" y="73"/>
                </a:cubicBezTo>
                <a:cubicBezTo>
                  <a:pt x="72" y="77"/>
                  <a:pt x="70" y="80"/>
                  <a:pt x="67" y="84"/>
                </a:cubicBezTo>
                <a:cubicBezTo>
                  <a:pt x="64" y="88"/>
                  <a:pt x="60" y="91"/>
                  <a:pt x="57" y="94"/>
                </a:cubicBezTo>
                <a:cubicBezTo>
                  <a:pt x="54" y="98"/>
                  <a:pt x="50" y="103"/>
                  <a:pt x="46" y="106"/>
                </a:cubicBezTo>
                <a:cubicBezTo>
                  <a:pt x="46" y="106"/>
                  <a:pt x="46" y="107"/>
                  <a:pt x="46" y="107"/>
                </a:cubicBezTo>
                <a:cubicBezTo>
                  <a:pt x="44" y="107"/>
                  <a:pt x="42" y="107"/>
                  <a:pt x="40" y="107"/>
                </a:cubicBezTo>
                <a:close/>
                <a:moveTo>
                  <a:pt x="46" y="107"/>
                </a:moveTo>
                <a:cubicBezTo>
                  <a:pt x="46" y="107"/>
                  <a:pt x="46" y="107"/>
                  <a:pt x="46" y="107"/>
                </a:cubicBezTo>
                <a:cubicBezTo>
                  <a:pt x="50" y="105"/>
                  <a:pt x="52" y="102"/>
                  <a:pt x="55" y="99"/>
                </a:cubicBezTo>
                <a:cubicBezTo>
                  <a:pt x="58" y="95"/>
                  <a:pt x="62" y="92"/>
                  <a:pt x="66" y="89"/>
                </a:cubicBezTo>
                <a:cubicBezTo>
                  <a:pt x="73" y="82"/>
                  <a:pt x="81" y="75"/>
                  <a:pt x="88" y="68"/>
                </a:cubicBezTo>
                <a:cubicBezTo>
                  <a:pt x="86" y="70"/>
                  <a:pt x="83" y="75"/>
                  <a:pt x="80" y="78"/>
                </a:cubicBezTo>
                <a:cubicBezTo>
                  <a:pt x="77" y="82"/>
                  <a:pt x="74" y="85"/>
                  <a:pt x="71" y="88"/>
                </a:cubicBezTo>
                <a:cubicBezTo>
                  <a:pt x="65" y="94"/>
                  <a:pt x="59" y="99"/>
                  <a:pt x="54" y="106"/>
                </a:cubicBezTo>
                <a:cubicBezTo>
                  <a:pt x="54" y="107"/>
                  <a:pt x="55" y="107"/>
                  <a:pt x="55" y="107"/>
                </a:cubicBezTo>
                <a:cubicBezTo>
                  <a:pt x="55" y="106"/>
                  <a:pt x="56" y="106"/>
                  <a:pt x="56" y="105"/>
                </a:cubicBezTo>
                <a:cubicBezTo>
                  <a:pt x="56" y="106"/>
                  <a:pt x="57" y="105"/>
                  <a:pt x="57" y="104"/>
                </a:cubicBezTo>
                <a:cubicBezTo>
                  <a:pt x="63" y="97"/>
                  <a:pt x="70" y="92"/>
                  <a:pt x="76" y="86"/>
                </a:cubicBezTo>
                <a:cubicBezTo>
                  <a:pt x="84" y="79"/>
                  <a:pt x="91" y="72"/>
                  <a:pt x="99" y="66"/>
                </a:cubicBezTo>
                <a:cubicBezTo>
                  <a:pt x="96" y="68"/>
                  <a:pt x="92" y="72"/>
                  <a:pt x="89" y="76"/>
                </a:cubicBezTo>
                <a:cubicBezTo>
                  <a:pt x="86" y="79"/>
                  <a:pt x="83" y="83"/>
                  <a:pt x="80" y="87"/>
                </a:cubicBezTo>
                <a:cubicBezTo>
                  <a:pt x="76" y="91"/>
                  <a:pt x="73" y="94"/>
                  <a:pt x="70" y="98"/>
                </a:cubicBezTo>
                <a:cubicBezTo>
                  <a:pt x="67" y="102"/>
                  <a:pt x="63" y="104"/>
                  <a:pt x="60" y="107"/>
                </a:cubicBezTo>
                <a:cubicBezTo>
                  <a:pt x="60" y="107"/>
                  <a:pt x="60" y="107"/>
                  <a:pt x="60" y="107"/>
                </a:cubicBezTo>
                <a:cubicBezTo>
                  <a:pt x="55" y="107"/>
                  <a:pt x="51" y="107"/>
                  <a:pt x="46" y="107"/>
                </a:cubicBezTo>
                <a:close/>
                <a:moveTo>
                  <a:pt x="61" y="107"/>
                </a:moveTo>
                <a:cubicBezTo>
                  <a:pt x="67" y="103"/>
                  <a:pt x="71" y="97"/>
                  <a:pt x="77" y="93"/>
                </a:cubicBezTo>
                <a:cubicBezTo>
                  <a:pt x="83" y="87"/>
                  <a:pt x="89" y="81"/>
                  <a:pt x="96" y="76"/>
                </a:cubicBezTo>
                <a:cubicBezTo>
                  <a:pt x="97" y="74"/>
                  <a:pt x="98" y="73"/>
                  <a:pt x="99" y="72"/>
                </a:cubicBezTo>
                <a:cubicBezTo>
                  <a:pt x="100" y="71"/>
                  <a:pt x="101" y="71"/>
                  <a:pt x="102" y="70"/>
                </a:cubicBezTo>
                <a:cubicBezTo>
                  <a:pt x="101" y="71"/>
                  <a:pt x="100" y="72"/>
                  <a:pt x="100" y="73"/>
                </a:cubicBezTo>
                <a:cubicBezTo>
                  <a:pt x="97" y="76"/>
                  <a:pt x="94" y="78"/>
                  <a:pt x="91" y="81"/>
                </a:cubicBezTo>
                <a:cubicBezTo>
                  <a:pt x="87" y="87"/>
                  <a:pt x="82" y="92"/>
                  <a:pt x="78" y="97"/>
                </a:cubicBezTo>
                <a:cubicBezTo>
                  <a:pt x="75" y="101"/>
                  <a:pt x="71" y="104"/>
                  <a:pt x="68" y="108"/>
                </a:cubicBezTo>
                <a:cubicBezTo>
                  <a:pt x="66" y="108"/>
                  <a:pt x="63" y="107"/>
                  <a:pt x="61" y="107"/>
                </a:cubicBezTo>
                <a:close/>
                <a:moveTo>
                  <a:pt x="100" y="78"/>
                </a:moveTo>
                <a:cubicBezTo>
                  <a:pt x="101" y="77"/>
                  <a:pt x="102" y="76"/>
                  <a:pt x="104" y="76"/>
                </a:cubicBezTo>
                <a:cubicBezTo>
                  <a:pt x="107" y="73"/>
                  <a:pt x="103" y="76"/>
                  <a:pt x="102" y="77"/>
                </a:cubicBezTo>
                <a:cubicBezTo>
                  <a:pt x="99" y="81"/>
                  <a:pt x="95" y="84"/>
                  <a:pt x="92" y="88"/>
                </a:cubicBezTo>
                <a:cubicBezTo>
                  <a:pt x="90" y="91"/>
                  <a:pt x="87" y="94"/>
                  <a:pt x="85" y="96"/>
                </a:cubicBezTo>
                <a:cubicBezTo>
                  <a:pt x="82" y="101"/>
                  <a:pt x="79" y="103"/>
                  <a:pt x="75" y="107"/>
                </a:cubicBezTo>
                <a:cubicBezTo>
                  <a:pt x="75" y="107"/>
                  <a:pt x="75" y="108"/>
                  <a:pt x="76" y="108"/>
                </a:cubicBezTo>
                <a:cubicBezTo>
                  <a:pt x="85" y="101"/>
                  <a:pt x="93" y="90"/>
                  <a:pt x="102" y="82"/>
                </a:cubicBezTo>
                <a:cubicBezTo>
                  <a:pt x="104" y="80"/>
                  <a:pt x="106" y="78"/>
                  <a:pt x="108" y="75"/>
                </a:cubicBezTo>
                <a:cubicBezTo>
                  <a:pt x="106" y="78"/>
                  <a:pt x="103" y="81"/>
                  <a:pt x="101" y="83"/>
                </a:cubicBezTo>
                <a:cubicBezTo>
                  <a:pt x="97" y="89"/>
                  <a:pt x="92" y="95"/>
                  <a:pt x="87" y="101"/>
                </a:cubicBezTo>
                <a:cubicBezTo>
                  <a:pt x="86" y="102"/>
                  <a:pt x="85" y="104"/>
                  <a:pt x="84" y="105"/>
                </a:cubicBezTo>
                <a:cubicBezTo>
                  <a:pt x="84" y="106"/>
                  <a:pt x="83" y="106"/>
                  <a:pt x="83" y="106"/>
                </a:cubicBezTo>
                <a:cubicBezTo>
                  <a:pt x="82" y="107"/>
                  <a:pt x="82" y="107"/>
                  <a:pt x="82" y="108"/>
                </a:cubicBezTo>
                <a:cubicBezTo>
                  <a:pt x="81" y="108"/>
                  <a:pt x="81" y="108"/>
                  <a:pt x="81" y="109"/>
                </a:cubicBezTo>
                <a:cubicBezTo>
                  <a:pt x="77" y="108"/>
                  <a:pt x="73" y="108"/>
                  <a:pt x="69" y="108"/>
                </a:cubicBezTo>
                <a:cubicBezTo>
                  <a:pt x="73" y="103"/>
                  <a:pt x="78" y="99"/>
                  <a:pt x="82" y="94"/>
                </a:cubicBezTo>
                <a:cubicBezTo>
                  <a:pt x="87" y="88"/>
                  <a:pt x="93" y="83"/>
                  <a:pt x="100" y="78"/>
                </a:cubicBezTo>
                <a:close/>
                <a:moveTo>
                  <a:pt x="86" y="109"/>
                </a:moveTo>
                <a:cubicBezTo>
                  <a:pt x="84" y="109"/>
                  <a:pt x="83" y="109"/>
                  <a:pt x="82" y="109"/>
                </a:cubicBezTo>
                <a:cubicBezTo>
                  <a:pt x="82" y="109"/>
                  <a:pt x="82" y="108"/>
                  <a:pt x="82" y="108"/>
                </a:cubicBezTo>
                <a:cubicBezTo>
                  <a:pt x="82" y="108"/>
                  <a:pt x="82" y="108"/>
                  <a:pt x="82" y="108"/>
                </a:cubicBezTo>
                <a:cubicBezTo>
                  <a:pt x="85" y="105"/>
                  <a:pt x="87" y="103"/>
                  <a:pt x="90" y="100"/>
                </a:cubicBezTo>
                <a:cubicBezTo>
                  <a:pt x="95" y="95"/>
                  <a:pt x="100" y="91"/>
                  <a:pt x="105" y="86"/>
                </a:cubicBezTo>
                <a:cubicBezTo>
                  <a:pt x="106" y="85"/>
                  <a:pt x="107" y="83"/>
                  <a:pt x="108" y="82"/>
                </a:cubicBezTo>
                <a:cubicBezTo>
                  <a:pt x="109" y="82"/>
                  <a:pt x="112" y="79"/>
                  <a:pt x="110" y="82"/>
                </a:cubicBezTo>
                <a:cubicBezTo>
                  <a:pt x="108" y="85"/>
                  <a:pt x="105" y="88"/>
                  <a:pt x="103" y="91"/>
                </a:cubicBezTo>
                <a:cubicBezTo>
                  <a:pt x="98" y="97"/>
                  <a:pt x="93" y="102"/>
                  <a:pt x="88" y="107"/>
                </a:cubicBezTo>
                <a:cubicBezTo>
                  <a:pt x="88" y="107"/>
                  <a:pt x="88" y="108"/>
                  <a:pt x="89" y="108"/>
                </a:cubicBezTo>
                <a:cubicBezTo>
                  <a:pt x="97" y="102"/>
                  <a:pt x="103" y="94"/>
                  <a:pt x="110" y="88"/>
                </a:cubicBezTo>
                <a:cubicBezTo>
                  <a:pt x="111" y="87"/>
                  <a:pt x="113" y="85"/>
                  <a:pt x="113" y="84"/>
                </a:cubicBezTo>
                <a:cubicBezTo>
                  <a:pt x="112" y="87"/>
                  <a:pt x="110" y="89"/>
                  <a:pt x="108" y="92"/>
                </a:cubicBezTo>
                <a:cubicBezTo>
                  <a:pt x="104" y="96"/>
                  <a:pt x="101" y="100"/>
                  <a:pt x="98" y="104"/>
                </a:cubicBezTo>
                <a:cubicBezTo>
                  <a:pt x="97" y="105"/>
                  <a:pt x="97" y="105"/>
                  <a:pt x="96" y="105"/>
                </a:cubicBezTo>
                <a:cubicBezTo>
                  <a:pt x="95" y="107"/>
                  <a:pt x="94" y="108"/>
                  <a:pt x="92" y="109"/>
                </a:cubicBezTo>
                <a:cubicBezTo>
                  <a:pt x="92" y="109"/>
                  <a:pt x="92" y="109"/>
                  <a:pt x="92" y="109"/>
                </a:cubicBezTo>
                <a:cubicBezTo>
                  <a:pt x="90" y="109"/>
                  <a:pt x="87" y="109"/>
                  <a:pt x="86" y="109"/>
                </a:cubicBezTo>
                <a:close/>
                <a:moveTo>
                  <a:pt x="115" y="93"/>
                </a:moveTo>
                <a:cubicBezTo>
                  <a:pt x="115" y="94"/>
                  <a:pt x="115" y="95"/>
                  <a:pt x="114" y="96"/>
                </a:cubicBezTo>
                <a:cubicBezTo>
                  <a:pt x="110" y="100"/>
                  <a:pt x="106" y="104"/>
                  <a:pt x="102" y="108"/>
                </a:cubicBezTo>
                <a:cubicBezTo>
                  <a:pt x="102" y="108"/>
                  <a:pt x="102" y="108"/>
                  <a:pt x="102" y="108"/>
                </a:cubicBezTo>
                <a:cubicBezTo>
                  <a:pt x="102" y="108"/>
                  <a:pt x="101" y="108"/>
                  <a:pt x="100" y="109"/>
                </a:cubicBezTo>
                <a:cubicBezTo>
                  <a:pt x="105" y="104"/>
                  <a:pt x="109" y="100"/>
                  <a:pt x="113" y="95"/>
                </a:cubicBezTo>
                <a:cubicBezTo>
                  <a:pt x="114" y="95"/>
                  <a:pt x="116" y="91"/>
                  <a:pt x="115" y="93"/>
                </a:cubicBezTo>
                <a:close/>
                <a:moveTo>
                  <a:pt x="112" y="99"/>
                </a:moveTo>
                <a:cubicBezTo>
                  <a:pt x="110" y="101"/>
                  <a:pt x="108" y="104"/>
                  <a:pt x="105" y="106"/>
                </a:cubicBezTo>
                <a:cubicBezTo>
                  <a:pt x="101" y="110"/>
                  <a:pt x="107" y="104"/>
                  <a:pt x="108" y="102"/>
                </a:cubicBezTo>
                <a:cubicBezTo>
                  <a:pt x="110" y="101"/>
                  <a:pt x="111" y="100"/>
                  <a:pt x="112" y="99"/>
                </a:cubicBezTo>
                <a:close/>
                <a:moveTo>
                  <a:pt x="99" y="109"/>
                </a:moveTo>
                <a:cubicBezTo>
                  <a:pt x="97" y="109"/>
                  <a:pt x="95" y="109"/>
                  <a:pt x="93" y="109"/>
                </a:cubicBezTo>
                <a:cubicBezTo>
                  <a:pt x="94" y="109"/>
                  <a:pt x="94" y="109"/>
                  <a:pt x="94" y="109"/>
                </a:cubicBezTo>
                <a:cubicBezTo>
                  <a:pt x="94" y="109"/>
                  <a:pt x="95" y="108"/>
                  <a:pt x="95" y="108"/>
                </a:cubicBezTo>
                <a:cubicBezTo>
                  <a:pt x="96" y="107"/>
                  <a:pt x="97" y="105"/>
                  <a:pt x="99" y="104"/>
                </a:cubicBezTo>
                <a:cubicBezTo>
                  <a:pt x="102" y="101"/>
                  <a:pt x="106" y="97"/>
                  <a:pt x="109" y="93"/>
                </a:cubicBezTo>
                <a:cubicBezTo>
                  <a:pt x="110" y="92"/>
                  <a:pt x="116" y="87"/>
                  <a:pt x="114" y="90"/>
                </a:cubicBezTo>
                <a:cubicBezTo>
                  <a:pt x="112" y="93"/>
                  <a:pt x="110" y="95"/>
                  <a:pt x="108" y="97"/>
                </a:cubicBezTo>
                <a:cubicBezTo>
                  <a:pt x="105" y="100"/>
                  <a:pt x="102" y="105"/>
                  <a:pt x="99" y="109"/>
                </a:cubicBezTo>
                <a:close/>
                <a:moveTo>
                  <a:pt x="104" y="108"/>
                </a:moveTo>
                <a:cubicBezTo>
                  <a:pt x="108" y="105"/>
                  <a:pt x="112" y="101"/>
                  <a:pt x="115" y="96"/>
                </a:cubicBezTo>
                <a:cubicBezTo>
                  <a:pt x="115" y="96"/>
                  <a:pt x="115" y="96"/>
                  <a:pt x="116" y="95"/>
                </a:cubicBezTo>
                <a:cubicBezTo>
                  <a:pt x="116" y="95"/>
                  <a:pt x="116" y="94"/>
                  <a:pt x="117" y="94"/>
                </a:cubicBezTo>
                <a:cubicBezTo>
                  <a:pt x="116" y="94"/>
                  <a:pt x="116" y="95"/>
                  <a:pt x="116" y="95"/>
                </a:cubicBezTo>
                <a:cubicBezTo>
                  <a:pt x="115" y="97"/>
                  <a:pt x="114" y="98"/>
                  <a:pt x="113" y="99"/>
                </a:cubicBezTo>
                <a:cubicBezTo>
                  <a:pt x="111" y="102"/>
                  <a:pt x="109" y="105"/>
                  <a:pt x="106" y="108"/>
                </a:cubicBezTo>
                <a:cubicBezTo>
                  <a:pt x="105" y="108"/>
                  <a:pt x="104" y="108"/>
                  <a:pt x="104" y="108"/>
                </a:cubicBezTo>
                <a:close/>
                <a:moveTo>
                  <a:pt x="110" y="106"/>
                </a:moveTo>
                <a:cubicBezTo>
                  <a:pt x="109" y="107"/>
                  <a:pt x="108" y="107"/>
                  <a:pt x="107" y="107"/>
                </a:cubicBezTo>
                <a:cubicBezTo>
                  <a:pt x="107" y="107"/>
                  <a:pt x="107" y="107"/>
                  <a:pt x="107" y="107"/>
                </a:cubicBezTo>
                <a:cubicBezTo>
                  <a:pt x="108" y="107"/>
                  <a:pt x="108" y="107"/>
                  <a:pt x="108" y="107"/>
                </a:cubicBezTo>
                <a:cubicBezTo>
                  <a:pt x="108" y="107"/>
                  <a:pt x="108" y="107"/>
                  <a:pt x="108" y="107"/>
                </a:cubicBezTo>
                <a:cubicBezTo>
                  <a:pt x="110" y="104"/>
                  <a:pt x="113" y="102"/>
                  <a:pt x="115" y="100"/>
                </a:cubicBezTo>
                <a:cubicBezTo>
                  <a:pt x="116" y="98"/>
                  <a:pt x="119" y="94"/>
                  <a:pt x="117" y="99"/>
                </a:cubicBezTo>
                <a:cubicBezTo>
                  <a:pt x="115" y="102"/>
                  <a:pt x="113" y="104"/>
                  <a:pt x="110" y="106"/>
                </a:cubicBezTo>
                <a:cubicBezTo>
                  <a:pt x="110" y="106"/>
                  <a:pt x="110" y="106"/>
                  <a:pt x="110" y="106"/>
                </a:cubicBezTo>
                <a:close/>
                <a:moveTo>
                  <a:pt x="114" y="104"/>
                </a:moveTo>
                <a:cubicBezTo>
                  <a:pt x="116" y="102"/>
                  <a:pt x="118" y="99"/>
                  <a:pt x="118" y="96"/>
                </a:cubicBezTo>
                <a:cubicBezTo>
                  <a:pt x="119" y="95"/>
                  <a:pt x="118" y="95"/>
                  <a:pt x="118" y="95"/>
                </a:cubicBezTo>
                <a:cubicBezTo>
                  <a:pt x="117" y="97"/>
                  <a:pt x="116" y="98"/>
                  <a:pt x="114" y="99"/>
                </a:cubicBezTo>
                <a:cubicBezTo>
                  <a:pt x="116" y="97"/>
                  <a:pt x="117" y="95"/>
                  <a:pt x="118" y="93"/>
                </a:cubicBezTo>
                <a:cubicBezTo>
                  <a:pt x="118" y="93"/>
                  <a:pt x="118" y="92"/>
                  <a:pt x="117" y="93"/>
                </a:cubicBezTo>
                <a:cubicBezTo>
                  <a:pt x="117" y="93"/>
                  <a:pt x="116" y="94"/>
                  <a:pt x="116" y="94"/>
                </a:cubicBezTo>
                <a:cubicBezTo>
                  <a:pt x="116" y="93"/>
                  <a:pt x="117" y="92"/>
                  <a:pt x="117" y="91"/>
                </a:cubicBezTo>
                <a:cubicBezTo>
                  <a:pt x="117" y="91"/>
                  <a:pt x="117" y="91"/>
                  <a:pt x="116" y="91"/>
                </a:cubicBezTo>
                <a:cubicBezTo>
                  <a:pt x="113" y="94"/>
                  <a:pt x="110" y="97"/>
                  <a:pt x="107" y="101"/>
                </a:cubicBezTo>
                <a:cubicBezTo>
                  <a:pt x="105" y="102"/>
                  <a:pt x="104" y="104"/>
                  <a:pt x="102" y="106"/>
                </a:cubicBezTo>
                <a:cubicBezTo>
                  <a:pt x="102" y="106"/>
                  <a:pt x="102" y="106"/>
                  <a:pt x="101" y="107"/>
                </a:cubicBezTo>
                <a:cubicBezTo>
                  <a:pt x="104" y="104"/>
                  <a:pt x="106" y="100"/>
                  <a:pt x="109" y="97"/>
                </a:cubicBezTo>
                <a:cubicBezTo>
                  <a:pt x="111" y="94"/>
                  <a:pt x="114" y="92"/>
                  <a:pt x="116" y="88"/>
                </a:cubicBezTo>
                <a:cubicBezTo>
                  <a:pt x="116" y="88"/>
                  <a:pt x="115" y="87"/>
                  <a:pt x="115" y="88"/>
                </a:cubicBezTo>
                <a:cubicBezTo>
                  <a:pt x="110" y="91"/>
                  <a:pt x="106" y="95"/>
                  <a:pt x="102" y="100"/>
                </a:cubicBezTo>
                <a:cubicBezTo>
                  <a:pt x="102" y="99"/>
                  <a:pt x="103" y="99"/>
                  <a:pt x="103" y="98"/>
                </a:cubicBezTo>
                <a:cubicBezTo>
                  <a:pt x="107" y="93"/>
                  <a:pt x="111" y="89"/>
                  <a:pt x="115" y="83"/>
                </a:cubicBezTo>
                <a:cubicBezTo>
                  <a:pt x="115" y="83"/>
                  <a:pt x="114" y="83"/>
                  <a:pt x="114" y="83"/>
                </a:cubicBezTo>
                <a:cubicBezTo>
                  <a:pt x="110" y="86"/>
                  <a:pt x="106" y="90"/>
                  <a:pt x="102" y="94"/>
                </a:cubicBezTo>
                <a:cubicBezTo>
                  <a:pt x="98" y="98"/>
                  <a:pt x="94" y="102"/>
                  <a:pt x="90" y="106"/>
                </a:cubicBezTo>
                <a:cubicBezTo>
                  <a:pt x="98" y="98"/>
                  <a:pt x="106" y="89"/>
                  <a:pt x="112" y="79"/>
                </a:cubicBezTo>
                <a:cubicBezTo>
                  <a:pt x="112" y="79"/>
                  <a:pt x="112" y="79"/>
                  <a:pt x="112" y="79"/>
                </a:cubicBezTo>
                <a:cubicBezTo>
                  <a:pt x="106" y="83"/>
                  <a:pt x="102" y="88"/>
                  <a:pt x="97" y="92"/>
                </a:cubicBezTo>
                <a:cubicBezTo>
                  <a:pt x="95" y="95"/>
                  <a:pt x="92" y="97"/>
                  <a:pt x="89" y="100"/>
                </a:cubicBezTo>
                <a:cubicBezTo>
                  <a:pt x="96" y="91"/>
                  <a:pt x="102" y="83"/>
                  <a:pt x="110" y="75"/>
                </a:cubicBezTo>
                <a:cubicBezTo>
                  <a:pt x="110" y="75"/>
                  <a:pt x="110" y="75"/>
                  <a:pt x="110" y="75"/>
                </a:cubicBezTo>
                <a:cubicBezTo>
                  <a:pt x="114" y="80"/>
                  <a:pt x="118" y="86"/>
                  <a:pt x="119" y="93"/>
                </a:cubicBezTo>
                <a:cubicBezTo>
                  <a:pt x="119" y="98"/>
                  <a:pt x="117" y="102"/>
                  <a:pt x="114" y="104"/>
                </a:cubicBezTo>
                <a:close/>
                <a:moveTo>
                  <a:pt x="109" y="74"/>
                </a:moveTo>
                <a:cubicBezTo>
                  <a:pt x="100" y="81"/>
                  <a:pt x="93" y="90"/>
                  <a:pt x="85" y="99"/>
                </a:cubicBezTo>
                <a:cubicBezTo>
                  <a:pt x="86" y="97"/>
                  <a:pt x="87" y="95"/>
                  <a:pt x="89" y="93"/>
                </a:cubicBezTo>
                <a:cubicBezTo>
                  <a:pt x="95" y="86"/>
                  <a:pt x="100" y="80"/>
                  <a:pt x="106" y="74"/>
                </a:cubicBezTo>
                <a:cubicBezTo>
                  <a:pt x="107" y="73"/>
                  <a:pt x="106" y="73"/>
                  <a:pt x="106" y="73"/>
                </a:cubicBezTo>
                <a:cubicBezTo>
                  <a:pt x="99" y="77"/>
                  <a:pt x="93" y="82"/>
                  <a:pt x="87" y="88"/>
                </a:cubicBezTo>
                <a:cubicBezTo>
                  <a:pt x="88" y="87"/>
                  <a:pt x="88" y="87"/>
                  <a:pt x="89" y="86"/>
                </a:cubicBezTo>
                <a:cubicBezTo>
                  <a:pt x="93" y="80"/>
                  <a:pt x="100" y="75"/>
                  <a:pt x="103" y="69"/>
                </a:cubicBezTo>
                <a:cubicBezTo>
                  <a:pt x="103" y="68"/>
                  <a:pt x="103" y="68"/>
                  <a:pt x="102" y="68"/>
                </a:cubicBezTo>
                <a:cubicBezTo>
                  <a:pt x="96" y="75"/>
                  <a:pt x="89" y="82"/>
                  <a:pt x="82" y="88"/>
                </a:cubicBezTo>
                <a:cubicBezTo>
                  <a:pt x="78" y="91"/>
                  <a:pt x="75" y="93"/>
                  <a:pt x="72" y="97"/>
                </a:cubicBezTo>
                <a:cubicBezTo>
                  <a:pt x="72" y="96"/>
                  <a:pt x="72" y="96"/>
                  <a:pt x="72" y="96"/>
                </a:cubicBezTo>
                <a:cubicBezTo>
                  <a:pt x="75" y="92"/>
                  <a:pt x="79" y="89"/>
                  <a:pt x="82" y="85"/>
                </a:cubicBezTo>
                <a:cubicBezTo>
                  <a:pt x="88" y="78"/>
                  <a:pt x="95" y="72"/>
                  <a:pt x="100" y="65"/>
                </a:cubicBezTo>
                <a:cubicBezTo>
                  <a:pt x="100" y="65"/>
                  <a:pt x="100" y="65"/>
                  <a:pt x="100" y="65"/>
                </a:cubicBezTo>
                <a:cubicBezTo>
                  <a:pt x="103" y="68"/>
                  <a:pt x="106" y="71"/>
                  <a:pt x="109" y="74"/>
                </a:cubicBezTo>
                <a:close/>
                <a:moveTo>
                  <a:pt x="40" y="41"/>
                </a:moveTo>
                <a:cubicBezTo>
                  <a:pt x="48" y="29"/>
                  <a:pt x="44" y="16"/>
                  <a:pt x="37" y="5"/>
                </a:cubicBezTo>
                <a:cubicBezTo>
                  <a:pt x="48" y="3"/>
                  <a:pt x="59" y="4"/>
                  <a:pt x="70" y="4"/>
                </a:cubicBezTo>
                <a:cubicBezTo>
                  <a:pt x="64" y="13"/>
                  <a:pt x="62" y="23"/>
                  <a:pt x="67" y="33"/>
                </a:cubicBezTo>
                <a:cubicBezTo>
                  <a:pt x="73" y="45"/>
                  <a:pt x="86" y="53"/>
                  <a:pt x="96" y="61"/>
                </a:cubicBezTo>
                <a:cubicBezTo>
                  <a:pt x="96" y="62"/>
                  <a:pt x="96" y="62"/>
                  <a:pt x="97" y="62"/>
                </a:cubicBezTo>
                <a:cubicBezTo>
                  <a:pt x="96" y="62"/>
                  <a:pt x="95" y="63"/>
                  <a:pt x="94" y="64"/>
                </a:cubicBezTo>
                <a:cubicBezTo>
                  <a:pt x="91" y="67"/>
                  <a:pt x="85" y="63"/>
                  <a:pt x="81" y="62"/>
                </a:cubicBezTo>
                <a:cubicBezTo>
                  <a:pt x="73" y="60"/>
                  <a:pt x="69" y="67"/>
                  <a:pt x="63" y="71"/>
                </a:cubicBezTo>
                <a:cubicBezTo>
                  <a:pt x="55" y="76"/>
                  <a:pt x="50" y="65"/>
                  <a:pt x="44" y="61"/>
                </a:cubicBezTo>
                <a:cubicBezTo>
                  <a:pt x="38" y="56"/>
                  <a:pt x="33" y="58"/>
                  <a:pt x="27" y="60"/>
                </a:cubicBezTo>
                <a:cubicBezTo>
                  <a:pt x="31" y="54"/>
                  <a:pt x="36" y="48"/>
                  <a:pt x="40" y="41"/>
                </a:cubicBezTo>
                <a:close/>
                <a:moveTo>
                  <a:pt x="16" y="75"/>
                </a:moveTo>
                <a:cubicBezTo>
                  <a:pt x="19" y="72"/>
                  <a:pt x="23" y="70"/>
                  <a:pt x="26" y="67"/>
                </a:cubicBezTo>
                <a:cubicBezTo>
                  <a:pt x="28" y="65"/>
                  <a:pt x="30" y="64"/>
                  <a:pt x="32" y="63"/>
                </a:cubicBezTo>
                <a:cubicBezTo>
                  <a:pt x="34" y="62"/>
                  <a:pt x="35" y="61"/>
                  <a:pt x="37" y="61"/>
                </a:cubicBezTo>
                <a:cubicBezTo>
                  <a:pt x="37" y="61"/>
                  <a:pt x="37" y="61"/>
                  <a:pt x="37" y="61"/>
                </a:cubicBezTo>
                <a:cubicBezTo>
                  <a:pt x="37" y="61"/>
                  <a:pt x="35" y="63"/>
                  <a:pt x="35" y="63"/>
                </a:cubicBezTo>
                <a:cubicBezTo>
                  <a:pt x="29" y="68"/>
                  <a:pt x="24" y="72"/>
                  <a:pt x="18" y="76"/>
                </a:cubicBezTo>
                <a:cubicBezTo>
                  <a:pt x="15" y="78"/>
                  <a:pt x="13" y="81"/>
                  <a:pt x="10" y="83"/>
                </a:cubicBezTo>
                <a:cubicBezTo>
                  <a:pt x="12" y="80"/>
                  <a:pt x="14" y="77"/>
                  <a:pt x="16" y="7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2"/>
          <p:cNvSpPr>
            <a:spLocks noEditPoints="1"/>
          </p:cNvSpPr>
          <p:nvPr/>
        </p:nvSpPr>
        <p:spPr bwMode="auto">
          <a:xfrm>
            <a:off x="6692901" y="2360613"/>
            <a:ext cx="461963" cy="428625"/>
          </a:xfrm>
          <a:custGeom>
            <a:avLst/>
            <a:gdLst>
              <a:gd name="T0" fmla="*/ 103 w 123"/>
              <a:gd name="T1" fmla="*/ 64 h 114"/>
              <a:gd name="T2" fmla="*/ 35 w 123"/>
              <a:gd name="T3" fmla="*/ 3 h 114"/>
              <a:gd name="T4" fmla="*/ 5 w 123"/>
              <a:gd name="T5" fmla="*/ 103 h 114"/>
              <a:gd name="T6" fmla="*/ 23 w 123"/>
              <a:gd name="T7" fmla="*/ 66 h 114"/>
              <a:gd name="T8" fmla="*/ 40 w 123"/>
              <a:gd name="T9" fmla="*/ 62 h 114"/>
              <a:gd name="T10" fmla="*/ 98 w 123"/>
              <a:gd name="T11" fmla="*/ 65 h 114"/>
              <a:gd name="T12" fmla="*/ 93 w 123"/>
              <a:gd name="T13" fmla="*/ 68 h 114"/>
              <a:gd name="T14" fmla="*/ 56 w 123"/>
              <a:gd name="T15" fmla="*/ 97 h 114"/>
              <a:gd name="T16" fmla="*/ 76 w 123"/>
              <a:gd name="T17" fmla="*/ 65 h 114"/>
              <a:gd name="T18" fmla="*/ 38 w 123"/>
              <a:gd name="T19" fmla="*/ 106 h 114"/>
              <a:gd name="T20" fmla="*/ 58 w 123"/>
              <a:gd name="T21" fmla="*/ 80 h 114"/>
              <a:gd name="T22" fmla="*/ 28 w 123"/>
              <a:gd name="T23" fmla="*/ 95 h 114"/>
              <a:gd name="T24" fmla="*/ 52 w 123"/>
              <a:gd name="T25" fmla="*/ 73 h 114"/>
              <a:gd name="T26" fmla="*/ 39 w 123"/>
              <a:gd name="T27" fmla="*/ 91 h 114"/>
              <a:gd name="T28" fmla="*/ 12 w 123"/>
              <a:gd name="T29" fmla="*/ 102 h 114"/>
              <a:gd name="T30" fmla="*/ 45 w 123"/>
              <a:gd name="T31" fmla="*/ 69 h 114"/>
              <a:gd name="T32" fmla="*/ 47 w 123"/>
              <a:gd name="T33" fmla="*/ 68 h 114"/>
              <a:gd name="T34" fmla="*/ 6 w 123"/>
              <a:gd name="T35" fmla="*/ 93 h 114"/>
              <a:gd name="T36" fmla="*/ 35 w 123"/>
              <a:gd name="T37" fmla="*/ 65 h 114"/>
              <a:gd name="T38" fmla="*/ 8 w 123"/>
              <a:gd name="T39" fmla="*/ 87 h 114"/>
              <a:gd name="T40" fmla="*/ 7 w 123"/>
              <a:gd name="T41" fmla="*/ 100 h 114"/>
              <a:gd name="T42" fmla="*/ 40 w 123"/>
              <a:gd name="T43" fmla="*/ 75 h 114"/>
              <a:gd name="T44" fmla="*/ 50 w 123"/>
              <a:gd name="T45" fmla="*/ 74 h 114"/>
              <a:gd name="T46" fmla="*/ 10 w 123"/>
              <a:gd name="T47" fmla="*/ 104 h 114"/>
              <a:gd name="T48" fmla="*/ 40 w 123"/>
              <a:gd name="T49" fmla="*/ 90 h 114"/>
              <a:gd name="T50" fmla="*/ 59 w 123"/>
              <a:gd name="T51" fmla="*/ 78 h 114"/>
              <a:gd name="T52" fmla="*/ 50 w 123"/>
              <a:gd name="T53" fmla="*/ 89 h 114"/>
              <a:gd name="T54" fmla="*/ 36 w 123"/>
              <a:gd name="T55" fmla="*/ 107 h 114"/>
              <a:gd name="T56" fmla="*/ 45 w 123"/>
              <a:gd name="T57" fmla="*/ 92 h 114"/>
              <a:gd name="T58" fmla="*/ 77 w 123"/>
              <a:gd name="T59" fmla="*/ 70 h 114"/>
              <a:gd name="T60" fmla="*/ 46 w 123"/>
              <a:gd name="T61" fmla="*/ 107 h 114"/>
              <a:gd name="T62" fmla="*/ 88 w 123"/>
              <a:gd name="T63" fmla="*/ 68 h 114"/>
              <a:gd name="T64" fmla="*/ 57 w 123"/>
              <a:gd name="T65" fmla="*/ 104 h 114"/>
              <a:gd name="T66" fmla="*/ 60 w 123"/>
              <a:gd name="T67" fmla="*/ 107 h 114"/>
              <a:gd name="T68" fmla="*/ 99 w 123"/>
              <a:gd name="T69" fmla="*/ 72 h 114"/>
              <a:gd name="T70" fmla="*/ 61 w 123"/>
              <a:gd name="T71" fmla="*/ 107 h 114"/>
              <a:gd name="T72" fmla="*/ 75 w 123"/>
              <a:gd name="T73" fmla="*/ 107 h 114"/>
              <a:gd name="T74" fmla="*/ 84 w 123"/>
              <a:gd name="T75" fmla="*/ 105 h 114"/>
              <a:gd name="T76" fmla="*/ 99 w 123"/>
              <a:gd name="T77" fmla="*/ 79 h 114"/>
              <a:gd name="T78" fmla="*/ 105 w 123"/>
              <a:gd name="T79" fmla="*/ 86 h 114"/>
              <a:gd name="T80" fmla="*/ 110 w 123"/>
              <a:gd name="T81" fmla="*/ 88 h 114"/>
              <a:gd name="T82" fmla="*/ 92 w 123"/>
              <a:gd name="T83" fmla="*/ 109 h 114"/>
              <a:gd name="T84" fmla="*/ 100 w 123"/>
              <a:gd name="T85" fmla="*/ 109 h 114"/>
              <a:gd name="T86" fmla="*/ 112 w 123"/>
              <a:gd name="T87" fmla="*/ 99 h 114"/>
              <a:gd name="T88" fmla="*/ 109 w 123"/>
              <a:gd name="T89" fmla="*/ 93 h 114"/>
              <a:gd name="T90" fmla="*/ 116 w 123"/>
              <a:gd name="T91" fmla="*/ 95 h 114"/>
              <a:gd name="T92" fmla="*/ 110 w 123"/>
              <a:gd name="T93" fmla="*/ 106 h 114"/>
              <a:gd name="T94" fmla="*/ 117 w 123"/>
              <a:gd name="T95" fmla="*/ 99 h 114"/>
              <a:gd name="T96" fmla="*/ 114 w 123"/>
              <a:gd name="T97" fmla="*/ 99 h 114"/>
              <a:gd name="T98" fmla="*/ 107 w 123"/>
              <a:gd name="T99" fmla="*/ 101 h 114"/>
              <a:gd name="T100" fmla="*/ 102 w 123"/>
              <a:gd name="T101" fmla="*/ 100 h 114"/>
              <a:gd name="T102" fmla="*/ 112 w 123"/>
              <a:gd name="T103" fmla="*/ 80 h 114"/>
              <a:gd name="T104" fmla="*/ 119 w 123"/>
              <a:gd name="T105" fmla="*/ 93 h 114"/>
              <a:gd name="T106" fmla="*/ 106 w 123"/>
              <a:gd name="T107" fmla="*/ 73 h 114"/>
              <a:gd name="T108" fmla="*/ 72 w 123"/>
              <a:gd name="T109" fmla="*/ 97 h 114"/>
              <a:gd name="T110" fmla="*/ 40 w 123"/>
              <a:gd name="T111" fmla="*/ 42 h 114"/>
              <a:gd name="T112" fmla="*/ 94 w 123"/>
              <a:gd name="T113" fmla="*/ 64 h 114"/>
              <a:gd name="T114" fmla="*/ 16 w 123"/>
              <a:gd name="T115" fmla="*/ 75 h 114"/>
              <a:gd name="T116" fmla="*/ 18 w 123"/>
              <a:gd name="T117" fmla="*/ 7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 h="114">
                <a:moveTo>
                  <a:pt x="27" y="110"/>
                </a:moveTo>
                <a:cubicBezTo>
                  <a:pt x="32" y="111"/>
                  <a:pt x="37" y="110"/>
                  <a:pt x="42" y="110"/>
                </a:cubicBezTo>
                <a:cubicBezTo>
                  <a:pt x="50" y="109"/>
                  <a:pt x="58" y="110"/>
                  <a:pt x="65" y="111"/>
                </a:cubicBezTo>
                <a:cubicBezTo>
                  <a:pt x="78" y="111"/>
                  <a:pt x="92" y="114"/>
                  <a:pt x="105" y="111"/>
                </a:cubicBezTo>
                <a:cubicBezTo>
                  <a:pt x="114" y="109"/>
                  <a:pt x="123" y="102"/>
                  <a:pt x="121" y="92"/>
                </a:cubicBezTo>
                <a:cubicBezTo>
                  <a:pt x="120" y="80"/>
                  <a:pt x="111" y="71"/>
                  <a:pt x="103" y="64"/>
                </a:cubicBezTo>
                <a:cubicBezTo>
                  <a:pt x="94" y="55"/>
                  <a:pt x="84" y="48"/>
                  <a:pt x="76" y="40"/>
                </a:cubicBezTo>
                <a:cubicBezTo>
                  <a:pt x="71" y="35"/>
                  <a:pt x="67" y="29"/>
                  <a:pt x="67" y="22"/>
                </a:cubicBezTo>
                <a:cubicBezTo>
                  <a:pt x="67" y="15"/>
                  <a:pt x="70" y="9"/>
                  <a:pt x="73" y="4"/>
                </a:cubicBezTo>
                <a:cubicBezTo>
                  <a:pt x="74" y="3"/>
                  <a:pt x="73" y="3"/>
                  <a:pt x="72" y="2"/>
                </a:cubicBezTo>
                <a:cubicBezTo>
                  <a:pt x="72" y="2"/>
                  <a:pt x="72" y="1"/>
                  <a:pt x="71" y="1"/>
                </a:cubicBezTo>
                <a:cubicBezTo>
                  <a:pt x="59" y="2"/>
                  <a:pt x="47" y="0"/>
                  <a:pt x="35" y="3"/>
                </a:cubicBezTo>
                <a:cubicBezTo>
                  <a:pt x="34" y="3"/>
                  <a:pt x="34" y="4"/>
                  <a:pt x="34" y="5"/>
                </a:cubicBezTo>
                <a:cubicBezTo>
                  <a:pt x="34" y="5"/>
                  <a:pt x="34" y="6"/>
                  <a:pt x="34" y="6"/>
                </a:cubicBezTo>
                <a:cubicBezTo>
                  <a:pt x="38" y="12"/>
                  <a:pt x="41" y="18"/>
                  <a:pt x="42" y="26"/>
                </a:cubicBezTo>
                <a:cubicBezTo>
                  <a:pt x="42" y="34"/>
                  <a:pt x="37" y="41"/>
                  <a:pt x="33" y="47"/>
                </a:cubicBezTo>
                <a:cubicBezTo>
                  <a:pt x="25" y="57"/>
                  <a:pt x="18" y="67"/>
                  <a:pt x="11" y="78"/>
                </a:cubicBezTo>
                <a:cubicBezTo>
                  <a:pt x="6" y="85"/>
                  <a:pt x="0" y="95"/>
                  <a:pt x="5" y="103"/>
                </a:cubicBezTo>
                <a:cubicBezTo>
                  <a:pt x="10" y="110"/>
                  <a:pt x="20" y="110"/>
                  <a:pt x="27" y="110"/>
                </a:cubicBezTo>
                <a:close/>
                <a:moveTo>
                  <a:pt x="23" y="66"/>
                </a:moveTo>
                <a:cubicBezTo>
                  <a:pt x="23" y="65"/>
                  <a:pt x="24" y="65"/>
                  <a:pt x="24" y="65"/>
                </a:cubicBezTo>
                <a:cubicBezTo>
                  <a:pt x="26" y="64"/>
                  <a:pt x="28" y="63"/>
                  <a:pt x="29" y="62"/>
                </a:cubicBezTo>
                <a:cubicBezTo>
                  <a:pt x="26" y="65"/>
                  <a:pt x="23" y="67"/>
                  <a:pt x="20" y="70"/>
                </a:cubicBezTo>
                <a:cubicBezTo>
                  <a:pt x="21" y="69"/>
                  <a:pt x="22" y="67"/>
                  <a:pt x="23" y="66"/>
                </a:cubicBezTo>
                <a:close/>
                <a:moveTo>
                  <a:pt x="32" y="61"/>
                </a:moveTo>
                <a:cubicBezTo>
                  <a:pt x="33" y="61"/>
                  <a:pt x="34" y="61"/>
                  <a:pt x="35" y="61"/>
                </a:cubicBezTo>
                <a:cubicBezTo>
                  <a:pt x="32" y="62"/>
                  <a:pt x="28" y="64"/>
                  <a:pt x="25" y="67"/>
                </a:cubicBezTo>
                <a:cubicBezTo>
                  <a:pt x="27" y="65"/>
                  <a:pt x="29" y="63"/>
                  <a:pt x="32" y="61"/>
                </a:cubicBezTo>
                <a:close/>
                <a:moveTo>
                  <a:pt x="38" y="61"/>
                </a:moveTo>
                <a:cubicBezTo>
                  <a:pt x="39" y="61"/>
                  <a:pt x="39" y="61"/>
                  <a:pt x="40" y="62"/>
                </a:cubicBezTo>
                <a:cubicBezTo>
                  <a:pt x="36" y="64"/>
                  <a:pt x="32" y="66"/>
                  <a:pt x="29" y="69"/>
                </a:cubicBezTo>
                <a:cubicBezTo>
                  <a:pt x="23" y="74"/>
                  <a:pt x="17" y="79"/>
                  <a:pt x="11" y="84"/>
                </a:cubicBezTo>
                <a:cubicBezTo>
                  <a:pt x="11" y="84"/>
                  <a:pt x="11" y="83"/>
                  <a:pt x="12" y="83"/>
                </a:cubicBezTo>
                <a:cubicBezTo>
                  <a:pt x="14" y="80"/>
                  <a:pt x="17" y="77"/>
                  <a:pt x="21" y="75"/>
                </a:cubicBezTo>
                <a:cubicBezTo>
                  <a:pt x="27" y="71"/>
                  <a:pt x="33" y="66"/>
                  <a:pt x="38" y="61"/>
                </a:cubicBezTo>
                <a:close/>
                <a:moveTo>
                  <a:pt x="98" y="65"/>
                </a:moveTo>
                <a:cubicBezTo>
                  <a:pt x="91" y="71"/>
                  <a:pt x="84" y="78"/>
                  <a:pt x="77" y="84"/>
                </a:cubicBezTo>
                <a:cubicBezTo>
                  <a:pt x="73" y="88"/>
                  <a:pt x="69" y="91"/>
                  <a:pt x="65" y="95"/>
                </a:cubicBezTo>
                <a:cubicBezTo>
                  <a:pt x="68" y="92"/>
                  <a:pt x="71" y="89"/>
                  <a:pt x="74" y="86"/>
                </a:cubicBezTo>
                <a:cubicBezTo>
                  <a:pt x="79" y="81"/>
                  <a:pt x="85" y="75"/>
                  <a:pt x="89" y="68"/>
                </a:cubicBezTo>
                <a:cubicBezTo>
                  <a:pt x="89" y="68"/>
                  <a:pt x="89" y="68"/>
                  <a:pt x="90" y="68"/>
                </a:cubicBezTo>
                <a:cubicBezTo>
                  <a:pt x="91" y="68"/>
                  <a:pt x="92" y="68"/>
                  <a:pt x="93" y="68"/>
                </a:cubicBezTo>
                <a:cubicBezTo>
                  <a:pt x="94" y="67"/>
                  <a:pt x="97" y="65"/>
                  <a:pt x="98" y="65"/>
                </a:cubicBezTo>
                <a:close/>
                <a:moveTo>
                  <a:pt x="83" y="65"/>
                </a:moveTo>
                <a:cubicBezTo>
                  <a:pt x="84" y="66"/>
                  <a:pt x="86" y="67"/>
                  <a:pt x="88" y="68"/>
                </a:cubicBezTo>
                <a:cubicBezTo>
                  <a:pt x="84" y="71"/>
                  <a:pt x="82" y="74"/>
                  <a:pt x="78" y="77"/>
                </a:cubicBezTo>
                <a:cubicBezTo>
                  <a:pt x="74" y="80"/>
                  <a:pt x="70" y="84"/>
                  <a:pt x="66" y="87"/>
                </a:cubicBezTo>
                <a:cubicBezTo>
                  <a:pt x="63" y="90"/>
                  <a:pt x="59" y="93"/>
                  <a:pt x="56" y="97"/>
                </a:cubicBezTo>
                <a:cubicBezTo>
                  <a:pt x="56" y="97"/>
                  <a:pt x="57" y="96"/>
                  <a:pt x="57" y="96"/>
                </a:cubicBezTo>
                <a:cubicBezTo>
                  <a:pt x="60" y="92"/>
                  <a:pt x="63" y="89"/>
                  <a:pt x="66" y="86"/>
                </a:cubicBezTo>
                <a:cubicBezTo>
                  <a:pt x="69" y="82"/>
                  <a:pt x="72" y="78"/>
                  <a:pt x="75" y="75"/>
                </a:cubicBezTo>
                <a:cubicBezTo>
                  <a:pt x="78" y="72"/>
                  <a:pt x="81" y="69"/>
                  <a:pt x="83" y="66"/>
                </a:cubicBezTo>
                <a:cubicBezTo>
                  <a:pt x="83" y="66"/>
                  <a:pt x="83" y="65"/>
                  <a:pt x="83" y="65"/>
                </a:cubicBezTo>
                <a:close/>
                <a:moveTo>
                  <a:pt x="76" y="65"/>
                </a:moveTo>
                <a:cubicBezTo>
                  <a:pt x="77" y="65"/>
                  <a:pt x="79" y="65"/>
                  <a:pt x="81" y="65"/>
                </a:cubicBezTo>
                <a:cubicBezTo>
                  <a:pt x="81" y="65"/>
                  <a:pt x="81" y="65"/>
                  <a:pt x="82" y="65"/>
                </a:cubicBezTo>
                <a:cubicBezTo>
                  <a:pt x="75" y="70"/>
                  <a:pt x="69" y="77"/>
                  <a:pt x="62" y="83"/>
                </a:cubicBezTo>
                <a:cubicBezTo>
                  <a:pt x="56" y="90"/>
                  <a:pt x="48" y="96"/>
                  <a:pt x="41" y="103"/>
                </a:cubicBezTo>
                <a:cubicBezTo>
                  <a:pt x="40" y="104"/>
                  <a:pt x="39" y="105"/>
                  <a:pt x="38" y="106"/>
                </a:cubicBezTo>
                <a:cubicBezTo>
                  <a:pt x="38" y="106"/>
                  <a:pt x="38" y="106"/>
                  <a:pt x="38" y="106"/>
                </a:cubicBezTo>
                <a:cubicBezTo>
                  <a:pt x="40" y="104"/>
                  <a:pt x="42" y="102"/>
                  <a:pt x="44" y="100"/>
                </a:cubicBezTo>
                <a:cubicBezTo>
                  <a:pt x="48" y="96"/>
                  <a:pt x="52" y="93"/>
                  <a:pt x="56" y="89"/>
                </a:cubicBezTo>
                <a:cubicBezTo>
                  <a:pt x="63" y="82"/>
                  <a:pt x="69" y="73"/>
                  <a:pt x="76" y="65"/>
                </a:cubicBezTo>
                <a:close/>
                <a:moveTo>
                  <a:pt x="73" y="67"/>
                </a:moveTo>
                <a:cubicBezTo>
                  <a:pt x="72" y="69"/>
                  <a:pt x="70" y="70"/>
                  <a:pt x="68" y="72"/>
                </a:cubicBezTo>
                <a:cubicBezTo>
                  <a:pt x="65" y="75"/>
                  <a:pt x="62" y="77"/>
                  <a:pt x="58" y="80"/>
                </a:cubicBezTo>
                <a:cubicBezTo>
                  <a:pt x="58" y="81"/>
                  <a:pt x="57" y="81"/>
                  <a:pt x="57" y="82"/>
                </a:cubicBezTo>
                <a:cubicBezTo>
                  <a:pt x="59" y="79"/>
                  <a:pt x="62" y="77"/>
                  <a:pt x="64" y="74"/>
                </a:cubicBezTo>
                <a:cubicBezTo>
                  <a:pt x="68" y="72"/>
                  <a:pt x="70" y="69"/>
                  <a:pt x="73" y="67"/>
                </a:cubicBezTo>
                <a:close/>
                <a:moveTo>
                  <a:pt x="54" y="74"/>
                </a:moveTo>
                <a:cubicBezTo>
                  <a:pt x="48" y="78"/>
                  <a:pt x="42" y="83"/>
                  <a:pt x="37" y="88"/>
                </a:cubicBezTo>
                <a:cubicBezTo>
                  <a:pt x="34" y="90"/>
                  <a:pt x="31" y="92"/>
                  <a:pt x="28" y="95"/>
                </a:cubicBezTo>
                <a:cubicBezTo>
                  <a:pt x="24" y="98"/>
                  <a:pt x="21" y="102"/>
                  <a:pt x="17" y="104"/>
                </a:cubicBezTo>
                <a:cubicBezTo>
                  <a:pt x="14" y="106"/>
                  <a:pt x="16" y="104"/>
                  <a:pt x="17" y="104"/>
                </a:cubicBezTo>
                <a:cubicBezTo>
                  <a:pt x="19" y="102"/>
                  <a:pt x="20" y="101"/>
                  <a:pt x="22" y="99"/>
                </a:cubicBezTo>
                <a:cubicBezTo>
                  <a:pt x="26" y="96"/>
                  <a:pt x="29" y="93"/>
                  <a:pt x="33" y="90"/>
                </a:cubicBezTo>
                <a:cubicBezTo>
                  <a:pt x="40" y="85"/>
                  <a:pt x="46" y="79"/>
                  <a:pt x="52" y="73"/>
                </a:cubicBezTo>
                <a:cubicBezTo>
                  <a:pt x="52" y="73"/>
                  <a:pt x="52" y="73"/>
                  <a:pt x="52" y="73"/>
                </a:cubicBezTo>
                <a:cubicBezTo>
                  <a:pt x="54" y="74"/>
                  <a:pt x="57" y="75"/>
                  <a:pt x="61" y="75"/>
                </a:cubicBezTo>
                <a:cubicBezTo>
                  <a:pt x="56" y="78"/>
                  <a:pt x="51" y="82"/>
                  <a:pt x="47" y="86"/>
                </a:cubicBezTo>
                <a:cubicBezTo>
                  <a:pt x="41" y="91"/>
                  <a:pt x="34" y="97"/>
                  <a:pt x="28" y="103"/>
                </a:cubicBezTo>
                <a:cubicBezTo>
                  <a:pt x="27" y="103"/>
                  <a:pt x="24" y="106"/>
                  <a:pt x="25" y="105"/>
                </a:cubicBezTo>
                <a:cubicBezTo>
                  <a:pt x="26" y="104"/>
                  <a:pt x="28" y="102"/>
                  <a:pt x="29" y="100"/>
                </a:cubicBezTo>
                <a:cubicBezTo>
                  <a:pt x="32" y="97"/>
                  <a:pt x="36" y="94"/>
                  <a:pt x="39" y="91"/>
                </a:cubicBezTo>
                <a:cubicBezTo>
                  <a:pt x="42" y="89"/>
                  <a:pt x="44" y="86"/>
                  <a:pt x="47" y="83"/>
                </a:cubicBezTo>
                <a:cubicBezTo>
                  <a:pt x="50" y="80"/>
                  <a:pt x="53" y="78"/>
                  <a:pt x="55" y="75"/>
                </a:cubicBezTo>
                <a:cubicBezTo>
                  <a:pt x="55" y="74"/>
                  <a:pt x="54" y="74"/>
                  <a:pt x="54" y="74"/>
                </a:cubicBezTo>
                <a:close/>
                <a:moveTo>
                  <a:pt x="47" y="68"/>
                </a:moveTo>
                <a:cubicBezTo>
                  <a:pt x="49" y="70"/>
                  <a:pt x="50" y="71"/>
                  <a:pt x="52" y="72"/>
                </a:cubicBezTo>
                <a:cubicBezTo>
                  <a:pt x="37" y="80"/>
                  <a:pt x="26" y="93"/>
                  <a:pt x="12" y="102"/>
                </a:cubicBezTo>
                <a:cubicBezTo>
                  <a:pt x="9" y="104"/>
                  <a:pt x="13" y="100"/>
                  <a:pt x="14" y="100"/>
                </a:cubicBezTo>
                <a:cubicBezTo>
                  <a:pt x="15" y="98"/>
                  <a:pt x="17" y="97"/>
                  <a:pt x="19" y="95"/>
                </a:cubicBezTo>
                <a:cubicBezTo>
                  <a:pt x="22" y="93"/>
                  <a:pt x="25" y="90"/>
                  <a:pt x="28" y="87"/>
                </a:cubicBezTo>
                <a:cubicBezTo>
                  <a:pt x="35" y="81"/>
                  <a:pt x="41" y="74"/>
                  <a:pt x="47" y="68"/>
                </a:cubicBezTo>
                <a:close/>
                <a:moveTo>
                  <a:pt x="46" y="69"/>
                </a:moveTo>
                <a:cubicBezTo>
                  <a:pt x="46" y="69"/>
                  <a:pt x="45" y="69"/>
                  <a:pt x="45" y="69"/>
                </a:cubicBezTo>
                <a:cubicBezTo>
                  <a:pt x="38" y="75"/>
                  <a:pt x="31" y="81"/>
                  <a:pt x="23" y="87"/>
                </a:cubicBezTo>
                <a:cubicBezTo>
                  <a:pt x="20" y="90"/>
                  <a:pt x="16" y="92"/>
                  <a:pt x="13" y="95"/>
                </a:cubicBezTo>
                <a:cubicBezTo>
                  <a:pt x="11" y="96"/>
                  <a:pt x="9" y="98"/>
                  <a:pt x="7" y="99"/>
                </a:cubicBezTo>
                <a:cubicBezTo>
                  <a:pt x="9" y="98"/>
                  <a:pt x="10" y="97"/>
                  <a:pt x="11" y="95"/>
                </a:cubicBezTo>
                <a:cubicBezTo>
                  <a:pt x="21" y="84"/>
                  <a:pt x="36" y="77"/>
                  <a:pt x="44" y="65"/>
                </a:cubicBezTo>
                <a:cubicBezTo>
                  <a:pt x="45" y="66"/>
                  <a:pt x="46" y="67"/>
                  <a:pt x="47" y="68"/>
                </a:cubicBezTo>
                <a:cubicBezTo>
                  <a:pt x="47" y="68"/>
                  <a:pt x="47" y="68"/>
                  <a:pt x="47" y="68"/>
                </a:cubicBezTo>
                <a:cubicBezTo>
                  <a:pt x="47" y="68"/>
                  <a:pt x="46" y="68"/>
                  <a:pt x="46" y="69"/>
                </a:cubicBezTo>
                <a:close/>
                <a:moveTo>
                  <a:pt x="44" y="64"/>
                </a:moveTo>
                <a:cubicBezTo>
                  <a:pt x="37" y="69"/>
                  <a:pt x="31" y="74"/>
                  <a:pt x="25" y="79"/>
                </a:cubicBezTo>
                <a:cubicBezTo>
                  <a:pt x="21" y="81"/>
                  <a:pt x="18" y="84"/>
                  <a:pt x="15" y="87"/>
                </a:cubicBezTo>
                <a:cubicBezTo>
                  <a:pt x="13" y="89"/>
                  <a:pt x="8" y="92"/>
                  <a:pt x="6" y="93"/>
                </a:cubicBezTo>
                <a:cubicBezTo>
                  <a:pt x="6" y="93"/>
                  <a:pt x="6" y="93"/>
                  <a:pt x="6" y="93"/>
                </a:cubicBezTo>
                <a:cubicBezTo>
                  <a:pt x="17" y="82"/>
                  <a:pt x="31" y="74"/>
                  <a:pt x="42" y="63"/>
                </a:cubicBezTo>
                <a:cubicBezTo>
                  <a:pt x="42" y="63"/>
                  <a:pt x="43" y="64"/>
                  <a:pt x="44" y="64"/>
                </a:cubicBezTo>
                <a:close/>
                <a:moveTo>
                  <a:pt x="8" y="87"/>
                </a:moveTo>
                <a:cubicBezTo>
                  <a:pt x="14" y="82"/>
                  <a:pt x="20" y="77"/>
                  <a:pt x="26" y="73"/>
                </a:cubicBezTo>
                <a:cubicBezTo>
                  <a:pt x="29" y="70"/>
                  <a:pt x="32" y="68"/>
                  <a:pt x="35" y="65"/>
                </a:cubicBezTo>
                <a:cubicBezTo>
                  <a:pt x="37" y="64"/>
                  <a:pt x="38" y="63"/>
                  <a:pt x="39" y="63"/>
                </a:cubicBezTo>
                <a:cubicBezTo>
                  <a:pt x="40" y="62"/>
                  <a:pt x="40" y="62"/>
                  <a:pt x="41" y="62"/>
                </a:cubicBezTo>
                <a:cubicBezTo>
                  <a:pt x="41" y="62"/>
                  <a:pt x="41" y="62"/>
                  <a:pt x="41" y="62"/>
                </a:cubicBezTo>
                <a:cubicBezTo>
                  <a:pt x="41" y="63"/>
                  <a:pt x="40" y="63"/>
                  <a:pt x="40" y="64"/>
                </a:cubicBezTo>
                <a:cubicBezTo>
                  <a:pt x="30" y="74"/>
                  <a:pt x="17" y="82"/>
                  <a:pt x="7" y="92"/>
                </a:cubicBezTo>
                <a:cubicBezTo>
                  <a:pt x="7" y="90"/>
                  <a:pt x="8" y="89"/>
                  <a:pt x="8" y="87"/>
                </a:cubicBezTo>
                <a:close/>
                <a:moveTo>
                  <a:pt x="23" y="81"/>
                </a:moveTo>
                <a:cubicBezTo>
                  <a:pt x="26" y="78"/>
                  <a:pt x="31" y="75"/>
                  <a:pt x="35" y="72"/>
                </a:cubicBezTo>
                <a:cubicBezTo>
                  <a:pt x="36" y="70"/>
                  <a:pt x="38" y="69"/>
                  <a:pt x="40" y="67"/>
                </a:cubicBezTo>
                <a:cubicBezTo>
                  <a:pt x="41" y="67"/>
                  <a:pt x="42" y="66"/>
                  <a:pt x="43" y="65"/>
                </a:cubicBezTo>
                <a:cubicBezTo>
                  <a:pt x="44" y="64"/>
                  <a:pt x="40" y="69"/>
                  <a:pt x="41" y="68"/>
                </a:cubicBezTo>
                <a:cubicBezTo>
                  <a:pt x="31" y="80"/>
                  <a:pt x="16" y="87"/>
                  <a:pt x="7" y="100"/>
                </a:cubicBezTo>
                <a:cubicBezTo>
                  <a:pt x="6" y="98"/>
                  <a:pt x="6" y="96"/>
                  <a:pt x="6" y="94"/>
                </a:cubicBezTo>
                <a:cubicBezTo>
                  <a:pt x="12" y="91"/>
                  <a:pt x="17" y="86"/>
                  <a:pt x="23" y="81"/>
                </a:cubicBezTo>
                <a:close/>
                <a:moveTo>
                  <a:pt x="7" y="100"/>
                </a:moveTo>
                <a:cubicBezTo>
                  <a:pt x="14" y="95"/>
                  <a:pt x="21" y="90"/>
                  <a:pt x="28" y="84"/>
                </a:cubicBezTo>
                <a:cubicBezTo>
                  <a:pt x="31" y="82"/>
                  <a:pt x="35" y="79"/>
                  <a:pt x="38" y="76"/>
                </a:cubicBezTo>
                <a:cubicBezTo>
                  <a:pt x="39" y="76"/>
                  <a:pt x="39" y="75"/>
                  <a:pt x="40" y="75"/>
                </a:cubicBezTo>
                <a:cubicBezTo>
                  <a:pt x="35" y="79"/>
                  <a:pt x="31" y="84"/>
                  <a:pt x="26" y="88"/>
                </a:cubicBezTo>
                <a:cubicBezTo>
                  <a:pt x="21" y="93"/>
                  <a:pt x="14" y="97"/>
                  <a:pt x="10" y="103"/>
                </a:cubicBezTo>
                <a:cubicBezTo>
                  <a:pt x="9" y="103"/>
                  <a:pt x="8" y="102"/>
                  <a:pt x="7" y="100"/>
                </a:cubicBezTo>
                <a:close/>
                <a:moveTo>
                  <a:pt x="10" y="104"/>
                </a:moveTo>
                <a:cubicBezTo>
                  <a:pt x="24" y="95"/>
                  <a:pt x="34" y="83"/>
                  <a:pt x="48" y="75"/>
                </a:cubicBezTo>
                <a:cubicBezTo>
                  <a:pt x="48" y="75"/>
                  <a:pt x="51" y="73"/>
                  <a:pt x="50" y="74"/>
                </a:cubicBezTo>
                <a:cubicBezTo>
                  <a:pt x="49" y="75"/>
                  <a:pt x="47" y="77"/>
                  <a:pt x="45" y="78"/>
                </a:cubicBezTo>
                <a:cubicBezTo>
                  <a:pt x="42" y="82"/>
                  <a:pt x="39" y="85"/>
                  <a:pt x="35" y="88"/>
                </a:cubicBezTo>
                <a:cubicBezTo>
                  <a:pt x="28" y="94"/>
                  <a:pt x="21" y="99"/>
                  <a:pt x="14" y="106"/>
                </a:cubicBezTo>
                <a:cubicBezTo>
                  <a:pt x="14" y="106"/>
                  <a:pt x="14" y="106"/>
                  <a:pt x="14" y="106"/>
                </a:cubicBezTo>
                <a:cubicBezTo>
                  <a:pt x="13" y="105"/>
                  <a:pt x="12" y="105"/>
                  <a:pt x="11" y="104"/>
                </a:cubicBezTo>
                <a:cubicBezTo>
                  <a:pt x="11" y="104"/>
                  <a:pt x="11" y="104"/>
                  <a:pt x="10" y="104"/>
                </a:cubicBezTo>
                <a:close/>
                <a:moveTo>
                  <a:pt x="15" y="106"/>
                </a:moveTo>
                <a:cubicBezTo>
                  <a:pt x="22" y="103"/>
                  <a:pt x="26" y="97"/>
                  <a:pt x="32" y="92"/>
                </a:cubicBezTo>
                <a:cubicBezTo>
                  <a:pt x="38" y="88"/>
                  <a:pt x="44" y="82"/>
                  <a:pt x="50" y="78"/>
                </a:cubicBezTo>
                <a:cubicBezTo>
                  <a:pt x="51" y="77"/>
                  <a:pt x="53" y="76"/>
                  <a:pt x="53" y="76"/>
                </a:cubicBezTo>
                <a:cubicBezTo>
                  <a:pt x="52" y="78"/>
                  <a:pt x="50" y="80"/>
                  <a:pt x="48" y="81"/>
                </a:cubicBezTo>
                <a:cubicBezTo>
                  <a:pt x="45" y="84"/>
                  <a:pt x="42" y="87"/>
                  <a:pt x="40" y="90"/>
                </a:cubicBezTo>
                <a:cubicBezTo>
                  <a:pt x="34" y="95"/>
                  <a:pt x="28" y="100"/>
                  <a:pt x="23" y="106"/>
                </a:cubicBezTo>
                <a:cubicBezTo>
                  <a:pt x="23" y="107"/>
                  <a:pt x="23" y="107"/>
                  <a:pt x="23" y="107"/>
                </a:cubicBezTo>
                <a:cubicBezTo>
                  <a:pt x="30" y="103"/>
                  <a:pt x="35" y="97"/>
                  <a:pt x="41" y="92"/>
                </a:cubicBezTo>
                <a:cubicBezTo>
                  <a:pt x="48" y="86"/>
                  <a:pt x="55" y="80"/>
                  <a:pt x="62" y="75"/>
                </a:cubicBezTo>
                <a:cubicBezTo>
                  <a:pt x="62" y="75"/>
                  <a:pt x="62" y="75"/>
                  <a:pt x="62" y="75"/>
                </a:cubicBezTo>
                <a:cubicBezTo>
                  <a:pt x="61" y="76"/>
                  <a:pt x="60" y="77"/>
                  <a:pt x="59" y="78"/>
                </a:cubicBezTo>
                <a:cubicBezTo>
                  <a:pt x="56" y="81"/>
                  <a:pt x="52" y="85"/>
                  <a:pt x="49" y="88"/>
                </a:cubicBezTo>
                <a:cubicBezTo>
                  <a:pt x="42" y="94"/>
                  <a:pt x="35" y="100"/>
                  <a:pt x="29" y="106"/>
                </a:cubicBezTo>
                <a:cubicBezTo>
                  <a:pt x="28" y="107"/>
                  <a:pt x="29" y="107"/>
                  <a:pt x="29" y="107"/>
                </a:cubicBezTo>
                <a:cubicBezTo>
                  <a:pt x="30" y="106"/>
                  <a:pt x="30" y="106"/>
                  <a:pt x="31" y="106"/>
                </a:cubicBezTo>
                <a:cubicBezTo>
                  <a:pt x="31" y="106"/>
                  <a:pt x="31" y="106"/>
                  <a:pt x="31" y="106"/>
                </a:cubicBezTo>
                <a:cubicBezTo>
                  <a:pt x="38" y="100"/>
                  <a:pt x="44" y="95"/>
                  <a:pt x="50" y="89"/>
                </a:cubicBezTo>
                <a:cubicBezTo>
                  <a:pt x="55" y="85"/>
                  <a:pt x="58" y="81"/>
                  <a:pt x="63" y="78"/>
                </a:cubicBezTo>
                <a:cubicBezTo>
                  <a:pt x="65" y="75"/>
                  <a:pt x="68" y="73"/>
                  <a:pt x="70" y="71"/>
                </a:cubicBezTo>
                <a:cubicBezTo>
                  <a:pt x="70" y="71"/>
                  <a:pt x="70" y="72"/>
                  <a:pt x="69" y="72"/>
                </a:cubicBezTo>
                <a:cubicBezTo>
                  <a:pt x="66" y="77"/>
                  <a:pt x="62" y="81"/>
                  <a:pt x="59" y="85"/>
                </a:cubicBezTo>
                <a:cubicBezTo>
                  <a:pt x="52" y="93"/>
                  <a:pt x="43" y="99"/>
                  <a:pt x="36" y="107"/>
                </a:cubicBezTo>
                <a:cubicBezTo>
                  <a:pt x="36" y="107"/>
                  <a:pt x="36" y="107"/>
                  <a:pt x="36" y="107"/>
                </a:cubicBezTo>
                <a:cubicBezTo>
                  <a:pt x="29" y="108"/>
                  <a:pt x="22" y="108"/>
                  <a:pt x="15" y="106"/>
                </a:cubicBezTo>
                <a:close/>
                <a:moveTo>
                  <a:pt x="48" y="90"/>
                </a:moveTo>
                <a:cubicBezTo>
                  <a:pt x="44" y="94"/>
                  <a:pt x="41" y="97"/>
                  <a:pt x="37" y="100"/>
                </a:cubicBezTo>
                <a:cubicBezTo>
                  <a:pt x="36" y="101"/>
                  <a:pt x="34" y="102"/>
                  <a:pt x="33" y="103"/>
                </a:cubicBezTo>
                <a:cubicBezTo>
                  <a:pt x="33" y="103"/>
                  <a:pt x="34" y="102"/>
                  <a:pt x="34" y="102"/>
                </a:cubicBezTo>
                <a:cubicBezTo>
                  <a:pt x="38" y="99"/>
                  <a:pt x="41" y="95"/>
                  <a:pt x="45" y="92"/>
                </a:cubicBezTo>
                <a:cubicBezTo>
                  <a:pt x="46" y="92"/>
                  <a:pt x="47" y="91"/>
                  <a:pt x="48" y="90"/>
                </a:cubicBezTo>
                <a:close/>
                <a:moveTo>
                  <a:pt x="40" y="107"/>
                </a:moveTo>
                <a:cubicBezTo>
                  <a:pt x="39" y="107"/>
                  <a:pt x="38" y="107"/>
                  <a:pt x="37" y="107"/>
                </a:cubicBezTo>
                <a:cubicBezTo>
                  <a:pt x="40" y="106"/>
                  <a:pt x="42" y="103"/>
                  <a:pt x="44" y="101"/>
                </a:cubicBezTo>
                <a:cubicBezTo>
                  <a:pt x="48" y="97"/>
                  <a:pt x="52" y="94"/>
                  <a:pt x="55" y="91"/>
                </a:cubicBezTo>
                <a:cubicBezTo>
                  <a:pt x="63" y="84"/>
                  <a:pt x="69" y="77"/>
                  <a:pt x="77" y="70"/>
                </a:cubicBezTo>
                <a:cubicBezTo>
                  <a:pt x="78" y="69"/>
                  <a:pt x="81" y="67"/>
                  <a:pt x="81" y="66"/>
                </a:cubicBezTo>
                <a:cubicBezTo>
                  <a:pt x="80" y="69"/>
                  <a:pt x="78" y="71"/>
                  <a:pt x="76" y="73"/>
                </a:cubicBezTo>
                <a:cubicBezTo>
                  <a:pt x="72" y="77"/>
                  <a:pt x="70" y="80"/>
                  <a:pt x="67" y="84"/>
                </a:cubicBezTo>
                <a:cubicBezTo>
                  <a:pt x="64" y="88"/>
                  <a:pt x="60" y="91"/>
                  <a:pt x="57" y="94"/>
                </a:cubicBezTo>
                <a:cubicBezTo>
                  <a:pt x="54" y="98"/>
                  <a:pt x="50" y="103"/>
                  <a:pt x="46" y="106"/>
                </a:cubicBezTo>
                <a:cubicBezTo>
                  <a:pt x="46" y="106"/>
                  <a:pt x="46" y="107"/>
                  <a:pt x="46" y="107"/>
                </a:cubicBezTo>
                <a:cubicBezTo>
                  <a:pt x="44" y="107"/>
                  <a:pt x="42" y="107"/>
                  <a:pt x="40" y="107"/>
                </a:cubicBezTo>
                <a:close/>
                <a:moveTo>
                  <a:pt x="46" y="107"/>
                </a:moveTo>
                <a:cubicBezTo>
                  <a:pt x="46" y="107"/>
                  <a:pt x="46" y="107"/>
                  <a:pt x="46" y="107"/>
                </a:cubicBezTo>
                <a:cubicBezTo>
                  <a:pt x="50" y="105"/>
                  <a:pt x="52" y="102"/>
                  <a:pt x="55" y="99"/>
                </a:cubicBezTo>
                <a:cubicBezTo>
                  <a:pt x="58" y="96"/>
                  <a:pt x="62" y="92"/>
                  <a:pt x="66" y="89"/>
                </a:cubicBezTo>
                <a:cubicBezTo>
                  <a:pt x="73" y="82"/>
                  <a:pt x="81" y="75"/>
                  <a:pt x="88" y="68"/>
                </a:cubicBezTo>
                <a:cubicBezTo>
                  <a:pt x="86" y="71"/>
                  <a:pt x="83" y="75"/>
                  <a:pt x="80" y="78"/>
                </a:cubicBezTo>
                <a:cubicBezTo>
                  <a:pt x="77" y="82"/>
                  <a:pt x="74" y="85"/>
                  <a:pt x="71" y="88"/>
                </a:cubicBezTo>
                <a:cubicBezTo>
                  <a:pt x="65" y="94"/>
                  <a:pt x="59" y="100"/>
                  <a:pt x="54" y="106"/>
                </a:cubicBezTo>
                <a:cubicBezTo>
                  <a:pt x="54" y="107"/>
                  <a:pt x="55" y="107"/>
                  <a:pt x="55" y="107"/>
                </a:cubicBezTo>
                <a:cubicBezTo>
                  <a:pt x="55" y="106"/>
                  <a:pt x="56" y="106"/>
                  <a:pt x="56" y="106"/>
                </a:cubicBezTo>
                <a:cubicBezTo>
                  <a:pt x="56" y="106"/>
                  <a:pt x="57" y="105"/>
                  <a:pt x="57" y="104"/>
                </a:cubicBezTo>
                <a:cubicBezTo>
                  <a:pt x="63" y="97"/>
                  <a:pt x="70" y="92"/>
                  <a:pt x="76" y="86"/>
                </a:cubicBezTo>
                <a:cubicBezTo>
                  <a:pt x="84" y="79"/>
                  <a:pt x="91" y="72"/>
                  <a:pt x="99" y="66"/>
                </a:cubicBezTo>
                <a:cubicBezTo>
                  <a:pt x="96" y="68"/>
                  <a:pt x="92" y="73"/>
                  <a:pt x="89" y="76"/>
                </a:cubicBezTo>
                <a:cubicBezTo>
                  <a:pt x="86" y="79"/>
                  <a:pt x="83" y="83"/>
                  <a:pt x="79" y="87"/>
                </a:cubicBezTo>
                <a:cubicBezTo>
                  <a:pt x="76" y="91"/>
                  <a:pt x="73" y="94"/>
                  <a:pt x="70" y="98"/>
                </a:cubicBezTo>
                <a:cubicBezTo>
                  <a:pt x="67" y="102"/>
                  <a:pt x="63" y="104"/>
                  <a:pt x="60" y="107"/>
                </a:cubicBezTo>
                <a:cubicBezTo>
                  <a:pt x="60" y="107"/>
                  <a:pt x="60" y="107"/>
                  <a:pt x="60" y="107"/>
                </a:cubicBezTo>
                <a:cubicBezTo>
                  <a:pt x="55" y="107"/>
                  <a:pt x="51" y="107"/>
                  <a:pt x="46" y="107"/>
                </a:cubicBezTo>
                <a:close/>
                <a:moveTo>
                  <a:pt x="61" y="107"/>
                </a:moveTo>
                <a:cubicBezTo>
                  <a:pt x="67" y="103"/>
                  <a:pt x="71" y="98"/>
                  <a:pt x="77" y="93"/>
                </a:cubicBezTo>
                <a:cubicBezTo>
                  <a:pt x="83" y="87"/>
                  <a:pt x="89" y="81"/>
                  <a:pt x="96" y="76"/>
                </a:cubicBezTo>
                <a:cubicBezTo>
                  <a:pt x="97" y="75"/>
                  <a:pt x="98" y="73"/>
                  <a:pt x="99" y="72"/>
                </a:cubicBezTo>
                <a:cubicBezTo>
                  <a:pt x="100" y="72"/>
                  <a:pt x="101" y="71"/>
                  <a:pt x="102" y="70"/>
                </a:cubicBezTo>
                <a:cubicBezTo>
                  <a:pt x="101" y="71"/>
                  <a:pt x="100" y="72"/>
                  <a:pt x="99" y="73"/>
                </a:cubicBezTo>
                <a:cubicBezTo>
                  <a:pt x="97" y="76"/>
                  <a:pt x="94" y="79"/>
                  <a:pt x="91" y="82"/>
                </a:cubicBezTo>
                <a:cubicBezTo>
                  <a:pt x="87" y="87"/>
                  <a:pt x="82" y="92"/>
                  <a:pt x="78" y="97"/>
                </a:cubicBezTo>
                <a:cubicBezTo>
                  <a:pt x="75" y="101"/>
                  <a:pt x="71" y="104"/>
                  <a:pt x="68" y="108"/>
                </a:cubicBezTo>
                <a:cubicBezTo>
                  <a:pt x="66" y="108"/>
                  <a:pt x="63" y="108"/>
                  <a:pt x="61" y="107"/>
                </a:cubicBezTo>
                <a:close/>
                <a:moveTo>
                  <a:pt x="99" y="79"/>
                </a:moveTo>
                <a:cubicBezTo>
                  <a:pt x="101" y="78"/>
                  <a:pt x="102" y="77"/>
                  <a:pt x="103" y="76"/>
                </a:cubicBezTo>
                <a:cubicBezTo>
                  <a:pt x="107" y="73"/>
                  <a:pt x="103" y="77"/>
                  <a:pt x="102" y="77"/>
                </a:cubicBezTo>
                <a:cubicBezTo>
                  <a:pt x="99" y="81"/>
                  <a:pt x="95" y="85"/>
                  <a:pt x="92" y="88"/>
                </a:cubicBezTo>
                <a:cubicBezTo>
                  <a:pt x="90" y="91"/>
                  <a:pt x="87" y="94"/>
                  <a:pt x="85" y="97"/>
                </a:cubicBezTo>
                <a:cubicBezTo>
                  <a:pt x="82" y="101"/>
                  <a:pt x="79" y="103"/>
                  <a:pt x="75" y="107"/>
                </a:cubicBezTo>
                <a:cubicBezTo>
                  <a:pt x="75" y="108"/>
                  <a:pt x="75" y="108"/>
                  <a:pt x="76" y="108"/>
                </a:cubicBezTo>
                <a:cubicBezTo>
                  <a:pt x="85" y="101"/>
                  <a:pt x="93" y="91"/>
                  <a:pt x="102" y="82"/>
                </a:cubicBezTo>
                <a:cubicBezTo>
                  <a:pt x="104" y="80"/>
                  <a:pt x="106" y="78"/>
                  <a:pt x="108" y="76"/>
                </a:cubicBezTo>
                <a:cubicBezTo>
                  <a:pt x="106" y="78"/>
                  <a:pt x="103" y="81"/>
                  <a:pt x="101" y="84"/>
                </a:cubicBezTo>
                <a:cubicBezTo>
                  <a:pt x="97" y="89"/>
                  <a:pt x="92" y="95"/>
                  <a:pt x="87" y="101"/>
                </a:cubicBezTo>
                <a:cubicBezTo>
                  <a:pt x="86" y="103"/>
                  <a:pt x="85" y="104"/>
                  <a:pt x="84" y="105"/>
                </a:cubicBezTo>
                <a:cubicBezTo>
                  <a:pt x="84" y="106"/>
                  <a:pt x="83" y="106"/>
                  <a:pt x="83" y="107"/>
                </a:cubicBezTo>
                <a:cubicBezTo>
                  <a:pt x="82" y="107"/>
                  <a:pt x="82" y="107"/>
                  <a:pt x="82" y="108"/>
                </a:cubicBezTo>
                <a:cubicBezTo>
                  <a:pt x="81" y="108"/>
                  <a:pt x="81" y="108"/>
                  <a:pt x="81" y="109"/>
                </a:cubicBezTo>
                <a:cubicBezTo>
                  <a:pt x="77" y="109"/>
                  <a:pt x="73" y="108"/>
                  <a:pt x="69" y="108"/>
                </a:cubicBezTo>
                <a:cubicBezTo>
                  <a:pt x="73" y="103"/>
                  <a:pt x="78" y="99"/>
                  <a:pt x="82" y="94"/>
                </a:cubicBezTo>
                <a:cubicBezTo>
                  <a:pt x="87" y="89"/>
                  <a:pt x="93" y="83"/>
                  <a:pt x="99" y="79"/>
                </a:cubicBezTo>
                <a:close/>
                <a:moveTo>
                  <a:pt x="86" y="109"/>
                </a:moveTo>
                <a:cubicBezTo>
                  <a:pt x="84" y="109"/>
                  <a:pt x="83" y="109"/>
                  <a:pt x="82" y="109"/>
                </a:cubicBezTo>
                <a:cubicBezTo>
                  <a:pt x="82" y="109"/>
                  <a:pt x="82" y="108"/>
                  <a:pt x="82" y="108"/>
                </a:cubicBezTo>
                <a:cubicBezTo>
                  <a:pt x="82" y="108"/>
                  <a:pt x="82" y="108"/>
                  <a:pt x="82" y="108"/>
                </a:cubicBezTo>
                <a:cubicBezTo>
                  <a:pt x="85" y="106"/>
                  <a:pt x="87" y="103"/>
                  <a:pt x="90" y="100"/>
                </a:cubicBezTo>
                <a:cubicBezTo>
                  <a:pt x="95" y="95"/>
                  <a:pt x="100" y="91"/>
                  <a:pt x="105" y="86"/>
                </a:cubicBezTo>
                <a:cubicBezTo>
                  <a:pt x="106" y="85"/>
                  <a:pt x="107" y="84"/>
                  <a:pt x="108" y="82"/>
                </a:cubicBezTo>
                <a:cubicBezTo>
                  <a:pt x="109" y="82"/>
                  <a:pt x="112" y="79"/>
                  <a:pt x="110" y="82"/>
                </a:cubicBezTo>
                <a:cubicBezTo>
                  <a:pt x="108" y="85"/>
                  <a:pt x="105" y="88"/>
                  <a:pt x="103" y="91"/>
                </a:cubicBezTo>
                <a:cubicBezTo>
                  <a:pt x="98" y="97"/>
                  <a:pt x="93" y="102"/>
                  <a:pt x="88" y="107"/>
                </a:cubicBezTo>
                <a:cubicBezTo>
                  <a:pt x="88" y="108"/>
                  <a:pt x="88" y="108"/>
                  <a:pt x="89" y="108"/>
                </a:cubicBezTo>
                <a:cubicBezTo>
                  <a:pt x="97" y="102"/>
                  <a:pt x="103" y="95"/>
                  <a:pt x="110" y="88"/>
                </a:cubicBezTo>
                <a:cubicBezTo>
                  <a:pt x="111" y="87"/>
                  <a:pt x="113" y="85"/>
                  <a:pt x="113" y="84"/>
                </a:cubicBezTo>
                <a:cubicBezTo>
                  <a:pt x="112" y="87"/>
                  <a:pt x="110" y="90"/>
                  <a:pt x="108" y="92"/>
                </a:cubicBezTo>
                <a:cubicBezTo>
                  <a:pt x="104" y="96"/>
                  <a:pt x="101" y="100"/>
                  <a:pt x="98" y="104"/>
                </a:cubicBezTo>
                <a:cubicBezTo>
                  <a:pt x="97" y="105"/>
                  <a:pt x="97" y="105"/>
                  <a:pt x="96" y="106"/>
                </a:cubicBezTo>
                <a:cubicBezTo>
                  <a:pt x="95" y="107"/>
                  <a:pt x="94" y="108"/>
                  <a:pt x="92" y="109"/>
                </a:cubicBezTo>
                <a:cubicBezTo>
                  <a:pt x="92" y="109"/>
                  <a:pt x="92" y="109"/>
                  <a:pt x="92" y="109"/>
                </a:cubicBezTo>
                <a:cubicBezTo>
                  <a:pt x="90" y="109"/>
                  <a:pt x="87" y="109"/>
                  <a:pt x="86" y="109"/>
                </a:cubicBezTo>
                <a:close/>
                <a:moveTo>
                  <a:pt x="115" y="94"/>
                </a:moveTo>
                <a:cubicBezTo>
                  <a:pt x="115" y="94"/>
                  <a:pt x="115" y="95"/>
                  <a:pt x="114" y="96"/>
                </a:cubicBezTo>
                <a:cubicBezTo>
                  <a:pt x="110" y="100"/>
                  <a:pt x="106" y="104"/>
                  <a:pt x="102" y="108"/>
                </a:cubicBezTo>
                <a:cubicBezTo>
                  <a:pt x="102" y="108"/>
                  <a:pt x="102" y="108"/>
                  <a:pt x="102" y="108"/>
                </a:cubicBezTo>
                <a:cubicBezTo>
                  <a:pt x="102" y="109"/>
                  <a:pt x="101" y="109"/>
                  <a:pt x="100" y="109"/>
                </a:cubicBezTo>
                <a:cubicBezTo>
                  <a:pt x="105" y="104"/>
                  <a:pt x="109" y="100"/>
                  <a:pt x="113" y="95"/>
                </a:cubicBezTo>
                <a:cubicBezTo>
                  <a:pt x="114" y="95"/>
                  <a:pt x="116" y="91"/>
                  <a:pt x="115" y="94"/>
                </a:cubicBezTo>
                <a:close/>
                <a:moveTo>
                  <a:pt x="112" y="99"/>
                </a:moveTo>
                <a:cubicBezTo>
                  <a:pt x="110" y="102"/>
                  <a:pt x="108" y="104"/>
                  <a:pt x="105" y="106"/>
                </a:cubicBezTo>
                <a:cubicBezTo>
                  <a:pt x="101" y="110"/>
                  <a:pt x="107" y="104"/>
                  <a:pt x="108" y="103"/>
                </a:cubicBezTo>
                <a:cubicBezTo>
                  <a:pt x="110" y="101"/>
                  <a:pt x="111" y="100"/>
                  <a:pt x="112" y="99"/>
                </a:cubicBezTo>
                <a:close/>
                <a:moveTo>
                  <a:pt x="99" y="109"/>
                </a:moveTo>
                <a:cubicBezTo>
                  <a:pt x="97" y="109"/>
                  <a:pt x="95" y="109"/>
                  <a:pt x="93" y="109"/>
                </a:cubicBezTo>
                <a:cubicBezTo>
                  <a:pt x="94" y="109"/>
                  <a:pt x="94" y="109"/>
                  <a:pt x="94" y="109"/>
                </a:cubicBezTo>
                <a:cubicBezTo>
                  <a:pt x="94" y="109"/>
                  <a:pt x="95" y="109"/>
                  <a:pt x="95" y="108"/>
                </a:cubicBezTo>
                <a:cubicBezTo>
                  <a:pt x="96" y="107"/>
                  <a:pt x="97" y="106"/>
                  <a:pt x="99" y="105"/>
                </a:cubicBezTo>
                <a:cubicBezTo>
                  <a:pt x="102" y="101"/>
                  <a:pt x="106" y="97"/>
                  <a:pt x="109" y="93"/>
                </a:cubicBezTo>
                <a:cubicBezTo>
                  <a:pt x="110" y="93"/>
                  <a:pt x="116" y="87"/>
                  <a:pt x="114" y="90"/>
                </a:cubicBezTo>
                <a:cubicBezTo>
                  <a:pt x="112" y="93"/>
                  <a:pt x="110" y="95"/>
                  <a:pt x="108" y="97"/>
                </a:cubicBezTo>
                <a:cubicBezTo>
                  <a:pt x="105" y="101"/>
                  <a:pt x="102" y="105"/>
                  <a:pt x="99" y="109"/>
                </a:cubicBezTo>
                <a:close/>
                <a:moveTo>
                  <a:pt x="104" y="108"/>
                </a:moveTo>
                <a:cubicBezTo>
                  <a:pt x="108" y="105"/>
                  <a:pt x="112" y="101"/>
                  <a:pt x="115" y="96"/>
                </a:cubicBezTo>
                <a:cubicBezTo>
                  <a:pt x="115" y="96"/>
                  <a:pt x="115" y="96"/>
                  <a:pt x="116" y="95"/>
                </a:cubicBezTo>
                <a:cubicBezTo>
                  <a:pt x="116" y="95"/>
                  <a:pt x="116" y="95"/>
                  <a:pt x="117" y="94"/>
                </a:cubicBezTo>
                <a:cubicBezTo>
                  <a:pt x="116" y="95"/>
                  <a:pt x="116" y="95"/>
                  <a:pt x="116" y="96"/>
                </a:cubicBezTo>
                <a:cubicBezTo>
                  <a:pt x="115" y="97"/>
                  <a:pt x="114" y="98"/>
                  <a:pt x="113" y="99"/>
                </a:cubicBezTo>
                <a:cubicBezTo>
                  <a:pt x="111" y="103"/>
                  <a:pt x="109" y="105"/>
                  <a:pt x="106" y="108"/>
                </a:cubicBezTo>
                <a:cubicBezTo>
                  <a:pt x="105" y="108"/>
                  <a:pt x="104" y="108"/>
                  <a:pt x="104" y="108"/>
                </a:cubicBezTo>
                <a:close/>
                <a:moveTo>
                  <a:pt x="110" y="106"/>
                </a:moveTo>
                <a:cubicBezTo>
                  <a:pt x="109" y="107"/>
                  <a:pt x="108" y="107"/>
                  <a:pt x="107" y="107"/>
                </a:cubicBezTo>
                <a:cubicBezTo>
                  <a:pt x="107" y="107"/>
                  <a:pt x="107" y="107"/>
                  <a:pt x="107" y="107"/>
                </a:cubicBezTo>
                <a:cubicBezTo>
                  <a:pt x="107" y="107"/>
                  <a:pt x="108" y="107"/>
                  <a:pt x="108" y="107"/>
                </a:cubicBezTo>
                <a:cubicBezTo>
                  <a:pt x="108" y="107"/>
                  <a:pt x="108" y="107"/>
                  <a:pt x="108" y="107"/>
                </a:cubicBezTo>
                <a:cubicBezTo>
                  <a:pt x="110" y="104"/>
                  <a:pt x="113" y="102"/>
                  <a:pt x="115" y="100"/>
                </a:cubicBezTo>
                <a:cubicBezTo>
                  <a:pt x="116" y="98"/>
                  <a:pt x="119" y="94"/>
                  <a:pt x="117" y="99"/>
                </a:cubicBezTo>
                <a:cubicBezTo>
                  <a:pt x="115" y="102"/>
                  <a:pt x="113" y="105"/>
                  <a:pt x="110" y="106"/>
                </a:cubicBezTo>
                <a:cubicBezTo>
                  <a:pt x="110" y="106"/>
                  <a:pt x="110" y="106"/>
                  <a:pt x="110" y="106"/>
                </a:cubicBezTo>
                <a:close/>
                <a:moveTo>
                  <a:pt x="114" y="104"/>
                </a:moveTo>
                <a:cubicBezTo>
                  <a:pt x="116" y="102"/>
                  <a:pt x="118" y="99"/>
                  <a:pt x="118" y="96"/>
                </a:cubicBezTo>
                <a:cubicBezTo>
                  <a:pt x="119" y="96"/>
                  <a:pt x="118" y="95"/>
                  <a:pt x="118" y="96"/>
                </a:cubicBezTo>
                <a:cubicBezTo>
                  <a:pt x="117" y="97"/>
                  <a:pt x="116" y="98"/>
                  <a:pt x="114" y="99"/>
                </a:cubicBezTo>
                <a:cubicBezTo>
                  <a:pt x="116" y="97"/>
                  <a:pt x="117" y="95"/>
                  <a:pt x="118" y="93"/>
                </a:cubicBezTo>
                <a:cubicBezTo>
                  <a:pt x="118" y="93"/>
                  <a:pt x="118" y="92"/>
                  <a:pt x="117" y="93"/>
                </a:cubicBezTo>
                <a:cubicBezTo>
                  <a:pt x="117" y="93"/>
                  <a:pt x="116" y="94"/>
                  <a:pt x="116" y="94"/>
                </a:cubicBezTo>
                <a:cubicBezTo>
                  <a:pt x="116" y="93"/>
                  <a:pt x="117" y="92"/>
                  <a:pt x="117" y="92"/>
                </a:cubicBezTo>
                <a:cubicBezTo>
                  <a:pt x="117" y="91"/>
                  <a:pt x="117" y="91"/>
                  <a:pt x="116" y="91"/>
                </a:cubicBezTo>
                <a:cubicBezTo>
                  <a:pt x="113" y="94"/>
                  <a:pt x="110" y="98"/>
                  <a:pt x="107" y="101"/>
                </a:cubicBezTo>
                <a:cubicBezTo>
                  <a:pt x="105" y="103"/>
                  <a:pt x="104" y="104"/>
                  <a:pt x="102" y="106"/>
                </a:cubicBezTo>
                <a:cubicBezTo>
                  <a:pt x="102" y="106"/>
                  <a:pt x="102" y="107"/>
                  <a:pt x="101" y="107"/>
                </a:cubicBezTo>
                <a:cubicBezTo>
                  <a:pt x="104" y="104"/>
                  <a:pt x="106" y="100"/>
                  <a:pt x="108" y="97"/>
                </a:cubicBezTo>
                <a:cubicBezTo>
                  <a:pt x="111" y="94"/>
                  <a:pt x="114" y="92"/>
                  <a:pt x="116" y="88"/>
                </a:cubicBezTo>
                <a:cubicBezTo>
                  <a:pt x="116" y="88"/>
                  <a:pt x="115" y="88"/>
                  <a:pt x="115" y="88"/>
                </a:cubicBezTo>
                <a:cubicBezTo>
                  <a:pt x="110" y="91"/>
                  <a:pt x="106" y="96"/>
                  <a:pt x="102" y="100"/>
                </a:cubicBezTo>
                <a:cubicBezTo>
                  <a:pt x="102" y="99"/>
                  <a:pt x="103" y="99"/>
                  <a:pt x="103" y="99"/>
                </a:cubicBezTo>
                <a:cubicBezTo>
                  <a:pt x="107" y="93"/>
                  <a:pt x="111" y="89"/>
                  <a:pt x="115" y="83"/>
                </a:cubicBezTo>
                <a:cubicBezTo>
                  <a:pt x="115" y="83"/>
                  <a:pt x="114" y="83"/>
                  <a:pt x="114" y="83"/>
                </a:cubicBezTo>
                <a:cubicBezTo>
                  <a:pt x="110" y="86"/>
                  <a:pt x="106" y="90"/>
                  <a:pt x="102" y="94"/>
                </a:cubicBezTo>
                <a:cubicBezTo>
                  <a:pt x="98" y="98"/>
                  <a:pt x="94" y="102"/>
                  <a:pt x="90" y="107"/>
                </a:cubicBezTo>
                <a:cubicBezTo>
                  <a:pt x="98" y="98"/>
                  <a:pt x="106" y="89"/>
                  <a:pt x="112" y="80"/>
                </a:cubicBezTo>
                <a:cubicBezTo>
                  <a:pt x="112" y="79"/>
                  <a:pt x="112" y="79"/>
                  <a:pt x="112" y="79"/>
                </a:cubicBezTo>
                <a:cubicBezTo>
                  <a:pt x="106" y="83"/>
                  <a:pt x="102" y="88"/>
                  <a:pt x="97" y="92"/>
                </a:cubicBezTo>
                <a:cubicBezTo>
                  <a:pt x="95" y="95"/>
                  <a:pt x="92" y="97"/>
                  <a:pt x="89" y="100"/>
                </a:cubicBezTo>
                <a:cubicBezTo>
                  <a:pt x="96" y="92"/>
                  <a:pt x="102" y="83"/>
                  <a:pt x="110" y="75"/>
                </a:cubicBezTo>
                <a:cubicBezTo>
                  <a:pt x="110" y="75"/>
                  <a:pt x="110" y="75"/>
                  <a:pt x="110" y="75"/>
                </a:cubicBezTo>
                <a:cubicBezTo>
                  <a:pt x="114" y="80"/>
                  <a:pt x="118" y="86"/>
                  <a:pt x="119" y="93"/>
                </a:cubicBezTo>
                <a:cubicBezTo>
                  <a:pt x="119" y="98"/>
                  <a:pt x="117" y="102"/>
                  <a:pt x="114" y="104"/>
                </a:cubicBezTo>
                <a:close/>
                <a:moveTo>
                  <a:pt x="109" y="74"/>
                </a:moveTo>
                <a:cubicBezTo>
                  <a:pt x="100" y="81"/>
                  <a:pt x="93" y="90"/>
                  <a:pt x="85" y="99"/>
                </a:cubicBezTo>
                <a:cubicBezTo>
                  <a:pt x="86" y="97"/>
                  <a:pt x="87" y="95"/>
                  <a:pt x="89" y="93"/>
                </a:cubicBezTo>
                <a:cubicBezTo>
                  <a:pt x="95" y="86"/>
                  <a:pt x="100" y="80"/>
                  <a:pt x="106" y="74"/>
                </a:cubicBezTo>
                <a:cubicBezTo>
                  <a:pt x="107" y="74"/>
                  <a:pt x="106" y="73"/>
                  <a:pt x="106" y="73"/>
                </a:cubicBezTo>
                <a:cubicBezTo>
                  <a:pt x="99" y="78"/>
                  <a:pt x="93" y="83"/>
                  <a:pt x="87" y="88"/>
                </a:cubicBezTo>
                <a:cubicBezTo>
                  <a:pt x="88" y="87"/>
                  <a:pt x="88" y="87"/>
                  <a:pt x="89" y="86"/>
                </a:cubicBezTo>
                <a:cubicBezTo>
                  <a:pt x="93" y="80"/>
                  <a:pt x="100" y="76"/>
                  <a:pt x="103" y="69"/>
                </a:cubicBezTo>
                <a:cubicBezTo>
                  <a:pt x="103" y="68"/>
                  <a:pt x="103" y="68"/>
                  <a:pt x="102" y="68"/>
                </a:cubicBezTo>
                <a:cubicBezTo>
                  <a:pt x="96" y="75"/>
                  <a:pt x="89" y="82"/>
                  <a:pt x="82" y="88"/>
                </a:cubicBezTo>
                <a:cubicBezTo>
                  <a:pt x="78" y="91"/>
                  <a:pt x="75" y="94"/>
                  <a:pt x="72" y="97"/>
                </a:cubicBezTo>
                <a:cubicBezTo>
                  <a:pt x="72" y="97"/>
                  <a:pt x="72" y="96"/>
                  <a:pt x="72" y="96"/>
                </a:cubicBezTo>
                <a:cubicBezTo>
                  <a:pt x="75" y="92"/>
                  <a:pt x="79" y="89"/>
                  <a:pt x="82" y="85"/>
                </a:cubicBezTo>
                <a:cubicBezTo>
                  <a:pt x="88" y="78"/>
                  <a:pt x="95" y="72"/>
                  <a:pt x="100" y="65"/>
                </a:cubicBezTo>
                <a:cubicBezTo>
                  <a:pt x="100" y="65"/>
                  <a:pt x="100" y="65"/>
                  <a:pt x="100" y="65"/>
                </a:cubicBezTo>
                <a:cubicBezTo>
                  <a:pt x="103" y="68"/>
                  <a:pt x="106" y="71"/>
                  <a:pt x="109" y="74"/>
                </a:cubicBezTo>
                <a:close/>
                <a:moveTo>
                  <a:pt x="40" y="42"/>
                </a:moveTo>
                <a:cubicBezTo>
                  <a:pt x="48" y="30"/>
                  <a:pt x="44" y="16"/>
                  <a:pt x="37" y="5"/>
                </a:cubicBezTo>
                <a:cubicBezTo>
                  <a:pt x="48" y="3"/>
                  <a:pt x="59" y="5"/>
                  <a:pt x="70" y="4"/>
                </a:cubicBezTo>
                <a:cubicBezTo>
                  <a:pt x="64" y="14"/>
                  <a:pt x="62" y="23"/>
                  <a:pt x="67" y="33"/>
                </a:cubicBezTo>
                <a:cubicBezTo>
                  <a:pt x="73" y="45"/>
                  <a:pt x="86" y="53"/>
                  <a:pt x="96" y="61"/>
                </a:cubicBezTo>
                <a:cubicBezTo>
                  <a:pt x="96" y="62"/>
                  <a:pt x="96" y="62"/>
                  <a:pt x="97" y="62"/>
                </a:cubicBezTo>
                <a:cubicBezTo>
                  <a:pt x="96" y="62"/>
                  <a:pt x="95" y="63"/>
                  <a:pt x="94" y="64"/>
                </a:cubicBezTo>
                <a:cubicBezTo>
                  <a:pt x="91" y="67"/>
                  <a:pt x="85" y="63"/>
                  <a:pt x="81" y="62"/>
                </a:cubicBezTo>
                <a:cubicBezTo>
                  <a:pt x="73" y="60"/>
                  <a:pt x="69" y="67"/>
                  <a:pt x="63" y="71"/>
                </a:cubicBezTo>
                <a:cubicBezTo>
                  <a:pt x="54" y="76"/>
                  <a:pt x="50" y="65"/>
                  <a:pt x="44" y="61"/>
                </a:cubicBezTo>
                <a:cubicBezTo>
                  <a:pt x="38" y="57"/>
                  <a:pt x="32" y="58"/>
                  <a:pt x="27" y="60"/>
                </a:cubicBezTo>
                <a:cubicBezTo>
                  <a:pt x="31" y="54"/>
                  <a:pt x="36" y="48"/>
                  <a:pt x="40" y="42"/>
                </a:cubicBezTo>
                <a:close/>
                <a:moveTo>
                  <a:pt x="16" y="75"/>
                </a:moveTo>
                <a:cubicBezTo>
                  <a:pt x="19" y="72"/>
                  <a:pt x="23" y="70"/>
                  <a:pt x="26" y="67"/>
                </a:cubicBezTo>
                <a:cubicBezTo>
                  <a:pt x="28" y="66"/>
                  <a:pt x="30" y="64"/>
                  <a:pt x="32" y="63"/>
                </a:cubicBezTo>
                <a:cubicBezTo>
                  <a:pt x="34" y="62"/>
                  <a:pt x="35" y="61"/>
                  <a:pt x="37" y="61"/>
                </a:cubicBezTo>
                <a:cubicBezTo>
                  <a:pt x="37" y="61"/>
                  <a:pt x="37" y="61"/>
                  <a:pt x="37" y="61"/>
                </a:cubicBezTo>
                <a:cubicBezTo>
                  <a:pt x="37" y="61"/>
                  <a:pt x="35" y="63"/>
                  <a:pt x="35" y="63"/>
                </a:cubicBezTo>
                <a:cubicBezTo>
                  <a:pt x="29" y="68"/>
                  <a:pt x="24" y="72"/>
                  <a:pt x="18" y="76"/>
                </a:cubicBezTo>
                <a:cubicBezTo>
                  <a:pt x="15" y="78"/>
                  <a:pt x="13" y="81"/>
                  <a:pt x="10" y="83"/>
                </a:cubicBezTo>
                <a:cubicBezTo>
                  <a:pt x="12" y="80"/>
                  <a:pt x="14" y="77"/>
                  <a:pt x="16" y="7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3"/>
          <p:cNvSpPr>
            <a:spLocks noEditPoints="1"/>
          </p:cNvSpPr>
          <p:nvPr/>
        </p:nvSpPr>
        <p:spPr bwMode="auto">
          <a:xfrm>
            <a:off x="1243013" y="596900"/>
            <a:ext cx="314325" cy="365125"/>
          </a:xfrm>
          <a:custGeom>
            <a:avLst/>
            <a:gdLst>
              <a:gd name="T0" fmla="*/ 71 w 84"/>
              <a:gd name="T1" fmla="*/ 86 h 97"/>
              <a:gd name="T2" fmla="*/ 49 w 84"/>
              <a:gd name="T3" fmla="*/ 1 h 97"/>
              <a:gd name="T4" fmla="*/ 0 w 84"/>
              <a:gd name="T5" fmla="*/ 57 h 97"/>
              <a:gd name="T6" fmla="*/ 46 w 84"/>
              <a:gd name="T7" fmla="*/ 74 h 97"/>
              <a:gd name="T8" fmla="*/ 36 w 84"/>
              <a:gd name="T9" fmla="*/ 87 h 97"/>
              <a:gd name="T10" fmla="*/ 34 w 84"/>
              <a:gd name="T11" fmla="*/ 72 h 97"/>
              <a:gd name="T12" fmla="*/ 19 w 84"/>
              <a:gd name="T13" fmla="*/ 89 h 97"/>
              <a:gd name="T14" fmla="*/ 28 w 84"/>
              <a:gd name="T15" fmla="*/ 86 h 97"/>
              <a:gd name="T16" fmla="*/ 14 w 84"/>
              <a:gd name="T17" fmla="*/ 86 h 97"/>
              <a:gd name="T18" fmla="*/ 32 w 84"/>
              <a:gd name="T19" fmla="*/ 72 h 97"/>
              <a:gd name="T20" fmla="*/ 55 w 84"/>
              <a:gd name="T21" fmla="*/ 72 h 97"/>
              <a:gd name="T22" fmla="*/ 39 w 84"/>
              <a:gd name="T23" fmla="*/ 77 h 97"/>
              <a:gd name="T24" fmla="*/ 22 w 84"/>
              <a:gd name="T25" fmla="*/ 86 h 97"/>
              <a:gd name="T26" fmla="*/ 63 w 84"/>
              <a:gd name="T27" fmla="*/ 61 h 97"/>
              <a:gd name="T28" fmla="*/ 52 w 84"/>
              <a:gd name="T29" fmla="*/ 56 h 97"/>
              <a:gd name="T30" fmla="*/ 16 w 84"/>
              <a:gd name="T31" fmla="*/ 84 h 97"/>
              <a:gd name="T32" fmla="*/ 13 w 84"/>
              <a:gd name="T33" fmla="*/ 81 h 97"/>
              <a:gd name="T34" fmla="*/ 39 w 84"/>
              <a:gd name="T35" fmla="*/ 58 h 97"/>
              <a:gd name="T36" fmla="*/ 28 w 84"/>
              <a:gd name="T37" fmla="*/ 63 h 97"/>
              <a:gd name="T38" fmla="*/ 10 w 84"/>
              <a:gd name="T39" fmla="*/ 82 h 97"/>
              <a:gd name="T40" fmla="*/ 23 w 84"/>
              <a:gd name="T41" fmla="*/ 62 h 97"/>
              <a:gd name="T42" fmla="*/ 17 w 84"/>
              <a:gd name="T43" fmla="*/ 57 h 97"/>
              <a:gd name="T44" fmla="*/ 14 w 84"/>
              <a:gd name="T45" fmla="*/ 65 h 97"/>
              <a:gd name="T46" fmla="*/ 7 w 84"/>
              <a:gd name="T47" fmla="*/ 61 h 97"/>
              <a:gd name="T48" fmla="*/ 7 w 84"/>
              <a:gd name="T49" fmla="*/ 61 h 97"/>
              <a:gd name="T50" fmla="*/ 27 w 84"/>
              <a:gd name="T51" fmla="*/ 59 h 97"/>
              <a:gd name="T52" fmla="*/ 26 w 84"/>
              <a:gd name="T53" fmla="*/ 58 h 97"/>
              <a:gd name="T54" fmla="*/ 26 w 84"/>
              <a:gd name="T55" fmla="*/ 58 h 97"/>
              <a:gd name="T56" fmla="*/ 13 w 84"/>
              <a:gd name="T57" fmla="*/ 63 h 97"/>
              <a:gd name="T58" fmla="*/ 9 w 84"/>
              <a:gd name="T59" fmla="*/ 62 h 97"/>
              <a:gd name="T60" fmla="*/ 15 w 84"/>
              <a:gd name="T61" fmla="*/ 63 h 97"/>
              <a:gd name="T62" fmla="*/ 5 w 84"/>
              <a:gd name="T63" fmla="*/ 62 h 97"/>
              <a:gd name="T64" fmla="*/ 7 w 84"/>
              <a:gd name="T65" fmla="*/ 58 h 97"/>
              <a:gd name="T66" fmla="*/ 3 w 84"/>
              <a:gd name="T67" fmla="*/ 60 h 97"/>
              <a:gd name="T68" fmla="*/ 39 w 84"/>
              <a:gd name="T69" fmla="*/ 61 h 97"/>
              <a:gd name="T70" fmla="*/ 29 w 84"/>
              <a:gd name="T71" fmla="*/ 93 h 97"/>
              <a:gd name="T72" fmla="*/ 61 w 84"/>
              <a:gd name="T73" fmla="*/ 67 h 97"/>
              <a:gd name="T74" fmla="*/ 35 w 84"/>
              <a:gd name="T75" fmla="*/ 94 h 97"/>
              <a:gd name="T76" fmla="*/ 40 w 84"/>
              <a:gd name="T77" fmla="*/ 94 h 97"/>
              <a:gd name="T78" fmla="*/ 47 w 84"/>
              <a:gd name="T79" fmla="*/ 93 h 97"/>
              <a:gd name="T80" fmla="*/ 54 w 84"/>
              <a:gd name="T81" fmla="*/ 90 h 97"/>
              <a:gd name="T82" fmla="*/ 71 w 84"/>
              <a:gd name="T83" fmla="*/ 79 h 97"/>
              <a:gd name="T84" fmla="*/ 63 w 84"/>
              <a:gd name="T85" fmla="*/ 88 h 97"/>
              <a:gd name="T86" fmla="*/ 67 w 84"/>
              <a:gd name="T87" fmla="*/ 81 h 97"/>
              <a:gd name="T88" fmla="*/ 77 w 84"/>
              <a:gd name="T89" fmla="*/ 66 h 97"/>
              <a:gd name="T90" fmla="*/ 77 w 84"/>
              <a:gd name="T91" fmla="*/ 64 h 97"/>
              <a:gd name="T92" fmla="*/ 44 w 84"/>
              <a:gd name="T93" fmla="*/ 90 h 97"/>
              <a:gd name="T94" fmla="*/ 45 w 84"/>
              <a:gd name="T95" fmla="*/ 85 h 97"/>
              <a:gd name="T96" fmla="*/ 71 w 84"/>
              <a:gd name="T97" fmla="*/ 60 h 97"/>
              <a:gd name="T98" fmla="*/ 34 w 84"/>
              <a:gd name="T99" fmla="*/ 27 h 97"/>
              <a:gd name="T100" fmla="*/ 49 w 84"/>
              <a:gd name="T101" fmla="*/ 26 h 97"/>
              <a:gd name="T102" fmla="*/ 60 w 84"/>
              <a:gd name="T103" fmla="*/ 56 h 97"/>
              <a:gd name="T104" fmla="*/ 34 w 84"/>
              <a:gd name="T105" fmla="*/ 2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 h="97">
                <a:moveTo>
                  <a:pt x="0" y="58"/>
                </a:moveTo>
                <a:cubicBezTo>
                  <a:pt x="0" y="59"/>
                  <a:pt x="0" y="59"/>
                  <a:pt x="0" y="60"/>
                </a:cubicBezTo>
                <a:cubicBezTo>
                  <a:pt x="0" y="70"/>
                  <a:pt x="4" y="80"/>
                  <a:pt x="10" y="87"/>
                </a:cubicBezTo>
                <a:cubicBezTo>
                  <a:pt x="18" y="95"/>
                  <a:pt x="32" y="97"/>
                  <a:pt x="42" y="97"/>
                </a:cubicBezTo>
                <a:cubicBezTo>
                  <a:pt x="53" y="97"/>
                  <a:pt x="63" y="93"/>
                  <a:pt x="71" y="86"/>
                </a:cubicBezTo>
                <a:cubicBezTo>
                  <a:pt x="78" y="80"/>
                  <a:pt x="81" y="72"/>
                  <a:pt x="82" y="63"/>
                </a:cubicBezTo>
                <a:cubicBezTo>
                  <a:pt x="84" y="44"/>
                  <a:pt x="72" y="24"/>
                  <a:pt x="52" y="24"/>
                </a:cubicBezTo>
                <a:cubicBezTo>
                  <a:pt x="52" y="17"/>
                  <a:pt x="53" y="10"/>
                  <a:pt x="51" y="2"/>
                </a:cubicBezTo>
                <a:cubicBezTo>
                  <a:pt x="51" y="2"/>
                  <a:pt x="50" y="1"/>
                  <a:pt x="50" y="1"/>
                </a:cubicBezTo>
                <a:cubicBezTo>
                  <a:pt x="50" y="1"/>
                  <a:pt x="49" y="1"/>
                  <a:pt x="49" y="1"/>
                </a:cubicBezTo>
                <a:cubicBezTo>
                  <a:pt x="44" y="1"/>
                  <a:pt x="40" y="2"/>
                  <a:pt x="36" y="1"/>
                </a:cubicBezTo>
                <a:cubicBezTo>
                  <a:pt x="35" y="0"/>
                  <a:pt x="34" y="1"/>
                  <a:pt x="34" y="1"/>
                </a:cubicBezTo>
                <a:cubicBezTo>
                  <a:pt x="34" y="2"/>
                  <a:pt x="33" y="2"/>
                  <a:pt x="33" y="3"/>
                </a:cubicBezTo>
                <a:cubicBezTo>
                  <a:pt x="33" y="10"/>
                  <a:pt x="35" y="17"/>
                  <a:pt x="33" y="24"/>
                </a:cubicBezTo>
                <a:cubicBezTo>
                  <a:pt x="16" y="23"/>
                  <a:pt x="2" y="41"/>
                  <a:pt x="0" y="57"/>
                </a:cubicBezTo>
                <a:cubicBezTo>
                  <a:pt x="0" y="57"/>
                  <a:pt x="0" y="58"/>
                  <a:pt x="0" y="58"/>
                </a:cubicBezTo>
                <a:close/>
                <a:moveTo>
                  <a:pt x="29" y="93"/>
                </a:moveTo>
                <a:cubicBezTo>
                  <a:pt x="28" y="93"/>
                  <a:pt x="28" y="93"/>
                  <a:pt x="28" y="93"/>
                </a:cubicBezTo>
                <a:cubicBezTo>
                  <a:pt x="27" y="92"/>
                  <a:pt x="25" y="92"/>
                  <a:pt x="23" y="91"/>
                </a:cubicBezTo>
                <a:cubicBezTo>
                  <a:pt x="31" y="85"/>
                  <a:pt x="38" y="80"/>
                  <a:pt x="46" y="74"/>
                </a:cubicBezTo>
                <a:cubicBezTo>
                  <a:pt x="49" y="72"/>
                  <a:pt x="52" y="70"/>
                  <a:pt x="55" y="68"/>
                </a:cubicBezTo>
                <a:cubicBezTo>
                  <a:pt x="57" y="66"/>
                  <a:pt x="59" y="65"/>
                  <a:pt x="61" y="63"/>
                </a:cubicBezTo>
                <a:cubicBezTo>
                  <a:pt x="63" y="61"/>
                  <a:pt x="65" y="60"/>
                  <a:pt x="62" y="63"/>
                </a:cubicBezTo>
                <a:cubicBezTo>
                  <a:pt x="57" y="69"/>
                  <a:pt x="51" y="73"/>
                  <a:pt x="45" y="78"/>
                </a:cubicBezTo>
                <a:cubicBezTo>
                  <a:pt x="42" y="80"/>
                  <a:pt x="39" y="84"/>
                  <a:pt x="36" y="87"/>
                </a:cubicBezTo>
                <a:cubicBezTo>
                  <a:pt x="34" y="88"/>
                  <a:pt x="33" y="89"/>
                  <a:pt x="31" y="91"/>
                </a:cubicBezTo>
                <a:cubicBezTo>
                  <a:pt x="30" y="91"/>
                  <a:pt x="29" y="92"/>
                  <a:pt x="29" y="93"/>
                </a:cubicBezTo>
                <a:close/>
                <a:moveTo>
                  <a:pt x="17" y="88"/>
                </a:moveTo>
                <a:cubicBezTo>
                  <a:pt x="17" y="88"/>
                  <a:pt x="17" y="88"/>
                  <a:pt x="17" y="88"/>
                </a:cubicBezTo>
                <a:cubicBezTo>
                  <a:pt x="23" y="83"/>
                  <a:pt x="28" y="77"/>
                  <a:pt x="34" y="72"/>
                </a:cubicBezTo>
                <a:cubicBezTo>
                  <a:pt x="38" y="69"/>
                  <a:pt x="41" y="66"/>
                  <a:pt x="45" y="63"/>
                </a:cubicBezTo>
                <a:cubicBezTo>
                  <a:pt x="48" y="61"/>
                  <a:pt x="52" y="59"/>
                  <a:pt x="53" y="57"/>
                </a:cubicBezTo>
                <a:cubicBezTo>
                  <a:pt x="47" y="63"/>
                  <a:pt x="40" y="69"/>
                  <a:pt x="34" y="75"/>
                </a:cubicBezTo>
                <a:cubicBezTo>
                  <a:pt x="28" y="79"/>
                  <a:pt x="23" y="83"/>
                  <a:pt x="19" y="89"/>
                </a:cubicBezTo>
                <a:cubicBezTo>
                  <a:pt x="19" y="89"/>
                  <a:pt x="19" y="89"/>
                  <a:pt x="19" y="89"/>
                </a:cubicBezTo>
                <a:cubicBezTo>
                  <a:pt x="26" y="85"/>
                  <a:pt x="32" y="80"/>
                  <a:pt x="38" y="76"/>
                </a:cubicBezTo>
                <a:cubicBezTo>
                  <a:pt x="44" y="71"/>
                  <a:pt x="51" y="64"/>
                  <a:pt x="58" y="60"/>
                </a:cubicBezTo>
                <a:cubicBezTo>
                  <a:pt x="55" y="62"/>
                  <a:pt x="52" y="65"/>
                  <a:pt x="49" y="67"/>
                </a:cubicBezTo>
                <a:cubicBezTo>
                  <a:pt x="46" y="70"/>
                  <a:pt x="42" y="73"/>
                  <a:pt x="38" y="77"/>
                </a:cubicBezTo>
                <a:cubicBezTo>
                  <a:pt x="35" y="80"/>
                  <a:pt x="32" y="83"/>
                  <a:pt x="28" y="86"/>
                </a:cubicBezTo>
                <a:cubicBezTo>
                  <a:pt x="26" y="88"/>
                  <a:pt x="24" y="89"/>
                  <a:pt x="22" y="91"/>
                </a:cubicBezTo>
                <a:cubicBezTo>
                  <a:pt x="20" y="90"/>
                  <a:pt x="19" y="89"/>
                  <a:pt x="17" y="88"/>
                </a:cubicBezTo>
                <a:close/>
                <a:moveTo>
                  <a:pt x="16" y="88"/>
                </a:moveTo>
                <a:cubicBezTo>
                  <a:pt x="16" y="88"/>
                  <a:pt x="16" y="88"/>
                  <a:pt x="16" y="88"/>
                </a:cubicBezTo>
                <a:cubicBezTo>
                  <a:pt x="16" y="87"/>
                  <a:pt x="15" y="87"/>
                  <a:pt x="14" y="86"/>
                </a:cubicBezTo>
                <a:cubicBezTo>
                  <a:pt x="20" y="81"/>
                  <a:pt x="26" y="76"/>
                  <a:pt x="32" y="71"/>
                </a:cubicBezTo>
                <a:cubicBezTo>
                  <a:pt x="36" y="68"/>
                  <a:pt x="39" y="65"/>
                  <a:pt x="43" y="62"/>
                </a:cubicBezTo>
                <a:cubicBezTo>
                  <a:pt x="45" y="61"/>
                  <a:pt x="47" y="60"/>
                  <a:pt x="49" y="58"/>
                </a:cubicBezTo>
                <a:cubicBezTo>
                  <a:pt x="53" y="55"/>
                  <a:pt x="48" y="59"/>
                  <a:pt x="47" y="60"/>
                </a:cubicBezTo>
                <a:cubicBezTo>
                  <a:pt x="42" y="64"/>
                  <a:pt x="37" y="68"/>
                  <a:pt x="32" y="72"/>
                </a:cubicBezTo>
                <a:cubicBezTo>
                  <a:pt x="27" y="78"/>
                  <a:pt x="21" y="82"/>
                  <a:pt x="16" y="88"/>
                </a:cubicBezTo>
                <a:close/>
                <a:moveTo>
                  <a:pt x="48" y="76"/>
                </a:moveTo>
                <a:cubicBezTo>
                  <a:pt x="54" y="72"/>
                  <a:pt x="60" y="67"/>
                  <a:pt x="64" y="61"/>
                </a:cubicBezTo>
                <a:cubicBezTo>
                  <a:pt x="65" y="62"/>
                  <a:pt x="66" y="62"/>
                  <a:pt x="66" y="62"/>
                </a:cubicBezTo>
                <a:cubicBezTo>
                  <a:pt x="62" y="65"/>
                  <a:pt x="59" y="69"/>
                  <a:pt x="55" y="72"/>
                </a:cubicBezTo>
                <a:cubicBezTo>
                  <a:pt x="49" y="76"/>
                  <a:pt x="44" y="81"/>
                  <a:pt x="38" y="85"/>
                </a:cubicBezTo>
                <a:cubicBezTo>
                  <a:pt x="41" y="82"/>
                  <a:pt x="44" y="79"/>
                  <a:pt x="48" y="76"/>
                </a:cubicBezTo>
                <a:close/>
                <a:moveTo>
                  <a:pt x="46" y="74"/>
                </a:moveTo>
                <a:cubicBezTo>
                  <a:pt x="41" y="77"/>
                  <a:pt x="37" y="80"/>
                  <a:pt x="33" y="83"/>
                </a:cubicBezTo>
                <a:cubicBezTo>
                  <a:pt x="35" y="81"/>
                  <a:pt x="37" y="79"/>
                  <a:pt x="39" y="77"/>
                </a:cubicBezTo>
                <a:cubicBezTo>
                  <a:pt x="45" y="71"/>
                  <a:pt x="53" y="65"/>
                  <a:pt x="60" y="60"/>
                </a:cubicBezTo>
                <a:cubicBezTo>
                  <a:pt x="60" y="59"/>
                  <a:pt x="59" y="59"/>
                  <a:pt x="59" y="59"/>
                </a:cubicBezTo>
                <a:cubicBezTo>
                  <a:pt x="53" y="62"/>
                  <a:pt x="48" y="67"/>
                  <a:pt x="43" y="71"/>
                </a:cubicBezTo>
                <a:cubicBezTo>
                  <a:pt x="36" y="76"/>
                  <a:pt x="29" y="82"/>
                  <a:pt x="22" y="87"/>
                </a:cubicBezTo>
                <a:cubicBezTo>
                  <a:pt x="18" y="89"/>
                  <a:pt x="22" y="86"/>
                  <a:pt x="22" y="86"/>
                </a:cubicBezTo>
                <a:cubicBezTo>
                  <a:pt x="24" y="84"/>
                  <a:pt x="25" y="83"/>
                  <a:pt x="27" y="81"/>
                </a:cubicBezTo>
                <a:cubicBezTo>
                  <a:pt x="30" y="79"/>
                  <a:pt x="33" y="77"/>
                  <a:pt x="35" y="74"/>
                </a:cubicBezTo>
                <a:cubicBezTo>
                  <a:pt x="42" y="68"/>
                  <a:pt x="49" y="63"/>
                  <a:pt x="55" y="57"/>
                </a:cubicBezTo>
                <a:cubicBezTo>
                  <a:pt x="55" y="57"/>
                  <a:pt x="55" y="57"/>
                  <a:pt x="55" y="57"/>
                </a:cubicBezTo>
                <a:cubicBezTo>
                  <a:pt x="58" y="58"/>
                  <a:pt x="60" y="60"/>
                  <a:pt x="63" y="61"/>
                </a:cubicBezTo>
                <a:cubicBezTo>
                  <a:pt x="57" y="65"/>
                  <a:pt x="52" y="70"/>
                  <a:pt x="46" y="74"/>
                </a:cubicBezTo>
                <a:close/>
                <a:moveTo>
                  <a:pt x="40" y="66"/>
                </a:moveTo>
                <a:cubicBezTo>
                  <a:pt x="41" y="65"/>
                  <a:pt x="42" y="64"/>
                  <a:pt x="44" y="63"/>
                </a:cubicBezTo>
                <a:cubicBezTo>
                  <a:pt x="47" y="61"/>
                  <a:pt x="50" y="59"/>
                  <a:pt x="52" y="56"/>
                </a:cubicBezTo>
                <a:cubicBezTo>
                  <a:pt x="52" y="56"/>
                  <a:pt x="52" y="56"/>
                  <a:pt x="52" y="56"/>
                </a:cubicBezTo>
                <a:cubicBezTo>
                  <a:pt x="52" y="56"/>
                  <a:pt x="53" y="56"/>
                  <a:pt x="53" y="56"/>
                </a:cubicBezTo>
                <a:cubicBezTo>
                  <a:pt x="54" y="56"/>
                  <a:pt x="54" y="56"/>
                  <a:pt x="54" y="56"/>
                </a:cubicBezTo>
                <a:cubicBezTo>
                  <a:pt x="49" y="59"/>
                  <a:pt x="44" y="63"/>
                  <a:pt x="40" y="66"/>
                </a:cubicBezTo>
                <a:close/>
                <a:moveTo>
                  <a:pt x="17" y="83"/>
                </a:moveTo>
                <a:cubicBezTo>
                  <a:pt x="17" y="83"/>
                  <a:pt x="17" y="84"/>
                  <a:pt x="16" y="84"/>
                </a:cubicBezTo>
                <a:cubicBezTo>
                  <a:pt x="17" y="83"/>
                  <a:pt x="18" y="82"/>
                  <a:pt x="19" y="82"/>
                </a:cubicBezTo>
                <a:cubicBezTo>
                  <a:pt x="21" y="79"/>
                  <a:pt x="24" y="76"/>
                  <a:pt x="27" y="73"/>
                </a:cubicBezTo>
                <a:cubicBezTo>
                  <a:pt x="33" y="67"/>
                  <a:pt x="39" y="62"/>
                  <a:pt x="45" y="57"/>
                </a:cubicBezTo>
                <a:cubicBezTo>
                  <a:pt x="45" y="57"/>
                  <a:pt x="45" y="57"/>
                  <a:pt x="45" y="57"/>
                </a:cubicBezTo>
                <a:cubicBezTo>
                  <a:pt x="32" y="61"/>
                  <a:pt x="24" y="73"/>
                  <a:pt x="13" y="81"/>
                </a:cubicBezTo>
                <a:cubicBezTo>
                  <a:pt x="13" y="81"/>
                  <a:pt x="11" y="82"/>
                  <a:pt x="11" y="82"/>
                </a:cubicBezTo>
                <a:cubicBezTo>
                  <a:pt x="12" y="80"/>
                  <a:pt x="13" y="79"/>
                  <a:pt x="15" y="77"/>
                </a:cubicBezTo>
                <a:cubicBezTo>
                  <a:pt x="17" y="74"/>
                  <a:pt x="20" y="72"/>
                  <a:pt x="23" y="70"/>
                </a:cubicBezTo>
                <a:cubicBezTo>
                  <a:pt x="27" y="67"/>
                  <a:pt x="31" y="63"/>
                  <a:pt x="35" y="59"/>
                </a:cubicBezTo>
                <a:cubicBezTo>
                  <a:pt x="36" y="59"/>
                  <a:pt x="38" y="59"/>
                  <a:pt x="39" y="58"/>
                </a:cubicBezTo>
                <a:cubicBezTo>
                  <a:pt x="43" y="57"/>
                  <a:pt x="47" y="56"/>
                  <a:pt x="51" y="56"/>
                </a:cubicBezTo>
                <a:cubicBezTo>
                  <a:pt x="39" y="64"/>
                  <a:pt x="28" y="73"/>
                  <a:pt x="17" y="83"/>
                </a:cubicBezTo>
                <a:close/>
                <a:moveTo>
                  <a:pt x="8" y="79"/>
                </a:moveTo>
                <a:cubicBezTo>
                  <a:pt x="13" y="76"/>
                  <a:pt x="17" y="73"/>
                  <a:pt x="21" y="69"/>
                </a:cubicBezTo>
                <a:cubicBezTo>
                  <a:pt x="23" y="67"/>
                  <a:pt x="25" y="65"/>
                  <a:pt x="28" y="63"/>
                </a:cubicBezTo>
                <a:cubicBezTo>
                  <a:pt x="29" y="62"/>
                  <a:pt x="31" y="61"/>
                  <a:pt x="32" y="60"/>
                </a:cubicBezTo>
                <a:cubicBezTo>
                  <a:pt x="32" y="60"/>
                  <a:pt x="32" y="60"/>
                  <a:pt x="32" y="60"/>
                </a:cubicBezTo>
                <a:cubicBezTo>
                  <a:pt x="33" y="60"/>
                  <a:pt x="33" y="60"/>
                  <a:pt x="34" y="60"/>
                </a:cubicBezTo>
                <a:cubicBezTo>
                  <a:pt x="34" y="60"/>
                  <a:pt x="34" y="60"/>
                  <a:pt x="33" y="60"/>
                </a:cubicBezTo>
                <a:cubicBezTo>
                  <a:pt x="26" y="68"/>
                  <a:pt x="16" y="73"/>
                  <a:pt x="10" y="82"/>
                </a:cubicBezTo>
                <a:cubicBezTo>
                  <a:pt x="9" y="81"/>
                  <a:pt x="9" y="80"/>
                  <a:pt x="8" y="79"/>
                </a:cubicBezTo>
                <a:close/>
                <a:moveTo>
                  <a:pt x="7" y="76"/>
                </a:moveTo>
                <a:cubicBezTo>
                  <a:pt x="10" y="74"/>
                  <a:pt x="13" y="71"/>
                  <a:pt x="15" y="68"/>
                </a:cubicBezTo>
                <a:cubicBezTo>
                  <a:pt x="17" y="67"/>
                  <a:pt x="19" y="65"/>
                  <a:pt x="20" y="64"/>
                </a:cubicBezTo>
                <a:cubicBezTo>
                  <a:pt x="22" y="62"/>
                  <a:pt x="28" y="56"/>
                  <a:pt x="23" y="62"/>
                </a:cubicBezTo>
                <a:cubicBezTo>
                  <a:pt x="20" y="65"/>
                  <a:pt x="18" y="69"/>
                  <a:pt x="15" y="71"/>
                </a:cubicBezTo>
                <a:cubicBezTo>
                  <a:pt x="12" y="74"/>
                  <a:pt x="10" y="75"/>
                  <a:pt x="8" y="78"/>
                </a:cubicBezTo>
                <a:cubicBezTo>
                  <a:pt x="7" y="77"/>
                  <a:pt x="7" y="77"/>
                  <a:pt x="7" y="76"/>
                </a:cubicBezTo>
                <a:close/>
                <a:moveTo>
                  <a:pt x="4" y="68"/>
                </a:moveTo>
                <a:cubicBezTo>
                  <a:pt x="9" y="65"/>
                  <a:pt x="12" y="60"/>
                  <a:pt x="17" y="57"/>
                </a:cubicBezTo>
                <a:cubicBezTo>
                  <a:pt x="17" y="58"/>
                  <a:pt x="15" y="61"/>
                  <a:pt x="14" y="61"/>
                </a:cubicBezTo>
                <a:cubicBezTo>
                  <a:pt x="13" y="62"/>
                  <a:pt x="11" y="64"/>
                  <a:pt x="10" y="65"/>
                </a:cubicBezTo>
                <a:cubicBezTo>
                  <a:pt x="8" y="67"/>
                  <a:pt x="7" y="69"/>
                  <a:pt x="5" y="72"/>
                </a:cubicBezTo>
                <a:cubicBezTo>
                  <a:pt x="5" y="72"/>
                  <a:pt x="5" y="73"/>
                  <a:pt x="6" y="72"/>
                </a:cubicBezTo>
                <a:cubicBezTo>
                  <a:pt x="9" y="70"/>
                  <a:pt x="11" y="68"/>
                  <a:pt x="14" y="65"/>
                </a:cubicBezTo>
                <a:cubicBezTo>
                  <a:pt x="15" y="64"/>
                  <a:pt x="17" y="63"/>
                  <a:pt x="18" y="61"/>
                </a:cubicBezTo>
                <a:cubicBezTo>
                  <a:pt x="19" y="61"/>
                  <a:pt x="23" y="56"/>
                  <a:pt x="21" y="59"/>
                </a:cubicBezTo>
                <a:cubicBezTo>
                  <a:pt x="17" y="65"/>
                  <a:pt x="10" y="69"/>
                  <a:pt x="6" y="75"/>
                </a:cubicBezTo>
                <a:cubicBezTo>
                  <a:pt x="5" y="73"/>
                  <a:pt x="5" y="71"/>
                  <a:pt x="4" y="68"/>
                </a:cubicBezTo>
                <a:close/>
                <a:moveTo>
                  <a:pt x="7" y="61"/>
                </a:moveTo>
                <a:cubicBezTo>
                  <a:pt x="9" y="59"/>
                  <a:pt x="10" y="58"/>
                  <a:pt x="11" y="57"/>
                </a:cubicBezTo>
                <a:cubicBezTo>
                  <a:pt x="14" y="55"/>
                  <a:pt x="11" y="58"/>
                  <a:pt x="11" y="58"/>
                </a:cubicBezTo>
                <a:cubicBezTo>
                  <a:pt x="9" y="61"/>
                  <a:pt x="6" y="63"/>
                  <a:pt x="4" y="66"/>
                </a:cubicBezTo>
                <a:cubicBezTo>
                  <a:pt x="4" y="66"/>
                  <a:pt x="4" y="65"/>
                  <a:pt x="3" y="64"/>
                </a:cubicBezTo>
                <a:cubicBezTo>
                  <a:pt x="5" y="63"/>
                  <a:pt x="6" y="62"/>
                  <a:pt x="7" y="61"/>
                </a:cubicBezTo>
                <a:close/>
                <a:moveTo>
                  <a:pt x="11" y="76"/>
                </a:moveTo>
                <a:cubicBezTo>
                  <a:pt x="10" y="77"/>
                  <a:pt x="9" y="77"/>
                  <a:pt x="9" y="78"/>
                </a:cubicBezTo>
                <a:cubicBezTo>
                  <a:pt x="9" y="77"/>
                  <a:pt x="10" y="76"/>
                  <a:pt x="11" y="75"/>
                </a:cubicBezTo>
                <a:cubicBezTo>
                  <a:pt x="13" y="74"/>
                  <a:pt x="15" y="73"/>
                  <a:pt x="16" y="71"/>
                </a:cubicBezTo>
                <a:cubicBezTo>
                  <a:pt x="20" y="67"/>
                  <a:pt x="23" y="63"/>
                  <a:pt x="27" y="59"/>
                </a:cubicBezTo>
                <a:cubicBezTo>
                  <a:pt x="27" y="58"/>
                  <a:pt x="27" y="58"/>
                  <a:pt x="27" y="58"/>
                </a:cubicBezTo>
                <a:cubicBezTo>
                  <a:pt x="28" y="59"/>
                  <a:pt x="29" y="59"/>
                  <a:pt x="31" y="59"/>
                </a:cubicBezTo>
                <a:cubicBezTo>
                  <a:pt x="31" y="60"/>
                  <a:pt x="31" y="60"/>
                  <a:pt x="31" y="60"/>
                </a:cubicBezTo>
                <a:cubicBezTo>
                  <a:pt x="24" y="65"/>
                  <a:pt x="18" y="71"/>
                  <a:pt x="11" y="76"/>
                </a:cubicBezTo>
                <a:close/>
                <a:moveTo>
                  <a:pt x="26" y="58"/>
                </a:moveTo>
                <a:cubicBezTo>
                  <a:pt x="19" y="63"/>
                  <a:pt x="13" y="70"/>
                  <a:pt x="7" y="76"/>
                </a:cubicBezTo>
                <a:cubicBezTo>
                  <a:pt x="9" y="73"/>
                  <a:pt x="12" y="69"/>
                  <a:pt x="15" y="66"/>
                </a:cubicBezTo>
                <a:cubicBezTo>
                  <a:pt x="18" y="64"/>
                  <a:pt x="21" y="61"/>
                  <a:pt x="23" y="57"/>
                </a:cubicBezTo>
                <a:cubicBezTo>
                  <a:pt x="23" y="57"/>
                  <a:pt x="23" y="57"/>
                  <a:pt x="23" y="57"/>
                </a:cubicBezTo>
                <a:cubicBezTo>
                  <a:pt x="24" y="57"/>
                  <a:pt x="25" y="58"/>
                  <a:pt x="26" y="58"/>
                </a:cubicBezTo>
                <a:cubicBezTo>
                  <a:pt x="26" y="58"/>
                  <a:pt x="26" y="58"/>
                  <a:pt x="26" y="58"/>
                </a:cubicBezTo>
                <a:close/>
                <a:moveTo>
                  <a:pt x="15" y="63"/>
                </a:moveTo>
                <a:cubicBezTo>
                  <a:pt x="14" y="64"/>
                  <a:pt x="12" y="66"/>
                  <a:pt x="11" y="67"/>
                </a:cubicBezTo>
                <a:cubicBezTo>
                  <a:pt x="10" y="68"/>
                  <a:pt x="7" y="70"/>
                  <a:pt x="7" y="71"/>
                </a:cubicBezTo>
                <a:cubicBezTo>
                  <a:pt x="8" y="68"/>
                  <a:pt x="11" y="65"/>
                  <a:pt x="13" y="63"/>
                </a:cubicBezTo>
                <a:cubicBezTo>
                  <a:pt x="15" y="61"/>
                  <a:pt x="17" y="59"/>
                  <a:pt x="18" y="57"/>
                </a:cubicBezTo>
                <a:cubicBezTo>
                  <a:pt x="19" y="56"/>
                  <a:pt x="18" y="56"/>
                  <a:pt x="18" y="56"/>
                </a:cubicBezTo>
                <a:cubicBezTo>
                  <a:pt x="13" y="58"/>
                  <a:pt x="10" y="62"/>
                  <a:pt x="6" y="66"/>
                </a:cubicBezTo>
                <a:cubicBezTo>
                  <a:pt x="4" y="68"/>
                  <a:pt x="4" y="66"/>
                  <a:pt x="6" y="65"/>
                </a:cubicBezTo>
                <a:cubicBezTo>
                  <a:pt x="7" y="63"/>
                  <a:pt x="8" y="63"/>
                  <a:pt x="9" y="62"/>
                </a:cubicBezTo>
                <a:cubicBezTo>
                  <a:pt x="11" y="60"/>
                  <a:pt x="13" y="58"/>
                  <a:pt x="14" y="56"/>
                </a:cubicBezTo>
                <a:cubicBezTo>
                  <a:pt x="14" y="56"/>
                  <a:pt x="14" y="55"/>
                  <a:pt x="14" y="55"/>
                </a:cubicBezTo>
                <a:cubicBezTo>
                  <a:pt x="17" y="56"/>
                  <a:pt x="20" y="56"/>
                  <a:pt x="22" y="57"/>
                </a:cubicBezTo>
                <a:cubicBezTo>
                  <a:pt x="22" y="57"/>
                  <a:pt x="22" y="57"/>
                  <a:pt x="22" y="57"/>
                </a:cubicBezTo>
                <a:cubicBezTo>
                  <a:pt x="20" y="59"/>
                  <a:pt x="18" y="61"/>
                  <a:pt x="15" y="63"/>
                </a:cubicBezTo>
                <a:close/>
                <a:moveTo>
                  <a:pt x="5" y="62"/>
                </a:moveTo>
                <a:cubicBezTo>
                  <a:pt x="6" y="61"/>
                  <a:pt x="6" y="60"/>
                  <a:pt x="7" y="60"/>
                </a:cubicBezTo>
                <a:cubicBezTo>
                  <a:pt x="8" y="58"/>
                  <a:pt x="9" y="57"/>
                  <a:pt x="10" y="55"/>
                </a:cubicBezTo>
                <a:cubicBezTo>
                  <a:pt x="11" y="55"/>
                  <a:pt x="12" y="55"/>
                  <a:pt x="13" y="55"/>
                </a:cubicBezTo>
                <a:cubicBezTo>
                  <a:pt x="10" y="57"/>
                  <a:pt x="8" y="59"/>
                  <a:pt x="5" y="62"/>
                </a:cubicBezTo>
                <a:close/>
                <a:moveTo>
                  <a:pt x="4" y="60"/>
                </a:moveTo>
                <a:cubicBezTo>
                  <a:pt x="5" y="59"/>
                  <a:pt x="6" y="58"/>
                  <a:pt x="7" y="57"/>
                </a:cubicBezTo>
                <a:cubicBezTo>
                  <a:pt x="8" y="56"/>
                  <a:pt x="8" y="56"/>
                  <a:pt x="9" y="56"/>
                </a:cubicBezTo>
                <a:cubicBezTo>
                  <a:pt x="9" y="56"/>
                  <a:pt x="9" y="56"/>
                  <a:pt x="9" y="56"/>
                </a:cubicBezTo>
                <a:cubicBezTo>
                  <a:pt x="9" y="56"/>
                  <a:pt x="8" y="57"/>
                  <a:pt x="7" y="58"/>
                </a:cubicBezTo>
                <a:cubicBezTo>
                  <a:pt x="6" y="60"/>
                  <a:pt x="5" y="61"/>
                  <a:pt x="3" y="63"/>
                </a:cubicBezTo>
                <a:cubicBezTo>
                  <a:pt x="3" y="62"/>
                  <a:pt x="3" y="62"/>
                  <a:pt x="3" y="62"/>
                </a:cubicBezTo>
                <a:cubicBezTo>
                  <a:pt x="3" y="60"/>
                  <a:pt x="3" y="59"/>
                  <a:pt x="3" y="58"/>
                </a:cubicBezTo>
                <a:cubicBezTo>
                  <a:pt x="4" y="57"/>
                  <a:pt x="6" y="56"/>
                  <a:pt x="7" y="56"/>
                </a:cubicBezTo>
                <a:cubicBezTo>
                  <a:pt x="6" y="57"/>
                  <a:pt x="5" y="58"/>
                  <a:pt x="3" y="60"/>
                </a:cubicBezTo>
                <a:cubicBezTo>
                  <a:pt x="3" y="60"/>
                  <a:pt x="4" y="60"/>
                  <a:pt x="4" y="60"/>
                </a:cubicBezTo>
                <a:close/>
                <a:moveTo>
                  <a:pt x="11" y="83"/>
                </a:moveTo>
                <a:cubicBezTo>
                  <a:pt x="21" y="76"/>
                  <a:pt x="29" y="66"/>
                  <a:pt x="40" y="59"/>
                </a:cubicBezTo>
                <a:cubicBezTo>
                  <a:pt x="40" y="59"/>
                  <a:pt x="44" y="57"/>
                  <a:pt x="43" y="58"/>
                </a:cubicBezTo>
                <a:cubicBezTo>
                  <a:pt x="42" y="59"/>
                  <a:pt x="40" y="60"/>
                  <a:pt x="39" y="61"/>
                </a:cubicBezTo>
                <a:cubicBezTo>
                  <a:pt x="36" y="64"/>
                  <a:pt x="33" y="66"/>
                  <a:pt x="30" y="69"/>
                </a:cubicBezTo>
                <a:cubicBezTo>
                  <a:pt x="24" y="74"/>
                  <a:pt x="19" y="80"/>
                  <a:pt x="14" y="86"/>
                </a:cubicBezTo>
                <a:cubicBezTo>
                  <a:pt x="14" y="86"/>
                  <a:pt x="14" y="86"/>
                  <a:pt x="13" y="86"/>
                </a:cubicBezTo>
                <a:cubicBezTo>
                  <a:pt x="13" y="85"/>
                  <a:pt x="12" y="84"/>
                  <a:pt x="11" y="83"/>
                </a:cubicBezTo>
                <a:close/>
                <a:moveTo>
                  <a:pt x="29" y="93"/>
                </a:moveTo>
                <a:cubicBezTo>
                  <a:pt x="30" y="93"/>
                  <a:pt x="30" y="92"/>
                  <a:pt x="30" y="92"/>
                </a:cubicBezTo>
                <a:cubicBezTo>
                  <a:pt x="31" y="92"/>
                  <a:pt x="31" y="92"/>
                  <a:pt x="32" y="91"/>
                </a:cubicBezTo>
                <a:cubicBezTo>
                  <a:pt x="33" y="91"/>
                  <a:pt x="33" y="90"/>
                  <a:pt x="34" y="89"/>
                </a:cubicBezTo>
                <a:cubicBezTo>
                  <a:pt x="41" y="85"/>
                  <a:pt x="46" y="79"/>
                  <a:pt x="53" y="74"/>
                </a:cubicBezTo>
                <a:cubicBezTo>
                  <a:pt x="56" y="72"/>
                  <a:pt x="59" y="69"/>
                  <a:pt x="61" y="67"/>
                </a:cubicBezTo>
                <a:cubicBezTo>
                  <a:pt x="63" y="65"/>
                  <a:pt x="64" y="64"/>
                  <a:pt x="66" y="63"/>
                </a:cubicBezTo>
                <a:cubicBezTo>
                  <a:pt x="66" y="62"/>
                  <a:pt x="67" y="62"/>
                  <a:pt x="68" y="61"/>
                </a:cubicBezTo>
                <a:cubicBezTo>
                  <a:pt x="69" y="61"/>
                  <a:pt x="70" y="61"/>
                  <a:pt x="70" y="61"/>
                </a:cubicBezTo>
                <a:cubicBezTo>
                  <a:pt x="60" y="73"/>
                  <a:pt x="45" y="81"/>
                  <a:pt x="34" y="93"/>
                </a:cubicBezTo>
                <a:cubicBezTo>
                  <a:pt x="34" y="93"/>
                  <a:pt x="34" y="94"/>
                  <a:pt x="35" y="94"/>
                </a:cubicBezTo>
                <a:cubicBezTo>
                  <a:pt x="47" y="85"/>
                  <a:pt x="59" y="75"/>
                  <a:pt x="70" y="65"/>
                </a:cubicBezTo>
                <a:cubicBezTo>
                  <a:pt x="69" y="66"/>
                  <a:pt x="68" y="67"/>
                  <a:pt x="67" y="68"/>
                </a:cubicBezTo>
                <a:cubicBezTo>
                  <a:pt x="64" y="71"/>
                  <a:pt x="61" y="74"/>
                  <a:pt x="58" y="77"/>
                </a:cubicBezTo>
                <a:cubicBezTo>
                  <a:pt x="52" y="83"/>
                  <a:pt x="46" y="88"/>
                  <a:pt x="40" y="94"/>
                </a:cubicBezTo>
                <a:cubicBezTo>
                  <a:pt x="39" y="94"/>
                  <a:pt x="40" y="94"/>
                  <a:pt x="40" y="94"/>
                </a:cubicBezTo>
                <a:cubicBezTo>
                  <a:pt x="52" y="86"/>
                  <a:pt x="62" y="76"/>
                  <a:pt x="73" y="67"/>
                </a:cubicBezTo>
                <a:cubicBezTo>
                  <a:pt x="73" y="67"/>
                  <a:pt x="73" y="67"/>
                  <a:pt x="73" y="67"/>
                </a:cubicBezTo>
                <a:cubicBezTo>
                  <a:pt x="70" y="70"/>
                  <a:pt x="67" y="73"/>
                  <a:pt x="64" y="76"/>
                </a:cubicBezTo>
                <a:cubicBezTo>
                  <a:pt x="58" y="82"/>
                  <a:pt x="53" y="87"/>
                  <a:pt x="47" y="93"/>
                </a:cubicBezTo>
                <a:cubicBezTo>
                  <a:pt x="47" y="93"/>
                  <a:pt x="47" y="93"/>
                  <a:pt x="47" y="93"/>
                </a:cubicBezTo>
                <a:cubicBezTo>
                  <a:pt x="57" y="87"/>
                  <a:pt x="65" y="78"/>
                  <a:pt x="74" y="70"/>
                </a:cubicBezTo>
                <a:cubicBezTo>
                  <a:pt x="75" y="70"/>
                  <a:pt x="76" y="69"/>
                  <a:pt x="77" y="68"/>
                </a:cubicBezTo>
                <a:cubicBezTo>
                  <a:pt x="76" y="69"/>
                  <a:pt x="75" y="70"/>
                  <a:pt x="74" y="71"/>
                </a:cubicBezTo>
                <a:cubicBezTo>
                  <a:pt x="72" y="73"/>
                  <a:pt x="70" y="75"/>
                  <a:pt x="68" y="76"/>
                </a:cubicBezTo>
                <a:cubicBezTo>
                  <a:pt x="63" y="80"/>
                  <a:pt x="58" y="85"/>
                  <a:pt x="54" y="90"/>
                </a:cubicBezTo>
                <a:cubicBezTo>
                  <a:pt x="54" y="90"/>
                  <a:pt x="54" y="91"/>
                  <a:pt x="55" y="91"/>
                </a:cubicBezTo>
                <a:cubicBezTo>
                  <a:pt x="62" y="87"/>
                  <a:pt x="67" y="82"/>
                  <a:pt x="73" y="77"/>
                </a:cubicBezTo>
                <a:cubicBezTo>
                  <a:pt x="73" y="76"/>
                  <a:pt x="75" y="75"/>
                  <a:pt x="76" y="74"/>
                </a:cubicBezTo>
                <a:cubicBezTo>
                  <a:pt x="76" y="74"/>
                  <a:pt x="75" y="75"/>
                  <a:pt x="75" y="75"/>
                </a:cubicBezTo>
                <a:cubicBezTo>
                  <a:pt x="74" y="76"/>
                  <a:pt x="72" y="78"/>
                  <a:pt x="71" y="79"/>
                </a:cubicBezTo>
                <a:cubicBezTo>
                  <a:pt x="67" y="82"/>
                  <a:pt x="64" y="86"/>
                  <a:pt x="61" y="89"/>
                </a:cubicBezTo>
                <a:cubicBezTo>
                  <a:pt x="61" y="89"/>
                  <a:pt x="61" y="89"/>
                  <a:pt x="61" y="89"/>
                </a:cubicBezTo>
                <a:cubicBezTo>
                  <a:pt x="55" y="92"/>
                  <a:pt x="49" y="94"/>
                  <a:pt x="42" y="94"/>
                </a:cubicBezTo>
                <a:cubicBezTo>
                  <a:pt x="38" y="94"/>
                  <a:pt x="34" y="94"/>
                  <a:pt x="29" y="93"/>
                </a:cubicBezTo>
                <a:close/>
                <a:moveTo>
                  <a:pt x="63" y="88"/>
                </a:moveTo>
                <a:cubicBezTo>
                  <a:pt x="66" y="85"/>
                  <a:pt x="68" y="83"/>
                  <a:pt x="70" y="80"/>
                </a:cubicBezTo>
                <a:cubicBezTo>
                  <a:pt x="71" y="79"/>
                  <a:pt x="73" y="78"/>
                  <a:pt x="74" y="76"/>
                </a:cubicBezTo>
                <a:cubicBezTo>
                  <a:pt x="72" y="81"/>
                  <a:pt x="68" y="85"/>
                  <a:pt x="63" y="88"/>
                </a:cubicBezTo>
                <a:close/>
                <a:moveTo>
                  <a:pt x="76" y="73"/>
                </a:moveTo>
                <a:cubicBezTo>
                  <a:pt x="73" y="75"/>
                  <a:pt x="70" y="78"/>
                  <a:pt x="67" y="81"/>
                </a:cubicBezTo>
                <a:cubicBezTo>
                  <a:pt x="65" y="83"/>
                  <a:pt x="63" y="85"/>
                  <a:pt x="60" y="87"/>
                </a:cubicBezTo>
                <a:cubicBezTo>
                  <a:pt x="59" y="87"/>
                  <a:pt x="54" y="92"/>
                  <a:pt x="57" y="88"/>
                </a:cubicBezTo>
                <a:cubicBezTo>
                  <a:pt x="61" y="84"/>
                  <a:pt x="65" y="80"/>
                  <a:pt x="69" y="76"/>
                </a:cubicBezTo>
                <a:cubicBezTo>
                  <a:pt x="73" y="73"/>
                  <a:pt x="76" y="71"/>
                  <a:pt x="78" y="67"/>
                </a:cubicBezTo>
                <a:cubicBezTo>
                  <a:pt x="78" y="66"/>
                  <a:pt x="78" y="66"/>
                  <a:pt x="77" y="66"/>
                </a:cubicBezTo>
                <a:cubicBezTo>
                  <a:pt x="73" y="71"/>
                  <a:pt x="68" y="74"/>
                  <a:pt x="64" y="78"/>
                </a:cubicBezTo>
                <a:cubicBezTo>
                  <a:pt x="61" y="81"/>
                  <a:pt x="59" y="83"/>
                  <a:pt x="56" y="85"/>
                </a:cubicBezTo>
                <a:cubicBezTo>
                  <a:pt x="54" y="87"/>
                  <a:pt x="50" y="91"/>
                  <a:pt x="49" y="92"/>
                </a:cubicBezTo>
                <a:cubicBezTo>
                  <a:pt x="58" y="83"/>
                  <a:pt x="67" y="74"/>
                  <a:pt x="77" y="65"/>
                </a:cubicBezTo>
                <a:cubicBezTo>
                  <a:pt x="77" y="64"/>
                  <a:pt x="77" y="64"/>
                  <a:pt x="77" y="64"/>
                </a:cubicBezTo>
                <a:cubicBezTo>
                  <a:pt x="78" y="63"/>
                  <a:pt x="78" y="63"/>
                  <a:pt x="78" y="63"/>
                </a:cubicBezTo>
                <a:cubicBezTo>
                  <a:pt x="79" y="62"/>
                  <a:pt x="78" y="62"/>
                  <a:pt x="78" y="62"/>
                </a:cubicBezTo>
                <a:cubicBezTo>
                  <a:pt x="71" y="67"/>
                  <a:pt x="65" y="73"/>
                  <a:pt x="59" y="78"/>
                </a:cubicBezTo>
                <a:cubicBezTo>
                  <a:pt x="56" y="81"/>
                  <a:pt x="53" y="84"/>
                  <a:pt x="49" y="86"/>
                </a:cubicBezTo>
                <a:cubicBezTo>
                  <a:pt x="48" y="88"/>
                  <a:pt x="46" y="89"/>
                  <a:pt x="44" y="90"/>
                </a:cubicBezTo>
                <a:cubicBezTo>
                  <a:pt x="49" y="86"/>
                  <a:pt x="54" y="81"/>
                  <a:pt x="59" y="76"/>
                </a:cubicBezTo>
                <a:cubicBezTo>
                  <a:pt x="65" y="71"/>
                  <a:pt x="71" y="66"/>
                  <a:pt x="76" y="60"/>
                </a:cubicBezTo>
                <a:cubicBezTo>
                  <a:pt x="76" y="60"/>
                  <a:pt x="76" y="59"/>
                  <a:pt x="75" y="60"/>
                </a:cubicBezTo>
                <a:cubicBezTo>
                  <a:pt x="69" y="65"/>
                  <a:pt x="63" y="71"/>
                  <a:pt x="56" y="76"/>
                </a:cubicBezTo>
                <a:cubicBezTo>
                  <a:pt x="52" y="79"/>
                  <a:pt x="48" y="82"/>
                  <a:pt x="45" y="85"/>
                </a:cubicBezTo>
                <a:cubicBezTo>
                  <a:pt x="43" y="87"/>
                  <a:pt x="41" y="88"/>
                  <a:pt x="39" y="90"/>
                </a:cubicBezTo>
                <a:cubicBezTo>
                  <a:pt x="38" y="90"/>
                  <a:pt x="37" y="91"/>
                  <a:pt x="36" y="92"/>
                </a:cubicBezTo>
                <a:cubicBezTo>
                  <a:pt x="36" y="92"/>
                  <a:pt x="37" y="92"/>
                  <a:pt x="37" y="91"/>
                </a:cubicBezTo>
                <a:cubicBezTo>
                  <a:pt x="43" y="85"/>
                  <a:pt x="50" y="81"/>
                  <a:pt x="56" y="75"/>
                </a:cubicBezTo>
                <a:cubicBezTo>
                  <a:pt x="61" y="70"/>
                  <a:pt x="67" y="66"/>
                  <a:pt x="71" y="60"/>
                </a:cubicBezTo>
                <a:cubicBezTo>
                  <a:pt x="74" y="59"/>
                  <a:pt x="76" y="58"/>
                  <a:pt x="79" y="59"/>
                </a:cubicBezTo>
                <a:cubicBezTo>
                  <a:pt x="79" y="59"/>
                  <a:pt x="79" y="59"/>
                  <a:pt x="79" y="59"/>
                </a:cubicBezTo>
                <a:cubicBezTo>
                  <a:pt x="79" y="60"/>
                  <a:pt x="79" y="61"/>
                  <a:pt x="79" y="62"/>
                </a:cubicBezTo>
                <a:cubicBezTo>
                  <a:pt x="78" y="66"/>
                  <a:pt x="78" y="70"/>
                  <a:pt x="76" y="73"/>
                </a:cubicBezTo>
                <a:close/>
                <a:moveTo>
                  <a:pt x="34" y="27"/>
                </a:moveTo>
                <a:cubicBezTo>
                  <a:pt x="34" y="27"/>
                  <a:pt x="34" y="27"/>
                  <a:pt x="34" y="27"/>
                </a:cubicBezTo>
                <a:cubicBezTo>
                  <a:pt x="35" y="27"/>
                  <a:pt x="36" y="27"/>
                  <a:pt x="36" y="26"/>
                </a:cubicBezTo>
                <a:cubicBezTo>
                  <a:pt x="38" y="19"/>
                  <a:pt x="36" y="11"/>
                  <a:pt x="36" y="4"/>
                </a:cubicBezTo>
                <a:cubicBezTo>
                  <a:pt x="40" y="4"/>
                  <a:pt x="44" y="4"/>
                  <a:pt x="48" y="3"/>
                </a:cubicBezTo>
                <a:cubicBezTo>
                  <a:pt x="50" y="11"/>
                  <a:pt x="49" y="18"/>
                  <a:pt x="49" y="26"/>
                </a:cubicBezTo>
                <a:cubicBezTo>
                  <a:pt x="49" y="26"/>
                  <a:pt x="49" y="27"/>
                  <a:pt x="49" y="27"/>
                </a:cubicBezTo>
                <a:cubicBezTo>
                  <a:pt x="49" y="27"/>
                  <a:pt x="50" y="27"/>
                  <a:pt x="50" y="27"/>
                </a:cubicBezTo>
                <a:cubicBezTo>
                  <a:pt x="67" y="27"/>
                  <a:pt x="77" y="41"/>
                  <a:pt x="79" y="56"/>
                </a:cubicBezTo>
                <a:cubicBezTo>
                  <a:pt x="77" y="55"/>
                  <a:pt x="75" y="56"/>
                  <a:pt x="73" y="57"/>
                </a:cubicBezTo>
                <a:cubicBezTo>
                  <a:pt x="67" y="59"/>
                  <a:pt x="65" y="59"/>
                  <a:pt x="60" y="56"/>
                </a:cubicBezTo>
                <a:cubicBezTo>
                  <a:pt x="53" y="52"/>
                  <a:pt x="46" y="53"/>
                  <a:pt x="39" y="55"/>
                </a:cubicBezTo>
                <a:cubicBezTo>
                  <a:pt x="34" y="57"/>
                  <a:pt x="30" y="57"/>
                  <a:pt x="25" y="55"/>
                </a:cubicBezTo>
                <a:cubicBezTo>
                  <a:pt x="22" y="54"/>
                  <a:pt x="19" y="53"/>
                  <a:pt x="16" y="53"/>
                </a:cubicBezTo>
                <a:cubicBezTo>
                  <a:pt x="12" y="52"/>
                  <a:pt x="7" y="52"/>
                  <a:pt x="4" y="54"/>
                </a:cubicBezTo>
                <a:cubicBezTo>
                  <a:pt x="6" y="40"/>
                  <a:pt x="19" y="26"/>
                  <a:pt x="3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4"/>
          <p:cNvSpPr>
            <a:spLocks noEditPoints="1"/>
          </p:cNvSpPr>
          <p:nvPr/>
        </p:nvSpPr>
        <p:spPr bwMode="auto">
          <a:xfrm>
            <a:off x="6096001" y="165100"/>
            <a:ext cx="311150" cy="360363"/>
          </a:xfrm>
          <a:custGeom>
            <a:avLst/>
            <a:gdLst>
              <a:gd name="T0" fmla="*/ 71 w 83"/>
              <a:gd name="T1" fmla="*/ 85 h 96"/>
              <a:gd name="T2" fmla="*/ 48 w 83"/>
              <a:gd name="T3" fmla="*/ 0 h 96"/>
              <a:gd name="T4" fmla="*/ 0 w 83"/>
              <a:gd name="T5" fmla="*/ 56 h 96"/>
              <a:gd name="T6" fmla="*/ 46 w 83"/>
              <a:gd name="T7" fmla="*/ 74 h 96"/>
              <a:gd name="T8" fmla="*/ 35 w 83"/>
              <a:gd name="T9" fmla="*/ 86 h 96"/>
              <a:gd name="T10" fmla="*/ 34 w 83"/>
              <a:gd name="T11" fmla="*/ 71 h 96"/>
              <a:gd name="T12" fmla="*/ 19 w 83"/>
              <a:gd name="T13" fmla="*/ 89 h 96"/>
              <a:gd name="T14" fmla="*/ 28 w 83"/>
              <a:gd name="T15" fmla="*/ 85 h 96"/>
              <a:gd name="T16" fmla="*/ 14 w 83"/>
              <a:gd name="T17" fmla="*/ 86 h 96"/>
              <a:gd name="T18" fmla="*/ 32 w 83"/>
              <a:gd name="T19" fmla="*/ 72 h 96"/>
              <a:gd name="T20" fmla="*/ 54 w 83"/>
              <a:gd name="T21" fmla="*/ 71 h 96"/>
              <a:gd name="T22" fmla="*/ 38 w 83"/>
              <a:gd name="T23" fmla="*/ 76 h 96"/>
              <a:gd name="T24" fmla="*/ 22 w 83"/>
              <a:gd name="T25" fmla="*/ 85 h 96"/>
              <a:gd name="T26" fmla="*/ 63 w 83"/>
              <a:gd name="T27" fmla="*/ 60 h 96"/>
              <a:gd name="T28" fmla="*/ 51 w 83"/>
              <a:gd name="T29" fmla="*/ 55 h 96"/>
              <a:gd name="T30" fmla="*/ 16 w 83"/>
              <a:gd name="T31" fmla="*/ 84 h 96"/>
              <a:gd name="T32" fmla="*/ 13 w 83"/>
              <a:gd name="T33" fmla="*/ 80 h 96"/>
              <a:gd name="T34" fmla="*/ 39 w 83"/>
              <a:gd name="T35" fmla="*/ 57 h 96"/>
              <a:gd name="T36" fmla="*/ 27 w 83"/>
              <a:gd name="T37" fmla="*/ 63 h 96"/>
              <a:gd name="T38" fmla="*/ 10 w 83"/>
              <a:gd name="T39" fmla="*/ 81 h 96"/>
              <a:gd name="T40" fmla="*/ 23 w 83"/>
              <a:gd name="T41" fmla="*/ 61 h 96"/>
              <a:gd name="T42" fmla="*/ 17 w 83"/>
              <a:gd name="T43" fmla="*/ 57 h 96"/>
              <a:gd name="T44" fmla="*/ 13 w 83"/>
              <a:gd name="T45" fmla="*/ 65 h 96"/>
              <a:gd name="T46" fmla="*/ 7 w 83"/>
              <a:gd name="T47" fmla="*/ 60 h 96"/>
              <a:gd name="T48" fmla="*/ 7 w 83"/>
              <a:gd name="T49" fmla="*/ 60 h 96"/>
              <a:gd name="T50" fmla="*/ 26 w 83"/>
              <a:gd name="T51" fmla="*/ 58 h 96"/>
              <a:gd name="T52" fmla="*/ 26 w 83"/>
              <a:gd name="T53" fmla="*/ 57 h 96"/>
              <a:gd name="T54" fmla="*/ 26 w 83"/>
              <a:gd name="T55" fmla="*/ 57 h 96"/>
              <a:gd name="T56" fmla="*/ 13 w 83"/>
              <a:gd name="T57" fmla="*/ 62 h 96"/>
              <a:gd name="T58" fmla="*/ 8 w 83"/>
              <a:gd name="T59" fmla="*/ 61 h 96"/>
              <a:gd name="T60" fmla="*/ 15 w 83"/>
              <a:gd name="T61" fmla="*/ 62 h 96"/>
              <a:gd name="T62" fmla="*/ 5 w 83"/>
              <a:gd name="T63" fmla="*/ 61 h 96"/>
              <a:gd name="T64" fmla="*/ 7 w 83"/>
              <a:gd name="T65" fmla="*/ 57 h 96"/>
              <a:gd name="T66" fmla="*/ 3 w 83"/>
              <a:gd name="T67" fmla="*/ 59 h 96"/>
              <a:gd name="T68" fmla="*/ 39 w 83"/>
              <a:gd name="T69" fmla="*/ 60 h 96"/>
              <a:gd name="T70" fmla="*/ 29 w 83"/>
              <a:gd name="T71" fmla="*/ 92 h 96"/>
              <a:gd name="T72" fmla="*/ 61 w 83"/>
              <a:gd name="T73" fmla="*/ 66 h 96"/>
              <a:gd name="T74" fmla="*/ 34 w 83"/>
              <a:gd name="T75" fmla="*/ 93 h 96"/>
              <a:gd name="T76" fmla="*/ 40 w 83"/>
              <a:gd name="T77" fmla="*/ 93 h 96"/>
              <a:gd name="T78" fmla="*/ 47 w 83"/>
              <a:gd name="T79" fmla="*/ 92 h 96"/>
              <a:gd name="T80" fmla="*/ 54 w 83"/>
              <a:gd name="T81" fmla="*/ 89 h 96"/>
              <a:gd name="T82" fmla="*/ 70 w 83"/>
              <a:gd name="T83" fmla="*/ 78 h 96"/>
              <a:gd name="T84" fmla="*/ 63 w 83"/>
              <a:gd name="T85" fmla="*/ 87 h 96"/>
              <a:gd name="T86" fmla="*/ 67 w 83"/>
              <a:gd name="T87" fmla="*/ 80 h 96"/>
              <a:gd name="T88" fmla="*/ 77 w 83"/>
              <a:gd name="T89" fmla="*/ 66 h 96"/>
              <a:gd name="T90" fmla="*/ 77 w 83"/>
              <a:gd name="T91" fmla="*/ 63 h 96"/>
              <a:gd name="T92" fmla="*/ 44 w 83"/>
              <a:gd name="T93" fmla="*/ 90 h 96"/>
              <a:gd name="T94" fmla="*/ 44 w 83"/>
              <a:gd name="T95" fmla="*/ 85 h 96"/>
              <a:gd name="T96" fmla="*/ 71 w 83"/>
              <a:gd name="T97" fmla="*/ 60 h 96"/>
              <a:gd name="T98" fmla="*/ 34 w 83"/>
              <a:gd name="T99" fmla="*/ 27 h 96"/>
              <a:gd name="T100" fmla="*/ 48 w 83"/>
              <a:gd name="T101" fmla="*/ 25 h 96"/>
              <a:gd name="T102" fmla="*/ 60 w 83"/>
              <a:gd name="T103" fmla="*/ 55 h 96"/>
              <a:gd name="T104" fmla="*/ 34 w 83"/>
              <a:gd name="T105" fmla="*/ 2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3" h="96">
                <a:moveTo>
                  <a:pt x="0" y="57"/>
                </a:moveTo>
                <a:cubicBezTo>
                  <a:pt x="0" y="58"/>
                  <a:pt x="0" y="59"/>
                  <a:pt x="0" y="59"/>
                </a:cubicBezTo>
                <a:cubicBezTo>
                  <a:pt x="0" y="69"/>
                  <a:pt x="3" y="79"/>
                  <a:pt x="10" y="86"/>
                </a:cubicBezTo>
                <a:cubicBezTo>
                  <a:pt x="18" y="94"/>
                  <a:pt x="31" y="96"/>
                  <a:pt x="42" y="96"/>
                </a:cubicBezTo>
                <a:cubicBezTo>
                  <a:pt x="52" y="96"/>
                  <a:pt x="63" y="92"/>
                  <a:pt x="71" y="85"/>
                </a:cubicBezTo>
                <a:cubicBezTo>
                  <a:pt x="77" y="80"/>
                  <a:pt x="80" y="71"/>
                  <a:pt x="81" y="63"/>
                </a:cubicBezTo>
                <a:cubicBezTo>
                  <a:pt x="83" y="44"/>
                  <a:pt x="71" y="24"/>
                  <a:pt x="51" y="24"/>
                </a:cubicBezTo>
                <a:cubicBezTo>
                  <a:pt x="51" y="16"/>
                  <a:pt x="52" y="9"/>
                  <a:pt x="50" y="2"/>
                </a:cubicBezTo>
                <a:cubicBezTo>
                  <a:pt x="50" y="1"/>
                  <a:pt x="50" y="1"/>
                  <a:pt x="50" y="1"/>
                </a:cubicBezTo>
                <a:cubicBezTo>
                  <a:pt x="49" y="0"/>
                  <a:pt x="49" y="0"/>
                  <a:pt x="48" y="0"/>
                </a:cubicBezTo>
                <a:cubicBezTo>
                  <a:pt x="44" y="0"/>
                  <a:pt x="40" y="1"/>
                  <a:pt x="35" y="0"/>
                </a:cubicBezTo>
                <a:cubicBezTo>
                  <a:pt x="34" y="0"/>
                  <a:pt x="34" y="0"/>
                  <a:pt x="34" y="1"/>
                </a:cubicBezTo>
                <a:cubicBezTo>
                  <a:pt x="33" y="1"/>
                  <a:pt x="33" y="1"/>
                  <a:pt x="33" y="2"/>
                </a:cubicBezTo>
                <a:cubicBezTo>
                  <a:pt x="32" y="9"/>
                  <a:pt x="34" y="16"/>
                  <a:pt x="33" y="24"/>
                </a:cubicBezTo>
                <a:cubicBezTo>
                  <a:pt x="16" y="23"/>
                  <a:pt x="2" y="40"/>
                  <a:pt x="0" y="56"/>
                </a:cubicBezTo>
                <a:cubicBezTo>
                  <a:pt x="0" y="57"/>
                  <a:pt x="0" y="57"/>
                  <a:pt x="0" y="57"/>
                </a:cubicBezTo>
                <a:close/>
                <a:moveTo>
                  <a:pt x="28" y="92"/>
                </a:moveTo>
                <a:cubicBezTo>
                  <a:pt x="28" y="92"/>
                  <a:pt x="28" y="92"/>
                  <a:pt x="28" y="92"/>
                </a:cubicBezTo>
                <a:cubicBezTo>
                  <a:pt x="26" y="92"/>
                  <a:pt x="24" y="91"/>
                  <a:pt x="23" y="91"/>
                </a:cubicBezTo>
                <a:cubicBezTo>
                  <a:pt x="30" y="85"/>
                  <a:pt x="38" y="79"/>
                  <a:pt x="46" y="74"/>
                </a:cubicBezTo>
                <a:cubicBezTo>
                  <a:pt x="49" y="72"/>
                  <a:pt x="51" y="70"/>
                  <a:pt x="54" y="67"/>
                </a:cubicBezTo>
                <a:cubicBezTo>
                  <a:pt x="56" y="66"/>
                  <a:pt x="58" y="64"/>
                  <a:pt x="61" y="62"/>
                </a:cubicBezTo>
                <a:cubicBezTo>
                  <a:pt x="63" y="61"/>
                  <a:pt x="64" y="59"/>
                  <a:pt x="62" y="62"/>
                </a:cubicBezTo>
                <a:cubicBezTo>
                  <a:pt x="57" y="68"/>
                  <a:pt x="50" y="72"/>
                  <a:pt x="45" y="77"/>
                </a:cubicBezTo>
                <a:cubicBezTo>
                  <a:pt x="41" y="80"/>
                  <a:pt x="39" y="83"/>
                  <a:pt x="35" y="86"/>
                </a:cubicBezTo>
                <a:cubicBezTo>
                  <a:pt x="34" y="87"/>
                  <a:pt x="32" y="89"/>
                  <a:pt x="31" y="90"/>
                </a:cubicBezTo>
                <a:cubicBezTo>
                  <a:pt x="30" y="91"/>
                  <a:pt x="29" y="91"/>
                  <a:pt x="28" y="92"/>
                </a:cubicBezTo>
                <a:close/>
                <a:moveTo>
                  <a:pt x="17" y="88"/>
                </a:moveTo>
                <a:cubicBezTo>
                  <a:pt x="17" y="88"/>
                  <a:pt x="17" y="88"/>
                  <a:pt x="17" y="88"/>
                </a:cubicBezTo>
                <a:cubicBezTo>
                  <a:pt x="22" y="82"/>
                  <a:pt x="28" y="76"/>
                  <a:pt x="34" y="71"/>
                </a:cubicBezTo>
                <a:cubicBezTo>
                  <a:pt x="38" y="68"/>
                  <a:pt x="41" y="65"/>
                  <a:pt x="45" y="62"/>
                </a:cubicBezTo>
                <a:cubicBezTo>
                  <a:pt x="47" y="61"/>
                  <a:pt x="51" y="58"/>
                  <a:pt x="53" y="57"/>
                </a:cubicBezTo>
                <a:cubicBezTo>
                  <a:pt x="47" y="63"/>
                  <a:pt x="40" y="68"/>
                  <a:pt x="33" y="74"/>
                </a:cubicBezTo>
                <a:cubicBezTo>
                  <a:pt x="28" y="79"/>
                  <a:pt x="22" y="82"/>
                  <a:pt x="18" y="88"/>
                </a:cubicBezTo>
                <a:cubicBezTo>
                  <a:pt x="18" y="88"/>
                  <a:pt x="19" y="89"/>
                  <a:pt x="19" y="89"/>
                </a:cubicBezTo>
                <a:cubicBezTo>
                  <a:pt x="25" y="84"/>
                  <a:pt x="31" y="80"/>
                  <a:pt x="37" y="75"/>
                </a:cubicBezTo>
                <a:cubicBezTo>
                  <a:pt x="44" y="70"/>
                  <a:pt x="50" y="64"/>
                  <a:pt x="58" y="60"/>
                </a:cubicBezTo>
                <a:cubicBezTo>
                  <a:pt x="55" y="61"/>
                  <a:pt x="52" y="64"/>
                  <a:pt x="49" y="67"/>
                </a:cubicBezTo>
                <a:cubicBezTo>
                  <a:pt x="45" y="70"/>
                  <a:pt x="41" y="73"/>
                  <a:pt x="38" y="76"/>
                </a:cubicBezTo>
                <a:cubicBezTo>
                  <a:pt x="34" y="79"/>
                  <a:pt x="32" y="83"/>
                  <a:pt x="28" y="85"/>
                </a:cubicBezTo>
                <a:cubicBezTo>
                  <a:pt x="26" y="87"/>
                  <a:pt x="24" y="88"/>
                  <a:pt x="22" y="90"/>
                </a:cubicBezTo>
                <a:cubicBezTo>
                  <a:pt x="20" y="90"/>
                  <a:pt x="18" y="89"/>
                  <a:pt x="17" y="88"/>
                </a:cubicBezTo>
                <a:close/>
                <a:moveTo>
                  <a:pt x="16" y="87"/>
                </a:moveTo>
                <a:cubicBezTo>
                  <a:pt x="16" y="87"/>
                  <a:pt x="16" y="87"/>
                  <a:pt x="16" y="87"/>
                </a:cubicBezTo>
                <a:cubicBezTo>
                  <a:pt x="15" y="87"/>
                  <a:pt x="15" y="86"/>
                  <a:pt x="14" y="86"/>
                </a:cubicBezTo>
                <a:cubicBezTo>
                  <a:pt x="20" y="81"/>
                  <a:pt x="26" y="75"/>
                  <a:pt x="32" y="70"/>
                </a:cubicBezTo>
                <a:cubicBezTo>
                  <a:pt x="35" y="67"/>
                  <a:pt x="39" y="64"/>
                  <a:pt x="43" y="62"/>
                </a:cubicBezTo>
                <a:cubicBezTo>
                  <a:pt x="45" y="60"/>
                  <a:pt x="46" y="59"/>
                  <a:pt x="48" y="58"/>
                </a:cubicBezTo>
                <a:cubicBezTo>
                  <a:pt x="52" y="55"/>
                  <a:pt x="48" y="58"/>
                  <a:pt x="47" y="59"/>
                </a:cubicBezTo>
                <a:cubicBezTo>
                  <a:pt x="42" y="63"/>
                  <a:pt x="37" y="67"/>
                  <a:pt x="32" y="72"/>
                </a:cubicBezTo>
                <a:cubicBezTo>
                  <a:pt x="26" y="77"/>
                  <a:pt x="21" y="81"/>
                  <a:pt x="16" y="87"/>
                </a:cubicBezTo>
                <a:close/>
                <a:moveTo>
                  <a:pt x="48" y="76"/>
                </a:moveTo>
                <a:cubicBezTo>
                  <a:pt x="53" y="71"/>
                  <a:pt x="59" y="67"/>
                  <a:pt x="64" y="61"/>
                </a:cubicBezTo>
                <a:cubicBezTo>
                  <a:pt x="65" y="61"/>
                  <a:pt x="65" y="61"/>
                  <a:pt x="66" y="61"/>
                </a:cubicBezTo>
                <a:cubicBezTo>
                  <a:pt x="62" y="64"/>
                  <a:pt x="58" y="68"/>
                  <a:pt x="54" y="71"/>
                </a:cubicBezTo>
                <a:cubicBezTo>
                  <a:pt x="49" y="75"/>
                  <a:pt x="43" y="80"/>
                  <a:pt x="38" y="85"/>
                </a:cubicBezTo>
                <a:cubicBezTo>
                  <a:pt x="41" y="82"/>
                  <a:pt x="44" y="78"/>
                  <a:pt x="48" y="76"/>
                </a:cubicBezTo>
                <a:close/>
                <a:moveTo>
                  <a:pt x="45" y="73"/>
                </a:moveTo>
                <a:cubicBezTo>
                  <a:pt x="41" y="76"/>
                  <a:pt x="37" y="79"/>
                  <a:pt x="32" y="82"/>
                </a:cubicBezTo>
                <a:cubicBezTo>
                  <a:pt x="34" y="80"/>
                  <a:pt x="36" y="78"/>
                  <a:pt x="38" y="76"/>
                </a:cubicBezTo>
                <a:cubicBezTo>
                  <a:pt x="45" y="70"/>
                  <a:pt x="52" y="65"/>
                  <a:pt x="59" y="59"/>
                </a:cubicBezTo>
                <a:cubicBezTo>
                  <a:pt x="59" y="59"/>
                  <a:pt x="59" y="58"/>
                  <a:pt x="59" y="58"/>
                </a:cubicBezTo>
                <a:cubicBezTo>
                  <a:pt x="53" y="61"/>
                  <a:pt x="47" y="66"/>
                  <a:pt x="42" y="70"/>
                </a:cubicBezTo>
                <a:cubicBezTo>
                  <a:pt x="35" y="75"/>
                  <a:pt x="29" y="81"/>
                  <a:pt x="21" y="86"/>
                </a:cubicBezTo>
                <a:cubicBezTo>
                  <a:pt x="18" y="88"/>
                  <a:pt x="21" y="86"/>
                  <a:pt x="22" y="85"/>
                </a:cubicBezTo>
                <a:cubicBezTo>
                  <a:pt x="23" y="83"/>
                  <a:pt x="25" y="82"/>
                  <a:pt x="26" y="81"/>
                </a:cubicBezTo>
                <a:cubicBezTo>
                  <a:pt x="29" y="78"/>
                  <a:pt x="32" y="76"/>
                  <a:pt x="35" y="73"/>
                </a:cubicBezTo>
                <a:cubicBezTo>
                  <a:pt x="42" y="68"/>
                  <a:pt x="48" y="62"/>
                  <a:pt x="55" y="56"/>
                </a:cubicBezTo>
                <a:cubicBezTo>
                  <a:pt x="55" y="56"/>
                  <a:pt x="55" y="56"/>
                  <a:pt x="55" y="56"/>
                </a:cubicBezTo>
                <a:cubicBezTo>
                  <a:pt x="58" y="57"/>
                  <a:pt x="60" y="59"/>
                  <a:pt x="63" y="60"/>
                </a:cubicBezTo>
                <a:cubicBezTo>
                  <a:pt x="57" y="64"/>
                  <a:pt x="51" y="69"/>
                  <a:pt x="45" y="73"/>
                </a:cubicBezTo>
                <a:close/>
                <a:moveTo>
                  <a:pt x="39" y="66"/>
                </a:moveTo>
                <a:cubicBezTo>
                  <a:pt x="41" y="64"/>
                  <a:pt x="42" y="63"/>
                  <a:pt x="44" y="62"/>
                </a:cubicBezTo>
                <a:cubicBezTo>
                  <a:pt x="46" y="60"/>
                  <a:pt x="49" y="58"/>
                  <a:pt x="51" y="56"/>
                </a:cubicBezTo>
                <a:cubicBezTo>
                  <a:pt x="51" y="55"/>
                  <a:pt x="51" y="55"/>
                  <a:pt x="51" y="55"/>
                </a:cubicBezTo>
                <a:cubicBezTo>
                  <a:pt x="52" y="55"/>
                  <a:pt x="52" y="55"/>
                  <a:pt x="53" y="55"/>
                </a:cubicBezTo>
                <a:cubicBezTo>
                  <a:pt x="53" y="55"/>
                  <a:pt x="54" y="56"/>
                  <a:pt x="54" y="56"/>
                </a:cubicBezTo>
                <a:cubicBezTo>
                  <a:pt x="49" y="59"/>
                  <a:pt x="44" y="62"/>
                  <a:pt x="39" y="66"/>
                </a:cubicBezTo>
                <a:close/>
                <a:moveTo>
                  <a:pt x="17" y="82"/>
                </a:moveTo>
                <a:cubicBezTo>
                  <a:pt x="17" y="82"/>
                  <a:pt x="16" y="83"/>
                  <a:pt x="16" y="84"/>
                </a:cubicBezTo>
                <a:cubicBezTo>
                  <a:pt x="17" y="83"/>
                  <a:pt x="17" y="82"/>
                  <a:pt x="18" y="81"/>
                </a:cubicBezTo>
                <a:cubicBezTo>
                  <a:pt x="21" y="78"/>
                  <a:pt x="24" y="75"/>
                  <a:pt x="27" y="72"/>
                </a:cubicBezTo>
                <a:cubicBezTo>
                  <a:pt x="32" y="67"/>
                  <a:pt x="38" y="62"/>
                  <a:pt x="45" y="57"/>
                </a:cubicBezTo>
                <a:cubicBezTo>
                  <a:pt x="45" y="56"/>
                  <a:pt x="45" y="56"/>
                  <a:pt x="44" y="56"/>
                </a:cubicBezTo>
                <a:cubicBezTo>
                  <a:pt x="31" y="60"/>
                  <a:pt x="23" y="72"/>
                  <a:pt x="13" y="80"/>
                </a:cubicBezTo>
                <a:cubicBezTo>
                  <a:pt x="12" y="80"/>
                  <a:pt x="11" y="81"/>
                  <a:pt x="10" y="81"/>
                </a:cubicBezTo>
                <a:cubicBezTo>
                  <a:pt x="11" y="80"/>
                  <a:pt x="13" y="78"/>
                  <a:pt x="14" y="76"/>
                </a:cubicBezTo>
                <a:cubicBezTo>
                  <a:pt x="17" y="74"/>
                  <a:pt x="20" y="71"/>
                  <a:pt x="22" y="69"/>
                </a:cubicBezTo>
                <a:cubicBezTo>
                  <a:pt x="27" y="66"/>
                  <a:pt x="31" y="63"/>
                  <a:pt x="34" y="59"/>
                </a:cubicBezTo>
                <a:cubicBezTo>
                  <a:pt x="36" y="58"/>
                  <a:pt x="38" y="58"/>
                  <a:pt x="39" y="57"/>
                </a:cubicBezTo>
                <a:cubicBezTo>
                  <a:pt x="43" y="56"/>
                  <a:pt x="47" y="55"/>
                  <a:pt x="51" y="55"/>
                </a:cubicBezTo>
                <a:cubicBezTo>
                  <a:pt x="39" y="63"/>
                  <a:pt x="28" y="73"/>
                  <a:pt x="17" y="82"/>
                </a:cubicBezTo>
                <a:close/>
                <a:moveTo>
                  <a:pt x="8" y="78"/>
                </a:moveTo>
                <a:cubicBezTo>
                  <a:pt x="12" y="76"/>
                  <a:pt x="16" y="72"/>
                  <a:pt x="21" y="69"/>
                </a:cubicBezTo>
                <a:cubicBezTo>
                  <a:pt x="23" y="67"/>
                  <a:pt x="25" y="65"/>
                  <a:pt x="27" y="63"/>
                </a:cubicBezTo>
                <a:cubicBezTo>
                  <a:pt x="29" y="61"/>
                  <a:pt x="30" y="60"/>
                  <a:pt x="32" y="59"/>
                </a:cubicBezTo>
                <a:cubicBezTo>
                  <a:pt x="32" y="59"/>
                  <a:pt x="32" y="59"/>
                  <a:pt x="32" y="59"/>
                </a:cubicBezTo>
                <a:cubicBezTo>
                  <a:pt x="32" y="59"/>
                  <a:pt x="33" y="59"/>
                  <a:pt x="33" y="59"/>
                </a:cubicBezTo>
                <a:cubicBezTo>
                  <a:pt x="33" y="59"/>
                  <a:pt x="33" y="59"/>
                  <a:pt x="33" y="59"/>
                </a:cubicBezTo>
                <a:cubicBezTo>
                  <a:pt x="26" y="67"/>
                  <a:pt x="15" y="72"/>
                  <a:pt x="10" y="81"/>
                </a:cubicBezTo>
                <a:cubicBezTo>
                  <a:pt x="9" y="80"/>
                  <a:pt x="8" y="79"/>
                  <a:pt x="8" y="78"/>
                </a:cubicBezTo>
                <a:close/>
                <a:moveTo>
                  <a:pt x="6" y="76"/>
                </a:moveTo>
                <a:cubicBezTo>
                  <a:pt x="9" y="73"/>
                  <a:pt x="12" y="70"/>
                  <a:pt x="15" y="67"/>
                </a:cubicBezTo>
                <a:cubicBezTo>
                  <a:pt x="17" y="66"/>
                  <a:pt x="18" y="64"/>
                  <a:pt x="20" y="63"/>
                </a:cubicBezTo>
                <a:cubicBezTo>
                  <a:pt x="21" y="61"/>
                  <a:pt x="27" y="55"/>
                  <a:pt x="23" y="61"/>
                </a:cubicBezTo>
                <a:cubicBezTo>
                  <a:pt x="20" y="65"/>
                  <a:pt x="17" y="68"/>
                  <a:pt x="14" y="71"/>
                </a:cubicBezTo>
                <a:cubicBezTo>
                  <a:pt x="12" y="73"/>
                  <a:pt x="9" y="75"/>
                  <a:pt x="7" y="77"/>
                </a:cubicBezTo>
                <a:cubicBezTo>
                  <a:pt x="7" y="77"/>
                  <a:pt x="7" y="76"/>
                  <a:pt x="6" y="76"/>
                </a:cubicBezTo>
                <a:close/>
                <a:moveTo>
                  <a:pt x="4" y="68"/>
                </a:moveTo>
                <a:cubicBezTo>
                  <a:pt x="8" y="64"/>
                  <a:pt x="12" y="60"/>
                  <a:pt x="17" y="57"/>
                </a:cubicBezTo>
                <a:cubicBezTo>
                  <a:pt x="16" y="57"/>
                  <a:pt x="14" y="60"/>
                  <a:pt x="13" y="61"/>
                </a:cubicBezTo>
                <a:cubicBezTo>
                  <a:pt x="12" y="62"/>
                  <a:pt x="11" y="63"/>
                  <a:pt x="10" y="64"/>
                </a:cubicBezTo>
                <a:cubicBezTo>
                  <a:pt x="8" y="66"/>
                  <a:pt x="6" y="69"/>
                  <a:pt x="5" y="71"/>
                </a:cubicBezTo>
                <a:cubicBezTo>
                  <a:pt x="5" y="71"/>
                  <a:pt x="5" y="72"/>
                  <a:pt x="5" y="72"/>
                </a:cubicBezTo>
                <a:cubicBezTo>
                  <a:pt x="8" y="70"/>
                  <a:pt x="11" y="67"/>
                  <a:pt x="13" y="65"/>
                </a:cubicBezTo>
                <a:cubicBezTo>
                  <a:pt x="15" y="63"/>
                  <a:pt x="16" y="62"/>
                  <a:pt x="18" y="60"/>
                </a:cubicBezTo>
                <a:cubicBezTo>
                  <a:pt x="18" y="60"/>
                  <a:pt x="22" y="55"/>
                  <a:pt x="20" y="59"/>
                </a:cubicBezTo>
                <a:cubicBezTo>
                  <a:pt x="16" y="65"/>
                  <a:pt x="10" y="69"/>
                  <a:pt x="6" y="74"/>
                </a:cubicBezTo>
                <a:cubicBezTo>
                  <a:pt x="5" y="72"/>
                  <a:pt x="4" y="70"/>
                  <a:pt x="4" y="68"/>
                </a:cubicBezTo>
                <a:close/>
                <a:moveTo>
                  <a:pt x="7" y="60"/>
                </a:moveTo>
                <a:cubicBezTo>
                  <a:pt x="8" y="59"/>
                  <a:pt x="10" y="57"/>
                  <a:pt x="11" y="56"/>
                </a:cubicBezTo>
                <a:cubicBezTo>
                  <a:pt x="14" y="54"/>
                  <a:pt x="11" y="57"/>
                  <a:pt x="11" y="58"/>
                </a:cubicBezTo>
                <a:cubicBezTo>
                  <a:pt x="8" y="60"/>
                  <a:pt x="5" y="63"/>
                  <a:pt x="3" y="66"/>
                </a:cubicBezTo>
                <a:cubicBezTo>
                  <a:pt x="3" y="65"/>
                  <a:pt x="3" y="64"/>
                  <a:pt x="3" y="64"/>
                </a:cubicBezTo>
                <a:cubicBezTo>
                  <a:pt x="4" y="62"/>
                  <a:pt x="6" y="61"/>
                  <a:pt x="7" y="60"/>
                </a:cubicBezTo>
                <a:close/>
                <a:moveTo>
                  <a:pt x="11" y="76"/>
                </a:moveTo>
                <a:cubicBezTo>
                  <a:pt x="10" y="76"/>
                  <a:pt x="9" y="77"/>
                  <a:pt x="8" y="77"/>
                </a:cubicBezTo>
                <a:cubicBezTo>
                  <a:pt x="9" y="77"/>
                  <a:pt x="10" y="75"/>
                  <a:pt x="11" y="75"/>
                </a:cubicBezTo>
                <a:cubicBezTo>
                  <a:pt x="12" y="73"/>
                  <a:pt x="14" y="72"/>
                  <a:pt x="16" y="70"/>
                </a:cubicBezTo>
                <a:cubicBezTo>
                  <a:pt x="20" y="67"/>
                  <a:pt x="23" y="62"/>
                  <a:pt x="26" y="58"/>
                </a:cubicBezTo>
                <a:cubicBezTo>
                  <a:pt x="26" y="58"/>
                  <a:pt x="26" y="58"/>
                  <a:pt x="26" y="58"/>
                </a:cubicBezTo>
                <a:cubicBezTo>
                  <a:pt x="28" y="58"/>
                  <a:pt x="29" y="59"/>
                  <a:pt x="30" y="59"/>
                </a:cubicBezTo>
                <a:cubicBezTo>
                  <a:pt x="31" y="59"/>
                  <a:pt x="31" y="59"/>
                  <a:pt x="31" y="59"/>
                </a:cubicBezTo>
                <a:cubicBezTo>
                  <a:pt x="24" y="64"/>
                  <a:pt x="18" y="71"/>
                  <a:pt x="11" y="76"/>
                </a:cubicBezTo>
                <a:close/>
                <a:moveTo>
                  <a:pt x="26" y="57"/>
                </a:moveTo>
                <a:cubicBezTo>
                  <a:pt x="18" y="62"/>
                  <a:pt x="13" y="69"/>
                  <a:pt x="6" y="75"/>
                </a:cubicBezTo>
                <a:cubicBezTo>
                  <a:pt x="9" y="73"/>
                  <a:pt x="12" y="69"/>
                  <a:pt x="15" y="66"/>
                </a:cubicBezTo>
                <a:cubicBezTo>
                  <a:pt x="18" y="63"/>
                  <a:pt x="20" y="60"/>
                  <a:pt x="22" y="56"/>
                </a:cubicBezTo>
                <a:cubicBezTo>
                  <a:pt x="22" y="56"/>
                  <a:pt x="22" y="56"/>
                  <a:pt x="22" y="56"/>
                </a:cubicBezTo>
                <a:cubicBezTo>
                  <a:pt x="24" y="56"/>
                  <a:pt x="25" y="57"/>
                  <a:pt x="26" y="57"/>
                </a:cubicBezTo>
                <a:cubicBezTo>
                  <a:pt x="26" y="57"/>
                  <a:pt x="26" y="57"/>
                  <a:pt x="26" y="57"/>
                </a:cubicBezTo>
                <a:close/>
                <a:moveTo>
                  <a:pt x="15" y="62"/>
                </a:moveTo>
                <a:cubicBezTo>
                  <a:pt x="14" y="64"/>
                  <a:pt x="12" y="65"/>
                  <a:pt x="11" y="66"/>
                </a:cubicBezTo>
                <a:cubicBezTo>
                  <a:pt x="9" y="68"/>
                  <a:pt x="7" y="69"/>
                  <a:pt x="6" y="70"/>
                </a:cubicBezTo>
                <a:cubicBezTo>
                  <a:pt x="8" y="67"/>
                  <a:pt x="10" y="64"/>
                  <a:pt x="13" y="62"/>
                </a:cubicBezTo>
                <a:cubicBezTo>
                  <a:pt x="15" y="60"/>
                  <a:pt x="17" y="59"/>
                  <a:pt x="18" y="56"/>
                </a:cubicBezTo>
                <a:cubicBezTo>
                  <a:pt x="18" y="56"/>
                  <a:pt x="18" y="55"/>
                  <a:pt x="18" y="55"/>
                </a:cubicBezTo>
                <a:cubicBezTo>
                  <a:pt x="13" y="58"/>
                  <a:pt x="9" y="62"/>
                  <a:pt x="6" y="65"/>
                </a:cubicBezTo>
                <a:cubicBezTo>
                  <a:pt x="4" y="67"/>
                  <a:pt x="4" y="66"/>
                  <a:pt x="5" y="64"/>
                </a:cubicBezTo>
                <a:cubicBezTo>
                  <a:pt x="6" y="63"/>
                  <a:pt x="7" y="62"/>
                  <a:pt x="8" y="61"/>
                </a:cubicBezTo>
                <a:cubicBezTo>
                  <a:pt x="10" y="59"/>
                  <a:pt x="12" y="57"/>
                  <a:pt x="14" y="55"/>
                </a:cubicBezTo>
                <a:cubicBezTo>
                  <a:pt x="14" y="55"/>
                  <a:pt x="14" y="55"/>
                  <a:pt x="14" y="55"/>
                </a:cubicBezTo>
                <a:cubicBezTo>
                  <a:pt x="16" y="55"/>
                  <a:pt x="19" y="55"/>
                  <a:pt x="22" y="56"/>
                </a:cubicBezTo>
                <a:cubicBezTo>
                  <a:pt x="22" y="56"/>
                  <a:pt x="22" y="56"/>
                  <a:pt x="22" y="56"/>
                </a:cubicBezTo>
                <a:cubicBezTo>
                  <a:pt x="19" y="58"/>
                  <a:pt x="17" y="60"/>
                  <a:pt x="15" y="62"/>
                </a:cubicBezTo>
                <a:close/>
                <a:moveTo>
                  <a:pt x="5" y="61"/>
                </a:moveTo>
                <a:cubicBezTo>
                  <a:pt x="5" y="60"/>
                  <a:pt x="6" y="60"/>
                  <a:pt x="7" y="59"/>
                </a:cubicBezTo>
                <a:cubicBezTo>
                  <a:pt x="8" y="58"/>
                  <a:pt x="9" y="56"/>
                  <a:pt x="10" y="55"/>
                </a:cubicBezTo>
                <a:cubicBezTo>
                  <a:pt x="11" y="55"/>
                  <a:pt x="12" y="55"/>
                  <a:pt x="13" y="55"/>
                </a:cubicBezTo>
                <a:cubicBezTo>
                  <a:pt x="10" y="56"/>
                  <a:pt x="7" y="59"/>
                  <a:pt x="5" y="61"/>
                </a:cubicBezTo>
                <a:close/>
                <a:moveTo>
                  <a:pt x="3" y="59"/>
                </a:moveTo>
                <a:cubicBezTo>
                  <a:pt x="5" y="58"/>
                  <a:pt x="6" y="57"/>
                  <a:pt x="7" y="56"/>
                </a:cubicBezTo>
                <a:cubicBezTo>
                  <a:pt x="7" y="56"/>
                  <a:pt x="8" y="55"/>
                  <a:pt x="8" y="55"/>
                </a:cubicBezTo>
                <a:cubicBezTo>
                  <a:pt x="8" y="55"/>
                  <a:pt x="9" y="55"/>
                  <a:pt x="9" y="55"/>
                </a:cubicBezTo>
                <a:cubicBezTo>
                  <a:pt x="8" y="56"/>
                  <a:pt x="8" y="57"/>
                  <a:pt x="7" y="57"/>
                </a:cubicBezTo>
                <a:cubicBezTo>
                  <a:pt x="6" y="59"/>
                  <a:pt x="4" y="61"/>
                  <a:pt x="3" y="62"/>
                </a:cubicBezTo>
                <a:cubicBezTo>
                  <a:pt x="3" y="62"/>
                  <a:pt x="3" y="61"/>
                  <a:pt x="3" y="61"/>
                </a:cubicBezTo>
                <a:cubicBezTo>
                  <a:pt x="3" y="60"/>
                  <a:pt x="3" y="59"/>
                  <a:pt x="3" y="57"/>
                </a:cubicBezTo>
                <a:cubicBezTo>
                  <a:pt x="4" y="56"/>
                  <a:pt x="5" y="56"/>
                  <a:pt x="7" y="55"/>
                </a:cubicBezTo>
                <a:cubicBezTo>
                  <a:pt x="6" y="56"/>
                  <a:pt x="4" y="58"/>
                  <a:pt x="3" y="59"/>
                </a:cubicBezTo>
                <a:cubicBezTo>
                  <a:pt x="3" y="59"/>
                  <a:pt x="3" y="60"/>
                  <a:pt x="3" y="59"/>
                </a:cubicBezTo>
                <a:close/>
                <a:moveTo>
                  <a:pt x="10" y="82"/>
                </a:moveTo>
                <a:cubicBezTo>
                  <a:pt x="21" y="75"/>
                  <a:pt x="28" y="65"/>
                  <a:pt x="40" y="59"/>
                </a:cubicBezTo>
                <a:cubicBezTo>
                  <a:pt x="40" y="59"/>
                  <a:pt x="44" y="56"/>
                  <a:pt x="43" y="57"/>
                </a:cubicBezTo>
                <a:cubicBezTo>
                  <a:pt x="41" y="58"/>
                  <a:pt x="40" y="59"/>
                  <a:pt x="39" y="60"/>
                </a:cubicBezTo>
                <a:cubicBezTo>
                  <a:pt x="36" y="63"/>
                  <a:pt x="33" y="66"/>
                  <a:pt x="30" y="68"/>
                </a:cubicBezTo>
                <a:cubicBezTo>
                  <a:pt x="24" y="74"/>
                  <a:pt x="18" y="79"/>
                  <a:pt x="13" y="85"/>
                </a:cubicBezTo>
                <a:cubicBezTo>
                  <a:pt x="13" y="85"/>
                  <a:pt x="13" y="85"/>
                  <a:pt x="13" y="85"/>
                </a:cubicBezTo>
                <a:cubicBezTo>
                  <a:pt x="12" y="84"/>
                  <a:pt x="11" y="83"/>
                  <a:pt x="10" y="82"/>
                </a:cubicBezTo>
                <a:close/>
                <a:moveTo>
                  <a:pt x="29" y="92"/>
                </a:moveTo>
                <a:cubicBezTo>
                  <a:pt x="29" y="92"/>
                  <a:pt x="30" y="92"/>
                  <a:pt x="30" y="92"/>
                </a:cubicBezTo>
                <a:cubicBezTo>
                  <a:pt x="30" y="92"/>
                  <a:pt x="31" y="91"/>
                  <a:pt x="31" y="91"/>
                </a:cubicBezTo>
                <a:cubicBezTo>
                  <a:pt x="32" y="90"/>
                  <a:pt x="33" y="89"/>
                  <a:pt x="34" y="89"/>
                </a:cubicBezTo>
                <a:cubicBezTo>
                  <a:pt x="40" y="84"/>
                  <a:pt x="46" y="79"/>
                  <a:pt x="52" y="74"/>
                </a:cubicBezTo>
                <a:cubicBezTo>
                  <a:pt x="55" y="71"/>
                  <a:pt x="58" y="69"/>
                  <a:pt x="61" y="66"/>
                </a:cubicBezTo>
                <a:cubicBezTo>
                  <a:pt x="63" y="65"/>
                  <a:pt x="64" y="63"/>
                  <a:pt x="66" y="62"/>
                </a:cubicBezTo>
                <a:cubicBezTo>
                  <a:pt x="66" y="62"/>
                  <a:pt x="67" y="61"/>
                  <a:pt x="68" y="61"/>
                </a:cubicBezTo>
                <a:cubicBezTo>
                  <a:pt x="69" y="60"/>
                  <a:pt x="69" y="60"/>
                  <a:pt x="70" y="60"/>
                </a:cubicBezTo>
                <a:cubicBezTo>
                  <a:pt x="59" y="72"/>
                  <a:pt x="45" y="81"/>
                  <a:pt x="34" y="92"/>
                </a:cubicBezTo>
                <a:cubicBezTo>
                  <a:pt x="34" y="93"/>
                  <a:pt x="34" y="93"/>
                  <a:pt x="34" y="93"/>
                </a:cubicBezTo>
                <a:cubicBezTo>
                  <a:pt x="47" y="84"/>
                  <a:pt x="59" y="75"/>
                  <a:pt x="70" y="65"/>
                </a:cubicBezTo>
                <a:cubicBezTo>
                  <a:pt x="69" y="65"/>
                  <a:pt x="68" y="66"/>
                  <a:pt x="67" y="67"/>
                </a:cubicBezTo>
                <a:cubicBezTo>
                  <a:pt x="64" y="70"/>
                  <a:pt x="60" y="73"/>
                  <a:pt x="57" y="76"/>
                </a:cubicBezTo>
                <a:cubicBezTo>
                  <a:pt x="51" y="82"/>
                  <a:pt x="45" y="87"/>
                  <a:pt x="39" y="93"/>
                </a:cubicBezTo>
                <a:cubicBezTo>
                  <a:pt x="39" y="93"/>
                  <a:pt x="39" y="94"/>
                  <a:pt x="40" y="93"/>
                </a:cubicBezTo>
                <a:cubicBezTo>
                  <a:pt x="51" y="85"/>
                  <a:pt x="62" y="76"/>
                  <a:pt x="73" y="66"/>
                </a:cubicBezTo>
                <a:cubicBezTo>
                  <a:pt x="73" y="66"/>
                  <a:pt x="73" y="67"/>
                  <a:pt x="72" y="67"/>
                </a:cubicBezTo>
                <a:cubicBezTo>
                  <a:pt x="69" y="70"/>
                  <a:pt x="66" y="73"/>
                  <a:pt x="63" y="76"/>
                </a:cubicBezTo>
                <a:cubicBezTo>
                  <a:pt x="58" y="81"/>
                  <a:pt x="52" y="86"/>
                  <a:pt x="47" y="92"/>
                </a:cubicBezTo>
                <a:cubicBezTo>
                  <a:pt x="46" y="92"/>
                  <a:pt x="47" y="93"/>
                  <a:pt x="47" y="92"/>
                </a:cubicBezTo>
                <a:cubicBezTo>
                  <a:pt x="57" y="86"/>
                  <a:pt x="65" y="77"/>
                  <a:pt x="74" y="70"/>
                </a:cubicBezTo>
                <a:cubicBezTo>
                  <a:pt x="75" y="69"/>
                  <a:pt x="76" y="68"/>
                  <a:pt x="76" y="67"/>
                </a:cubicBezTo>
                <a:cubicBezTo>
                  <a:pt x="75" y="68"/>
                  <a:pt x="75" y="70"/>
                  <a:pt x="74" y="71"/>
                </a:cubicBezTo>
                <a:cubicBezTo>
                  <a:pt x="72" y="73"/>
                  <a:pt x="70" y="74"/>
                  <a:pt x="68" y="76"/>
                </a:cubicBezTo>
                <a:cubicBezTo>
                  <a:pt x="63" y="80"/>
                  <a:pt x="58" y="85"/>
                  <a:pt x="54" y="89"/>
                </a:cubicBezTo>
                <a:cubicBezTo>
                  <a:pt x="54" y="90"/>
                  <a:pt x="54" y="90"/>
                  <a:pt x="54" y="90"/>
                </a:cubicBezTo>
                <a:cubicBezTo>
                  <a:pt x="61" y="87"/>
                  <a:pt x="67" y="81"/>
                  <a:pt x="72" y="76"/>
                </a:cubicBezTo>
                <a:cubicBezTo>
                  <a:pt x="73" y="76"/>
                  <a:pt x="74" y="74"/>
                  <a:pt x="75" y="73"/>
                </a:cubicBezTo>
                <a:cubicBezTo>
                  <a:pt x="75" y="74"/>
                  <a:pt x="75" y="74"/>
                  <a:pt x="75" y="74"/>
                </a:cubicBezTo>
                <a:cubicBezTo>
                  <a:pt x="73" y="76"/>
                  <a:pt x="72" y="77"/>
                  <a:pt x="70" y="78"/>
                </a:cubicBezTo>
                <a:cubicBezTo>
                  <a:pt x="67" y="81"/>
                  <a:pt x="64" y="85"/>
                  <a:pt x="61" y="88"/>
                </a:cubicBezTo>
                <a:cubicBezTo>
                  <a:pt x="61" y="89"/>
                  <a:pt x="60" y="89"/>
                  <a:pt x="60" y="89"/>
                </a:cubicBezTo>
                <a:cubicBezTo>
                  <a:pt x="55" y="92"/>
                  <a:pt x="49" y="93"/>
                  <a:pt x="42" y="93"/>
                </a:cubicBezTo>
                <a:cubicBezTo>
                  <a:pt x="38" y="94"/>
                  <a:pt x="33" y="93"/>
                  <a:pt x="29" y="92"/>
                </a:cubicBezTo>
                <a:close/>
                <a:moveTo>
                  <a:pt x="63" y="87"/>
                </a:moveTo>
                <a:cubicBezTo>
                  <a:pt x="65" y="85"/>
                  <a:pt x="68" y="82"/>
                  <a:pt x="70" y="80"/>
                </a:cubicBezTo>
                <a:cubicBezTo>
                  <a:pt x="71" y="78"/>
                  <a:pt x="73" y="77"/>
                  <a:pt x="74" y="76"/>
                </a:cubicBezTo>
                <a:cubicBezTo>
                  <a:pt x="71" y="80"/>
                  <a:pt x="68" y="84"/>
                  <a:pt x="63" y="87"/>
                </a:cubicBezTo>
                <a:close/>
                <a:moveTo>
                  <a:pt x="76" y="72"/>
                </a:moveTo>
                <a:cubicBezTo>
                  <a:pt x="73" y="75"/>
                  <a:pt x="70" y="77"/>
                  <a:pt x="67" y="80"/>
                </a:cubicBezTo>
                <a:cubicBezTo>
                  <a:pt x="64" y="82"/>
                  <a:pt x="62" y="84"/>
                  <a:pt x="60" y="86"/>
                </a:cubicBezTo>
                <a:cubicBezTo>
                  <a:pt x="59" y="87"/>
                  <a:pt x="53" y="91"/>
                  <a:pt x="57" y="87"/>
                </a:cubicBezTo>
                <a:cubicBezTo>
                  <a:pt x="61" y="83"/>
                  <a:pt x="65" y="79"/>
                  <a:pt x="69" y="75"/>
                </a:cubicBezTo>
                <a:cubicBezTo>
                  <a:pt x="72" y="73"/>
                  <a:pt x="76" y="70"/>
                  <a:pt x="78" y="66"/>
                </a:cubicBezTo>
                <a:cubicBezTo>
                  <a:pt x="78" y="66"/>
                  <a:pt x="77" y="65"/>
                  <a:pt x="77" y="66"/>
                </a:cubicBezTo>
                <a:cubicBezTo>
                  <a:pt x="73" y="70"/>
                  <a:pt x="68" y="73"/>
                  <a:pt x="63" y="78"/>
                </a:cubicBezTo>
                <a:cubicBezTo>
                  <a:pt x="61" y="80"/>
                  <a:pt x="58" y="82"/>
                  <a:pt x="56" y="85"/>
                </a:cubicBezTo>
                <a:cubicBezTo>
                  <a:pt x="54" y="87"/>
                  <a:pt x="50" y="90"/>
                  <a:pt x="48" y="91"/>
                </a:cubicBezTo>
                <a:cubicBezTo>
                  <a:pt x="58" y="82"/>
                  <a:pt x="67" y="73"/>
                  <a:pt x="76" y="64"/>
                </a:cubicBezTo>
                <a:cubicBezTo>
                  <a:pt x="77" y="64"/>
                  <a:pt x="77" y="63"/>
                  <a:pt x="77" y="63"/>
                </a:cubicBezTo>
                <a:cubicBezTo>
                  <a:pt x="77" y="63"/>
                  <a:pt x="78" y="62"/>
                  <a:pt x="78" y="62"/>
                </a:cubicBezTo>
                <a:cubicBezTo>
                  <a:pt x="78" y="62"/>
                  <a:pt x="78" y="61"/>
                  <a:pt x="78" y="61"/>
                </a:cubicBezTo>
                <a:cubicBezTo>
                  <a:pt x="71" y="67"/>
                  <a:pt x="65" y="72"/>
                  <a:pt x="59" y="78"/>
                </a:cubicBezTo>
                <a:cubicBezTo>
                  <a:pt x="55" y="80"/>
                  <a:pt x="52" y="83"/>
                  <a:pt x="49" y="86"/>
                </a:cubicBezTo>
                <a:cubicBezTo>
                  <a:pt x="47" y="87"/>
                  <a:pt x="46" y="88"/>
                  <a:pt x="44" y="90"/>
                </a:cubicBezTo>
                <a:cubicBezTo>
                  <a:pt x="49" y="85"/>
                  <a:pt x="54" y="80"/>
                  <a:pt x="59" y="76"/>
                </a:cubicBezTo>
                <a:cubicBezTo>
                  <a:pt x="65" y="70"/>
                  <a:pt x="71" y="65"/>
                  <a:pt x="76" y="59"/>
                </a:cubicBezTo>
                <a:cubicBezTo>
                  <a:pt x="76" y="59"/>
                  <a:pt x="75" y="59"/>
                  <a:pt x="75" y="59"/>
                </a:cubicBezTo>
                <a:cubicBezTo>
                  <a:pt x="69" y="65"/>
                  <a:pt x="62" y="70"/>
                  <a:pt x="56" y="76"/>
                </a:cubicBezTo>
                <a:cubicBezTo>
                  <a:pt x="52" y="79"/>
                  <a:pt x="48" y="82"/>
                  <a:pt x="44" y="85"/>
                </a:cubicBezTo>
                <a:cubicBezTo>
                  <a:pt x="42" y="86"/>
                  <a:pt x="40" y="88"/>
                  <a:pt x="38" y="89"/>
                </a:cubicBezTo>
                <a:cubicBezTo>
                  <a:pt x="38" y="89"/>
                  <a:pt x="37" y="91"/>
                  <a:pt x="36" y="91"/>
                </a:cubicBezTo>
                <a:cubicBezTo>
                  <a:pt x="36" y="91"/>
                  <a:pt x="36" y="91"/>
                  <a:pt x="37" y="91"/>
                </a:cubicBezTo>
                <a:cubicBezTo>
                  <a:pt x="43" y="85"/>
                  <a:pt x="49" y="80"/>
                  <a:pt x="55" y="74"/>
                </a:cubicBezTo>
                <a:cubicBezTo>
                  <a:pt x="61" y="69"/>
                  <a:pt x="66" y="65"/>
                  <a:pt x="71" y="60"/>
                </a:cubicBezTo>
                <a:cubicBezTo>
                  <a:pt x="73" y="59"/>
                  <a:pt x="76" y="57"/>
                  <a:pt x="78" y="58"/>
                </a:cubicBezTo>
                <a:cubicBezTo>
                  <a:pt x="78" y="58"/>
                  <a:pt x="78" y="58"/>
                  <a:pt x="79" y="58"/>
                </a:cubicBezTo>
                <a:cubicBezTo>
                  <a:pt x="79" y="59"/>
                  <a:pt x="78" y="60"/>
                  <a:pt x="78" y="61"/>
                </a:cubicBezTo>
                <a:cubicBezTo>
                  <a:pt x="78" y="65"/>
                  <a:pt x="77" y="69"/>
                  <a:pt x="76" y="72"/>
                </a:cubicBezTo>
                <a:close/>
                <a:moveTo>
                  <a:pt x="34" y="27"/>
                </a:moveTo>
                <a:cubicBezTo>
                  <a:pt x="34" y="27"/>
                  <a:pt x="34" y="27"/>
                  <a:pt x="34" y="27"/>
                </a:cubicBezTo>
                <a:cubicBezTo>
                  <a:pt x="35" y="27"/>
                  <a:pt x="35" y="26"/>
                  <a:pt x="36" y="26"/>
                </a:cubicBezTo>
                <a:cubicBezTo>
                  <a:pt x="37" y="18"/>
                  <a:pt x="35" y="11"/>
                  <a:pt x="36" y="3"/>
                </a:cubicBezTo>
                <a:cubicBezTo>
                  <a:pt x="40" y="4"/>
                  <a:pt x="44" y="3"/>
                  <a:pt x="48" y="3"/>
                </a:cubicBezTo>
                <a:cubicBezTo>
                  <a:pt x="49" y="10"/>
                  <a:pt x="48" y="18"/>
                  <a:pt x="48" y="25"/>
                </a:cubicBezTo>
                <a:cubicBezTo>
                  <a:pt x="48" y="26"/>
                  <a:pt x="48" y="26"/>
                  <a:pt x="49" y="26"/>
                </a:cubicBezTo>
                <a:cubicBezTo>
                  <a:pt x="49" y="26"/>
                  <a:pt x="49" y="27"/>
                  <a:pt x="50" y="27"/>
                </a:cubicBezTo>
                <a:cubicBezTo>
                  <a:pt x="67" y="26"/>
                  <a:pt x="77" y="40"/>
                  <a:pt x="78" y="55"/>
                </a:cubicBezTo>
                <a:cubicBezTo>
                  <a:pt x="76" y="55"/>
                  <a:pt x="74" y="55"/>
                  <a:pt x="72" y="56"/>
                </a:cubicBezTo>
                <a:cubicBezTo>
                  <a:pt x="67" y="58"/>
                  <a:pt x="64" y="58"/>
                  <a:pt x="60" y="55"/>
                </a:cubicBezTo>
                <a:cubicBezTo>
                  <a:pt x="53" y="51"/>
                  <a:pt x="45" y="52"/>
                  <a:pt x="38" y="54"/>
                </a:cubicBezTo>
                <a:cubicBezTo>
                  <a:pt x="33" y="56"/>
                  <a:pt x="30" y="56"/>
                  <a:pt x="25" y="54"/>
                </a:cubicBezTo>
                <a:cubicBezTo>
                  <a:pt x="22" y="53"/>
                  <a:pt x="19" y="52"/>
                  <a:pt x="16" y="52"/>
                </a:cubicBezTo>
                <a:cubicBezTo>
                  <a:pt x="12" y="52"/>
                  <a:pt x="7" y="52"/>
                  <a:pt x="3" y="54"/>
                </a:cubicBezTo>
                <a:cubicBezTo>
                  <a:pt x="6" y="39"/>
                  <a:pt x="19" y="25"/>
                  <a:pt x="3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5"/>
          <p:cNvSpPr>
            <a:spLocks noEditPoints="1"/>
          </p:cNvSpPr>
          <p:nvPr/>
        </p:nvSpPr>
        <p:spPr bwMode="auto">
          <a:xfrm>
            <a:off x="3209925" y="2390775"/>
            <a:ext cx="311150" cy="363538"/>
          </a:xfrm>
          <a:custGeom>
            <a:avLst/>
            <a:gdLst>
              <a:gd name="T0" fmla="*/ 70 w 83"/>
              <a:gd name="T1" fmla="*/ 86 h 97"/>
              <a:gd name="T2" fmla="*/ 48 w 83"/>
              <a:gd name="T3" fmla="*/ 1 h 97"/>
              <a:gd name="T4" fmla="*/ 0 w 83"/>
              <a:gd name="T5" fmla="*/ 57 h 97"/>
              <a:gd name="T6" fmla="*/ 46 w 83"/>
              <a:gd name="T7" fmla="*/ 74 h 97"/>
              <a:gd name="T8" fmla="*/ 35 w 83"/>
              <a:gd name="T9" fmla="*/ 87 h 97"/>
              <a:gd name="T10" fmla="*/ 34 w 83"/>
              <a:gd name="T11" fmla="*/ 72 h 97"/>
              <a:gd name="T12" fmla="*/ 19 w 83"/>
              <a:gd name="T13" fmla="*/ 89 h 97"/>
              <a:gd name="T14" fmla="*/ 28 w 83"/>
              <a:gd name="T15" fmla="*/ 86 h 97"/>
              <a:gd name="T16" fmla="*/ 14 w 83"/>
              <a:gd name="T17" fmla="*/ 86 h 97"/>
              <a:gd name="T18" fmla="*/ 32 w 83"/>
              <a:gd name="T19" fmla="*/ 72 h 97"/>
              <a:gd name="T20" fmla="*/ 54 w 83"/>
              <a:gd name="T21" fmla="*/ 72 h 97"/>
              <a:gd name="T22" fmla="*/ 38 w 83"/>
              <a:gd name="T23" fmla="*/ 77 h 97"/>
              <a:gd name="T24" fmla="*/ 22 w 83"/>
              <a:gd name="T25" fmla="*/ 86 h 97"/>
              <a:gd name="T26" fmla="*/ 62 w 83"/>
              <a:gd name="T27" fmla="*/ 61 h 97"/>
              <a:gd name="T28" fmla="*/ 51 w 83"/>
              <a:gd name="T29" fmla="*/ 56 h 97"/>
              <a:gd name="T30" fmla="*/ 16 w 83"/>
              <a:gd name="T31" fmla="*/ 84 h 97"/>
              <a:gd name="T32" fmla="*/ 13 w 83"/>
              <a:gd name="T33" fmla="*/ 81 h 97"/>
              <a:gd name="T34" fmla="*/ 39 w 83"/>
              <a:gd name="T35" fmla="*/ 58 h 97"/>
              <a:gd name="T36" fmla="*/ 27 w 83"/>
              <a:gd name="T37" fmla="*/ 63 h 97"/>
              <a:gd name="T38" fmla="*/ 10 w 83"/>
              <a:gd name="T39" fmla="*/ 82 h 97"/>
              <a:gd name="T40" fmla="*/ 22 w 83"/>
              <a:gd name="T41" fmla="*/ 62 h 97"/>
              <a:gd name="T42" fmla="*/ 17 w 83"/>
              <a:gd name="T43" fmla="*/ 57 h 97"/>
              <a:gd name="T44" fmla="*/ 13 w 83"/>
              <a:gd name="T45" fmla="*/ 65 h 97"/>
              <a:gd name="T46" fmla="*/ 7 w 83"/>
              <a:gd name="T47" fmla="*/ 61 h 97"/>
              <a:gd name="T48" fmla="*/ 7 w 83"/>
              <a:gd name="T49" fmla="*/ 61 h 97"/>
              <a:gd name="T50" fmla="*/ 26 w 83"/>
              <a:gd name="T51" fmla="*/ 59 h 97"/>
              <a:gd name="T52" fmla="*/ 26 w 83"/>
              <a:gd name="T53" fmla="*/ 58 h 97"/>
              <a:gd name="T54" fmla="*/ 26 w 83"/>
              <a:gd name="T55" fmla="*/ 58 h 97"/>
              <a:gd name="T56" fmla="*/ 13 w 83"/>
              <a:gd name="T57" fmla="*/ 63 h 97"/>
              <a:gd name="T58" fmla="*/ 8 w 83"/>
              <a:gd name="T59" fmla="*/ 62 h 97"/>
              <a:gd name="T60" fmla="*/ 15 w 83"/>
              <a:gd name="T61" fmla="*/ 63 h 97"/>
              <a:gd name="T62" fmla="*/ 4 w 83"/>
              <a:gd name="T63" fmla="*/ 62 h 97"/>
              <a:gd name="T64" fmla="*/ 7 w 83"/>
              <a:gd name="T65" fmla="*/ 58 h 97"/>
              <a:gd name="T66" fmla="*/ 3 w 83"/>
              <a:gd name="T67" fmla="*/ 60 h 97"/>
              <a:gd name="T68" fmla="*/ 39 w 83"/>
              <a:gd name="T69" fmla="*/ 61 h 97"/>
              <a:gd name="T70" fmla="*/ 29 w 83"/>
              <a:gd name="T71" fmla="*/ 93 h 97"/>
              <a:gd name="T72" fmla="*/ 61 w 83"/>
              <a:gd name="T73" fmla="*/ 67 h 97"/>
              <a:gd name="T74" fmla="*/ 34 w 83"/>
              <a:gd name="T75" fmla="*/ 94 h 97"/>
              <a:gd name="T76" fmla="*/ 40 w 83"/>
              <a:gd name="T77" fmla="*/ 94 h 97"/>
              <a:gd name="T78" fmla="*/ 47 w 83"/>
              <a:gd name="T79" fmla="*/ 93 h 97"/>
              <a:gd name="T80" fmla="*/ 54 w 83"/>
              <a:gd name="T81" fmla="*/ 90 h 97"/>
              <a:gd name="T82" fmla="*/ 70 w 83"/>
              <a:gd name="T83" fmla="*/ 79 h 97"/>
              <a:gd name="T84" fmla="*/ 63 w 83"/>
              <a:gd name="T85" fmla="*/ 88 h 97"/>
              <a:gd name="T86" fmla="*/ 66 w 83"/>
              <a:gd name="T87" fmla="*/ 81 h 97"/>
              <a:gd name="T88" fmla="*/ 77 w 83"/>
              <a:gd name="T89" fmla="*/ 66 h 97"/>
              <a:gd name="T90" fmla="*/ 77 w 83"/>
              <a:gd name="T91" fmla="*/ 64 h 97"/>
              <a:gd name="T92" fmla="*/ 44 w 83"/>
              <a:gd name="T93" fmla="*/ 90 h 97"/>
              <a:gd name="T94" fmla="*/ 44 w 83"/>
              <a:gd name="T95" fmla="*/ 85 h 97"/>
              <a:gd name="T96" fmla="*/ 71 w 83"/>
              <a:gd name="T97" fmla="*/ 60 h 97"/>
              <a:gd name="T98" fmla="*/ 33 w 83"/>
              <a:gd name="T99" fmla="*/ 27 h 97"/>
              <a:gd name="T100" fmla="*/ 48 w 83"/>
              <a:gd name="T101" fmla="*/ 26 h 97"/>
              <a:gd name="T102" fmla="*/ 59 w 83"/>
              <a:gd name="T103" fmla="*/ 56 h 97"/>
              <a:gd name="T104" fmla="*/ 33 w 83"/>
              <a:gd name="T105" fmla="*/ 2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3" h="97">
                <a:moveTo>
                  <a:pt x="0" y="58"/>
                </a:moveTo>
                <a:cubicBezTo>
                  <a:pt x="0" y="59"/>
                  <a:pt x="0" y="59"/>
                  <a:pt x="0" y="60"/>
                </a:cubicBezTo>
                <a:cubicBezTo>
                  <a:pt x="0" y="70"/>
                  <a:pt x="3" y="80"/>
                  <a:pt x="10" y="87"/>
                </a:cubicBezTo>
                <a:cubicBezTo>
                  <a:pt x="18" y="95"/>
                  <a:pt x="31" y="97"/>
                  <a:pt x="42" y="97"/>
                </a:cubicBezTo>
                <a:cubicBezTo>
                  <a:pt x="52" y="97"/>
                  <a:pt x="63" y="93"/>
                  <a:pt x="70" y="86"/>
                </a:cubicBezTo>
                <a:cubicBezTo>
                  <a:pt x="77" y="80"/>
                  <a:pt x="80" y="72"/>
                  <a:pt x="81" y="63"/>
                </a:cubicBezTo>
                <a:cubicBezTo>
                  <a:pt x="83" y="44"/>
                  <a:pt x="71" y="24"/>
                  <a:pt x="51" y="24"/>
                </a:cubicBezTo>
                <a:cubicBezTo>
                  <a:pt x="51" y="17"/>
                  <a:pt x="52" y="10"/>
                  <a:pt x="50" y="2"/>
                </a:cubicBezTo>
                <a:cubicBezTo>
                  <a:pt x="50" y="2"/>
                  <a:pt x="50" y="1"/>
                  <a:pt x="49" y="1"/>
                </a:cubicBezTo>
                <a:cubicBezTo>
                  <a:pt x="49" y="1"/>
                  <a:pt x="49" y="1"/>
                  <a:pt x="48" y="1"/>
                </a:cubicBezTo>
                <a:cubicBezTo>
                  <a:pt x="44" y="1"/>
                  <a:pt x="39" y="2"/>
                  <a:pt x="35" y="1"/>
                </a:cubicBezTo>
                <a:cubicBezTo>
                  <a:pt x="34" y="0"/>
                  <a:pt x="34" y="1"/>
                  <a:pt x="33" y="1"/>
                </a:cubicBezTo>
                <a:cubicBezTo>
                  <a:pt x="33" y="2"/>
                  <a:pt x="33" y="2"/>
                  <a:pt x="33" y="3"/>
                </a:cubicBezTo>
                <a:cubicBezTo>
                  <a:pt x="32" y="10"/>
                  <a:pt x="34" y="17"/>
                  <a:pt x="33" y="24"/>
                </a:cubicBezTo>
                <a:cubicBezTo>
                  <a:pt x="16" y="23"/>
                  <a:pt x="1" y="41"/>
                  <a:pt x="0" y="57"/>
                </a:cubicBezTo>
                <a:cubicBezTo>
                  <a:pt x="0" y="57"/>
                  <a:pt x="0" y="58"/>
                  <a:pt x="0" y="58"/>
                </a:cubicBezTo>
                <a:close/>
                <a:moveTo>
                  <a:pt x="28" y="92"/>
                </a:moveTo>
                <a:cubicBezTo>
                  <a:pt x="28" y="93"/>
                  <a:pt x="28" y="93"/>
                  <a:pt x="28" y="93"/>
                </a:cubicBezTo>
                <a:cubicBezTo>
                  <a:pt x="26" y="92"/>
                  <a:pt x="24" y="92"/>
                  <a:pt x="23" y="91"/>
                </a:cubicBezTo>
                <a:cubicBezTo>
                  <a:pt x="30" y="85"/>
                  <a:pt x="38" y="80"/>
                  <a:pt x="46" y="74"/>
                </a:cubicBezTo>
                <a:cubicBezTo>
                  <a:pt x="49" y="72"/>
                  <a:pt x="51" y="70"/>
                  <a:pt x="54" y="68"/>
                </a:cubicBezTo>
                <a:cubicBezTo>
                  <a:pt x="56" y="66"/>
                  <a:pt x="58" y="65"/>
                  <a:pt x="60" y="63"/>
                </a:cubicBezTo>
                <a:cubicBezTo>
                  <a:pt x="62" y="61"/>
                  <a:pt x="64" y="60"/>
                  <a:pt x="62" y="63"/>
                </a:cubicBezTo>
                <a:cubicBezTo>
                  <a:pt x="57" y="69"/>
                  <a:pt x="50" y="73"/>
                  <a:pt x="45" y="78"/>
                </a:cubicBezTo>
                <a:cubicBezTo>
                  <a:pt x="41" y="80"/>
                  <a:pt x="38" y="84"/>
                  <a:pt x="35" y="87"/>
                </a:cubicBezTo>
                <a:cubicBezTo>
                  <a:pt x="34" y="88"/>
                  <a:pt x="32" y="89"/>
                  <a:pt x="31" y="91"/>
                </a:cubicBezTo>
                <a:cubicBezTo>
                  <a:pt x="30" y="91"/>
                  <a:pt x="29" y="92"/>
                  <a:pt x="28" y="92"/>
                </a:cubicBezTo>
                <a:close/>
                <a:moveTo>
                  <a:pt x="16" y="88"/>
                </a:moveTo>
                <a:cubicBezTo>
                  <a:pt x="16" y="88"/>
                  <a:pt x="16" y="88"/>
                  <a:pt x="16" y="88"/>
                </a:cubicBezTo>
                <a:cubicBezTo>
                  <a:pt x="22" y="83"/>
                  <a:pt x="28" y="77"/>
                  <a:pt x="34" y="72"/>
                </a:cubicBezTo>
                <a:cubicBezTo>
                  <a:pt x="37" y="69"/>
                  <a:pt x="41" y="66"/>
                  <a:pt x="45" y="63"/>
                </a:cubicBezTo>
                <a:cubicBezTo>
                  <a:pt x="47" y="61"/>
                  <a:pt x="51" y="59"/>
                  <a:pt x="53" y="57"/>
                </a:cubicBezTo>
                <a:cubicBezTo>
                  <a:pt x="46" y="63"/>
                  <a:pt x="40" y="69"/>
                  <a:pt x="33" y="75"/>
                </a:cubicBezTo>
                <a:cubicBezTo>
                  <a:pt x="28" y="79"/>
                  <a:pt x="22" y="83"/>
                  <a:pt x="18" y="89"/>
                </a:cubicBezTo>
                <a:cubicBezTo>
                  <a:pt x="18" y="89"/>
                  <a:pt x="18" y="89"/>
                  <a:pt x="19" y="89"/>
                </a:cubicBezTo>
                <a:cubicBezTo>
                  <a:pt x="25" y="85"/>
                  <a:pt x="31" y="80"/>
                  <a:pt x="37" y="76"/>
                </a:cubicBezTo>
                <a:cubicBezTo>
                  <a:pt x="44" y="71"/>
                  <a:pt x="50" y="64"/>
                  <a:pt x="57" y="60"/>
                </a:cubicBezTo>
                <a:cubicBezTo>
                  <a:pt x="54" y="62"/>
                  <a:pt x="52" y="65"/>
                  <a:pt x="49" y="67"/>
                </a:cubicBezTo>
                <a:cubicBezTo>
                  <a:pt x="45" y="70"/>
                  <a:pt x="41" y="73"/>
                  <a:pt x="38" y="77"/>
                </a:cubicBezTo>
                <a:cubicBezTo>
                  <a:pt x="34" y="79"/>
                  <a:pt x="32" y="83"/>
                  <a:pt x="28" y="86"/>
                </a:cubicBezTo>
                <a:cubicBezTo>
                  <a:pt x="26" y="88"/>
                  <a:pt x="23" y="89"/>
                  <a:pt x="22" y="91"/>
                </a:cubicBezTo>
                <a:cubicBezTo>
                  <a:pt x="20" y="90"/>
                  <a:pt x="18" y="89"/>
                  <a:pt x="16" y="88"/>
                </a:cubicBezTo>
                <a:close/>
                <a:moveTo>
                  <a:pt x="16" y="88"/>
                </a:moveTo>
                <a:cubicBezTo>
                  <a:pt x="16" y="88"/>
                  <a:pt x="16" y="88"/>
                  <a:pt x="16" y="88"/>
                </a:cubicBezTo>
                <a:cubicBezTo>
                  <a:pt x="15" y="87"/>
                  <a:pt x="14" y="87"/>
                  <a:pt x="14" y="86"/>
                </a:cubicBezTo>
                <a:cubicBezTo>
                  <a:pt x="20" y="81"/>
                  <a:pt x="26" y="76"/>
                  <a:pt x="32" y="71"/>
                </a:cubicBezTo>
                <a:cubicBezTo>
                  <a:pt x="35" y="68"/>
                  <a:pt x="39" y="65"/>
                  <a:pt x="42" y="62"/>
                </a:cubicBezTo>
                <a:cubicBezTo>
                  <a:pt x="44" y="61"/>
                  <a:pt x="46" y="60"/>
                  <a:pt x="48" y="58"/>
                </a:cubicBezTo>
                <a:cubicBezTo>
                  <a:pt x="52" y="55"/>
                  <a:pt x="48" y="59"/>
                  <a:pt x="47" y="60"/>
                </a:cubicBezTo>
                <a:cubicBezTo>
                  <a:pt x="41" y="64"/>
                  <a:pt x="36" y="68"/>
                  <a:pt x="32" y="72"/>
                </a:cubicBezTo>
                <a:cubicBezTo>
                  <a:pt x="26" y="78"/>
                  <a:pt x="20" y="82"/>
                  <a:pt x="16" y="88"/>
                </a:cubicBezTo>
                <a:close/>
                <a:moveTo>
                  <a:pt x="47" y="76"/>
                </a:moveTo>
                <a:cubicBezTo>
                  <a:pt x="53" y="72"/>
                  <a:pt x="59" y="67"/>
                  <a:pt x="64" y="61"/>
                </a:cubicBezTo>
                <a:cubicBezTo>
                  <a:pt x="64" y="62"/>
                  <a:pt x="65" y="62"/>
                  <a:pt x="66" y="62"/>
                </a:cubicBezTo>
                <a:cubicBezTo>
                  <a:pt x="62" y="65"/>
                  <a:pt x="58" y="69"/>
                  <a:pt x="54" y="72"/>
                </a:cubicBezTo>
                <a:cubicBezTo>
                  <a:pt x="48" y="76"/>
                  <a:pt x="43" y="81"/>
                  <a:pt x="38" y="85"/>
                </a:cubicBezTo>
                <a:cubicBezTo>
                  <a:pt x="41" y="82"/>
                  <a:pt x="44" y="79"/>
                  <a:pt x="47" y="76"/>
                </a:cubicBezTo>
                <a:close/>
                <a:moveTo>
                  <a:pt x="45" y="74"/>
                </a:moveTo>
                <a:cubicBezTo>
                  <a:pt x="41" y="77"/>
                  <a:pt x="37" y="80"/>
                  <a:pt x="32" y="83"/>
                </a:cubicBezTo>
                <a:cubicBezTo>
                  <a:pt x="34" y="81"/>
                  <a:pt x="36" y="79"/>
                  <a:pt x="38" y="77"/>
                </a:cubicBezTo>
                <a:cubicBezTo>
                  <a:pt x="44" y="71"/>
                  <a:pt x="52" y="65"/>
                  <a:pt x="59" y="60"/>
                </a:cubicBezTo>
                <a:cubicBezTo>
                  <a:pt x="59" y="59"/>
                  <a:pt x="59" y="59"/>
                  <a:pt x="59" y="59"/>
                </a:cubicBezTo>
                <a:cubicBezTo>
                  <a:pt x="52" y="62"/>
                  <a:pt x="47" y="67"/>
                  <a:pt x="42" y="71"/>
                </a:cubicBezTo>
                <a:cubicBezTo>
                  <a:pt x="35" y="76"/>
                  <a:pt x="28" y="82"/>
                  <a:pt x="21" y="87"/>
                </a:cubicBezTo>
                <a:cubicBezTo>
                  <a:pt x="18" y="89"/>
                  <a:pt x="21" y="86"/>
                  <a:pt x="22" y="86"/>
                </a:cubicBezTo>
                <a:cubicBezTo>
                  <a:pt x="23" y="84"/>
                  <a:pt x="25" y="83"/>
                  <a:pt x="26" y="81"/>
                </a:cubicBezTo>
                <a:cubicBezTo>
                  <a:pt x="29" y="79"/>
                  <a:pt x="32" y="77"/>
                  <a:pt x="35" y="74"/>
                </a:cubicBezTo>
                <a:cubicBezTo>
                  <a:pt x="41" y="68"/>
                  <a:pt x="48" y="63"/>
                  <a:pt x="55" y="57"/>
                </a:cubicBezTo>
                <a:cubicBezTo>
                  <a:pt x="55" y="57"/>
                  <a:pt x="55" y="57"/>
                  <a:pt x="55" y="57"/>
                </a:cubicBezTo>
                <a:cubicBezTo>
                  <a:pt x="57" y="58"/>
                  <a:pt x="60" y="60"/>
                  <a:pt x="62" y="61"/>
                </a:cubicBezTo>
                <a:cubicBezTo>
                  <a:pt x="56" y="65"/>
                  <a:pt x="51" y="70"/>
                  <a:pt x="45" y="74"/>
                </a:cubicBezTo>
                <a:close/>
                <a:moveTo>
                  <a:pt x="39" y="66"/>
                </a:moveTo>
                <a:cubicBezTo>
                  <a:pt x="41" y="65"/>
                  <a:pt x="42" y="64"/>
                  <a:pt x="43" y="63"/>
                </a:cubicBezTo>
                <a:cubicBezTo>
                  <a:pt x="46" y="61"/>
                  <a:pt x="49" y="59"/>
                  <a:pt x="51" y="56"/>
                </a:cubicBezTo>
                <a:cubicBezTo>
                  <a:pt x="51" y="56"/>
                  <a:pt x="51" y="56"/>
                  <a:pt x="51" y="56"/>
                </a:cubicBezTo>
                <a:cubicBezTo>
                  <a:pt x="52" y="56"/>
                  <a:pt x="52" y="56"/>
                  <a:pt x="52" y="56"/>
                </a:cubicBezTo>
                <a:cubicBezTo>
                  <a:pt x="53" y="56"/>
                  <a:pt x="53" y="56"/>
                  <a:pt x="54" y="56"/>
                </a:cubicBezTo>
                <a:cubicBezTo>
                  <a:pt x="49" y="59"/>
                  <a:pt x="44" y="63"/>
                  <a:pt x="39" y="66"/>
                </a:cubicBezTo>
                <a:close/>
                <a:moveTo>
                  <a:pt x="17" y="83"/>
                </a:moveTo>
                <a:cubicBezTo>
                  <a:pt x="17" y="83"/>
                  <a:pt x="16" y="84"/>
                  <a:pt x="16" y="84"/>
                </a:cubicBezTo>
                <a:cubicBezTo>
                  <a:pt x="16" y="83"/>
                  <a:pt x="17" y="82"/>
                  <a:pt x="18" y="82"/>
                </a:cubicBezTo>
                <a:cubicBezTo>
                  <a:pt x="21" y="79"/>
                  <a:pt x="23" y="76"/>
                  <a:pt x="26" y="73"/>
                </a:cubicBezTo>
                <a:cubicBezTo>
                  <a:pt x="32" y="67"/>
                  <a:pt x="38" y="62"/>
                  <a:pt x="44" y="57"/>
                </a:cubicBezTo>
                <a:cubicBezTo>
                  <a:pt x="45" y="57"/>
                  <a:pt x="44" y="57"/>
                  <a:pt x="44" y="57"/>
                </a:cubicBezTo>
                <a:cubicBezTo>
                  <a:pt x="31" y="61"/>
                  <a:pt x="23" y="73"/>
                  <a:pt x="13" y="81"/>
                </a:cubicBezTo>
                <a:cubicBezTo>
                  <a:pt x="12" y="81"/>
                  <a:pt x="10" y="82"/>
                  <a:pt x="10" y="82"/>
                </a:cubicBezTo>
                <a:cubicBezTo>
                  <a:pt x="11" y="80"/>
                  <a:pt x="13" y="79"/>
                  <a:pt x="14" y="77"/>
                </a:cubicBezTo>
                <a:cubicBezTo>
                  <a:pt x="17" y="74"/>
                  <a:pt x="19" y="72"/>
                  <a:pt x="22" y="70"/>
                </a:cubicBezTo>
                <a:cubicBezTo>
                  <a:pt x="26" y="67"/>
                  <a:pt x="31" y="63"/>
                  <a:pt x="34" y="59"/>
                </a:cubicBezTo>
                <a:cubicBezTo>
                  <a:pt x="36" y="59"/>
                  <a:pt x="37" y="58"/>
                  <a:pt x="39" y="58"/>
                </a:cubicBezTo>
                <a:cubicBezTo>
                  <a:pt x="43" y="57"/>
                  <a:pt x="47" y="56"/>
                  <a:pt x="50" y="56"/>
                </a:cubicBezTo>
                <a:cubicBezTo>
                  <a:pt x="38" y="64"/>
                  <a:pt x="28" y="73"/>
                  <a:pt x="17" y="83"/>
                </a:cubicBezTo>
                <a:close/>
                <a:moveTo>
                  <a:pt x="7" y="79"/>
                </a:moveTo>
                <a:cubicBezTo>
                  <a:pt x="12" y="76"/>
                  <a:pt x="16" y="73"/>
                  <a:pt x="20" y="69"/>
                </a:cubicBezTo>
                <a:cubicBezTo>
                  <a:pt x="23" y="67"/>
                  <a:pt x="25" y="65"/>
                  <a:pt x="27" y="63"/>
                </a:cubicBezTo>
                <a:cubicBezTo>
                  <a:pt x="29" y="62"/>
                  <a:pt x="30" y="61"/>
                  <a:pt x="32" y="60"/>
                </a:cubicBezTo>
                <a:cubicBezTo>
                  <a:pt x="32" y="60"/>
                  <a:pt x="32" y="60"/>
                  <a:pt x="32" y="60"/>
                </a:cubicBezTo>
                <a:cubicBezTo>
                  <a:pt x="32" y="60"/>
                  <a:pt x="33" y="60"/>
                  <a:pt x="33" y="60"/>
                </a:cubicBezTo>
                <a:cubicBezTo>
                  <a:pt x="33" y="60"/>
                  <a:pt x="33" y="60"/>
                  <a:pt x="33" y="60"/>
                </a:cubicBezTo>
                <a:cubicBezTo>
                  <a:pt x="26" y="68"/>
                  <a:pt x="15" y="73"/>
                  <a:pt x="10" y="82"/>
                </a:cubicBezTo>
                <a:cubicBezTo>
                  <a:pt x="9" y="81"/>
                  <a:pt x="8" y="80"/>
                  <a:pt x="7" y="79"/>
                </a:cubicBezTo>
                <a:close/>
                <a:moveTo>
                  <a:pt x="6" y="76"/>
                </a:moveTo>
                <a:cubicBezTo>
                  <a:pt x="9" y="74"/>
                  <a:pt x="12" y="71"/>
                  <a:pt x="15" y="68"/>
                </a:cubicBezTo>
                <a:cubicBezTo>
                  <a:pt x="16" y="67"/>
                  <a:pt x="18" y="65"/>
                  <a:pt x="20" y="64"/>
                </a:cubicBezTo>
                <a:cubicBezTo>
                  <a:pt x="21" y="62"/>
                  <a:pt x="27" y="56"/>
                  <a:pt x="22" y="62"/>
                </a:cubicBezTo>
                <a:cubicBezTo>
                  <a:pt x="20" y="65"/>
                  <a:pt x="17" y="69"/>
                  <a:pt x="14" y="71"/>
                </a:cubicBezTo>
                <a:cubicBezTo>
                  <a:pt x="12" y="74"/>
                  <a:pt x="9" y="75"/>
                  <a:pt x="7" y="78"/>
                </a:cubicBezTo>
                <a:cubicBezTo>
                  <a:pt x="7" y="77"/>
                  <a:pt x="6" y="77"/>
                  <a:pt x="6" y="76"/>
                </a:cubicBezTo>
                <a:close/>
                <a:moveTo>
                  <a:pt x="4" y="68"/>
                </a:moveTo>
                <a:cubicBezTo>
                  <a:pt x="8" y="65"/>
                  <a:pt x="12" y="60"/>
                  <a:pt x="17" y="57"/>
                </a:cubicBezTo>
                <a:cubicBezTo>
                  <a:pt x="16" y="58"/>
                  <a:pt x="14" y="61"/>
                  <a:pt x="13" y="61"/>
                </a:cubicBezTo>
                <a:cubicBezTo>
                  <a:pt x="12" y="62"/>
                  <a:pt x="11" y="64"/>
                  <a:pt x="10" y="65"/>
                </a:cubicBezTo>
                <a:cubicBezTo>
                  <a:pt x="8" y="67"/>
                  <a:pt x="6" y="69"/>
                  <a:pt x="5" y="72"/>
                </a:cubicBezTo>
                <a:cubicBezTo>
                  <a:pt x="4" y="72"/>
                  <a:pt x="5" y="72"/>
                  <a:pt x="5" y="72"/>
                </a:cubicBezTo>
                <a:cubicBezTo>
                  <a:pt x="8" y="70"/>
                  <a:pt x="11" y="68"/>
                  <a:pt x="13" y="65"/>
                </a:cubicBezTo>
                <a:cubicBezTo>
                  <a:pt x="15" y="64"/>
                  <a:pt x="16" y="63"/>
                  <a:pt x="17" y="61"/>
                </a:cubicBezTo>
                <a:cubicBezTo>
                  <a:pt x="18" y="61"/>
                  <a:pt x="22" y="56"/>
                  <a:pt x="20" y="59"/>
                </a:cubicBezTo>
                <a:cubicBezTo>
                  <a:pt x="16" y="65"/>
                  <a:pt x="10" y="69"/>
                  <a:pt x="6" y="75"/>
                </a:cubicBezTo>
                <a:cubicBezTo>
                  <a:pt x="5" y="73"/>
                  <a:pt x="4" y="71"/>
                  <a:pt x="4" y="68"/>
                </a:cubicBezTo>
                <a:close/>
                <a:moveTo>
                  <a:pt x="7" y="61"/>
                </a:moveTo>
                <a:cubicBezTo>
                  <a:pt x="8" y="59"/>
                  <a:pt x="9" y="58"/>
                  <a:pt x="11" y="57"/>
                </a:cubicBezTo>
                <a:cubicBezTo>
                  <a:pt x="14" y="55"/>
                  <a:pt x="11" y="58"/>
                  <a:pt x="10" y="58"/>
                </a:cubicBezTo>
                <a:cubicBezTo>
                  <a:pt x="8" y="61"/>
                  <a:pt x="5" y="63"/>
                  <a:pt x="3" y="66"/>
                </a:cubicBezTo>
                <a:cubicBezTo>
                  <a:pt x="3" y="66"/>
                  <a:pt x="3" y="65"/>
                  <a:pt x="3" y="64"/>
                </a:cubicBezTo>
                <a:cubicBezTo>
                  <a:pt x="4" y="63"/>
                  <a:pt x="5" y="62"/>
                  <a:pt x="7" y="61"/>
                </a:cubicBezTo>
                <a:close/>
                <a:moveTo>
                  <a:pt x="11" y="76"/>
                </a:moveTo>
                <a:cubicBezTo>
                  <a:pt x="10" y="77"/>
                  <a:pt x="9" y="77"/>
                  <a:pt x="8" y="78"/>
                </a:cubicBezTo>
                <a:cubicBezTo>
                  <a:pt x="9" y="77"/>
                  <a:pt x="10" y="76"/>
                  <a:pt x="11" y="75"/>
                </a:cubicBezTo>
                <a:cubicBezTo>
                  <a:pt x="12" y="74"/>
                  <a:pt x="14" y="73"/>
                  <a:pt x="16" y="71"/>
                </a:cubicBezTo>
                <a:cubicBezTo>
                  <a:pt x="20" y="67"/>
                  <a:pt x="23" y="63"/>
                  <a:pt x="26" y="59"/>
                </a:cubicBezTo>
                <a:cubicBezTo>
                  <a:pt x="26" y="58"/>
                  <a:pt x="26" y="58"/>
                  <a:pt x="26" y="58"/>
                </a:cubicBezTo>
                <a:cubicBezTo>
                  <a:pt x="27" y="59"/>
                  <a:pt x="29" y="59"/>
                  <a:pt x="30" y="59"/>
                </a:cubicBezTo>
                <a:cubicBezTo>
                  <a:pt x="30" y="59"/>
                  <a:pt x="31" y="60"/>
                  <a:pt x="31" y="60"/>
                </a:cubicBezTo>
                <a:cubicBezTo>
                  <a:pt x="24" y="65"/>
                  <a:pt x="18" y="71"/>
                  <a:pt x="11" y="76"/>
                </a:cubicBezTo>
                <a:close/>
                <a:moveTo>
                  <a:pt x="26" y="58"/>
                </a:moveTo>
                <a:cubicBezTo>
                  <a:pt x="18" y="63"/>
                  <a:pt x="13" y="70"/>
                  <a:pt x="6" y="76"/>
                </a:cubicBezTo>
                <a:cubicBezTo>
                  <a:pt x="8" y="73"/>
                  <a:pt x="12" y="69"/>
                  <a:pt x="15" y="66"/>
                </a:cubicBezTo>
                <a:cubicBezTo>
                  <a:pt x="18" y="64"/>
                  <a:pt x="20" y="61"/>
                  <a:pt x="22" y="57"/>
                </a:cubicBezTo>
                <a:cubicBezTo>
                  <a:pt x="22" y="57"/>
                  <a:pt x="22" y="57"/>
                  <a:pt x="22" y="57"/>
                </a:cubicBezTo>
                <a:cubicBezTo>
                  <a:pt x="23" y="57"/>
                  <a:pt x="25" y="58"/>
                  <a:pt x="26" y="58"/>
                </a:cubicBezTo>
                <a:cubicBezTo>
                  <a:pt x="26" y="58"/>
                  <a:pt x="26" y="58"/>
                  <a:pt x="26" y="58"/>
                </a:cubicBezTo>
                <a:close/>
                <a:moveTo>
                  <a:pt x="15" y="63"/>
                </a:moveTo>
                <a:cubicBezTo>
                  <a:pt x="13" y="64"/>
                  <a:pt x="12" y="66"/>
                  <a:pt x="10" y="67"/>
                </a:cubicBezTo>
                <a:cubicBezTo>
                  <a:pt x="9" y="68"/>
                  <a:pt x="7" y="70"/>
                  <a:pt x="6" y="71"/>
                </a:cubicBezTo>
                <a:cubicBezTo>
                  <a:pt x="8" y="68"/>
                  <a:pt x="10" y="65"/>
                  <a:pt x="13" y="63"/>
                </a:cubicBezTo>
                <a:cubicBezTo>
                  <a:pt x="15" y="61"/>
                  <a:pt x="17" y="59"/>
                  <a:pt x="18" y="57"/>
                </a:cubicBezTo>
                <a:cubicBezTo>
                  <a:pt x="18" y="56"/>
                  <a:pt x="18" y="56"/>
                  <a:pt x="17" y="56"/>
                </a:cubicBezTo>
                <a:cubicBezTo>
                  <a:pt x="13" y="58"/>
                  <a:pt x="9" y="62"/>
                  <a:pt x="5" y="66"/>
                </a:cubicBezTo>
                <a:cubicBezTo>
                  <a:pt x="3" y="68"/>
                  <a:pt x="4" y="66"/>
                  <a:pt x="5" y="64"/>
                </a:cubicBezTo>
                <a:cubicBezTo>
                  <a:pt x="6" y="63"/>
                  <a:pt x="7" y="63"/>
                  <a:pt x="8" y="62"/>
                </a:cubicBezTo>
                <a:cubicBezTo>
                  <a:pt x="10" y="60"/>
                  <a:pt x="12" y="58"/>
                  <a:pt x="13" y="56"/>
                </a:cubicBezTo>
                <a:cubicBezTo>
                  <a:pt x="14" y="56"/>
                  <a:pt x="14" y="55"/>
                  <a:pt x="14" y="55"/>
                </a:cubicBezTo>
                <a:cubicBezTo>
                  <a:pt x="16" y="56"/>
                  <a:pt x="19" y="56"/>
                  <a:pt x="21" y="57"/>
                </a:cubicBezTo>
                <a:cubicBezTo>
                  <a:pt x="21" y="57"/>
                  <a:pt x="22" y="57"/>
                  <a:pt x="22" y="57"/>
                </a:cubicBezTo>
                <a:cubicBezTo>
                  <a:pt x="19" y="59"/>
                  <a:pt x="17" y="61"/>
                  <a:pt x="15" y="63"/>
                </a:cubicBezTo>
                <a:close/>
                <a:moveTo>
                  <a:pt x="4" y="62"/>
                </a:moveTo>
                <a:cubicBezTo>
                  <a:pt x="5" y="61"/>
                  <a:pt x="6" y="60"/>
                  <a:pt x="6" y="60"/>
                </a:cubicBezTo>
                <a:cubicBezTo>
                  <a:pt x="8" y="58"/>
                  <a:pt x="9" y="57"/>
                  <a:pt x="10" y="55"/>
                </a:cubicBezTo>
                <a:cubicBezTo>
                  <a:pt x="11" y="55"/>
                  <a:pt x="12" y="55"/>
                  <a:pt x="13" y="55"/>
                </a:cubicBezTo>
                <a:cubicBezTo>
                  <a:pt x="9" y="57"/>
                  <a:pt x="7" y="59"/>
                  <a:pt x="4" y="62"/>
                </a:cubicBezTo>
                <a:close/>
                <a:moveTo>
                  <a:pt x="3" y="60"/>
                </a:moveTo>
                <a:cubicBezTo>
                  <a:pt x="4" y="59"/>
                  <a:pt x="6" y="58"/>
                  <a:pt x="7" y="57"/>
                </a:cubicBezTo>
                <a:cubicBezTo>
                  <a:pt x="7" y="56"/>
                  <a:pt x="8" y="56"/>
                  <a:pt x="8" y="56"/>
                </a:cubicBezTo>
                <a:cubicBezTo>
                  <a:pt x="8" y="56"/>
                  <a:pt x="8" y="56"/>
                  <a:pt x="9" y="56"/>
                </a:cubicBezTo>
                <a:cubicBezTo>
                  <a:pt x="8" y="56"/>
                  <a:pt x="7" y="57"/>
                  <a:pt x="7" y="58"/>
                </a:cubicBezTo>
                <a:cubicBezTo>
                  <a:pt x="5" y="60"/>
                  <a:pt x="4" y="61"/>
                  <a:pt x="3" y="63"/>
                </a:cubicBezTo>
                <a:cubicBezTo>
                  <a:pt x="3" y="62"/>
                  <a:pt x="3" y="62"/>
                  <a:pt x="3" y="62"/>
                </a:cubicBezTo>
                <a:cubicBezTo>
                  <a:pt x="3" y="60"/>
                  <a:pt x="3" y="59"/>
                  <a:pt x="3" y="58"/>
                </a:cubicBezTo>
                <a:cubicBezTo>
                  <a:pt x="4" y="57"/>
                  <a:pt x="5" y="56"/>
                  <a:pt x="7" y="56"/>
                </a:cubicBezTo>
                <a:cubicBezTo>
                  <a:pt x="5" y="57"/>
                  <a:pt x="4" y="58"/>
                  <a:pt x="3" y="60"/>
                </a:cubicBezTo>
                <a:cubicBezTo>
                  <a:pt x="2" y="60"/>
                  <a:pt x="3" y="60"/>
                  <a:pt x="3" y="60"/>
                </a:cubicBezTo>
                <a:close/>
                <a:moveTo>
                  <a:pt x="10" y="83"/>
                </a:moveTo>
                <a:cubicBezTo>
                  <a:pt x="21" y="76"/>
                  <a:pt x="28" y="66"/>
                  <a:pt x="39" y="59"/>
                </a:cubicBezTo>
                <a:cubicBezTo>
                  <a:pt x="40" y="59"/>
                  <a:pt x="44" y="57"/>
                  <a:pt x="43" y="58"/>
                </a:cubicBezTo>
                <a:cubicBezTo>
                  <a:pt x="41" y="59"/>
                  <a:pt x="40" y="60"/>
                  <a:pt x="39" y="61"/>
                </a:cubicBezTo>
                <a:cubicBezTo>
                  <a:pt x="36" y="64"/>
                  <a:pt x="33" y="66"/>
                  <a:pt x="30" y="69"/>
                </a:cubicBezTo>
                <a:cubicBezTo>
                  <a:pt x="24" y="74"/>
                  <a:pt x="18" y="80"/>
                  <a:pt x="13" y="86"/>
                </a:cubicBezTo>
                <a:cubicBezTo>
                  <a:pt x="13" y="86"/>
                  <a:pt x="13" y="86"/>
                  <a:pt x="13" y="86"/>
                </a:cubicBezTo>
                <a:cubicBezTo>
                  <a:pt x="12" y="85"/>
                  <a:pt x="11" y="84"/>
                  <a:pt x="10" y="83"/>
                </a:cubicBezTo>
                <a:close/>
                <a:moveTo>
                  <a:pt x="29" y="93"/>
                </a:moveTo>
                <a:cubicBezTo>
                  <a:pt x="29" y="93"/>
                  <a:pt x="29" y="92"/>
                  <a:pt x="30" y="92"/>
                </a:cubicBezTo>
                <a:cubicBezTo>
                  <a:pt x="30" y="92"/>
                  <a:pt x="31" y="92"/>
                  <a:pt x="31" y="91"/>
                </a:cubicBezTo>
                <a:cubicBezTo>
                  <a:pt x="32" y="91"/>
                  <a:pt x="33" y="90"/>
                  <a:pt x="34" y="89"/>
                </a:cubicBezTo>
                <a:cubicBezTo>
                  <a:pt x="40" y="85"/>
                  <a:pt x="46" y="79"/>
                  <a:pt x="52" y="74"/>
                </a:cubicBezTo>
                <a:cubicBezTo>
                  <a:pt x="55" y="72"/>
                  <a:pt x="58" y="69"/>
                  <a:pt x="61" y="67"/>
                </a:cubicBezTo>
                <a:cubicBezTo>
                  <a:pt x="62" y="65"/>
                  <a:pt x="64" y="64"/>
                  <a:pt x="65" y="63"/>
                </a:cubicBezTo>
                <a:cubicBezTo>
                  <a:pt x="66" y="62"/>
                  <a:pt x="67" y="62"/>
                  <a:pt x="68" y="61"/>
                </a:cubicBezTo>
                <a:cubicBezTo>
                  <a:pt x="68" y="61"/>
                  <a:pt x="69" y="61"/>
                  <a:pt x="69" y="61"/>
                </a:cubicBezTo>
                <a:cubicBezTo>
                  <a:pt x="59" y="73"/>
                  <a:pt x="45" y="81"/>
                  <a:pt x="34" y="93"/>
                </a:cubicBezTo>
                <a:cubicBezTo>
                  <a:pt x="33" y="93"/>
                  <a:pt x="34" y="94"/>
                  <a:pt x="34" y="94"/>
                </a:cubicBezTo>
                <a:cubicBezTo>
                  <a:pt x="46" y="85"/>
                  <a:pt x="58" y="75"/>
                  <a:pt x="70" y="65"/>
                </a:cubicBezTo>
                <a:cubicBezTo>
                  <a:pt x="69" y="66"/>
                  <a:pt x="68" y="67"/>
                  <a:pt x="67" y="68"/>
                </a:cubicBezTo>
                <a:cubicBezTo>
                  <a:pt x="64" y="71"/>
                  <a:pt x="60" y="74"/>
                  <a:pt x="57" y="77"/>
                </a:cubicBezTo>
                <a:cubicBezTo>
                  <a:pt x="51" y="83"/>
                  <a:pt x="45" y="88"/>
                  <a:pt x="39" y="94"/>
                </a:cubicBezTo>
                <a:cubicBezTo>
                  <a:pt x="39" y="94"/>
                  <a:pt x="39" y="94"/>
                  <a:pt x="40" y="94"/>
                </a:cubicBezTo>
                <a:cubicBezTo>
                  <a:pt x="51" y="86"/>
                  <a:pt x="62" y="76"/>
                  <a:pt x="73" y="67"/>
                </a:cubicBezTo>
                <a:cubicBezTo>
                  <a:pt x="72" y="67"/>
                  <a:pt x="72" y="67"/>
                  <a:pt x="72" y="67"/>
                </a:cubicBezTo>
                <a:cubicBezTo>
                  <a:pt x="69" y="70"/>
                  <a:pt x="66" y="73"/>
                  <a:pt x="63" y="76"/>
                </a:cubicBezTo>
                <a:cubicBezTo>
                  <a:pt x="58" y="82"/>
                  <a:pt x="52" y="87"/>
                  <a:pt x="46" y="93"/>
                </a:cubicBezTo>
                <a:cubicBezTo>
                  <a:pt x="46" y="93"/>
                  <a:pt x="46" y="93"/>
                  <a:pt x="47" y="93"/>
                </a:cubicBezTo>
                <a:cubicBezTo>
                  <a:pt x="57" y="87"/>
                  <a:pt x="64" y="77"/>
                  <a:pt x="74" y="70"/>
                </a:cubicBezTo>
                <a:cubicBezTo>
                  <a:pt x="75" y="70"/>
                  <a:pt x="75" y="69"/>
                  <a:pt x="76" y="68"/>
                </a:cubicBezTo>
                <a:cubicBezTo>
                  <a:pt x="75" y="69"/>
                  <a:pt x="74" y="70"/>
                  <a:pt x="73" y="71"/>
                </a:cubicBezTo>
                <a:cubicBezTo>
                  <a:pt x="72" y="73"/>
                  <a:pt x="69" y="75"/>
                  <a:pt x="67" y="76"/>
                </a:cubicBezTo>
                <a:cubicBezTo>
                  <a:pt x="63" y="80"/>
                  <a:pt x="58" y="85"/>
                  <a:pt x="54" y="90"/>
                </a:cubicBezTo>
                <a:cubicBezTo>
                  <a:pt x="53" y="90"/>
                  <a:pt x="54" y="91"/>
                  <a:pt x="54" y="91"/>
                </a:cubicBezTo>
                <a:cubicBezTo>
                  <a:pt x="61" y="87"/>
                  <a:pt x="66" y="82"/>
                  <a:pt x="72" y="77"/>
                </a:cubicBezTo>
                <a:cubicBezTo>
                  <a:pt x="73" y="76"/>
                  <a:pt x="74" y="75"/>
                  <a:pt x="75" y="74"/>
                </a:cubicBezTo>
                <a:cubicBezTo>
                  <a:pt x="75" y="74"/>
                  <a:pt x="75" y="75"/>
                  <a:pt x="75" y="75"/>
                </a:cubicBezTo>
                <a:cubicBezTo>
                  <a:pt x="73" y="76"/>
                  <a:pt x="72" y="78"/>
                  <a:pt x="70" y="79"/>
                </a:cubicBezTo>
                <a:cubicBezTo>
                  <a:pt x="67" y="82"/>
                  <a:pt x="64" y="86"/>
                  <a:pt x="60" y="89"/>
                </a:cubicBezTo>
                <a:cubicBezTo>
                  <a:pt x="60" y="89"/>
                  <a:pt x="60" y="89"/>
                  <a:pt x="60" y="89"/>
                </a:cubicBezTo>
                <a:cubicBezTo>
                  <a:pt x="55" y="92"/>
                  <a:pt x="48" y="94"/>
                  <a:pt x="42" y="94"/>
                </a:cubicBezTo>
                <a:cubicBezTo>
                  <a:pt x="38" y="94"/>
                  <a:pt x="33" y="94"/>
                  <a:pt x="29" y="93"/>
                </a:cubicBezTo>
                <a:close/>
                <a:moveTo>
                  <a:pt x="63" y="88"/>
                </a:moveTo>
                <a:cubicBezTo>
                  <a:pt x="65" y="85"/>
                  <a:pt x="67" y="83"/>
                  <a:pt x="70" y="80"/>
                </a:cubicBezTo>
                <a:cubicBezTo>
                  <a:pt x="71" y="79"/>
                  <a:pt x="72" y="78"/>
                  <a:pt x="74" y="76"/>
                </a:cubicBezTo>
                <a:cubicBezTo>
                  <a:pt x="71" y="81"/>
                  <a:pt x="67" y="85"/>
                  <a:pt x="63" y="88"/>
                </a:cubicBezTo>
                <a:close/>
                <a:moveTo>
                  <a:pt x="76" y="73"/>
                </a:moveTo>
                <a:cubicBezTo>
                  <a:pt x="72" y="75"/>
                  <a:pt x="69" y="78"/>
                  <a:pt x="66" y="81"/>
                </a:cubicBezTo>
                <a:cubicBezTo>
                  <a:pt x="64" y="83"/>
                  <a:pt x="62" y="85"/>
                  <a:pt x="60" y="87"/>
                </a:cubicBezTo>
                <a:cubicBezTo>
                  <a:pt x="59" y="87"/>
                  <a:pt x="53" y="92"/>
                  <a:pt x="56" y="88"/>
                </a:cubicBezTo>
                <a:cubicBezTo>
                  <a:pt x="60" y="84"/>
                  <a:pt x="65" y="80"/>
                  <a:pt x="69" y="76"/>
                </a:cubicBezTo>
                <a:cubicBezTo>
                  <a:pt x="72" y="73"/>
                  <a:pt x="76" y="71"/>
                  <a:pt x="77" y="67"/>
                </a:cubicBezTo>
                <a:cubicBezTo>
                  <a:pt x="78" y="66"/>
                  <a:pt x="77" y="66"/>
                  <a:pt x="77" y="66"/>
                </a:cubicBezTo>
                <a:cubicBezTo>
                  <a:pt x="72" y="71"/>
                  <a:pt x="67" y="74"/>
                  <a:pt x="63" y="78"/>
                </a:cubicBezTo>
                <a:cubicBezTo>
                  <a:pt x="60" y="81"/>
                  <a:pt x="58" y="83"/>
                  <a:pt x="55" y="85"/>
                </a:cubicBezTo>
                <a:cubicBezTo>
                  <a:pt x="53" y="87"/>
                  <a:pt x="49" y="91"/>
                  <a:pt x="48" y="92"/>
                </a:cubicBezTo>
                <a:cubicBezTo>
                  <a:pt x="58" y="83"/>
                  <a:pt x="67" y="74"/>
                  <a:pt x="76" y="64"/>
                </a:cubicBezTo>
                <a:cubicBezTo>
                  <a:pt x="76" y="64"/>
                  <a:pt x="77" y="64"/>
                  <a:pt x="77" y="64"/>
                </a:cubicBezTo>
                <a:cubicBezTo>
                  <a:pt x="77" y="63"/>
                  <a:pt x="77" y="63"/>
                  <a:pt x="78" y="63"/>
                </a:cubicBezTo>
                <a:cubicBezTo>
                  <a:pt x="78" y="62"/>
                  <a:pt x="78" y="62"/>
                  <a:pt x="77" y="62"/>
                </a:cubicBezTo>
                <a:cubicBezTo>
                  <a:pt x="71" y="67"/>
                  <a:pt x="65" y="73"/>
                  <a:pt x="58" y="78"/>
                </a:cubicBezTo>
                <a:cubicBezTo>
                  <a:pt x="55" y="81"/>
                  <a:pt x="52" y="84"/>
                  <a:pt x="49" y="86"/>
                </a:cubicBezTo>
                <a:cubicBezTo>
                  <a:pt x="47" y="88"/>
                  <a:pt x="45" y="89"/>
                  <a:pt x="44" y="90"/>
                </a:cubicBezTo>
                <a:cubicBezTo>
                  <a:pt x="49" y="86"/>
                  <a:pt x="54" y="81"/>
                  <a:pt x="59" y="76"/>
                </a:cubicBezTo>
                <a:cubicBezTo>
                  <a:pt x="64" y="71"/>
                  <a:pt x="70" y="66"/>
                  <a:pt x="75" y="60"/>
                </a:cubicBezTo>
                <a:cubicBezTo>
                  <a:pt x="76" y="60"/>
                  <a:pt x="75" y="59"/>
                  <a:pt x="75" y="60"/>
                </a:cubicBezTo>
                <a:cubicBezTo>
                  <a:pt x="69" y="65"/>
                  <a:pt x="62" y="71"/>
                  <a:pt x="56" y="76"/>
                </a:cubicBezTo>
                <a:cubicBezTo>
                  <a:pt x="52" y="79"/>
                  <a:pt x="48" y="82"/>
                  <a:pt x="44" y="85"/>
                </a:cubicBezTo>
                <a:cubicBezTo>
                  <a:pt x="42" y="87"/>
                  <a:pt x="40" y="88"/>
                  <a:pt x="38" y="90"/>
                </a:cubicBezTo>
                <a:cubicBezTo>
                  <a:pt x="38" y="90"/>
                  <a:pt x="36" y="91"/>
                  <a:pt x="36" y="92"/>
                </a:cubicBezTo>
                <a:cubicBezTo>
                  <a:pt x="36" y="92"/>
                  <a:pt x="36" y="92"/>
                  <a:pt x="37" y="91"/>
                </a:cubicBezTo>
                <a:cubicBezTo>
                  <a:pt x="42" y="85"/>
                  <a:pt x="49" y="81"/>
                  <a:pt x="55" y="75"/>
                </a:cubicBezTo>
                <a:cubicBezTo>
                  <a:pt x="60" y="70"/>
                  <a:pt x="66" y="66"/>
                  <a:pt x="71" y="60"/>
                </a:cubicBezTo>
                <a:cubicBezTo>
                  <a:pt x="73" y="59"/>
                  <a:pt x="76" y="58"/>
                  <a:pt x="78" y="59"/>
                </a:cubicBezTo>
                <a:cubicBezTo>
                  <a:pt x="78" y="59"/>
                  <a:pt x="78" y="59"/>
                  <a:pt x="78" y="59"/>
                </a:cubicBezTo>
                <a:cubicBezTo>
                  <a:pt x="78" y="60"/>
                  <a:pt x="78" y="61"/>
                  <a:pt x="78" y="62"/>
                </a:cubicBezTo>
                <a:cubicBezTo>
                  <a:pt x="78" y="66"/>
                  <a:pt x="77" y="70"/>
                  <a:pt x="76" y="73"/>
                </a:cubicBezTo>
                <a:close/>
                <a:moveTo>
                  <a:pt x="33" y="27"/>
                </a:moveTo>
                <a:cubicBezTo>
                  <a:pt x="34" y="27"/>
                  <a:pt x="34" y="27"/>
                  <a:pt x="34" y="27"/>
                </a:cubicBezTo>
                <a:cubicBezTo>
                  <a:pt x="35" y="27"/>
                  <a:pt x="35" y="27"/>
                  <a:pt x="35" y="26"/>
                </a:cubicBezTo>
                <a:cubicBezTo>
                  <a:pt x="37" y="19"/>
                  <a:pt x="35" y="11"/>
                  <a:pt x="35" y="4"/>
                </a:cubicBezTo>
                <a:cubicBezTo>
                  <a:pt x="39" y="4"/>
                  <a:pt x="43" y="4"/>
                  <a:pt x="48" y="3"/>
                </a:cubicBezTo>
                <a:cubicBezTo>
                  <a:pt x="49" y="11"/>
                  <a:pt x="48" y="18"/>
                  <a:pt x="48" y="26"/>
                </a:cubicBezTo>
                <a:cubicBezTo>
                  <a:pt x="48" y="26"/>
                  <a:pt x="48" y="27"/>
                  <a:pt x="48" y="27"/>
                </a:cubicBezTo>
                <a:cubicBezTo>
                  <a:pt x="49" y="27"/>
                  <a:pt x="49" y="27"/>
                  <a:pt x="50" y="27"/>
                </a:cubicBezTo>
                <a:cubicBezTo>
                  <a:pt x="66" y="27"/>
                  <a:pt x="77" y="41"/>
                  <a:pt x="78" y="56"/>
                </a:cubicBezTo>
                <a:cubicBezTo>
                  <a:pt x="76" y="55"/>
                  <a:pt x="74" y="56"/>
                  <a:pt x="72" y="57"/>
                </a:cubicBezTo>
                <a:cubicBezTo>
                  <a:pt x="67" y="59"/>
                  <a:pt x="64" y="59"/>
                  <a:pt x="59" y="56"/>
                </a:cubicBezTo>
                <a:cubicBezTo>
                  <a:pt x="53" y="52"/>
                  <a:pt x="45" y="53"/>
                  <a:pt x="38" y="55"/>
                </a:cubicBezTo>
                <a:cubicBezTo>
                  <a:pt x="33" y="57"/>
                  <a:pt x="30" y="57"/>
                  <a:pt x="25" y="55"/>
                </a:cubicBezTo>
                <a:cubicBezTo>
                  <a:pt x="22" y="54"/>
                  <a:pt x="19" y="53"/>
                  <a:pt x="16" y="53"/>
                </a:cubicBezTo>
                <a:cubicBezTo>
                  <a:pt x="12" y="52"/>
                  <a:pt x="7" y="52"/>
                  <a:pt x="3" y="54"/>
                </a:cubicBezTo>
                <a:cubicBezTo>
                  <a:pt x="6" y="40"/>
                  <a:pt x="19" y="26"/>
                  <a:pt x="33"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6"/>
          <p:cNvSpPr>
            <a:spLocks noEditPoints="1"/>
          </p:cNvSpPr>
          <p:nvPr/>
        </p:nvSpPr>
        <p:spPr bwMode="auto">
          <a:xfrm>
            <a:off x="1804988" y="3787775"/>
            <a:ext cx="315913" cy="365125"/>
          </a:xfrm>
          <a:custGeom>
            <a:avLst/>
            <a:gdLst>
              <a:gd name="T0" fmla="*/ 71 w 84"/>
              <a:gd name="T1" fmla="*/ 86 h 97"/>
              <a:gd name="T2" fmla="*/ 48 w 84"/>
              <a:gd name="T3" fmla="*/ 0 h 97"/>
              <a:gd name="T4" fmla="*/ 0 w 84"/>
              <a:gd name="T5" fmla="*/ 57 h 97"/>
              <a:gd name="T6" fmla="*/ 46 w 84"/>
              <a:gd name="T7" fmla="*/ 74 h 97"/>
              <a:gd name="T8" fmla="*/ 36 w 84"/>
              <a:gd name="T9" fmla="*/ 86 h 97"/>
              <a:gd name="T10" fmla="*/ 34 w 84"/>
              <a:gd name="T11" fmla="*/ 71 h 97"/>
              <a:gd name="T12" fmla="*/ 19 w 84"/>
              <a:gd name="T13" fmla="*/ 89 h 97"/>
              <a:gd name="T14" fmla="*/ 28 w 84"/>
              <a:gd name="T15" fmla="*/ 86 h 97"/>
              <a:gd name="T16" fmla="*/ 14 w 84"/>
              <a:gd name="T17" fmla="*/ 86 h 97"/>
              <a:gd name="T18" fmla="*/ 32 w 84"/>
              <a:gd name="T19" fmla="*/ 72 h 97"/>
              <a:gd name="T20" fmla="*/ 54 w 84"/>
              <a:gd name="T21" fmla="*/ 71 h 97"/>
              <a:gd name="T22" fmla="*/ 38 w 84"/>
              <a:gd name="T23" fmla="*/ 77 h 97"/>
              <a:gd name="T24" fmla="*/ 22 w 84"/>
              <a:gd name="T25" fmla="*/ 85 h 97"/>
              <a:gd name="T26" fmla="*/ 63 w 84"/>
              <a:gd name="T27" fmla="*/ 61 h 97"/>
              <a:gd name="T28" fmla="*/ 52 w 84"/>
              <a:gd name="T29" fmla="*/ 56 h 97"/>
              <a:gd name="T30" fmla="*/ 16 w 84"/>
              <a:gd name="T31" fmla="*/ 84 h 97"/>
              <a:gd name="T32" fmla="*/ 13 w 84"/>
              <a:gd name="T33" fmla="*/ 80 h 97"/>
              <a:gd name="T34" fmla="*/ 39 w 84"/>
              <a:gd name="T35" fmla="*/ 58 h 97"/>
              <a:gd name="T36" fmla="*/ 27 w 84"/>
              <a:gd name="T37" fmla="*/ 63 h 97"/>
              <a:gd name="T38" fmla="*/ 10 w 84"/>
              <a:gd name="T39" fmla="*/ 82 h 97"/>
              <a:gd name="T40" fmla="*/ 23 w 84"/>
              <a:gd name="T41" fmla="*/ 62 h 97"/>
              <a:gd name="T42" fmla="*/ 17 w 84"/>
              <a:gd name="T43" fmla="*/ 57 h 97"/>
              <a:gd name="T44" fmla="*/ 13 w 84"/>
              <a:gd name="T45" fmla="*/ 65 h 97"/>
              <a:gd name="T46" fmla="*/ 7 w 84"/>
              <a:gd name="T47" fmla="*/ 60 h 97"/>
              <a:gd name="T48" fmla="*/ 7 w 84"/>
              <a:gd name="T49" fmla="*/ 60 h 97"/>
              <a:gd name="T50" fmla="*/ 26 w 84"/>
              <a:gd name="T51" fmla="*/ 58 h 97"/>
              <a:gd name="T52" fmla="*/ 26 w 84"/>
              <a:gd name="T53" fmla="*/ 58 h 97"/>
              <a:gd name="T54" fmla="*/ 26 w 84"/>
              <a:gd name="T55" fmla="*/ 58 h 97"/>
              <a:gd name="T56" fmla="*/ 13 w 84"/>
              <a:gd name="T57" fmla="*/ 62 h 97"/>
              <a:gd name="T58" fmla="*/ 8 w 84"/>
              <a:gd name="T59" fmla="*/ 61 h 97"/>
              <a:gd name="T60" fmla="*/ 15 w 84"/>
              <a:gd name="T61" fmla="*/ 63 h 97"/>
              <a:gd name="T62" fmla="*/ 5 w 84"/>
              <a:gd name="T63" fmla="*/ 62 h 97"/>
              <a:gd name="T64" fmla="*/ 7 w 84"/>
              <a:gd name="T65" fmla="*/ 58 h 97"/>
              <a:gd name="T66" fmla="*/ 3 w 84"/>
              <a:gd name="T67" fmla="*/ 59 h 97"/>
              <a:gd name="T68" fmla="*/ 39 w 84"/>
              <a:gd name="T69" fmla="*/ 61 h 97"/>
              <a:gd name="T70" fmla="*/ 29 w 84"/>
              <a:gd name="T71" fmla="*/ 93 h 97"/>
              <a:gd name="T72" fmla="*/ 61 w 84"/>
              <a:gd name="T73" fmla="*/ 67 h 97"/>
              <a:gd name="T74" fmla="*/ 34 w 84"/>
              <a:gd name="T75" fmla="*/ 93 h 97"/>
              <a:gd name="T76" fmla="*/ 40 w 84"/>
              <a:gd name="T77" fmla="*/ 94 h 97"/>
              <a:gd name="T78" fmla="*/ 47 w 84"/>
              <a:gd name="T79" fmla="*/ 93 h 97"/>
              <a:gd name="T80" fmla="*/ 54 w 84"/>
              <a:gd name="T81" fmla="*/ 90 h 97"/>
              <a:gd name="T82" fmla="*/ 70 w 84"/>
              <a:gd name="T83" fmla="*/ 79 h 97"/>
              <a:gd name="T84" fmla="*/ 63 w 84"/>
              <a:gd name="T85" fmla="*/ 88 h 97"/>
              <a:gd name="T86" fmla="*/ 67 w 84"/>
              <a:gd name="T87" fmla="*/ 81 h 97"/>
              <a:gd name="T88" fmla="*/ 77 w 84"/>
              <a:gd name="T89" fmla="*/ 66 h 97"/>
              <a:gd name="T90" fmla="*/ 77 w 84"/>
              <a:gd name="T91" fmla="*/ 64 h 97"/>
              <a:gd name="T92" fmla="*/ 44 w 84"/>
              <a:gd name="T93" fmla="*/ 90 h 97"/>
              <a:gd name="T94" fmla="*/ 44 w 84"/>
              <a:gd name="T95" fmla="*/ 85 h 97"/>
              <a:gd name="T96" fmla="*/ 71 w 84"/>
              <a:gd name="T97" fmla="*/ 60 h 97"/>
              <a:gd name="T98" fmla="*/ 34 w 84"/>
              <a:gd name="T99" fmla="*/ 27 h 97"/>
              <a:gd name="T100" fmla="*/ 48 w 84"/>
              <a:gd name="T101" fmla="*/ 26 h 97"/>
              <a:gd name="T102" fmla="*/ 60 w 84"/>
              <a:gd name="T103" fmla="*/ 55 h 97"/>
              <a:gd name="T104" fmla="*/ 34 w 84"/>
              <a:gd name="T105" fmla="*/ 2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 h="97">
                <a:moveTo>
                  <a:pt x="0" y="58"/>
                </a:moveTo>
                <a:cubicBezTo>
                  <a:pt x="0" y="58"/>
                  <a:pt x="0" y="59"/>
                  <a:pt x="0" y="60"/>
                </a:cubicBezTo>
                <a:cubicBezTo>
                  <a:pt x="0" y="70"/>
                  <a:pt x="3" y="79"/>
                  <a:pt x="10" y="87"/>
                </a:cubicBezTo>
                <a:cubicBezTo>
                  <a:pt x="18" y="95"/>
                  <a:pt x="31" y="97"/>
                  <a:pt x="42" y="97"/>
                </a:cubicBezTo>
                <a:cubicBezTo>
                  <a:pt x="52" y="97"/>
                  <a:pt x="63" y="92"/>
                  <a:pt x="71" y="86"/>
                </a:cubicBezTo>
                <a:cubicBezTo>
                  <a:pt x="77" y="80"/>
                  <a:pt x="80" y="72"/>
                  <a:pt x="81" y="63"/>
                </a:cubicBezTo>
                <a:cubicBezTo>
                  <a:pt x="84" y="44"/>
                  <a:pt x="71" y="24"/>
                  <a:pt x="51" y="24"/>
                </a:cubicBezTo>
                <a:cubicBezTo>
                  <a:pt x="51" y="17"/>
                  <a:pt x="52" y="9"/>
                  <a:pt x="51" y="2"/>
                </a:cubicBezTo>
                <a:cubicBezTo>
                  <a:pt x="50" y="1"/>
                  <a:pt x="50" y="1"/>
                  <a:pt x="50" y="1"/>
                </a:cubicBezTo>
                <a:cubicBezTo>
                  <a:pt x="50" y="1"/>
                  <a:pt x="49" y="0"/>
                  <a:pt x="48" y="0"/>
                </a:cubicBezTo>
                <a:cubicBezTo>
                  <a:pt x="44" y="0"/>
                  <a:pt x="40" y="1"/>
                  <a:pt x="35" y="0"/>
                </a:cubicBezTo>
                <a:cubicBezTo>
                  <a:pt x="35" y="0"/>
                  <a:pt x="34" y="1"/>
                  <a:pt x="34" y="1"/>
                </a:cubicBezTo>
                <a:cubicBezTo>
                  <a:pt x="33" y="1"/>
                  <a:pt x="33" y="2"/>
                  <a:pt x="33" y="2"/>
                </a:cubicBezTo>
                <a:cubicBezTo>
                  <a:pt x="32" y="10"/>
                  <a:pt x="34" y="17"/>
                  <a:pt x="33" y="24"/>
                </a:cubicBezTo>
                <a:cubicBezTo>
                  <a:pt x="16" y="23"/>
                  <a:pt x="2" y="40"/>
                  <a:pt x="0" y="57"/>
                </a:cubicBezTo>
                <a:cubicBezTo>
                  <a:pt x="0" y="57"/>
                  <a:pt x="0" y="57"/>
                  <a:pt x="0" y="58"/>
                </a:cubicBezTo>
                <a:close/>
                <a:moveTo>
                  <a:pt x="28" y="92"/>
                </a:moveTo>
                <a:cubicBezTo>
                  <a:pt x="28" y="92"/>
                  <a:pt x="28" y="92"/>
                  <a:pt x="28" y="93"/>
                </a:cubicBezTo>
                <a:cubicBezTo>
                  <a:pt x="26" y="92"/>
                  <a:pt x="25" y="92"/>
                  <a:pt x="23" y="91"/>
                </a:cubicBezTo>
                <a:cubicBezTo>
                  <a:pt x="30" y="85"/>
                  <a:pt x="38" y="80"/>
                  <a:pt x="46" y="74"/>
                </a:cubicBezTo>
                <a:cubicBezTo>
                  <a:pt x="49" y="72"/>
                  <a:pt x="52" y="70"/>
                  <a:pt x="54" y="68"/>
                </a:cubicBezTo>
                <a:cubicBezTo>
                  <a:pt x="56" y="66"/>
                  <a:pt x="59" y="64"/>
                  <a:pt x="61" y="63"/>
                </a:cubicBezTo>
                <a:cubicBezTo>
                  <a:pt x="63" y="61"/>
                  <a:pt x="64" y="60"/>
                  <a:pt x="62" y="63"/>
                </a:cubicBezTo>
                <a:cubicBezTo>
                  <a:pt x="57" y="68"/>
                  <a:pt x="51" y="73"/>
                  <a:pt x="45" y="77"/>
                </a:cubicBezTo>
                <a:cubicBezTo>
                  <a:pt x="41" y="80"/>
                  <a:pt x="39" y="83"/>
                  <a:pt x="36" y="86"/>
                </a:cubicBezTo>
                <a:cubicBezTo>
                  <a:pt x="34" y="88"/>
                  <a:pt x="33" y="89"/>
                  <a:pt x="31" y="90"/>
                </a:cubicBezTo>
                <a:cubicBezTo>
                  <a:pt x="30" y="91"/>
                  <a:pt x="29" y="92"/>
                  <a:pt x="28" y="92"/>
                </a:cubicBezTo>
                <a:close/>
                <a:moveTo>
                  <a:pt x="17" y="88"/>
                </a:moveTo>
                <a:cubicBezTo>
                  <a:pt x="17" y="88"/>
                  <a:pt x="17" y="88"/>
                  <a:pt x="17" y="88"/>
                </a:cubicBezTo>
                <a:cubicBezTo>
                  <a:pt x="22" y="82"/>
                  <a:pt x="28" y="77"/>
                  <a:pt x="34" y="71"/>
                </a:cubicBezTo>
                <a:cubicBezTo>
                  <a:pt x="38" y="68"/>
                  <a:pt x="41" y="66"/>
                  <a:pt x="45" y="63"/>
                </a:cubicBezTo>
                <a:cubicBezTo>
                  <a:pt x="47" y="61"/>
                  <a:pt x="51" y="59"/>
                  <a:pt x="53" y="57"/>
                </a:cubicBezTo>
                <a:cubicBezTo>
                  <a:pt x="47" y="63"/>
                  <a:pt x="40" y="69"/>
                  <a:pt x="33" y="74"/>
                </a:cubicBezTo>
                <a:cubicBezTo>
                  <a:pt x="28" y="79"/>
                  <a:pt x="23" y="83"/>
                  <a:pt x="18" y="88"/>
                </a:cubicBezTo>
                <a:cubicBezTo>
                  <a:pt x="18" y="89"/>
                  <a:pt x="19" y="89"/>
                  <a:pt x="19" y="89"/>
                </a:cubicBezTo>
                <a:cubicBezTo>
                  <a:pt x="25" y="85"/>
                  <a:pt x="31" y="80"/>
                  <a:pt x="37" y="75"/>
                </a:cubicBezTo>
                <a:cubicBezTo>
                  <a:pt x="44" y="70"/>
                  <a:pt x="51" y="64"/>
                  <a:pt x="58" y="60"/>
                </a:cubicBezTo>
                <a:cubicBezTo>
                  <a:pt x="55" y="62"/>
                  <a:pt x="52" y="65"/>
                  <a:pt x="49" y="67"/>
                </a:cubicBezTo>
                <a:cubicBezTo>
                  <a:pt x="45" y="70"/>
                  <a:pt x="42" y="73"/>
                  <a:pt x="38" y="76"/>
                </a:cubicBezTo>
                <a:cubicBezTo>
                  <a:pt x="34" y="79"/>
                  <a:pt x="32" y="83"/>
                  <a:pt x="28" y="86"/>
                </a:cubicBezTo>
                <a:cubicBezTo>
                  <a:pt x="26" y="87"/>
                  <a:pt x="24" y="89"/>
                  <a:pt x="22" y="91"/>
                </a:cubicBezTo>
                <a:cubicBezTo>
                  <a:pt x="20" y="90"/>
                  <a:pt x="18" y="89"/>
                  <a:pt x="17" y="88"/>
                </a:cubicBezTo>
                <a:close/>
                <a:moveTo>
                  <a:pt x="16" y="88"/>
                </a:moveTo>
                <a:cubicBezTo>
                  <a:pt x="16" y="88"/>
                  <a:pt x="16" y="88"/>
                  <a:pt x="16" y="88"/>
                </a:cubicBezTo>
                <a:cubicBezTo>
                  <a:pt x="15" y="87"/>
                  <a:pt x="15" y="87"/>
                  <a:pt x="14" y="86"/>
                </a:cubicBezTo>
                <a:cubicBezTo>
                  <a:pt x="20" y="81"/>
                  <a:pt x="26" y="76"/>
                  <a:pt x="32" y="71"/>
                </a:cubicBezTo>
                <a:cubicBezTo>
                  <a:pt x="36" y="68"/>
                  <a:pt x="39" y="65"/>
                  <a:pt x="43" y="62"/>
                </a:cubicBezTo>
                <a:cubicBezTo>
                  <a:pt x="45" y="61"/>
                  <a:pt x="47" y="59"/>
                  <a:pt x="48" y="58"/>
                </a:cubicBezTo>
                <a:cubicBezTo>
                  <a:pt x="53" y="55"/>
                  <a:pt x="48" y="59"/>
                  <a:pt x="47" y="59"/>
                </a:cubicBezTo>
                <a:cubicBezTo>
                  <a:pt x="42" y="63"/>
                  <a:pt x="37" y="67"/>
                  <a:pt x="32" y="72"/>
                </a:cubicBezTo>
                <a:cubicBezTo>
                  <a:pt x="27" y="77"/>
                  <a:pt x="21" y="82"/>
                  <a:pt x="16" y="88"/>
                </a:cubicBezTo>
                <a:close/>
                <a:moveTo>
                  <a:pt x="48" y="76"/>
                </a:moveTo>
                <a:cubicBezTo>
                  <a:pt x="53" y="71"/>
                  <a:pt x="60" y="67"/>
                  <a:pt x="64" y="61"/>
                </a:cubicBezTo>
                <a:cubicBezTo>
                  <a:pt x="65" y="61"/>
                  <a:pt x="65" y="61"/>
                  <a:pt x="66" y="61"/>
                </a:cubicBezTo>
                <a:cubicBezTo>
                  <a:pt x="62" y="64"/>
                  <a:pt x="58" y="68"/>
                  <a:pt x="54" y="71"/>
                </a:cubicBezTo>
                <a:cubicBezTo>
                  <a:pt x="49" y="76"/>
                  <a:pt x="43" y="81"/>
                  <a:pt x="38" y="85"/>
                </a:cubicBezTo>
                <a:cubicBezTo>
                  <a:pt x="41" y="82"/>
                  <a:pt x="44" y="79"/>
                  <a:pt x="48" y="76"/>
                </a:cubicBezTo>
                <a:close/>
                <a:moveTo>
                  <a:pt x="46" y="74"/>
                </a:moveTo>
                <a:cubicBezTo>
                  <a:pt x="41" y="77"/>
                  <a:pt x="37" y="80"/>
                  <a:pt x="33" y="83"/>
                </a:cubicBezTo>
                <a:cubicBezTo>
                  <a:pt x="35" y="81"/>
                  <a:pt x="36" y="79"/>
                  <a:pt x="38" y="77"/>
                </a:cubicBezTo>
                <a:cubicBezTo>
                  <a:pt x="45" y="71"/>
                  <a:pt x="52" y="65"/>
                  <a:pt x="59" y="59"/>
                </a:cubicBezTo>
                <a:cubicBezTo>
                  <a:pt x="60" y="59"/>
                  <a:pt x="59" y="59"/>
                  <a:pt x="59" y="59"/>
                </a:cubicBezTo>
                <a:cubicBezTo>
                  <a:pt x="53" y="62"/>
                  <a:pt x="48" y="67"/>
                  <a:pt x="42" y="71"/>
                </a:cubicBezTo>
                <a:cubicBezTo>
                  <a:pt x="35" y="76"/>
                  <a:pt x="29" y="81"/>
                  <a:pt x="21" y="86"/>
                </a:cubicBezTo>
                <a:cubicBezTo>
                  <a:pt x="18" y="89"/>
                  <a:pt x="21" y="86"/>
                  <a:pt x="22" y="85"/>
                </a:cubicBezTo>
                <a:cubicBezTo>
                  <a:pt x="23" y="84"/>
                  <a:pt x="25" y="82"/>
                  <a:pt x="26" y="81"/>
                </a:cubicBezTo>
                <a:cubicBezTo>
                  <a:pt x="29" y="79"/>
                  <a:pt x="32" y="76"/>
                  <a:pt x="35" y="74"/>
                </a:cubicBezTo>
                <a:cubicBezTo>
                  <a:pt x="42" y="68"/>
                  <a:pt x="48" y="62"/>
                  <a:pt x="55" y="56"/>
                </a:cubicBezTo>
                <a:cubicBezTo>
                  <a:pt x="55" y="56"/>
                  <a:pt x="55" y="56"/>
                  <a:pt x="55" y="56"/>
                </a:cubicBezTo>
                <a:cubicBezTo>
                  <a:pt x="58" y="57"/>
                  <a:pt x="60" y="59"/>
                  <a:pt x="63" y="61"/>
                </a:cubicBezTo>
                <a:cubicBezTo>
                  <a:pt x="57" y="65"/>
                  <a:pt x="51" y="69"/>
                  <a:pt x="46" y="74"/>
                </a:cubicBezTo>
                <a:close/>
                <a:moveTo>
                  <a:pt x="40" y="66"/>
                </a:moveTo>
                <a:cubicBezTo>
                  <a:pt x="41" y="65"/>
                  <a:pt x="42" y="64"/>
                  <a:pt x="44" y="62"/>
                </a:cubicBezTo>
                <a:cubicBezTo>
                  <a:pt x="46" y="60"/>
                  <a:pt x="49" y="59"/>
                  <a:pt x="51" y="56"/>
                </a:cubicBezTo>
                <a:cubicBezTo>
                  <a:pt x="52" y="56"/>
                  <a:pt x="52" y="56"/>
                  <a:pt x="52" y="56"/>
                </a:cubicBezTo>
                <a:cubicBezTo>
                  <a:pt x="52" y="56"/>
                  <a:pt x="52" y="56"/>
                  <a:pt x="53" y="56"/>
                </a:cubicBezTo>
                <a:cubicBezTo>
                  <a:pt x="53" y="56"/>
                  <a:pt x="54" y="56"/>
                  <a:pt x="54" y="56"/>
                </a:cubicBezTo>
                <a:cubicBezTo>
                  <a:pt x="49" y="59"/>
                  <a:pt x="44" y="62"/>
                  <a:pt x="40" y="66"/>
                </a:cubicBezTo>
                <a:close/>
                <a:moveTo>
                  <a:pt x="17" y="83"/>
                </a:moveTo>
                <a:cubicBezTo>
                  <a:pt x="17" y="83"/>
                  <a:pt x="16" y="83"/>
                  <a:pt x="16" y="84"/>
                </a:cubicBezTo>
                <a:cubicBezTo>
                  <a:pt x="17" y="83"/>
                  <a:pt x="17" y="82"/>
                  <a:pt x="18" y="81"/>
                </a:cubicBezTo>
                <a:cubicBezTo>
                  <a:pt x="21" y="78"/>
                  <a:pt x="24" y="76"/>
                  <a:pt x="27" y="73"/>
                </a:cubicBezTo>
                <a:cubicBezTo>
                  <a:pt x="32" y="67"/>
                  <a:pt x="39" y="62"/>
                  <a:pt x="45" y="57"/>
                </a:cubicBezTo>
                <a:cubicBezTo>
                  <a:pt x="45" y="57"/>
                  <a:pt x="45" y="56"/>
                  <a:pt x="44" y="56"/>
                </a:cubicBezTo>
                <a:cubicBezTo>
                  <a:pt x="32" y="61"/>
                  <a:pt x="23" y="72"/>
                  <a:pt x="13" y="80"/>
                </a:cubicBezTo>
                <a:cubicBezTo>
                  <a:pt x="13" y="80"/>
                  <a:pt x="11" y="82"/>
                  <a:pt x="11" y="82"/>
                </a:cubicBezTo>
                <a:cubicBezTo>
                  <a:pt x="12" y="80"/>
                  <a:pt x="13" y="78"/>
                  <a:pt x="14" y="77"/>
                </a:cubicBezTo>
                <a:cubicBezTo>
                  <a:pt x="17" y="74"/>
                  <a:pt x="20" y="72"/>
                  <a:pt x="23" y="70"/>
                </a:cubicBezTo>
                <a:cubicBezTo>
                  <a:pt x="27" y="66"/>
                  <a:pt x="31" y="63"/>
                  <a:pt x="34" y="59"/>
                </a:cubicBezTo>
                <a:cubicBezTo>
                  <a:pt x="36" y="59"/>
                  <a:pt x="38" y="58"/>
                  <a:pt x="39" y="58"/>
                </a:cubicBezTo>
                <a:cubicBezTo>
                  <a:pt x="43" y="56"/>
                  <a:pt x="47" y="55"/>
                  <a:pt x="51" y="56"/>
                </a:cubicBezTo>
                <a:cubicBezTo>
                  <a:pt x="39" y="63"/>
                  <a:pt x="28" y="73"/>
                  <a:pt x="17" y="83"/>
                </a:cubicBezTo>
                <a:close/>
                <a:moveTo>
                  <a:pt x="8" y="79"/>
                </a:moveTo>
                <a:cubicBezTo>
                  <a:pt x="12" y="76"/>
                  <a:pt x="17" y="73"/>
                  <a:pt x="21" y="69"/>
                </a:cubicBezTo>
                <a:cubicBezTo>
                  <a:pt x="23" y="67"/>
                  <a:pt x="25" y="65"/>
                  <a:pt x="27" y="63"/>
                </a:cubicBezTo>
                <a:cubicBezTo>
                  <a:pt x="29" y="62"/>
                  <a:pt x="30" y="61"/>
                  <a:pt x="32" y="59"/>
                </a:cubicBezTo>
                <a:cubicBezTo>
                  <a:pt x="32" y="59"/>
                  <a:pt x="32" y="59"/>
                  <a:pt x="32" y="59"/>
                </a:cubicBezTo>
                <a:cubicBezTo>
                  <a:pt x="33" y="59"/>
                  <a:pt x="33" y="59"/>
                  <a:pt x="33" y="59"/>
                </a:cubicBezTo>
                <a:cubicBezTo>
                  <a:pt x="33" y="59"/>
                  <a:pt x="33" y="59"/>
                  <a:pt x="33" y="59"/>
                </a:cubicBezTo>
                <a:cubicBezTo>
                  <a:pt x="26" y="68"/>
                  <a:pt x="15" y="72"/>
                  <a:pt x="10" y="82"/>
                </a:cubicBezTo>
                <a:cubicBezTo>
                  <a:pt x="9" y="81"/>
                  <a:pt x="8" y="80"/>
                  <a:pt x="8" y="79"/>
                </a:cubicBezTo>
                <a:close/>
                <a:moveTo>
                  <a:pt x="6" y="76"/>
                </a:moveTo>
                <a:cubicBezTo>
                  <a:pt x="9" y="73"/>
                  <a:pt x="12" y="71"/>
                  <a:pt x="15" y="68"/>
                </a:cubicBezTo>
                <a:cubicBezTo>
                  <a:pt x="17" y="66"/>
                  <a:pt x="18" y="65"/>
                  <a:pt x="20" y="63"/>
                </a:cubicBezTo>
                <a:cubicBezTo>
                  <a:pt x="22" y="62"/>
                  <a:pt x="27" y="56"/>
                  <a:pt x="23" y="62"/>
                </a:cubicBezTo>
                <a:cubicBezTo>
                  <a:pt x="20" y="65"/>
                  <a:pt x="17" y="68"/>
                  <a:pt x="14" y="71"/>
                </a:cubicBezTo>
                <a:cubicBezTo>
                  <a:pt x="12" y="73"/>
                  <a:pt x="9" y="75"/>
                  <a:pt x="7" y="78"/>
                </a:cubicBezTo>
                <a:cubicBezTo>
                  <a:pt x="7" y="77"/>
                  <a:pt x="7" y="77"/>
                  <a:pt x="6" y="76"/>
                </a:cubicBezTo>
                <a:close/>
                <a:moveTo>
                  <a:pt x="4" y="68"/>
                </a:moveTo>
                <a:cubicBezTo>
                  <a:pt x="8" y="64"/>
                  <a:pt x="12" y="60"/>
                  <a:pt x="17" y="57"/>
                </a:cubicBezTo>
                <a:cubicBezTo>
                  <a:pt x="16" y="57"/>
                  <a:pt x="14" y="60"/>
                  <a:pt x="14" y="61"/>
                </a:cubicBezTo>
                <a:cubicBezTo>
                  <a:pt x="12" y="62"/>
                  <a:pt x="11" y="63"/>
                  <a:pt x="10" y="65"/>
                </a:cubicBezTo>
                <a:cubicBezTo>
                  <a:pt x="8" y="67"/>
                  <a:pt x="6" y="69"/>
                  <a:pt x="5" y="72"/>
                </a:cubicBezTo>
                <a:cubicBezTo>
                  <a:pt x="5" y="72"/>
                  <a:pt x="5" y="72"/>
                  <a:pt x="5" y="72"/>
                </a:cubicBezTo>
                <a:cubicBezTo>
                  <a:pt x="8" y="70"/>
                  <a:pt x="11" y="68"/>
                  <a:pt x="13" y="65"/>
                </a:cubicBezTo>
                <a:cubicBezTo>
                  <a:pt x="15" y="64"/>
                  <a:pt x="16" y="62"/>
                  <a:pt x="18" y="61"/>
                </a:cubicBezTo>
                <a:cubicBezTo>
                  <a:pt x="18" y="60"/>
                  <a:pt x="22" y="56"/>
                  <a:pt x="20" y="59"/>
                </a:cubicBezTo>
                <a:cubicBezTo>
                  <a:pt x="16" y="65"/>
                  <a:pt x="10" y="69"/>
                  <a:pt x="6" y="75"/>
                </a:cubicBezTo>
                <a:cubicBezTo>
                  <a:pt x="5" y="73"/>
                  <a:pt x="4" y="70"/>
                  <a:pt x="4" y="68"/>
                </a:cubicBezTo>
                <a:close/>
                <a:moveTo>
                  <a:pt x="7" y="60"/>
                </a:moveTo>
                <a:cubicBezTo>
                  <a:pt x="8" y="59"/>
                  <a:pt x="10" y="58"/>
                  <a:pt x="11" y="57"/>
                </a:cubicBezTo>
                <a:cubicBezTo>
                  <a:pt x="14" y="55"/>
                  <a:pt x="11" y="58"/>
                  <a:pt x="11" y="58"/>
                </a:cubicBezTo>
                <a:cubicBezTo>
                  <a:pt x="8" y="61"/>
                  <a:pt x="5" y="63"/>
                  <a:pt x="3" y="66"/>
                </a:cubicBezTo>
                <a:cubicBezTo>
                  <a:pt x="3" y="65"/>
                  <a:pt x="3" y="65"/>
                  <a:pt x="3" y="64"/>
                </a:cubicBezTo>
                <a:cubicBezTo>
                  <a:pt x="4" y="63"/>
                  <a:pt x="6" y="62"/>
                  <a:pt x="7" y="60"/>
                </a:cubicBezTo>
                <a:close/>
                <a:moveTo>
                  <a:pt x="11" y="76"/>
                </a:moveTo>
                <a:cubicBezTo>
                  <a:pt x="10" y="77"/>
                  <a:pt x="9" y="77"/>
                  <a:pt x="8" y="78"/>
                </a:cubicBezTo>
                <a:cubicBezTo>
                  <a:pt x="9" y="77"/>
                  <a:pt x="10" y="76"/>
                  <a:pt x="11" y="75"/>
                </a:cubicBezTo>
                <a:cubicBezTo>
                  <a:pt x="12" y="74"/>
                  <a:pt x="14" y="72"/>
                  <a:pt x="16" y="71"/>
                </a:cubicBezTo>
                <a:cubicBezTo>
                  <a:pt x="20" y="67"/>
                  <a:pt x="23" y="63"/>
                  <a:pt x="26" y="58"/>
                </a:cubicBezTo>
                <a:cubicBezTo>
                  <a:pt x="26" y="58"/>
                  <a:pt x="26" y="58"/>
                  <a:pt x="26" y="58"/>
                </a:cubicBezTo>
                <a:cubicBezTo>
                  <a:pt x="28" y="58"/>
                  <a:pt x="29" y="59"/>
                  <a:pt x="30" y="59"/>
                </a:cubicBezTo>
                <a:cubicBezTo>
                  <a:pt x="31" y="59"/>
                  <a:pt x="31" y="59"/>
                  <a:pt x="31" y="59"/>
                </a:cubicBezTo>
                <a:cubicBezTo>
                  <a:pt x="24" y="64"/>
                  <a:pt x="18" y="71"/>
                  <a:pt x="11" y="76"/>
                </a:cubicBezTo>
                <a:close/>
                <a:moveTo>
                  <a:pt x="26" y="58"/>
                </a:moveTo>
                <a:cubicBezTo>
                  <a:pt x="18" y="63"/>
                  <a:pt x="13" y="70"/>
                  <a:pt x="6" y="75"/>
                </a:cubicBezTo>
                <a:cubicBezTo>
                  <a:pt x="9" y="73"/>
                  <a:pt x="12" y="69"/>
                  <a:pt x="15" y="66"/>
                </a:cubicBezTo>
                <a:cubicBezTo>
                  <a:pt x="18" y="63"/>
                  <a:pt x="20" y="60"/>
                  <a:pt x="22" y="57"/>
                </a:cubicBezTo>
                <a:cubicBezTo>
                  <a:pt x="23" y="57"/>
                  <a:pt x="23" y="57"/>
                  <a:pt x="22" y="57"/>
                </a:cubicBezTo>
                <a:cubicBezTo>
                  <a:pt x="24" y="57"/>
                  <a:pt x="25" y="57"/>
                  <a:pt x="26" y="58"/>
                </a:cubicBezTo>
                <a:cubicBezTo>
                  <a:pt x="26" y="58"/>
                  <a:pt x="26" y="58"/>
                  <a:pt x="26" y="58"/>
                </a:cubicBezTo>
                <a:close/>
                <a:moveTo>
                  <a:pt x="15" y="63"/>
                </a:moveTo>
                <a:cubicBezTo>
                  <a:pt x="14" y="64"/>
                  <a:pt x="12" y="65"/>
                  <a:pt x="11" y="67"/>
                </a:cubicBezTo>
                <a:cubicBezTo>
                  <a:pt x="10" y="68"/>
                  <a:pt x="7" y="69"/>
                  <a:pt x="6" y="71"/>
                </a:cubicBezTo>
                <a:cubicBezTo>
                  <a:pt x="8" y="68"/>
                  <a:pt x="10" y="65"/>
                  <a:pt x="13" y="62"/>
                </a:cubicBezTo>
                <a:cubicBezTo>
                  <a:pt x="15" y="61"/>
                  <a:pt x="17" y="59"/>
                  <a:pt x="18" y="56"/>
                </a:cubicBezTo>
                <a:cubicBezTo>
                  <a:pt x="18" y="56"/>
                  <a:pt x="18" y="56"/>
                  <a:pt x="18" y="56"/>
                </a:cubicBezTo>
                <a:cubicBezTo>
                  <a:pt x="13" y="58"/>
                  <a:pt x="9" y="62"/>
                  <a:pt x="6" y="66"/>
                </a:cubicBezTo>
                <a:cubicBezTo>
                  <a:pt x="4" y="67"/>
                  <a:pt x="4" y="66"/>
                  <a:pt x="6" y="64"/>
                </a:cubicBezTo>
                <a:cubicBezTo>
                  <a:pt x="6" y="63"/>
                  <a:pt x="7" y="62"/>
                  <a:pt x="8" y="61"/>
                </a:cubicBezTo>
                <a:cubicBezTo>
                  <a:pt x="10" y="60"/>
                  <a:pt x="12" y="58"/>
                  <a:pt x="14" y="55"/>
                </a:cubicBezTo>
                <a:cubicBezTo>
                  <a:pt x="14" y="55"/>
                  <a:pt x="14" y="55"/>
                  <a:pt x="14" y="55"/>
                </a:cubicBezTo>
                <a:cubicBezTo>
                  <a:pt x="17" y="55"/>
                  <a:pt x="19" y="56"/>
                  <a:pt x="22" y="56"/>
                </a:cubicBezTo>
                <a:cubicBezTo>
                  <a:pt x="22" y="56"/>
                  <a:pt x="22" y="56"/>
                  <a:pt x="22" y="56"/>
                </a:cubicBezTo>
                <a:cubicBezTo>
                  <a:pt x="19" y="58"/>
                  <a:pt x="17" y="60"/>
                  <a:pt x="15" y="63"/>
                </a:cubicBezTo>
                <a:close/>
                <a:moveTo>
                  <a:pt x="5" y="62"/>
                </a:moveTo>
                <a:cubicBezTo>
                  <a:pt x="5" y="61"/>
                  <a:pt x="6" y="60"/>
                  <a:pt x="7" y="59"/>
                </a:cubicBezTo>
                <a:cubicBezTo>
                  <a:pt x="8" y="58"/>
                  <a:pt x="9" y="57"/>
                  <a:pt x="10" y="55"/>
                </a:cubicBezTo>
                <a:cubicBezTo>
                  <a:pt x="11" y="55"/>
                  <a:pt x="12" y="55"/>
                  <a:pt x="13" y="55"/>
                </a:cubicBezTo>
                <a:cubicBezTo>
                  <a:pt x="10" y="57"/>
                  <a:pt x="7" y="59"/>
                  <a:pt x="5" y="62"/>
                </a:cubicBezTo>
                <a:close/>
                <a:moveTo>
                  <a:pt x="4" y="60"/>
                </a:moveTo>
                <a:cubicBezTo>
                  <a:pt x="5" y="59"/>
                  <a:pt x="6" y="58"/>
                  <a:pt x="7" y="57"/>
                </a:cubicBezTo>
                <a:cubicBezTo>
                  <a:pt x="7" y="56"/>
                  <a:pt x="8" y="56"/>
                  <a:pt x="8" y="55"/>
                </a:cubicBezTo>
                <a:cubicBezTo>
                  <a:pt x="9" y="55"/>
                  <a:pt x="9" y="55"/>
                  <a:pt x="9" y="55"/>
                </a:cubicBezTo>
                <a:cubicBezTo>
                  <a:pt x="8" y="56"/>
                  <a:pt x="8" y="57"/>
                  <a:pt x="7" y="58"/>
                </a:cubicBezTo>
                <a:cubicBezTo>
                  <a:pt x="6" y="59"/>
                  <a:pt x="4" y="61"/>
                  <a:pt x="3" y="63"/>
                </a:cubicBezTo>
                <a:cubicBezTo>
                  <a:pt x="3" y="62"/>
                  <a:pt x="3" y="62"/>
                  <a:pt x="3" y="61"/>
                </a:cubicBezTo>
                <a:cubicBezTo>
                  <a:pt x="3" y="60"/>
                  <a:pt x="3" y="59"/>
                  <a:pt x="3" y="58"/>
                </a:cubicBezTo>
                <a:cubicBezTo>
                  <a:pt x="4" y="57"/>
                  <a:pt x="5" y="56"/>
                  <a:pt x="7" y="56"/>
                </a:cubicBezTo>
                <a:cubicBezTo>
                  <a:pt x="6" y="57"/>
                  <a:pt x="4" y="58"/>
                  <a:pt x="3" y="59"/>
                </a:cubicBezTo>
                <a:cubicBezTo>
                  <a:pt x="3" y="60"/>
                  <a:pt x="3" y="60"/>
                  <a:pt x="4" y="60"/>
                </a:cubicBezTo>
                <a:close/>
                <a:moveTo>
                  <a:pt x="11" y="83"/>
                </a:moveTo>
                <a:cubicBezTo>
                  <a:pt x="21" y="76"/>
                  <a:pt x="29" y="65"/>
                  <a:pt x="40" y="59"/>
                </a:cubicBezTo>
                <a:cubicBezTo>
                  <a:pt x="40" y="59"/>
                  <a:pt x="44" y="56"/>
                  <a:pt x="43" y="58"/>
                </a:cubicBezTo>
                <a:cubicBezTo>
                  <a:pt x="42" y="59"/>
                  <a:pt x="40" y="60"/>
                  <a:pt x="39" y="61"/>
                </a:cubicBezTo>
                <a:cubicBezTo>
                  <a:pt x="36" y="63"/>
                  <a:pt x="33" y="66"/>
                  <a:pt x="30" y="69"/>
                </a:cubicBezTo>
                <a:cubicBezTo>
                  <a:pt x="24" y="74"/>
                  <a:pt x="19" y="80"/>
                  <a:pt x="13" y="86"/>
                </a:cubicBezTo>
                <a:cubicBezTo>
                  <a:pt x="13" y="86"/>
                  <a:pt x="13" y="86"/>
                  <a:pt x="13" y="85"/>
                </a:cubicBezTo>
                <a:cubicBezTo>
                  <a:pt x="12" y="85"/>
                  <a:pt x="11" y="84"/>
                  <a:pt x="11" y="83"/>
                </a:cubicBezTo>
                <a:close/>
                <a:moveTo>
                  <a:pt x="29" y="93"/>
                </a:moveTo>
                <a:cubicBezTo>
                  <a:pt x="29" y="92"/>
                  <a:pt x="30" y="92"/>
                  <a:pt x="30" y="92"/>
                </a:cubicBezTo>
                <a:cubicBezTo>
                  <a:pt x="30" y="92"/>
                  <a:pt x="31" y="92"/>
                  <a:pt x="31" y="91"/>
                </a:cubicBezTo>
                <a:cubicBezTo>
                  <a:pt x="32" y="90"/>
                  <a:pt x="33" y="90"/>
                  <a:pt x="34" y="89"/>
                </a:cubicBezTo>
                <a:cubicBezTo>
                  <a:pt x="40" y="84"/>
                  <a:pt x="46" y="79"/>
                  <a:pt x="52" y="74"/>
                </a:cubicBezTo>
                <a:cubicBezTo>
                  <a:pt x="55" y="72"/>
                  <a:pt x="58" y="69"/>
                  <a:pt x="61" y="67"/>
                </a:cubicBezTo>
                <a:cubicBezTo>
                  <a:pt x="63" y="65"/>
                  <a:pt x="64" y="64"/>
                  <a:pt x="66" y="63"/>
                </a:cubicBezTo>
                <a:cubicBezTo>
                  <a:pt x="66" y="62"/>
                  <a:pt x="67" y="62"/>
                  <a:pt x="68" y="61"/>
                </a:cubicBezTo>
                <a:cubicBezTo>
                  <a:pt x="69" y="61"/>
                  <a:pt x="69" y="61"/>
                  <a:pt x="70" y="60"/>
                </a:cubicBezTo>
                <a:cubicBezTo>
                  <a:pt x="60" y="73"/>
                  <a:pt x="45" y="81"/>
                  <a:pt x="34" y="93"/>
                </a:cubicBezTo>
                <a:cubicBezTo>
                  <a:pt x="34" y="93"/>
                  <a:pt x="34" y="94"/>
                  <a:pt x="34" y="93"/>
                </a:cubicBezTo>
                <a:cubicBezTo>
                  <a:pt x="47" y="84"/>
                  <a:pt x="59" y="75"/>
                  <a:pt x="70" y="65"/>
                </a:cubicBezTo>
                <a:cubicBezTo>
                  <a:pt x="69" y="66"/>
                  <a:pt x="68" y="67"/>
                  <a:pt x="67" y="68"/>
                </a:cubicBezTo>
                <a:cubicBezTo>
                  <a:pt x="64" y="71"/>
                  <a:pt x="61" y="74"/>
                  <a:pt x="57" y="77"/>
                </a:cubicBezTo>
                <a:cubicBezTo>
                  <a:pt x="51" y="82"/>
                  <a:pt x="45" y="88"/>
                  <a:pt x="39" y="93"/>
                </a:cubicBezTo>
                <a:cubicBezTo>
                  <a:pt x="39" y="94"/>
                  <a:pt x="39" y="94"/>
                  <a:pt x="40" y="94"/>
                </a:cubicBezTo>
                <a:cubicBezTo>
                  <a:pt x="52" y="86"/>
                  <a:pt x="62" y="76"/>
                  <a:pt x="73" y="67"/>
                </a:cubicBezTo>
                <a:cubicBezTo>
                  <a:pt x="73" y="67"/>
                  <a:pt x="73" y="67"/>
                  <a:pt x="73" y="67"/>
                </a:cubicBezTo>
                <a:cubicBezTo>
                  <a:pt x="70" y="70"/>
                  <a:pt x="67" y="73"/>
                  <a:pt x="64" y="76"/>
                </a:cubicBezTo>
                <a:cubicBezTo>
                  <a:pt x="58" y="81"/>
                  <a:pt x="52" y="87"/>
                  <a:pt x="47" y="92"/>
                </a:cubicBezTo>
                <a:cubicBezTo>
                  <a:pt x="46" y="93"/>
                  <a:pt x="47" y="93"/>
                  <a:pt x="47" y="93"/>
                </a:cubicBezTo>
                <a:cubicBezTo>
                  <a:pt x="57" y="86"/>
                  <a:pt x="65" y="77"/>
                  <a:pt x="74" y="70"/>
                </a:cubicBezTo>
                <a:cubicBezTo>
                  <a:pt x="75" y="69"/>
                  <a:pt x="76" y="69"/>
                  <a:pt x="76" y="68"/>
                </a:cubicBezTo>
                <a:cubicBezTo>
                  <a:pt x="75" y="69"/>
                  <a:pt x="75" y="70"/>
                  <a:pt x="74" y="71"/>
                </a:cubicBezTo>
                <a:cubicBezTo>
                  <a:pt x="72" y="73"/>
                  <a:pt x="70" y="75"/>
                  <a:pt x="68" y="76"/>
                </a:cubicBezTo>
                <a:cubicBezTo>
                  <a:pt x="63" y="80"/>
                  <a:pt x="58" y="85"/>
                  <a:pt x="54" y="90"/>
                </a:cubicBezTo>
                <a:cubicBezTo>
                  <a:pt x="54" y="90"/>
                  <a:pt x="54" y="91"/>
                  <a:pt x="54" y="90"/>
                </a:cubicBezTo>
                <a:cubicBezTo>
                  <a:pt x="61" y="87"/>
                  <a:pt x="67" y="81"/>
                  <a:pt x="73" y="76"/>
                </a:cubicBezTo>
                <a:cubicBezTo>
                  <a:pt x="73" y="76"/>
                  <a:pt x="74" y="75"/>
                  <a:pt x="76" y="74"/>
                </a:cubicBezTo>
                <a:cubicBezTo>
                  <a:pt x="75" y="74"/>
                  <a:pt x="75" y="74"/>
                  <a:pt x="75" y="75"/>
                </a:cubicBezTo>
                <a:cubicBezTo>
                  <a:pt x="74" y="76"/>
                  <a:pt x="72" y="77"/>
                  <a:pt x="70" y="79"/>
                </a:cubicBezTo>
                <a:cubicBezTo>
                  <a:pt x="67" y="82"/>
                  <a:pt x="64" y="86"/>
                  <a:pt x="61" y="89"/>
                </a:cubicBezTo>
                <a:cubicBezTo>
                  <a:pt x="61" y="89"/>
                  <a:pt x="61" y="89"/>
                  <a:pt x="61" y="89"/>
                </a:cubicBezTo>
                <a:cubicBezTo>
                  <a:pt x="55" y="92"/>
                  <a:pt x="49" y="94"/>
                  <a:pt x="42" y="94"/>
                </a:cubicBezTo>
                <a:cubicBezTo>
                  <a:pt x="38" y="94"/>
                  <a:pt x="33" y="94"/>
                  <a:pt x="29" y="93"/>
                </a:cubicBezTo>
                <a:close/>
                <a:moveTo>
                  <a:pt x="63" y="88"/>
                </a:moveTo>
                <a:cubicBezTo>
                  <a:pt x="66" y="85"/>
                  <a:pt x="68" y="83"/>
                  <a:pt x="70" y="80"/>
                </a:cubicBezTo>
                <a:cubicBezTo>
                  <a:pt x="71" y="79"/>
                  <a:pt x="73" y="77"/>
                  <a:pt x="74" y="76"/>
                </a:cubicBezTo>
                <a:cubicBezTo>
                  <a:pt x="71" y="81"/>
                  <a:pt x="68" y="85"/>
                  <a:pt x="63" y="88"/>
                </a:cubicBezTo>
                <a:close/>
                <a:moveTo>
                  <a:pt x="76" y="73"/>
                </a:moveTo>
                <a:cubicBezTo>
                  <a:pt x="73" y="75"/>
                  <a:pt x="70" y="78"/>
                  <a:pt x="67" y="81"/>
                </a:cubicBezTo>
                <a:cubicBezTo>
                  <a:pt x="65" y="83"/>
                  <a:pt x="62" y="85"/>
                  <a:pt x="60" y="86"/>
                </a:cubicBezTo>
                <a:cubicBezTo>
                  <a:pt x="59" y="87"/>
                  <a:pt x="53" y="91"/>
                  <a:pt x="57" y="88"/>
                </a:cubicBezTo>
                <a:cubicBezTo>
                  <a:pt x="61" y="84"/>
                  <a:pt x="65" y="80"/>
                  <a:pt x="69" y="76"/>
                </a:cubicBezTo>
                <a:cubicBezTo>
                  <a:pt x="73" y="73"/>
                  <a:pt x="76" y="71"/>
                  <a:pt x="78" y="67"/>
                </a:cubicBezTo>
                <a:cubicBezTo>
                  <a:pt x="78" y="66"/>
                  <a:pt x="77" y="66"/>
                  <a:pt x="77" y="66"/>
                </a:cubicBezTo>
                <a:cubicBezTo>
                  <a:pt x="73" y="70"/>
                  <a:pt x="68" y="74"/>
                  <a:pt x="63" y="78"/>
                </a:cubicBezTo>
                <a:cubicBezTo>
                  <a:pt x="61" y="80"/>
                  <a:pt x="58" y="83"/>
                  <a:pt x="56" y="85"/>
                </a:cubicBezTo>
                <a:cubicBezTo>
                  <a:pt x="54" y="87"/>
                  <a:pt x="50" y="90"/>
                  <a:pt x="48" y="92"/>
                </a:cubicBezTo>
                <a:cubicBezTo>
                  <a:pt x="58" y="83"/>
                  <a:pt x="67" y="74"/>
                  <a:pt x="76" y="64"/>
                </a:cubicBezTo>
                <a:cubicBezTo>
                  <a:pt x="77" y="64"/>
                  <a:pt x="77" y="64"/>
                  <a:pt x="77" y="64"/>
                </a:cubicBezTo>
                <a:cubicBezTo>
                  <a:pt x="77" y="63"/>
                  <a:pt x="78" y="63"/>
                  <a:pt x="78" y="62"/>
                </a:cubicBezTo>
                <a:cubicBezTo>
                  <a:pt x="78" y="62"/>
                  <a:pt x="78" y="61"/>
                  <a:pt x="78" y="62"/>
                </a:cubicBezTo>
                <a:cubicBezTo>
                  <a:pt x="71" y="67"/>
                  <a:pt x="65" y="73"/>
                  <a:pt x="59" y="78"/>
                </a:cubicBezTo>
                <a:cubicBezTo>
                  <a:pt x="56" y="81"/>
                  <a:pt x="52" y="83"/>
                  <a:pt x="49" y="86"/>
                </a:cubicBezTo>
                <a:cubicBezTo>
                  <a:pt x="47" y="87"/>
                  <a:pt x="46" y="89"/>
                  <a:pt x="44" y="90"/>
                </a:cubicBezTo>
                <a:cubicBezTo>
                  <a:pt x="49" y="85"/>
                  <a:pt x="54" y="81"/>
                  <a:pt x="59" y="76"/>
                </a:cubicBezTo>
                <a:cubicBezTo>
                  <a:pt x="65" y="71"/>
                  <a:pt x="71" y="66"/>
                  <a:pt x="76" y="60"/>
                </a:cubicBezTo>
                <a:cubicBezTo>
                  <a:pt x="76" y="60"/>
                  <a:pt x="76" y="59"/>
                  <a:pt x="75" y="59"/>
                </a:cubicBezTo>
                <a:cubicBezTo>
                  <a:pt x="69" y="65"/>
                  <a:pt x="62" y="71"/>
                  <a:pt x="56" y="76"/>
                </a:cubicBezTo>
                <a:cubicBezTo>
                  <a:pt x="52" y="79"/>
                  <a:pt x="48" y="82"/>
                  <a:pt x="44" y="85"/>
                </a:cubicBezTo>
                <a:cubicBezTo>
                  <a:pt x="42" y="87"/>
                  <a:pt x="40" y="88"/>
                  <a:pt x="38" y="90"/>
                </a:cubicBezTo>
                <a:cubicBezTo>
                  <a:pt x="38" y="90"/>
                  <a:pt x="37" y="91"/>
                  <a:pt x="36" y="92"/>
                </a:cubicBezTo>
                <a:cubicBezTo>
                  <a:pt x="36" y="92"/>
                  <a:pt x="36" y="91"/>
                  <a:pt x="37" y="91"/>
                </a:cubicBezTo>
                <a:cubicBezTo>
                  <a:pt x="43" y="85"/>
                  <a:pt x="50" y="80"/>
                  <a:pt x="55" y="75"/>
                </a:cubicBezTo>
                <a:cubicBezTo>
                  <a:pt x="61" y="70"/>
                  <a:pt x="66" y="65"/>
                  <a:pt x="71" y="60"/>
                </a:cubicBezTo>
                <a:cubicBezTo>
                  <a:pt x="73" y="59"/>
                  <a:pt x="76" y="58"/>
                  <a:pt x="78" y="59"/>
                </a:cubicBezTo>
                <a:cubicBezTo>
                  <a:pt x="78" y="59"/>
                  <a:pt x="79" y="59"/>
                  <a:pt x="79" y="59"/>
                </a:cubicBezTo>
                <a:cubicBezTo>
                  <a:pt x="79" y="60"/>
                  <a:pt x="79" y="61"/>
                  <a:pt x="78" y="62"/>
                </a:cubicBezTo>
                <a:cubicBezTo>
                  <a:pt x="78" y="66"/>
                  <a:pt x="77" y="69"/>
                  <a:pt x="76" y="73"/>
                </a:cubicBezTo>
                <a:close/>
                <a:moveTo>
                  <a:pt x="34" y="27"/>
                </a:moveTo>
                <a:cubicBezTo>
                  <a:pt x="34" y="27"/>
                  <a:pt x="34" y="27"/>
                  <a:pt x="34" y="27"/>
                </a:cubicBezTo>
                <a:cubicBezTo>
                  <a:pt x="35" y="27"/>
                  <a:pt x="36" y="27"/>
                  <a:pt x="36" y="26"/>
                </a:cubicBezTo>
                <a:cubicBezTo>
                  <a:pt x="37" y="18"/>
                  <a:pt x="35" y="11"/>
                  <a:pt x="36" y="3"/>
                </a:cubicBezTo>
                <a:cubicBezTo>
                  <a:pt x="40" y="4"/>
                  <a:pt x="44" y="3"/>
                  <a:pt x="48" y="3"/>
                </a:cubicBezTo>
                <a:cubicBezTo>
                  <a:pt x="49" y="11"/>
                  <a:pt x="48" y="18"/>
                  <a:pt x="48" y="26"/>
                </a:cubicBezTo>
                <a:cubicBezTo>
                  <a:pt x="48" y="26"/>
                  <a:pt x="48" y="26"/>
                  <a:pt x="49" y="26"/>
                </a:cubicBezTo>
                <a:cubicBezTo>
                  <a:pt x="49" y="27"/>
                  <a:pt x="49" y="27"/>
                  <a:pt x="50" y="27"/>
                </a:cubicBezTo>
                <a:cubicBezTo>
                  <a:pt x="67" y="26"/>
                  <a:pt x="77" y="40"/>
                  <a:pt x="78" y="56"/>
                </a:cubicBezTo>
                <a:cubicBezTo>
                  <a:pt x="76" y="55"/>
                  <a:pt x="74" y="56"/>
                  <a:pt x="72" y="57"/>
                </a:cubicBezTo>
                <a:cubicBezTo>
                  <a:pt x="67" y="59"/>
                  <a:pt x="64" y="58"/>
                  <a:pt x="60" y="55"/>
                </a:cubicBezTo>
                <a:cubicBezTo>
                  <a:pt x="53" y="51"/>
                  <a:pt x="45" y="53"/>
                  <a:pt x="38" y="55"/>
                </a:cubicBezTo>
                <a:cubicBezTo>
                  <a:pt x="33" y="57"/>
                  <a:pt x="30" y="56"/>
                  <a:pt x="25" y="54"/>
                </a:cubicBezTo>
                <a:cubicBezTo>
                  <a:pt x="22" y="53"/>
                  <a:pt x="19" y="53"/>
                  <a:pt x="16" y="52"/>
                </a:cubicBezTo>
                <a:cubicBezTo>
                  <a:pt x="12" y="52"/>
                  <a:pt x="7" y="52"/>
                  <a:pt x="3" y="54"/>
                </a:cubicBezTo>
                <a:cubicBezTo>
                  <a:pt x="6" y="40"/>
                  <a:pt x="19" y="26"/>
                  <a:pt x="3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7"/>
          <p:cNvSpPr>
            <a:spLocks noEditPoints="1"/>
          </p:cNvSpPr>
          <p:nvPr/>
        </p:nvSpPr>
        <p:spPr bwMode="auto">
          <a:xfrm>
            <a:off x="6594476" y="731838"/>
            <a:ext cx="315913" cy="365125"/>
          </a:xfrm>
          <a:custGeom>
            <a:avLst/>
            <a:gdLst>
              <a:gd name="T0" fmla="*/ 71 w 84"/>
              <a:gd name="T1" fmla="*/ 86 h 97"/>
              <a:gd name="T2" fmla="*/ 49 w 84"/>
              <a:gd name="T3" fmla="*/ 1 h 97"/>
              <a:gd name="T4" fmla="*/ 0 w 84"/>
              <a:gd name="T5" fmla="*/ 57 h 97"/>
              <a:gd name="T6" fmla="*/ 46 w 84"/>
              <a:gd name="T7" fmla="*/ 74 h 97"/>
              <a:gd name="T8" fmla="*/ 36 w 84"/>
              <a:gd name="T9" fmla="*/ 87 h 97"/>
              <a:gd name="T10" fmla="*/ 34 w 84"/>
              <a:gd name="T11" fmla="*/ 72 h 97"/>
              <a:gd name="T12" fmla="*/ 19 w 84"/>
              <a:gd name="T13" fmla="*/ 89 h 97"/>
              <a:gd name="T14" fmla="*/ 28 w 84"/>
              <a:gd name="T15" fmla="*/ 86 h 97"/>
              <a:gd name="T16" fmla="*/ 14 w 84"/>
              <a:gd name="T17" fmla="*/ 86 h 97"/>
              <a:gd name="T18" fmla="*/ 32 w 84"/>
              <a:gd name="T19" fmla="*/ 72 h 97"/>
              <a:gd name="T20" fmla="*/ 55 w 84"/>
              <a:gd name="T21" fmla="*/ 72 h 97"/>
              <a:gd name="T22" fmla="*/ 39 w 84"/>
              <a:gd name="T23" fmla="*/ 77 h 97"/>
              <a:gd name="T24" fmla="*/ 22 w 84"/>
              <a:gd name="T25" fmla="*/ 86 h 97"/>
              <a:gd name="T26" fmla="*/ 63 w 84"/>
              <a:gd name="T27" fmla="*/ 61 h 97"/>
              <a:gd name="T28" fmla="*/ 52 w 84"/>
              <a:gd name="T29" fmla="*/ 56 h 97"/>
              <a:gd name="T30" fmla="*/ 16 w 84"/>
              <a:gd name="T31" fmla="*/ 84 h 97"/>
              <a:gd name="T32" fmla="*/ 13 w 84"/>
              <a:gd name="T33" fmla="*/ 81 h 97"/>
              <a:gd name="T34" fmla="*/ 39 w 84"/>
              <a:gd name="T35" fmla="*/ 58 h 97"/>
              <a:gd name="T36" fmla="*/ 28 w 84"/>
              <a:gd name="T37" fmla="*/ 63 h 97"/>
              <a:gd name="T38" fmla="*/ 10 w 84"/>
              <a:gd name="T39" fmla="*/ 82 h 97"/>
              <a:gd name="T40" fmla="*/ 23 w 84"/>
              <a:gd name="T41" fmla="*/ 62 h 97"/>
              <a:gd name="T42" fmla="*/ 17 w 84"/>
              <a:gd name="T43" fmla="*/ 57 h 97"/>
              <a:gd name="T44" fmla="*/ 14 w 84"/>
              <a:gd name="T45" fmla="*/ 65 h 97"/>
              <a:gd name="T46" fmla="*/ 7 w 84"/>
              <a:gd name="T47" fmla="*/ 61 h 97"/>
              <a:gd name="T48" fmla="*/ 7 w 84"/>
              <a:gd name="T49" fmla="*/ 61 h 97"/>
              <a:gd name="T50" fmla="*/ 27 w 84"/>
              <a:gd name="T51" fmla="*/ 59 h 97"/>
              <a:gd name="T52" fmla="*/ 26 w 84"/>
              <a:gd name="T53" fmla="*/ 58 h 97"/>
              <a:gd name="T54" fmla="*/ 26 w 84"/>
              <a:gd name="T55" fmla="*/ 58 h 97"/>
              <a:gd name="T56" fmla="*/ 13 w 84"/>
              <a:gd name="T57" fmla="*/ 63 h 97"/>
              <a:gd name="T58" fmla="*/ 8 w 84"/>
              <a:gd name="T59" fmla="*/ 62 h 97"/>
              <a:gd name="T60" fmla="*/ 15 w 84"/>
              <a:gd name="T61" fmla="*/ 63 h 97"/>
              <a:gd name="T62" fmla="*/ 5 w 84"/>
              <a:gd name="T63" fmla="*/ 62 h 97"/>
              <a:gd name="T64" fmla="*/ 7 w 84"/>
              <a:gd name="T65" fmla="*/ 58 h 97"/>
              <a:gd name="T66" fmla="*/ 3 w 84"/>
              <a:gd name="T67" fmla="*/ 60 h 97"/>
              <a:gd name="T68" fmla="*/ 39 w 84"/>
              <a:gd name="T69" fmla="*/ 61 h 97"/>
              <a:gd name="T70" fmla="*/ 29 w 84"/>
              <a:gd name="T71" fmla="*/ 93 h 97"/>
              <a:gd name="T72" fmla="*/ 61 w 84"/>
              <a:gd name="T73" fmla="*/ 67 h 97"/>
              <a:gd name="T74" fmla="*/ 35 w 84"/>
              <a:gd name="T75" fmla="*/ 94 h 97"/>
              <a:gd name="T76" fmla="*/ 40 w 84"/>
              <a:gd name="T77" fmla="*/ 94 h 97"/>
              <a:gd name="T78" fmla="*/ 47 w 84"/>
              <a:gd name="T79" fmla="*/ 93 h 97"/>
              <a:gd name="T80" fmla="*/ 54 w 84"/>
              <a:gd name="T81" fmla="*/ 90 h 97"/>
              <a:gd name="T82" fmla="*/ 71 w 84"/>
              <a:gd name="T83" fmla="*/ 79 h 97"/>
              <a:gd name="T84" fmla="*/ 63 w 84"/>
              <a:gd name="T85" fmla="*/ 88 h 97"/>
              <a:gd name="T86" fmla="*/ 67 w 84"/>
              <a:gd name="T87" fmla="*/ 81 h 97"/>
              <a:gd name="T88" fmla="*/ 77 w 84"/>
              <a:gd name="T89" fmla="*/ 66 h 97"/>
              <a:gd name="T90" fmla="*/ 77 w 84"/>
              <a:gd name="T91" fmla="*/ 64 h 97"/>
              <a:gd name="T92" fmla="*/ 44 w 84"/>
              <a:gd name="T93" fmla="*/ 90 h 97"/>
              <a:gd name="T94" fmla="*/ 44 w 84"/>
              <a:gd name="T95" fmla="*/ 85 h 97"/>
              <a:gd name="T96" fmla="*/ 71 w 84"/>
              <a:gd name="T97" fmla="*/ 60 h 97"/>
              <a:gd name="T98" fmla="*/ 34 w 84"/>
              <a:gd name="T99" fmla="*/ 27 h 97"/>
              <a:gd name="T100" fmla="*/ 48 w 84"/>
              <a:gd name="T101" fmla="*/ 26 h 97"/>
              <a:gd name="T102" fmla="*/ 60 w 84"/>
              <a:gd name="T103" fmla="*/ 56 h 97"/>
              <a:gd name="T104" fmla="*/ 34 w 84"/>
              <a:gd name="T105" fmla="*/ 2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 h="97">
                <a:moveTo>
                  <a:pt x="0" y="58"/>
                </a:moveTo>
                <a:cubicBezTo>
                  <a:pt x="0" y="59"/>
                  <a:pt x="0" y="59"/>
                  <a:pt x="0" y="60"/>
                </a:cubicBezTo>
                <a:cubicBezTo>
                  <a:pt x="0" y="70"/>
                  <a:pt x="4" y="80"/>
                  <a:pt x="10" y="87"/>
                </a:cubicBezTo>
                <a:cubicBezTo>
                  <a:pt x="18" y="95"/>
                  <a:pt x="32" y="97"/>
                  <a:pt x="42" y="97"/>
                </a:cubicBezTo>
                <a:cubicBezTo>
                  <a:pt x="53" y="97"/>
                  <a:pt x="63" y="93"/>
                  <a:pt x="71" y="86"/>
                </a:cubicBezTo>
                <a:cubicBezTo>
                  <a:pt x="78" y="80"/>
                  <a:pt x="80" y="72"/>
                  <a:pt x="81" y="63"/>
                </a:cubicBezTo>
                <a:cubicBezTo>
                  <a:pt x="84" y="45"/>
                  <a:pt x="72" y="24"/>
                  <a:pt x="51" y="24"/>
                </a:cubicBezTo>
                <a:cubicBezTo>
                  <a:pt x="52" y="17"/>
                  <a:pt x="52" y="10"/>
                  <a:pt x="51" y="2"/>
                </a:cubicBezTo>
                <a:cubicBezTo>
                  <a:pt x="51" y="2"/>
                  <a:pt x="50" y="1"/>
                  <a:pt x="50" y="1"/>
                </a:cubicBezTo>
                <a:cubicBezTo>
                  <a:pt x="50" y="1"/>
                  <a:pt x="49" y="1"/>
                  <a:pt x="49" y="1"/>
                </a:cubicBezTo>
                <a:cubicBezTo>
                  <a:pt x="44" y="1"/>
                  <a:pt x="40" y="2"/>
                  <a:pt x="35" y="1"/>
                </a:cubicBezTo>
                <a:cubicBezTo>
                  <a:pt x="35" y="0"/>
                  <a:pt x="34" y="1"/>
                  <a:pt x="34" y="1"/>
                </a:cubicBezTo>
                <a:cubicBezTo>
                  <a:pt x="33" y="2"/>
                  <a:pt x="33" y="2"/>
                  <a:pt x="33" y="3"/>
                </a:cubicBezTo>
                <a:cubicBezTo>
                  <a:pt x="33" y="10"/>
                  <a:pt x="34" y="17"/>
                  <a:pt x="33" y="24"/>
                </a:cubicBezTo>
                <a:cubicBezTo>
                  <a:pt x="16" y="23"/>
                  <a:pt x="2" y="41"/>
                  <a:pt x="0" y="57"/>
                </a:cubicBezTo>
                <a:cubicBezTo>
                  <a:pt x="0" y="57"/>
                  <a:pt x="0" y="58"/>
                  <a:pt x="0" y="58"/>
                </a:cubicBezTo>
                <a:close/>
                <a:moveTo>
                  <a:pt x="28" y="93"/>
                </a:moveTo>
                <a:cubicBezTo>
                  <a:pt x="28" y="93"/>
                  <a:pt x="28" y="93"/>
                  <a:pt x="28" y="93"/>
                </a:cubicBezTo>
                <a:cubicBezTo>
                  <a:pt x="26" y="92"/>
                  <a:pt x="25" y="92"/>
                  <a:pt x="23" y="91"/>
                </a:cubicBezTo>
                <a:cubicBezTo>
                  <a:pt x="30" y="85"/>
                  <a:pt x="38" y="80"/>
                  <a:pt x="46" y="74"/>
                </a:cubicBezTo>
                <a:cubicBezTo>
                  <a:pt x="49" y="72"/>
                  <a:pt x="52" y="70"/>
                  <a:pt x="54" y="68"/>
                </a:cubicBezTo>
                <a:cubicBezTo>
                  <a:pt x="57" y="66"/>
                  <a:pt x="59" y="65"/>
                  <a:pt x="61" y="63"/>
                </a:cubicBezTo>
                <a:cubicBezTo>
                  <a:pt x="63" y="62"/>
                  <a:pt x="65" y="60"/>
                  <a:pt x="62" y="63"/>
                </a:cubicBezTo>
                <a:cubicBezTo>
                  <a:pt x="57" y="69"/>
                  <a:pt x="51" y="73"/>
                  <a:pt x="45" y="78"/>
                </a:cubicBezTo>
                <a:cubicBezTo>
                  <a:pt x="42" y="80"/>
                  <a:pt x="39" y="84"/>
                  <a:pt x="36" y="87"/>
                </a:cubicBezTo>
                <a:cubicBezTo>
                  <a:pt x="34" y="88"/>
                  <a:pt x="33" y="90"/>
                  <a:pt x="31" y="91"/>
                </a:cubicBezTo>
                <a:cubicBezTo>
                  <a:pt x="30" y="91"/>
                  <a:pt x="29" y="92"/>
                  <a:pt x="28" y="93"/>
                </a:cubicBezTo>
                <a:close/>
                <a:moveTo>
                  <a:pt x="17" y="88"/>
                </a:moveTo>
                <a:cubicBezTo>
                  <a:pt x="17" y="88"/>
                  <a:pt x="17" y="88"/>
                  <a:pt x="17" y="88"/>
                </a:cubicBezTo>
                <a:cubicBezTo>
                  <a:pt x="22" y="83"/>
                  <a:pt x="28" y="77"/>
                  <a:pt x="34" y="72"/>
                </a:cubicBezTo>
                <a:cubicBezTo>
                  <a:pt x="38" y="69"/>
                  <a:pt x="41" y="66"/>
                  <a:pt x="45" y="63"/>
                </a:cubicBezTo>
                <a:cubicBezTo>
                  <a:pt x="48" y="61"/>
                  <a:pt x="52" y="59"/>
                  <a:pt x="53" y="58"/>
                </a:cubicBezTo>
                <a:cubicBezTo>
                  <a:pt x="47" y="63"/>
                  <a:pt x="40" y="69"/>
                  <a:pt x="34" y="75"/>
                </a:cubicBezTo>
                <a:cubicBezTo>
                  <a:pt x="28" y="79"/>
                  <a:pt x="23" y="83"/>
                  <a:pt x="19" y="89"/>
                </a:cubicBezTo>
                <a:cubicBezTo>
                  <a:pt x="18" y="89"/>
                  <a:pt x="19" y="89"/>
                  <a:pt x="19" y="89"/>
                </a:cubicBezTo>
                <a:cubicBezTo>
                  <a:pt x="25" y="85"/>
                  <a:pt x="31" y="80"/>
                  <a:pt x="38" y="76"/>
                </a:cubicBezTo>
                <a:cubicBezTo>
                  <a:pt x="44" y="71"/>
                  <a:pt x="51" y="64"/>
                  <a:pt x="58" y="60"/>
                </a:cubicBezTo>
                <a:cubicBezTo>
                  <a:pt x="55" y="62"/>
                  <a:pt x="52" y="65"/>
                  <a:pt x="49" y="67"/>
                </a:cubicBezTo>
                <a:cubicBezTo>
                  <a:pt x="45" y="70"/>
                  <a:pt x="42" y="73"/>
                  <a:pt x="38" y="77"/>
                </a:cubicBezTo>
                <a:cubicBezTo>
                  <a:pt x="35" y="80"/>
                  <a:pt x="32" y="83"/>
                  <a:pt x="28" y="86"/>
                </a:cubicBezTo>
                <a:cubicBezTo>
                  <a:pt x="26" y="88"/>
                  <a:pt x="24" y="89"/>
                  <a:pt x="22" y="91"/>
                </a:cubicBezTo>
                <a:cubicBezTo>
                  <a:pt x="20" y="90"/>
                  <a:pt x="18" y="89"/>
                  <a:pt x="17" y="88"/>
                </a:cubicBezTo>
                <a:close/>
                <a:moveTo>
                  <a:pt x="16" y="88"/>
                </a:moveTo>
                <a:cubicBezTo>
                  <a:pt x="16" y="88"/>
                  <a:pt x="16" y="88"/>
                  <a:pt x="16" y="88"/>
                </a:cubicBezTo>
                <a:cubicBezTo>
                  <a:pt x="16" y="87"/>
                  <a:pt x="15" y="87"/>
                  <a:pt x="14" y="86"/>
                </a:cubicBezTo>
                <a:cubicBezTo>
                  <a:pt x="20" y="81"/>
                  <a:pt x="26" y="76"/>
                  <a:pt x="32" y="71"/>
                </a:cubicBezTo>
                <a:cubicBezTo>
                  <a:pt x="36" y="68"/>
                  <a:pt x="39" y="65"/>
                  <a:pt x="43" y="62"/>
                </a:cubicBezTo>
                <a:cubicBezTo>
                  <a:pt x="45" y="61"/>
                  <a:pt x="47" y="60"/>
                  <a:pt x="49" y="58"/>
                </a:cubicBezTo>
                <a:cubicBezTo>
                  <a:pt x="53" y="55"/>
                  <a:pt x="48" y="59"/>
                  <a:pt x="47" y="60"/>
                </a:cubicBezTo>
                <a:cubicBezTo>
                  <a:pt x="42" y="64"/>
                  <a:pt x="37" y="68"/>
                  <a:pt x="32" y="72"/>
                </a:cubicBezTo>
                <a:cubicBezTo>
                  <a:pt x="27" y="78"/>
                  <a:pt x="21" y="82"/>
                  <a:pt x="16" y="88"/>
                </a:cubicBezTo>
                <a:close/>
                <a:moveTo>
                  <a:pt x="48" y="76"/>
                </a:moveTo>
                <a:cubicBezTo>
                  <a:pt x="54" y="72"/>
                  <a:pt x="60" y="67"/>
                  <a:pt x="64" y="61"/>
                </a:cubicBezTo>
                <a:cubicBezTo>
                  <a:pt x="65" y="62"/>
                  <a:pt x="65" y="62"/>
                  <a:pt x="66" y="62"/>
                </a:cubicBezTo>
                <a:cubicBezTo>
                  <a:pt x="62" y="65"/>
                  <a:pt x="58" y="69"/>
                  <a:pt x="55" y="72"/>
                </a:cubicBezTo>
                <a:cubicBezTo>
                  <a:pt x="49" y="76"/>
                  <a:pt x="44" y="81"/>
                  <a:pt x="38" y="85"/>
                </a:cubicBezTo>
                <a:cubicBezTo>
                  <a:pt x="41" y="82"/>
                  <a:pt x="44" y="79"/>
                  <a:pt x="48" y="76"/>
                </a:cubicBezTo>
                <a:close/>
                <a:moveTo>
                  <a:pt x="46" y="74"/>
                </a:moveTo>
                <a:cubicBezTo>
                  <a:pt x="41" y="77"/>
                  <a:pt x="37" y="80"/>
                  <a:pt x="33" y="83"/>
                </a:cubicBezTo>
                <a:cubicBezTo>
                  <a:pt x="35" y="81"/>
                  <a:pt x="37" y="79"/>
                  <a:pt x="39" y="77"/>
                </a:cubicBezTo>
                <a:cubicBezTo>
                  <a:pt x="45" y="71"/>
                  <a:pt x="53" y="65"/>
                  <a:pt x="59" y="60"/>
                </a:cubicBezTo>
                <a:cubicBezTo>
                  <a:pt x="60" y="59"/>
                  <a:pt x="59" y="59"/>
                  <a:pt x="59" y="59"/>
                </a:cubicBezTo>
                <a:cubicBezTo>
                  <a:pt x="53" y="62"/>
                  <a:pt x="48" y="67"/>
                  <a:pt x="42" y="71"/>
                </a:cubicBezTo>
                <a:cubicBezTo>
                  <a:pt x="36" y="76"/>
                  <a:pt x="29" y="82"/>
                  <a:pt x="22" y="87"/>
                </a:cubicBezTo>
                <a:cubicBezTo>
                  <a:pt x="18" y="89"/>
                  <a:pt x="22" y="86"/>
                  <a:pt x="22" y="86"/>
                </a:cubicBezTo>
                <a:cubicBezTo>
                  <a:pt x="23" y="84"/>
                  <a:pt x="25" y="83"/>
                  <a:pt x="27" y="81"/>
                </a:cubicBezTo>
                <a:cubicBezTo>
                  <a:pt x="29" y="79"/>
                  <a:pt x="32" y="77"/>
                  <a:pt x="35" y="74"/>
                </a:cubicBezTo>
                <a:cubicBezTo>
                  <a:pt x="42" y="68"/>
                  <a:pt x="49" y="63"/>
                  <a:pt x="55" y="57"/>
                </a:cubicBezTo>
                <a:cubicBezTo>
                  <a:pt x="55" y="57"/>
                  <a:pt x="55" y="57"/>
                  <a:pt x="55" y="57"/>
                </a:cubicBezTo>
                <a:cubicBezTo>
                  <a:pt x="58" y="58"/>
                  <a:pt x="60" y="60"/>
                  <a:pt x="63" y="61"/>
                </a:cubicBezTo>
                <a:cubicBezTo>
                  <a:pt x="57" y="65"/>
                  <a:pt x="52" y="70"/>
                  <a:pt x="46" y="74"/>
                </a:cubicBezTo>
                <a:close/>
                <a:moveTo>
                  <a:pt x="40" y="66"/>
                </a:moveTo>
                <a:cubicBezTo>
                  <a:pt x="41" y="65"/>
                  <a:pt x="42" y="64"/>
                  <a:pt x="44" y="63"/>
                </a:cubicBezTo>
                <a:cubicBezTo>
                  <a:pt x="47" y="61"/>
                  <a:pt x="49" y="59"/>
                  <a:pt x="52" y="56"/>
                </a:cubicBezTo>
                <a:cubicBezTo>
                  <a:pt x="52" y="56"/>
                  <a:pt x="52" y="56"/>
                  <a:pt x="52" y="56"/>
                </a:cubicBezTo>
                <a:cubicBezTo>
                  <a:pt x="52" y="56"/>
                  <a:pt x="53" y="56"/>
                  <a:pt x="53" y="56"/>
                </a:cubicBezTo>
                <a:cubicBezTo>
                  <a:pt x="53" y="56"/>
                  <a:pt x="54" y="56"/>
                  <a:pt x="54" y="56"/>
                </a:cubicBezTo>
                <a:cubicBezTo>
                  <a:pt x="49" y="59"/>
                  <a:pt x="44" y="63"/>
                  <a:pt x="40" y="66"/>
                </a:cubicBezTo>
                <a:close/>
                <a:moveTo>
                  <a:pt x="17" y="83"/>
                </a:moveTo>
                <a:cubicBezTo>
                  <a:pt x="17" y="83"/>
                  <a:pt x="16" y="84"/>
                  <a:pt x="16" y="84"/>
                </a:cubicBezTo>
                <a:cubicBezTo>
                  <a:pt x="17" y="83"/>
                  <a:pt x="18" y="82"/>
                  <a:pt x="18" y="82"/>
                </a:cubicBezTo>
                <a:cubicBezTo>
                  <a:pt x="21" y="79"/>
                  <a:pt x="24" y="76"/>
                  <a:pt x="27" y="73"/>
                </a:cubicBezTo>
                <a:cubicBezTo>
                  <a:pt x="33" y="68"/>
                  <a:pt x="39" y="62"/>
                  <a:pt x="45" y="57"/>
                </a:cubicBezTo>
                <a:cubicBezTo>
                  <a:pt x="45" y="57"/>
                  <a:pt x="45" y="57"/>
                  <a:pt x="45" y="57"/>
                </a:cubicBezTo>
                <a:cubicBezTo>
                  <a:pt x="32" y="61"/>
                  <a:pt x="24" y="73"/>
                  <a:pt x="13" y="81"/>
                </a:cubicBezTo>
                <a:cubicBezTo>
                  <a:pt x="13" y="81"/>
                  <a:pt x="11" y="82"/>
                  <a:pt x="11" y="82"/>
                </a:cubicBezTo>
                <a:cubicBezTo>
                  <a:pt x="12" y="80"/>
                  <a:pt x="13" y="79"/>
                  <a:pt x="15" y="77"/>
                </a:cubicBezTo>
                <a:cubicBezTo>
                  <a:pt x="17" y="74"/>
                  <a:pt x="20" y="72"/>
                  <a:pt x="23" y="70"/>
                </a:cubicBezTo>
                <a:cubicBezTo>
                  <a:pt x="27" y="67"/>
                  <a:pt x="31" y="63"/>
                  <a:pt x="35" y="59"/>
                </a:cubicBezTo>
                <a:cubicBezTo>
                  <a:pt x="36" y="59"/>
                  <a:pt x="38" y="59"/>
                  <a:pt x="39" y="58"/>
                </a:cubicBezTo>
                <a:cubicBezTo>
                  <a:pt x="43" y="57"/>
                  <a:pt x="47" y="56"/>
                  <a:pt x="51" y="56"/>
                </a:cubicBezTo>
                <a:cubicBezTo>
                  <a:pt x="39" y="64"/>
                  <a:pt x="28" y="73"/>
                  <a:pt x="17" y="83"/>
                </a:cubicBezTo>
                <a:close/>
                <a:moveTo>
                  <a:pt x="8" y="79"/>
                </a:moveTo>
                <a:cubicBezTo>
                  <a:pt x="13" y="76"/>
                  <a:pt x="17" y="73"/>
                  <a:pt x="21" y="69"/>
                </a:cubicBezTo>
                <a:cubicBezTo>
                  <a:pt x="23" y="67"/>
                  <a:pt x="25" y="65"/>
                  <a:pt x="28" y="63"/>
                </a:cubicBezTo>
                <a:cubicBezTo>
                  <a:pt x="29" y="62"/>
                  <a:pt x="31" y="61"/>
                  <a:pt x="32" y="60"/>
                </a:cubicBezTo>
                <a:cubicBezTo>
                  <a:pt x="32" y="60"/>
                  <a:pt x="32" y="60"/>
                  <a:pt x="32" y="60"/>
                </a:cubicBezTo>
                <a:cubicBezTo>
                  <a:pt x="33" y="60"/>
                  <a:pt x="33" y="60"/>
                  <a:pt x="34" y="60"/>
                </a:cubicBezTo>
                <a:cubicBezTo>
                  <a:pt x="33" y="60"/>
                  <a:pt x="33" y="60"/>
                  <a:pt x="33" y="60"/>
                </a:cubicBezTo>
                <a:cubicBezTo>
                  <a:pt x="26" y="68"/>
                  <a:pt x="16" y="73"/>
                  <a:pt x="10" y="82"/>
                </a:cubicBezTo>
                <a:cubicBezTo>
                  <a:pt x="9" y="81"/>
                  <a:pt x="9" y="80"/>
                  <a:pt x="8" y="79"/>
                </a:cubicBezTo>
                <a:close/>
                <a:moveTo>
                  <a:pt x="7" y="76"/>
                </a:moveTo>
                <a:cubicBezTo>
                  <a:pt x="10" y="74"/>
                  <a:pt x="12" y="71"/>
                  <a:pt x="15" y="68"/>
                </a:cubicBezTo>
                <a:cubicBezTo>
                  <a:pt x="17" y="67"/>
                  <a:pt x="18" y="65"/>
                  <a:pt x="20" y="64"/>
                </a:cubicBezTo>
                <a:cubicBezTo>
                  <a:pt x="22" y="62"/>
                  <a:pt x="28" y="56"/>
                  <a:pt x="23" y="62"/>
                </a:cubicBezTo>
                <a:cubicBezTo>
                  <a:pt x="20" y="65"/>
                  <a:pt x="18" y="69"/>
                  <a:pt x="15" y="72"/>
                </a:cubicBezTo>
                <a:cubicBezTo>
                  <a:pt x="12" y="74"/>
                  <a:pt x="9" y="75"/>
                  <a:pt x="7" y="78"/>
                </a:cubicBezTo>
                <a:cubicBezTo>
                  <a:pt x="7" y="77"/>
                  <a:pt x="7" y="77"/>
                  <a:pt x="7" y="76"/>
                </a:cubicBezTo>
                <a:close/>
                <a:moveTo>
                  <a:pt x="4" y="68"/>
                </a:moveTo>
                <a:cubicBezTo>
                  <a:pt x="8" y="65"/>
                  <a:pt x="12" y="60"/>
                  <a:pt x="17" y="57"/>
                </a:cubicBezTo>
                <a:cubicBezTo>
                  <a:pt x="16" y="58"/>
                  <a:pt x="15" y="61"/>
                  <a:pt x="14" y="61"/>
                </a:cubicBezTo>
                <a:cubicBezTo>
                  <a:pt x="12" y="63"/>
                  <a:pt x="11" y="64"/>
                  <a:pt x="10" y="65"/>
                </a:cubicBezTo>
                <a:cubicBezTo>
                  <a:pt x="8" y="67"/>
                  <a:pt x="7" y="69"/>
                  <a:pt x="5" y="72"/>
                </a:cubicBezTo>
                <a:cubicBezTo>
                  <a:pt x="5" y="72"/>
                  <a:pt x="5" y="73"/>
                  <a:pt x="6" y="72"/>
                </a:cubicBezTo>
                <a:cubicBezTo>
                  <a:pt x="9" y="70"/>
                  <a:pt x="11" y="68"/>
                  <a:pt x="14" y="65"/>
                </a:cubicBezTo>
                <a:cubicBezTo>
                  <a:pt x="15" y="64"/>
                  <a:pt x="16" y="63"/>
                  <a:pt x="18" y="61"/>
                </a:cubicBezTo>
                <a:cubicBezTo>
                  <a:pt x="18" y="61"/>
                  <a:pt x="23" y="56"/>
                  <a:pt x="20" y="59"/>
                </a:cubicBezTo>
                <a:cubicBezTo>
                  <a:pt x="16" y="65"/>
                  <a:pt x="10" y="69"/>
                  <a:pt x="6" y="75"/>
                </a:cubicBezTo>
                <a:cubicBezTo>
                  <a:pt x="5" y="73"/>
                  <a:pt x="4" y="71"/>
                  <a:pt x="4" y="68"/>
                </a:cubicBezTo>
                <a:close/>
                <a:moveTo>
                  <a:pt x="7" y="61"/>
                </a:moveTo>
                <a:cubicBezTo>
                  <a:pt x="8" y="59"/>
                  <a:pt x="10" y="58"/>
                  <a:pt x="11" y="57"/>
                </a:cubicBezTo>
                <a:cubicBezTo>
                  <a:pt x="14" y="55"/>
                  <a:pt x="11" y="58"/>
                  <a:pt x="11" y="58"/>
                </a:cubicBezTo>
                <a:cubicBezTo>
                  <a:pt x="8" y="61"/>
                  <a:pt x="5" y="63"/>
                  <a:pt x="4" y="66"/>
                </a:cubicBezTo>
                <a:cubicBezTo>
                  <a:pt x="4" y="66"/>
                  <a:pt x="3" y="65"/>
                  <a:pt x="3" y="64"/>
                </a:cubicBezTo>
                <a:cubicBezTo>
                  <a:pt x="5" y="63"/>
                  <a:pt x="6" y="62"/>
                  <a:pt x="7" y="61"/>
                </a:cubicBezTo>
                <a:close/>
                <a:moveTo>
                  <a:pt x="11" y="76"/>
                </a:moveTo>
                <a:cubicBezTo>
                  <a:pt x="10" y="77"/>
                  <a:pt x="9" y="77"/>
                  <a:pt x="8" y="78"/>
                </a:cubicBezTo>
                <a:cubicBezTo>
                  <a:pt x="9" y="77"/>
                  <a:pt x="10" y="76"/>
                  <a:pt x="11" y="75"/>
                </a:cubicBezTo>
                <a:cubicBezTo>
                  <a:pt x="13" y="74"/>
                  <a:pt x="14" y="73"/>
                  <a:pt x="16" y="71"/>
                </a:cubicBezTo>
                <a:cubicBezTo>
                  <a:pt x="20" y="68"/>
                  <a:pt x="23" y="63"/>
                  <a:pt x="27" y="59"/>
                </a:cubicBezTo>
                <a:cubicBezTo>
                  <a:pt x="27" y="58"/>
                  <a:pt x="27" y="58"/>
                  <a:pt x="26" y="58"/>
                </a:cubicBezTo>
                <a:cubicBezTo>
                  <a:pt x="28" y="59"/>
                  <a:pt x="29" y="59"/>
                  <a:pt x="31" y="59"/>
                </a:cubicBezTo>
                <a:cubicBezTo>
                  <a:pt x="31" y="60"/>
                  <a:pt x="31" y="60"/>
                  <a:pt x="31" y="60"/>
                </a:cubicBezTo>
                <a:cubicBezTo>
                  <a:pt x="24" y="65"/>
                  <a:pt x="18" y="71"/>
                  <a:pt x="11" y="76"/>
                </a:cubicBezTo>
                <a:close/>
                <a:moveTo>
                  <a:pt x="26" y="58"/>
                </a:moveTo>
                <a:cubicBezTo>
                  <a:pt x="19" y="63"/>
                  <a:pt x="13" y="70"/>
                  <a:pt x="6" y="76"/>
                </a:cubicBezTo>
                <a:cubicBezTo>
                  <a:pt x="9" y="73"/>
                  <a:pt x="12" y="69"/>
                  <a:pt x="15" y="66"/>
                </a:cubicBezTo>
                <a:cubicBezTo>
                  <a:pt x="18" y="64"/>
                  <a:pt x="21" y="61"/>
                  <a:pt x="23" y="57"/>
                </a:cubicBezTo>
                <a:cubicBezTo>
                  <a:pt x="23" y="57"/>
                  <a:pt x="23" y="57"/>
                  <a:pt x="23" y="57"/>
                </a:cubicBezTo>
                <a:cubicBezTo>
                  <a:pt x="24" y="57"/>
                  <a:pt x="25" y="58"/>
                  <a:pt x="26" y="58"/>
                </a:cubicBezTo>
                <a:cubicBezTo>
                  <a:pt x="26" y="58"/>
                  <a:pt x="26" y="58"/>
                  <a:pt x="26" y="58"/>
                </a:cubicBezTo>
                <a:close/>
                <a:moveTo>
                  <a:pt x="15" y="63"/>
                </a:moveTo>
                <a:cubicBezTo>
                  <a:pt x="14" y="64"/>
                  <a:pt x="12" y="66"/>
                  <a:pt x="11" y="67"/>
                </a:cubicBezTo>
                <a:cubicBezTo>
                  <a:pt x="10" y="68"/>
                  <a:pt x="7" y="70"/>
                  <a:pt x="6" y="71"/>
                </a:cubicBezTo>
                <a:cubicBezTo>
                  <a:pt x="8" y="68"/>
                  <a:pt x="11" y="65"/>
                  <a:pt x="13" y="63"/>
                </a:cubicBezTo>
                <a:cubicBezTo>
                  <a:pt x="15" y="61"/>
                  <a:pt x="17" y="59"/>
                  <a:pt x="18" y="57"/>
                </a:cubicBezTo>
                <a:cubicBezTo>
                  <a:pt x="18" y="56"/>
                  <a:pt x="18" y="56"/>
                  <a:pt x="18" y="56"/>
                </a:cubicBezTo>
                <a:cubicBezTo>
                  <a:pt x="13" y="58"/>
                  <a:pt x="10" y="62"/>
                  <a:pt x="6" y="66"/>
                </a:cubicBezTo>
                <a:cubicBezTo>
                  <a:pt x="4" y="68"/>
                  <a:pt x="4" y="66"/>
                  <a:pt x="6" y="65"/>
                </a:cubicBezTo>
                <a:cubicBezTo>
                  <a:pt x="7" y="63"/>
                  <a:pt x="8" y="63"/>
                  <a:pt x="8" y="62"/>
                </a:cubicBezTo>
                <a:cubicBezTo>
                  <a:pt x="10" y="60"/>
                  <a:pt x="12" y="58"/>
                  <a:pt x="14" y="56"/>
                </a:cubicBezTo>
                <a:cubicBezTo>
                  <a:pt x="14" y="56"/>
                  <a:pt x="14" y="55"/>
                  <a:pt x="14" y="55"/>
                </a:cubicBezTo>
                <a:cubicBezTo>
                  <a:pt x="17" y="56"/>
                  <a:pt x="19" y="56"/>
                  <a:pt x="22" y="57"/>
                </a:cubicBezTo>
                <a:cubicBezTo>
                  <a:pt x="22" y="57"/>
                  <a:pt x="22" y="57"/>
                  <a:pt x="22" y="57"/>
                </a:cubicBezTo>
                <a:cubicBezTo>
                  <a:pt x="20" y="59"/>
                  <a:pt x="17" y="61"/>
                  <a:pt x="15" y="63"/>
                </a:cubicBezTo>
                <a:close/>
                <a:moveTo>
                  <a:pt x="5" y="62"/>
                </a:moveTo>
                <a:cubicBezTo>
                  <a:pt x="5" y="61"/>
                  <a:pt x="6" y="60"/>
                  <a:pt x="7" y="60"/>
                </a:cubicBezTo>
                <a:cubicBezTo>
                  <a:pt x="8" y="58"/>
                  <a:pt x="9" y="57"/>
                  <a:pt x="10" y="55"/>
                </a:cubicBezTo>
                <a:cubicBezTo>
                  <a:pt x="11" y="55"/>
                  <a:pt x="12" y="55"/>
                  <a:pt x="13" y="55"/>
                </a:cubicBezTo>
                <a:cubicBezTo>
                  <a:pt x="10" y="57"/>
                  <a:pt x="7" y="59"/>
                  <a:pt x="5" y="62"/>
                </a:cubicBezTo>
                <a:close/>
                <a:moveTo>
                  <a:pt x="4" y="60"/>
                </a:moveTo>
                <a:cubicBezTo>
                  <a:pt x="5" y="59"/>
                  <a:pt x="6" y="58"/>
                  <a:pt x="7" y="57"/>
                </a:cubicBezTo>
                <a:cubicBezTo>
                  <a:pt x="8" y="56"/>
                  <a:pt x="8" y="56"/>
                  <a:pt x="9" y="56"/>
                </a:cubicBezTo>
                <a:cubicBezTo>
                  <a:pt x="9" y="56"/>
                  <a:pt x="9" y="56"/>
                  <a:pt x="9" y="56"/>
                </a:cubicBezTo>
                <a:cubicBezTo>
                  <a:pt x="9" y="56"/>
                  <a:pt x="8" y="57"/>
                  <a:pt x="7" y="58"/>
                </a:cubicBezTo>
                <a:cubicBezTo>
                  <a:pt x="6" y="60"/>
                  <a:pt x="4" y="61"/>
                  <a:pt x="3" y="63"/>
                </a:cubicBezTo>
                <a:cubicBezTo>
                  <a:pt x="3" y="63"/>
                  <a:pt x="3" y="62"/>
                  <a:pt x="3" y="62"/>
                </a:cubicBezTo>
                <a:cubicBezTo>
                  <a:pt x="3" y="60"/>
                  <a:pt x="3" y="59"/>
                  <a:pt x="3" y="58"/>
                </a:cubicBezTo>
                <a:cubicBezTo>
                  <a:pt x="4" y="57"/>
                  <a:pt x="6" y="56"/>
                  <a:pt x="7" y="56"/>
                </a:cubicBezTo>
                <a:cubicBezTo>
                  <a:pt x="6" y="57"/>
                  <a:pt x="4" y="58"/>
                  <a:pt x="3" y="60"/>
                </a:cubicBezTo>
                <a:cubicBezTo>
                  <a:pt x="3" y="60"/>
                  <a:pt x="3" y="60"/>
                  <a:pt x="4" y="60"/>
                </a:cubicBezTo>
                <a:close/>
                <a:moveTo>
                  <a:pt x="11" y="83"/>
                </a:moveTo>
                <a:cubicBezTo>
                  <a:pt x="21" y="76"/>
                  <a:pt x="29" y="66"/>
                  <a:pt x="40" y="59"/>
                </a:cubicBezTo>
                <a:cubicBezTo>
                  <a:pt x="40" y="59"/>
                  <a:pt x="44" y="57"/>
                  <a:pt x="43" y="58"/>
                </a:cubicBezTo>
                <a:cubicBezTo>
                  <a:pt x="42" y="59"/>
                  <a:pt x="40" y="60"/>
                  <a:pt x="39" y="61"/>
                </a:cubicBezTo>
                <a:cubicBezTo>
                  <a:pt x="36" y="64"/>
                  <a:pt x="33" y="66"/>
                  <a:pt x="30" y="69"/>
                </a:cubicBezTo>
                <a:cubicBezTo>
                  <a:pt x="24" y="74"/>
                  <a:pt x="19" y="80"/>
                  <a:pt x="14" y="86"/>
                </a:cubicBezTo>
                <a:cubicBezTo>
                  <a:pt x="14" y="86"/>
                  <a:pt x="13" y="86"/>
                  <a:pt x="13" y="86"/>
                </a:cubicBezTo>
                <a:cubicBezTo>
                  <a:pt x="12" y="85"/>
                  <a:pt x="11" y="84"/>
                  <a:pt x="11" y="83"/>
                </a:cubicBezTo>
                <a:close/>
                <a:moveTo>
                  <a:pt x="29" y="93"/>
                </a:moveTo>
                <a:cubicBezTo>
                  <a:pt x="29" y="93"/>
                  <a:pt x="30" y="93"/>
                  <a:pt x="30" y="92"/>
                </a:cubicBezTo>
                <a:cubicBezTo>
                  <a:pt x="31" y="92"/>
                  <a:pt x="31" y="92"/>
                  <a:pt x="32" y="91"/>
                </a:cubicBezTo>
                <a:cubicBezTo>
                  <a:pt x="32" y="91"/>
                  <a:pt x="33" y="90"/>
                  <a:pt x="34" y="89"/>
                </a:cubicBezTo>
                <a:cubicBezTo>
                  <a:pt x="41" y="85"/>
                  <a:pt x="46" y="79"/>
                  <a:pt x="52" y="74"/>
                </a:cubicBezTo>
                <a:cubicBezTo>
                  <a:pt x="55" y="72"/>
                  <a:pt x="58" y="69"/>
                  <a:pt x="61" y="67"/>
                </a:cubicBezTo>
                <a:cubicBezTo>
                  <a:pt x="63" y="65"/>
                  <a:pt x="64" y="64"/>
                  <a:pt x="66" y="63"/>
                </a:cubicBezTo>
                <a:cubicBezTo>
                  <a:pt x="66" y="62"/>
                  <a:pt x="67" y="62"/>
                  <a:pt x="68" y="61"/>
                </a:cubicBezTo>
                <a:cubicBezTo>
                  <a:pt x="69" y="61"/>
                  <a:pt x="69" y="61"/>
                  <a:pt x="70" y="61"/>
                </a:cubicBezTo>
                <a:cubicBezTo>
                  <a:pt x="60" y="73"/>
                  <a:pt x="45" y="82"/>
                  <a:pt x="34" y="93"/>
                </a:cubicBezTo>
                <a:cubicBezTo>
                  <a:pt x="34" y="93"/>
                  <a:pt x="34" y="94"/>
                  <a:pt x="35" y="94"/>
                </a:cubicBezTo>
                <a:cubicBezTo>
                  <a:pt x="47" y="85"/>
                  <a:pt x="59" y="75"/>
                  <a:pt x="70" y="65"/>
                </a:cubicBezTo>
                <a:cubicBezTo>
                  <a:pt x="69" y="66"/>
                  <a:pt x="68" y="67"/>
                  <a:pt x="67" y="68"/>
                </a:cubicBezTo>
                <a:cubicBezTo>
                  <a:pt x="64" y="71"/>
                  <a:pt x="61" y="74"/>
                  <a:pt x="58" y="77"/>
                </a:cubicBezTo>
                <a:cubicBezTo>
                  <a:pt x="52" y="83"/>
                  <a:pt x="45" y="88"/>
                  <a:pt x="40" y="94"/>
                </a:cubicBezTo>
                <a:cubicBezTo>
                  <a:pt x="39" y="94"/>
                  <a:pt x="40" y="94"/>
                  <a:pt x="40" y="94"/>
                </a:cubicBezTo>
                <a:cubicBezTo>
                  <a:pt x="52" y="86"/>
                  <a:pt x="62" y="76"/>
                  <a:pt x="73" y="67"/>
                </a:cubicBezTo>
                <a:cubicBezTo>
                  <a:pt x="73" y="67"/>
                  <a:pt x="73" y="67"/>
                  <a:pt x="73" y="67"/>
                </a:cubicBezTo>
                <a:cubicBezTo>
                  <a:pt x="70" y="70"/>
                  <a:pt x="67" y="73"/>
                  <a:pt x="64" y="76"/>
                </a:cubicBezTo>
                <a:cubicBezTo>
                  <a:pt x="58" y="82"/>
                  <a:pt x="52" y="87"/>
                  <a:pt x="47" y="93"/>
                </a:cubicBezTo>
                <a:cubicBezTo>
                  <a:pt x="46" y="93"/>
                  <a:pt x="47" y="93"/>
                  <a:pt x="47" y="93"/>
                </a:cubicBezTo>
                <a:cubicBezTo>
                  <a:pt x="57" y="87"/>
                  <a:pt x="65" y="78"/>
                  <a:pt x="74" y="70"/>
                </a:cubicBezTo>
                <a:cubicBezTo>
                  <a:pt x="75" y="70"/>
                  <a:pt x="76" y="69"/>
                  <a:pt x="77" y="68"/>
                </a:cubicBezTo>
                <a:cubicBezTo>
                  <a:pt x="76" y="69"/>
                  <a:pt x="75" y="70"/>
                  <a:pt x="74" y="71"/>
                </a:cubicBezTo>
                <a:cubicBezTo>
                  <a:pt x="72" y="73"/>
                  <a:pt x="70" y="75"/>
                  <a:pt x="68" y="76"/>
                </a:cubicBezTo>
                <a:cubicBezTo>
                  <a:pt x="63" y="80"/>
                  <a:pt x="58" y="86"/>
                  <a:pt x="54" y="90"/>
                </a:cubicBezTo>
                <a:cubicBezTo>
                  <a:pt x="54" y="90"/>
                  <a:pt x="54" y="91"/>
                  <a:pt x="54" y="91"/>
                </a:cubicBezTo>
                <a:cubicBezTo>
                  <a:pt x="62" y="87"/>
                  <a:pt x="67" y="82"/>
                  <a:pt x="73" y="77"/>
                </a:cubicBezTo>
                <a:cubicBezTo>
                  <a:pt x="73" y="76"/>
                  <a:pt x="75" y="75"/>
                  <a:pt x="76" y="74"/>
                </a:cubicBezTo>
                <a:cubicBezTo>
                  <a:pt x="76" y="74"/>
                  <a:pt x="75" y="75"/>
                  <a:pt x="75" y="75"/>
                </a:cubicBezTo>
                <a:cubicBezTo>
                  <a:pt x="74" y="76"/>
                  <a:pt x="72" y="78"/>
                  <a:pt x="71" y="79"/>
                </a:cubicBezTo>
                <a:cubicBezTo>
                  <a:pt x="67" y="82"/>
                  <a:pt x="64" y="86"/>
                  <a:pt x="61" y="89"/>
                </a:cubicBezTo>
                <a:cubicBezTo>
                  <a:pt x="61" y="89"/>
                  <a:pt x="61" y="89"/>
                  <a:pt x="61" y="89"/>
                </a:cubicBezTo>
                <a:cubicBezTo>
                  <a:pt x="55" y="92"/>
                  <a:pt x="49" y="94"/>
                  <a:pt x="42" y="94"/>
                </a:cubicBezTo>
                <a:cubicBezTo>
                  <a:pt x="38" y="94"/>
                  <a:pt x="33" y="94"/>
                  <a:pt x="29" y="93"/>
                </a:cubicBezTo>
                <a:close/>
                <a:moveTo>
                  <a:pt x="63" y="88"/>
                </a:moveTo>
                <a:cubicBezTo>
                  <a:pt x="66" y="86"/>
                  <a:pt x="68" y="83"/>
                  <a:pt x="70" y="80"/>
                </a:cubicBezTo>
                <a:cubicBezTo>
                  <a:pt x="71" y="79"/>
                  <a:pt x="73" y="78"/>
                  <a:pt x="74" y="76"/>
                </a:cubicBezTo>
                <a:cubicBezTo>
                  <a:pt x="72" y="81"/>
                  <a:pt x="68" y="85"/>
                  <a:pt x="63" y="88"/>
                </a:cubicBezTo>
                <a:close/>
                <a:moveTo>
                  <a:pt x="76" y="73"/>
                </a:moveTo>
                <a:cubicBezTo>
                  <a:pt x="73" y="75"/>
                  <a:pt x="70" y="78"/>
                  <a:pt x="67" y="81"/>
                </a:cubicBezTo>
                <a:cubicBezTo>
                  <a:pt x="65" y="83"/>
                  <a:pt x="63" y="85"/>
                  <a:pt x="60" y="87"/>
                </a:cubicBezTo>
                <a:cubicBezTo>
                  <a:pt x="59" y="87"/>
                  <a:pt x="53" y="92"/>
                  <a:pt x="57" y="88"/>
                </a:cubicBezTo>
                <a:cubicBezTo>
                  <a:pt x="61" y="84"/>
                  <a:pt x="65" y="80"/>
                  <a:pt x="69" y="76"/>
                </a:cubicBezTo>
                <a:cubicBezTo>
                  <a:pt x="73" y="73"/>
                  <a:pt x="76" y="71"/>
                  <a:pt x="78" y="67"/>
                </a:cubicBezTo>
                <a:cubicBezTo>
                  <a:pt x="78" y="66"/>
                  <a:pt x="78" y="66"/>
                  <a:pt x="77" y="66"/>
                </a:cubicBezTo>
                <a:cubicBezTo>
                  <a:pt x="73" y="71"/>
                  <a:pt x="68" y="74"/>
                  <a:pt x="63" y="78"/>
                </a:cubicBezTo>
                <a:cubicBezTo>
                  <a:pt x="61" y="81"/>
                  <a:pt x="58" y="83"/>
                  <a:pt x="56" y="85"/>
                </a:cubicBezTo>
                <a:cubicBezTo>
                  <a:pt x="54" y="87"/>
                  <a:pt x="50" y="91"/>
                  <a:pt x="49" y="92"/>
                </a:cubicBezTo>
                <a:cubicBezTo>
                  <a:pt x="58" y="83"/>
                  <a:pt x="67" y="74"/>
                  <a:pt x="76" y="65"/>
                </a:cubicBezTo>
                <a:cubicBezTo>
                  <a:pt x="77" y="64"/>
                  <a:pt x="77" y="64"/>
                  <a:pt x="77" y="64"/>
                </a:cubicBezTo>
                <a:cubicBezTo>
                  <a:pt x="77" y="63"/>
                  <a:pt x="78" y="63"/>
                  <a:pt x="78" y="63"/>
                </a:cubicBezTo>
                <a:cubicBezTo>
                  <a:pt x="79" y="62"/>
                  <a:pt x="78" y="62"/>
                  <a:pt x="78" y="62"/>
                </a:cubicBezTo>
                <a:cubicBezTo>
                  <a:pt x="71" y="67"/>
                  <a:pt x="65" y="73"/>
                  <a:pt x="59" y="78"/>
                </a:cubicBezTo>
                <a:cubicBezTo>
                  <a:pt x="56" y="81"/>
                  <a:pt x="53" y="84"/>
                  <a:pt x="49" y="86"/>
                </a:cubicBezTo>
                <a:cubicBezTo>
                  <a:pt x="48" y="88"/>
                  <a:pt x="46" y="89"/>
                  <a:pt x="44" y="90"/>
                </a:cubicBezTo>
                <a:cubicBezTo>
                  <a:pt x="49" y="86"/>
                  <a:pt x="54" y="81"/>
                  <a:pt x="59" y="76"/>
                </a:cubicBezTo>
                <a:cubicBezTo>
                  <a:pt x="65" y="71"/>
                  <a:pt x="71" y="66"/>
                  <a:pt x="76" y="60"/>
                </a:cubicBezTo>
                <a:cubicBezTo>
                  <a:pt x="76" y="60"/>
                  <a:pt x="76" y="59"/>
                  <a:pt x="75" y="60"/>
                </a:cubicBezTo>
                <a:cubicBezTo>
                  <a:pt x="69" y="65"/>
                  <a:pt x="63" y="71"/>
                  <a:pt x="56" y="76"/>
                </a:cubicBezTo>
                <a:cubicBezTo>
                  <a:pt x="52" y="79"/>
                  <a:pt x="48" y="82"/>
                  <a:pt x="44" y="85"/>
                </a:cubicBezTo>
                <a:cubicBezTo>
                  <a:pt x="43" y="87"/>
                  <a:pt x="41" y="88"/>
                  <a:pt x="39" y="90"/>
                </a:cubicBezTo>
                <a:cubicBezTo>
                  <a:pt x="38" y="90"/>
                  <a:pt x="37" y="91"/>
                  <a:pt x="36" y="92"/>
                </a:cubicBezTo>
                <a:cubicBezTo>
                  <a:pt x="36" y="92"/>
                  <a:pt x="37" y="92"/>
                  <a:pt x="37" y="91"/>
                </a:cubicBezTo>
                <a:cubicBezTo>
                  <a:pt x="43" y="85"/>
                  <a:pt x="50" y="81"/>
                  <a:pt x="56" y="75"/>
                </a:cubicBezTo>
                <a:cubicBezTo>
                  <a:pt x="61" y="70"/>
                  <a:pt x="67" y="66"/>
                  <a:pt x="71" y="60"/>
                </a:cubicBezTo>
                <a:cubicBezTo>
                  <a:pt x="74" y="59"/>
                  <a:pt x="76" y="58"/>
                  <a:pt x="79" y="59"/>
                </a:cubicBezTo>
                <a:cubicBezTo>
                  <a:pt x="79" y="59"/>
                  <a:pt x="79" y="59"/>
                  <a:pt x="79" y="59"/>
                </a:cubicBezTo>
                <a:cubicBezTo>
                  <a:pt x="79" y="60"/>
                  <a:pt x="79" y="61"/>
                  <a:pt x="79" y="62"/>
                </a:cubicBezTo>
                <a:cubicBezTo>
                  <a:pt x="78" y="66"/>
                  <a:pt x="77" y="70"/>
                  <a:pt x="76" y="73"/>
                </a:cubicBezTo>
                <a:close/>
                <a:moveTo>
                  <a:pt x="34" y="27"/>
                </a:moveTo>
                <a:cubicBezTo>
                  <a:pt x="34" y="27"/>
                  <a:pt x="34" y="27"/>
                  <a:pt x="34" y="27"/>
                </a:cubicBezTo>
                <a:cubicBezTo>
                  <a:pt x="35" y="27"/>
                  <a:pt x="36" y="27"/>
                  <a:pt x="36" y="26"/>
                </a:cubicBezTo>
                <a:cubicBezTo>
                  <a:pt x="37" y="19"/>
                  <a:pt x="36" y="11"/>
                  <a:pt x="36" y="4"/>
                </a:cubicBezTo>
                <a:cubicBezTo>
                  <a:pt x="40" y="4"/>
                  <a:pt x="44" y="4"/>
                  <a:pt x="48" y="3"/>
                </a:cubicBezTo>
                <a:cubicBezTo>
                  <a:pt x="50" y="11"/>
                  <a:pt x="49" y="18"/>
                  <a:pt x="48" y="26"/>
                </a:cubicBezTo>
                <a:cubicBezTo>
                  <a:pt x="48" y="26"/>
                  <a:pt x="49" y="27"/>
                  <a:pt x="49" y="27"/>
                </a:cubicBezTo>
                <a:cubicBezTo>
                  <a:pt x="49" y="27"/>
                  <a:pt x="49" y="27"/>
                  <a:pt x="50" y="27"/>
                </a:cubicBezTo>
                <a:cubicBezTo>
                  <a:pt x="67" y="27"/>
                  <a:pt x="77" y="41"/>
                  <a:pt x="79" y="56"/>
                </a:cubicBezTo>
                <a:cubicBezTo>
                  <a:pt x="76" y="55"/>
                  <a:pt x="75" y="56"/>
                  <a:pt x="72" y="57"/>
                </a:cubicBezTo>
                <a:cubicBezTo>
                  <a:pt x="67" y="59"/>
                  <a:pt x="64" y="59"/>
                  <a:pt x="60" y="56"/>
                </a:cubicBezTo>
                <a:cubicBezTo>
                  <a:pt x="53" y="52"/>
                  <a:pt x="46" y="53"/>
                  <a:pt x="39" y="55"/>
                </a:cubicBezTo>
                <a:cubicBezTo>
                  <a:pt x="33" y="57"/>
                  <a:pt x="30" y="57"/>
                  <a:pt x="25" y="55"/>
                </a:cubicBezTo>
                <a:cubicBezTo>
                  <a:pt x="22" y="54"/>
                  <a:pt x="19" y="53"/>
                  <a:pt x="16" y="53"/>
                </a:cubicBezTo>
                <a:cubicBezTo>
                  <a:pt x="12" y="52"/>
                  <a:pt x="7" y="52"/>
                  <a:pt x="4" y="54"/>
                </a:cubicBezTo>
                <a:cubicBezTo>
                  <a:pt x="6" y="40"/>
                  <a:pt x="19" y="26"/>
                  <a:pt x="3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8"/>
          <p:cNvSpPr>
            <a:spLocks noEditPoints="1"/>
          </p:cNvSpPr>
          <p:nvPr/>
        </p:nvSpPr>
        <p:spPr bwMode="auto">
          <a:xfrm>
            <a:off x="4113213" y="3679825"/>
            <a:ext cx="312738" cy="360363"/>
          </a:xfrm>
          <a:custGeom>
            <a:avLst/>
            <a:gdLst>
              <a:gd name="T0" fmla="*/ 70 w 83"/>
              <a:gd name="T1" fmla="*/ 85 h 96"/>
              <a:gd name="T2" fmla="*/ 48 w 83"/>
              <a:gd name="T3" fmla="*/ 0 h 96"/>
              <a:gd name="T4" fmla="*/ 0 w 83"/>
              <a:gd name="T5" fmla="*/ 56 h 96"/>
              <a:gd name="T6" fmla="*/ 46 w 83"/>
              <a:gd name="T7" fmla="*/ 74 h 96"/>
              <a:gd name="T8" fmla="*/ 35 w 83"/>
              <a:gd name="T9" fmla="*/ 86 h 96"/>
              <a:gd name="T10" fmla="*/ 34 w 83"/>
              <a:gd name="T11" fmla="*/ 71 h 96"/>
              <a:gd name="T12" fmla="*/ 19 w 83"/>
              <a:gd name="T13" fmla="*/ 88 h 96"/>
              <a:gd name="T14" fmla="*/ 28 w 83"/>
              <a:gd name="T15" fmla="*/ 85 h 96"/>
              <a:gd name="T16" fmla="*/ 14 w 83"/>
              <a:gd name="T17" fmla="*/ 86 h 96"/>
              <a:gd name="T18" fmla="*/ 32 w 83"/>
              <a:gd name="T19" fmla="*/ 72 h 96"/>
              <a:gd name="T20" fmla="*/ 54 w 83"/>
              <a:gd name="T21" fmla="*/ 71 h 96"/>
              <a:gd name="T22" fmla="*/ 38 w 83"/>
              <a:gd name="T23" fmla="*/ 76 h 96"/>
              <a:gd name="T24" fmla="*/ 22 w 83"/>
              <a:gd name="T25" fmla="*/ 85 h 96"/>
              <a:gd name="T26" fmla="*/ 62 w 83"/>
              <a:gd name="T27" fmla="*/ 60 h 96"/>
              <a:gd name="T28" fmla="*/ 51 w 83"/>
              <a:gd name="T29" fmla="*/ 55 h 96"/>
              <a:gd name="T30" fmla="*/ 16 w 83"/>
              <a:gd name="T31" fmla="*/ 83 h 96"/>
              <a:gd name="T32" fmla="*/ 13 w 83"/>
              <a:gd name="T33" fmla="*/ 80 h 96"/>
              <a:gd name="T34" fmla="*/ 39 w 83"/>
              <a:gd name="T35" fmla="*/ 57 h 96"/>
              <a:gd name="T36" fmla="*/ 27 w 83"/>
              <a:gd name="T37" fmla="*/ 62 h 96"/>
              <a:gd name="T38" fmla="*/ 9 w 83"/>
              <a:gd name="T39" fmla="*/ 81 h 96"/>
              <a:gd name="T40" fmla="*/ 22 w 83"/>
              <a:gd name="T41" fmla="*/ 61 h 96"/>
              <a:gd name="T42" fmla="*/ 16 w 83"/>
              <a:gd name="T43" fmla="*/ 57 h 96"/>
              <a:gd name="T44" fmla="*/ 13 w 83"/>
              <a:gd name="T45" fmla="*/ 65 h 96"/>
              <a:gd name="T46" fmla="*/ 7 w 83"/>
              <a:gd name="T47" fmla="*/ 60 h 96"/>
              <a:gd name="T48" fmla="*/ 7 w 83"/>
              <a:gd name="T49" fmla="*/ 60 h 96"/>
              <a:gd name="T50" fmla="*/ 26 w 83"/>
              <a:gd name="T51" fmla="*/ 58 h 96"/>
              <a:gd name="T52" fmla="*/ 26 w 83"/>
              <a:gd name="T53" fmla="*/ 57 h 96"/>
              <a:gd name="T54" fmla="*/ 26 w 83"/>
              <a:gd name="T55" fmla="*/ 57 h 96"/>
              <a:gd name="T56" fmla="*/ 13 w 83"/>
              <a:gd name="T57" fmla="*/ 62 h 96"/>
              <a:gd name="T58" fmla="*/ 8 w 83"/>
              <a:gd name="T59" fmla="*/ 61 h 96"/>
              <a:gd name="T60" fmla="*/ 15 w 83"/>
              <a:gd name="T61" fmla="*/ 62 h 96"/>
              <a:gd name="T62" fmla="*/ 4 w 83"/>
              <a:gd name="T63" fmla="*/ 61 h 96"/>
              <a:gd name="T64" fmla="*/ 7 w 83"/>
              <a:gd name="T65" fmla="*/ 57 h 96"/>
              <a:gd name="T66" fmla="*/ 3 w 83"/>
              <a:gd name="T67" fmla="*/ 59 h 96"/>
              <a:gd name="T68" fmla="*/ 39 w 83"/>
              <a:gd name="T69" fmla="*/ 60 h 96"/>
              <a:gd name="T70" fmla="*/ 29 w 83"/>
              <a:gd name="T71" fmla="*/ 92 h 96"/>
              <a:gd name="T72" fmla="*/ 61 w 83"/>
              <a:gd name="T73" fmla="*/ 66 h 96"/>
              <a:gd name="T74" fmla="*/ 34 w 83"/>
              <a:gd name="T75" fmla="*/ 93 h 96"/>
              <a:gd name="T76" fmla="*/ 39 w 83"/>
              <a:gd name="T77" fmla="*/ 93 h 96"/>
              <a:gd name="T78" fmla="*/ 47 w 83"/>
              <a:gd name="T79" fmla="*/ 92 h 96"/>
              <a:gd name="T80" fmla="*/ 54 w 83"/>
              <a:gd name="T81" fmla="*/ 89 h 96"/>
              <a:gd name="T82" fmla="*/ 70 w 83"/>
              <a:gd name="T83" fmla="*/ 78 h 96"/>
              <a:gd name="T84" fmla="*/ 63 w 83"/>
              <a:gd name="T85" fmla="*/ 87 h 96"/>
              <a:gd name="T86" fmla="*/ 66 w 83"/>
              <a:gd name="T87" fmla="*/ 80 h 96"/>
              <a:gd name="T88" fmla="*/ 77 w 83"/>
              <a:gd name="T89" fmla="*/ 66 h 96"/>
              <a:gd name="T90" fmla="*/ 76 w 83"/>
              <a:gd name="T91" fmla="*/ 63 h 96"/>
              <a:gd name="T92" fmla="*/ 44 w 83"/>
              <a:gd name="T93" fmla="*/ 89 h 96"/>
              <a:gd name="T94" fmla="*/ 44 w 83"/>
              <a:gd name="T95" fmla="*/ 85 h 96"/>
              <a:gd name="T96" fmla="*/ 71 w 83"/>
              <a:gd name="T97" fmla="*/ 59 h 96"/>
              <a:gd name="T98" fmla="*/ 33 w 83"/>
              <a:gd name="T99" fmla="*/ 26 h 96"/>
              <a:gd name="T100" fmla="*/ 48 w 83"/>
              <a:gd name="T101" fmla="*/ 25 h 96"/>
              <a:gd name="T102" fmla="*/ 59 w 83"/>
              <a:gd name="T103" fmla="*/ 55 h 96"/>
              <a:gd name="T104" fmla="*/ 33 w 83"/>
              <a:gd name="T105" fmla="*/ 2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3" h="96">
                <a:moveTo>
                  <a:pt x="0" y="57"/>
                </a:moveTo>
                <a:cubicBezTo>
                  <a:pt x="0" y="58"/>
                  <a:pt x="0" y="59"/>
                  <a:pt x="0" y="59"/>
                </a:cubicBezTo>
                <a:cubicBezTo>
                  <a:pt x="0" y="69"/>
                  <a:pt x="3" y="79"/>
                  <a:pt x="10" y="86"/>
                </a:cubicBezTo>
                <a:cubicBezTo>
                  <a:pt x="18" y="94"/>
                  <a:pt x="31" y="96"/>
                  <a:pt x="42" y="96"/>
                </a:cubicBezTo>
                <a:cubicBezTo>
                  <a:pt x="52" y="96"/>
                  <a:pt x="63" y="92"/>
                  <a:pt x="70" y="85"/>
                </a:cubicBezTo>
                <a:cubicBezTo>
                  <a:pt x="77" y="79"/>
                  <a:pt x="80" y="71"/>
                  <a:pt x="81" y="63"/>
                </a:cubicBezTo>
                <a:cubicBezTo>
                  <a:pt x="83" y="44"/>
                  <a:pt x="71" y="24"/>
                  <a:pt x="51" y="24"/>
                </a:cubicBezTo>
                <a:cubicBezTo>
                  <a:pt x="51" y="16"/>
                  <a:pt x="52" y="9"/>
                  <a:pt x="50" y="1"/>
                </a:cubicBezTo>
                <a:cubicBezTo>
                  <a:pt x="50" y="1"/>
                  <a:pt x="50" y="1"/>
                  <a:pt x="49" y="0"/>
                </a:cubicBezTo>
                <a:cubicBezTo>
                  <a:pt x="49" y="0"/>
                  <a:pt x="49" y="0"/>
                  <a:pt x="48" y="0"/>
                </a:cubicBezTo>
                <a:cubicBezTo>
                  <a:pt x="44" y="0"/>
                  <a:pt x="39" y="1"/>
                  <a:pt x="35" y="0"/>
                </a:cubicBezTo>
                <a:cubicBezTo>
                  <a:pt x="34" y="0"/>
                  <a:pt x="34" y="0"/>
                  <a:pt x="33" y="1"/>
                </a:cubicBezTo>
                <a:cubicBezTo>
                  <a:pt x="33" y="1"/>
                  <a:pt x="33" y="1"/>
                  <a:pt x="33" y="2"/>
                </a:cubicBezTo>
                <a:cubicBezTo>
                  <a:pt x="32" y="9"/>
                  <a:pt x="34" y="16"/>
                  <a:pt x="33" y="24"/>
                </a:cubicBezTo>
                <a:cubicBezTo>
                  <a:pt x="16" y="23"/>
                  <a:pt x="1" y="40"/>
                  <a:pt x="0" y="56"/>
                </a:cubicBezTo>
                <a:cubicBezTo>
                  <a:pt x="0" y="56"/>
                  <a:pt x="0" y="57"/>
                  <a:pt x="0" y="57"/>
                </a:cubicBezTo>
                <a:close/>
                <a:moveTo>
                  <a:pt x="28" y="92"/>
                </a:moveTo>
                <a:cubicBezTo>
                  <a:pt x="28" y="92"/>
                  <a:pt x="28" y="92"/>
                  <a:pt x="28" y="92"/>
                </a:cubicBezTo>
                <a:cubicBezTo>
                  <a:pt x="26" y="92"/>
                  <a:pt x="24" y="91"/>
                  <a:pt x="23" y="90"/>
                </a:cubicBezTo>
                <a:cubicBezTo>
                  <a:pt x="30" y="84"/>
                  <a:pt x="38" y="79"/>
                  <a:pt x="46" y="74"/>
                </a:cubicBezTo>
                <a:cubicBezTo>
                  <a:pt x="49" y="72"/>
                  <a:pt x="51" y="70"/>
                  <a:pt x="54" y="67"/>
                </a:cubicBezTo>
                <a:cubicBezTo>
                  <a:pt x="56" y="66"/>
                  <a:pt x="58" y="64"/>
                  <a:pt x="60" y="62"/>
                </a:cubicBezTo>
                <a:cubicBezTo>
                  <a:pt x="62" y="61"/>
                  <a:pt x="64" y="59"/>
                  <a:pt x="62" y="62"/>
                </a:cubicBezTo>
                <a:cubicBezTo>
                  <a:pt x="57" y="68"/>
                  <a:pt x="50" y="72"/>
                  <a:pt x="44" y="77"/>
                </a:cubicBezTo>
                <a:cubicBezTo>
                  <a:pt x="41" y="79"/>
                  <a:pt x="38" y="83"/>
                  <a:pt x="35" y="86"/>
                </a:cubicBezTo>
                <a:cubicBezTo>
                  <a:pt x="34" y="87"/>
                  <a:pt x="32" y="89"/>
                  <a:pt x="31" y="90"/>
                </a:cubicBezTo>
                <a:cubicBezTo>
                  <a:pt x="30" y="90"/>
                  <a:pt x="29" y="91"/>
                  <a:pt x="28" y="92"/>
                </a:cubicBezTo>
                <a:close/>
                <a:moveTo>
                  <a:pt x="16" y="87"/>
                </a:moveTo>
                <a:cubicBezTo>
                  <a:pt x="16" y="87"/>
                  <a:pt x="16" y="87"/>
                  <a:pt x="16" y="87"/>
                </a:cubicBezTo>
                <a:cubicBezTo>
                  <a:pt x="22" y="82"/>
                  <a:pt x="28" y="76"/>
                  <a:pt x="34" y="71"/>
                </a:cubicBezTo>
                <a:cubicBezTo>
                  <a:pt x="37" y="68"/>
                  <a:pt x="41" y="65"/>
                  <a:pt x="45" y="62"/>
                </a:cubicBezTo>
                <a:cubicBezTo>
                  <a:pt x="47" y="60"/>
                  <a:pt x="51" y="58"/>
                  <a:pt x="53" y="57"/>
                </a:cubicBezTo>
                <a:cubicBezTo>
                  <a:pt x="46" y="63"/>
                  <a:pt x="40" y="68"/>
                  <a:pt x="33" y="74"/>
                </a:cubicBezTo>
                <a:cubicBezTo>
                  <a:pt x="28" y="78"/>
                  <a:pt x="22" y="82"/>
                  <a:pt x="18" y="88"/>
                </a:cubicBezTo>
                <a:cubicBezTo>
                  <a:pt x="18" y="88"/>
                  <a:pt x="18" y="89"/>
                  <a:pt x="19" y="88"/>
                </a:cubicBezTo>
                <a:cubicBezTo>
                  <a:pt x="25" y="84"/>
                  <a:pt x="31" y="79"/>
                  <a:pt x="37" y="75"/>
                </a:cubicBezTo>
                <a:cubicBezTo>
                  <a:pt x="44" y="70"/>
                  <a:pt x="50" y="63"/>
                  <a:pt x="57" y="60"/>
                </a:cubicBezTo>
                <a:cubicBezTo>
                  <a:pt x="54" y="61"/>
                  <a:pt x="51" y="64"/>
                  <a:pt x="49" y="66"/>
                </a:cubicBezTo>
                <a:cubicBezTo>
                  <a:pt x="45" y="70"/>
                  <a:pt x="41" y="73"/>
                  <a:pt x="38" y="76"/>
                </a:cubicBezTo>
                <a:cubicBezTo>
                  <a:pt x="34" y="79"/>
                  <a:pt x="32" y="83"/>
                  <a:pt x="28" y="85"/>
                </a:cubicBezTo>
                <a:cubicBezTo>
                  <a:pt x="26" y="87"/>
                  <a:pt x="23" y="88"/>
                  <a:pt x="22" y="90"/>
                </a:cubicBezTo>
                <a:cubicBezTo>
                  <a:pt x="20" y="89"/>
                  <a:pt x="18" y="88"/>
                  <a:pt x="16" y="87"/>
                </a:cubicBezTo>
                <a:close/>
                <a:moveTo>
                  <a:pt x="16" y="87"/>
                </a:moveTo>
                <a:cubicBezTo>
                  <a:pt x="16" y="87"/>
                  <a:pt x="16" y="87"/>
                  <a:pt x="16" y="87"/>
                </a:cubicBezTo>
                <a:cubicBezTo>
                  <a:pt x="15" y="87"/>
                  <a:pt x="14" y="86"/>
                  <a:pt x="14" y="86"/>
                </a:cubicBezTo>
                <a:cubicBezTo>
                  <a:pt x="20" y="80"/>
                  <a:pt x="26" y="75"/>
                  <a:pt x="32" y="70"/>
                </a:cubicBezTo>
                <a:cubicBezTo>
                  <a:pt x="35" y="67"/>
                  <a:pt x="39" y="64"/>
                  <a:pt x="42" y="61"/>
                </a:cubicBezTo>
                <a:cubicBezTo>
                  <a:pt x="44" y="60"/>
                  <a:pt x="46" y="59"/>
                  <a:pt x="48" y="57"/>
                </a:cubicBezTo>
                <a:cubicBezTo>
                  <a:pt x="52" y="55"/>
                  <a:pt x="48" y="58"/>
                  <a:pt x="47" y="59"/>
                </a:cubicBezTo>
                <a:cubicBezTo>
                  <a:pt x="41" y="63"/>
                  <a:pt x="36" y="67"/>
                  <a:pt x="32" y="72"/>
                </a:cubicBezTo>
                <a:cubicBezTo>
                  <a:pt x="26" y="77"/>
                  <a:pt x="20" y="81"/>
                  <a:pt x="16" y="87"/>
                </a:cubicBezTo>
                <a:close/>
                <a:moveTo>
                  <a:pt x="47" y="75"/>
                </a:moveTo>
                <a:cubicBezTo>
                  <a:pt x="53" y="71"/>
                  <a:pt x="59" y="66"/>
                  <a:pt x="64" y="61"/>
                </a:cubicBezTo>
                <a:cubicBezTo>
                  <a:pt x="64" y="61"/>
                  <a:pt x="65" y="61"/>
                  <a:pt x="66" y="61"/>
                </a:cubicBezTo>
                <a:cubicBezTo>
                  <a:pt x="62" y="64"/>
                  <a:pt x="58" y="68"/>
                  <a:pt x="54" y="71"/>
                </a:cubicBezTo>
                <a:cubicBezTo>
                  <a:pt x="48" y="75"/>
                  <a:pt x="43" y="80"/>
                  <a:pt x="38" y="85"/>
                </a:cubicBezTo>
                <a:cubicBezTo>
                  <a:pt x="41" y="81"/>
                  <a:pt x="44" y="78"/>
                  <a:pt x="47" y="75"/>
                </a:cubicBezTo>
                <a:close/>
                <a:moveTo>
                  <a:pt x="45" y="73"/>
                </a:moveTo>
                <a:cubicBezTo>
                  <a:pt x="41" y="76"/>
                  <a:pt x="37" y="79"/>
                  <a:pt x="32" y="82"/>
                </a:cubicBezTo>
                <a:cubicBezTo>
                  <a:pt x="34" y="80"/>
                  <a:pt x="36" y="78"/>
                  <a:pt x="38" y="76"/>
                </a:cubicBezTo>
                <a:cubicBezTo>
                  <a:pt x="44" y="70"/>
                  <a:pt x="52" y="65"/>
                  <a:pt x="59" y="59"/>
                </a:cubicBezTo>
                <a:cubicBezTo>
                  <a:pt x="59" y="59"/>
                  <a:pt x="59" y="58"/>
                  <a:pt x="58" y="58"/>
                </a:cubicBezTo>
                <a:cubicBezTo>
                  <a:pt x="52" y="61"/>
                  <a:pt x="47" y="66"/>
                  <a:pt x="42" y="70"/>
                </a:cubicBezTo>
                <a:cubicBezTo>
                  <a:pt x="35" y="75"/>
                  <a:pt x="28" y="81"/>
                  <a:pt x="21" y="86"/>
                </a:cubicBezTo>
                <a:cubicBezTo>
                  <a:pt x="18" y="88"/>
                  <a:pt x="21" y="85"/>
                  <a:pt x="22" y="85"/>
                </a:cubicBezTo>
                <a:cubicBezTo>
                  <a:pt x="23" y="83"/>
                  <a:pt x="25" y="82"/>
                  <a:pt x="26" y="80"/>
                </a:cubicBezTo>
                <a:cubicBezTo>
                  <a:pt x="29" y="78"/>
                  <a:pt x="32" y="76"/>
                  <a:pt x="35" y="73"/>
                </a:cubicBezTo>
                <a:cubicBezTo>
                  <a:pt x="41" y="67"/>
                  <a:pt x="48" y="62"/>
                  <a:pt x="55" y="56"/>
                </a:cubicBezTo>
                <a:cubicBezTo>
                  <a:pt x="55" y="56"/>
                  <a:pt x="55" y="56"/>
                  <a:pt x="55" y="56"/>
                </a:cubicBezTo>
                <a:cubicBezTo>
                  <a:pt x="57" y="57"/>
                  <a:pt x="60" y="59"/>
                  <a:pt x="62" y="60"/>
                </a:cubicBezTo>
                <a:cubicBezTo>
                  <a:pt x="56" y="64"/>
                  <a:pt x="51" y="69"/>
                  <a:pt x="45" y="73"/>
                </a:cubicBezTo>
                <a:close/>
                <a:moveTo>
                  <a:pt x="39" y="65"/>
                </a:moveTo>
                <a:cubicBezTo>
                  <a:pt x="41" y="64"/>
                  <a:pt x="42" y="63"/>
                  <a:pt x="43" y="62"/>
                </a:cubicBezTo>
                <a:cubicBezTo>
                  <a:pt x="46" y="60"/>
                  <a:pt x="49" y="58"/>
                  <a:pt x="51" y="55"/>
                </a:cubicBezTo>
                <a:cubicBezTo>
                  <a:pt x="51" y="55"/>
                  <a:pt x="51" y="55"/>
                  <a:pt x="51" y="55"/>
                </a:cubicBezTo>
                <a:cubicBezTo>
                  <a:pt x="52" y="55"/>
                  <a:pt x="52" y="55"/>
                  <a:pt x="52" y="55"/>
                </a:cubicBezTo>
                <a:cubicBezTo>
                  <a:pt x="53" y="55"/>
                  <a:pt x="53" y="55"/>
                  <a:pt x="54" y="56"/>
                </a:cubicBezTo>
                <a:cubicBezTo>
                  <a:pt x="49" y="58"/>
                  <a:pt x="44" y="62"/>
                  <a:pt x="39" y="65"/>
                </a:cubicBezTo>
                <a:close/>
                <a:moveTo>
                  <a:pt x="17" y="82"/>
                </a:moveTo>
                <a:cubicBezTo>
                  <a:pt x="17" y="82"/>
                  <a:pt x="16" y="83"/>
                  <a:pt x="16" y="83"/>
                </a:cubicBezTo>
                <a:cubicBezTo>
                  <a:pt x="16" y="83"/>
                  <a:pt x="17" y="82"/>
                  <a:pt x="18" y="81"/>
                </a:cubicBezTo>
                <a:cubicBezTo>
                  <a:pt x="21" y="78"/>
                  <a:pt x="23" y="75"/>
                  <a:pt x="26" y="72"/>
                </a:cubicBezTo>
                <a:cubicBezTo>
                  <a:pt x="32" y="67"/>
                  <a:pt x="38" y="61"/>
                  <a:pt x="44" y="56"/>
                </a:cubicBezTo>
                <a:cubicBezTo>
                  <a:pt x="45" y="56"/>
                  <a:pt x="44" y="56"/>
                  <a:pt x="44" y="56"/>
                </a:cubicBezTo>
                <a:cubicBezTo>
                  <a:pt x="31" y="60"/>
                  <a:pt x="23" y="72"/>
                  <a:pt x="13" y="80"/>
                </a:cubicBezTo>
                <a:cubicBezTo>
                  <a:pt x="12" y="80"/>
                  <a:pt x="10" y="81"/>
                  <a:pt x="10" y="81"/>
                </a:cubicBezTo>
                <a:cubicBezTo>
                  <a:pt x="11" y="79"/>
                  <a:pt x="13" y="78"/>
                  <a:pt x="14" y="76"/>
                </a:cubicBezTo>
                <a:cubicBezTo>
                  <a:pt x="16" y="74"/>
                  <a:pt x="19" y="71"/>
                  <a:pt x="22" y="69"/>
                </a:cubicBezTo>
                <a:cubicBezTo>
                  <a:pt x="26" y="66"/>
                  <a:pt x="31" y="63"/>
                  <a:pt x="34" y="59"/>
                </a:cubicBezTo>
                <a:cubicBezTo>
                  <a:pt x="36" y="58"/>
                  <a:pt x="37" y="58"/>
                  <a:pt x="39" y="57"/>
                </a:cubicBezTo>
                <a:cubicBezTo>
                  <a:pt x="43" y="56"/>
                  <a:pt x="47" y="55"/>
                  <a:pt x="50" y="55"/>
                </a:cubicBezTo>
                <a:cubicBezTo>
                  <a:pt x="38" y="63"/>
                  <a:pt x="28" y="73"/>
                  <a:pt x="17" y="82"/>
                </a:cubicBezTo>
                <a:close/>
                <a:moveTo>
                  <a:pt x="7" y="78"/>
                </a:moveTo>
                <a:cubicBezTo>
                  <a:pt x="12" y="75"/>
                  <a:pt x="16" y="72"/>
                  <a:pt x="20" y="68"/>
                </a:cubicBezTo>
                <a:cubicBezTo>
                  <a:pt x="23" y="66"/>
                  <a:pt x="25" y="64"/>
                  <a:pt x="27" y="62"/>
                </a:cubicBezTo>
                <a:cubicBezTo>
                  <a:pt x="29" y="61"/>
                  <a:pt x="30" y="60"/>
                  <a:pt x="32" y="59"/>
                </a:cubicBezTo>
                <a:cubicBezTo>
                  <a:pt x="32" y="59"/>
                  <a:pt x="32" y="59"/>
                  <a:pt x="32" y="59"/>
                </a:cubicBezTo>
                <a:cubicBezTo>
                  <a:pt x="32" y="59"/>
                  <a:pt x="33" y="59"/>
                  <a:pt x="33" y="59"/>
                </a:cubicBezTo>
                <a:cubicBezTo>
                  <a:pt x="33" y="59"/>
                  <a:pt x="33" y="59"/>
                  <a:pt x="33" y="59"/>
                </a:cubicBezTo>
                <a:cubicBezTo>
                  <a:pt x="26" y="67"/>
                  <a:pt x="15" y="72"/>
                  <a:pt x="9" y="81"/>
                </a:cubicBezTo>
                <a:cubicBezTo>
                  <a:pt x="9" y="80"/>
                  <a:pt x="8" y="79"/>
                  <a:pt x="7" y="78"/>
                </a:cubicBezTo>
                <a:close/>
                <a:moveTo>
                  <a:pt x="6" y="75"/>
                </a:moveTo>
                <a:cubicBezTo>
                  <a:pt x="9" y="73"/>
                  <a:pt x="12" y="70"/>
                  <a:pt x="15" y="67"/>
                </a:cubicBezTo>
                <a:cubicBezTo>
                  <a:pt x="16" y="66"/>
                  <a:pt x="18" y="64"/>
                  <a:pt x="20" y="63"/>
                </a:cubicBezTo>
                <a:cubicBezTo>
                  <a:pt x="21" y="61"/>
                  <a:pt x="27" y="55"/>
                  <a:pt x="22" y="61"/>
                </a:cubicBezTo>
                <a:cubicBezTo>
                  <a:pt x="20" y="65"/>
                  <a:pt x="17" y="68"/>
                  <a:pt x="14" y="71"/>
                </a:cubicBezTo>
                <a:cubicBezTo>
                  <a:pt x="12" y="73"/>
                  <a:pt x="9" y="75"/>
                  <a:pt x="7" y="77"/>
                </a:cubicBezTo>
                <a:cubicBezTo>
                  <a:pt x="7" y="77"/>
                  <a:pt x="6" y="76"/>
                  <a:pt x="6" y="75"/>
                </a:cubicBezTo>
                <a:close/>
                <a:moveTo>
                  <a:pt x="4" y="67"/>
                </a:moveTo>
                <a:cubicBezTo>
                  <a:pt x="8" y="64"/>
                  <a:pt x="12" y="59"/>
                  <a:pt x="16" y="57"/>
                </a:cubicBezTo>
                <a:cubicBezTo>
                  <a:pt x="16" y="57"/>
                  <a:pt x="14" y="60"/>
                  <a:pt x="13" y="61"/>
                </a:cubicBezTo>
                <a:cubicBezTo>
                  <a:pt x="12" y="62"/>
                  <a:pt x="11" y="63"/>
                  <a:pt x="10" y="64"/>
                </a:cubicBezTo>
                <a:cubicBezTo>
                  <a:pt x="8" y="66"/>
                  <a:pt x="6" y="69"/>
                  <a:pt x="5" y="71"/>
                </a:cubicBezTo>
                <a:cubicBezTo>
                  <a:pt x="4" y="71"/>
                  <a:pt x="5" y="72"/>
                  <a:pt x="5" y="71"/>
                </a:cubicBezTo>
                <a:cubicBezTo>
                  <a:pt x="8" y="70"/>
                  <a:pt x="11" y="67"/>
                  <a:pt x="13" y="65"/>
                </a:cubicBezTo>
                <a:cubicBezTo>
                  <a:pt x="15" y="63"/>
                  <a:pt x="16" y="62"/>
                  <a:pt x="17" y="60"/>
                </a:cubicBezTo>
                <a:cubicBezTo>
                  <a:pt x="18" y="60"/>
                  <a:pt x="22" y="55"/>
                  <a:pt x="20" y="58"/>
                </a:cubicBezTo>
                <a:cubicBezTo>
                  <a:pt x="16" y="64"/>
                  <a:pt x="10" y="69"/>
                  <a:pt x="6" y="74"/>
                </a:cubicBezTo>
                <a:cubicBezTo>
                  <a:pt x="5" y="72"/>
                  <a:pt x="4" y="70"/>
                  <a:pt x="4" y="67"/>
                </a:cubicBezTo>
                <a:close/>
                <a:moveTo>
                  <a:pt x="7" y="60"/>
                </a:moveTo>
                <a:cubicBezTo>
                  <a:pt x="8" y="58"/>
                  <a:pt x="9" y="57"/>
                  <a:pt x="11" y="56"/>
                </a:cubicBezTo>
                <a:cubicBezTo>
                  <a:pt x="14" y="54"/>
                  <a:pt x="11" y="57"/>
                  <a:pt x="10" y="58"/>
                </a:cubicBezTo>
                <a:cubicBezTo>
                  <a:pt x="8" y="60"/>
                  <a:pt x="5" y="62"/>
                  <a:pt x="3" y="66"/>
                </a:cubicBezTo>
                <a:cubicBezTo>
                  <a:pt x="3" y="65"/>
                  <a:pt x="3" y="64"/>
                  <a:pt x="3" y="64"/>
                </a:cubicBezTo>
                <a:cubicBezTo>
                  <a:pt x="4" y="62"/>
                  <a:pt x="5" y="61"/>
                  <a:pt x="7" y="60"/>
                </a:cubicBezTo>
                <a:close/>
                <a:moveTo>
                  <a:pt x="11" y="75"/>
                </a:moveTo>
                <a:cubicBezTo>
                  <a:pt x="10" y="76"/>
                  <a:pt x="9" y="76"/>
                  <a:pt x="8" y="77"/>
                </a:cubicBezTo>
                <a:cubicBezTo>
                  <a:pt x="9" y="76"/>
                  <a:pt x="10" y="75"/>
                  <a:pt x="10" y="74"/>
                </a:cubicBezTo>
                <a:cubicBezTo>
                  <a:pt x="12" y="73"/>
                  <a:pt x="14" y="72"/>
                  <a:pt x="16" y="70"/>
                </a:cubicBezTo>
                <a:cubicBezTo>
                  <a:pt x="20" y="67"/>
                  <a:pt x="23" y="62"/>
                  <a:pt x="26" y="58"/>
                </a:cubicBezTo>
                <a:cubicBezTo>
                  <a:pt x="26" y="58"/>
                  <a:pt x="26" y="57"/>
                  <a:pt x="26" y="57"/>
                </a:cubicBezTo>
                <a:cubicBezTo>
                  <a:pt x="27" y="58"/>
                  <a:pt x="29" y="58"/>
                  <a:pt x="30" y="59"/>
                </a:cubicBezTo>
                <a:cubicBezTo>
                  <a:pt x="30" y="59"/>
                  <a:pt x="31" y="59"/>
                  <a:pt x="31" y="59"/>
                </a:cubicBezTo>
                <a:cubicBezTo>
                  <a:pt x="24" y="64"/>
                  <a:pt x="18" y="70"/>
                  <a:pt x="11" y="75"/>
                </a:cubicBezTo>
                <a:close/>
                <a:moveTo>
                  <a:pt x="26" y="57"/>
                </a:moveTo>
                <a:cubicBezTo>
                  <a:pt x="18" y="62"/>
                  <a:pt x="13" y="69"/>
                  <a:pt x="6" y="75"/>
                </a:cubicBezTo>
                <a:cubicBezTo>
                  <a:pt x="8" y="73"/>
                  <a:pt x="12" y="68"/>
                  <a:pt x="15" y="65"/>
                </a:cubicBezTo>
                <a:cubicBezTo>
                  <a:pt x="18" y="63"/>
                  <a:pt x="20" y="60"/>
                  <a:pt x="22" y="56"/>
                </a:cubicBezTo>
                <a:cubicBezTo>
                  <a:pt x="22" y="56"/>
                  <a:pt x="22" y="56"/>
                  <a:pt x="22" y="56"/>
                </a:cubicBezTo>
                <a:cubicBezTo>
                  <a:pt x="23" y="56"/>
                  <a:pt x="25" y="57"/>
                  <a:pt x="26" y="57"/>
                </a:cubicBezTo>
                <a:cubicBezTo>
                  <a:pt x="26" y="57"/>
                  <a:pt x="26" y="57"/>
                  <a:pt x="26" y="57"/>
                </a:cubicBezTo>
                <a:close/>
                <a:moveTo>
                  <a:pt x="15" y="62"/>
                </a:moveTo>
                <a:cubicBezTo>
                  <a:pt x="13" y="63"/>
                  <a:pt x="12" y="65"/>
                  <a:pt x="10" y="66"/>
                </a:cubicBezTo>
                <a:cubicBezTo>
                  <a:pt x="9" y="67"/>
                  <a:pt x="7" y="69"/>
                  <a:pt x="6" y="70"/>
                </a:cubicBezTo>
                <a:cubicBezTo>
                  <a:pt x="8" y="67"/>
                  <a:pt x="10" y="64"/>
                  <a:pt x="13" y="62"/>
                </a:cubicBezTo>
                <a:cubicBezTo>
                  <a:pt x="15" y="60"/>
                  <a:pt x="17" y="58"/>
                  <a:pt x="18" y="56"/>
                </a:cubicBezTo>
                <a:cubicBezTo>
                  <a:pt x="18" y="55"/>
                  <a:pt x="18" y="55"/>
                  <a:pt x="17" y="55"/>
                </a:cubicBezTo>
                <a:cubicBezTo>
                  <a:pt x="13" y="58"/>
                  <a:pt x="9" y="61"/>
                  <a:pt x="5" y="65"/>
                </a:cubicBezTo>
                <a:cubicBezTo>
                  <a:pt x="3" y="67"/>
                  <a:pt x="4" y="66"/>
                  <a:pt x="5" y="64"/>
                </a:cubicBezTo>
                <a:cubicBezTo>
                  <a:pt x="6" y="63"/>
                  <a:pt x="7" y="62"/>
                  <a:pt x="8" y="61"/>
                </a:cubicBezTo>
                <a:cubicBezTo>
                  <a:pt x="10" y="59"/>
                  <a:pt x="12" y="57"/>
                  <a:pt x="13" y="55"/>
                </a:cubicBezTo>
                <a:cubicBezTo>
                  <a:pt x="14" y="55"/>
                  <a:pt x="14" y="55"/>
                  <a:pt x="13" y="55"/>
                </a:cubicBezTo>
                <a:cubicBezTo>
                  <a:pt x="16" y="55"/>
                  <a:pt x="19" y="55"/>
                  <a:pt x="21" y="56"/>
                </a:cubicBezTo>
                <a:cubicBezTo>
                  <a:pt x="21" y="56"/>
                  <a:pt x="22" y="56"/>
                  <a:pt x="22" y="56"/>
                </a:cubicBezTo>
                <a:cubicBezTo>
                  <a:pt x="19" y="58"/>
                  <a:pt x="17" y="60"/>
                  <a:pt x="15" y="62"/>
                </a:cubicBezTo>
                <a:close/>
                <a:moveTo>
                  <a:pt x="4" y="61"/>
                </a:moveTo>
                <a:cubicBezTo>
                  <a:pt x="5" y="60"/>
                  <a:pt x="6" y="60"/>
                  <a:pt x="6" y="59"/>
                </a:cubicBezTo>
                <a:cubicBezTo>
                  <a:pt x="7" y="57"/>
                  <a:pt x="9" y="56"/>
                  <a:pt x="10" y="55"/>
                </a:cubicBezTo>
                <a:cubicBezTo>
                  <a:pt x="11" y="54"/>
                  <a:pt x="12" y="54"/>
                  <a:pt x="13" y="54"/>
                </a:cubicBezTo>
                <a:cubicBezTo>
                  <a:pt x="9" y="56"/>
                  <a:pt x="7" y="59"/>
                  <a:pt x="4" y="61"/>
                </a:cubicBezTo>
                <a:close/>
                <a:moveTo>
                  <a:pt x="3" y="59"/>
                </a:moveTo>
                <a:cubicBezTo>
                  <a:pt x="4" y="58"/>
                  <a:pt x="6" y="57"/>
                  <a:pt x="7" y="56"/>
                </a:cubicBezTo>
                <a:cubicBezTo>
                  <a:pt x="7" y="56"/>
                  <a:pt x="8" y="55"/>
                  <a:pt x="8" y="55"/>
                </a:cubicBezTo>
                <a:cubicBezTo>
                  <a:pt x="8" y="55"/>
                  <a:pt x="8" y="55"/>
                  <a:pt x="9" y="55"/>
                </a:cubicBezTo>
                <a:cubicBezTo>
                  <a:pt x="8" y="56"/>
                  <a:pt x="7" y="56"/>
                  <a:pt x="7" y="57"/>
                </a:cubicBezTo>
                <a:cubicBezTo>
                  <a:pt x="5" y="59"/>
                  <a:pt x="4" y="60"/>
                  <a:pt x="3" y="62"/>
                </a:cubicBezTo>
                <a:cubicBezTo>
                  <a:pt x="3" y="62"/>
                  <a:pt x="3" y="61"/>
                  <a:pt x="3" y="61"/>
                </a:cubicBezTo>
                <a:cubicBezTo>
                  <a:pt x="3" y="60"/>
                  <a:pt x="3" y="58"/>
                  <a:pt x="3" y="57"/>
                </a:cubicBezTo>
                <a:cubicBezTo>
                  <a:pt x="4" y="56"/>
                  <a:pt x="5" y="56"/>
                  <a:pt x="7" y="55"/>
                </a:cubicBezTo>
                <a:cubicBezTo>
                  <a:pt x="5" y="56"/>
                  <a:pt x="4" y="57"/>
                  <a:pt x="3" y="59"/>
                </a:cubicBezTo>
                <a:cubicBezTo>
                  <a:pt x="2" y="59"/>
                  <a:pt x="3" y="60"/>
                  <a:pt x="3" y="59"/>
                </a:cubicBezTo>
                <a:close/>
                <a:moveTo>
                  <a:pt x="10" y="82"/>
                </a:moveTo>
                <a:cubicBezTo>
                  <a:pt x="21" y="75"/>
                  <a:pt x="28" y="65"/>
                  <a:pt x="39" y="59"/>
                </a:cubicBezTo>
                <a:cubicBezTo>
                  <a:pt x="40" y="58"/>
                  <a:pt x="44" y="56"/>
                  <a:pt x="43" y="57"/>
                </a:cubicBezTo>
                <a:cubicBezTo>
                  <a:pt x="41" y="58"/>
                  <a:pt x="40" y="59"/>
                  <a:pt x="39" y="60"/>
                </a:cubicBezTo>
                <a:cubicBezTo>
                  <a:pt x="36" y="63"/>
                  <a:pt x="33" y="66"/>
                  <a:pt x="30" y="68"/>
                </a:cubicBezTo>
                <a:cubicBezTo>
                  <a:pt x="24" y="73"/>
                  <a:pt x="18" y="79"/>
                  <a:pt x="13" y="85"/>
                </a:cubicBezTo>
                <a:cubicBezTo>
                  <a:pt x="13" y="85"/>
                  <a:pt x="13" y="85"/>
                  <a:pt x="13" y="85"/>
                </a:cubicBezTo>
                <a:cubicBezTo>
                  <a:pt x="12" y="84"/>
                  <a:pt x="11" y="83"/>
                  <a:pt x="10" y="82"/>
                </a:cubicBezTo>
                <a:close/>
                <a:moveTo>
                  <a:pt x="29" y="92"/>
                </a:moveTo>
                <a:cubicBezTo>
                  <a:pt x="29" y="92"/>
                  <a:pt x="29" y="92"/>
                  <a:pt x="30" y="91"/>
                </a:cubicBezTo>
                <a:cubicBezTo>
                  <a:pt x="30" y="92"/>
                  <a:pt x="31" y="91"/>
                  <a:pt x="31" y="90"/>
                </a:cubicBezTo>
                <a:cubicBezTo>
                  <a:pt x="32" y="90"/>
                  <a:pt x="33" y="89"/>
                  <a:pt x="34" y="89"/>
                </a:cubicBezTo>
                <a:cubicBezTo>
                  <a:pt x="40" y="84"/>
                  <a:pt x="46" y="78"/>
                  <a:pt x="52" y="73"/>
                </a:cubicBezTo>
                <a:cubicBezTo>
                  <a:pt x="55" y="71"/>
                  <a:pt x="58" y="69"/>
                  <a:pt x="61" y="66"/>
                </a:cubicBezTo>
                <a:cubicBezTo>
                  <a:pt x="62" y="65"/>
                  <a:pt x="64" y="63"/>
                  <a:pt x="65" y="62"/>
                </a:cubicBezTo>
                <a:cubicBezTo>
                  <a:pt x="66" y="62"/>
                  <a:pt x="67" y="61"/>
                  <a:pt x="68" y="60"/>
                </a:cubicBezTo>
                <a:cubicBezTo>
                  <a:pt x="68" y="60"/>
                  <a:pt x="69" y="60"/>
                  <a:pt x="69" y="60"/>
                </a:cubicBezTo>
                <a:cubicBezTo>
                  <a:pt x="59" y="72"/>
                  <a:pt x="45" y="81"/>
                  <a:pt x="34" y="92"/>
                </a:cubicBezTo>
                <a:cubicBezTo>
                  <a:pt x="33" y="92"/>
                  <a:pt x="34" y="93"/>
                  <a:pt x="34" y="93"/>
                </a:cubicBezTo>
                <a:cubicBezTo>
                  <a:pt x="46" y="84"/>
                  <a:pt x="58" y="74"/>
                  <a:pt x="70" y="64"/>
                </a:cubicBezTo>
                <a:cubicBezTo>
                  <a:pt x="69" y="65"/>
                  <a:pt x="68" y="66"/>
                  <a:pt x="67" y="67"/>
                </a:cubicBezTo>
                <a:cubicBezTo>
                  <a:pt x="64" y="70"/>
                  <a:pt x="60" y="73"/>
                  <a:pt x="57" y="76"/>
                </a:cubicBezTo>
                <a:cubicBezTo>
                  <a:pt x="51" y="82"/>
                  <a:pt x="45" y="87"/>
                  <a:pt x="39" y="93"/>
                </a:cubicBezTo>
                <a:cubicBezTo>
                  <a:pt x="39" y="93"/>
                  <a:pt x="39" y="93"/>
                  <a:pt x="39" y="93"/>
                </a:cubicBezTo>
                <a:cubicBezTo>
                  <a:pt x="51" y="85"/>
                  <a:pt x="62" y="75"/>
                  <a:pt x="72" y="66"/>
                </a:cubicBezTo>
                <a:cubicBezTo>
                  <a:pt x="72" y="66"/>
                  <a:pt x="72" y="66"/>
                  <a:pt x="72" y="66"/>
                </a:cubicBezTo>
                <a:cubicBezTo>
                  <a:pt x="69" y="69"/>
                  <a:pt x="66" y="72"/>
                  <a:pt x="63" y="75"/>
                </a:cubicBezTo>
                <a:cubicBezTo>
                  <a:pt x="58" y="81"/>
                  <a:pt x="52" y="86"/>
                  <a:pt x="46" y="92"/>
                </a:cubicBezTo>
                <a:cubicBezTo>
                  <a:pt x="46" y="92"/>
                  <a:pt x="46" y="93"/>
                  <a:pt x="47" y="92"/>
                </a:cubicBezTo>
                <a:cubicBezTo>
                  <a:pt x="57" y="86"/>
                  <a:pt x="64" y="77"/>
                  <a:pt x="74" y="69"/>
                </a:cubicBezTo>
                <a:cubicBezTo>
                  <a:pt x="74" y="69"/>
                  <a:pt x="75" y="68"/>
                  <a:pt x="76" y="67"/>
                </a:cubicBezTo>
                <a:cubicBezTo>
                  <a:pt x="75" y="68"/>
                  <a:pt x="74" y="70"/>
                  <a:pt x="73" y="71"/>
                </a:cubicBezTo>
                <a:cubicBezTo>
                  <a:pt x="72" y="72"/>
                  <a:pt x="69" y="74"/>
                  <a:pt x="67" y="76"/>
                </a:cubicBezTo>
                <a:cubicBezTo>
                  <a:pt x="63" y="80"/>
                  <a:pt x="58" y="85"/>
                  <a:pt x="54" y="89"/>
                </a:cubicBezTo>
                <a:cubicBezTo>
                  <a:pt x="53" y="90"/>
                  <a:pt x="54" y="90"/>
                  <a:pt x="54" y="90"/>
                </a:cubicBezTo>
                <a:cubicBezTo>
                  <a:pt x="61" y="87"/>
                  <a:pt x="66" y="81"/>
                  <a:pt x="72" y="76"/>
                </a:cubicBezTo>
                <a:cubicBezTo>
                  <a:pt x="73" y="75"/>
                  <a:pt x="74" y="74"/>
                  <a:pt x="75" y="73"/>
                </a:cubicBezTo>
                <a:cubicBezTo>
                  <a:pt x="75" y="73"/>
                  <a:pt x="75" y="74"/>
                  <a:pt x="75" y="74"/>
                </a:cubicBezTo>
                <a:cubicBezTo>
                  <a:pt x="73" y="75"/>
                  <a:pt x="72" y="77"/>
                  <a:pt x="70" y="78"/>
                </a:cubicBezTo>
                <a:cubicBezTo>
                  <a:pt x="67" y="81"/>
                  <a:pt x="64" y="85"/>
                  <a:pt x="60" y="88"/>
                </a:cubicBezTo>
                <a:cubicBezTo>
                  <a:pt x="60" y="88"/>
                  <a:pt x="60" y="88"/>
                  <a:pt x="60" y="88"/>
                </a:cubicBezTo>
                <a:cubicBezTo>
                  <a:pt x="55" y="91"/>
                  <a:pt x="48" y="93"/>
                  <a:pt x="42" y="93"/>
                </a:cubicBezTo>
                <a:cubicBezTo>
                  <a:pt x="38" y="93"/>
                  <a:pt x="33" y="93"/>
                  <a:pt x="29" y="92"/>
                </a:cubicBezTo>
                <a:close/>
                <a:moveTo>
                  <a:pt x="63" y="87"/>
                </a:moveTo>
                <a:cubicBezTo>
                  <a:pt x="65" y="85"/>
                  <a:pt x="67" y="82"/>
                  <a:pt x="70" y="80"/>
                </a:cubicBezTo>
                <a:cubicBezTo>
                  <a:pt x="71" y="78"/>
                  <a:pt x="72" y="77"/>
                  <a:pt x="74" y="76"/>
                </a:cubicBezTo>
                <a:cubicBezTo>
                  <a:pt x="71" y="80"/>
                  <a:pt x="67" y="84"/>
                  <a:pt x="63" y="87"/>
                </a:cubicBezTo>
                <a:close/>
                <a:moveTo>
                  <a:pt x="76" y="72"/>
                </a:moveTo>
                <a:cubicBezTo>
                  <a:pt x="72" y="75"/>
                  <a:pt x="69" y="77"/>
                  <a:pt x="66" y="80"/>
                </a:cubicBezTo>
                <a:cubicBezTo>
                  <a:pt x="64" y="82"/>
                  <a:pt x="62" y="84"/>
                  <a:pt x="60" y="86"/>
                </a:cubicBezTo>
                <a:cubicBezTo>
                  <a:pt x="59" y="86"/>
                  <a:pt x="53" y="91"/>
                  <a:pt x="56" y="87"/>
                </a:cubicBezTo>
                <a:cubicBezTo>
                  <a:pt x="60" y="83"/>
                  <a:pt x="65" y="79"/>
                  <a:pt x="69" y="75"/>
                </a:cubicBezTo>
                <a:cubicBezTo>
                  <a:pt x="72" y="73"/>
                  <a:pt x="76" y="70"/>
                  <a:pt x="77" y="66"/>
                </a:cubicBezTo>
                <a:cubicBezTo>
                  <a:pt x="78" y="66"/>
                  <a:pt x="77" y="65"/>
                  <a:pt x="77" y="66"/>
                </a:cubicBezTo>
                <a:cubicBezTo>
                  <a:pt x="72" y="70"/>
                  <a:pt x="67" y="73"/>
                  <a:pt x="63" y="77"/>
                </a:cubicBezTo>
                <a:cubicBezTo>
                  <a:pt x="60" y="80"/>
                  <a:pt x="58" y="82"/>
                  <a:pt x="55" y="85"/>
                </a:cubicBezTo>
                <a:cubicBezTo>
                  <a:pt x="53" y="86"/>
                  <a:pt x="49" y="90"/>
                  <a:pt x="48" y="91"/>
                </a:cubicBezTo>
                <a:cubicBezTo>
                  <a:pt x="58" y="82"/>
                  <a:pt x="67" y="73"/>
                  <a:pt x="76" y="64"/>
                </a:cubicBezTo>
                <a:cubicBezTo>
                  <a:pt x="76" y="63"/>
                  <a:pt x="76" y="63"/>
                  <a:pt x="76" y="63"/>
                </a:cubicBezTo>
                <a:cubicBezTo>
                  <a:pt x="77" y="63"/>
                  <a:pt x="77" y="62"/>
                  <a:pt x="78" y="62"/>
                </a:cubicBezTo>
                <a:cubicBezTo>
                  <a:pt x="78" y="61"/>
                  <a:pt x="78" y="61"/>
                  <a:pt x="77" y="61"/>
                </a:cubicBezTo>
                <a:cubicBezTo>
                  <a:pt x="71" y="66"/>
                  <a:pt x="65" y="72"/>
                  <a:pt x="58" y="77"/>
                </a:cubicBezTo>
                <a:cubicBezTo>
                  <a:pt x="55" y="80"/>
                  <a:pt x="52" y="83"/>
                  <a:pt x="49" y="85"/>
                </a:cubicBezTo>
                <a:cubicBezTo>
                  <a:pt x="47" y="87"/>
                  <a:pt x="45" y="88"/>
                  <a:pt x="44" y="89"/>
                </a:cubicBezTo>
                <a:cubicBezTo>
                  <a:pt x="49" y="85"/>
                  <a:pt x="54" y="80"/>
                  <a:pt x="59" y="75"/>
                </a:cubicBezTo>
                <a:cubicBezTo>
                  <a:pt x="64" y="70"/>
                  <a:pt x="70" y="65"/>
                  <a:pt x="75" y="59"/>
                </a:cubicBezTo>
                <a:cubicBezTo>
                  <a:pt x="76" y="59"/>
                  <a:pt x="75" y="58"/>
                  <a:pt x="75" y="59"/>
                </a:cubicBezTo>
                <a:cubicBezTo>
                  <a:pt x="69" y="65"/>
                  <a:pt x="62" y="70"/>
                  <a:pt x="56" y="75"/>
                </a:cubicBezTo>
                <a:cubicBezTo>
                  <a:pt x="52" y="79"/>
                  <a:pt x="48" y="82"/>
                  <a:pt x="44" y="85"/>
                </a:cubicBezTo>
                <a:cubicBezTo>
                  <a:pt x="42" y="86"/>
                  <a:pt x="40" y="87"/>
                  <a:pt x="38" y="89"/>
                </a:cubicBezTo>
                <a:cubicBezTo>
                  <a:pt x="38" y="89"/>
                  <a:pt x="36" y="91"/>
                  <a:pt x="36" y="91"/>
                </a:cubicBezTo>
                <a:cubicBezTo>
                  <a:pt x="36" y="91"/>
                  <a:pt x="36" y="91"/>
                  <a:pt x="37" y="90"/>
                </a:cubicBezTo>
                <a:cubicBezTo>
                  <a:pt x="42" y="85"/>
                  <a:pt x="49" y="80"/>
                  <a:pt x="55" y="74"/>
                </a:cubicBezTo>
                <a:cubicBezTo>
                  <a:pt x="60" y="69"/>
                  <a:pt x="66" y="65"/>
                  <a:pt x="71" y="59"/>
                </a:cubicBezTo>
                <a:cubicBezTo>
                  <a:pt x="73" y="58"/>
                  <a:pt x="76" y="57"/>
                  <a:pt x="78" y="58"/>
                </a:cubicBezTo>
                <a:cubicBezTo>
                  <a:pt x="78" y="58"/>
                  <a:pt x="78" y="58"/>
                  <a:pt x="78" y="58"/>
                </a:cubicBezTo>
                <a:cubicBezTo>
                  <a:pt x="78" y="59"/>
                  <a:pt x="78" y="60"/>
                  <a:pt x="78" y="61"/>
                </a:cubicBezTo>
                <a:cubicBezTo>
                  <a:pt x="78" y="65"/>
                  <a:pt x="77" y="69"/>
                  <a:pt x="76" y="72"/>
                </a:cubicBezTo>
                <a:close/>
                <a:moveTo>
                  <a:pt x="33" y="26"/>
                </a:moveTo>
                <a:cubicBezTo>
                  <a:pt x="34" y="27"/>
                  <a:pt x="34" y="26"/>
                  <a:pt x="34" y="26"/>
                </a:cubicBezTo>
                <a:cubicBezTo>
                  <a:pt x="35" y="27"/>
                  <a:pt x="35" y="26"/>
                  <a:pt x="35" y="25"/>
                </a:cubicBezTo>
                <a:cubicBezTo>
                  <a:pt x="37" y="18"/>
                  <a:pt x="35" y="10"/>
                  <a:pt x="35" y="3"/>
                </a:cubicBezTo>
                <a:cubicBezTo>
                  <a:pt x="39" y="3"/>
                  <a:pt x="43" y="3"/>
                  <a:pt x="48" y="3"/>
                </a:cubicBezTo>
                <a:cubicBezTo>
                  <a:pt x="49" y="10"/>
                  <a:pt x="48" y="18"/>
                  <a:pt x="48" y="25"/>
                </a:cubicBezTo>
                <a:cubicBezTo>
                  <a:pt x="48" y="25"/>
                  <a:pt x="48" y="26"/>
                  <a:pt x="48" y="26"/>
                </a:cubicBezTo>
                <a:cubicBezTo>
                  <a:pt x="49" y="26"/>
                  <a:pt x="49" y="27"/>
                  <a:pt x="49" y="26"/>
                </a:cubicBezTo>
                <a:cubicBezTo>
                  <a:pt x="66" y="26"/>
                  <a:pt x="77" y="40"/>
                  <a:pt x="78" y="55"/>
                </a:cubicBezTo>
                <a:cubicBezTo>
                  <a:pt x="76" y="55"/>
                  <a:pt x="74" y="55"/>
                  <a:pt x="72" y="56"/>
                </a:cubicBezTo>
                <a:cubicBezTo>
                  <a:pt x="67" y="58"/>
                  <a:pt x="64" y="58"/>
                  <a:pt x="59" y="55"/>
                </a:cubicBezTo>
                <a:cubicBezTo>
                  <a:pt x="53" y="51"/>
                  <a:pt x="45" y="52"/>
                  <a:pt x="38" y="54"/>
                </a:cubicBezTo>
                <a:cubicBezTo>
                  <a:pt x="33" y="56"/>
                  <a:pt x="29" y="56"/>
                  <a:pt x="25" y="54"/>
                </a:cubicBezTo>
                <a:cubicBezTo>
                  <a:pt x="22" y="53"/>
                  <a:pt x="19" y="52"/>
                  <a:pt x="16" y="52"/>
                </a:cubicBezTo>
                <a:cubicBezTo>
                  <a:pt x="12" y="51"/>
                  <a:pt x="7" y="52"/>
                  <a:pt x="3" y="53"/>
                </a:cubicBezTo>
                <a:cubicBezTo>
                  <a:pt x="6" y="39"/>
                  <a:pt x="19" y="25"/>
                  <a:pt x="33"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9"/>
          <p:cNvSpPr>
            <a:spLocks noEditPoints="1"/>
          </p:cNvSpPr>
          <p:nvPr/>
        </p:nvSpPr>
        <p:spPr bwMode="auto">
          <a:xfrm>
            <a:off x="7900988" y="4265613"/>
            <a:ext cx="315913" cy="360363"/>
          </a:xfrm>
          <a:custGeom>
            <a:avLst/>
            <a:gdLst>
              <a:gd name="T0" fmla="*/ 71 w 84"/>
              <a:gd name="T1" fmla="*/ 85 h 96"/>
              <a:gd name="T2" fmla="*/ 49 w 84"/>
              <a:gd name="T3" fmla="*/ 0 h 96"/>
              <a:gd name="T4" fmla="*/ 1 w 84"/>
              <a:gd name="T5" fmla="*/ 56 h 96"/>
              <a:gd name="T6" fmla="*/ 46 w 84"/>
              <a:gd name="T7" fmla="*/ 74 h 96"/>
              <a:gd name="T8" fmla="*/ 36 w 84"/>
              <a:gd name="T9" fmla="*/ 86 h 96"/>
              <a:gd name="T10" fmla="*/ 35 w 84"/>
              <a:gd name="T11" fmla="*/ 71 h 96"/>
              <a:gd name="T12" fmla="*/ 19 w 84"/>
              <a:gd name="T13" fmla="*/ 88 h 96"/>
              <a:gd name="T14" fmla="*/ 29 w 84"/>
              <a:gd name="T15" fmla="*/ 85 h 96"/>
              <a:gd name="T16" fmla="*/ 15 w 84"/>
              <a:gd name="T17" fmla="*/ 86 h 96"/>
              <a:gd name="T18" fmla="*/ 32 w 84"/>
              <a:gd name="T19" fmla="*/ 72 h 96"/>
              <a:gd name="T20" fmla="*/ 55 w 84"/>
              <a:gd name="T21" fmla="*/ 71 h 96"/>
              <a:gd name="T22" fmla="*/ 39 w 84"/>
              <a:gd name="T23" fmla="*/ 76 h 96"/>
              <a:gd name="T24" fmla="*/ 22 w 84"/>
              <a:gd name="T25" fmla="*/ 85 h 96"/>
              <a:gd name="T26" fmla="*/ 63 w 84"/>
              <a:gd name="T27" fmla="*/ 60 h 96"/>
              <a:gd name="T28" fmla="*/ 52 w 84"/>
              <a:gd name="T29" fmla="*/ 55 h 96"/>
              <a:gd name="T30" fmla="*/ 16 w 84"/>
              <a:gd name="T31" fmla="*/ 84 h 96"/>
              <a:gd name="T32" fmla="*/ 13 w 84"/>
              <a:gd name="T33" fmla="*/ 80 h 96"/>
              <a:gd name="T34" fmla="*/ 40 w 84"/>
              <a:gd name="T35" fmla="*/ 57 h 96"/>
              <a:gd name="T36" fmla="*/ 28 w 84"/>
              <a:gd name="T37" fmla="*/ 63 h 96"/>
              <a:gd name="T38" fmla="*/ 10 w 84"/>
              <a:gd name="T39" fmla="*/ 81 h 96"/>
              <a:gd name="T40" fmla="*/ 23 w 84"/>
              <a:gd name="T41" fmla="*/ 61 h 96"/>
              <a:gd name="T42" fmla="*/ 17 w 84"/>
              <a:gd name="T43" fmla="*/ 57 h 96"/>
              <a:gd name="T44" fmla="*/ 14 w 84"/>
              <a:gd name="T45" fmla="*/ 65 h 96"/>
              <a:gd name="T46" fmla="*/ 8 w 84"/>
              <a:gd name="T47" fmla="*/ 60 h 96"/>
              <a:gd name="T48" fmla="*/ 8 w 84"/>
              <a:gd name="T49" fmla="*/ 60 h 96"/>
              <a:gd name="T50" fmla="*/ 27 w 84"/>
              <a:gd name="T51" fmla="*/ 58 h 96"/>
              <a:gd name="T52" fmla="*/ 26 w 84"/>
              <a:gd name="T53" fmla="*/ 57 h 96"/>
              <a:gd name="T54" fmla="*/ 26 w 84"/>
              <a:gd name="T55" fmla="*/ 57 h 96"/>
              <a:gd name="T56" fmla="*/ 14 w 84"/>
              <a:gd name="T57" fmla="*/ 62 h 96"/>
              <a:gd name="T58" fmla="*/ 9 w 84"/>
              <a:gd name="T59" fmla="*/ 61 h 96"/>
              <a:gd name="T60" fmla="*/ 16 w 84"/>
              <a:gd name="T61" fmla="*/ 62 h 96"/>
              <a:gd name="T62" fmla="*/ 5 w 84"/>
              <a:gd name="T63" fmla="*/ 61 h 96"/>
              <a:gd name="T64" fmla="*/ 8 w 84"/>
              <a:gd name="T65" fmla="*/ 57 h 96"/>
              <a:gd name="T66" fmla="*/ 4 w 84"/>
              <a:gd name="T67" fmla="*/ 59 h 96"/>
              <a:gd name="T68" fmla="*/ 39 w 84"/>
              <a:gd name="T69" fmla="*/ 60 h 96"/>
              <a:gd name="T70" fmla="*/ 29 w 84"/>
              <a:gd name="T71" fmla="*/ 92 h 96"/>
              <a:gd name="T72" fmla="*/ 62 w 84"/>
              <a:gd name="T73" fmla="*/ 66 h 96"/>
              <a:gd name="T74" fmla="*/ 35 w 84"/>
              <a:gd name="T75" fmla="*/ 93 h 96"/>
              <a:gd name="T76" fmla="*/ 40 w 84"/>
              <a:gd name="T77" fmla="*/ 93 h 96"/>
              <a:gd name="T78" fmla="*/ 48 w 84"/>
              <a:gd name="T79" fmla="*/ 92 h 96"/>
              <a:gd name="T80" fmla="*/ 54 w 84"/>
              <a:gd name="T81" fmla="*/ 89 h 96"/>
              <a:gd name="T82" fmla="*/ 71 w 84"/>
              <a:gd name="T83" fmla="*/ 78 h 96"/>
              <a:gd name="T84" fmla="*/ 64 w 84"/>
              <a:gd name="T85" fmla="*/ 87 h 96"/>
              <a:gd name="T86" fmla="*/ 67 w 84"/>
              <a:gd name="T87" fmla="*/ 80 h 96"/>
              <a:gd name="T88" fmla="*/ 78 w 84"/>
              <a:gd name="T89" fmla="*/ 66 h 96"/>
              <a:gd name="T90" fmla="*/ 77 w 84"/>
              <a:gd name="T91" fmla="*/ 63 h 96"/>
              <a:gd name="T92" fmla="*/ 44 w 84"/>
              <a:gd name="T93" fmla="*/ 90 h 96"/>
              <a:gd name="T94" fmla="*/ 45 w 84"/>
              <a:gd name="T95" fmla="*/ 85 h 96"/>
              <a:gd name="T96" fmla="*/ 72 w 84"/>
              <a:gd name="T97" fmla="*/ 59 h 96"/>
              <a:gd name="T98" fmla="*/ 34 w 84"/>
              <a:gd name="T99" fmla="*/ 27 h 96"/>
              <a:gd name="T100" fmla="*/ 49 w 84"/>
              <a:gd name="T101" fmla="*/ 25 h 96"/>
              <a:gd name="T102" fmla="*/ 60 w 84"/>
              <a:gd name="T103" fmla="*/ 55 h 96"/>
              <a:gd name="T104" fmla="*/ 34 w 84"/>
              <a:gd name="T105" fmla="*/ 2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 h="96">
                <a:moveTo>
                  <a:pt x="0" y="57"/>
                </a:moveTo>
                <a:cubicBezTo>
                  <a:pt x="0" y="58"/>
                  <a:pt x="0" y="59"/>
                  <a:pt x="0" y="59"/>
                </a:cubicBezTo>
                <a:cubicBezTo>
                  <a:pt x="1" y="69"/>
                  <a:pt x="4" y="79"/>
                  <a:pt x="11" y="86"/>
                </a:cubicBezTo>
                <a:cubicBezTo>
                  <a:pt x="18" y="94"/>
                  <a:pt x="32" y="96"/>
                  <a:pt x="43" y="96"/>
                </a:cubicBezTo>
                <a:cubicBezTo>
                  <a:pt x="53" y="96"/>
                  <a:pt x="63" y="92"/>
                  <a:pt x="71" y="85"/>
                </a:cubicBezTo>
                <a:cubicBezTo>
                  <a:pt x="78" y="80"/>
                  <a:pt x="81" y="71"/>
                  <a:pt x="82" y="63"/>
                </a:cubicBezTo>
                <a:cubicBezTo>
                  <a:pt x="84" y="44"/>
                  <a:pt x="72" y="24"/>
                  <a:pt x="52" y="24"/>
                </a:cubicBezTo>
                <a:cubicBezTo>
                  <a:pt x="52" y="16"/>
                  <a:pt x="53" y="9"/>
                  <a:pt x="51" y="1"/>
                </a:cubicBezTo>
                <a:cubicBezTo>
                  <a:pt x="51" y="1"/>
                  <a:pt x="51" y="1"/>
                  <a:pt x="50" y="1"/>
                </a:cubicBezTo>
                <a:cubicBezTo>
                  <a:pt x="50" y="0"/>
                  <a:pt x="50" y="0"/>
                  <a:pt x="49" y="0"/>
                </a:cubicBezTo>
                <a:cubicBezTo>
                  <a:pt x="45" y="0"/>
                  <a:pt x="40" y="1"/>
                  <a:pt x="36" y="0"/>
                </a:cubicBezTo>
                <a:cubicBezTo>
                  <a:pt x="35" y="0"/>
                  <a:pt x="34" y="0"/>
                  <a:pt x="34" y="1"/>
                </a:cubicBezTo>
                <a:cubicBezTo>
                  <a:pt x="34" y="1"/>
                  <a:pt x="33" y="1"/>
                  <a:pt x="33" y="2"/>
                </a:cubicBezTo>
                <a:cubicBezTo>
                  <a:pt x="33" y="9"/>
                  <a:pt x="35" y="16"/>
                  <a:pt x="34" y="24"/>
                </a:cubicBezTo>
                <a:cubicBezTo>
                  <a:pt x="17" y="23"/>
                  <a:pt x="2" y="40"/>
                  <a:pt x="1" y="56"/>
                </a:cubicBezTo>
                <a:cubicBezTo>
                  <a:pt x="0" y="56"/>
                  <a:pt x="0" y="57"/>
                  <a:pt x="0" y="57"/>
                </a:cubicBezTo>
                <a:close/>
                <a:moveTo>
                  <a:pt x="29" y="92"/>
                </a:moveTo>
                <a:cubicBezTo>
                  <a:pt x="29" y="92"/>
                  <a:pt x="29" y="92"/>
                  <a:pt x="29" y="92"/>
                </a:cubicBezTo>
                <a:cubicBezTo>
                  <a:pt x="27" y="92"/>
                  <a:pt x="25" y="91"/>
                  <a:pt x="23" y="91"/>
                </a:cubicBezTo>
                <a:cubicBezTo>
                  <a:pt x="31" y="85"/>
                  <a:pt x="39" y="79"/>
                  <a:pt x="46" y="74"/>
                </a:cubicBezTo>
                <a:cubicBezTo>
                  <a:pt x="49" y="72"/>
                  <a:pt x="52" y="70"/>
                  <a:pt x="55" y="67"/>
                </a:cubicBezTo>
                <a:cubicBezTo>
                  <a:pt x="57" y="66"/>
                  <a:pt x="59" y="64"/>
                  <a:pt x="61" y="62"/>
                </a:cubicBezTo>
                <a:cubicBezTo>
                  <a:pt x="63" y="61"/>
                  <a:pt x="65" y="59"/>
                  <a:pt x="62" y="62"/>
                </a:cubicBezTo>
                <a:cubicBezTo>
                  <a:pt x="58" y="68"/>
                  <a:pt x="51" y="72"/>
                  <a:pt x="45" y="77"/>
                </a:cubicBezTo>
                <a:cubicBezTo>
                  <a:pt x="42" y="80"/>
                  <a:pt x="39" y="83"/>
                  <a:pt x="36" y="86"/>
                </a:cubicBezTo>
                <a:cubicBezTo>
                  <a:pt x="35" y="87"/>
                  <a:pt x="33" y="89"/>
                  <a:pt x="31" y="90"/>
                </a:cubicBezTo>
                <a:cubicBezTo>
                  <a:pt x="31" y="91"/>
                  <a:pt x="30" y="91"/>
                  <a:pt x="29" y="92"/>
                </a:cubicBezTo>
                <a:close/>
                <a:moveTo>
                  <a:pt x="17" y="87"/>
                </a:moveTo>
                <a:cubicBezTo>
                  <a:pt x="17" y="87"/>
                  <a:pt x="17" y="87"/>
                  <a:pt x="17" y="87"/>
                </a:cubicBezTo>
                <a:cubicBezTo>
                  <a:pt x="23" y="82"/>
                  <a:pt x="29" y="76"/>
                  <a:pt x="35" y="71"/>
                </a:cubicBezTo>
                <a:cubicBezTo>
                  <a:pt x="38" y="68"/>
                  <a:pt x="42" y="65"/>
                  <a:pt x="45" y="62"/>
                </a:cubicBezTo>
                <a:cubicBezTo>
                  <a:pt x="48" y="61"/>
                  <a:pt x="52" y="58"/>
                  <a:pt x="54" y="57"/>
                </a:cubicBezTo>
                <a:cubicBezTo>
                  <a:pt x="47" y="63"/>
                  <a:pt x="40" y="68"/>
                  <a:pt x="34" y="74"/>
                </a:cubicBezTo>
                <a:cubicBezTo>
                  <a:pt x="29" y="78"/>
                  <a:pt x="23" y="82"/>
                  <a:pt x="19" y="88"/>
                </a:cubicBezTo>
                <a:cubicBezTo>
                  <a:pt x="19" y="88"/>
                  <a:pt x="19" y="89"/>
                  <a:pt x="19" y="88"/>
                </a:cubicBezTo>
                <a:cubicBezTo>
                  <a:pt x="26" y="84"/>
                  <a:pt x="32" y="80"/>
                  <a:pt x="38" y="75"/>
                </a:cubicBezTo>
                <a:cubicBezTo>
                  <a:pt x="44" y="70"/>
                  <a:pt x="51" y="64"/>
                  <a:pt x="58" y="60"/>
                </a:cubicBezTo>
                <a:cubicBezTo>
                  <a:pt x="55" y="61"/>
                  <a:pt x="52" y="64"/>
                  <a:pt x="50" y="67"/>
                </a:cubicBezTo>
                <a:cubicBezTo>
                  <a:pt x="46" y="70"/>
                  <a:pt x="42" y="73"/>
                  <a:pt x="38" y="76"/>
                </a:cubicBezTo>
                <a:cubicBezTo>
                  <a:pt x="35" y="79"/>
                  <a:pt x="32" y="83"/>
                  <a:pt x="29" y="85"/>
                </a:cubicBezTo>
                <a:cubicBezTo>
                  <a:pt x="26" y="87"/>
                  <a:pt x="24" y="88"/>
                  <a:pt x="23" y="90"/>
                </a:cubicBezTo>
                <a:cubicBezTo>
                  <a:pt x="21" y="89"/>
                  <a:pt x="19" y="89"/>
                  <a:pt x="17" y="87"/>
                </a:cubicBezTo>
                <a:close/>
                <a:moveTo>
                  <a:pt x="17" y="87"/>
                </a:moveTo>
                <a:cubicBezTo>
                  <a:pt x="17" y="87"/>
                  <a:pt x="17" y="87"/>
                  <a:pt x="17" y="87"/>
                </a:cubicBezTo>
                <a:cubicBezTo>
                  <a:pt x="16" y="87"/>
                  <a:pt x="15" y="86"/>
                  <a:pt x="15" y="86"/>
                </a:cubicBezTo>
                <a:cubicBezTo>
                  <a:pt x="21" y="81"/>
                  <a:pt x="27" y="75"/>
                  <a:pt x="33" y="70"/>
                </a:cubicBezTo>
                <a:cubicBezTo>
                  <a:pt x="36" y="67"/>
                  <a:pt x="40" y="64"/>
                  <a:pt x="43" y="61"/>
                </a:cubicBezTo>
                <a:cubicBezTo>
                  <a:pt x="45" y="60"/>
                  <a:pt x="47" y="59"/>
                  <a:pt x="49" y="57"/>
                </a:cubicBezTo>
                <a:cubicBezTo>
                  <a:pt x="53" y="55"/>
                  <a:pt x="48" y="58"/>
                  <a:pt x="47" y="59"/>
                </a:cubicBezTo>
                <a:cubicBezTo>
                  <a:pt x="42" y="63"/>
                  <a:pt x="37" y="67"/>
                  <a:pt x="32" y="72"/>
                </a:cubicBezTo>
                <a:cubicBezTo>
                  <a:pt x="27" y="77"/>
                  <a:pt x="21" y="81"/>
                  <a:pt x="17" y="87"/>
                </a:cubicBezTo>
                <a:close/>
                <a:moveTo>
                  <a:pt x="48" y="76"/>
                </a:moveTo>
                <a:cubicBezTo>
                  <a:pt x="54" y="71"/>
                  <a:pt x="60" y="67"/>
                  <a:pt x="65" y="61"/>
                </a:cubicBezTo>
                <a:cubicBezTo>
                  <a:pt x="65" y="61"/>
                  <a:pt x="66" y="61"/>
                  <a:pt x="66" y="61"/>
                </a:cubicBezTo>
                <a:cubicBezTo>
                  <a:pt x="62" y="64"/>
                  <a:pt x="59" y="68"/>
                  <a:pt x="55" y="71"/>
                </a:cubicBezTo>
                <a:cubicBezTo>
                  <a:pt x="49" y="75"/>
                  <a:pt x="44" y="80"/>
                  <a:pt x="38" y="85"/>
                </a:cubicBezTo>
                <a:cubicBezTo>
                  <a:pt x="42" y="82"/>
                  <a:pt x="45" y="78"/>
                  <a:pt x="48" y="76"/>
                </a:cubicBezTo>
                <a:close/>
                <a:moveTo>
                  <a:pt x="46" y="73"/>
                </a:moveTo>
                <a:cubicBezTo>
                  <a:pt x="42" y="76"/>
                  <a:pt x="37" y="79"/>
                  <a:pt x="33" y="82"/>
                </a:cubicBezTo>
                <a:cubicBezTo>
                  <a:pt x="35" y="80"/>
                  <a:pt x="37" y="78"/>
                  <a:pt x="39" y="76"/>
                </a:cubicBezTo>
                <a:cubicBezTo>
                  <a:pt x="45" y="70"/>
                  <a:pt x="53" y="65"/>
                  <a:pt x="60" y="59"/>
                </a:cubicBezTo>
                <a:cubicBezTo>
                  <a:pt x="60" y="59"/>
                  <a:pt x="60" y="58"/>
                  <a:pt x="59" y="58"/>
                </a:cubicBezTo>
                <a:cubicBezTo>
                  <a:pt x="53" y="61"/>
                  <a:pt x="48" y="66"/>
                  <a:pt x="43" y="70"/>
                </a:cubicBezTo>
                <a:cubicBezTo>
                  <a:pt x="36" y="75"/>
                  <a:pt x="29" y="81"/>
                  <a:pt x="22" y="86"/>
                </a:cubicBezTo>
                <a:cubicBezTo>
                  <a:pt x="19" y="88"/>
                  <a:pt x="22" y="85"/>
                  <a:pt x="22" y="85"/>
                </a:cubicBezTo>
                <a:cubicBezTo>
                  <a:pt x="24" y="83"/>
                  <a:pt x="25" y="82"/>
                  <a:pt x="27" y="81"/>
                </a:cubicBezTo>
                <a:cubicBezTo>
                  <a:pt x="30" y="78"/>
                  <a:pt x="33" y="76"/>
                  <a:pt x="36" y="73"/>
                </a:cubicBezTo>
                <a:cubicBezTo>
                  <a:pt x="42" y="68"/>
                  <a:pt x="49" y="62"/>
                  <a:pt x="55" y="56"/>
                </a:cubicBezTo>
                <a:cubicBezTo>
                  <a:pt x="55" y="56"/>
                  <a:pt x="55" y="56"/>
                  <a:pt x="55" y="56"/>
                </a:cubicBezTo>
                <a:cubicBezTo>
                  <a:pt x="58" y="57"/>
                  <a:pt x="60" y="59"/>
                  <a:pt x="63" y="60"/>
                </a:cubicBezTo>
                <a:cubicBezTo>
                  <a:pt x="57" y="64"/>
                  <a:pt x="52" y="69"/>
                  <a:pt x="46" y="73"/>
                </a:cubicBezTo>
                <a:close/>
                <a:moveTo>
                  <a:pt x="40" y="65"/>
                </a:moveTo>
                <a:cubicBezTo>
                  <a:pt x="41" y="64"/>
                  <a:pt x="43" y="63"/>
                  <a:pt x="44" y="62"/>
                </a:cubicBezTo>
                <a:cubicBezTo>
                  <a:pt x="47" y="60"/>
                  <a:pt x="50" y="58"/>
                  <a:pt x="52" y="56"/>
                </a:cubicBezTo>
                <a:cubicBezTo>
                  <a:pt x="52" y="55"/>
                  <a:pt x="52" y="55"/>
                  <a:pt x="52" y="55"/>
                </a:cubicBezTo>
                <a:cubicBezTo>
                  <a:pt x="52" y="55"/>
                  <a:pt x="53" y="55"/>
                  <a:pt x="53" y="55"/>
                </a:cubicBezTo>
                <a:cubicBezTo>
                  <a:pt x="54" y="55"/>
                  <a:pt x="54" y="55"/>
                  <a:pt x="55" y="56"/>
                </a:cubicBezTo>
                <a:cubicBezTo>
                  <a:pt x="50" y="59"/>
                  <a:pt x="45" y="62"/>
                  <a:pt x="40" y="65"/>
                </a:cubicBezTo>
                <a:close/>
                <a:moveTo>
                  <a:pt x="18" y="82"/>
                </a:moveTo>
                <a:cubicBezTo>
                  <a:pt x="17" y="82"/>
                  <a:pt x="17" y="83"/>
                  <a:pt x="16" y="84"/>
                </a:cubicBezTo>
                <a:cubicBezTo>
                  <a:pt x="17" y="83"/>
                  <a:pt x="18" y="82"/>
                  <a:pt x="19" y="81"/>
                </a:cubicBezTo>
                <a:cubicBezTo>
                  <a:pt x="21" y="78"/>
                  <a:pt x="24" y="75"/>
                  <a:pt x="27" y="72"/>
                </a:cubicBezTo>
                <a:cubicBezTo>
                  <a:pt x="33" y="67"/>
                  <a:pt x="39" y="62"/>
                  <a:pt x="45" y="56"/>
                </a:cubicBezTo>
                <a:cubicBezTo>
                  <a:pt x="45" y="56"/>
                  <a:pt x="45" y="56"/>
                  <a:pt x="45" y="56"/>
                </a:cubicBezTo>
                <a:cubicBezTo>
                  <a:pt x="32" y="60"/>
                  <a:pt x="24" y="72"/>
                  <a:pt x="13" y="80"/>
                </a:cubicBezTo>
                <a:cubicBezTo>
                  <a:pt x="13" y="80"/>
                  <a:pt x="11" y="81"/>
                  <a:pt x="11" y="81"/>
                </a:cubicBezTo>
                <a:cubicBezTo>
                  <a:pt x="12" y="80"/>
                  <a:pt x="13" y="78"/>
                  <a:pt x="15" y="76"/>
                </a:cubicBezTo>
                <a:cubicBezTo>
                  <a:pt x="17" y="74"/>
                  <a:pt x="20" y="71"/>
                  <a:pt x="23" y="69"/>
                </a:cubicBezTo>
                <a:cubicBezTo>
                  <a:pt x="27" y="66"/>
                  <a:pt x="31" y="63"/>
                  <a:pt x="35" y="59"/>
                </a:cubicBezTo>
                <a:cubicBezTo>
                  <a:pt x="36" y="58"/>
                  <a:pt x="38" y="58"/>
                  <a:pt x="40" y="57"/>
                </a:cubicBezTo>
                <a:cubicBezTo>
                  <a:pt x="43" y="56"/>
                  <a:pt x="47" y="55"/>
                  <a:pt x="51" y="55"/>
                </a:cubicBezTo>
                <a:cubicBezTo>
                  <a:pt x="39" y="63"/>
                  <a:pt x="29" y="73"/>
                  <a:pt x="18" y="82"/>
                </a:cubicBezTo>
                <a:close/>
                <a:moveTo>
                  <a:pt x="8" y="78"/>
                </a:moveTo>
                <a:cubicBezTo>
                  <a:pt x="13" y="76"/>
                  <a:pt x="17" y="72"/>
                  <a:pt x="21" y="69"/>
                </a:cubicBezTo>
                <a:cubicBezTo>
                  <a:pt x="23" y="67"/>
                  <a:pt x="26" y="65"/>
                  <a:pt x="28" y="63"/>
                </a:cubicBezTo>
                <a:cubicBezTo>
                  <a:pt x="29" y="61"/>
                  <a:pt x="31" y="60"/>
                  <a:pt x="33" y="59"/>
                </a:cubicBezTo>
                <a:cubicBezTo>
                  <a:pt x="33" y="59"/>
                  <a:pt x="33" y="59"/>
                  <a:pt x="33" y="59"/>
                </a:cubicBezTo>
                <a:cubicBezTo>
                  <a:pt x="33" y="59"/>
                  <a:pt x="33" y="59"/>
                  <a:pt x="34" y="59"/>
                </a:cubicBezTo>
                <a:cubicBezTo>
                  <a:pt x="34" y="59"/>
                  <a:pt x="34" y="59"/>
                  <a:pt x="34" y="59"/>
                </a:cubicBezTo>
                <a:cubicBezTo>
                  <a:pt x="27" y="67"/>
                  <a:pt x="16" y="72"/>
                  <a:pt x="10" y="81"/>
                </a:cubicBezTo>
                <a:cubicBezTo>
                  <a:pt x="10" y="80"/>
                  <a:pt x="9" y="79"/>
                  <a:pt x="8" y="78"/>
                </a:cubicBezTo>
                <a:close/>
                <a:moveTo>
                  <a:pt x="7" y="76"/>
                </a:moveTo>
                <a:cubicBezTo>
                  <a:pt x="10" y="73"/>
                  <a:pt x="13" y="70"/>
                  <a:pt x="16" y="67"/>
                </a:cubicBezTo>
                <a:cubicBezTo>
                  <a:pt x="17" y="66"/>
                  <a:pt x="19" y="64"/>
                  <a:pt x="20" y="63"/>
                </a:cubicBezTo>
                <a:cubicBezTo>
                  <a:pt x="22" y="61"/>
                  <a:pt x="28" y="55"/>
                  <a:pt x="23" y="61"/>
                </a:cubicBezTo>
                <a:cubicBezTo>
                  <a:pt x="21" y="65"/>
                  <a:pt x="18" y="68"/>
                  <a:pt x="15" y="71"/>
                </a:cubicBezTo>
                <a:cubicBezTo>
                  <a:pt x="12" y="73"/>
                  <a:pt x="10" y="75"/>
                  <a:pt x="8" y="77"/>
                </a:cubicBezTo>
                <a:cubicBezTo>
                  <a:pt x="7" y="77"/>
                  <a:pt x="7" y="76"/>
                  <a:pt x="7" y="76"/>
                </a:cubicBezTo>
                <a:close/>
                <a:moveTo>
                  <a:pt x="4" y="67"/>
                </a:moveTo>
                <a:cubicBezTo>
                  <a:pt x="9" y="64"/>
                  <a:pt x="12" y="59"/>
                  <a:pt x="17" y="57"/>
                </a:cubicBezTo>
                <a:cubicBezTo>
                  <a:pt x="17" y="57"/>
                  <a:pt x="15" y="60"/>
                  <a:pt x="14" y="61"/>
                </a:cubicBezTo>
                <a:cubicBezTo>
                  <a:pt x="13" y="62"/>
                  <a:pt x="12" y="63"/>
                  <a:pt x="10" y="64"/>
                </a:cubicBezTo>
                <a:cubicBezTo>
                  <a:pt x="8" y="66"/>
                  <a:pt x="7" y="69"/>
                  <a:pt x="5" y="71"/>
                </a:cubicBezTo>
                <a:cubicBezTo>
                  <a:pt x="5" y="71"/>
                  <a:pt x="6" y="72"/>
                  <a:pt x="6" y="72"/>
                </a:cubicBezTo>
                <a:cubicBezTo>
                  <a:pt x="9" y="70"/>
                  <a:pt x="11" y="67"/>
                  <a:pt x="14" y="65"/>
                </a:cubicBezTo>
                <a:cubicBezTo>
                  <a:pt x="15" y="63"/>
                  <a:pt x="17" y="62"/>
                  <a:pt x="18" y="60"/>
                </a:cubicBezTo>
                <a:cubicBezTo>
                  <a:pt x="19" y="60"/>
                  <a:pt x="23" y="55"/>
                  <a:pt x="21" y="59"/>
                </a:cubicBezTo>
                <a:cubicBezTo>
                  <a:pt x="17" y="64"/>
                  <a:pt x="11" y="69"/>
                  <a:pt x="6" y="74"/>
                </a:cubicBezTo>
                <a:cubicBezTo>
                  <a:pt x="6" y="72"/>
                  <a:pt x="5" y="70"/>
                  <a:pt x="4" y="67"/>
                </a:cubicBezTo>
                <a:close/>
                <a:moveTo>
                  <a:pt x="8" y="60"/>
                </a:moveTo>
                <a:cubicBezTo>
                  <a:pt x="9" y="59"/>
                  <a:pt x="10" y="57"/>
                  <a:pt x="12" y="56"/>
                </a:cubicBezTo>
                <a:cubicBezTo>
                  <a:pt x="15" y="54"/>
                  <a:pt x="12" y="57"/>
                  <a:pt x="11" y="58"/>
                </a:cubicBezTo>
                <a:cubicBezTo>
                  <a:pt x="9" y="60"/>
                  <a:pt x="6" y="62"/>
                  <a:pt x="4" y="66"/>
                </a:cubicBezTo>
                <a:cubicBezTo>
                  <a:pt x="4" y="65"/>
                  <a:pt x="4" y="64"/>
                  <a:pt x="4" y="64"/>
                </a:cubicBezTo>
                <a:cubicBezTo>
                  <a:pt x="5" y="62"/>
                  <a:pt x="6" y="61"/>
                  <a:pt x="8" y="60"/>
                </a:cubicBezTo>
                <a:close/>
                <a:moveTo>
                  <a:pt x="11" y="75"/>
                </a:moveTo>
                <a:cubicBezTo>
                  <a:pt x="11" y="76"/>
                  <a:pt x="10" y="77"/>
                  <a:pt x="9" y="77"/>
                </a:cubicBezTo>
                <a:cubicBezTo>
                  <a:pt x="10" y="77"/>
                  <a:pt x="11" y="75"/>
                  <a:pt x="11" y="75"/>
                </a:cubicBezTo>
                <a:cubicBezTo>
                  <a:pt x="13" y="73"/>
                  <a:pt x="15" y="72"/>
                  <a:pt x="16" y="70"/>
                </a:cubicBezTo>
                <a:cubicBezTo>
                  <a:pt x="20" y="67"/>
                  <a:pt x="24" y="62"/>
                  <a:pt x="27" y="58"/>
                </a:cubicBezTo>
                <a:cubicBezTo>
                  <a:pt x="27" y="58"/>
                  <a:pt x="27" y="58"/>
                  <a:pt x="27" y="57"/>
                </a:cubicBezTo>
                <a:cubicBezTo>
                  <a:pt x="28" y="58"/>
                  <a:pt x="30" y="58"/>
                  <a:pt x="31" y="59"/>
                </a:cubicBezTo>
                <a:cubicBezTo>
                  <a:pt x="31" y="59"/>
                  <a:pt x="31" y="59"/>
                  <a:pt x="32" y="59"/>
                </a:cubicBezTo>
                <a:cubicBezTo>
                  <a:pt x="25" y="64"/>
                  <a:pt x="19" y="71"/>
                  <a:pt x="11" y="75"/>
                </a:cubicBezTo>
                <a:close/>
                <a:moveTo>
                  <a:pt x="26" y="57"/>
                </a:moveTo>
                <a:cubicBezTo>
                  <a:pt x="19" y="62"/>
                  <a:pt x="13" y="69"/>
                  <a:pt x="7" y="75"/>
                </a:cubicBezTo>
                <a:cubicBezTo>
                  <a:pt x="9" y="73"/>
                  <a:pt x="13" y="68"/>
                  <a:pt x="16" y="66"/>
                </a:cubicBezTo>
                <a:cubicBezTo>
                  <a:pt x="18" y="63"/>
                  <a:pt x="21" y="60"/>
                  <a:pt x="23" y="56"/>
                </a:cubicBezTo>
                <a:cubicBezTo>
                  <a:pt x="23" y="56"/>
                  <a:pt x="23" y="56"/>
                  <a:pt x="23" y="56"/>
                </a:cubicBezTo>
                <a:cubicBezTo>
                  <a:pt x="24" y="56"/>
                  <a:pt x="25" y="57"/>
                  <a:pt x="26" y="57"/>
                </a:cubicBezTo>
                <a:cubicBezTo>
                  <a:pt x="26" y="57"/>
                  <a:pt x="26" y="57"/>
                  <a:pt x="26" y="57"/>
                </a:cubicBezTo>
                <a:close/>
                <a:moveTo>
                  <a:pt x="16" y="62"/>
                </a:moveTo>
                <a:cubicBezTo>
                  <a:pt x="14" y="63"/>
                  <a:pt x="13" y="65"/>
                  <a:pt x="11" y="66"/>
                </a:cubicBezTo>
                <a:cubicBezTo>
                  <a:pt x="10" y="68"/>
                  <a:pt x="8" y="69"/>
                  <a:pt x="7" y="70"/>
                </a:cubicBezTo>
                <a:cubicBezTo>
                  <a:pt x="9" y="67"/>
                  <a:pt x="11" y="64"/>
                  <a:pt x="14" y="62"/>
                </a:cubicBezTo>
                <a:cubicBezTo>
                  <a:pt x="16" y="60"/>
                  <a:pt x="18" y="59"/>
                  <a:pt x="19" y="56"/>
                </a:cubicBezTo>
                <a:cubicBezTo>
                  <a:pt x="19" y="55"/>
                  <a:pt x="18" y="55"/>
                  <a:pt x="18" y="55"/>
                </a:cubicBezTo>
                <a:cubicBezTo>
                  <a:pt x="13" y="58"/>
                  <a:pt x="10" y="62"/>
                  <a:pt x="6" y="65"/>
                </a:cubicBezTo>
                <a:cubicBezTo>
                  <a:pt x="4" y="67"/>
                  <a:pt x="5" y="66"/>
                  <a:pt x="6" y="64"/>
                </a:cubicBezTo>
                <a:cubicBezTo>
                  <a:pt x="7" y="63"/>
                  <a:pt x="8" y="62"/>
                  <a:pt x="9" y="61"/>
                </a:cubicBezTo>
                <a:cubicBezTo>
                  <a:pt x="11" y="59"/>
                  <a:pt x="13" y="57"/>
                  <a:pt x="14" y="55"/>
                </a:cubicBezTo>
                <a:cubicBezTo>
                  <a:pt x="14" y="55"/>
                  <a:pt x="14" y="55"/>
                  <a:pt x="14" y="55"/>
                </a:cubicBezTo>
                <a:cubicBezTo>
                  <a:pt x="17" y="55"/>
                  <a:pt x="20" y="55"/>
                  <a:pt x="22" y="56"/>
                </a:cubicBezTo>
                <a:cubicBezTo>
                  <a:pt x="22" y="56"/>
                  <a:pt x="22" y="56"/>
                  <a:pt x="22" y="56"/>
                </a:cubicBezTo>
                <a:cubicBezTo>
                  <a:pt x="20" y="58"/>
                  <a:pt x="18" y="60"/>
                  <a:pt x="16" y="62"/>
                </a:cubicBezTo>
                <a:close/>
                <a:moveTo>
                  <a:pt x="5" y="61"/>
                </a:moveTo>
                <a:cubicBezTo>
                  <a:pt x="6" y="60"/>
                  <a:pt x="6" y="60"/>
                  <a:pt x="7" y="59"/>
                </a:cubicBezTo>
                <a:cubicBezTo>
                  <a:pt x="8" y="58"/>
                  <a:pt x="9" y="56"/>
                  <a:pt x="10" y="55"/>
                </a:cubicBezTo>
                <a:cubicBezTo>
                  <a:pt x="11" y="55"/>
                  <a:pt x="12" y="55"/>
                  <a:pt x="14" y="55"/>
                </a:cubicBezTo>
                <a:cubicBezTo>
                  <a:pt x="10" y="56"/>
                  <a:pt x="8" y="59"/>
                  <a:pt x="5" y="61"/>
                </a:cubicBezTo>
                <a:close/>
                <a:moveTo>
                  <a:pt x="4" y="59"/>
                </a:moveTo>
                <a:cubicBezTo>
                  <a:pt x="5" y="58"/>
                  <a:pt x="6" y="57"/>
                  <a:pt x="7" y="56"/>
                </a:cubicBezTo>
                <a:cubicBezTo>
                  <a:pt x="8" y="56"/>
                  <a:pt x="8" y="55"/>
                  <a:pt x="9" y="55"/>
                </a:cubicBezTo>
                <a:cubicBezTo>
                  <a:pt x="9" y="55"/>
                  <a:pt x="9" y="55"/>
                  <a:pt x="9" y="55"/>
                </a:cubicBezTo>
                <a:cubicBezTo>
                  <a:pt x="9" y="56"/>
                  <a:pt x="8" y="56"/>
                  <a:pt x="8" y="57"/>
                </a:cubicBezTo>
                <a:cubicBezTo>
                  <a:pt x="6" y="59"/>
                  <a:pt x="5" y="61"/>
                  <a:pt x="4" y="62"/>
                </a:cubicBezTo>
                <a:cubicBezTo>
                  <a:pt x="3" y="62"/>
                  <a:pt x="3" y="61"/>
                  <a:pt x="3" y="61"/>
                </a:cubicBezTo>
                <a:cubicBezTo>
                  <a:pt x="3" y="60"/>
                  <a:pt x="3" y="58"/>
                  <a:pt x="3" y="57"/>
                </a:cubicBezTo>
                <a:cubicBezTo>
                  <a:pt x="5" y="56"/>
                  <a:pt x="6" y="56"/>
                  <a:pt x="7" y="55"/>
                </a:cubicBezTo>
                <a:cubicBezTo>
                  <a:pt x="6" y="56"/>
                  <a:pt x="5" y="58"/>
                  <a:pt x="4" y="59"/>
                </a:cubicBezTo>
                <a:cubicBezTo>
                  <a:pt x="3" y="59"/>
                  <a:pt x="4" y="60"/>
                  <a:pt x="4" y="59"/>
                </a:cubicBezTo>
                <a:close/>
                <a:moveTo>
                  <a:pt x="11" y="82"/>
                </a:moveTo>
                <a:cubicBezTo>
                  <a:pt x="22" y="75"/>
                  <a:pt x="29" y="65"/>
                  <a:pt x="40" y="59"/>
                </a:cubicBezTo>
                <a:cubicBezTo>
                  <a:pt x="40" y="58"/>
                  <a:pt x="45" y="56"/>
                  <a:pt x="43" y="57"/>
                </a:cubicBezTo>
                <a:cubicBezTo>
                  <a:pt x="42" y="58"/>
                  <a:pt x="41" y="59"/>
                  <a:pt x="39" y="60"/>
                </a:cubicBezTo>
                <a:cubicBezTo>
                  <a:pt x="36" y="63"/>
                  <a:pt x="33" y="66"/>
                  <a:pt x="30" y="68"/>
                </a:cubicBezTo>
                <a:cubicBezTo>
                  <a:pt x="25" y="74"/>
                  <a:pt x="19" y="79"/>
                  <a:pt x="14" y="85"/>
                </a:cubicBezTo>
                <a:cubicBezTo>
                  <a:pt x="14" y="85"/>
                  <a:pt x="14" y="85"/>
                  <a:pt x="14" y="85"/>
                </a:cubicBezTo>
                <a:cubicBezTo>
                  <a:pt x="13" y="84"/>
                  <a:pt x="12" y="83"/>
                  <a:pt x="11" y="82"/>
                </a:cubicBezTo>
                <a:close/>
                <a:moveTo>
                  <a:pt x="29" y="92"/>
                </a:moveTo>
                <a:cubicBezTo>
                  <a:pt x="30" y="92"/>
                  <a:pt x="30" y="92"/>
                  <a:pt x="31" y="91"/>
                </a:cubicBezTo>
                <a:cubicBezTo>
                  <a:pt x="31" y="92"/>
                  <a:pt x="31" y="91"/>
                  <a:pt x="32" y="91"/>
                </a:cubicBezTo>
                <a:cubicBezTo>
                  <a:pt x="33" y="90"/>
                  <a:pt x="34" y="89"/>
                  <a:pt x="35" y="89"/>
                </a:cubicBezTo>
                <a:cubicBezTo>
                  <a:pt x="41" y="84"/>
                  <a:pt x="47" y="79"/>
                  <a:pt x="53" y="74"/>
                </a:cubicBezTo>
                <a:cubicBezTo>
                  <a:pt x="56" y="71"/>
                  <a:pt x="59" y="69"/>
                  <a:pt x="62" y="66"/>
                </a:cubicBezTo>
                <a:cubicBezTo>
                  <a:pt x="63" y="65"/>
                  <a:pt x="65" y="63"/>
                  <a:pt x="66" y="62"/>
                </a:cubicBezTo>
                <a:cubicBezTo>
                  <a:pt x="67" y="62"/>
                  <a:pt x="68" y="61"/>
                  <a:pt x="69" y="60"/>
                </a:cubicBezTo>
                <a:cubicBezTo>
                  <a:pt x="69" y="60"/>
                  <a:pt x="70" y="60"/>
                  <a:pt x="70" y="60"/>
                </a:cubicBezTo>
                <a:cubicBezTo>
                  <a:pt x="60" y="72"/>
                  <a:pt x="45" y="81"/>
                  <a:pt x="35" y="92"/>
                </a:cubicBezTo>
                <a:cubicBezTo>
                  <a:pt x="34" y="93"/>
                  <a:pt x="35" y="93"/>
                  <a:pt x="35" y="93"/>
                </a:cubicBezTo>
                <a:cubicBezTo>
                  <a:pt x="47" y="84"/>
                  <a:pt x="59" y="75"/>
                  <a:pt x="71" y="64"/>
                </a:cubicBezTo>
                <a:cubicBezTo>
                  <a:pt x="70" y="65"/>
                  <a:pt x="69" y="66"/>
                  <a:pt x="68" y="67"/>
                </a:cubicBezTo>
                <a:cubicBezTo>
                  <a:pt x="64" y="70"/>
                  <a:pt x="61" y="73"/>
                  <a:pt x="58" y="76"/>
                </a:cubicBezTo>
                <a:cubicBezTo>
                  <a:pt x="52" y="82"/>
                  <a:pt x="46" y="87"/>
                  <a:pt x="40" y="93"/>
                </a:cubicBezTo>
                <a:cubicBezTo>
                  <a:pt x="40" y="93"/>
                  <a:pt x="40" y="94"/>
                  <a:pt x="40" y="93"/>
                </a:cubicBezTo>
                <a:cubicBezTo>
                  <a:pt x="52" y="85"/>
                  <a:pt x="62" y="76"/>
                  <a:pt x="73" y="66"/>
                </a:cubicBezTo>
                <a:cubicBezTo>
                  <a:pt x="73" y="66"/>
                  <a:pt x="73" y="66"/>
                  <a:pt x="73" y="67"/>
                </a:cubicBezTo>
                <a:cubicBezTo>
                  <a:pt x="70" y="70"/>
                  <a:pt x="67" y="73"/>
                  <a:pt x="64" y="75"/>
                </a:cubicBezTo>
                <a:cubicBezTo>
                  <a:pt x="58" y="81"/>
                  <a:pt x="53" y="86"/>
                  <a:pt x="47" y="92"/>
                </a:cubicBezTo>
                <a:cubicBezTo>
                  <a:pt x="47" y="92"/>
                  <a:pt x="47" y="93"/>
                  <a:pt x="48" y="92"/>
                </a:cubicBezTo>
                <a:cubicBezTo>
                  <a:pt x="57" y="86"/>
                  <a:pt x="65" y="77"/>
                  <a:pt x="74" y="69"/>
                </a:cubicBezTo>
                <a:cubicBezTo>
                  <a:pt x="75" y="69"/>
                  <a:pt x="76" y="68"/>
                  <a:pt x="77" y="67"/>
                </a:cubicBezTo>
                <a:cubicBezTo>
                  <a:pt x="76" y="68"/>
                  <a:pt x="75" y="70"/>
                  <a:pt x="74" y="71"/>
                </a:cubicBezTo>
                <a:cubicBezTo>
                  <a:pt x="72" y="73"/>
                  <a:pt x="70" y="74"/>
                  <a:pt x="68" y="76"/>
                </a:cubicBezTo>
                <a:cubicBezTo>
                  <a:pt x="63" y="80"/>
                  <a:pt x="59" y="85"/>
                  <a:pt x="54" y="89"/>
                </a:cubicBezTo>
                <a:cubicBezTo>
                  <a:pt x="54" y="90"/>
                  <a:pt x="54" y="90"/>
                  <a:pt x="55" y="90"/>
                </a:cubicBezTo>
                <a:cubicBezTo>
                  <a:pt x="62" y="87"/>
                  <a:pt x="67" y="81"/>
                  <a:pt x="73" y="76"/>
                </a:cubicBezTo>
                <a:cubicBezTo>
                  <a:pt x="73" y="76"/>
                  <a:pt x="75" y="74"/>
                  <a:pt x="76" y="73"/>
                </a:cubicBezTo>
                <a:cubicBezTo>
                  <a:pt x="76" y="73"/>
                  <a:pt x="76" y="74"/>
                  <a:pt x="76" y="74"/>
                </a:cubicBezTo>
                <a:cubicBezTo>
                  <a:pt x="74" y="76"/>
                  <a:pt x="72" y="77"/>
                  <a:pt x="71" y="78"/>
                </a:cubicBezTo>
                <a:cubicBezTo>
                  <a:pt x="67" y="81"/>
                  <a:pt x="65" y="85"/>
                  <a:pt x="61" y="88"/>
                </a:cubicBezTo>
                <a:cubicBezTo>
                  <a:pt x="61" y="88"/>
                  <a:pt x="61" y="89"/>
                  <a:pt x="61" y="89"/>
                </a:cubicBezTo>
                <a:cubicBezTo>
                  <a:pt x="56" y="91"/>
                  <a:pt x="49" y="93"/>
                  <a:pt x="43" y="93"/>
                </a:cubicBezTo>
                <a:cubicBezTo>
                  <a:pt x="38" y="94"/>
                  <a:pt x="34" y="93"/>
                  <a:pt x="29" y="92"/>
                </a:cubicBezTo>
                <a:close/>
                <a:moveTo>
                  <a:pt x="64" y="87"/>
                </a:moveTo>
                <a:cubicBezTo>
                  <a:pt x="66" y="85"/>
                  <a:pt x="68" y="82"/>
                  <a:pt x="70" y="80"/>
                </a:cubicBezTo>
                <a:cubicBezTo>
                  <a:pt x="72" y="78"/>
                  <a:pt x="73" y="77"/>
                  <a:pt x="75" y="76"/>
                </a:cubicBezTo>
                <a:cubicBezTo>
                  <a:pt x="72" y="80"/>
                  <a:pt x="68" y="84"/>
                  <a:pt x="64" y="87"/>
                </a:cubicBezTo>
                <a:close/>
                <a:moveTo>
                  <a:pt x="76" y="72"/>
                </a:moveTo>
                <a:cubicBezTo>
                  <a:pt x="73" y="75"/>
                  <a:pt x="70" y="77"/>
                  <a:pt x="67" y="80"/>
                </a:cubicBezTo>
                <a:cubicBezTo>
                  <a:pt x="65" y="82"/>
                  <a:pt x="63" y="84"/>
                  <a:pt x="61" y="86"/>
                </a:cubicBezTo>
                <a:cubicBezTo>
                  <a:pt x="60" y="87"/>
                  <a:pt x="54" y="91"/>
                  <a:pt x="57" y="87"/>
                </a:cubicBezTo>
                <a:cubicBezTo>
                  <a:pt x="61" y="83"/>
                  <a:pt x="65" y="79"/>
                  <a:pt x="70" y="75"/>
                </a:cubicBezTo>
                <a:cubicBezTo>
                  <a:pt x="73" y="73"/>
                  <a:pt x="77" y="70"/>
                  <a:pt x="78" y="66"/>
                </a:cubicBezTo>
                <a:cubicBezTo>
                  <a:pt x="78" y="66"/>
                  <a:pt x="78" y="65"/>
                  <a:pt x="78" y="66"/>
                </a:cubicBezTo>
                <a:cubicBezTo>
                  <a:pt x="73" y="70"/>
                  <a:pt x="68" y="73"/>
                  <a:pt x="64" y="77"/>
                </a:cubicBezTo>
                <a:cubicBezTo>
                  <a:pt x="61" y="80"/>
                  <a:pt x="59" y="82"/>
                  <a:pt x="56" y="85"/>
                </a:cubicBezTo>
                <a:cubicBezTo>
                  <a:pt x="54" y="87"/>
                  <a:pt x="50" y="90"/>
                  <a:pt x="49" y="91"/>
                </a:cubicBezTo>
                <a:cubicBezTo>
                  <a:pt x="58" y="82"/>
                  <a:pt x="68" y="73"/>
                  <a:pt x="77" y="64"/>
                </a:cubicBezTo>
                <a:cubicBezTo>
                  <a:pt x="77" y="64"/>
                  <a:pt x="77" y="63"/>
                  <a:pt x="77" y="63"/>
                </a:cubicBezTo>
                <a:cubicBezTo>
                  <a:pt x="78" y="63"/>
                  <a:pt x="78" y="62"/>
                  <a:pt x="79" y="62"/>
                </a:cubicBezTo>
                <a:cubicBezTo>
                  <a:pt x="79" y="61"/>
                  <a:pt x="78" y="61"/>
                  <a:pt x="78" y="61"/>
                </a:cubicBezTo>
                <a:cubicBezTo>
                  <a:pt x="72" y="67"/>
                  <a:pt x="65" y="72"/>
                  <a:pt x="59" y="78"/>
                </a:cubicBezTo>
                <a:cubicBezTo>
                  <a:pt x="56" y="80"/>
                  <a:pt x="53" y="83"/>
                  <a:pt x="50" y="85"/>
                </a:cubicBezTo>
                <a:cubicBezTo>
                  <a:pt x="48" y="87"/>
                  <a:pt x="46" y="88"/>
                  <a:pt x="44" y="90"/>
                </a:cubicBezTo>
                <a:cubicBezTo>
                  <a:pt x="50" y="85"/>
                  <a:pt x="55" y="80"/>
                  <a:pt x="60" y="76"/>
                </a:cubicBezTo>
                <a:cubicBezTo>
                  <a:pt x="65" y="70"/>
                  <a:pt x="71" y="65"/>
                  <a:pt x="76" y="59"/>
                </a:cubicBezTo>
                <a:cubicBezTo>
                  <a:pt x="76" y="59"/>
                  <a:pt x="76" y="59"/>
                  <a:pt x="76" y="59"/>
                </a:cubicBezTo>
                <a:cubicBezTo>
                  <a:pt x="69" y="65"/>
                  <a:pt x="63" y="70"/>
                  <a:pt x="56" y="76"/>
                </a:cubicBezTo>
                <a:cubicBezTo>
                  <a:pt x="53" y="79"/>
                  <a:pt x="49" y="82"/>
                  <a:pt x="45" y="85"/>
                </a:cubicBezTo>
                <a:cubicBezTo>
                  <a:pt x="43" y="86"/>
                  <a:pt x="41" y="88"/>
                  <a:pt x="39" y="89"/>
                </a:cubicBezTo>
                <a:cubicBezTo>
                  <a:pt x="38" y="89"/>
                  <a:pt x="37" y="91"/>
                  <a:pt x="37" y="91"/>
                </a:cubicBezTo>
                <a:cubicBezTo>
                  <a:pt x="37" y="91"/>
                  <a:pt x="37" y="91"/>
                  <a:pt x="37" y="90"/>
                </a:cubicBezTo>
                <a:cubicBezTo>
                  <a:pt x="43" y="85"/>
                  <a:pt x="50" y="80"/>
                  <a:pt x="56" y="74"/>
                </a:cubicBezTo>
                <a:cubicBezTo>
                  <a:pt x="61" y="69"/>
                  <a:pt x="67" y="65"/>
                  <a:pt x="72" y="59"/>
                </a:cubicBezTo>
                <a:cubicBezTo>
                  <a:pt x="74" y="58"/>
                  <a:pt x="76" y="57"/>
                  <a:pt x="79" y="58"/>
                </a:cubicBezTo>
                <a:cubicBezTo>
                  <a:pt x="79" y="58"/>
                  <a:pt x="79" y="58"/>
                  <a:pt x="79" y="58"/>
                </a:cubicBezTo>
                <a:cubicBezTo>
                  <a:pt x="79" y="59"/>
                  <a:pt x="79" y="60"/>
                  <a:pt x="79" y="61"/>
                </a:cubicBezTo>
                <a:cubicBezTo>
                  <a:pt x="79" y="65"/>
                  <a:pt x="78" y="69"/>
                  <a:pt x="76" y="72"/>
                </a:cubicBezTo>
                <a:close/>
                <a:moveTo>
                  <a:pt x="34" y="27"/>
                </a:moveTo>
                <a:cubicBezTo>
                  <a:pt x="34" y="27"/>
                  <a:pt x="34" y="27"/>
                  <a:pt x="35" y="27"/>
                </a:cubicBezTo>
                <a:cubicBezTo>
                  <a:pt x="35" y="27"/>
                  <a:pt x="36" y="26"/>
                  <a:pt x="36" y="25"/>
                </a:cubicBezTo>
                <a:cubicBezTo>
                  <a:pt x="38" y="18"/>
                  <a:pt x="36" y="10"/>
                  <a:pt x="36" y="3"/>
                </a:cubicBezTo>
                <a:cubicBezTo>
                  <a:pt x="40" y="4"/>
                  <a:pt x="44" y="3"/>
                  <a:pt x="48" y="3"/>
                </a:cubicBezTo>
                <a:cubicBezTo>
                  <a:pt x="50" y="10"/>
                  <a:pt x="49" y="18"/>
                  <a:pt x="49" y="25"/>
                </a:cubicBezTo>
                <a:cubicBezTo>
                  <a:pt x="49" y="25"/>
                  <a:pt x="49" y="26"/>
                  <a:pt x="49" y="26"/>
                </a:cubicBezTo>
                <a:cubicBezTo>
                  <a:pt x="49" y="26"/>
                  <a:pt x="50" y="27"/>
                  <a:pt x="50" y="27"/>
                </a:cubicBezTo>
                <a:cubicBezTo>
                  <a:pt x="67" y="26"/>
                  <a:pt x="78" y="40"/>
                  <a:pt x="79" y="55"/>
                </a:cubicBezTo>
                <a:cubicBezTo>
                  <a:pt x="77" y="55"/>
                  <a:pt x="75" y="55"/>
                  <a:pt x="73" y="56"/>
                </a:cubicBezTo>
                <a:cubicBezTo>
                  <a:pt x="68" y="58"/>
                  <a:pt x="65" y="58"/>
                  <a:pt x="60" y="55"/>
                </a:cubicBezTo>
                <a:cubicBezTo>
                  <a:pt x="54" y="51"/>
                  <a:pt x="46" y="52"/>
                  <a:pt x="39" y="54"/>
                </a:cubicBezTo>
                <a:cubicBezTo>
                  <a:pt x="34" y="56"/>
                  <a:pt x="30" y="56"/>
                  <a:pt x="25" y="54"/>
                </a:cubicBezTo>
                <a:cubicBezTo>
                  <a:pt x="23" y="53"/>
                  <a:pt x="20" y="52"/>
                  <a:pt x="17" y="52"/>
                </a:cubicBezTo>
                <a:cubicBezTo>
                  <a:pt x="12" y="51"/>
                  <a:pt x="8" y="52"/>
                  <a:pt x="4" y="54"/>
                </a:cubicBezTo>
                <a:cubicBezTo>
                  <a:pt x="7" y="39"/>
                  <a:pt x="19" y="25"/>
                  <a:pt x="3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50"/>
          <p:cNvSpPr>
            <a:spLocks noEditPoints="1"/>
          </p:cNvSpPr>
          <p:nvPr/>
        </p:nvSpPr>
        <p:spPr bwMode="auto">
          <a:xfrm>
            <a:off x="1952625" y="398463"/>
            <a:ext cx="261938" cy="401638"/>
          </a:xfrm>
          <a:custGeom>
            <a:avLst/>
            <a:gdLst>
              <a:gd name="T0" fmla="*/ 40 w 70"/>
              <a:gd name="T1" fmla="*/ 86 h 107"/>
              <a:gd name="T2" fmla="*/ 68 w 70"/>
              <a:gd name="T3" fmla="*/ 21 h 107"/>
              <a:gd name="T4" fmla="*/ 50 w 70"/>
              <a:gd name="T5" fmla="*/ 1 h 107"/>
              <a:gd name="T6" fmla="*/ 37 w 70"/>
              <a:gd name="T7" fmla="*/ 20 h 107"/>
              <a:gd name="T8" fmla="*/ 6 w 70"/>
              <a:gd name="T9" fmla="*/ 83 h 107"/>
              <a:gd name="T10" fmla="*/ 20 w 70"/>
              <a:gd name="T11" fmla="*/ 81 h 107"/>
              <a:gd name="T12" fmla="*/ 7 w 70"/>
              <a:gd name="T13" fmla="*/ 97 h 107"/>
              <a:gd name="T14" fmla="*/ 9 w 70"/>
              <a:gd name="T15" fmla="*/ 97 h 107"/>
              <a:gd name="T16" fmla="*/ 9 w 70"/>
              <a:gd name="T17" fmla="*/ 99 h 107"/>
              <a:gd name="T18" fmla="*/ 25 w 70"/>
              <a:gd name="T19" fmla="*/ 84 h 107"/>
              <a:gd name="T20" fmla="*/ 30 w 70"/>
              <a:gd name="T21" fmla="*/ 84 h 107"/>
              <a:gd name="T22" fmla="*/ 16 w 70"/>
              <a:gd name="T23" fmla="*/ 102 h 107"/>
              <a:gd name="T24" fmla="*/ 19 w 70"/>
              <a:gd name="T25" fmla="*/ 103 h 107"/>
              <a:gd name="T26" fmla="*/ 5 w 70"/>
              <a:gd name="T27" fmla="*/ 91 h 107"/>
              <a:gd name="T28" fmla="*/ 17 w 70"/>
              <a:gd name="T29" fmla="*/ 81 h 107"/>
              <a:gd name="T30" fmla="*/ 16 w 70"/>
              <a:gd name="T31" fmla="*/ 84 h 107"/>
              <a:gd name="T32" fmla="*/ 28 w 70"/>
              <a:gd name="T33" fmla="*/ 80 h 107"/>
              <a:gd name="T34" fmla="*/ 24 w 70"/>
              <a:gd name="T35" fmla="*/ 81 h 107"/>
              <a:gd name="T36" fmla="*/ 15 w 70"/>
              <a:gd name="T37" fmla="*/ 99 h 107"/>
              <a:gd name="T38" fmla="*/ 32 w 70"/>
              <a:gd name="T39" fmla="*/ 81 h 107"/>
              <a:gd name="T40" fmla="*/ 27 w 70"/>
              <a:gd name="T41" fmla="*/ 92 h 107"/>
              <a:gd name="T42" fmla="*/ 33 w 70"/>
              <a:gd name="T43" fmla="*/ 82 h 107"/>
              <a:gd name="T44" fmla="*/ 27 w 70"/>
              <a:gd name="T45" fmla="*/ 101 h 107"/>
              <a:gd name="T46" fmla="*/ 30 w 70"/>
              <a:gd name="T47" fmla="*/ 93 h 107"/>
              <a:gd name="T48" fmla="*/ 29 w 70"/>
              <a:gd name="T49" fmla="*/ 93 h 107"/>
              <a:gd name="T50" fmla="*/ 35 w 70"/>
              <a:gd name="T51" fmla="*/ 83 h 107"/>
              <a:gd name="T52" fmla="*/ 27 w 70"/>
              <a:gd name="T53" fmla="*/ 103 h 107"/>
              <a:gd name="T54" fmla="*/ 31 w 70"/>
              <a:gd name="T55" fmla="*/ 102 h 107"/>
              <a:gd name="T56" fmla="*/ 37 w 70"/>
              <a:gd name="T57" fmla="*/ 97 h 107"/>
              <a:gd name="T58" fmla="*/ 37 w 70"/>
              <a:gd name="T59" fmla="*/ 93 h 107"/>
              <a:gd name="T60" fmla="*/ 35 w 70"/>
              <a:gd name="T61" fmla="*/ 92 h 107"/>
              <a:gd name="T62" fmla="*/ 37 w 70"/>
              <a:gd name="T63" fmla="*/ 87 h 107"/>
              <a:gd name="T64" fmla="*/ 44 w 70"/>
              <a:gd name="T65" fmla="*/ 4 h 107"/>
              <a:gd name="T66" fmla="*/ 40 w 70"/>
              <a:gd name="T67" fmla="*/ 7 h 107"/>
              <a:gd name="T68" fmla="*/ 46 w 70"/>
              <a:gd name="T69" fmla="*/ 8 h 107"/>
              <a:gd name="T70" fmla="*/ 40 w 70"/>
              <a:gd name="T71" fmla="*/ 10 h 107"/>
              <a:gd name="T72" fmla="*/ 40 w 70"/>
              <a:gd name="T73" fmla="*/ 10 h 107"/>
              <a:gd name="T74" fmla="*/ 49 w 70"/>
              <a:gd name="T75" fmla="*/ 12 h 107"/>
              <a:gd name="T76" fmla="*/ 46 w 70"/>
              <a:gd name="T77" fmla="*/ 19 h 107"/>
              <a:gd name="T78" fmla="*/ 46 w 70"/>
              <a:gd name="T79" fmla="*/ 19 h 107"/>
              <a:gd name="T80" fmla="*/ 47 w 70"/>
              <a:gd name="T81" fmla="*/ 19 h 107"/>
              <a:gd name="T82" fmla="*/ 56 w 70"/>
              <a:gd name="T83" fmla="*/ 19 h 107"/>
              <a:gd name="T84" fmla="*/ 64 w 70"/>
              <a:gd name="T85" fmla="*/ 20 h 107"/>
              <a:gd name="T86" fmla="*/ 61 w 70"/>
              <a:gd name="T87" fmla="*/ 20 h 107"/>
              <a:gd name="T88" fmla="*/ 57 w 70"/>
              <a:gd name="T89" fmla="*/ 18 h 107"/>
              <a:gd name="T90" fmla="*/ 63 w 70"/>
              <a:gd name="T91" fmla="*/ 20 h 107"/>
              <a:gd name="T92" fmla="*/ 61 w 70"/>
              <a:gd name="T93" fmla="*/ 17 h 107"/>
              <a:gd name="T94" fmla="*/ 67 w 70"/>
              <a:gd name="T95" fmla="*/ 5 h 107"/>
              <a:gd name="T96" fmla="*/ 50 w 70"/>
              <a:gd name="T97" fmla="*/ 16 h 107"/>
              <a:gd name="T98" fmla="*/ 48 w 70"/>
              <a:gd name="T99" fmla="*/ 14 h 107"/>
              <a:gd name="T100" fmla="*/ 43 w 70"/>
              <a:gd name="T101" fmla="*/ 15 h 107"/>
              <a:gd name="T102" fmla="*/ 41 w 70"/>
              <a:gd name="T103" fmla="*/ 12 h 107"/>
              <a:gd name="T104" fmla="*/ 46 w 70"/>
              <a:gd name="T105" fmla="*/ 5 h 107"/>
              <a:gd name="T106" fmla="*/ 40 w 70"/>
              <a:gd name="T107" fmla="*/ 9 h 107"/>
              <a:gd name="T108" fmla="*/ 24 w 70"/>
              <a:gd name="T109" fmla="*/ 80 h 107"/>
              <a:gd name="T110" fmla="*/ 24 w 70"/>
              <a:gd name="T111" fmla="*/ 80 h 107"/>
              <a:gd name="T112" fmla="*/ 10 w 70"/>
              <a:gd name="T113" fmla="*/ 8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0" h="107">
                <a:moveTo>
                  <a:pt x="8" y="102"/>
                </a:moveTo>
                <a:cubicBezTo>
                  <a:pt x="15" y="107"/>
                  <a:pt x="25" y="107"/>
                  <a:pt x="32" y="105"/>
                </a:cubicBezTo>
                <a:cubicBezTo>
                  <a:pt x="41" y="101"/>
                  <a:pt x="43" y="93"/>
                  <a:pt x="40" y="86"/>
                </a:cubicBezTo>
                <a:cubicBezTo>
                  <a:pt x="40" y="86"/>
                  <a:pt x="40" y="86"/>
                  <a:pt x="40" y="86"/>
                </a:cubicBezTo>
                <a:cubicBezTo>
                  <a:pt x="42" y="65"/>
                  <a:pt x="41" y="43"/>
                  <a:pt x="40" y="22"/>
                </a:cubicBezTo>
                <a:cubicBezTo>
                  <a:pt x="49" y="23"/>
                  <a:pt x="57" y="21"/>
                  <a:pt x="66" y="23"/>
                </a:cubicBezTo>
                <a:cubicBezTo>
                  <a:pt x="67" y="23"/>
                  <a:pt x="68" y="22"/>
                  <a:pt x="68" y="21"/>
                </a:cubicBezTo>
                <a:cubicBezTo>
                  <a:pt x="68" y="21"/>
                  <a:pt x="68" y="21"/>
                  <a:pt x="68" y="21"/>
                </a:cubicBezTo>
                <a:cubicBezTo>
                  <a:pt x="68" y="15"/>
                  <a:pt x="70" y="9"/>
                  <a:pt x="70" y="3"/>
                </a:cubicBezTo>
                <a:cubicBezTo>
                  <a:pt x="70" y="2"/>
                  <a:pt x="69" y="2"/>
                  <a:pt x="69" y="2"/>
                </a:cubicBezTo>
                <a:cubicBezTo>
                  <a:pt x="68" y="2"/>
                  <a:pt x="68" y="2"/>
                  <a:pt x="68" y="2"/>
                </a:cubicBezTo>
                <a:cubicBezTo>
                  <a:pt x="62" y="2"/>
                  <a:pt x="56" y="2"/>
                  <a:pt x="50" y="1"/>
                </a:cubicBezTo>
                <a:cubicBezTo>
                  <a:pt x="46" y="1"/>
                  <a:pt x="41" y="0"/>
                  <a:pt x="38" y="2"/>
                </a:cubicBezTo>
                <a:cubicBezTo>
                  <a:pt x="37" y="3"/>
                  <a:pt x="37" y="3"/>
                  <a:pt x="37" y="4"/>
                </a:cubicBezTo>
                <a:cubicBezTo>
                  <a:pt x="37" y="4"/>
                  <a:pt x="37" y="4"/>
                  <a:pt x="37" y="4"/>
                </a:cubicBezTo>
                <a:cubicBezTo>
                  <a:pt x="37" y="9"/>
                  <a:pt x="37" y="14"/>
                  <a:pt x="37" y="20"/>
                </a:cubicBezTo>
                <a:cubicBezTo>
                  <a:pt x="37" y="20"/>
                  <a:pt x="37" y="21"/>
                  <a:pt x="37" y="21"/>
                </a:cubicBezTo>
                <a:cubicBezTo>
                  <a:pt x="38" y="41"/>
                  <a:pt x="39" y="61"/>
                  <a:pt x="37" y="81"/>
                </a:cubicBezTo>
                <a:cubicBezTo>
                  <a:pt x="37" y="81"/>
                  <a:pt x="37" y="80"/>
                  <a:pt x="36" y="80"/>
                </a:cubicBezTo>
                <a:cubicBezTo>
                  <a:pt x="27" y="76"/>
                  <a:pt x="14" y="76"/>
                  <a:pt x="6" y="83"/>
                </a:cubicBezTo>
                <a:cubicBezTo>
                  <a:pt x="0" y="89"/>
                  <a:pt x="0" y="98"/>
                  <a:pt x="8" y="102"/>
                </a:cubicBezTo>
                <a:close/>
                <a:moveTo>
                  <a:pt x="5" y="95"/>
                </a:moveTo>
                <a:cubicBezTo>
                  <a:pt x="10" y="91"/>
                  <a:pt x="14" y="85"/>
                  <a:pt x="19" y="81"/>
                </a:cubicBezTo>
                <a:cubicBezTo>
                  <a:pt x="20" y="81"/>
                  <a:pt x="20" y="81"/>
                  <a:pt x="20" y="81"/>
                </a:cubicBezTo>
                <a:cubicBezTo>
                  <a:pt x="20" y="81"/>
                  <a:pt x="20" y="81"/>
                  <a:pt x="19" y="82"/>
                </a:cubicBezTo>
                <a:cubicBezTo>
                  <a:pt x="18" y="83"/>
                  <a:pt x="17" y="84"/>
                  <a:pt x="17" y="85"/>
                </a:cubicBezTo>
                <a:cubicBezTo>
                  <a:pt x="15" y="88"/>
                  <a:pt x="13" y="90"/>
                  <a:pt x="11" y="93"/>
                </a:cubicBezTo>
                <a:cubicBezTo>
                  <a:pt x="10" y="94"/>
                  <a:pt x="8" y="96"/>
                  <a:pt x="7" y="97"/>
                </a:cubicBezTo>
                <a:cubicBezTo>
                  <a:pt x="7" y="98"/>
                  <a:pt x="7" y="98"/>
                  <a:pt x="8" y="98"/>
                </a:cubicBezTo>
                <a:cubicBezTo>
                  <a:pt x="8" y="97"/>
                  <a:pt x="8" y="97"/>
                  <a:pt x="9" y="97"/>
                </a:cubicBezTo>
                <a:cubicBezTo>
                  <a:pt x="9" y="97"/>
                  <a:pt x="9" y="97"/>
                  <a:pt x="9" y="97"/>
                </a:cubicBezTo>
                <a:cubicBezTo>
                  <a:pt x="9" y="97"/>
                  <a:pt x="9" y="97"/>
                  <a:pt x="9" y="97"/>
                </a:cubicBezTo>
                <a:cubicBezTo>
                  <a:pt x="10" y="96"/>
                  <a:pt x="11" y="95"/>
                  <a:pt x="11" y="93"/>
                </a:cubicBezTo>
                <a:cubicBezTo>
                  <a:pt x="12" y="92"/>
                  <a:pt x="13" y="91"/>
                  <a:pt x="14" y="90"/>
                </a:cubicBezTo>
                <a:cubicBezTo>
                  <a:pt x="17" y="87"/>
                  <a:pt x="21" y="84"/>
                  <a:pt x="23" y="81"/>
                </a:cubicBezTo>
                <a:cubicBezTo>
                  <a:pt x="18" y="87"/>
                  <a:pt x="13" y="92"/>
                  <a:pt x="9" y="99"/>
                </a:cubicBezTo>
                <a:cubicBezTo>
                  <a:pt x="9" y="99"/>
                  <a:pt x="9" y="99"/>
                  <a:pt x="10" y="99"/>
                </a:cubicBezTo>
                <a:cubicBezTo>
                  <a:pt x="16" y="95"/>
                  <a:pt x="20" y="88"/>
                  <a:pt x="26" y="83"/>
                </a:cubicBezTo>
                <a:cubicBezTo>
                  <a:pt x="26" y="83"/>
                  <a:pt x="26" y="83"/>
                  <a:pt x="26" y="82"/>
                </a:cubicBezTo>
                <a:cubicBezTo>
                  <a:pt x="26" y="83"/>
                  <a:pt x="25" y="84"/>
                  <a:pt x="25" y="84"/>
                </a:cubicBezTo>
                <a:cubicBezTo>
                  <a:pt x="23" y="86"/>
                  <a:pt x="22" y="88"/>
                  <a:pt x="20" y="90"/>
                </a:cubicBezTo>
                <a:cubicBezTo>
                  <a:pt x="18" y="93"/>
                  <a:pt x="15" y="97"/>
                  <a:pt x="12" y="100"/>
                </a:cubicBezTo>
                <a:cubicBezTo>
                  <a:pt x="12" y="100"/>
                  <a:pt x="13" y="101"/>
                  <a:pt x="13" y="101"/>
                </a:cubicBezTo>
                <a:cubicBezTo>
                  <a:pt x="20" y="97"/>
                  <a:pt x="24" y="90"/>
                  <a:pt x="30" y="84"/>
                </a:cubicBezTo>
                <a:cubicBezTo>
                  <a:pt x="31" y="83"/>
                  <a:pt x="33" y="81"/>
                  <a:pt x="31" y="84"/>
                </a:cubicBezTo>
                <a:cubicBezTo>
                  <a:pt x="29" y="87"/>
                  <a:pt x="27" y="89"/>
                  <a:pt x="25" y="91"/>
                </a:cubicBezTo>
                <a:cubicBezTo>
                  <a:pt x="23" y="95"/>
                  <a:pt x="18" y="98"/>
                  <a:pt x="15" y="102"/>
                </a:cubicBezTo>
                <a:cubicBezTo>
                  <a:pt x="15" y="102"/>
                  <a:pt x="15" y="102"/>
                  <a:pt x="16" y="102"/>
                </a:cubicBezTo>
                <a:cubicBezTo>
                  <a:pt x="23" y="98"/>
                  <a:pt x="28" y="91"/>
                  <a:pt x="33" y="85"/>
                </a:cubicBezTo>
                <a:cubicBezTo>
                  <a:pt x="35" y="83"/>
                  <a:pt x="33" y="86"/>
                  <a:pt x="32" y="87"/>
                </a:cubicBezTo>
                <a:cubicBezTo>
                  <a:pt x="31" y="89"/>
                  <a:pt x="29" y="91"/>
                  <a:pt x="27" y="93"/>
                </a:cubicBezTo>
                <a:cubicBezTo>
                  <a:pt x="24" y="96"/>
                  <a:pt x="21" y="99"/>
                  <a:pt x="19" y="103"/>
                </a:cubicBezTo>
                <a:cubicBezTo>
                  <a:pt x="19" y="103"/>
                  <a:pt x="19" y="103"/>
                  <a:pt x="19" y="103"/>
                </a:cubicBezTo>
                <a:cubicBezTo>
                  <a:pt x="15" y="103"/>
                  <a:pt x="12" y="101"/>
                  <a:pt x="9" y="100"/>
                </a:cubicBezTo>
                <a:cubicBezTo>
                  <a:pt x="7" y="99"/>
                  <a:pt x="6" y="97"/>
                  <a:pt x="5" y="95"/>
                </a:cubicBezTo>
                <a:close/>
                <a:moveTo>
                  <a:pt x="5" y="91"/>
                </a:moveTo>
                <a:cubicBezTo>
                  <a:pt x="6" y="89"/>
                  <a:pt x="8" y="88"/>
                  <a:pt x="9" y="86"/>
                </a:cubicBezTo>
                <a:cubicBezTo>
                  <a:pt x="11" y="85"/>
                  <a:pt x="13" y="83"/>
                  <a:pt x="14" y="82"/>
                </a:cubicBezTo>
                <a:cubicBezTo>
                  <a:pt x="14" y="82"/>
                  <a:pt x="16" y="81"/>
                  <a:pt x="17" y="81"/>
                </a:cubicBezTo>
                <a:cubicBezTo>
                  <a:pt x="17" y="81"/>
                  <a:pt x="17" y="81"/>
                  <a:pt x="17" y="81"/>
                </a:cubicBezTo>
                <a:cubicBezTo>
                  <a:pt x="14" y="86"/>
                  <a:pt x="9" y="90"/>
                  <a:pt x="5" y="94"/>
                </a:cubicBezTo>
                <a:cubicBezTo>
                  <a:pt x="5" y="93"/>
                  <a:pt x="5" y="92"/>
                  <a:pt x="5" y="91"/>
                </a:cubicBezTo>
                <a:close/>
                <a:moveTo>
                  <a:pt x="20" y="80"/>
                </a:moveTo>
                <a:cubicBezTo>
                  <a:pt x="18" y="81"/>
                  <a:pt x="17" y="82"/>
                  <a:pt x="16" y="84"/>
                </a:cubicBezTo>
                <a:cubicBezTo>
                  <a:pt x="16" y="83"/>
                  <a:pt x="17" y="81"/>
                  <a:pt x="18" y="80"/>
                </a:cubicBezTo>
                <a:cubicBezTo>
                  <a:pt x="19" y="80"/>
                  <a:pt x="19" y="80"/>
                  <a:pt x="20" y="80"/>
                </a:cubicBezTo>
                <a:close/>
                <a:moveTo>
                  <a:pt x="24" y="80"/>
                </a:moveTo>
                <a:cubicBezTo>
                  <a:pt x="25" y="80"/>
                  <a:pt x="26" y="80"/>
                  <a:pt x="28" y="80"/>
                </a:cubicBezTo>
                <a:cubicBezTo>
                  <a:pt x="22" y="85"/>
                  <a:pt x="18" y="90"/>
                  <a:pt x="14" y="95"/>
                </a:cubicBezTo>
                <a:cubicBezTo>
                  <a:pt x="13" y="95"/>
                  <a:pt x="9" y="100"/>
                  <a:pt x="11" y="96"/>
                </a:cubicBezTo>
                <a:cubicBezTo>
                  <a:pt x="12" y="94"/>
                  <a:pt x="14" y="92"/>
                  <a:pt x="16" y="90"/>
                </a:cubicBezTo>
                <a:cubicBezTo>
                  <a:pt x="19" y="87"/>
                  <a:pt x="22" y="84"/>
                  <a:pt x="24" y="81"/>
                </a:cubicBezTo>
                <a:cubicBezTo>
                  <a:pt x="24" y="81"/>
                  <a:pt x="24" y="80"/>
                  <a:pt x="24" y="80"/>
                </a:cubicBezTo>
                <a:close/>
                <a:moveTo>
                  <a:pt x="32" y="81"/>
                </a:moveTo>
                <a:cubicBezTo>
                  <a:pt x="27" y="86"/>
                  <a:pt x="23" y="91"/>
                  <a:pt x="18" y="96"/>
                </a:cubicBezTo>
                <a:cubicBezTo>
                  <a:pt x="17" y="97"/>
                  <a:pt x="16" y="98"/>
                  <a:pt x="15" y="99"/>
                </a:cubicBezTo>
                <a:cubicBezTo>
                  <a:pt x="14" y="100"/>
                  <a:pt x="13" y="100"/>
                  <a:pt x="14" y="99"/>
                </a:cubicBezTo>
                <a:cubicBezTo>
                  <a:pt x="16" y="97"/>
                  <a:pt x="18" y="94"/>
                  <a:pt x="20" y="92"/>
                </a:cubicBezTo>
                <a:cubicBezTo>
                  <a:pt x="23" y="88"/>
                  <a:pt x="26" y="84"/>
                  <a:pt x="29" y="81"/>
                </a:cubicBezTo>
                <a:cubicBezTo>
                  <a:pt x="30" y="81"/>
                  <a:pt x="31" y="81"/>
                  <a:pt x="32" y="81"/>
                </a:cubicBezTo>
                <a:close/>
                <a:moveTo>
                  <a:pt x="34" y="82"/>
                </a:moveTo>
                <a:cubicBezTo>
                  <a:pt x="34" y="82"/>
                  <a:pt x="34" y="82"/>
                  <a:pt x="34" y="83"/>
                </a:cubicBezTo>
                <a:cubicBezTo>
                  <a:pt x="34" y="83"/>
                  <a:pt x="34" y="83"/>
                  <a:pt x="34" y="83"/>
                </a:cubicBezTo>
                <a:cubicBezTo>
                  <a:pt x="32" y="86"/>
                  <a:pt x="29" y="89"/>
                  <a:pt x="27" y="92"/>
                </a:cubicBezTo>
                <a:cubicBezTo>
                  <a:pt x="25" y="93"/>
                  <a:pt x="24" y="95"/>
                  <a:pt x="22" y="96"/>
                </a:cubicBezTo>
                <a:cubicBezTo>
                  <a:pt x="21" y="98"/>
                  <a:pt x="18" y="99"/>
                  <a:pt x="17" y="101"/>
                </a:cubicBezTo>
                <a:cubicBezTo>
                  <a:pt x="19" y="98"/>
                  <a:pt x="23" y="96"/>
                  <a:pt x="25" y="93"/>
                </a:cubicBezTo>
                <a:cubicBezTo>
                  <a:pt x="28" y="89"/>
                  <a:pt x="31" y="86"/>
                  <a:pt x="33" y="82"/>
                </a:cubicBezTo>
                <a:cubicBezTo>
                  <a:pt x="33" y="82"/>
                  <a:pt x="34" y="82"/>
                  <a:pt x="34" y="82"/>
                </a:cubicBezTo>
                <a:close/>
                <a:moveTo>
                  <a:pt x="26" y="103"/>
                </a:moveTo>
                <a:cubicBezTo>
                  <a:pt x="26" y="103"/>
                  <a:pt x="25" y="103"/>
                  <a:pt x="25" y="103"/>
                </a:cubicBezTo>
                <a:cubicBezTo>
                  <a:pt x="25" y="102"/>
                  <a:pt x="26" y="102"/>
                  <a:pt x="27" y="101"/>
                </a:cubicBezTo>
                <a:cubicBezTo>
                  <a:pt x="27" y="102"/>
                  <a:pt x="26" y="102"/>
                  <a:pt x="26" y="103"/>
                </a:cubicBezTo>
                <a:cubicBezTo>
                  <a:pt x="26" y="103"/>
                  <a:pt x="26" y="103"/>
                  <a:pt x="26" y="103"/>
                </a:cubicBezTo>
                <a:close/>
                <a:moveTo>
                  <a:pt x="19" y="103"/>
                </a:moveTo>
                <a:cubicBezTo>
                  <a:pt x="23" y="100"/>
                  <a:pt x="27" y="97"/>
                  <a:pt x="30" y="93"/>
                </a:cubicBezTo>
                <a:cubicBezTo>
                  <a:pt x="30" y="94"/>
                  <a:pt x="30" y="94"/>
                  <a:pt x="29" y="95"/>
                </a:cubicBezTo>
                <a:cubicBezTo>
                  <a:pt x="27" y="97"/>
                  <a:pt x="25" y="100"/>
                  <a:pt x="23" y="103"/>
                </a:cubicBezTo>
                <a:cubicBezTo>
                  <a:pt x="22" y="103"/>
                  <a:pt x="20" y="103"/>
                  <a:pt x="19" y="103"/>
                </a:cubicBezTo>
                <a:close/>
                <a:moveTo>
                  <a:pt x="29" y="93"/>
                </a:moveTo>
                <a:cubicBezTo>
                  <a:pt x="28" y="95"/>
                  <a:pt x="26" y="96"/>
                  <a:pt x="25" y="98"/>
                </a:cubicBezTo>
                <a:cubicBezTo>
                  <a:pt x="24" y="98"/>
                  <a:pt x="19" y="104"/>
                  <a:pt x="21" y="101"/>
                </a:cubicBezTo>
                <a:cubicBezTo>
                  <a:pt x="26" y="95"/>
                  <a:pt x="32" y="90"/>
                  <a:pt x="35" y="83"/>
                </a:cubicBezTo>
                <a:cubicBezTo>
                  <a:pt x="35" y="83"/>
                  <a:pt x="35" y="83"/>
                  <a:pt x="35" y="83"/>
                </a:cubicBezTo>
                <a:cubicBezTo>
                  <a:pt x="36" y="84"/>
                  <a:pt x="36" y="85"/>
                  <a:pt x="37" y="86"/>
                </a:cubicBezTo>
                <a:cubicBezTo>
                  <a:pt x="34" y="88"/>
                  <a:pt x="32" y="91"/>
                  <a:pt x="29" y="93"/>
                </a:cubicBezTo>
                <a:close/>
                <a:moveTo>
                  <a:pt x="28" y="103"/>
                </a:moveTo>
                <a:cubicBezTo>
                  <a:pt x="28" y="103"/>
                  <a:pt x="27" y="103"/>
                  <a:pt x="27" y="103"/>
                </a:cubicBezTo>
                <a:cubicBezTo>
                  <a:pt x="29" y="101"/>
                  <a:pt x="31" y="99"/>
                  <a:pt x="34" y="97"/>
                </a:cubicBezTo>
                <a:cubicBezTo>
                  <a:pt x="35" y="96"/>
                  <a:pt x="38" y="92"/>
                  <a:pt x="34" y="97"/>
                </a:cubicBezTo>
                <a:cubicBezTo>
                  <a:pt x="33" y="98"/>
                  <a:pt x="32" y="100"/>
                  <a:pt x="30" y="101"/>
                </a:cubicBezTo>
                <a:cubicBezTo>
                  <a:pt x="30" y="101"/>
                  <a:pt x="30" y="102"/>
                  <a:pt x="31" y="102"/>
                </a:cubicBezTo>
                <a:cubicBezTo>
                  <a:pt x="33" y="100"/>
                  <a:pt x="35" y="99"/>
                  <a:pt x="37" y="97"/>
                </a:cubicBezTo>
                <a:cubicBezTo>
                  <a:pt x="35" y="100"/>
                  <a:pt x="32" y="102"/>
                  <a:pt x="28" y="103"/>
                </a:cubicBezTo>
                <a:close/>
                <a:moveTo>
                  <a:pt x="38" y="94"/>
                </a:moveTo>
                <a:cubicBezTo>
                  <a:pt x="38" y="95"/>
                  <a:pt x="38" y="96"/>
                  <a:pt x="37" y="97"/>
                </a:cubicBezTo>
                <a:cubicBezTo>
                  <a:pt x="37" y="97"/>
                  <a:pt x="37" y="96"/>
                  <a:pt x="37" y="97"/>
                </a:cubicBezTo>
                <a:cubicBezTo>
                  <a:pt x="36" y="97"/>
                  <a:pt x="34" y="98"/>
                  <a:pt x="33" y="99"/>
                </a:cubicBezTo>
                <a:cubicBezTo>
                  <a:pt x="35" y="97"/>
                  <a:pt x="36" y="96"/>
                  <a:pt x="37" y="94"/>
                </a:cubicBezTo>
                <a:cubicBezTo>
                  <a:pt x="37" y="93"/>
                  <a:pt x="37" y="93"/>
                  <a:pt x="37" y="93"/>
                </a:cubicBezTo>
                <a:cubicBezTo>
                  <a:pt x="33" y="96"/>
                  <a:pt x="30" y="99"/>
                  <a:pt x="27" y="101"/>
                </a:cubicBezTo>
                <a:cubicBezTo>
                  <a:pt x="30" y="99"/>
                  <a:pt x="33" y="95"/>
                  <a:pt x="36" y="92"/>
                </a:cubicBezTo>
                <a:cubicBezTo>
                  <a:pt x="37" y="92"/>
                  <a:pt x="36" y="91"/>
                  <a:pt x="36" y="91"/>
                </a:cubicBezTo>
                <a:cubicBezTo>
                  <a:pt x="35" y="92"/>
                  <a:pt x="35" y="92"/>
                  <a:pt x="35" y="92"/>
                </a:cubicBezTo>
                <a:cubicBezTo>
                  <a:pt x="35" y="92"/>
                  <a:pt x="34" y="93"/>
                  <a:pt x="34" y="93"/>
                </a:cubicBezTo>
                <a:cubicBezTo>
                  <a:pt x="30" y="97"/>
                  <a:pt x="26" y="100"/>
                  <a:pt x="24" y="103"/>
                </a:cubicBezTo>
                <a:cubicBezTo>
                  <a:pt x="24" y="103"/>
                  <a:pt x="24" y="103"/>
                  <a:pt x="24" y="103"/>
                </a:cubicBezTo>
                <a:cubicBezTo>
                  <a:pt x="28" y="97"/>
                  <a:pt x="32" y="92"/>
                  <a:pt x="37" y="87"/>
                </a:cubicBezTo>
                <a:cubicBezTo>
                  <a:pt x="39" y="89"/>
                  <a:pt x="39" y="91"/>
                  <a:pt x="38" y="94"/>
                </a:cubicBezTo>
                <a:close/>
                <a:moveTo>
                  <a:pt x="40" y="5"/>
                </a:moveTo>
                <a:cubicBezTo>
                  <a:pt x="40" y="5"/>
                  <a:pt x="40" y="5"/>
                  <a:pt x="40" y="5"/>
                </a:cubicBezTo>
                <a:cubicBezTo>
                  <a:pt x="41" y="4"/>
                  <a:pt x="42" y="4"/>
                  <a:pt x="44" y="4"/>
                </a:cubicBezTo>
                <a:cubicBezTo>
                  <a:pt x="42" y="4"/>
                  <a:pt x="41" y="5"/>
                  <a:pt x="40" y="5"/>
                </a:cubicBezTo>
                <a:close/>
                <a:moveTo>
                  <a:pt x="40" y="6"/>
                </a:moveTo>
                <a:cubicBezTo>
                  <a:pt x="40" y="6"/>
                  <a:pt x="41" y="6"/>
                  <a:pt x="42" y="5"/>
                </a:cubicBezTo>
                <a:cubicBezTo>
                  <a:pt x="41" y="6"/>
                  <a:pt x="40" y="7"/>
                  <a:pt x="40" y="7"/>
                </a:cubicBezTo>
                <a:cubicBezTo>
                  <a:pt x="40" y="7"/>
                  <a:pt x="40" y="6"/>
                  <a:pt x="40" y="6"/>
                </a:cubicBezTo>
                <a:close/>
                <a:moveTo>
                  <a:pt x="40" y="14"/>
                </a:moveTo>
                <a:cubicBezTo>
                  <a:pt x="41" y="13"/>
                  <a:pt x="43" y="12"/>
                  <a:pt x="44" y="10"/>
                </a:cubicBezTo>
                <a:cubicBezTo>
                  <a:pt x="45" y="10"/>
                  <a:pt x="45" y="9"/>
                  <a:pt x="46" y="8"/>
                </a:cubicBezTo>
                <a:cubicBezTo>
                  <a:pt x="47" y="8"/>
                  <a:pt x="51" y="3"/>
                  <a:pt x="48" y="7"/>
                </a:cubicBezTo>
                <a:cubicBezTo>
                  <a:pt x="46" y="10"/>
                  <a:pt x="43" y="13"/>
                  <a:pt x="40" y="17"/>
                </a:cubicBezTo>
                <a:cubicBezTo>
                  <a:pt x="40" y="16"/>
                  <a:pt x="40" y="15"/>
                  <a:pt x="40" y="14"/>
                </a:cubicBezTo>
                <a:close/>
                <a:moveTo>
                  <a:pt x="40" y="10"/>
                </a:moveTo>
                <a:cubicBezTo>
                  <a:pt x="41" y="10"/>
                  <a:pt x="41" y="9"/>
                  <a:pt x="42" y="9"/>
                </a:cubicBezTo>
                <a:cubicBezTo>
                  <a:pt x="42" y="8"/>
                  <a:pt x="43" y="8"/>
                  <a:pt x="43" y="8"/>
                </a:cubicBezTo>
                <a:cubicBezTo>
                  <a:pt x="42" y="9"/>
                  <a:pt x="41" y="10"/>
                  <a:pt x="40" y="12"/>
                </a:cubicBezTo>
                <a:cubicBezTo>
                  <a:pt x="40" y="11"/>
                  <a:pt x="40" y="11"/>
                  <a:pt x="40" y="10"/>
                </a:cubicBezTo>
                <a:close/>
                <a:moveTo>
                  <a:pt x="40" y="18"/>
                </a:moveTo>
                <a:cubicBezTo>
                  <a:pt x="44" y="16"/>
                  <a:pt x="47" y="12"/>
                  <a:pt x="51" y="9"/>
                </a:cubicBezTo>
                <a:cubicBezTo>
                  <a:pt x="51" y="8"/>
                  <a:pt x="55" y="5"/>
                  <a:pt x="53" y="6"/>
                </a:cubicBezTo>
                <a:cubicBezTo>
                  <a:pt x="52" y="8"/>
                  <a:pt x="51" y="10"/>
                  <a:pt x="49" y="12"/>
                </a:cubicBezTo>
                <a:cubicBezTo>
                  <a:pt x="47" y="14"/>
                  <a:pt x="45" y="17"/>
                  <a:pt x="43" y="19"/>
                </a:cubicBezTo>
                <a:cubicBezTo>
                  <a:pt x="42" y="19"/>
                  <a:pt x="41" y="19"/>
                  <a:pt x="40" y="19"/>
                </a:cubicBezTo>
                <a:cubicBezTo>
                  <a:pt x="40" y="19"/>
                  <a:pt x="40" y="18"/>
                  <a:pt x="40" y="18"/>
                </a:cubicBezTo>
                <a:close/>
                <a:moveTo>
                  <a:pt x="46" y="19"/>
                </a:moveTo>
                <a:cubicBezTo>
                  <a:pt x="45" y="19"/>
                  <a:pt x="45" y="19"/>
                  <a:pt x="44" y="19"/>
                </a:cubicBezTo>
                <a:cubicBezTo>
                  <a:pt x="48" y="16"/>
                  <a:pt x="51" y="12"/>
                  <a:pt x="55" y="9"/>
                </a:cubicBezTo>
                <a:cubicBezTo>
                  <a:pt x="54" y="10"/>
                  <a:pt x="53" y="11"/>
                  <a:pt x="52" y="12"/>
                </a:cubicBezTo>
                <a:cubicBezTo>
                  <a:pt x="50" y="15"/>
                  <a:pt x="48" y="17"/>
                  <a:pt x="46" y="19"/>
                </a:cubicBezTo>
                <a:close/>
                <a:moveTo>
                  <a:pt x="47" y="19"/>
                </a:moveTo>
                <a:cubicBezTo>
                  <a:pt x="52" y="15"/>
                  <a:pt x="56" y="11"/>
                  <a:pt x="61" y="7"/>
                </a:cubicBezTo>
                <a:cubicBezTo>
                  <a:pt x="58" y="9"/>
                  <a:pt x="55" y="16"/>
                  <a:pt x="52" y="19"/>
                </a:cubicBezTo>
                <a:cubicBezTo>
                  <a:pt x="50" y="19"/>
                  <a:pt x="49" y="19"/>
                  <a:pt x="47" y="19"/>
                </a:cubicBezTo>
                <a:close/>
                <a:moveTo>
                  <a:pt x="53" y="19"/>
                </a:moveTo>
                <a:cubicBezTo>
                  <a:pt x="57" y="16"/>
                  <a:pt x="60" y="12"/>
                  <a:pt x="63" y="9"/>
                </a:cubicBezTo>
                <a:cubicBezTo>
                  <a:pt x="63" y="10"/>
                  <a:pt x="62" y="10"/>
                  <a:pt x="62" y="11"/>
                </a:cubicBezTo>
                <a:cubicBezTo>
                  <a:pt x="59" y="14"/>
                  <a:pt x="58" y="16"/>
                  <a:pt x="56" y="19"/>
                </a:cubicBezTo>
                <a:cubicBezTo>
                  <a:pt x="56" y="19"/>
                  <a:pt x="56" y="19"/>
                  <a:pt x="56" y="19"/>
                </a:cubicBezTo>
                <a:cubicBezTo>
                  <a:pt x="55" y="19"/>
                  <a:pt x="54" y="19"/>
                  <a:pt x="53" y="19"/>
                </a:cubicBezTo>
                <a:close/>
                <a:moveTo>
                  <a:pt x="65" y="20"/>
                </a:moveTo>
                <a:cubicBezTo>
                  <a:pt x="65" y="20"/>
                  <a:pt x="64" y="20"/>
                  <a:pt x="64" y="20"/>
                </a:cubicBezTo>
                <a:cubicBezTo>
                  <a:pt x="64" y="19"/>
                  <a:pt x="64" y="19"/>
                  <a:pt x="64" y="19"/>
                </a:cubicBezTo>
                <a:cubicBezTo>
                  <a:pt x="65" y="18"/>
                  <a:pt x="64" y="18"/>
                  <a:pt x="64" y="18"/>
                </a:cubicBezTo>
                <a:cubicBezTo>
                  <a:pt x="63" y="18"/>
                  <a:pt x="62" y="19"/>
                  <a:pt x="61" y="20"/>
                </a:cubicBezTo>
                <a:cubicBezTo>
                  <a:pt x="61" y="20"/>
                  <a:pt x="61" y="20"/>
                  <a:pt x="61" y="20"/>
                </a:cubicBezTo>
                <a:cubicBezTo>
                  <a:pt x="61" y="19"/>
                  <a:pt x="61" y="19"/>
                  <a:pt x="61" y="18"/>
                </a:cubicBezTo>
                <a:cubicBezTo>
                  <a:pt x="63" y="16"/>
                  <a:pt x="65" y="14"/>
                  <a:pt x="66" y="11"/>
                </a:cubicBezTo>
                <a:cubicBezTo>
                  <a:pt x="67" y="11"/>
                  <a:pt x="66" y="11"/>
                  <a:pt x="66" y="11"/>
                </a:cubicBezTo>
                <a:cubicBezTo>
                  <a:pt x="63" y="13"/>
                  <a:pt x="59" y="16"/>
                  <a:pt x="57" y="18"/>
                </a:cubicBezTo>
                <a:cubicBezTo>
                  <a:pt x="60" y="14"/>
                  <a:pt x="64" y="9"/>
                  <a:pt x="67" y="6"/>
                </a:cubicBezTo>
                <a:cubicBezTo>
                  <a:pt x="67" y="10"/>
                  <a:pt x="65" y="15"/>
                  <a:pt x="65" y="20"/>
                </a:cubicBezTo>
                <a:close/>
                <a:moveTo>
                  <a:pt x="62" y="20"/>
                </a:moveTo>
                <a:cubicBezTo>
                  <a:pt x="63" y="19"/>
                  <a:pt x="64" y="19"/>
                  <a:pt x="63" y="20"/>
                </a:cubicBezTo>
                <a:cubicBezTo>
                  <a:pt x="63" y="20"/>
                  <a:pt x="62" y="20"/>
                  <a:pt x="62" y="20"/>
                </a:cubicBezTo>
                <a:close/>
                <a:moveTo>
                  <a:pt x="57" y="19"/>
                </a:moveTo>
                <a:cubicBezTo>
                  <a:pt x="59" y="18"/>
                  <a:pt x="62" y="15"/>
                  <a:pt x="64" y="13"/>
                </a:cubicBezTo>
                <a:cubicBezTo>
                  <a:pt x="67" y="10"/>
                  <a:pt x="62" y="16"/>
                  <a:pt x="61" y="17"/>
                </a:cubicBezTo>
                <a:cubicBezTo>
                  <a:pt x="61" y="18"/>
                  <a:pt x="60" y="19"/>
                  <a:pt x="60" y="19"/>
                </a:cubicBezTo>
                <a:cubicBezTo>
                  <a:pt x="59" y="19"/>
                  <a:pt x="58" y="19"/>
                  <a:pt x="57" y="19"/>
                </a:cubicBezTo>
                <a:close/>
                <a:moveTo>
                  <a:pt x="51" y="4"/>
                </a:moveTo>
                <a:cubicBezTo>
                  <a:pt x="57" y="4"/>
                  <a:pt x="62" y="5"/>
                  <a:pt x="67" y="5"/>
                </a:cubicBezTo>
                <a:cubicBezTo>
                  <a:pt x="63" y="8"/>
                  <a:pt x="60" y="11"/>
                  <a:pt x="56" y="15"/>
                </a:cubicBezTo>
                <a:cubicBezTo>
                  <a:pt x="58" y="12"/>
                  <a:pt x="60" y="9"/>
                  <a:pt x="62" y="6"/>
                </a:cubicBezTo>
                <a:cubicBezTo>
                  <a:pt x="63" y="5"/>
                  <a:pt x="62" y="5"/>
                  <a:pt x="62" y="5"/>
                </a:cubicBezTo>
                <a:cubicBezTo>
                  <a:pt x="58" y="8"/>
                  <a:pt x="54" y="12"/>
                  <a:pt x="50" y="16"/>
                </a:cubicBezTo>
                <a:cubicBezTo>
                  <a:pt x="51" y="15"/>
                  <a:pt x="52" y="14"/>
                  <a:pt x="53" y="13"/>
                </a:cubicBezTo>
                <a:cubicBezTo>
                  <a:pt x="55" y="10"/>
                  <a:pt x="57" y="8"/>
                  <a:pt x="59" y="6"/>
                </a:cubicBezTo>
                <a:cubicBezTo>
                  <a:pt x="59" y="5"/>
                  <a:pt x="59" y="5"/>
                  <a:pt x="59" y="5"/>
                </a:cubicBezTo>
                <a:cubicBezTo>
                  <a:pt x="55" y="8"/>
                  <a:pt x="52" y="11"/>
                  <a:pt x="48" y="14"/>
                </a:cubicBezTo>
                <a:cubicBezTo>
                  <a:pt x="48" y="14"/>
                  <a:pt x="48" y="14"/>
                  <a:pt x="48" y="14"/>
                </a:cubicBezTo>
                <a:cubicBezTo>
                  <a:pt x="51" y="11"/>
                  <a:pt x="53" y="8"/>
                  <a:pt x="55" y="5"/>
                </a:cubicBezTo>
                <a:cubicBezTo>
                  <a:pt x="55" y="5"/>
                  <a:pt x="55" y="4"/>
                  <a:pt x="55" y="5"/>
                </a:cubicBezTo>
                <a:cubicBezTo>
                  <a:pt x="50" y="7"/>
                  <a:pt x="47" y="12"/>
                  <a:pt x="43" y="15"/>
                </a:cubicBezTo>
                <a:cubicBezTo>
                  <a:pt x="38" y="20"/>
                  <a:pt x="45" y="12"/>
                  <a:pt x="46" y="11"/>
                </a:cubicBezTo>
                <a:cubicBezTo>
                  <a:pt x="48" y="9"/>
                  <a:pt x="49" y="7"/>
                  <a:pt x="51" y="5"/>
                </a:cubicBezTo>
                <a:cubicBezTo>
                  <a:pt x="51" y="4"/>
                  <a:pt x="51" y="4"/>
                  <a:pt x="50" y="4"/>
                </a:cubicBezTo>
                <a:cubicBezTo>
                  <a:pt x="47" y="6"/>
                  <a:pt x="44" y="9"/>
                  <a:pt x="41" y="12"/>
                </a:cubicBezTo>
                <a:cubicBezTo>
                  <a:pt x="41" y="13"/>
                  <a:pt x="40" y="13"/>
                  <a:pt x="40" y="13"/>
                </a:cubicBezTo>
                <a:cubicBezTo>
                  <a:pt x="40" y="13"/>
                  <a:pt x="40" y="13"/>
                  <a:pt x="40" y="13"/>
                </a:cubicBezTo>
                <a:cubicBezTo>
                  <a:pt x="40" y="13"/>
                  <a:pt x="41" y="12"/>
                  <a:pt x="41" y="12"/>
                </a:cubicBezTo>
                <a:cubicBezTo>
                  <a:pt x="42" y="9"/>
                  <a:pt x="44" y="7"/>
                  <a:pt x="46" y="5"/>
                </a:cubicBezTo>
                <a:cubicBezTo>
                  <a:pt x="47" y="4"/>
                  <a:pt x="46" y="4"/>
                  <a:pt x="46" y="4"/>
                </a:cubicBezTo>
                <a:cubicBezTo>
                  <a:pt x="44" y="5"/>
                  <a:pt x="43" y="7"/>
                  <a:pt x="41" y="8"/>
                </a:cubicBezTo>
                <a:cubicBezTo>
                  <a:pt x="41" y="8"/>
                  <a:pt x="41" y="9"/>
                  <a:pt x="40" y="10"/>
                </a:cubicBezTo>
                <a:cubicBezTo>
                  <a:pt x="40" y="9"/>
                  <a:pt x="40" y="9"/>
                  <a:pt x="40" y="9"/>
                </a:cubicBezTo>
                <a:cubicBezTo>
                  <a:pt x="41" y="7"/>
                  <a:pt x="42" y="6"/>
                  <a:pt x="44" y="4"/>
                </a:cubicBezTo>
                <a:cubicBezTo>
                  <a:pt x="44" y="4"/>
                  <a:pt x="44" y="4"/>
                  <a:pt x="44" y="4"/>
                </a:cubicBezTo>
                <a:cubicBezTo>
                  <a:pt x="46" y="4"/>
                  <a:pt x="49" y="4"/>
                  <a:pt x="51" y="4"/>
                </a:cubicBezTo>
                <a:close/>
                <a:moveTo>
                  <a:pt x="24" y="80"/>
                </a:moveTo>
                <a:cubicBezTo>
                  <a:pt x="24" y="80"/>
                  <a:pt x="24" y="80"/>
                  <a:pt x="24" y="80"/>
                </a:cubicBezTo>
                <a:cubicBezTo>
                  <a:pt x="21" y="82"/>
                  <a:pt x="19" y="84"/>
                  <a:pt x="17" y="87"/>
                </a:cubicBezTo>
                <a:cubicBezTo>
                  <a:pt x="18" y="84"/>
                  <a:pt x="20" y="82"/>
                  <a:pt x="21" y="80"/>
                </a:cubicBezTo>
                <a:cubicBezTo>
                  <a:pt x="22" y="80"/>
                  <a:pt x="23" y="80"/>
                  <a:pt x="24" y="80"/>
                </a:cubicBezTo>
                <a:close/>
                <a:moveTo>
                  <a:pt x="10" y="83"/>
                </a:moveTo>
                <a:cubicBezTo>
                  <a:pt x="12" y="82"/>
                  <a:pt x="13" y="82"/>
                  <a:pt x="14" y="81"/>
                </a:cubicBezTo>
                <a:cubicBezTo>
                  <a:pt x="11" y="83"/>
                  <a:pt x="8" y="86"/>
                  <a:pt x="6" y="89"/>
                </a:cubicBezTo>
                <a:cubicBezTo>
                  <a:pt x="7" y="87"/>
                  <a:pt x="8" y="85"/>
                  <a:pt x="10"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1"/>
          <p:cNvSpPr>
            <a:spLocks noEditPoints="1"/>
          </p:cNvSpPr>
          <p:nvPr/>
        </p:nvSpPr>
        <p:spPr bwMode="auto">
          <a:xfrm>
            <a:off x="522288" y="401638"/>
            <a:ext cx="266700" cy="406400"/>
          </a:xfrm>
          <a:custGeom>
            <a:avLst/>
            <a:gdLst>
              <a:gd name="T0" fmla="*/ 41 w 71"/>
              <a:gd name="T1" fmla="*/ 86 h 108"/>
              <a:gd name="T2" fmla="*/ 68 w 71"/>
              <a:gd name="T3" fmla="*/ 22 h 108"/>
              <a:gd name="T4" fmla="*/ 51 w 71"/>
              <a:gd name="T5" fmla="*/ 2 h 108"/>
              <a:gd name="T6" fmla="*/ 38 w 71"/>
              <a:gd name="T7" fmla="*/ 20 h 108"/>
              <a:gd name="T8" fmla="*/ 7 w 71"/>
              <a:gd name="T9" fmla="*/ 84 h 108"/>
              <a:gd name="T10" fmla="*/ 21 w 71"/>
              <a:gd name="T11" fmla="*/ 81 h 108"/>
              <a:gd name="T12" fmla="*/ 8 w 71"/>
              <a:gd name="T13" fmla="*/ 98 h 108"/>
              <a:gd name="T14" fmla="*/ 9 w 71"/>
              <a:gd name="T15" fmla="*/ 97 h 108"/>
              <a:gd name="T16" fmla="*/ 10 w 71"/>
              <a:gd name="T17" fmla="*/ 99 h 108"/>
              <a:gd name="T18" fmla="*/ 26 w 71"/>
              <a:gd name="T19" fmla="*/ 85 h 108"/>
              <a:gd name="T20" fmla="*/ 30 w 71"/>
              <a:gd name="T21" fmla="*/ 85 h 108"/>
              <a:gd name="T22" fmla="*/ 17 w 71"/>
              <a:gd name="T23" fmla="*/ 103 h 108"/>
              <a:gd name="T24" fmla="*/ 19 w 71"/>
              <a:gd name="T25" fmla="*/ 103 h 108"/>
              <a:gd name="T26" fmla="*/ 6 w 71"/>
              <a:gd name="T27" fmla="*/ 91 h 108"/>
              <a:gd name="T28" fmla="*/ 18 w 71"/>
              <a:gd name="T29" fmla="*/ 81 h 108"/>
              <a:gd name="T30" fmla="*/ 16 w 71"/>
              <a:gd name="T31" fmla="*/ 84 h 108"/>
              <a:gd name="T32" fmla="*/ 28 w 71"/>
              <a:gd name="T33" fmla="*/ 81 h 108"/>
              <a:gd name="T34" fmla="*/ 25 w 71"/>
              <a:gd name="T35" fmla="*/ 81 h 108"/>
              <a:gd name="T36" fmla="*/ 16 w 71"/>
              <a:gd name="T37" fmla="*/ 99 h 108"/>
              <a:gd name="T38" fmla="*/ 33 w 71"/>
              <a:gd name="T39" fmla="*/ 82 h 108"/>
              <a:gd name="T40" fmla="*/ 27 w 71"/>
              <a:gd name="T41" fmla="*/ 92 h 108"/>
              <a:gd name="T42" fmla="*/ 34 w 71"/>
              <a:gd name="T43" fmla="*/ 82 h 108"/>
              <a:gd name="T44" fmla="*/ 28 w 71"/>
              <a:gd name="T45" fmla="*/ 102 h 108"/>
              <a:gd name="T46" fmla="*/ 31 w 71"/>
              <a:gd name="T47" fmla="*/ 94 h 108"/>
              <a:gd name="T48" fmla="*/ 30 w 71"/>
              <a:gd name="T49" fmla="*/ 94 h 108"/>
              <a:gd name="T50" fmla="*/ 36 w 71"/>
              <a:gd name="T51" fmla="*/ 84 h 108"/>
              <a:gd name="T52" fmla="*/ 27 w 71"/>
              <a:gd name="T53" fmla="*/ 103 h 108"/>
              <a:gd name="T54" fmla="*/ 32 w 71"/>
              <a:gd name="T55" fmla="*/ 102 h 108"/>
              <a:gd name="T56" fmla="*/ 38 w 71"/>
              <a:gd name="T57" fmla="*/ 97 h 108"/>
              <a:gd name="T58" fmla="*/ 38 w 71"/>
              <a:gd name="T59" fmla="*/ 94 h 108"/>
              <a:gd name="T60" fmla="*/ 36 w 71"/>
              <a:gd name="T61" fmla="*/ 93 h 108"/>
              <a:gd name="T62" fmla="*/ 38 w 71"/>
              <a:gd name="T63" fmla="*/ 87 h 108"/>
              <a:gd name="T64" fmla="*/ 44 w 71"/>
              <a:gd name="T65" fmla="*/ 4 h 108"/>
              <a:gd name="T66" fmla="*/ 41 w 71"/>
              <a:gd name="T67" fmla="*/ 8 h 108"/>
              <a:gd name="T68" fmla="*/ 47 w 71"/>
              <a:gd name="T69" fmla="*/ 9 h 108"/>
              <a:gd name="T70" fmla="*/ 41 w 71"/>
              <a:gd name="T71" fmla="*/ 11 h 108"/>
              <a:gd name="T72" fmla="*/ 41 w 71"/>
              <a:gd name="T73" fmla="*/ 11 h 108"/>
              <a:gd name="T74" fmla="*/ 50 w 71"/>
              <a:gd name="T75" fmla="*/ 12 h 108"/>
              <a:gd name="T76" fmla="*/ 47 w 71"/>
              <a:gd name="T77" fmla="*/ 20 h 108"/>
              <a:gd name="T78" fmla="*/ 47 w 71"/>
              <a:gd name="T79" fmla="*/ 20 h 108"/>
              <a:gd name="T80" fmla="*/ 48 w 71"/>
              <a:gd name="T81" fmla="*/ 20 h 108"/>
              <a:gd name="T82" fmla="*/ 57 w 71"/>
              <a:gd name="T83" fmla="*/ 20 h 108"/>
              <a:gd name="T84" fmla="*/ 65 w 71"/>
              <a:gd name="T85" fmla="*/ 20 h 108"/>
              <a:gd name="T86" fmla="*/ 61 w 71"/>
              <a:gd name="T87" fmla="*/ 20 h 108"/>
              <a:gd name="T88" fmla="*/ 58 w 71"/>
              <a:gd name="T89" fmla="*/ 19 h 108"/>
              <a:gd name="T90" fmla="*/ 64 w 71"/>
              <a:gd name="T91" fmla="*/ 20 h 108"/>
              <a:gd name="T92" fmla="*/ 62 w 71"/>
              <a:gd name="T93" fmla="*/ 17 h 108"/>
              <a:gd name="T94" fmla="*/ 68 w 71"/>
              <a:gd name="T95" fmla="*/ 5 h 108"/>
              <a:gd name="T96" fmla="*/ 51 w 71"/>
              <a:gd name="T97" fmla="*/ 16 h 108"/>
              <a:gd name="T98" fmla="*/ 49 w 71"/>
              <a:gd name="T99" fmla="*/ 15 h 108"/>
              <a:gd name="T100" fmla="*/ 44 w 71"/>
              <a:gd name="T101" fmla="*/ 16 h 108"/>
              <a:gd name="T102" fmla="*/ 42 w 71"/>
              <a:gd name="T103" fmla="*/ 13 h 108"/>
              <a:gd name="T104" fmla="*/ 47 w 71"/>
              <a:gd name="T105" fmla="*/ 5 h 108"/>
              <a:gd name="T106" fmla="*/ 41 w 71"/>
              <a:gd name="T107" fmla="*/ 9 h 108"/>
              <a:gd name="T108" fmla="*/ 25 w 71"/>
              <a:gd name="T109" fmla="*/ 81 h 108"/>
              <a:gd name="T110" fmla="*/ 25 w 71"/>
              <a:gd name="T111" fmla="*/ 81 h 108"/>
              <a:gd name="T112" fmla="*/ 11 w 71"/>
              <a:gd name="T113" fmla="*/ 8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 h="108">
                <a:moveTo>
                  <a:pt x="9" y="103"/>
                </a:moveTo>
                <a:cubicBezTo>
                  <a:pt x="15" y="107"/>
                  <a:pt x="26" y="108"/>
                  <a:pt x="33" y="105"/>
                </a:cubicBezTo>
                <a:cubicBezTo>
                  <a:pt x="42" y="102"/>
                  <a:pt x="44" y="93"/>
                  <a:pt x="41" y="86"/>
                </a:cubicBezTo>
                <a:cubicBezTo>
                  <a:pt x="41" y="86"/>
                  <a:pt x="41" y="86"/>
                  <a:pt x="41" y="86"/>
                </a:cubicBezTo>
                <a:cubicBezTo>
                  <a:pt x="43" y="65"/>
                  <a:pt x="42" y="44"/>
                  <a:pt x="41" y="22"/>
                </a:cubicBezTo>
                <a:cubicBezTo>
                  <a:pt x="49" y="23"/>
                  <a:pt x="58" y="22"/>
                  <a:pt x="66" y="23"/>
                </a:cubicBezTo>
                <a:cubicBezTo>
                  <a:pt x="68" y="24"/>
                  <a:pt x="68" y="23"/>
                  <a:pt x="68" y="22"/>
                </a:cubicBezTo>
                <a:cubicBezTo>
                  <a:pt x="68" y="22"/>
                  <a:pt x="68" y="22"/>
                  <a:pt x="68" y="22"/>
                </a:cubicBezTo>
                <a:cubicBezTo>
                  <a:pt x="69" y="16"/>
                  <a:pt x="71" y="10"/>
                  <a:pt x="71" y="4"/>
                </a:cubicBezTo>
                <a:cubicBezTo>
                  <a:pt x="71" y="3"/>
                  <a:pt x="70" y="2"/>
                  <a:pt x="69" y="2"/>
                </a:cubicBezTo>
                <a:cubicBezTo>
                  <a:pt x="69" y="2"/>
                  <a:pt x="69" y="2"/>
                  <a:pt x="69" y="2"/>
                </a:cubicBezTo>
                <a:cubicBezTo>
                  <a:pt x="63" y="2"/>
                  <a:pt x="57" y="2"/>
                  <a:pt x="51" y="2"/>
                </a:cubicBezTo>
                <a:cubicBezTo>
                  <a:pt x="47" y="1"/>
                  <a:pt x="42" y="0"/>
                  <a:pt x="39" y="3"/>
                </a:cubicBezTo>
                <a:cubicBezTo>
                  <a:pt x="38" y="3"/>
                  <a:pt x="38" y="4"/>
                  <a:pt x="38" y="4"/>
                </a:cubicBezTo>
                <a:cubicBezTo>
                  <a:pt x="38" y="4"/>
                  <a:pt x="38" y="4"/>
                  <a:pt x="38" y="5"/>
                </a:cubicBezTo>
                <a:cubicBezTo>
                  <a:pt x="38" y="10"/>
                  <a:pt x="38" y="15"/>
                  <a:pt x="38" y="20"/>
                </a:cubicBezTo>
                <a:cubicBezTo>
                  <a:pt x="38" y="21"/>
                  <a:pt x="38" y="21"/>
                  <a:pt x="38" y="22"/>
                </a:cubicBezTo>
                <a:cubicBezTo>
                  <a:pt x="39" y="42"/>
                  <a:pt x="40" y="62"/>
                  <a:pt x="38" y="81"/>
                </a:cubicBezTo>
                <a:cubicBezTo>
                  <a:pt x="38" y="81"/>
                  <a:pt x="38" y="80"/>
                  <a:pt x="37" y="80"/>
                </a:cubicBezTo>
                <a:cubicBezTo>
                  <a:pt x="28" y="77"/>
                  <a:pt x="15" y="76"/>
                  <a:pt x="7" y="84"/>
                </a:cubicBezTo>
                <a:cubicBezTo>
                  <a:pt x="0" y="90"/>
                  <a:pt x="1" y="98"/>
                  <a:pt x="9" y="103"/>
                </a:cubicBezTo>
                <a:close/>
                <a:moveTo>
                  <a:pt x="6" y="95"/>
                </a:moveTo>
                <a:cubicBezTo>
                  <a:pt x="11" y="91"/>
                  <a:pt x="15" y="86"/>
                  <a:pt x="20" y="82"/>
                </a:cubicBezTo>
                <a:cubicBezTo>
                  <a:pt x="20" y="81"/>
                  <a:pt x="21" y="81"/>
                  <a:pt x="21" y="81"/>
                </a:cubicBezTo>
                <a:cubicBezTo>
                  <a:pt x="21" y="81"/>
                  <a:pt x="20" y="82"/>
                  <a:pt x="20" y="82"/>
                </a:cubicBezTo>
                <a:cubicBezTo>
                  <a:pt x="19" y="83"/>
                  <a:pt x="18" y="84"/>
                  <a:pt x="17" y="86"/>
                </a:cubicBezTo>
                <a:cubicBezTo>
                  <a:pt x="15" y="88"/>
                  <a:pt x="14" y="91"/>
                  <a:pt x="12" y="93"/>
                </a:cubicBezTo>
                <a:cubicBezTo>
                  <a:pt x="10" y="95"/>
                  <a:pt x="9" y="96"/>
                  <a:pt x="8" y="98"/>
                </a:cubicBezTo>
                <a:cubicBezTo>
                  <a:pt x="8" y="98"/>
                  <a:pt x="8" y="98"/>
                  <a:pt x="8" y="98"/>
                </a:cubicBezTo>
                <a:cubicBezTo>
                  <a:pt x="9" y="98"/>
                  <a:pt x="9" y="97"/>
                  <a:pt x="9" y="97"/>
                </a:cubicBezTo>
                <a:cubicBezTo>
                  <a:pt x="9" y="97"/>
                  <a:pt x="9" y="97"/>
                  <a:pt x="9" y="97"/>
                </a:cubicBezTo>
                <a:cubicBezTo>
                  <a:pt x="9" y="97"/>
                  <a:pt x="9" y="97"/>
                  <a:pt x="9" y="97"/>
                </a:cubicBezTo>
                <a:cubicBezTo>
                  <a:pt x="10" y="96"/>
                  <a:pt x="11" y="95"/>
                  <a:pt x="12" y="94"/>
                </a:cubicBezTo>
                <a:cubicBezTo>
                  <a:pt x="13" y="93"/>
                  <a:pt x="14" y="92"/>
                  <a:pt x="15" y="90"/>
                </a:cubicBezTo>
                <a:cubicBezTo>
                  <a:pt x="18" y="87"/>
                  <a:pt x="21" y="85"/>
                  <a:pt x="23" y="82"/>
                </a:cubicBezTo>
                <a:cubicBezTo>
                  <a:pt x="19" y="88"/>
                  <a:pt x="13" y="93"/>
                  <a:pt x="10" y="99"/>
                </a:cubicBezTo>
                <a:cubicBezTo>
                  <a:pt x="10" y="99"/>
                  <a:pt x="10" y="100"/>
                  <a:pt x="10" y="100"/>
                </a:cubicBezTo>
                <a:cubicBezTo>
                  <a:pt x="16" y="95"/>
                  <a:pt x="21" y="89"/>
                  <a:pt x="26" y="84"/>
                </a:cubicBezTo>
                <a:cubicBezTo>
                  <a:pt x="27" y="83"/>
                  <a:pt x="27" y="83"/>
                  <a:pt x="27" y="83"/>
                </a:cubicBezTo>
                <a:cubicBezTo>
                  <a:pt x="27" y="83"/>
                  <a:pt x="26" y="84"/>
                  <a:pt x="26" y="85"/>
                </a:cubicBezTo>
                <a:cubicBezTo>
                  <a:pt x="24" y="86"/>
                  <a:pt x="23" y="88"/>
                  <a:pt x="21" y="90"/>
                </a:cubicBezTo>
                <a:cubicBezTo>
                  <a:pt x="18" y="94"/>
                  <a:pt x="16" y="97"/>
                  <a:pt x="13" y="101"/>
                </a:cubicBezTo>
                <a:cubicBezTo>
                  <a:pt x="13" y="101"/>
                  <a:pt x="13" y="101"/>
                  <a:pt x="14" y="101"/>
                </a:cubicBezTo>
                <a:cubicBezTo>
                  <a:pt x="21" y="97"/>
                  <a:pt x="25" y="90"/>
                  <a:pt x="30" y="85"/>
                </a:cubicBezTo>
                <a:cubicBezTo>
                  <a:pt x="32" y="84"/>
                  <a:pt x="33" y="81"/>
                  <a:pt x="31" y="85"/>
                </a:cubicBezTo>
                <a:cubicBezTo>
                  <a:pt x="30" y="87"/>
                  <a:pt x="28" y="89"/>
                  <a:pt x="26" y="92"/>
                </a:cubicBezTo>
                <a:cubicBezTo>
                  <a:pt x="23" y="95"/>
                  <a:pt x="19" y="98"/>
                  <a:pt x="16" y="102"/>
                </a:cubicBezTo>
                <a:cubicBezTo>
                  <a:pt x="16" y="102"/>
                  <a:pt x="16" y="103"/>
                  <a:pt x="17" y="103"/>
                </a:cubicBezTo>
                <a:cubicBezTo>
                  <a:pt x="24" y="98"/>
                  <a:pt x="28" y="92"/>
                  <a:pt x="34" y="86"/>
                </a:cubicBezTo>
                <a:cubicBezTo>
                  <a:pt x="36" y="83"/>
                  <a:pt x="33" y="86"/>
                  <a:pt x="33" y="87"/>
                </a:cubicBezTo>
                <a:cubicBezTo>
                  <a:pt x="31" y="90"/>
                  <a:pt x="29" y="92"/>
                  <a:pt x="27" y="94"/>
                </a:cubicBezTo>
                <a:cubicBezTo>
                  <a:pt x="25" y="97"/>
                  <a:pt x="22" y="100"/>
                  <a:pt x="19" y="103"/>
                </a:cubicBezTo>
                <a:cubicBezTo>
                  <a:pt x="19" y="103"/>
                  <a:pt x="19" y="103"/>
                  <a:pt x="20" y="103"/>
                </a:cubicBezTo>
                <a:cubicBezTo>
                  <a:pt x="16" y="103"/>
                  <a:pt x="13" y="102"/>
                  <a:pt x="10" y="100"/>
                </a:cubicBezTo>
                <a:cubicBezTo>
                  <a:pt x="8" y="99"/>
                  <a:pt x="6" y="97"/>
                  <a:pt x="6" y="95"/>
                </a:cubicBezTo>
                <a:close/>
                <a:moveTo>
                  <a:pt x="6" y="91"/>
                </a:moveTo>
                <a:cubicBezTo>
                  <a:pt x="7" y="90"/>
                  <a:pt x="9" y="88"/>
                  <a:pt x="10" y="87"/>
                </a:cubicBezTo>
                <a:cubicBezTo>
                  <a:pt x="12" y="85"/>
                  <a:pt x="13" y="84"/>
                  <a:pt x="15" y="83"/>
                </a:cubicBezTo>
                <a:cubicBezTo>
                  <a:pt x="15" y="83"/>
                  <a:pt x="17" y="82"/>
                  <a:pt x="17" y="81"/>
                </a:cubicBezTo>
                <a:cubicBezTo>
                  <a:pt x="17" y="81"/>
                  <a:pt x="18" y="81"/>
                  <a:pt x="18" y="81"/>
                </a:cubicBezTo>
                <a:cubicBezTo>
                  <a:pt x="14" y="86"/>
                  <a:pt x="10" y="90"/>
                  <a:pt x="6" y="94"/>
                </a:cubicBezTo>
                <a:cubicBezTo>
                  <a:pt x="5" y="93"/>
                  <a:pt x="5" y="92"/>
                  <a:pt x="6" y="91"/>
                </a:cubicBezTo>
                <a:close/>
                <a:moveTo>
                  <a:pt x="21" y="81"/>
                </a:moveTo>
                <a:cubicBezTo>
                  <a:pt x="19" y="82"/>
                  <a:pt x="18" y="83"/>
                  <a:pt x="16" y="84"/>
                </a:cubicBezTo>
                <a:cubicBezTo>
                  <a:pt x="17" y="83"/>
                  <a:pt x="18" y="82"/>
                  <a:pt x="19" y="81"/>
                </a:cubicBezTo>
                <a:cubicBezTo>
                  <a:pt x="19" y="81"/>
                  <a:pt x="20" y="81"/>
                  <a:pt x="21" y="81"/>
                </a:cubicBezTo>
                <a:close/>
                <a:moveTo>
                  <a:pt x="25" y="81"/>
                </a:moveTo>
                <a:cubicBezTo>
                  <a:pt x="26" y="81"/>
                  <a:pt x="27" y="81"/>
                  <a:pt x="28" y="81"/>
                </a:cubicBezTo>
                <a:cubicBezTo>
                  <a:pt x="23" y="85"/>
                  <a:pt x="19" y="90"/>
                  <a:pt x="14" y="95"/>
                </a:cubicBezTo>
                <a:cubicBezTo>
                  <a:pt x="14" y="96"/>
                  <a:pt x="10" y="100"/>
                  <a:pt x="12" y="97"/>
                </a:cubicBezTo>
                <a:cubicBezTo>
                  <a:pt x="13" y="95"/>
                  <a:pt x="15" y="93"/>
                  <a:pt x="17" y="91"/>
                </a:cubicBezTo>
                <a:cubicBezTo>
                  <a:pt x="19" y="88"/>
                  <a:pt x="22" y="85"/>
                  <a:pt x="25" y="81"/>
                </a:cubicBezTo>
                <a:cubicBezTo>
                  <a:pt x="25" y="81"/>
                  <a:pt x="25" y="81"/>
                  <a:pt x="25" y="81"/>
                </a:cubicBezTo>
                <a:close/>
                <a:moveTo>
                  <a:pt x="33" y="82"/>
                </a:moveTo>
                <a:cubicBezTo>
                  <a:pt x="27" y="86"/>
                  <a:pt x="24" y="92"/>
                  <a:pt x="19" y="97"/>
                </a:cubicBezTo>
                <a:cubicBezTo>
                  <a:pt x="18" y="98"/>
                  <a:pt x="17" y="98"/>
                  <a:pt x="16" y="99"/>
                </a:cubicBezTo>
                <a:cubicBezTo>
                  <a:pt x="14" y="100"/>
                  <a:pt x="14" y="100"/>
                  <a:pt x="15" y="100"/>
                </a:cubicBezTo>
                <a:cubicBezTo>
                  <a:pt x="17" y="97"/>
                  <a:pt x="19" y="95"/>
                  <a:pt x="20" y="92"/>
                </a:cubicBezTo>
                <a:cubicBezTo>
                  <a:pt x="23" y="89"/>
                  <a:pt x="26" y="85"/>
                  <a:pt x="29" y="81"/>
                </a:cubicBezTo>
                <a:cubicBezTo>
                  <a:pt x="31" y="81"/>
                  <a:pt x="32" y="82"/>
                  <a:pt x="33" y="82"/>
                </a:cubicBezTo>
                <a:close/>
                <a:moveTo>
                  <a:pt x="35" y="82"/>
                </a:moveTo>
                <a:cubicBezTo>
                  <a:pt x="35" y="83"/>
                  <a:pt x="35" y="83"/>
                  <a:pt x="35" y="83"/>
                </a:cubicBezTo>
                <a:cubicBezTo>
                  <a:pt x="35" y="83"/>
                  <a:pt x="35" y="83"/>
                  <a:pt x="35" y="83"/>
                </a:cubicBezTo>
                <a:cubicBezTo>
                  <a:pt x="32" y="86"/>
                  <a:pt x="30" y="89"/>
                  <a:pt x="27" y="92"/>
                </a:cubicBezTo>
                <a:cubicBezTo>
                  <a:pt x="26" y="94"/>
                  <a:pt x="25" y="95"/>
                  <a:pt x="23" y="97"/>
                </a:cubicBezTo>
                <a:cubicBezTo>
                  <a:pt x="21" y="98"/>
                  <a:pt x="19" y="100"/>
                  <a:pt x="18" y="101"/>
                </a:cubicBezTo>
                <a:cubicBezTo>
                  <a:pt x="20" y="98"/>
                  <a:pt x="23" y="96"/>
                  <a:pt x="26" y="93"/>
                </a:cubicBezTo>
                <a:cubicBezTo>
                  <a:pt x="29" y="90"/>
                  <a:pt x="31" y="86"/>
                  <a:pt x="34" y="82"/>
                </a:cubicBezTo>
                <a:cubicBezTo>
                  <a:pt x="34" y="82"/>
                  <a:pt x="34" y="82"/>
                  <a:pt x="35" y="82"/>
                </a:cubicBezTo>
                <a:close/>
                <a:moveTo>
                  <a:pt x="27" y="103"/>
                </a:moveTo>
                <a:cubicBezTo>
                  <a:pt x="26" y="104"/>
                  <a:pt x="26" y="104"/>
                  <a:pt x="25" y="104"/>
                </a:cubicBezTo>
                <a:cubicBezTo>
                  <a:pt x="26" y="103"/>
                  <a:pt x="27" y="102"/>
                  <a:pt x="28" y="102"/>
                </a:cubicBezTo>
                <a:cubicBezTo>
                  <a:pt x="27" y="102"/>
                  <a:pt x="27" y="102"/>
                  <a:pt x="27" y="103"/>
                </a:cubicBezTo>
                <a:cubicBezTo>
                  <a:pt x="27" y="103"/>
                  <a:pt x="27" y="103"/>
                  <a:pt x="27" y="103"/>
                </a:cubicBezTo>
                <a:close/>
                <a:moveTo>
                  <a:pt x="20" y="103"/>
                </a:moveTo>
                <a:cubicBezTo>
                  <a:pt x="24" y="101"/>
                  <a:pt x="28" y="97"/>
                  <a:pt x="31" y="94"/>
                </a:cubicBezTo>
                <a:cubicBezTo>
                  <a:pt x="31" y="94"/>
                  <a:pt x="30" y="95"/>
                  <a:pt x="30" y="95"/>
                </a:cubicBezTo>
                <a:cubicBezTo>
                  <a:pt x="28" y="98"/>
                  <a:pt x="26" y="101"/>
                  <a:pt x="24" y="104"/>
                </a:cubicBezTo>
                <a:cubicBezTo>
                  <a:pt x="22" y="104"/>
                  <a:pt x="21" y="104"/>
                  <a:pt x="20" y="103"/>
                </a:cubicBezTo>
                <a:close/>
                <a:moveTo>
                  <a:pt x="30" y="94"/>
                </a:moveTo>
                <a:cubicBezTo>
                  <a:pt x="29" y="95"/>
                  <a:pt x="27" y="97"/>
                  <a:pt x="26" y="98"/>
                </a:cubicBezTo>
                <a:cubicBezTo>
                  <a:pt x="25" y="99"/>
                  <a:pt x="19" y="104"/>
                  <a:pt x="22" y="101"/>
                </a:cubicBezTo>
                <a:cubicBezTo>
                  <a:pt x="27" y="95"/>
                  <a:pt x="32" y="90"/>
                  <a:pt x="36" y="84"/>
                </a:cubicBezTo>
                <a:cubicBezTo>
                  <a:pt x="36" y="84"/>
                  <a:pt x="36" y="84"/>
                  <a:pt x="36" y="84"/>
                </a:cubicBezTo>
                <a:cubicBezTo>
                  <a:pt x="36" y="84"/>
                  <a:pt x="37" y="85"/>
                  <a:pt x="38" y="86"/>
                </a:cubicBezTo>
                <a:cubicBezTo>
                  <a:pt x="35" y="89"/>
                  <a:pt x="33" y="91"/>
                  <a:pt x="30" y="94"/>
                </a:cubicBezTo>
                <a:close/>
                <a:moveTo>
                  <a:pt x="29" y="103"/>
                </a:moveTo>
                <a:cubicBezTo>
                  <a:pt x="29" y="103"/>
                  <a:pt x="28" y="103"/>
                  <a:pt x="27" y="103"/>
                </a:cubicBezTo>
                <a:cubicBezTo>
                  <a:pt x="30" y="101"/>
                  <a:pt x="32" y="99"/>
                  <a:pt x="34" y="97"/>
                </a:cubicBezTo>
                <a:cubicBezTo>
                  <a:pt x="35" y="96"/>
                  <a:pt x="39" y="93"/>
                  <a:pt x="35" y="97"/>
                </a:cubicBezTo>
                <a:cubicBezTo>
                  <a:pt x="34" y="99"/>
                  <a:pt x="32" y="100"/>
                  <a:pt x="31" y="101"/>
                </a:cubicBezTo>
                <a:cubicBezTo>
                  <a:pt x="31" y="102"/>
                  <a:pt x="31" y="102"/>
                  <a:pt x="32" y="102"/>
                </a:cubicBezTo>
                <a:cubicBezTo>
                  <a:pt x="34" y="101"/>
                  <a:pt x="36" y="99"/>
                  <a:pt x="38" y="98"/>
                </a:cubicBezTo>
                <a:cubicBezTo>
                  <a:pt x="36" y="101"/>
                  <a:pt x="32" y="102"/>
                  <a:pt x="29" y="103"/>
                </a:cubicBezTo>
                <a:close/>
                <a:moveTo>
                  <a:pt x="39" y="95"/>
                </a:moveTo>
                <a:cubicBezTo>
                  <a:pt x="39" y="96"/>
                  <a:pt x="39" y="97"/>
                  <a:pt x="38" y="97"/>
                </a:cubicBezTo>
                <a:cubicBezTo>
                  <a:pt x="38" y="97"/>
                  <a:pt x="38" y="97"/>
                  <a:pt x="38" y="97"/>
                </a:cubicBezTo>
                <a:cubicBezTo>
                  <a:pt x="36" y="98"/>
                  <a:pt x="35" y="99"/>
                  <a:pt x="34" y="100"/>
                </a:cubicBezTo>
                <a:cubicBezTo>
                  <a:pt x="36" y="98"/>
                  <a:pt x="37" y="96"/>
                  <a:pt x="38" y="94"/>
                </a:cubicBezTo>
                <a:cubicBezTo>
                  <a:pt x="38" y="94"/>
                  <a:pt x="38" y="93"/>
                  <a:pt x="38" y="94"/>
                </a:cubicBezTo>
                <a:cubicBezTo>
                  <a:pt x="34" y="96"/>
                  <a:pt x="31" y="99"/>
                  <a:pt x="28" y="102"/>
                </a:cubicBezTo>
                <a:cubicBezTo>
                  <a:pt x="31" y="99"/>
                  <a:pt x="34" y="95"/>
                  <a:pt x="37" y="92"/>
                </a:cubicBezTo>
                <a:cubicBezTo>
                  <a:pt x="37" y="92"/>
                  <a:pt x="37" y="91"/>
                  <a:pt x="36" y="92"/>
                </a:cubicBezTo>
                <a:cubicBezTo>
                  <a:pt x="36" y="92"/>
                  <a:pt x="36" y="92"/>
                  <a:pt x="36" y="93"/>
                </a:cubicBezTo>
                <a:cubicBezTo>
                  <a:pt x="35" y="93"/>
                  <a:pt x="35" y="93"/>
                  <a:pt x="35" y="94"/>
                </a:cubicBezTo>
                <a:cubicBezTo>
                  <a:pt x="31" y="97"/>
                  <a:pt x="27" y="101"/>
                  <a:pt x="25" y="104"/>
                </a:cubicBezTo>
                <a:cubicBezTo>
                  <a:pt x="25" y="104"/>
                  <a:pt x="25" y="104"/>
                  <a:pt x="25" y="104"/>
                </a:cubicBezTo>
                <a:cubicBezTo>
                  <a:pt x="29" y="98"/>
                  <a:pt x="33" y="92"/>
                  <a:pt x="38" y="87"/>
                </a:cubicBezTo>
                <a:cubicBezTo>
                  <a:pt x="39" y="89"/>
                  <a:pt x="40" y="92"/>
                  <a:pt x="39" y="95"/>
                </a:cubicBezTo>
                <a:close/>
                <a:moveTo>
                  <a:pt x="41" y="6"/>
                </a:moveTo>
                <a:cubicBezTo>
                  <a:pt x="41" y="5"/>
                  <a:pt x="41" y="5"/>
                  <a:pt x="41" y="5"/>
                </a:cubicBezTo>
                <a:cubicBezTo>
                  <a:pt x="42" y="4"/>
                  <a:pt x="43" y="4"/>
                  <a:pt x="44" y="4"/>
                </a:cubicBezTo>
                <a:cubicBezTo>
                  <a:pt x="43" y="5"/>
                  <a:pt x="42" y="5"/>
                  <a:pt x="41" y="6"/>
                </a:cubicBezTo>
                <a:close/>
                <a:moveTo>
                  <a:pt x="41" y="6"/>
                </a:moveTo>
                <a:cubicBezTo>
                  <a:pt x="41" y="6"/>
                  <a:pt x="42" y="6"/>
                  <a:pt x="42" y="6"/>
                </a:cubicBezTo>
                <a:cubicBezTo>
                  <a:pt x="42" y="7"/>
                  <a:pt x="41" y="7"/>
                  <a:pt x="41" y="8"/>
                </a:cubicBezTo>
                <a:cubicBezTo>
                  <a:pt x="41" y="7"/>
                  <a:pt x="41" y="7"/>
                  <a:pt x="41" y="6"/>
                </a:cubicBezTo>
                <a:close/>
                <a:moveTo>
                  <a:pt x="41" y="15"/>
                </a:moveTo>
                <a:cubicBezTo>
                  <a:pt x="42" y="14"/>
                  <a:pt x="43" y="12"/>
                  <a:pt x="45" y="11"/>
                </a:cubicBezTo>
                <a:cubicBezTo>
                  <a:pt x="45" y="10"/>
                  <a:pt x="46" y="9"/>
                  <a:pt x="47" y="9"/>
                </a:cubicBezTo>
                <a:cubicBezTo>
                  <a:pt x="48" y="8"/>
                  <a:pt x="52" y="4"/>
                  <a:pt x="49" y="7"/>
                </a:cubicBezTo>
                <a:cubicBezTo>
                  <a:pt x="46" y="11"/>
                  <a:pt x="43" y="14"/>
                  <a:pt x="41" y="17"/>
                </a:cubicBezTo>
                <a:cubicBezTo>
                  <a:pt x="41" y="17"/>
                  <a:pt x="41" y="16"/>
                  <a:pt x="41" y="15"/>
                </a:cubicBezTo>
                <a:close/>
                <a:moveTo>
                  <a:pt x="41" y="11"/>
                </a:moveTo>
                <a:cubicBezTo>
                  <a:pt x="41" y="10"/>
                  <a:pt x="42" y="10"/>
                  <a:pt x="43" y="9"/>
                </a:cubicBezTo>
                <a:cubicBezTo>
                  <a:pt x="43" y="9"/>
                  <a:pt x="43" y="8"/>
                  <a:pt x="44" y="8"/>
                </a:cubicBezTo>
                <a:cubicBezTo>
                  <a:pt x="43" y="9"/>
                  <a:pt x="42" y="11"/>
                  <a:pt x="41" y="12"/>
                </a:cubicBezTo>
                <a:cubicBezTo>
                  <a:pt x="41" y="12"/>
                  <a:pt x="41" y="11"/>
                  <a:pt x="41" y="11"/>
                </a:cubicBezTo>
                <a:close/>
                <a:moveTo>
                  <a:pt x="41" y="19"/>
                </a:moveTo>
                <a:cubicBezTo>
                  <a:pt x="45" y="16"/>
                  <a:pt x="48" y="12"/>
                  <a:pt x="51" y="9"/>
                </a:cubicBezTo>
                <a:cubicBezTo>
                  <a:pt x="52" y="9"/>
                  <a:pt x="55" y="5"/>
                  <a:pt x="54" y="7"/>
                </a:cubicBezTo>
                <a:cubicBezTo>
                  <a:pt x="53" y="9"/>
                  <a:pt x="51" y="10"/>
                  <a:pt x="50" y="12"/>
                </a:cubicBezTo>
                <a:cubicBezTo>
                  <a:pt x="48" y="15"/>
                  <a:pt x="46" y="17"/>
                  <a:pt x="44" y="20"/>
                </a:cubicBezTo>
                <a:cubicBezTo>
                  <a:pt x="43" y="20"/>
                  <a:pt x="42" y="19"/>
                  <a:pt x="41" y="19"/>
                </a:cubicBezTo>
                <a:cubicBezTo>
                  <a:pt x="41" y="19"/>
                  <a:pt x="41" y="19"/>
                  <a:pt x="41" y="19"/>
                </a:cubicBezTo>
                <a:close/>
                <a:moveTo>
                  <a:pt x="47" y="20"/>
                </a:moveTo>
                <a:cubicBezTo>
                  <a:pt x="46" y="20"/>
                  <a:pt x="46" y="20"/>
                  <a:pt x="45" y="20"/>
                </a:cubicBezTo>
                <a:cubicBezTo>
                  <a:pt x="48" y="16"/>
                  <a:pt x="52" y="12"/>
                  <a:pt x="56" y="9"/>
                </a:cubicBezTo>
                <a:cubicBezTo>
                  <a:pt x="55" y="10"/>
                  <a:pt x="54" y="12"/>
                  <a:pt x="53" y="13"/>
                </a:cubicBezTo>
                <a:cubicBezTo>
                  <a:pt x="51" y="15"/>
                  <a:pt x="49" y="18"/>
                  <a:pt x="47" y="20"/>
                </a:cubicBezTo>
                <a:close/>
                <a:moveTo>
                  <a:pt x="48" y="20"/>
                </a:moveTo>
                <a:cubicBezTo>
                  <a:pt x="53" y="16"/>
                  <a:pt x="57" y="11"/>
                  <a:pt x="62" y="7"/>
                </a:cubicBezTo>
                <a:cubicBezTo>
                  <a:pt x="59" y="10"/>
                  <a:pt x="56" y="16"/>
                  <a:pt x="52" y="20"/>
                </a:cubicBezTo>
                <a:cubicBezTo>
                  <a:pt x="51" y="20"/>
                  <a:pt x="50" y="20"/>
                  <a:pt x="48" y="20"/>
                </a:cubicBezTo>
                <a:close/>
                <a:moveTo>
                  <a:pt x="54" y="20"/>
                </a:moveTo>
                <a:cubicBezTo>
                  <a:pt x="57" y="17"/>
                  <a:pt x="61" y="13"/>
                  <a:pt x="64" y="9"/>
                </a:cubicBezTo>
                <a:cubicBezTo>
                  <a:pt x="64" y="10"/>
                  <a:pt x="63" y="11"/>
                  <a:pt x="62" y="11"/>
                </a:cubicBezTo>
                <a:cubicBezTo>
                  <a:pt x="60" y="14"/>
                  <a:pt x="58" y="17"/>
                  <a:pt x="57" y="20"/>
                </a:cubicBezTo>
                <a:cubicBezTo>
                  <a:pt x="57" y="20"/>
                  <a:pt x="57" y="20"/>
                  <a:pt x="57" y="20"/>
                </a:cubicBezTo>
                <a:cubicBezTo>
                  <a:pt x="56" y="20"/>
                  <a:pt x="55" y="20"/>
                  <a:pt x="54" y="20"/>
                </a:cubicBezTo>
                <a:close/>
                <a:moveTo>
                  <a:pt x="66" y="20"/>
                </a:moveTo>
                <a:cubicBezTo>
                  <a:pt x="65" y="20"/>
                  <a:pt x="65" y="20"/>
                  <a:pt x="65" y="20"/>
                </a:cubicBezTo>
                <a:cubicBezTo>
                  <a:pt x="65" y="20"/>
                  <a:pt x="65" y="19"/>
                  <a:pt x="65" y="19"/>
                </a:cubicBezTo>
                <a:cubicBezTo>
                  <a:pt x="65" y="19"/>
                  <a:pt x="65" y="19"/>
                  <a:pt x="65" y="19"/>
                </a:cubicBezTo>
                <a:cubicBezTo>
                  <a:pt x="64" y="19"/>
                  <a:pt x="63" y="20"/>
                  <a:pt x="62" y="20"/>
                </a:cubicBezTo>
                <a:cubicBezTo>
                  <a:pt x="62" y="20"/>
                  <a:pt x="61" y="20"/>
                  <a:pt x="61" y="20"/>
                </a:cubicBezTo>
                <a:cubicBezTo>
                  <a:pt x="61" y="20"/>
                  <a:pt x="62" y="19"/>
                  <a:pt x="62" y="19"/>
                </a:cubicBezTo>
                <a:cubicBezTo>
                  <a:pt x="64" y="16"/>
                  <a:pt x="66" y="14"/>
                  <a:pt x="67" y="12"/>
                </a:cubicBezTo>
                <a:cubicBezTo>
                  <a:pt x="67" y="12"/>
                  <a:pt x="67" y="11"/>
                  <a:pt x="67" y="11"/>
                </a:cubicBezTo>
                <a:cubicBezTo>
                  <a:pt x="64" y="13"/>
                  <a:pt x="60" y="16"/>
                  <a:pt x="58" y="19"/>
                </a:cubicBezTo>
                <a:cubicBezTo>
                  <a:pt x="61" y="14"/>
                  <a:pt x="64" y="10"/>
                  <a:pt x="68" y="6"/>
                </a:cubicBezTo>
                <a:cubicBezTo>
                  <a:pt x="68" y="11"/>
                  <a:pt x="66" y="16"/>
                  <a:pt x="66" y="20"/>
                </a:cubicBezTo>
                <a:close/>
                <a:moveTo>
                  <a:pt x="63" y="20"/>
                </a:moveTo>
                <a:cubicBezTo>
                  <a:pt x="63" y="19"/>
                  <a:pt x="64" y="19"/>
                  <a:pt x="64" y="20"/>
                </a:cubicBezTo>
                <a:cubicBezTo>
                  <a:pt x="64" y="20"/>
                  <a:pt x="63" y="20"/>
                  <a:pt x="63" y="20"/>
                </a:cubicBezTo>
                <a:close/>
                <a:moveTo>
                  <a:pt x="58" y="20"/>
                </a:moveTo>
                <a:cubicBezTo>
                  <a:pt x="60" y="18"/>
                  <a:pt x="62" y="16"/>
                  <a:pt x="65" y="14"/>
                </a:cubicBezTo>
                <a:cubicBezTo>
                  <a:pt x="68" y="11"/>
                  <a:pt x="63" y="16"/>
                  <a:pt x="62" y="17"/>
                </a:cubicBezTo>
                <a:cubicBezTo>
                  <a:pt x="62" y="18"/>
                  <a:pt x="61" y="19"/>
                  <a:pt x="60" y="20"/>
                </a:cubicBezTo>
                <a:cubicBezTo>
                  <a:pt x="60" y="20"/>
                  <a:pt x="59" y="20"/>
                  <a:pt x="58" y="20"/>
                </a:cubicBezTo>
                <a:close/>
                <a:moveTo>
                  <a:pt x="52" y="5"/>
                </a:moveTo>
                <a:cubicBezTo>
                  <a:pt x="57" y="5"/>
                  <a:pt x="63" y="5"/>
                  <a:pt x="68" y="5"/>
                </a:cubicBezTo>
                <a:cubicBezTo>
                  <a:pt x="64" y="8"/>
                  <a:pt x="61" y="12"/>
                  <a:pt x="57" y="16"/>
                </a:cubicBezTo>
                <a:cubicBezTo>
                  <a:pt x="59" y="13"/>
                  <a:pt x="61" y="9"/>
                  <a:pt x="63" y="6"/>
                </a:cubicBezTo>
                <a:cubicBezTo>
                  <a:pt x="63" y="6"/>
                  <a:pt x="63" y="5"/>
                  <a:pt x="63" y="6"/>
                </a:cubicBezTo>
                <a:cubicBezTo>
                  <a:pt x="58" y="9"/>
                  <a:pt x="55" y="13"/>
                  <a:pt x="51" y="16"/>
                </a:cubicBezTo>
                <a:cubicBezTo>
                  <a:pt x="52" y="15"/>
                  <a:pt x="53" y="14"/>
                  <a:pt x="53" y="13"/>
                </a:cubicBezTo>
                <a:cubicBezTo>
                  <a:pt x="55" y="11"/>
                  <a:pt x="58" y="8"/>
                  <a:pt x="60" y="6"/>
                </a:cubicBezTo>
                <a:cubicBezTo>
                  <a:pt x="60" y="6"/>
                  <a:pt x="60" y="5"/>
                  <a:pt x="59" y="6"/>
                </a:cubicBezTo>
                <a:cubicBezTo>
                  <a:pt x="56" y="8"/>
                  <a:pt x="52" y="11"/>
                  <a:pt x="49" y="15"/>
                </a:cubicBezTo>
                <a:cubicBezTo>
                  <a:pt x="49" y="14"/>
                  <a:pt x="49" y="14"/>
                  <a:pt x="49" y="14"/>
                </a:cubicBezTo>
                <a:cubicBezTo>
                  <a:pt x="52" y="11"/>
                  <a:pt x="54" y="9"/>
                  <a:pt x="56" y="6"/>
                </a:cubicBezTo>
                <a:cubicBezTo>
                  <a:pt x="56" y="5"/>
                  <a:pt x="56" y="5"/>
                  <a:pt x="55" y="5"/>
                </a:cubicBezTo>
                <a:cubicBezTo>
                  <a:pt x="51" y="8"/>
                  <a:pt x="48" y="12"/>
                  <a:pt x="44" y="16"/>
                </a:cubicBezTo>
                <a:cubicBezTo>
                  <a:pt x="39" y="20"/>
                  <a:pt x="45" y="13"/>
                  <a:pt x="47" y="11"/>
                </a:cubicBezTo>
                <a:cubicBezTo>
                  <a:pt x="48" y="9"/>
                  <a:pt x="50" y="7"/>
                  <a:pt x="52" y="5"/>
                </a:cubicBezTo>
                <a:cubicBezTo>
                  <a:pt x="52" y="5"/>
                  <a:pt x="51" y="4"/>
                  <a:pt x="51" y="5"/>
                </a:cubicBezTo>
                <a:cubicBezTo>
                  <a:pt x="48" y="7"/>
                  <a:pt x="45" y="10"/>
                  <a:pt x="42" y="13"/>
                </a:cubicBezTo>
                <a:cubicBezTo>
                  <a:pt x="41" y="13"/>
                  <a:pt x="41" y="14"/>
                  <a:pt x="41" y="14"/>
                </a:cubicBezTo>
                <a:cubicBezTo>
                  <a:pt x="41" y="14"/>
                  <a:pt x="41" y="14"/>
                  <a:pt x="41" y="14"/>
                </a:cubicBezTo>
                <a:cubicBezTo>
                  <a:pt x="41" y="13"/>
                  <a:pt x="41" y="13"/>
                  <a:pt x="42" y="12"/>
                </a:cubicBezTo>
                <a:cubicBezTo>
                  <a:pt x="43" y="10"/>
                  <a:pt x="45" y="7"/>
                  <a:pt x="47" y="5"/>
                </a:cubicBezTo>
                <a:cubicBezTo>
                  <a:pt x="47" y="5"/>
                  <a:pt x="47" y="4"/>
                  <a:pt x="47" y="5"/>
                </a:cubicBezTo>
                <a:cubicBezTo>
                  <a:pt x="45" y="6"/>
                  <a:pt x="44" y="7"/>
                  <a:pt x="42" y="9"/>
                </a:cubicBezTo>
                <a:cubicBezTo>
                  <a:pt x="42" y="9"/>
                  <a:pt x="41" y="9"/>
                  <a:pt x="41" y="10"/>
                </a:cubicBezTo>
                <a:cubicBezTo>
                  <a:pt x="41" y="10"/>
                  <a:pt x="41" y="9"/>
                  <a:pt x="41" y="9"/>
                </a:cubicBezTo>
                <a:cubicBezTo>
                  <a:pt x="42" y="7"/>
                  <a:pt x="43" y="6"/>
                  <a:pt x="45" y="5"/>
                </a:cubicBezTo>
                <a:cubicBezTo>
                  <a:pt x="45" y="4"/>
                  <a:pt x="45" y="4"/>
                  <a:pt x="45" y="4"/>
                </a:cubicBezTo>
                <a:cubicBezTo>
                  <a:pt x="47" y="4"/>
                  <a:pt x="50" y="4"/>
                  <a:pt x="52" y="5"/>
                </a:cubicBezTo>
                <a:close/>
                <a:moveTo>
                  <a:pt x="25" y="81"/>
                </a:moveTo>
                <a:cubicBezTo>
                  <a:pt x="25" y="81"/>
                  <a:pt x="25" y="81"/>
                  <a:pt x="24" y="81"/>
                </a:cubicBezTo>
                <a:cubicBezTo>
                  <a:pt x="22" y="82"/>
                  <a:pt x="19" y="85"/>
                  <a:pt x="17" y="87"/>
                </a:cubicBezTo>
                <a:cubicBezTo>
                  <a:pt x="19" y="85"/>
                  <a:pt x="20" y="83"/>
                  <a:pt x="22" y="81"/>
                </a:cubicBezTo>
                <a:cubicBezTo>
                  <a:pt x="23" y="81"/>
                  <a:pt x="24" y="81"/>
                  <a:pt x="25" y="81"/>
                </a:cubicBezTo>
                <a:close/>
                <a:moveTo>
                  <a:pt x="11" y="84"/>
                </a:moveTo>
                <a:cubicBezTo>
                  <a:pt x="12" y="83"/>
                  <a:pt x="14" y="82"/>
                  <a:pt x="15" y="82"/>
                </a:cubicBezTo>
                <a:cubicBezTo>
                  <a:pt x="12" y="84"/>
                  <a:pt x="9" y="87"/>
                  <a:pt x="6" y="89"/>
                </a:cubicBezTo>
                <a:cubicBezTo>
                  <a:pt x="7" y="87"/>
                  <a:pt x="9" y="85"/>
                  <a:pt x="11"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2"/>
          <p:cNvSpPr>
            <a:spLocks noEditPoints="1"/>
          </p:cNvSpPr>
          <p:nvPr/>
        </p:nvSpPr>
        <p:spPr bwMode="auto">
          <a:xfrm>
            <a:off x="3505200" y="2762250"/>
            <a:ext cx="266700" cy="401638"/>
          </a:xfrm>
          <a:custGeom>
            <a:avLst/>
            <a:gdLst>
              <a:gd name="T0" fmla="*/ 40 w 71"/>
              <a:gd name="T1" fmla="*/ 85 h 107"/>
              <a:gd name="T2" fmla="*/ 68 w 71"/>
              <a:gd name="T3" fmla="*/ 21 h 107"/>
              <a:gd name="T4" fmla="*/ 51 w 71"/>
              <a:gd name="T5" fmla="*/ 1 h 107"/>
              <a:gd name="T6" fmla="*/ 38 w 71"/>
              <a:gd name="T7" fmla="*/ 19 h 107"/>
              <a:gd name="T8" fmla="*/ 7 w 71"/>
              <a:gd name="T9" fmla="*/ 83 h 107"/>
              <a:gd name="T10" fmla="*/ 21 w 71"/>
              <a:gd name="T11" fmla="*/ 81 h 107"/>
              <a:gd name="T12" fmla="*/ 8 w 71"/>
              <a:gd name="T13" fmla="*/ 97 h 107"/>
              <a:gd name="T14" fmla="*/ 9 w 71"/>
              <a:gd name="T15" fmla="*/ 96 h 107"/>
              <a:gd name="T16" fmla="*/ 10 w 71"/>
              <a:gd name="T17" fmla="*/ 99 h 107"/>
              <a:gd name="T18" fmla="*/ 26 w 71"/>
              <a:gd name="T19" fmla="*/ 84 h 107"/>
              <a:gd name="T20" fmla="*/ 30 w 71"/>
              <a:gd name="T21" fmla="*/ 84 h 107"/>
              <a:gd name="T22" fmla="*/ 16 w 71"/>
              <a:gd name="T23" fmla="*/ 102 h 107"/>
              <a:gd name="T24" fmla="*/ 19 w 71"/>
              <a:gd name="T25" fmla="*/ 102 h 107"/>
              <a:gd name="T26" fmla="*/ 6 w 71"/>
              <a:gd name="T27" fmla="*/ 90 h 107"/>
              <a:gd name="T28" fmla="*/ 17 w 71"/>
              <a:gd name="T29" fmla="*/ 81 h 107"/>
              <a:gd name="T30" fmla="*/ 16 w 71"/>
              <a:gd name="T31" fmla="*/ 83 h 107"/>
              <a:gd name="T32" fmla="*/ 28 w 71"/>
              <a:gd name="T33" fmla="*/ 80 h 107"/>
              <a:gd name="T34" fmla="*/ 25 w 71"/>
              <a:gd name="T35" fmla="*/ 81 h 107"/>
              <a:gd name="T36" fmla="*/ 15 w 71"/>
              <a:gd name="T37" fmla="*/ 99 h 107"/>
              <a:gd name="T38" fmla="*/ 33 w 71"/>
              <a:gd name="T39" fmla="*/ 81 h 107"/>
              <a:gd name="T40" fmla="*/ 27 w 71"/>
              <a:gd name="T41" fmla="*/ 92 h 107"/>
              <a:gd name="T42" fmla="*/ 33 w 71"/>
              <a:gd name="T43" fmla="*/ 82 h 107"/>
              <a:gd name="T44" fmla="*/ 28 w 71"/>
              <a:gd name="T45" fmla="*/ 101 h 107"/>
              <a:gd name="T46" fmla="*/ 31 w 71"/>
              <a:gd name="T47" fmla="*/ 93 h 107"/>
              <a:gd name="T48" fmla="*/ 30 w 71"/>
              <a:gd name="T49" fmla="*/ 93 h 107"/>
              <a:gd name="T50" fmla="*/ 35 w 71"/>
              <a:gd name="T51" fmla="*/ 83 h 107"/>
              <a:gd name="T52" fmla="*/ 27 w 71"/>
              <a:gd name="T53" fmla="*/ 103 h 107"/>
              <a:gd name="T54" fmla="*/ 31 w 71"/>
              <a:gd name="T55" fmla="*/ 102 h 107"/>
              <a:gd name="T56" fmla="*/ 38 w 71"/>
              <a:gd name="T57" fmla="*/ 97 h 107"/>
              <a:gd name="T58" fmla="*/ 37 w 71"/>
              <a:gd name="T59" fmla="*/ 93 h 107"/>
              <a:gd name="T60" fmla="*/ 35 w 71"/>
              <a:gd name="T61" fmla="*/ 92 h 107"/>
              <a:gd name="T62" fmla="*/ 38 w 71"/>
              <a:gd name="T63" fmla="*/ 86 h 107"/>
              <a:gd name="T64" fmla="*/ 44 w 71"/>
              <a:gd name="T65" fmla="*/ 4 h 107"/>
              <a:gd name="T66" fmla="*/ 41 w 71"/>
              <a:gd name="T67" fmla="*/ 7 h 107"/>
              <a:gd name="T68" fmla="*/ 47 w 71"/>
              <a:gd name="T69" fmla="*/ 8 h 107"/>
              <a:gd name="T70" fmla="*/ 41 w 71"/>
              <a:gd name="T71" fmla="*/ 10 h 107"/>
              <a:gd name="T72" fmla="*/ 41 w 71"/>
              <a:gd name="T73" fmla="*/ 10 h 107"/>
              <a:gd name="T74" fmla="*/ 50 w 71"/>
              <a:gd name="T75" fmla="*/ 12 h 107"/>
              <a:gd name="T76" fmla="*/ 47 w 71"/>
              <a:gd name="T77" fmla="*/ 19 h 107"/>
              <a:gd name="T78" fmla="*/ 47 w 71"/>
              <a:gd name="T79" fmla="*/ 19 h 107"/>
              <a:gd name="T80" fmla="*/ 48 w 71"/>
              <a:gd name="T81" fmla="*/ 19 h 107"/>
              <a:gd name="T82" fmla="*/ 57 w 71"/>
              <a:gd name="T83" fmla="*/ 19 h 107"/>
              <a:gd name="T84" fmla="*/ 65 w 71"/>
              <a:gd name="T85" fmla="*/ 20 h 107"/>
              <a:gd name="T86" fmla="*/ 61 w 71"/>
              <a:gd name="T87" fmla="*/ 19 h 107"/>
              <a:gd name="T88" fmla="*/ 58 w 71"/>
              <a:gd name="T89" fmla="*/ 18 h 107"/>
              <a:gd name="T90" fmla="*/ 64 w 71"/>
              <a:gd name="T91" fmla="*/ 20 h 107"/>
              <a:gd name="T92" fmla="*/ 62 w 71"/>
              <a:gd name="T93" fmla="*/ 17 h 107"/>
              <a:gd name="T94" fmla="*/ 68 w 71"/>
              <a:gd name="T95" fmla="*/ 5 h 107"/>
              <a:gd name="T96" fmla="*/ 51 w 71"/>
              <a:gd name="T97" fmla="*/ 16 h 107"/>
              <a:gd name="T98" fmla="*/ 49 w 71"/>
              <a:gd name="T99" fmla="*/ 14 h 107"/>
              <a:gd name="T100" fmla="*/ 44 w 71"/>
              <a:gd name="T101" fmla="*/ 15 h 107"/>
              <a:gd name="T102" fmla="*/ 42 w 71"/>
              <a:gd name="T103" fmla="*/ 12 h 107"/>
              <a:gd name="T104" fmla="*/ 47 w 71"/>
              <a:gd name="T105" fmla="*/ 5 h 107"/>
              <a:gd name="T106" fmla="*/ 41 w 71"/>
              <a:gd name="T107" fmla="*/ 9 h 107"/>
              <a:gd name="T108" fmla="*/ 24 w 71"/>
              <a:gd name="T109" fmla="*/ 80 h 107"/>
              <a:gd name="T110" fmla="*/ 24 w 71"/>
              <a:gd name="T111" fmla="*/ 80 h 107"/>
              <a:gd name="T112" fmla="*/ 11 w 71"/>
              <a:gd name="T113" fmla="*/ 8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 h="107">
                <a:moveTo>
                  <a:pt x="8" y="102"/>
                </a:moveTo>
                <a:cubicBezTo>
                  <a:pt x="15" y="106"/>
                  <a:pt x="25" y="107"/>
                  <a:pt x="33" y="104"/>
                </a:cubicBezTo>
                <a:cubicBezTo>
                  <a:pt x="42" y="101"/>
                  <a:pt x="44" y="93"/>
                  <a:pt x="40" y="86"/>
                </a:cubicBezTo>
                <a:cubicBezTo>
                  <a:pt x="40" y="86"/>
                  <a:pt x="40" y="86"/>
                  <a:pt x="40" y="85"/>
                </a:cubicBezTo>
                <a:cubicBezTo>
                  <a:pt x="43" y="64"/>
                  <a:pt x="41" y="43"/>
                  <a:pt x="41" y="22"/>
                </a:cubicBezTo>
                <a:cubicBezTo>
                  <a:pt x="49" y="23"/>
                  <a:pt x="58" y="21"/>
                  <a:pt x="66" y="23"/>
                </a:cubicBezTo>
                <a:cubicBezTo>
                  <a:pt x="67" y="23"/>
                  <a:pt x="68" y="22"/>
                  <a:pt x="68" y="21"/>
                </a:cubicBezTo>
                <a:cubicBezTo>
                  <a:pt x="68" y="21"/>
                  <a:pt x="68" y="21"/>
                  <a:pt x="68" y="21"/>
                </a:cubicBezTo>
                <a:cubicBezTo>
                  <a:pt x="69" y="15"/>
                  <a:pt x="71" y="9"/>
                  <a:pt x="71" y="3"/>
                </a:cubicBezTo>
                <a:cubicBezTo>
                  <a:pt x="71" y="2"/>
                  <a:pt x="70" y="2"/>
                  <a:pt x="69" y="2"/>
                </a:cubicBezTo>
                <a:cubicBezTo>
                  <a:pt x="69" y="2"/>
                  <a:pt x="69" y="2"/>
                  <a:pt x="69" y="2"/>
                </a:cubicBezTo>
                <a:cubicBezTo>
                  <a:pt x="63" y="2"/>
                  <a:pt x="57" y="1"/>
                  <a:pt x="51" y="1"/>
                </a:cubicBezTo>
                <a:cubicBezTo>
                  <a:pt x="47" y="1"/>
                  <a:pt x="42" y="0"/>
                  <a:pt x="38" y="2"/>
                </a:cubicBezTo>
                <a:cubicBezTo>
                  <a:pt x="38" y="3"/>
                  <a:pt x="38" y="3"/>
                  <a:pt x="38" y="4"/>
                </a:cubicBezTo>
                <a:cubicBezTo>
                  <a:pt x="38" y="4"/>
                  <a:pt x="38" y="4"/>
                  <a:pt x="38" y="4"/>
                </a:cubicBezTo>
                <a:cubicBezTo>
                  <a:pt x="38" y="9"/>
                  <a:pt x="38" y="14"/>
                  <a:pt x="38" y="19"/>
                </a:cubicBezTo>
                <a:cubicBezTo>
                  <a:pt x="38" y="20"/>
                  <a:pt x="38" y="21"/>
                  <a:pt x="38" y="21"/>
                </a:cubicBezTo>
                <a:cubicBezTo>
                  <a:pt x="38" y="41"/>
                  <a:pt x="39" y="61"/>
                  <a:pt x="38" y="81"/>
                </a:cubicBezTo>
                <a:cubicBezTo>
                  <a:pt x="38" y="80"/>
                  <a:pt x="38" y="80"/>
                  <a:pt x="37" y="80"/>
                </a:cubicBezTo>
                <a:cubicBezTo>
                  <a:pt x="27" y="76"/>
                  <a:pt x="14" y="76"/>
                  <a:pt x="7" y="83"/>
                </a:cubicBezTo>
                <a:cubicBezTo>
                  <a:pt x="0" y="89"/>
                  <a:pt x="1" y="98"/>
                  <a:pt x="8" y="102"/>
                </a:cubicBezTo>
                <a:close/>
                <a:moveTo>
                  <a:pt x="6" y="95"/>
                </a:moveTo>
                <a:cubicBezTo>
                  <a:pt x="11" y="91"/>
                  <a:pt x="15" y="85"/>
                  <a:pt x="20" y="81"/>
                </a:cubicBezTo>
                <a:cubicBezTo>
                  <a:pt x="20" y="81"/>
                  <a:pt x="20" y="81"/>
                  <a:pt x="21" y="81"/>
                </a:cubicBezTo>
                <a:cubicBezTo>
                  <a:pt x="20" y="81"/>
                  <a:pt x="20" y="81"/>
                  <a:pt x="20" y="81"/>
                </a:cubicBezTo>
                <a:cubicBezTo>
                  <a:pt x="19" y="83"/>
                  <a:pt x="18" y="84"/>
                  <a:pt x="17" y="85"/>
                </a:cubicBezTo>
                <a:cubicBezTo>
                  <a:pt x="15" y="88"/>
                  <a:pt x="13" y="90"/>
                  <a:pt x="11" y="93"/>
                </a:cubicBezTo>
                <a:cubicBezTo>
                  <a:pt x="10" y="94"/>
                  <a:pt x="9" y="96"/>
                  <a:pt x="8" y="97"/>
                </a:cubicBezTo>
                <a:cubicBezTo>
                  <a:pt x="7" y="97"/>
                  <a:pt x="8" y="98"/>
                  <a:pt x="8" y="98"/>
                </a:cubicBezTo>
                <a:cubicBezTo>
                  <a:pt x="9" y="97"/>
                  <a:pt x="9" y="97"/>
                  <a:pt x="9" y="97"/>
                </a:cubicBezTo>
                <a:cubicBezTo>
                  <a:pt x="9" y="97"/>
                  <a:pt x="9" y="97"/>
                  <a:pt x="9" y="97"/>
                </a:cubicBezTo>
                <a:cubicBezTo>
                  <a:pt x="9" y="97"/>
                  <a:pt x="9" y="97"/>
                  <a:pt x="9" y="96"/>
                </a:cubicBezTo>
                <a:cubicBezTo>
                  <a:pt x="10" y="95"/>
                  <a:pt x="11" y="94"/>
                  <a:pt x="12" y="93"/>
                </a:cubicBezTo>
                <a:cubicBezTo>
                  <a:pt x="13" y="92"/>
                  <a:pt x="14" y="91"/>
                  <a:pt x="15" y="90"/>
                </a:cubicBezTo>
                <a:cubicBezTo>
                  <a:pt x="17" y="87"/>
                  <a:pt x="21" y="84"/>
                  <a:pt x="23" y="81"/>
                </a:cubicBezTo>
                <a:cubicBezTo>
                  <a:pt x="19" y="87"/>
                  <a:pt x="13" y="92"/>
                  <a:pt x="10" y="99"/>
                </a:cubicBezTo>
                <a:cubicBezTo>
                  <a:pt x="9" y="99"/>
                  <a:pt x="10" y="99"/>
                  <a:pt x="10" y="99"/>
                </a:cubicBezTo>
                <a:cubicBezTo>
                  <a:pt x="16" y="94"/>
                  <a:pt x="21" y="88"/>
                  <a:pt x="26" y="83"/>
                </a:cubicBezTo>
                <a:cubicBezTo>
                  <a:pt x="26" y="83"/>
                  <a:pt x="27" y="83"/>
                  <a:pt x="27" y="82"/>
                </a:cubicBezTo>
                <a:cubicBezTo>
                  <a:pt x="26" y="83"/>
                  <a:pt x="26" y="83"/>
                  <a:pt x="26" y="84"/>
                </a:cubicBezTo>
                <a:cubicBezTo>
                  <a:pt x="24" y="86"/>
                  <a:pt x="22" y="88"/>
                  <a:pt x="21" y="90"/>
                </a:cubicBezTo>
                <a:cubicBezTo>
                  <a:pt x="18" y="93"/>
                  <a:pt x="16" y="97"/>
                  <a:pt x="13" y="100"/>
                </a:cubicBezTo>
                <a:cubicBezTo>
                  <a:pt x="13" y="100"/>
                  <a:pt x="13" y="101"/>
                  <a:pt x="13" y="101"/>
                </a:cubicBezTo>
                <a:cubicBezTo>
                  <a:pt x="20" y="97"/>
                  <a:pt x="25" y="90"/>
                  <a:pt x="30" y="84"/>
                </a:cubicBezTo>
                <a:cubicBezTo>
                  <a:pt x="31" y="83"/>
                  <a:pt x="33" y="81"/>
                  <a:pt x="31" y="84"/>
                </a:cubicBezTo>
                <a:cubicBezTo>
                  <a:pt x="30" y="86"/>
                  <a:pt x="28" y="89"/>
                  <a:pt x="26" y="91"/>
                </a:cubicBezTo>
                <a:cubicBezTo>
                  <a:pt x="23" y="95"/>
                  <a:pt x="19" y="98"/>
                  <a:pt x="16" y="101"/>
                </a:cubicBezTo>
                <a:cubicBezTo>
                  <a:pt x="16" y="102"/>
                  <a:pt x="16" y="102"/>
                  <a:pt x="16" y="102"/>
                </a:cubicBezTo>
                <a:cubicBezTo>
                  <a:pt x="23" y="98"/>
                  <a:pt x="28" y="91"/>
                  <a:pt x="33" y="85"/>
                </a:cubicBezTo>
                <a:cubicBezTo>
                  <a:pt x="36" y="82"/>
                  <a:pt x="33" y="86"/>
                  <a:pt x="33" y="87"/>
                </a:cubicBezTo>
                <a:cubicBezTo>
                  <a:pt x="31" y="89"/>
                  <a:pt x="29" y="91"/>
                  <a:pt x="27" y="93"/>
                </a:cubicBezTo>
                <a:cubicBezTo>
                  <a:pt x="24" y="96"/>
                  <a:pt x="22" y="99"/>
                  <a:pt x="19" y="102"/>
                </a:cubicBezTo>
                <a:cubicBezTo>
                  <a:pt x="19" y="103"/>
                  <a:pt x="19" y="103"/>
                  <a:pt x="19" y="103"/>
                </a:cubicBezTo>
                <a:cubicBezTo>
                  <a:pt x="16" y="102"/>
                  <a:pt x="13" y="101"/>
                  <a:pt x="10" y="100"/>
                </a:cubicBezTo>
                <a:cubicBezTo>
                  <a:pt x="7" y="98"/>
                  <a:pt x="6" y="97"/>
                  <a:pt x="6" y="95"/>
                </a:cubicBezTo>
                <a:close/>
                <a:moveTo>
                  <a:pt x="6" y="90"/>
                </a:moveTo>
                <a:cubicBezTo>
                  <a:pt x="7" y="89"/>
                  <a:pt x="8" y="88"/>
                  <a:pt x="10" y="86"/>
                </a:cubicBezTo>
                <a:cubicBezTo>
                  <a:pt x="11" y="85"/>
                  <a:pt x="13" y="83"/>
                  <a:pt x="15" y="82"/>
                </a:cubicBezTo>
                <a:cubicBezTo>
                  <a:pt x="15" y="82"/>
                  <a:pt x="16" y="81"/>
                  <a:pt x="17" y="81"/>
                </a:cubicBezTo>
                <a:cubicBezTo>
                  <a:pt x="17" y="81"/>
                  <a:pt x="17" y="81"/>
                  <a:pt x="17" y="81"/>
                </a:cubicBezTo>
                <a:cubicBezTo>
                  <a:pt x="14" y="85"/>
                  <a:pt x="10" y="90"/>
                  <a:pt x="5" y="94"/>
                </a:cubicBezTo>
                <a:cubicBezTo>
                  <a:pt x="5" y="93"/>
                  <a:pt x="5" y="92"/>
                  <a:pt x="6" y="90"/>
                </a:cubicBezTo>
                <a:close/>
                <a:moveTo>
                  <a:pt x="20" y="80"/>
                </a:moveTo>
                <a:cubicBezTo>
                  <a:pt x="19" y="81"/>
                  <a:pt x="17" y="82"/>
                  <a:pt x="16" y="83"/>
                </a:cubicBezTo>
                <a:cubicBezTo>
                  <a:pt x="17" y="82"/>
                  <a:pt x="18" y="81"/>
                  <a:pt x="18" y="80"/>
                </a:cubicBezTo>
                <a:cubicBezTo>
                  <a:pt x="19" y="80"/>
                  <a:pt x="20" y="80"/>
                  <a:pt x="20" y="80"/>
                </a:cubicBezTo>
                <a:close/>
                <a:moveTo>
                  <a:pt x="25" y="80"/>
                </a:moveTo>
                <a:cubicBezTo>
                  <a:pt x="26" y="80"/>
                  <a:pt x="27" y="80"/>
                  <a:pt x="28" y="80"/>
                </a:cubicBezTo>
                <a:cubicBezTo>
                  <a:pt x="23" y="85"/>
                  <a:pt x="19" y="90"/>
                  <a:pt x="14" y="95"/>
                </a:cubicBezTo>
                <a:cubicBezTo>
                  <a:pt x="14" y="95"/>
                  <a:pt x="10" y="100"/>
                  <a:pt x="12" y="96"/>
                </a:cubicBezTo>
                <a:cubicBezTo>
                  <a:pt x="13" y="94"/>
                  <a:pt x="15" y="92"/>
                  <a:pt x="16" y="90"/>
                </a:cubicBezTo>
                <a:cubicBezTo>
                  <a:pt x="19" y="87"/>
                  <a:pt x="22" y="84"/>
                  <a:pt x="25" y="81"/>
                </a:cubicBezTo>
                <a:cubicBezTo>
                  <a:pt x="25" y="80"/>
                  <a:pt x="25" y="80"/>
                  <a:pt x="25" y="80"/>
                </a:cubicBezTo>
                <a:close/>
                <a:moveTo>
                  <a:pt x="33" y="81"/>
                </a:moveTo>
                <a:cubicBezTo>
                  <a:pt x="27" y="86"/>
                  <a:pt x="23" y="91"/>
                  <a:pt x="18" y="96"/>
                </a:cubicBezTo>
                <a:cubicBezTo>
                  <a:pt x="17" y="97"/>
                  <a:pt x="16" y="98"/>
                  <a:pt x="15" y="99"/>
                </a:cubicBezTo>
                <a:cubicBezTo>
                  <a:pt x="14" y="99"/>
                  <a:pt x="14" y="100"/>
                  <a:pt x="15" y="99"/>
                </a:cubicBezTo>
                <a:cubicBezTo>
                  <a:pt x="16" y="97"/>
                  <a:pt x="18" y="94"/>
                  <a:pt x="20" y="92"/>
                </a:cubicBezTo>
                <a:cubicBezTo>
                  <a:pt x="23" y="88"/>
                  <a:pt x="26" y="84"/>
                  <a:pt x="29" y="81"/>
                </a:cubicBezTo>
                <a:cubicBezTo>
                  <a:pt x="30" y="81"/>
                  <a:pt x="31" y="81"/>
                  <a:pt x="33" y="81"/>
                </a:cubicBezTo>
                <a:close/>
                <a:moveTo>
                  <a:pt x="34" y="82"/>
                </a:moveTo>
                <a:cubicBezTo>
                  <a:pt x="35" y="82"/>
                  <a:pt x="35" y="82"/>
                  <a:pt x="35" y="82"/>
                </a:cubicBezTo>
                <a:cubicBezTo>
                  <a:pt x="35" y="82"/>
                  <a:pt x="35" y="82"/>
                  <a:pt x="35" y="83"/>
                </a:cubicBezTo>
                <a:cubicBezTo>
                  <a:pt x="32" y="85"/>
                  <a:pt x="30" y="89"/>
                  <a:pt x="27" y="92"/>
                </a:cubicBezTo>
                <a:cubicBezTo>
                  <a:pt x="26" y="93"/>
                  <a:pt x="24" y="95"/>
                  <a:pt x="23" y="96"/>
                </a:cubicBezTo>
                <a:cubicBezTo>
                  <a:pt x="21" y="98"/>
                  <a:pt x="19" y="99"/>
                  <a:pt x="17" y="101"/>
                </a:cubicBezTo>
                <a:cubicBezTo>
                  <a:pt x="20" y="98"/>
                  <a:pt x="23" y="96"/>
                  <a:pt x="26" y="93"/>
                </a:cubicBezTo>
                <a:cubicBezTo>
                  <a:pt x="28" y="89"/>
                  <a:pt x="31" y="86"/>
                  <a:pt x="33" y="82"/>
                </a:cubicBezTo>
                <a:cubicBezTo>
                  <a:pt x="34" y="82"/>
                  <a:pt x="34" y="82"/>
                  <a:pt x="34" y="82"/>
                </a:cubicBezTo>
                <a:close/>
                <a:moveTo>
                  <a:pt x="27" y="103"/>
                </a:moveTo>
                <a:cubicBezTo>
                  <a:pt x="26" y="103"/>
                  <a:pt x="26" y="103"/>
                  <a:pt x="25" y="103"/>
                </a:cubicBezTo>
                <a:cubicBezTo>
                  <a:pt x="26" y="102"/>
                  <a:pt x="27" y="102"/>
                  <a:pt x="28" y="101"/>
                </a:cubicBezTo>
                <a:cubicBezTo>
                  <a:pt x="27" y="101"/>
                  <a:pt x="27" y="102"/>
                  <a:pt x="27" y="102"/>
                </a:cubicBezTo>
                <a:cubicBezTo>
                  <a:pt x="26" y="103"/>
                  <a:pt x="27" y="103"/>
                  <a:pt x="27" y="103"/>
                </a:cubicBezTo>
                <a:close/>
                <a:moveTo>
                  <a:pt x="20" y="103"/>
                </a:moveTo>
                <a:cubicBezTo>
                  <a:pt x="24" y="100"/>
                  <a:pt x="27" y="97"/>
                  <a:pt x="31" y="93"/>
                </a:cubicBezTo>
                <a:cubicBezTo>
                  <a:pt x="31" y="94"/>
                  <a:pt x="30" y="94"/>
                  <a:pt x="30" y="95"/>
                </a:cubicBezTo>
                <a:cubicBezTo>
                  <a:pt x="28" y="97"/>
                  <a:pt x="26" y="100"/>
                  <a:pt x="24" y="103"/>
                </a:cubicBezTo>
                <a:cubicBezTo>
                  <a:pt x="22" y="103"/>
                  <a:pt x="21" y="103"/>
                  <a:pt x="20" y="103"/>
                </a:cubicBezTo>
                <a:close/>
                <a:moveTo>
                  <a:pt x="30" y="93"/>
                </a:moveTo>
                <a:cubicBezTo>
                  <a:pt x="29" y="95"/>
                  <a:pt x="27" y="96"/>
                  <a:pt x="25" y="98"/>
                </a:cubicBezTo>
                <a:cubicBezTo>
                  <a:pt x="25" y="98"/>
                  <a:pt x="19" y="104"/>
                  <a:pt x="22" y="101"/>
                </a:cubicBezTo>
                <a:cubicBezTo>
                  <a:pt x="26" y="95"/>
                  <a:pt x="32" y="90"/>
                  <a:pt x="35" y="83"/>
                </a:cubicBezTo>
                <a:cubicBezTo>
                  <a:pt x="35" y="83"/>
                  <a:pt x="35" y="83"/>
                  <a:pt x="35" y="83"/>
                </a:cubicBezTo>
                <a:cubicBezTo>
                  <a:pt x="36" y="84"/>
                  <a:pt x="37" y="85"/>
                  <a:pt x="37" y="86"/>
                </a:cubicBezTo>
                <a:cubicBezTo>
                  <a:pt x="35" y="88"/>
                  <a:pt x="32" y="91"/>
                  <a:pt x="30" y="93"/>
                </a:cubicBezTo>
                <a:close/>
                <a:moveTo>
                  <a:pt x="29" y="103"/>
                </a:moveTo>
                <a:cubicBezTo>
                  <a:pt x="28" y="103"/>
                  <a:pt x="28" y="103"/>
                  <a:pt x="27" y="103"/>
                </a:cubicBezTo>
                <a:cubicBezTo>
                  <a:pt x="30" y="101"/>
                  <a:pt x="32" y="99"/>
                  <a:pt x="34" y="97"/>
                </a:cubicBezTo>
                <a:cubicBezTo>
                  <a:pt x="35" y="96"/>
                  <a:pt x="39" y="92"/>
                  <a:pt x="35" y="97"/>
                </a:cubicBezTo>
                <a:cubicBezTo>
                  <a:pt x="34" y="98"/>
                  <a:pt x="32" y="99"/>
                  <a:pt x="31" y="101"/>
                </a:cubicBezTo>
                <a:cubicBezTo>
                  <a:pt x="31" y="101"/>
                  <a:pt x="31" y="102"/>
                  <a:pt x="31" y="102"/>
                </a:cubicBezTo>
                <a:cubicBezTo>
                  <a:pt x="33" y="100"/>
                  <a:pt x="36" y="99"/>
                  <a:pt x="38" y="97"/>
                </a:cubicBezTo>
                <a:cubicBezTo>
                  <a:pt x="36" y="100"/>
                  <a:pt x="32" y="102"/>
                  <a:pt x="29" y="103"/>
                </a:cubicBezTo>
                <a:close/>
                <a:moveTo>
                  <a:pt x="39" y="94"/>
                </a:moveTo>
                <a:cubicBezTo>
                  <a:pt x="39" y="95"/>
                  <a:pt x="38" y="96"/>
                  <a:pt x="38" y="97"/>
                </a:cubicBezTo>
                <a:cubicBezTo>
                  <a:pt x="38" y="97"/>
                  <a:pt x="38" y="96"/>
                  <a:pt x="37" y="97"/>
                </a:cubicBezTo>
                <a:cubicBezTo>
                  <a:pt x="36" y="97"/>
                  <a:pt x="35" y="98"/>
                  <a:pt x="34" y="99"/>
                </a:cubicBezTo>
                <a:cubicBezTo>
                  <a:pt x="35" y="97"/>
                  <a:pt x="37" y="96"/>
                  <a:pt x="38" y="94"/>
                </a:cubicBezTo>
                <a:cubicBezTo>
                  <a:pt x="38" y="93"/>
                  <a:pt x="38" y="93"/>
                  <a:pt x="37" y="93"/>
                </a:cubicBezTo>
                <a:cubicBezTo>
                  <a:pt x="34" y="96"/>
                  <a:pt x="31" y="99"/>
                  <a:pt x="28" y="101"/>
                </a:cubicBezTo>
                <a:cubicBezTo>
                  <a:pt x="31" y="99"/>
                  <a:pt x="34" y="95"/>
                  <a:pt x="37" y="92"/>
                </a:cubicBezTo>
                <a:cubicBezTo>
                  <a:pt x="37" y="91"/>
                  <a:pt x="37" y="91"/>
                  <a:pt x="36" y="91"/>
                </a:cubicBezTo>
                <a:cubicBezTo>
                  <a:pt x="36" y="92"/>
                  <a:pt x="36" y="92"/>
                  <a:pt x="35" y="92"/>
                </a:cubicBezTo>
                <a:cubicBezTo>
                  <a:pt x="35" y="92"/>
                  <a:pt x="35" y="92"/>
                  <a:pt x="34" y="93"/>
                </a:cubicBezTo>
                <a:cubicBezTo>
                  <a:pt x="31" y="97"/>
                  <a:pt x="26" y="100"/>
                  <a:pt x="24" y="103"/>
                </a:cubicBezTo>
                <a:cubicBezTo>
                  <a:pt x="24" y="103"/>
                  <a:pt x="24" y="103"/>
                  <a:pt x="24" y="103"/>
                </a:cubicBezTo>
                <a:cubicBezTo>
                  <a:pt x="28" y="97"/>
                  <a:pt x="33" y="92"/>
                  <a:pt x="38" y="86"/>
                </a:cubicBezTo>
                <a:cubicBezTo>
                  <a:pt x="39" y="89"/>
                  <a:pt x="40" y="91"/>
                  <a:pt x="39" y="94"/>
                </a:cubicBezTo>
                <a:close/>
                <a:moveTo>
                  <a:pt x="40" y="5"/>
                </a:moveTo>
                <a:cubicBezTo>
                  <a:pt x="40" y="5"/>
                  <a:pt x="40" y="5"/>
                  <a:pt x="40" y="4"/>
                </a:cubicBezTo>
                <a:cubicBezTo>
                  <a:pt x="42" y="4"/>
                  <a:pt x="43" y="4"/>
                  <a:pt x="44" y="4"/>
                </a:cubicBezTo>
                <a:cubicBezTo>
                  <a:pt x="43" y="4"/>
                  <a:pt x="42" y="5"/>
                  <a:pt x="40" y="5"/>
                </a:cubicBezTo>
                <a:close/>
                <a:moveTo>
                  <a:pt x="40" y="6"/>
                </a:moveTo>
                <a:cubicBezTo>
                  <a:pt x="41" y="6"/>
                  <a:pt x="42" y="6"/>
                  <a:pt x="42" y="5"/>
                </a:cubicBezTo>
                <a:cubicBezTo>
                  <a:pt x="42" y="6"/>
                  <a:pt x="41" y="7"/>
                  <a:pt x="41" y="7"/>
                </a:cubicBezTo>
                <a:cubicBezTo>
                  <a:pt x="41" y="7"/>
                  <a:pt x="40" y="6"/>
                  <a:pt x="40" y="6"/>
                </a:cubicBezTo>
                <a:close/>
                <a:moveTo>
                  <a:pt x="41" y="14"/>
                </a:moveTo>
                <a:cubicBezTo>
                  <a:pt x="42" y="13"/>
                  <a:pt x="43" y="12"/>
                  <a:pt x="44" y="10"/>
                </a:cubicBezTo>
                <a:cubicBezTo>
                  <a:pt x="45" y="10"/>
                  <a:pt x="46" y="9"/>
                  <a:pt x="47" y="8"/>
                </a:cubicBezTo>
                <a:cubicBezTo>
                  <a:pt x="47" y="7"/>
                  <a:pt x="52" y="3"/>
                  <a:pt x="49" y="7"/>
                </a:cubicBezTo>
                <a:cubicBezTo>
                  <a:pt x="46" y="10"/>
                  <a:pt x="43" y="13"/>
                  <a:pt x="41" y="17"/>
                </a:cubicBezTo>
                <a:cubicBezTo>
                  <a:pt x="41" y="16"/>
                  <a:pt x="41" y="15"/>
                  <a:pt x="41" y="14"/>
                </a:cubicBezTo>
                <a:close/>
                <a:moveTo>
                  <a:pt x="41" y="10"/>
                </a:moveTo>
                <a:cubicBezTo>
                  <a:pt x="41" y="10"/>
                  <a:pt x="42" y="9"/>
                  <a:pt x="42" y="9"/>
                </a:cubicBezTo>
                <a:cubicBezTo>
                  <a:pt x="43" y="8"/>
                  <a:pt x="43" y="8"/>
                  <a:pt x="44" y="7"/>
                </a:cubicBezTo>
                <a:cubicBezTo>
                  <a:pt x="42" y="9"/>
                  <a:pt x="41" y="10"/>
                  <a:pt x="41" y="12"/>
                </a:cubicBezTo>
                <a:cubicBezTo>
                  <a:pt x="41" y="11"/>
                  <a:pt x="41" y="11"/>
                  <a:pt x="41" y="10"/>
                </a:cubicBezTo>
                <a:close/>
                <a:moveTo>
                  <a:pt x="41" y="18"/>
                </a:moveTo>
                <a:cubicBezTo>
                  <a:pt x="45" y="16"/>
                  <a:pt x="48" y="12"/>
                  <a:pt x="51" y="9"/>
                </a:cubicBezTo>
                <a:cubicBezTo>
                  <a:pt x="51" y="8"/>
                  <a:pt x="55" y="5"/>
                  <a:pt x="54" y="6"/>
                </a:cubicBezTo>
                <a:cubicBezTo>
                  <a:pt x="53" y="8"/>
                  <a:pt x="51" y="10"/>
                  <a:pt x="50" y="12"/>
                </a:cubicBezTo>
                <a:cubicBezTo>
                  <a:pt x="48" y="14"/>
                  <a:pt x="46" y="17"/>
                  <a:pt x="43" y="19"/>
                </a:cubicBezTo>
                <a:cubicBezTo>
                  <a:pt x="43" y="19"/>
                  <a:pt x="42" y="19"/>
                  <a:pt x="41" y="19"/>
                </a:cubicBezTo>
                <a:cubicBezTo>
                  <a:pt x="41" y="19"/>
                  <a:pt x="41" y="18"/>
                  <a:pt x="41" y="18"/>
                </a:cubicBezTo>
                <a:close/>
                <a:moveTo>
                  <a:pt x="47" y="19"/>
                </a:moveTo>
                <a:cubicBezTo>
                  <a:pt x="46" y="19"/>
                  <a:pt x="45" y="19"/>
                  <a:pt x="45" y="19"/>
                </a:cubicBezTo>
                <a:cubicBezTo>
                  <a:pt x="48" y="16"/>
                  <a:pt x="52" y="12"/>
                  <a:pt x="56" y="9"/>
                </a:cubicBezTo>
                <a:cubicBezTo>
                  <a:pt x="55" y="10"/>
                  <a:pt x="54" y="11"/>
                  <a:pt x="53" y="12"/>
                </a:cubicBezTo>
                <a:cubicBezTo>
                  <a:pt x="51" y="15"/>
                  <a:pt x="49" y="17"/>
                  <a:pt x="47" y="19"/>
                </a:cubicBezTo>
                <a:close/>
                <a:moveTo>
                  <a:pt x="48" y="19"/>
                </a:moveTo>
                <a:cubicBezTo>
                  <a:pt x="53" y="15"/>
                  <a:pt x="57" y="11"/>
                  <a:pt x="62" y="7"/>
                </a:cubicBezTo>
                <a:cubicBezTo>
                  <a:pt x="58" y="9"/>
                  <a:pt x="56" y="15"/>
                  <a:pt x="52" y="19"/>
                </a:cubicBezTo>
                <a:cubicBezTo>
                  <a:pt x="51" y="19"/>
                  <a:pt x="49" y="19"/>
                  <a:pt x="48" y="19"/>
                </a:cubicBezTo>
                <a:close/>
                <a:moveTo>
                  <a:pt x="53" y="19"/>
                </a:moveTo>
                <a:cubicBezTo>
                  <a:pt x="57" y="16"/>
                  <a:pt x="60" y="12"/>
                  <a:pt x="64" y="9"/>
                </a:cubicBezTo>
                <a:cubicBezTo>
                  <a:pt x="63" y="9"/>
                  <a:pt x="63" y="10"/>
                  <a:pt x="62" y="11"/>
                </a:cubicBezTo>
                <a:cubicBezTo>
                  <a:pt x="60" y="13"/>
                  <a:pt x="58" y="16"/>
                  <a:pt x="57" y="19"/>
                </a:cubicBezTo>
                <a:cubicBezTo>
                  <a:pt x="57" y="19"/>
                  <a:pt x="57" y="19"/>
                  <a:pt x="57" y="19"/>
                </a:cubicBezTo>
                <a:cubicBezTo>
                  <a:pt x="55" y="19"/>
                  <a:pt x="54" y="19"/>
                  <a:pt x="53" y="19"/>
                </a:cubicBezTo>
                <a:close/>
                <a:moveTo>
                  <a:pt x="65" y="20"/>
                </a:moveTo>
                <a:cubicBezTo>
                  <a:pt x="65" y="20"/>
                  <a:pt x="65" y="20"/>
                  <a:pt x="65" y="20"/>
                </a:cubicBezTo>
                <a:cubicBezTo>
                  <a:pt x="65" y="19"/>
                  <a:pt x="65" y="19"/>
                  <a:pt x="65" y="18"/>
                </a:cubicBezTo>
                <a:cubicBezTo>
                  <a:pt x="65" y="18"/>
                  <a:pt x="65" y="18"/>
                  <a:pt x="65" y="18"/>
                </a:cubicBezTo>
                <a:cubicBezTo>
                  <a:pt x="64" y="18"/>
                  <a:pt x="62" y="19"/>
                  <a:pt x="62" y="19"/>
                </a:cubicBezTo>
                <a:cubicBezTo>
                  <a:pt x="61" y="19"/>
                  <a:pt x="61" y="19"/>
                  <a:pt x="61" y="19"/>
                </a:cubicBezTo>
                <a:cubicBezTo>
                  <a:pt x="61" y="19"/>
                  <a:pt x="61" y="19"/>
                  <a:pt x="62" y="18"/>
                </a:cubicBezTo>
                <a:cubicBezTo>
                  <a:pt x="63" y="16"/>
                  <a:pt x="65" y="14"/>
                  <a:pt x="67" y="11"/>
                </a:cubicBezTo>
                <a:cubicBezTo>
                  <a:pt x="67" y="11"/>
                  <a:pt x="67" y="11"/>
                  <a:pt x="66" y="11"/>
                </a:cubicBezTo>
                <a:cubicBezTo>
                  <a:pt x="64" y="13"/>
                  <a:pt x="60" y="15"/>
                  <a:pt x="58" y="18"/>
                </a:cubicBezTo>
                <a:cubicBezTo>
                  <a:pt x="61" y="13"/>
                  <a:pt x="64" y="9"/>
                  <a:pt x="68" y="5"/>
                </a:cubicBezTo>
                <a:cubicBezTo>
                  <a:pt x="67" y="10"/>
                  <a:pt x="66" y="15"/>
                  <a:pt x="65" y="20"/>
                </a:cubicBezTo>
                <a:close/>
                <a:moveTo>
                  <a:pt x="62" y="20"/>
                </a:moveTo>
                <a:cubicBezTo>
                  <a:pt x="63" y="19"/>
                  <a:pt x="64" y="19"/>
                  <a:pt x="64" y="20"/>
                </a:cubicBezTo>
                <a:cubicBezTo>
                  <a:pt x="63" y="20"/>
                  <a:pt x="63" y="20"/>
                  <a:pt x="62" y="20"/>
                </a:cubicBezTo>
                <a:close/>
                <a:moveTo>
                  <a:pt x="58" y="19"/>
                </a:moveTo>
                <a:cubicBezTo>
                  <a:pt x="60" y="17"/>
                  <a:pt x="62" y="15"/>
                  <a:pt x="64" y="13"/>
                </a:cubicBezTo>
                <a:cubicBezTo>
                  <a:pt x="68" y="10"/>
                  <a:pt x="63" y="16"/>
                  <a:pt x="62" y="17"/>
                </a:cubicBezTo>
                <a:cubicBezTo>
                  <a:pt x="61" y="18"/>
                  <a:pt x="61" y="18"/>
                  <a:pt x="60" y="19"/>
                </a:cubicBezTo>
                <a:cubicBezTo>
                  <a:pt x="59" y="19"/>
                  <a:pt x="58" y="19"/>
                  <a:pt x="58" y="19"/>
                </a:cubicBezTo>
                <a:close/>
                <a:moveTo>
                  <a:pt x="52" y="4"/>
                </a:moveTo>
                <a:cubicBezTo>
                  <a:pt x="57" y="4"/>
                  <a:pt x="63" y="5"/>
                  <a:pt x="68" y="5"/>
                </a:cubicBezTo>
                <a:cubicBezTo>
                  <a:pt x="64" y="8"/>
                  <a:pt x="60" y="11"/>
                  <a:pt x="57" y="15"/>
                </a:cubicBezTo>
                <a:cubicBezTo>
                  <a:pt x="59" y="12"/>
                  <a:pt x="61" y="9"/>
                  <a:pt x="63" y="6"/>
                </a:cubicBezTo>
                <a:cubicBezTo>
                  <a:pt x="63" y="5"/>
                  <a:pt x="63" y="5"/>
                  <a:pt x="62" y="5"/>
                </a:cubicBezTo>
                <a:cubicBezTo>
                  <a:pt x="58" y="8"/>
                  <a:pt x="55" y="12"/>
                  <a:pt x="51" y="16"/>
                </a:cubicBezTo>
                <a:cubicBezTo>
                  <a:pt x="52" y="15"/>
                  <a:pt x="52" y="14"/>
                  <a:pt x="53" y="13"/>
                </a:cubicBezTo>
                <a:cubicBezTo>
                  <a:pt x="55" y="10"/>
                  <a:pt x="57" y="8"/>
                  <a:pt x="60" y="6"/>
                </a:cubicBezTo>
                <a:cubicBezTo>
                  <a:pt x="60" y="5"/>
                  <a:pt x="59" y="5"/>
                  <a:pt x="59" y="5"/>
                </a:cubicBezTo>
                <a:cubicBezTo>
                  <a:pt x="55" y="8"/>
                  <a:pt x="52" y="11"/>
                  <a:pt x="49" y="14"/>
                </a:cubicBezTo>
                <a:cubicBezTo>
                  <a:pt x="49" y="14"/>
                  <a:pt x="49" y="14"/>
                  <a:pt x="49" y="14"/>
                </a:cubicBezTo>
                <a:cubicBezTo>
                  <a:pt x="51" y="11"/>
                  <a:pt x="54" y="8"/>
                  <a:pt x="56" y="5"/>
                </a:cubicBezTo>
                <a:cubicBezTo>
                  <a:pt x="56" y="5"/>
                  <a:pt x="56" y="4"/>
                  <a:pt x="55" y="5"/>
                </a:cubicBezTo>
                <a:cubicBezTo>
                  <a:pt x="51" y="7"/>
                  <a:pt x="48" y="12"/>
                  <a:pt x="44" y="15"/>
                </a:cubicBezTo>
                <a:cubicBezTo>
                  <a:pt x="38" y="20"/>
                  <a:pt x="45" y="12"/>
                  <a:pt x="46" y="11"/>
                </a:cubicBezTo>
                <a:cubicBezTo>
                  <a:pt x="48" y="9"/>
                  <a:pt x="50" y="7"/>
                  <a:pt x="51" y="5"/>
                </a:cubicBezTo>
                <a:cubicBezTo>
                  <a:pt x="52" y="4"/>
                  <a:pt x="51" y="4"/>
                  <a:pt x="51" y="4"/>
                </a:cubicBezTo>
                <a:cubicBezTo>
                  <a:pt x="47" y="6"/>
                  <a:pt x="45" y="9"/>
                  <a:pt x="42" y="12"/>
                </a:cubicBezTo>
                <a:cubicBezTo>
                  <a:pt x="41" y="13"/>
                  <a:pt x="41" y="13"/>
                  <a:pt x="41" y="13"/>
                </a:cubicBezTo>
                <a:cubicBezTo>
                  <a:pt x="41" y="13"/>
                  <a:pt x="41" y="13"/>
                  <a:pt x="41" y="13"/>
                </a:cubicBezTo>
                <a:cubicBezTo>
                  <a:pt x="41" y="13"/>
                  <a:pt x="41" y="12"/>
                  <a:pt x="42" y="11"/>
                </a:cubicBezTo>
                <a:cubicBezTo>
                  <a:pt x="43" y="9"/>
                  <a:pt x="45" y="7"/>
                  <a:pt x="47" y="5"/>
                </a:cubicBezTo>
                <a:cubicBezTo>
                  <a:pt x="47" y="4"/>
                  <a:pt x="47" y="4"/>
                  <a:pt x="47" y="4"/>
                </a:cubicBezTo>
                <a:cubicBezTo>
                  <a:pt x="45" y="5"/>
                  <a:pt x="43" y="7"/>
                  <a:pt x="42" y="8"/>
                </a:cubicBezTo>
                <a:cubicBezTo>
                  <a:pt x="42" y="8"/>
                  <a:pt x="41" y="9"/>
                  <a:pt x="41" y="9"/>
                </a:cubicBezTo>
                <a:cubicBezTo>
                  <a:pt x="41" y="9"/>
                  <a:pt x="41" y="9"/>
                  <a:pt x="41" y="9"/>
                </a:cubicBezTo>
                <a:cubicBezTo>
                  <a:pt x="42" y="7"/>
                  <a:pt x="43" y="5"/>
                  <a:pt x="45" y="4"/>
                </a:cubicBezTo>
                <a:cubicBezTo>
                  <a:pt x="45" y="4"/>
                  <a:pt x="45" y="4"/>
                  <a:pt x="44" y="4"/>
                </a:cubicBezTo>
                <a:cubicBezTo>
                  <a:pt x="47" y="3"/>
                  <a:pt x="50" y="4"/>
                  <a:pt x="52" y="4"/>
                </a:cubicBezTo>
                <a:close/>
                <a:moveTo>
                  <a:pt x="24" y="80"/>
                </a:moveTo>
                <a:cubicBezTo>
                  <a:pt x="24" y="80"/>
                  <a:pt x="24" y="80"/>
                  <a:pt x="24" y="80"/>
                </a:cubicBezTo>
                <a:cubicBezTo>
                  <a:pt x="22" y="82"/>
                  <a:pt x="19" y="84"/>
                  <a:pt x="17" y="86"/>
                </a:cubicBezTo>
                <a:cubicBezTo>
                  <a:pt x="19" y="84"/>
                  <a:pt x="20" y="82"/>
                  <a:pt x="22" y="80"/>
                </a:cubicBezTo>
                <a:cubicBezTo>
                  <a:pt x="23" y="80"/>
                  <a:pt x="24" y="80"/>
                  <a:pt x="24" y="80"/>
                </a:cubicBezTo>
                <a:close/>
                <a:moveTo>
                  <a:pt x="11" y="83"/>
                </a:moveTo>
                <a:cubicBezTo>
                  <a:pt x="12" y="82"/>
                  <a:pt x="13" y="82"/>
                  <a:pt x="15" y="81"/>
                </a:cubicBezTo>
                <a:cubicBezTo>
                  <a:pt x="12" y="83"/>
                  <a:pt x="9" y="86"/>
                  <a:pt x="6" y="89"/>
                </a:cubicBezTo>
                <a:cubicBezTo>
                  <a:pt x="7" y="87"/>
                  <a:pt x="9" y="85"/>
                  <a:pt x="11"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3"/>
          <p:cNvSpPr>
            <a:spLocks noEditPoints="1"/>
          </p:cNvSpPr>
          <p:nvPr/>
        </p:nvSpPr>
        <p:spPr bwMode="auto">
          <a:xfrm>
            <a:off x="885825" y="266700"/>
            <a:ext cx="222250" cy="811213"/>
          </a:xfrm>
          <a:custGeom>
            <a:avLst/>
            <a:gdLst>
              <a:gd name="T0" fmla="*/ 44 w 59"/>
              <a:gd name="T1" fmla="*/ 206 h 216"/>
              <a:gd name="T2" fmla="*/ 41 w 59"/>
              <a:gd name="T3" fmla="*/ 69 h 216"/>
              <a:gd name="T4" fmla="*/ 6 w 59"/>
              <a:gd name="T5" fmla="*/ 67 h 216"/>
              <a:gd name="T6" fmla="*/ 31 w 59"/>
              <a:gd name="T7" fmla="*/ 165 h 216"/>
              <a:gd name="T8" fmla="*/ 37 w 59"/>
              <a:gd name="T9" fmla="*/ 167 h 216"/>
              <a:gd name="T10" fmla="*/ 27 w 59"/>
              <a:gd name="T11" fmla="*/ 154 h 216"/>
              <a:gd name="T12" fmla="*/ 37 w 59"/>
              <a:gd name="T13" fmla="*/ 139 h 216"/>
              <a:gd name="T14" fmla="*/ 36 w 59"/>
              <a:gd name="T15" fmla="*/ 136 h 216"/>
              <a:gd name="T16" fmla="*/ 34 w 59"/>
              <a:gd name="T17" fmla="*/ 134 h 216"/>
              <a:gd name="T18" fmla="*/ 22 w 59"/>
              <a:gd name="T19" fmla="*/ 63 h 216"/>
              <a:gd name="T20" fmla="*/ 31 w 59"/>
              <a:gd name="T21" fmla="*/ 23 h 216"/>
              <a:gd name="T22" fmla="*/ 30 w 59"/>
              <a:gd name="T23" fmla="*/ 37 h 216"/>
              <a:gd name="T24" fmla="*/ 34 w 59"/>
              <a:gd name="T25" fmla="*/ 28 h 216"/>
              <a:gd name="T26" fmla="*/ 26 w 59"/>
              <a:gd name="T27" fmla="*/ 32 h 216"/>
              <a:gd name="T28" fmla="*/ 6 w 59"/>
              <a:gd name="T29" fmla="*/ 63 h 216"/>
              <a:gd name="T30" fmla="*/ 38 w 59"/>
              <a:gd name="T31" fmla="*/ 90 h 216"/>
              <a:gd name="T32" fmla="*/ 12 w 59"/>
              <a:gd name="T33" fmla="*/ 99 h 216"/>
              <a:gd name="T34" fmla="*/ 15 w 59"/>
              <a:gd name="T35" fmla="*/ 96 h 216"/>
              <a:gd name="T36" fmla="*/ 25 w 59"/>
              <a:gd name="T37" fmla="*/ 95 h 216"/>
              <a:gd name="T38" fmla="*/ 38 w 59"/>
              <a:gd name="T39" fmla="*/ 63 h 216"/>
              <a:gd name="T40" fmla="*/ 18 w 59"/>
              <a:gd name="T41" fmla="*/ 92 h 216"/>
              <a:gd name="T42" fmla="*/ 38 w 59"/>
              <a:gd name="T43" fmla="*/ 68 h 216"/>
              <a:gd name="T44" fmla="*/ 35 w 59"/>
              <a:gd name="T45" fmla="*/ 84 h 216"/>
              <a:gd name="T46" fmla="*/ 38 w 59"/>
              <a:gd name="T47" fmla="*/ 52 h 216"/>
              <a:gd name="T48" fmla="*/ 24 w 59"/>
              <a:gd name="T49" fmla="*/ 71 h 216"/>
              <a:gd name="T50" fmla="*/ 37 w 59"/>
              <a:gd name="T51" fmla="*/ 52 h 216"/>
              <a:gd name="T52" fmla="*/ 33 w 59"/>
              <a:gd name="T53" fmla="*/ 67 h 216"/>
              <a:gd name="T54" fmla="*/ 9 w 59"/>
              <a:gd name="T55" fmla="*/ 85 h 216"/>
              <a:gd name="T56" fmla="*/ 40 w 59"/>
              <a:gd name="T57" fmla="*/ 135 h 216"/>
              <a:gd name="T58" fmla="*/ 32 w 59"/>
              <a:gd name="T59" fmla="*/ 134 h 216"/>
              <a:gd name="T60" fmla="*/ 40 w 59"/>
              <a:gd name="T61" fmla="*/ 134 h 216"/>
              <a:gd name="T62" fmla="*/ 39 w 59"/>
              <a:gd name="T63" fmla="*/ 118 h 216"/>
              <a:gd name="T64" fmla="*/ 38 w 59"/>
              <a:gd name="T65" fmla="*/ 123 h 216"/>
              <a:gd name="T66" fmla="*/ 39 w 59"/>
              <a:gd name="T67" fmla="*/ 107 h 216"/>
              <a:gd name="T68" fmla="*/ 30 w 59"/>
              <a:gd name="T69" fmla="*/ 104 h 216"/>
              <a:gd name="T70" fmla="*/ 16 w 59"/>
              <a:gd name="T71" fmla="*/ 116 h 216"/>
              <a:gd name="T72" fmla="*/ 17 w 59"/>
              <a:gd name="T73" fmla="*/ 119 h 216"/>
              <a:gd name="T74" fmla="*/ 20 w 59"/>
              <a:gd name="T75" fmla="*/ 131 h 216"/>
              <a:gd name="T76" fmla="*/ 41 w 59"/>
              <a:gd name="T77" fmla="*/ 154 h 216"/>
              <a:gd name="T78" fmla="*/ 28 w 59"/>
              <a:gd name="T79" fmla="*/ 153 h 216"/>
              <a:gd name="T80" fmla="*/ 31 w 59"/>
              <a:gd name="T81" fmla="*/ 94 h 216"/>
              <a:gd name="T82" fmla="*/ 39 w 59"/>
              <a:gd name="T83" fmla="*/ 50 h 216"/>
              <a:gd name="T84" fmla="*/ 39 w 59"/>
              <a:gd name="T85" fmla="*/ 50 h 216"/>
              <a:gd name="T86" fmla="*/ 37 w 59"/>
              <a:gd name="T87" fmla="*/ 30 h 216"/>
              <a:gd name="T88" fmla="*/ 13 w 59"/>
              <a:gd name="T89" fmla="*/ 46 h 216"/>
              <a:gd name="T90" fmla="*/ 33 w 59"/>
              <a:gd name="T91" fmla="*/ 20 h 216"/>
              <a:gd name="T92" fmla="*/ 32 w 59"/>
              <a:gd name="T93" fmla="*/ 16 h 216"/>
              <a:gd name="T94" fmla="*/ 3 w 59"/>
              <a:gd name="T95" fmla="*/ 32 h 216"/>
              <a:gd name="T96" fmla="*/ 24 w 59"/>
              <a:gd name="T97" fmla="*/ 12 h 216"/>
              <a:gd name="T98" fmla="*/ 4 w 59"/>
              <a:gd name="T99" fmla="*/ 23 h 216"/>
              <a:gd name="T100" fmla="*/ 15 w 59"/>
              <a:gd name="T101" fmla="*/ 112 h 216"/>
              <a:gd name="T102" fmla="*/ 50 w 59"/>
              <a:gd name="T103" fmla="*/ 208 h 216"/>
              <a:gd name="T104" fmla="*/ 34 w 59"/>
              <a:gd name="T105" fmla="*/ 171 h 216"/>
              <a:gd name="T106" fmla="*/ 43 w 59"/>
              <a:gd name="T107" fmla="*/ 170 h 216"/>
              <a:gd name="T108" fmla="*/ 30 w 59"/>
              <a:gd name="T109" fmla="*/ 12 h 216"/>
              <a:gd name="T110" fmla="*/ 4 w 59"/>
              <a:gd name="T111" fmla="*/ 30 h 216"/>
              <a:gd name="T112" fmla="*/ 23 w 59"/>
              <a:gd name="T113" fmla="*/ 8 h 216"/>
              <a:gd name="T114" fmla="*/ 25 w 59"/>
              <a:gd name="T115" fmla="*/ 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9" h="216">
                <a:moveTo>
                  <a:pt x="5" y="11"/>
                </a:moveTo>
                <a:cubicBezTo>
                  <a:pt x="0" y="20"/>
                  <a:pt x="0" y="32"/>
                  <a:pt x="1" y="42"/>
                </a:cubicBezTo>
                <a:cubicBezTo>
                  <a:pt x="2" y="56"/>
                  <a:pt x="4" y="69"/>
                  <a:pt x="6" y="82"/>
                </a:cubicBezTo>
                <a:cubicBezTo>
                  <a:pt x="12" y="114"/>
                  <a:pt x="19" y="145"/>
                  <a:pt x="32" y="175"/>
                </a:cubicBezTo>
                <a:cubicBezTo>
                  <a:pt x="32" y="175"/>
                  <a:pt x="32" y="175"/>
                  <a:pt x="32" y="175"/>
                </a:cubicBezTo>
                <a:cubicBezTo>
                  <a:pt x="31" y="184"/>
                  <a:pt x="33" y="193"/>
                  <a:pt x="33" y="202"/>
                </a:cubicBezTo>
                <a:cubicBezTo>
                  <a:pt x="33" y="202"/>
                  <a:pt x="33" y="202"/>
                  <a:pt x="34" y="202"/>
                </a:cubicBezTo>
                <a:cubicBezTo>
                  <a:pt x="33" y="203"/>
                  <a:pt x="34" y="203"/>
                  <a:pt x="35" y="204"/>
                </a:cubicBezTo>
                <a:cubicBezTo>
                  <a:pt x="38" y="204"/>
                  <a:pt x="41" y="204"/>
                  <a:pt x="44" y="206"/>
                </a:cubicBezTo>
                <a:cubicBezTo>
                  <a:pt x="47" y="208"/>
                  <a:pt x="49" y="211"/>
                  <a:pt x="50" y="214"/>
                </a:cubicBezTo>
                <a:cubicBezTo>
                  <a:pt x="50" y="215"/>
                  <a:pt x="51" y="215"/>
                  <a:pt x="51" y="215"/>
                </a:cubicBezTo>
                <a:cubicBezTo>
                  <a:pt x="52" y="216"/>
                  <a:pt x="54" y="216"/>
                  <a:pt x="53" y="214"/>
                </a:cubicBezTo>
                <a:cubicBezTo>
                  <a:pt x="53" y="209"/>
                  <a:pt x="52" y="201"/>
                  <a:pt x="58" y="199"/>
                </a:cubicBezTo>
                <a:cubicBezTo>
                  <a:pt x="59" y="198"/>
                  <a:pt x="59" y="197"/>
                  <a:pt x="58" y="196"/>
                </a:cubicBezTo>
                <a:cubicBezTo>
                  <a:pt x="55" y="188"/>
                  <a:pt x="49" y="180"/>
                  <a:pt x="46" y="172"/>
                </a:cubicBezTo>
                <a:cubicBezTo>
                  <a:pt x="46" y="172"/>
                  <a:pt x="46" y="171"/>
                  <a:pt x="46" y="171"/>
                </a:cubicBezTo>
                <a:cubicBezTo>
                  <a:pt x="44" y="156"/>
                  <a:pt x="44" y="141"/>
                  <a:pt x="43" y="126"/>
                </a:cubicBezTo>
                <a:cubicBezTo>
                  <a:pt x="42" y="107"/>
                  <a:pt x="41" y="88"/>
                  <a:pt x="41" y="69"/>
                </a:cubicBezTo>
                <a:cubicBezTo>
                  <a:pt x="41" y="54"/>
                  <a:pt x="43" y="40"/>
                  <a:pt x="39" y="25"/>
                </a:cubicBezTo>
                <a:cubicBezTo>
                  <a:pt x="37" y="17"/>
                  <a:pt x="33" y="8"/>
                  <a:pt x="25" y="4"/>
                </a:cubicBezTo>
                <a:cubicBezTo>
                  <a:pt x="17" y="0"/>
                  <a:pt x="10" y="4"/>
                  <a:pt x="5" y="11"/>
                </a:cubicBezTo>
                <a:close/>
                <a:moveTo>
                  <a:pt x="38" y="36"/>
                </a:moveTo>
                <a:cubicBezTo>
                  <a:pt x="38" y="38"/>
                  <a:pt x="39" y="40"/>
                  <a:pt x="39" y="41"/>
                </a:cubicBezTo>
                <a:cubicBezTo>
                  <a:pt x="33" y="45"/>
                  <a:pt x="28" y="49"/>
                  <a:pt x="23" y="54"/>
                </a:cubicBezTo>
                <a:cubicBezTo>
                  <a:pt x="20" y="56"/>
                  <a:pt x="17" y="59"/>
                  <a:pt x="14" y="61"/>
                </a:cubicBezTo>
                <a:cubicBezTo>
                  <a:pt x="12" y="63"/>
                  <a:pt x="8" y="65"/>
                  <a:pt x="6" y="67"/>
                </a:cubicBezTo>
                <a:cubicBezTo>
                  <a:pt x="6" y="67"/>
                  <a:pt x="6" y="67"/>
                  <a:pt x="6" y="67"/>
                </a:cubicBezTo>
                <a:cubicBezTo>
                  <a:pt x="15" y="55"/>
                  <a:pt x="29" y="47"/>
                  <a:pt x="38" y="36"/>
                </a:cubicBezTo>
                <a:cubicBezTo>
                  <a:pt x="38" y="36"/>
                  <a:pt x="38" y="36"/>
                  <a:pt x="38" y="36"/>
                </a:cubicBezTo>
                <a:close/>
                <a:moveTo>
                  <a:pt x="32" y="166"/>
                </a:moveTo>
                <a:cubicBezTo>
                  <a:pt x="34" y="165"/>
                  <a:pt x="38" y="164"/>
                  <a:pt x="40" y="162"/>
                </a:cubicBezTo>
                <a:cubicBezTo>
                  <a:pt x="38" y="164"/>
                  <a:pt x="35" y="166"/>
                  <a:pt x="32" y="168"/>
                </a:cubicBezTo>
                <a:cubicBezTo>
                  <a:pt x="31" y="167"/>
                  <a:pt x="31" y="165"/>
                  <a:pt x="30" y="164"/>
                </a:cubicBezTo>
                <a:cubicBezTo>
                  <a:pt x="30" y="164"/>
                  <a:pt x="30" y="164"/>
                  <a:pt x="30" y="164"/>
                </a:cubicBezTo>
                <a:cubicBezTo>
                  <a:pt x="34" y="162"/>
                  <a:pt x="37" y="160"/>
                  <a:pt x="40" y="158"/>
                </a:cubicBezTo>
                <a:cubicBezTo>
                  <a:pt x="38" y="160"/>
                  <a:pt x="34" y="163"/>
                  <a:pt x="31" y="165"/>
                </a:cubicBezTo>
                <a:cubicBezTo>
                  <a:pt x="31" y="166"/>
                  <a:pt x="31" y="166"/>
                  <a:pt x="32" y="166"/>
                </a:cubicBezTo>
                <a:close/>
                <a:moveTo>
                  <a:pt x="37" y="172"/>
                </a:moveTo>
                <a:cubicBezTo>
                  <a:pt x="36" y="172"/>
                  <a:pt x="35" y="173"/>
                  <a:pt x="34" y="173"/>
                </a:cubicBezTo>
                <a:cubicBezTo>
                  <a:pt x="34" y="173"/>
                  <a:pt x="34" y="172"/>
                  <a:pt x="34" y="172"/>
                </a:cubicBezTo>
                <a:cubicBezTo>
                  <a:pt x="35" y="171"/>
                  <a:pt x="36" y="171"/>
                  <a:pt x="38" y="170"/>
                </a:cubicBezTo>
                <a:cubicBezTo>
                  <a:pt x="44" y="167"/>
                  <a:pt x="38" y="170"/>
                  <a:pt x="37" y="172"/>
                </a:cubicBezTo>
                <a:cubicBezTo>
                  <a:pt x="37" y="172"/>
                  <a:pt x="37" y="172"/>
                  <a:pt x="37" y="172"/>
                </a:cubicBezTo>
                <a:close/>
                <a:moveTo>
                  <a:pt x="32" y="169"/>
                </a:moveTo>
                <a:cubicBezTo>
                  <a:pt x="34" y="168"/>
                  <a:pt x="35" y="168"/>
                  <a:pt x="37" y="167"/>
                </a:cubicBezTo>
                <a:cubicBezTo>
                  <a:pt x="37" y="167"/>
                  <a:pt x="42" y="164"/>
                  <a:pt x="39" y="166"/>
                </a:cubicBezTo>
                <a:cubicBezTo>
                  <a:pt x="37" y="168"/>
                  <a:pt x="35" y="169"/>
                  <a:pt x="33" y="171"/>
                </a:cubicBezTo>
                <a:cubicBezTo>
                  <a:pt x="33" y="170"/>
                  <a:pt x="33" y="170"/>
                  <a:pt x="32" y="169"/>
                </a:cubicBezTo>
                <a:close/>
                <a:moveTo>
                  <a:pt x="29" y="160"/>
                </a:moveTo>
                <a:cubicBezTo>
                  <a:pt x="32" y="158"/>
                  <a:pt x="36" y="157"/>
                  <a:pt x="39" y="155"/>
                </a:cubicBezTo>
                <a:cubicBezTo>
                  <a:pt x="37" y="156"/>
                  <a:pt x="33" y="161"/>
                  <a:pt x="30" y="163"/>
                </a:cubicBezTo>
                <a:cubicBezTo>
                  <a:pt x="30" y="163"/>
                  <a:pt x="30" y="163"/>
                  <a:pt x="30" y="163"/>
                </a:cubicBezTo>
                <a:cubicBezTo>
                  <a:pt x="30" y="162"/>
                  <a:pt x="29" y="161"/>
                  <a:pt x="29" y="160"/>
                </a:cubicBezTo>
                <a:close/>
                <a:moveTo>
                  <a:pt x="27" y="154"/>
                </a:moveTo>
                <a:cubicBezTo>
                  <a:pt x="31" y="152"/>
                  <a:pt x="35" y="150"/>
                  <a:pt x="39" y="148"/>
                </a:cubicBezTo>
                <a:cubicBezTo>
                  <a:pt x="35" y="149"/>
                  <a:pt x="31" y="153"/>
                  <a:pt x="28" y="156"/>
                </a:cubicBezTo>
                <a:cubicBezTo>
                  <a:pt x="28" y="156"/>
                  <a:pt x="27" y="155"/>
                  <a:pt x="27" y="154"/>
                </a:cubicBezTo>
                <a:close/>
                <a:moveTo>
                  <a:pt x="26" y="150"/>
                </a:moveTo>
                <a:cubicBezTo>
                  <a:pt x="30" y="148"/>
                  <a:pt x="35" y="145"/>
                  <a:pt x="39" y="142"/>
                </a:cubicBezTo>
                <a:cubicBezTo>
                  <a:pt x="35" y="145"/>
                  <a:pt x="30" y="149"/>
                  <a:pt x="27" y="153"/>
                </a:cubicBezTo>
                <a:cubicBezTo>
                  <a:pt x="26" y="152"/>
                  <a:pt x="26" y="151"/>
                  <a:pt x="26" y="150"/>
                </a:cubicBezTo>
                <a:close/>
                <a:moveTo>
                  <a:pt x="24" y="146"/>
                </a:moveTo>
                <a:cubicBezTo>
                  <a:pt x="29" y="144"/>
                  <a:pt x="33" y="141"/>
                  <a:pt x="37" y="139"/>
                </a:cubicBezTo>
                <a:cubicBezTo>
                  <a:pt x="39" y="138"/>
                  <a:pt x="38" y="138"/>
                  <a:pt x="37" y="139"/>
                </a:cubicBezTo>
                <a:cubicBezTo>
                  <a:pt x="36" y="141"/>
                  <a:pt x="35" y="142"/>
                  <a:pt x="34" y="143"/>
                </a:cubicBezTo>
                <a:cubicBezTo>
                  <a:pt x="31" y="145"/>
                  <a:pt x="28" y="147"/>
                  <a:pt x="25" y="149"/>
                </a:cubicBezTo>
                <a:cubicBezTo>
                  <a:pt x="25" y="148"/>
                  <a:pt x="25" y="147"/>
                  <a:pt x="24" y="146"/>
                </a:cubicBezTo>
                <a:close/>
                <a:moveTo>
                  <a:pt x="23" y="142"/>
                </a:moveTo>
                <a:cubicBezTo>
                  <a:pt x="23" y="142"/>
                  <a:pt x="23" y="142"/>
                  <a:pt x="23" y="142"/>
                </a:cubicBezTo>
                <a:cubicBezTo>
                  <a:pt x="26" y="141"/>
                  <a:pt x="28" y="140"/>
                  <a:pt x="30" y="139"/>
                </a:cubicBezTo>
                <a:cubicBezTo>
                  <a:pt x="32" y="138"/>
                  <a:pt x="33" y="137"/>
                  <a:pt x="35" y="137"/>
                </a:cubicBezTo>
                <a:cubicBezTo>
                  <a:pt x="35" y="137"/>
                  <a:pt x="35" y="136"/>
                  <a:pt x="36" y="136"/>
                </a:cubicBezTo>
                <a:cubicBezTo>
                  <a:pt x="32" y="139"/>
                  <a:pt x="28" y="143"/>
                  <a:pt x="24" y="145"/>
                </a:cubicBezTo>
                <a:cubicBezTo>
                  <a:pt x="24" y="144"/>
                  <a:pt x="23" y="143"/>
                  <a:pt x="23" y="142"/>
                </a:cubicBezTo>
                <a:close/>
                <a:moveTo>
                  <a:pt x="21" y="135"/>
                </a:moveTo>
                <a:cubicBezTo>
                  <a:pt x="24" y="134"/>
                  <a:pt x="26" y="133"/>
                  <a:pt x="28" y="132"/>
                </a:cubicBezTo>
                <a:cubicBezTo>
                  <a:pt x="30" y="131"/>
                  <a:pt x="31" y="131"/>
                  <a:pt x="33" y="130"/>
                </a:cubicBezTo>
                <a:cubicBezTo>
                  <a:pt x="34" y="129"/>
                  <a:pt x="37" y="128"/>
                  <a:pt x="38" y="127"/>
                </a:cubicBezTo>
                <a:cubicBezTo>
                  <a:pt x="34" y="132"/>
                  <a:pt x="28" y="135"/>
                  <a:pt x="22" y="138"/>
                </a:cubicBezTo>
                <a:cubicBezTo>
                  <a:pt x="22" y="138"/>
                  <a:pt x="22" y="139"/>
                  <a:pt x="23" y="139"/>
                </a:cubicBezTo>
                <a:cubicBezTo>
                  <a:pt x="27" y="138"/>
                  <a:pt x="30" y="136"/>
                  <a:pt x="34" y="134"/>
                </a:cubicBezTo>
                <a:cubicBezTo>
                  <a:pt x="33" y="134"/>
                  <a:pt x="32" y="135"/>
                  <a:pt x="31" y="135"/>
                </a:cubicBezTo>
                <a:cubicBezTo>
                  <a:pt x="28" y="137"/>
                  <a:pt x="26" y="139"/>
                  <a:pt x="23" y="141"/>
                </a:cubicBezTo>
                <a:cubicBezTo>
                  <a:pt x="22" y="139"/>
                  <a:pt x="22" y="137"/>
                  <a:pt x="21" y="135"/>
                </a:cubicBezTo>
                <a:close/>
                <a:moveTo>
                  <a:pt x="20" y="132"/>
                </a:moveTo>
                <a:cubicBezTo>
                  <a:pt x="24" y="130"/>
                  <a:pt x="28" y="129"/>
                  <a:pt x="32" y="127"/>
                </a:cubicBezTo>
                <a:cubicBezTo>
                  <a:pt x="28" y="129"/>
                  <a:pt x="25" y="132"/>
                  <a:pt x="21" y="134"/>
                </a:cubicBezTo>
                <a:cubicBezTo>
                  <a:pt x="21" y="134"/>
                  <a:pt x="21" y="133"/>
                  <a:pt x="20" y="132"/>
                </a:cubicBezTo>
                <a:close/>
                <a:moveTo>
                  <a:pt x="7" y="74"/>
                </a:moveTo>
                <a:cubicBezTo>
                  <a:pt x="13" y="71"/>
                  <a:pt x="17" y="67"/>
                  <a:pt x="22" y="63"/>
                </a:cubicBezTo>
                <a:cubicBezTo>
                  <a:pt x="25" y="61"/>
                  <a:pt x="28" y="59"/>
                  <a:pt x="30" y="57"/>
                </a:cubicBezTo>
                <a:cubicBezTo>
                  <a:pt x="23" y="64"/>
                  <a:pt x="15" y="71"/>
                  <a:pt x="8" y="79"/>
                </a:cubicBezTo>
                <a:cubicBezTo>
                  <a:pt x="8" y="77"/>
                  <a:pt x="8" y="75"/>
                  <a:pt x="7" y="74"/>
                </a:cubicBezTo>
                <a:close/>
                <a:moveTo>
                  <a:pt x="4" y="43"/>
                </a:moveTo>
                <a:cubicBezTo>
                  <a:pt x="9" y="39"/>
                  <a:pt x="13" y="35"/>
                  <a:pt x="18" y="31"/>
                </a:cubicBezTo>
                <a:cubicBezTo>
                  <a:pt x="21" y="29"/>
                  <a:pt x="24" y="27"/>
                  <a:pt x="27" y="25"/>
                </a:cubicBezTo>
                <a:cubicBezTo>
                  <a:pt x="28" y="24"/>
                  <a:pt x="30" y="23"/>
                  <a:pt x="31" y="22"/>
                </a:cubicBezTo>
                <a:cubicBezTo>
                  <a:pt x="31" y="22"/>
                  <a:pt x="31" y="22"/>
                  <a:pt x="31" y="22"/>
                </a:cubicBezTo>
                <a:cubicBezTo>
                  <a:pt x="31" y="22"/>
                  <a:pt x="31" y="22"/>
                  <a:pt x="31" y="23"/>
                </a:cubicBezTo>
                <a:cubicBezTo>
                  <a:pt x="27" y="27"/>
                  <a:pt x="22" y="30"/>
                  <a:pt x="17" y="33"/>
                </a:cubicBezTo>
                <a:cubicBezTo>
                  <a:pt x="13" y="37"/>
                  <a:pt x="8" y="41"/>
                  <a:pt x="4" y="45"/>
                </a:cubicBezTo>
                <a:cubicBezTo>
                  <a:pt x="4" y="44"/>
                  <a:pt x="4" y="44"/>
                  <a:pt x="4" y="43"/>
                </a:cubicBezTo>
                <a:close/>
                <a:moveTo>
                  <a:pt x="5" y="58"/>
                </a:moveTo>
                <a:cubicBezTo>
                  <a:pt x="10" y="55"/>
                  <a:pt x="14" y="50"/>
                  <a:pt x="18" y="46"/>
                </a:cubicBezTo>
                <a:cubicBezTo>
                  <a:pt x="21" y="44"/>
                  <a:pt x="24" y="42"/>
                  <a:pt x="26" y="40"/>
                </a:cubicBezTo>
                <a:cubicBezTo>
                  <a:pt x="29" y="37"/>
                  <a:pt x="32" y="34"/>
                  <a:pt x="35" y="32"/>
                </a:cubicBezTo>
                <a:cubicBezTo>
                  <a:pt x="37" y="30"/>
                  <a:pt x="35" y="32"/>
                  <a:pt x="35" y="33"/>
                </a:cubicBezTo>
                <a:cubicBezTo>
                  <a:pt x="33" y="34"/>
                  <a:pt x="31" y="36"/>
                  <a:pt x="30" y="37"/>
                </a:cubicBezTo>
                <a:cubicBezTo>
                  <a:pt x="27" y="40"/>
                  <a:pt x="24" y="42"/>
                  <a:pt x="21" y="44"/>
                </a:cubicBezTo>
                <a:cubicBezTo>
                  <a:pt x="16" y="50"/>
                  <a:pt x="11" y="56"/>
                  <a:pt x="6" y="62"/>
                </a:cubicBezTo>
                <a:cubicBezTo>
                  <a:pt x="5" y="61"/>
                  <a:pt x="5" y="59"/>
                  <a:pt x="5" y="58"/>
                </a:cubicBezTo>
                <a:close/>
                <a:moveTo>
                  <a:pt x="5" y="57"/>
                </a:moveTo>
                <a:cubicBezTo>
                  <a:pt x="5" y="56"/>
                  <a:pt x="5" y="55"/>
                  <a:pt x="5" y="54"/>
                </a:cubicBezTo>
                <a:cubicBezTo>
                  <a:pt x="10" y="48"/>
                  <a:pt x="16" y="44"/>
                  <a:pt x="22" y="39"/>
                </a:cubicBezTo>
                <a:cubicBezTo>
                  <a:pt x="24" y="37"/>
                  <a:pt x="27" y="35"/>
                  <a:pt x="29" y="33"/>
                </a:cubicBezTo>
                <a:cubicBezTo>
                  <a:pt x="30" y="32"/>
                  <a:pt x="31" y="31"/>
                  <a:pt x="32" y="30"/>
                </a:cubicBezTo>
                <a:cubicBezTo>
                  <a:pt x="33" y="29"/>
                  <a:pt x="37" y="25"/>
                  <a:pt x="34" y="28"/>
                </a:cubicBezTo>
                <a:cubicBezTo>
                  <a:pt x="29" y="33"/>
                  <a:pt x="23" y="38"/>
                  <a:pt x="18" y="44"/>
                </a:cubicBezTo>
                <a:cubicBezTo>
                  <a:pt x="16" y="46"/>
                  <a:pt x="14" y="49"/>
                  <a:pt x="11" y="52"/>
                </a:cubicBezTo>
                <a:cubicBezTo>
                  <a:pt x="9" y="54"/>
                  <a:pt x="7" y="55"/>
                  <a:pt x="5" y="57"/>
                </a:cubicBezTo>
                <a:close/>
                <a:moveTo>
                  <a:pt x="6" y="51"/>
                </a:moveTo>
                <a:cubicBezTo>
                  <a:pt x="5" y="51"/>
                  <a:pt x="5" y="52"/>
                  <a:pt x="5" y="52"/>
                </a:cubicBezTo>
                <a:cubicBezTo>
                  <a:pt x="5" y="52"/>
                  <a:pt x="5" y="53"/>
                  <a:pt x="5" y="53"/>
                </a:cubicBezTo>
                <a:cubicBezTo>
                  <a:pt x="4" y="51"/>
                  <a:pt x="4" y="48"/>
                  <a:pt x="4" y="46"/>
                </a:cubicBezTo>
                <a:cubicBezTo>
                  <a:pt x="14" y="40"/>
                  <a:pt x="21" y="31"/>
                  <a:pt x="31" y="25"/>
                </a:cubicBezTo>
                <a:cubicBezTo>
                  <a:pt x="29" y="26"/>
                  <a:pt x="27" y="30"/>
                  <a:pt x="26" y="32"/>
                </a:cubicBezTo>
                <a:cubicBezTo>
                  <a:pt x="23" y="34"/>
                  <a:pt x="21" y="37"/>
                  <a:pt x="19" y="39"/>
                </a:cubicBezTo>
                <a:cubicBezTo>
                  <a:pt x="14" y="43"/>
                  <a:pt x="10" y="47"/>
                  <a:pt x="6" y="51"/>
                </a:cubicBezTo>
                <a:close/>
                <a:moveTo>
                  <a:pt x="6" y="63"/>
                </a:moveTo>
                <a:cubicBezTo>
                  <a:pt x="11" y="59"/>
                  <a:pt x="17" y="54"/>
                  <a:pt x="22" y="50"/>
                </a:cubicBezTo>
                <a:cubicBezTo>
                  <a:pt x="24" y="47"/>
                  <a:pt x="27" y="44"/>
                  <a:pt x="30" y="42"/>
                </a:cubicBezTo>
                <a:cubicBezTo>
                  <a:pt x="32" y="40"/>
                  <a:pt x="34" y="39"/>
                  <a:pt x="35" y="38"/>
                </a:cubicBezTo>
                <a:cubicBezTo>
                  <a:pt x="39" y="35"/>
                  <a:pt x="36" y="38"/>
                  <a:pt x="35" y="39"/>
                </a:cubicBezTo>
                <a:cubicBezTo>
                  <a:pt x="26" y="49"/>
                  <a:pt x="15" y="56"/>
                  <a:pt x="6" y="66"/>
                </a:cubicBezTo>
                <a:cubicBezTo>
                  <a:pt x="6" y="65"/>
                  <a:pt x="6" y="64"/>
                  <a:pt x="6" y="63"/>
                </a:cubicBezTo>
                <a:close/>
                <a:moveTo>
                  <a:pt x="7" y="68"/>
                </a:moveTo>
                <a:cubicBezTo>
                  <a:pt x="12" y="65"/>
                  <a:pt x="16" y="61"/>
                  <a:pt x="21" y="57"/>
                </a:cubicBezTo>
                <a:cubicBezTo>
                  <a:pt x="24" y="54"/>
                  <a:pt x="26" y="52"/>
                  <a:pt x="29" y="49"/>
                </a:cubicBezTo>
                <a:cubicBezTo>
                  <a:pt x="31" y="48"/>
                  <a:pt x="32" y="46"/>
                  <a:pt x="34" y="45"/>
                </a:cubicBezTo>
                <a:cubicBezTo>
                  <a:pt x="30" y="49"/>
                  <a:pt x="26" y="54"/>
                  <a:pt x="21" y="58"/>
                </a:cubicBezTo>
                <a:cubicBezTo>
                  <a:pt x="18" y="60"/>
                  <a:pt x="16" y="63"/>
                  <a:pt x="14" y="66"/>
                </a:cubicBezTo>
                <a:cubicBezTo>
                  <a:pt x="12" y="68"/>
                  <a:pt x="9" y="70"/>
                  <a:pt x="7" y="73"/>
                </a:cubicBezTo>
                <a:cubicBezTo>
                  <a:pt x="7" y="71"/>
                  <a:pt x="7" y="70"/>
                  <a:pt x="7" y="68"/>
                </a:cubicBezTo>
                <a:close/>
                <a:moveTo>
                  <a:pt x="38" y="90"/>
                </a:moveTo>
                <a:cubicBezTo>
                  <a:pt x="36" y="90"/>
                  <a:pt x="33" y="92"/>
                  <a:pt x="32" y="92"/>
                </a:cubicBezTo>
                <a:cubicBezTo>
                  <a:pt x="34" y="90"/>
                  <a:pt x="37" y="89"/>
                  <a:pt x="39" y="87"/>
                </a:cubicBezTo>
                <a:cubicBezTo>
                  <a:pt x="39" y="89"/>
                  <a:pt x="39" y="91"/>
                  <a:pt x="39" y="93"/>
                </a:cubicBezTo>
                <a:cubicBezTo>
                  <a:pt x="39" y="93"/>
                  <a:pt x="39" y="93"/>
                  <a:pt x="38" y="93"/>
                </a:cubicBezTo>
                <a:cubicBezTo>
                  <a:pt x="37" y="93"/>
                  <a:pt x="37" y="93"/>
                  <a:pt x="36" y="93"/>
                </a:cubicBezTo>
                <a:cubicBezTo>
                  <a:pt x="36" y="93"/>
                  <a:pt x="38" y="91"/>
                  <a:pt x="38" y="90"/>
                </a:cubicBezTo>
                <a:cubicBezTo>
                  <a:pt x="39" y="90"/>
                  <a:pt x="38" y="90"/>
                  <a:pt x="38" y="90"/>
                </a:cubicBezTo>
                <a:close/>
                <a:moveTo>
                  <a:pt x="25" y="95"/>
                </a:moveTo>
                <a:cubicBezTo>
                  <a:pt x="21" y="95"/>
                  <a:pt x="16" y="96"/>
                  <a:pt x="12" y="99"/>
                </a:cubicBezTo>
                <a:cubicBezTo>
                  <a:pt x="12" y="98"/>
                  <a:pt x="12" y="96"/>
                  <a:pt x="11" y="95"/>
                </a:cubicBezTo>
                <a:cubicBezTo>
                  <a:pt x="11" y="95"/>
                  <a:pt x="12" y="95"/>
                  <a:pt x="12" y="95"/>
                </a:cubicBezTo>
                <a:cubicBezTo>
                  <a:pt x="16" y="91"/>
                  <a:pt x="20" y="88"/>
                  <a:pt x="24" y="84"/>
                </a:cubicBezTo>
                <a:cubicBezTo>
                  <a:pt x="28" y="80"/>
                  <a:pt x="33" y="77"/>
                  <a:pt x="37" y="73"/>
                </a:cubicBezTo>
                <a:cubicBezTo>
                  <a:pt x="33" y="77"/>
                  <a:pt x="29" y="81"/>
                  <a:pt x="25" y="85"/>
                </a:cubicBezTo>
                <a:cubicBezTo>
                  <a:pt x="21" y="89"/>
                  <a:pt x="16" y="93"/>
                  <a:pt x="13" y="98"/>
                </a:cubicBezTo>
                <a:cubicBezTo>
                  <a:pt x="12" y="98"/>
                  <a:pt x="13" y="98"/>
                  <a:pt x="13" y="98"/>
                </a:cubicBezTo>
                <a:cubicBezTo>
                  <a:pt x="14" y="98"/>
                  <a:pt x="14" y="97"/>
                  <a:pt x="14" y="97"/>
                </a:cubicBezTo>
                <a:cubicBezTo>
                  <a:pt x="15" y="97"/>
                  <a:pt x="15" y="97"/>
                  <a:pt x="15" y="96"/>
                </a:cubicBezTo>
                <a:cubicBezTo>
                  <a:pt x="18" y="93"/>
                  <a:pt x="21" y="91"/>
                  <a:pt x="25" y="88"/>
                </a:cubicBezTo>
                <a:cubicBezTo>
                  <a:pt x="29" y="85"/>
                  <a:pt x="32" y="81"/>
                  <a:pt x="36" y="79"/>
                </a:cubicBezTo>
                <a:cubicBezTo>
                  <a:pt x="39" y="76"/>
                  <a:pt x="35" y="80"/>
                  <a:pt x="34" y="81"/>
                </a:cubicBezTo>
                <a:cubicBezTo>
                  <a:pt x="32" y="83"/>
                  <a:pt x="30" y="85"/>
                  <a:pt x="28" y="87"/>
                </a:cubicBezTo>
                <a:cubicBezTo>
                  <a:pt x="25" y="90"/>
                  <a:pt x="21" y="92"/>
                  <a:pt x="19" y="95"/>
                </a:cubicBezTo>
                <a:cubicBezTo>
                  <a:pt x="19" y="95"/>
                  <a:pt x="19" y="96"/>
                  <a:pt x="19" y="96"/>
                </a:cubicBezTo>
                <a:cubicBezTo>
                  <a:pt x="23" y="93"/>
                  <a:pt x="27" y="90"/>
                  <a:pt x="31" y="88"/>
                </a:cubicBezTo>
                <a:cubicBezTo>
                  <a:pt x="29" y="90"/>
                  <a:pt x="27" y="92"/>
                  <a:pt x="25" y="95"/>
                </a:cubicBezTo>
                <a:cubicBezTo>
                  <a:pt x="25" y="95"/>
                  <a:pt x="25" y="95"/>
                  <a:pt x="25" y="95"/>
                </a:cubicBezTo>
                <a:close/>
                <a:moveTo>
                  <a:pt x="38" y="63"/>
                </a:moveTo>
                <a:cubicBezTo>
                  <a:pt x="38" y="63"/>
                  <a:pt x="38" y="63"/>
                  <a:pt x="38" y="63"/>
                </a:cubicBezTo>
                <a:cubicBezTo>
                  <a:pt x="38" y="64"/>
                  <a:pt x="38" y="66"/>
                  <a:pt x="38" y="68"/>
                </a:cubicBezTo>
                <a:cubicBezTo>
                  <a:pt x="38" y="67"/>
                  <a:pt x="38" y="67"/>
                  <a:pt x="38" y="67"/>
                </a:cubicBezTo>
                <a:cubicBezTo>
                  <a:pt x="33" y="71"/>
                  <a:pt x="29" y="74"/>
                  <a:pt x="25" y="77"/>
                </a:cubicBezTo>
                <a:cubicBezTo>
                  <a:pt x="22" y="79"/>
                  <a:pt x="20" y="81"/>
                  <a:pt x="18" y="83"/>
                </a:cubicBezTo>
                <a:cubicBezTo>
                  <a:pt x="17" y="84"/>
                  <a:pt x="16" y="85"/>
                  <a:pt x="15" y="85"/>
                </a:cubicBezTo>
                <a:cubicBezTo>
                  <a:pt x="18" y="82"/>
                  <a:pt x="22" y="79"/>
                  <a:pt x="25" y="76"/>
                </a:cubicBezTo>
                <a:cubicBezTo>
                  <a:pt x="30" y="71"/>
                  <a:pt x="34" y="67"/>
                  <a:pt x="38" y="63"/>
                </a:cubicBezTo>
                <a:close/>
                <a:moveTo>
                  <a:pt x="34" y="84"/>
                </a:moveTo>
                <a:cubicBezTo>
                  <a:pt x="33" y="85"/>
                  <a:pt x="33" y="85"/>
                  <a:pt x="32" y="86"/>
                </a:cubicBezTo>
                <a:cubicBezTo>
                  <a:pt x="29" y="88"/>
                  <a:pt x="26" y="90"/>
                  <a:pt x="23" y="92"/>
                </a:cubicBezTo>
                <a:cubicBezTo>
                  <a:pt x="23" y="92"/>
                  <a:pt x="19" y="95"/>
                  <a:pt x="21" y="94"/>
                </a:cubicBezTo>
                <a:cubicBezTo>
                  <a:pt x="22" y="92"/>
                  <a:pt x="24" y="91"/>
                  <a:pt x="25" y="90"/>
                </a:cubicBezTo>
                <a:cubicBezTo>
                  <a:pt x="30" y="87"/>
                  <a:pt x="34" y="82"/>
                  <a:pt x="38" y="77"/>
                </a:cubicBezTo>
                <a:cubicBezTo>
                  <a:pt x="39" y="77"/>
                  <a:pt x="38" y="76"/>
                  <a:pt x="38" y="77"/>
                </a:cubicBezTo>
                <a:cubicBezTo>
                  <a:pt x="33" y="79"/>
                  <a:pt x="30" y="83"/>
                  <a:pt x="26" y="86"/>
                </a:cubicBezTo>
                <a:cubicBezTo>
                  <a:pt x="23" y="88"/>
                  <a:pt x="21" y="90"/>
                  <a:pt x="18" y="92"/>
                </a:cubicBezTo>
                <a:cubicBezTo>
                  <a:pt x="18" y="92"/>
                  <a:pt x="18" y="92"/>
                  <a:pt x="19" y="92"/>
                </a:cubicBezTo>
                <a:cubicBezTo>
                  <a:pt x="21" y="90"/>
                  <a:pt x="23" y="88"/>
                  <a:pt x="26" y="85"/>
                </a:cubicBezTo>
                <a:cubicBezTo>
                  <a:pt x="30" y="82"/>
                  <a:pt x="34" y="77"/>
                  <a:pt x="38" y="73"/>
                </a:cubicBezTo>
                <a:cubicBezTo>
                  <a:pt x="38" y="73"/>
                  <a:pt x="38" y="73"/>
                  <a:pt x="38" y="73"/>
                </a:cubicBezTo>
                <a:cubicBezTo>
                  <a:pt x="38" y="75"/>
                  <a:pt x="38" y="78"/>
                  <a:pt x="38" y="81"/>
                </a:cubicBezTo>
                <a:cubicBezTo>
                  <a:pt x="38" y="81"/>
                  <a:pt x="38" y="81"/>
                  <a:pt x="38" y="81"/>
                </a:cubicBezTo>
                <a:cubicBezTo>
                  <a:pt x="37" y="82"/>
                  <a:pt x="36" y="83"/>
                  <a:pt x="34" y="84"/>
                </a:cubicBezTo>
                <a:close/>
                <a:moveTo>
                  <a:pt x="38" y="68"/>
                </a:moveTo>
                <a:cubicBezTo>
                  <a:pt x="38" y="68"/>
                  <a:pt x="38" y="68"/>
                  <a:pt x="38" y="68"/>
                </a:cubicBezTo>
                <a:cubicBezTo>
                  <a:pt x="38" y="69"/>
                  <a:pt x="38" y="71"/>
                  <a:pt x="38" y="73"/>
                </a:cubicBezTo>
                <a:cubicBezTo>
                  <a:pt x="38" y="72"/>
                  <a:pt x="38" y="72"/>
                  <a:pt x="38" y="72"/>
                </a:cubicBezTo>
                <a:cubicBezTo>
                  <a:pt x="28" y="78"/>
                  <a:pt x="21" y="86"/>
                  <a:pt x="12" y="93"/>
                </a:cubicBezTo>
                <a:cubicBezTo>
                  <a:pt x="14" y="92"/>
                  <a:pt x="16" y="89"/>
                  <a:pt x="17" y="88"/>
                </a:cubicBezTo>
                <a:cubicBezTo>
                  <a:pt x="20" y="86"/>
                  <a:pt x="22" y="83"/>
                  <a:pt x="25" y="81"/>
                </a:cubicBezTo>
                <a:cubicBezTo>
                  <a:pt x="29" y="77"/>
                  <a:pt x="34" y="72"/>
                  <a:pt x="38" y="68"/>
                </a:cubicBezTo>
                <a:close/>
                <a:moveTo>
                  <a:pt x="27" y="93"/>
                </a:moveTo>
                <a:cubicBezTo>
                  <a:pt x="29" y="90"/>
                  <a:pt x="32" y="87"/>
                  <a:pt x="34" y="85"/>
                </a:cubicBezTo>
                <a:cubicBezTo>
                  <a:pt x="35" y="85"/>
                  <a:pt x="35" y="85"/>
                  <a:pt x="35" y="84"/>
                </a:cubicBezTo>
                <a:cubicBezTo>
                  <a:pt x="35" y="84"/>
                  <a:pt x="36" y="84"/>
                  <a:pt x="36" y="84"/>
                </a:cubicBezTo>
                <a:cubicBezTo>
                  <a:pt x="37" y="83"/>
                  <a:pt x="38" y="83"/>
                  <a:pt x="38" y="82"/>
                </a:cubicBezTo>
                <a:cubicBezTo>
                  <a:pt x="38" y="82"/>
                  <a:pt x="38" y="82"/>
                  <a:pt x="38" y="82"/>
                </a:cubicBezTo>
                <a:cubicBezTo>
                  <a:pt x="39" y="83"/>
                  <a:pt x="39" y="84"/>
                  <a:pt x="39" y="86"/>
                </a:cubicBezTo>
                <a:cubicBezTo>
                  <a:pt x="38" y="86"/>
                  <a:pt x="38" y="86"/>
                  <a:pt x="38" y="86"/>
                </a:cubicBezTo>
                <a:cubicBezTo>
                  <a:pt x="36" y="87"/>
                  <a:pt x="34" y="89"/>
                  <a:pt x="32" y="90"/>
                </a:cubicBezTo>
                <a:cubicBezTo>
                  <a:pt x="30" y="91"/>
                  <a:pt x="29" y="92"/>
                  <a:pt x="28" y="93"/>
                </a:cubicBezTo>
                <a:cubicBezTo>
                  <a:pt x="26" y="94"/>
                  <a:pt x="26" y="94"/>
                  <a:pt x="27" y="93"/>
                </a:cubicBezTo>
                <a:close/>
                <a:moveTo>
                  <a:pt x="38" y="52"/>
                </a:moveTo>
                <a:cubicBezTo>
                  <a:pt x="38" y="52"/>
                  <a:pt x="38" y="52"/>
                  <a:pt x="38" y="51"/>
                </a:cubicBezTo>
                <a:cubicBezTo>
                  <a:pt x="38" y="53"/>
                  <a:pt x="38" y="54"/>
                  <a:pt x="38" y="56"/>
                </a:cubicBezTo>
                <a:cubicBezTo>
                  <a:pt x="38" y="58"/>
                  <a:pt x="38" y="60"/>
                  <a:pt x="38" y="62"/>
                </a:cubicBezTo>
                <a:cubicBezTo>
                  <a:pt x="38" y="62"/>
                  <a:pt x="38" y="62"/>
                  <a:pt x="38" y="62"/>
                </a:cubicBezTo>
                <a:cubicBezTo>
                  <a:pt x="37" y="62"/>
                  <a:pt x="37" y="63"/>
                  <a:pt x="36" y="63"/>
                </a:cubicBezTo>
                <a:cubicBezTo>
                  <a:pt x="36" y="63"/>
                  <a:pt x="36" y="63"/>
                  <a:pt x="36" y="64"/>
                </a:cubicBezTo>
                <a:cubicBezTo>
                  <a:pt x="31" y="67"/>
                  <a:pt x="27" y="71"/>
                  <a:pt x="22" y="74"/>
                </a:cubicBezTo>
                <a:cubicBezTo>
                  <a:pt x="20" y="75"/>
                  <a:pt x="18" y="77"/>
                  <a:pt x="16" y="78"/>
                </a:cubicBezTo>
                <a:cubicBezTo>
                  <a:pt x="19" y="76"/>
                  <a:pt x="21" y="73"/>
                  <a:pt x="24" y="71"/>
                </a:cubicBezTo>
                <a:cubicBezTo>
                  <a:pt x="29" y="67"/>
                  <a:pt x="32" y="61"/>
                  <a:pt x="38" y="57"/>
                </a:cubicBezTo>
                <a:cubicBezTo>
                  <a:pt x="39" y="57"/>
                  <a:pt x="38" y="57"/>
                  <a:pt x="38" y="57"/>
                </a:cubicBezTo>
                <a:cubicBezTo>
                  <a:pt x="32" y="60"/>
                  <a:pt x="28" y="65"/>
                  <a:pt x="23" y="68"/>
                </a:cubicBezTo>
                <a:cubicBezTo>
                  <a:pt x="21" y="70"/>
                  <a:pt x="19" y="72"/>
                  <a:pt x="17" y="73"/>
                </a:cubicBezTo>
                <a:cubicBezTo>
                  <a:pt x="15" y="75"/>
                  <a:pt x="10" y="77"/>
                  <a:pt x="9" y="78"/>
                </a:cubicBezTo>
                <a:cubicBezTo>
                  <a:pt x="14" y="73"/>
                  <a:pt x="19" y="69"/>
                  <a:pt x="23" y="64"/>
                </a:cubicBezTo>
                <a:cubicBezTo>
                  <a:pt x="26" y="62"/>
                  <a:pt x="29" y="60"/>
                  <a:pt x="31" y="57"/>
                </a:cubicBezTo>
                <a:cubicBezTo>
                  <a:pt x="33" y="56"/>
                  <a:pt x="34" y="55"/>
                  <a:pt x="35" y="54"/>
                </a:cubicBezTo>
                <a:cubicBezTo>
                  <a:pt x="36" y="53"/>
                  <a:pt x="37" y="53"/>
                  <a:pt x="37" y="52"/>
                </a:cubicBezTo>
                <a:cubicBezTo>
                  <a:pt x="38" y="52"/>
                  <a:pt x="38" y="52"/>
                  <a:pt x="38" y="52"/>
                </a:cubicBezTo>
                <a:close/>
                <a:moveTo>
                  <a:pt x="8" y="80"/>
                </a:moveTo>
                <a:cubicBezTo>
                  <a:pt x="14" y="77"/>
                  <a:pt x="19" y="72"/>
                  <a:pt x="25" y="68"/>
                </a:cubicBezTo>
                <a:cubicBezTo>
                  <a:pt x="26" y="67"/>
                  <a:pt x="27" y="66"/>
                  <a:pt x="28" y="65"/>
                </a:cubicBezTo>
                <a:cubicBezTo>
                  <a:pt x="26" y="67"/>
                  <a:pt x="24" y="69"/>
                  <a:pt x="22" y="71"/>
                </a:cubicBezTo>
                <a:cubicBezTo>
                  <a:pt x="17" y="75"/>
                  <a:pt x="14" y="80"/>
                  <a:pt x="9" y="84"/>
                </a:cubicBezTo>
                <a:cubicBezTo>
                  <a:pt x="9" y="83"/>
                  <a:pt x="9" y="81"/>
                  <a:pt x="8" y="80"/>
                </a:cubicBezTo>
                <a:close/>
                <a:moveTo>
                  <a:pt x="21" y="75"/>
                </a:moveTo>
                <a:cubicBezTo>
                  <a:pt x="25" y="73"/>
                  <a:pt x="29" y="70"/>
                  <a:pt x="33" y="67"/>
                </a:cubicBezTo>
                <a:cubicBezTo>
                  <a:pt x="32" y="67"/>
                  <a:pt x="32" y="67"/>
                  <a:pt x="32" y="68"/>
                </a:cubicBezTo>
                <a:cubicBezTo>
                  <a:pt x="30" y="70"/>
                  <a:pt x="27" y="73"/>
                  <a:pt x="25" y="75"/>
                </a:cubicBezTo>
                <a:cubicBezTo>
                  <a:pt x="20" y="80"/>
                  <a:pt x="15" y="84"/>
                  <a:pt x="11" y="89"/>
                </a:cubicBezTo>
                <a:cubicBezTo>
                  <a:pt x="10" y="89"/>
                  <a:pt x="11" y="90"/>
                  <a:pt x="11" y="89"/>
                </a:cubicBezTo>
                <a:cubicBezTo>
                  <a:pt x="16" y="85"/>
                  <a:pt x="20" y="82"/>
                  <a:pt x="25" y="78"/>
                </a:cubicBezTo>
                <a:cubicBezTo>
                  <a:pt x="28" y="76"/>
                  <a:pt x="31" y="74"/>
                  <a:pt x="34" y="71"/>
                </a:cubicBezTo>
                <a:cubicBezTo>
                  <a:pt x="30" y="75"/>
                  <a:pt x="26" y="79"/>
                  <a:pt x="22" y="83"/>
                </a:cubicBezTo>
                <a:cubicBezTo>
                  <a:pt x="18" y="86"/>
                  <a:pt x="14" y="90"/>
                  <a:pt x="11" y="94"/>
                </a:cubicBezTo>
                <a:cubicBezTo>
                  <a:pt x="11" y="91"/>
                  <a:pt x="10" y="88"/>
                  <a:pt x="9" y="85"/>
                </a:cubicBezTo>
                <a:cubicBezTo>
                  <a:pt x="14" y="82"/>
                  <a:pt x="17" y="78"/>
                  <a:pt x="21" y="75"/>
                </a:cubicBezTo>
                <a:close/>
                <a:moveTo>
                  <a:pt x="13" y="102"/>
                </a:moveTo>
                <a:cubicBezTo>
                  <a:pt x="20" y="97"/>
                  <a:pt x="31" y="96"/>
                  <a:pt x="39" y="100"/>
                </a:cubicBezTo>
                <a:cubicBezTo>
                  <a:pt x="39" y="101"/>
                  <a:pt x="39" y="102"/>
                  <a:pt x="39" y="103"/>
                </a:cubicBezTo>
                <a:cubicBezTo>
                  <a:pt x="31" y="99"/>
                  <a:pt x="22" y="102"/>
                  <a:pt x="14" y="106"/>
                </a:cubicBezTo>
                <a:cubicBezTo>
                  <a:pt x="14" y="105"/>
                  <a:pt x="13" y="103"/>
                  <a:pt x="13" y="102"/>
                </a:cubicBezTo>
                <a:close/>
                <a:moveTo>
                  <a:pt x="39" y="137"/>
                </a:moveTo>
                <a:cubicBezTo>
                  <a:pt x="34" y="139"/>
                  <a:pt x="30" y="143"/>
                  <a:pt x="25" y="146"/>
                </a:cubicBezTo>
                <a:cubicBezTo>
                  <a:pt x="30" y="142"/>
                  <a:pt x="34" y="137"/>
                  <a:pt x="40" y="135"/>
                </a:cubicBezTo>
                <a:cubicBezTo>
                  <a:pt x="40" y="137"/>
                  <a:pt x="40" y="139"/>
                  <a:pt x="41" y="141"/>
                </a:cubicBezTo>
                <a:cubicBezTo>
                  <a:pt x="40" y="141"/>
                  <a:pt x="40" y="141"/>
                  <a:pt x="40" y="141"/>
                </a:cubicBezTo>
                <a:cubicBezTo>
                  <a:pt x="37" y="142"/>
                  <a:pt x="34" y="144"/>
                  <a:pt x="30" y="146"/>
                </a:cubicBezTo>
                <a:cubicBezTo>
                  <a:pt x="31" y="146"/>
                  <a:pt x="31" y="146"/>
                  <a:pt x="32" y="145"/>
                </a:cubicBezTo>
                <a:cubicBezTo>
                  <a:pt x="34" y="143"/>
                  <a:pt x="37" y="141"/>
                  <a:pt x="40" y="138"/>
                </a:cubicBezTo>
                <a:cubicBezTo>
                  <a:pt x="40" y="137"/>
                  <a:pt x="40" y="137"/>
                  <a:pt x="39" y="137"/>
                </a:cubicBezTo>
                <a:close/>
                <a:moveTo>
                  <a:pt x="40" y="130"/>
                </a:moveTo>
                <a:cubicBezTo>
                  <a:pt x="40" y="130"/>
                  <a:pt x="40" y="130"/>
                  <a:pt x="39" y="130"/>
                </a:cubicBezTo>
                <a:cubicBezTo>
                  <a:pt x="37" y="131"/>
                  <a:pt x="34" y="133"/>
                  <a:pt x="32" y="134"/>
                </a:cubicBezTo>
                <a:cubicBezTo>
                  <a:pt x="30" y="135"/>
                  <a:pt x="29" y="136"/>
                  <a:pt x="28" y="136"/>
                </a:cubicBezTo>
                <a:cubicBezTo>
                  <a:pt x="28" y="136"/>
                  <a:pt x="21" y="140"/>
                  <a:pt x="25" y="137"/>
                </a:cubicBezTo>
                <a:cubicBezTo>
                  <a:pt x="30" y="134"/>
                  <a:pt x="36" y="131"/>
                  <a:pt x="40" y="126"/>
                </a:cubicBezTo>
                <a:cubicBezTo>
                  <a:pt x="40" y="126"/>
                  <a:pt x="40" y="125"/>
                  <a:pt x="39" y="126"/>
                </a:cubicBezTo>
                <a:cubicBezTo>
                  <a:pt x="33" y="128"/>
                  <a:pt x="28" y="132"/>
                  <a:pt x="22" y="134"/>
                </a:cubicBezTo>
                <a:cubicBezTo>
                  <a:pt x="27" y="132"/>
                  <a:pt x="33" y="126"/>
                  <a:pt x="38" y="123"/>
                </a:cubicBezTo>
                <a:cubicBezTo>
                  <a:pt x="39" y="123"/>
                  <a:pt x="39" y="123"/>
                  <a:pt x="40" y="122"/>
                </a:cubicBezTo>
                <a:cubicBezTo>
                  <a:pt x="40" y="122"/>
                  <a:pt x="40" y="122"/>
                  <a:pt x="40" y="122"/>
                </a:cubicBezTo>
                <a:cubicBezTo>
                  <a:pt x="40" y="126"/>
                  <a:pt x="40" y="130"/>
                  <a:pt x="40" y="134"/>
                </a:cubicBezTo>
                <a:cubicBezTo>
                  <a:pt x="35" y="135"/>
                  <a:pt x="28" y="138"/>
                  <a:pt x="25" y="141"/>
                </a:cubicBezTo>
                <a:cubicBezTo>
                  <a:pt x="30" y="137"/>
                  <a:pt x="35" y="134"/>
                  <a:pt x="40" y="130"/>
                </a:cubicBezTo>
                <a:close/>
                <a:moveTo>
                  <a:pt x="38" y="122"/>
                </a:moveTo>
                <a:cubicBezTo>
                  <a:pt x="37" y="123"/>
                  <a:pt x="36" y="124"/>
                  <a:pt x="35" y="124"/>
                </a:cubicBezTo>
                <a:cubicBezTo>
                  <a:pt x="33" y="125"/>
                  <a:pt x="32" y="126"/>
                  <a:pt x="30" y="127"/>
                </a:cubicBezTo>
                <a:cubicBezTo>
                  <a:pt x="29" y="127"/>
                  <a:pt x="27" y="128"/>
                  <a:pt x="26" y="129"/>
                </a:cubicBezTo>
                <a:cubicBezTo>
                  <a:pt x="25" y="129"/>
                  <a:pt x="18" y="133"/>
                  <a:pt x="22" y="131"/>
                </a:cubicBezTo>
                <a:cubicBezTo>
                  <a:pt x="28" y="127"/>
                  <a:pt x="33" y="122"/>
                  <a:pt x="39" y="118"/>
                </a:cubicBezTo>
                <a:cubicBezTo>
                  <a:pt x="40" y="118"/>
                  <a:pt x="39" y="118"/>
                  <a:pt x="39" y="118"/>
                </a:cubicBezTo>
                <a:cubicBezTo>
                  <a:pt x="36" y="119"/>
                  <a:pt x="33" y="120"/>
                  <a:pt x="30" y="122"/>
                </a:cubicBezTo>
                <a:cubicBezTo>
                  <a:pt x="28" y="123"/>
                  <a:pt x="26" y="124"/>
                  <a:pt x="24" y="125"/>
                </a:cubicBezTo>
                <a:cubicBezTo>
                  <a:pt x="23" y="125"/>
                  <a:pt x="17" y="129"/>
                  <a:pt x="20" y="126"/>
                </a:cubicBezTo>
                <a:cubicBezTo>
                  <a:pt x="23" y="123"/>
                  <a:pt x="27" y="121"/>
                  <a:pt x="31" y="119"/>
                </a:cubicBezTo>
                <a:cubicBezTo>
                  <a:pt x="34" y="117"/>
                  <a:pt x="37" y="115"/>
                  <a:pt x="39" y="113"/>
                </a:cubicBezTo>
                <a:cubicBezTo>
                  <a:pt x="40" y="114"/>
                  <a:pt x="40" y="115"/>
                  <a:pt x="40" y="117"/>
                </a:cubicBezTo>
                <a:cubicBezTo>
                  <a:pt x="40" y="118"/>
                  <a:pt x="40" y="120"/>
                  <a:pt x="40" y="122"/>
                </a:cubicBezTo>
                <a:cubicBezTo>
                  <a:pt x="40" y="122"/>
                  <a:pt x="40" y="122"/>
                  <a:pt x="39" y="122"/>
                </a:cubicBezTo>
                <a:cubicBezTo>
                  <a:pt x="39" y="122"/>
                  <a:pt x="38" y="122"/>
                  <a:pt x="38" y="123"/>
                </a:cubicBezTo>
                <a:cubicBezTo>
                  <a:pt x="38" y="123"/>
                  <a:pt x="38" y="122"/>
                  <a:pt x="38" y="122"/>
                </a:cubicBezTo>
                <a:close/>
                <a:moveTo>
                  <a:pt x="27" y="116"/>
                </a:moveTo>
                <a:cubicBezTo>
                  <a:pt x="31" y="113"/>
                  <a:pt x="34" y="111"/>
                  <a:pt x="37" y="108"/>
                </a:cubicBezTo>
                <a:cubicBezTo>
                  <a:pt x="38" y="107"/>
                  <a:pt x="37" y="107"/>
                  <a:pt x="37" y="107"/>
                </a:cubicBezTo>
                <a:cubicBezTo>
                  <a:pt x="30" y="111"/>
                  <a:pt x="24" y="115"/>
                  <a:pt x="17" y="118"/>
                </a:cubicBezTo>
                <a:cubicBezTo>
                  <a:pt x="20" y="117"/>
                  <a:pt x="23" y="114"/>
                  <a:pt x="26" y="112"/>
                </a:cubicBezTo>
                <a:cubicBezTo>
                  <a:pt x="29" y="110"/>
                  <a:pt x="32" y="107"/>
                  <a:pt x="35" y="105"/>
                </a:cubicBezTo>
                <a:cubicBezTo>
                  <a:pt x="35" y="105"/>
                  <a:pt x="35" y="105"/>
                  <a:pt x="35" y="105"/>
                </a:cubicBezTo>
                <a:cubicBezTo>
                  <a:pt x="37" y="105"/>
                  <a:pt x="38" y="106"/>
                  <a:pt x="39" y="107"/>
                </a:cubicBezTo>
                <a:cubicBezTo>
                  <a:pt x="39" y="108"/>
                  <a:pt x="39" y="110"/>
                  <a:pt x="39" y="111"/>
                </a:cubicBezTo>
                <a:cubicBezTo>
                  <a:pt x="33" y="114"/>
                  <a:pt x="27" y="120"/>
                  <a:pt x="20" y="122"/>
                </a:cubicBezTo>
                <a:cubicBezTo>
                  <a:pt x="16" y="124"/>
                  <a:pt x="23" y="120"/>
                  <a:pt x="22" y="120"/>
                </a:cubicBezTo>
                <a:cubicBezTo>
                  <a:pt x="24" y="118"/>
                  <a:pt x="26" y="117"/>
                  <a:pt x="27" y="116"/>
                </a:cubicBezTo>
                <a:close/>
                <a:moveTo>
                  <a:pt x="34" y="104"/>
                </a:moveTo>
                <a:cubicBezTo>
                  <a:pt x="28" y="107"/>
                  <a:pt x="23" y="111"/>
                  <a:pt x="18" y="114"/>
                </a:cubicBezTo>
                <a:cubicBezTo>
                  <a:pt x="16" y="116"/>
                  <a:pt x="16" y="115"/>
                  <a:pt x="17" y="114"/>
                </a:cubicBezTo>
                <a:cubicBezTo>
                  <a:pt x="19" y="112"/>
                  <a:pt x="21" y="111"/>
                  <a:pt x="23" y="109"/>
                </a:cubicBezTo>
                <a:cubicBezTo>
                  <a:pt x="25" y="107"/>
                  <a:pt x="28" y="106"/>
                  <a:pt x="30" y="104"/>
                </a:cubicBezTo>
                <a:cubicBezTo>
                  <a:pt x="32" y="104"/>
                  <a:pt x="33" y="104"/>
                  <a:pt x="34" y="104"/>
                </a:cubicBezTo>
                <a:close/>
                <a:moveTo>
                  <a:pt x="26" y="106"/>
                </a:moveTo>
                <a:cubicBezTo>
                  <a:pt x="25" y="108"/>
                  <a:pt x="23" y="108"/>
                  <a:pt x="21" y="110"/>
                </a:cubicBezTo>
                <a:cubicBezTo>
                  <a:pt x="19" y="111"/>
                  <a:pt x="18" y="113"/>
                  <a:pt x="16" y="115"/>
                </a:cubicBezTo>
                <a:cubicBezTo>
                  <a:pt x="16" y="114"/>
                  <a:pt x="16" y="113"/>
                  <a:pt x="15" y="113"/>
                </a:cubicBezTo>
                <a:cubicBezTo>
                  <a:pt x="15" y="113"/>
                  <a:pt x="15" y="113"/>
                  <a:pt x="16" y="113"/>
                </a:cubicBezTo>
                <a:cubicBezTo>
                  <a:pt x="18" y="111"/>
                  <a:pt x="20" y="109"/>
                  <a:pt x="23" y="107"/>
                </a:cubicBezTo>
                <a:cubicBezTo>
                  <a:pt x="24" y="106"/>
                  <a:pt x="32" y="102"/>
                  <a:pt x="26" y="106"/>
                </a:cubicBezTo>
                <a:close/>
                <a:moveTo>
                  <a:pt x="16" y="116"/>
                </a:moveTo>
                <a:cubicBezTo>
                  <a:pt x="19" y="115"/>
                  <a:pt x="22" y="112"/>
                  <a:pt x="24" y="111"/>
                </a:cubicBezTo>
                <a:cubicBezTo>
                  <a:pt x="27" y="109"/>
                  <a:pt x="31" y="107"/>
                  <a:pt x="34" y="106"/>
                </a:cubicBezTo>
                <a:cubicBezTo>
                  <a:pt x="28" y="108"/>
                  <a:pt x="22" y="113"/>
                  <a:pt x="17" y="118"/>
                </a:cubicBezTo>
                <a:cubicBezTo>
                  <a:pt x="17" y="117"/>
                  <a:pt x="16" y="117"/>
                  <a:pt x="16" y="116"/>
                </a:cubicBezTo>
                <a:close/>
                <a:moveTo>
                  <a:pt x="17" y="119"/>
                </a:moveTo>
                <a:cubicBezTo>
                  <a:pt x="24" y="117"/>
                  <a:pt x="29" y="112"/>
                  <a:pt x="36" y="108"/>
                </a:cubicBezTo>
                <a:cubicBezTo>
                  <a:pt x="32" y="110"/>
                  <a:pt x="29" y="114"/>
                  <a:pt x="26" y="116"/>
                </a:cubicBezTo>
                <a:cubicBezTo>
                  <a:pt x="23" y="118"/>
                  <a:pt x="20" y="120"/>
                  <a:pt x="18" y="122"/>
                </a:cubicBezTo>
                <a:cubicBezTo>
                  <a:pt x="18" y="121"/>
                  <a:pt x="17" y="120"/>
                  <a:pt x="17" y="119"/>
                </a:cubicBezTo>
                <a:close/>
                <a:moveTo>
                  <a:pt x="38" y="113"/>
                </a:moveTo>
                <a:cubicBezTo>
                  <a:pt x="41" y="111"/>
                  <a:pt x="34" y="116"/>
                  <a:pt x="33" y="116"/>
                </a:cubicBezTo>
                <a:cubicBezTo>
                  <a:pt x="31" y="118"/>
                  <a:pt x="29" y="120"/>
                  <a:pt x="26" y="121"/>
                </a:cubicBezTo>
                <a:cubicBezTo>
                  <a:pt x="24" y="122"/>
                  <a:pt x="21" y="124"/>
                  <a:pt x="19" y="126"/>
                </a:cubicBezTo>
                <a:cubicBezTo>
                  <a:pt x="19" y="125"/>
                  <a:pt x="18" y="124"/>
                  <a:pt x="18" y="124"/>
                </a:cubicBezTo>
                <a:cubicBezTo>
                  <a:pt x="25" y="121"/>
                  <a:pt x="31" y="116"/>
                  <a:pt x="38" y="113"/>
                </a:cubicBezTo>
                <a:close/>
                <a:moveTo>
                  <a:pt x="19" y="128"/>
                </a:moveTo>
                <a:cubicBezTo>
                  <a:pt x="25" y="125"/>
                  <a:pt x="32" y="122"/>
                  <a:pt x="37" y="119"/>
                </a:cubicBezTo>
                <a:cubicBezTo>
                  <a:pt x="31" y="122"/>
                  <a:pt x="26" y="127"/>
                  <a:pt x="20" y="131"/>
                </a:cubicBezTo>
                <a:cubicBezTo>
                  <a:pt x="20" y="130"/>
                  <a:pt x="19" y="129"/>
                  <a:pt x="19" y="128"/>
                </a:cubicBezTo>
                <a:close/>
                <a:moveTo>
                  <a:pt x="28" y="157"/>
                </a:moveTo>
                <a:cubicBezTo>
                  <a:pt x="30" y="156"/>
                  <a:pt x="31" y="155"/>
                  <a:pt x="33" y="154"/>
                </a:cubicBezTo>
                <a:cubicBezTo>
                  <a:pt x="34" y="154"/>
                  <a:pt x="36" y="153"/>
                  <a:pt x="37" y="153"/>
                </a:cubicBezTo>
                <a:cubicBezTo>
                  <a:pt x="34" y="155"/>
                  <a:pt x="31" y="157"/>
                  <a:pt x="29" y="159"/>
                </a:cubicBezTo>
                <a:cubicBezTo>
                  <a:pt x="29" y="159"/>
                  <a:pt x="28" y="158"/>
                  <a:pt x="28" y="157"/>
                </a:cubicBezTo>
                <a:close/>
                <a:moveTo>
                  <a:pt x="36" y="160"/>
                </a:moveTo>
                <a:cubicBezTo>
                  <a:pt x="35" y="161"/>
                  <a:pt x="30" y="164"/>
                  <a:pt x="33" y="162"/>
                </a:cubicBezTo>
                <a:cubicBezTo>
                  <a:pt x="36" y="159"/>
                  <a:pt x="38" y="157"/>
                  <a:pt x="41" y="154"/>
                </a:cubicBezTo>
                <a:cubicBezTo>
                  <a:pt x="41" y="154"/>
                  <a:pt x="41" y="153"/>
                  <a:pt x="41" y="154"/>
                </a:cubicBezTo>
                <a:cubicBezTo>
                  <a:pt x="38" y="155"/>
                  <a:pt x="32" y="157"/>
                  <a:pt x="29" y="159"/>
                </a:cubicBezTo>
                <a:cubicBezTo>
                  <a:pt x="32" y="156"/>
                  <a:pt x="37" y="154"/>
                  <a:pt x="40" y="151"/>
                </a:cubicBezTo>
                <a:cubicBezTo>
                  <a:pt x="40" y="151"/>
                  <a:pt x="40" y="151"/>
                  <a:pt x="40" y="151"/>
                </a:cubicBezTo>
                <a:cubicBezTo>
                  <a:pt x="36" y="152"/>
                  <a:pt x="32" y="154"/>
                  <a:pt x="29" y="156"/>
                </a:cubicBezTo>
                <a:cubicBezTo>
                  <a:pt x="33" y="154"/>
                  <a:pt x="37" y="150"/>
                  <a:pt x="41" y="147"/>
                </a:cubicBezTo>
                <a:cubicBezTo>
                  <a:pt x="41" y="147"/>
                  <a:pt x="41" y="146"/>
                  <a:pt x="40" y="146"/>
                </a:cubicBezTo>
                <a:cubicBezTo>
                  <a:pt x="38" y="147"/>
                  <a:pt x="36" y="149"/>
                  <a:pt x="33" y="150"/>
                </a:cubicBezTo>
                <a:cubicBezTo>
                  <a:pt x="32" y="151"/>
                  <a:pt x="29" y="152"/>
                  <a:pt x="28" y="153"/>
                </a:cubicBezTo>
                <a:cubicBezTo>
                  <a:pt x="31" y="149"/>
                  <a:pt x="36" y="145"/>
                  <a:pt x="41" y="141"/>
                </a:cubicBezTo>
                <a:cubicBezTo>
                  <a:pt x="41" y="147"/>
                  <a:pt x="41" y="152"/>
                  <a:pt x="42" y="157"/>
                </a:cubicBezTo>
                <a:cubicBezTo>
                  <a:pt x="42" y="157"/>
                  <a:pt x="41" y="157"/>
                  <a:pt x="41" y="157"/>
                </a:cubicBezTo>
                <a:cubicBezTo>
                  <a:pt x="39" y="158"/>
                  <a:pt x="38" y="159"/>
                  <a:pt x="36" y="160"/>
                </a:cubicBezTo>
                <a:close/>
                <a:moveTo>
                  <a:pt x="26" y="95"/>
                </a:moveTo>
                <a:cubicBezTo>
                  <a:pt x="29" y="93"/>
                  <a:pt x="32" y="91"/>
                  <a:pt x="35" y="89"/>
                </a:cubicBezTo>
                <a:cubicBezTo>
                  <a:pt x="36" y="88"/>
                  <a:pt x="39" y="85"/>
                  <a:pt x="36" y="88"/>
                </a:cubicBezTo>
                <a:cubicBezTo>
                  <a:pt x="34" y="90"/>
                  <a:pt x="32" y="92"/>
                  <a:pt x="30" y="93"/>
                </a:cubicBezTo>
                <a:cubicBezTo>
                  <a:pt x="30" y="93"/>
                  <a:pt x="31" y="94"/>
                  <a:pt x="31" y="94"/>
                </a:cubicBezTo>
                <a:cubicBezTo>
                  <a:pt x="33" y="93"/>
                  <a:pt x="35" y="92"/>
                  <a:pt x="37" y="91"/>
                </a:cubicBezTo>
                <a:cubicBezTo>
                  <a:pt x="36" y="91"/>
                  <a:pt x="35" y="93"/>
                  <a:pt x="34" y="94"/>
                </a:cubicBezTo>
                <a:cubicBezTo>
                  <a:pt x="34" y="95"/>
                  <a:pt x="34" y="95"/>
                  <a:pt x="35" y="95"/>
                </a:cubicBezTo>
                <a:cubicBezTo>
                  <a:pt x="36" y="94"/>
                  <a:pt x="39" y="92"/>
                  <a:pt x="37" y="95"/>
                </a:cubicBezTo>
                <a:cubicBezTo>
                  <a:pt x="37" y="96"/>
                  <a:pt x="38" y="96"/>
                  <a:pt x="38" y="96"/>
                </a:cubicBezTo>
                <a:cubicBezTo>
                  <a:pt x="38" y="95"/>
                  <a:pt x="38" y="94"/>
                  <a:pt x="39" y="93"/>
                </a:cubicBezTo>
                <a:cubicBezTo>
                  <a:pt x="39" y="94"/>
                  <a:pt x="39" y="96"/>
                  <a:pt x="39" y="97"/>
                </a:cubicBezTo>
                <a:cubicBezTo>
                  <a:pt x="35" y="95"/>
                  <a:pt x="31" y="95"/>
                  <a:pt x="26" y="95"/>
                </a:cubicBezTo>
                <a:close/>
                <a:moveTo>
                  <a:pt x="39" y="50"/>
                </a:moveTo>
                <a:cubicBezTo>
                  <a:pt x="37" y="51"/>
                  <a:pt x="36" y="52"/>
                  <a:pt x="35" y="53"/>
                </a:cubicBezTo>
                <a:cubicBezTo>
                  <a:pt x="31" y="56"/>
                  <a:pt x="27" y="59"/>
                  <a:pt x="23" y="61"/>
                </a:cubicBezTo>
                <a:cubicBezTo>
                  <a:pt x="20" y="63"/>
                  <a:pt x="18" y="65"/>
                  <a:pt x="15" y="68"/>
                </a:cubicBezTo>
                <a:cubicBezTo>
                  <a:pt x="14" y="69"/>
                  <a:pt x="12" y="70"/>
                  <a:pt x="10" y="71"/>
                </a:cubicBezTo>
                <a:cubicBezTo>
                  <a:pt x="9" y="72"/>
                  <a:pt x="9" y="72"/>
                  <a:pt x="8" y="73"/>
                </a:cubicBezTo>
                <a:cubicBezTo>
                  <a:pt x="8" y="72"/>
                  <a:pt x="9" y="72"/>
                  <a:pt x="10" y="71"/>
                </a:cubicBezTo>
                <a:cubicBezTo>
                  <a:pt x="14" y="67"/>
                  <a:pt x="18" y="61"/>
                  <a:pt x="23" y="57"/>
                </a:cubicBezTo>
                <a:cubicBezTo>
                  <a:pt x="29" y="53"/>
                  <a:pt x="33" y="47"/>
                  <a:pt x="39" y="42"/>
                </a:cubicBezTo>
                <a:cubicBezTo>
                  <a:pt x="39" y="45"/>
                  <a:pt x="39" y="48"/>
                  <a:pt x="39" y="50"/>
                </a:cubicBezTo>
                <a:close/>
                <a:moveTo>
                  <a:pt x="38" y="35"/>
                </a:moveTo>
                <a:cubicBezTo>
                  <a:pt x="32" y="39"/>
                  <a:pt x="27" y="43"/>
                  <a:pt x="22" y="48"/>
                </a:cubicBezTo>
                <a:cubicBezTo>
                  <a:pt x="17" y="53"/>
                  <a:pt x="10" y="58"/>
                  <a:pt x="6" y="62"/>
                </a:cubicBezTo>
                <a:cubicBezTo>
                  <a:pt x="11" y="57"/>
                  <a:pt x="16" y="50"/>
                  <a:pt x="22" y="45"/>
                </a:cubicBezTo>
                <a:cubicBezTo>
                  <a:pt x="27" y="40"/>
                  <a:pt x="33" y="36"/>
                  <a:pt x="37" y="31"/>
                </a:cubicBezTo>
                <a:cubicBezTo>
                  <a:pt x="37" y="31"/>
                  <a:pt x="37" y="31"/>
                  <a:pt x="37" y="31"/>
                </a:cubicBezTo>
                <a:cubicBezTo>
                  <a:pt x="38" y="32"/>
                  <a:pt x="38" y="34"/>
                  <a:pt x="38" y="35"/>
                </a:cubicBezTo>
                <a:cubicBezTo>
                  <a:pt x="38" y="35"/>
                  <a:pt x="38" y="35"/>
                  <a:pt x="38" y="35"/>
                </a:cubicBezTo>
                <a:close/>
                <a:moveTo>
                  <a:pt x="37" y="30"/>
                </a:moveTo>
                <a:cubicBezTo>
                  <a:pt x="37" y="30"/>
                  <a:pt x="37" y="30"/>
                  <a:pt x="37" y="30"/>
                </a:cubicBezTo>
                <a:cubicBezTo>
                  <a:pt x="31" y="33"/>
                  <a:pt x="27" y="39"/>
                  <a:pt x="22" y="43"/>
                </a:cubicBezTo>
                <a:cubicBezTo>
                  <a:pt x="19" y="44"/>
                  <a:pt x="18" y="46"/>
                  <a:pt x="16" y="48"/>
                </a:cubicBezTo>
                <a:cubicBezTo>
                  <a:pt x="17" y="47"/>
                  <a:pt x="18" y="45"/>
                  <a:pt x="19" y="44"/>
                </a:cubicBezTo>
                <a:cubicBezTo>
                  <a:pt x="21" y="41"/>
                  <a:pt x="25" y="39"/>
                  <a:pt x="28" y="36"/>
                </a:cubicBezTo>
                <a:cubicBezTo>
                  <a:pt x="31" y="33"/>
                  <a:pt x="34" y="30"/>
                  <a:pt x="37" y="27"/>
                </a:cubicBezTo>
                <a:cubicBezTo>
                  <a:pt x="37" y="28"/>
                  <a:pt x="37" y="29"/>
                  <a:pt x="37" y="30"/>
                </a:cubicBezTo>
                <a:close/>
                <a:moveTo>
                  <a:pt x="26" y="35"/>
                </a:moveTo>
                <a:cubicBezTo>
                  <a:pt x="22" y="39"/>
                  <a:pt x="17" y="42"/>
                  <a:pt x="13" y="46"/>
                </a:cubicBezTo>
                <a:cubicBezTo>
                  <a:pt x="14" y="44"/>
                  <a:pt x="16" y="42"/>
                  <a:pt x="18" y="41"/>
                </a:cubicBezTo>
                <a:cubicBezTo>
                  <a:pt x="23" y="36"/>
                  <a:pt x="28" y="30"/>
                  <a:pt x="33" y="24"/>
                </a:cubicBezTo>
                <a:cubicBezTo>
                  <a:pt x="33" y="24"/>
                  <a:pt x="33" y="24"/>
                  <a:pt x="32" y="24"/>
                </a:cubicBezTo>
                <a:cubicBezTo>
                  <a:pt x="27" y="27"/>
                  <a:pt x="22" y="31"/>
                  <a:pt x="17" y="35"/>
                </a:cubicBezTo>
                <a:cubicBezTo>
                  <a:pt x="15" y="37"/>
                  <a:pt x="13" y="39"/>
                  <a:pt x="10" y="41"/>
                </a:cubicBezTo>
                <a:cubicBezTo>
                  <a:pt x="9" y="42"/>
                  <a:pt x="7" y="43"/>
                  <a:pt x="6" y="45"/>
                </a:cubicBezTo>
                <a:cubicBezTo>
                  <a:pt x="2" y="47"/>
                  <a:pt x="6" y="44"/>
                  <a:pt x="7" y="44"/>
                </a:cubicBezTo>
                <a:cubicBezTo>
                  <a:pt x="11" y="39"/>
                  <a:pt x="17" y="34"/>
                  <a:pt x="22" y="31"/>
                </a:cubicBezTo>
                <a:cubicBezTo>
                  <a:pt x="26" y="28"/>
                  <a:pt x="31" y="25"/>
                  <a:pt x="33" y="20"/>
                </a:cubicBezTo>
                <a:cubicBezTo>
                  <a:pt x="34" y="20"/>
                  <a:pt x="33" y="19"/>
                  <a:pt x="33" y="20"/>
                </a:cubicBezTo>
                <a:cubicBezTo>
                  <a:pt x="29" y="23"/>
                  <a:pt x="23" y="26"/>
                  <a:pt x="19" y="29"/>
                </a:cubicBezTo>
                <a:cubicBezTo>
                  <a:pt x="16" y="31"/>
                  <a:pt x="14" y="34"/>
                  <a:pt x="11" y="36"/>
                </a:cubicBezTo>
                <a:cubicBezTo>
                  <a:pt x="10" y="37"/>
                  <a:pt x="9" y="38"/>
                  <a:pt x="7" y="39"/>
                </a:cubicBezTo>
                <a:cubicBezTo>
                  <a:pt x="8" y="39"/>
                  <a:pt x="4" y="42"/>
                  <a:pt x="4" y="42"/>
                </a:cubicBezTo>
                <a:cubicBezTo>
                  <a:pt x="4" y="42"/>
                  <a:pt x="4" y="42"/>
                  <a:pt x="4" y="42"/>
                </a:cubicBezTo>
                <a:cubicBezTo>
                  <a:pt x="4" y="42"/>
                  <a:pt x="4" y="42"/>
                  <a:pt x="4" y="42"/>
                </a:cubicBezTo>
                <a:cubicBezTo>
                  <a:pt x="8" y="37"/>
                  <a:pt x="13" y="33"/>
                  <a:pt x="17" y="29"/>
                </a:cubicBezTo>
                <a:cubicBezTo>
                  <a:pt x="22" y="24"/>
                  <a:pt x="27" y="20"/>
                  <a:pt x="32" y="16"/>
                </a:cubicBezTo>
                <a:cubicBezTo>
                  <a:pt x="33" y="16"/>
                  <a:pt x="33" y="16"/>
                  <a:pt x="33" y="15"/>
                </a:cubicBezTo>
                <a:cubicBezTo>
                  <a:pt x="34" y="19"/>
                  <a:pt x="36" y="22"/>
                  <a:pt x="36" y="26"/>
                </a:cubicBezTo>
                <a:cubicBezTo>
                  <a:pt x="32" y="28"/>
                  <a:pt x="29" y="32"/>
                  <a:pt x="26" y="35"/>
                </a:cubicBezTo>
                <a:close/>
                <a:moveTo>
                  <a:pt x="13" y="32"/>
                </a:moveTo>
                <a:cubicBezTo>
                  <a:pt x="10" y="35"/>
                  <a:pt x="7" y="38"/>
                  <a:pt x="4" y="41"/>
                </a:cubicBezTo>
                <a:cubicBezTo>
                  <a:pt x="4" y="40"/>
                  <a:pt x="4" y="39"/>
                  <a:pt x="3" y="38"/>
                </a:cubicBezTo>
                <a:cubicBezTo>
                  <a:pt x="8" y="35"/>
                  <a:pt x="12" y="32"/>
                  <a:pt x="17" y="28"/>
                </a:cubicBezTo>
                <a:cubicBezTo>
                  <a:pt x="15" y="29"/>
                  <a:pt x="14" y="30"/>
                  <a:pt x="13" y="32"/>
                </a:cubicBezTo>
                <a:close/>
                <a:moveTo>
                  <a:pt x="3" y="32"/>
                </a:moveTo>
                <a:cubicBezTo>
                  <a:pt x="8" y="29"/>
                  <a:pt x="13" y="26"/>
                  <a:pt x="18" y="22"/>
                </a:cubicBezTo>
                <a:cubicBezTo>
                  <a:pt x="19" y="21"/>
                  <a:pt x="20" y="20"/>
                  <a:pt x="21" y="19"/>
                </a:cubicBezTo>
                <a:cubicBezTo>
                  <a:pt x="15" y="25"/>
                  <a:pt x="8" y="30"/>
                  <a:pt x="3" y="36"/>
                </a:cubicBezTo>
                <a:cubicBezTo>
                  <a:pt x="3" y="35"/>
                  <a:pt x="3" y="34"/>
                  <a:pt x="3" y="32"/>
                </a:cubicBezTo>
                <a:close/>
                <a:moveTo>
                  <a:pt x="4" y="27"/>
                </a:moveTo>
                <a:cubicBezTo>
                  <a:pt x="7" y="25"/>
                  <a:pt x="10" y="22"/>
                  <a:pt x="13" y="20"/>
                </a:cubicBezTo>
                <a:cubicBezTo>
                  <a:pt x="16" y="18"/>
                  <a:pt x="18" y="16"/>
                  <a:pt x="21" y="14"/>
                </a:cubicBezTo>
                <a:cubicBezTo>
                  <a:pt x="21" y="13"/>
                  <a:pt x="22" y="13"/>
                  <a:pt x="23" y="12"/>
                </a:cubicBezTo>
                <a:cubicBezTo>
                  <a:pt x="24" y="12"/>
                  <a:pt x="24" y="12"/>
                  <a:pt x="24" y="12"/>
                </a:cubicBezTo>
                <a:cubicBezTo>
                  <a:pt x="24" y="12"/>
                  <a:pt x="23" y="12"/>
                  <a:pt x="23" y="12"/>
                </a:cubicBezTo>
                <a:cubicBezTo>
                  <a:pt x="19" y="16"/>
                  <a:pt x="15" y="20"/>
                  <a:pt x="11" y="24"/>
                </a:cubicBezTo>
                <a:cubicBezTo>
                  <a:pt x="9" y="26"/>
                  <a:pt x="6" y="28"/>
                  <a:pt x="3" y="31"/>
                </a:cubicBezTo>
                <a:cubicBezTo>
                  <a:pt x="4" y="30"/>
                  <a:pt x="4" y="28"/>
                  <a:pt x="4" y="27"/>
                </a:cubicBezTo>
                <a:close/>
                <a:moveTo>
                  <a:pt x="4" y="23"/>
                </a:moveTo>
                <a:cubicBezTo>
                  <a:pt x="6" y="22"/>
                  <a:pt x="8" y="21"/>
                  <a:pt x="9" y="20"/>
                </a:cubicBezTo>
                <a:cubicBezTo>
                  <a:pt x="7" y="21"/>
                  <a:pt x="6" y="23"/>
                  <a:pt x="4" y="25"/>
                </a:cubicBezTo>
                <a:cubicBezTo>
                  <a:pt x="4" y="25"/>
                  <a:pt x="4" y="24"/>
                  <a:pt x="4" y="24"/>
                </a:cubicBezTo>
                <a:cubicBezTo>
                  <a:pt x="4" y="24"/>
                  <a:pt x="4" y="24"/>
                  <a:pt x="4" y="23"/>
                </a:cubicBezTo>
                <a:close/>
                <a:moveTo>
                  <a:pt x="6" y="18"/>
                </a:moveTo>
                <a:cubicBezTo>
                  <a:pt x="7" y="16"/>
                  <a:pt x="9" y="14"/>
                  <a:pt x="11" y="12"/>
                </a:cubicBezTo>
                <a:cubicBezTo>
                  <a:pt x="13" y="11"/>
                  <a:pt x="14" y="10"/>
                  <a:pt x="15" y="9"/>
                </a:cubicBezTo>
                <a:cubicBezTo>
                  <a:pt x="16" y="8"/>
                  <a:pt x="19" y="5"/>
                  <a:pt x="15" y="10"/>
                </a:cubicBezTo>
                <a:cubicBezTo>
                  <a:pt x="12" y="13"/>
                  <a:pt x="8" y="16"/>
                  <a:pt x="5" y="20"/>
                </a:cubicBezTo>
                <a:cubicBezTo>
                  <a:pt x="5" y="19"/>
                  <a:pt x="5" y="19"/>
                  <a:pt x="6" y="18"/>
                </a:cubicBezTo>
                <a:close/>
                <a:moveTo>
                  <a:pt x="14" y="109"/>
                </a:moveTo>
                <a:cubicBezTo>
                  <a:pt x="18" y="107"/>
                  <a:pt x="23" y="105"/>
                  <a:pt x="28" y="104"/>
                </a:cubicBezTo>
                <a:cubicBezTo>
                  <a:pt x="23" y="106"/>
                  <a:pt x="19" y="109"/>
                  <a:pt x="15" y="112"/>
                </a:cubicBezTo>
                <a:cubicBezTo>
                  <a:pt x="15" y="111"/>
                  <a:pt x="15" y="111"/>
                  <a:pt x="15" y="110"/>
                </a:cubicBezTo>
                <a:cubicBezTo>
                  <a:pt x="15" y="110"/>
                  <a:pt x="15" y="109"/>
                  <a:pt x="14" y="109"/>
                </a:cubicBezTo>
                <a:close/>
                <a:moveTo>
                  <a:pt x="50" y="208"/>
                </a:moveTo>
                <a:cubicBezTo>
                  <a:pt x="49" y="207"/>
                  <a:pt x="48" y="206"/>
                  <a:pt x="47" y="205"/>
                </a:cubicBezTo>
                <a:cubicBezTo>
                  <a:pt x="43" y="202"/>
                  <a:pt x="40" y="202"/>
                  <a:pt x="36" y="201"/>
                </a:cubicBezTo>
                <a:cubicBezTo>
                  <a:pt x="36" y="193"/>
                  <a:pt x="34" y="184"/>
                  <a:pt x="35" y="176"/>
                </a:cubicBezTo>
                <a:cubicBezTo>
                  <a:pt x="38" y="175"/>
                  <a:pt x="40" y="174"/>
                  <a:pt x="43" y="173"/>
                </a:cubicBezTo>
                <a:cubicBezTo>
                  <a:pt x="47" y="181"/>
                  <a:pt x="52" y="188"/>
                  <a:pt x="56" y="197"/>
                </a:cubicBezTo>
                <a:cubicBezTo>
                  <a:pt x="52" y="199"/>
                  <a:pt x="50" y="204"/>
                  <a:pt x="50" y="208"/>
                </a:cubicBezTo>
                <a:close/>
                <a:moveTo>
                  <a:pt x="43" y="170"/>
                </a:moveTo>
                <a:cubicBezTo>
                  <a:pt x="43" y="170"/>
                  <a:pt x="42" y="170"/>
                  <a:pt x="42" y="170"/>
                </a:cubicBezTo>
                <a:cubicBezTo>
                  <a:pt x="42" y="170"/>
                  <a:pt x="42" y="169"/>
                  <a:pt x="42" y="170"/>
                </a:cubicBezTo>
                <a:cubicBezTo>
                  <a:pt x="41" y="170"/>
                  <a:pt x="40" y="170"/>
                  <a:pt x="39" y="171"/>
                </a:cubicBezTo>
                <a:cubicBezTo>
                  <a:pt x="39" y="171"/>
                  <a:pt x="39" y="171"/>
                  <a:pt x="38" y="171"/>
                </a:cubicBezTo>
                <a:cubicBezTo>
                  <a:pt x="39" y="171"/>
                  <a:pt x="39" y="171"/>
                  <a:pt x="39" y="171"/>
                </a:cubicBezTo>
                <a:cubicBezTo>
                  <a:pt x="40" y="170"/>
                  <a:pt x="41" y="169"/>
                  <a:pt x="42" y="168"/>
                </a:cubicBezTo>
                <a:cubicBezTo>
                  <a:pt x="42" y="168"/>
                  <a:pt x="42" y="168"/>
                  <a:pt x="42" y="168"/>
                </a:cubicBezTo>
                <a:cubicBezTo>
                  <a:pt x="40" y="168"/>
                  <a:pt x="35" y="169"/>
                  <a:pt x="34" y="171"/>
                </a:cubicBezTo>
                <a:cubicBezTo>
                  <a:pt x="36" y="169"/>
                  <a:pt x="39" y="167"/>
                  <a:pt x="42" y="165"/>
                </a:cubicBezTo>
                <a:cubicBezTo>
                  <a:pt x="42" y="165"/>
                  <a:pt x="42" y="164"/>
                  <a:pt x="41" y="164"/>
                </a:cubicBezTo>
                <a:cubicBezTo>
                  <a:pt x="40" y="165"/>
                  <a:pt x="38" y="166"/>
                  <a:pt x="37" y="166"/>
                </a:cubicBezTo>
                <a:cubicBezTo>
                  <a:pt x="35" y="167"/>
                  <a:pt x="30" y="170"/>
                  <a:pt x="35" y="167"/>
                </a:cubicBezTo>
                <a:cubicBezTo>
                  <a:pt x="37" y="165"/>
                  <a:pt x="40" y="164"/>
                  <a:pt x="42" y="161"/>
                </a:cubicBezTo>
                <a:cubicBezTo>
                  <a:pt x="42" y="161"/>
                  <a:pt x="42" y="161"/>
                  <a:pt x="41" y="161"/>
                </a:cubicBezTo>
                <a:cubicBezTo>
                  <a:pt x="39" y="162"/>
                  <a:pt x="35" y="163"/>
                  <a:pt x="33" y="165"/>
                </a:cubicBezTo>
                <a:cubicBezTo>
                  <a:pt x="36" y="162"/>
                  <a:pt x="39" y="161"/>
                  <a:pt x="42" y="158"/>
                </a:cubicBezTo>
                <a:cubicBezTo>
                  <a:pt x="42" y="162"/>
                  <a:pt x="42" y="166"/>
                  <a:pt x="43" y="170"/>
                </a:cubicBezTo>
                <a:close/>
                <a:moveTo>
                  <a:pt x="32" y="15"/>
                </a:moveTo>
                <a:cubicBezTo>
                  <a:pt x="32" y="15"/>
                  <a:pt x="32" y="15"/>
                  <a:pt x="32" y="15"/>
                </a:cubicBezTo>
                <a:cubicBezTo>
                  <a:pt x="27" y="19"/>
                  <a:pt x="23" y="22"/>
                  <a:pt x="18" y="26"/>
                </a:cubicBezTo>
                <a:cubicBezTo>
                  <a:pt x="15" y="28"/>
                  <a:pt x="12" y="31"/>
                  <a:pt x="10" y="33"/>
                </a:cubicBezTo>
                <a:cubicBezTo>
                  <a:pt x="8" y="34"/>
                  <a:pt x="7" y="35"/>
                  <a:pt x="5" y="36"/>
                </a:cubicBezTo>
                <a:cubicBezTo>
                  <a:pt x="4" y="37"/>
                  <a:pt x="3" y="38"/>
                  <a:pt x="5" y="36"/>
                </a:cubicBezTo>
                <a:cubicBezTo>
                  <a:pt x="11" y="27"/>
                  <a:pt x="20" y="21"/>
                  <a:pt x="28" y="14"/>
                </a:cubicBezTo>
                <a:cubicBezTo>
                  <a:pt x="28" y="14"/>
                  <a:pt x="29" y="14"/>
                  <a:pt x="29" y="13"/>
                </a:cubicBezTo>
                <a:cubicBezTo>
                  <a:pt x="29" y="13"/>
                  <a:pt x="30" y="12"/>
                  <a:pt x="30" y="12"/>
                </a:cubicBezTo>
                <a:cubicBezTo>
                  <a:pt x="30" y="12"/>
                  <a:pt x="30" y="12"/>
                  <a:pt x="30" y="12"/>
                </a:cubicBezTo>
                <a:cubicBezTo>
                  <a:pt x="31" y="13"/>
                  <a:pt x="32" y="14"/>
                  <a:pt x="32" y="15"/>
                </a:cubicBezTo>
                <a:close/>
                <a:moveTo>
                  <a:pt x="25" y="8"/>
                </a:moveTo>
                <a:cubicBezTo>
                  <a:pt x="27" y="9"/>
                  <a:pt x="28" y="10"/>
                  <a:pt x="30" y="11"/>
                </a:cubicBezTo>
                <a:cubicBezTo>
                  <a:pt x="30" y="11"/>
                  <a:pt x="30" y="11"/>
                  <a:pt x="30" y="11"/>
                </a:cubicBezTo>
                <a:cubicBezTo>
                  <a:pt x="25" y="15"/>
                  <a:pt x="20" y="19"/>
                  <a:pt x="16" y="23"/>
                </a:cubicBezTo>
                <a:cubicBezTo>
                  <a:pt x="14" y="24"/>
                  <a:pt x="12" y="26"/>
                  <a:pt x="10" y="27"/>
                </a:cubicBezTo>
                <a:cubicBezTo>
                  <a:pt x="9" y="28"/>
                  <a:pt x="8" y="28"/>
                  <a:pt x="7" y="29"/>
                </a:cubicBezTo>
                <a:cubicBezTo>
                  <a:pt x="7" y="29"/>
                  <a:pt x="3" y="33"/>
                  <a:pt x="4" y="30"/>
                </a:cubicBezTo>
                <a:cubicBezTo>
                  <a:pt x="7" y="27"/>
                  <a:pt x="11" y="25"/>
                  <a:pt x="14" y="23"/>
                </a:cubicBezTo>
                <a:cubicBezTo>
                  <a:pt x="18" y="18"/>
                  <a:pt x="22" y="14"/>
                  <a:pt x="26" y="10"/>
                </a:cubicBezTo>
                <a:cubicBezTo>
                  <a:pt x="26" y="10"/>
                  <a:pt x="26" y="10"/>
                  <a:pt x="26" y="10"/>
                </a:cubicBezTo>
                <a:cubicBezTo>
                  <a:pt x="18" y="14"/>
                  <a:pt x="11" y="21"/>
                  <a:pt x="4" y="26"/>
                </a:cubicBezTo>
                <a:cubicBezTo>
                  <a:pt x="4" y="26"/>
                  <a:pt x="4" y="26"/>
                  <a:pt x="4" y="26"/>
                </a:cubicBezTo>
                <a:cubicBezTo>
                  <a:pt x="6" y="24"/>
                  <a:pt x="9" y="20"/>
                  <a:pt x="12" y="18"/>
                </a:cubicBezTo>
                <a:cubicBezTo>
                  <a:pt x="14" y="16"/>
                  <a:pt x="17" y="13"/>
                  <a:pt x="19" y="11"/>
                </a:cubicBezTo>
                <a:cubicBezTo>
                  <a:pt x="21" y="11"/>
                  <a:pt x="22" y="10"/>
                  <a:pt x="21" y="10"/>
                </a:cubicBezTo>
                <a:cubicBezTo>
                  <a:pt x="22" y="9"/>
                  <a:pt x="22" y="9"/>
                  <a:pt x="23" y="8"/>
                </a:cubicBezTo>
                <a:cubicBezTo>
                  <a:pt x="23" y="8"/>
                  <a:pt x="23" y="8"/>
                  <a:pt x="22" y="8"/>
                </a:cubicBezTo>
                <a:cubicBezTo>
                  <a:pt x="16" y="12"/>
                  <a:pt x="11" y="18"/>
                  <a:pt x="4" y="22"/>
                </a:cubicBezTo>
                <a:cubicBezTo>
                  <a:pt x="5" y="22"/>
                  <a:pt x="5" y="22"/>
                  <a:pt x="5" y="22"/>
                </a:cubicBezTo>
                <a:cubicBezTo>
                  <a:pt x="5" y="21"/>
                  <a:pt x="6" y="19"/>
                  <a:pt x="7" y="19"/>
                </a:cubicBezTo>
                <a:cubicBezTo>
                  <a:pt x="9" y="17"/>
                  <a:pt x="10" y="16"/>
                  <a:pt x="12" y="14"/>
                </a:cubicBezTo>
                <a:cubicBezTo>
                  <a:pt x="14" y="12"/>
                  <a:pt x="16" y="9"/>
                  <a:pt x="18" y="6"/>
                </a:cubicBezTo>
                <a:cubicBezTo>
                  <a:pt x="19" y="6"/>
                  <a:pt x="18" y="6"/>
                  <a:pt x="18" y="6"/>
                </a:cubicBezTo>
                <a:cubicBezTo>
                  <a:pt x="14" y="9"/>
                  <a:pt x="10" y="13"/>
                  <a:pt x="6" y="16"/>
                </a:cubicBezTo>
                <a:cubicBezTo>
                  <a:pt x="10" y="8"/>
                  <a:pt x="16" y="2"/>
                  <a:pt x="25"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4"/>
          <p:cNvSpPr>
            <a:spLocks/>
          </p:cNvSpPr>
          <p:nvPr/>
        </p:nvSpPr>
        <p:spPr bwMode="auto">
          <a:xfrm>
            <a:off x="1047750" y="969963"/>
            <a:ext cx="22225" cy="41275"/>
          </a:xfrm>
          <a:custGeom>
            <a:avLst/>
            <a:gdLst>
              <a:gd name="T0" fmla="*/ 3 w 6"/>
              <a:gd name="T1" fmla="*/ 2 h 11"/>
              <a:gd name="T2" fmla="*/ 0 w 6"/>
              <a:gd name="T3" fmla="*/ 3 h 11"/>
              <a:gd name="T4" fmla="*/ 2 w 6"/>
              <a:gd name="T5" fmla="*/ 10 h 11"/>
              <a:gd name="T6" fmla="*/ 5 w 6"/>
              <a:gd name="T7" fmla="*/ 8 h 11"/>
              <a:gd name="T8" fmla="*/ 3 w 6"/>
              <a:gd name="T9" fmla="*/ 2 h 11"/>
            </a:gdLst>
            <a:ahLst/>
            <a:cxnLst>
              <a:cxn ang="0">
                <a:pos x="T0" y="T1"/>
              </a:cxn>
              <a:cxn ang="0">
                <a:pos x="T2" y="T3"/>
              </a:cxn>
              <a:cxn ang="0">
                <a:pos x="T4" y="T5"/>
              </a:cxn>
              <a:cxn ang="0">
                <a:pos x="T6" y="T7"/>
              </a:cxn>
              <a:cxn ang="0">
                <a:pos x="T8" y="T9"/>
              </a:cxn>
            </a:cxnLst>
            <a:rect l="0" t="0" r="r" b="b"/>
            <a:pathLst>
              <a:path w="6" h="11">
                <a:moveTo>
                  <a:pt x="3" y="2"/>
                </a:moveTo>
                <a:cubicBezTo>
                  <a:pt x="3" y="0"/>
                  <a:pt x="0" y="1"/>
                  <a:pt x="0" y="3"/>
                </a:cubicBezTo>
                <a:cubicBezTo>
                  <a:pt x="1" y="5"/>
                  <a:pt x="1" y="8"/>
                  <a:pt x="2" y="10"/>
                </a:cubicBezTo>
                <a:cubicBezTo>
                  <a:pt x="3" y="11"/>
                  <a:pt x="6" y="10"/>
                  <a:pt x="5" y="8"/>
                </a:cubicBezTo>
                <a:cubicBezTo>
                  <a:pt x="4" y="6"/>
                  <a:pt x="4" y="4"/>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5"/>
          <p:cNvSpPr>
            <a:spLocks noEditPoints="1"/>
          </p:cNvSpPr>
          <p:nvPr/>
        </p:nvSpPr>
        <p:spPr bwMode="auto">
          <a:xfrm>
            <a:off x="3028950" y="3322638"/>
            <a:ext cx="225425" cy="811213"/>
          </a:xfrm>
          <a:custGeom>
            <a:avLst/>
            <a:gdLst>
              <a:gd name="T0" fmla="*/ 44 w 60"/>
              <a:gd name="T1" fmla="*/ 206 h 216"/>
              <a:gd name="T2" fmla="*/ 42 w 60"/>
              <a:gd name="T3" fmla="*/ 69 h 216"/>
              <a:gd name="T4" fmla="*/ 7 w 60"/>
              <a:gd name="T5" fmla="*/ 67 h 216"/>
              <a:gd name="T6" fmla="*/ 32 w 60"/>
              <a:gd name="T7" fmla="*/ 165 h 216"/>
              <a:gd name="T8" fmla="*/ 37 w 60"/>
              <a:gd name="T9" fmla="*/ 167 h 216"/>
              <a:gd name="T10" fmla="*/ 27 w 60"/>
              <a:gd name="T11" fmla="*/ 154 h 216"/>
              <a:gd name="T12" fmla="*/ 37 w 60"/>
              <a:gd name="T13" fmla="*/ 139 h 216"/>
              <a:gd name="T14" fmla="*/ 36 w 60"/>
              <a:gd name="T15" fmla="*/ 136 h 216"/>
              <a:gd name="T16" fmla="*/ 34 w 60"/>
              <a:gd name="T17" fmla="*/ 134 h 216"/>
              <a:gd name="T18" fmla="*/ 23 w 60"/>
              <a:gd name="T19" fmla="*/ 63 h 216"/>
              <a:gd name="T20" fmla="*/ 31 w 60"/>
              <a:gd name="T21" fmla="*/ 23 h 216"/>
              <a:gd name="T22" fmla="*/ 30 w 60"/>
              <a:gd name="T23" fmla="*/ 37 h 216"/>
              <a:gd name="T24" fmla="*/ 35 w 60"/>
              <a:gd name="T25" fmla="*/ 28 h 216"/>
              <a:gd name="T26" fmla="*/ 26 w 60"/>
              <a:gd name="T27" fmla="*/ 32 h 216"/>
              <a:gd name="T28" fmla="*/ 6 w 60"/>
              <a:gd name="T29" fmla="*/ 63 h 216"/>
              <a:gd name="T30" fmla="*/ 38 w 60"/>
              <a:gd name="T31" fmla="*/ 90 h 216"/>
              <a:gd name="T32" fmla="*/ 13 w 60"/>
              <a:gd name="T33" fmla="*/ 99 h 216"/>
              <a:gd name="T34" fmla="*/ 15 w 60"/>
              <a:gd name="T35" fmla="*/ 96 h 216"/>
              <a:gd name="T36" fmla="*/ 25 w 60"/>
              <a:gd name="T37" fmla="*/ 95 h 216"/>
              <a:gd name="T38" fmla="*/ 39 w 60"/>
              <a:gd name="T39" fmla="*/ 63 h 216"/>
              <a:gd name="T40" fmla="*/ 19 w 60"/>
              <a:gd name="T41" fmla="*/ 92 h 216"/>
              <a:gd name="T42" fmla="*/ 39 w 60"/>
              <a:gd name="T43" fmla="*/ 68 h 216"/>
              <a:gd name="T44" fmla="*/ 35 w 60"/>
              <a:gd name="T45" fmla="*/ 84 h 216"/>
              <a:gd name="T46" fmla="*/ 38 w 60"/>
              <a:gd name="T47" fmla="*/ 52 h 216"/>
              <a:gd name="T48" fmla="*/ 24 w 60"/>
              <a:gd name="T49" fmla="*/ 70 h 216"/>
              <a:gd name="T50" fmla="*/ 38 w 60"/>
              <a:gd name="T51" fmla="*/ 52 h 216"/>
              <a:gd name="T52" fmla="*/ 33 w 60"/>
              <a:gd name="T53" fmla="*/ 67 h 216"/>
              <a:gd name="T54" fmla="*/ 10 w 60"/>
              <a:gd name="T55" fmla="*/ 85 h 216"/>
              <a:gd name="T56" fmla="*/ 41 w 60"/>
              <a:gd name="T57" fmla="*/ 134 h 216"/>
              <a:gd name="T58" fmla="*/ 32 w 60"/>
              <a:gd name="T59" fmla="*/ 134 h 216"/>
              <a:gd name="T60" fmla="*/ 41 w 60"/>
              <a:gd name="T61" fmla="*/ 134 h 216"/>
              <a:gd name="T62" fmla="*/ 39 w 60"/>
              <a:gd name="T63" fmla="*/ 118 h 216"/>
              <a:gd name="T64" fmla="*/ 38 w 60"/>
              <a:gd name="T65" fmla="*/ 122 h 216"/>
              <a:gd name="T66" fmla="*/ 40 w 60"/>
              <a:gd name="T67" fmla="*/ 107 h 216"/>
              <a:gd name="T68" fmla="*/ 30 w 60"/>
              <a:gd name="T69" fmla="*/ 104 h 216"/>
              <a:gd name="T70" fmla="*/ 17 w 60"/>
              <a:gd name="T71" fmla="*/ 116 h 216"/>
              <a:gd name="T72" fmla="*/ 17 w 60"/>
              <a:gd name="T73" fmla="*/ 119 h 216"/>
              <a:gd name="T74" fmla="*/ 20 w 60"/>
              <a:gd name="T75" fmla="*/ 131 h 216"/>
              <a:gd name="T76" fmla="*/ 42 w 60"/>
              <a:gd name="T77" fmla="*/ 154 h 216"/>
              <a:gd name="T78" fmla="*/ 28 w 60"/>
              <a:gd name="T79" fmla="*/ 153 h 216"/>
              <a:gd name="T80" fmla="*/ 31 w 60"/>
              <a:gd name="T81" fmla="*/ 94 h 216"/>
              <a:gd name="T82" fmla="*/ 39 w 60"/>
              <a:gd name="T83" fmla="*/ 50 h 216"/>
              <a:gd name="T84" fmla="*/ 39 w 60"/>
              <a:gd name="T85" fmla="*/ 50 h 216"/>
              <a:gd name="T86" fmla="*/ 38 w 60"/>
              <a:gd name="T87" fmla="*/ 30 h 216"/>
              <a:gd name="T88" fmla="*/ 13 w 60"/>
              <a:gd name="T89" fmla="*/ 46 h 216"/>
              <a:gd name="T90" fmla="*/ 34 w 60"/>
              <a:gd name="T91" fmla="*/ 20 h 216"/>
              <a:gd name="T92" fmla="*/ 33 w 60"/>
              <a:gd name="T93" fmla="*/ 16 h 216"/>
              <a:gd name="T94" fmla="*/ 4 w 60"/>
              <a:gd name="T95" fmla="*/ 32 h 216"/>
              <a:gd name="T96" fmla="*/ 24 w 60"/>
              <a:gd name="T97" fmla="*/ 11 h 216"/>
              <a:gd name="T98" fmla="*/ 5 w 60"/>
              <a:gd name="T99" fmla="*/ 23 h 216"/>
              <a:gd name="T100" fmla="*/ 16 w 60"/>
              <a:gd name="T101" fmla="*/ 112 h 216"/>
              <a:gd name="T102" fmla="*/ 51 w 60"/>
              <a:gd name="T103" fmla="*/ 208 h 216"/>
              <a:gd name="T104" fmla="*/ 34 w 60"/>
              <a:gd name="T105" fmla="*/ 171 h 216"/>
              <a:gd name="T106" fmla="*/ 43 w 60"/>
              <a:gd name="T107" fmla="*/ 170 h 216"/>
              <a:gd name="T108" fmla="*/ 30 w 60"/>
              <a:gd name="T109" fmla="*/ 12 h 216"/>
              <a:gd name="T110" fmla="*/ 5 w 60"/>
              <a:gd name="T111" fmla="*/ 30 h 216"/>
              <a:gd name="T112" fmla="*/ 23 w 60"/>
              <a:gd name="T113" fmla="*/ 8 h 216"/>
              <a:gd name="T114" fmla="*/ 26 w 60"/>
              <a:gd name="T115" fmla="*/ 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 h="216">
                <a:moveTo>
                  <a:pt x="6" y="11"/>
                </a:moveTo>
                <a:cubicBezTo>
                  <a:pt x="0" y="20"/>
                  <a:pt x="1" y="32"/>
                  <a:pt x="1" y="42"/>
                </a:cubicBezTo>
                <a:cubicBezTo>
                  <a:pt x="2" y="56"/>
                  <a:pt x="4" y="69"/>
                  <a:pt x="6" y="82"/>
                </a:cubicBezTo>
                <a:cubicBezTo>
                  <a:pt x="12" y="114"/>
                  <a:pt x="20" y="145"/>
                  <a:pt x="32" y="175"/>
                </a:cubicBezTo>
                <a:cubicBezTo>
                  <a:pt x="32" y="175"/>
                  <a:pt x="32" y="175"/>
                  <a:pt x="32" y="175"/>
                </a:cubicBezTo>
                <a:cubicBezTo>
                  <a:pt x="32" y="184"/>
                  <a:pt x="33" y="193"/>
                  <a:pt x="34" y="201"/>
                </a:cubicBezTo>
                <a:cubicBezTo>
                  <a:pt x="34" y="202"/>
                  <a:pt x="34" y="202"/>
                  <a:pt x="34" y="202"/>
                </a:cubicBezTo>
                <a:cubicBezTo>
                  <a:pt x="34" y="202"/>
                  <a:pt x="34" y="203"/>
                  <a:pt x="35" y="203"/>
                </a:cubicBezTo>
                <a:cubicBezTo>
                  <a:pt x="38" y="204"/>
                  <a:pt x="41" y="204"/>
                  <a:pt x="44" y="206"/>
                </a:cubicBezTo>
                <a:cubicBezTo>
                  <a:pt x="47" y="208"/>
                  <a:pt x="50" y="211"/>
                  <a:pt x="51" y="214"/>
                </a:cubicBezTo>
                <a:cubicBezTo>
                  <a:pt x="51" y="215"/>
                  <a:pt x="51" y="215"/>
                  <a:pt x="52" y="215"/>
                </a:cubicBezTo>
                <a:cubicBezTo>
                  <a:pt x="52" y="216"/>
                  <a:pt x="54" y="215"/>
                  <a:pt x="54" y="214"/>
                </a:cubicBezTo>
                <a:cubicBezTo>
                  <a:pt x="53" y="209"/>
                  <a:pt x="53" y="201"/>
                  <a:pt x="59" y="198"/>
                </a:cubicBezTo>
                <a:cubicBezTo>
                  <a:pt x="60" y="198"/>
                  <a:pt x="60" y="197"/>
                  <a:pt x="59" y="196"/>
                </a:cubicBezTo>
                <a:cubicBezTo>
                  <a:pt x="56" y="188"/>
                  <a:pt x="50" y="180"/>
                  <a:pt x="46" y="172"/>
                </a:cubicBezTo>
                <a:cubicBezTo>
                  <a:pt x="46" y="171"/>
                  <a:pt x="46" y="171"/>
                  <a:pt x="46" y="171"/>
                </a:cubicBezTo>
                <a:cubicBezTo>
                  <a:pt x="44" y="156"/>
                  <a:pt x="44" y="141"/>
                  <a:pt x="43" y="126"/>
                </a:cubicBezTo>
                <a:cubicBezTo>
                  <a:pt x="42" y="107"/>
                  <a:pt x="42" y="88"/>
                  <a:pt x="42" y="69"/>
                </a:cubicBezTo>
                <a:cubicBezTo>
                  <a:pt x="42" y="54"/>
                  <a:pt x="43" y="39"/>
                  <a:pt x="40" y="25"/>
                </a:cubicBezTo>
                <a:cubicBezTo>
                  <a:pt x="38" y="17"/>
                  <a:pt x="33" y="8"/>
                  <a:pt x="25" y="4"/>
                </a:cubicBezTo>
                <a:cubicBezTo>
                  <a:pt x="17" y="0"/>
                  <a:pt x="10" y="4"/>
                  <a:pt x="6" y="11"/>
                </a:cubicBezTo>
                <a:close/>
                <a:moveTo>
                  <a:pt x="39" y="36"/>
                </a:moveTo>
                <a:cubicBezTo>
                  <a:pt x="39" y="38"/>
                  <a:pt x="39" y="40"/>
                  <a:pt x="39" y="41"/>
                </a:cubicBezTo>
                <a:cubicBezTo>
                  <a:pt x="33" y="45"/>
                  <a:pt x="28" y="49"/>
                  <a:pt x="23" y="54"/>
                </a:cubicBezTo>
                <a:cubicBezTo>
                  <a:pt x="20" y="56"/>
                  <a:pt x="18" y="59"/>
                  <a:pt x="15" y="61"/>
                </a:cubicBezTo>
                <a:cubicBezTo>
                  <a:pt x="13" y="63"/>
                  <a:pt x="9" y="65"/>
                  <a:pt x="7" y="67"/>
                </a:cubicBezTo>
                <a:cubicBezTo>
                  <a:pt x="7" y="67"/>
                  <a:pt x="7" y="67"/>
                  <a:pt x="7" y="67"/>
                </a:cubicBezTo>
                <a:cubicBezTo>
                  <a:pt x="16" y="55"/>
                  <a:pt x="29" y="47"/>
                  <a:pt x="39" y="36"/>
                </a:cubicBezTo>
                <a:cubicBezTo>
                  <a:pt x="39" y="36"/>
                  <a:pt x="39" y="36"/>
                  <a:pt x="39" y="36"/>
                </a:cubicBezTo>
                <a:close/>
                <a:moveTo>
                  <a:pt x="32" y="166"/>
                </a:moveTo>
                <a:cubicBezTo>
                  <a:pt x="35" y="165"/>
                  <a:pt x="39" y="164"/>
                  <a:pt x="41" y="162"/>
                </a:cubicBezTo>
                <a:cubicBezTo>
                  <a:pt x="38" y="164"/>
                  <a:pt x="35" y="166"/>
                  <a:pt x="32" y="168"/>
                </a:cubicBezTo>
                <a:cubicBezTo>
                  <a:pt x="32" y="167"/>
                  <a:pt x="31" y="165"/>
                  <a:pt x="31" y="163"/>
                </a:cubicBezTo>
                <a:cubicBezTo>
                  <a:pt x="31" y="163"/>
                  <a:pt x="31" y="163"/>
                  <a:pt x="31" y="163"/>
                </a:cubicBezTo>
                <a:cubicBezTo>
                  <a:pt x="34" y="162"/>
                  <a:pt x="37" y="160"/>
                  <a:pt x="41" y="158"/>
                </a:cubicBezTo>
                <a:cubicBezTo>
                  <a:pt x="38" y="160"/>
                  <a:pt x="34" y="163"/>
                  <a:pt x="32" y="165"/>
                </a:cubicBezTo>
                <a:cubicBezTo>
                  <a:pt x="32" y="165"/>
                  <a:pt x="32" y="166"/>
                  <a:pt x="32" y="166"/>
                </a:cubicBezTo>
                <a:close/>
                <a:moveTo>
                  <a:pt x="37" y="172"/>
                </a:moveTo>
                <a:cubicBezTo>
                  <a:pt x="36" y="172"/>
                  <a:pt x="35" y="172"/>
                  <a:pt x="34" y="173"/>
                </a:cubicBezTo>
                <a:cubicBezTo>
                  <a:pt x="34" y="172"/>
                  <a:pt x="34" y="172"/>
                  <a:pt x="34" y="172"/>
                </a:cubicBezTo>
                <a:cubicBezTo>
                  <a:pt x="35" y="171"/>
                  <a:pt x="37" y="170"/>
                  <a:pt x="38" y="170"/>
                </a:cubicBezTo>
                <a:cubicBezTo>
                  <a:pt x="44" y="167"/>
                  <a:pt x="39" y="170"/>
                  <a:pt x="37" y="172"/>
                </a:cubicBezTo>
                <a:cubicBezTo>
                  <a:pt x="37" y="172"/>
                  <a:pt x="37" y="172"/>
                  <a:pt x="37" y="172"/>
                </a:cubicBezTo>
                <a:close/>
                <a:moveTo>
                  <a:pt x="33" y="169"/>
                </a:moveTo>
                <a:cubicBezTo>
                  <a:pt x="34" y="168"/>
                  <a:pt x="36" y="168"/>
                  <a:pt x="37" y="167"/>
                </a:cubicBezTo>
                <a:cubicBezTo>
                  <a:pt x="38" y="167"/>
                  <a:pt x="42" y="164"/>
                  <a:pt x="39" y="166"/>
                </a:cubicBezTo>
                <a:cubicBezTo>
                  <a:pt x="37" y="167"/>
                  <a:pt x="35" y="169"/>
                  <a:pt x="33" y="171"/>
                </a:cubicBezTo>
                <a:cubicBezTo>
                  <a:pt x="33" y="170"/>
                  <a:pt x="33" y="170"/>
                  <a:pt x="33" y="169"/>
                </a:cubicBezTo>
                <a:close/>
                <a:moveTo>
                  <a:pt x="30" y="160"/>
                </a:moveTo>
                <a:cubicBezTo>
                  <a:pt x="33" y="158"/>
                  <a:pt x="36" y="157"/>
                  <a:pt x="40" y="155"/>
                </a:cubicBezTo>
                <a:cubicBezTo>
                  <a:pt x="38" y="156"/>
                  <a:pt x="33" y="161"/>
                  <a:pt x="30" y="163"/>
                </a:cubicBezTo>
                <a:cubicBezTo>
                  <a:pt x="30" y="163"/>
                  <a:pt x="30" y="163"/>
                  <a:pt x="30" y="163"/>
                </a:cubicBezTo>
                <a:cubicBezTo>
                  <a:pt x="30" y="162"/>
                  <a:pt x="30" y="161"/>
                  <a:pt x="30" y="160"/>
                </a:cubicBezTo>
                <a:close/>
                <a:moveTo>
                  <a:pt x="27" y="154"/>
                </a:moveTo>
                <a:cubicBezTo>
                  <a:pt x="32" y="152"/>
                  <a:pt x="35" y="150"/>
                  <a:pt x="40" y="148"/>
                </a:cubicBezTo>
                <a:cubicBezTo>
                  <a:pt x="36" y="149"/>
                  <a:pt x="31" y="153"/>
                  <a:pt x="28" y="156"/>
                </a:cubicBezTo>
                <a:cubicBezTo>
                  <a:pt x="28" y="156"/>
                  <a:pt x="28" y="155"/>
                  <a:pt x="27" y="154"/>
                </a:cubicBezTo>
                <a:close/>
                <a:moveTo>
                  <a:pt x="26" y="150"/>
                </a:moveTo>
                <a:cubicBezTo>
                  <a:pt x="31" y="148"/>
                  <a:pt x="36" y="145"/>
                  <a:pt x="39" y="141"/>
                </a:cubicBezTo>
                <a:cubicBezTo>
                  <a:pt x="35" y="145"/>
                  <a:pt x="31" y="149"/>
                  <a:pt x="27" y="153"/>
                </a:cubicBezTo>
                <a:cubicBezTo>
                  <a:pt x="27" y="152"/>
                  <a:pt x="26" y="151"/>
                  <a:pt x="26" y="150"/>
                </a:cubicBezTo>
                <a:close/>
                <a:moveTo>
                  <a:pt x="25" y="146"/>
                </a:moveTo>
                <a:cubicBezTo>
                  <a:pt x="29" y="144"/>
                  <a:pt x="33" y="141"/>
                  <a:pt x="37" y="139"/>
                </a:cubicBezTo>
                <a:cubicBezTo>
                  <a:pt x="39" y="138"/>
                  <a:pt x="39" y="138"/>
                  <a:pt x="38" y="139"/>
                </a:cubicBezTo>
                <a:cubicBezTo>
                  <a:pt x="36" y="141"/>
                  <a:pt x="35" y="142"/>
                  <a:pt x="34" y="143"/>
                </a:cubicBezTo>
                <a:cubicBezTo>
                  <a:pt x="31" y="145"/>
                  <a:pt x="29" y="147"/>
                  <a:pt x="26" y="149"/>
                </a:cubicBezTo>
                <a:cubicBezTo>
                  <a:pt x="25" y="148"/>
                  <a:pt x="25" y="147"/>
                  <a:pt x="25" y="146"/>
                </a:cubicBezTo>
                <a:close/>
                <a:moveTo>
                  <a:pt x="23" y="142"/>
                </a:moveTo>
                <a:cubicBezTo>
                  <a:pt x="23" y="142"/>
                  <a:pt x="23" y="142"/>
                  <a:pt x="23" y="142"/>
                </a:cubicBezTo>
                <a:cubicBezTo>
                  <a:pt x="26" y="141"/>
                  <a:pt x="28" y="140"/>
                  <a:pt x="31" y="139"/>
                </a:cubicBezTo>
                <a:cubicBezTo>
                  <a:pt x="32" y="138"/>
                  <a:pt x="34" y="137"/>
                  <a:pt x="35" y="137"/>
                </a:cubicBezTo>
                <a:cubicBezTo>
                  <a:pt x="35" y="136"/>
                  <a:pt x="36" y="136"/>
                  <a:pt x="36" y="136"/>
                </a:cubicBezTo>
                <a:cubicBezTo>
                  <a:pt x="32" y="139"/>
                  <a:pt x="29" y="142"/>
                  <a:pt x="25" y="145"/>
                </a:cubicBezTo>
                <a:cubicBezTo>
                  <a:pt x="24" y="144"/>
                  <a:pt x="24" y="143"/>
                  <a:pt x="23" y="142"/>
                </a:cubicBezTo>
                <a:close/>
                <a:moveTo>
                  <a:pt x="22" y="135"/>
                </a:moveTo>
                <a:cubicBezTo>
                  <a:pt x="24" y="134"/>
                  <a:pt x="26" y="133"/>
                  <a:pt x="29" y="132"/>
                </a:cubicBezTo>
                <a:cubicBezTo>
                  <a:pt x="30" y="131"/>
                  <a:pt x="31" y="130"/>
                  <a:pt x="33" y="130"/>
                </a:cubicBezTo>
                <a:cubicBezTo>
                  <a:pt x="34" y="129"/>
                  <a:pt x="38" y="128"/>
                  <a:pt x="39" y="127"/>
                </a:cubicBezTo>
                <a:cubicBezTo>
                  <a:pt x="35" y="132"/>
                  <a:pt x="28" y="135"/>
                  <a:pt x="23" y="138"/>
                </a:cubicBezTo>
                <a:cubicBezTo>
                  <a:pt x="22" y="138"/>
                  <a:pt x="23" y="139"/>
                  <a:pt x="23" y="139"/>
                </a:cubicBezTo>
                <a:cubicBezTo>
                  <a:pt x="27" y="138"/>
                  <a:pt x="31" y="136"/>
                  <a:pt x="34" y="134"/>
                </a:cubicBezTo>
                <a:cubicBezTo>
                  <a:pt x="33" y="134"/>
                  <a:pt x="32" y="135"/>
                  <a:pt x="32" y="135"/>
                </a:cubicBezTo>
                <a:cubicBezTo>
                  <a:pt x="29" y="137"/>
                  <a:pt x="26" y="139"/>
                  <a:pt x="23" y="141"/>
                </a:cubicBezTo>
                <a:cubicBezTo>
                  <a:pt x="23" y="139"/>
                  <a:pt x="22" y="137"/>
                  <a:pt x="22" y="135"/>
                </a:cubicBezTo>
                <a:close/>
                <a:moveTo>
                  <a:pt x="21" y="132"/>
                </a:moveTo>
                <a:cubicBezTo>
                  <a:pt x="25" y="130"/>
                  <a:pt x="28" y="128"/>
                  <a:pt x="32" y="127"/>
                </a:cubicBezTo>
                <a:cubicBezTo>
                  <a:pt x="28" y="129"/>
                  <a:pt x="25" y="132"/>
                  <a:pt x="21" y="134"/>
                </a:cubicBezTo>
                <a:cubicBezTo>
                  <a:pt x="21" y="133"/>
                  <a:pt x="21" y="133"/>
                  <a:pt x="21" y="132"/>
                </a:cubicBezTo>
                <a:close/>
                <a:moveTo>
                  <a:pt x="8" y="74"/>
                </a:moveTo>
                <a:cubicBezTo>
                  <a:pt x="13" y="71"/>
                  <a:pt x="18" y="67"/>
                  <a:pt x="23" y="63"/>
                </a:cubicBezTo>
                <a:cubicBezTo>
                  <a:pt x="25" y="61"/>
                  <a:pt x="28" y="59"/>
                  <a:pt x="31" y="57"/>
                </a:cubicBezTo>
                <a:cubicBezTo>
                  <a:pt x="23" y="64"/>
                  <a:pt x="15" y="71"/>
                  <a:pt x="9" y="78"/>
                </a:cubicBezTo>
                <a:cubicBezTo>
                  <a:pt x="8" y="77"/>
                  <a:pt x="8" y="75"/>
                  <a:pt x="8" y="74"/>
                </a:cubicBezTo>
                <a:close/>
                <a:moveTo>
                  <a:pt x="4" y="43"/>
                </a:moveTo>
                <a:cubicBezTo>
                  <a:pt x="9" y="39"/>
                  <a:pt x="14" y="35"/>
                  <a:pt x="19" y="31"/>
                </a:cubicBezTo>
                <a:cubicBezTo>
                  <a:pt x="21" y="28"/>
                  <a:pt x="24" y="27"/>
                  <a:pt x="27" y="25"/>
                </a:cubicBezTo>
                <a:cubicBezTo>
                  <a:pt x="29" y="24"/>
                  <a:pt x="30" y="23"/>
                  <a:pt x="31" y="22"/>
                </a:cubicBezTo>
                <a:cubicBezTo>
                  <a:pt x="31" y="22"/>
                  <a:pt x="32" y="22"/>
                  <a:pt x="32" y="22"/>
                </a:cubicBezTo>
                <a:cubicBezTo>
                  <a:pt x="32" y="22"/>
                  <a:pt x="31" y="22"/>
                  <a:pt x="31" y="23"/>
                </a:cubicBezTo>
                <a:cubicBezTo>
                  <a:pt x="27" y="27"/>
                  <a:pt x="22" y="29"/>
                  <a:pt x="18" y="33"/>
                </a:cubicBezTo>
                <a:cubicBezTo>
                  <a:pt x="13" y="37"/>
                  <a:pt x="8" y="41"/>
                  <a:pt x="4" y="45"/>
                </a:cubicBezTo>
                <a:cubicBezTo>
                  <a:pt x="4" y="44"/>
                  <a:pt x="4" y="44"/>
                  <a:pt x="4" y="43"/>
                </a:cubicBezTo>
                <a:close/>
                <a:moveTo>
                  <a:pt x="6" y="58"/>
                </a:moveTo>
                <a:cubicBezTo>
                  <a:pt x="11" y="55"/>
                  <a:pt x="15" y="50"/>
                  <a:pt x="19" y="46"/>
                </a:cubicBezTo>
                <a:cubicBezTo>
                  <a:pt x="21" y="44"/>
                  <a:pt x="24" y="42"/>
                  <a:pt x="27" y="40"/>
                </a:cubicBezTo>
                <a:cubicBezTo>
                  <a:pt x="30" y="37"/>
                  <a:pt x="32" y="34"/>
                  <a:pt x="35" y="32"/>
                </a:cubicBezTo>
                <a:cubicBezTo>
                  <a:pt x="38" y="30"/>
                  <a:pt x="36" y="32"/>
                  <a:pt x="35" y="33"/>
                </a:cubicBezTo>
                <a:cubicBezTo>
                  <a:pt x="33" y="34"/>
                  <a:pt x="32" y="36"/>
                  <a:pt x="30" y="37"/>
                </a:cubicBezTo>
                <a:cubicBezTo>
                  <a:pt x="27" y="39"/>
                  <a:pt x="24" y="42"/>
                  <a:pt x="22" y="44"/>
                </a:cubicBezTo>
                <a:cubicBezTo>
                  <a:pt x="16" y="49"/>
                  <a:pt x="11" y="56"/>
                  <a:pt x="6" y="62"/>
                </a:cubicBezTo>
                <a:cubicBezTo>
                  <a:pt x="6" y="60"/>
                  <a:pt x="6" y="59"/>
                  <a:pt x="6" y="58"/>
                </a:cubicBezTo>
                <a:close/>
                <a:moveTo>
                  <a:pt x="5" y="57"/>
                </a:moveTo>
                <a:cubicBezTo>
                  <a:pt x="5" y="56"/>
                  <a:pt x="5" y="55"/>
                  <a:pt x="5" y="54"/>
                </a:cubicBezTo>
                <a:cubicBezTo>
                  <a:pt x="11" y="48"/>
                  <a:pt x="17" y="44"/>
                  <a:pt x="22" y="39"/>
                </a:cubicBezTo>
                <a:cubicBezTo>
                  <a:pt x="25" y="37"/>
                  <a:pt x="27" y="35"/>
                  <a:pt x="29" y="33"/>
                </a:cubicBezTo>
                <a:cubicBezTo>
                  <a:pt x="30" y="32"/>
                  <a:pt x="31" y="31"/>
                  <a:pt x="32" y="30"/>
                </a:cubicBezTo>
                <a:cubicBezTo>
                  <a:pt x="33" y="29"/>
                  <a:pt x="38" y="25"/>
                  <a:pt x="35" y="28"/>
                </a:cubicBezTo>
                <a:cubicBezTo>
                  <a:pt x="29" y="33"/>
                  <a:pt x="24" y="38"/>
                  <a:pt x="19" y="43"/>
                </a:cubicBezTo>
                <a:cubicBezTo>
                  <a:pt x="16" y="46"/>
                  <a:pt x="14" y="49"/>
                  <a:pt x="12" y="52"/>
                </a:cubicBezTo>
                <a:cubicBezTo>
                  <a:pt x="10" y="54"/>
                  <a:pt x="7" y="55"/>
                  <a:pt x="5" y="57"/>
                </a:cubicBezTo>
                <a:close/>
                <a:moveTo>
                  <a:pt x="7" y="51"/>
                </a:moveTo>
                <a:cubicBezTo>
                  <a:pt x="6" y="51"/>
                  <a:pt x="5" y="52"/>
                  <a:pt x="6" y="52"/>
                </a:cubicBezTo>
                <a:cubicBezTo>
                  <a:pt x="5" y="52"/>
                  <a:pt x="5" y="52"/>
                  <a:pt x="5" y="53"/>
                </a:cubicBezTo>
                <a:cubicBezTo>
                  <a:pt x="5" y="50"/>
                  <a:pt x="5" y="48"/>
                  <a:pt x="4" y="46"/>
                </a:cubicBezTo>
                <a:cubicBezTo>
                  <a:pt x="14" y="40"/>
                  <a:pt x="22" y="31"/>
                  <a:pt x="32" y="25"/>
                </a:cubicBezTo>
                <a:cubicBezTo>
                  <a:pt x="30" y="26"/>
                  <a:pt x="28" y="30"/>
                  <a:pt x="26" y="32"/>
                </a:cubicBezTo>
                <a:cubicBezTo>
                  <a:pt x="24" y="34"/>
                  <a:pt x="21" y="37"/>
                  <a:pt x="19" y="39"/>
                </a:cubicBezTo>
                <a:cubicBezTo>
                  <a:pt x="15" y="43"/>
                  <a:pt x="11" y="47"/>
                  <a:pt x="7" y="51"/>
                </a:cubicBezTo>
                <a:close/>
                <a:moveTo>
                  <a:pt x="6" y="63"/>
                </a:moveTo>
                <a:cubicBezTo>
                  <a:pt x="12" y="59"/>
                  <a:pt x="17" y="54"/>
                  <a:pt x="22" y="50"/>
                </a:cubicBezTo>
                <a:cubicBezTo>
                  <a:pt x="25" y="47"/>
                  <a:pt x="28" y="44"/>
                  <a:pt x="31" y="42"/>
                </a:cubicBezTo>
                <a:cubicBezTo>
                  <a:pt x="32" y="40"/>
                  <a:pt x="34" y="39"/>
                  <a:pt x="36" y="37"/>
                </a:cubicBezTo>
                <a:cubicBezTo>
                  <a:pt x="39" y="35"/>
                  <a:pt x="36" y="37"/>
                  <a:pt x="35" y="38"/>
                </a:cubicBezTo>
                <a:cubicBezTo>
                  <a:pt x="26" y="49"/>
                  <a:pt x="15" y="56"/>
                  <a:pt x="7" y="66"/>
                </a:cubicBezTo>
                <a:cubicBezTo>
                  <a:pt x="7" y="65"/>
                  <a:pt x="6" y="64"/>
                  <a:pt x="6" y="63"/>
                </a:cubicBezTo>
                <a:close/>
                <a:moveTo>
                  <a:pt x="7" y="68"/>
                </a:moveTo>
                <a:cubicBezTo>
                  <a:pt x="12" y="65"/>
                  <a:pt x="17" y="61"/>
                  <a:pt x="21" y="56"/>
                </a:cubicBezTo>
                <a:cubicBezTo>
                  <a:pt x="24" y="54"/>
                  <a:pt x="27" y="51"/>
                  <a:pt x="30" y="49"/>
                </a:cubicBezTo>
                <a:cubicBezTo>
                  <a:pt x="31" y="48"/>
                  <a:pt x="33" y="46"/>
                  <a:pt x="35" y="45"/>
                </a:cubicBezTo>
                <a:cubicBezTo>
                  <a:pt x="30" y="49"/>
                  <a:pt x="26" y="54"/>
                  <a:pt x="22" y="58"/>
                </a:cubicBezTo>
                <a:cubicBezTo>
                  <a:pt x="19" y="60"/>
                  <a:pt x="16" y="63"/>
                  <a:pt x="14" y="66"/>
                </a:cubicBezTo>
                <a:cubicBezTo>
                  <a:pt x="12" y="68"/>
                  <a:pt x="10" y="70"/>
                  <a:pt x="8" y="73"/>
                </a:cubicBezTo>
                <a:cubicBezTo>
                  <a:pt x="7" y="71"/>
                  <a:pt x="7" y="70"/>
                  <a:pt x="7" y="68"/>
                </a:cubicBezTo>
                <a:close/>
                <a:moveTo>
                  <a:pt x="38" y="90"/>
                </a:moveTo>
                <a:cubicBezTo>
                  <a:pt x="37" y="90"/>
                  <a:pt x="33" y="92"/>
                  <a:pt x="33" y="92"/>
                </a:cubicBezTo>
                <a:cubicBezTo>
                  <a:pt x="35" y="90"/>
                  <a:pt x="37" y="88"/>
                  <a:pt x="39" y="86"/>
                </a:cubicBezTo>
                <a:cubicBezTo>
                  <a:pt x="39" y="89"/>
                  <a:pt x="39" y="91"/>
                  <a:pt x="39" y="93"/>
                </a:cubicBezTo>
                <a:cubicBezTo>
                  <a:pt x="39" y="93"/>
                  <a:pt x="39" y="92"/>
                  <a:pt x="39" y="92"/>
                </a:cubicBezTo>
                <a:cubicBezTo>
                  <a:pt x="37" y="93"/>
                  <a:pt x="38" y="93"/>
                  <a:pt x="36" y="93"/>
                </a:cubicBezTo>
                <a:cubicBezTo>
                  <a:pt x="37" y="93"/>
                  <a:pt x="38" y="91"/>
                  <a:pt x="39" y="90"/>
                </a:cubicBezTo>
                <a:cubicBezTo>
                  <a:pt x="39" y="90"/>
                  <a:pt x="39" y="89"/>
                  <a:pt x="38" y="90"/>
                </a:cubicBezTo>
                <a:close/>
                <a:moveTo>
                  <a:pt x="25" y="95"/>
                </a:moveTo>
                <a:cubicBezTo>
                  <a:pt x="21" y="95"/>
                  <a:pt x="16" y="96"/>
                  <a:pt x="13" y="99"/>
                </a:cubicBezTo>
                <a:cubicBezTo>
                  <a:pt x="12" y="97"/>
                  <a:pt x="12" y="96"/>
                  <a:pt x="12" y="95"/>
                </a:cubicBezTo>
                <a:cubicBezTo>
                  <a:pt x="12" y="95"/>
                  <a:pt x="12" y="95"/>
                  <a:pt x="12" y="95"/>
                </a:cubicBezTo>
                <a:cubicBezTo>
                  <a:pt x="16" y="91"/>
                  <a:pt x="20" y="87"/>
                  <a:pt x="24" y="84"/>
                </a:cubicBezTo>
                <a:cubicBezTo>
                  <a:pt x="28" y="80"/>
                  <a:pt x="34" y="76"/>
                  <a:pt x="37" y="73"/>
                </a:cubicBezTo>
                <a:cubicBezTo>
                  <a:pt x="33" y="77"/>
                  <a:pt x="30" y="81"/>
                  <a:pt x="26" y="85"/>
                </a:cubicBezTo>
                <a:cubicBezTo>
                  <a:pt x="21" y="89"/>
                  <a:pt x="17" y="93"/>
                  <a:pt x="13" y="97"/>
                </a:cubicBezTo>
                <a:cubicBezTo>
                  <a:pt x="13" y="98"/>
                  <a:pt x="13" y="98"/>
                  <a:pt x="13" y="98"/>
                </a:cubicBezTo>
                <a:cubicBezTo>
                  <a:pt x="14" y="98"/>
                  <a:pt x="14" y="97"/>
                  <a:pt x="15" y="97"/>
                </a:cubicBezTo>
                <a:cubicBezTo>
                  <a:pt x="15" y="97"/>
                  <a:pt x="15" y="97"/>
                  <a:pt x="15" y="96"/>
                </a:cubicBezTo>
                <a:cubicBezTo>
                  <a:pt x="18" y="93"/>
                  <a:pt x="22" y="90"/>
                  <a:pt x="25" y="88"/>
                </a:cubicBezTo>
                <a:cubicBezTo>
                  <a:pt x="29" y="85"/>
                  <a:pt x="32" y="81"/>
                  <a:pt x="36" y="78"/>
                </a:cubicBezTo>
                <a:cubicBezTo>
                  <a:pt x="39" y="76"/>
                  <a:pt x="35" y="80"/>
                  <a:pt x="34" y="81"/>
                </a:cubicBezTo>
                <a:cubicBezTo>
                  <a:pt x="32" y="83"/>
                  <a:pt x="31" y="85"/>
                  <a:pt x="28" y="87"/>
                </a:cubicBezTo>
                <a:cubicBezTo>
                  <a:pt x="26" y="90"/>
                  <a:pt x="22" y="91"/>
                  <a:pt x="19" y="95"/>
                </a:cubicBezTo>
                <a:cubicBezTo>
                  <a:pt x="19" y="95"/>
                  <a:pt x="19" y="96"/>
                  <a:pt x="20" y="96"/>
                </a:cubicBezTo>
                <a:cubicBezTo>
                  <a:pt x="23" y="93"/>
                  <a:pt x="27" y="90"/>
                  <a:pt x="31" y="88"/>
                </a:cubicBezTo>
                <a:cubicBezTo>
                  <a:pt x="29" y="90"/>
                  <a:pt x="27" y="92"/>
                  <a:pt x="25" y="95"/>
                </a:cubicBezTo>
                <a:cubicBezTo>
                  <a:pt x="25" y="95"/>
                  <a:pt x="25" y="95"/>
                  <a:pt x="25" y="95"/>
                </a:cubicBezTo>
                <a:close/>
                <a:moveTo>
                  <a:pt x="39" y="63"/>
                </a:moveTo>
                <a:cubicBezTo>
                  <a:pt x="39" y="63"/>
                  <a:pt x="39" y="63"/>
                  <a:pt x="39" y="63"/>
                </a:cubicBezTo>
                <a:cubicBezTo>
                  <a:pt x="39" y="64"/>
                  <a:pt x="39" y="66"/>
                  <a:pt x="39" y="68"/>
                </a:cubicBezTo>
                <a:cubicBezTo>
                  <a:pt x="39" y="67"/>
                  <a:pt x="38" y="67"/>
                  <a:pt x="38" y="67"/>
                </a:cubicBezTo>
                <a:cubicBezTo>
                  <a:pt x="34" y="71"/>
                  <a:pt x="29" y="74"/>
                  <a:pt x="25" y="77"/>
                </a:cubicBezTo>
                <a:cubicBezTo>
                  <a:pt x="23" y="79"/>
                  <a:pt x="20" y="81"/>
                  <a:pt x="18" y="83"/>
                </a:cubicBezTo>
                <a:cubicBezTo>
                  <a:pt x="17" y="84"/>
                  <a:pt x="16" y="84"/>
                  <a:pt x="15" y="85"/>
                </a:cubicBezTo>
                <a:cubicBezTo>
                  <a:pt x="19" y="82"/>
                  <a:pt x="22" y="79"/>
                  <a:pt x="26" y="76"/>
                </a:cubicBezTo>
                <a:cubicBezTo>
                  <a:pt x="30" y="71"/>
                  <a:pt x="34" y="67"/>
                  <a:pt x="39" y="63"/>
                </a:cubicBezTo>
                <a:close/>
                <a:moveTo>
                  <a:pt x="35" y="84"/>
                </a:moveTo>
                <a:cubicBezTo>
                  <a:pt x="34" y="85"/>
                  <a:pt x="33" y="85"/>
                  <a:pt x="32" y="86"/>
                </a:cubicBezTo>
                <a:cubicBezTo>
                  <a:pt x="29" y="88"/>
                  <a:pt x="26" y="90"/>
                  <a:pt x="23" y="92"/>
                </a:cubicBezTo>
                <a:cubicBezTo>
                  <a:pt x="24" y="92"/>
                  <a:pt x="20" y="95"/>
                  <a:pt x="21" y="94"/>
                </a:cubicBezTo>
                <a:cubicBezTo>
                  <a:pt x="22" y="92"/>
                  <a:pt x="24" y="91"/>
                  <a:pt x="26" y="90"/>
                </a:cubicBezTo>
                <a:cubicBezTo>
                  <a:pt x="31" y="87"/>
                  <a:pt x="34" y="82"/>
                  <a:pt x="39" y="77"/>
                </a:cubicBezTo>
                <a:cubicBezTo>
                  <a:pt x="39" y="77"/>
                  <a:pt x="39" y="76"/>
                  <a:pt x="38" y="77"/>
                </a:cubicBezTo>
                <a:cubicBezTo>
                  <a:pt x="34" y="79"/>
                  <a:pt x="30" y="83"/>
                  <a:pt x="26" y="86"/>
                </a:cubicBezTo>
                <a:cubicBezTo>
                  <a:pt x="24" y="88"/>
                  <a:pt x="21" y="90"/>
                  <a:pt x="19" y="92"/>
                </a:cubicBezTo>
                <a:cubicBezTo>
                  <a:pt x="19" y="92"/>
                  <a:pt x="19" y="92"/>
                  <a:pt x="19" y="92"/>
                </a:cubicBezTo>
                <a:cubicBezTo>
                  <a:pt x="21" y="90"/>
                  <a:pt x="24" y="87"/>
                  <a:pt x="26" y="85"/>
                </a:cubicBezTo>
                <a:cubicBezTo>
                  <a:pt x="31" y="82"/>
                  <a:pt x="34" y="77"/>
                  <a:pt x="39" y="73"/>
                </a:cubicBezTo>
                <a:cubicBezTo>
                  <a:pt x="39" y="73"/>
                  <a:pt x="39" y="73"/>
                  <a:pt x="39" y="73"/>
                </a:cubicBezTo>
                <a:cubicBezTo>
                  <a:pt x="39" y="75"/>
                  <a:pt x="39" y="78"/>
                  <a:pt x="39" y="81"/>
                </a:cubicBezTo>
                <a:cubicBezTo>
                  <a:pt x="39" y="81"/>
                  <a:pt x="39" y="81"/>
                  <a:pt x="39" y="81"/>
                </a:cubicBezTo>
                <a:cubicBezTo>
                  <a:pt x="37" y="82"/>
                  <a:pt x="36" y="83"/>
                  <a:pt x="35" y="84"/>
                </a:cubicBezTo>
                <a:close/>
                <a:moveTo>
                  <a:pt x="39" y="68"/>
                </a:moveTo>
                <a:cubicBezTo>
                  <a:pt x="39" y="68"/>
                  <a:pt x="39" y="68"/>
                  <a:pt x="39" y="68"/>
                </a:cubicBezTo>
                <a:cubicBezTo>
                  <a:pt x="39" y="69"/>
                  <a:pt x="39" y="71"/>
                  <a:pt x="39" y="72"/>
                </a:cubicBezTo>
                <a:cubicBezTo>
                  <a:pt x="39" y="72"/>
                  <a:pt x="38" y="72"/>
                  <a:pt x="38" y="72"/>
                </a:cubicBezTo>
                <a:cubicBezTo>
                  <a:pt x="29" y="78"/>
                  <a:pt x="21" y="86"/>
                  <a:pt x="13" y="93"/>
                </a:cubicBezTo>
                <a:cubicBezTo>
                  <a:pt x="14" y="92"/>
                  <a:pt x="16" y="89"/>
                  <a:pt x="18" y="88"/>
                </a:cubicBezTo>
                <a:cubicBezTo>
                  <a:pt x="20" y="85"/>
                  <a:pt x="23" y="83"/>
                  <a:pt x="25" y="81"/>
                </a:cubicBezTo>
                <a:cubicBezTo>
                  <a:pt x="30" y="77"/>
                  <a:pt x="34" y="72"/>
                  <a:pt x="39" y="68"/>
                </a:cubicBezTo>
                <a:close/>
                <a:moveTo>
                  <a:pt x="28" y="93"/>
                </a:moveTo>
                <a:cubicBezTo>
                  <a:pt x="30" y="90"/>
                  <a:pt x="32" y="87"/>
                  <a:pt x="35" y="85"/>
                </a:cubicBezTo>
                <a:cubicBezTo>
                  <a:pt x="35" y="85"/>
                  <a:pt x="35" y="84"/>
                  <a:pt x="35" y="84"/>
                </a:cubicBezTo>
                <a:cubicBezTo>
                  <a:pt x="36" y="84"/>
                  <a:pt x="36" y="84"/>
                  <a:pt x="36" y="84"/>
                </a:cubicBezTo>
                <a:cubicBezTo>
                  <a:pt x="38" y="83"/>
                  <a:pt x="38" y="83"/>
                  <a:pt x="38" y="82"/>
                </a:cubicBezTo>
                <a:cubicBezTo>
                  <a:pt x="38" y="82"/>
                  <a:pt x="39" y="82"/>
                  <a:pt x="39" y="82"/>
                </a:cubicBezTo>
                <a:cubicBezTo>
                  <a:pt x="39" y="83"/>
                  <a:pt x="39" y="84"/>
                  <a:pt x="39" y="86"/>
                </a:cubicBezTo>
                <a:cubicBezTo>
                  <a:pt x="39" y="86"/>
                  <a:pt x="39" y="86"/>
                  <a:pt x="39" y="86"/>
                </a:cubicBezTo>
                <a:cubicBezTo>
                  <a:pt x="36" y="87"/>
                  <a:pt x="34" y="89"/>
                  <a:pt x="32" y="90"/>
                </a:cubicBezTo>
                <a:cubicBezTo>
                  <a:pt x="31" y="91"/>
                  <a:pt x="29" y="92"/>
                  <a:pt x="28" y="93"/>
                </a:cubicBezTo>
                <a:cubicBezTo>
                  <a:pt x="27" y="94"/>
                  <a:pt x="27" y="94"/>
                  <a:pt x="28" y="93"/>
                </a:cubicBezTo>
                <a:close/>
                <a:moveTo>
                  <a:pt x="38" y="52"/>
                </a:moveTo>
                <a:cubicBezTo>
                  <a:pt x="38" y="52"/>
                  <a:pt x="39" y="51"/>
                  <a:pt x="39" y="51"/>
                </a:cubicBezTo>
                <a:cubicBezTo>
                  <a:pt x="39" y="53"/>
                  <a:pt x="39" y="54"/>
                  <a:pt x="39" y="56"/>
                </a:cubicBezTo>
                <a:cubicBezTo>
                  <a:pt x="39" y="58"/>
                  <a:pt x="39" y="60"/>
                  <a:pt x="39" y="62"/>
                </a:cubicBezTo>
                <a:cubicBezTo>
                  <a:pt x="39" y="62"/>
                  <a:pt x="38" y="62"/>
                  <a:pt x="38" y="62"/>
                </a:cubicBezTo>
                <a:cubicBezTo>
                  <a:pt x="38" y="62"/>
                  <a:pt x="37" y="63"/>
                  <a:pt x="37" y="63"/>
                </a:cubicBezTo>
                <a:cubicBezTo>
                  <a:pt x="37" y="63"/>
                  <a:pt x="36" y="63"/>
                  <a:pt x="36" y="64"/>
                </a:cubicBezTo>
                <a:cubicBezTo>
                  <a:pt x="32" y="67"/>
                  <a:pt x="28" y="71"/>
                  <a:pt x="23" y="74"/>
                </a:cubicBezTo>
                <a:cubicBezTo>
                  <a:pt x="21" y="75"/>
                  <a:pt x="18" y="77"/>
                  <a:pt x="16" y="78"/>
                </a:cubicBezTo>
                <a:cubicBezTo>
                  <a:pt x="19" y="75"/>
                  <a:pt x="21" y="73"/>
                  <a:pt x="24" y="70"/>
                </a:cubicBezTo>
                <a:cubicBezTo>
                  <a:pt x="29" y="66"/>
                  <a:pt x="33" y="61"/>
                  <a:pt x="39" y="57"/>
                </a:cubicBezTo>
                <a:cubicBezTo>
                  <a:pt x="39" y="57"/>
                  <a:pt x="39" y="56"/>
                  <a:pt x="38" y="57"/>
                </a:cubicBezTo>
                <a:cubicBezTo>
                  <a:pt x="33" y="60"/>
                  <a:pt x="29" y="65"/>
                  <a:pt x="23" y="68"/>
                </a:cubicBezTo>
                <a:cubicBezTo>
                  <a:pt x="21" y="70"/>
                  <a:pt x="19" y="71"/>
                  <a:pt x="17" y="73"/>
                </a:cubicBezTo>
                <a:cubicBezTo>
                  <a:pt x="15" y="75"/>
                  <a:pt x="11" y="77"/>
                  <a:pt x="10" y="78"/>
                </a:cubicBezTo>
                <a:cubicBezTo>
                  <a:pt x="14" y="73"/>
                  <a:pt x="19" y="68"/>
                  <a:pt x="24" y="64"/>
                </a:cubicBezTo>
                <a:cubicBezTo>
                  <a:pt x="26" y="62"/>
                  <a:pt x="29" y="59"/>
                  <a:pt x="32" y="57"/>
                </a:cubicBezTo>
                <a:cubicBezTo>
                  <a:pt x="33" y="56"/>
                  <a:pt x="34" y="55"/>
                  <a:pt x="36" y="54"/>
                </a:cubicBezTo>
                <a:cubicBezTo>
                  <a:pt x="36" y="53"/>
                  <a:pt x="37" y="53"/>
                  <a:pt x="38" y="52"/>
                </a:cubicBezTo>
                <a:cubicBezTo>
                  <a:pt x="38" y="52"/>
                  <a:pt x="38" y="52"/>
                  <a:pt x="38" y="52"/>
                </a:cubicBezTo>
                <a:close/>
                <a:moveTo>
                  <a:pt x="9" y="79"/>
                </a:moveTo>
                <a:cubicBezTo>
                  <a:pt x="15" y="76"/>
                  <a:pt x="20" y="72"/>
                  <a:pt x="25" y="68"/>
                </a:cubicBezTo>
                <a:cubicBezTo>
                  <a:pt x="26" y="67"/>
                  <a:pt x="27" y="66"/>
                  <a:pt x="28" y="65"/>
                </a:cubicBezTo>
                <a:cubicBezTo>
                  <a:pt x="27" y="67"/>
                  <a:pt x="25" y="69"/>
                  <a:pt x="23" y="71"/>
                </a:cubicBezTo>
                <a:cubicBezTo>
                  <a:pt x="18" y="75"/>
                  <a:pt x="14" y="80"/>
                  <a:pt x="10" y="84"/>
                </a:cubicBezTo>
                <a:cubicBezTo>
                  <a:pt x="9" y="82"/>
                  <a:pt x="9" y="81"/>
                  <a:pt x="9" y="79"/>
                </a:cubicBezTo>
                <a:close/>
                <a:moveTo>
                  <a:pt x="22" y="75"/>
                </a:moveTo>
                <a:cubicBezTo>
                  <a:pt x="26" y="73"/>
                  <a:pt x="29" y="70"/>
                  <a:pt x="33" y="67"/>
                </a:cubicBezTo>
                <a:cubicBezTo>
                  <a:pt x="33" y="67"/>
                  <a:pt x="33" y="67"/>
                  <a:pt x="32" y="68"/>
                </a:cubicBezTo>
                <a:cubicBezTo>
                  <a:pt x="30" y="70"/>
                  <a:pt x="28" y="73"/>
                  <a:pt x="25" y="75"/>
                </a:cubicBezTo>
                <a:cubicBezTo>
                  <a:pt x="21" y="80"/>
                  <a:pt x="15" y="84"/>
                  <a:pt x="11" y="89"/>
                </a:cubicBezTo>
                <a:cubicBezTo>
                  <a:pt x="11" y="89"/>
                  <a:pt x="11" y="90"/>
                  <a:pt x="12" y="89"/>
                </a:cubicBezTo>
                <a:cubicBezTo>
                  <a:pt x="16" y="85"/>
                  <a:pt x="21" y="82"/>
                  <a:pt x="26" y="78"/>
                </a:cubicBezTo>
                <a:cubicBezTo>
                  <a:pt x="28" y="76"/>
                  <a:pt x="31" y="73"/>
                  <a:pt x="34" y="71"/>
                </a:cubicBezTo>
                <a:cubicBezTo>
                  <a:pt x="30" y="75"/>
                  <a:pt x="26" y="79"/>
                  <a:pt x="22" y="83"/>
                </a:cubicBezTo>
                <a:cubicBezTo>
                  <a:pt x="18" y="86"/>
                  <a:pt x="14" y="90"/>
                  <a:pt x="12" y="94"/>
                </a:cubicBezTo>
                <a:cubicBezTo>
                  <a:pt x="11" y="91"/>
                  <a:pt x="10" y="88"/>
                  <a:pt x="10" y="85"/>
                </a:cubicBezTo>
                <a:cubicBezTo>
                  <a:pt x="14" y="82"/>
                  <a:pt x="17" y="78"/>
                  <a:pt x="22" y="75"/>
                </a:cubicBezTo>
                <a:close/>
                <a:moveTo>
                  <a:pt x="13" y="102"/>
                </a:moveTo>
                <a:cubicBezTo>
                  <a:pt x="21" y="97"/>
                  <a:pt x="31" y="96"/>
                  <a:pt x="39" y="100"/>
                </a:cubicBezTo>
                <a:cubicBezTo>
                  <a:pt x="39" y="101"/>
                  <a:pt x="39" y="102"/>
                  <a:pt x="39" y="103"/>
                </a:cubicBezTo>
                <a:cubicBezTo>
                  <a:pt x="32" y="99"/>
                  <a:pt x="22" y="102"/>
                  <a:pt x="14" y="106"/>
                </a:cubicBezTo>
                <a:cubicBezTo>
                  <a:pt x="14" y="104"/>
                  <a:pt x="14" y="103"/>
                  <a:pt x="13" y="102"/>
                </a:cubicBezTo>
                <a:close/>
                <a:moveTo>
                  <a:pt x="40" y="137"/>
                </a:moveTo>
                <a:cubicBezTo>
                  <a:pt x="35" y="139"/>
                  <a:pt x="30" y="143"/>
                  <a:pt x="25" y="146"/>
                </a:cubicBezTo>
                <a:cubicBezTo>
                  <a:pt x="31" y="142"/>
                  <a:pt x="35" y="137"/>
                  <a:pt x="41" y="134"/>
                </a:cubicBezTo>
                <a:cubicBezTo>
                  <a:pt x="41" y="136"/>
                  <a:pt x="41" y="138"/>
                  <a:pt x="41" y="140"/>
                </a:cubicBezTo>
                <a:cubicBezTo>
                  <a:pt x="41" y="140"/>
                  <a:pt x="41" y="140"/>
                  <a:pt x="41" y="140"/>
                </a:cubicBezTo>
                <a:cubicBezTo>
                  <a:pt x="37" y="142"/>
                  <a:pt x="34" y="144"/>
                  <a:pt x="31" y="146"/>
                </a:cubicBezTo>
                <a:cubicBezTo>
                  <a:pt x="31" y="146"/>
                  <a:pt x="32" y="146"/>
                  <a:pt x="32" y="145"/>
                </a:cubicBezTo>
                <a:cubicBezTo>
                  <a:pt x="35" y="143"/>
                  <a:pt x="38" y="140"/>
                  <a:pt x="40" y="138"/>
                </a:cubicBezTo>
                <a:cubicBezTo>
                  <a:pt x="40" y="137"/>
                  <a:pt x="40" y="137"/>
                  <a:pt x="40" y="137"/>
                </a:cubicBezTo>
                <a:close/>
                <a:moveTo>
                  <a:pt x="40" y="130"/>
                </a:moveTo>
                <a:cubicBezTo>
                  <a:pt x="40" y="130"/>
                  <a:pt x="40" y="130"/>
                  <a:pt x="40" y="130"/>
                </a:cubicBezTo>
                <a:cubicBezTo>
                  <a:pt x="37" y="131"/>
                  <a:pt x="35" y="133"/>
                  <a:pt x="32" y="134"/>
                </a:cubicBezTo>
                <a:cubicBezTo>
                  <a:pt x="31" y="135"/>
                  <a:pt x="29" y="136"/>
                  <a:pt x="28" y="136"/>
                </a:cubicBezTo>
                <a:cubicBezTo>
                  <a:pt x="28" y="136"/>
                  <a:pt x="22" y="139"/>
                  <a:pt x="25" y="137"/>
                </a:cubicBezTo>
                <a:cubicBezTo>
                  <a:pt x="31" y="134"/>
                  <a:pt x="36" y="131"/>
                  <a:pt x="40" y="126"/>
                </a:cubicBezTo>
                <a:cubicBezTo>
                  <a:pt x="40" y="126"/>
                  <a:pt x="40" y="125"/>
                  <a:pt x="40" y="125"/>
                </a:cubicBezTo>
                <a:cubicBezTo>
                  <a:pt x="34" y="128"/>
                  <a:pt x="28" y="132"/>
                  <a:pt x="22" y="134"/>
                </a:cubicBezTo>
                <a:cubicBezTo>
                  <a:pt x="28" y="132"/>
                  <a:pt x="33" y="126"/>
                  <a:pt x="38" y="123"/>
                </a:cubicBezTo>
                <a:cubicBezTo>
                  <a:pt x="39" y="123"/>
                  <a:pt x="39" y="123"/>
                  <a:pt x="40" y="122"/>
                </a:cubicBezTo>
                <a:cubicBezTo>
                  <a:pt x="40" y="122"/>
                  <a:pt x="40" y="122"/>
                  <a:pt x="40" y="122"/>
                </a:cubicBezTo>
                <a:cubicBezTo>
                  <a:pt x="40" y="126"/>
                  <a:pt x="40" y="130"/>
                  <a:pt x="41" y="134"/>
                </a:cubicBezTo>
                <a:cubicBezTo>
                  <a:pt x="36" y="135"/>
                  <a:pt x="29" y="138"/>
                  <a:pt x="25" y="141"/>
                </a:cubicBezTo>
                <a:cubicBezTo>
                  <a:pt x="30" y="137"/>
                  <a:pt x="35" y="134"/>
                  <a:pt x="40" y="130"/>
                </a:cubicBezTo>
                <a:close/>
                <a:moveTo>
                  <a:pt x="38" y="122"/>
                </a:moveTo>
                <a:cubicBezTo>
                  <a:pt x="37" y="123"/>
                  <a:pt x="36" y="123"/>
                  <a:pt x="35" y="124"/>
                </a:cubicBezTo>
                <a:cubicBezTo>
                  <a:pt x="34" y="125"/>
                  <a:pt x="32" y="126"/>
                  <a:pt x="31" y="126"/>
                </a:cubicBezTo>
                <a:cubicBezTo>
                  <a:pt x="29" y="127"/>
                  <a:pt x="27" y="128"/>
                  <a:pt x="26" y="129"/>
                </a:cubicBezTo>
                <a:cubicBezTo>
                  <a:pt x="25" y="129"/>
                  <a:pt x="19" y="133"/>
                  <a:pt x="23" y="131"/>
                </a:cubicBezTo>
                <a:cubicBezTo>
                  <a:pt x="28" y="127"/>
                  <a:pt x="34" y="122"/>
                  <a:pt x="40" y="118"/>
                </a:cubicBezTo>
                <a:cubicBezTo>
                  <a:pt x="40" y="118"/>
                  <a:pt x="40" y="118"/>
                  <a:pt x="39" y="118"/>
                </a:cubicBezTo>
                <a:cubicBezTo>
                  <a:pt x="36" y="119"/>
                  <a:pt x="33" y="120"/>
                  <a:pt x="30" y="122"/>
                </a:cubicBezTo>
                <a:cubicBezTo>
                  <a:pt x="28" y="123"/>
                  <a:pt x="26" y="124"/>
                  <a:pt x="24" y="125"/>
                </a:cubicBezTo>
                <a:cubicBezTo>
                  <a:pt x="23" y="125"/>
                  <a:pt x="18" y="128"/>
                  <a:pt x="20" y="126"/>
                </a:cubicBezTo>
                <a:cubicBezTo>
                  <a:pt x="23" y="123"/>
                  <a:pt x="28" y="121"/>
                  <a:pt x="31" y="119"/>
                </a:cubicBezTo>
                <a:cubicBezTo>
                  <a:pt x="34" y="117"/>
                  <a:pt x="37" y="115"/>
                  <a:pt x="40" y="113"/>
                </a:cubicBezTo>
                <a:cubicBezTo>
                  <a:pt x="40" y="114"/>
                  <a:pt x="40" y="115"/>
                  <a:pt x="40" y="116"/>
                </a:cubicBezTo>
                <a:cubicBezTo>
                  <a:pt x="40" y="118"/>
                  <a:pt x="40" y="120"/>
                  <a:pt x="40" y="122"/>
                </a:cubicBezTo>
                <a:cubicBezTo>
                  <a:pt x="40" y="122"/>
                  <a:pt x="40" y="121"/>
                  <a:pt x="40" y="122"/>
                </a:cubicBezTo>
                <a:cubicBezTo>
                  <a:pt x="39" y="122"/>
                  <a:pt x="39" y="122"/>
                  <a:pt x="38" y="122"/>
                </a:cubicBezTo>
                <a:cubicBezTo>
                  <a:pt x="38" y="122"/>
                  <a:pt x="38" y="122"/>
                  <a:pt x="38" y="122"/>
                </a:cubicBezTo>
                <a:close/>
                <a:moveTo>
                  <a:pt x="28" y="116"/>
                </a:moveTo>
                <a:cubicBezTo>
                  <a:pt x="31" y="113"/>
                  <a:pt x="35" y="111"/>
                  <a:pt x="38" y="108"/>
                </a:cubicBezTo>
                <a:cubicBezTo>
                  <a:pt x="38" y="107"/>
                  <a:pt x="38" y="107"/>
                  <a:pt x="37" y="107"/>
                </a:cubicBezTo>
                <a:cubicBezTo>
                  <a:pt x="30" y="110"/>
                  <a:pt x="25" y="115"/>
                  <a:pt x="18" y="118"/>
                </a:cubicBezTo>
                <a:cubicBezTo>
                  <a:pt x="20" y="117"/>
                  <a:pt x="24" y="114"/>
                  <a:pt x="26" y="112"/>
                </a:cubicBezTo>
                <a:cubicBezTo>
                  <a:pt x="29" y="110"/>
                  <a:pt x="33" y="107"/>
                  <a:pt x="36" y="105"/>
                </a:cubicBezTo>
                <a:cubicBezTo>
                  <a:pt x="36" y="105"/>
                  <a:pt x="36" y="105"/>
                  <a:pt x="36" y="105"/>
                </a:cubicBezTo>
                <a:cubicBezTo>
                  <a:pt x="37" y="105"/>
                  <a:pt x="38" y="106"/>
                  <a:pt x="40" y="107"/>
                </a:cubicBezTo>
                <a:cubicBezTo>
                  <a:pt x="40" y="108"/>
                  <a:pt x="40" y="110"/>
                  <a:pt x="40" y="111"/>
                </a:cubicBezTo>
                <a:cubicBezTo>
                  <a:pt x="33" y="114"/>
                  <a:pt x="27" y="119"/>
                  <a:pt x="20" y="122"/>
                </a:cubicBezTo>
                <a:cubicBezTo>
                  <a:pt x="16" y="124"/>
                  <a:pt x="23" y="119"/>
                  <a:pt x="23" y="120"/>
                </a:cubicBezTo>
                <a:cubicBezTo>
                  <a:pt x="24" y="118"/>
                  <a:pt x="26" y="117"/>
                  <a:pt x="28" y="116"/>
                </a:cubicBezTo>
                <a:close/>
                <a:moveTo>
                  <a:pt x="35" y="104"/>
                </a:moveTo>
                <a:cubicBezTo>
                  <a:pt x="29" y="107"/>
                  <a:pt x="23" y="111"/>
                  <a:pt x="18" y="114"/>
                </a:cubicBezTo>
                <a:cubicBezTo>
                  <a:pt x="16" y="116"/>
                  <a:pt x="17" y="115"/>
                  <a:pt x="18" y="114"/>
                </a:cubicBezTo>
                <a:cubicBezTo>
                  <a:pt x="20" y="112"/>
                  <a:pt x="21" y="111"/>
                  <a:pt x="23" y="109"/>
                </a:cubicBezTo>
                <a:cubicBezTo>
                  <a:pt x="26" y="107"/>
                  <a:pt x="28" y="106"/>
                  <a:pt x="30" y="104"/>
                </a:cubicBezTo>
                <a:cubicBezTo>
                  <a:pt x="32" y="104"/>
                  <a:pt x="33" y="104"/>
                  <a:pt x="35" y="104"/>
                </a:cubicBezTo>
                <a:close/>
                <a:moveTo>
                  <a:pt x="27" y="106"/>
                </a:moveTo>
                <a:cubicBezTo>
                  <a:pt x="25" y="107"/>
                  <a:pt x="23" y="108"/>
                  <a:pt x="21" y="109"/>
                </a:cubicBezTo>
                <a:cubicBezTo>
                  <a:pt x="20" y="111"/>
                  <a:pt x="18" y="113"/>
                  <a:pt x="16" y="115"/>
                </a:cubicBezTo>
                <a:cubicBezTo>
                  <a:pt x="16" y="114"/>
                  <a:pt x="16" y="113"/>
                  <a:pt x="16" y="113"/>
                </a:cubicBezTo>
                <a:cubicBezTo>
                  <a:pt x="16" y="113"/>
                  <a:pt x="16" y="112"/>
                  <a:pt x="16" y="112"/>
                </a:cubicBezTo>
                <a:cubicBezTo>
                  <a:pt x="18" y="111"/>
                  <a:pt x="21" y="109"/>
                  <a:pt x="23" y="107"/>
                </a:cubicBezTo>
                <a:cubicBezTo>
                  <a:pt x="25" y="106"/>
                  <a:pt x="33" y="102"/>
                  <a:pt x="27" y="106"/>
                </a:cubicBezTo>
                <a:close/>
                <a:moveTo>
                  <a:pt x="17" y="116"/>
                </a:moveTo>
                <a:cubicBezTo>
                  <a:pt x="20" y="114"/>
                  <a:pt x="22" y="112"/>
                  <a:pt x="25" y="110"/>
                </a:cubicBezTo>
                <a:cubicBezTo>
                  <a:pt x="28" y="108"/>
                  <a:pt x="31" y="107"/>
                  <a:pt x="34" y="105"/>
                </a:cubicBezTo>
                <a:cubicBezTo>
                  <a:pt x="29" y="108"/>
                  <a:pt x="22" y="113"/>
                  <a:pt x="17" y="118"/>
                </a:cubicBezTo>
                <a:cubicBezTo>
                  <a:pt x="17" y="117"/>
                  <a:pt x="17" y="117"/>
                  <a:pt x="17" y="116"/>
                </a:cubicBezTo>
                <a:close/>
                <a:moveTo>
                  <a:pt x="17" y="119"/>
                </a:moveTo>
                <a:cubicBezTo>
                  <a:pt x="24" y="116"/>
                  <a:pt x="30" y="112"/>
                  <a:pt x="36" y="108"/>
                </a:cubicBezTo>
                <a:cubicBezTo>
                  <a:pt x="33" y="110"/>
                  <a:pt x="30" y="114"/>
                  <a:pt x="26" y="116"/>
                </a:cubicBezTo>
                <a:cubicBezTo>
                  <a:pt x="23" y="118"/>
                  <a:pt x="21" y="120"/>
                  <a:pt x="18" y="122"/>
                </a:cubicBezTo>
                <a:cubicBezTo>
                  <a:pt x="18" y="121"/>
                  <a:pt x="18" y="120"/>
                  <a:pt x="17" y="119"/>
                </a:cubicBezTo>
                <a:close/>
                <a:moveTo>
                  <a:pt x="38" y="113"/>
                </a:moveTo>
                <a:cubicBezTo>
                  <a:pt x="41" y="111"/>
                  <a:pt x="34" y="116"/>
                  <a:pt x="34" y="116"/>
                </a:cubicBezTo>
                <a:cubicBezTo>
                  <a:pt x="32" y="118"/>
                  <a:pt x="29" y="119"/>
                  <a:pt x="27" y="121"/>
                </a:cubicBezTo>
                <a:cubicBezTo>
                  <a:pt x="24" y="122"/>
                  <a:pt x="21" y="124"/>
                  <a:pt x="19" y="126"/>
                </a:cubicBezTo>
                <a:cubicBezTo>
                  <a:pt x="19" y="125"/>
                  <a:pt x="19" y="124"/>
                  <a:pt x="18" y="123"/>
                </a:cubicBezTo>
                <a:cubicBezTo>
                  <a:pt x="26" y="121"/>
                  <a:pt x="32" y="116"/>
                  <a:pt x="38" y="113"/>
                </a:cubicBezTo>
                <a:close/>
                <a:moveTo>
                  <a:pt x="20" y="127"/>
                </a:moveTo>
                <a:cubicBezTo>
                  <a:pt x="26" y="125"/>
                  <a:pt x="33" y="122"/>
                  <a:pt x="38" y="118"/>
                </a:cubicBezTo>
                <a:cubicBezTo>
                  <a:pt x="32" y="122"/>
                  <a:pt x="26" y="127"/>
                  <a:pt x="20" y="131"/>
                </a:cubicBezTo>
                <a:cubicBezTo>
                  <a:pt x="20" y="130"/>
                  <a:pt x="20" y="129"/>
                  <a:pt x="20" y="127"/>
                </a:cubicBezTo>
                <a:close/>
                <a:moveTo>
                  <a:pt x="28" y="157"/>
                </a:moveTo>
                <a:cubicBezTo>
                  <a:pt x="30" y="156"/>
                  <a:pt x="32" y="155"/>
                  <a:pt x="34" y="154"/>
                </a:cubicBezTo>
                <a:cubicBezTo>
                  <a:pt x="35" y="154"/>
                  <a:pt x="36" y="153"/>
                  <a:pt x="37" y="153"/>
                </a:cubicBezTo>
                <a:cubicBezTo>
                  <a:pt x="34" y="154"/>
                  <a:pt x="31" y="156"/>
                  <a:pt x="29" y="159"/>
                </a:cubicBezTo>
                <a:cubicBezTo>
                  <a:pt x="29" y="158"/>
                  <a:pt x="29" y="158"/>
                  <a:pt x="28" y="157"/>
                </a:cubicBezTo>
                <a:close/>
                <a:moveTo>
                  <a:pt x="36" y="160"/>
                </a:moveTo>
                <a:cubicBezTo>
                  <a:pt x="35" y="161"/>
                  <a:pt x="30" y="164"/>
                  <a:pt x="33" y="162"/>
                </a:cubicBezTo>
                <a:cubicBezTo>
                  <a:pt x="36" y="159"/>
                  <a:pt x="39" y="157"/>
                  <a:pt x="42" y="154"/>
                </a:cubicBezTo>
                <a:cubicBezTo>
                  <a:pt x="42" y="154"/>
                  <a:pt x="41" y="153"/>
                  <a:pt x="41" y="154"/>
                </a:cubicBezTo>
                <a:cubicBezTo>
                  <a:pt x="38" y="155"/>
                  <a:pt x="32" y="157"/>
                  <a:pt x="30" y="159"/>
                </a:cubicBezTo>
                <a:cubicBezTo>
                  <a:pt x="33" y="156"/>
                  <a:pt x="37" y="154"/>
                  <a:pt x="41" y="151"/>
                </a:cubicBezTo>
                <a:cubicBezTo>
                  <a:pt x="41" y="151"/>
                  <a:pt x="41" y="150"/>
                  <a:pt x="40" y="151"/>
                </a:cubicBezTo>
                <a:cubicBezTo>
                  <a:pt x="36" y="152"/>
                  <a:pt x="33" y="154"/>
                  <a:pt x="29" y="156"/>
                </a:cubicBezTo>
                <a:cubicBezTo>
                  <a:pt x="33" y="153"/>
                  <a:pt x="38" y="150"/>
                  <a:pt x="41" y="147"/>
                </a:cubicBezTo>
                <a:cubicBezTo>
                  <a:pt x="41" y="147"/>
                  <a:pt x="41" y="146"/>
                  <a:pt x="41" y="146"/>
                </a:cubicBezTo>
                <a:cubicBezTo>
                  <a:pt x="38" y="147"/>
                  <a:pt x="36" y="149"/>
                  <a:pt x="34" y="150"/>
                </a:cubicBezTo>
                <a:cubicBezTo>
                  <a:pt x="32" y="151"/>
                  <a:pt x="29" y="152"/>
                  <a:pt x="28" y="153"/>
                </a:cubicBezTo>
                <a:cubicBezTo>
                  <a:pt x="32" y="148"/>
                  <a:pt x="37" y="145"/>
                  <a:pt x="41" y="141"/>
                </a:cubicBezTo>
                <a:cubicBezTo>
                  <a:pt x="41" y="146"/>
                  <a:pt x="42" y="152"/>
                  <a:pt x="42" y="157"/>
                </a:cubicBezTo>
                <a:cubicBezTo>
                  <a:pt x="42" y="157"/>
                  <a:pt x="42" y="157"/>
                  <a:pt x="42" y="157"/>
                </a:cubicBezTo>
                <a:cubicBezTo>
                  <a:pt x="40" y="158"/>
                  <a:pt x="38" y="159"/>
                  <a:pt x="36" y="160"/>
                </a:cubicBezTo>
                <a:close/>
                <a:moveTo>
                  <a:pt x="27" y="95"/>
                </a:moveTo>
                <a:cubicBezTo>
                  <a:pt x="30" y="93"/>
                  <a:pt x="32" y="91"/>
                  <a:pt x="35" y="89"/>
                </a:cubicBezTo>
                <a:cubicBezTo>
                  <a:pt x="36" y="88"/>
                  <a:pt x="39" y="85"/>
                  <a:pt x="36" y="88"/>
                </a:cubicBezTo>
                <a:cubicBezTo>
                  <a:pt x="34" y="90"/>
                  <a:pt x="33" y="91"/>
                  <a:pt x="31" y="93"/>
                </a:cubicBezTo>
                <a:cubicBezTo>
                  <a:pt x="31" y="93"/>
                  <a:pt x="31" y="94"/>
                  <a:pt x="31" y="94"/>
                </a:cubicBezTo>
                <a:cubicBezTo>
                  <a:pt x="33" y="93"/>
                  <a:pt x="35" y="92"/>
                  <a:pt x="37" y="91"/>
                </a:cubicBezTo>
                <a:cubicBezTo>
                  <a:pt x="37" y="91"/>
                  <a:pt x="35" y="93"/>
                  <a:pt x="35" y="94"/>
                </a:cubicBezTo>
                <a:cubicBezTo>
                  <a:pt x="35" y="94"/>
                  <a:pt x="35" y="95"/>
                  <a:pt x="35" y="95"/>
                </a:cubicBezTo>
                <a:cubicBezTo>
                  <a:pt x="37" y="94"/>
                  <a:pt x="39" y="92"/>
                  <a:pt x="38" y="95"/>
                </a:cubicBezTo>
                <a:cubicBezTo>
                  <a:pt x="37" y="95"/>
                  <a:pt x="38" y="96"/>
                  <a:pt x="38" y="95"/>
                </a:cubicBezTo>
                <a:cubicBezTo>
                  <a:pt x="39" y="95"/>
                  <a:pt x="39" y="94"/>
                  <a:pt x="39" y="93"/>
                </a:cubicBezTo>
                <a:cubicBezTo>
                  <a:pt x="39" y="94"/>
                  <a:pt x="39" y="95"/>
                  <a:pt x="39" y="97"/>
                </a:cubicBezTo>
                <a:cubicBezTo>
                  <a:pt x="35" y="95"/>
                  <a:pt x="31" y="94"/>
                  <a:pt x="27" y="95"/>
                </a:cubicBezTo>
                <a:close/>
                <a:moveTo>
                  <a:pt x="39" y="50"/>
                </a:moveTo>
                <a:cubicBezTo>
                  <a:pt x="38" y="51"/>
                  <a:pt x="37" y="52"/>
                  <a:pt x="35" y="53"/>
                </a:cubicBezTo>
                <a:cubicBezTo>
                  <a:pt x="31" y="56"/>
                  <a:pt x="27" y="58"/>
                  <a:pt x="23" y="61"/>
                </a:cubicBezTo>
                <a:cubicBezTo>
                  <a:pt x="21" y="63"/>
                  <a:pt x="18" y="65"/>
                  <a:pt x="16" y="67"/>
                </a:cubicBezTo>
                <a:cubicBezTo>
                  <a:pt x="14" y="69"/>
                  <a:pt x="12" y="70"/>
                  <a:pt x="11" y="71"/>
                </a:cubicBezTo>
                <a:cubicBezTo>
                  <a:pt x="10" y="72"/>
                  <a:pt x="9" y="72"/>
                  <a:pt x="8" y="73"/>
                </a:cubicBezTo>
                <a:cubicBezTo>
                  <a:pt x="9" y="72"/>
                  <a:pt x="10" y="72"/>
                  <a:pt x="10" y="71"/>
                </a:cubicBezTo>
                <a:cubicBezTo>
                  <a:pt x="15" y="66"/>
                  <a:pt x="18" y="61"/>
                  <a:pt x="23" y="57"/>
                </a:cubicBezTo>
                <a:cubicBezTo>
                  <a:pt x="29" y="53"/>
                  <a:pt x="33" y="47"/>
                  <a:pt x="39" y="42"/>
                </a:cubicBezTo>
                <a:cubicBezTo>
                  <a:pt x="39" y="45"/>
                  <a:pt x="39" y="47"/>
                  <a:pt x="39" y="50"/>
                </a:cubicBezTo>
                <a:close/>
                <a:moveTo>
                  <a:pt x="38" y="35"/>
                </a:moveTo>
                <a:cubicBezTo>
                  <a:pt x="33" y="39"/>
                  <a:pt x="28" y="43"/>
                  <a:pt x="23" y="48"/>
                </a:cubicBezTo>
                <a:cubicBezTo>
                  <a:pt x="18" y="53"/>
                  <a:pt x="11" y="58"/>
                  <a:pt x="6" y="62"/>
                </a:cubicBezTo>
                <a:cubicBezTo>
                  <a:pt x="12" y="56"/>
                  <a:pt x="16" y="50"/>
                  <a:pt x="22" y="45"/>
                </a:cubicBezTo>
                <a:cubicBezTo>
                  <a:pt x="27" y="40"/>
                  <a:pt x="33" y="36"/>
                  <a:pt x="38" y="31"/>
                </a:cubicBezTo>
                <a:cubicBezTo>
                  <a:pt x="38" y="31"/>
                  <a:pt x="38" y="30"/>
                  <a:pt x="38" y="30"/>
                </a:cubicBezTo>
                <a:cubicBezTo>
                  <a:pt x="38" y="32"/>
                  <a:pt x="38" y="33"/>
                  <a:pt x="38" y="35"/>
                </a:cubicBezTo>
                <a:cubicBezTo>
                  <a:pt x="38" y="35"/>
                  <a:pt x="38" y="35"/>
                  <a:pt x="38" y="35"/>
                </a:cubicBezTo>
                <a:close/>
                <a:moveTo>
                  <a:pt x="38" y="30"/>
                </a:moveTo>
                <a:cubicBezTo>
                  <a:pt x="38" y="30"/>
                  <a:pt x="37" y="30"/>
                  <a:pt x="37" y="30"/>
                </a:cubicBezTo>
                <a:cubicBezTo>
                  <a:pt x="31" y="33"/>
                  <a:pt x="27" y="39"/>
                  <a:pt x="22" y="43"/>
                </a:cubicBezTo>
                <a:cubicBezTo>
                  <a:pt x="20" y="44"/>
                  <a:pt x="18" y="46"/>
                  <a:pt x="16" y="48"/>
                </a:cubicBezTo>
                <a:cubicBezTo>
                  <a:pt x="17" y="46"/>
                  <a:pt x="18" y="45"/>
                  <a:pt x="19" y="44"/>
                </a:cubicBezTo>
                <a:cubicBezTo>
                  <a:pt x="22" y="41"/>
                  <a:pt x="25" y="38"/>
                  <a:pt x="28" y="36"/>
                </a:cubicBezTo>
                <a:cubicBezTo>
                  <a:pt x="31" y="33"/>
                  <a:pt x="34" y="30"/>
                  <a:pt x="37" y="27"/>
                </a:cubicBezTo>
                <a:cubicBezTo>
                  <a:pt x="37" y="28"/>
                  <a:pt x="38" y="29"/>
                  <a:pt x="38" y="30"/>
                </a:cubicBezTo>
                <a:close/>
                <a:moveTo>
                  <a:pt x="26" y="35"/>
                </a:moveTo>
                <a:cubicBezTo>
                  <a:pt x="22" y="39"/>
                  <a:pt x="17" y="42"/>
                  <a:pt x="13" y="46"/>
                </a:cubicBezTo>
                <a:cubicBezTo>
                  <a:pt x="15" y="44"/>
                  <a:pt x="16" y="42"/>
                  <a:pt x="18" y="41"/>
                </a:cubicBezTo>
                <a:cubicBezTo>
                  <a:pt x="24" y="35"/>
                  <a:pt x="29" y="30"/>
                  <a:pt x="33" y="24"/>
                </a:cubicBezTo>
                <a:cubicBezTo>
                  <a:pt x="34" y="24"/>
                  <a:pt x="33" y="24"/>
                  <a:pt x="33" y="24"/>
                </a:cubicBezTo>
                <a:cubicBezTo>
                  <a:pt x="27" y="27"/>
                  <a:pt x="23" y="31"/>
                  <a:pt x="18" y="35"/>
                </a:cubicBezTo>
                <a:cubicBezTo>
                  <a:pt x="16" y="37"/>
                  <a:pt x="13" y="39"/>
                  <a:pt x="11" y="41"/>
                </a:cubicBezTo>
                <a:cubicBezTo>
                  <a:pt x="9" y="42"/>
                  <a:pt x="8" y="43"/>
                  <a:pt x="6" y="44"/>
                </a:cubicBezTo>
                <a:cubicBezTo>
                  <a:pt x="3" y="47"/>
                  <a:pt x="6" y="44"/>
                  <a:pt x="7" y="43"/>
                </a:cubicBezTo>
                <a:cubicBezTo>
                  <a:pt x="12" y="39"/>
                  <a:pt x="17" y="34"/>
                  <a:pt x="22" y="31"/>
                </a:cubicBezTo>
                <a:cubicBezTo>
                  <a:pt x="27" y="27"/>
                  <a:pt x="31" y="25"/>
                  <a:pt x="34" y="20"/>
                </a:cubicBezTo>
                <a:cubicBezTo>
                  <a:pt x="34" y="20"/>
                  <a:pt x="34" y="19"/>
                  <a:pt x="33" y="19"/>
                </a:cubicBezTo>
                <a:cubicBezTo>
                  <a:pt x="29" y="23"/>
                  <a:pt x="24" y="26"/>
                  <a:pt x="19" y="29"/>
                </a:cubicBezTo>
                <a:cubicBezTo>
                  <a:pt x="17" y="31"/>
                  <a:pt x="14" y="34"/>
                  <a:pt x="12" y="36"/>
                </a:cubicBezTo>
                <a:cubicBezTo>
                  <a:pt x="10" y="37"/>
                  <a:pt x="9" y="38"/>
                  <a:pt x="8" y="39"/>
                </a:cubicBezTo>
                <a:cubicBezTo>
                  <a:pt x="9" y="38"/>
                  <a:pt x="5" y="42"/>
                  <a:pt x="4" y="42"/>
                </a:cubicBezTo>
                <a:cubicBezTo>
                  <a:pt x="4" y="42"/>
                  <a:pt x="4" y="42"/>
                  <a:pt x="4" y="42"/>
                </a:cubicBezTo>
                <a:cubicBezTo>
                  <a:pt x="4" y="42"/>
                  <a:pt x="4" y="42"/>
                  <a:pt x="4" y="42"/>
                </a:cubicBezTo>
                <a:cubicBezTo>
                  <a:pt x="8" y="37"/>
                  <a:pt x="13" y="33"/>
                  <a:pt x="17" y="29"/>
                </a:cubicBezTo>
                <a:cubicBezTo>
                  <a:pt x="22" y="24"/>
                  <a:pt x="28" y="20"/>
                  <a:pt x="33" y="16"/>
                </a:cubicBezTo>
                <a:cubicBezTo>
                  <a:pt x="33" y="16"/>
                  <a:pt x="33" y="15"/>
                  <a:pt x="33" y="15"/>
                </a:cubicBezTo>
                <a:cubicBezTo>
                  <a:pt x="35" y="18"/>
                  <a:pt x="36" y="22"/>
                  <a:pt x="37" y="26"/>
                </a:cubicBezTo>
                <a:cubicBezTo>
                  <a:pt x="32" y="28"/>
                  <a:pt x="30" y="32"/>
                  <a:pt x="26" y="35"/>
                </a:cubicBezTo>
                <a:close/>
                <a:moveTo>
                  <a:pt x="14" y="32"/>
                </a:moveTo>
                <a:cubicBezTo>
                  <a:pt x="10" y="35"/>
                  <a:pt x="7" y="38"/>
                  <a:pt x="4" y="41"/>
                </a:cubicBezTo>
                <a:cubicBezTo>
                  <a:pt x="4" y="40"/>
                  <a:pt x="4" y="39"/>
                  <a:pt x="4" y="38"/>
                </a:cubicBezTo>
                <a:cubicBezTo>
                  <a:pt x="8" y="35"/>
                  <a:pt x="13" y="31"/>
                  <a:pt x="17" y="28"/>
                </a:cubicBezTo>
                <a:cubicBezTo>
                  <a:pt x="16" y="29"/>
                  <a:pt x="15" y="30"/>
                  <a:pt x="14" y="32"/>
                </a:cubicBezTo>
                <a:close/>
                <a:moveTo>
                  <a:pt x="4" y="32"/>
                </a:moveTo>
                <a:cubicBezTo>
                  <a:pt x="9" y="29"/>
                  <a:pt x="13" y="26"/>
                  <a:pt x="18" y="22"/>
                </a:cubicBezTo>
                <a:cubicBezTo>
                  <a:pt x="19" y="21"/>
                  <a:pt x="20" y="20"/>
                  <a:pt x="22" y="19"/>
                </a:cubicBezTo>
                <a:cubicBezTo>
                  <a:pt x="15" y="24"/>
                  <a:pt x="9" y="29"/>
                  <a:pt x="4" y="36"/>
                </a:cubicBezTo>
                <a:cubicBezTo>
                  <a:pt x="4" y="35"/>
                  <a:pt x="4" y="34"/>
                  <a:pt x="4" y="32"/>
                </a:cubicBezTo>
                <a:close/>
                <a:moveTo>
                  <a:pt x="4" y="27"/>
                </a:moveTo>
                <a:cubicBezTo>
                  <a:pt x="7" y="25"/>
                  <a:pt x="11" y="22"/>
                  <a:pt x="14" y="20"/>
                </a:cubicBezTo>
                <a:cubicBezTo>
                  <a:pt x="16" y="18"/>
                  <a:pt x="18" y="16"/>
                  <a:pt x="21" y="14"/>
                </a:cubicBezTo>
                <a:cubicBezTo>
                  <a:pt x="22" y="13"/>
                  <a:pt x="23" y="13"/>
                  <a:pt x="24" y="12"/>
                </a:cubicBezTo>
                <a:cubicBezTo>
                  <a:pt x="24" y="12"/>
                  <a:pt x="24" y="12"/>
                  <a:pt x="24" y="11"/>
                </a:cubicBezTo>
                <a:cubicBezTo>
                  <a:pt x="24" y="12"/>
                  <a:pt x="24" y="12"/>
                  <a:pt x="23" y="12"/>
                </a:cubicBezTo>
                <a:cubicBezTo>
                  <a:pt x="19" y="16"/>
                  <a:pt x="16" y="20"/>
                  <a:pt x="12" y="24"/>
                </a:cubicBezTo>
                <a:cubicBezTo>
                  <a:pt x="9" y="26"/>
                  <a:pt x="6" y="28"/>
                  <a:pt x="4" y="31"/>
                </a:cubicBezTo>
                <a:cubicBezTo>
                  <a:pt x="4" y="29"/>
                  <a:pt x="4" y="28"/>
                  <a:pt x="4" y="27"/>
                </a:cubicBezTo>
                <a:close/>
                <a:moveTo>
                  <a:pt x="5" y="23"/>
                </a:moveTo>
                <a:cubicBezTo>
                  <a:pt x="6" y="22"/>
                  <a:pt x="8" y="21"/>
                  <a:pt x="10" y="19"/>
                </a:cubicBezTo>
                <a:cubicBezTo>
                  <a:pt x="8" y="21"/>
                  <a:pt x="6" y="23"/>
                  <a:pt x="4" y="25"/>
                </a:cubicBezTo>
                <a:cubicBezTo>
                  <a:pt x="4" y="25"/>
                  <a:pt x="4" y="24"/>
                  <a:pt x="5" y="24"/>
                </a:cubicBezTo>
                <a:cubicBezTo>
                  <a:pt x="5" y="24"/>
                  <a:pt x="5" y="23"/>
                  <a:pt x="5" y="23"/>
                </a:cubicBezTo>
                <a:close/>
                <a:moveTo>
                  <a:pt x="6" y="18"/>
                </a:moveTo>
                <a:cubicBezTo>
                  <a:pt x="8" y="16"/>
                  <a:pt x="10" y="14"/>
                  <a:pt x="12" y="12"/>
                </a:cubicBezTo>
                <a:cubicBezTo>
                  <a:pt x="13" y="11"/>
                  <a:pt x="14" y="10"/>
                  <a:pt x="15" y="9"/>
                </a:cubicBezTo>
                <a:cubicBezTo>
                  <a:pt x="17" y="8"/>
                  <a:pt x="19" y="5"/>
                  <a:pt x="16" y="9"/>
                </a:cubicBezTo>
                <a:cubicBezTo>
                  <a:pt x="12" y="13"/>
                  <a:pt x="9" y="16"/>
                  <a:pt x="5" y="20"/>
                </a:cubicBezTo>
                <a:cubicBezTo>
                  <a:pt x="6" y="19"/>
                  <a:pt x="6" y="19"/>
                  <a:pt x="6" y="18"/>
                </a:cubicBezTo>
                <a:close/>
                <a:moveTo>
                  <a:pt x="15" y="109"/>
                </a:moveTo>
                <a:cubicBezTo>
                  <a:pt x="19" y="106"/>
                  <a:pt x="23" y="104"/>
                  <a:pt x="28" y="104"/>
                </a:cubicBezTo>
                <a:cubicBezTo>
                  <a:pt x="23" y="106"/>
                  <a:pt x="19" y="109"/>
                  <a:pt x="16" y="112"/>
                </a:cubicBezTo>
                <a:cubicBezTo>
                  <a:pt x="15" y="111"/>
                  <a:pt x="15" y="111"/>
                  <a:pt x="15" y="110"/>
                </a:cubicBezTo>
                <a:cubicBezTo>
                  <a:pt x="15" y="110"/>
                  <a:pt x="15" y="109"/>
                  <a:pt x="15" y="109"/>
                </a:cubicBezTo>
                <a:close/>
                <a:moveTo>
                  <a:pt x="51" y="208"/>
                </a:moveTo>
                <a:cubicBezTo>
                  <a:pt x="50" y="207"/>
                  <a:pt x="48" y="206"/>
                  <a:pt x="47" y="205"/>
                </a:cubicBezTo>
                <a:cubicBezTo>
                  <a:pt x="44" y="202"/>
                  <a:pt x="40" y="202"/>
                  <a:pt x="37" y="201"/>
                </a:cubicBezTo>
                <a:cubicBezTo>
                  <a:pt x="36" y="193"/>
                  <a:pt x="35" y="184"/>
                  <a:pt x="35" y="176"/>
                </a:cubicBezTo>
                <a:cubicBezTo>
                  <a:pt x="38" y="175"/>
                  <a:pt x="41" y="173"/>
                  <a:pt x="44" y="173"/>
                </a:cubicBezTo>
                <a:cubicBezTo>
                  <a:pt x="47" y="181"/>
                  <a:pt x="53" y="188"/>
                  <a:pt x="56" y="197"/>
                </a:cubicBezTo>
                <a:cubicBezTo>
                  <a:pt x="52" y="199"/>
                  <a:pt x="51" y="203"/>
                  <a:pt x="51" y="208"/>
                </a:cubicBezTo>
                <a:close/>
                <a:moveTo>
                  <a:pt x="43" y="170"/>
                </a:moveTo>
                <a:cubicBezTo>
                  <a:pt x="43" y="170"/>
                  <a:pt x="43" y="170"/>
                  <a:pt x="43" y="170"/>
                </a:cubicBezTo>
                <a:cubicBezTo>
                  <a:pt x="43" y="170"/>
                  <a:pt x="42" y="169"/>
                  <a:pt x="42" y="170"/>
                </a:cubicBezTo>
                <a:cubicBezTo>
                  <a:pt x="42" y="170"/>
                  <a:pt x="41" y="170"/>
                  <a:pt x="40" y="171"/>
                </a:cubicBezTo>
                <a:cubicBezTo>
                  <a:pt x="39" y="171"/>
                  <a:pt x="39" y="171"/>
                  <a:pt x="39" y="171"/>
                </a:cubicBezTo>
                <a:cubicBezTo>
                  <a:pt x="39" y="171"/>
                  <a:pt x="39" y="171"/>
                  <a:pt x="40" y="171"/>
                </a:cubicBezTo>
                <a:cubicBezTo>
                  <a:pt x="41" y="170"/>
                  <a:pt x="42" y="169"/>
                  <a:pt x="43" y="168"/>
                </a:cubicBezTo>
                <a:cubicBezTo>
                  <a:pt x="43" y="168"/>
                  <a:pt x="43" y="167"/>
                  <a:pt x="42" y="168"/>
                </a:cubicBezTo>
                <a:cubicBezTo>
                  <a:pt x="40" y="168"/>
                  <a:pt x="35" y="169"/>
                  <a:pt x="34" y="171"/>
                </a:cubicBezTo>
                <a:cubicBezTo>
                  <a:pt x="36" y="168"/>
                  <a:pt x="39" y="167"/>
                  <a:pt x="42" y="165"/>
                </a:cubicBezTo>
                <a:cubicBezTo>
                  <a:pt x="42" y="164"/>
                  <a:pt x="42" y="164"/>
                  <a:pt x="42" y="164"/>
                </a:cubicBezTo>
                <a:cubicBezTo>
                  <a:pt x="40" y="165"/>
                  <a:pt x="39" y="166"/>
                  <a:pt x="37" y="166"/>
                </a:cubicBezTo>
                <a:cubicBezTo>
                  <a:pt x="35" y="167"/>
                  <a:pt x="31" y="170"/>
                  <a:pt x="36" y="167"/>
                </a:cubicBezTo>
                <a:cubicBezTo>
                  <a:pt x="38" y="165"/>
                  <a:pt x="40" y="163"/>
                  <a:pt x="42" y="161"/>
                </a:cubicBezTo>
                <a:cubicBezTo>
                  <a:pt x="42" y="161"/>
                  <a:pt x="42" y="161"/>
                  <a:pt x="42" y="161"/>
                </a:cubicBezTo>
                <a:cubicBezTo>
                  <a:pt x="39" y="162"/>
                  <a:pt x="35" y="163"/>
                  <a:pt x="33" y="165"/>
                </a:cubicBezTo>
                <a:cubicBezTo>
                  <a:pt x="36" y="162"/>
                  <a:pt x="40" y="161"/>
                  <a:pt x="42" y="157"/>
                </a:cubicBezTo>
                <a:cubicBezTo>
                  <a:pt x="42" y="162"/>
                  <a:pt x="43" y="166"/>
                  <a:pt x="43" y="170"/>
                </a:cubicBezTo>
                <a:close/>
                <a:moveTo>
                  <a:pt x="33" y="15"/>
                </a:moveTo>
                <a:cubicBezTo>
                  <a:pt x="33" y="15"/>
                  <a:pt x="33" y="15"/>
                  <a:pt x="32" y="15"/>
                </a:cubicBezTo>
                <a:cubicBezTo>
                  <a:pt x="28" y="19"/>
                  <a:pt x="23" y="22"/>
                  <a:pt x="18" y="26"/>
                </a:cubicBezTo>
                <a:cubicBezTo>
                  <a:pt x="16" y="28"/>
                  <a:pt x="13" y="31"/>
                  <a:pt x="10" y="33"/>
                </a:cubicBezTo>
                <a:cubicBezTo>
                  <a:pt x="9" y="34"/>
                  <a:pt x="7" y="35"/>
                  <a:pt x="6" y="36"/>
                </a:cubicBezTo>
                <a:cubicBezTo>
                  <a:pt x="4" y="37"/>
                  <a:pt x="4" y="38"/>
                  <a:pt x="5" y="36"/>
                </a:cubicBezTo>
                <a:cubicBezTo>
                  <a:pt x="11" y="27"/>
                  <a:pt x="21" y="21"/>
                  <a:pt x="28" y="14"/>
                </a:cubicBezTo>
                <a:cubicBezTo>
                  <a:pt x="29" y="14"/>
                  <a:pt x="29" y="13"/>
                  <a:pt x="29" y="13"/>
                </a:cubicBezTo>
                <a:cubicBezTo>
                  <a:pt x="30" y="13"/>
                  <a:pt x="30" y="12"/>
                  <a:pt x="30" y="12"/>
                </a:cubicBezTo>
                <a:cubicBezTo>
                  <a:pt x="30" y="12"/>
                  <a:pt x="30" y="12"/>
                  <a:pt x="30" y="12"/>
                </a:cubicBezTo>
                <a:cubicBezTo>
                  <a:pt x="31" y="13"/>
                  <a:pt x="32" y="14"/>
                  <a:pt x="33" y="15"/>
                </a:cubicBezTo>
                <a:close/>
                <a:moveTo>
                  <a:pt x="26" y="8"/>
                </a:moveTo>
                <a:cubicBezTo>
                  <a:pt x="27" y="9"/>
                  <a:pt x="29" y="10"/>
                  <a:pt x="30" y="11"/>
                </a:cubicBezTo>
                <a:cubicBezTo>
                  <a:pt x="30" y="11"/>
                  <a:pt x="30" y="11"/>
                  <a:pt x="30" y="11"/>
                </a:cubicBezTo>
                <a:cubicBezTo>
                  <a:pt x="25" y="15"/>
                  <a:pt x="21" y="19"/>
                  <a:pt x="16" y="22"/>
                </a:cubicBezTo>
                <a:cubicBezTo>
                  <a:pt x="14" y="24"/>
                  <a:pt x="12" y="25"/>
                  <a:pt x="10" y="27"/>
                </a:cubicBezTo>
                <a:cubicBezTo>
                  <a:pt x="9" y="28"/>
                  <a:pt x="8" y="28"/>
                  <a:pt x="7" y="29"/>
                </a:cubicBezTo>
                <a:cubicBezTo>
                  <a:pt x="7" y="29"/>
                  <a:pt x="3" y="33"/>
                  <a:pt x="5" y="30"/>
                </a:cubicBezTo>
                <a:cubicBezTo>
                  <a:pt x="7" y="27"/>
                  <a:pt x="11" y="25"/>
                  <a:pt x="14" y="22"/>
                </a:cubicBezTo>
                <a:cubicBezTo>
                  <a:pt x="18" y="18"/>
                  <a:pt x="22" y="14"/>
                  <a:pt x="27" y="10"/>
                </a:cubicBezTo>
                <a:cubicBezTo>
                  <a:pt x="27" y="10"/>
                  <a:pt x="26" y="10"/>
                  <a:pt x="26" y="10"/>
                </a:cubicBezTo>
                <a:cubicBezTo>
                  <a:pt x="18" y="14"/>
                  <a:pt x="12" y="21"/>
                  <a:pt x="4" y="26"/>
                </a:cubicBezTo>
                <a:cubicBezTo>
                  <a:pt x="4" y="26"/>
                  <a:pt x="4" y="26"/>
                  <a:pt x="4" y="26"/>
                </a:cubicBezTo>
                <a:cubicBezTo>
                  <a:pt x="7" y="24"/>
                  <a:pt x="10" y="20"/>
                  <a:pt x="12" y="18"/>
                </a:cubicBezTo>
                <a:cubicBezTo>
                  <a:pt x="15" y="15"/>
                  <a:pt x="17" y="13"/>
                  <a:pt x="20" y="11"/>
                </a:cubicBezTo>
                <a:cubicBezTo>
                  <a:pt x="21" y="11"/>
                  <a:pt x="22" y="10"/>
                  <a:pt x="22" y="9"/>
                </a:cubicBezTo>
                <a:cubicBezTo>
                  <a:pt x="22" y="9"/>
                  <a:pt x="23" y="9"/>
                  <a:pt x="23" y="8"/>
                </a:cubicBezTo>
                <a:cubicBezTo>
                  <a:pt x="23" y="8"/>
                  <a:pt x="23" y="8"/>
                  <a:pt x="23" y="8"/>
                </a:cubicBezTo>
                <a:cubicBezTo>
                  <a:pt x="17" y="12"/>
                  <a:pt x="11" y="18"/>
                  <a:pt x="5" y="22"/>
                </a:cubicBezTo>
                <a:cubicBezTo>
                  <a:pt x="5" y="22"/>
                  <a:pt x="5" y="22"/>
                  <a:pt x="5" y="22"/>
                </a:cubicBezTo>
                <a:cubicBezTo>
                  <a:pt x="6" y="21"/>
                  <a:pt x="7" y="19"/>
                  <a:pt x="8" y="19"/>
                </a:cubicBezTo>
                <a:cubicBezTo>
                  <a:pt x="9" y="17"/>
                  <a:pt x="10" y="16"/>
                  <a:pt x="12" y="14"/>
                </a:cubicBezTo>
                <a:cubicBezTo>
                  <a:pt x="14" y="12"/>
                  <a:pt x="17" y="9"/>
                  <a:pt x="19" y="6"/>
                </a:cubicBezTo>
                <a:cubicBezTo>
                  <a:pt x="19" y="6"/>
                  <a:pt x="19" y="6"/>
                  <a:pt x="18" y="6"/>
                </a:cubicBezTo>
                <a:cubicBezTo>
                  <a:pt x="14" y="9"/>
                  <a:pt x="10" y="12"/>
                  <a:pt x="7" y="16"/>
                </a:cubicBezTo>
                <a:cubicBezTo>
                  <a:pt x="10" y="8"/>
                  <a:pt x="16" y="2"/>
                  <a:pt x="26"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6"/>
          <p:cNvSpPr>
            <a:spLocks/>
          </p:cNvSpPr>
          <p:nvPr/>
        </p:nvSpPr>
        <p:spPr bwMode="auto">
          <a:xfrm>
            <a:off x="3190875" y="4024313"/>
            <a:ext cx="22225" cy="41275"/>
          </a:xfrm>
          <a:custGeom>
            <a:avLst/>
            <a:gdLst>
              <a:gd name="T0" fmla="*/ 3 w 6"/>
              <a:gd name="T1" fmla="*/ 2 h 11"/>
              <a:gd name="T2" fmla="*/ 1 w 6"/>
              <a:gd name="T3" fmla="*/ 3 h 11"/>
              <a:gd name="T4" fmla="*/ 3 w 6"/>
              <a:gd name="T5" fmla="*/ 10 h 11"/>
              <a:gd name="T6" fmla="*/ 5 w 6"/>
              <a:gd name="T7" fmla="*/ 8 h 11"/>
              <a:gd name="T8" fmla="*/ 3 w 6"/>
              <a:gd name="T9" fmla="*/ 2 h 11"/>
            </a:gdLst>
            <a:ahLst/>
            <a:cxnLst>
              <a:cxn ang="0">
                <a:pos x="T0" y="T1"/>
              </a:cxn>
              <a:cxn ang="0">
                <a:pos x="T2" y="T3"/>
              </a:cxn>
              <a:cxn ang="0">
                <a:pos x="T4" y="T5"/>
              </a:cxn>
              <a:cxn ang="0">
                <a:pos x="T6" y="T7"/>
              </a:cxn>
              <a:cxn ang="0">
                <a:pos x="T8" y="T9"/>
              </a:cxn>
            </a:cxnLst>
            <a:rect l="0" t="0" r="r" b="b"/>
            <a:pathLst>
              <a:path w="6" h="11">
                <a:moveTo>
                  <a:pt x="3" y="2"/>
                </a:moveTo>
                <a:cubicBezTo>
                  <a:pt x="3" y="0"/>
                  <a:pt x="0" y="1"/>
                  <a:pt x="1" y="3"/>
                </a:cubicBezTo>
                <a:cubicBezTo>
                  <a:pt x="1" y="5"/>
                  <a:pt x="1" y="8"/>
                  <a:pt x="3" y="10"/>
                </a:cubicBezTo>
                <a:cubicBezTo>
                  <a:pt x="4" y="11"/>
                  <a:pt x="6" y="10"/>
                  <a:pt x="5" y="8"/>
                </a:cubicBezTo>
                <a:cubicBezTo>
                  <a:pt x="4" y="6"/>
                  <a:pt x="4" y="4"/>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7"/>
          <p:cNvSpPr>
            <a:spLocks/>
          </p:cNvSpPr>
          <p:nvPr/>
        </p:nvSpPr>
        <p:spPr bwMode="auto">
          <a:xfrm>
            <a:off x="1177925" y="7747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8"/>
          <p:cNvSpPr>
            <a:spLocks noEditPoints="1"/>
          </p:cNvSpPr>
          <p:nvPr/>
        </p:nvSpPr>
        <p:spPr bwMode="auto">
          <a:xfrm>
            <a:off x="3738563" y="909638"/>
            <a:ext cx="209550" cy="239713"/>
          </a:xfrm>
          <a:custGeom>
            <a:avLst/>
            <a:gdLst>
              <a:gd name="T0" fmla="*/ 16 w 56"/>
              <a:gd name="T1" fmla="*/ 3 h 64"/>
              <a:gd name="T2" fmla="*/ 25 w 56"/>
              <a:gd name="T3" fmla="*/ 63 h 64"/>
              <a:gd name="T4" fmla="*/ 55 w 56"/>
              <a:gd name="T5" fmla="*/ 10 h 64"/>
              <a:gd name="T6" fmla="*/ 27 w 56"/>
              <a:gd name="T7" fmla="*/ 60 h 64"/>
              <a:gd name="T8" fmla="*/ 30 w 56"/>
              <a:gd name="T9" fmla="*/ 51 h 64"/>
              <a:gd name="T10" fmla="*/ 35 w 56"/>
              <a:gd name="T11" fmla="*/ 48 h 64"/>
              <a:gd name="T12" fmla="*/ 37 w 56"/>
              <a:gd name="T13" fmla="*/ 46 h 64"/>
              <a:gd name="T14" fmla="*/ 24 w 56"/>
              <a:gd name="T15" fmla="*/ 56 h 64"/>
              <a:gd name="T16" fmla="*/ 24 w 56"/>
              <a:gd name="T17" fmla="*/ 56 h 64"/>
              <a:gd name="T18" fmla="*/ 21 w 56"/>
              <a:gd name="T19" fmla="*/ 52 h 64"/>
              <a:gd name="T20" fmla="*/ 34 w 56"/>
              <a:gd name="T21" fmla="*/ 41 h 64"/>
              <a:gd name="T22" fmla="*/ 36 w 56"/>
              <a:gd name="T23" fmla="*/ 35 h 64"/>
              <a:gd name="T24" fmla="*/ 15 w 56"/>
              <a:gd name="T25" fmla="*/ 42 h 64"/>
              <a:gd name="T26" fmla="*/ 17 w 56"/>
              <a:gd name="T27" fmla="*/ 45 h 64"/>
              <a:gd name="T28" fmla="*/ 51 w 56"/>
              <a:gd name="T29" fmla="*/ 15 h 64"/>
              <a:gd name="T30" fmla="*/ 34 w 56"/>
              <a:gd name="T31" fmla="*/ 31 h 64"/>
              <a:gd name="T32" fmla="*/ 37 w 56"/>
              <a:gd name="T33" fmla="*/ 25 h 64"/>
              <a:gd name="T34" fmla="*/ 52 w 56"/>
              <a:gd name="T35" fmla="*/ 13 h 64"/>
              <a:gd name="T36" fmla="*/ 21 w 56"/>
              <a:gd name="T37" fmla="*/ 33 h 64"/>
              <a:gd name="T38" fmla="*/ 49 w 56"/>
              <a:gd name="T39" fmla="*/ 8 h 64"/>
              <a:gd name="T40" fmla="*/ 26 w 56"/>
              <a:gd name="T41" fmla="*/ 41 h 64"/>
              <a:gd name="T42" fmla="*/ 48 w 56"/>
              <a:gd name="T43" fmla="*/ 27 h 64"/>
              <a:gd name="T44" fmla="*/ 35 w 56"/>
              <a:gd name="T45" fmla="*/ 43 h 64"/>
              <a:gd name="T46" fmla="*/ 43 w 56"/>
              <a:gd name="T47" fmla="*/ 35 h 64"/>
              <a:gd name="T48" fmla="*/ 21 w 56"/>
              <a:gd name="T49" fmla="*/ 51 h 64"/>
              <a:gd name="T50" fmla="*/ 46 w 56"/>
              <a:gd name="T51" fmla="*/ 31 h 64"/>
              <a:gd name="T52" fmla="*/ 19 w 56"/>
              <a:gd name="T53" fmla="*/ 48 h 64"/>
              <a:gd name="T54" fmla="*/ 50 w 56"/>
              <a:gd name="T55" fmla="*/ 7 h 64"/>
              <a:gd name="T56" fmla="*/ 17 w 56"/>
              <a:gd name="T57" fmla="*/ 32 h 64"/>
              <a:gd name="T58" fmla="*/ 48 w 56"/>
              <a:gd name="T59" fmla="*/ 6 h 64"/>
              <a:gd name="T60" fmla="*/ 12 w 56"/>
              <a:gd name="T61" fmla="*/ 36 h 64"/>
              <a:gd name="T62" fmla="*/ 25 w 56"/>
              <a:gd name="T63" fmla="*/ 20 h 64"/>
              <a:gd name="T64" fmla="*/ 21 w 56"/>
              <a:gd name="T65" fmla="*/ 18 h 64"/>
              <a:gd name="T66" fmla="*/ 8 w 56"/>
              <a:gd name="T67" fmla="*/ 27 h 64"/>
              <a:gd name="T68" fmla="*/ 15 w 56"/>
              <a:gd name="T69" fmla="*/ 20 h 64"/>
              <a:gd name="T70" fmla="*/ 13 w 56"/>
              <a:gd name="T71" fmla="*/ 15 h 64"/>
              <a:gd name="T72" fmla="*/ 6 w 56"/>
              <a:gd name="T73" fmla="*/ 20 h 64"/>
              <a:gd name="T74" fmla="*/ 5 w 56"/>
              <a:gd name="T75" fmla="*/ 15 h 64"/>
              <a:gd name="T76" fmla="*/ 16 w 56"/>
              <a:gd name="T77" fmla="*/ 9 h 64"/>
              <a:gd name="T78" fmla="*/ 22 w 56"/>
              <a:gd name="T79" fmla="*/ 13 h 64"/>
              <a:gd name="T80" fmla="*/ 21 w 56"/>
              <a:gd name="T81" fmla="*/ 10 h 64"/>
              <a:gd name="T82" fmla="*/ 10 w 56"/>
              <a:gd name="T83" fmla="*/ 25 h 64"/>
              <a:gd name="T84" fmla="*/ 25 w 56"/>
              <a:gd name="T85" fmla="*/ 19 h 64"/>
              <a:gd name="T86" fmla="*/ 26 w 56"/>
              <a:gd name="T87" fmla="*/ 21 h 64"/>
              <a:gd name="T88" fmla="*/ 22 w 56"/>
              <a:gd name="T89" fmla="*/ 27 h 64"/>
              <a:gd name="T90" fmla="*/ 25 w 56"/>
              <a:gd name="T91" fmla="*/ 20 h 64"/>
              <a:gd name="T92" fmla="*/ 35 w 56"/>
              <a:gd name="T93" fmla="*/ 15 h 64"/>
              <a:gd name="T94" fmla="*/ 28 w 56"/>
              <a:gd name="T95" fmla="*/ 22 h 64"/>
              <a:gd name="T96" fmla="*/ 36 w 56"/>
              <a:gd name="T97" fmla="*/ 15 h 64"/>
              <a:gd name="T98" fmla="*/ 46 w 56"/>
              <a:gd name="T99" fmla="*/ 7 h 64"/>
              <a:gd name="T100" fmla="*/ 30 w 56"/>
              <a:gd name="T101" fmla="*/ 20 h 64"/>
              <a:gd name="T102" fmla="*/ 35 w 56"/>
              <a:gd name="T103" fmla="*/ 13 h 64"/>
              <a:gd name="T104" fmla="*/ 40 w 56"/>
              <a:gd name="T105" fmla="*/ 6 h 64"/>
              <a:gd name="T106" fmla="*/ 6 w 56"/>
              <a:gd name="T107" fmla="*/ 20 h 64"/>
              <a:gd name="T108" fmla="*/ 5 w 56"/>
              <a:gd name="T109" fmla="*/ 16 h 64"/>
              <a:gd name="T110" fmla="*/ 18 w 56"/>
              <a:gd name="T111" fmla="*/ 7 h 64"/>
              <a:gd name="T112" fmla="*/ 13 w 56"/>
              <a:gd name="T113" fmla="*/ 37 h 64"/>
              <a:gd name="T114" fmla="*/ 34 w 56"/>
              <a:gd name="T115" fmla="*/ 27 h 64"/>
              <a:gd name="T116" fmla="*/ 15 w 56"/>
              <a:gd name="T117"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 h="64">
                <a:moveTo>
                  <a:pt x="55" y="10"/>
                </a:moveTo>
                <a:cubicBezTo>
                  <a:pt x="54" y="4"/>
                  <a:pt x="48" y="1"/>
                  <a:pt x="43" y="3"/>
                </a:cubicBezTo>
                <a:cubicBezTo>
                  <a:pt x="35" y="4"/>
                  <a:pt x="31" y="11"/>
                  <a:pt x="28" y="18"/>
                </a:cubicBezTo>
                <a:cubicBezTo>
                  <a:pt x="25" y="12"/>
                  <a:pt x="22" y="5"/>
                  <a:pt x="16" y="3"/>
                </a:cubicBezTo>
                <a:cubicBezTo>
                  <a:pt x="11" y="0"/>
                  <a:pt x="5" y="3"/>
                  <a:pt x="3" y="9"/>
                </a:cubicBezTo>
                <a:cubicBezTo>
                  <a:pt x="0" y="16"/>
                  <a:pt x="4" y="25"/>
                  <a:pt x="6" y="31"/>
                </a:cubicBezTo>
                <a:cubicBezTo>
                  <a:pt x="12" y="42"/>
                  <a:pt x="18" y="52"/>
                  <a:pt x="25" y="63"/>
                </a:cubicBezTo>
                <a:cubicBezTo>
                  <a:pt x="25" y="63"/>
                  <a:pt x="25" y="63"/>
                  <a:pt x="25" y="63"/>
                </a:cubicBezTo>
                <a:cubicBezTo>
                  <a:pt x="26" y="64"/>
                  <a:pt x="27" y="64"/>
                  <a:pt x="28" y="63"/>
                </a:cubicBezTo>
                <a:cubicBezTo>
                  <a:pt x="28" y="63"/>
                  <a:pt x="28" y="63"/>
                  <a:pt x="28" y="63"/>
                </a:cubicBezTo>
                <a:cubicBezTo>
                  <a:pt x="35" y="53"/>
                  <a:pt x="43" y="42"/>
                  <a:pt x="49" y="31"/>
                </a:cubicBezTo>
                <a:cubicBezTo>
                  <a:pt x="52" y="25"/>
                  <a:pt x="56" y="18"/>
                  <a:pt x="55" y="10"/>
                </a:cubicBezTo>
                <a:close/>
                <a:moveTo>
                  <a:pt x="27" y="60"/>
                </a:moveTo>
                <a:cubicBezTo>
                  <a:pt x="26" y="60"/>
                  <a:pt x="26" y="60"/>
                  <a:pt x="26" y="60"/>
                </a:cubicBezTo>
                <a:cubicBezTo>
                  <a:pt x="28" y="58"/>
                  <a:pt x="29" y="57"/>
                  <a:pt x="30" y="55"/>
                </a:cubicBezTo>
                <a:cubicBezTo>
                  <a:pt x="29" y="57"/>
                  <a:pt x="28" y="58"/>
                  <a:pt x="27" y="60"/>
                </a:cubicBezTo>
                <a:close/>
                <a:moveTo>
                  <a:pt x="24" y="56"/>
                </a:moveTo>
                <a:cubicBezTo>
                  <a:pt x="25" y="56"/>
                  <a:pt x="26" y="55"/>
                  <a:pt x="27" y="54"/>
                </a:cubicBezTo>
                <a:cubicBezTo>
                  <a:pt x="28" y="53"/>
                  <a:pt x="29" y="52"/>
                  <a:pt x="30" y="51"/>
                </a:cubicBezTo>
                <a:cubicBezTo>
                  <a:pt x="30" y="51"/>
                  <a:pt x="30" y="51"/>
                  <a:pt x="30" y="51"/>
                </a:cubicBezTo>
                <a:cubicBezTo>
                  <a:pt x="29" y="53"/>
                  <a:pt x="27" y="54"/>
                  <a:pt x="25" y="56"/>
                </a:cubicBezTo>
                <a:cubicBezTo>
                  <a:pt x="25" y="56"/>
                  <a:pt x="24" y="56"/>
                  <a:pt x="24" y="56"/>
                </a:cubicBezTo>
                <a:cubicBezTo>
                  <a:pt x="24" y="56"/>
                  <a:pt x="24" y="56"/>
                  <a:pt x="24" y="56"/>
                </a:cubicBezTo>
                <a:close/>
                <a:moveTo>
                  <a:pt x="35" y="48"/>
                </a:moveTo>
                <a:cubicBezTo>
                  <a:pt x="32" y="50"/>
                  <a:pt x="29" y="55"/>
                  <a:pt x="26" y="59"/>
                </a:cubicBezTo>
                <a:cubicBezTo>
                  <a:pt x="25" y="58"/>
                  <a:pt x="25" y="58"/>
                  <a:pt x="25" y="57"/>
                </a:cubicBezTo>
                <a:cubicBezTo>
                  <a:pt x="29" y="54"/>
                  <a:pt x="31" y="51"/>
                  <a:pt x="35" y="48"/>
                </a:cubicBezTo>
                <a:close/>
                <a:moveTo>
                  <a:pt x="37" y="46"/>
                </a:moveTo>
                <a:cubicBezTo>
                  <a:pt x="36" y="46"/>
                  <a:pt x="36" y="46"/>
                  <a:pt x="35" y="47"/>
                </a:cubicBezTo>
                <a:cubicBezTo>
                  <a:pt x="36" y="46"/>
                  <a:pt x="37" y="45"/>
                  <a:pt x="37" y="45"/>
                </a:cubicBezTo>
                <a:cubicBezTo>
                  <a:pt x="37" y="45"/>
                  <a:pt x="37" y="45"/>
                  <a:pt x="37" y="46"/>
                </a:cubicBezTo>
                <a:close/>
                <a:moveTo>
                  <a:pt x="24" y="56"/>
                </a:moveTo>
                <a:cubicBezTo>
                  <a:pt x="23" y="55"/>
                  <a:pt x="23" y="54"/>
                  <a:pt x="23" y="54"/>
                </a:cubicBezTo>
                <a:cubicBezTo>
                  <a:pt x="28" y="50"/>
                  <a:pt x="34" y="46"/>
                  <a:pt x="39" y="42"/>
                </a:cubicBezTo>
                <a:cubicBezTo>
                  <a:pt x="39" y="42"/>
                  <a:pt x="39" y="42"/>
                  <a:pt x="39" y="42"/>
                </a:cubicBezTo>
                <a:cubicBezTo>
                  <a:pt x="34" y="46"/>
                  <a:pt x="29" y="51"/>
                  <a:pt x="24" y="56"/>
                </a:cubicBezTo>
                <a:close/>
                <a:moveTo>
                  <a:pt x="21" y="52"/>
                </a:moveTo>
                <a:cubicBezTo>
                  <a:pt x="24" y="50"/>
                  <a:pt x="26" y="49"/>
                  <a:pt x="29" y="47"/>
                </a:cubicBezTo>
                <a:cubicBezTo>
                  <a:pt x="27" y="49"/>
                  <a:pt x="24" y="51"/>
                  <a:pt x="22" y="53"/>
                </a:cubicBezTo>
                <a:cubicBezTo>
                  <a:pt x="22" y="53"/>
                  <a:pt x="21" y="52"/>
                  <a:pt x="21" y="52"/>
                </a:cubicBezTo>
                <a:close/>
                <a:moveTo>
                  <a:pt x="19" y="49"/>
                </a:moveTo>
                <a:cubicBezTo>
                  <a:pt x="28" y="46"/>
                  <a:pt x="35" y="40"/>
                  <a:pt x="42" y="34"/>
                </a:cubicBezTo>
                <a:cubicBezTo>
                  <a:pt x="42" y="34"/>
                  <a:pt x="42" y="34"/>
                  <a:pt x="42" y="34"/>
                </a:cubicBezTo>
                <a:cubicBezTo>
                  <a:pt x="40" y="37"/>
                  <a:pt x="37" y="39"/>
                  <a:pt x="34" y="41"/>
                </a:cubicBezTo>
                <a:cubicBezTo>
                  <a:pt x="30" y="45"/>
                  <a:pt x="25" y="48"/>
                  <a:pt x="21" y="51"/>
                </a:cubicBezTo>
                <a:cubicBezTo>
                  <a:pt x="20" y="50"/>
                  <a:pt x="20" y="49"/>
                  <a:pt x="19" y="49"/>
                </a:cubicBezTo>
                <a:close/>
                <a:moveTo>
                  <a:pt x="18" y="46"/>
                </a:moveTo>
                <a:cubicBezTo>
                  <a:pt x="24" y="43"/>
                  <a:pt x="30" y="39"/>
                  <a:pt x="36" y="35"/>
                </a:cubicBezTo>
                <a:cubicBezTo>
                  <a:pt x="38" y="34"/>
                  <a:pt x="40" y="33"/>
                  <a:pt x="42" y="32"/>
                </a:cubicBezTo>
                <a:cubicBezTo>
                  <a:pt x="35" y="37"/>
                  <a:pt x="26" y="41"/>
                  <a:pt x="19" y="48"/>
                </a:cubicBezTo>
                <a:cubicBezTo>
                  <a:pt x="18" y="47"/>
                  <a:pt x="18" y="47"/>
                  <a:pt x="18" y="46"/>
                </a:cubicBezTo>
                <a:close/>
                <a:moveTo>
                  <a:pt x="15" y="42"/>
                </a:moveTo>
                <a:cubicBezTo>
                  <a:pt x="16" y="42"/>
                  <a:pt x="16" y="42"/>
                  <a:pt x="16" y="42"/>
                </a:cubicBezTo>
                <a:cubicBezTo>
                  <a:pt x="22" y="39"/>
                  <a:pt x="28" y="35"/>
                  <a:pt x="35" y="31"/>
                </a:cubicBezTo>
                <a:cubicBezTo>
                  <a:pt x="34" y="31"/>
                  <a:pt x="34" y="32"/>
                  <a:pt x="33" y="32"/>
                </a:cubicBezTo>
                <a:cubicBezTo>
                  <a:pt x="28" y="36"/>
                  <a:pt x="22" y="41"/>
                  <a:pt x="17" y="45"/>
                </a:cubicBezTo>
                <a:cubicBezTo>
                  <a:pt x="17" y="44"/>
                  <a:pt x="16" y="43"/>
                  <a:pt x="15" y="42"/>
                </a:cubicBezTo>
                <a:close/>
                <a:moveTo>
                  <a:pt x="39" y="24"/>
                </a:moveTo>
                <a:cubicBezTo>
                  <a:pt x="43" y="21"/>
                  <a:pt x="46" y="18"/>
                  <a:pt x="50" y="15"/>
                </a:cubicBezTo>
                <a:cubicBezTo>
                  <a:pt x="50" y="15"/>
                  <a:pt x="51" y="15"/>
                  <a:pt x="51" y="15"/>
                </a:cubicBezTo>
                <a:cubicBezTo>
                  <a:pt x="51" y="14"/>
                  <a:pt x="51" y="14"/>
                  <a:pt x="52" y="14"/>
                </a:cubicBezTo>
                <a:cubicBezTo>
                  <a:pt x="52" y="15"/>
                  <a:pt x="52" y="16"/>
                  <a:pt x="51" y="17"/>
                </a:cubicBezTo>
                <a:cubicBezTo>
                  <a:pt x="51" y="17"/>
                  <a:pt x="51" y="18"/>
                  <a:pt x="51" y="18"/>
                </a:cubicBezTo>
                <a:cubicBezTo>
                  <a:pt x="45" y="21"/>
                  <a:pt x="40" y="27"/>
                  <a:pt x="34" y="31"/>
                </a:cubicBezTo>
                <a:cubicBezTo>
                  <a:pt x="31" y="33"/>
                  <a:pt x="27" y="35"/>
                  <a:pt x="23" y="37"/>
                </a:cubicBezTo>
                <a:cubicBezTo>
                  <a:pt x="22" y="38"/>
                  <a:pt x="20" y="39"/>
                  <a:pt x="19" y="40"/>
                </a:cubicBezTo>
                <a:cubicBezTo>
                  <a:pt x="15" y="42"/>
                  <a:pt x="19" y="39"/>
                  <a:pt x="20" y="39"/>
                </a:cubicBezTo>
                <a:cubicBezTo>
                  <a:pt x="25" y="34"/>
                  <a:pt x="32" y="30"/>
                  <a:pt x="37" y="25"/>
                </a:cubicBezTo>
                <a:cubicBezTo>
                  <a:pt x="38" y="25"/>
                  <a:pt x="38" y="24"/>
                  <a:pt x="39" y="24"/>
                </a:cubicBezTo>
                <a:close/>
                <a:moveTo>
                  <a:pt x="51" y="8"/>
                </a:moveTo>
                <a:cubicBezTo>
                  <a:pt x="51" y="9"/>
                  <a:pt x="52" y="11"/>
                  <a:pt x="52" y="13"/>
                </a:cubicBezTo>
                <a:cubicBezTo>
                  <a:pt x="52" y="13"/>
                  <a:pt x="52" y="13"/>
                  <a:pt x="52" y="13"/>
                </a:cubicBezTo>
                <a:cubicBezTo>
                  <a:pt x="48" y="15"/>
                  <a:pt x="44" y="18"/>
                  <a:pt x="40" y="21"/>
                </a:cubicBezTo>
                <a:cubicBezTo>
                  <a:pt x="36" y="24"/>
                  <a:pt x="32" y="27"/>
                  <a:pt x="27" y="30"/>
                </a:cubicBezTo>
                <a:cubicBezTo>
                  <a:pt x="24" y="32"/>
                  <a:pt x="21" y="34"/>
                  <a:pt x="18" y="36"/>
                </a:cubicBezTo>
                <a:cubicBezTo>
                  <a:pt x="19" y="35"/>
                  <a:pt x="20" y="34"/>
                  <a:pt x="21" y="33"/>
                </a:cubicBezTo>
                <a:cubicBezTo>
                  <a:pt x="31" y="24"/>
                  <a:pt x="43" y="19"/>
                  <a:pt x="51" y="8"/>
                </a:cubicBezTo>
                <a:close/>
                <a:moveTo>
                  <a:pt x="31" y="24"/>
                </a:moveTo>
                <a:cubicBezTo>
                  <a:pt x="35" y="22"/>
                  <a:pt x="38" y="19"/>
                  <a:pt x="41" y="16"/>
                </a:cubicBezTo>
                <a:cubicBezTo>
                  <a:pt x="44" y="14"/>
                  <a:pt x="48" y="11"/>
                  <a:pt x="49" y="8"/>
                </a:cubicBezTo>
                <a:cubicBezTo>
                  <a:pt x="45" y="15"/>
                  <a:pt x="38" y="20"/>
                  <a:pt x="31" y="24"/>
                </a:cubicBezTo>
                <a:close/>
                <a:moveTo>
                  <a:pt x="48" y="27"/>
                </a:moveTo>
                <a:cubicBezTo>
                  <a:pt x="44" y="30"/>
                  <a:pt x="39" y="33"/>
                  <a:pt x="35" y="36"/>
                </a:cubicBezTo>
                <a:cubicBezTo>
                  <a:pt x="32" y="37"/>
                  <a:pt x="29" y="39"/>
                  <a:pt x="26" y="41"/>
                </a:cubicBezTo>
                <a:cubicBezTo>
                  <a:pt x="24" y="42"/>
                  <a:pt x="20" y="44"/>
                  <a:pt x="19" y="45"/>
                </a:cubicBezTo>
                <a:cubicBezTo>
                  <a:pt x="24" y="40"/>
                  <a:pt x="29" y="36"/>
                  <a:pt x="35" y="32"/>
                </a:cubicBezTo>
                <a:cubicBezTo>
                  <a:pt x="41" y="28"/>
                  <a:pt x="46" y="23"/>
                  <a:pt x="51" y="19"/>
                </a:cubicBezTo>
                <a:cubicBezTo>
                  <a:pt x="50" y="22"/>
                  <a:pt x="49" y="24"/>
                  <a:pt x="48" y="27"/>
                </a:cubicBezTo>
                <a:close/>
                <a:moveTo>
                  <a:pt x="41" y="40"/>
                </a:moveTo>
                <a:cubicBezTo>
                  <a:pt x="37" y="43"/>
                  <a:pt x="34" y="45"/>
                  <a:pt x="30" y="48"/>
                </a:cubicBezTo>
                <a:cubicBezTo>
                  <a:pt x="29" y="48"/>
                  <a:pt x="29" y="49"/>
                  <a:pt x="28" y="49"/>
                </a:cubicBezTo>
                <a:cubicBezTo>
                  <a:pt x="30" y="47"/>
                  <a:pt x="32" y="45"/>
                  <a:pt x="35" y="43"/>
                </a:cubicBezTo>
                <a:cubicBezTo>
                  <a:pt x="37" y="42"/>
                  <a:pt x="40" y="40"/>
                  <a:pt x="42" y="38"/>
                </a:cubicBezTo>
                <a:cubicBezTo>
                  <a:pt x="41" y="38"/>
                  <a:pt x="41" y="39"/>
                  <a:pt x="41" y="40"/>
                </a:cubicBezTo>
                <a:close/>
                <a:moveTo>
                  <a:pt x="43" y="35"/>
                </a:moveTo>
                <a:cubicBezTo>
                  <a:pt x="43" y="35"/>
                  <a:pt x="43" y="35"/>
                  <a:pt x="43" y="35"/>
                </a:cubicBezTo>
                <a:cubicBezTo>
                  <a:pt x="43" y="35"/>
                  <a:pt x="42" y="36"/>
                  <a:pt x="42" y="36"/>
                </a:cubicBezTo>
                <a:cubicBezTo>
                  <a:pt x="40" y="38"/>
                  <a:pt x="37" y="40"/>
                  <a:pt x="35" y="43"/>
                </a:cubicBezTo>
                <a:cubicBezTo>
                  <a:pt x="32" y="45"/>
                  <a:pt x="29" y="46"/>
                  <a:pt x="27" y="48"/>
                </a:cubicBezTo>
                <a:cubicBezTo>
                  <a:pt x="25" y="49"/>
                  <a:pt x="23" y="50"/>
                  <a:pt x="21" y="51"/>
                </a:cubicBezTo>
                <a:cubicBezTo>
                  <a:pt x="23" y="50"/>
                  <a:pt x="25" y="49"/>
                  <a:pt x="26" y="47"/>
                </a:cubicBezTo>
                <a:cubicBezTo>
                  <a:pt x="33" y="43"/>
                  <a:pt x="40" y="38"/>
                  <a:pt x="45" y="32"/>
                </a:cubicBezTo>
                <a:cubicBezTo>
                  <a:pt x="44" y="33"/>
                  <a:pt x="44" y="34"/>
                  <a:pt x="43" y="35"/>
                </a:cubicBezTo>
                <a:close/>
                <a:moveTo>
                  <a:pt x="46" y="31"/>
                </a:moveTo>
                <a:cubicBezTo>
                  <a:pt x="46" y="31"/>
                  <a:pt x="46" y="31"/>
                  <a:pt x="45" y="31"/>
                </a:cubicBezTo>
                <a:cubicBezTo>
                  <a:pt x="41" y="34"/>
                  <a:pt x="36" y="38"/>
                  <a:pt x="31" y="42"/>
                </a:cubicBezTo>
                <a:cubicBezTo>
                  <a:pt x="29" y="44"/>
                  <a:pt x="26" y="45"/>
                  <a:pt x="24" y="46"/>
                </a:cubicBezTo>
                <a:cubicBezTo>
                  <a:pt x="24" y="46"/>
                  <a:pt x="19" y="48"/>
                  <a:pt x="19" y="48"/>
                </a:cubicBezTo>
                <a:cubicBezTo>
                  <a:pt x="21" y="47"/>
                  <a:pt x="22" y="46"/>
                  <a:pt x="23" y="45"/>
                </a:cubicBezTo>
                <a:cubicBezTo>
                  <a:pt x="31" y="39"/>
                  <a:pt x="40" y="35"/>
                  <a:pt x="47" y="29"/>
                </a:cubicBezTo>
                <a:cubicBezTo>
                  <a:pt x="47" y="29"/>
                  <a:pt x="46" y="30"/>
                  <a:pt x="46" y="31"/>
                </a:cubicBezTo>
                <a:close/>
                <a:moveTo>
                  <a:pt x="50" y="7"/>
                </a:moveTo>
                <a:cubicBezTo>
                  <a:pt x="43" y="13"/>
                  <a:pt x="37" y="19"/>
                  <a:pt x="30" y="24"/>
                </a:cubicBezTo>
                <a:cubicBezTo>
                  <a:pt x="27" y="27"/>
                  <a:pt x="23" y="30"/>
                  <a:pt x="19" y="33"/>
                </a:cubicBezTo>
                <a:cubicBezTo>
                  <a:pt x="17" y="34"/>
                  <a:pt x="15" y="35"/>
                  <a:pt x="13" y="36"/>
                </a:cubicBezTo>
                <a:cubicBezTo>
                  <a:pt x="14" y="35"/>
                  <a:pt x="16" y="33"/>
                  <a:pt x="17" y="32"/>
                </a:cubicBezTo>
                <a:cubicBezTo>
                  <a:pt x="17" y="32"/>
                  <a:pt x="17" y="32"/>
                  <a:pt x="17" y="32"/>
                </a:cubicBezTo>
                <a:cubicBezTo>
                  <a:pt x="19" y="30"/>
                  <a:pt x="21" y="29"/>
                  <a:pt x="22" y="27"/>
                </a:cubicBezTo>
                <a:cubicBezTo>
                  <a:pt x="27" y="24"/>
                  <a:pt x="31" y="21"/>
                  <a:pt x="36" y="18"/>
                </a:cubicBezTo>
                <a:cubicBezTo>
                  <a:pt x="41" y="14"/>
                  <a:pt x="46" y="11"/>
                  <a:pt x="48" y="6"/>
                </a:cubicBezTo>
                <a:cubicBezTo>
                  <a:pt x="49" y="6"/>
                  <a:pt x="49" y="6"/>
                  <a:pt x="50" y="7"/>
                </a:cubicBezTo>
                <a:close/>
                <a:moveTo>
                  <a:pt x="12" y="35"/>
                </a:moveTo>
                <a:cubicBezTo>
                  <a:pt x="12" y="34"/>
                  <a:pt x="13" y="34"/>
                  <a:pt x="14" y="34"/>
                </a:cubicBezTo>
                <a:cubicBezTo>
                  <a:pt x="13" y="34"/>
                  <a:pt x="13" y="35"/>
                  <a:pt x="12" y="36"/>
                </a:cubicBezTo>
                <a:cubicBezTo>
                  <a:pt x="12" y="35"/>
                  <a:pt x="12" y="35"/>
                  <a:pt x="12" y="35"/>
                </a:cubicBezTo>
                <a:close/>
                <a:moveTo>
                  <a:pt x="10" y="31"/>
                </a:moveTo>
                <a:cubicBezTo>
                  <a:pt x="12" y="29"/>
                  <a:pt x="15" y="27"/>
                  <a:pt x="17" y="26"/>
                </a:cubicBezTo>
                <a:cubicBezTo>
                  <a:pt x="19" y="24"/>
                  <a:pt x="23" y="22"/>
                  <a:pt x="25" y="20"/>
                </a:cubicBezTo>
                <a:cubicBezTo>
                  <a:pt x="20" y="25"/>
                  <a:pt x="15" y="29"/>
                  <a:pt x="11" y="34"/>
                </a:cubicBezTo>
                <a:cubicBezTo>
                  <a:pt x="11" y="33"/>
                  <a:pt x="10" y="32"/>
                  <a:pt x="10" y="31"/>
                </a:cubicBezTo>
                <a:close/>
                <a:moveTo>
                  <a:pt x="8" y="27"/>
                </a:moveTo>
                <a:cubicBezTo>
                  <a:pt x="13" y="25"/>
                  <a:pt x="16" y="21"/>
                  <a:pt x="21" y="18"/>
                </a:cubicBezTo>
                <a:cubicBezTo>
                  <a:pt x="21" y="18"/>
                  <a:pt x="24" y="16"/>
                  <a:pt x="21" y="18"/>
                </a:cubicBezTo>
                <a:cubicBezTo>
                  <a:pt x="20" y="20"/>
                  <a:pt x="19" y="21"/>
                  <a:pt x="18" y="22"/>
                </a:cubicBezTo>
                <a:cubicBezTo>
                  <a:pt x="15" y="25"/>
                  <a:pt x="12" y="27"/>
                  <a:pt x="9" y="30"/>
                </a:cubicBezTo>
                <a:cubicBezTo>
                  <a:pt x="9" y="29"/>
                  <a:pt x="8" y="28"/>
                  <a:pt x="8" y="27"/>
                </a:cubicBezTo>
                <a:close/>
                <a:moveTo>
                  <a:pt x="7" y="24"/>
                </a:moveTo>
                <a:cubicBezTo>
                  <a:pt x="11" y="21"/>
                  <a:pt x="16" y="17"/>
                  <a:pt x="20" y="15"/>
                </a:cubicBezTo>
                <a:cubicBezTo>
                  <a:pt x="23" y="13"/>
                  <a:pt x="19" y="16"/>
                  <a:pt x="19" y="16"/>
                </a:cubicBezTo>
                <a:cubicBezTo>
                  <a:pt x="18" y="17"/>
                  <a:pt x="16" y="19"/>
                  <a:pt x="15" y="20"/>
                </a:cubicBezTo>
                <a:cubicBezTo>
                  <a:pt x="12" y="22"/>
                  <a:pt x="10" y="24"/>
                  <a:pt x="8" y="26"/>
                </a:cubicBezTo>
                <a:cubicBezTo>
                  <a:pt x="7" y="25"/>
                  <a:pt x="7" y="25"/>
                  <a:pt x="7" y="24"/>
                </a:cubicBezTo>
                <a:close/>
                <a:moveTo>
                  <a:pt x="6" y="20"/>
                </a:moveTo>
                <a:cubicBezTo>
                  <a:pt x="8" y="19"/>
                  <a:pt x="10" y="17"/>
                  <a:pt x="13" y="15"/>
                </a:cubicBezTo>
                <a:cubicBezTo>
                  <a:pt x="14" y="14"/>
                  <a:pt x="15" y="14"/>
                  <a:pt x="17" y="13"/>
                </a:cubicBezTo>
                <a:cubicBezTo>
                  <a:pt x="18" y="12"/>
                  <a:pt x="21" y="8"/>
                  <a:pt x="18" y="12"/>
                </a:cubicBezTo>
                <a:cubicBezTo>
                  <a:pt x="15" y="16"/>
                  <a:pt x="10" y="19"/>
                  <a:pt x="6" y="22"/>
                </a:cubicBezTo>
                <a:cubicBezTo>
                  <a:pt x="6" y="22"/>
                  <a:pt x="6" y="21"/>
                  <a:pt x="6" y="20"/>
                </a:cubicBezTo>
                <a:close/>
                <a:moveTo>
                  <a:pt x="5" y="13"/>
                </a:moveTo>
                <a:cubicBezTo>
                  <a:pt x="6" y="12"/>
                  <a:pt x="8" y="10"/>
                  <a:pt x="9" y="9"/>
                </a:cubicBezTo>
                <a:cubicBezTo>
                  <a:pt x="12" y="7"/>
                  <a:pt x="16" y="4"/>
                  <a:pt x="12" y="9"/>
                </a:cubicBezTo>
                <a:cubicBezTo>
                  <a:pt x="10" y="11"/>
                  <a:pt x="7" y="13"/>
                  <a:pt x="5" y="15"/>
                </a:cubicBezTo>
                <a:cubicBezTo>
                  <a:pt x="5" y="15"/>
                  <a:pt x="5" y="14"/>
                  <a:pt x="5" y="13"/>
                </a:cubicBezTo>
                <a:close/>
                <a:moveTo>
                  <a:pt x="5" y="18"/>
                </a:moveTo>
                <a:cubicBezTo>
                  <a:pt x="5" y="18"/>
                  <a:pt x="5" y="17"/>
                  <a:pt x="5" y="17"/>
                </a:cubicBezTo>
                <a:cubicBezTo>
                  <a:pt x="9" y="15"/>
                  <a:pt x="12" y="11"/>
                  <a:pt x="16" y="9"/>
                </a:cubicBezTo>
                <a:cubicBezTo>
                  <a:pt x="19" y="6"/>
                  <a:pt x="13" y="12"/>
                  <a:pt x="13" y="13"/>
                </a:cubicBezTo>
                <a:cubicBezTo>
                  <a:pt x="10" y="15"/>
                  <a:pt x="8" y="17"/>
                  <a:pt x="5" y="19"/>
                </a:cubicBezTo>
                <a:cubicBezTo>
                  <a:pt x="5" y="19"/>
                  <a:pt x="5" y="18"/>
                  <a:pt x="5" y="18"/>
                </a:cubicBezTo>
                <a:close/>
                <a:moveTo>
                  <a:pt x="22" y="13"/>
                </a:moveTo>
                <a:cubicBezTo>
                  <a:pt x="20" y="14"/>
                  <a:pt x="17" y="15"/>
                  <a:pt x="15" y="17"/>
                </a:cubicBezTo>
                <a:cubicBezTo>
                  <a:pt x="12" y="19"/>
                  <a:pt x="9" y="21"/>
                  <a:pt x="6" y="23"/>
                </a:cubicBezTo>
                <a:cubicBezTo>
                  <a:pt x="6" y="23"/>
                  <a:pt x="6" y="23"/>
                  <a:pt x="6" y="23"/>
                </a:cubicBezTo>
                <a:cubicBezTo>
                  <a:pt x="11" y="19"/>
                  <a:pt x="17" y="16"/>
                  <a:pt x="21" y="10"/>
                </a:cubicBezTo>
                <a:cubicBezTo>
                  <a:pt x="21" y="11"/>
                  <a:pt x="22" y="12"/>
                  <a:pt x="22" y="13"/>
                </a:cubicBezTo>
                <a:close/>
                <a:moveTo>
                  <a:pt x="24" y="16"/>
                </a:moveTo>
                <a:cubicBezTo>
                  <a:pt x="19" y="18"/>
                  <a:pt x="15" y="22"/>
                  <a:pt x="11" y="25"/>
                </a:cubicBezTo>
                <a:cubicBezTo>
                  <a:pt x="10" y="26"/>
                  <a:pt x="7" y="27"/>
                  <a:pt x="10" y="25"/>
                </a:cubicBezTo>
                <a:cubicBezTo>
                  <a:pt x="11" y="24"/>
                  <a:pt x="13" y="23"/>
                  <a:pt x="14" y="21"/>
                </a:cubicBezTo>
                <a:cubicBezTo>
                  <a:pt x="17" y="19"/>
                  <a:pt x="20" y="16"/>
                  <a:pt x="23" y="14"/>
                </a:cubicBezTo>
                <a:cubicBezTo>
                  <a:pt x="23" y="15"/>
                  <a:pt x="23" y="15"/>
                  <a:pt x="24" y="16"/>
                </a:cubicBezTo>
                <a:close/>
                <a:moveTo>
                  <a:pt x="25" y="19"/>
                </a:moveTo>
                <a:cubicBezTo>
                  <a:pt x="20" y="22"/>
                  <a:pt x="16" y="26"/>
                  <a:pt x="11" y="29"/>
                </a:cubicBezTo>
                <a:cubicBezTo>
                  <a:pt x="15" y="27"/>
                  <a:pt x="20" y="21"/>
                  <a:pt x="24" y="17"/>
                </a:cubicBezTo>
                <a:cubicBezTo>
                  <a:pt x="24" y="18"/>
                  <a:pt x="25" y="19"/>
                  <a:pt x="25" y="19"/>
                </a:cubicBezTo>
                <a:close/>
                <a:moveTo>
                  <a:pt x="26" y="21"/>
                </a:moveTo>
                <a:cubicBezTo>
                  <a:pt x="26" y="21"/>
                  <a:pt x="26" y="21"/>
                  <a:pt x="27" y="21"/>
                </a:cubicBezTo>
                <a:cubicBezTo>
                  <a:pt x="27" y="21"/>
                  <a:pt x="27" y="22"/>
                  <a:pt x="27" y="22"/>
                </a:cubicBezTo>
                <a:cubicBezTo>
                  <a:pt x="26" y="22"/>
                  <a:pt x="25" y="23"/>
                  <a:pt x="24" y="24"/>
                </a:cubicBezTo>
                <a:cubicBezTo>
                  <a:pt x="23" y="25"/>
                  <a:pt x="23" y="26"/>
                  <a:pt x="22" y="27"/>
                </a:cubicBezTo>
                <a:cubicBezTo>
                  <a:pt x="20" y="28"/>
                  <a:pt x="18" y="30"/>
                  <a:pt x="16" y="31"/>
                </a:cubicBezTo>
                <a:cubicBezTo>
                  <a:pt x="15" y="32"/>
                  <a:pt x="15" y="32"/>
                  <a:pt x="14" y="33"/>
                </a:cubicBezTo>
                <a:cubicBezTo>
                  <a:pt x="13" y="33"/>
                  <a:pt x="11" y="35"/>
                  <a:pt x="13" y="33"/>
                </a:cubicBezTo>
                <a:cubicBezTo>
                  <a:pt x="17" y="28"/>
                  <a:pt x="22" y="25"/>
                  <a:pt x="25" y="20"/>
                </a:cubicBezTo>
                <a:cubicBezTo>
                  <a:pt x="26" y="20"/>
                  <a:pt x="26" y="20"/>
                  <a:pt x="26" y="21"/>
                </a:cubicBezTo>
                <a:close/>
                <a:moveTo>
                  <a:pt x="31" y="17"/>
                </a:moveTo>
                <a:cubicBezTo>
                  <a:pt x="34" y="15"/>
                  <a:pt x="37" y="13"/>
                  <a:pt x="40" y="11"/>
                </a:cubicBezTo>
                <a:cubicBezTo>
                  <a:pt x="39" y="12"/>
                  <a:pt x="37" y="14"/>
                  <a:pt x="35" y="15"/>
                </a:cubicBezTo>
                <a:cubicBezTo>
                  <a:pt x="34" y="16"/>
                  <a:pt x="32" y="17"/>
                  <a:pt x="31" y="18"/>
                </a:cubicBezTo>
                <a:cubicBezTo>
                  <a:pt x="31" y="18"/>
                  <a:pt x="31" y="17"/>
                  <a:pt x="31" y="17"/>
                </a:cubicBezTo>
                <a:close/>
                <a:moveTo>
                  <a:pt x="28" y="22"/>
                </a:moveTo>
                <a:cubicBezTo>
                  <a:pt x="28" y="22"/>
                  <a:pt x="28" y="22"/>
                  <a:pt x="28" y="22"/>
                </a:cubicBezTo>
                <a:cubicBezTo>
                  <a:pt x="27" y="22"/>
                  <a:pt x="27" y="23"/>
                  <a:pt x="27" y="23"/>
                </a:cubicBezTo>
                <a:cubicBezTo>
                  <a:pt x="27" y="23"/>
                  <a:pt x="27" y="22"/>
                  <a:pt x="28" y="22"/>
                </a:cubicBezTo>
                <a:close/>
                <a:moveTo>
                  <a:pt x="30" y="20"/>
                </a:moveTo>
                <a:cubicBezTo>
                  <a:pt x="32" y="18"/>
                  <a:pt x="34" y="17"/>
                  <a:pt x="36" y="15"/>
                </a:cubicBezTo>
                <a:cubicBezTo>
                  <a:pt x="38" y="14"/>
                  <a:pt x="40" y="13"/>
                  <a:pt x="42" y="11"/>
                </a:cubicBezTo>
                <a:cubicBezTo>
                  <a:pt x="42" y="10"/>
                  <a:pt x="44" y="8"/>
                  <a:pt x="45" y="7"/>
                </a:cubicBezTo>
                <a:cubicBezTo>
                  <a:pt x="46" y="7"/>
                  <a:pt x="46" y="6"/>
                  <a:pt x="47" y="6"/>
                </a:cubicBezTo>
                <a:cubicBezTo>
                  <a:pt x="47" y="6"/>
                  <a:pt x="47" y="7"/>
                  <a:pt x="46" y="7"/>
                </a:cubicBezTo>
                <a:cubicBezTo>
                  <a:pt x="45" y="9"/>
                  <a:pt x="44" y="10"/>
                  <a:pt x="43" y="11"/>
                </a:cubicBezTo>
                <a:cubicBezTo>
                  <a:pt x="41" y="13"/>
                  <a:pt x="38" y="15"/>
                  <a:pt x="36" y="17"/>
                </a:cubicBezTo>
                <a:cubicBezTo>
                  <a:pt x="34" y="18"/>
                  <a:pt x="31" y="20"/>
                  <a:pt x="29" y="21"/>
                </a:cubicBezTo>
                <a:cubicBezTo>
                  <a:pt x="29" y="21"/>
                  <a:pt x="30" y="20"/>
                  <a:pt x="30" y="20"/>
                </a:cubicBezTo>
                <a:close/>
                <a:moveTo>
                  <a:pt x="43" y="6"/>
                </a:moveTo>
                <a:cubicBezTo>
                  <a:pt x="43" y="6"/>
                  <a:pt x="45" y="5"/>
                  <a:pt x="46" y="5"/>
                </a:cubicBezTo>
                <a:cubicBezTo>
                  <a:pt x="45" y="6"/>
                  <a:pt x="44" y="7"/>
                  <a:pt x="43" y="8"/>
                </a:cubicBezTo>
                <a:cubicBezTo>
                  <a:pt x="40" y="10"/>
                  <a:pt x="38" y="12"/>
                  <a:pt x="35" y="13"/>
                </a:cubicBezTo>
                <a:cubicBezTo>
                  <a:pt x="34" y="14"/>
                  <a:pt x="33" y="15"/>
                  <a:pt x="32" y="16"/>
                </a:cubicBezTo>
                <a:cubicBezTo>
                  <a:pt x="33" y="15"/>
                  <a:pt x="33" y="14"/>
                  <a:pt x="34" y="14"/>
                </a:cubicBezTo>
                <a:cubicBezTo>
                  <a:pt x="36" y="11"/>
                  <a:pt x="39" y="8"/>
                  <a:pt x="43" y="6"/>
                </a:cubicBezTo>
                <a:close/>
                <a:moveTo>
                  <a:pt x="40" y="6"/>
                </a:moveTo>
                <a:cubicBezTo>
                  <a:pt x="38" y="8"/>
                  <a:pt x="36" y="10"/>
                  <a:pt x="34" y="12"/>
                </a:cubicBezTo>
                <a:cubicBezTo>
                  <a:pt x="35" y="10"/>
                  <a:pt x="38" y="8"/>
                  <a:pt x="40" y="6"/>
                </a:cubicBezTo>
                <a:close/>
                <a:moveTo>
                  <a:pt x="20" y="9"/>
                </a:moveTo>
                <a:cubicBezTo>
                  <a:pt x="15" y="13"/>
                  <a:pt x="10" y="16"/>
                  <a:pt x="6" y="20"/>
                </a:cubicBezTo>
                <a:cubicBezTo>
                  <a:pt x="10" y="16"/>
                  <a:pt x="15" y="12"/>
                  <a:pt x="18" y="7"/>
                </a:cubicBezTo>
                <a:cubicBezTo>
                  <a:pt x="19" y="8"/>
                  <a:pt x="20" y="9"/>
                  <a:pt x="20" y="9"/>
                </a:cubicBezTo>
                <a:close/>
                <a:moveTo>
                  <a:pt x="18" y="7"/>
                </a:moveTo>
                <a:cubicBezTo>
                  <a:pt x="13" y="9"/>
                  <a:pt x="10" y="13"/>
                  <a:pt x="5" y="16"/>
                </a:cubicBezTo>
                <a:cubicBezTo>
                  <a:pt x="7" y="15"/>
                  <a:pt x="9" y="13"/>
                  <a:pt x="10" y="11"/>
                </a:cubicBezTo>
                <a:cubicBezTo>
                  <a:pt x="12" y="10"/>
                  <a:pt x="14" y="8"/>
                  <a:pt x="15" y="5"/>
                </a:cubicBezTo>
                <a:cubicBezTo>
                  <a:pt x="15" y="5"/>
                  <a:pt x="15" y="5"/>
                  <a:pt x="15" y="5"/>
                </a:cubicBezTo>
                <a:cubicBezTo>
                  <a:pt x="16" y="6"/>
                  <a:pt x="17" y="6"/>
                  <a:pt x="18" y="7"/>
                </a:cubicBezTo>
                <a:close/>
                <a:moveTo>
                  <a:pt x="14" y="5"/>
                </a:moveTo>
                <a:cubicBezTo>
                  <a:pt x="11" y="7"/>
                  <a:pt x="8" y="9"/>
                  <a:pt x="5" y="12"/>
                </a:cubicBezTo>
                <a:cubicBezTo>
                  <a:pt x="6" y="7"/>
                  <a:pt x="8" y="4"/>
                  <a:pt x="14" y="5"/>
                </a:cubicBezTo>
                <a:close/>
                <a:moveTo>
                  <a:pt x="13" y="37"/>
                </a:moveTo>
                <a:cubicBezTo>
                  <a:pt x="15" y="35"/>
                  <a:pt x="18" y="34"/>
                  <a:pt x="20" y="32"/>
                </a:cubicBezTo>
                <a:cubicBezTo>
                  <a:pt x="18" y="34"/>
                  <a:pt x="16" y="36"/>
                  <a:pt x="14" y="38"/>
                </a:cubicBezTo>
                <a:cubicBezTo>
                  <a:pt x="14" y="38"/>
                  <a:pt x="15" y="39"/>
                  <a:pt x="15" y="38"/>
                </a:cubicBezTo>
                <a:cubicBezTo>
                  <a:pt x="21" y="34"/>
                  <a:pt x="28" y="31"/>
                  <a:pt x="34" y="27"/>
                </a:cubicBezTo>
                <a:cubicBezTo>
                  <a:pt x="35" y="27"/>
                  <a:pt x="35" y="27"/>
                  <a:pt x="35" y="26"/>
                </a:cubicBezTo>
                <a:cubicBezTo>
                  <a:pt x="35" y="27"/>
                  <a:pt x="35" y="27"/>
                  <a:pt x="34" y="27"/>
                </a:cubicBezTo>
                <a:cubicBezTo>
                  <a:pt x="29" y="32"/>
                  <a:pt x="21" y="36"/>
                  <a:pt x="15" y="41"/>
                </a:cubicBezTo>
                <a:cubicBezTo>
                  <a:pt x="15" y="41"/>
                  <a:pt x="15" y="41"/>
                  <a:pt x="15" y="42"/>
                </a:cubicBezTo>
                <a:cubicBezTo>
                  <a:pt x="15" y="41"/>
                  <a:pt x="15" y="40"/>
                  <a:pt x="14" y="40"/>
                </a:cubicBezTo>
                <a:cubicBezTo>
                  <a:pt x="14" y="39"/>
                  <a:pt x="13" y="38"/>
                  <a:pt x="13"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9"/>
          <p:cNvSpPr>
            <a:spLocks noEditPoints="1"/>
          </p:cNvSpPr>
          <p:nvPr/>
        </p:nvSpPr>
        <p:spPr bwMode="auto">
          <a:xfrm>
            <a:off x="10761663" y="1789113"/>
            <a:ext cx="206375" cy="239713"/>
          </a:xfrm>
          <a:custGeom>
            <a:avLst/>
            <a:gdLst>
              <a:gd name="T0" fmla="*/ 16 w 55"/>
              <a:gd name="T1" fmla="*/ 2 h 64"/>
              <a:gd name="T2" fmla="*/ 25 w 55"/>
              <a:gd name="T3" fmla="*/ 63 h 64"/>
              <a:gd name="T4" fmla="*/ 55 w 55"/>
              <a:gd name="T5" fmla="*/ 10 h 64"/>
              <a:gd name="T6" fmla="*/ 26 w 55"/>
              <a:gd name="T7" fmla="*/ 59 h 64"/>
              <a:gd name="T8" fmla="*/ 30 w 55"/>
              <a:gd name="T9" fmla="*/ 51 h 64"/>
              <a:gd name="T10" fmla="*/ 35 w 55"/>
              <a:gd name="T11" fmla="*/ 47 h 64"/>
              <a:gd name="T12" fmla="*/ 37 w 55"/>
              <a:gd name="T13" fmla="*/ 45 h 64"/>
              <a:gd name="T14" fmla="*/ 24 w 55"/>
              <a:gd name="T15" fmla="*/ 56 h 64"/>
              <a:gd name="T16" fmla="*/ 24 w 55"/>
              <a:gd name="T17" fmla="*/ 56 h 64"/>
              <a:gd name="T18" fmla="*/ 21 w 55"/>
              <a:gd name="T19" fmla="*/ 51 h 64"/>
              <a:gd name="T20" fmla="*/ 34 w 55"/>
              <a:gd name="T21" fmla="*/ 41 h 64"/>
              <a:gd name="T22" fmla="*/ 36 w 55"/>
              <a:gd name="T23" fmla="*/ 35 h 64"/>
              <a:gd name="T24" fmla="*/ 15 w 55"/>
              <a:gd name="T25" fmla="*/ 41 h 64"/>
              <a:gd name="T26" fmla="*/ 17 w 55"/>
              <a:gd name="T27" fmla="*/ 45 h 64"/>
              <a:gd name="T28" fmla="*/ 51 w 55"/>
              <a:gd name="T29" fmla="*/ 14 h 64"/>
              <a:gd name="T30" fmla="*/ 34 w 55"/>
              <a:gd name="T31" fmla="*/ 30 h 64"/>
              <a:gd name="T32" fmla="*/ 37 w 55"/>
              <a:gd name="T33" fmla="*/ 25 h 64"/>
              <a:gd name="T34" fmla="*/ 52 w 55"/>
              <a:gd name="T35" fmla="*/ 13 h 64"/>
              <a:gd name="T36" fmla="*/ 21 w 55"/>
              <a:gd name="T37" fmla="*/ 32 h 64"/>
              <a:gd name="T38" fmla="*/ 49 w 55"/>
              <a:gd name="T39" fmla="*/ 8 h 64"/>
              <a:gd name="T40" fmla="*/ 26 w 55"/>
              <a:gd name="T41" fmla="*/ 40 h 64"/>
              <a:gd name="T42" fmla="*/ 48 w 55"/>
              <a:gd name="T43" fmla="*/ 26 h 64"/>
              <a:gd name="T44" fmla="*/ 35 w 55"/>
              <a:gd name="T45" fmla="*/ 43 h 64"/>
              <a:gd name="T46" fmla="*/ 43 w 55"/>
              <a:gd name="T47" fmla="*/ 35 h 64"/>
              <a:gd name="T48" fmla="*/ 21 w 55"/>
              <a:gd name="T49" fmla="*/ 50 h 64"/>
              <a:gd name="T50" fmla="*/ 46 w 55"/>
              <a:gd name="T51" fmla="*/ 30 h 64"/>
              <a:gd name="T52" fmla="*/ 19 w 55"/>
              <a:gd name="T53" fmla="*/ 48 h 64"/>
              <a:gd name="T54" fmla="*/ 50 w 55"/>
              <a:gd name="T55" fmla="*/ 7 h 64"/>
              <a:gd name="T56" fmla="*/ 16 w 55"/>
              <a:gd name="T57" fmla="*/ 31 h 64"/>
              <a:gd name="T58" fmla="*/ 48 w 55"/>
              <a:gd name="T59" fmla="*/ 5 h 64"/>
              <a:gd name="T60" fmla="*/ 12 w 55"/>
              <a:gd name="T61" fmla="*/ 35 h 64"/>
              <a:gd name="T62" fmla="*/ 24 w 55"/>
              <a:gd name="T63" fmla="*/ 20 h 64"/>
              <a:gd name="T64" fmla="*/ 20 w 55"/>
              <a:gd name="T65" fmla="*/ 18 h 64"/>
              <a:gd name="T66" fmla="*/ 8 w 55"/>
              <a:gd name="T67" fmla="*/ 27 h 64"/>
              <a:gd name="T68" fmla="*/ 15 w 55"/>
              <a:gd name="T69" fmla="*/ 19 h 64"/>
              <a:gd name="T70" fmla="*/ 13 w 55"/>
              <a:gd name="T71" fmla="*/ 15 h 64"/>
              <a:gd name="T72" fmla="*/ 5 w 55"/>
              <a:gd name="T73" fmla="*/ 19 h 64"/>
              <a:gd name="T74" fmla="*/ 5 w 55"/>
              <a:gd name="T75" fmla="*/ 15 h 64"/>
              <a:gd name="T76" fmla="*/ 16 w 55"/>
              <a:gd name="T77" fmla="*/ 8 h 64"/>
              <a:gd name="T78" fmla="*/ 22 w 55"/>
              <a:gd name="T79" fmla="*/ 12 h 64"/>
              <a:gd name="T80" fmla="*/ 20 w 55"/>
              <a:gd name="T81" fmla="*/ 10 h 64"/>
              <a:gd name="T82" fmla="*/ 10 w 55"/>
              <a:gd name="T83" fmla="*/ 24 h 64"/>
              <a:gd name="T84" fmla="*/ 25 w 55"/>
              <a:gd name="T85" fmla="*/ 19 h 64"/>
              <a:gd name="T86" fmla="*/ 25 w 55"/>
              <a:gd name="T87" fmla="*/ 20 h 64"/>
              <a:gd name="T88" fmla="*/ 22 w 55"/>
              <a:gd name="T89" fmla="*/ 26 h 64"/>
              <a:gd name="T90" fmla="*/ 25 w 55"/>
              <a:gd name="T91" fmla="*/ 20 h 64"/>
              <a:gd name="T92" fmla="*/ 35 w 55"/>
              <a:gd name="T93" fmla="*/ 14 h 64"/>
              <a:gd name="T94" fmla="*/ 28 w 55"/>
              <a:gd name="T95" fmla="*/ 22 h 64"/>
              <a:gd name="T96" fmla="*/ 36 w 55"/>
              <a:gd name="T97" fmla="*/ 15 h 64"/>
              <a:gd name="T98" fmla="*/ 46 w 55"/>
              <a:gd name="T99" fmla="*/ 7 h 64"/>
              <a:gd name="T100" fmla="*/ 30 w 55"/>
              <a:gd name="T101" fmla="*/ 20 h 64"/>
              <a:gd name="T102" fmla="*/ 35 w 55"/>
              <a:gd name="T103" fmla="*/ 13 h 64"/>
              <a:gd name="T104" fmla="*/ 40 w 55"/>
              <a:gd name="T105" fmla="*/ 6 h 64"/>
              <a:gd name="T106" fmla="*/ 5 w 55"/>
              <a:gd name="T107" fmla="*/ 19 h 64"/>
              <a:gd name="T108" fmla="*/ 5 w 55"/>
              <a:gd name="T109" fmla="*/ 16 h 64"/>
              <a:gd name="T110" fmla="*/ 18 w 55"/>
              <a:gd name="T111" fmla="*/ 6 h 64"/>
              <a:gd name="T112" fmla="*/ 13 w 55"/>
              <a:gd name="T113" fmla="*/ 36 h 64"/>
              <a:gd name="T114" fmla="*/ 34 w 55"/>
              <a:gd name="T115" fmla="*/ 26 h 64"/>
              <a:gd name="T116" fmla="*/ 15 w 55"/>
              <a:gd name="T117" fmla="*/ 4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64">
                <a:moveTo>
                  <a:pt x="55" y="10"/>
                </a:moveTo>
                <a:cubicBezTo>
                  <a:pt x="54" y="4"/>
                  <a:pt x="48" y="1"/>
                  <a:pt x="42" y="2"/>
                </a:cubicBezTo>
                <a:cubicBezTo>
                  <a:pt x="35" y="4"/>
                  <a:pt x="31" y="11"/>
                  <a:pt x="27" y="17"/>
                </a:cubicBezTo>
                <a:cubicBezTo>
                  <a:pt x="25" y="12"/>
                  <a:pt x="22" y="5"/>
                  <a:pt x="16" y="2"/>
                </a:cubicBezTo>
                <a:cubicBezTo>
                  <a:pt x="10" y="0"/>
                  <a:pt x="4" y="3"/>
                  <a:pt x="2" y="8"/>
                </a:cubicBezTo>
                <a:cubicBezTo>
                  <a:pt x="0" y="15"/>
                  <a:pt x="3" y="24"/>
                  <a:pt x="6" y="30"/>
                </a:cubicBezTo>
                <a:cubicBezTo>
                  <a:pt x="12" y="42"/>
                  <a:pt x="18" y="52"/>
                  <a:pt x="25" y="62"/>
                </a:cubicBezTo>
                <a:cubicBezTo>
                  <a:pt x="25" y="63"/>
                  <a:pt x="25" y="63"/>
                  <a:pt x="25" y="63"/>
                </a:cubicBezTo>
                <a:cubicBezTo>
                  <a:pt x="26" y="64"/>
                  <a:pt x="27" y="63"/>
                  <a:pt x="27" y="63"/>
                </a:cubicBezTo>
                <a:cubicBezTo>
                  <a:pt x="27" y="63"/>
                  <a:pt x="27" y="63"/>
                  <a:pt x="27" y="63"/>
                </a:cubicBezTo>
                <a:cubicBezTo>
                  <a:pt x="35" y="53"/>
                  <a:pt x="43" y="42"/>
                  <a:pt x="49" y="31"/>
                </a:cubicBezTo>
                <a:cubicBezTo>
                  <a:pt x="52" y="24"/>
                  <a:pt x="55" y="17"/>
                  <a:pt x="55" y="10"/>
                </a:cubicBezTo>
                <a:close/>
                <a:moveTo>
                  <a:pt x="26" y="59"/>
                </a:moveTo>
                <a:cubicBezTo>
                  <a:pt x="26" y="59"/>
                  <a:pt x="26" y="59"/>
                  <a:pt x="26" y="59"/>
                </a:cubicBezTo>
                <a:cubicBezTo>
                  <a:pt x="27" y="58"/>
                  <a:pt x="29" y="56"/>
                  <a:pt x="30" y="55"/>
                </a:cubicBezTo>
                <a:cubicBezTo>
                  <a:pt x="29" y="56"/>
                  <a:pt x="27" y="58"/>
                  <a:pt x="26" y="59"/>
                </a:cubicBezTo>
                <a:close/>
                <a:moveTo>
                  <a:pt x="24" y="56"/>
                </a:moveTo>
                <a:cubicBezTo>
                  <a:pt x="25" y="55"/>
                  <a:pt x="26" y="54"/>
                  <a:pt x="26" y="54"/>
                </a:cubicBezTo>
                <a:cubicBezTo>
                  <a:pt x="28" y="53"/>
                  <a:pt x="29" y="52"/>
                  <a:pt x="30" y="51"/>
                </a:cubicBezTo>
                <a:cubicBezTo>
                  <a:pt x="30" y="51"/>
                  <a:pt x="30" y="51"/>
                  <a:pt x="30" y="51"/>
                </a:cubicBezTo>
                <a:cubicBezTo>
                  <a:pt x="28" y="52"/>
                  <a:pt x="27" y="54"/>
                  <a:pt x="25" y="55"/>
                </a:cubicBezTo>
                <a:cubicBezTo>
                  <a:pt x="25" y="56"/>
                  <a:pt x="24" y="56"/>
                  <a:pt x="24" y="56"/>
                </a:cubicBezTo>
                <a:cubicBezTo>
                  <a:pt x="24" y="56"/>
                  <a:pt x="24" y="56"/>
                  <a:pt x="24" y="56"/>
                </a:cubicBezTo>
                <a:close/>
                <a:moveTo>
                  <a:pt x="35" y="47"/>
                </a:moveTo>
                <a:cubicBezTo>
                  <a:pt x="32" y="50"/>
                  <a:pt x="29" y="55"/>
                  <a:pt x="26" y="58"/>
                </a:cubicBezTo>
                <a:cubicBezTo>
                  <a:pt x="25" y="58"/>
                  <a:pt x="25" y="57"/>
                  <a:pt x="24" y="56"/>
                </a:cubicBezTo>
                <a:cubicBezTo>
                  <a:pt x="28" y="54"/>
                  <a:pt x="31" y="50"/>
                  <a:pt x="35" y="47"/>
                </a:cubicBezTo>
                <a:close/>
                <a:moveTo>
                  <a:pt x="37" y="45"/>
                </a:moveTo>
                <a:cubicBezTo>
                  <a:pt x="36" y="46"/>
                  <a:pt x="36" y="46"/>
                  <a:pt x="35" y="46"/>
                </a:cubicBezTo>
                <a:cubicBezTo>
                  <a:pt x="36" y="46"/>
                  <a:pt x="37" y="45"/>
                  <a:pt x="37" y="44"/>
                </a:cubicBezTo>
                <a:cubicBezTo>
                  <a:pt x="37" y="44"/>
                  <a:pt x="37" y="45"/>
                  <a:pt x="37" y="45"/>
                </a:cubicBezTo>
                <a:close/>
                <a:moveTo>
                  <a:pt x="24" y="56"/>
                </a:moveTo>
                <a:cubicBezTo>
                  <a:pt x="23" y="55"/>
                  <a:pt x="23" y="54"/>
                  <a:pt x="22" y="53"/>
                </a:cubicBezTo>
                <a:cubicBezTo>
                  <a:pt x="28" y="49"/>
                  <a:pt x="34" y="46"/>
                  <a:pt x="39" y="41"/>
                </a:cubicBezTo>
                <a:cubicBezTo>
                  <a:pt x="39" y="41"/>
                  <a:pt x="39" y="41"/>
                  <a:pt x="39" y="41"/>
                </a:cubicBezTo>
                <a:cubicBezTo>
                  <a:pt x="34" y="46"/>
                  <a:pt x="29" y="51"/>
                  <a:pt x="24" y="56"/>
                </a:cubicBezTo>
                <a:close/>
                <a:moveTo>
                  <a:pt x="21" y="51"/>
                </a:moveTo>
                <a:cubicBezTo>
                  <a:pt x="24" y="50"/>
                  <a:pt x="26" y="49"/>
                  <a:pt x="29" y="47"/>
                </a:cubicBezTo>
                <a:cubicBezTo>
                  <a:pt x="26" y="49"/>
                  <a:pt x="24" y="51"/>
                  <a:pt x="22" y="53"/>
                </a:cubicBezTo>
                <a:cubicBezTo>
                  <a:pt x="22" y="52"/>
                  <a:pt x="21" y="52"/>
                  <a:pt x="21" y="51"/>
                </a:cubicBezTo>
                <a:close/>
                <a:moveTo>
                  <a:pt x="19" y="48"/>
                </a:moveTo>
                <a:cubicBezTo>
                  <a:pt x="28" y="46"/>
                  <a:pt x="35" y="39"/>
                  <a:pt x="42" y="34"/>
                </a:cubicBezTo>
                <a:cubicBezTo>
                  <a:pt x="42" y="34"/>
                  <a:pt x="42" y="34"/>
                  <a:pt x="42" y="34"/>
                </a:cubicBezTo>
                <a:cubicBezTo>
                  <a:pt x="40" y="36"/>
                  <a:pt x="37" y="39"/>
                  <a:pt x="34" y="41"/>
                </a:cubicBezTo>
                <a:cubicBezTo>
                  <a:pt x="29" y="44"/>
                  <a:pt x="25" y="47"/>
                  <a:pt x="21" y="50"/>
                </a:cubicBezTo>
                <a:cubicBezTo>
                  <a:pt x="20" y="50"/>
                  <a:pt x="20" y="49"/>
                  <a:pt x="19" y="48"/>
                </a:cubicBezTo>
                <a:close/>
                <a:moveTo>
                  <a:pt x="18" y="46"/>
                </a:moveTo>
                <a:cubicBezTo>
                  <a:pt x="24" y="43"/>
                  <a:pt x="30" y="39"/>
                  <a:pt x="36" y="35"/>
                </a:cubicBezTo>
                <a:cubicBezTo>
                  <a:pt x="38" y="34"/>
                  <a:pt x="40" y="33"/>
                  <a:pt x="42" y="31"/>
                </a:cubicBezTo>
                <a:cubicBezTo>
                  <a:pt x="34" y="37"/>
                  <a:pt x="25" y="41"/>
                  <a:pt x="19" y="47"/>
                </a:cubicBezTo>
                <a:cubicBezTo>
                  <a:pt x="18" y="47"/>
                  <a:pt x="18" y="46"/>
                  <a:pt x="18" y="46"/>
                </a:cubicBezTo>
                <a:close/>
                <a:moveTo>
                  <a:pt x="15" y="41"/>
                </a:moveTo>
                <a:cubicBezTo>
                  <a:pt x="15" y="41"/>
                  <a:pt x="16" y="41"/>
                  <a:pt x="16" y="41"/>
                </a:cubicBezTo>
                <a:cubicBezTo>
                  <a:pt x="22" y="38"/>
                  <a:pt x="28" y="34"/>
                  <a:pt x="34" y="31"/>
                </a:cubicBezTo>
                <a:cubicBezTo>
                  <a:pt x="34" y="31"/>
                  <a:pt x="34" y="31"/>
                  <a:pt x="33" y="32"/>
                </a:cubicBezTo>
                <a:cubicBezTo>
                  <a:pt x="28" y="36"/>
                  <a:pt x="22" y="40"/>
                  <a:pt x="17" y="45"/>
                </a:cubicBezTo>
                <a:cubicBezTo>
                  <a:pt x="16" y="44"/>
                  <a:pt x="16" y="42"/>
                  <a:pt x="15" y="41"/>
                </a:cubicBezTo>
                <a:close/>
                <a:moveTo>
                  <a:pt x="39" y="23"/>
                </a:moveTo>
                <a:cubicBezTo>
                  <a:pt x="42" y="20"/>
                  <a:pt x="46" y="17"/>
                  <a:pt x="50" y="15"/>
                </a:cubicBezTo>
                <a:cubicBezTo>
                  <a:pt x="50" y="15"/>
                  <a:pt x="51" y="14"/>
                  <a:pt x="51" y="14"/>
                </a:cubicBezTo>
                <a:cubicBezTo>
                  <a:pt x="51" y="14"/>
                  <a:pt x="51" y="14"/>
                  <a:pt x="52" y="14"/>
                </a:cubicBezTo>
                <a:cubicBezTo>
                  <a:pt x="52" y="15"/>
                  <a:pt x="51" y="16"/>
                  <a:pt x="51" y="17"/>
                </a:cubicBezTo>
                <a:cubicBezTo>
                  <a:pt x="51" y="17"/>
                  <a:pt x="51" y="17"/>
                  <a:pt x="51" y="18"/>
                </a:cubicBezTo>
                <a:cubicBezTo>
                  <a:pt x="45" y="21"/>
                  <a:pt x="40" y="27"/>
                  <a:pt x="34" y="30"/>
                </a:cubicBezTo>
                <a:cubicBezTo>
                  <a:pt x="30" y="32"/>
                  <a:pt x="27" y="35"/>
                  <a:pt x="23" y="37"/>
                </a:cubicBezTo>
                <a:cubicBezTo>
                  <a:pt x="22" y="38"/>
                  <a:pt x="20" y="38"/>
                  <a:pt x="18" y="39"/>
                </a:cubicBezTo>
                <a:cubicBezTo>
                  <a:pt x="15" y="41"/>
                  <a:pt x="19" y="39"/>
                  <a:pt x="19" y="38"/>
                </a:cubicBezTo>
                <a:cubicBezTo>
                  <a:pt x="25" y="33"/>
                  <a:pt x="31" y="30"/>
                  <a:pt x="37" y="25"/>
                </a:cubicBezTo>
                <a:cubicBezTo>
                  <a:pt x="38" y="24"/>
                  <a:pt x="38" y="24"/>
                  <a:pt x="39" y="23"/>
                </a:cubicBezTo>
                <a:close/>
                <a:moveTo>
                  <a:pt x="50" y="7"/>
                </a:moveTo>
                <a:cubicBezTo>
                  <a:pt x="51" y="9"/>
                  <a:pt x="52" y="11"/>
                  <a:pt x="52" y="13"/>
                </a:cubicBezTo>
                <a:cubicBezTo>
                  <a:pt x="52" y="13"/>
                  <a:pt x="52" y="13"/>
                  <a:pt x="52" y="13"/>
                </a:cubicBezTo>
                <a:cubicBezTo>
                  <a:pt x="47" y="15"/>
                  <a:pt x="44" y="18"/>
                  <a:pt x="40" y="21"/>
                </a:cubicBezTo>
                <a:cubicBezTo>
                  <a:pt x="36" y="24"/>
                  <a:pt x="32" y="27"/>
                  <a:pt x="27" y="30"/>
                </a:cubicBezTo>
                <a:cubicBezTo>
                  <a:pt x="24" y="31"/>
                  <a:pt x="21" y="33"/>
                  <a:pt x="18" y="35"/>
                </a:cubicBezTo>
                <a:cubicBezTo>
                  <a:pt x="19" y="34"/>
                  <a:pt x="20" y="33"/>
                  <a:pt x="21" y="32"/>
                </a:cubicBezTo>
                <a:cubicBezTo>
                  <a:pt x="31" y="24"/>
                  <a:pt x="43" y="18"/>
                  <a:pt x="50" y="7"/>
                </a:cubicBezTo>
                <a:close/>
                <a:moveTo>
                  <a:pt x="31" y="24"/>
                </a:moveTo>
                <a:cubicBezTo>
                  <a:pt x="35" y="21"/>
                  <a:pt x="38" y="18"/>
                  <a:pt x="41" y="16"/>
                </a:cubicBezTo>
                <a:cubicBezTo>
                  <a:pt x="44" y="13"/>
                  <a:pt x="47" y="10"/>
                  <a:pt x="49" y="8"/>
                </a:cubicBezTo>
                <a:cubicBezTo>
                  <a:pt x="45" y="14"/>
                  <a:pt x="38" y="19"/>
                  <a:pt x="31" y="24"/>
                </a:cubicBezTo>
                <a:close/>
                <a:moveTo>
                  <a:pt x="48" y="26"/>
                </a:moveTo>
                <a:cubicBezTo>
                  <a:pt x="44" y="30"/>
                  <a:pt x="39" y="32"/>
                  <a:pt x="34" y="35"/>
                </a:cubicBezTo>
                <a:cubicBezTo>
                  <a:pt x="32" y="37"/>
                  <a:pt x="29" y="39"/>
                  <a:pt x="26" y="40"/>
                </a:cubicBezTo>
                <a:cubicBezTo>
                  <a:pt x="24" y="42"/>
                  <a:pt x="20" y="43"/>
                  <a:pt x="19" y="45"/>
                </a:cubicBezTo>
                <a:cubicBezTo>
                  <a:pt x="24" y="40"/>
                  <a:pt x="29" y="35"/>
                  <a:pt x="35" y="31"/>
                </a:cubicBezTo>
                <a:cubicBezTo>
                  <a:pt x="40" y="27"/>
                  <a:pt x="45" y="23"/>
                  <a:pt x="51" y="19"/>
                </a:cubicBezTo>
                <a:cubicBezTo>
                  <a:pt x="50" y="21"/>
                  <a:pt x="49" y="24"/>
                  <a:pt x="48" y="26"/>
                </a:cubicBezTo>
                <a:close/>
                <a:moveTo>
                  <a:pt x="40" y="39"/>
                </a:moveTo>
                <a:cubicBezTo>
                  <a:pt x="37" y="42"/>
                  <a:pt x="34" y="45"/>
                  <a:pt x="30" y="47"/>
                </a:cubicBezTo>
                <a:cubicBezTo>
                  <a:pt x="29" y="48"/>
                  <a:pt x="28" y="48"/>
                  <a:pt x="28" y="49"/>
                </a:cubicBezTo>
                <a:cubicBezTo>
                  <a:pt x="30" y="47"/>
                  <a:pt x="32" y="45"/>
                  <a:pt x="35" y="43"/>
                </a:cubicBezTo>
                <a:cubicBezTo>
                  <a:pt x="37" y="41"/>
                  <a:pt x="39" y="39"/>
                  <a:pt x="42" y="37"/>
                </a:cubicBezTo>
                <a:cubicBezTo>
                  <a:pt x="41" y="38"/>
                  <a:pt x="41" y="39"/>
                  <a:pt x="40" y="39"/>
                </a:cubicBezTo>
                <a:close/>
                <a:moveTo>
                  <a:pt x="43" y="35"/>
                </a:moveTo>
                <a:cubicBezTo>
                  <a:pt x="43" y="35"/>
                  <a:pt x="43" y="35"/>
                  <a:pt x="43" y="35"/>
                </a:cubicBezTo>
                <a:cubicBezTo>
                  <a:pt x="43" y="35"/>
                  <a:pt x="42" y="35"/>
                  <a:pt x="42" y="36"/>
                </a:cubicBezTo>
                <a:cubicBezTo>
                  <a:pt x="39" y="38"/>
                  <a:pt x="37" y="40"/>
                  <a:pt x="34" y="42"/>
                </a:cubicBezTo>
                <a:cubicBezTo>
                  <a:pt x="32" y="44"/>
                  <a:pt x="29" y="46"/>
                  <a:pt x="26" y="48"/>
                </a:cubicBezTo>
                <a:cubicBezTo>
                  <a:pt x="25" y="49"/>
                  <a:pt x="23" y="50"/>
                  <a:pt x="21" y="50"/>
                </a:cubicBezTo>
                <a:cubicBezTo>
                  <a:pt x="22" y="50"/>
                  <a:pt x="25" y="48"/>
                  <a:pt x="26" y="47"/>
                </a:cubicBezTo>
                <a:cubicBezTo>
                  <a:pt x="33" y="42"/>
                  <a:pt x="39" y="38"/>
                  <a:pt x="45" y="32"/>
                </a:cubicBezTo>
                <a:cubicBezTo>
                  <a:pt x="44" y="33"/>
                  <a:pt x="44" y="34"/>
                  <a:pt x="43" y="35"/>
                </a:cubicBezTo>
                <a:close/>
                <a:moveTo>
                  <a:pt x="46" y="30"/>
                </a:moveTo>
                <a:cubicBezTo>
                  <a:pt x="46" y="30"/>
                  <a:pt x="45" y="30"/>
                  <a:pt x="45" y="30"/>
                </a:cubicBezTo>
                <a:cubicBezTo>
                  <a:pt x="40" y="34"/>
                  <a:pt x="36" y="38"/>
                  <a:pt x="31" y="41"/>
                </a:cubicBezTo>
                <a:cubicBezTo>
                  <a:pt x="29" y="43"/>
                  <a:pt x="26" y="45"/>
                  <a:pt x="24" y="46"/>
                </a:cubicBezTo>
                <a:cubicBezTo>
                  <a:pt x="24" y="46"/>
                  <a:pt x="19" y="48"/>
                  <a:pt x="19" y="48"/>
                </a:cubicBezTo>
                <a:cubicBezTo>
                  <a:pt x="20" y="46"/>
                  <a:pt x="22" y="45"/>
                  <a:pt x="23" y="44"/>
                </a:cubicBezTo>
                <a:cubicBezTo>
                  <a:pt x="31" y="38"/>
                  <a:pt x="40" y="35"/>
                  <a:pt x="47" y="28"/>
                </a:cubicBezTo>
                <a:cubicBezTo>
                  <a:pt x="46" y="29"/>
                  <a:pt x="46" y="30"/>
                  <a:pt x="46" y="30"/>
                </a:cubicBezTo>
                <a:close/>
                <a:moveTo>
                  <a:pt x="50" y="7"/>
                </a:moveTo>
                <a:cubicBezTo>
                  <a:pt x="43" y="12"/>
                  <a:pt x="37" y="18"/>
                  <a:pt x="30" y="24"/>
                </a:cubicBezTo>
                <a:cubicBezTo>
                  <a:pt x="26" y="27"/>
                  <a:pt x="22" y="30"/>
                  <a:pt x="18" y="32"/>
                </a:cubicBezTo>
                <a:cubicBezTo>
                  <a:pt x="17" y="33"/>
                  <a:pt x="15" y="34"/>
                  <a:pt x="13" y="35"/>
                </a:cubicBezTo>
                <a:cubicBezTo>
                  <a:pt x="14" y="35"/>
                  <a:pt x="15" y="32"/>
                  <a:pt x="16" y="31"/>
                </a:cubicBezTo>
                <a:cubicBezTo>
                  <a:pt x="17" y="31"/>
                  <a:pt x="17" y="31"/>
                  <a:pt x="17" y="31"/>
                </a:cubicBezTo>
                <a:cubicBezTo>
                  <a:pt x="19" y="30"/>
                  <a:pt x="20" y="28"/>
                  <a:pt x="22" y="27"/>
                </a:cubicBezTo>
                <a:cubicBezTo>
                  <a:pt x="27" y="23"/>
                  <a:pt x="31" y="20"/>
                  <a:pt x="36" y="17"/>
                </a:cubicBezTo>
                <a:cubicBezTo>
                  <a:pt x="41" y="14"/>
                  <a:pt x="45" y="11"/>
                  <a:pt x="48" y="5"/>
                </a:cubicBezTo>
                <a:cubicBezTo>
                  <a:pt x="49" y="5"/>
                  <a:pt x="49" y="6"/>
                  <a:pt x="50" y="7"/>
                </a:cubicBezTo>
                <a:close/>
                <a:moveTo>
                  <a:pt x="12" y="34"/>
                </a:moveTo>
                <a:cubicBezTo>
                  <a:pt x="12" y="34"/>
                  <a:pt x="13" y="34"/>
                  <a:pt x="14" y="33"/>
                </a:cubicBezTo>
                <a:cubicBezTo>
                  <a:pt x="13" y="34"/>
                  <a:pt x="13" y="34"/>
                  <a:pt x="12" y="35"/>
                </a:cubicBezTo>
                <a:cubicBezTo>
                  <a:pt x="12" y="35"/>
                  <a:pt x="12" y="35"/>
                  <a:pt x="12" y="34"/>
                </a:cubicBezTo>
                <a:close/>
                <a:moveTo>
                  <a:pt x="9" y="30"/>
                </a:moveTo>
                <a:cubicBezTo>
                  <a:pt x="12" y="29"/>
                  <a:pt x="15" y="27"/>
                  <a:pt x="17" y="25"/>
                </a:cubicBezTo>
                <a:cubicBezTo>
                  <a:pt x="19" y="23"/>
                  <a:pt x="23" y="22"/>
                  <a:pt x="24" y="20"/>
                </a:cubicBezTo>
                <a:cubicBezTo>
                  <a:pt x="20" y="25"/>
                  <a:pt x="15" y="28"/>
                  <a:pt x="11" y="33"/>
                </a:cubicBezTo>
                <a:cubicBezTo>
                  <a:pt x="11" y="32"/>
                  <a:pt x="10" y="31"/>
                  <a:pt x="9" y="30"/>
                </a:cubicBezTo>
                <a:close/>
                <a:moveTo>
                  <a:pt x="8" y="27"/>
                </a:moveTo>
                <a:cubicBezTo>
                  <a:pt x="13" y="25"/>
                  <a:pt x="16" y="21"/>
                  <a:pt x="20" y="18"/>
                </a:cubicBezTo>
                <a:cubicBezTo>
                  <a:pt x="21" y="17"/>
                  <a:pt x="24" y="15"/>
                  <a:pt x="21" y="18"/>
                </a:cubicBezTo>
                <a:cubicBezTo>
                  <a:pt x="20" y="19"/>
                  <a:pt x="19" y="20"/>
                  <a:pt x="18" y="21"/>
                </a:cubicBezTo>
                <a:cubicBezTo>
                  <a:pt x="15" y="24"/>
                  <a:pt x="12" y="27"/>
                  <a:pt x="9" y="30"/>
                </a:cubicBezTo>
                <a:cubicBezTo>
                  <a:pt x="9" y="29"/>
                  <a:pt x="8" y="28"/>
                  <a:pt x="8" y="27"/>
                </a:cubicBezTo>
                <a:close/>
                <a:moveTo>
                  <a:pt x="6" y="23"/>
                </a:moveTo>
                <a:cubicBezTo>
                  <a:pt x="11" y="20"/>
                  <a:pt x="15" y="17"/>
                  <a:pt x="20" y="14"/>
                </a:cubicBezTo>
                <a:cubicBezTo>
                  <a:pt x="23" y="12"/>
                  <a:pt x="19" y="16"/>
                  <a:pt x="19" y="16"/>
                </a:cubicBezTo>
                <a:cubicBezTo>
                  <a:pt x="17" y="17"/>
                  <a:pt x="16" y="18"/>
                  <a:pt x="15" y="19"/>
                </a:cubicBezTo>
                <a:cubicBezTo>
                  <a:pt x="12" y="21"/>
                  <a:pt x="10" y="24"/>
                  <a:pt x="8" y="26"/>
                </a:cubicBezTo>
                <a:cubicBezTo>
                  <a:pt x="7" y="25"/>
                  <a:pt x="7" y="24"/>
                  <a:pt x="6" y="23"/>
                </a:cubicBezTo>
                <a:close/>
                <a:moveTo>
                  <a:pt x="5" y="19"/>
                </a:moveTo>
                <a:cubicBezTo>
                  <a:pt x="8" y="18"/>
                  <a:pt x="10" y="17"/>
                  <a:pt x="13" y="15"/>
                </a:cubicBezTo>
                <a:cubicBezTo>
                  <a:pt x="14" y="14"/>
                  <a:pt x="15" y="13"/>
                  <a:pt x="17" y="12"/>
                </a:cubicBezTo>
                <a:cubicBezTo>
                  <a:pt x="18" y="11"/>
                  <a:pt x="21" y="8"/>
                  <a:pt x="18" y="12"/>
                </a:cubicBezTo>
                <a:cubicBezTo>
                  <a:pt x="15" y="16"/>
                  <a:pt x="10" y="19"/>
                  <a:pt x="6" y="22"/>
                </a:cubicBezTo>
                <a:cubicBezTo>
                  <a:pt x="6" y="21"/>
                  <a:pt x="6" y="20"/>
                  <a:pt x="5" y="19"/>
                </a:cubicBezTo>
                <a:close/>
                <a:moveTo>
                  <a:pt x="5" y="12"/>
                </a:moveTo>
                <a:cubicBezTo>
                  <a:pt x="6" y="11"/>
                  <a:pt x="8" y="10"/>
                  <a:pt x="9" y="9"/>
                </a:cubicBezTo>
                <a:cubicBezTo>
                  <a:pt x="12" y="7"/>
                  <a:pt x="16" y="4"/>
                  <a:pt x="12" y="9"/>
                </a:cubicBezTo>
                <a:cubicBezTo>
                  <a:pt x="9" y="11"/>
                  <a:pt x="7" y="13"/>
                  <a:pt x="5" y="15"/>
                </a:cubicBezTo>
                <a:cubicBezTo>
                  <a:pt x="5" y="14"/>
                  <a:pt x="5" y="13"/>
                  <a:pt x="5" y="12"/>
                </a:cubicBezTo>
                <a:close/>
                <a:moveTo>
                  <a:pt x="5" y="18"/>
                </a:moveTo>
                <a:cubicBezTo>
                  <a:pt x="5" y="17"/>
                  <a:pt x="5" y="17"/>
                  <a:pt x="5" y="16"/>
                </a:cubicBezTo>
                <a:cubicBezTo>
                  <a:pt x="9" y="14"/>
                  <a:pt x="12" y="11"/>
                  <a:pt x="16" y="8"/>
                </a:cubicBezTo>
                <a:cubicBezTo>
                  <a:pt x="19" y="6"/>
                  <a:pt x="13" y="12"/>
                  <a:pt x="13" y="12"/>
                </a:cubicBezTo>
                <a:cubicBezTo>
                  <a:pt x="10" y="15"/>
                  <a:pt x="8" y="17"/>
                  <a:pt x="5" y="18"/>
                </a:cubicBezTo>
                <a:cubicBezTo>
                  <a:pt x="5" y="18"/>
                  <a:pt x="5" y="18"/>
                  <a:pt x="5" y="18"/>
                </a:cubicBezTo>
                <a:close/>
                <a:moveTo>
                  <a:pt x="22" y="12"/>
                </a:moveTo>
                <a:cubicBezTo>
                  <a:pt x="19" y="14"/>
                  <a:pt x="17" y="15"/>
                  <a:pt x="15" y="17"/>
                </a:cubicBezTo>
                <a:cubicBezTo>
                  <a:pt x="12" y="19"/>
                  <a:pt x="9" y="21"/>
                  <a:pt x="6" y="23"/>
                </a:cubicBezTo>
                <a:cubicBezTo>
                  <a:pt x="6" y="23"/>
                  <a:pt x="6" y="23"/>
                  <a:pt x="6" y="23"/>
                </a:cubicBezTo>
                <a:cubicBezTo>
                  <a:pt x="11" y="18"/>
                  <a:pt x="17" y="15"/>
                  <a:pt x="20" y="10"/>
                </a:cubicBezTo>
                <a:cubicBezTo>
                  <a:pt x="21" y="11"/>
                  <a:pt x="22" y="12"/>
                  <a:pt x="22" y="12"/>
                </a:cubicBezTo>
                <a:close/>
                <a:moveTo>
                  <a:pt x="24" y="16"/>
                </a:moveTo>
                <a:cubicBezTo>
                  <a:pt x="18" y="18"/>
                  <a:pt x="15" y="22"/>
                  <a:pt x="11" y="25"/>
                </a:cubicBezTo>
                <a:cubicBezTo>
                  <a:pt x="10" y="25"/>
                  <a:pt x="7" y="27"/>
                  <a:pt x="10" y="24"/>
                </a:cubicBezTo>
                <a:cubicBezTo>
                  <a:pt x="11" y="23"/>
                  <a:pt x="13" y="22"/>
                  <a:pt x="14" y="21"/>
                </a:cubicBezTo>
                <a:cubicBezTo>
                  <a:pt x="17" y="18"/>
                  <a:pt x="20" y="16"/>
                  <a:pt x="22" y="13"/>
                </a:cubicBezTo>
                <a:cubicBezTo>
                  <a:pt x="23" y="14"/>
                  <a:pt x="23" y="15"/>
                  <a:pt x="24" y="16"/>
                </a:cubicBezTo>
                <a:close/>
                <a:moveTo>
                  <a:pt x="25" y="19"/>
                </a:moveTo>
                <a:cubicBezTo>
                  <a:pt x="20" y="22"/>
                  <a:pt x="15" y="26"/>
                  <a:pt x="10" y="29"/>
                </a:cubicBezTo>
                <a:cubicBezTo>
                  <a:pt x="15" y="26"/>
                  <a:pt x="20" y="21"/>
                  <a:pt x="24" y="16"/>
                </a:cubicBezTo>
                <a:cubicBezTo>
                  <a:pt x="24" y="17"/>
                  <a:pt x="25" y="18"/>
                  <a:pt x="25" y="19"/>
                </a:cubicBezTo>
                <a:close/>
                <a:moveTo>
                  <a:pt x="25" y="20"/>
                </a:moveTo>
                <a:cubicBezTo>
                  <a:pt x="26" y="21"/>
                  <a:pt x="26" y="21"/>
                  <a:pt x="26" y="21"/>
                </a:cubicBezTo>
                <a:cubicBezTo>
                  <a:pt x="26" y="21"/>
                  <a:pt x="27" y="21"/>
                  <a:pt x="27" y="21"/>
                </a:cubicBezTo>
                <a:cubicBezTo>
                  <a:pt x="26" y="22"/>
                  <a:pt x="25" y="23"/>
                  <a:pt x="24" y="24"/>
                </a:cubicBezTo>
                <a:cubicBezTo>
                  <a:pt x="23" y="25"/>
                  <a:pt x="22" y="25"/>
                  <a:pt x="22" y="26"/>
                </a:cubicBezTo>
                <a:cubicBezTo>
                  <a:pt x="20" y="28"/>
                  <a:pt x="18" y="29"/>
                  <a:pt x="16" y="31"/>
                </a:cubicBezTo>
                <a:cubicBezTo>
                  <a:pt x="15" y="31"/>
                  <a:pt x="15" y="32"/>
                  <a:pt x="14" y="32"/>
                </a:cubicBezTo>
                <a:cubicBezTo>
                  <a:pt x="13" y="33"/>
                  <a:pt x="11" y="35"/>
                  <a:pt x="13" y="32"/>
                </a:cubicBezTo>
                <a:cubicBezTo>
                  <a:pt x="17" y="28"/>
                  <a:pt x="21" y="24"/>
                  <a:pt x="25" y="20"/>
                </a:cubicBezTo>
                <a:cubicBezTo>
                  <a:pt x="25" y="20"/>
                  <a:pt x="25" y="20"/>
                  <a:pt x="25" y="20"/>
                </a:cubicBezTo>
                <a:close/>
                <a:moveTo>
                  <a:pt x="31" y="16"/>
                </a:moveTo>
                <a:cubicBezTo>
                  <a:pt x="34" y="14"/>
                  <a:pt x="37" y="12"/>
                  <a:pt x="40" y="10"/>
                </a:cubicBezTo>
                <a:cubicBezTo>
                  <a:pt x="38" y="12"/>
                  <a:pt x="37" y="13"/>
                  <a:pt x="35" y="14"/>
                </a:cubicBezTo>
                <a:cubicBezTo>
                  <a:pt x="34" y="15"/>
                  <a:pt x="32" y="17"/>
                  <a:pt x="30" y="18"/>
                </a:cubicBezTo>
                <a:cubicBezTo>
                  <a:pt x="31" y="17"/>
                  <a:pt x="31" y="17"/>
                  <a:pt x="31" y="16"/>
                </a:cubicBezTo>
                <a:close/>
                <a:moveTo>
                  <a:pt x="27" y="22"/>
                </a:moveTo>
                <a:cubicBezTo>
                  <a:pt x="27" y="22"/>
                  <a:pt x="27" y="22"/>
                  <a:pt x="28" y="22"/>
                </a:cubicBezTo>
                <a:cubicBezTo>
                  <a:pt x="27" y="22"/>
                  <a:pt x="27" y="22"/>
                  <a:pt x="27" y="22"/>
                </a:cubicBezTo>
                <a:cubicBezTo>
                  <a:pt x="27" y="22"/>
                  <a:pt x="27" y="22"/>
                  <a:pt x="27" y="22"/>
                </a:cubicBezTo>
                <a:close/>
                <a:moveTo>
                  <a:pt x="30" y="20"/>
                </a:moveTo>
                <a:cubicBezTo>
                  <a:pt x="32" y="18"/>
                  <a:pt x="33" y="16"/>
                  <a:pt x="36" y="15"/>
                </a:cubicBezTo>
                <a:cubicBezTo>
                  <a:pt x="38" y="14"/>
                  <a:pt x="40" y="12"/>
                  <a:pt x="42" y="10"/>
                </a:cubicBezTo>
                <a:cubicBezTo>
                  <a:pt x="42" y="9"/>
                  <a:pt x="44" y="8"/>
                  <a:pt x="45" y="6"/>
                </a:cubicBezTo>
                <a:cubicBezTo>
                  <a:pt x="46" y="6"/>
                  <a:pt x="46" y="6"/>
                  <a:pt x="47" y="5"/>
                </a:cubicBezTo>
                <a:cubicBezTo>
                  <a:pt x="47" y="6"/>
                  <a:pt x="46" y="6"/>
                  <a:pt x="46" y="7"/>
                </a:cubicBezTo>
                <a:cubicBezTo>
                  <a:pt x="45" y="8"/>
                  <a:pt x="44" y="10"/>
                  <a:pt x="43" y="11"/>
                </a:cubicBezTo>
                <a:cubicBezTo>
                  <a:pt x="41" y="13"/>
                  <a:pt x="38" y="15"/>
                  <a:pt x="35" y="16"/>
                </a:cubicBezTo>
                <a:cubicBezTo>
                  <a:pt x="33" y="18"/>
                  <a:pt x="31" y="19"/>
                  <a:pt x="29" y="21"/>
                </a:cubicBezTo>
                <a:cubicBezTo>
                  <a:pt x="29" y="20"/>
                  <a:pt x="29" y="20"/>
                  <a:pt x="30" y="20"/>
                </a:cubicBezTo>
                <a:close/>
                <a:moveTo>
                  <a:pt x="43" y="6"/>
                </a:moveTo>
                <a:cubicBezTo>
                  <a:pt x="43" y="5"/>
                  <a:pt x="45" y="5"/>
                  <a:pt x="46" y="5"/>
                </a:cubicBezTo>
                <a:cubicBezTo>
                  <a:pt x="45" y="6"/>
                  <a:pt x="44" y="7"/>
                  <a:pt x="43" y="8"/>
                </a:cubicBezTo>
                <a:cubicBezTo>
                  <a:pt x="40" y="9"/>
                  <a:pt x="38" y="11"/>
                  <a:pt x="35" y="13"/>
                </a:cubicBezTo>
                <a:cubicBezTo>
                  <a:pt x="34" y="14"/>
                  <a:pt x="33" y="14"/>
                  <a:pt x="32" y="15"/>
                </a:cubicBezTo>
                <a:cubicBezTo>
                  <a:pt x="33" y="15"/>
                  <a:pt x="33" y="14"/>
                  <a:pt x="33" y="13"/>
                </a:cubicBezTo>
                <a:cubicBezTo>
                  <a:pt x="36" y="10"/>
                  <a:pt x="39" y="8"/>
                  <a:pt x="43" y="6"/>
                </a:cubicBezTo>
                <a:close/>
                <a:moveTo>
                  <a:pt x="40" y="6"/>
                </a:moveTo>
                <a:cubicBezTo>
                  <a:pt x="38" y="8"/>
                  <a:pt x="35" y="10"/>
                  <a:pt x="34" y="12"/>
                </a:cubicBezTo>
                <a:cubicBezTo>
                  <a:pt x="35" y="9"/>
                  <a:pt x="37" y="7"/>
                  <a:pt x="40" y="6"/>
                </a:cubicBezTo>
                <a:close/>
                <a:moveTo>
                  <a:pt x="20" y="9"/>
                </a:moveTo>
                <a:cubicBezTo>
                  <a:pt x="15" y="12"/>
                  <a:pt x="10" y="16"/>
                  <a:pt x="5" y="19"/>
                </a:cubicBezTo>
                <a:cubicBezTo>
                  <a:pt x="10" y="16"/>
                  <a:pt x="15" y="12"/>
                  <a:pt x="18" y="7"/>
                </a:cubicBezTo>
                <a:cubicBezTo>
                  <a:pt x="19" y="8"/>
                  <a:pt x="19" y="8"/>
                  <a:pt x="20" y="9"/>
                </a:cubicBezTo>
                <a:close/>
                <a:moveTo>
                  <a:pt x="18" y="6"/>
                </a:moveTo>
                <a:cubicBezTo>
                  <a:pt x="13" y="9"/>
                  <a:pt x="10" y="13"/>
                  <a:pt x="5" y="16"/>
                </a:cubicBezTo>
                <a:cubicBezTo>
                  <a:pt x="7" y="15"/>
                  <a:pt x="9" y="12"/>
                  <a:pt x="10" y="11"/>
                </a:cubicBezTo>
                <a:cubicBezTo>
                  <a:pt x="12" y="9"/>
                  <a:pt x="14" y="7"/>
                  <a:pt x="15" y="5"/>
                </a:cubicBezTo>
                <a:cubicBezTo>
                  <a:pt x="15" y="5"/>
                  <a:pt x="15" y="5"/>
                  <a:pt x="15" y="5"/>
                </a:cubicBezTo>
                <a:cubicBezTo>
                  <a:pt x="16" y="5"/>
                  <a:pt x="17" y="6"/>
                  <a:pt x="18" y="6"/>
                </a:cubicBezTo>
                <a:close/>
                <a:moveTo>
                  <a:pt x="14" y="5"/>
                </a:moveTo>
                <a:cubicBezTo>
                  <a:pt x="11" y="6"/>
                  <a:pt x="8" y="9"/>
                  <a:pt x="5" y="11"/>
                </a:cubicBezTo>
                <a:cubicBezTo>
                  <a:pt x="6" y="7"/>
                  <a:pt x="8" y="3"/>
                  <a:pt x="14" y="5"/>
                </a:cubicBezTo>
                <a:close/>
                <a:moveTo>
                  <a:pt x="13" y="36"/>
                </a:moveTo>
                <a:cubicBezTo>
                  <a:pt x="15" y="35"/>
                  <a:pt x="18" y="34"/>
                  <a:pt x="20" y="32"/>
                </a:cubicBezTo>
                <a:cubicBezTo>
                  <a:pt x="18" y="34"/>
                  <a:pt x="16" y="35"/>
                  <a:pt x="14" y="37"/>
                </a:cubicBezTo>
                <a:cubicBezTo>
                  <a:pt x="14" y="38"/>
                  <a:pt x="14" y="38"/>
                  <a:pt x="15" y="38"/>
                </a:cubicBezTo>
                <a:cubicBezTo>
                  <a:pt x="21" y="33"/>
                  <a:pt x="28" y="30"/>
                  <a:pt x="34" y="26"/>
                </a:cubicBezTo>
                <a:cubicBezTo>
                  <a:pt x="34" y="26"/>
                  <a:pt x="34" y="26"/>
                  <a:pt x="35" y="26"/>
                </a:cubicBezTo>
                <a:cubicBezTo>
                  <a:pt x="34" y="26"/>
                  <a:pt x="34" y="26"/>
                  <a:pt x="34" y="26"/>
                </a:cubicBezTo>
                <a:cubicBezTo>
                  <a:pt x="28" y="32"/>
                  <a:pt x="21" y="35"/>
                  <a:pt x="15" y="41"/>
                </a:cubicBezTo>
                <a:cubicBezTo>
                  <a:pt x="15" y="41"/>
                  <a:pt x="15" y="41"/>
                  <a:pt x="15" y="41"/>
                </a:cubicBezTo>
                <a:cubicBezTo>
                  <a:pt x="15" y="41"/>
                  <a:pt x="14" y="40"/>
                  <a:pt x="14" y="39"/>
                </a:cubicBezTo>
                <a:cubicBezTo>
                  <a:pt x="14" y="38"/>
                  <a:pt x="13" y="37"/>
                  <a:pt x="13"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0"/>
          <p:cNvSpPr>
            <a:spLocks noEditPoints="1"/>
          </p:cNvSpPr>
          <p:nvPr/>
        </p:nvSpPr>
        <p:spPr bwMode="auto">
          <a:xfrm>
            <a:off x="7950201" y="3509963"/>
            <a:ext cx="209550" cy="241300"/>
          </a:xfrm>
          <a:custGeom>
            <a:avLst/>
            <a:gdLst>
              <a:gd name="T0" fmla="*/ 16 w 56"/>
              <a:gd name="T1" fmla="*/ 3 h 64"/>
              <a:gd name="T2" fmla="*/ 25 w 56"/>
              <a:gd name="T3" fmla="*/ 63 h 64"/>
              <a:gd name="T4" fmla="*/ 55 w 56"/>
              <a:gd name="T5" fmla="*/ 10 h 64"/>
              <a:gd name="T6" fmla="*/ 26 w 56"/>
              <a:gd name="T7" fmla="*/ 60 h 64"/>
              <a:gd name="T8" fmla="*/ 30 w 56"/>
              <a:gd name="T9" fmla="*/ 51 h 64"/>
              <a:gd name="T10" fmla="*/ 35 w 56"/>
              <a:gd name="T11" fmla="*/ 48 h 64"/>
              <a:gd name="T12" fmla="*/ 37 w 56"/>
              <a:gd name="T13" fmla="*/ 46 h 64"/>
              <a:gd name="T14" fmla="*/ 24 w 56"/>
              <a:gd name="T15" fmla="*/ 56 h 64"/>
              <a:gd name="T16" fmla="*/ 24 w 56"/>
              <a:gd name="T17" fmla="*/ 56 h 64"/>
              <a:gd name="T18" fmla="*/ 21 w 56"/>
              <a:gd name="T19" fmla="*/ 52 h 64"/>
              <a:gd name="T20" fmla="*/ 34 w 56"/>
              <a:gd name="T21" fmla="*/ 41 h 64"/>
              <a:gd name="T22" fmla="*/ 36 w 56"/>
              <a:gd name="T23" fmla="*/ 36 h 64"/>
              <a:gd name="T24" fmla="*/ 15 w 56"/>
              <a:gd name="T25" fmla="*/ 42 h 64"/>
              <a:gd name="T26" fmla="*/ 17 w 56"/>
              <a:gd name="T27" fmla="*/ 45 h 64"/>
              <a:gd name="T28" fmla="*/ 51 w 56"/>
              <a:gd name="T29" fmla="*/ 15 h 64"/>
              <a:gd name="T30" fmla="*/ 34 w 56"/>
              <a:gd name="T31" fmla="*/ 31 h 64"/>
              <a:gd name="T32" fmla="*/ 37 w 56"/>
              <a:gd name="T33" fmla="*/ 25 h 64"/>
              <a:gd name="T34" fmla="*/ 52 w 56"/>
              <a:gd name="T35" fmla="*/ 13 h 64"/>
              <a:gd name="T36" fmla="*/ 21 w 56"/>
              <a:gd name="T37" fmla="*/ 33 h 64"/>
              <a:gd name="T38" fmla="*/ 49 w 56"/>
              <a:gd name="T39" fmla="*/ 8 h 64"/>
              <a:gd name="T40" fmla="*/ 26 w 56"/>
              <a:gd name="T41" fmla="*/ 41 h 64"/>
              <a:gd name="T42" fmla="*/ 48 w 56"/>
              <a:gd name="T43" fmla="*/ 27 h 64"/>
              <a:gd name="T44" fmla="*/ 35 w 56"/>
              <a:gd name="T45" fmla="*/ 43 h 64"/>
              <a:gd name="T46" fmla="*/ 43 w 56"/>
              <a:gd name="T47" fmla="*/ 36 h 64"/>
              <a:gd name="T48" fmla="*/ 21 w 56"/>
              <a:gd name="T49" fmla="*/ 51 h 64"/>
              <a:gd name="T50" fmla="*/ 46 w 56"/>
              <a:gd name="T51" fmla="*/ 31 h 64"/>
              <a:gd name="T52" fmla="*/ 19 w 56"/>
              <a:gd name="T53" fmla="*/ 48 h 64"/>
              <a:gd name="T54" fmla="*/ 50 w 56"/>
              <a:gd name="T55" fmla="*/ 7 h 64"/>
              <a:gd name="T56" fmla="*/ 17 w 56"/>
              <a:gd name="T57" fmla="*/ 32 h 64"/>
              <a:gd name="T58" fmla="*/ 48 w 56"/>
              <a:gd name="T59" fmla="*/ 6 h 64"/>
              <a:gd name="T60" fmla="*/ 12 w 56"/>
              <a:gd name="T61" fmla="*/ 36 h 64"/>
              <a:gd name="T62" fmla="*/ 25 w 56"/>
              <a:gd name="T63" fmla="*/ 20 h 64"/>
              <a:gd name="T64" fmla="*/ 20 w 56"/>
              <a:gd name="T65" fmla="*/ 18 h 64"/>
              <a:gd name="T66" fmla="*/ 8 w 56"/>
              <a:gd name="T67" fmla="*/ 27 h 64"/>
              <a:gd name="T68" fmla="*/ 15 w 56"/>
              <a:gd name="T69" fmla="*/ 20 h 64"/>
              <a:gd name="T70" fmla="*/ 13 w 56"/>
              <a:gd name="T71" fmla="*/ 15 h 64"/>
              <a:gd name="T72" fmla="*/ 5 w 56"/>
              <a:gd name="T73" fmla="*/ 20 h 64"/>
              <a:gd name="T74" fmla="*/ 5 w 56"/>
              <a:gd name="T75" fmla="*/ 15 h 64"/>
              <a:gd name="T76" fmla="*/ 16 w 56"/>
              <a:gd name="T77" fmla="*/ 9 h 64"/>
              <a:gd name="T78" fmla="*/ 22 w 56"/>
              <a:gd name="T79" fmla="*/ 13 h 64"/>
              <a:gd name="T80" fmla="*/ 21 w 56"/>
              <a:gd name="T81" fmla="*/ 10 h 64"/>
              <a:gd name="T82" fmla="*/ 10 w 56"/>
              <a:gd name="T83" fmla="*/ 25 h 64"/>
              <a:gd name="T84" fmla="*/ 25 w 56"/>
              <a:gd name="T85" fmla="*/ 19 h 64"/>
              <a:gd name="T86" fmla="*/ 26 w 56"/>
              <a:gd name="T87" fmla="*/ 21 h 64"/>
              <a:gd name="T88" fmla="*/ 22 w 56"/>
              <a:gd name="T89" fmla="*/ 27 h 64"/>
              <a:gd name="T90" fmla="*/ 25 w 56"/>
              <a:gd name="T91" fmla="*/ 20 h 64"/>
              <a:gd name="T92" fmla="*/ 35 w 56"/>
              <a:gd name="T93" fmla="*/ 15 h 64"/>
              <a:gd name="T94" fmla="*/ 28 w 56"/>
              <a:gd name="T95" fmla="*/ 22 h 64"/>
              <a:gd name="T96" fmla="*/ 36 w 56"/>
              <a:gd name="T97" fmla="*/ 16 h 64"/>
              <a:gd name="T98" fmla="*/ 46 w 56"/>
              <a:gd name="T99" fmla="*/ 7 h 64"/>
              <a:gd name="T100" fmla="*/ 30 w 56"/>
              <a:gd name="T101" fmla="*/ 20 h 64"/>
              <a:gd name="T102" fmla="*/ 35 w 56"/>
              <a:gd name="T103" fmla="*/ 13 h 64"/>
              <a:gd name="T104" fmla="*/ 40 w 56"/>
              <a:gd name="T105" fmla="*/ 6 h 64"/>
              <a:gd name="T106" fmla="*/ 5 w 56"/>
              <a:gd name="T107" fmla="*/ 20 h 64"/>
              <a:gd name="T108" fmla="*/ 5 w 56"/>
              <a:gd name="T109" fmla="*/ 16 h 64"/>
              <a:gd name="T110" fmla="*/ 18 w 56"/>
              <a:gd name="T111" fmla="*/ 7 h 64"/>
              <a:gd name="T112" fmla="*/ 13 w 56"/>
              <a:gd name="T113" fmla="*/ 37 h 64"/>
              <a:gd name="T114" fmla="*/ 34 w 56"/>
              <a:gd name="T115" fmla="*/ 27 h 64"/>
              <a:gd name="T116" fmla="*/ 15 w 56"/>
              <a:gd name="T117"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 h="64">
                <a:moveTo>
                  <a:pt x="55" y="10"/>
                </a:moveTo>
                <a:cubicBezTo>
                  <a:pt x="54" y="4"/>
                  <a:pt x="48" y="2"/>
                  <a:pt x="43" y="3"/>
                </a:cubicBezTo>
                <a:cubicBezTo>
                  <a:pt x="35" y="4"/>
                  <a:pt x="31" y="11"/>
                  <a:pt x="28" y="18"/>
                </a:cubicBezTo>
                <a:cubicBezTo>
                  <a:pt x="25" y="12"/>
                  <a:pt x="22" y="5"/>
                  <a:pt x="16" y="3"/>
                </a:cubicBezTo>
                <a:cubicBezTo>
                  <a:pt x="11" y="0"/>
                  <a:pt x="4" y="3"/>
                  <a:pt x="2" y="9"/>
                </a:cubicBezTo>
                <a:cubicBezTo>
                  <a:pt x="0" y="16"/>
                  <a:pt x="3" y="25"/>
                  <a:pt x="6" y="31"/>
                </a:cubicBezTo>
                <a:cubicBezTo>
                  <a:pt x="12" y="42"/>
                  <a:pt x="18" y="52"/>
                  <a:pt x="25" y="63"/>
                </a:cubicBezTo>
                <a:cubicBezTo>
                  <a:pt x="25" y="63"/>
                  <a:pt x="25" y="63"/>
                  <a:pt x="25" y="63"/>
                </a:cubicBezTo>
                <a:cubicBezTo>
                  <a:pt x="26" y="64"/>
                  <a:pt x="27" y="64"/>
                  <a:pt x="28" y="63"/>
                </a:cubicBezTo>
                <a:cubicBezTo>
                  <a:pt x="28" y="63"/>
                  <a:pt x="28" y="63"/>
                  <a:pt x="28" y="63"/>
                </a:cubicBezTo>
                <a:cubicBezTo>
                  <a:pt x="35" y="53"/>
                  <a:pt x="43" y="43"/>
                  <a:pt x="49" y="31"/>
                </a:cubicBezTo>
                <a:cubicBezTo>
                  <a:pt x="52" y="25"/>
                  <a:pt x="56" y="18"/>
                  <a:pt x="55" y="10"/>
                </a:cubicBezTo>
                <a:close/>
                <a:moveTo>
                  <a:pt x="26" y="60"/>
                </a:moveTo>
                <a:cubicBezTo>
                  <a:pt x="26" y="60"/>
                  <a:pt x="26" y="60"/>
                  <a:pt x="26" y="60"/>
                </a:cubicBezTo>
                <a:cubicBezTo>
                  <a:pt x="27" y="58"/>
                  <a:pt x="29" y="57"/>
                  <a:pt x="30" y="55"/>
                </a:cubicBezTo>
                <a:cubicBezTo>
                  <a:pt x="29" y="57"/>
                  <a:pt x="28" y="58"/>
                  <a:pt x="26" y="60"/>
                </a:cubicBezTo>
                <a:close/>
                <a:moveTo>
                  <a:pt x="24" y="56"/>
                </a:moveTo>
                <a:cubicBezTo>
                  <a:pt x="25" y="56"/>
                  <a:pt x="26" y="55"/>
                  <a:pt x="27" y="54"/>
                </a:cubicBezTo>
                <a:cubicBezTo>
                  <a:pt x="28" y="53"/>
                  <a:pt x="29" y="52"/>
                  <a:pt x="30" y="51"/>
                </a:cubicBezTo>
                <a:cubicBezTo>
                  <a:pt x="30" y="51"/>
                  <a:pt x="30" y="51"/>
                  <a:pt x="30" y="51"/>
                </a:cubicBezTo>
                <a:cubicBezTo>
                  <a:pt x="28" y="53"/>
                  <a:pt x="27" y="54"/>
                  <a:pt x="25" y="56"/>
                </a:cubicBezTo>
                <a:cubicBezTo>
                  <a:pt x="25" y="56"/>
                  <a:pt x="24" y="56"/>
                  <a:pt x="24" y="57"/>
                </a:cubicBezTo>
                <a:cubicBezTo>
                  <a:pt x="24" y="56"/>
                  <a:pt x="24" y="56"/>
                  <a:pt x="24" y="56"/>
                </a:cubicBezTo>
                <a:close/>
                <a:moveTo>
                  <a:pt x="35" y="48"/>
                </a:moveTo>
                <a:cubicBezTo>
                  <a:pt x="32" y="51"/>
                  <a:pt x="29" y="55"/>
                  <a:pt x="26" y="59"/>
                </a:cubicBezTo>
                <a:cubicBezTo>
                  <a:pt x="25" y="58"/>
                  <a:pt x="25" y="58"/>
                  <a:pt x="25" y="57"/>
                </a:cubicBezTo>
                <a:cubicBezTo>
                  <a:pt x="28" y="54"/>
                  <a:pt x="31" y="51"/>
                  <a:pt x="35" y="48"/>
                </a:cubicBezTo>
                <a:close/>
                <a:moveTo>
                  <a:pt x="37" y="46"/>
                </a:moveTo>
                <a:cubicBezTo>
                  <a:pt x="36" y="46"/>
                  <a:pt x="36" y="46"/>
                  <a:pt x="35" y="47"/>
                </a:cubicBezTo>
                <a:cubicBezTo>
                  <a:pt x="36" y="46"/>
                  <a:pt x="37" y="45"/>
                  <a:pt x="37" y="45"/>
                </a:cubicBezTo>
                <a:cubicBezTo>
                  <a:pt x="37" y="45"/>
                  <a:pt x="37" y="45"/>
                  <a:pt x="37" y="46"/>
                </a:cubicBezTo>
                <a:close/>
                <a:moveTo>
                  <a:pt x="24" y="56"/>
                </a:moveTo>
                <a:cubicBezTo>
                  <a:pt x="23" y="55"/>
                  <a:pt x="23" y="55"/>
                  <a:pt x="22" y="54"/>
                </a:cubicBezTo>
                <a:cubicBezTo>
                  <a:pt x="28" y="50"/>
                  <a:pt x="34" y="46"/>
                  <a:pt x="39" y="42"/>
                </a:cubicBezTo>
                <a:cubicBezTo>
                  <a:pt x="39" y="42"/>
                  <a:pt x="39" y="42"/>
                  <a:pt x="39" y="42"/>
                </a:cubicBezTo>
                <a:cubicBezTo>
                  <a:pt x="34" y="46"/>
                  <a:pt x="29" y="51"/>
                  <a:pt x="24" y="56"/>
                </a:cubicBezTo>
                <a:close/>
                <a:moveTo>
                  <a:pt x="21" y="52"/>
                </a:moveTo>
                <a:cubicBezTo>
                  <a:pt x="24" y="50"/>
                  <a:pt x="26" y="49"/>
                  <a:pt x="29" y="48"/>
                </a:cubicBezTo>
                <a:cubicBezTo>
                  <a:pt x="27" y="49"/>
                  <a:pt x="24" y="51"/>
                  <a:pt x="22" y="53"/>
                </a:cubicBezTo>
                <a:cubicBezTo>
                  <a:pt x="22" y="53"/>
                  <a:pt x="21" y="52"/>
                  <a:pt x="21" y="52"/>
                </a:cubicBezTo>
                <a:close/>
                <a:moveTo>
                  <a:pt x="19" y="49"/>
                </a:moveTo>
                <a:cubicBezTo>
                  <a:pt x="28" y="46"/>
                  <a:pt x="35" y="40"/>
                  <a:pt x="42" y="34"/>
                </a:cubicBezTo>
                <a:cubicBezTo>
                  <a:pt x="42" y="34"/>
                  <a:pt x="42" y="34"/>
                  <a:pt x="42" y="34"/>
                </a:cubicBezTo>
                <a:cubicBezTo>
                  <a:pt x="40" y="37"/>
                  <a:pt x="37" y="39"/>
                  <a:pt x="34" y="41"/>
                </a:cubicBezTo>
                <a:cubicBezTo>
                  <a:pt x="29" y="45"/>
                  <a:pt x="25" y="48"/>
                  <a:pt x="21" y="51"/>
                </a:cubicBezTo>
                <a:cubicBezTo>
                  <a:pt x="20" y="50"/>
                  <a:pt x="20" y="50"/>
                  <a:pt x="19" y="49"/>
                </a:cubicBezTo>
                <a:close/>
                <a:moveTo>
                  <a:pt x="18" y="46"/>
                </a:moveTo>
                <a:cubicBezTo>
                  <a:pt x="24" y="43"/>
                  <a:pt x="30" y="39"/>
                  <a:pt x="36" y="36"/>
                </a:cubicBezTo>
                <a:cubicBezTo>
                  <a:pt x="38" y="34"/>
                  <a:pt x="40" y="33"/>
                  <a:pt x="42" y="32"/>
                </a:cubicBezTo>
                <a:cubicBezTo>
                  <a:pt x="35" y="38"/>
                  <a:pt x="26" y="41"/>
                  <a:pt x="19" y="48"/>
                </a:cubicBezTo>
                <a:cubicBezTo>
                  <a:pt x="18" y="47"/>
                  <a:pt x="18" y="47"/>
                  <a:pt x="18" y="46"/>
                </a:cubicBezTo>
                <a:close/>
                <a:moveTo>
                  <a:pt x="15" y="42"/>
                </a:moveTo>
                <a:cubicBezTo>
                  <a:pt x="15" y="42"/>
                  <a:pt x="16" y="42"/>
                  <a:pt x="16" y="42"/>
                </a:cubicBezTo>
                <a:cubicBezTo>
                  <a:pt x="22" y="39"/>
                  <a:pt x="28" y="35"/>
                  <a:pt x="34" y="31"/>
                </a:cubicBezTo>
                <a:cubicBezTo>
                  <a:pt x="34" y="32"/>
                  <a:pt x="34" y="32"/>
                  <a:pt x="33" y="32"/>
                </a:cubicBezTo>
                <a:cubicBezTo>
                  <a:pt x="28" y="36"/>
                  <a:pt x="22" y="41"/>
                  <a:pt x="17" y="45"/>
                </a:cubicBezTo>
                <a:cubicBezTo>
                  <a:pt x="17" y="44"/>
                  <a:pt x="16" y="43"/>
                  <a:pt x="15" y="42"/>
                </a:cubicBezTo>
                <a:close/>
                <a:moveTo>
                  <a:pt x="39" y="24"/>
                </a:moveTo>
                <a:cubicBezTo>
                  <a:pt x="42" y="21"/>
                  <a:pt x="46" y="18"/>
                  <a:pt x="50" y="15"/>
                </a:cubicBezTo>
                <a:cubicBezTo>
                  <a:pt x="50" y="15"/>
                  <a:pt x="51" y="15"/>
                  <a:pt x="51" y="15"/>
                </a:cubicBezTo>
                <a:cubicBezTo>
                  <a:pt x="51" y="14"/>
                  <a:pt x="51" y="14"/>
                  <a:pt x="52" y="14"/>
                </a:cubicBezTo>
                <a:cubicBezTo>
                  <a:pt x="52" y="15"/>
                  <a:pt x="52" y="16"/>
                  <a:pt x="51" y="17"/>
                </a:cubicBezTo>
                <a:cubicBezTo>
                  <a:pt x="51" y="17"/>
                  <a:pt x="51" y="18"/>
                  <a:pt x="51" y="18"/>
                </a:cubicBezTo>
                <a:cubicBezTo>
                  <a:pt x="45" y="21"/>
                  <a:pt x="40" y="27"/>
                  <a:pt x="34" y="31"/>
                </a:cubicBezTo>
                <a:cubicBezTo>
                  <a:pt x="30" y="33"/>
                  <a:pt x="27" y="35"/>
                  <a:pt x="23" y="37"/>
                </a:cubicBezTo>
                <a:cubicBezTo>
                  <a:pt x="22" y="38"/>
                  <a:pt x="20" y="39"/>
                  <a:pt x="19" y="40"/>
                </a:cubicBezTo>
                <a:cubicBezTo>
                  <a:pt x="15" y="42"/>
                  <a:pt x="19" y="39"/>
                  <a:pt x="19" y="39"/>
                </a:cubicBezTo>
                <a:cubicBezTo>
                  <a:pt x="25" y="34"/>
                  <a:pt x="32" y="30"/>
                  <a:pt x="37" y="25"/>
                </a:cubicBezTo>
                <a:cubicBezTo>
                  <a:pt x="38" y="25"/>
                  <a:pt x="38" y="24"/>
                  <a:pt x="39" y="24"/>
                </a:cubicBezTo>
                <a:close/>
                <a:moveTo>
                  <a:pt x="50" y="8"/>
                </a:moveTo>
                <a:cubicBezTo>
                  <a:pt x="51" y="9"/>
                  <a:pt x="52" y="11"/>
                  <a:pt x="52" y="13"/>
                </a:cubicBezTo>
                <a:cubicBezTo>
                  <a:pt x="52" y="13"/>
                  <a:pt x="52" y="13"/>
                  <a:pt x="52" y="13"/>
                </a:cubicBezTo>
                <a:cubicBezTo>
                  <a:pt x="48" y="15"/>
                  <a:pt x="44" y="18"/>
                  <a:pt x="40" y="21"/>
                </a:cubicBezTo>
                <a:cubicBezTo>
                  <a:pt x="36" y="24"/>
                  <a:pt x="32" y="27"/>
                  <a:pt x="27" y="30"/>
                </a:cubicBezTo>
                <a:cubicBezTo>
                  <a:pt x="24" y="32"/>
                  <a:pt x="21" y="34"/>
                  <a:pt x="18" y="36"/>
                </a:cubicBezTo>
                <a:cubicBezTo>
                  <a:pt x="19" y="35"/>
                  <a:pt x="20" y="34"/>
                  <a:pt x="21" y="33"/>
                </a:cubicBezTo>
                <a:cubicBezTo>
                  <a:pt x="31" y="24"/>
                  <a:pt x="43" y="19"/>
                  <a:pt x="50" y="8"/>
                </a:cubicBezTo>
                <a:close/>
                <a:moveTo>
                  <a:pt x="31" y="24"/>
                </a:moveTo>
                <a:cubicBezTo>
                  <a:pt x="35" y="22"/>
                  <a:pt x="38" y="19"/>
                  <a:pt x="41" y="16"/>
                </a:cubicBezTo>
                <a:cubicBezTo>
                  <a:pt x="44" y="14"/>
                  <a:pt x="47" y="11"/>
                  <a:pt x="49" y="8"/>
                </a:cubicBezTo>
                <a:cubicBezTo>
                  <a:pt x="45" y="15"/>
                  <a:pt x="38" y="20"/>
                  <a:pt x="31" y="24"/>
                </a:cubicBezTo>
                <a:close/>
                <a:moveTo>
                  <a:pt x="48" y="27"/>
                </a:moveTo>
                <a:cubicBezTo>
                  <a:pt x="44" y="30"/>
                  <a:pt x="39" y="33"/>
                  <a:pt x="35" y="36"/>
                </a:cubicBezTo>
                <a:cubicBezTo>
                  <a:pt x="32" y="37"/>
                  <a:pt x="29" y="39"/>
                  <a:pt x="26" y="41"/>
                </a:cubicBezTo>
                <a:cubicBezTo>
                  <a:pt x="24" y="42"/>
                  <a:pt x="20" y="44"/>
                  <a:pt x="19" y="45"/>
                </a:cubicBezTo>
                <a:cubicBezTo>
                  <a:pt x="24" y="40"/>
                  <a:pt x="29" y="36"/>
                  <a:pt x="35" y="32"/>
                </a:cubicBezTo>
                <a:cubicBezTo>
                  <a:pt x="41" y="28"/>
                  <a:pt x="45" y="23"/>
                  <a:pt x="51" y="19"/>
                </a:cubicBezTo>
                <a:cubicBezTo>
                  <a:pt x="50" y="22"/>
                  <a:pt x="49" y="24"/>
                  <a:pt x="48" y="27"/>
                </a:cubicBezTo>
                <a:close/>
                <a:moveTo>
                  <a:pt x="40" y="40"/>
                </a:moveTo>
                <a:cubicBezTo>
                  <a:pt x="37" y="43"/>
                  <a:pt x="34" y="45"/>
                  <a:pt x="30" y="48"/>
                </a:cubicBezTo>
                <a:cubicBezTo>
                  <a:pt x="29" y="48"/>
                  <a:pt x="28" y="49"/>
                  <a:pt x="28" y="49"/>
                </a:cubicBezTo>
                <a:cubicBezTo>
                  <a:pt x="30" y="47"/>
                  <a:pt x="32" y="45"/>
                  <a:pt x="35" y="43"/>
                </a:cubicBezTo>
                <a:cubicBezTo>
                  <a:pt x="37" y="42"/>
                  <a:pt x="40" y="40"/>
                  <a:pt x="42" y="38"/>
                </a:cubicBezTo>
                <a:cubicBezTo>
                  <a:pt x="41" y="38"/>
                  <a:pt x="41" y="39"/>
                  <a:pt x="40" y="40"/>
                </a:cubicBezTo>
                <a:close/>
                <a:moveTo>
                  <a:pt x="43" y="35"/>
                </a:moveTo>
                <a:cubicBezTo>
                  <a:pt x="43" y="35"/>
                  <a:pt x="43" y="35"/>
                  <a:pt x="43" y="36"/>
                </a:cubicBezTo>
                <a:cubicBezTo>
                  <a:pt x="43" y="35"/>
                  <a:pt x="42" y="36"/>
                  <a:pt x="42" y="36"/>
                </a:cubicBezTo>
                <a:cubicBezTo>
                  <a:pt x="40" y="38"/>
                  <a:pt x="37" y="41"/>
                  <a:pt x="34" y="43"/>
                </a:cubicBezTo>
                <a:cubicBezTo>
                  <a:pt x="32" y="45"/>
                  <a:pt x="29" y="46"/>
                  <a:pt x="26" y="48"/>
                </a:cubicBezTo>
                <a:cubicBezTo>
                  <a:pt x="25" y="49"/>
                  <a:pt x="23" y="50"/>
                  <a:pt x="21" y="51"/>
                </a:cubicBezTo>
                <a:cubicBezTo>
                  <a:pt x="22" y="50"/>
                  <a:pt x="25" y="49"/>
                  <a:pt x="26" y="48"/>
                </a:cubicBezTo>
                <a:cubicBezTo>
                  <a:pt x="33" y="43"/>
                  <a:pt x="39" y="38"/>
                  <a:pt x="45" y="32"/>
                </a:cubicBezTo>
                <a:cubicBezTo>
                  <a:pt x="44" y="33"/>
                  <a:pt x="44" y="34"/>
                  <a:pt x="43" y="35"/>
                </a:cubicBezTo>
                <a:close/>
                <a:moveTo>
                  <a:pt x="46" y="31"/>
                </a:moveTo>
                <a:cubicBezTo>
                  <a:pt x="46" y="31"/>
                  <a:pt x="46" y="31"/>
                  <a:pt x="45" y="31"/>
                </a:cubicBezTo>
                <a:cubicBezTo>
                  <a:pt x="41" y="34"/>
                  <a:pt x="36" y="38"/>
                  <a:pt x="31" y="42"/>
                </a:cubicBezTo>
                <a:cubicBezTo>
                  <a:pt x="29" y="44"/>
                  <a:pt x="26" y="45"/>
                  <a:pt x="24" y="46"/>
                </a:cubicBezTo>
                <a:cubicBezTo>
                  <a:pt x="24" y="46"/>
                  <a:pt x="19" y="49"/>
                  <a:pt x="19" y="48"/>
                </a:cubicBezTo>
                <a:cubicBezTo>
                  <a:pt x="20" y="47"/>
                  <a:pt x="22" y="46"/>
                  <a:pt x="23" y="45"/>
                </a:cubicBezTo>
                <a:cubicBezTo>
                  <a:pt x="31" y="39"/>
                  <a:pt x="40" y="35"/>
                  <a:pt x="47" y="29"/>
                </a:cubicBezTo>
                <a:cubicBezTo>
                  <a:pt x="46" y="29"/>
                  <a:pt x="46" y="30"/>
                  <a:pt x="46" y="31"/>
                </a:cubicBezTo>
                <a:close/>
                <a:moveTo>
                  <a:pt x="50" y="7"/>
                </a:moveTo>
                <a:cubicBezTo>
                  <a:pt x="43" y="13"/>
                  <a:pt x="37" y="19"/>
                  <a:pt x="30" y="24"/>
                </a:cubicBezTo>
                <a:cubicBezTo>
                  <a:pt x="27" y="27"/>
                  <a:pt x="23" y="30"/>
                  <a:pt x="18" y="33"/>
                </a:cubicBezTo>
                <a:cubicBezTo>
                  <a:pt x="17" y="34"/>
                  <a:pt x="15" y="35"/>
                  <a:pt x="13" y="36"/>
                </a:cubicBezTo>
                <a:cubicBezTo>
                  <a:pt x="14" y="35"/>
                  <a:pt x="16" y="33"/>
                  <a:pt x="17" y="32"/>
                </a:cubicBezTo>
                <a:cubicBezTo>
                  <a:pt x="17" y="32"/>
                  <a:pt x="17" y="32"/>
                  <a:pt x="17" y="32"/>
                </a:cubicBezTo>
                <a:cubicBezTo>
                  <a:pt x="19" y="30"/>
                  <a:pt x="20" y="29"/>
                  <a:pt x="22" y="27"/>
                </a:cubicBezTo>
                <a:cubicBezTo>
                  <a:pt x="27" y="24"/>
                  <a:pt x="31" y="21"/>
                  <a:pt x="36" y="18"/>
                </a:cubicBezTo>
                <a:cubicBezTo>
                  <a:pt x="41" y="14"/>
                  <a:pt x="45" y="11"/>
                  <a:pt x="48" y="6"/>
                </a:cubicBezTo>
                <a:cubicBezTo>
                  <a:pt x="49" y="6"/>
                  <a:pt x="49" y="6"/>
                  <a:pt x="50" y="7"/>
                </a:cubicBezTo>
                <a:close/>
                <a:moveTo>
                  <a:pt x="12" y="35"/>
                </a:moveTo>
                <a:cubicBezTo>
                  <a:pt x="12" y="34"/>
                  <a:pt x="13" y="34"/>
                  <a:pt x="14" y="34"/>
                </a:cubicBezTo>
                <a:cubicBezTo>
                  <a:pt x="13" y="34"/>
                  <a:pt x="13" y="35"/>
                  <a:pt x="12" y="36"/>
                </a:cubicBezTo>
                <a:cubicBezTo>
                  <a:pt x="12" y="35"/>
                  <a:pt x="12" y="35"/>
                  <a:pt x="12" y="35"/>
                </a:cubicBezTo>
                <a:close/>
                <a:moveTo>
                  <a:pt x="10" y="31"/>
                </a:moveTo>
                <a:cubicBezTo>
                  <a:pt x="12" y="29"/>
                  <a:pt x="15" y="28"/>
                  <a:pt x="17" y="26"/>
                </a:cubicBezTo>
                <a:cubicBezTo>
                  <a:pt x="19" y="24"/>
                  <a:pt x="23" y="22"/>
                  <a:pt x="25" y="20"/>
                </a:cubicBezTo>
                <a:cubicBezTo>
                  <a:pt x="20" y="25"/>
                  <a:pt x="15" y="29"/>
                  <a:pt x="11" y="34"/>
                </a:cubicBezTo>
                <a:cubicBezTo>
                  <a:pt x="11" y="33"/>
                  <a:pt x="10" y="32"/>
                  <a:pt x="10" y="31"/>
                </a:cubicBezTo>
                <a:close/>
                <a:moveTo>
                  <a:pt x="8" y="27"/>
                </a:moveTo>
                <a:cubicBezTo>
                  <a:pt x="13" y="25"/>
                  <a:pt x="16" y="21"/>
                  <a:pt x="20" y="18"/>
                </a:cubicBezTo>
                <a:cubicBezTo>
                  <a:pt x="21" y="18"/>
                  <a:pt x="24" y="16"/>
                  <a:pt x="21" y="18"/>
                </a:cubicBezTo>
                <a:cubicBezTo>
                  <a:pt x="20" y="20"/>
                  <a:pt x="19" y="21"/>
                  <a:pt x="18" y="22"/>
                </a:cubicBezTo>
                <a:cubicBezTo>
                  <a:pt x="15" y="25"/>
                  <a:pt x="12" y="27"/>
                  <a:pt x="9" y="30"/>
                </a:cubicBezTo>
                <a:cubicBezTo>
                  <a:pt x="9" y="29"/>
                  <a:pt x="8" y="28"/>
                  <a:pt x="8" y="27"/>
                </a:cubicBezTo>
                <a:close/>
                <a:moveTo>
                  <a:pt x="7" y="24"/>
                </a:moveTo>
                <a:cubicBezTo>
                  <a:pt x="11" y="21"/>
                  <a:pt x="15" y="17"/>
                  <a:pt x="20" y="15"/>
                </a:cubicBezTo>
                <a:cubicBezTo>
                  <a:pt x="23" y="13"/>
                  <a:pt x="19" y="16"/>
                  <a:pt x="19" y="16"/>
                </a:cubicBezTo>
                <a:cubicBezTo>
                  <a:pt x="18" y="18"/>
                  <a:pt x="16" y="19"/>
                  <a:pt x="15" y="20"/>
                </a:cubicBezTo>
                <a:cubicBezTo>
                  <a:pt x="12" y="22"/>
                  <a:pt x="10" y="24"/>
                  <a:pt x="8" y="26"/>
                </a:cubicBezTo>
                <a:cubicBezTo>
                  <a:pt x="7" y="25"/>
                  <a:pt x="7" y="25"/>
                  <a:pt x="7" y="24"/>
                </a:cubicBezTo>
                <a:close/>
                <a:moveTo>
                  <a:pt x="5" y="20"/>
                </a:moveTo>
                <a:cubicBezTo>
                  <a:pt x="8" y="19"/>
                  <a:pt x="10" y="17"/>
                  <a:pt x="13" y="15"/>
                </a:cubicBezTo>
                <a:cubicBezTo>
                  <a:pt x="14" y="15"/>
                  <a:pt x="15" y="14"/>
                  <a:pt x="17" y="13"/>
                </a:cubicBezTo>
                <a:cubicBezTo>
                  <a:pt x="18" y="12"/>
                  <a:pt x="21" y="8"/>
                  <a:pt x="18" y="12"/>
                </a:cubicBezTo>
                <a:cubicBezTo>
                  <a:pt x="15" y="16"/>
                  <a:pt x="10" y="19"/>
                  <a:pt x="6" y="22"/>
                </a:cubicBezTo>
                <a:cubicBezTo>
                  <a:pt x="6" y="22"/>
                  <a:pt x="6" y="21"/>
                  <a:pt x="5" y="20"/>
                </a:cubicBezTo>
                <a:close/>
                <a:moveTo>
                  <a:pt x="5" y="13"/>
                </a:moveTo>
                <a:cubicBezTo>
                  <a:pt x="6" y="12"/>
                  <a:pt x="8" y="11"/>
                  <a:pt x="9" y="9"/>
                </a:cubicBezTo>
                <a:cubicBezTo>
                  <a:pt x="12" y="7"/>
                  <a:pt x="16" y="4"/>
                  <a:pt x="12" y="9"/>
                </a:cubicBezTo>
                <a:cubicBezTo>
                  <a:pt x="10" y="11"/>
                  <a:pt x="7" y="13"/>
                  <a:pt x="5" y="15"/>
                </a:cubicBezTo>
                <a:cubicBezTo>
                  <a:pt x="5" y="15"/>
                  <a:pt x="5" y="14"/>
                  <a:pt x="5" y="13"/>
                </a:cubicBezTo>
                <a:close/>
                <a:moveTo>
                  <a:pt x="5" y="18"/>
                </a:moveTo>
                <a:cubicBezTo>
                  <a:pt x="5" y="18"/>
                  <a:pt x="5" y="17"/>
                  <a:pt x="5" y="17"/>
                </a:cubicBezTo>
                <a:cubicBezTo>
                  <a:pt x="9" y="15"/>
                  <a:pt x="12" y="11"/>
                  <a:pt x="16" y="9"/>
                </a:cubicBezTo>
                <a:cubicBezTo>
                  <a:pt x="19" y="7"/>
                  <a:pt x="13" y="12"/>
                  <a:pt x="13" y="13"/>
                </a:cubicBezTo>
                <a:cubicBezTo>
                  <a:pt x="10" y="15"/>
                  <a:pt x="8" y="17"/>
                  <a:pt x="5" y="19"/>
                </a:cubicBezTo>
                <a:cubicBezTo>
                  <a:pt x="5" y="19"/>
                  <a:pt x="5" y="18"/>
                  <a:pt x="5" y="18"/>
                </a:cubicBezTo>
                <a:close/>
                <a:moveTo>
                  <a:pt x="22" y="13"/>
                </a:moveTo>
                <a:cubicBezTo>
                  <a:pt x="19" y="14"/>
                  <a:pt x="17" y="16"/>
                  <a:pt x="15" y="17"/>
                </a:cubicBezTo>
                <a:cubicBezTo>
                  <a:pt x="12" y="19"/>
                  <a:pt x="9" y="21"/>
                  <a:pt x="6" y="23"/>
                </a:cubicBezTo>
                <a:cubicBezTo>
                  <a:pt x="6" y="23"/>
                  <a:pt x="6" y="23"/>
                  <a:pt x="6" y="23"/>
                </a:cubicBezTo>
                <a:cubicBezTo>
                  <a:pt x="11" y="19"/>
                  <a:pt x="17" y="16"/>
                  <a:pt x="21" y="10"/>
                </a:cubicBezTo>
                <a:cubicBezTo>
                  <a:pt x="21" y="11"/>
                  <a:pt x="22" y="12"/>
                  <a:pt x="22" y="13"/>
                </a:cubicBezTo>
                <a:close/>
                <a:moveTo>
                  <a:pt x="24" y="16"/>
                </a:moveTo>
                <a:cubicBezTo>
                  <a:pt x="19" y="18"/>
                  <a:pt x="15" y="22"/>
                  <a:pt x="11" y="25"/>
                </a:cubicBezTo>
                <a:cubicBezTo>
                  <a:pt x="10" y="26"/>
                  <a:pt x="7" y="28"/>
                  <a:pt x="10" y="25"/>
                </a:cubicBezTo>
                <a:cubicBezTo>
                  <a:pt x="11" y="24"/>
                  <a:pt x="13" y="23"/>
                  <a:pt x="14" y="21"/>
                </a:cubicBezTo>
                <a:cubicBezTo>
                  <a:pt x="17" y="19"/>
                  <a:pt x="20" y="16"/>
                  <a:pt x="23" y="14"/>
                </a:cubicBezTo>
                <a:cubicBezTo>
                  <a:pt x="23" y="15"/>
                  <a:pt x="23" y="15"/>
                  <a:pt x="24" y="16"/>
                </a:cubicBezTo>
                <a:close/>
                <a:moveTo>
                  <a:pt x="25" y="19"/>
                </a:moveTo>
                <a:cubicBezTo>
                  <a:pt x="20" y="22"/>
                  <a:pt x="15" y="26"/>
                  <a:pt x="10" y="29"/>
                </a:cubicBezTo>
                <a:cubicBezTo>
                  <a:pt x="15" y="27"/>
                  <a:pt x="20" y="21"/>
                  <a:pt x="24" y="17"/>
                </a:cubicBezTo>
                <a:cubicBezTo>
                  <a:pt x="24" y="18"/>
                  <a:pt x="25" y="19"/>
                  <a:pt x="25" y="19"/>
                </a:cubicBezTo>
                <a:close/>
                <a:moveTo>
                  <a:pt x="26" y="21"/>
                </a:moveTo>
                <a:cubicBezTo>
                  <a:pt x="26" y="21"/>
                  <a:pt x="26" y="21"/>
                  <a:pt x="26" y="21"/>
                </a:cubicBezTo>
                <a:cubicBezTo>
                  <a:pt x="27" y="22"/>
                  <a:pt x="27" y="22"/>
                  <a:pt x="27" y="22"/>
                </a:cubicBezTo>
                <a:cubicBezTo>
                  <a:pt x="26" y="23"/>
                  <a:pt x="25" y="23"/>
                  <a:pt x="24" y="24"/>
                </a:cubicBezTo>
                <a:cubicBezTo>
                  <a:pt x="23" y="25"/>
                  <a:pt x="22" y="26"/>
                  <a:pt x="22" y="27"/>
                </a:cubicBezTo>
                <a:cubicBezTo>
                  <a:pt x="20" y="28"/>
                  <a:pt x="18" y="30"/>
                  <a:pt x="16" y="31"/>
                </a:cubicBezTo>
                <a:cubicBezTo>
                  <a:pt x="15" y="32"/>
                  <a:pt x="15" y="32"/>
                  <a:pt x="14" y="33"/>
                </a:cubicBezTo>
                <a:cubicBezTo>
                  <a:pt x="13" y="33"/>
                  <a:pt x="11" y="35"/>
                  <a:pt x="13" y="33"/>
                </a:cubicBezTo>
                <a:cubicBezTo>
                  <a:pt x="17" y="28"/>
                  <a:pt x="21" y="25"/>
                  <a:pt x="25" y="20"/>
                </a:cubicBezTo>
                <a:cubicBezTo>
                  <a:pt x="25" y="20"/>
                  <a:pt x="25" y="21"/>
                  <a:pt x="26" y="21"/>
                </a:cubicBezTo>
                <a:close/>
                <a:moveTo>
                  <a:pt x="31" y="17"/>
                </a:moveTo>
                <a:cubicBezTo>
                  <a:pt x="34" y="15"/>
                  <a:pt x="37" y="13"/>
                  <a:pt x="40" y="11"/>
                </a:cubicBezTo>
                <a:cubicBezTo>
                  <a:pt x="39" y="12"/>
                  <a:pt x="37" y="14"/>
                  <a:pt x="35" y="15"/>
                </a:cubicBezTo>
                <a:cubicBezTo>
                  <a:pt x="34" y="16"/>
                  <a:pt x="32" y="17"/>
                  <a:pt x="31" y="18"/>
                </a:cubicBezTo>
                <a:cubicBezTo>
                  <a:pt x="31" y="18"/>
                  <a:pt x="31" y="17"/>
                  <a:pt x="31" y="17"/>
                </a:cubicBezTo>
                <a:close/>
                <a:moveTo>
                  <a:pt x="27" y="22"/>
                </a:moveTo>
                <a:cubicBezTo>
                  <a:pt x="27" y="22"/>
                  <a:pt x="28" y="22"/>
                  <a:pt x="28" y="22"/>
                </a:cubicBezTo>
                <a:cubicBezTo>
                  <a:pt x="27" y="23"/>
                  <a:pt x="27" y="23"/>
                  <a:pt x="27" y="23"/>
                </a:cubicBezTo>
                <a:cubicBezTo>
                  <a:pt x="27" y="23"/>
                  <a:pt x="27" y="22"/>
                  <a:pt x="27" y="22"/>
                </a:cubicBezTo>
                <a:close/>
                <a:moveTo>
                  <a:pt x="30" y="20"/>
                </a:moveTo>
                <a:cubicBezTo>
                  <a:pt x="32" y="18"/>
                  <a:pt x="34" y="17"/>
                  <a:pt x="36" y="16"/>
                </a:cubicBezTo>
                <a:cubicBezTo>
                  <a:pt x="38" y="14"/>
                  <a:pt x="40" y="13"/>
                  <a:pt x="42" y="11"/>
                </a:cubicBezTo>
                <a:cubicBezTo>
                  <a:pt x="42" y="10"/>
                  <a:pt x="44" y="8"/>
                  <a:pt x="45" y="7"/>
                </a:cubicBezTo>
                <a:cubicBezTo>
                  <a:pt x="46" y="7"/>
                  <a:pt x="46" y="6"/>
                  <a:pt x="47" y="6"/>
                </a:cubicBezTo>
                <a:cubicBezTo>
                  <a:pt x="47" y="6"/>
                  <a:pt x="46" y="7"/>
                  <a:pt x="46" y="7"/>
                </a:cubicBezTo>
                <a:cubicBezTo>
                  <a:pt x="45" y="9"/>
                  <a:pt x="44" y="10"/>
                  <a:pt x="43" y="11"/>
                </a:cubicBezTo>
                <a:cubicBezTo>
                  <a:pt x="41" y="13"/>
                  <a:pt x="38" y="15"/>
                  <a:pt x="36" y="17"/>
                </a:cubicBezTo>
                <a:cubicBezTo>
                  <a:pt x="33" y="18"/>
                  <a:pt x="31" y="20"/>
                  <a:pt x="29" y="21"/>
                </a:cubicBezTo>
                <a:cubicBezTo>
                  <a:pt x="29" y="21"/>
                  <a:pt x="30" y="20"/>
                  <a:pt x="30" y="20"/>
                </a:cubicBezTo>
                <a:close/>
                <a:moveTo>
                  <a:pt x="43" y="6"/>
                </a:moveTo>
                <a:cubicBezTo>
                  <a:pt x="43" y="6"/>
                  <a:pt x="45" y="5"/>
                  <a:pt x="46" y="5"/>
                </a:cubicBezTo>
                <a:cubicBezTo>
                  <a:pt x="45" y="6"/>
                  <a:pt x="44" y="7"/>
                  <a:pt x="43" y="8"/>
                </a:cubicBezTo>
                <a:cubicBezTo>
                  <a:pt x="40" y="10"/>
                  <a:pt x="38" y="12"/>
                  <a:pt x="35" y="13"/>
                </a:cubicBezTo>
                <a:cubicBezTo>
                  <a:pt x="34" y="14"/>
                  <a:pt x="33" y="15"/>
                  <a:pt x="32" y="16"/>
                </a:cubicBezTo>
                <a:cubicBezTo>
                  <a:pt x="33" y="15"/>
                  <a:pt x="33" y="15"/>
                  <a:pt x="34" y="14"/>
                </a:cubicBezTo>
                <a:cubicBezTo>
                  <a:pt x="36" y="11"/>
                  <a:pt x="39" y="8"/>
                  <a:pt x="43" y="6"/>
                </a:cubicBezTo>
                <a:close/>
                <a:moveTo>
                  <a:pt x="40" y="6"/>
                </a:moveTo>
                <a:cubicBezTo>
                  <a:pt x="38" y="8"/>
                  <a:pt x="36" y="10"/>
                  <a:pt x="34" y="13"/>
                </a:cubicBezTo>
                <a:cubicBezTo>
                  <a:pt x="35" y="10"/>
                  <a:pt x="38" y="8"/>
                  <a:pt x="40" y="6"/>
                </a:cubicBezTo>
                <a:close/>
                <a:moveTo>
                  <a:pt x="20" y="9"/>
                </a:moveTo>
                <a:cubicBezTo>
                  <a:pt x="15" y="13"/>
                  <a:pt x="10" y="17"/>
                  <a:pt x="5" y="20"/>
                </a:cubicBezTo>
                <a:cubicBezTo>
                  <a:pt x="10" y="16"/>
                  <a:pt x="15" y="12"/>
                  <a:pt x="18" y="7"/>
                </a:cubicBezTo>
                <a:cubicBezTo>
                  <a:pt x="19" y="8"/>
                  <a:pt x="19" y="9"/>
                  <a:pt x="20" y="9"/>
                </a:cubicBezTo>
                <a:close/>
                <a:moveTo>
                  <a:pt x="18" y="7"/>
                </a:moveTo>
                <a:cubicBezTo>
                  <a:pt x="13" y="9"/>
                  <a:pt x="10" y="14"/>
                  <a:pt x="5" y="16"/>
                </a:cubicBezTo>
                <a:cubicBezTo>
                  <a:pt x="7" y="15"/>
                  <a:pt x="9" y="13"/>
                  <a:pt x="10" y="11"/>
                </a:cubicBezTo>
                <a:cubicBezTo>
                  <a:pt x="12" y="10"/>
                  <a:pt x="14" y="8"/>
                  <a:pt x="15" y="5"/>
                </a:cubicBezTo>
                <a:cubicBezTo>
                  <a:pt x="15" y="5"/>
                  <a:pt x="15" y="5"/>
                  <a:pt x="15" y="5"/>
                </a:cubicBezTo>
                <a:cubicBezTo>
                  <a:pt x="16" y="6"/>
                  <a:pt x="17" y="6"/>
                  <a:pt x="18" y="7"/>
                </a:cubicBezTo>
                <a:close/>
                <a:moveTo>
                  <a:pt x="14" y="5"/>
                </a:moveTo>
                <a:cubicBezTo>
                  <a:pt x="11" y="7"/>
                  <a:pt x="8" y="9"/>
                  <a:pt x="5" y="12"/>
                </a:cubicBezTo>
                <a:cubicBezTo>
                  <a:pt x="6" y="7"/>
                  <a:pt x="8" y="4"/>
                  <a:pt x="14" y="5"/>
                </a:cubicBezTo>
                <a:close/>
                <a:moveTo>
                  <a:pt x="13" y="37"/>
                </a:moveTo>
                <a:cubicBezTo>
                  <a:pt x="15" y="35"/>
                  <a:pt x="18" y="34"/>
                  <a:pt x="20" y="33"/>
                </a:cubicBezTo>
                <a:cubicBezTo>
                  <a:pt x="18" y="34"/>
                  <a:pt x="16" y="36"/>
                  <a:pt x="14" y="38"/>
                </a:cubicBezTo>
                <a:cubicBezTo>
                  <a:pt x="14" y="38"/>
                  <a:pt x="14" y="39"/>
                  <a:pt x="15" y="39"/>
                </a:cubicBezTo>
                <a:cubicBezTo>
                  <a:pt x="21" y="34"/>
                  <a:pt x="28" y="31"/>
                  <a:pt x="34" y="27"/>
                </a:cubicBezTo>
                <a:cubicBezTo>
                  <a:pt x="34" y="27"/>
                  <a:pt x="35" y="27"/>
                  <a:pt x="35" y="27"/>
                </a:cubicBezTo>
                <a:cubicBezTo>
                  <a:pt x="35" y="27"/>
                  <a:pt x="34" y="27"/>
                  <a:pt x="34" y="27"/>
                </a:cubicBezTo>
                <a:cubicBezTo>
                  <a:pt x="28" y="32"/>
                  <a:pt x="21" y="36"/>
                  <a:pt x="15" y="41"/>
                </a:cubicBezTo>
                <a:cubicBezTo>
                  <a:pt x="15" y="41"/>
                  <a:pt x="15" y="42"/>
                  <a:pt x="15" y="42"/>
                </a:cubicBezTo>
                <a:cubicBezTo>
                  <a:pt x="15" y="41"/>
                  <a:pt x="15" y="40"/>
                  <a:pt x="14" y="40"/>
                </a:cubicBezTo>
                <a:cubicBezTo>
                  <a:pt x="14" y="39"/>
                  <a:pt x="13" y="38"/>
                  <a:pt x="13"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1"/>
          <p:cNvSpPr>
            <a:spLocks noEditPoints="1"/>
          </p:cNvSpPr>
          <p:nvPr/>
        </p:nvSpPr>
        <p:spPr bwMode="auto">
          <a:xfrm>
            <a:off x="5967413" y="4724400"/>
            <a:ext cx="211138" cy="236538"/>
          </a:xfrm>
          <a:custGeom>
            <a:avLst/>
            <a:gdLst>
              <a:gd name="T0" fmla="*/ 17 w 56"/>
              <a:gd name="T1" fmla="*/ 2 h 63"/>
              <a:gd name="T2" fmla="*/ 26 w 56"/>
              <a:gd name="T3" fmla="*/ 63 h 63"/>
              <a:gd name="T4" fmla="*/ 55 w 56"/>
              <a:gd name="T5" fmla="*/ 10 h 63"/>
              <a:gd name="T6" fmla="*/ 27 w 56"/>
              <a:gd name="T7" fmla="*/ 59 h 63"/>
              <a:gd name="T8" fmla="*/ 30 w 56"/>
              <a:gd name="T9" fmla="*/ 50 h 63"/>
              <a:gd name="T10" fmla="*/ 35 w 56"/>
              <a:gd name="T11" fmla="*/ 47 h 63"/>
              <a:gd name="T12" fmla="*/ 37 w 56"/>
              <a:gd name="T13" fmla="*/ 45 h 63"/>
              <a:gd name="T14" fmla="*/ 24 w 56"/>
              <a:gd name="T15" fmla="*/ 55 h 63"/>
              <a:gd name="T16" fmla="*/ 24 w 56"/>
              <a:gd name="T17" fmla="*/ 55 h 63"/>
              <a:gd name="T18" fmla="*/ 21 w 56"/>
              <a:gd name="T19" fmla="*/ 51 h 63"/>
              <a:gd name="T20" fmla="*/ 34 w 56"/>
              <a:gd name="T21" fmla="*/ 40 h 63"/>
              <a:gd name="T22" fmla="*/ 37 w 56"/>
              <a:gd name="T23" fmla="*/ 35 h 63"/>
              <a:gd name="T24" fmla="*/ 16 w 56"/>
              <a:gd name="T25" fmla="*/ 41 h 63"/>
              <a:gd name="T26" fmla="*/ 18 w 56"/>
              <a:gd name="T27" fmla="*/ 44 h 63"/>
              <a:gd name="T28" fmla="*/ 51 w 56"/>
              <a:gd name="T29" fmla="*/ 14 h 63"/>
              <a:gd name="T30" fmla="*/ 34 w 56"/>
              <a:gd name="T31" fmla="*/ 30 h 63"/>
              <a:gd name="T32" fmla="*/ 37 w 56"/>
              <a:gd name="T33" fmla="*/ 24 h 63"/>
              <a:gd name="T34" fmla="*/ 52 w 56"/>
              <a:gd name="T35" fmla="*/ 12 h 63"/>
              <a:gd name="T36" fmla="*/ 21 w 56"/>
              <a:gd name="T37" fmla="*/ 32 h 63"/>
              <a:gd name="T38" fmla="*/ 50 w 56"/>
              <a:gd name="T39" fmla="*/ 7 h 63"/>
              <a:gd name="T40" fmla="*/ 26 w 56"/>
              <a:gd name="T41" fmla="*/ 40 h 63"/>
              <a:gd name="T42" fmla="*/ 48 w 56"/>
              <a:gd name="T43" fmla="*/ 26 h 63"/>
              <a:gd name="T44" fmla="*/ 35 w 56"/>
              <a:gd name="T45" fmla="*/ 43 h 63"/>
              <a:gd name="T46" fmla="*/ 43 w 56"/>
              <a:gd name="T47" fmla="*/ 35 h 63"/>
              <a:gd name="T48" fmla="*/ 21 w 56"/>
              <a:gd name="T49" fmla="*/ 50 h 63"/>
              <a:gd name="T50" fmla="*/ 46 w 56"/>
              <a:gd name="T51" fmla="*/ 30 h 63"/>
              <a:gd name="T52" fmla="*/ 20 w 56"/>
              <a:gd name="T53" fmla="*/ 47 h 63"/>
              <a:gd name="T54" fmla="*/ 50 w 56"/>
              <a:gd name="T55" fmla="*/ 6 h 63"/>
              <a:gd name="T56" fmla="*/ 17 w 56"/>
              <a:gd name="T57" fmla="*/ 31 h 63"/>
              <a:gd name="T58" fmla="*/ 48 w 56"/>
              <a:gd name="T59" fmla="*/ 5 h 63"/>
              <a:gd name="T60" fmla="*/ 12 w 56"/>
              <a:gd name="T61" fmla="*/ 35 h 63"/>
              <a:gd name="T62" fmla="*/ 25 w 56"/>
              <a:gd name="T63" fmla="*/ 19 h 63"/>
              <a:gd name="T64" fmla="*/ 21 w 56"/>
              <a:gd name="T65" fmla="*/ 18 h 63"/>
              <a:gd name="T66" fmla="*/ 8 w 56"/>
              <a:gd name="T67" fmla="*/ 26 h 63"/>
              <a:gd name="T68" fmla="*/ 15 w 56"/>
              <a:gd name="T69" fmla="*/ 19 h 63"/>
              <a:gd name="T70" fmla="*/ 13 w 56"/>
              <a:gd name="T71" fmla="*/ 15 h 63"/>
              <a:gd name="T72" fmla="*/ 6 w 56"/>
              <a:gd name="T73" fmla="*/ 19 h 63"/>
              <a:gd name="T74" fmla="*/ 5 w 56"/>
              <a:gd name="T75" fmla="*/ 15 h 63"/>
              <a:gd name="T76" fmla="*/ 16 w 56"/>
              <a:gd name="T77" fmla="*/ 8 h 63"/>
              <a:gd name="T78" fmla="*/ 22 w 56"/>
              <a:gd name="T79" fmla="*/ 12 h 63"/>
              <a:gd name="T80" fmla="*/ 21 w 56"/>
              <a:gd name="T81" fmla="*/ 9 h 63"/>
              <a:gd name="T82" fmla="*/ 10 w 56"/>
              <a:gd name="T83" fmla="*/ 24 h 63"/>
              <a:gd name="T84" fmla="*/ 25 w 56"/>
              <a:gd name="T85" fmla="*/ 19 h 63"/>
              <a:gd name="T86" fmla="*/ 26 w 56"/>
              <a:gd name="T87" fmla="*/ 20 h 63"/>
              <a:gd name="T88" fmla="*/ 22 w 56"/>
              <a:gd name="T89" fmla="*/ 26 h 63"/>
              <a:gd name="T90" fmla="*/ 26 w 56"/>
              <a:gd name="T91" fmla="*/ 19 h 63"/>
              <a:gd name="T92" fmla="*/ 36 w 56"/>
              <a:gd name="T93" fmla="*/ 14 h 63"/>
              <a:gd name="T94" fmla="*/ 28 w 56"/>
              <a:gd name="T95" fmla="*/ 22 h 63"/>
              <a:gd name="T96" fmla="*/ 36 w 56"/>
              <a:gd name="T97" fmla="*/ 15 h 63"/>
              <a:gd name="T98" fmla="*/ 46 w 56"/>
              <a:gd name="T99" fmla="*/ 7 h 63"/>
              <a:gd name="T100" fmla="*/ 30 w 56"/>
              <a:gd name="T101" fmla="*/ 19 h 63"/>
              <a:gd name="T102" fmla="*/ 35 w 56"/>
              <a:gd name="T103" fmla="*/ 12 h 63"/>
              <a:gd name="T104" fmla="*/ 41 w 56"/>
              <a:gd name="T105" fmla="*/ 6 h 63"/>
              <a:gd name="T106" fmla="*/ 6 w 56"/>
              <a:gd name="T107" fmla="*/ 19 h 63"/>
              <a:gd name="T108" fmla="*/ 5 w 56"/>
              <a:gd name="T109" fmla="*/ 15 h 63"/>
              <a:gd name="T110" fmla="*/ 18 w 56"/>
              <a:gd name="T111" fmla="*/ 6 h 63"/>
              <a:gd name="T112" fmla="*/ 13 w 56"/>
              <a:gd name="T113" fmla="*/ 36 h 63"/>
              <a:gd name="T114" fmla="*/ 35 w 56"/>
              <a:gd name="T115" fmla="*/ 26 h 63"/>
              <a:gd name="T116" fmla="*/ 16 w 56"/>
              <a:gd name="T117"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 h="63">
                <a:moveTo>
                  <a:pt x="55" y="10"/>
                </a:moveTo>
                <a:cubicBezTo>
                  <a:pt x="54" y="3"/>
                  <a:pt x="49" y="1"/>
                  <a:pt x="43" y="2"/>
                </a:cubicBezTo>
                <a:cubicBezTo>
                  <a:pt x="35" y="3"/>
                  <a:pt x="31" y="10"/>
                  <a:pt x="28" y="17"/>
                </a:cubicBezTo>
                <a:cubicBezTo>
                  <a:pt x="25" y="12"/>
                  <a:pt x="23" y="4"/>
                  <a:pt x="17" y="2"/>
                </a:cubicBezTo>
                <a:cubicBezTo>
                  <a:pt x="11" y="0"/>
                  <a:pt x="5" y="2"/>
                  <a:pt x="3" y="8"/>
                </a:cubicBezTo>
                <a:cubicBezTo>
                  <a:pt x="0" y="15"/>
                  <a:pt x="4" y="24"/>
                  <a:pt x="7" y="30"/>
                </a:cubicBezTo>
                <a:cubicBezTo>
                  <a:pt x="12" y="41"/>
                  <a:pt x="19" y="52"/>
                  <a:pt x="25" y="62"/>
                </a:cubicBezTo>
                <a:cubicBezTo>
                  <a:pt x="25" y="62"/>
                  <a:pt x="25" y="62"/>
                  <a:pt x="26" y="63"/>
                </a:cubicBezTo>
                <a:cubicBezTo>
                  <a:pt x="26" y="63"/>
                  <a:pt x="27" y="63"/>
                  <a:pt x="28" y="63"/>
                </a:cubicBezTo>
                <a:cubicBezTo>
                  <a:pt x="28" y="62"/>
                  <a:pt x="28" y="62"/>
                  <a:pt x="28" y="62"/>
                </a:cubicBezTo>
                <a:cubicBezTo>
                  <a:pt x="36" y="52"/>
                  <a:pt x="43" y="42"/>
                  <a:pt x="49" y="30"/>
                </a:cubicBezTo>
                <a:cubicBezTo>
                  <a:pt x="52" y="24"/>
                  <a:pt x="56" y="17"/>
                  <a:pt x="55" y="10"/>
                </a:cubicBezTo>
                <a:close/>
                <a:moveTo>
                  <a:pt x="27" y="59"/>
                </a:moveTo>
                <a:cubicBezTo>
                  <a:pt x="27" y="59"/>
                  <a:pt x="27" y="59"/>
                  <a:pt x="26" y="59"/>
                </a:cubicBezTo>
                <a:cubicBezTo>
                  <a:pt x="28" y="57"/>
                  <a:pt x="29" y="56"/>
                  <a:pt x="30" y="55"/>
                </a:cubicBezTo>
                <a:cubicBezTo>
                  <a:pt x="29" y="56"/>
                  <a:pt x="28" y="58"/>
                  <a:pt x="27" y="59"/>
                </a:cubicBezTo>
                <a:close/>
                <a:moveTo>
                  <a:pt x="24" y="56"/>
                </a:moveTo>
                <a:cubicBezTo>
                  <a:pt x="25" y="55"/>
                  <a:pt x="27" y="54"/>
                  <a:pt x="27" y="54"/>
                </a:cubicBezTo>
                <a:cubicBezTo>
                  <a:pt x="28" y="52"/>
                  <a:pt x="29" y="51"/>
                  <a:pt x="31" y="50"/>
                </a:cubicBezTo>
                <a:cubicBezTo>
                  <a:pt x="31" y="50"/>
                  <a:pt x="30" y="50"/>
                  <a:pt x="30" y="50"/>
                </a:cubicBezTo>
                <a:cubicBezTo>
                  <a:pt x="29" y="52"/>
                  <a:pt x="27" y="54"/>
                  <a:pt x="25" y="55"/>
                </a:cubicBezTo>
                <a:cubicBezTo>
                  <a:pt x="25" y="55"/>
                  <a:pt x="25" y="56"/>
                  <a:pt x="25" y="56"/>
                </a:cubicBezTo>
                <a:cubicBezTo>
                  <a:pt x="24" y="56"/>
                  <a:pt x="24" y="56"/>
                  <a:pt x="24" y="56"/>
                </a:cubicBezTo>
                <a:close/>
                <a:moveTo>
                  <a:pt x="35" y="47"/>
                </a:moveTo>
                <a:cubicBezTo>
                  <a:pt x="32" y="50"/>
                  <a:pt x="29" y="55"/>
                  <a:pt x="26" y="58"/>
                </a:cubicBezTo>
                <a:cubicBezTo>
                  <a:pt x="26" y="58"/>
                  <a:pt x="25" y="57"/>
                  <a:pt x="25" y="56"/>
                </a:cubicBezTo>
                <a:cubicBezTo>
                  <a:pt x="29" y="54"/>
                  <a:pt x="32" y="50"/>
                  <a:pt x="35" y="47"/>
                </a:cubicBezTo>
                <a:close/>
                <a:moveTo>
                  <a:pt x="37" y="45"/>
                </a:moveTo>
                <a:cubicBezTo>
                  <a:pt x="36" y="45"/>
                  <a:pt x="36" y="46"/>
                  <a:pt x="35" y="46"/>
                </a:cubicBezTo>
                <a:cubicBezTo>
                  <a:pt x="36" y="45"/>
                  <a:pt x="37" y="45"/>
                  <a:pt x="38" y="44"/>
                </a:cubicBezTo>
                <a:cubicBezTo>
                  <a:pt x="37" y="44"/>
                  <a:pt x="37" y="45"/>
                  <a:pt x="37" y="45"/>
                </a:cubicBezTo>
                <a:close/>
                <a:moveTo>
                  <a:pt x="24" y="55"/>
                </a:moveTo>
                <a:cubicBezTo>
                  <a:pt x="24" y="54"/>
                  <a:pt x="23" y="54"/>
                  <a:pt x="23" y="53"/>
                </a:cubicBezTo>
                <a:cubicBezTo>
                  <a:pt x="28" y="49"/>
                  <a:pt x="34" y="45"/>
                  <a:pt x="39" y="41"/>
                </a:cubicBezTo>
                <a:cubicBezTo>
                  <a:pt x="39" y="41"/>
                  <a:pt x="39" y="41"/>
                  <a:pt x="39" y="41"/>
                </a:cubicBezTo>
                <a:cubicBezTo>
                  <a:pt x="34" y="46"/>
                  <a:pt x="29" y="50"/>
                  <a:pt x="24" y="55"/>
                </a:cubicBezTo>
                <a:close/>
                <a:moveTo>
                  <a:pt x="21" y="51"/>
                </a:moveTo>
                <a:cubicBezTo>
                  <a:pt x="24" y="50"/>
                  <a:pt x="27" y="48"/>
                  <a:pt x="29" y="47"/>
                </a:cubicBezTo>
                <a:cubicBezTo>
                  <a:pt x="27" y="49"/>
                  <a:pt x="25" y="50"/>
                  <a:pt x="22" y="52"/>
                </a:cubicBezTo>
                <a:cubicBezTo>
                  <a:pt x="22" y="52"/>
                  <a:pt x="22" y="51"/>
                  <a:pt x="21" y="51"/>
                </a:cubicBezTo>
                <a:close/>
                <a:moveTo>
                  <a:pt x="20" y="48"/>
                </a:moveTo>
                <a:cubicBezTo>
                  <a:pt x="28" y="45"/>
                  <a:pt x="36" y="39"/>
                  <a:pt x="43" y="33"/>
                </a:cubicBezTo>
                <a:cubicBezTo>
                  <a:pt x="43" y="33"/>
                  <a:pt x="43" y="33"/>
                  <a:pt x="43" y="33"/>
                </a:cubicBezTo>
                <a:cubicBezTo>
                  <a:pt x="40" y="36"/>
                  <a:pt x="37" y="38"/>
                  <a:pt x="34" y="40"/>
                </a:cubicBezTo>
                <a:cubicBezTo>
                  <a:pt x="30" y="44"/>
                  <a:pt x="25" y="47"/>
                  <a:pt x="21" y="50"/>
                </a:cubicBezTo>
                <a:cubicBezTo>
                  <a:pt x="20" y="49"/>
                  <a:pt x="20" y="49"/>
                  <a:pt x="20" y="48"/>
                </a:cubicBezTo>
                <a:close/>
                <a:moveTo>
                  <a:pt x="18" y="45"/>
                </a:moveTo>
                <a:cubicBezTo>
                  <a:pt x="25" y="42"/>
                  <a:pt x="30" y="38"/>
                  <a:pt x="37" y="35"/>
                </a:cubicBezTo>
                <a:cubicBezTo>
                  <a:pt x="38" y="34"/>
                  <a:pt x="40" y="32"/>
                  <a:pt x="42" y="31"/>
                </a:cubicBezTo>
                <a:cubicBezTo>
                  <a:pt x="35" y="37"/>
                  <a:pt x="26" y="40"/>
                  <a:pt x="19" y="47"/>
                </a:cubicBezTo>
                <a:cubicBezTo>
                  <a:pt x="19" y="46"/>
                  <a:pt x="18" y="46"/>
                  <a:pt x="18" y="45"/>
                </a:cubicBezTo>
                <a:close/>
                <a:moveTo>
                  <a:pt x="16" y="41"/>
                </a:moveTo>
                <a:cubicBezTo>
                  <a:pt x="16" y="41"/>
                  <a:pt x="16" y="41"/>
                  <a:pt x="16" y="41"/>
                </a:cubicBezTo>
                <a:cubicBezTo>
                  <a:pt x="23" y="38"/>
                  <a:pt x="29" y="34"/>
                  <a:pt x="35" y="30"/>
                </a:cubicBezTo>
                <a:cubicBezTo>
                  <a:pt x="34" y="31"/>
                  <a:pt x="34" y="31"/>
                  <a:pt x="34" y="31"/>
                </a:cubicBezTo>
                <a:cubicBezTo>
                  <a:pt x="28" y="35"/>
                  <a:pt x="23" y="40"/>
                  <a:pt x="18" y="44"/>
                </a:cubicBezTo>
                <a:cubicBezTo>
                  <a:pt x="17" y="43"/>
                  <a:pt x="16" y="42"/>
                  <a:pt x="16" y="41"/>
                </a:cubicBezTo>
                <a:close/>
                <a:moveTo>
                  <a:pt x="39" y="23"/>
                </a:moveTo>
                <a:cubicBezTo>
                  <a:pt x="43" y="20"/>
                  <a:pt x="46" y="17"/>
                  <a:pt x="50" y="14"/>
                </a:cubicBezTo>
                <a:cubicBezTo>
                  <a:pt x="51" y="14"/>
                  <a:pt x="51" y="14"/>
                  <a:pt x="51" y="14"/>
                </a:cubicBezTo>
                <a:cubicBezTo>
                  <a:pt x="51" y="14"/>
                  <a:pt x="52" y="13"/>
                  <a:pt x="52" y="13"/>
                </a:cubicBezTo>
                <a:cubicBezTo>
                  <a:pt x="52" y="14"/>
                  <a:pt x="52" y="15"/>
                  <a:pt x="52" y="16"/>
                </a:cubicBezTo>
                <a:cubicBezTo>
                  <a:pt x="52" y="17"/>
                  <a:pt x="51" y="17"/>
                  <a:pt x="51" y="17"/>
                </a:cubicBezTo>
                <a:cubicBezTo>
                  <a:pt x="45" y="20"/>
                  <a:pt x="41" y="26"/>
                  <a:pt x="34" y="30"/>
                </a:cubicBezTo>
                <a:cubicBezTo>
                  <a:pt x="31" y="32"/>
                  <a:pt x="27" y="34"/>
                  <a:pt x="24" y="36"/>
                </a:cubicBezTo>
                <a:cubicBezTo>
                  <a:pt x="22" y="37"/>
                  <a:pt x="20" y="38"/>
                  <a:pt x="19" y="39"/>
                </a:cubicBezTo>
                <a:cubicBezTo>
                  <a:pt x="15" y="41"/>
                  <a:pt x="19" y="39"/>
                  <a:pt x="20" y="38"/>
                </a:cubicBezTo>
                <a:cubicBezTo>
                  <a:pt x="25" y="33"/>
                  <a:pt x="32" y="30"/>
                  <a:pt x="37" y="24"/>
                </a:cubicBezTo>
                <a:cubicBezTo>
                  <a:pt x="38" y="24"/>
                  <a:pt x="39" y="23"/>
                  <a:pt x="39" y="23"/>
                </a:cubicBezTo>
                <a:close/>
                <a:moveTo>
                  <a:pt x="51" y="7"/>
                </a:moveTo>
                <a:cubicBezTo>
                  <a:pt x="52" y="8"/>
                  <a:pt x="52" y="10"/>
                  <a:pt x="52" y="12"/>
                </a:cubicBezTo>
                <a:cubicBezTo>
                  <a:pt x="52" y="12"/>
                  <a:pt x="52" y="12"/>
                  <a:pt x="52" y="12"/>
                </a:cubicBezTo>
                <a:cubicBezTo>
                  <a:pt x="48" y="15"/>
                  <a:pt x="44" y="17"/>
                  <a:pt x="41" y="20"/>
                </a:cubicBezTo>
                <a:cubicBezTo>
                  <a:pt x="36" y="24"/>
                  <a:pt x="32" y="27"/>
                  <a:pt x="27" y="29"/>
                </a:cubicBezTo>
                <a:cubicBezTo>
                  <a:pt x="24" y="31"/>
                  <a:pt x="21" y="33"/>
                  <a:pt x="18" y="35"/>
                </a:cubicBezTo>
                <a:cubicBezTo>
                  <a:pt x="19" y="34"/>
                  <a:pt x="20" y="33"/>
                  <a:pt x="21" y="32"/>
                </a:cubicBezTo>
                <a:cubicBezTo>
                  <a:pt x="31" y="24"/>
                  <a:pt x="43" y="18"/>
                  <a:pt x="51" y="7"/>
                </a:cubicBezTo>
                <a:close/>
                <a:moveTo>
                  <a:pt x="32" y="24"/>
                </a:moveTo>
                <a:cubicBezTo>
                  <a:pt x="35" y="21"/>
                  <a:pt x="38" y="18"/>
                  <a:pt x="41" y="15"/>
                </a:cubicBezTo>
                <a:cubicBezTo>
                  <a:pt x="44" y="13"/>
                  <a:pt x="48" y="10"/>
                  <a:pt x="50" y="7"/>
                </a:cubicBezTo>
                <a:cubicBezTo>
                  <a:pt x="45" y="14"/>
                  <a:pt x="38" y="19"/>
                  <a:pt x="32" y="24"/>
                </a:cubicBezTo>
                <a:close/>
                <a:moveTo>
                  <a:pt x="48" y="26"/>
                </a:moveTo>
                <a:cubicBezTo>
                  <a:pt x="44" y="30"/>
                  <a:pt x="39" y="32"/>
                  <a:pt x="35" y="35"/>
                </a:cubicBezTo>
                <a:cubicBezTo>
                  <a:pt x="32" y="37"/>
                  <a:pt x="29" y="38"/>
                  <a:pt x="26" y="40"/>
                </a:cubicBezTo>
                <a:cubicBezTo>
                  <a:pt x="24" y="41"/>
                  <a:pt x="20" y="43"/>
                  <a:pt x="19" y="44"/>
                </a:cubicBezTo>
                <a:cubicBezTo>
                  <a:pt x="24" y="39"/>
                  <a:pt x="30" y="35"/>
                  <a:pt x="35" y="31"/>
                </a:cubicBezTo>
                <a:cubicBezTo>
                  <a:pt x="41" y="27"/>
                  <a:pt x="46" y="23"/>
                  <a:pt x="51" y="19"/>
                </a:cubicBezTo>
                <a:cubicBezTo>
                  <a:pt x="50" y="21"/>
                  <a:pt x="49" y="23"/>
                  <a:pt x="48" y="26"/>
                </a:cubicBezTo>
                <a:close/>
                <a:moveTo>
                  <a:pt x="41" y="39"/>
                </a:moveTo>
                <a:cubicBezTo>
                  <a:pt x="37" y="42"/>
                  <a:pt x="34" y="44"/>
                  <a:pt x="30" y="47"/>
                </a:cubicBezTo>
                <a:cubicBezTo>
                  <a:pt x="30" y="47"/>
                  <a:pt x="29" y="48"/>
                  <a:pt x="28" y="49"/>
                </a:cubicBezTo>
                <a:cubicBezTo>
                  <a:pt x="30" y="47"/>
                  <a:pt x="33" y="45"/>
                  <a:pt x="35" y="43"/>
                </a:cubicBezTo>
                <a:cubicBezTo>
                  <a:pt x="37" y="41"/>
                  <a:pt x="40" y="39"/>
                  <a:pt x="42" y="37"/>
                </a:cubicBezTo>
                <a:cubicBezTo>
                  <a:pt x="42" y="38"/>
                  <a:pt x="41" y="38"/>
                  <a:pt x="41" y="39"/>
                </a:cubicBezTo>
                <a:close/>
                <a:moveTo>
                  <a:pt x="44" y="34"/>
                </a:moveTo>
                <a:cubicBezTo>
                  <a:pt x="43" y="34"/>
                  <a:pt x="43" y="35"/>
                  <a:pt x="43" y="35"/>
                </a:cubicBezTo>
                <a:cubicBezTo>
                  <a:pt x="43" y="35"/>
                  <a:pt x="43" y="35"/>
                  <a:pt x="42" y="35"/>
                </a:cubicBezTo>
                <a:cubicBezTo>
                  <a:pt x="40" y="38"/>
                  <a:pt x="37" y="40"/>
                  <a:pt x="35" y="42"/>
                </a:cubicBezTo>
                <a:cubicBezTo>
                  <a:pt x="32" y="44"/>
                  <a:pt x="30" y="46"/>
                  <a:pt x="27" y="47"/>
                </a:cubicBezTo>
                <a:cubicBezTo>
                  <a:pt x="25" y="48"/>
                  <a:pt x="23" y="49"/>
                  <a:pt x="21" y="50"/>
                </a:cubicBezTo>
                <a:cubicBezTo>
                  <a:pt x="23" y="49"/>
                  <a:pt x="25" y="48"/>
                  <a:pt x="27" y="47"/>
                </a:cubicBezTo>
                <a:cubicBezTo>
                  <a:pt x="33" y="42"/>
                  <a:pt x="40" y="37"/>
                  <a:pt x="45" y="31"/>
                </a:cubicBezTo>
                <a:cubicBezTo>
                  <a:pt x="45" y="32"/>
                  <a:pt x="44" y="33"/>
                  <a:pt x="44" y="34"/>
                </a:cubicBezTo>
                <a:close/>
                <a:moveTo>
                  <a:pt x="46" y="30"/>
                </a:moveTo>
                <a:cubicBezTo>
                  <a:pt x="46" y="30"/>
                  <a:pt x="46" y="30"/>
                  <a:pt x="46" y="30"/>
                </a:cubicBezTo>
                <a:cubicBezTo>
                  <a:pt x="41" y="34"/>
                  <a:pt x="36" y="38"/>
                  <a:pt x="31" y="41"/>
                </a:cubicBezTo>
                <a:cubicBezTo>
                  <a:pt x="29" y="43"/>
                  <a:pt x="27" y="44"/>
                  <a:pt x="24" y="46"/>
                </a:cubicBezTo>
                <a:cubicBezTo>
                  <a:pt x="24" y="45"/>
                  <a:pt x="19" y="48"/>
                  <a:pt x="20" y="47"/>
                </a:cubicBezTo>
                <a:cubicBezTo>
                  <a:pt x="21" y="46"/>
                  <a:pt x="22" y="45"/>
                  <a:pt x="24" y="44"/>
                </a:cubicBezTo>
                <a:cubicBezTo>
                  <a:pt x="31" y="38"/>
                  <a:pt x="40" y="34"/>
                  <a:pt x="47" y="28"/>
                </a:cubicBezTo>
                <a:cubicBezTo>
                  <a:pt x="47" y="29"/>
                  <a:pt x="46" y="29"/>
                  <a:pt x="46" y="30"/>
                </a:cubicBezTo>
                <a:close/>
                <a:moveTo>
                  <a:pt x="50" y="6"/>
                </a:moveTo>
                <a:cubicBezTo>
                  <a:pt x="44" y="12"/>
                  <a:pt x="37" y="18"/>
                  <a:pt x="31" y="23"/>
                </a:cubicBezTo>
                <a:cubicBezTo>
                  <a:pt x="27" y="27"/>
                  <a:pt x="23" y="29"/>
                  <a:pt x="19" y="32"/>
                </a:cubicBezTo>
                <a:cubicBezTo>
                  <a:pt x="17" y="33"/>
                  <a:pt x="15" y="34"/>
                  <a:pt x="13" y="35"/>
                </a:cubicBezTo>
                <a:cubicBezTo>
                  <a:pt x="14" y="34"/>
                  <a:pt x="16" y="32"/>
                  <a:pt x="17" y="31"/>
                </a:cubicBezTo>
                <a:cubicBezTo>
                  <a:pt x="17" y="31"/>
                  <a:pt x="17" y="31"/>
                  <a:pt x="17" y="31"/>
                </a:cubicBezTo>
                <a:cubicBezTo>
                  <a:pt x="19" y="30"/>
                  <a:pt x="21" y="28"/>
                  <a:pt x="22" y="26"/>
                </a:cubicBezTo>
                <a:cubicBezTo>
                  <a:pt x="27" y="23"/>
                  <a:pt x="32" y="20"/>
                  <a:pt x="36" y="17"/>
                </a:cubicBezTo>
                <a:cubicBezTo>
                  <a:pt x="41" y="13"/>
                  <a:pt x="46" y="10"/>
                  <a:pt x="48" y="5"/>
                </a:cubicBezTo>
                <a:cubicBezTo>
                  <a:pt x="49" y="5"/>
                  <a:pt x="50" y="6"/>
                  <a:pt x="50" y="6"/>
                </a:cubicBezTo>
                <a:close/>
                <a:moveTo>
                  <a:pt x="12" y="34"/>
                </a:moveTo>
                <a:cubicBezTo>
                  <a:pt x="13" y="34"/>
                  <a:pt x="13" y="33"/>
                  <a:pt x="14" y="33"/>
                </a:cubicBezTo>
                <a:cubicBezTo>
                  <a:pt x="13" y="34"/>
                  <a:pt x="13" y="34"/>
                  <a:pt x="12" y="35"/>
                </a:cubicBezTo>
                <a:cubicBezTo>
                  <a:pt x="12" y="35"/>
                  <a:pt x="12" y="34"/>
                  <a:pt x="12" y="34"/>
                </a:cubicBezTo>
                <a:close/>
                <a:moveTo>
                  <a:pt x="10" y="30"/>
                </a:moveTo>
                <a:cubicBezTo>
                  <a:pt x="13" y="28"/>
                  <a:pt x="15" y="27"/>
                  <a:pt x="17" y="25"/>
                </a:cubicBezTo>
                <a:cubicBezTo>
                  <a:pt x="20" y="23"/>
                  <a:pt x="23" y="21"/>
                  <a:pt x="25" y="19"/>
                </a:cubicBezTo>
                <a:cubicBezTo>
                  <a:pt x="21" y="24"/>
                  <a:pt x="16" y="28"/>
                  <a:pt x="11" y="33"/>
                </a:cubicBezTo>
                <a:cubicBezTo>
                  <a:pt x="11" y="32"/>
                  <a:pt x="10" y="31"/>
                  <a:pt x="10" y="30"/>
                </a:cubicBezTo>
                <a:close/>
                <a:moveTo>
                  <a:pt x="8" y="26"/>
                </a:moveTo>
                <a:cubicBezTo>
                  <a:pt x="13" y="24"/>
                  <a:pt x="16" y="20"/>
                  <a:pt x="21" y="18"/>
                </a:cubicBezTo>
                <a:cubicBezTo>
                  <a:pt x="21" y="17"/>
                  <a:pt x="24" y="15"/>
                  <a:pt x="22" y="18"/>
                </a:cubicBezTo>
                <a:cubicBezTo>
                  <a:pt x="20" y="19"/>
                  <a:pt x="19" y="20"/>
                  <a:pt x="18" y="21"/>
                </a:cubicBezTo>
                <a:cubicBezTo>
                  <a:pt x="15" y="24"/>
                  <a:pt x="12" y="27"/>
                  <a:pt x="10" y="29"/>
                </a:cubicBezTo>
                <a:cubicBezTo>
                  <a:pt x="9" y="28"/>
                  <a:pt x="9" y="27"/>
                  <a:pt x="8" y="26"/>
                </a:cubicBezTo>
                <a:close/>
                <a:moveTo>
                  <a:pt x="7" y="23"/>
                </a:moveTo>
                <a:cubicBezTo>
                  <a:pt x="12" y="20"/>
                  <a:pt x="16" y="16"/>
                  <a:pt x="21" y="14"/>
                </a:cubicBezTo>
                <a:cubicBezTo>
                  <a:pt x="24" y="12"/>
                  <a:pt x="19" y="15"/>
                  <a:pt x="19" y="16"/>
                </a:cubicBezTo>
                <a:cubicBezTo>
                  <a:pt x="18" y="17"/>
                  <a:pt x="16" y="18"/>
                  <a:pt x="15" y="19"/>
                </a:cubicBezTo>
                <a:cubicBezTo>
                  <a:pt x="13" y="21"/>
                  <a:pt x="10" y="23"/>
                  <a:pt x="8" y="26"/>
                </a:cubicBezTo>
                <a:cubicBezTo>
                  <a:pt x="8" y="25"/>
                  <a:pt x="7" y="24"/>
                  <a:pt x="7" y="23"/>
                </a:cubicBezTo>
                <a:close/>
                <a:moveTo>
                  <a:pt x="6" y="19"/>
                </a:moveTo>
                <a:cubicBezTo>
                  <a:pt x="8" y="18"/>
                  <a:pt x="11" y="16"/>
                  <a:pt x="13" y="15"/>
                </a:cubicBezTo>
                <a:cubicBezTo>
                  <a:pt x="14" y="14"/>
                  <a:pt x="16" y="13"/>
                  <a:pt x="17" y="12"/>
                </a:cubicBezTo>
                <a:cubicBezTo>
                  <a:pt x="18" y="11"/>
                  <a:pt x="22" y="8"/>
                  <a:pt x="18" y="12"/>
                </a:cubicBezTo>
                <a:cubicBezTo>
                  <a:pt x="15" y="16"/>
                  <a:pt x="10" y="18"/>
                  <a:pt x="6" y="22"/>
                </a:cubicBezTo>
                <a:cubicBezTo>
                  <a:pt x="6" y="21"/>
                  <a:pt x="6" y="20"/>
                  <a:pt x="6" y="19"/>
                </a:cubicBezTo>
                <a:close/>
                <a:moveTo>
                  <a:pt x="5" y="12"/>
                </a:moveTo>
                <a:cubicBezTo>
                  <a:pt x="7" y="11"/>
                  <a:pt x="8" y="10"/>
                  <a:pt x="10" y="8"/>
                </a:cubicBezTo>
                <a:cubicBezTo>
                  <a:pt x="12" y="6"/>
                  <a:pt x="16" y="4"/>
                  <a:pt x="12" y="8"/>
                </a:cubicBezTo>
                <a:cubicBezTo>
                  <a:pt x="10" y="11"/>
                  <a:pt x="7" y="12"/>
                  <a:pt x="5" y="15"/>
                </a:cubicBezTo>
                <a:cubicBezTo>
                  <a:pt x="5" y="14"/>
                  <a:pt x="5" y="13"/>
                  <a:pt x="5" y="12"/>
                </a:cubicBezTo>
                <a:close/>
                <a:moveTo>
                  <a:pt x="5" y="17"/>
                </a:moveTo>
                <a:cubicBezTo>
                  <a:pt x="5" y="17"/>
                  <a:pt x="5" y="16"/>
                  <a:pt x="5" y="16"/>
                </a:cubicBezTo>
                <a:cubicBezTo>
                  <a:pt x="9" y="14"/>
                  <a:pt x="12" y="10"/>
                  <a:pt x="16" y="8"/>
                </a:cubicBezTo>
                <a:cubicBezTo>
                  <a:pt x="19" y="6"/>
                  <a:pt x="14" y="11"/>
                  <a:pt x="13" y="12"/>
                </a:cubicBezTo>
                <a:cubicBezTo>
                  <a:pt x="11" y="14"/>
                  <a:pt x="8" y="16"/>
                  <a:pt x="6" y="18"/>
                </a:cubicBezTo>
                <a:cubicBezTo>
                  <a:pt x="5" y="18"/>
                  <a:pt x="5" y="18"/>
                  <a:pt x="5" y="17"/>
                </a:cubicBezTo>
                <a:close/>
                <a:moveTo>
                  <a:pt x="22" y="12"/>
                </a:moveTo>
                <a:cubicBezTo>
                  <a:pt x="20" y="13"/>
                  <a:pt x="17" y="15"/>
                  <a:pt x="15" y="16"/>
                </a:cubicBezTo>
                <a:cubicBezTo>
                  <a:pt x="12" y="18"/>
                  <a:pt x="9" y="20"/>
                  <a:pt x="7" y="22"/>
                </a:cubicBezTo>
                <a:cubicBezTo>
                  <a:pt x="7" y="22"/>
                  <a:pt x="7" y="22"/>
                  <a:pt x="7" y="22"/>
                </a:cubicBezTo>
                <a:cubicBezTo>
                  <a:pt x="11" y="18"/>
                  <a:pt x="17" y="15"/>
                  <a:pt x="21" y="9"/>
                </a:cubicBezTo>
                <a:cubicBezTo>
                  <a:pt x="21" y="10"/>
                  <a:pt x="22" y="11"/>
                  <a:pt x="22" y="12"/>
                </a:cubicBezTo>
                <a:close/>
                <a:moveTo>
                  <a:pt x="24" y="15"/>
                </a:moveTo>
                <a:cubicBezTo>
                  <a:pt x="19" y="17"/>
                  <a:pt x="15" y="21"/>
                  <a:pt x="11" y="24"/>
                </a:cubicBezTo>
                <a:cubicBezTo>
                  <a:pt x="10" y="25"/>
                  <a:pt x="8" y="27"/>
                  <a:pt x="10" y="24"/>
                </a:cubicBezTo>
                <a:cubicBezTo>
                  <a:pt x="12" y="23"/>
                  <a:pt x="13" y="22"/>
                  <a:pt x="14" y="21"/>
                </a:cubicBezTo>
                <a:cubicBezTo>
                  <a:pt x="17" y="18"/>
                  <a:pt x="20" y="16"/>
                  <a:pt x="23" y="13"/>
                </a:cubicBezTo>
                <a:cubicBezTo>
                  <a:pt x="23" y="14"/>
                  <a:pt x="24" y="15"/>
                  <a:pt x="24" y="15"/>
                </a:cubicBezTo>
                <a:close/>
                <a:moveTo>
                  <a:pt x="25" y="19"/>
                </a:moveTo>
                <a:cubicBezTo>
                  <a:pt x="20" y="21"/>
                  <a:pt x="16" y="26"/>
                  <a:pt x="11" y="29"/>
                </a:cubicBezTo>
                <a:cubicBezTo>
                  <a:pt x="15" y="26"/>
                  <a:pt x="20" y="20"/>
                  <a:pt x="24" y="16"/>
                </a:cubicBezTo>
                <a:cubicBezTo>
                  <a:pt x="25" y="17"/>
                  <a:pt x="25" y="18"/>
                  <a:pt x="25" y="19"/>
                </a:cubicBezTo>
                <a:close/>
                <a:moveTo>
                  <a:pt x="26" y="20"/>
                </a:moveTo>
                <a:cubicBezTo>
                  <a:pt x="26" y="20"/>
                  <a:pt x="26" y="21"/>
                  <a:pt x="27" y="21"/>
                </a:cubicBezTo>
                <a:cubicBezTo>
                  <a:pt x="27" y="21"/>
                  <a:pt x="27" y="21"/>
                  <a:pt x="27" y="21"/>
                </a:cubicBezTo>
                <a:cubicBezTo>
                  <a:pt x="26" y="22"/>
                  <a:pt x="25" y="23"/>
                  <a:pt x="24" y="23"/>
                </a:cubicBezTo>
                <a:cubicBezTo>
                  <a:pt x="24" y="24"/>
                  <a:pt x="23" y="25"/>
                  <a:pt x="22" y="26"/>
                </a:cubicBezTo>
                <a:cubicBezTo>
                  <a:pt x="20" y="27"/>
                  <a:pt x="18" y="29"/>
                  <a:pt x="16" y="31"/>
                </a:cubicBezTo>
                <a:cubicBezTo>
                  <a:pt x="16" y="31"/>
                  <a:pt x="15" y="32"/>
                  <a:pt x="14" y="32"/>
                </a:cubicBezTo>
                <a:cubicBezTo>
                  <a:pt x="14" y="32"/>
                  <a:pt x="11" y="34"/>
                  <a:pt x="13" y="32"/>
                </a:cubicBezTo>
                <a:cubicBezTo>
                  <a:pt x="17" y="27"/>
                  <a:pt x="22" y="24"/>
                  <a:pt x="26" y="19"/>
                </a:cubicBezTo>
                <a:cubicBezTo>
                  <a:pt x="26" y="20"/>
                  <a:pt x="26" y="20"/>
                  <a:pt x="26" y="20"/>
                </a:cubicBezTo>
                <a:close/>
                <a:moveTo>
                  <a:pt x="32" y="16"/>
                </a:moveTo>
                <a:cubicBezTo>
                  <a:pt x="35" y="14"/>
                  <a:pt x="37" y="12"/>
                  <a:pt x="40" y="10"/>
                </a:cubicBezTo>
                <a:cubicBezTo>
                  <a:pt x="39" y="12"/>
                  <a:pt x="37" y="13"/>
                  <a:pt x="36" y="14"/>
                </a:cubicBezTo>
                <a:cubicBezTo>
                  <a:pt x="34" y="15"/>
                  <a:pt x="32" y="16"/>
                  <a:pt x="31" y="18"/>
                </a:cubicBezTo>
                <a:cubicBezTo>
                  <a:pt x="31" y="17"/>
                  <a:pt x="31" y="16"/>
                  <a:pt x="32" y="16"/>
                </a:cubicBezTo>
                <a:close/>
                <a:moveTo>
                  <a:pt x="28" y="21"/>
                </a:moveTo>
                <a:cubicBezTo>
                  <a:pt x="28" y="21"/>
                  <a:pt x="28" y="21"/>
                  <a:pt x="28" y="22"/>
                </a:cubicBezTo>
                <a:cubicBezTo>
                  <a:pt x="28" y="22"/>
                  <a:pt x="27" y="22"/>
                  <a:pt x="27" y="22"/>
                </a:cubicBezTo>
                <a:cubicBezTo>
                  <a:pt x="27" y="22"/>
                  <a:pt x="27" y="22"/>
                  <a:pt x="28" y="21"/>
                </a:cubicBezTo>
                <a:close/>
                <a:moveTo>
                  <a:pt x="30" y="19"/>
                </a:moveTo>
                <a:cubicBezTo>
                  <a:pt x="32" y="18"/>
                  <a:pt x="34" y="16"/>
                  <a:pt x="36" y="15"/>
                </a:cubicBezTo>
                <a:cubicBezTo>
                  <a:pt x="38" y="13"/>
                  <a:pt x="40" y="12"/>
                  <a:pt x="42" y="10"/>
                </a:cubicBezTo>
                <a:cubicBezTo>
                  <a:pt x="43" y="9"/>
                  <a:pt x="44" y="7"/>
                  <a:pt x="46" y="6"/>
                </a:cubicBezTo>
                <a:cubicBezTo>
                  <a:pt x="46" y="6"/>
                  <a:pt x="46" y="6"/>
                  <a:pt x="47" y="5"/>
                </a:cubicBezTo>
                <a:cubicBezTo>
                  <a:pt x="47" y="5"/>
                  <a:pt x="47" y="6"/>
                  <a:pt x="46" y="7"/>
                </a:cubicBezTo>
                <a:cubicBezTo>
                  <a:pt x="46" y="8"/>
                  <a:pt x="44" y="9"/>
                  <a:pt x="43" y="10"/>
                </a:cubicBezTo>
                <a:cubicBezTo>
                  <a:pt x="41" y="13"/>
                  <a:pt x="38" y="14"/>
                  <a:pt x="36" y="16"/>
                </a:cubicBezTo>
                <a:cubicBezTo>
                  <a:pt x="34" y="18"/>
                  <a:pt x="32" y="19"/>
                  <a:pt x="30" y="20"/>
                </a:cubicBezTo>
                <a:cubicBezTo>
                  <a:pt x="30" y="20"/>
                  <a:pt x="30" y="20"/>
                  <a:pt x="30" y="19"/>
                </a:cubicBezTo>
                <a:close/>
                <a:moveTo>
                  <a:pt x="43" y="5"/>
                </a:moveTo>
                <a:cubicBezTo>
                  <a:pt x="44" y="5"/>
                  <a:pt x="46" y="4"/>
                  <a:pt x="46" y="4"/>
                </a:cubicBezTo>
                <a:cubicBezTo>
                  <a:pt x="45" y="5"/>
                  <a:pt x="44" y="6"/>
                  <a:pt x="43" y="7"/>
                </a:cubicBezTo>
                <a:cubicBezTo>
                  <a:pt x="41" y="9"/>
                  <a:pt x="38" y="11"/>
                  <a:pt x="35" y="12"/>
                </a:cubicBezTo>
                <a:cubicBezTo>
                  <a:pt x="34" y="13"/>
                  <a:pt x="33" y="14"/>
                  <a:pt x="32" y="15"/>
                </a:cubicBezTo>
                <a:cubicBezTo>
                  <a:pt x="33" y="14"/>
                  <a:pt x="33" y="14"/>
                  <a:pt x="34" y="13"/>
                </a:cubicBezTo>
                <a:cubicBezTo>
                  <a:pt x="37" y="10"/>
                  <a:pt x="40" y="7"/>
                  <a:pt x="43" y="5"/>
                </a:cubicBezTo>
                <a:close/>
                <a:moveTo>
                  <a:pt x="41" y="6"/>
                </a:moveTo>
                <a:cubicBezTo>
                  <a:pt x="38" y="7"/>
                  <a:pt x="36" y="10"/>
                  <a:pt x="34" y="12"/>
                </a:cubicBezTo>
                <a:cubicBezTo>
                  <a:pt x="36" y="9"/>
                  <a:pt x="38" y="7"/>
                  <a:pt x="41" y="6"/>
                </a:cubicBezTo>
                <a:close/>
                <a:moveTo>
                  <a:pt x="20" y="9"/>
                </a:moveTo>
                <a:cubicBezTo>
                  <a:pt x="15" y="12"/>
                  <a:pt x="10" y="16"/>
                  <a:pt x="6" y="19"/>
                </a:cubicBezTo>
                <a:cubicBezTo>
                  <a:pt x="11" y="15"/>
                  <a:pt x="15" y="12"/>
                  <a:pt x="19" y="7"/>
                </a:cubicBezTo>
                <a:cubicBezTo>
                  <a:pt x="19" y="7"/>
                  <a:pt x="20" y="8"/>
                  <a:pt x="20" y="9"/>
                </a:cubicBezTo>
                <a:close/>
                <a:moveTo>
                  <a:pt x="18" y="6"/>
                </a:moveTo>
                <a:cubicBezTo>
                  <a:pt x="13" y="8"/>
                  <a:pt x="10" y="13"/>
                  <a:pt x="5" y="15"/>
                </a:cubicBezTo>
                <a:cubicBezTo>
                  <a:pt x="7" y="14"/>
                  <a:pt x="9" y="12"/>
                  <a:pt x="11" y="11"/>
                </a:cubicBezTo>
                <a:cubicBezTo>
                  <a:pt x="13" y="9"/>
                  <a:pt x="14" y="7"/>
                  <a:pt x="15" y="5"/>
                </a:cubicBezTo>
                <a:cubicBezTo>
                  <a:pt x="15" y="5"/>
                  <a:pt x="15" y="5"/>
                  <a:pt x="15" y="5"/>
                </a:cubicBezTo>
                <a:cubicBezTo>
                  <a:pt x="16" y="5"/>
                  <a:pt x="17" y="5"/>
                  <a:pt x="18" y="6"/>
                </a:cubicBezTo>
                <a:close/>
                <a:moveTo>
                  <a:pt x="15" y="4"/>
                </a:moveTo>
                <a:cubicBezTo>
                  <a:pt x="11" y="6"/>
                  <a:pt x="8" y="9"/>
                  <a:pt x="5" y="11"/>
                </a:cubicBezTo>
                <a:cubicBezTo>
                  <a:pt x="6" y="7"/>
                  <a:pt x="9" y="3"/>
                  <a:pt x="15" y="4"/>
                </a:cubicBezTo>
                <a:close/>
                <a:moveTo>
                  <a:pt x="13" y="36"/>
                </a:moveTo>
                <a:cubicBezTo>
                  <a:pt x="16" y="35"/>
                  <a:pt x="18" y="33"/>
                  <a:pt x="20" y="32"/>
                </a:cubicBezTo>
                <a:cubicBezTo>
                  <a:pt x="18" y="33"/>
                  <a:pt x="16" y="35"/>
                  <a:pt x="15" y="37"/>
                </a:cubicBezTo>
                <a:cubicBezTo>
                  <a:pt x="14" y="37"/>
                  <a:pt x="15" y="38"/>
                  <a:pt x="15" y="38"/>
                </a:cubicBezTo>
                <a:cubicBezTo>
                  <a:pt x="21" y="33"/>
                  <a:pt x="28" y="30"/>
                  <a:pt x="35" y="26"/>
                </a:cubicBezTo>
                <a:cubicBezTo>
                  <a:pt x="35" y="26"/>
                  <a:pt x="35" y="26"/>
                  <a:pt x="35" y="26"/>
                </a:cubicBezTo>
                <a:cubicBezTo>
                  <a:pt x="35" y="26"/>
                  <a:pt x="35" y="26"/>
                  <a:pt x="35" y="26"/>
                </a:cubicBezTo>
                <a:cubicBezTo>
                  <a:pt x="29" y="31"/>
                  <a:pt x="21" y="35"/>
                  <a:pt x="16" y="41"/>
                </a:cubicBezTo>
                <a:cubicBezTo>
                  <a:pt x="16" y="41"/>
                  <a:pt x="16" y="41"/>
                  <a:pt x="16" y="41"/>
                </a:cubicBezTo>
                <a:cubicBezTo>
                  <a:pt x="15" y="40"/>
                  <a:pt x="15" y="40"/>
                  <a:pt x="15" y="39"/>
                </a:cubicBezTo>
                <a:cubicBezTo>
                  <a:pt x="14" y="38"/>
                  <a:pt x="14" y="37"/>
                  <a:pt x="13"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62"/>
          <p:cNvSpPr>
            <a:spLocks noEditPoints="1"/>
          </p:cNvSpPr>
          <p:nvPr/>
        </p:nvSpPr>
        <p:spPr bwMode="auto">
          <a:xfrm>
            <a:off x="1700213" y="962025"/>
            <a:ext cx="420688" cy="228600"/>
          </a:xfrm>
          <a:custGeom>
            <a:avLst/>
            <a:gdLst>
              <a:gd name="T0" fmla="*/ 76 w 112"/>
              <a:gd name="T1" fmla="*/ 1 h 61"/>
              <a:gd name="T2" fmla="*/ 6 w 112"/>
              <a:gd name="T3" fmla="*/ 48 h 61"/>
              <a:gd name="T4" fmla="*/ 82 w 112"/>
              <a:gd name="T5" fmla="*/ 37 h 61"/>
              <a:gd name="T6" fmla="*/ 81 w 112"/>
              <a:gd name="T7" fmla="*/ 32 h 61"/>
              <a:gd name="T8" fmla="*/ 88 w 112"/>
              <a:gd name="T9" fmla="*/ 26 h 61"/>
              <a:gd name="T10" fmla="*/ 6 w 112"/>
              <a:gd name="T11" fmla="*/ 21 h 61"/>
              <a:gd name="T12" fmla="*/ 15 w 112"/>
              <a:gd name="T13" fmla="*/ 21 h 61"/>
              <a:gd name="T14" fmla="*/ 12 w 112"/>
              <a:gd name="T15" fmla="*/ 31 h 61"/>
              <a:gd name="T16" fmla="*/ 13 w 112"/>
              <a:gd name="T17" fmla="*/ 33 h 61"/>
              <a:gd name="T18" fmla="*/ 23 w 112"/>
              <a:gd name="T19" fmla="*/ 31 h 61"/>
              <a:gd name="T20" fmla="*/ 14 w 112"/>
              <a:gd name="T21" fmla="*/ 40 h 61"/>
              <a:gd name="T22" fmla="*/ 48 w 112"/>
              <a:gd name="T23" fmla="*/ 26 h 61"/>
              <a:gd name="T24" fmla="*/ 59 w 112"/>
              <a:gd name="T25" fmla="*/ 20 h 61"/>
              <a:gd name="T26" fmla="*/ 36 w 112"/>
              <a:gd name="T27" fmla="*/ 35 h 61"/>
              <a:gd name="T28" fmla="*/ 89 w 112"/>
              <a:gd name="T29" fmla="*/ 16 h 61"/>
              <a:gd name="T30" fmla="*/ 78 w 112"/>
              <a:gd name="T31" fmla="*/ 15 h 61"/>
              <a:gd name="T32" fmla="*/ 78 w 112"/>
              <a:gd name="T33" fmla="*/ 7 h 61"/>
              <a:gd name="T34" fmla="*/ 49 w 112"/>
              <a:gd name="T35" fmla="*/ 33 h 61"/>
              <a:gd name="T36" fmla="*/ 75 w 112"/>
              <a:gd name="T37" fmla="*/ 18 h 61"/>
              <a:gd name="T38" fmla="*/ 79 w 112"/>
              <a:gd name="T39" fmla="*/ 20 h 61"/>
              <a:gd name="T40" fmla="*/ 81 w 112"/>
              <a:gd name="T41" fmla="*/ 21 h 61"/>
              <a:gd name="T42" fmla="*/ 80 w 112"/>
              <a:gd name="T43" fmla="*/ 18 h 61"/>
              <a:gd name="T44" fmla="*/ 77 w 112"/>
              <a:gd name="T45" fmla="*/ 15 h 61"/>
              <a:gd name="T46" fmla="*/ 76 w 112"/>
              <a:gd name="T47" fmla="*/ 5 h 61"/>
              <a:gd name="T48" fmla="*/ 10 w 112"/>
              <a:gd name="T49" fmla="*/ 42 h 61"/>
              <a:gd name="T50" fmla="*/ 10 w 112"/>
              <a:gd name="T51" fmla="*/ 36 h 61"/>
              <a:gd name="T52" fmla="*/ 9 w 112"/>
              <a:gd name="T53" fmla="*/ 43 h 61"/>
              <a:gd name="T54" fmla="*/ 35 w 112"/>
              <a:gd name="T55" fmla="*/ 26 h 61"/>
              <a:gd name="T56" fmla="*/ 10 w 112"/>
              <a:gd name="T57" fmla="*/ 34 h 61"/>
              <a:gd name="T58" fmla="*/ 9 w 112"/>
              <a:gd name="T59" fmla="*/ 30 h 61"/>
              <a:gd name="T60" fmla="*/ 15 w 112"/>
              <a:gd name="T61" fmla="*/ 26 h 61"/>
              <a:gd name="T62" fmla="*/ 7 w 112"/>
              <a:gd name="T63" fmla="*/ 23 h 61"/>
              <a:gd name="T64" fmla="*/ 17 w 112"/>
              <a:gd name="T65" fmla="*/ 46 h 61"/>
              <a:gd name="T66" fmla="*/ 66 w 112"/>
              <a:gd name="T67" fmla="*/ 22 h 61"/>
              <a:gd name="T68" fmla="*/ 78 w 112"/>
              <a:gd name="T69" fmla="*/ 19 h 61"/>
              <a:gd name="T70" fmla="*/ 48 w 112"/>
              <a:gd name="T71" fmla="*/ 40 h 61"/>
              <a:gd name="T72" fmla="*/ 49 w 112"/>
              <a:gd name="T73" fmla="*/ 44 h 61"/>
              <a:gd name="T74" fmla="*/ 94 w 112"/>
              <a:gd name="T75" fmla="*/ 19 h 61"/>
              <a:gd name="T76" fmla="*/ 42 w 112"/>
              <a:gd name="T77" fmla="*/ 45 h 61"/>
              <a:gd name="T78" fmla="*/ 66 w 112"/>
              <a:gd name="T79" fmla="*/ 42 h 61"/>
              <a:gd name="T80" fmla="*/ 84 w 112"/>
              <a:gd name="T81" fmla="*/ 29 h 61"/>
              <a:gd name="T82" fmla="*/ 74 w 112"/>
              <a:gd name="T83" fmla="*/ 39 h 61"/>
              <a:gd name="T84" fmla="*/ 98 w 112"/>
              <a:gd name="T85" fmla="*/ 25 h 61"/>
              <a:gd name="T86" fmla="*/ 43 w 112"/>
              <a:gd name="T87" fmla="*/ 45 h 61"/>
              <a:gd name="T88" fmla="*/ 79 w 112"/>
              <a:gd name="T89" fmla="*/ 32 h 61"/>
              <a:gd name="T90" fmla="*/ 78 w 112"/>
              <a:gd name="T91" fmla="*/ 52 h 61"/>
              <a:gd name="T92" fmla="*/ 98 w 112"/>
              <a:gd name="T93" fmla="*/ 36 h 61"/>
              <a:gd name="T94" fmla="*/ 78 w 112"/>
              <a:gd name="T95" fmla="*/ 46 h 61"/>
              <a:gd name="T96" fmla="*/ 99 w 112"/>
              <a:gd name="T97" fmla="*/ 31 h 61"/>
              <a:gd name="T98" fmla="*/ 97 w 112"/>
              <a:gd name="T99" fmla="*/ 40 h 61"/>
              <a:gd name="T100" fmla="*/ 89 w 112"/>
              <a:gd name="T101" fmla="*/ 45 h 61"/>
              <a:gd name="T102" fmla="*/ 107 w 112"/>
              <a:gd name="T103" fmla="*/ 31 h 61"/>
              <a:gd name="T104" fmla="*/ 103 w 112"/>
              <a:gd name="T105" fmla="*/ 31 h 61"/>
              <a:gd name="T106" fmla="*/ 78 w 112"/>
              <a:gd name="T107" fmla="*/ 44 h 61"/>
              <a:gd name="T108" fmla="*/ 76 w 112"/>
              <a:gd name="T109" fmla="*/ 41 h 61"/>
              <a:gd name="T110" fmla="*/ 91 w 112"/>
              <a:gd name="T111" fmla="*/ 3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 h="61">
                <a:moveTo>
                  <a:pt x="77" y="60"/>
                </a:moveTo>
                <a:cubicBezTo>
                  <a:pt x="78" y="61"/>
                  <a:pt x="78" y="61"/>
                  <a:pt x="79" y="60"/>
                </a:cubicBezTo>
                <a:cubicBezTo>
                  <a:pt x="89" y="50"/>
                  <a:pt x="101" y="41"/>
                  <a:pt x="111" y="31"/>
                </a:cubicBezTo>
                <a:cubicBezTo>
                  <a:pt x="112" y="31"/>
                  <a:pt x="112" y="30"/>
                  <a:pt x="112" y="30"/>
                </a:cubicBezTo>
                <a:cubicBezTo>
                  <a:pt x="112" y="29"/>
                  <a:pt x="111" y="29"/>
                  <a:pt x="111" y="29"/>
                </a:cubicBezTo>
                <a:cubicBezTo>
                  <a:pt x="106" y="23"/>
                  <a:pt x="99" y="18"/>
                  <a:pt x="93" y="14"/>
                </a:cubicBezTo>
                <a:cubicBezTo>
                  <a:pt x="87" y="9"/>
                  <a:pt x="81" y="5"/>
                  <a:pt x="76" y="1"/>
                </a:cubicBezTo>
                <a:cubicBezTo>
                  <a:pt x="75" y="0"/>
                  <a:pt x="75" y="0"/>
                  <a:pt x="74" y="1"/>
                </a:cubicBezTo>
                <a:cubicBezTo>
                  <a:pt x="74" y="1"/>
                  <a:pt x="73" y="1"/>
                  <a:pt x="73" y="2"/>
                </a:cubicBezTo>
                <a:cubicBezTo>
                  <a:pt x="74" y="7"/>
                  <a:pt x="73" y="12"/>
                  <a:pt x="72" y="17"/>
                </a:cubicBezTo>
                <a:cubicBezTo>
                  <a:pt x="49" y="17"/>
                  <a:pt x="25" y="19"/>
                  <a:pt x="2" y="16"/>
                </a:cubicBezTo>
                <a:cubicBezTo>
                  <a:pt x="1" y="15"/>
                  <a:pt x="0" y="16"/>
                  <a:pt x="0" y="17"/>
                </a:cubicBezTo>
                <a:cubicBezTo>
                  <a:pt x="0" y="18"/>
                  <a:pt x="0" y="18"/>
                  <a:pt x="0" y="18"/>
                </a:cubicBezTo>
                <a:cubicBezTo>
                  <a:pt x="7" y="26"/>
                  <a:pt x="8" y="38"/>
                  <a:pt x="6" y="48"/>
                </a:cubicBezTo>
                <a:cubicBezTo>
                  <a:pt x="6" y="48"/>
                  <a:pt x="6" y="49"/>
                  <a:pt x="6" y="49"/>
                </a:cubicBezTo>
                <a:cubicBezTo>
                  <a:pt x="6" y="49"/>
                  <a:pt x="7" y="49"/>
                  <a:pt x="7" y="49"/>
                </a:cubicBezTo>
                <a:cubicBezTo>
                  <a:pt x="30" y="49"/>
                  <a:pt x="53" y="47"/>
                  <a:pt x="75" y="47"/>
                </a:cubicBezTo>
                <a:cubicBezTo>
                  <a:pt x="75" y="51"/>
                  <a:pt x="75" y="55"/>
                  <a:pt x="75" y="59"/>
                </a:cubicBezTo>
                <a:cubicBezTo>
                  <a:pt x="75" y="60"/>
                  <a:pt x="76" y="61"/>
                  <a:pt x="77" y="60"/>
                </a:cubicBezTo>
                <a:close/>
                <a:moveTo>
                  <a:pt x="69" y="44"/>
                </a:moveTo>
                <a:cubicBezTo>
                  <a:pt x="74" y="42"/>
                  <a:pt x="77" y="39"/>
                  <a:pt x="82" y="37"/>
                </a:cubicBezTo>
                <a:cubicBezTo>
                  <a:pt x="82" y="37"/>
                  <a:pt x="82" y="37"/>
                  <a:pt x="82" y="37"/>
                </a:cubicBezTo>
                <a:cubicBezTo>
                  <a:pt x="79" y="39"/>
                  <a:pt x="76" y="41"/>
                  <a:pt x="73" y="44"/>
                </a:cubicBezTo>
                <a:cubicBezTo>
                  <a:pt x="71" y="44"/>
                  <a:pt x="70" y="44"/>
                  <a:pt x="69" y="44"/>
                </a:cubicBezTo>
                <a:close/>
                <a:moveTo>
                  <a:pt x="58" y="44"/>
                </a:moveTo>
                <a:cubicBezTo>
                  <a:pt x="63" y="42"/>
                  <a:pt x="68" y="39"/>
                  <a:pt x="73" y="36"/>
                </a:cubicBezTo>
                <a:cubicBezTo>
                  <a:pt x="79" y="32"/>
                  <a:pt x="84" y="30"/>
                  <a:pt x="90" y="27"/>
                </a:cubicBezTo>
                <a:cubicBezTo>
                  <a:pt x="87" y="29"/>
                  <a:pt x="84" y="31"/>
                  <a:pt x="81" y="32"/>
                </a:cubicBezTo>
                <a:cubicBezTo>
                  <a:pt x="74" y="36"/>
                  <a:pt x="68" y="40"/>
                  <a:pt x="62" y="44"/>
                </a:cubicBezTo>
                <a:cubicBezTo>
                  <a:pt x="62" y="44"/>
                  <a:pt x="61" y="44"/>
                  <a:pt x="61" y="44"/>
                </a:cubicBezTo>
                <a:cubicBezTo>
                  <a:pt x="60" y="44"/>
                  <a:pt x="59" y="44"/>
                  <a:pt x="58" y="44"/>
                </a:cubicBezTo>
                <a:close/>
                <a:moveTo>
                  <a:pt x="49" y="45"/>
                </a:moveTo>
                <a:cubicBezTo>
                  <a:pt x="64" y="38"/>
                  <a:pt x="77" y="30"/>
                  <a:pt x="91" y="23"/>
                </a:cubicBezTo>
                <a:cubicBezTo>
                  <a:pt x="93" y="22"/>
                  <a:pt x="98" y="19"/>
                  <a:pt x="94" y="22"/>
                </a:cubicBezTo>
                <a:cubicBezTo>
                  <a:pt x="92" y="23"/>
                  <a:pt x="90" y="24"/>
                  <a:pt x="88" y="26"/>
                </a:cubicBezTo>
                <a:cubicBezTo>
                  <a:pt x="85" y="28"/>
                  <a:pt x="81" y="30"/>
                  <a:pt x="77" y="32"/>
                </a:cubicBezTo>
                <a:cubicBezTo>
                  <a:pt x="70" y="36"/>
                  <a:pt x="63" y="41"/>
                  <a:pt x="56" y="44"/>
                </a:cubicBezTo>
                <a:cubicBezTo>
                  <a:pt x="54" y="44"/>
                  <a:pt x="51" y="45"/>
                  <a:pt x="49" y="45"/>
                </a:cubicBezTo>
                <a:close/>
                <a:moveTo>
                  <a:pt x="5" y="19"/>
                </a:moveTo>
                <a:cubicBezTo>
                  <a:pt x="6" y="19"/>
                  <a:pt x="7" y="19"/>
                  <a:pt x="8" y="19"/>
                </a:cubicBezTo>
                <a:cubicBezTo>
                  <a:pt x="8" y="20"/>
                  <a:pt x="7" y="20"/>
                  <a:pt x="6" y="20"/>
                </a:cubicBezTo>
                <a:cubicBezTo>
                  <a:pt x="5" y="20"/>
                  <a:pt x="6" y="21"/>
                  <a:pt x="6" y="21"/>
                </a:cubicBezTo>
                <a:cubicBezTo>
                  <a:pt x="6" y="21"/>
                  <a:pt x="10" y="19"/>
                  <a:pt x="9" y="21"/>
                </a:cubicBezTo>
                <a:cubicBezTo>
                  <a:pt x="8" y="21"/>
                  <a:pt x="7" y="22"/>
                  <a:pt x="7" y="22"/>
                </a:cubicBezTo>
                <a:cubicBezTo>
                  <a:pt x="6" y="21"/>
                  <a:pt x="5" y="20"/>
                  <a:pt x="5" y="19"/>
                </a:cubicBezTo>
                <a:close/>
                <a:moveTo>
                  <a:pt x="21" y="20"/>
                </a:moveTo>
                <a:cubicBezTo>
                  <a:pt x="18" y="21"/>
                  <a:pt x="16" y="23"/>
                  <a:pt x="14" y="25"/>
                </a:cubicBezTo>
                <a:cubicBezTo>
                  <a:pt x="13" y="25"/>
                  <a:pt x="8" y="27"/>
                  <a:pt x="9" y="26"/>
                </a:cubicBezTo>
                <a:cubicBezTo>
                  <a:pt x="11" y="24"/>
                  <a:pt x="13" y="23"/>
                  <a:pt x="15" y="21"/>
                </a:cubicBezTo>
                <a:cubicBezTo>
                  <a:pt x="15" y="21"/>
                  <a:pt x="15" y="20"/>
                  <a:pt x="15" y="20"/>
                </a:cubicBezTo>
                <a:cubicBezTo>
                  <a:pt x="12" y="21"/>
                  <a:pt x="10" y="22"/>
                  <a:pt x="7" y="23"/>
                </a:cubicBezTo>
                <a:cubicBezTo>
                  <a:pt x="6" y="23"/>
                  <a:pt x="9" y="21"/>
                  <a:pt x="9" y="21"/>
                </a:cubicBezTo>
                <a:cubicBezTo>
                  <a:pt x="10" y="21"/>
                  <a:pt x="10" y="20"/>
                  <a:pt x="10" y="20"/>
                </a:cubicBezTo>
                <a:cubicBezTo>
                  <a:pt x="14" y="20"/>
                  <a:pt x="17" y="20"/>
                  <a:pt x="21" y="20"/>
                </a:cubicBezTo>
                <a:close/>
                <a:moveTo>
                  <a:pt x="31" y="20"/>
                </a:moveTo>
                <a:cubicBezTo>
                  <a:pt x="24" y="23"/>
                  <a:pt x="19" y="29"/>
                  <a:pt x="12" y="31"/>
                </a:cubicBezTo>
                <a:cubicBezTo>
                  <a:pt x="8" y="33"/>
                  <a:pt x="12" y="31"/>
                  <a:pt x="14" y="30"/>
                </a:cubicBezTo>
                <a:cubicBezTo>
                  <a:pt x="16" y="29"/>
                  <a:pt x="18" y="28"/>
                  <a:pt x="20" y="26"/>
                </a:cubicBezTo>
                <a:cubicBezTo>
                  <a:pt x="23" y="25"/>
                  <a:pt x="26" y="23"/>
                  <a:pt x="29" y="20"/>
                </a:cubicBezTo>
                <a:cubicBezTo>
                  <a:pt x="30" y="20"/>
                  <a:pt x="30" y="20"/>
                  <a:pt x="31" y="20"/>
                </a:cubicBezTo>
                <a:close/>
                <a:moveTo>
                  <a:pt x="38" y="20"/>
                </a:moveTo>
                <a:cubicBezTo>
                  <a:pt x="29" y="24"/>
                  <a:pt x="22" y="30"/>
                  <a:pt x="13" y="34"/>
                </a:cubicBezTo>
                <a:cubicBezTo>
                  <a:pt x="9" y="35"/>
                  <a:pt x="10" y="35"/>
                  <a:pt x="13" y="33"/>
                </a:cubicBezTo>
                <a:cubicBezTo>
                  <a:pt x="16" y="32"/>
                  <a:pt x="19" y="30"/>
                  <a:pt x="21" y="29"/>
                </a:cubicBezTo>
                <a:cubicBezTo>
                  <a:pt x="26" y="26"/>
                  <a:pt x="30" y="24"/>
                  <a:pt x="34" y="20"/>
                </a:cubicBezTo>
                <a:cubicBezTo>
                  <a:pt x="36" y="20"/>
                  <a:pt x="37" y="20"/>
                  <a:pt x="38" y="20"/>
                </a:cubicBezTo>
                <a:close/>
                <a:moveTo>
                  <a:pt x="44" y="20"/>
                </a:moveTo>
                <a:cubicBezTo>
                  <a:pt x="33" y="25"/>
                  <a:pt x="24" y="33"/>
                  <a:pt x="13" y="38"/>
                </a:cubicBezTo>
                <a:cubicBezTo>
                  <a:pt x="7" y="40"/>
                  <a:pt x="12" y="37"/>
                  <a:pt x="14" y="36"/>
                </a:cubicBezTo>
                <a:cubicBezTo>
                  <a:pt x="17" y="34"/>
                  <a:pt x="20" y="32"/>
                  <a:pt x="23" y="31"/>
                </a:cubicBezTo>
                <a:cubicBezTo>
                  <a:pt x="29" y="28"/>
                  <a:pt x="35" y="24"/>
                  <a:pt x="41" y="20"/>
                </a:cubicBezTo>
                <a:cubicBezTo>
                  <a:pt x="41" y="20"/>
                  <a:pt x="41" y="20"/>
                  <a:pt x="41" y="20"/>
                </a:cubicBezTo>
                <a:cubicBezTo>
                  <a:pt x="42" y="20"/>
                  <a:pt x="43" y="20"/>
                  <a:pt x="44" y="20"/>
                </a:cubicBezTo>
                <a:close/>
                <a:moveTo>
                  <a:pt x="51" y="20"/>
                </a:moveTo>
                <a:cubicBezTo>
                  <a:pt x="45" y="22"/>
                  <a:pt x="40" y="26"/>
                  <a:pt x="35" y="29"/>
                </a:cubicBezTo>
                <a:cubicBezTo>
                  <a:pt x="31" y="31"/>
                  <a:pt x="28" y="33"/>
                  <a:pt x="24" y="34"/>
                </a:cubicBezTo>
                <a:cubicBezTo>
                  <a:pt x="21" y="36"/>
                  <a:pt x="17" y="38"/>
                  <a:pt x="14" y="40"/>
                </a:cubicBezTo>
                <a:cubicBezTo>
                  <a:pt x="12" y="41"/>
                  <a:pt x="11" y="42"/>
                  <a:pt x="10" y="43"/>
                </a:cubicBezTo>
                <a:cubicBezTo>
                  <a:pt x="12" y="41"/>
                  <a:pt x="14" y="39"/>
                  <a:pt x="16" y="38"/>
                </a:cubicBezTo>
                <a:cubicBezTo>
                  <a:pt x="19" y="35"/>
                  <a:pt x="23" y="33"/>
                  <a:pt x="26" y="31"/>
                </a:cubicBezTo>
                <a:cubicBezTo>
                  <a:pt x="33" y="28"/>
                  <a:pt x="40" y="24"/>
                  <a:pt x="46" y="20"/>
                </a:cubicBezTo>
                <a:cubicBezTo>
                  <a:pt x="48" y="20"/>
                  <a:pt x="49" y="20"/>
                  <a:pt x="51" y="20"/>
                </a:cubicBezTo>
                <a:close/>
                <a:moveTo>
                  <a:pt x="59" y="20"/>
                </a:moveTo>
                <a:cubicBezTo>
                  <a:pt x="55" y="22"/>
                  <a:pt x="52" y="24"/>
                  <a:pt x="48" y="26"/>
                </a:cubicBezTo>
                <a:cubicBezTo>
                  <a:pt x="45" y="28"/>
                  <a:pt x="42" y="29"/>
                  <a:pt x="39" y="31"/>
                </a:cubicBezTo>
                <a:cubicBezTo>
                  <a:pt x="31" y="35"/>
                  <a:pt x="23" y="39"/>
                  <a:pt x="15" y="44"/>
                </a:cubicBezTo>
                <a:cubicBezTo>
                  <a:pt x="14" y="44"/>
                  <a:pt x="13" y="45"/>
                  <a:pt x="12" y="45"/>
                </a:cubicBezTo>
                <a:cubicBezTo>
                  <a:pt x="14" y="44"/>
                  <a:pt x="15" y="43"/>
                  <a:pt x="16" y="43"/>
                </a:cubicBezTo>
                <a:cubicBezTo>
                  <a:pt x="21" y="40"/>
                  <a:pt x="25" y="37"/>
                  <a:pt x="29" y="34"/>
                </a:cubicBezTo>
                <a:cubicBezTo>
                  <a:pt x="37" y="29"/>
                  <a:pt x="45" y="24"/>
                  <a:pt x="54" y="20"/>
                </a:cubicBezTo>
                <a:cubicBezTo>
                  <a:pt x="56" y="20"/>
                  <a:pt x="57" y="20"/>
                  <a:pt x="59" y="20"/>
                </a:cubicBezTo>
                <a:close/>
                <a:moveTo>
                  <a:pt x="69" y="19"/>
                </a:moveTo>
                <a:cubicBezTo>
                  <a:pt x="63" y="22"/>
                  <a:pt x="58" y="26"/>
                  <a:pt x="52" y="29"/>
                </a:cubicBezTo>
                <a:cubicBezTo>
                  <a:pt x="48" y="31"/>
                  <a:pt x="44" y="33"/>
                  <a:pt x="40" y="35"/>
                </a:cubicBezTo>
                <a:cubicBezTo>
                  <a:pt x="35" y="37"/>
                  <a:pt x="31" y="40"/>
                  <a:pt x="26" y="42"/>
                </a:cubicBezTo>
                <a:cubicBezTo>
                  <a:pt x="24" y="43"/>
                  <a:pt x="21" y="44"/>
                  <a:pt x="19" y="45"/>
                </a:cubicBezTo>
                <a:cubicBezTo>
                  <a:pt x="20" y="45"/>
                  <a:pt x="22" y="44"/>
                  <a:pt x="23" y="43"/>
                </a:cubicBezTo>
                <a:cubicBezTo>
                  <a:pt x="28" y="40"/>
                  <a:pt x="32" y="37"/>
                  <a:pt x="36" y="35"/>
                </a:cubicBezTo>
                <a:cubicBezTo>
                  <a:pt x="40" y="33"/>
                  <a:pt x="43" y="30"/>
                  <a:pt x="47" y="28"/>
                </a:cubicBezTo>
                <a:cubicBezTo>
                  <a:pt x="47" y="28"/>
                  <a:pt x="47" y="28"/>
                  <a:pt x="48" y="28"/>
                </a:cubicBezTo>
                <a:cubicBezTo>
                  <a:pt x="52" y="25"/>
                  <a:pt x="57" y="22"/>
                  <a:pt x="61" y="20"/>
                </a:cubicBezTo>
                <a:cubicBezTo>
                  <a:pt x="64" y="20"/>
                  <a:pt x="67" y="20"/>
                  <a:pt x="69" y="19"/>
                </a:cubicBezTo>
                <a:close/>
                <a:moveTo>
                  <a:pt x="91" y="16"/>
                </a:moveTo>
                <a:cubicBezTo>
                  <a:pt x="90" y="16"/>
                  <a:pt x="89" y="16"/>
                  <a:pt x="88" y="17"/>
                </a:cubicBezTo>
                <a:cubicBezTo>
                  <a:pt x="88" y="16"/>
                  <a:pt x="89" y="16"/>
                  <a:pt x="89" y="16"/>
                </a:cubicBezTo>
                <a:cubicBezTo>
                  <a:pt x="90" y="15"/>
                  <a:pt x="90" y="15"/>
                  <a:pt x="89" y="15"/>
                </a:cubicBezTo>
                <a:cubicBezTo>
                  <a:pt x="86" y="15"/>
                  <a:pt x="84" y="16"/>
                  <a:pt x="81" y="17"/>
                </a:cubicBezTo>
                <a:cubicBezTo>
                  <a:pt x="80" y="17"/>
                  <a:pt x="75" y="19"/>
                  <a:pt x="78" y="17"/>
                </a:cubicBezTo>
                <a:cubicBezTo>
                  <a:pt x="80" y="16"/>
                  <a:pt x="82" y="15"/>
                  <a:pt x="84" y="15"/>
                </a:cubicBezTo>
                <a:cubicBezTo>
                  <a:pt x="84" y="14"/>
                  <a:pt x="84" y="14"/>
                  <a:pt x="84" y="14"/>
                </a:cubicBezTo>
                <a:cubicBezTo>
                  <a:pt x="81" y="14"/>
                  <a:pt x="80" y="15"/>
                  <a:pt x="78" y="16"/>
                </a:cubicBezTo>
                <a:cubicBezTo>
                  <a:pt x="74" y="18"/>
                  <a:pt x="78" y="15"/>
                  <a:pt x="78" y="15"/>
                </a:cubicBezTo>
                <a:cubicBezTo>
                  <a:pt x="80" y="14"/>
                  <a:pt x="81" y="13"/>
                  <a:pt x="82" y="13"/>
                </a:cubicBezTo>
                <a:cubicBezTo>
                  <a:pt x="83" y="12"/>
                  <a:pt x="82" y="12"/>
                  <a:pt x="82" y="12"/>
                </a:cubicBezTo>
                <a:cubicBezTo>
                  <a:pt x="81" y="13"/>
                  <a:pt x="77" y="14"/>
                  <a:pt x="76" y="15"/>
                </a:cubicBezTo>
                <a:cubicBezTo>
                  <a:pt x="77" y="13"/>
                  <a:pt x="79" y="12"/>
                  <a:pt x="80" y="11"/>
                </a:cubicBezTo>
                <a:cubicBezTo>
                  <a:pt x="80" y="10"/>
                  <a:pt x="80" y="10"/>
                  <a:pt x="79" y="10"/>
                </a:cubicBezTo>
                <a:cubicBezTo>
                  <a:pt x="76" y="12"/>
                  <a:pt x="78" y="9"/>
                  <a:pt x="79" y="8"/>
                </a:cubicBezTo>
                <a:cubicBezTo>
                  <a:pt x="79" y="7"/>
                  <a:pt x="79" y="7"/>
                  <a:pt x="78" y="7"/>
                </a:cubicBezTo>
                <a:cubicBezTo>
                  <a:pt x="76" y="8"/>
                  <a:pt x="76" y="7"/>
                  <a:pt x="77" y="5"/>
                </a:cubicBezTo>
                <a:cubicBezTo>
                  <a:pt x="82" y="9"/>
                  <a:pt x="87" y="13"/>
                  <a:pt x="91" y="16"/>
                </a:cubicBezTo>
                <a:close/>
                <a:moveTo>
                  <a:pt x="80" y="18"/>
                </a:moveTo>
                <a:cubicBezTo>
                  <a:pt x="64" y="25"/>
                  <a:pt x="49" y="35"/>
                  <a:pt x="34" y="43"/>
                </a:cubicBezTo>
                <a:cubicBezTo>
                  <a:pt x="33" y="43"/>
                  <a:pt x="27" y="47"/>
                  <a:pt x="31" y="44"/>
                </a:cubicBezTo>
                <a:cubicBezTo>
                  <a:pt x="33" y="43"/>
                  <a:pt x="35" y="41"/>
                  <a:pt x="37" y="40"/>
                </a:cubicBezTo>
                <a:cubicBezTo>
                  <a:pt x="41" y="38"/>
                  <a:pt x="45" y="35"/>
                  <a:pt x="49" y="33"/>
                </a:cubicBezTo>
                <a:cubicBezTo>
                  <a:pt x="57" y="29"/>
                  <a:pt x="64" y="23"/>
                  <a:pt x="72" y="19"/>
                </a:cubicBezTo>
                <a:cubicBezTo>
                  <a:pt x="73" y="19"/>
                  <a:pt x="73" y="19"/>
                  <a:pt x="74" y="19"/>
                </a:cubicBezTo>
                <a:cubicBezTo>
                  <a:pt x="74" y="19"/>
                  <a:pt x="75" y="19"/>
                  <a:pt x="75" y="19"/>
                </a:cubicBezTo>
                <a:cubicBezTo>
                  <a:pt x="75" y="19"/>
                  <a:pt x="75" y="18"/>
                  <a:pt x="75" y="18"/>
                </a:cubicBezTo>
                <a:cubicBezTo>
                  <a:pt x="75" y="18"/>
                  <a:pt x="75" y="18"/>
                  <a:pt x="75" y="18"/>
                </a:cubicBezTo>
                <a:cubicBezTo>
                  <a:pt x="76" y="18"/>
                  <a:pt x="76" y="18"/>
                  <a:pt x="77" y="17"/>
                </a:cubicBezTo>
                <a:cubicBezTo>
                  <a:pt x="76" y="18"/>
                  <a:pt x="76" y="18"/>
                  <a:pt x="75" y="18"/>
                </a:cubicBezTo>
                <a:cubicBezTo>
                  <a:pt x="75" y="19"/>
                  <a:pt x="76" y="19"/>
                  <a:pt x="76" y="19"/>
                </a:cubicBezTo>
                <a:cubicBezTo>
                  <a:pt x="78" y="19"/>
                  <a:pt x="79" y="18"/>
                  <a:pt x="81" y="17"/>
                </a:cubicBezTo>
                <a:cubicBezTo>
                  <a:pt x="82" y="17"/>
                  <a:pt x="83" y="17"/>
                  <a:pt x="84" y="16"/>
                </a:cubicBezTo>
                <a:cubicBezTo>
                  <a:pt x="85" y="16"/>
                  <a:pt x="88" y="16"/>
                  <a:pt x="88" y="16"/>
                </a:cubicBezTo>
                <a:cubicBezTo>
                  <a:pt x="87" y="17"/>
                  <a:pt x="86" y="17"/>
                  <a:pt x="84" y="18"/>
                </a:cubicBezTo>
                <a:cubicBezTo>
                  <a:pt x="84" y="18"/>
                  <a:pt x="84" y="18"/>
                  <a:pt x="83" y="18"/>
                </a:cubicBezTo>
                <a:cubicBezTo>
                  <a:pt x="82" y="19"/>
                  <a:pt x="81" y="19"/>
                  <a:pt x="79" y="20"/>
                </a:cubicBezTo>
                <a:cubicBezTo>
                  <a:pt x="78" y="20"/>
                  <a:pt x="77" y="20"/>
                  <a:pt x="78" y="21"/>
                </a:cubicBezTo>
                <a:cubicBezTo>
                  <a:pt x="77" y="21"/>
                  <a:pt x="77" y="21"/>
                  <a:pt x="77" y="21"/>
                </a:cubicBezTo>
                <a:cubicBezTo>
                  <a:pt x="76" y="21"/>
                  <a:pt x="76" y="22"/>
                  <a:pt x="77" y="22"/>
                </a:cubicBezTo>
                <a:cubicBezTo>
                  <a:pt x="81" y="21"/>
                  <a:pt x="84" y="19"/>
                  <a:pt x="88" y="17"/>
                </a:cubicBezTo>
                <a:cubicBezTo>
                  <a:pt x="89" y="17"/>
                  <a:pt x="90" y="17"/>
                  <a:pt x="91" y="17"/>
                </a:cubicBezTo>
                <a:cubicBezTo>
                  <a:pt x="90" y="17"/>
                  <a:pt x="88" y="18"/>
                  <a:pt x="87" y="19"/>
                </a:cubicBezTo>
                <a:cubicBezTo>
                  <a:pt x="85" y="20"/>
                  <a:pt x="83" y="20"/>
                  <a:pt x="81" y="21"/>
                </a:cubicBezTo>
                <a:cubicBezTo>
                  <a:pt x="76" y="24"/>
                  <a:pt x="72" y="27"/>
                  <a:pt x="68" y="30"/>
                </a:cubicBezTo>
                <a:cubicBezTo>
                  <a:pt x="62" y="33"/>
                  <a:pt x="57" y="35"/>
                  <a:pt x="52" y="37"/>
                </a:cubicBezTo>
                <a:cubicBezTo>
                  <a:pt x="47" y="40"/>
                  <a:pt x="43" y="42"/>
                  <a:pt x="38" y="44"/>
                </a:cubicBezTo>
                <a:cubicBezTo>
                  <a:pt x="34" y="46"/>
                  <a:pt x="40" y="42"/>
                  <a:pt x="41" y="42"/>
                </a:cubicBezTo>
                <a:cubicBezTo>
                  <a:pt x="43" y="40"/>
                  <a:pt x="46" y="39"/>
                  <a:pt x="49" y="37"/>
                </a:cubicBezTo>
                <a:cubicBezTo>
                  <a:pt x="59" y="31"/>
                  <a:pt x="70" y="26"/>
                  <a:pt x="80" y="19"/>
                </a:cubicBezTo>
                <a:cubicBezTo>
                  <a:pt x="80" y="19"/>
                  <a:pt x="80" y="18"/>
                  <a:pt x="80" y="18"/>
                </a:cubicBezTo>
                <a:close/>
                <a:moveTo>
                  <a:pt x="76" y="8"/>
                </a:moveTo>
                <a:cubicBezTo>
                  <a:pt x="76" y="8"/>
                  <a:pt x="76" y="8"/>
                  <a:pt x="76" y="8"/>
                </a:cubicBezTo>
                <a:cubicBezTo>
                  <a:pt x="77" y="8"/>
                  <a:pt x="78" y="8"/>
                  <a:pt x="78" y="8"/>
                </a:cubicBezTo>
                <a:cubicBezTo>
                  <a:pt x="77" y="9"/>
                  <a:pt x="77" y="10"/>
                  <a:pt x="76" y="11"/>
                </a:cubicBezTo>
                <a:cubicBezTo>
                  <a:pt x="76" y="10"/>
                  <a:pt x="76" y="9"/>
                  <a:pt x="76" y="8"/>
                </a:cubicBezTo>
                <a:close/>
                <a:moveTo>
                  <a:pt x="75" y="16"/>
                </a:moveTo>
                <a:cubicBezTo>
                  <a:pt x="76" y="15"/>
                  <a:pt x="76" y="15"/>
                  <a:pt x="77" y="15"/>
                </a:cubicBezTo>
                <a:cubicBezTo>
                  <a:pt x="76" y="16"/>
                  <a:pt x="76" y="16"/>
                  <a:pt x="75" y="17"/>
                </a:cubicBezTo>
                <a:cubicBezTo>
                  <a:pt x="75" y="16"/>
                  <a:pt x="75" y="16"/>
                  <a:pt x="75" y="16"/>
                </a:cubicBezTo>
                <a:close/>
                <a:moveTo>
                  <a:pt x="76" y="13"/>
                </a:moveTo>
                <a:cubicBezTo>
                  <a:pt x="77" y="12"/>
                  <a:pt x="78" y="12"/>
                  <a:pt x="79" y="11"/>
                </a:cubicBezTo>
                <a:cubicBezTo>
                  <a:pt x="78" y="12"/>
                  <a:pt x="77" y="13"/>
                  <a:pt x="76" y="14"/>
                </a:cubicBezTo>
                <a:cubicBezTo>
                  <a:pt x="76" y="14"/>
                  <a:pt x="76" y="13"/>
                  <a:pt x="76" y="13"/>
                </a:cubicBezTo>
                <a:close/>
                <a:moveTo>
                  <a:pt x="76" y="5"/>
                </a:moveTo>
                <a:cubicBezTo>
                  <a:pt x="76" y="5"/>
                  <a:pt x="76" y="6"/>
                  <a:pt x="76" y="6"/>
                </a:cubicBezTo>
                <a:cubicBezTo>
                  <a:pt x="76" y="5"/>
                  <a:pt x="76" y="5"/>
                  <a:pt x="76" y="5"/>
                </a:cubicBezTo>
                <a:cubicBezTo>
                  <a:pt x="76" y="5"/>
                  <a:pt x="76" y="5"/>
                  <a:pt x="76" y="5"/>
                </a:cubicBezTo>
                <a:cubicBezTo>
                  <a:pt x="76" y="5"/>
                  <a:pt x="76" y="5"/>
                  <a:pt x="76" y="5"/>
                </a:cubicBezTo>
                <a:close/>
                <a:moveTo>
                  <a:pt x="10" y="39"/>
                </a:moveTo>
                <a:cubicBezTo>
                  <a:pt x="12" y="39"/>
                  <a:pt x="14" y="38"/>
                  <a:pt x="16" y="37"/>
                </a:cubicBezTo>
                <a:cubicBezTo>
                  <a:pt x="14" y="38"/>
                  <a:pt x="12" y="40"/>
                  <a:pt x="10" y="42"/>
                </a:cubicBezTo>
                <a:cubicBezTo>
                  <a:pt x="10" y="41"/>
                  <a:pt x="10" y="40"/>
                  <a:pt x="10" y="39"/>
                </a:cubicBezTo>
                <a:close/>
                <a:moveTo>
                  <a:pt x="10" y="36"/>
                </a:moveTo>
                <a:cubicBezTo>
                  <a:pt x="19" y="32"/>
                  <a:pt x="27" y="26"/>
                  <a:pt x="37" y="22"/>
                </a:cubicBezTo>
                <a:cubicBezTo>
                  <a:pt x="36" y="22"/>
                  <a:pt x="35" y="23"/>
                  <a:pt x="35" y="23"/>
                </a:cubicBezTo>
                <a:cubicBezTo>
                  <a:pt x="32" y="25"/>
                  <a:pt x="29" y="27"/>
                  <a:pt x="26" y="28"/>
                </a:cubicBezTo>
                <a:cubicBezTo>
                  <a:pt x="20" y="31"/>
                  <a:pt x="15" y="34"/>
                  <a:pt x="10" y="38"/>
                </a:cubicBezTo>
                <a:cubicBezTo>
                  <a:pt x="10" y="37"/>
                  <a:pt x="10" y="36"/>
                  <a:pt x="10" y="36"/>
                </a:cubicBezTo>
                <a:close/>
                <a:moveTo>
                  <a:pt x="9" y="28"/>
                </a:moveTo>
                <a:cubicBezTo>
                  <a:pt x="12" y="27"/>
                  <a:pt x="15" y="24"/>
                  <a:pt x="19" y="22"/>
                </a:cubicBezTo>
                <a:cubicBezTo>
                  <a:pt x="19" y="22"/>
                  <a:pt x="20" y="21"/>
                  <a:pt x="21" y="21"/>
                </a:cubicBezTo>
                <a:cubicBezTo>
                  <a:pt x="19" y="22"/>
                  <a:pt x="17" y="23"/>
                  <a:pt x="16" y="25"/>
                </a:cubicBezTo>
                <a:cubicBezTo>
                  <a:pt x="14" y="26"/>
                  <a:pt x="11" y="28"/>
                  <a:pt x="9" y="29"/>
                </a:cubicBezTo>
                <a:cubicBezTo>
                  <a:pt x="9" y="29"/>
                  <a:pt x="9" y="28"/>
                  <a:pt x="9" y="28"/>
                </a:cubicBezTo>
                <a:close/>
                <a:moveTo>
                  <a:pt x="9" y="43"/>
                </a:moveTo>
                <a:cubicBezTo>
                  <a:pt x="12" y="42"/>
                  <a:pt x="14" y="41"/>
                  <a:pt x="16" y="39"/>
                </a:cubicBezTo>
                <a:cubicBezTo>
                  <a:pt x="20" y="37"/>
                  <a:pt x="24" y="35"/>
                  <a:pt x="28" y="33"/>
                </a:cubicBezTo>
                <a:cubicBezTo>
                  <a:pt x="33" y="31"/>
                  <a:pt x="38" y="28"/>
                  <a:pt x="43" y="25"/>
                </a:cubicBezTo>
                <a:cubicBezTo>
                  <a:pt x="39" y="27"/>
                  <a:pt x="35" y="30"/>
                  <a:pt x="32" y="32"/>
                </a:cubicBezTo>
                <a:cubicBezTo>
                  <a:pt x="24" y="36"/>
                  <a:pt x="17" y="42"/>
                  <a:pt x="9" y="46"/>
                </a:cubicBezTo>
                <a:cubicBezTo>
                  <a:pt x="9" y="45"/>
                  <a:pt x="9" y="44"/>
                  <a:pt x="9" y="43"/>
                </a:cubicBezTo>
                <a:close/>
                <a:moveTo>
                  <a:pt x="35" y="26"/>
                </a:moveTo>
                <a:cubicBezTo>
                  <a:pt x="35" y="26"/>
                  <a:pt x="35" y="26"/>
                  <a:pt x="35" y="26"/>
                </a:cubicBezTo>
                <a:cubicBezTo>
                  <a:pt x="37" y="25"/>
                  <a:pt x="38" y="24"/>
                  <a:pt x="40" y="23"/>
                </a:cubicBezTo>
                <a:cubicBezTo>
                  <a:pt x="41" y="23"/>
                  <a:pt x="47" y="19"/>
                  <a:pt x="43" y="21"/>
                </a:cubicBezTo>
                <a:cubicBezTo>
                  <a:pt x="41" y="23"/>
                  <a:pt x="38" y="24"/>
                  <a:pt x="35" y="26"/>
                </a:cubicBezTo>
                <a:close/>
                <a:moveTo>
                  <a:pt x="31" y="22"/>
                </a:moveTo>
                <a:cubicBezTo>
                  <a:pt x="28" y="24"/>
                  <a:pt x="26" y="25"/>
                  <a:pt x="24" y="27"/>
                </a:cubicBezTo>
                <a:cubicBezTo>
                  <a:pt x="19" y="29"/>
                  <a:pt x="14" y="32"/>
                  <a:pt x="10" y="34"/>
                </a:cubicBezTo>
                <a:cubicBezTo>
                  <a:pt x="10" y="34"/>
                  <a:pt x="10" y="33"/>
                  <a:pt x="10" y="32"/>
                </a:cubicBezTo>
                <a:cubicBezTo>
                  <a:pt x="17" y="32"/>
                  <a:pt x="23" y="26"/>
                  <a:pt x="29" y="22"/>
                </a:cubicBezTo>
                <a:cubicBezTo>
                  <a:pt x="30" y="22"/>
                  <a:pt x="31" y="21"/>
                  <a:pt x="32" y="20"/>
                </a:cubicBezTo>
                <a:cubicBezTo>
                  <a:pt x="32" y="20"/>
                  <a:pt x="33" y="20"/>
                  <a:pt x="33" y="20"/>
                </a:cubicBezTo>
                <a:cubicBezTo>
                  <a:pt x="33" y="21"/>
                  <a:pt x="32" y="21"/>
                  <a:pt x="31" y="22"/>
                </a:cubicBezTo>
                <a:close/>
                <a:moveTo>
                  <a:pt x="9" y="31"/>
                </a:moveTo>
                <a:cubicBezTo>
                  <a:pt x="9" y="31"/>
                  <a:pt x="9" y="31"/>
                  <a:pt x="9" y="30"/>
                </a:cubicBezTo>
                <a:cubicBezTo>
                  <a:pt x="13" y="29"/>
                  <a:pt x="16" y="28"/>
                  <a:pt x="19" y="26"/>
                </a:cubicBezTo>
                <a:cubicBezTo>
                  <a:pt x="20" y="25"/>
                  <a:pt x="22" y="23"/>
                  <a:pt x="24" y="22"/>
                </a:cubicBezTo>
                <a:cubicBezTo>
                  <a:pt x="25" y="22"/>
                  <a:pt x="27" y="21"/>
                  <a:pt x="28" y="20"/>
                </a:cubicBezTo>
                <a:cubicBezTo>
                  <a:pt x="28" y="20"/>
                  <a:pt x="28" y="20"/>
                  <a:pt x="28" y="20"/>
                </a:cubicBezTo>
                <a:cubicBezTo>
                  <a:pt x="23" y="25"/>
                  <a:pt x="15" y="28"/>
                  <a:pt x="9" y="31"/>
                </a:cubicBezTo>
                <a:close/>
                <a:moveTo>
                  <a:pt x="13" y="28"/>
                </a:moveTo>
                <a:cubicBezTo>
                  <a:pt x="6" y="32"/>
                  <a:pt x="13" y="27"/>
                  <a:pt x="15" y="26"/>
                </a:cubicBezTo>
                <a:cubicBezTo>
                  <a:pt x="17" y="24"/>
                  <a:pt x="20" y="22"/>
                  <a:pt x="22" y="20"/>
                </a:cubicBezTo>
                <a:cubicBezTo>
                  <a:pt x="22" y="20"/>
                  <a:pt x="22" y="20"/>
                  <a:pt x="22" y="20"/>
                </a:cubicBezTo>
                <a:cubicBezTo>
                  <a:pt x="24" y="20"/>
                  <a:pt x="25" y="20"/>
                  <a:pt x="26" y="20"/>
                </a:cubicBezTo>
                <a:cubicBezTo>
                  <a:pt x="22" y="23"/>
                  <a:pt x="17" y="26"/>
                  <a:pt x="13" y="28"/>
                </a:cubicBezTo>
                <a:close/>
                <a:moveTo>
                  <a:pt x="13" y="21"/>
                </a:moveTo>
                <a:cubicBezTo>
                  <a:pt x="12" y="22"/>
                  <a:pt x="10" y="25"/>
                  <a:pt x="8" y="26"/>
                </a:cubicBezTo>
                <a:cubicBezTo>
                  <a:pt x="8" y="25"/>
                  <a:pt x="8" y="24"/>
                  <a:pt x="7" y="23"/>
                </a:cubicBezTo>
                <a:cubicBezTo>
                  <a:pt x="9" y="23"/>
                  <a:pt x="11" y="22"/>
                  <a:pt x="13" y="21"/>
                </a:cubicBezTo>
                <a:close/>
                <a:moveTo>
                  <a:pt x="19" y="42"/>
                </a:moveTo>
                <a:cubicBezTo>
                  <a:pt x="24" y="39"/>
                  <a:pt x="29" y="37"/>
                  <a:pt x="33" y="35"/>
                </a:cubicBezTo>
                <a:cubicBezTo>
                  <a:pt x="36" y="33"/>
                  <a:pt x="40" y="32"/>
                  <a:pt x="43" y="30"/>
                </a:cubicBezTo>
                <a:cubicBezTo>
                  <a:pt x="42" y="30"/>
                  <a:pt x="42" y="31"/>
                  <a:pt x="41" y="31"/>
                </a:cubicBezTo>
                <a:cubicBezTo>
                  <a:pt x="33" y="36"/>
                  <a:pt x="25" y="41"/>
                  <a:pt x="17" y="46"/>
                </a:cubicBezTo>
                <a:cubicBezTo>
                  <a:pt x="17" y="46"/>
                  <a:pt x="17" y="46"/>
                  <a:pt x="17" y="46"/>
                </a:cubicBezTo>
                <a:cubicBezTo>
                  <a:pt x="14" y="46"/>
                  <a:pt x="12" y="46"/>
                  <a:pt x="9" y="47"/>
                </a:cubicBezTo>
                <a:cubicBezTo>
                  <a:pt x="13" y="46"/>
                  <a:pt x="16" y="44"/>
                  <a:pt x="19" y="42"/>
                </a:cubicBezTo>
                <a:close/>
                <a:moveTo>
                  <a:pt x="40" y="35"/>
                </a:moveTo>
                <a:cubicBezTo>
                  <a:pt x="44" y="33"/>
                  <a:pt x="48" y="32"/>
                  <a:pt x="52" y="30"/>
                </a:cubicBezTo>
                <a:cubicBezTo>
                  <a:pt x="56" y="27"/>
                  <a:pt x="60" y="25"/>
                  <a:pt x="64" y="23"/>
                </a:cubicBezTo>
                <a:cubicBezTo>
                  <a:pt x="66" y="22"/>
                  <a:pt x="68" y="21"/>
                  <a:pt x="70" y="20"/>
                </a:cubicBezTo>
                <a:cubicBezTo>
                  <a:pt x="69" y="20"/>
                  <a:pt x="67" y="21"/>
                  <a:pt x="66" y="22"/>
                </a:cubicBezTo>
                <a:cubicBezTo>
                  <a:pt x="62" y="24"/>
                  <a:pt x="57" y="27"/>
                  <a:pt x="53" y="30"/>
                </a:cubicBezTo>
                <a:cubicBezTo>
                  <a:pt x="44" y="35"/>
                  <a:pt x="36" y="40"/>
                  <a:pt x="28" y="45"/>
                </a:cubicBezTo>
                <a:cubicBezTo>
                  <a:pt x="27" y="46"/>
                  <a:pt x="27" y="46"/>
                  <a:pt x="28" y="46"/>
                </a:cubicBezTo>
                <a:cubicBezTo>
                  <a:pt x="24" y="46"/>
                  <a:pt x="21" y="46"/>
                  <a:pt x="18" y="46"/>
                </a:cubicBezTo>
                <a:cubicBezTo>
                  <a:pt x="26" y="44"/>
                  <a:pt x="33" y="39"/>
                  <a:pt x="40" y="35"/>
                </a:cubicBezTo>
                <a:close/>
                <a:moveTo>
                  <a:pt x="74" y="22"/>
                </a:moveTo>
                <a:cubicBezTo>
                  <a:pt x="75" y="21"/>
                  <a:pt x="76" y="20"/>
                  <a:pt x="78" y="19"/>
                </a:cubicBezTo>
                <a:cubicBezTo>
                  <a:pt x="76" y="21"/>
                  <a:pt x="74" y="22"/>
                  <a:pt x="72" y="23"/>
                </a:cubicBezTo>
                <a:cubicBezTo>
                  <a:pt x="67" y="26"/>
                  <a:pt x="63" y="28"/>
                  <a:pt x="59" y="30"/>
                </a:cubicBezTo>
                <a:cubicBezTo>
                  <a:pt x="51" y="35"/>
                  <a:pt x="43" y="40"/>
                  <a:pt x="34" y="45"/>
                </a:cubicBezTo>
                <a:cubicBezTo>
                  <a:pt x="34" y="45"/>
                  <a:pt x="34" y="45"/>
                  <a:pt x="34" y="46"/>
                </a:cubicBezTo>
                <a:cubicBezTo>
                  <a:pt x="32" y="46"/>
                  <a:pt x="30" y="46"/>
                  <a:pt x="28" y="46"/>
                </a:cubicBezTo>
                <a:cubicBezTo>
                  <a:pt x="44" y="39"/>
                  <a:pt x="58" y="29"/>
                  <a:pt x="74" y="22"/>
                </a:cubicBezTo>
                <a:close/>
                <a:moveTo>
                  <a:pt x="48" y="40"/>
                </a:moveTo>
                <a:cubicBezTo>
                  <a:pt x="53" y="37"/>
                  <a:pt x="58" y="35"/>
                  <a:pt x="63" y="33"/>
                </a:cubicBezTo>
                <a:cubicBezTo>
                  <a:pt x="68" y="30"/>
                  <a:pt x="73" y="28"/>
                  <a:pt x="78" y="24"/>
                </a:cubicBezTo>
                <a:cubicBezTo>
                  <a:pt x="82" y="21"/>
                  <a:pt x="88" y="20"/>
                  <a:pt x="92" y="17"/>
                </a:cubicBezTo>
                <a:cubicBezTo>
                  <a:pt x="94" y="18"/>
                  <a:pt x="95" y="19"/>
                  <a:pt x="96" y="20"/>
                </a:cubicBezTo>
                <a:cubicBezTo>
                  <a:pt x="89" y="22"/>
                  <a:pt x="84" y="27"/>
                  <a:pt x="78" y="30"/>
                </a:cubicBezTo>
                <a:cubicBezTo>
                  <a:pt x="69" y="34"/>
                  <a:pt x="61" y="39"/>
                  <a:pt x="52" y="42"/>
                </a:cubicBezTo>
                <a:cubicBezTo>
                  <a:pt x="51" y="43"/>
                  <a:pt x="50" y="43"/>
                  <a:pt x="49" y="44"/>
                </a:cubicBezTo>
                <a:cubicBezTo>
                  <a:pt x="50" y="43"/>
                  <a:pt x="51" y="42"/>
                  <a:pt x="52" y="41"/>
                </a:cubicBezTo>
                <a:cubicBezTo>
                  <a:pt x="54" y="40"/>
                  <a:pt x="56" y="39"/>
                  <a:pt x="57" y="38"/>
                </a:cubicBezTo>
                <a:cubicBezTo>
                  <a:pt x="60" y="36"/>
                  <a:pt x="64" y="35"/>
                  <a:pt x="67" y="33"/>
                </a:cubicBezTo>
                <a:cubicBezTo>
                  <a:pt x="67" y="33"/>
                  <a:pt x="67" y="33"/>
                  <a:pt x="67" y="33"/>
                </a:cubicBezTo>
                <a:cubicBezTo>
                  <a:pt x="73" y="31"/>
                  <a:pt x="78" y="28"/>
                  <a:pt x="83" y="25"/>
                </a:cubicBezTo>
                <a:cubicBezTo>
                  <a:pt x="87" y="23"/>
                  <a:pt x="90" y="21"/>
                  <a:pt x="94" y="19"/>
                </a:cubicBezTo>
                <a:cubicBezTo>
                  <a:pt x="95" y="19"/>
                  <a:pt x="94" y="19"/>
                  <a:pt x="94" y="19"/>
                </a:cubicBezTo>
                <a:cubicBezTo>
                  <a:pt x="93" y="19"/>
                  <a:pt x="93" y="19"/>
                  <a:pt x="92" y="19"/>
                </a:cubicBezTo>
                <a:cubicBezTo>
                  <a:pt x="92" y="19"/>
                  <a:pt x="92" y="20"/>
                  <a:pt x="91" y="20"/>
                </a:cubicBezTo>
                <a:cubicBezTo>
                  <a:pt x="89" y="21"/>
                  <a:pt x="87" y="22"/>
                  <a:pt x="85" y="23"/>
                </a:cubicBezTo>
                <a:cubicBezTo>
                  <a:pt x="84" y="24"/>
                  <a:pt x="82" y="24"/>
                  <a:pt x="81" y="25"/>
                </a:cubicBezTo>
                <a:cubicBezTo>
                  <a:pt x="77" y="27"/>
                  <a:pt x="72" y="30"/>
                  <a:pt x="68" y="32"/>
                </a:cubicBezTo>
                <a:cubicBezTo>
                  <a:pt x="68" y="32"/>
                  <a:pt x="67" y="32"/>
                  <a:pt x="67" y="33"/>
                </a:cubicBezTo>
                <a:cubicBezTo>
                  <a:pt x="58" y="36"/>
                  <a:pt x="50" y="40"/>
                  <a:pt x="42" y="45"/>
                </a:cubicBezTo>
                <a:cubicBezTo>
                  <a:pt x="42" y="45"/>
                  <a:pt x="42" y="45"/>
                  <a:pt x="42" y="45"/>
                </a:cubicBezTo>
                <a:cubicBezTo>
                  <a:pt x="39" y="45"/>
                  <a:pt x="37" y="45"/>
                  <a:pt x="35" y="45"/>
                </a:cubicBezTo>
                <a:cubicBezTo>
                  <a:pt x="40" y="45"/>
                  <a:pt x="44" y="42"/>
                  <a:pt x="48" y="40"/>
                </a:cubicBezTo>
                <a:close/>
                <a:moveTo>
                  <a:pt x="101" y="23"/>
                </a:moveTo>
                <a:cubicBezTo>
                  <a:pt x="92" y="27"/>
                  <a:pt x="85" y="31"/>
                  <a:pt x="77" y="36"/>
                </a:cubicBezTo>
                <a:cubicBezTo>
                  <a:pt x="74" y="38"/>
                  <a:pt x="70" y="40"/>
                  <a:pt x="66" y="42"/>
                </a:cubicBezTo>
                <a:cubicBezTo>
                  <a:pt x="66" y="42"/>
                  <a:pt x="66" y="42"/>
                  <a:pt x="66" y="42"/>
                </a:cubicBezTo>
                <a:cubicBezTo>
                  <a:pt x="66" y="42"/>
                  <a:pt x="66" y="42"/>
                  <a:pt x="66" y="42"/>
                </a:cubicBezTo>
                <a:cubicBezTo>
                  <a:pt x="68" y="41"/>
                  <a:pt x="70" y="39"/>
                  <a:pt x="72" y="38"/>
                </a:cubicBezTo>
                <a:cubicBezTo>
                  <a:pt x="80" y="34"/>
                  <a:pt x="88" y="29"/>
                  <a:pt x="95" y="24"/>
                </a:cubicBezTo>
                <a:cubicBezTo>
                  <a:pt x="95" y="24"/>
                  <a:pt x="96" y="24"/>
                  <a:pt x="96" y="24"/>
                </a:cubicBezTo>
                <a:cubicBezTo>
                  <a:pt x="96" y="24"/>
                  <a:pt x="97" y="23"/>
                  <a:pt x="97" y="23"/>
                </a:cubicBezTo>
                <a:cubicBezTo>
                  <a:pt x="98" y="23"/>
                  <a:pt x="97" y="22"/>
                  <a:pt x="97" y="22"/>
                </a:cubicBezTo>
                <a:cubicBezTo>
                  <a:pt x="93" y="25"/>
                  <a:pt x="88" y="27"/>
                  <a:pt x="84" y="29"/>
                </a:cubicBezTo>
                <a:cubicBezTo>
                  <a:pt x="88" y="27"/>
                  <a:pt x="93" y="24"/>
                  <a:pt x="97" y="21"/>
                </a:cubicBezTo>
                <a:cubicBezTo>
                  <a:pt x="98" y="21"/>
                  <a:pt x="99" y="22"/>
                  <a:pt x="101" y="23"/>
                </a:cubicBezTo>
                <a:close/>
                <a:moveTo>
                  <a:pt x="103" y="25"/>
                </a:moveTo>
                <a:cubicBezTo>
                  <a:pt x="97" y="27"/>
                  <a:pt x="92" y="30"/>
                  <a:pt x="87" y="33"/>
                </a:cubicBezTo>
                <a:cubicBezTo>
                  <a:pt x="83" y="35"/>
                  <a:pt x="80" y="36"/>
                  <a:pt x="77" y="39"/>
                </a:cubicBezTo>
                <a:cubicBezTo>
                  <a:pt x="75" y="40"/>
                  <a:pt x="74" y="41"/>
                  <a:pt x="72" y="42"/>
                </a:cubicBezTo>
                <a:cubicBezTo>
                  <a:pt x="65" y="46"/>
                  <a:pt x="72" y="40"/>
                  <a:pt x="74" y="39"/>
                </a:cubicBezTo>
                <a:cubicBezTo>
                  <a:pt x="75" y="38"/>
                  <a:pt x="76" y="38"/>
                  <a:pt x="77" y="37"/>
                </a:cubicBezTo>
                <a:cubicBezTo>
                  <a:pt x="78" y="36"/>
                  <a:pt x="80" y="35"/>
                  <a:pt x="81" y="35"/>
                </a:cubicBezTo>
                <a:cubicBezTo>
                  <a:pt x="88" y="31"/>
                  <a:pt x="95" y="28"/>
                  <a:pt x="101" y="24"/>
                </a:cubicBezTo>
                <a:cubicBezTo>
                  <a:pt x="102" y="24"/>
                  <a:pt x="102" y="25"/>
                  <a:pt x="103" y="25"/>
                </a:cubicBezTo>
                <a:close/>
                <a:moveTo>
                  <a:pt x="86" y="31"/>
                </a:moveTo>
                <a:cubicBezTo>
                  <a:pt x="90" y="29"/>
                  <a:pt x="94" y="27"/>
                  <a:pt x="98" y="25"/>
                </a:cubicBezTo>
                <a:cubicBezTo>
                  <a:pt x="98" y="25"/>
                  <a:pt x="98" y="25"/>
                  <a:pt x="98" y="25"/>
                </a:cubicBezTo>
                <a:cubicBezTo>
                  <a:pt x="98" y="25"/>
                  <a:pt x="98" y="25"/>
                  <a:pt x="98" y="25"/>
                </a:cubicBezTo>
                <a:cubicBezTo>
                  <a:pt x="96" y="27"/>
                  <a:pt x="94" y="28"/>
                  <a:pt x="91" y="29"/>
                </a:cubicBezTo>
                <a:cubicBezTo>
                  <a:pt x="90" y="30"/>
                  <a:pt x="88" y="30"/>
                  <a:pt x="86" y="31"/>
                </a:cubicBezTo>
                <a:close/>
                <a:moveTo>
                  <a:pt x="56" y="38"/>
                </a:moveTo>
                <a:cubicBezTo>
                  <a:pt x="53" y="40"/>
                  <a:pt x="50" y="42"/>
                  <a:pt x="47" y="45"/>
                </a:cubicBezTo>
                <a:cubicBezTo>
                  <a:pt x="47" y="45"/>
                  <a:pt x="47" y="45"/>
                  <a:pt x="47" y="45"/>
                </a:cubicBezTo>
                <a:cubicBezTo>
                  <a:pt x="46" y="45"/>
                  <a:pt x="44" y="45"/>
                  <a:pt x="43" y="45"/>
                </a:cubicBezTo>
                <a:cubicBezTo>
                  <a:pt x="47" y="43"/>
                  <a:pt x="51" y="40"/>
                  <a:pt x="56" y="38"/>
                </a:cubicBezTo>
                <a:close/>
                <a:moveTo>
                  <a:pt x="79" y="32"/>
                </a:moveTo>
                <a:cubicBezTo>
                  <a:pt x="78" y="32"/>
                  <a:pt x="77" y="33"/>
                  <a:pt x="76" y="33"/>
                </a:cubicBezTo>
                <a:cubicBezTo>
                  <a:pt x="72" y="35"/>
                  <a:pt x="69" y="37"/>
                  <a:pt x="66" y="39"/>
                </a:cubicBezTo>
                <a:cubicBezTo>
                  <a:pt x="65" y="40"/>
                  <a:pt x="65" y="40"/>
                  <a:pt x="65" y="40"/>
                </a:cubicBezTo>
                <a:cubicBezTo>
                  <a:pt x="66" y="39"/>
                  <a:pt x="67" y="38"/>
                  <a:pt x="68" y="37"/>
                </a:cubicBezTo>
                <a:cubicBezTo>
                  <a:pt x="72" y="35"/>
                  <a:pt x="75" y="34"/>
                  <a:pt x="79" y="32"/>
                </a:cubicBezTo>
                <a:cubicBezTo>
                  <a:pt x="79" y="32"/>
                  <a:pt x="79" y="32"/>
                  <a:pt x="79" y="32"/>
                </a:cubicBezTo>
                <a:close/>
                <a:moveTo>
                  <a:pt x="71" y="40"/>
                </a:moveTo>
                <a:cubicBezTo>
                  <a:pt x="70" y="41"/>
                  <a:pt x="68" y="42"/>
                  <a:pt x="67" y="44"/>
                </a:cubicBezTo>
                <a:cubicBezTo>
                  <a:pt x="67" y="44"/>
                  <a:pt x="67" y="44"/>
                  <a:pt x="67" y="44"/>
                </a:cubicBezTo>
                <a:cubicBezTo>
                  <a:pt x="66" y="44"/>
                  <a:pt x="65" y="44"/>
                  <a:pt x="63" y="44"/>
                </a:cubicBezTo>
                <a:cubicBezTo>
                  <a:pt x="66" y="43"/>
                  <a:pt x="69" y="41"/>
                  <a:pt x="71" y="40"/>
                </a:cubicBezTo>
                <a:close/>
                <a:moveTo>
                  <a:pt x="78" y="52"/>
                </a:moveTo>
                <a:cubicBezTo>
                  <a:pt x="83" y="49"/>
                  <a:pt x="88" y="46"/>
                  <a:pt x="93" y="43"/>
                </a:cubicBezTo>
                <a:cubicBezTo>
                  <a:pt x="91" y="44"/>
                  <a:pt x="90" y="45"/>
                  <a:pt x="89" y="46"/>
                </a:cubicBezTo>
                <a:cubicBezTo>
                  <a:pt x="85" y="49"/>
                  <a:pt x="81" y="51"/>
                  <a:pt x="78" y="55"/>
                </a:cubicBezTo>
                <a:cubicBezTo>
                  <a:pt x="78" y="54"/>
                  <a:pt x="78" y="53"/>
                  <a:pt x="78" y="52"/>
                </a:cubicBezTo>
                <a:close/>
                <a:moveTo>
                  <a:pt x="78" y="47"/>
                </a:moveTo>
                <a:cubicBezTo>
                  <a:pt x="83" y="46"/>
                  <a:pt x="87" y="44"/>
                  <a:pt x="90" y="41"/>
                </a:cubicBezTo>
                <a:cubicBezTo>
                  <a:pt x="93" y="39"/>
                  <a:pt x="95" y="37"/>
                  <a:pt x="98" y="36"/>
                </a:cubicBezTo>
                <a:cubicBezTo>
                  <a:pt x="98" y="35"/>
                  <a:pt x="98" y="35"/>
                  <a:pt x="99" y="35"/>
                </a:cubicBezTo>
                <a:cubicBezTo>
                  <a:pt x="96" y="37"/>
                  <a:pt x="93" y="39"/>
                  <a:pt x="91" y="42"/>
                </a:cubicBezTo>
                <a:cubicBezTo>
                  <a:pt x="87" y="45"/>
                  <a:pt x="82" y="47"/>
                  <a:pt x="78" y="50"/>
                </a:cubicBezTo>
                <a:cubicBezTo>
                  <a:pt x="78" y="49"/>
                  <a:pt x="78" y="48"/>
                  <a:pt x="78" y="47"/>
                </a:cubicBezTo>
                <a:close/>
                <a:moveTo>
                  <a:pt x="78" y="45"/>
                </a:moveTo>
                <a:cubicBezTo>
                  <a:pt x="81" y="44"/>
                  <a:pt x="83" y="43"/>
                  <a:pt x="85" y="41"/>
                </a:cubicBezTo>
                <a:cubicBezTo>
                  <a:pt x="83" y="43"/>
                  <a:pt x="80" y="44"/>
                  <a:pt x="78" y="46"/>
                </a:cubicBezTo>
                <a:cubicBezTo>
                  <a:pt x="78" y="46"/>
                  <a:pt x="78" y="45"/>
                  <a:pt x="78" y="45"/>
                </a:cubicBezTo>
                <a:cubicBezTo>
                  <a:pt x="78" y="45"/>
                  <a:pt x="78" y="45"/>
                  <a:pt x="78" y="45"/>
                </a:cubicBezTo>
                <a:close/>
                <a:moveTo>
                  <a:pt x="78" y="44"/>
                </a:moveTo>
                <a:cubicBezTo>
                  <a:pt x="77" y="44"/>
                  <a:pt x="77" y="44"/>
                  <a:pt x="77" y="44"/>
                </a:cubicBezTo>
                <a:cubicBezTo>
                  <a:pt x="76" y="44"/>
                  <a:pt x="76" y="44"/>
                  <a:pt x="75" y="44"/>
                </a:cubicBezTo>
                <a:cubicBezTo>
                  <a:pt x="78" y="42"/>
                  <a:pt x="81" y="40"/>
                  <a:pt x="84" y="38"/>
                </a:cubicBezTo>
                <a:cubicBezTo>
                  <a:pt x="89" y="35"/>
                  <a:pt x="94" y="33"/>
                  <a:pt x="99" y="31"/>
                </a:cubicBezTo>
                <a:cubicBezTo>
                  <a:pt x="98" y="31"/>
                  <a:pt x="97" y="31"/>
                  <a:pt x="97" y="32"/>
                </a:cubicBezTo>
                <a:cubicBezTo>
                  <a:pt x="94" y="33"/>
                  <a:pt x="92" y="34"/>
                  <a:pt x="90" y="35"/>
                </a:cubicBezTo>
                <a:cubicBezTo>
                  <a:pt x="85" y="38"/>
                  <a:pt x="81" y="41"/>
                  <a:pt x="78" y="44"/>
                </a:cubicBezTo>
                <a:close/>
                <a:moveTo>
                  <a:pt x="78" y="57"/>
                </a:moveTo>
                <a:cubicBezTo>
                  <a:pt x="78" y="56"/>
                  <a:pt x="78" y="56"/>
                  <a:pt x="78" y="56"/>
                </a:cubicBezTo>
                <a:cubicBezTo>
                  <a:pt x="81" y="52"/>
                  <a:pt x="84" y="50"/>
                  <a:pt x="88" y="47"/>
                </a:cubicBezTo>
                <a:cubicBezTo>
                  <a:pt x="91" y="45"/>
                  <a:pt x="94" y="43"/>
                  <a:pt x="97" y="40"/>
                </a:cubicBezTo>
                <a:cubicBezTo>
                  <a:pt x="97" y="40"/>
                  <a:pt x="98" y="39"/>
                  <a:pt x="99" y="39"/>
                </a:cubicBezTo>
                <a:cubicBezTo>
                  <a:pt x="92" y="45"/>
                  <a:pt x="85" y="50"/>
                  <a:pt x="78" y="57"/>
                </a:cubicBezTo>
                <a:close/>
                <a:moveTo>
                  <a:pt x="108" y="30"/>
                </a:moveTo>
                <a:cubicBezTo>
                  <a:pt x="107" y="31"/>
                  <a:pt x="106" y="32"/>
                  <a:pt x="106" y="32"/>
                </a:cubicBezTo>
                <a:cubicBezTo>
                  <a:pt x="105" y="32"/>
                  <a:pt x="105" y="32"/>
                  <a:pt x="105" y="32"/>
                </a:cubicBezTo>
                <a:cubicBezTo>
                  <a:pt x="102" y="34"/>
                  <a:pt x="100" y="37"/>
                  <a:pt x="97" y="39"/>
                </a:cubicBezTo>
                <a:cubicBezTo>
                  <a:pt x="95" y="41"/>
                  <a:pt x="92" y="43"/>
                  <a:pt x="89" y="45"/>
                </a:cubicBezTo>
                <a:cubicBezTo>
                  <a:pt x="86" y="47"/>
                  <a:pt x="82" y="48"/>
                  <a:pt x="79" y="50"/>
                </a:cubicBezTo>
                <a:cubicBezTo>
                  <a:pt x="80" y="49"/>
                  <a:pt x="81" y="49"/>
                  <a:pt x="83" y="48"/>
                </a:cubicBezTo>
                <a:cubicBezTo>
                  <a:pt x="84" y="47"/>
                  <a:pt x="86" y="46"/>
                  <a:pt x="87" y="45"/>
                </a:cubicBezTo>
                <a:cubicBezTo>
                  <a:pt x="90" y="43"/>
                  <a:pt x="92" y="41"/>
                  <a:pt x="95" y="39"/>
                </a:cubicBezTo>
                <a:cubicBezTo>
                  <a:pt x="98" y="36"/>
                  <a:pt x="101" y="34"/>
                  <a:pt x="104" y="32"/>
                </a:cubicBezTo>
                <a:cubicBezTo>
                  <a:pt x="105" y="32"/>
                  <a:pt x="105" y="32"/>
                  <a:pt x="105" y="32"/>
                </a:cubicBezTo>
                <a:cubicBezTo>
                  <a:pt x="106" y="31"/>
                  <a:pt x="106" y="31"/>
                  <a:pt x="107" y="31"/>
                </a:cubicBezTo>
                <a:cubicBezTo>
                  <a:pt x="107" y="30"/>
                  <a:pt x="107" y="30"/>
                  <a:pt x="107" y="30"/>
                </a:cubicBezTo>
                <a:cubicBezTo>
                  <a:pt x="102" y="33"/>
                  <a:pt x="98" y="35"/>
                  <a:pt x="93" y="37"/>
                </a:cubicBezTo>
                <a:cubicBezTo>
                  <a:pt x="89" y="40"/>
                  <a:pt x="85" y="44"/>
                  <a:pt x="80" y="46"/>
                </a:cubicBezTo>
                <a:cubicBezTo>
                  <a:pt x="79" y="47"/>
                  <a:pt x="79" y="47"/>
                  <a:pt x="79" y="46"/>
                </a:cubicBezTo>
                <a:cubicBezTo>
                  <a:pt x="81" y="45"/>
                  <a:pt x="83" y="44"/>
                  <a:pt x="84" y="42"/>
                </a:cubicBezTo>
                <a:cubicBezTo>
                  <a:pt x="87" y="41"/>
                  <a:pt x="89" y="39"/>
                  <a:pt x="91" y="38"/>
                </a:cubicBezTo>
                <a:cubicBezTo>
                  <a:pt x="95" y="35"/>
                  <a:pt x="99" y="33"/>
                  <a:pt x="103" y="31"/>
                </a:cubicBezTo>
                <a:cubicBezTo>
                  <a:pt x="104" y="30"/>
                  <a:pt x="104" y="30"/>
                  <a:pt x="104" y="30"/>
                </a:cubicBezTo>
                <a:cubicBezTo>
                  <a:pt x="105" y="30"/>
                  <a:pt x="105" y="29"/>
                  <a:pt x="106" y="29"/>
                </a:cubicBezTo>
                <a:cubicBezTo>
                  <a:pt x="106" y="29"/>
                  <a:pt x="106" y="28"/>
                  <a:pt x="106" y="28"/>
                </a:cubicBezTo>
                <a:cubicBezTo>
                  <a:pt x="101" y="31"/>
                  <a:pt x="97" y="32"/>
                  <a:pt x="93" y="35"/>
                </a:cubicBezTo>
                <a:cubicBezTo>
                  <a:pt x="88" y="38"/>
                  <a:pt x="84" y="41"/>
                  <a:pt x="80" y="43"/>
                </a:cubicBezTo>
                <a:cubicBezTo>
                  <a:pt x="79" y="44"/>
                  <a:pt x="79" y="44"/>
                  <a:pt x="78" y="44"/>
                </a:cubicBezTo>
                <a:cubicBezTo>
                  <a:pt x="78" y="44"/>
                  <a:pt x="78" y="44"/>
                  <a:pt x="78" y="44"/>
                </a:cubicBezTo>
                <a:cubicBezTo>
                  <a:pt x="80" y="43"/>
                  <a:pt x="81" y="42"/>
                  <a:pt x="83" y="41"/>
                </a:cubicBezTo>
                <a:cubicBezTo>
                  <a:pt x="85" y="39"/>
                  <a:pt x="88" y="37"/>
                  <a:pt x="90" y="36"/>
                </a:cubicBezTo>
                <a:cubicBezTo>
                  <a:pt x="94" y="33"/>
                  <a:pt x="99" y="32"/>
                  <a:pt x="104" y="29"/>
                </a:cubicBezTo>
                <a:cubicBezTo>
                  <a:pt x="104" y="28"/>
                  <a:pt x="104" y="28"/>
                  <a:pt x="103" y="28"/>
                </a:cubicBezTo>
                <a:cubicBezTo>
                  <a:pt x="95" y="31"/>
                  <a:pt x="88" y="35"/>
                  <a:pt x="81" y="39"/>
                </a:cubicBezTo>
                <a:cubicBezTo>
                  <a:pt x="80" y="40"/>
                  <a:pt x="78" y="41"/>
                  <a:pt x="76" y="42"/>
                </a:cubicBezTo>
                <a:cubicBezTo>
                  <a:pt x="71" y="45"/>
                  <a:pt x="75" y="42"/>
                  <a:pt x="76" y="41"/>
                </a:cubicBezTo>
                <a:cubicBezTo>
                  <a:pt x="80" y="39"/>
                  <a:pt x="83" y="37"/>
                  <a:pt x="86" y="34"/>
                </a:cubicBezTo>
                <a:cubicBezTo>
                  <a:pt x="92" y="32"/>
                  <a:pt x="98" y="29"/>
                  <a:pt x="103" y="26"/>
                </a:cubicBezTo>
                <a:cubicBezTo>
                  <a:pt x="103" y="26"/>
                  <a:pt x="103" y="26"/>
                  <a:pt x="103" y="26"/>
                </a:cubicBezTo>
                <a:cubicBezTo>
                  <a:pt x="105" y="27"/>
                  <a:pt x="107" y="28"/>
                  <a:pt x="108" y="30"/>
                </a:cubicBezTo>
                <a:close/>
                <a:moveTo>
                  <a:pt x="88" y="39"/>
                </a:moveTo>
                <a:cubicBezTo>
                  <a:pt x="90" y="37"/>
                  <a:pt x="93" y="36"/>
                  <a:pt x="95" y="35"/>
                </a:cubicBezTo>
                <a:cubicBezTo>
                  <a:pt x="93" y="35"/>
                  <a:pt x="92" y="36"/>
                  <a:pt x="91" y="37"/>
                </a:cubicBezTo>
                <a:cubicBezTo>
                  <a:pt x="90" y="38"/>
                  <a:pt x="89" y="38"/>
                  <a:pt x="88"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3"/>
          <p:cNvSpPr>
            <a:spLocks noEditPoints="1"/>
          </p:cNvSpPr>
          <p:nvPr/>
        </p:nvSpPr>
        <p:spPr bwMode="auto">
          <a:xfrm>
            <a:off x="582613" y="1055688"/>
            <a:ext cx="223838" cy="68263"/>
          </a:xfrm>
          <a:custGeom>
            <a:avLst/>
            <a:gdLst>
              <a:gd name="T0" fmla="*/ 11 w 60"/>
              <a:gd name="T1" fmla="*/ 17 h 18"/>
              <a:gd name="T2" fmla="*/ 59 w 60"/>
              <a:gd name="T3" fmla="*/ 17 h 18"/>
              <a:gd name="T4" fmla="*/ 59 w 60"/>
              <a:gd name="T5" fmla="*/ 17 h 18"/>
              <a:gd name="T6" fmla="*/ 58 w 60"/>
              <a:gd name="T7" fmla="*/ 2 h 18"/>
              <a:gd name="T8" fmla="*/ 3 w 60"/>
              <a:gd name="T9" fmla="*/ 0 h 18"/>
              <a:gd name="T10" fmla="*/ 0 w 60"/>
              <a:gd name="T11" fmla="*/ 16 h 18"/>
              <a:gd name="T12" fmla="*/ 3 w 60"/>
              <a:gd name="T13" fmla="*/ 12 h 18"/>
              <a:gd name="T14" fmla="*/ 8 w 60"/>
              <a:gd name="T15" fmla="*/ 8 h 18"/>
              <a:gd name="T16" fmla="*/ 7 w 60"/>
              <a:gd name="T17" fmla="*/ 4 h 18"/>
              <a:gd name="T18" fmla="*/ 4 w 60"/>
              <a:gd name="T19" fmla="*/ 7 h 18"/>
              <a:gd name="T20" fmla="*/ 7 w 60"/>
              <a:gd name="T21" fmla="*/ 3 h 18"/>
              <a:gd name="T22" fmla="*/ 3 w 60"/>
              <a:gd name="T23" fmla="*/ 13 h 18"/>
              <a:gd name="T24" fmla="*/ 6 w 60"/>
              <a:gd name="T25" fmla="*/ 13 h 18"/>
              <a:gd name="T26" fmla="*/ 19 w 60"/>
              <a:gd name="T27" fmla="*/ 6 h 18"/>
              <a:gd name="T28" fmla="*/ 11 w 60"/>
              <a:gd name="T29" fmla="*/ 14 h 18"/>
              <a:gd name="T30" fmla="*/ 15 w 60"/>
              <a:gd name="T31" fmla="*/ 14 h 18"/>
              <a:gd name="T32" fmla="*/ 20 w 60"/>
              <a:gd name="T33" fmla="*/ 14 h 18"/>
              <a:gd name="T34" fmla="*/ 24 w 60"/>
              <a:gd name="T35" fmla="*/ 14 h 18"/>
              <a:gd name="T36" fmla="*/ 19 w 60"/>
              <a:gd name="T37" fmla="*/ 10 h 18"/>
              <a:gd name="T38" fmla="*/ 31 w 60"/>
              <a:gd name="T39" fmla="*/ 4 h 18"/>
              <a:gd name="T40" fmla="*/ 23 w 60"/>
              <a:gd name="T41" fmla="*/ 12 h 18"/>
              <a:gd name="T42" fmla="*/ 39 w 60"/>
              <a:gd name="T43" fmla="*/ 15 h 18"/>
              <a:gd name="T44" fmla="*/ 49 w 60"/>
              <a:gd name="T45" fmla="*/ 10 h 18"/>
              <a:gd name="T46" fmla="*/ 54 w 60"/>
              <a:gd name="T47" fmla="*/ 9 h 18"/>
              <a:gd name="T48" fmla="*/ 50 w 60"/>
              <a:gd name="T49" fmla="*/ 15 h 18"/>
              <a:gd name="T50" fmla="*/ 55 w 60"/>
              <a:gd name="T51" fmla="*/ 12 h 18"/>
              <a:gd name="T52" fmla="*/ 53 w 60"/>
              <a:gd name="T53" fmla="*/ 11 h 18"/>
              <a:gd name="T54" fmla="*/ 34 w 60"/>
              <a:gd name="T55" fmla="*/ 15 h 18"/>
              <a:gd name="T56" fmla="*/ 39 w 60"/>
              <a:gd name="T57" fmla="*/ 14 h 18"/>
              <a:gd name="T58" fmla="*/ 50 w 60"/>
              <a:gd name="T59" fmla="*/ 11 h 18"/>
              <a:gd name="T60" fmla="*/ 55 w 60"/>
              <a:gd name="T61" fmla="*/ 5 h 18"/>
              <a:gd name="T62" fmla="*/ 45 w 60"/>
              <a:gd name="T63" fmla="*/ 9 h 18"/>
              <a:gd name="T64" fmla="*/ 57 w 60"/>
              <a:gd name="T65" fmla="*/ 4 h 18"/>
              <a:gd name="T66" fmla="*/ 45 w 60"/>
              <a:gd name="T67" fmla="*/ 4 h 18"/>
              <a:gd name="T68" fmla="*/ 35 w 60"/>
              <a:gd name="T69" fmla="*/ 14 h 18"/>
              <a:gd name="T70" fmla="*/ 33 w 60"/>
              <a:gd name="T71" fmla="*/ 11 h 18"/>
              <a:gd name="T72" fmla="*/ 35 w 60"/>
              <a:gd name="T73" fmla="*/ 5 h 18"/>
              <a:gd name="T74" fmla="*/ 26 w 60"/>
              <a:gd name="T75" fmla="*/ 13 h 18"/>
              <a:gd name="T76" fmla="*/ 35 w 60"/>
              <a:gd name="T77" fmla="*/ 5 h 18"/>
              <a:gd name="T78" fmla="*/ 39 w 60"/>
              <a:gd name="T79" fmla="*/ 6 h 18"/>
              <a:gd name="T80" fmla="*/ 29 w 60"/>
              <a:gd name="T81" fmla="*/ 14 h 18"/>
              <a:gd name="T82" fmla="*/ 39 w 60"/>
              <a:gd name="T83" fmla="*/ 10 h 18"/>
              <a:gd name="T84" fmla="*/ 27 w 60"/>
              <a:gd name="T85" fmla="*/ 14 h 18"/>
              <a:gd name="T86" fmla="*/ 33 w 60"/>
              <a:gd name="T87" fmla="*/ 12 h 18"/>
              <a:gd name="T88" fmla="*/ 26 w 60"/>
              <a:gd name="T89" fmla="*/ 4 h 18"/>
              <a:gd name="T90" fmla="*/ 16 w 60"/>
              <a:gd name="T91" fmla="*/ 9 h 18"/>
              <a:gd name="T92" fmla="*/ 12 w 60"/>
              <a:gd name="T93" fmla="*/ 9 h 18"/>
              <a:gd name="T94" fmla="*/ 15 w 60"/>
              <a:gd name="T95" fmla="*/ 4 h 18"/>
              <a:gd name="T96" fmla="*/ 12 w 60"/>
              <a:gd name="T97" fmla="*/ 4 h 18"/>
              <a:gd name="T98" fmla="*/ 18 w 60"/>
              <a:gd name="T99" fmla="*/ 12 h 18"/>
              <a:gd name="T100" fmla="*/ 4 w 60"/>
              <a:gd name="T101" fmla="*/ 9 h 18"/>
              <a:gd name="T102" fmla="*/ 11 w 60"/>
              <a:gd name="T103"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 h="18">
                <a:moveTo>
                  <a:pt x="1" y="17"/>
                </a:moveTo>
                <a:cubicBezTo>
                  <a:pt x="2" y="17"/>
                  <a:pt x="2" y="17"/>
                  <a:pt x="2" y="17"/>
                </a:cubicBezTo>
                <a:cubicBezTo>
                  <a:pt x="5" y="17"/>
                  <a:pt x="8" y="17"/>
                  <a:pt x="11" y="17"/>
                </a:cubicBezTo>
                <a:cubicBezTo>
                  <a:pt x="17" y="17"/>
                  <a:pt x="22" y="17"/>
                  <a:pt x="28" y="17"/>
                </a:cubicBezTo>
                <a:cubicBezTo>
                  <a:pt x="38" y="18"/>
                  <a:pt x="48" y="18"/>
                  <a:pt x="58" y="18"/>
                </a:cubicBezTo>
                <a:cubicBezTo>
                  <a:pt x="58" y="18"/>
                  <a:pt x="59" y="18"/>
                  <a:pt x="59" y="17"/>
                </a:cubicBezTo>
                <a:cubicBezTo>
                  <a:pt x="59" y="17"/>
                  <a:pt x="59" y="17"/>
                  <a:pt x="59" y="17"/>
                </a:cubicBezTo>
                <a:cubicBezTo>
                  <a:pt x="59" y="17"/>
                  <a:pt x="59" y="17"/>
                  <a:pt x="59" y="17"/>
                </a:cubicBezTo>
                <a:cubicBezTo>
                  <a:pt x="59" y="17"/>
                  <a:pt x="59" y="17"/>
                  <a:pt x="59" y="17"/>
                </a:cubicBezTo>
                <a:cubicBezTo>
                  <a:pt x="59" y="12"/>
                  <a:pt x="60" y="8"/>
                  <a:pt x="60" y="3"/>
                </a:cubicBezTo>
                <a:cubicBezTo>
                  <a:pt x="60" y="3"/>
                  <a:pt x="59" y="2"/>
                  <a:pt x="59" y="2"/>
                </a:cubicBezTo>
                <a:cubicBezTo>
                  <a:pt x="59" y="2"/>
                  <a:pt x="59" y="2"/>
                  <a:pt x="58" y="2"/>
                </a:cubicBezTo>
                <a:cubicBezTo>
                  <a:pt x="49" y="1"/>
                  <a:pt x="40" y="1"/>
                  <a:pt x="31" y="1"/>
                </a:cubicBezTo>
                <a:cubicBezTo>
                  <a:pt x="25" y="1"/>
                  <a:pt x="19" y="1"/>
                  <a:pt x="13" y="1"/>
                </a:cubicBezTo>
                <a:cubicBezTo>
                  <a:pt x="10" y="1"/>
                  <a:pt x="6" y="1"/>
                  <a:pt x="3" y="0"/>
                </a:cubicBezTo>
                <a:cubicBezTo>
                  <a:pt x="3" y="0"/>
                  <a:pt x="2" y="0"/>
                  <a:pt x="2" y="1"/>
                </a:cubicBezTo>
                <a:cubicBezTo>
                  <a:pt x="2" y="1"/>
                  <a:pt x="1" y="1"/>
                  <a:pt x="1" y="2"/>
                </a:cubicBezTo>
                <a:cubicBezTo>
                  <a:pt x="1" y="6"/>
                  <a:pt x="0" y="11"/>
                  <a:pt x="0" y="16"/>
                </a:cubicBezTo>
                <a:cubicBezTo>
                  <a:pt x="0" y="17"/>
                  <a:pt x="1" y="17"/>
                  <a:pt x="1" y="17"/>
                </a:cubicBezTo>
                <a:close/>
                <a:moveTo>
                  <a:pt x="8" y="8"/>
                </a:moveTo>
                <a:cubicBezTo>
                  <a:pt x="6" y="10"/>
                  <a:pt x="5" y="11"/>
                  <a:pt x="3" y="12"/>
                </a:cubicBezTo>
                <a:cubicBezTo>
                  <a:pt x="3" y="11"/>
                  <a:pt x="4" y="10"/>
                  <a:pt x="4" y="10"/>
                </a:cubicBezTo>
                <a:cubicBezTo>
                  <a:pt x="6" y="8"/>
                  <a:pt x="8" y="6"/>
                  <a:pt x="10" y="4"/>
                </a:cubicBezTo>
                <a:cubicBezTo>
                  <a:pt x="11" y="4"/>
                  <a:pt x="8" y="7"/>
                  <a:pt x="8" y="8"/>
                </a:cubicBezTo>
                <a:close/>
                <a:moveTo>
                  <a:pt x="4" y="7"/>
                </a:moveTo>
                <a:cubicBezTo>
                  <a:pt x="4" y="7"/>
                  <a:pt x="4" y="7"/>
                  <a:pt x="4" y="7"/>
                </a:cubicBezTo>
                <a:cubicBezTo>
                  <a:pt x="5" y="6"/>
                  <a:pt x="6" y="5"/>
                  <a:pt x="7" y="4"/>
                </a:cubicBezTo>
                <a:cubicBezTo>
                  <a:pt x="6" y="5"/>
                  <a:pt x="5" y="6"/>
                  <a:pt x="5" y="6"/>
                </a:cubicBezTo>
                <a:cubicBezTo>
                  <a:pt x="4" y="7"/>
                  <a:pt x="4" y="7"/>
                  <a:pt x="4" y="8"/>
                </a:cubicBezTo>
                <a:cubicBezTo>
                  <a:pt x="4" y="7"/>
                  <a:pt x="4" y="7"/>
                  <a:pt x="4" y="7"/>
                </a:cubicBezTo>
                <a:close/>
                <a:moveTo>
                  <a:pt x="4" y="6"/>
                </a:moveTo>
                <a:cubicBezTo>
                  <a:pt x="4" y="5"/>
                  <a:pt x="4" y="4"/>
                  <a:pt x="4" y="3"/>
                </a:cubicBezTo>
                <a:cubicBezTo>
                  <a:pt x="5" y="3"/>
                  <a:pt x="6" y="3"/>
                  <a:pt x="7" y="3"/>
                </a:cubicBezTo>
                <a:cubicBezTo>
                  <a:pt x="6" y="4"/>
                  <a:pt x="5" y="5"/>
                  <a:pt x="4" y="6"/>
                </a:cubicBezTo>
                <a:close/>
                <a:moveTo>
                  <a:pt x="3" y="14"/>
                </a:moveTo>
                <a:cubicBezTo>
                  <a:pt x="3" y="14"/>
                  <a:pt x="3" y="13"/>
                  <a:pt x="3" y="13"/>
                </a:cubicBezTo>
                <a:cubicBezTo>
                  <a:pt x="3" y="13"/>
                  <a:pt x="3" y="13"/>
                  <a:pt x="3" y="13"/>
                </a:cubicBezTo>
                <a:cubicBezTo>
                  <a:pt x="6" y="12"/>
                  <a:pt x="8" y="11"/>
                  <a:pt x="10" y="9"/>
                </a:cubicBezTo>
                <a:cubicBezTo>
                  <a:pt x="9" y="11"/>
                  <a:pt x="7" y="12"/>
                  <a:pt x="6" y="13"/>
                </a:cubicBezTo>
                <a:cubicBezTo>
                  <a:pt x="6" y="14"/>
                  <a:pt x="7" y="14"/>
                  <a:pt x="7" y="14"/>
                </a:cubicBezTo>
                <a:cubicBezTo>
                  <a:pt x="11" y="11"/>
                  <a:pt x="14" y="8"/>
                  <a:pt x="18" y="6"/>
                </a:cubicBezTo>
                <a:cubicBezTo>
                  <a:pt x="20" y="5"/>
                  <a:pt x="20" y="5"/>
                  <a:pt x="19" y="6"/>
                </a:cubicBezTo>
                <a:cubicBezTo>
                  <a:pt x="18" y="7"/>
                  <a:pt x="16" y="8"/>
                  <a:pt x="15" y="8"/>
                </a:cubicBezTo>
                <a:cubicBezTo>
                  <a:pt x="13" y="10"/>
                  <a:pt x="12" y="12"/>
                  <a:pt x="11" y="14"/>
                </a:cubicBezTo>
                <a:cubicBezTo>
                  <a:pt x="11" y="14"/>
                  <a:pt x="11" y="14"/>
                  <a:pt x="11" y="14"/>
                </a:cubicBezTo>
                <a:cubicBezTo>
                  <a:pt x="11" y="14"/>
                  <a:pt x="11" y="14"/>
                  <a:pt x="10" y="14"/>
                </a:cubicBezTo>
                <a:cubicBezTo>
                  <a:pt x="8" y="14"/>
                  <a:pt x="6" y="14"/>
                  <a:pt x="3" y="14"/>
                </a:cubicBezTo>
                <a:close/>
                <a:moveTo>
                  <a:pt x="15" y="14"/>
                </a:moveTo>
                <a:cubicBezTo>
                  <a:pt x="20" y="12"/>
                  <a:pt x="23" y="9"/>
                  <a:pt x="27" y="6"/>
                </a:cubicBezTo>
                <a:cubicBezTo>
                  <a:pt x="30" y="4"/>
                  <a:pt x="29" y="5"/>
                  <a:pt x="27" y="7"/>
                </a:cubicBezTo>
                <a:cubicBezTo>
                  <a:pt x="25" y="9"/>
                  <a:pt x="22" y="11"/>
                  <a:pt x="20" y="14"/>
                </a:cubicBezTo>
                <a:cubicBezTo>
                  <a:pt x="20" y="14"/>
                  <a:pt x="20" y="14"/>
                  <a:pt x="20" y="14"/>
                </a:cubicBezTo>
                <a:cubicBezTo>
                  <a:pt x="24" y="13"/>
                  <a:pt x="26" y="10"/>
                  <a:pt x="29" y="8"/>
                </a:cubicBezTo>
                <a:cubicBezTo>
                  <a:pt x="27" y="10"/>
                  <a:pt x="25" y="12"/>
                  <a:pt x="24" y="14"/>
                </a:cubicBezTo>
                <a:cubicBezTo>
                  <a:pt x="19" y="14"/>
                  <a:pt x="15" y="14"/>
                  <a:pt x="11" y="14"/>
                </a:cubicBezTo>
                <a:cubicBezTo>
                  <a:pt x="11" y="14"/>
                  <a:pt x="11" y="14"/>
                  <a:pt x="11" y="14"/>
                </a:cubicBezTo>
                <a:cubicBezTo>
                  <a:pt x="14" y="13"/>
                  <a:pt x="16" y="11"/>
                  <a:pt x="19" y="10"/>
                </a:cubicBezTo>
                <a:cubicBezTo>
                  <a:pt x="17" y="11"/>
                  <a:pt x="16" y="12"/>
                  <a:pt x="15" y="14"/>
                </a:cubicBezTo>
                <a:cubicBezTo>
                  <a:pt x="14" y="14"/>
                  <a:pt x="15" y="14"/>
                  <a:pt x="15" y="14"/>
                </a:cubicBezTo>
                <a:close/>
                <a:moveTo>
                  <a:pt x="31" y="4"/>
                </a:moveTo>
                <a:cubicBezTo>
                  <a:pt x="31" y="4"/>
                  <a:pt x="31" y="4"/>
                  <a:pt x="31" y="4"/>
                </a:cubicBezTo>
                <a:cubicBezTo>
                  <a:pt x="32" y="4"/>
                  <a:pt x="33" y="4"/>
                  <a:pt x="34" y="4"/>
                </a:cubicBezTo>
                <a:cubicBezTo>
                  <a:pt x="30" y="6"/>
                  <a:pt x="27" y="9"/>
                  <a:pt x="23" y="12"/>
                </a:cubicBezTo>
                <a:cubicBezTo>
                  <a:pt x="19" y="14"/>
                  <a:pt x="25" y="10"/>
                  <a:pt x="25" y="10"/>
                </a:cubicBezTo>
                <a:cubicBezTo>
                  <a:pt x="27" y="8"/>
                  <a:pt x="29" y="6"/>
                  <a:pt x="31" y="4"/>
                </a:cubicBezTo>
                <a:close/>
                <a:moveTo>
                  <a:pt x="39" y="15"/>
                </a:moveTo>
                <a:cubicBezTo>
                  <a:pt x="44" y="12"/>
                  <a:pt x="49" y="9"/>
                  <a:pt x="53" y="6"/>
                </a:cubicBezTo>
                <a:cubicBezTo>
                  <a:pt x="53" y="6"/>
                  <a:pt x="52" y="7"/>
                  <a:pt x="52" y="8"/>
                </a:cubicBezTo>
                <a:cubicBezTo>
                  <a:pt x="51" y="8"/>
                  <a:pt x="50" y="9"/>
                  <a:pt x="49" y="10"/>
                </a:cubicBezTo>
                <a:cubicBezTo>
                  <a:pt x="47" y="11"/>
                  <a:pt x="46" y="13"/>
                  <a:pt x="44" y="14"/>
                </a:cubicBezTo>
                <a:cubicBezTo>
                  <a:pt x="44" y="14"/>
                  <a:pt x="44" y="15"/>
                  <a:pt x="45" y="15"/>
                </a:cubicBezTo>
                <a:cubicBezTo>
                  <a:pt x="48" y="13"/>
                  <a:pt x="51" y="11"/>
                  <a:pt x="54" y="9"/>
                </a:cubicBezTo>
                <a:cubicBezTo>
                  <a:pt x="58" y="7"/>
                  <a:pt x="54" y="9"/>
                  <a:pt x="54" y="10"/>
                </a:cubicBezTo>
                <a:cubicBezTo>
                  <a:pt x="53" y="11"/>
                  <a:pt x="51" y="13"/>
                  <a:pt x="50" y="14"/>
                </a:cubicBezTo>
                <a:cubicBezTo>
                  <a:pt x="49" y="14"/>
                  <a:pt x="50" y="15"/>
                  <a:pt x="50" y="15"/>
                </a:cubicBezTo>
                <a:cubicBezTo>
                  <a:pt x="51" y="14"/>
                  <a:pt x="55" y="12"/>
                  <a:pt x="54" y="14"/>
                </a:cubicBezTo>
                <a:cubicBezTo>
                  <a:pt x="54" y="15"/>
                  <a:pt x="55" y="15"/>
                  <a:pt x="55" y="14"/>
                </a:cubicBezTo>
                <a:cubicBezTo>
                  <a:pt x="56" y="13"/>
                  <a:pt x="56" y="13"/>
                  <a:pt x="55" y="12"/>
                </a:cubicBezTo>
                <a:cubicBezTo>
                  <a:pt x="55" y="12"/>
                  <a:pt x="55" y="12"/>
                  <a:pt x="54" y="12"/>
                </a:cubicBezTo>
                <a:cubicBezTo>
                  <a:pt x="54" y="12"/>
                  <a:pt x="53" y="13"/>
                  <a:pt x="52" y="13"/>
                </a:cubicBezTo>
                <a:cubicBezTo>
                  <a:pt x="49" y="14"/>
                  <a:pt x="53" y="12"/>
                  <a:pt x="53" y="11"/>
                </a:cubicBezTo>
                <a:cubicBezTo>
                  <a:pt x="55" y="10"/>
                  <a:pt x="56" y="9"/>
                  <a:pt x="57" y="8"/>
                </a:cubicBezTo>
                <a:cubicBezTo>
                  <a:pt x="57" y="10"/>
                  <a:pt x="56" y="13"/>
                  <a:pt x="56" y="15"/>
                </a:cubicBezTo>
                <a:cubicBezTo>
                  <a:pt x="49" y="15"/>
                  <a:pt x="41" y="15"/>
                  <a:pt x="34" y="15"/>
                </a:cubicBezTo>
                <a:cubicBezTo>
                  <a:pt x="39" y="13"/>
                  <a:pt x="42" y="9"/>
                  <a:pt x="47" y="7"/>
                </a:cubicBezTo>
                <a:cubicBezTo>
                  <a:pt x="51" y="3"/>
                  <a:pt x="47" y="6"/>
                  <a:pt x="46" y="8"/>
                </a:cubicBezTo>
                <a:cubicBezTo>
                  <a:pt x="43" y="10"/>
                  <a:pt x="41" y="12"/>
                  <a:pt x="39" y="14"/>
                </a:cubicBezTo>
                <a:cubicBezTo>
                  <a:pt x="39" y="14"/>
                  <a:pt x="39" y="15"/>
                  <a:pt x="39" y="15"/>
                </a:cubicBezTo>
                <a:close/>
                <a:moveTo>
                  <a:pt x="57" y="6"/>
                </a:moveTo>
                <a:cubicBezTo>
                  <a:pt x="54" y="8"/>
                  <a:pt x="52" y="9"/>
                  <a:pt x="50" y="11"/>
                </a:cubicBezTo>
                <a:cubicBezTo>
                  <a:pt x="49" y="11"/>
                  <a:pt x="48" y="12"/>
                  <a:pt x="47" y="12"/>
                </a:cubicBezTo>
                <a:cubicBezTo>
                  <a:pt x="47" y="12"/>
                  <a:pt x="47" y="13"/>
                  <a:pt x="47" y="13"/>
                </a:cubicBezTo>
                <a:cubicBezTo>
                  <a:pt x="50" y="10"/>
                  <a:pt x="53" y="8"/>
                  <a:pt x="55" y="5"/>
                </a:cubicBezTo>
                <a:cubicBezTo>
                  <a:pt x="55" y="5"/>
                  <a:pt x="54" y="4"/>
                  <a:pt x="54" y="4"/>
                </a:cubicBezTo>
                <a:cubicBezTo>
                  <a:pt x="50" y="8"/>
                  <a:pt x="45" y="11"/>
                  <a:pt x="40" y="13"/>
                </a:cubicBezTo>
                <a:cubicBezTo>
                  <a:pt x="41" y="13"/>
                  <a:pt x="44" y="10"/>
                  <a:pt x="45" y="9"/>
                </a:cubicBezTo>
                <a:cubicBezTo>
                  <a:pt x="47" y="8"/>
                  <a:pt x="49" y="6"/>
                  <a:pt x="51" y="4"/>
                </a:cubicBezTo>
                <a:cubicBezTo>
                  <a:pt x="51" y="4"/>
                  <a:pt x="51" y="4"/>
                  <a:pt x="51" y="4"/>
                </a:cubicBezTo>
                <a:cubicBezTo>
                  <a:pt x="53" y="4"/>
                  <a:pt x="55" y="4"/>
                  <a:pt x="57" y="4"/>
                </a:cubicBezTo>
                <a:cubicBezTo>
                  <a:pt x="57" y="5"/>
                  <a:pt x="57" y="6"/>
                  <a:pt x="57" y="6"/>
                </a:cubicBezTo>
                <a:close/>
                <a:moveTo>
                  <a:pt x="35" y="14"/>
                </a:moveTo>
                <a:cubicBezTo>
                  <a:pt x="39" y="12"/>
                  <a:pt x="43" y="8"/>
                  <a:pt x="45" y="4"/>
                </a:cubicBezTo>
                <a:cubicBezTo>
                  <a:pt x="45" y="4"/>
                  <a:pt x="45" y="4"/>
                  <a:pt x="45" y="4"/>
                </a:cubicBezTo>
                <a:cubicBezTo>
                  <a:pt x="47" y="4"/>
                  <a:pt x="48" y="4"/>
                  <a:pt x="50" y="4"/>
                </a:cubicBezTo>
                <a:cubicBezTo>
                  <a:pt x="44" y="7"/>
                  <a:pt x="40" y="11"/>
                  <a:pt x="35" y="14"/>
                </a:cubicBezTo>
                <a:close/>
                <a:moveTo>
                  <a:pt x="40" y="4"/>
                </a:moveTo>
                <a:cubicBezTo>
                  <a:pt x="42" y="4"/>
                  <a:pt x="43" y="4"/>
                  <a:pt x="45" y="4"/>
                </a:cubicBezTo>
                <a:cubicBezTo>
                  <a:pt x="41" y="6"/>
                  <a:pt x="37" y="9"/>
                  <a:pt x="33" y="11"/>
                </a:cubicBezTo>
                <a:cubicBezTo>
                  <a:pt x="36" y="9"/>
                  <a:pt x="39" y="7"/>
                  <a:pt x="40" y="4"/>
                </a:cubicBezTo>
                <a:cubicBezTo>
                  <a:pt x="41" y="4"/>
                  <a:pt x="41" y="4"/>
                  <a:pt x="40" y="4"/>
                </a:cubicBezTo>
                <a:close/>
                <a:moveTo>
                  <a:pt x="35" y="5"/>
                </a:moveTo>
                <a:cubicBezTo>
                  <a:pt x="35" y="4"/>
                  <a:pt x="35" y="4"/>
                  <a:pt x="35" y="4"/>
                </a:cubicBezTo>
                <a:cubicBezTo>
                  <a:pt x="37" y="4"/>
                  <a:pt x="38" y="4"/>
                  <a:pt x="40" y="4"/>
                </a:cubicBezTo>
                <a:cubicBezTo>
                  <a:pt x="35" y="7"/>
                  <a:pt x="31" y="10"/>
                  <a:pt x="26" y="13"/>
                </a:cubicBezTo>
                <a:cubicBezTo>
                  <a:pt x="26" y="13"/>
                  <a:pt x="26" y="13"/>
                  <a:pt x="26" y="13"/>
                </a:cubicBezTo>
                <a:cubicBezTo>
                  <a:pt x="27" y="12"/>
                  <a:pt x="27" y="11"/>
                  <a:pt x="28" y="11"/>
                </a:cubicBezTo>
                <a:cubicBezTo>
                  <a:pt x="30" y="8"/>
                  <a:pt x="33" y="6"/>
                  <a:pt x="35" y="5"/>
                </a:cubicBezTo>
                <a:close/>
                <a:moveTo>
                  <a:pt x="27" y="14"/>
                </a:moveTo>
                <a:cubicBezTo>
                  <a:pt x="26" y="14"/>
                  <a:pt x="26" y="14"/>
                  <a:pt x="25" y="14"/>
                </a:cubicBezTo>
                <a:cubicBezTo>
                  <a:pt x="30" y="11"/>
                  <a:pt x="34" y="9"/>
                  <a:pt x="39" y="6"/>
                </a:cubicBezTo>
                <a:cubicBezTo>
                  <a:pt x="37" y="7"/>
                  <a:pt x="35" y="9"/>
                  <a:pt x="33" y="10"/>
                </a:cubicBezTo>
                <a:cubicBezTo>
                  <a:pt x="32" y="11"/>
                  <a:pt x="30" y="12"/>
                  <a:pt x="29" y="14"/>
                </a:cubicBezTo>
                <a:cubicBezTo>
                  <a:pt x="28" y="14"/>
                  <a:pt x="29" y="14"/>
                  <a:pt x="29" y="14"/>
                </a:cubicBezTo>
                <a:cubicBezTo>
                  <a:pt x="34" y="12"/>
                  <a:pt x="38" y="9"/>
                  <a:pt x="43" y="6"/>
                </a:cubicBezTo>
                <a:cubicBezTo>
                  <a:pt x="44" y="5"/>
                  <a:pt x="44" y="5"/>
                  <a:pt x="43" y="6"/>
                </a:cubicBezTo>
                <a:cubicBezTo>
                  <a:pt x="42" y="8"/>
                  <a:pt x="40" y="9"/>
                  <a:pt x="39" y="10"/>
                </a:cubicBezTo>
                <a:cubicBezTo>
                  <a:pt x="37" y="11"/>
                  <a:pt x="35" y="13"/>
                  <a:pt x="33" y="14"/>
                </a:cubicBezTo>
                <a:cubicBezTo>
                  <a:pt x="33" y="14"/>
                  <a:pt x="33" y="14"/>
                  <a:pt x="33" y="15"/>
                </a:cubicBezTo>
                <a:cubicBezTo>
                  <a:pt x="31" y="15"/>
                  <a:pt x="29" y="15"/>
                  <a:pt x="27" y="14"/>
                </a:cubicBezTo>
                <a:close/>
                <a:moveTo>
                  <a:pt x="33" y="12"/>
                </a:moveTo>
                <a:cubicBezTo>
                  <a:pt x="33" y="12"/>
                  <a:pt x="32" y="12"/>
                  <a:pt x="32" y="12"/>
                </a:cubicBezTo>
                <a:cubicBezTo>
                  <a:pt x="32" y="12"/>
                  <a:pt x="33" y="12"/>
                  <a:pt x="33" y="12"/>
                </a:cubicBezTo>
                <a:close/>
                <a:moveTo>
                  <a:pt x="29" y="4"/>
                </a:moveTo>
                <a:cubicBezTo>
                  <a:pt x="26" y="6"/>
                  <a:pt x="22" y="9"/>
                  <a:pt x="19" y="11"/>
                </a:cubicBezTo>
                <a:cubicBezTo>
                  <a:pt x="22" y="9"/>
                  <a:pt x="24" y="7"/>
                  <a:pt x="26" y="4"/>
                </a:cubicBezTo>
                <a:cubicBezTo>
                  <a:pt x="26" y="4"/>
                  <a:pt x="26" y="4"/>
                  <a:pt x="25" y="4"/>
                </a:cubicBezTo>
                <a:cubicBezTo>
                  <a:pt x="21" y="7"/>
                  <a:pt x="17" y="11"/>
                  <a:pt x="12" y="13"/>
                </a:cubicBezTo>
                <a:cubicBezTo>
                  <a:pt x="12" y="13"/>
                  <a:pt x="15" y="10"/>
                  <a:pt x="16" y="9"/>
                </a:cubicBezTo>
                <a:cubicBezTo>
                  <a:pt x="18" y="7"/>
                  <a:pt x="19" y="6"/>
                  <a:pt x="21" y="4"/>
                </a:cubicBezTo>
                <a:cubicBezTo>
                  <a:pt x="21" y="4"/>
                  <a:pt x="21" y="4"/>
                  <a:pt x="21" y="4"/>
                </a:cubicBezTo>
                <a:cubicBezTo>
                  <a:pt x="18" y="5"/>
                  <a:pt x="15" y="7"/>
                  <a:pt x="12" y="9"/>
                </a:cubicBezTo>
                <a:cubicBezTo>
                  <a:pt x="11" y="10"/>
                  <a:pt x="10" y="11"/>
                  <a:pt x="9" y="12"/>
                </a:cubicBezTo>
                <a:cubicBezTo>
                  <a:pt x="6" y="14"/>
                  <a:pt x="10" y="10"/>
                  <a:pt x="10" y="10"/>
                </a:cubicBezTo>
                <a:cubicBezTo>
                  <a:pt x="12" y="8"/>
                  <a:pt x="14" y="6"/>
                  <a:pt x="15" y="4"/>
                </a:cubicBezTo>
                <a:cubicBezTo>
                  <a:pt x="16" y="4"/>
                  <a:pt x="15" y="4"/>
                  <a:pt x="15" y="4"/>
                </a:cubicBezTo>
                <a:cubicBezTo>
                  <a:pt x="11" y="6"/>
                  <a:pt x="7" y="10"/>
                  <a:pt x="5" y="12"/>
                </a:cubicBezTo>
                <a:cubicBezTo>
                  <a:pt x="8" y="10"/>
                  <a:pt x="10" y="7"/>
                  <a:pt x="12" y="4"/>
                </a:cubicBezTo>
                <a:cubicBezTo>
                  <a:pt x="18" y="4"/>
                  <a:pt x="24" y="4"/>
                  <a:pt x="29" y="4"/>
                </a:cubicBezTo>
                <a:close/>
                <a:moveTo>
                  <a:pt x="18" y="12"/>
                </a:moveTo>
                <a:cubicBezTo>
                  <a:pt x="18" y="12"/>
                  <a:pt x="18" y="12"/>
                  <a:pt x="18" y="12"/>
                </a:cubicBezTo>
                <a:cubicBezTo>
                  <a:pt x="18" y="12"/>
                  <a:pt x="18" y="12"/>
                  <a:pt x="18" y="12"/>
                </a:cubicBezTo>
                <a:close/>
                <a:moveTo>
                  <a:pt x="11" y="3"/>
                </a:moveTo>
                <a:cubicBezTo>
                  <a:pt x="8" y="5"/>
                  <a:pt x="6" y="7"/>
                  <a:pt x="4" y="9"/>
                </a:cubicBezTo>
                <a:cubicBezTo>
                  <a:pt x="4" y="9"/>
                  <a:pt x="4" y="9"/>
                  <a:pt x="4" y="9"/>
                </a:cubicBezTo>
                <a:cubicBezTo>
                  <a:pt x="5" y="8"/>
                  <a:pt x="7" y="5"/>
                  <a:pt x="8" y="3"/>
                </a:cubicBezTo>
                <a:cubicBezTo>
                  <a:pt x="9" y="3"/>
                  <a:pt x="10" y="3"/>
                  <a:pt x="11"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64"/>
          <p:cNvSpPr>
            <a:spLocks noEditPoints="1"/>
          </p:cNvSpPr>
          <p:nvPr/>
        </p:nvSpPr>
        <p:spPr bwMode="auto">
          <a:xfrm>
            <a:off x="769938" y="2863850"/>
            <a:ext cx="225425" cy="66675"/>
          </a:xfrm>
          <a:custGeom>
            <a:avLst/>
            <a:gdLst>
              <a:gd name="T0" fmla="*/ 11 w 60"/>
              <a:gd name="T1" fmla="*/ 17 h 18"/>
              <a:gd name="T2" fmla="*/ 59 w 60"/>
              <a:gd name="T3" fmla="*/ 17 h 18"/>
              <a:gd name="T4" fmla="*/ 59 w 60"/>
              <a:gd name="T5" fmla="*/ 17 h 18"/>
              <a:gd name="T6" fmla="*/ 58 w 60"/>
              <a:gd name="T7" fmla="*/ 2 h 18"/>
              <a:gd name="T8" fmla="*/ 3 w 60"/>
              <a:gd name="T9" fmla="*/ 0 h 18"/>
              <a:gd name="T10" fmla="*/ 0 w 60"/>
              <a:gd name="T11" fmla="*/ 16 h 18"/>
              <a:gd name="T12" fmla="*/ 3 w 60"/>
              <a:gd name="T13" fmla="*/ 12 h 18"/>
              <a:gd name="T14" fmla="*/ 7 w 60"/>
              <a:gd name="T15" fmla="*/ 9 h 18"/>
              <a:gd name="T16" fmla="*/ 7 w 60"/>
              <a:gd name="T17" fmla="*/ 4 h 18"/>
              <a:gd name="T18" fmla="*/ 4 w 60"/>
              <a:gd name="T19" fmla="*/ 7 h 18"/>
              <a:gd name="T20" fmla="*/ 7 w 60"/>
              <a:gd name="T21" fmla="*/ 4 h 18"/>
              <a:gd name="T22" fmla="*/ 3 w 60"/>
              <a:gd name="T23" fmla="*/ 13 h 18"/>
              <a:gd name="T24" fmla="*/ 6 w 60"/>
              <a:gd name="T25" fmla="*/ 13 h 18"/>
              <a:gd name="T26" fmla="*/ 18 w 60"/>
              <a:gd name="T27" fmla="*/ 6 h 18"/>
              <a:gd name="T28" fmla="*/ 11 w 60"/>
              <a:gd name="T29" fmla="*/ 14 h 18"/>
              <a:gd name="T30" fmla="*/ 15 w 60"/>
              <a:gd name="T31" fmla="*/ 14 h 18"/>
              <a:gd name="T32" fmla="*/ 20 w 60"/>
              <a:gd name="T33" fmla="*/ 14 h 18"/>
              <a:gd name="T34" fmla="*/ 23 w 60"/>
              <a:gd name="T35" fmla="*/ 15 h 18"/>
              <a:gd name="T36" fmla="*/ 19 w 60"/>
              <a:gd name="T37" fmla="*/ 10 h 18"/>
              <a:gd name="T38" fmla="*/ 31 w 60"/>
              <a:gd name="T39" fmla="*/ 4 h 18"/>
              <a:gd name="T40" fmla="*/ 23 w 60"/>
              <a:gd name="T41" fmla="*/ 12 h 18"/>
              <a:gd name="T42" fmla="*/ 39 w 60"/>
              <a:gd name="T43" fmla="*/ 15 h 18"/>
              <a:gd name="T44" fmla="*/ 49 w 60"/>
              <a:gd name="T45" fmla="*/ 10 h 18"/>
              <a:gd name="T46" fmla="*/ 54 w 60"/>
              <a:gd name="T47" fmla="*/ 9 h 18"/>
              <a:gd name="T48" fmla="*/ 50 w 60"/>
              <a:gd name="T49" fmla="*/ 15 h 18"/>
              <a:gd name="T50" fmla="*/ 55 w 60"/>
              <a:gd name="T51" fmla="*/ 12 h 18"/>
              <a:gd name="T52" fmla="*/ 53 w 60"/>
              <a:gd name="T53" fmla="*/ 12 h 18"/>
              <a:gd name="T54" fmla="*/ 34 w 60"/>
              <a:gd name="T55" fmla="*/ 15 h 18"/>
              <a:gd name="T56" fmla="*/ 39 w 60"/>
              <a:gd name="T57" fmla="*/ 14 h 18"/>
              <a:gd name="T58" fmla="*/ 50 w 60"/>
              <a:gd name="T59" fmla="*/ 11 h 18"/>
              <a:gd name="T60" fmla="*/ 54 w 60"/>
              <a:gd name="T61" fmla="*/ 5 h 18"/>
              <a:gd name="T62" fmla="*/ 45 w 60"/>
              <a:gd name="T63" fmla="*/ 10 h 18"/>
              <a:gd name="T64" fmla="*/ 57 w 60"/>
              <a:gd name="T65" fmla="*/ 5 h 18"/>
              <a:gd name="T66" fmla="*/ 45 w 60"/>
              <a:gd name="T67" fmla="*/ 5 h 18"/>
              <a:gd name="T68" fmla="*/ 34 w 60"/>
              <a:gd name="T69" fmla="*/ 14 h 18"/>
              <a:gd name="T70" fmla="*/ 33 w 60"/>
              <a:gd name="T71" fmla="*/ 11 h 18"/>
              <a:gd name="T72" fmla="*/ 35 w 60"/>
              <a:gd name="T73" fmla="*/ 5 h 18"/>
              <a:gd name="T74" fmla="*/ 26 w 60"/>
              <a:gd name="T75" fmla="*/ 13 h 18"/>
              <a:gd name="T76" fmla="*/ 35 w 60"/>
              <a:gd name="T77" fmla="*/ 5 h 18"/>
              <a:gd name="T78" fmla="*/ 39 w 60"/>
              <a:gd name="T79" fmla="*/ 6 h 18"/>
              <a:gd name="T80" fmla="*/ 29 w 60"/>
              <a:gd name="T81" fmla="*/ 14 h 18"/>
              <a:gd name="T82" fmla="*/ 39 w 60"/>
              <a:gd name="T83" fmla="*/ 10 h 18"/>
              <a:gd name="T84" fmla="*/ 27 w 60"/>
              <a:gd name="T85" fmla="*/ 15 h 18"/>
              <a:gd name="T86" fmla="*/ 33 w 60"/>
              <a:gd name="T87" fmla="*/ 12 h 18"/>
              <a:gd name="T88" fmla="*/ 26 w 60"/>
              <a:gd name="T89" fmla="*/ 5 h 18"/>
              <a:gd name="T90" fmla="*/ 16 w 60"/>
              <a:gd name="T91" fmla="*/ 9 h 18"/>
              <a:gd name="T92" fmla="*/ 12 w 60"/>
              <a:gd name="T93" fmla="*/ 9 h 18"/>
              <a:gd name="T94" fmla="*/ 15 w 60"/>
              <a:gd name="T95" fmla="*/ 5 h 18"/>
              <a:gd name="T96" fmla="*/ 12 w 60"/>
              <a:gd name="T97" fmla="*/ 4 h 18"/>
              <a:gd name="T98" fmla="*/ 18 w 60"/>
              <a:gd name="T99" fmla="*/ 12 h 18"/>
              <a:gd name="T100" fmla="*/ 3 w 60"/>
              <a:gd name="T101" fmla="*/ 9 h 18"/>
              <a:gd name="T102" fmla="*/ 10 w 60"/>
              <a:gd name="T10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 h="18">
                <a:moveTo>
                  <a:pt x="1" y="17"/>
                </a:moveTo>
                <a:cubicBezTo>
                  <a:pt x="2" y="17"/>
                  <a:pt x="2" y="17"/>
                  <a:pt x="2" y="17"/>
                </a:cubicBezTo>
                <a:cubicBezTo>
                  <a:pt x="5" y="17"/>
                  <a:pt x="8" y="17"/>
                  <a:pt x="11" y="17"/>
                </a:cubicBezTo>
                <a:cubicBezTo>
                  <a:pt x="17" y="17"/>
                  <a:pt x="22" y="17"/>
                  <a:pt x="28" y="18"/>
                </a:cubicBezTo>
                <a:cubicBezTo>
                  <a:pt x="38" y="18"/>
                  <a:pt x="48" y="18"/>
                  <a:pt x="57" y="18"/>
                </a:cubicBezTo>
                <a:cubicBezTo>
                  <a:pt x="58" y="18"/>
                  <a:pt x="58" y="18"/>
                  <a:pt x="59" y="17"/>
                </a:cubicBezTo>
                <a:cubicBezTo>
                  <a:pt x="59" y="17"/>
                  <a:pt x="59" y="17"/>
                  <a:pt x="59" y="17"/>
                </a:cubicBezTo>
                <a:cubicBezTo>
                  <a:pt x="59" y="17"/>
                  <a:pt x="59" y="17"/>
                  <a:pt x="59" y="17"/>
                </a:cubicBezTo>
                <a:cubicBezTo>
                  <a:pt x="59" y="17"/>
                  <a:pt x="59" y="17"/>
                  <a:pt x="59" y="17"/>
                </a:cubicBezTo>
                <a:cubicBezTo>
                  <a:pt x="59" y="12"/>
                  <a:pt x="60" y="8"/>
                  <a:pt x="60" y="3"/>
                </a:cubicBezTo>
                <a:cubicBezTo>
                  <a:pt x="60" y="3"/>
                  <a:pt x="59" y="2"/>
                  <a:pt x="59" y="2"/>
                </a:cubicBezTo>
                <a:cubicBezTo>
                  <a:pt x="59" y="2"/>
                  <a:pt x="58" y="2"/>
                  <a:pt x="58" y="2"/>
                </a:cubicBezTo>
                <a:cubicBezTo>
                  <a:pt x="49" y="1"/>
                  <a:pt x="40" y="1"/>
                  <a:pt x="31" y="1"/>
                </a:cubicBezTo>
                <a:cubicBezTo>
                  <a:pt x="25" y="1"/>
                  <a:pt x="19" y="1"/>
                  <a:pt x="13" y="1"/>
                </a:cubicBezTo>
                <a:cubicBezTo>
                  <a:pt x="10" y="1"/>
                  <a:pt x="6" y="1"/>
                  <a:pt x="3" y="0"/>
                </a:cubicBezTo>
                <a:cubicBezTo>
                  <a:pt x="2" y="0"/>
                  <a:pt x="2" y="0"/>
                  <a:pt x="2" y="1"/>
                </a:cubicBezTo>
                <a:cubicBezTo>
                  <a:pt x="1" y="1"/>
                  <a:pt x="1" y="1"/>
                  <a:pt x="1" y="2"/>
                </a:cubicBezTo>
                <a:cubicBezTo>
                  <a:pt x="1" y="6"/>
                  <a:pt x="0" y="11"/>
                  <a:pt x="0" y="16"/>
                </a:cubicBezTo>
                <a:cubicBezTo>
                  <a:pt x="0" y="17"/>
                  <a:pt x="1" y="17"/>
                  <a:pt x="1" y="17"/>
                </a:cubicBezTo>
                <a:close/>
                <a:moveTo>
                  <a:pt x="7" y="9"/>
                </a:moveTo>
                <a:cubicBezTo>
                  <a:pt x="6" y="10"/>
                  <a:pt x="5" y="11"/>
                  <a:pt x="3" y="12"/>
                </a:cubicBezTo>
                <a:cubicBezTo>
                  <a:pt x="3" y="11"/>
                  <a:pt x="3" y="11"/>
                  <a:pt x="3" y="10"/>
                </a:cubicBezTo>
                <a:cubicBezTo>
                  <a:pt x="6" y="8"/>
                  <a:pt x="8" y="6"/>
                  <a:pt x="10" y="5"/>
                </a:cubicBezTo>
                <a:cubicBezTo>
                  <a:pt x="11" y="4"/>
                  <a:pt x="8" y="7"/>
                  <a:pt x="7" y="9"/>
                </a:cubicBezTo>
                <a:close/>
                <a:moveTo>
                  <a:pt x="4" y="7"/>
                </a:moveTo>
                <a:cubicBezTo>
                  <a:pt x="4" y="7"/>
                  <a:pt x="4" y="7"/>
                  <a:pt x="4" y="7"/>
                </a:cubicBezTo>
                <a:cubicBezTo>
                  <a:pt x="5" y="6"/>
                  <a:pt x="6" y="5"/>
                  <a:pt x="7" y="4"/>
                </a:cubicBezTo>
                <a:cubicBezTo>
                  <a:pt x="6" y="5"/>
                  <a:pt x="5" y="6"/>
                  <a:pt x="5" y="7"/>
                </a:cubicBezTo>
                <a:cubicBezTo>
                  <a:pt x="4" y="7"/>
                  <a:pt x="4" y="7"/>
                  <a:pt x="4" y="8"/>
                </a:cubicBezTo>
                <a:cubicBezTo>
                  <a:pt x="4" y="8"/>
                  <a:pt x="4" y="7"/>
                  <a:pt x="4" y="7"/>
                </a:cubicBezTo>
                <a:close/>
                <a:moveTo>
                  <a:pt x="4" y="6"/>
                </a:moveTo>
                <a:cubicBezTo>
                  <a:pt x="4" y="5"/>
                  <a:pt x="4" y="4"/>
                  <a:pt x="4" y="3"/>
                </a:cubicBezTo>
                <a:cubicBezTo>
                  <a:pt x="5" y="3"/>
                  <a:pt x="6" y="4"/>
                  <a:pt x="7" y="4"/>
                </a:cubicBezTo>
                <a:cubicBezTo>
                  <a:pt x="6" y="4"/>
                  <a:pt x="5" y="5"/>
                  <a:pt x="4" y="6"/>
                </a:cubicBezTo>
                <a:close/>
                <a:moveTo>
                  <a:pt x="3" y="14"/>
                </a:moveTo>
                <a:cubicBezTo>
                  <a:pt x="3" y="14"/>
                  <a:pt x="3" y="13"/>
                  <a:pt x="3" y="13"/>
                </a:cubicBezTo>
                <a:cubicBezTo>
                  <a:pt x="3" y="13"/>
                  <a:pt x="3" y="13"/>
                  <a:pt x="3" y="13"/>
                </a:cubicBezTo>
                <a:cubicBezTo>
                  <a:pt x="6" y="12"/>
                  <a:pt x="8" y="11"/>
                  <a:pt x="10" y="10"/>
                </a:cubicBezTo>
                <a:cubicBezTo>
                  <a:pt x="8" y="11"/>
                  <a:pt x="7" y="12"/>
                  <a:pt x="6" y="13"/>
                </a:cubicBezTo>
                <a:cubicBezTo>
                  <a:pt x="6" y="14"/>
                  <a:pt x="6" y="14"/>
                  <a:pt x="7" y="14"/>
                </a:cubicBezTo>
                <a:cubicBezTo>
                  <a:pt x="11" y="12"/>
                  <a:pt x="14" y="8"/>
                  <a:pt x="18" y="6"/>
                </a:cubicBezTo>
                <a:cubicBezTo>
                  <a:pt x="20" y="5"/>
                  <a:pt x="20" y="5"/>
                  <a:pt x="18" y="6"/>
                </a:cubicBezTo>
                <a:cubicBezTo>
                  <a:pt x="17" y="7"/>
                  <a:pt x="16" y="8"/>
                  <a:pt x="15" y="9"/>
                </a:cubicBezTo>
                <a:cubicBezTo>
                  <a:pt x="13" y="10"/>
                  <a:pt x="12" y="12"/>
                  <a:pt x="11" y="14"/>
                </a:cubicBezTo>
                <a:cubicBezTo>
                  <a:pt x="10" y="14"/>
                  <a:pt x="11" y="14"/>
                  <a:pt x="11" y="14"/>
                </a:cubicBezTo>
                <a:cubicBezTo>
                  <a:pt x="11" y="14"/>
                  <a:pt x="10" y="14"/>
                  <a:pt x="10" y="14"/>
                </a:cubicBezTo>
                <a:cubicBezTo>
                  <a:pt x="8" y="14"/>
                  <a:pt x="5" y="14"/>
                  <a:pt x="3" y="14"/>
                </a:cubicBezTo>
                <a:close/>
                <a:moveTo>
                  <a:pt x="15" y="14"/>
                </a:moveTo>
                <a:cubicBezTo>
                  <a:pt x="19" y="12"/>
                  <a:pt x="23" y="9"/>
                  <a:pt x="27" y="6"/>
                </a:cubicBezTo>
                <a:cubicBezTo>
                  <a:pt x="30" y="4"/>
                  <a:pt x="29" y="5"/>
                  <a:pt x="27" y="7"/>
                </a:cubicBezTo>
                <a:cubicBezTo>
                  <a:pt x="25" y="10"/>
                  <a:pt x="22" y="12"/>
                  <a:pt x="20" y="14"/>
                </a:cubicBezTo>
                <a:cubicBezTo>
                  <a:pt x="20" y="14"/>
                  <a:pt x="20" y="15"/>
                  <a:pt x="20" y="14"/>
                </a:cubicBezTo>
                <a:cubicBezTo>
                  <a:pt x="23" y="13"/>
                  <a:pt x="26" y="11"/>
                  <a:pt x="29" y="8"/>
                </a:cubicBezTo>
                <a:cubicBezTo>
                  <a:pt x="27" y="10"/>
                  <a:pt x="25" y="12"/>
                  <a:pt x="23" y="15"/>
                </a:cubicBezTo>
                <a:cubicBezTo>
                  <a:pt x="19" y="14"/>
                  <a:pt x="15" y="14"/>
                  <a:pt x="11" y="14"/>
                </a:cubicBezTo>
                <a:cubicBezTo>
                  <a:pt x="11" y="14"/>
                  <a:pt x="11" y="14"/>
                  <a:pt x="11" y="14"/>
                </a:cubicBezTo>
                <a:cubicBezTo>
                  <a:pt x="14" y="13"/>
                  <a:pt x="16" y="12"/>
                  <a:pt x="19" y="10"/>
                </a:cubicBezTo>
                <a:cubicBezTo>
                  <a:pt x="17" y="11"/>
                  <a:pt x="16" y="12"/>
                  <a:pt x="15" y="14"/>
                </a:cubicBezTo>
                <a:cubicBezTo>
                  <a:pt x="14" y="14"/>
                  <a:pt x="15" y="15"/>
                  <a:pt x="15" y="14"/>
                </a:cubicBezTo>
                <a:close/>
                <a:moveTo>
                  <a:pt x="31" y="4"/>
                </a:moveTo>
                <a:cubicBezTo>
                  <a:pt x="31" y="4"/>
                  <a:pt x="31" y="4"/>
                  <a:pt x="31" y="4"/>
                </a:cubicBezTo>
                <a:cubicBezTo>
                  <a:pt x="32" y="4"/>
                  <a:pt x="33" y="4"/>
                  <a:pt x="34" y="4"/>
                </a:cubicBezTo>
                <a:cubicBezTo>
                  <a:pt x="30" y="7"/>
                  <a:pt x="27" y="10"/>
                  <a:pt x="23" y="12"/>
                </a:cubicBezTo>
                <a:cubicBezTo>
                  <a:pt x="19" y="15"/>
                  <a:pt x="24" y="11"/>
                  <a:pt x="25" y="10"/>
                </a:cubicBezTo>
                <a:cubicBezTo>
                  <a:pt x="27" y="8"/>
                  <a:pt x="29" y="6"/>
                  <a:pt x="31" y="4"/>
                </a:cubicBezTo>
                <a:close/>
                <a:moveTo>
                  <a:pt x="39" y="15"/>
                </a:moveTo>
                <a:cubicBezTo>
                  <a:pt x="44" y="12"/>
                  <a:pt x="48" y="9"/>
                  <a:pt x="53" y="6"/>
                </a:cubicBezTo>
                <a:cubicBezTo>
                  <a:pt x="53" y="6"/>
                  <a:pt x="52" y="7"/>
                  <a:pt x="52" y="8"/>
                </a:cubicBezTo>
                <a:cubicBezTo>
                  <a:pt x="51" y="9"/>
                  <a:pt x="50" y="9"/>
                  <a:pt x="49" y="10"/>
                </a:cubicBezTo>
                <a:cubicBezTo>
                  <a:pt x="47" y="11"/>
                  <a:pt x="46" y="13"/>
                  <a:pt x="44" y="14"/>
                </a:cubicBezTo>
                <a:cubicBezTo>
                  <a:pt x="44" y="15"/>
                  <a:pt x="44" y="15"/>
                  <a:pt x="45" y="15"/>
                </a:cubicBezTo>
                <a:cubicBezTo>
                  <a:pt x="48" y="13"/>
                  <a:pt x="51" y="11"/>
                  <a:pt x="54" y="9"/>
                </a:cubicBezTo>
                <a:cubicBezTo>
                  <a:pt x="58" y="7"/>
                  <a:pt x="54" y="9"/>
                  <a:pt x="54" y="10"/>
                </a:cubicBezTo>
                <a:cubicBezTo>
                  <a:pt x="52" y="11"/>
                  <a:pt x="51" y="13"/>
                  <a:pt x="49" y="14"/>
                </a:cubicBezTo>
                <a:cubicBezTo>
                  <a:pt x="49" y="15"/>
                  <a:pt x="49" y="15"/>
                  <a:pt x="50" y="15"/>
                </a:cubicBezTo>
                <a:cubicBezTo>
                  <a:pt x="51" y="15"/>
                  <a:pt x="55" y="12"/>
                  <a:pt x="54" y="14"/>
                </a:cubicBezTo>
                <a:cubicBezTo>
                  <a:pt x="54" y="15"/>
                  <a:pt x="55" y="15"/>
                  <a:pt x="55" y="15"/>
                </a:cubicBezTo>
                <a:cubicBezTo>
                  <a:pt x="55" y="13"/>
                  <a:pt x="55" y="14"/>
                  <a:pt x="55" y="12"/>
                </a:cubicBezTo>
                <a:cubicBezTo>
                  <a:pt x="55" y="12"/>
                  <a:pt x="55" y="12"/>
                  <a:pt x="54" y="12"/>
                </a:cubicBezTo>
                <a:cubicBezTo>
                  <a:pt x="54" y="12"/>
                  <a:pt x="53" y="13"/>
                  <a:pt x="52" y="13"/>
                </a:cubicBezTo>
                <a:cubicBezTo>
                  <a:pt x="49" y="15"/>
                  <a:pt x="53" y="12"/>
                  <a:pt x="53" y="12"/>
                </a:cubicBezTo>
                <a:cubicBezTo>
                  <a:pt x="54" y="10"/>
                  <a:pt x="56" y="9"/>
                  <a:pt x="57" y="8"/>
                </a:cubicBezTo>
                <a:cubicBezTo>
                  <a:pt x="56" y="10"/>
                  <a:pt x="56" y="13"/>
                  <a:pt x="56" y="15"/>
                </a:cubicBezTo>
                <a:cubicBezTo>
                  <a:pt x="49" y="15"/>
                  <a:pt x="41" y="15"/>
                  <a:pt x="34" y="15"/>
                </a:cubicBezTo>
                <a:cubicBezTo>
                  <a:pt x="39" y="13"/>
                  <a:pt x="42" y="10"/>
                  <a:pt x="47" y="7"/>
                </a:cubicBezTo>
                <a:cubicBezTo>
                  <a:pt x="51" y="4"/>
                  <a:pt x="47" y="6"/>
                  <a:pt x="45" y="8"/>
                </a:cubicBezTo>
                <a:cubicBezTo>
                  <a:pt x="43" y="10"/>
                  <a:pt x="41" y="12"/>
                  <a:pt x="39" y="14"/>
                </a:cubicBezTo>
                <a:cubicBezTo>
                  <a:pt x="38" y="15"/>
                  <a:pt x="39" y="15"/>
                  <a:pt x="39" y="15"/>
                </a:cubicBezTo>
                <a:close/>
                <a:moveTo>
                  <a:pt x="57" y="7"/>
                </a:moveTo>
                <a:cubicBezTo>
                  <a:pt x="54" y="8"/>
                  <a:pt x="52" y="9"/>
                  <a:pt x="50" y="11"/>
                </a:cubicBezTo>
                <a:cubicBezTo>
                  <a:pt x="49" y="11"/>
                  <a:pt x="48" y="12"/>
                  <a:pt x="47" y="13"/>
                </a:cubicBezTo>
                <a:cubicBezTo>
                  <a:pt x="47" y="13"/>
                  <a:pt x="47" y="13"/>
                  <a:pt x="47" y="13"/>
                </a:cubicBezTo>
                <a:cubicBezTo>
                  <a:pt x="49" y="10"/>
                  <a:pt x="52" y="8"/>
                  <a:pt x="54" y="5"/>
                </a:cubicBezTo>
                <a:cubicBezTo>
                  <a:pt x="54" y="5"/>
                  <a:pt x="54" y="4"/>
                  <a:pt x="54" y="5"/>
                </a:cubicBezTo>
                <a:cubicBezTo>
                  <a:pt x="49" y="8"/>
                  <a:pt x="45" y="11"/>
                  <a:pt x="40" y="14"/>
                </a:cubicBezTo>
                <a:cubicBezTo>
                  <a:pt x="41" y="13"/>
                  <a:pt x="43" y="11"/>
                  <a:pt x="45" y="10"/>
                </a:cubicBezTo>
                <a:cubicBezTo>
                  <a:pt x="47" y="8"/>
                  <a:pt x="49" y="6"/>
                  <a:pt x="50" y="5"/>
                </a:cubicBezTo>
                <a:cubicBezTo>
                  <a:pt x="51" y="5"/>
                  <a:pt x="51" y="4"/>
                  <a:pt x="51" y="4"/>
                </a:cubicBezTo>
                <a:cubicBezTo>
                  <a:pt x="53" y="4"/>
                  <a:pt x="55" y="4"/>
                  <a:pt x="57" y="5"/>
                </a:cubicBezTo>
                <a:cubicBezTo>
                  <a:pt x="57" y="5"/>
                  <a:pt x="57" y="6"/>
                  <a:pt x="57" y="7"/>
                </a:cubicBezTo>
                <a:close/>
                <a:moveTo>
                  <a:pt x="34" y="14"/>
                </a:moveTo>
                <a:cubicBezTo>
                  <a:pt x="38" y="12"/>
                  <a:pt x="43" y="8"/>
                  <a:pt x="45" y="5"/>
                </a:cubicBezTo>
                <a:cubicBezTo>
                  <a:pt x="45" y="4"/>
                  <a:pt x="45" y="4"/>
                  <a:pt x="45" y="4"/>
                </a:cubicBezTo>
                <a:cubicBezTo>
                  <a:pt x="47" y="4"/>
                  <a:pt x="48" y="4"/>
                  <a:pt x="49" y="4"/>
                </a:cubicBezTo>
                <a:cubicBezTo>
                  <a:pt x="44" y="7"/>
                  <a:pt x="40" y="12"/>
                  <a:pt x="34" y="14"/>
                </a:cubicBezTo>
                <a:close/>
                <a:moveTo>
                  <a:pt x="40" y="4"/>
                </a:moveTo>
                <a:cubicBezTo>
                  <a:pt x="42" y="4"/>
                  <a:pt x="43" y="4"/>
                  <a:pt x="44" y="4"/>
                </a:cubicBezTo>
                <a:cubicBezTo>
                  <a:pt x="40" y="6"/>
                  <a:pt x="37" y="9"/>
                  <a:pt x="33" y="11"/>
                </a:cubicBezTo>
                <a:cubicBezTo>
                  <a:pt x="36" y="10"/>
                  <a:pt x="39" y="7"/>
                  <a:pt x="40" y="5"/>
                </a:cubicBezTo>
                <a:cubicBezTo>
                  <a:pt x="40" y="4"/>
                  <a:pt x="40" y="4"/>
                  <a:pt x="40" y="4"/>
                </a:cubicBezTo>
                <a:close/>
                <a:moveTo>
                  <a:pt x="35" y="5"/>
                </a:moveTo>
                <a:cubicBezTo>
                  <a:pt x="35" y="5"/>
                  <a:pt x="35" y="4"/>
                  <a:pt x="35" y="4"/>
                </a:cubicBezTo>
                <a:cubicBezTo>
                  <a:pt x="36" y="4"/>
                  <a:pt x="38" y="4"/>
                  <a:pt x="40" y="4"/>
                </a:cubicBezTo>
                <a:cubicBezTo>
                  <a:pt x="35" y="7"/>
                  <a:pt x="31" y="10"/>
                  <a:pt x="26" y="13"/>
                </a:cubicBezTo>
                <a:cubicBezTo>
                  <a:pt x="26" y="13"/>
                  <a:pt x="26" y="13"/>
                  <a:pt x="26" y="13"/>
                </a:cubicBezTo>
                <a:cubicBezTo>
                  <a:pt x="26" y="12"/>
                  <a:pt x="27" y="11"/>
                  <a:pt x="28" y="11"/>
                </a:cubicBezTo>
                <a:cubicBezTo>
                  <a:pt x="30" y="8"/>
                  <a:pt x="32" y="7"/>
                  <a:pt x="35" y="5"/>
                </a:cubicBezTo>
                <a:close/>
                <a:moveTo>
                  <a:pt x="27" y="15"/>
                </a:moveTo>
                <a:cubicBezTo>
                  <a:pt x="26" y="15"/>
                  <a:pt x="25" y="15"/>
                  <a:pt x="25" y="15"/>
                </a:cubicBezTo>
                <a:cubicBezTo>
                  <a:pt x="29" y="11"/>
                  <a:pt x="34" y="9"/>
                  <a:pt x="39" y="6"/>
                </a:cubicBezTo>
                <a:cubicBezTo>
                  <a:pt x="37" y="7"/>
                  <a:pt x="35" y="9"/>
                  <a:pt x="33" y="10"/>
                </a:cubicBezTo>
                <a:cubicBezTo>
                  <a:pt x="32" y="11"/>
                  <a:pt x="30" y="13"/>
                  <a:pt x="29" y="14"/>
                </a:cubicBezTo>
                <a:cubicBezTo>
                  <a:pt x="28" y="14"/>
                  <a:pt x="29" y="14"/>
                  <a:pt x="29" y="14"/>
                </a:cubicBezTo>
                <a:cubicBezTo>
                  <a:pt x="34" y="12"/>
                  <a:pt x="38" y="9"/>
                  <a:pt x="43" y="6"/>
                </a:cubicBezTo>
                <a:cubicBezTo>
                  <a:pt x="44" y="5"/>
                  <a:pt x="44" y="5"/>
                  <a:pt x="43" y="6"/>
                </a:cubicBezTo>
                <a:cubicBezTo>
                  <a:pt x="42" y="8"/>
                  <a:pt x="40" y="9"/>
                  <a:pt x="39" y="10"/>
                </a:cubicBezTo>
                <a:cubicBezTo>
                  <a:pt x="37" y="11"/>
                  <a:pt x="35" y="13"/>
                  <a:pt x="33" y="14"/>
                </a:cubicBezTo>
                <a:cubicBezTo>
                  <a:pt x="33" y="14"/>
                  <a:pt x="33" y="15"/>
                  <a:pt x="33" y="15"/>
                </a:cubicBezTo>
                <a:cubicBezTo>
                  <a:pt x="31" y="15"/>
                  <a:pt x="29" y="15"/>
                  <a:pt x="27" y="15"/>
                </a:cubicBezTo>
                <a:close/>
                <a:moveTo>
                  <a:pt x="33" y="12"/>
                </a:moveTo>
                <a:cubicBezTo>
                  <a:pt x="32" y="12"/>
                  <a:pt x="32" y="12"/>
                  <a:pt x="32" y="12"/>
                </a:cubicBezTo>
                <a:cubicBezTo>
                  <a:pt x="32" y="12"/>
                  <a:pt x="32" y="12"/>
                  <a:pt x="33" y="12"/>
                </a:cubicBezTo>
                <a:close/>
                <a:moveTo>
                  <a:pt x="29" y="4"/>
                </a:moveTo>
                <a:cubicBezTo>
                  <a:pt x="25" y="6"/>
                  <a:pt x="22" y="9"/>
                  <a:pt x="19" y="11"/>
                </a:cubicBezTo>
                <a:cubicBezTo>
                  <a:pt x="21" y="10"/>
                  <a:pt x="24" y="7"/>
                  <a:pt x="26" y="5"/>
                </a:cubicBezTo>
                <a:cubicBezTo>
                  <a:pt x="26" y="4"/>
                  <a:pt x="26" y="4"/>
                  <a:pt x="25" y="4"/>
                </a:cubicBezTo>
                <a:cubicBezTo>
                  <a:pt x="21" y="7"/>
                  <a:pt x="17" y="11"/>
                  <a:pt x="12" y="13"/>
                </a:cubicBezTo>
                <a:cubicBezTo>
                  <a:pt x="12" y="13"/>
                  <a:pt x="15" y="10"/>
                  <a:pt x="16" y="9"/>
                </a:cubicBezTo>
                <a:cubicBezTo>
                  <a:pt x="17" y="8"/>
                  <a:pt x="19" y="6"/>
                  <a:pt x="21" y="5"/>
                </a:cubicBezTo>
                <a:cubicBezTo>
                  <a:pt x="21" y="4"/>
                  <a:pt x="21" y="4"/>
                  <a:pt x="21" y="4"/>
                </a:cubicBezTo>
                <a:cubicBezTo>
                  <a:pt x="17" y="5"/>
                  <a:pt x="15" y="7"/>
                  <a:pt x="12" y="9"/>
                </a:cubicBezTo>
                <a:cubicBezTo>
                  <a:pt x="11" y="10"/>
                  <a:pt x="10" y="11"/>
                  <a:pt x="9" y="12"/>
                </a:cubicBezTo>
                <a:cubicBezTo>
                  <a:pt x="6" y="14"/>
                  <a:pt x="9" y="11"/>
                  <a:pt x="10" y="10"/>
                </a:cubicBezTo>
                <a:cubicBezTo>
                  <a:pt x="12" y="8"/>
                  <a:pt x="13" y="7"/>
                  <a:pt x="15" y="5"/>
                </a:cubicBezTo>
                <a:cubicBezTo>
                  <a:pt x="15" y="4"/>
                  <a:pt x="15" y="4"/>
                  <a:pt x="15" y="4"/>
                </a:cubicBezTo>
                <a:cubicBezTo>
                  <a:pt x="11" y="7"/>
                  <a:pt x="7" y="10"/>
                  <a:pt x="5" y="12"/>
                </a:cubicBezTo>
                <a:cubicBezTo>
                  <a:pt x="8" y="10"/>
                  <a:pt x="10" y="7"/>
                  <a:pt x="12" y="4"/>
                </a:cubicBezTo>
                <a:cubicBezTo>
                  <a:pt x="18" y="4"/>
                  <a:pt x="23" y="4"/>
                  <a:pt x="29" y="4"/>
                </a:cubicBezTo>
                <a:close/>
                <a:moveTo>
                  <a:pt x="18" y="12"/>
                </a:moveTo>
                <a:cubicBezTo>
                  <a:pt x="18" y="12"/>
                  <a:pt x="18" y="12"/>
                  <a:pt x="18" y="12"/>
                </a:cubicBezTo>
                <a:cubicBezTo>
                  <a:pt x="18" y="12"/>
                  <a:pt x="18" y="12"/>
                  <a:pt x="18" y="12"/>
                </a:cubicBezTo>
                <a:close/>
                <a:moveTo>
                  <a:pt x="10" y="4"/>
                </a:moveTo>
                <a:cubicBezTo>
                  <a:pt x="8" y="5"/>
                  <a:pt x="6" y="7"/>
                  <a:pt x="3" y="9"/>
                </a:cubicBezTo>
                <a:cubicBezTo>
                  <a:pt x="3" y="9"/>
                  <a:pt x="3" y="9"/>
                  <a:pt x="3" y="9"/>
                </a:cubicBezTo>
                <a:cubicBezTo>
                  <a:pt x="5" y="8"/>
                  <a:pt x="7" y="5"/>
                  <a:pt x="8" y="4"/>
                </a:cubicBezTo>
                <a:cubicBezTo>
                  <a:pt x="9" y="4"/>
                  <a:pt x="10" y="4"/>
                  <a:pt x="1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65"/>
          <p:cNvSpPr>
            <a:spLocks noEditPoints="1"/>
          </p:cNvSpPr>
          <p:nvPr/>
        </p:nvSpPr>
        <p:spPr bwMode="auto">
          <a:xfrm>
            <a:off x="2447925" y="4318000"/>
            <a:ext cx="220663" cy="68263"/>
          </a:xfrm>
          <a:custGeom>
            <a:avLst/>
            <a:gdLst>
              <a:gd name="T0" fmla="*/ 11 w 59"/>
              <a:gd name="T1" fmla="*/ 17 h 18"/>
              <a:gd name="T2" fmla="*/ 58 w 59"/>
              <a:gd name="T3" fmla="*/ 17 h 18"/>
              <a:gd name="T4" fmla="*/ 58 w 59"/>
              <a:gd name="T5" fmla="*/ 16 h 18"/>
              <a:gd name="T6" fmla="*/ 58 w 59"/>
              <a:gd name="T7" fmla="*/ 1 h 18"/>
              <a:gd name="T8" fmla="*/ 3 w 59"/>
              <a:gd name="T9" fmla="*/ 0 h 18"/>
              <a:gd name="T10" fmla="*/ 0 w 59"/>
              <a:gd name="T11" fmla="*/ 16 h 18"/>
              <a:gd name="T12" fmla="*/ 3 w 59"/>
              <a:gd name="T13" fmla="*/ 12 h 18"/>
              <a:gd name="T14" fmla="*/ 7 w 59"/>
              <a:gd name="T15" fmla="*/ 8 h 18"/>
              <a:gd name="T16" fmla="*/ 6 w 59"/>
              <a:gd name="T17" fmla="*/ 4 h 18"/>
              <a:gd name="T18" fmla="*/ 3 w 59"/>
              <a:gd name="T19" fmla="*/ 7 h 18"/>
              <a:gd name="T20" fmla="*/ 6 w 59"/>
              <a:gd name="T21" fmla="*/ 3 h 18"/>
              <a:gd name="T22" fmla="*/ 3 w 59"/>
              <a:gd name="T23" fmla="*/ 13 h 18"/>
              <a:gd name="T24" fmla="*/ 6 w 59"/>
              <a:gd name="T25" fmla="*/ 13 h 18"/>
              <a:gd name="T26" fmla="*/ 18 w 59"/>
              <a:gd name="T27" fmla="*/ 5 h 18"/>
              <a:gd name="T28" fmla="*/ 10 w 59"/>
              <a:gd name="T29" fmla="*/ 14 h 18"/>
              <a:gd name="T30" fmla="*/ 15 w 59"/>
              <a:gd name="T31" fmla="*/ 14 h 18"/>
              <a:gd name="T32" fmla="*/ 20 w 59"/>
              <a:gd name="T33" fmla="*/ 13 h 18"/>
              <a:gd name="T34" fmla="*/ 23 w 59"/>
              <a:gd name="T35" fmla="*/ 14 h 18"/>
              <a:gd name="T36" fmla="*/ 18 w 59"/>
              <a:gd name="T37" fmla="*/ 10 h 18"/>
              <a:gd name="T38" fmla="*/ 30 w 59"/>
              <a:gd name="T39" fmla="*/ 4 h 18"/>
              <a:gd name="T40" fmla="*/ 22 w 59"/>
              <a:gd name="T41" fmla="*/ 12 h 18"/>
              <a:gd name="T42" fmla="*/ 39 w 59"/>
              <a:gd name="T43" fmla="*/ 14 h 18"/>
              <a:gd name="T44" fmla="*/ 48 w 59"/>
              <a:gd name="T45" fmla="*/ 10 h 18"/>
              <a:gd name="T46" fmla="*/ 54 w 59"/>
              <a:gd name="T47" fmla="*/ 8 h 18"/>
              <a:gd name="T48" fmla="*/ 49 w 59"/>
              <a:gd name="T49" fmla="*/ 14 h 18"/>
              <a:gd name="T50" fmla="*/ 54 w 59"/>
              <a:gd name="T51" fmla="*/ 12 h 18"/>
              <a:gd name="T52" fmla="*/ 53 w 59"/>
              <a:gd name="T53" fmla="*/ 11 h 18"/>
              <a:gd name="T54" fmla="*/ 33 w 59"/>
              <a:gd name="T55" fmla="*/ 14 h 18"/>
              <a:gd name="T56" fmla="*/ 38 w 59"/>
              <a:gd name="T57" fmla="*/ 14 h 18"/>
              <a:gd name="T58" fmla="*/ 49 w 59"/>
              <a:gd name="T59" fmla="*/ 10 h 18"/>
              <a:gd name="T60" fmla="*/ 54 w 59"/>
              <a:gd name="T61" fmla="*/ 5 h 18"/>
              <a:gd name="T62" fmla="*/ 44 w 59"/>
              <a:gd name="T63" fmla="*/ 9 h 18"/>
              <a:gd name="T64" fmla="*/ 56 w 59"/>
              <a:gd name="T65" fmla="*/ 4 h 18"/>
              <a:gd name="T66" fmla="*/ 45 w 59"/>
              <a:gd name="T67" fmla="*/ 4 h 18"/>
              <a:gd name="T68" fmla="*/ 34 w 59"/>
              <a:gd name="T69" fmla="*/ 13 h 18"/>
              <a:gd name="T70" fmla="*/ 33 w 59"/>
              <a:gd name="T71" fmla="*/ 11 h 18"/>
              <a:gd name="T72" fmla="*/ 34 w 59"/>
              <a:gd name="T73" fmla="*/ 4 h 18"/>
              <a:gd name="T74" fmla="*/ 26 w 59"/>
              <a:gd name="T75" fmla="*/ 12 h 18"/>
              <a:gd name="T76" fmla="*/ 34 w 59"/>
              <a:gd name="T77" fmla="*/ 4 h 18"/>
              <a:gd name="T78" fmla="*/ 38 w 59"/>
              <a:gd name="T79" fmla="*/ 5 h 18"/>
              <a:gd name="T80" fmla="*/ 29 w 59"/>
              <a:gd name="T81" fmla="*/ 14 h 18"/>
              <a:gd name="T82" fmla="*/ 38 w 59"/>
              <a:gd name="T83" fmla="*/ 10 h 18"/>
              <a:gd name="T84" fmla="*/ 26 w 59"/>
              <a:gd name="T85" fmla="*/ 14 h 18"/>
              <a:gd name="T86" fmla="*/ 32 w 59"/>
              <a:gd name="T87" fmla="*/ 11 h 18"/>
              <a:gd name="T88" fmla="*/ 25 w 59"/>
              <a:gd name="T89" fmla="*/ 4 h 18"/>
              <a:gd name="T90" fmla="*/ 15 w 59"/>
              <a:gd name="T91" fmla="*/ 9 h 18"/>
              <a:gd name="T92" fmla="*/ 12 w 59"/>
              <a:gd name="T93" fmla="*/ 9 h 18"/>
              <a:gd name="T94" fmla="*/ 15 w 59"/>
              <a:gd name="T95" fmla="*/ 4 h 18"/>
              <a:gd name="T96" fmla="*/ 11 w 59"/>
              <a:gd name="T97" fmla="*/ 3 h 18"/>
              <a:gd name="T98" fmla="*/ 18 w 59"/>
              <a:gd name="T99" fmla="*/ 11 h 18"/>
              <a:gd name="T100" fmla="*/ 3 w 59"/>
              <a:gd name="T101" fmla="*/ 9 h 18"/>
              <a:gd name="T102" fmla="*/ 10 w 59"/>
              <a:gd name="T103"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 h="18">
                <a:moveTo>
                  <a:pt x="1" y="17"/>
                </a:moveTo>
                <a:cubicBezTo>
                  <a:pt x="1" y="17"/>
                  <a:pt x="1" y="17"/>
                  <a:pt x="2" y="17"/>
                </a:cubicBezTo>
                <a:cubicBezTo>
                  <a:pt x="5" y="16"/>
                  <a:pt x="8" y="17"/>
                  <a:pt x="11" y="17"/>
                </a:cubicBezTo>
                <a:cubicBezTo>
                  <a:pt x="16" y="17"/>
                  <a:pt x="22" y="17"/>
                  <a:pt x="28" y="17"/>
                </a:cubicBezTo>
                <a:cubicBezTo>
                  <a:pt x="37" y="17"/>
                  <a:pt x="47" y="18"/>
                  <a:pt x="57" y="18"/>
                </a:cubicBezTo>
                <a:cubicBezTo>
                  <a:pt x="58" y="18"/>
                  <a:pt x="58" y="17"/>
                  <a:pt x="58" y="17"/>
                </a:cubicBezTo>
                <a:cubicBezTo>
                  <a:pt x="58" y="17"/>
                  <a:pt x="58" y="17"/>
                  <a:pt x="58" y="17"/>
                </a:cubicBezTo>
                <a:cubicBezTo>
                  <a:pt x="58" y="17"/>
                  <a:pt x="58" y="17"/>
                  <a:pt x="58" y="17"/>
                </a:cubicBezTo>
                <a:cubicBezTo>
                  <a:pt x="58" y="17"/>
                  <a:pt x="58" y="17"/>
                  <a:pt x="58" y="16"/>
                </a:cubicBezTo>
                <a:cubicBezTo>
                  <a:pt x="59" y="12"/>
                  <a:pt x="59" y="7"/>
                  <a:pt x="59" y="3"/>
                </a:cubicBezTo>
                <a:cubicBezTo>
                  <a:pt x="59" y="2"/>
                  <a:pt x="59" y="2"/>
                  <a:pt x="59" y="2"/>
                </a:cubicBezTo>
                <a:cubicBezTo>
                  <a:pt x="58" y="1"/>
                  <a:pt x="58" y="1"/>
                  <a:pt x="58" y="1"/>
                </a:cubicBezTo>
                <a:cubicBezTo>
                  <a:pt x="49" y="1"/>
                  <a:pt x="39" y="1"/>
                  <a:pt x="30" y="1"/>
                </a:cubicBezTo>
                <a:cubicBezTo>
                  <a:pt x="24" y="1"/>
                  <a:pt x="18" y="1"/>
                  <a:pt x="12" y="0"/>
                </a:cubicBezTo>
                <a:cubicBezTo>
                  <a:pt x="9" y="0"/>
                  <a:pt x="6" y="1"/>
                  <a:pt x="3" y="0"/>
                </a:cubicBezTo>
                <a:cubicBezTo>
                  <a:pt x="2" y="0"/>
                  <a:pt x="2" y="0"/>
                  <a:pt x="1" y="0"/>
                </a:cubicBezTo>
                <a:cubicBezTo>
                  <a:pt x="1" y="1"/>
                  <a:pt x="1" y="1"/>
                  <a:pt x="1" y="1"/>
                </a:cubicBezTo>
                <a:cubicBezTo>
                  <a:pt x="0" y="6"/>
                  <a:pt x="0" y="11"/>
                  <a:pt x="0" y="16"/>
                </a:cubicBezTo>
                <a:cubicBezTo>
                  <a:pt x="0" y="16"/>
                  <a:pt x="0" y="17"/>
                  <a:pt x="1" y="17"/>
                </a:cubicBezTo>
                <a:close/>
                <a:moveTo>
                  <a:pt x="7" y="8"/>
                </a:moveTo>
                <a:cubicBezTo>
                  <a:pt x="6" y="9"/>
                  <a:pt x="4" y="11"/>
                  <a:pt x="3" y="12"/>
                </a:cubicBezTo>
                <a:cubicBezTo>
                  <a:pt x="3" y="11"/>
                  <a:pt x="3" y="10"/>
                  <a:pt x="3" y="9"/>
                </a:cubicBezTo>
                <a:cubicBezTo>
                  <a:pt x="5" y="8"/>
                  <a:pt x="8" y="6"/>
                  <a:pt x="10" y="4"/>
                </a:cubicBezTo>
                <a:cubicBezTo>
                  <a:pt x="11" y="3"/>
                  <a:pt x="8" y="7"/>
                  <a:pt x="7" y="8"/>
                </a:cubicBezTo>
                <a:close/>
                <a:moveTo>
                  <a:pt x="3" y="7"/>
                </a:moveTo>
                <a:cubicBezTo>
                  <a:pt x="3" y="7"/>
                  <a:pt x="3" y="7"/>
                  <a:pt x="4" y="7"/>
                </a:cubicBezTo>
                <a:cubicBezTo>
                  <a:pt x="4" y="6"/>
                  <a:pt x="5" y="5"/>
                  <a:pt x="6" y="4"/>
                </a:cubicBezTo>
                <a:cubicBezTo>
                  <a:pt x="6" y="5"/>
                  <a:pt x="5" y="5"/>
                  <a:pt x="4" y="6"/>
                </a:cubicBezTo>
                <a:cubicBezTo>
                  <a:pt x="4" y="7"/>
                  <a:pt x="4" y="7"/>
                  <a:pt x="3" y="7"/>
                </a:cubicBezTo>
                <a:cubicBezTo>
                  <a:pt x="3" y="7"/>
                  <a:pt x="3" y="7"/>
                  <a:pt x="3" y="7"/>
                </a:cubicBezTo>
                <a:close/>
                <a:moveTo>
                  <a:pt x="3" y="6"/>
                </a:moveTo>
                <a:cubicBezTo>
                  <a:pt x="3" y="5"/>
                  <a:pt x="3" y="4"/>
                  <a:pt x="4" y="3"/>
                </a:cubicBezTo>
                <a:cubicBezTo>
                  <a:pt x="4" y="3"/>
                  <a:pt x="5" y="3"/>
                  <a:pt x="6" y="3"/>
                </a:cubicBezTo>
                <a:cubicBezTo>
                  <a:pt x="5" y="4"/>
                  <a:pt x="4" y="5"/>
                  <a:pt x="3" y="6"/>
                </a:cubicBezTo>
                <a:close/>
                <a:moveTo>
                  <a:pt x="3" y="14"/>
                </a:moveTo>
                <a:cubicBezTo>
                  <a:pt x="3" y="13"/>
                  <a:pt x="3" y="13"/>
                  <a:pt x="3" y="13"/>
                </a:cubicBezTo>
                <a:cubicBezTo>
                  <a:pt x="3" y="13"/>
                  <a:pt x="3" y="13"/>
                  <a:pt x="3" y="13"/>
                </a:cubicBezTo>
                <a:cubicBezTo>
                  <a:pt x="5" y="12"/>
                  <a:pt x="7" y="11"/>
                  <a:pt x="9" y="9"/>
                </a:cubicBezTo>
                <a:cubicBezTo>
                  <a:pt x="8" y="10"/>
                  <a:pt x="7" y="12"/>
                  <a:pt x="6" y="13"/>
                </a:cubicBezTo>
                <a:cubicBezTo>
                  <a:pt x="6" y="13"/>
                  <a:pt x="6" y="14"/>
                  <a:pt x="6" y="13"/>
                </a:cubicBezTo>
                <a:cubicBezTo>
                  <a:pt x="11" y="11"/>
                  <a:pt x="14" y="8"/>
                  <a:pt x="18" y="5"/>
                </a:cubicBezTo>
                <a:cubicBezTo>
                  <a:pt x="19" y="4"/>
                  <a:pt x="19" y="4"/>
                  <a:pt x="18" y="5"/>
                </a:cubicBezTo>
                <a:cubicBezTo>
                  <a:pt x="17" y="6"/>
                  <a:pt x="16" y="7"/>
                  <a:pt x="15" y="8"/>
                </a:cubicBezTo>
                <a:cubicBezTo>
                  <a:pt x="13" y="10"/>
                  <a:pt x="11" y="11"/>
                  <a:pt x="10" y="13"/>
                </a:cubicBezTo>
                <a:cubicBezTo>
                  <a:pt x="10" y="14"/>
                  <a:pt x="10" y="14"/>
                  <a:pt x="10" y="14"/>
                </a:cubicBezTo>
                <a:cubicBezTo>
                  <a:pt x="10" y="14"/>
                  <a:pt x="10" y="14"/>
                  <a:pt x="10" y="14"/>
                </a:cubicBezTo>
                <a:cubicBezTo>
                  <a:pt x="8" y="14"/>
                  <a:pt x="5" y="14"/>
                  <a:pt x="3" y="14"/>
                </a:cubicBezTo>
                <a:close/>
                <a:moveTo>
                  <a:pt x="15" y="14"/>
                </a:moveTo>
                <a:cubicBezTo>
                  <a:pt x="19" y="12"/>
                  <a:pt x="23" y="9"/>
                  <a:pt x="27" y="6"/>
                </a:cubicBezTo>
                <a:cubicBezTo>
                  <a:pt x="30" y="4"/>
                  <a:pt x="29" y="5"/>
                  <a:pt x="26" y="7"/>
                </a:cubicBezTo>
                <a:cubicBezTo>
                  <a:pt x="24" y="9"/>
                  <a:pt x="22" y="11"/>
                  <a:pt x="20" y="13"/>
                </a:cubicBezTo>
                <a:cubicBezTo>
                  <a:pt x="19" y="14"/>
                  <a:pt x="20" y="14"/>
                  <a:pt x="20" y="14"/>
                </a:cubicBezTo>
                <a:cubicBezTo>
                  <a:pt x="23" y="12"/>
                  <a:pt x="26" y="10"/>
                  <a:pt x="29" y="8"/>
                </a:cubicBezTo>
                <a:cubicBezTo>
                  <a:pt x="27" y="10"/>
                  <a:pt x="25" y="12"/>
                  <a:pt x="23" y="14"/>
                </a:cubicBezTo>
                <a:cubicBezTo>
                  <a:pt x="19" y="14"/>
                  <a:pt x="15" y="14"/>
                  <a:pt x="11" y="14"/>
                </a:cubicBezTo>
                <a:cubicBezTo>
                  <a:pt x="11" y="14"/>
                  <a:pt x="11" y="14"/>
                  <a:pt x="11" y="14"/>
                </a:cubicBezTo>
                <a:cubicBezTo>
                  <a:pt x="13" y="13"/>
                  <a:pt x="16" y="11"/>
                  <a:pt x="18" y="10"/>
                </a:cubicBezTo>
                <a:cubicBezTo>
                  <a:pt x="17" y="11"/>
                  <a:pt x="15" y="12"/>
                  <a:pt x="14" y="13"/>
                </a:cubicBezTo>
                <a:cubicBezTo>
                  <a:pt x="14" y="14"/>
                  <a:pt x="14" y="14"/>
                  <a:pt x="15" y="14"/>
                </a:cubicBezTo>
                <a:close/>
                <a:moveTo>
                  <a:pt x="30" y="4"/>
                </a:moveTo>
                <a:cubicBezTo>
                  <a:pt x="30" y="4"/>
                  <a:pt x="30" y="4"/>
                  <a:pt x="30" y="4"/>
                </a:cubicBezTo>
                <a:cubicBezTo>
                  <a:pt x="31" y="4"/>
                  <a:pt x="33" y="4"/>
                  <a:pt x="34" y="4"/>
                </a:cubicBezTo>
                <a:cubicBezTo>
                  <a:pt x="30" y="6"/>
                  <a:pt x="26" y="9"/>
                  <a:pt x="22" y="12"/>
                </a:cubicBezTo>
                <a:cubicBezTo>
                  <a:pt x="19" y="14"/>
                  <a:pt x="24" y="10"/>
                  <a:pt x="25" y="10"/>
                </a:cubicBezTo>
                <a:cubicBezTo>
                  <a:pt x="27" y="8"/>
                  <a:pt x="29" y="6"/>
                  <a:pt x="30" y="4"/>
                </a:cubicBezTo>
                <a:close/>
                <a:moveTo>
                  <a:pt x="39" y="14"/>
                </a:moveTo>
                <a:cubicBezTo>
                  <a:pt x="44" y="12"/>
                  <a:pt x="48" y="9"/>
                  <a:pt x="52" y="6"/>
                </a:cubicBezTo>
                <a:cubicBezTo>
                  <a:pt x="52" y="6"/>
                  <a:pt x="52" y="7"/>
                  <a:pt x="51" y="7"/>
                </a:cubicBezTo>
                <a:cubicBezTo>
                  <a:pt x="50" y="8"/>
                  <a:pt x="49" y="9"/>
                  <a:pt x="48" y="10"/>
                </a:cubicBezTo>
                <a:cubicBezTo>
                  <a:pt x="47" y="11"/>
                  <a:pt x="45" y="12"/>
                  <a:pt x="44" y="14"/>
                </a:cubicBezTo>
                <a:cubicBezTo>
                  <a:pt x="43" y="14"/>
                  <a:pt x="44" y="15"/>
                  <a:pt x="44" y="14"/>
                </a:cubicBezTo>
                <a:cubicBezTo>
                  <a:pt x="47" y="13"/>
                  <a:pt x="51" y="10"/>
                  <a:pt x="54" y="8"/>
                </a:cubicBezTo>
                <a:cubicBezTo>
                  <a:pt x="57" y="6"/>
                  <a:pt x="54" y="9"/>
                  <a:pt x="53" y="10"/>
                </a:cubicBezTo>
                <a:cubicBezTo>
                  <a:pt x="52" y="11"/>
                  <a:pt x="50" y="12"/>
                  <a:pt x="49" y="14"/>
                </a:cubicBezTo>
                <a:cubicBezTo>
                  <a:pt x="49" y="14"/>
                  <a:pt x="49" y="15"/>
                  <a:pt x="49" y="14"/>
                </a:cubicBezTo>
                <a:cubicBezTo>
                  <a:pt x="50" y="14"/>
                  <a:pt x="55" y="12"/>
                  <a:pt x="54" y="14"/>
                </a:cubicBezTo>
                <a:cubicBezTo>
                  <a:pt x="54" y="14"/>
                  <a:pt x="54" y="15"/>
                  <a:pt x="54" y="14"/>
                </a:cubicBezTo>
                <a:cubicBezTo>
                  <a:pt x="55" y="13"/>
                  <a:pt x="55" y="13"/>
                  <a:pt x="54" y="12"/>
                </a:cubicBezTo>
                <a:cubicBezTo>
                  <a:pt x="54" y="11"/>
                  <a:pt x="54" y="11"/>
                  <a:pt x="54" y="11"/>
                </a:cubicBezTo>
                <a:cubicBezTo>
                  <a:pt x="53" y="12"/>
                  <a:pt x="52" y="12"/>
                  <a:pt x="52" y="13"/>
                </a:cubicBezTo>
                <a:cubicBezTo>
                  <a:pt x="49" y="14"/>
                  <a:pt x="53" y="12"/>
                  <a:pt x="53" y="11"/>
                </a:cubicBezTo>
                <a:cubicBezTo>
                  <a:pt x="54" y="10"/>
                  <a:pt x="55" y="9"/>
                  <a:pt x="56" y="7"/>
                </a:cubicBezTo>
                <a:cubicBezTo>
                  <a:pt x="56" y="10"/>
                  <a:pt x="56" y="12"/>
                  <a:pt x="56" y="15"/>
                </a:cubicBezTo>
                <a:cubicBezTo>
                  <a:pt x="48" y="15"/>
                  <a:pt x="41" y="15"/>
                  <a:pt x="33" y="14"/>
                </a:cubicBezTo>
                <a:cubicBezTo>
                  <a:pt x="38" y="13"/>
                  <a:pt x="42" y="9"/>
                  <a:pt x="46" y="6"/>
                </a:cubicBezTo>
                <a:cubicBezTo>
                  <a:pt x="51" y="3"/>
                  <a:pt x="47" y="6"/>
                  <a:pt x="45" y="8"/>
                </a:cubicBezTo>
                <a:cubicBezTo>
                  <a:pt x="43" y="10"/>
                  <a:pt x="40" y="11"/>
                  <a:pt x="38" y="14"/>
                </a:cubicBezTo>
                <a:cubicBezTo>
                  <a:pt x="38" y="14"/>
                  <a:pt x="38" y="15"/>
                  <a:pt x="39" y="14"/>
                </a:cubicBezTo>
                <a:close/>
                <a:moveTo>
                  <a:pt x="56" y="6"/>
                </a:moveTo>
                <a:cubicBezTo>
                  <a:pt x="54" y="7"/>
                  <a:pt x="52" y="9"/>
                  <a:pt x="49" y="10"/>
                </a:cubicBezTo>
                <a:cubicBezTo>
                  <a:pt x="48" y="11"/>
                  <a:pt x="48" y="12"/>
                  <a:pt x="47" y="12"/>
                </a:cubicBezTo>
                <a:cubicBezTo>
                  <a:pt x="47" y="12"/>
                  <a:pt x="46" y="12"/>
                  <a:pt x="46" y="12"/>
                </a:cubicBezTo>
                <a:cubicBezTo>
                  <a:pt x="49" y="10"/>
                  <a:pt x="52" y="8"/>
                  <a:pt x="54" y="5"/>
                </a:cubicBezTo>
                <a:cubicBezTo>
                  <a:pt x="54" y="4"/>
                  <a:pt x="54" y="4"/>
                  <a:pt x="53" y="4"/>
                </a:cubicBezTo>
                <a:cubicBezTo>
                  <a:pt x="49" y="7"/>
                  <a:pt x="45" y="11"/>
                  <a:pt x="40" y="13"/>
                </a:cubicBezTo>
                <a:cubicBezTo>
                  <a:pt x="41" y="13"/>
                  <a:pt x="43" y="10"/>
                  <a:pt x="44" y="9"/>
                </a:cubicBezTo>
                <a:cubicBezTo>
                  <a:pt x="46" y="8"/>
                  <a:pt x="48" y="6"/>
                  <a:pt x="50" y="4"/>
                </a:cubicBezTo>
                <a:cubicBezTo>
                  <a:pt x="50" y="4"/>
                  <a:pt x="50" y="4"/>
                  <a:pt x="50" y="4"/>
                </a:cubicBezTo>
                <a:cubicBezTo>
                  <a:pt x="52" y="4"/>
                  <a:pt x="54" y="4"/>
                  <a:pt x="56" y="4"/>
                </a:cubicBezTo>
                <a:cubicBezTo>
                  <a:pt x="56" y="5"/>
                  <a:pt x="56" y="5"/>
                  <a:pt x="56" y="6"/>
                </a:cubicBezTo>
                <a:close/>
                <a:moveTo>
                  <a:pt x="34" y="13"/>
                </a:moveTo>
                <a:cubicBezTo>
                  <a:pt x="38" y="12"/>
                  <a:pt x="42" y="8"/>
                  <a:pt x="45" y="4"/>
                </a:cubicBezTo>
                <a:cubicBezTo>
                  <a:pt x="45" y="4"/>
                  <a:pt x="45" y="4"/>
                  <a:pt x="45" y="4"/>
                </a:cubicBezTo>
                <a:cubicBezTo>
                  <a:pt x="46" y="4"/>
                  <a:pt x="48" y="4"/>
                  <a:pt x="49" y="4"/>
                </a:cubicBezTo>
                <a:cubicBezTo>
                  <a:pt x="44" y="6"/>
                  <a:pt x="40" y="11"/>
                  <a:pt x="34" y="13"/>
                </a:cubicBezTo>
                <a:close/>
                <a:moveTo>
                  <a:pt x="40" y="4"/>
                </a:moveTo>
                <a:cubicBezTo>
                  <a:pt x="41" y="4"/>
                  <a:pt x="43" y="4"/>
                  <a:pt x="44" y="4"/>
                </a:cubicBezTo>
                <a:cubicBezTo>
                  <a:pt x="40" y="6"/>
                  <a:pt x="36" y="9"/>
                  <a:pt x="33" y="11"/>
                </a:cubicBezTo>
                <a:cubicBezTo>
                  <a:pt x="36" y="9"/>
                  <a:pt x="38" y="7"/>
                  <a:pt x="40" y="4"/>
                </a:cubicBezTo>
                <a:cubicBezTo>
                  <a:pt x="40" y="4"/>
                  <a:pt x="40" y="4"/>
                  <a:pt x="40" y="4"/>
                </a:cubicBezTo>
                <a:close/>
                <a:moveTo>
                  <a:pt x="34" y="4"/>
                </a:moveTo>
                <a:cubicBezTo>
                  <a:pt x="35" y="4"/>
                  <a:pt x="35" y="4"/>
                  <a:pt x="35" y="4"/>
                </a:cubicBezTo>
                <a:cubicBezTo>
                  <a:pt x="36" y="4"/>
                  <a:pt x="38" y="4"/>
                  <a:pt x="39" y="4"/>
                </a:cubicBezTo>
                <a:cubicBezTo>
                  <a:pt x="35" y="7"/>
                  <a:pt x="30" y="9"/>
                  <a:pt x="26" y="12"/>
                </a:cubicBezTo>
                <a:cubicBezTo>
                  <a:pt x="26" y="12"/>
                  <a:pt x="26" y="12"/>
                  <a:pt x="25" y="12"/>
                </a:cubicBezTo>
                <a:cubicBezTo>
                  <a:pt x="26" y="12"/>
                  <a:pt x="27" y="11"/>
                  <a:pt x="27" y="10"/>
                </a:cubicBezTo>
                <a:cubicBezTo>
                  <a:pt x="30" y="8"/>
                  <a:pt x="32" y="6"/>
                  <a:pt x="34" y="4"/>
                </a:cubicBezTo>
                <a:close/>
                <a:moveTo>
                  <a:pt x="26" y="14"/>
                </a:moveTo>
                <a:cubicBezTo>
                  <a:pt x="26" y="14"/>
                  <a:pt x="25" y="14"/>
                  <a:pt x="24" y="14"/>
                </a:cubicBezTo>
                <a:cubicBezTo>
                  <a:pt x="29" y="11"/>
                  <a:pt x="34" y="8"/>
                  <a:pt x="38" y="5"/>
                </a:cubicBezTo>
                <a:cubicBezTo>
                  <a:pt x="36" y="7"/>
                  <a:pt x="35" y="9"/>
                  <a:pt x="33" y="10"/>
                </a:cubicBezTo>
                <a:cubicBezTo>
                  <a:pt x="31" y="11"/>
                  <a:pt x="30" y="12"/>
                  <a:pt x="28" y="13"/>
                </a:cubicBezTo>
                <a:cubicBezTo>
                  <a:pt x="28" y="14"/>
                  <a:pt x="28" y="14"/>
                  <a:pt x="29" y="14"/>
                </a:cubicBezTo>
                <a:cubicBezTo>
                  <a:pt x="34" y="12"/>
                  <a:pt x="38" y="8"/>
                  <a:pt x="42" y="6"/>
                </a:cubicBezTo>
                <a:cubicBezTo>
                  <a:pt x="44" y="4"/>
                  <a:pt x="44" y="5"/>
                  <a:pt x="42" y="6"/>
                </a:cubicBezTo>
                <a:cubicBezTo>
                  <a:pt x="41" y="7"/>
                  <a:pt x="40" y="9"/>
                  <a:pt x="38" y="10"/>
                </a:cubicBezTo>
                <a:cubicBezTo>
                  <a:pt x="36" y="11"/>
                  <a:pt x="34" y="12"/>
                  <a:pt x="33" y="14"/>
                </a:cubicBezTo>
                <a:cubicBezTo>
                  <a:pt x="32" y="14"/>
                  <a:pt x="32" y="14"/>
                  <a:pt x="33" y="14"/>
                </a:cubicBezTo>
                <a:cubicBezTo>
                  <a:pt x="31" y="14"/>
                  <a:pt x="28" y="14"/>
                  <a:pt x="26" y="14"/>
                </a:cubicBezTo>
                <a:close/>
                <a:moveTo>
                  <a:pt x="32" y="11"/>
                </a:moveTo>
                <a:cubicBezTo>
                  <a:pt x="32" y="11"/>
                  <a:pt x="32" y="12"/>
                  <a:pt x="31" y="12"/>
                </a:cubicBezTo>
                <a:cubicBezTo>
                  <a:pt x="32" y="12"/>
                  <a:pt x="32" y="11"/>
                  <a:pt x="32" y="11"/>
                </a:cubicBezTo>
                <a:close/>
                <a:moveTo>
                  <a:pt x="29" y="4"/>
                </a:moveTo>
                <a:cubicBezTo>
                  <a:pt x="25" y="6"/>
                  <a:pt x="22" y="9"/>
                  <a:pt x="18" y="11"/>
                </a:cubicBezTo>
                <a:cubicBezTo>
                  <a:pt x="21" y="9"/>
                  <a:pt x="24" y="7"/>
                  <a:pt x="25" y="4"/>
                </a:cubicBezTo>
                <a:cubicBezTo>
                  <a:pt x="26" y="4"/>
                  <a:pt x="25" y="3"/>
                  <a:pt x="25" y="4"/>
                </a:cubicBezTo>
                <a:cubicBezTo>
                  <a:pt x="21" y="7"/>
                  <a:pt x="16" y="10"/>
                  <a:pt x="12" y="13"/>
                </a:cubicBezTo>
                <a:cubicBezTo>
                  <a:pt x="12" y="13"/>
                  <a:pt x="15" y="9"/>
                  <a:pt x="15" y="9"/>
                </a:cubicBezTo>
                <a:cubicBezTo>
                  <a:pt x="17" y="7"/>
                  <a:pt x="19" y="6"/>
                  <a:pt x="20" y="4"/>
                </a:cubicBezTo>
                <a:cubicBezTo>
                  <a:pt x="21" y="4"/>
                  <a:pt x="20" y="3"/>
                  <a:pt x="20" y="4"/>
                </a:cubicBezTo>
                <a:cubicBezTo>
                  <a:pt x="17" y="5"/>
                  <a:pt x="14" y="7"/>
                  <a:pt x="12" y="9"/>
                </a:cubicBezTo>
                <a:cubicBezTo>
                  <a:pt x="11" y="10"/>
                  <a:pt x="10" y="11"/>
                  <a:pt x="8" y="11"/>
                </a:cubicBezTo>
                <a:cubicBezTo>
                  <a:pt x="5" y="14"/>
                  <a:pt x="9" y="10"/>
                  <a:pt x="9" y="10"/>
                </a:cubicBezTo>
                <a:cubicBezTo>
                  <a:pt x="11" y="8"/>
                  <a:pt x="13" y="6"/>
                  <a:pt x="15" y="4"/>
                </a:cubicBezTo>
                <a:cubicBezTo>
                  <a:pt x="15" y="4"/>
                  <a:pt x="15" y="3"/>
                  <a:pt x="14" y="4"/>
                </a:cubicBezTo>
                <a:cubicBezTo>
                  <a:pt x="11" y="6"/>
                  <a:pt x="7" y="10"/>
                  <a:pt x="4" y="12"/>
                </a:cubicBezTo>
                <a:cubicBezTo>
                  <a:pt x="7" y="9"/>
                  <a:pt x="10" y="7"/>
                  <a:pt x="11" y="3"/>
                </a:cubicBezTo>
                <a:cubicBezTo>
                  <a:pt x="17" y="3"/>
                  <a:pt x="23" y="4"/>
                  <a:pt x="29" y="4"/>
                </a:cubicBezTo>
                <a:close/>
                <a:moveTo>
                  <a:pt x="17" y="12"/>
                </a:moveTo>
                <a:cubicBezTo>
                  <a:pt x="17" y="12"/>
                  <a:pt x="18" y="12"/>
                  <a:pt x="18" y="11"/>
                </a:cubicBezTo>
                <a:cubicBezTo>
                  <a:pt x="18" y="12"/>
                  <a:pt x="17" y="12"/>
                  <a:pt x="17" y="12"/>
                </a:cubicBezTo>
                <a:close/>
                <a:moveTo>
                  <a:pt x="10" y="3"/>
                </a:moveTo>
                <a:cubicBezTo>
                  <a:pt x="8" y="5"/>
                  <a:pt x="5" y="7"/>
                  <a:pt x="3" y="9"/>
                </a:cubicBezTo>
                <a:cubicBezTo>
                  <a:pt x="3" y="9"/>
                  <a:pt x="3" y="9"/>
                  <a:pt x="3" y="9"/>
                </a:cubicBezTo>
                <a:cubicBezTo>
                  <a:pt x="5" y="7"/>
                  <a:pt x="6" y="5"/>
                  <a:pt x="7" y="3"/>
                </a:cubicBezTo>
                <a:cubicBezTo>
                  <a:pt x="8" y="3"/>
                  <a:pt x="9" y="3"/>
                  <a:pt x="1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66"/>
          <p:cNvSpPr>
            <a:spLocks noEditPoints="1"/>
          </p:cNvSpPr>
          <p:nvPr/>
        </p:nvSpPr>
        <p:spPr bwMode="auto">
          <a:xfrm>
            <a:off x="5983288" y="1528763"/>
            <a:ext cx="93663" cy="82550"/>
          </a:xfrm>
          <a:custGeom>
            <a:avLst/>
            <a:gdLst>
              <a:gd name="T0" fmla="*/ 13 w 25"/>
              <a:gd name="T1" fmla="*/ 22 h 22"/>
              <a:gd name="T2" fmla="*/ 13 w 25"/>
              <a:gd name="T3" fmla="*/ 22 h 22"/>
              <a:gd name="T4" fmla="*/ 24 w 25"/>
              <a:gd name="T5" fmla="*/ 12 h 22"/>
              <a:gd name="T6" fmla="*/ 16 w 25"/>
              <a:gd name="T7" fmla="*/ 2 h 22"/>
              <a:gd name="T8" fmla="*/ 13 w 25"/>
              <a:gd name="T9" fmla="*/ 22 h 22"/>
              <a:gd name="T10" fmla="*/ 7 w 25"/>
              <a:gd name="T11" fmla="*/ 11 h 22"/>
              <a:gd name="T12" fmla="*/ 8 w 25"/>
              <a:gd name="T13" fmla="*/ 11 h 22"/>
              <a:gd name="T14" fmla="*/ 15 w 25"/>
              <a:gd name="T15" fmla="*/ 6 h 22"/>
              <a:gd name="T16" fmla="*/ 7 w 25"/>
              <a:gd name="T17" fmla="*/ 12 h 22"/>
              <a:gd name="T18" fmla="*/ 7 w 25"/>
              <a:gd name="T19" fmla="*/ 11 h 22"/>
              <a:gd name="T20" fmla="*/ 19 w 25"/>
              <a:gd name="T21" fmla="*/ 7 h 22"/>
              <a:gd name="T22" fmla="*/ 8 w 25"/>
              <a:gd name="T23" fmla="*/ 13 h 22"/>
              <a:gd name="T24" fmla="*/ 8 w 25"/>
              <a:gd name="T25" fmla="*/ 13 h 22"/>
              <a:gd name="T26" fmla="*/ 16 w 25"/>
              <a:gd name="T27" fmla="*/ 5 h 22"/>
              <a:gd name="T28" fmla="*/ 16 w 25"/>
              <a:gd name="T29" fmla="*/ 5 h 22"/>
              <a:gd name="T30" fmla="*/ 19 w 25"/>
              <a:gd name="T31" fmla="*/ 7 h 22"/>
              <a:gd name="T32" fmla="*/ 19 w 25"/>
              <a:gd name="T33" fmla="*/ 7 h 22"/>
              <a:gd name="T34" fmla="*/ 17 w 25"/>
              <a:gd name="T35" fmla="*/ 9 h 22"/>
              <a:gd name="T36" fmla="*/ 9 w 25"/>
              <a:gd name="T37" fmla="*/ 16 h 22"/>
              <a:gd name="T38" fmla="*/ 8 w 25"/>
              <a:gd name="T39" fmla="*/ 14 h 22"/>
              <a:gd name="T40" fmla="*/ 17 w 25"/>
              <a:gd name="T41" fmla="*/ 9 h 22"/>
              <a:gd name="T42" fmla="*/ 10 w 25"/>
              <a:gd name="T43" fmla="*/ 17 h 22"/>
              <a:gd name="T44" fmla="*/ 17 w 25"/>
              <a:gd name="T45" fmla="*/ 13 h 22"/>
              <a:gd name="T46" fmla="*/ 11 w 25"/>
              <a:gd name="T47" fmla="*/ 18 h 22"/>
              <a:gd name="T48" fmla="*/ 11 w 25"/>
              <a:gd name="T49" fmla="*/ 18 h 22"/>
              <a:gd name="T50" fmla="*/ 10 w 25"/>
              <a:gd name="T51" fmla="*/ 17 h 22"/>
              <a:gd name="T52" fmla="*/ 22 w 25"/>
              <a:gd name="T53" fmla="*/ 12 h 22"/>
              <a:gd name="T54" fmla="*/ 13 w 25"/>
              <a:gd name="T55" fmla="*/ 19 h 22"/>
              <a:gd name="T56" fmla="*/ 12 w 25"/>
              <a:gd name="T57" fmla="*/ 18 h 22"/>
              <a:gd name="T58" fmla="*/ 19 w 25"/>
              <a:gd name="T59" fmla="*/ 14 h 22"/>
              <a:gd name="T60" fmla="*/ 16 w 25"/>
              <a:gd name="T61" fmla="*/ 16 h 22"/>
              <a:gd name="T62" fmla="*/ 17 w 25"/>
              <a:gd name="T63" fmla="*/ 17 h 22"/>
              <a:gd name="T64" fmla="*/ 20 w 25"/>
              <a:gd name="T65" fmla="*/ 14 h 22"/>
              <a:gd name="T66" fmla="*/ 20 w 25"/>
              <a:gd name="T67" fmla="*/ 13 h 22"/>
              <a:gd name="T68" fmla="*/ 13 w 25"/>
              <a:gd name="T69" fmla="*/ 17 h 22"/>
              <a:gd name="T70" fmla="*/ 20 w 25"/>
              <a:gd name="T71" fmla="*/ 11 h 22"/>
              <a:gd name="T72" fmla="*/ 19 w 25"/>
              <a:gd name="T73" fmla="*/ 11 h 22"/>
              <a:gd name="T74" fmla="*/ 11 w 25"/>
              <a:gd name="T75" fmla="*/ 16 h 22"/>
              <a:gd name="T76" fmla="*/ 20 w 25"/>
              <a:gd name="T77" fmla="*/ 7 h 22"/>
              <a:gd name="T78" fmla="*/ 20 w 25"/>
              <a:gd name="T79" fmla="*/ 7 h 22"/>
              <a:gd name="T80" fmla="*/ 22 w 25"/>
              <a:gd name="T81" fmla="*/ 12 h 22"/>
              <a:gd name="T82" fmla="*/ 14 w 25"/>
              <a:gd name="T83" fmla="*/ 5 h 22"/>
              <a:gd name="T84" fmla="*/ 15 w 25"/>
              <a:gd name="T85" fmla="*/ 5 h 22"/>
              <a:gd name="T86" fmla="*/ 8 w 25"/>
              <a:gd name="T87" fmla="*/ 10 h 22"/>
              <a:gd name="T88" fmla="*/ 14 w 25"/>
              <a:gd name="T89"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 h="22">
                <a:moveTo>
                  <a:pt x="13" y="22"/>
                </a:moveTo>
                <a:cubicBezTo>
                  <a:pt x="13" y="22"/>
                  <a:pt x="13" y="22"/>
                  <a:pt x="13" y="22"/>
                </a:cubicBezTo>
                <a:cubicBezTo>
                  <a:pt x="19" y="22"/>
                  <a:pt x="24" y="18"/>
                  <a:pt x="24" y="12"/>
                </a:cubicBezTo>
                <a:cubicBezTo>
                  <a:pt x="25" y="7"/>
                  <a:pt x="21" y="3"/>
                  <a:pt x="16" y="2"/>
                </a:cubicBezTo>
                <a:cubicBezTo>
                  <a:pt x="3" y="0"/>
                  <a:pt x="0" y="19"/>
                  <a:pt x="13" y="22"/>
                </a:cubicBezTo>
                <a:close/>
                <a:moveTo>
                  <a:pt x="7" y="11"/>
                </a:moveTo>
                <a:cubicBezTo>
                  <a:pt x="7" y="11"/>
                  <a:pt x="8" y="11"/>
                  <a:pt x="8" y="11"/>
                </a:cubicBezTo>
                <a:cubicBezTo>
                  <a:pt x="10" y="9"/>
                  <a:pt x="12" y="8"/>
                  <a:pt x="15" y="6"/>
                </a:cubicBezTo>
                <a:cubicBezTo>
                  <a:pt x="13" y="9"/>
                  <a:pt x="10" y="10"/>
                  <a:pt x="7" y="12"/>
                </a:cubicBezTo>
                <a:cubicBezTo>
                  <a:pt x="7" y="12"/>
                  <a:pt x="7" y="11"/>
                  <a:pt x="7" y="11"/>
                </a:cubicBezTo>
                <a:close/>
                <a:moveTo>
                  <a:pt x="19" y="7"/>
                </a:moveTo>
                <a:cubicBezTo>
                  <a:pt x="15" y="9"/>
                  <a:pt x="12" y="12"/>
                  <a:pt x="8" y="13"/>
                </a:cubicBezTo>
                <a:cubicBezTo>
                  <a:pt x="8" y="13"/>
                  <a:pt x="8" y="13"/>
                  <a:pt x="8" y="13"/>
                </a:cubicBezTo>
                <a:cubicBezTo>
                  <a:pt x="10" y="11"/>
                  <a:pt x="14" y="9"/>
                  <a:pt x="16" y="5"/>
                </a:cubicBezTo>
                <a:cubicBezTo>
                  <a:pt x="16" y="5"/>
                  <a:pt x="16" y="5"/>
                  <a:pt x="16" y="5"/>
                </a:cubicBezTo>
                <a:cubicBezTo>
                  <a:pt x="17" y="5"/>
                  <a:pt x="19" y="6"/>
                  <a:pt x="19" y="7"/>
                </a:cubicBezTo>
                <a:cubicBezTo>
                  <a:pt x="19" y="7"/>
                  <a:pt x="19" y="7"/>
                  <a:pt x="19" y="7"/>
                </a:cubicBezTo>
                <a:close/>
                <a:moveTo>
                  <a:pt x="17" y="9"/>
                </a:moveTo>
                <a:cubicBezTo>
                  <a:pt x="14" y="11"/>
                  <a:pt x="12" y="14"/>
                  <a:pt x="9" y="16"/>
                </a:cubicBezTo>
                <a:cubicBezTo>
                  <a:pt x="8" y="16"/>
                  <a:pt x="8" y="15"/>
                  <a:pt x="8" y="14"/>
                </a:cubicBezTo>
                <a:cubicBezTo>
                  <a:pt x="11" y="13"/>
                  <a:pt x="14" y="11"/>
                  <a:pt x="17" y="9"/>
                </a:cubicBezTo>
                <a:close/>
                <a:moveTo>
                  <a:pt x="10" y="17"/>
                </a:moveTo>
                <a:cubicBezTo>
                  <a:pt x="12" y="16"/>
                  <a:pt x="15" y="14"/>
                  <a:pt x="17" y="13"/>
                </a:cubicBezTo>
                <a:cubicBezTo>
                  <a:pt x="15" y="14"/>
                  <a:pt x="13" y="16"/>
                  <a:pt x="11" y="18"/>
                </a:cubicBezTo>
                <a:cubicBezTo>
                  <a:pt x="11" y="18"/>
                  <a:pt x="11" y="18"/>
                  <a:pt x="11" y="18"/>
                </a:cubicBezTo>
                <a:cubicBezTo>
                  <a:pt x="11" y="18"/>
                  <a:pt x="10" y="17"/>
                  <a:pt x="10" y="17"/>
                </a:cubicBezTo>
                <a:close/>
                <a:moveTo>
                  <a:pt x="22" y="12"/>
                </a:moveTo>
                <a:cubicBezTo>
                  <a:pt x="21" y="16"/>
                  <a:pt x="17" y="19"/>
                  <a:pt x="13" y="19"/>
                </a:cubicBezTo>
                <a:cubicBezTo>
                  <a:pt x="13" y="19"/>
                  <a:pt x="12" y="19"/>
                  <a:pt x="12" y="18"/>
                </a:cubicBezTo>
                <a:cubicBezTo>
                  <a:pt x="14" y="17"/>
                  <a:pt x="17" y="16"/>
                  <a:pt x="19" y="14"/>
                </a:cubicBezTo>
                <a:cubicBezTo>
                  <a:pt x="18" y="15"/>
                  <a:pt x="17" y="16"/>
                  <a:pt x="16" y="16"/>
                </a:cubicBezTo>
                <a:cubicBezTo>
                  <a:pt x="16" y="17"/>
                  <a:pt x="16" y="17"/>
                  <a:pt x="17" y="17"/>
                </a:cubicBezTo>
                <a:cubicBezTo>
                  <a:pt x="18" y="16"/>
                  <a:pt x="20" y="15"/>
                  <a:pt x="20" y="14"/>
                </a:cubicBezTo>
                <a:cubicBezTo>
                  <a:pt x="20" y="13"/>
                  <a:pt x="20" y="13"/>
                  <a:pt x="20" y="13"/>
                </a:cubicBezTo>
                <a:cubicBezTo>
                  <a:pt x="18" y="14"/>
                  <a:pt x="16" y="16"/>
                  <a:pt x="13" y="17"/>
                </a:cubicBezTo>
                <a:cubicBezTo>
                  <a:pt x="15" y="15"/>
                  <a:pt x="18" y="13"/>
                  <a:pt x="20" y="11"/>
                </a:cubicBezTo>
                <a:cubicBezTo>
                  <a:pt x="20" y="11"/>
                  <a:pt x="20" y="10"/>
                  <a:pt x="19" y="11"/>
                </a:cubicBezTo>
                <a:cubicBezTo>
                  <a:pt x="16" y="12"/>
                  <a:pt x="14" y="14"/>
                  <a:pt x="11" y="16"/>
                </a:cubicBezTo>
                <a:cubicBezTo>
                  <a:pt x="14" y="13"/>
                  <a:pt x="17" y="10"/>
                  <a:pt x="20" y="7"/>
                </a:cubicBezTo>
                <a:cubicBezTo>
                  <a:pt x="20" y="7"/>
                  <a:pt x="20" y="7"/>
                  <a:pt x="20" y="7"/>
                </a:cubicBezTo>
                <a:cubicBezTo>
                  <a:pt x="21" y="8"/>
                  <a:pt x="22" y="10"/>
                  <a:pt x="22" y="12"/>
                </a:cubicBezTo>
                <a:close/>
                <a:moveTo>
                  <a:pt x="14" y="5"/>
                </a:moveTo>
                <a:cubicBezTo>
                  <a:pt x="15" y="5"/>
                  <a:pt x="15" y="5"/>
                  <a:pt x="15" y="5"/>
                </a:cubicBezTo>
                <a:cubicBezTo>
                  <a:pt x="13" y="7"/>
                  <a:pt x="10" y="8"/>
                  <a:pt x="8" y="10"/>
                </a:cubicBezTo>
                <a:cubicBezTo>
                  <a:pt x="8" y="7"/>
                  <a:pt x="11"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67"/>
          <p:cNvSpPr>
            <a:spLocks noEditPoints="1"/>
          </p:cNvSpPr>
          <p:nvPr/>
        </p:nvSpPr>
        <p:spPr bwMode="auto">
          <a:xfrm>
            <a:off x="5908675" y="1627188"/>
            <a:ext cx="258763" cy="71438"/>
          </a:xfrm>
          <a:custGeom>
            <a:avLst/>
            <a:gdLst>
              <a:gd name="T0" fmla="*/ 69 w 69"/>
              <a:gd name="T1" fmla="*/ 4 h 19"/>
              <a:gd name="T2" fmla="*/ 1 w 69"/>
              <a:gd name="T3" fmla="*/ 1 h 19"/>
              <a:gd name="T4" fmla="*/ 2 w 69"/>
              <a:gd name="T5" fmla="*/ 17 h 19"/>
              <a:gd name="T6" fmla="*/ 46 w 69"/>
              <a:gd name="T7" fmla="*/ 7 h 19"/>
              <a:gd name="T8" fmla="*/ 38 w 69"/>
              <a:gd name="T9" fmla="*/ 15 h 19"/>
              <a:gd name="T10" fmla="*/ 42 w 69"/>
              <a:gd name="T11" fmla="*/ 9 h 19"/>
              <a:gd name="T12" fmla="*/ 29 w 69"/>
              <a:gd name="T13" fmla="*/ 7 h 19"/>
              <a:gd name="T14" fmla="*/ 21 w 69"/>
              <a:gd name="T15" fmla="*/ 15 h 19"/>
              <a:gd name="T16" fmla="*/ 7 w 69"/>
              <a:gd name="T17" fmla="*/ 14 h 19"/>
              <a:gd name="T18" fmla="*/ 3 w 69"/>
              <a:gd name="T19" fmla="*/ 10 h 19"/>
              <a:gd name="T20" fmla="*/ 12 w 69"/>
              <a:gd name="T21" fmla="*/ 3 h 19"/>
              <a:gd name="T22" fmla="*/ 22 w 69"/>
              <a:gd name="T23" fmla="*/ 4 h 19"/>
              <a:gd name="T24" fmla="*/ 11 w 69"/>
              <a:gd name="T25" fmla="*/ 12 h 19"/>
              <a:gd name="T26" fmla="*/ 18 w 69"/>
              <a:gd name="T27" fmla="*/ 3 h 19"/>
              <a:gd name="T28" fmla="*/ 3 w 69"/>
              <a:gd name="T29" fmla="*/ 8 h 19"/>
              <a:gd name="T30" fmla="*/ 11 w 69"/>
              <a:gd name="T31" fmla="*/ 5 h 19"/>
              <a:gd name="T32" fmla="*/ 13 w 69"/>
              <a:gd name="T33" fmla="*/ 3 h 19"/>
              <a:gd name="T34" fmla="*/ 3 w 69"/>
              <a:gd name="T35" fmla="*/ 7 h 19"/>
              <a:gd name="T36" fmla="*/ 16 w 69"/>
              <a:gd name="T37" fmla="*/ 9 h 19"/>
              <a:gd name="T38" fmla="*/ 14 w 69"/>
              <a:gd name="T39" fmla="*/ 14 h 19"/>
              <a:gd name="T40" fmla="*/ 23 w 69"/>
              <a:gd name="T41" fmla="*/ 5 h 19"/>
              <a:gd name="T42" fmla="*/ 16 w 69"/>
              <a:gd name="T43" fmla="*/ 14 h 19"/>
              <a:gd name="T44" fmla="*/ 17 w 69"/>
              <a:gd name="T45" fmla="*/ 14 h 19"/>
              <a:gd name="T46" fmla="*/ 20 w 69"/>
              <a:gd name="T47" fmla="*/ 15 h 19"/>
              <a:gd name="T48" fmla="*/ 36 w 69"/>
              <a:gd name="T49" fmla="*/ 6 h 19"/>
              <a:gd name="T50" fmla="*/ 33 w 69"/>
              <a:gd name="T51" fmla="*/ 15 h 19"/>
              <a:gd name="T52" fmla="*/ 39 w 69"/>
              <a:gd name="T53" fmla="*/ 8 h 19"/>
              <a:gd name="T54" fmla="*/ 60 w 69"/>
              <a:gd name="T55" fmla="*/ 5 h 19"/>
              <a:gd name="T56" fmla="*/ 58 w 69"/>
              <a:gd name="T57" fmla="*/ 12 h 19"/>
              <a:gd name="T58" fmla="*/ 55 w 69"/>
              <a:gd name="T59" fmla="*/ 4 h 19"/>
              <a:gd name="T60" fmla="*/ 51 w 69"/>
              <a:gd name="T61" fmla="*/ 4 h 19"/>
              <a:gd name="T62" fmla="*/ 55 w 69"/>
              <a:gd name="T63" fmla="*/ 5 h 19"/>
              <a:gd name="T64" fmla="*/ 52 w 69"/>
              <a:gd name="T65" fmla="*/ 8 h 19"/>
              <a:gd name="T66" fmla="*/ 58 w 69"/>
              <a:gd name="T67" fmla="*/ 7 h 19"/>
              <a:gd name="T68" fmla="*/ 43 w 69"/>
              <a:gd name="T69" fmla="*/ 15 h 19"/>
              <a:gd name="T70" fmla="*/ 60 w 69"/>
              <a:gd name="T71" fmla="*/ 9 h 19"/>
              <a:gd name="T72" fmla="*/ 59 w 69"/>
              <a:gd name="T73" fmla="*/ 8 h 19"/>
              <a:gd name="T74" fmla="*/ 60 w 69"/>
              <a:gd name="T75" fmla="*/ 16 h 19"/>
              <a:gd name="T76" fmla="*/ 66 w 69"/>
              <a:gd name="T77" fmla="*/ 15 h 19"/>
              <a:gd name="T78" fmla="*/ 66 w 69"/>
              <a:gd name="T79" fmla="*/ 10 h 19"/>
              <a:gd name="T80" fmla="*/ 66 w 69"/>
              <a:gd name="T81" fmla="*/ 5 h 19"/>
              <a:gd name="T82" fmla="*/ 63 w 69"/>
              <a:gd name="T83" fmla="*/ 8 h 19"/>
              <a:gd name="T84" fmla="*/ 47 w 69"/>
              <a:gd name="T85" fmla="*/ 5 h 19"/>
              <a:gd name="T86" fmla="*/ 43 w 69"/>
              <a:gd name="T87" fmla="*/ 4 h 19"/>
              <a:gd name="T88" fmla="*/ 38 w 69"/>
              <a:gd name="T89" fmla="*/ 5 h 19"/>
              <a:gd name="T90" fmla="*/ 33 w 69"/>
              <a:gd name="T91" fmla="*/ 4 h 19"/>
              <a:gd name="T92" fmla="*/ 24 w 69"/>
              <a:gd name="T93" fmla="*/ 10 h 19"/>
              <a:gd name="T94" fmla="*/ 17 w 69"/>
              <a:gd name="T95" fmla="*/ 14 h 19"/>
              <a:gd name="T96" fmla="*/ 37 w 69"/>
              <a:gd name="T97"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 h="19">
                <a:moveTo>
                  <a:pt x="67" y="19"/>
                </a:moveTo>
                <a:cubicBezTo>
                  <a:pt x="68" y="19"/>
                  <a:pt x="69" y="19"/>
                  <a:pt x="69" y="18"/>
                </a:cubicBezTo>
                <a:cubicBezTo>
                  <a:pt x="69" y="13"/>
                  <a:pt x="69" y="8"/>
                  <a:pt x="69" y="4"/>
                </a:cubicBezTo>
                <a:cubicBezTo>
                  <a:pt x="69" y="4"/>
                  <a:pt x="69" y="4"/>
                  <a:pt x="69" y="4"/>
                </a:cubicBezTo>
                <a:cubicBezTo>
                  <a:pt x="69" y="3"/>
                  <a:pt x="69" y="3"/>
                  <a:pt x="68" y="3"/>
                </a:cubicBezTo>
                <a:cubicBezTo>
                  <a:pt x="59" y="1"/>
                  <a:pt x="50" y="1"/>
                  <a:pt x="40" y="1"/>
                </a:cubicBezTo>
                <a:cubicBezTo>
                  <a:pt x="27" y="0"/>
                  <a:pt x="14" y="1"/>
                  <a:pt x="1" y="1"/>
                </a:cubicBezTo>
                <a:cubicBezTo>
                  <a:pt x="1" y="1"/>
                  <a:pt x="1" y="1"/>
                  <a:pt x="1" y="1"/>
                </a:cubicBezTo>
                <a:cubicBezTo>
                  <a:pt x="0" y="1"/>
                  <a:pt x="0" y="2"/>
                  <a:pt x="0" y="2"/>
                </a:cubicBezTo>
                <a:cubicBezTo>
                  <a:pt x="0" y="7"/>
                  <a:pt x="1" y="11"/>
                  <a:pt x="1" y="16"/>
                </a:cubicBezTo>
                <a:cubicBezTo>
                  <a:pt x="1" y="16"/>
                  <a:pt x="1" y="16"/>
                  <a:pt x="1" y="17"/>
                </a:cubicBezTo>
                <a:cubicBezTo>
                  <a:pt x="1" y="17"/>
                  <a:pt x="2" y="17"/>
                  <a:pt x="2" y="17"/>
                </a:cubicBezTo>
                <a:cubicBezTo>
                  <a:pt x="24" y="17"/>
                  <a:pt x="45" y="19"/>
                  <a:pt x="67" y="19"/>
                </a:cubicBezTo>
                <a:cubicBezTo>
                  <a:pt x="67" y="19"/>
                  <a:pt x="67" y="19"/>
                  <a:pt x="67" y="19"/>
                </a:cubicBezTo>
                <a:close/>
                <a:moveTo>
                  <a:pt x="38" y="15"/>
                </a:moveTo>
                <a:cubicBezTo>
                  <a:pt x="41" y="13"/>
                  <a:pt x="43" y="10"/>
                  <a:pt x="46" y="7"/>
                </a:cubicBezTo>
                <a:cubicBezTo>
                  <a:pt x="47" y="6"/>
                  <a:pt x="48" y="5"/>
                  <a:pt x="50" y="5"/>
                </a:cubicBezTo>
                <a:cubicBezTo>
                  <a:pt x="50" y="5"/>
                  <a:pt x="48" y="8"/>
                  <a:pt x="48" y="8"/>
                </a:cubicBezTo>
                <a:cubicBezTo>
                  <a:pt x="47" y="11"/>
                  <a:pt x="44" y="13"/>
                  <a:pt x="42" y="15"/>
                </a:cubicBezTo>
                <a:cubicBezTo>
                  <a:pt x="41" y="15"/>
                  <a:pt x="39" y="15"/>
                  <a:pt x="38" y="15"/>
                </a:cubicBezTo>
                <a:close/>
                <a:moveTo>
                  <a:pt x="34" y="15"/>
                </a:moveTo>
                <a:cubicBezTo>
                  <a:pt x="37" y="13"/>
                  <a:pt x="39" y="10"/>
                  <a:pt x="42" y="8"/>
                </a:cubicBezTo>
                <a:cubicBezTo>
                  <a:pt x="43" y="7"/>
                  <a:pt x="44" y="6"/>
                  <a:pt x="46" y="5"/>
                </a:cubicBezTo>
                <a:cubicBezTo>
                  <a:pt x="45" y="6"/>
                  <a:pt x="43" y="8"/>
                  <a:pt x="42" y="9"/>
                </a:cubicBezTo>
                <a:cubicBezTo>
                  <a:pt x="41" y="11"/>
                  <a:pt x="39" y="13"/>
                  <a:pt x="36" y="15"/>
                </a:cubicBezTo>
                <a:cubicBezTo>
                  <a:pt x="36" y="15"/>
                  <a:pt x="35" y="15"/>
                  <a:pt x="34" y="15"/>
                </a:cubicBezTo>
                <a:close/>
                <a:moveTo>
                  <a:pt x="21" y="15"/>
                </a:moveTo>
                <a:cubicBezTo>
                  <a:pt x="24" y="12"/>
                  <a:pt x="26" y="10"/>
                  <a:pt x="29" y="7"/>
                </a:cubicBezTo>
                <a:cubicBezTo>
                  <a:pt x="30" y="6"/>
                  <a:pt x="31" y="6"/>
                  <a:pt x="32" y="5"/>
                </a:cubicBezTo>
                <a:cubicBezTo>
                  <a:pt x="31" y="6"/>
                  <a:pt x="30" y="7"/>
                  <a:pt x="29" y="8"/>
                </a:cubicBezTo>
                <a:cubicBezTo>
                  <a:pt x="27" y="10"/>
                  <a:pt x="25" y="12"/>
                  <a:pt x="23" y="15"/>
                </a:cubicBezTo>
                <a:cubicBezTo>
                  <a:pt x="22" y="15"/>
                  <a:pt x="21" y="15"/>
                  <a:pt x="21" y="15"/>
                </a:cubicBezTo>
                <a:close/>
                <a:moveTo>
                  <a:pt x="4" y="14"/>
                </a:moveTo>
                <a:cubicBezTo>
                  <a:pt x="8" y="12"/>
                  <a:pt x="12" y="8"/>
                  <a:pt x="15" y="5"/>
                </a:cubicBezTo>
                <a:cubicBezTo>
                  <a:pt x="19" y="3"/>
                  <a:pt x="13" y="8"/>
                  <a:pt x="13" y="9"/>
                </a:cubicBezTo>
                <a:cubicBezTo>
                  <a:pt x="11" y="11"/>
                  <a:pt x="9" y="12"/>
                  <a:pt x="7" y="14"/>
                </a:cubicBezTo>
                <a:cubicBezTo>
                  <a:pt x="6" y="14"/>
                  <a:pt x="5" y="14"/>
                  <a:pt x="4" y="14"/>
                </a:cubicBezTo>
                <a:close/>
                <a:moveTo>
                  <a:pt x="12" y="3"/>
                </a:moveTo>
                <a:cubicBezTo>
                  <a:pt x="9" y="5"/>
                  <a:pt x="7" y="7"/>
                  <a:pt x="4" y="9"/>
                </a:cubicBezTo>
                <a:cubicBezTo>
                  <a:pt x="4" y="10"/>
                  <a:pt x="3" y="10"/>
                  <a:pt x="3" y="10"/>
                </a:cubicBezTo>
                <a:cubicBezTo>
                  <a:pt x="3" y="10"/>
                  <a:pt x="3" y="10"/>
                  <a:pt x="3" y="10"/>
                </a:cubicBezTo>
                <a:cubicBezTo>
                  <a:pt x="4" y="9"/>
                  <a:pt x="5" y="8"/>
                  <a:pt x="5" y="8"/>
                </a:cubicBezTo>
                <a:cubicBezTo>
                  <a:pt x="6" y="6"/>
                  <a:pt x="7" y="5"/>
                  <a:pt x="8" y="3"/>
                </a:cubicBezTo>
                <a:cubicBezTo>
                  <a:pt x="9" y="3"/>
                  <a:pt x="11" y="3"/>
                  <a:pt x="12" y="3"/>
                </a:cubicBezTo>
                <a:close/>
                <a:moveTo>
                  <a:pt x="22" y="3"/>
                </a:moveTo>
                <a:cubicBezTo>
                  <a:pt x="23" y="3"/>
                  <a:pt x="24" y="3"/>
                  <a:pt x="25" y="3"/>
                </a:cubicBezTo>
                <a:cubicBezTo>
                  <a:pt x="23" y="4"/>
                  <a:pt x="22" y="5"/>
                  <a:pt x="21" y="6"/>
                </a:cubicBezTo>
                <a:cubicBezTo>
                  <a:pt x="21" y="5"/>
                  <a:pt x="22" y="4"/>
                  <a:pt x="22" y="4"/>
                </a:cubicBezTo>
                <a:cubicBezTo>
                  <a:pt x="23" y="3"/>
                  <a:pt x="23" y="3"/>
                  <a:pt x="22" y="3"/>
                </a:cubicBezTo>
                <a:close/>
                <a:moveTo>
                  <a:pt x="18" y="3"/>
                </a:moveTo>
                <a:cubicBezTo>
                  <a:pt x="19" y="3"/>
                  <a:pt x="20" y="3"/>
                  <a:pt x="22" y="3"/>
                </a:cubicBezTo>
                <a:cubicBezTo>
                  <a:pt x="18" y="6"/>
                  <a:pt x="15" y="10"/>
                  <a:pt x="11" y="12"/>
                </a:cubicBezTo>
                <a:cubicBezTo>
                  <a:pt x="10" y="13"/>
                  <a:pt x="7" y="15"/>
                  <a:pt x="10" y="13"/>
                </a:cubicBezTo>
                <a:cubicBezTo>
                  <a:pt x="11" y="12"/>
                  <a:pt x="12" y="11"/>
                  <a:pt x="13" y="10"/>
                </a:cubicBezTo>
                <a:cubicBezTo>
                  <a:pt x="15" y="8"/>
                  <a:pt x="17" y="6"/>
                  <a:pt x="18" y="4"/>
                </a:cubicBezTo>
                <a:cubicBezTo>
                  <a:pt x="18" y="3"/>
                  <a:pt x="18" y="3"/>
                  <a:pt x="18" y="3"/>
                </a:cubicBezTo>
                <a:close/>
                <a:moveTo>
                  <a:pt x="3" y="8"/>
                </a:moveTo>
                <a:cubicBezTo>
                  <a:pt x="4" y="7"/>
                  <a:pt x="9" y="2"/>
                  <a:pt x="6" y="5"/>
                </a:cubicBezTo>
                <a:cubicBezTo>
                  <a:pt x="5" y="6"/>
                  <a:pt x="4" y="8"/>
                  <a:pt x="3" y="9"/>
                </a:cubicBezTo>
                <a:cubicBezTo>
                  <a:pt x="3" y="9"/>
                  <a:pt x="3" y="8"/>
                  <a:pt x="3" y="8"/>
                </a:cubicBezTo>
                <a:close/>
                <a:moveTo>
                  <a:pt x="3" y="11"/>
                </a:moveTo>
                <a:cubicBezTo>
                  <a:pt x="5" y="10"/>
                  <a:pt x="6" y="9"/>
                  <a:pt x="7" y="8"/>
                </a:cubicBezTo>
                <a:cubicBezTo>
                  <a:pt x="8" y="7"/>
                  <a:pt x="9" y="6"/>
                  <a:pt x="10" y="5"/>
                </a:cubicBezTo>
                <a:cubicBezTo>
                  <a:pt x="12" y="4"/>
                  <a:pt x="12" y="4"/>
                  <a:pt x="11" y="5"/>
                </a:cubicBezTo>
                <a:cubicBezTo>
                  <a:pt x="9" y="8"/>
                  <a:pt x="6" y="11"/>
                  <a:pt x="3" y="13"/>
                </a:cubicBezTo>
                <a:cubicBezTo>
                  <a:pt x="3" y="13"/>
                  <a:pt x="3" y="12"/>
                  <a:pt x="3" y="11"/>
                </a:cubicBezTo>
                <a:close/>
                <a:moveTo>
                  <a:pt x="13" y="4"/>
                </a:moveTo>
                <a:cubicBezTo>
                  <a:pt x="13" y="3"/>
                  <a:pt x="13" y="3"/>
                  <a:pt x="13" y="3"/>
                </a:cubicBezTo>
                <a:cubicBezTo>
                  <a:pt x="15" y="3"/>
                  <a:pt x="16" y="3"/>
                  <a:pt x="17" y="3"/>
                </a:cubicBezTo>
                <a:cubicBezTo>
                  <a:pt x="13" y="6"/>
                  <a:pt x="9" y="10"/>
                  <a:pt x="4" y="13"/>
                </a:cubicBezTo>
                <a:cubicBezTo>
                  <a:pt x="7" y="11"/>
                  <a:pt x="11" y="7"/>
                  <a:pt x="13" y="4"/>
                </a:cubicBezTo>
                <a:close/>
                <a:moveTo>
                  <a:pt x="3" y="7"/>
                </a:moveTo>
                <a:cubicBezTo>
                  <a:pt x="3" y="6"/>
                  <a:pt x="3" y="5"/>
                  <a:pt x="3" y="3"/>
                </a:cubicBezTo>
                <a:cubicBezTo>
                  <a:pt x="4" y="3"/>
                  <a:pt x="5" y="3"/>
                  <a:pt x="6" y="3"/>
                </a:cubicBezTo>
                <a:cubicBezTo>
                  <a:pt x="5" y="4"/>
                  <a:pt x="4" y="6"/>
                  <a:pt x="3" y="7"/>
                </a:cubicBezTo>
                <a:close/>
                <a:moveTo>
                  <a:pt x="16" y="9"/>
                </a:moveTo>
                <a:cubicBezTo>
                  <a:pt x="17" y="8"/>
                  <a:pt x="18" y="7"/>
                  <a:pt x="18" y="7"/>
                </a:cubicBezTo>
                <a:cubicBezTo>
                  <a:pt x="19" y="6"/>
                  <a:pt x="22" y="3"/>
                  <a:pt x="21" y="5"/>
                </a:cubicBezTo>
                <a:cubicBezTo>
                  <a:pt x="18" y="8"/>
                  <a:pt x="16" y="11"/>
                  <a:pt x="14" y="14"/>
                </a:cubicBezTo>
                <a:cubicBezTo>
                  <a:pt x="13" y="14"/>
                  <a:pt x="14" y="14"/>
                  <a:pt x="14" y="14"/>
                </a:cubicBezTo>
                <a:cubicBezTo>
                  <a:pt x="12" y="14"/>
                  <a:pt x="11" y="14"/>
                  <a:pt x="9" y="14"/>
                </a:cubicBezTo>
                <a:cubicBezTo>
                  <a:pt x="12" y="13"/>
                  <a:pt x="14" y="11"/>
                  <a:pt x="16" y="9"/>
                </a:cubicBezTo>
                <a:close/>
                <a:moveTo>
                  <a:pt x="14" y="14"/>
                </a:moveTo>
                <a:cubicBezTo>
                  <a:pt x="17" y="11"/>
                  <a:pt x="20" y="7"/>
                  <a:pt x="23" y="5"/>
                </a:cubicBezTo>
                <a:cubicBezTo>
                  <a:pt x="25" y="4"/>
                  <a:pt x="24" y="4"/>
                  <a:pt x="23" y="5"/>
                </a:cubicBezTo>
                <a:cubicBezTo>
                  <a:pt x="22" y="6"/>
                  <a:pt x="21" y="8"/>
                  <a:pt x="20" y="9"/>
                </a:cubicBezTo>
                <a:cubicBezTo>
                  <a:pt x="18" y="11"/>
                  <a:pt x="17" y="12"/>
                  <a:pt x="16" y="14"/>
                </a:cubicBezTo>
                <a:cubicBezTo>
                  <a:pt x="16" y="14"/>
                  <a:pt x="16" y="14"/>
                  <a:pt x="16" y="14"/>
                </a:cubicBezTo>
                <a:cubicBezTo>
                  <a:pt x="15" y="14"/>
                  <a:pt x="15" y="14"/>
                  <a:pt x="14" y="14"/>
                </a:cubicBezTo>
                <a:cubicBezTo>
                  <a:pt x="14" y="14"/>
                  <a:pt x="14" y="14"/>
                  <a:pt x="14" y="14"/>
                </a:cubicBezTo>
                <a:close/>
                <a:moveTo>
                  <a:pt x="20" y="15"/>
                </a:moveTo>
                <a:cubicBezTo>
                  <a:pt x="19" y="14"/>
                  <a:pt x="18" y="14"/>
                  <a:pt x="17" y="14"/>
                </a:cubicBezTo>
                <a:cubicBezTo>
                  <a:pt x="21" y="12"/>
                  <a:pt x="23" y="9"/>
                  <a:pt x="26" y="7"/>
                </a:cubicBezTo>
                <a:cubicBezTo>
                  <a:pt x="31" y="2"/>
                  <a:pt x="26" y="7"/>
                  <a:pt x="25" y="8"/>
                </a:cubicBezTo>
                <a:cubicBezTo>
                  <a:pt x="23" y="10"/>
                  <a:pt x="21" y="12"/>
                  <a:pt x="20" y="14"/>
                </a:cubicBezTo>
                <a:cubicBezTo>
                  <a:pt x="20" y="14"/>
                  <a:pt x="20" y="14"/>
                  <a:pt x="20" y="15"/>
                </a:cubicBezTo>
                <a:close/>
                <a:moveTo>
                  <a:pt x="29" y="15"/>
                </a:moveTo>
                <a:cubicBezTo>
                  <a:pt x="28" y="15"/>
                  <a:pt x="26" y="15"/>
                  <a:pt x="25" y="15"/>
                </a:cubicBezTo>
                <a:cubicBezTo>
                  <a:pt x="28" y="13"/>
                  <a:pt x="30" y="11"/>
                  <a:pt x="32" y="9"/>
                </a:cubicBezTo>
                <a:cubicBezTo>
                  <a:pt x="33" y="8"/>
                  <a:pt x="35" y="7"/>
                  <a:pt x="36" y="6"/>
                </a:cubicBezTo>
                <a:cubicBezTo>
                  <a:pt x="38" y="4"/>
                  <a:pt x="36" y="6"/>
                  <a:pt x="35" y="7"/>
                </a:cubicBezTo>
                <a:cubicBezTo>
                  <a:pt x="33" y="9"/>
                  <a:pt x="31" y="12"/>
                  <a:pt x="29" y="15"/>
                </a:cubicBezTo>
                <a:cubicBezTo>
                  <a:pt x="29" y="15"/>
                  <a:pt x="29" y="15"/>
                  <a:pt x="29" y="15"/>
                </a:cubicBezTo>
                <a:close/>
                <a:moveTo>
                  <a:pt x="33" y="15"/>
                </a:moveTo>
                <a:cubicBezTo>
                  <a:pt x="33" y="15"/>
                  <a:pt x="33" y="15"/>
                  <a:pt x="33" y="15"/>
                </a:cubicBezTo>
                <a:cubicBezTo>
                  <a:pt x="32" y="15"/>
                  <a:pt x="31" y="15"/>
                  <a:pt x="30" y="15"/>
                </a:cubicBezTo>
                <a:cubicBezTo>
                  <a:pt x="34" y="12"/>
                  <a:pt x="37" y="8"/>
                  <a:pt x="41" y="5"/>
                </a:cubicBezTo>
                <a:cubicBezTo>
                  <a:pt x="44" y="3"/>
                  <a:pt x="40" y="7"/>
                  <a:pt x="39" y="8"/>
                </a:cubicBezTo>
                <a:cubicBezTo>
                  <a:pt x="37" y="10"/>
                  <a:pt x="35" y="13"/>
                  <a:pt x="33" y="15"/>
                </a:cubicBezTo>
                <a:close/>
                <a:moveTo>
                  <a:pt x="62" y="5"/>
                </a:moveTo>
                <a:cubicBezTo>
                  <a:pt x="58" y="8"/>
                  <a:pt x="55" y="11"/>
                  <a:pt x="52" y="15"/>
                </a:cubicBezTo>
                <a:cubicBezTo>
                  <a:pt x="55" y="11"/>
                  <a:pt x="58" y="8"/>
                  <a:pt x="60" y="5"/>
                </a:cubicBezTo>
                <a:cubicBezTo>
                  <a:pt x="60" y="4"/>
                  <a:pt x="60" y="4"/>
                  <a:pt x="60" y="4"/>
                </a:cubicBezTo>
                <a:cubicBezTo>
                  <a:pt x="62" y="4"/>
                  <a:pt x="64" y="5"/>
                  <a:pt x="65" y="5"/>
                </a:cubicBezTo>
                <a:cubicBezTo>
                  <a:pt x="65" y="5"/>
                  <a:pt x="65" y="5"/>
                  <a:pt x="65" y="5"/>
                </a:cubicBezTo>
                <a:cubicBezTo>
                  <a:pt x="63" y="7"/>
                  <a:pt x="61" y="10"/>
                  <a:pt x="58" y="12"/>
                </a:cubicBezTo>
                <a:cubicBezTo>
                  <a:pt x="59" y="12"/>
                  <a:pt x="59" y="12"/>
                  <a:pt x="59" y="11"/>
                </a:cubicBezTo>
                <a:cubicBezTo>
                  <a:pt x="61" y="9"/>
                  <a:pt x="61" y="8"/>
                  <a:pt x="62" y="5"/>
                </a:cubicBezTo>
                <a:cubicBezTo>
                  <a:pt x="62" y="5"/>
                  <a:pt x="62" y="5"/>
                  <a:pt x="62" y="5"/>
                </a:cubicBezTo>
                <a:close/>
                <a:moveTo>
                  <a:pt x="55" y="4"/>
                </a:moveTo>
                <a:cubicBezTo>
                  <a:pt x="53" y="5"/>
                  <a:pt x="51" y="7"/>
                  <a:pt x="49" y="9"/>
                </a:cubicBezTo>
                <a:cubicBezTo>
                  <a:pt x="49" y="9"/>
                  <a:pt x="48" y="10"/>
                  <a:pt x="48" y="10"/>
                </a:cubicBezTo>
                <a:cubicBezTo>
                  <a:pt x="49" y="8"/>
                  <a:pt x="50" y="6"/>
                  <a:pt x="51" y="4"/>
                </a:cubicBezTo>
                <a:cubicBezTo>
                  <a:pt x="51" y="4"/>
                  <a:pt x="51" y="4"/>
                  <a:pt x="51" y="4"/>
                </a:cubicBezTo>
                <a:cubicBezTo>
                  <a:pt x="54" y="4"/>
                  <a:pt x="56" y="4"/>
                  <a:pt x="59" y="4"/>
                </a:cubicBezTo>
                <a:cubicBezTo>
                  <a:pt x="56" y="7"/>
                  <a:pt x="53" y="9"/>
                  <a:pt x="50" y="12"/>
                </a:cubicBezTo>
                <a:cubicBezTo>
                  <a:pt x="50" y="12"/>
                  <a:pt x="51" y="11"/>
                  <a:pt x="51" y="11"/>
                </a:cubicBezTo>
                <a:cubicBezTo>
                  <a:pt x="52" y="9"/>
                  <a:pt x="54" y="7"/>
                  <a:pt x="55" y="5"/>
                </a:cubicBezTo>
                <a:cubicBezTo>
                  <a:pt x="56" y="4"/>
                  <a:pt x="55" y="4"/>
                  <a:pt x="55" y="4"/>
                </a:cubicBezTo>
                <a:close/>
                <a:moveTo>
                  <a:pt x="51" y="8"/>
                </a:moveTo>
                <a:cubicBezTo>
                  <a:pt x="52" y="7"/>
                  <a:pt x="53" y="6"/>
                  <a:pt x="54" y="5"/>
                </a:cubicBezTo>
                <a:cubicBezTo>
                  <a:pt x="53" y="6"/>
                  <a:pt x="53" y="7"/>
                  <a:pt x="52" y="8"/>
                </a:cubicBezTo>
                <a:cubicBezTo>
                  <a:pt x="51" y="10"/>
                  <a:pt x="49" y="13"/>
                  <a:pt x="47" y="15"/>
                </a:cubicBezTo>
                <a:cubicBezTo>
                  <a:pt x="47" y="15"/>
                  <a:pt x="48" y="16"/>
                  <a:pt x="48" y="15"/>
                </a:cubicBezTo>
                <a:cubicBezTo>
                  <a:pt x="51" y="12"/>
                  <a:pt x="54" y="9"/>
                  <a:pt x="57" y="6"/>
                </a:cubicBezTo>
                <a:cubicBezTo>
                  <a:pt x="59" y="5"/>
                  <a:pt x="59" y="5"/>
                  <a:pt x="58" y="7"/>
                </a:cubicBezTo>
                <a:cubicBezTo>
                  <a:pt x="57" y="8"/>
                  <a:pt x="56" y="9"/>
                  <a:pt x="55" y="10"/>
                </a:cubicBezTo>
                <a:cubicBezTo>
                  <a:pt x="53" y="12"/>
                  <a:pt x="52" y="14"/>
                  <a:pt x="50" y="15"/>
                </a:cubicBezTo>
                <a:cubicBezTo>
                  <a:pt x="50" y="15"/>
                  <a:pt x="50" y="16"/>
                  <a:pt x="50" y="16"/>
                </a:cubicBezTo>
                <a:cubicBezTo>
                  <a:pt x="48" y="16"/>
                  <a:pt x="46" y="16"/>
                  <a:pt x="43" y="15"/>
                </a:cubicBezTo>
                <a:cubicBezTo>
                  <a:pt x="46" y="13"/>
                  <a:pt x="48" y="11"/>
                  <a:pt x="51" y="8"/>
                </a:cubicBezTo>
                <a:close/>
                <a:moveTo>
                  <a:pt x="59" y="8"/>
                </a:moveTo>
                <a:cubicBezTo>
                  <a:pt x="59" y="8"/>
                  <a:pt x="60" y="7"/>
                  <a:pt x="61" y="6"/>
                </a:cubicBezTo>
                <a:cubicBezTo>
                  <a:pt x="61" y="8"/>
                  <a:pt x="60" y="9"/>
                  <a:pt x="60" y="9"/>
                </a:cubicBezTo>
                <a:cubicBezTo>
                  <a:pt x="58" y="12"/>
                  <a:pt x="56" y="14"/>
                  <a:pt x="54" y="16"/>
                </a:cubicBezTo>
                <a:cubicBezTo>
                  <a:pt x="54" y="16"/>
                  <a:pt x="54" y="16"/>
                  <a:pt x="54" y="16"/>
                </a:cubicBezTo>
                <a:cubicBezTo>
                  <a:pt x="53" y="16"/>
                  <a:pt x="52" y="16"/>
                  <a:pt x="51" y="16"/>
                </a:cubicBezTo>
                <a:cubicBezTo>
                  <a:pt x="54" y="14"/>
                  <a:pt x="56" y="11"/>
                  <a:pt x="59" y="8"/>
                </a:cubicBezTo>
                <a:close/>
                <a:moveTo>
                  <a:pt x="63" y="8"/>
                </a:moveTo>
                <a:cubicBezTo>
                  <a:pt x="63" y="8"/>
                  <a:pt x="66" y="5"/>
                  <a:pt x="64" y="8"/>
                </a:cubicBezTo>
                <a:cubicBezTo>
                  <a:pt x="63" y="10"/>
                  <a:pt x="61" y="13"/>
                  <a:pt x="59" y="15"/>
                </a:cubicBezTo>
                <a:cubicBezTo>
                  <a:pt x="59" y="15"/>
                  <a:pt x="59" y="16"/>
                  <a:pt x="60" y="16"/>
                </a:cubicBezTo>
                <a:cubicBezTo>
                  <a:pt x="61" y="15"/>
                  <a:pt x="61" y="15"/>
                  <a:pt x="62" y="14"/>
                </a:cubicBezTo>
                <a:cubicBezTo>
                  <a:pt x="64" y="12"/>
                  <a:pt x="66" y="11"/>
                  <a:pt x="63" y="15"/>
                </a:cubicBezTo>
                <a:cubicBezTo>
                  <a:pt x="62" y="15"/>
                  <a:pt x="63" y="16"/>
                  <a:pt x="63" y="16"/>
                </a:cubicBezTo>
                <a:cubicBezTo>
                  <a:pt x="64" y="15"/>
                  <a:pt x="65" y="15"/>
                  <a:pt x="66" y="15"/>
                </a:cubicBezTo>
                <a:cubicBezTo>
                  <a:pt x="66" y="15"/>
                  <a:pt x="66" y="15"/>
                  <a:pt x="66" y="15"/>
                </a:cubicBezTo>
                <a:cubicBezTo>
                  <a:pt x="65" y="15"/>
                  <a:pt x="63" y="15"/>
                  <a:pt x="64" y="15"/>
                </a:cubicBezTo>
                <a:cubicBezTo>
                  <a:pt x="65" y="13"/>
                  <a:pt x="66" y="12"/>
                  <a:pt x="67" y="10"/>
                </a:cubicBezTo>
                <a:cubicBezTo>
                  <a:pt x="67" y="10"/>
                  <a:pt x="66" y="10"/>
                  <a:pt x="66" y="10"/>
                </a:cubicBezTo>
                <a:cubicBezTo>
                  <a:pt x="65" y="11"/>
                  <a:pt x="65" y="11"/>
                  <a:pt x="64" y="12"/>
                </a:cubicBezTo>
                <a:cubicBezTo>
                  <a:pt x="63" y="12"/>
                  <a:pt x="59" y="16"/>
                  <a:pt x="62" y="13"/>
                </a:cubicBezTo>
                <a:cubicBezTo>
                  <a:pt x="64" y="11"/>
                  <a:pt x="65" y="8"/>
                  <a:pt x="66" y="5"/>
                </a:cubicBezTo>
                <a:cubicBezTo>
                  <a:pt x="66" y="5"/>
                  <a:pt x="66" y="5"/>
                  <a:pt x="66" y="5"/>
                </a:cubicBezTo>
                <a:cubicBezTo>
                  <a:pt x="66" y="5"/>
                  <a:pt x="66" y="5"/>
                  <a:pt x="67" y="5"/>
                </a:cubicBezTo>
                <a:cubicBezTo>
                  <a:pt x="67" y="9"/>
                  <a:pt x="67" y="12"/>
                  <a:pt x="67" y="16"/>
                </a:cubicBezTo>
                <a:cubicBezTo>
                  <a:pt x="63" y="16"/>
                  <a:pt x="59" y="16"/>
                  <a:pt x="55" y="16"/>
                </a:cubicBezTo>
                <a:cubicBezTo>
                  <a:pt x="58" y="14"/>
                  <a:pt x="60" y="11"/>
                  <a:pt x="63" y="8"/>
                </a:cubicBezTo>
                <a:close/>
                <a:moveTo>
                  <a:pt x="37" y="3"/>
                </a:moveTo>
                <a:cubicBezTo>
                  <a:pt x="41" y="3"/>
                  <a:pt x="46" y="4"/>
                  <a:pt x="50" y="4"/>
                </a:cubicBezTo>
                <a:cubicBezTo>
                  <a:pt x="48" y="5"/>
                  <a:pt x="46" y="6"/>
                  <a:pt x="44" y="8"/>
                </a:cubicBezTo>
                <a:cubicBezTo>
                  <a:pt x="45" y="7"/>
                  <a:pt x="46" y="6"/>
                  <a:pt x="47" y="5"/>
                </a:cubicBezTo>
                <a:cubicBezTo>
                  <a:pt x="47" y="4"/>
                  <a:pt x="47" y="4"/>
                  <a:pt x="47" y="4"/>
                </a:cubicBezTo>
                <a:cubicBezTo>
                  <a:pt x="43" y="6"/>
                  <a:pt x="40" y="9"/>
                  <a:pt x="37" y="12"/>
                </a:cubicBezTo>
                <a:cubicBezTo>
                  <a:pt x="37" y="11"/>
                  <a:pt x="37" y="11"/>
                  <a:pt x="38" y="11"/>
                </a:cubicBezTo>
                <a:cubicBezTo>
                  <a:pt x="40" y="9"/>
                  <a:pt x="41" y="6"/>
                  <a:pt x="43" y="4"/>
                </a:cubicBezTo>
                <a:cubicBezTo>
                  <a:pt x="43" y="4"/>
                  <a:pt x="43" y="3"/>
                  <a:pt x="43" y="4"/>
                </a:cubicBezTo>
                <a:cubicBezTo>
                  <a:pt x="39" y="5"/>
                  <a:pt x="36" y="8"/>
                  <a:pt x="33" y="11"/>
                </a:cubicBezTo>
                <a:cubicBezTo>
                  <a:pt x="32" y="12"/>
                  <a:pt x="29" y="16"/>
                  <a:pt x="32" y="13"/>
                </a:cubicBezTo>
                <a:cubicBezTo>
                  <a:pt x="34" y="10"/>
                  <a:pt x="36" y="7"/>
                  <a:pt x="38" y="5"/>
                </a:cubicBezTo>
                <a:cubicBezTo>
                  <a:pt x="38" y="4"/>
                  <a:pt x="38" y="4"/>
                  <a:pt x="37" y="4"/>
                </a:cubicBezTo>
                <a:cubicBezTo>
                  <a:pt x="34" y="5"/>
                  <a:pt x="32" y="8"/>
                  <a:pt x="29" y="11"/>
                </a:cubicBezTo>
                <a:cubicBezTo>
                  <a:pt x="28" y="12"/>
                  <a:pt x="23" y="16"/>
                  <a:pt x="26" y="12"/>
                </a:cubicBezTo>
                <a:cubicBezTo>
                  <a:pt x="28" y="10"/>
                  <a:pt x="31" y="7"/>
                  <a:pt x="33" y="4"/>
                </a:cubicBezTo>
                <a:cubicBezTo>
                  <a:pt x="33" y="4"/>
                  <a:pt x="33" y="3"/>
                  <a:pt x="33" y="4"/>
                </a:cubicBezTo>
                <a:cubicBezTo>
                  <a:pt x="29" y="5"/>
                  <a:pt x="27" y="8"/>
                  <a:pt x="24" y="11"/>
                </a:cubicBezTo>
                <a:cubicBezTo>
                  <a:pt x="24" y="11"/>
                  <a:pt x="23" y="12"/>
                  <a:pt x="22" y="13"/>
                </a:cubicBezTo>
                <a:cubicBezTo>
                  <a:pt x="19" y="15"/>
                  <a:pt x="24" y="10"/>
                  <a:pt x="24" y="10"/>
                </a:cubicBezTo>
                <a:cubicBezTo>
                  <a:pt x="26" y="8"/>
                  <a:pt x="28" y="6"/>
                  <a:pt x="30" y="4"/>
                </a:cubicBezTo>
                <a:cubicBezTo>
                  <a:pt x="30" y="4"/>
                  <a:pt x="30" y="3"/>
                  <a:pt x="29" y="4"/>
                </a:cubicBezTo>
                <a:cubicBezTo>
                  <a:pt x="26" y="6"/>
                  <a:pt x="23" y="8"/>
                  <a:pt x="20" y="11"/>
                </a:cubicBezTo>
                <a:cubicBezTo>
                  <a:pt x="19" y="12"/>
                  <a:pt x="18" y="13"/>
                  <a:pt x="17" y="14"/>
                </a:cubicBezTo>
                <a:cubicBezTo>
                  <a:pt x="18" y="13"/>
                  <a:pt x="19" y="11"/>
                  <a:pt x="19" y="11"/>
                </a:cubicBezTo>
                <a:cubicBezTo>
                  <a:pt x="21" y="8"/>
                  <a:pt x="23" y="6"/>
                  <a:pt x="26" y="4"/>
                </a:cubicBezTo>
                <a:cubicBezTo>
                  <a:pt x="26" y="3"/>
                  <a:pt x="26" y="3"/>
                  <a:pt x="26" y="3"/>
                </a:cubicBezTo>
                <a:cubicBezTo>
                  <a:pt x="29" y="3"/>
                  <a:pt x="33" y="3"/>
                  <a:pt x="37"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68"/>
          <p:cNvSpPr>
            <a:spLocks noEditPoints="1"/>
          </p:cNvSpPr>
          <p:nvPr/>
        </p:nvSpPr>
        <p:spPr bwMode="auto">
          <a:xfrm>
            <a:off x="5997576" y="1717675"/>
            <a:ext cx="68263" cy="63500"/>
          </a:xfrm>
          <a:custGeom>
            <a:avLst/>
            <a:gdLst>
              <a:gd name="T0" fmla="*/ 10 w 18"/>
              <a:gd name="T1" fmla="*/ 16 h 17"/>
              <a:gd name="T2" fmla="*/ 17 w 18"/>
              <a:gd name="T3" fmla="*/ 7 h 17"/>
              <a:gd name="T4" fmla="*/ 7 w 18"/>
              <a:gd name="T5" fmla="*/ 0 h 17"/>
              <a:gd name="T6" fmla="*/ 7 w 18"/>
              <a:gd name="T7" fmla="*/ 0 h 17"/>
              <a:gd name="T8" fmla="*/ 0 w 18"/>
              <a:gd name="T9" fmla="*/ 9 h 17"/>
              <a:gd name="T10" fmla="*/ 10 w 18"/>
              <a:gd name="T11" fmla="*/ 16 h 17"/>
              <a:gd name="T12" fmla="*/ 10 w 18"/>
              <a:gd name="T13" fmla="*/ 13 h 17"/>
              <a:gd name="T14" fmla="*/ 3 w 18"/>
              <a:gd name="T15" fmla="*/ 9 h 17"/>
              <a:gd name="T16" fmla="*/ 3 w 18"/>
              <a:gd name="T17" fmla="*/ 9 h 17"/>
              <a:gd name="T18" fmla="*/ 9 w 18"/>
              <a:gd name="T19" fmla="*/ 6 h 17"/>
              <a:gd name="T20" fmla="*/ 4 w 18"/>
              <a:gd name="T21" fmla="*/ 11 h 17"/>
              <a:gd name="T22" fmla="*/ 5 w 18"/>
              <a:gd name="T23" fmla="*/ 11 h 17"/>
              <a:gd name="T24" fmla="*/ 10 w 18"/>
              <a:gd name="T25" fmla="*/ 7 h 17"/>
              <a:gd name="T26" fmla="*/ 7 w 18"/>
              <a:gd name="T27" fmla="*/ 12 h 17"/>
              <a:gd name="T28" fmla="*/ 7 w 18"/>
              <a:gd name="T29" fmla="*/ 13 h 17"/>
              <a:gd name="T30" fmla="*/ 12 w 18"/>
              <a:gd name="T31" fmla="*/ 10 h 17"/>
              <a:gd name="T32" fmla="*/ 10 w 18"/>
              <a:gd name="T33" fmla="*/ 13 h 17"/>
              <a:gd name="T34" fmla="*/ 11 w 18"/>
              <a:gd name="T35" fmla="*/ 13 h 17"/>
              <a:gd name="T36" fmla="*/ 10 w 18"/>
              <a:gd name="T37" fmla="*/ 13 h 17"/>
              <a:gd name="T38" fmla="*/ 11 w 18"/>
              <a:gd name="T39" fmla="*/ 13 h 17"/>
              <a:gd name="T40" fmla="*/ 13 w 18"/>
              <a:gd name="T41" fmla="*/ 10 h 17"/>
              <a:gd name="T42" fmla="*/ 13 w 18"/>
              <a:gd name="T43" fmla="*/ 9 h 17"/>
              <a:gd name="T44" fmla="*/ 8 w 18"/>
              <a:gd name="T45" fmla="*/ 11 h 17"/>
              <a:gd name="T46" fmla="*/ 12 w 18"/>
              <a:gd name="T47" fmla="*/ 7 h 17"/>
              <a:gd name="T48" fmla="*/ 11 w 18"/>
              <a:gd name="T49" fmla="*/ 6 h 17"/>
              <a:gd name="T50" fmla="*/ 7 w 18"/>
              <a:gd name="T51" fmla="*/ 9 h 17"/>
              <a:gd name="T52" fmla="*/ 11 w 18"/>
              <a:gd name="T53" fmla="*/ 5 h 17"/>
              <a:gd name="T54" fmla="*/ 11 w 18"/>
              <a:gd name="T55" fmla="*/ 4 h 17"/>
              <a:gd name="T56" fmla="*/ 6 w 18"/>
              <a:gd name="T57" fmla="*/ 7 h 17"/>
              <a:gd name="T58" fmla="*/ 9 w 18"/>
              <a:gd name="T59" fmla="*/ 3 h 17"/>
              <a:gd name="T60" fmla="*/ 11 w 18"/>
              <a:gd name="T61" fmla="*/ 13 h 17"/>
              <a:gd name="T62" fmla="*/ 6 w 18"/>
              <a:gd name="T63" fmla="*/ 3 h 17"/>
              <a:gd name="T64" fmla="*/ 4 w 18"/>
              <a:gd name="T65" fmla="*/ 5 h 17"/>
              <a:gd name="T66" fmla="*/ 6 w 18"/>
              <a:gd name="T67" fmla="*/ 3 h 17"/>
              <a:gd name="T68" fmla="*/ 4 w 18"/>
              <a:gd name="T69" fmla="*/ 5 h 17"/>
              <a:gd name="T70" fmla="*/ 4 w 18"/>
              <a:gd name="T71" fmla="*/ 5 h 17"/>
              <a:gd name="T72" fmla="*/ 8 w 18"/>
              <a:gd name="T73" fmla="*/ 3 h 17"/>
              <a:gd name="T74" fmla="*/ 3 w 18"/>
              <a:gd name="T75" fmla="*/ 8 h 17"/>
              <a:gd name="T76" fmla="*/ 3 w 18"/>
              <a:gd name="T77" fmla="*/ 8 h 17"/>
              <a:gd name="T78" fmla="*/ 4 w 18"/>
              <a:gd name="T7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 h="17">
                <a:moveTo>
                  <a:pt x="10" y="16"/>
                </a:moveTo>
                <a:cubicBezTo>
                  <a:pt x="14" y="16"/>
                  <a:pt x="18" y="12"/>
                  <a:pt x="17" y="7"/>
                </a:cubicBezTo>
                <a:cubicBezTo>
                  <a:pt x="16" y="2"/>
                  <a:pt x="12" y="0"/>
                  <a:pt x="7" y="0"/>
                </a:cubicBezTo>
                <a:cubicBezTo>
                  <a:pt x="7" y="0"/>
                  <a:pt x="7" y="0"/>
                  <a:pt x="7" y="0"/>
                </a:cubicBezTo>
                <a:cubicBezTo>
                  <a:pt x="3" y="0"/>
                  <a:pt x="0" y="4"/>
                  <a:pt x="0" y="9"/>
                </a:cubicBezTo>
                <a:cubicBezTo>
                  <a:pt x="0" y="14"/>
                  <a:pt x="5" y="17"/>
                  <a:pt x="10" y="16"/>
                </a:cubicBezTo>
                <a:close/>
                <a:moveTo>
                  <a:pt x="10" y="13"/>
                </a:moveTo>
                <a:cubicBezTo>
                  <a:pt x="6" y="14"/>
                  <a:pt x="3" y="12"/>
                  <a:pt x="3" y="9"/>
                </a:cubicBezTo>
                <a:cubicBezTo>
                  <a:pt x="3" y="9"/>
                  <a:pt x="3" y="9"/>
                  <a:pt x="3" y="9"/>
                </a:cubicBezTo>
                <a:cubicBezTo>
                  <a:pt x="5" y="8"/>
                  <a:pt x="7" y="7"/>
                  <a:pt x="9" y="6"/>
                </a:cubicBezTo>
                <a:cubicBezTo>
                  <a:pt x="8" y="7"/>
                  <a:pt x="6" y="9"/>
                  <a:pt x="4" y="11"/>
                </a:cubicBezTo>
                <a:cubicBezTo>
                  <a:pt x="4" y="11"/>
                  <a:pt x="4" y="11"/>
                  <a:pt x="5" y="11"/>
                </a:cubicBezTo>
                <a:cubicBezTo>
                  <a:pt x="7" y="10"/>
                  <a:pt x="8" y="9"/>
                  <a:pt x="10" y="7"/>
                </a:cubicBezTo>
                <a:cubicBezTo>
                  <a:pt x="9" y="9"/>
                  <a:pt x="8" y="10"/>
                  <a:pt x="7" y="12"/>
                </a:cubicBezTo>
                <a:cubicBezTo>
                  <a:pt x="6" y="12"/>
                  <a:pt x="7" y="13"/>
                  <a:pt x="7" y="13"/>
                </a:cubicBezTo>
                <a:cubicBezTo>
                  <a:pt x="9" y="12"/>
                  <a:pt x="10" y="11"/>
                  <a:pt x="12" y="10"/>
                </a:cubicBezTo>
                <a:cubicBezTo>
                  <a:pt x="12" y="11"/>
                  <a:pt x="11" y="12"/>
                  <a:pt x="10" y="13"/>
                </a:cubicBezTo>
                <a:cubicBezTo>
                  <a:pt x="10" y="13"/>
                  <a:pt x="10" y="13"/>
                  <a:pt x="11" y="13"/>
                </a:cubicBezTo>
                <a:cubicBezTo>
                  <a:pt x="10" y="13"/>
                  <a:pt x="10" y="13"/>
                  <a:pt x="10" y="13"/>
                </a:cubicBezTo>
                <a:close/>
                <a:moveTo>
                  <a:pt x="11" y="13"/>
                </a:moveTo>
                <a:cubicBezTo>
                  <a:pt x="12" y="12"/>
                  <a:pt x="13" y="11"/>
                  <a:pt x="13" y="10"/>
                </a:cubicBezTo>
                <a:cubicBezTo>
                  <a:pt x="14" y="9"/>
                  <a:pt x="13" y="9"/>
                  <a:pt x="13" y="9"/>
                </a:cubicBezTo>
                <a:cubicBezTo>
                  <a:pt x="11" y="9"/>
                  <a:pt x="10" y="10"/>
                  <a:pt x="8" y="11"/>
                </a:cubicBezTo>
                <a:cubicBezTo>
                  <a:pt x="9" y="10"/>
                  <a:pt x="11" y="8"/>
                  <a:pt x="12" y="7"/>
                </a:cubicBezTo>
                <a:cubicBezTo>
                  <a:pt x="12" y="6"/>
                  <a:pt x="12" y="6"/>
                  <a:pt x="11" y="6"/>
                </a:cubicBezTo>
                <a:cubicBezTo>
                  <a:pt x="10" y="7"/>
                  <a:pt x="8" y="8"/>
                  <a:pt x="7" y="9"/>
                </a:cubicBezTo>
                <a:cubicBezTo>
                  <a:pt x="8" y="7"/>
                  <a:pt x="10" y="6"/>
                  <a:pt x="11" y="5"/>
                </a:cubicBezTo>
                <a:cubicBezTo>
                  <a:pt x="11" y="5"/>
                  <a:pt x="11" y="4"/>
                  <a:pt x="11" y="4"/>
                </a:cubicBezTo>
                <a:cubicBezTo>
                  <a:pt x="9" y="5"/>
                  <a:pt x="7" y="6"/>
                  <a:pt x="6" y="7"/>
                </a:cubicBezTo>
                <a:cubicBezTo>
                  <a:pt x="7" y="6"/>
                  <a:pt x="8" y="4"/>
                  <a:pt x="9" y="3"/>
                </a:cubicBezTo>
                <a:cubicBezTo>
                  <a:pt x="14" y="4"/>
                  <a:pt x="16" y="11"/>
                  <a:pt x="11" y="13"/>
                </a:cubicBezTo>
                <a:close/>
                <a:moveTo>
                  <a:pt x="6" y="3"/>
                </a:moveTo>
                <a:cubicBezTo>
                  <a:pt x="6" y="4"/>
                  <a:pt x="5" y="4"/>
                  <a:pt x="4" y="5"/>
                </a:cubicBezTo>
                <a:cubicBezTo>
                  <a:pt x="5" y="4"/>
                  <a:pt x="5" y="4"/>
                  <a:pt x="6" y="3"/>
                </a:cubicBezTo>
                <a:close/>
                <a:moveTo>
                  <a:pt x="4" y="5"/>
                </a:moveTo>
                <a:cubicBezTo>
                  <a:pt x="4" y="5"/>
                  <a:pt x="4" y="5"/>
                  <a:pt x="4" y="5"/>
                </a:cubicBezTo>
                <a:cubicBezTo>
                  <a:pt x="5" y="5"/>
                  <a:pt x="7" y="4"/>
                  <a:pt x="8" y="3"/>
                </a:cubicBezTo>
                <a:cubicBezTo>
                  <a:pt x="6" y="5"/>
                  <a:pt x="5" y="7"/>
                  <a:pt x="3" y="8"/>
                </a:cubicBezTo>
                <a:cubicBezTo>
                  <a:pt x="3" y="8"/>
                  <a:pt x="3" y="8"/>
                  <a:pt x="3" y="8"/>
                </a:cubicBezTo>
                <a:cubicBezTo>
                  <a:pt x="3" y="7"/>
                  <a:pt x="3" y="6"/>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69"/>
          <p:cNvSpPr>
            <a:spLocks noEditPoints="1"/>
          </p:cNvSpPr>
          <p:nvPr/>
        </p:nvSpPr>
        <p:spPr bwMode="auto">
          <a:xfrm>
            <a:off x="6538913" y="2122488"/>
            <a:ext cx="198438" cy="188913"/>
          </a:xfrm>
          <a:custGeom>
            <a:avLst/>
            <a:gdLst>
              <a:gd name="T0" fmla="*/ 42 w 53"/>
              <a:gd name="T1" fmla="*/ 0 h 50"/>
              <a:gd name="T2" fmla="*/ 13 w 53"/>
              <a:gd name="T3" fmla="*/ 1 h 50"/>
              <a:gd name="T4" fmla="*/ 11 w 53"/>
              <a:gd name="T5" fmla="*/ 1 h 50"/>
              <a:gd name="T6" fmla="*/ 15 w 53"/>
              <a:gd name="T7" fmla="*/ 27 h 50"/>
              <a:gd name="T8" fmla="*/ 11 w 53"/>
              <a:gd name="T9" fmla="*/ 50 h 50"/>
              <a:gd name="T10" fmla="*/ 40 w 53"/>
              <a:gd name="T11" fmla="*/ 49 h 50"/>
              <a:gd name="T12" fmla="*/ 52 w 53"/>
              <a:gd name="T13" fmla="*/ 38 h 50"/>
              <a:gd name="T14" fmla="*/ 53 w 53"/>
              <a:gd name="T15" fmla="*/ 11 h 50"/>
              <a:gd name="T16" fmla="*/ 38 w 53"/>
              <a:gd name="T17" fmla="*/ 44 h 50"/>
              <a:gd name="T18" fmla="*/ 36 w 53"/>
              <a:gd name="T19" fmla="*/ 42 h 50"/>
              <a:gd name="T20" fmla="*/ 34 w 53"/>
              <a:gd name="T21" fmla="*/ 40 h 50"/>
              <a:gd name="T22" fmla="*/ 32 w 53"/>
              <a:gd name="T23" fmla="*/ 37 h 50"/>
              <a:gd name="T24" fmla="*/ 32 w 53"/>
              <a:gd name="T25" fmla="*/ 37 h 50"/>
              <a:gd name="T26" fmla="*/ 31 w 53"/>
              <a:gd name="T27" fmla="*/ 36 h 50"/>
              <a:gd name="T28" fmla="*/ 35 w 53"/>
              <a:gd name="T29" fmla="*/ 26 h 50"/>
              <a:gd name="T30" fmla="*/ 43 w 53"/>
              <a:gd name="T31" fmla="*/ 42 h 50"/>
              <a:gd name="T32" fmla="*/ 40 w 53"/>
              <a:gd name="T33" fmla="*/ 41 h 50"/>
              <a:gd name="T34" fmla="*/ 43 w 53"/>
              <a:gd name="T35" fmla="*/ 33 h 50"/>
              <a:gd name="T36" fmla="*/ 41 w 53"/>
              <a:gd name="T37" fmla="*/ 31 h 50"/>
              <a:gd name="T38" fmla="*/ 43 w 53"/>
              <a:gd name="T39" fmla="*/ 42 h 50"/>
              <a:gd name="T40" fmla="*/ 38 w 53"/>
              <a:gd name="T41" fmla="*/ 27 h 50"/>
              <a:gd name="T42" fmla="*/ 36 w 53"/>
              <a:gd name="T43" fmla="*/ 25 h 50"/>
              <a:gd name="T44" fmla="*/ 36 w 53"/>
              <a:gd name="T45" fmla="*/ 25 h 50"/>
              <a:gd name="T46" fmla="*/ 35 w 53"/>
              <a:gd name="T47" fmla="*/ 24 h 50"/>
              <a:gd name="T48" fmla="*/ 36 w 53"/>
              <a:gd name="T49" fmla="*/ 18 h 50"/>
              <a:gd name="T50" fmla="*/ 27 w 53"/>
              <a:gd name="T51" fmla="*/ 26 h 50"/>
              <a:gd name="T52" fmla="*/ 14 w 53"/>
              <a:gd name="T53" fmla="*/ 32 h 50"/>
              <a:gd name="T54" fmla="*/ 22 w 53"/>
              <a:gd name="T55" fmla="*/ 27 h 50"/>
              <a:gd name="T56" fmla="*/ 18 w 53"/>
              <a:gd name="T57" fmla="*/ 16 h 50"/>
              <a:gd name="T58" fmla="*/ 17 w 53"/>
              <a:gd name="T59" fmla="*/ 13 h 50"/>
              <a:gd name="T60" fmla="*/ 13 w 53"/>
              <a:gd name="T61" fmla="*/ 8 h 50"/>
              <a:gd name="T62" fmla="*/ 9 w 53"/>
              <a:gd name="T63" fmla="*/ 16 h 50"/>
              <a:gd name="T64" fmla="*/ 9 w 53"/>
              <a:gd name="T65" fmla="*/ 8 h 50"/>
              <a:gd name="T66" fmla="*/ 11 w 53"/>
              <a:gd name="T67" fmla="*/ 4 h 50"/>
              <a:gd name="T68" fmla="*/ 15 w 53"/>
              <a:gd name="T69" fmla="*/ 10 h 50"/>
              <a:gd name="T70" fmla="*/ 14 w 53"/>
              <a:gd name="T71" fmla="*/ 7 h 50"/>
              <a:gd name="T72" fmla="*/ 10 w 53"/>
              <a:gd name="T73" fmla="*/ 16 h 50"/>
              <a:gd name="T74" fmla="*/ 19 w 53"/>
              <a:gd name="T75" fmla="*/ 15 h 50"/>
              <a:gd name="T76" fmla="*/ 21 w 53"/>
              <a:gd name="T77" fmla="*/ 16 h 50"/>
              <a:gd name="T78" fmla="*/ 22 w 53"/>
              <a:gd name="T79" fmla="*/ 16 h 50"/>
              <a:gd name="T80" fmla="*/ 22 w 53"/>
              <a:gd name="T81" fmla="*/ 16 h 50"/>
              <a:gd name="T82" fmla="*/ 42 w 53"/>
              <a:gd name="T83" fmla="*/ 4 h 50"/>
              <a:gd name="T84" fmla="*/ 21 w 53"/>
              <a:gd name="T85" fmla="*/ 22 h 50"/>
              <a:gd name="T86" fmla="*/ 26 w 53"/>
              <a:gd name="T87" fmla="*/ 19 h 50"/>
              <a:gd name="T88" fmla="*/ 19 w 53"/>
              <a:gd name="T89" fmla="*/ 27 h 50"/>
              <a:gd name="T90" fmla="*/ 27 w 53"/>
              <a:gd name="T91" fmla="*/ 19 h 50"/>
              <a:gd name="T92" fmla="*/ 44 w 53"/>
              <a:gd name="T93" fmla="*/ 5 h 50"/>
              <a:gd name="T94" fmla="*/ 39 w 53"/>
              <a:gd name="T95" fmla="*/ 11 h 50"/>
              <a:gd name="T96" fmla="*/ 18 w 53"/>
              <a:gd name="T97" fmla="*/ 26 h 50"/>
              <a:gd name="T98" fmla="*/ 17 w 53"/>
              <a:gd name="T99" fmla="*/ 24 h 50"/>
              <a:gd name="T100" fmla="*/ 18 w 53"/>
              <a:gd name="T101" fmla="*/ 36 h 50"/>
              <a:gd name="T102" fmla="*/ 13 w 53"/>
              <a:gd name="T103" fmla="*/ 41 h 50"/>
              <a:gd name="T104" fmla="*/ 26 w 53"/>
              <a:gd name="T105" fmla="*/ 24 h 50"/>
              <a:gd name="T106" fmla="*/ 24 w 53"/>
              <a:gd name="T107" fmla="*/ 25 h 50"/>
              <a:gd name="T108" fmla="*/ 19 w 53"/>
              <a:gd name="T109" fmla="*/ 18 h 50"/>
              <a:gd name="T110" fmla="*/ 11 w 53"/>
              <a:gd name="T111" fmla="*/ 46 h 50"/>
              <a:gd name="T112" fmla="*/ 42 w 53"/>
              <a:gd name="T113" fmla="*/ 16 h 50"/>
              <a:gd name="T114" fmla="*/ 26 w 53"/>
              <a:gd name="T115" fmla="*/ 32 h 50"/>
              <a:gd name="T116" fmla="*/ 40 w 53"/>
              <a:gd name="T11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 h="50">
                <a:moveTo>
                  <a:pt x="52" y="10"/>
                </a:moveTo>
                <a:cubicBezTo>
                  <a:pt x="50" y="6"/>
                  <a:pt x="46" y="4"/>
                  <a:pt x="43" y="0"/>
                </a:cubicBezTo>
                <a:cubicBezTo>
                  <a:pt x="43" y="0"/>
                  <a:pt x="43" y="0"/>
                  <a:pt x="42" y="0"/>
                </a:cubicBezTo>
                <a:cubicBezTo>
                  <a:pt x="42" y="0"/>
                  <a:pt x="42" y="0"/>
                  <a:pt x="42" y="0"/>
                </a:cubicBezTo>
                <a:cubicBezTo>
                  <a:pt x="42" y="0"/>
                  <a:pt x="42" y="0"/>
                  <a:pt x="42" y="0"/>
                </a:cubicBezTo>
                <a:cubicBezTo>
                  <a:pt x="42" y="0"/>
                  <a:pt x="42" y="0"/>
                  <a:pt x="41" y="0"/>
                </a:cubicBezTo>
                <a:cubicBezTo>
                  <a:pt x="35" y="5"/>
                  <a:pt x="30" y="10"/>
                  <a:pt x="25" y="15"/>
                </a:cubicBezTo>
                <a:cubicBezTo>
                  <a:pt x="21" y="11"/>
                  <a:pt x="17" y="6"/>
                  <a:pt x="13" y="1"/>
                </a:cubicBezTo>
                <a:cubicBezTo>
                  <a:pt x="12" y="0"/>
                  <a:pt x="12" y="0"/>
                  <a:pt x="12" y="0"/>
                </a:cubicBezTo>
                <a:cubicBezTo>
                  <a:pt x="12" y="0"/>
                  <a:pt x="12" y="0"/>
                  <a:pt x="12" y="0"/>
                </a:cubicBezTo>
                <a:cubicBezTo>
                  <a:pt x="12" y="0"/>
                  <a:pt x="12" y="0"/>
                  <a:pt x="12" y="0"/>
                </a:cubicBezTo>
                <a:cubicBezTo>
                  <a:pt x="11" y="0"/>
                  <a:pt x="11" y="0"/>
                  <a:pt x="11" y="1"/>
                </a:cubicBezTo>
                <a:cubicBezTo>
                  <a:pt x="7" y="3"/>
                  <a:pt x="4" y="6"/>
                  <a:pt x="0" y="8"/>
                </a:cubicBezTo>
                <a:cubicBezTo>
                  <a:pt x="0" y="9"/>
                  <a:pt x="0" y="9"/>
                  <a:pt x="0" y="9"/>
                </a:cubicBezTo>
                <a:cubicBezTo>
                  <a:pt x="0" y="10"/>
                  <a:pt x="0" y="10"/>
                  <a:pt x="0" y="11"/>
                </a:cubicBezTo>
                <a:cubicBezTo>
                  <a:pt x="6" y="16"/>
                  <a:pt x="10" y="21"/>
                  <a:pt x="15" y="27"/>
                </a:cubicBezTo>
                <a:cubicBezTo>
                  <a:pt x="11" y="31"/>
                  <a:pt x="6" y="35"/>
                  <a:pt x="2" y="40"/>
                </a:cubicBezTo>
                <a:cubicBezTo>
                  <a:pt x="2" y="40"/>
                  <a:pt x="1" y="40"/>
                  <a:pt x="1" y="40"/>
                </a:cubicBezTo>
                <a:cubicBezTo>
                  <a:pt x="1" y="41"/>
                  <a:pt x="1" y="41"/>
                  <a:pt x="2" y="42"/>
                </a:cubicBezTo>
                <a:cubicBezTo>
                  <a:pt x="4" y="45"/>
                  <a:pt x="7" y="47"/>
                  <a:pt x="11" y="50"/>
                </a:cubicBezTo>
                <a:cubicBezTo>
                  <a:pt x="11" y="50"/>
                  <a:pt x="11" y="50"/>
                  <a:pt x="11" y="50"/>
                </a:cubicBezTo>
                <a:cubicBezTo>
                  <a:pt x="12" y="50"/>
                  <a:pt x="12" y="50"/>
                  <a:pt x="12" y="49"/>
                </a:cubicBezTo>
                <a:cubicBezTo>
                  <a:pt x="17" y="44"/>
                  <a:pt x="22" y="40"/>
                  <a:pt x="27" y="35"/>
                </a:cubicBezTo>
                <a:cubicBezTo>
                  <a:pt x="31" y="40"/>
                  <a:pt x="35" y="45"/>
                  <a:pt x="40" y="49"/>
                </a:cubicBezTo>
                <a:cubicBezTo>
                  <a:pt x="40" y="49"/>
                  <a:pt x="40" y="50"/>
                  <a:pt x="40" y="50"/>
                </a:cubicBezTo>
                <a:cubicBezTo>
                  <a:pt x="41" y="50"/>
                  <a:pt x="41" y="50"/>
                  <a:pt x="42" y="49"/>
                </a:cubicBezTo>
                <a:cubicBezTo>
                  <a:pt x="45" y="46"/>
                  <a:pt x="49" y="44"/>
                  <a:pt x="52" y="40"/>
                </a:cubicBezTo>
                <a:cubicBezTo>
                  <a:pt x="52" y="39"/>
                  <a:pt x="52" y="39"/>
                  <a:pt x="52" y="38"/>
                </a:cubicBezTo>
                <a:cubicBezTo>
                  <a:pt x="52" y="38"/>
                  <a:pt x="52" y="38"/>
                  <a:pt x="51" y="38"/>
                </a:cubicBezTo>
                <a:cubicBezTo>
                  <a:pt x="47" y="33"/>
                  <a:pt x="43" y="28"/>
                  <a:pt x="38" y="24"/>
                </a:cubicBezTo>
                <a:cubicBezTo>
                  <a:pt x="43" y="20"/>
                  <a:pt x="47" y="16"/>
                  <a:pt x="52" y="12"/>
                </a:cubicBezTo>
                <a:cubicBezTo>
                  <a:pt x="53" y="12"/>
                  <a:pt x="53" y="12"/>
                  <a:pt x="53" y="11"/>
                </a:cubicBezTo>
                <a:cubicBezTo>
                  <a:pt x="53" y="11"/>
                  <a:pt x="53" y="10"/>
                  <a:pt x="52" y="10"/>
                </a:cubicBezTo>
                <a:close/>
                <a:moveTo>
                  <a:pt x="39" y="45"/>
                </a:moveTo>
                <a:cubicBezTo>
                  <a:pt x="39" y="45"/>
                  <a:pt x="39" y="45"/>
                  <a:pt x="39" y="45"/>
                </a:cubicBezTo>
                <a:cubicBezTo>
                  <a:pt x="39" y="45"/>
                  <a:pt x="39" y="44"/>
                  <a:pt x="38" y="44"/>
                </a:cubicBezTo>
                <a:cubicBezTo>
                  <a:pt x="39" y="43"/>
                  <a:pt x="40" y="42"/>
                  <a:pt x="41" y="41"/>
                </a:cubicBezTo>
                <a:cubicBezTo>
                  <a:pt x="42" y="40"/>
                  <a:pt x="44" y="40"/>
                  <a:pt x="45" y="39"/>
                </a:cubicBezTo>
                <a:cubicBezTo>
                  <a:pt x="43" y="41"/>
                  <a:pt x="41" y="43"/>
                  <a:pt x="39" y="45"/>
                </a:cubicBezTo>
                <a:close/>
                <a:moveTo>
                  <a:pt x="36" y="42"/>
                </a:moveTo>
                <a:cubicBezTo>
                  <a:pt x="38" y="40"/>
                  <a:pt x="41" y="38"/>
                  <a:pt x="43" y="36"/>
                </a:cubicBezTo>
                <a:cubicBezTo>
                  <a:pt x="41" y="38"/>
                  <a:pt x="39" y="41"/>
                  <a:pt x="38" y="43"/>
                </a:cubicBezTo>
                <a:cubicBezTo>
                  <a:pt x="37" y="43"/>
                  <a:pt x="37" y="42"/>
                  <a:pt x="36" y="42"/>
                </a:cubicBezTo>
                <a:close/>
                <a:moveTo>
                  <a:pt x="34" y="40"/>
                </a:moveTo>
                <a:cubicBezTo>
                  <a:pt x="36" y="38"/>
                  <a:pt x="39" y="36"/>
                  <a:pt x="40" y="35"/>
                </a:cubicBezTo>
                <a:cubicBezTo>
                  <a:pt x="39" y="37"/>
                  <a:pt x="37" y="39"/>
                  <a:pt x="35" y="41"/>
                </a:cubicBezTo>
                <a:cubicBezTo>
                  <a:pt x="35" y="40"/>
                  <a:pt x="35" y="40"/>
                  <a:pt x="34" y="40"/>
                </a:cubicBezTo>
                <a:close/>
                <a:moveTo>
                  <a:pt x="32" y="37"/>
                </a:moveTo>
                <a:cubicBezTo>
                  <a:pt x="35" y="35"/>
                  <a:pt x="37" y="33"/>
                  <a:pt x="39" y="31"/>
                </a:cubicBezTo>
                <a:cubicBezTo>
                  <a:pt x="39" y="31"/>
                  <a:pt x="37" y="34"/>
                  <a:pt x="38" y="34"/>
                </a:cubicBezTo>
                <a:cubicBezTo>
                  <a:pt x="36" y="36"/>
                  <a:pt x="35" y="37"/>
                  <a:pt x="34" y="39"/>
                </a:cubicBezTo>
                <a:cubicBezTo>
                  <a:pt x="33" y="38"/>
                  <a:pt x="33" y="38"/>
                  <a:pt x="32" y="37"/>
                </a:cubicBezTo>
                <a:close/>
                <a:moveTo>
                  <a:pt x="30" y="34"/>
                </a:moveTo>
                <a:cubicBezTo>
                  <a:pt x="32" y="33"/>
                  <a:pt x="34" y="31"/>
                  <a:pt x="37" y="29"/>
                </a:cubicBezTo>
                <a:cubicBezTo>
                  <a:pt x="36" y="30"/>
                  <a:pt x="35" y="33"/>
                  <a:pt x="34" y="33"/>
                </a:cubicBezTo>
                <a:cubicBezTo>
                  <a:pt x="33" y="34"/>
                  <a:pt x="32" y="35"/>
                  <a:pt x="31" y="36"/>
                </a:cubicBezTo>
                <a:cubicBezTo>
                  <a:pt x="31" y="36"/>
                  <a:pt x="30" y="35"/>
                  <a:pt x="30" y="34"/>
                </a:cubicBezTo>
                <a:close/>
                <a:moveTo>
                  <a:pt x="28" y="32"/>
                </a:moveTo>
                <a:cubicBezTo>
                  <a:pt x="28" y="32"/>
                  <a:pt x="28" y="32"/>
                  <a:pt x="28" y="32"/>
                </a:cubicBezTo>
                <a:cubicBezTo>
                  <a:pt x="30" y="30"/>
                  <a:pt x="33" y="29"/>
                  <a:pt x="35" y="26"/>
                </a:cubicBezTo>
                <a:cubicBezTo>
                  <a:pt x="34" y="27"/>
                  <a:pt x="33" y="29"/>
                  <a:pt x="32" y="31"/>
                </a:cubicBezTo>
                <a:cubicBezTo>
                  <a:pt x="31" y="32"/>
                  <a:pt x="30" y="32"/>
                  <a:pt x="29" y="34"/>
                </a:cubicBezTo>
                <a:cubicBezTo>
                  <a:pt x="28" y="33"/>
                  <a:pt x="28" y="33"/>
                  <a:pt x="28" y="32"/>
                </a:cubicBezTo>
                <a:close/>
                <a:moveTo>
                  <a:pt x="43" y="42"/>
                </a:moveTo>
                <a:cubicBezTo>
                  <a:pt x="44" y="40"/>
                  <a:pt x="46" y="39"/>
                  <a:pt x="47" y="38"/>
                </a:cubicBezTo>
                <a:cubicBezTo>
                  <a:pt x="47" y="38"/>
                  <a:pt x="47" y="37"/>
                  <a:pt x="46" y="37"/>
                </a:cubicBezTo>
                <a:cubicBezTo>
                  <a:pt x="44" y="38"/>
                  <a:pt x="43" y="39"/>
                  <a:pt x="41" y="41"/>
                </a:cubicBezTo>
                <a:cubicBezTo>
                  <a:pt x="40" y="42"/>
                  <a:pt x="38" y="45"/>
                  <a:pt x="40" y="41"/>
                </a:cubicBezTo>
                <a:cubicBezTo>
                  <a:pt x="41" y="39"/>
                  <a:pt x="43" y="37"/>
                  <a:pt x="44" y="36"/>
                </a:cubicBezTo>
                <a:cubicBezTo>
                  <a:pt x="45" y="35"/>
                  <a:pt x="44" y="35"/>
                  <a:pt x="44" y="35"/>
                </a:cubicBezTo>
                <a:cubicBezTo>
                  <a:pt x="41" y="36"/>
                  <a:pt x="38" y="39"/>
                  <a:pt x="36" y="41"/>
                </a:cubicBezTo>
                <a:cubicBezTo>
                  <a:pt x="38" y="39"/>
                  <a:pt x="41" y="36"/>
                  <a:pt x="43" y="33"/>
                </a:cubicBezTo>
                <a:cubicBezTo>
                  <a:pt x="43" y="33"/>
                  <a:pt x="42" y="32"/>
                  <a:pt x="42" y="33"/>
                </a:cubicBezTo>
                <a:cubicBezTo>
                  <a:pt x="40" y="34"/>
                  <a:pt x="38" y="36"/>
                  <a:pt x="36" y="37"/>
                </a:cubicBezTo>
                <a:cubicBezTo>
                  <a:pt x="33" y="40"/>
                  <a:pt x="37" y="36"/>
                  <a:pt x="37" y="36"/>
                </a:cubicBezTo>
                <a:cubicBezTo>
                  <a:pt x="38" y="34"/>
                  <a:pt x="40" y="32"/>
                  <a:pt x="41" y="31"/>
                </a:cubicBezTo>
                <a:cubicBezTo>
                  <a:pt x="41" y="30"/>
                  <a:pt x="41" y="30"/>
                  <a:pt x="41" y="30"/>
                </a:cubicBezTo>
                <a:cubicBezTo>
                  <a:pt x="43" y="33"/>
                  <a:pt x="46" y="36"/>
                  <a:pt x="48" y="39"/>
                </a:cubicBezTo>
                <a:cubicBezTo>
                  <a:pt x="47" y="40"/>
                  <a:pt x="45" y="41"/>
                  <a:pt x="43" y="42"/>
                </a:cubicBezTo>
                <a:cubicBezTo>
                  <a:pt x="38" y="46"/>
                  <a:pt x="42" y="43"/>
                  <a:pt x="43" y="42"/>
                </a:cubicBezTo>
                <a:close/>
                <a:moveTo>
                  <a:pt x="40" y="30"/>
                </a:moveTo>
                <a:cubicBezTo>
                  <a:pt x="38" y="31"/>
                  <a:pt x="37" y="32"/>
                  <a:pt x="35" y="34"/>
                </a:cubicBezTo>
                <a:cubicBezTo>
                  <a:pt x="34" y="35"/>
                  <a:pt x="30" y="38"/>
                  <a:pt x="34" y="35"/>
                </a:cubicBezTo>
                <a:cubicBezTo>
                  <a:pt x="36" y="33"/>
                  <a:pt x="37" y="30"/>
                  <a:pt x="38" y="27"/>
                </a:cubicBezTo>
                <a:cubicBezTo>
                  <a:pt x="38" y="27"/>
                  <a:pt x="37" y="27"/>
                  <a:pt x="37" y="27"/>
                </a:cubicBezTo>
                <a:cubicBezTo>
                  <a:pt x="35" y="29"/>
                  <a:pt x="34" y="31"/>
                  <a:pt x="31" y="32"/>
                </a:cubicBezTo>
                <a:cubicBezTo>
                  <a:pt x="28" y="34"/>
                  <a:pt x="30" y="33"/>
                  <a:pt x="31" y="32"/>
                </a:cubicBezTo>
                <a:cubicBezTo>
                  <a:pt x="34" y="30"/>
                  <a:pt x="35" y="28"/>
                  <a:pt x="36" y="25"/>
                </a:cubicBezTo>
                <a:cubicBezTo>
                  <a:pt x="38" y="27"/>
                  <a:pt x="39" y="29"/>
                  <a:pt x="40" y="30"/>
                </a:cubicBezTo>
                <a:cubicBezTo>
                  <a:pt x="40" y="30"/>
                  <a:pt x="40" y="30"/>
                  <a:pt x="40" y="30"/>
                </a:cubicBezTo>
                <a:close/>
                <a:moveTo>
                  <a:pt x="36" y="25"/>
                </a:moveTo>
                <a:cubicBezTo>
                  <a:pt x="36" y="25"/>
                  <a:pt x="36" y="25"/>
                  <a:pt x="36" y="25"/>
                </a:cubicBezTo>
                <a:cubicBezTo>
                  <a:pt x="33" y="27"/>
                  <a:pt x="30" y="29"/>
                  <a:pt x="28" y="31"/>
                </a:cubicBezTo>
                <a:cubicBezTo>
                  <a:pt x="28" y="31"/>
                  <a:pt x="28" y="31"/>
                  <a:pt x="28" y="31"/>
                </a:cubicBezTo>
                <a:cubicBezTo>
                  <a:pt x="30" y="29"/>
                  <a:pt x="31" y="27"/>
                  <a:pt x="33" y="26"/>
                </a:cubicBezTo>
                <a:cubicBezTo>
                  <a:pt x="34" y="25"/>
                  <a:pt x="34" y="24"/>
                  <a:pt x="35" y="24"/>
                </a:cubicBezTo>
                <a:cubicBezTo>
                  <a:pt x="35" y="24"/>
                  <a:pt x="35" y="25"/>
                  <a:pt x="36" y="25"/>
                </a:cubicBezTo>
                <a:close/>
                <a:moveTo>
                  <a:pt x="7" y="43"/>
                </a:moveTo>
                <a:cubicBezTo>
                  <a:pt x="12" y="37"/>
                  <a:pt x="19" y="33"/>
                  <a:pt x="25" y="27"/>
                </a:cubicBezTo>
                <a:cubicBezTo>
                  <a:pt x="28" y="23"/>
                  <a:pt x="32" y="21"/>
                  <a:pt x="36" y="18"/>
                </a:cubicBezTo>
                <a:cubicBezTo>
                  <a:pt x="39" y="15"/>
                  <a:pt x="41" y="12"/>
                  <a:pt x="44" y="10"/>
                </a:cubicBezTo>
                <a:cubicBezTo>
                  <a:pt x="47" y="7"/>
                  <a:pt x="42" y="12"/>
                  <a:pt x="42" y="12"/>
                </a:cubicBezTo>
                <a:cubicBezTo>
                  <a:pt x="40" y="14"/>
                  <a:pt x="39" y="15"/>
                  <a:pt x="37" y="17"/>
                </a:cubicBezTo>
                <a:cubicBezTo>
                  <a:pt x="34" y="20"/>
                  <a:pt x="31" y="23"/>
                  <a:pt x="27" y="26"/>
                </a:cubicBezTo>
                <a:cubicBezTo>
                  <a:pt x="21" y="32"/>
                  <a:pt x="14" y="38"/>
                  <a:pt x="9" y="45"/>
                </a:cubicBezTo>
                <a:cubicBezTo>
                  <a:pt x="8" y="44"/>
                  <a:pt x="7" y="44"/>
                  <a:pt x="7" y="43"/>
                </a:cubicBezTo>
                <a:close/>
                <a:moveTo>
                  <a:pt x="5" y="41"/>
                </a:moveTo>
                <a:cubicBezTo>
                  <a:pt x="8" y="38"/>
                  <a:pt x="11" y="35"/>
                  <a:pt x="14" y="32"/>
                </a:cubicBezTo>
                <a:cubicBezTo>
                  <a:pt x="14" y="32"/>
                  <a:pt x="15" y="31"/>
                  <a:pt x="15" y="31"/>
                </a:cubicBezTo>
                <a:cubicBezTo>
                  <a:pt x="18" y="28"/>
                  <a:pt x="21" y="25"/>
                  <a:pt x="24" y="23"/>
                </a:cubicBezTo>
                <a:cubicBezTo>
                  <a:pt x="26" y="21"/>
                  <a:pt x="29" y="19"/>
                  <a:pt x="32" y="17"/>
                </a:cubicBezTo>
                <a:cubicBezTo>
                  <a:pt x="28" y="20"/>
                  <a:pt x="25" y="23"/>
                  <a:pt x="22" y="27"/>
                </a:cubicBezTo>
                <a:cubicBezTo>
                  <a:pt x="17" y="32"/>
                  <a:pt x="10" y="36"/>
                  <a:pt x="6" y="42"/>
                </a:cubicBezTo>
                <a:cubicBezTo>
                  <a:pt x="6" y="42"/>
                  <a:pt x="5" y="42"/>
                  <a:pt x="5" y="41"/>
                </a:cubicBezTo>
                <a:close/>
                <a:moveTo>
                  <a:pt x="11" y="18"/>
                </a:moveTo>
                <a:cubicBezTo>
                  <a:pt x="14" y="18"/>
                  <a:pt x="16" y="17"/>
                  <a:pt x="18" y="16"/>
                </a:cubicBezTo>
                <a:cubicBezTo>
                  <a:pt x="16" y="17"/>
                  <a:pt x="14" y="18"/>
                  <a:pt x="12" y="19"/>
                </a:cubicBezTo>
                <a:cubicBezTo>
                  <a:pt x="12" y="19"/>
                  <a:pt x="12" y="19"/>
                  <a:pt x="11" y="18"/>
                </a:cubicBezTo>
                <a:close/>
                <a:moveTo>
                  <a:pt x="10" y="16"/>
                </a:moveTo>
                <a:cubicBezTo>
                  <a:pt x="13" y="16"/>
                  <a:pt x="15" y="14"/>
                  <a:pt x="17" y="13"/>
                </a:cubicBezTo>
                <a:cubicBezTo>
                  <a:pt x="15" y="14"/>
                  <a:pt x="13" y="16"/>
                  <a:pt x="11" y="17"/>
                </a:cubicBezTo>
                <a:cubicBezTo>
                  <a:pt x="10" y="17"/>
                  <a:pt x="10" y="17"/>
                  <a:pt x="10" y="16"/>
                </a:cubicBezTo>
                <a:close/>
                <a:moveTo>
                  <a:pt x="6" y="13"/>
                </a:moveTo>
                <a:cubicBezTo>
                  <a:pt x="9" y="12"/>
                  <a:pt x="11" y="10"/>
                  <a:pt x="13" y="8"/>
                </a:cubicBezTo>
                <a:cubicBezTo>
                  <a:pt x="11" y="10"/>
                  <a:pt x="9" y="12"/>
                  <a:pt x="8" y="14"/>
                </a:cubicBezTo>
                <a:cubicBezTo>
                  <a:pt x="8" y="14"/>
                  <a:pt x="8" y="14"/>
                  <a:pt x="8" y="14"/>
                </a:cubicBezTo>
                <a:cubicBezTo>
                  <a:pt x="11" y="14"/>
                  <a:pt x="12" y="12"/>
                  <a:pt x="14" y="11"/>
                </a:cubicBezTo>
                <a:cubicBezTo>
                  <a:pt x="13" y="12"/>
                  <a:pt x="11" y="14"/>
                  <a:pt x="9" y="16"/>
                </a:cubicBezTo>
                <a:cubicBezTo>
                  <a:pt x="8" y="15"/>
                  <a:pt x="7" y="14"/>
                  <a:pt x="6" y="13"/>
                </a:cubicBezTo>
                <a:close/>
                <a:moveTo>
                  <a:pt x="4" y="11"/>
                </a:moveTo>
                <a:cubicBezTo>
                  <a:pt x="6" y="9"/>
                  <a:pt x="8" y="8"/>
                  <a:pt x="10" y="7"/>
                </a:cubicBezTo>
                <a:cubicBezTo>
                  <a:pt x="10" y="7"/>
                  <a:pt x="9" y="8"/>
                  <a:pt x="9" y="8"/>
                </a:cubicBezTo>
                <a:cubicBezTo>
                  <a:pt x="8" y="9"/>
                  <a:pt x="7" y="11"/>
                  <a:pt x="6" y="12"/>
                </a:cubicBezTo>
                <a:cubicBezTo>
                  <a:pt x="5" y="12"/>
                  <a:pt x="5" y="11"/>
                  <a:pt x="4" y="11"/>
                </a:cubicBezTo>
                <a:close/>
                <a:moveTo>
                  <a:pt x="3" y="10"/>
                </a:moveTo>
                <a:cubicBezTo>
                  <a:pt x="6" y="8"/>
                  <a:pt x="9" y="6"/>
                  <a:pt x="11" y="4"/>
                </a:cubicBezTo>
                <a:cubicBezTo>
                  <a:pt x="12" y="4"/>
                  <a:pt x="12" y="4"/>
                  <a:pt x="12" y="5"/>
                </a:cubicBezTo>
                <a:cubicBezTo>
                  <a:pt x="9" y="7"/>
                  <a:pt x="7" y="8"/>
                  <a:pt x="4" y="10"/>
                </a:cubicBezTo>
                <a:cubicBezTo>
                  <a:pt x="4" y="10"/>
                  <a:pt x="4" y="10"/>
                  <a:pt x="3" y="10"/>
                </a:cubicBezTo>
                <a:close/>
                <a:moveTo>
                  <a:pt x="15" y="10"/>
                </a:moveTo>
                <a:cubicBezTo>
                  <a:pt x="14" y="11"/>
                  <a:pt x="12" y="12"/>
                  <a:pt x="10" y="13"/>
                </a:cubicBezTo>
                <a:cubicBezTo>
                  <a:pt x="10" y="12"/>
                  <a:pt x="10" y="11"/>
                  <a:pt x="11" y="11"/>
                </a:cubicBezTo>
                <a:cubicBezTo>
                  <a:pt x="12" y="10"/>
                  <a:pt x="13" y="9"/>
                  <a:pt x="14" y="8"/>
                </a:cubicBezTo>
                <a:cubicBezTo>
                  <a:pt x="15" y="8"/>
                  <a:pt x="14" y="7"/>
                  <a:pt x="14" y="7"/>
                </a:cubicBezTo>
                <a:cubicBezTo>
                  <a:pt x="11" y="8"/>
                  <a:pt x="9" y="10"/>
                  <a:pt x="6" y="12"/>
                </a:cubicBezTo>
                <a:cubicBezTo>
                  <a:pt x="9" y="10"/>
                  <a:pt x="11" y="7"/>
                  <a:pt x="13" y="5"/>
                </a:cubicBezTo>
                <a:cubicBezTo>
                  <a:pt x="15" y="7"/>
                  <a:pt x="16" y="9"/>
                  <a:pt x="18" y="11"/>
                </a:cubicBezTo>
                <a:cubicBezTo>
                  <a:pt x="15" y="13"/>
                  <a:pt x="13" y="15"/>
                  <a:pt x="10" y="16"/>
                </a:cubicBezTo>
                <a:cubicBezTo>
                  <a:pt x="12" y="15"/>
                  <a:pt x="15" y="12"/>
                  <a:pt x="16" y="10"/>
                </a:cubicBezTo>
                <a:cubicBezTo>
                  <a:pt x="16" y="10"/>
                  <a:pt x="16" y="10"/>
                  <a:pt x="15" y="10"/>
                </a:cubicBezTo>
                <a:close/>
                <a:moveTo>
                  <a:pt x="19" y="15"/>
                </a:moveTo>
                <a:cubicBezTo>
                  <a:pt x="20" y="15"/>
                  <a:pt x="19" y="14"/>
                  <a:pt x="19" y="15"/>
                </a:cubicBezTo>
                <a:cubicBezTo>
                  <a:pt x="17" y="16"/>
                  <a:pt x="15" y="16"/>
                  <a:pt x="13" y="17"/>
                </a:cubicBezTo>
                <a:cubicBezTo>
                  <a:pt x="10" y="18"/>
                  <a:pt x="14" y="16"/>
                  <a:pt x="14" y="16"/>
                </a:cubicBezTo>
                <a:cubicBezTo>
                  <a:pt x="16" y="15"/>
                  <a:pt x="17" y="14"/>
                  <a:pt x="19" y="12"/>
                </a:cubicBezTo>
                <a:cubicBezTo>
                  <a:pt x="19" y="13"/>
                  <a:pt x="20" y="14"/>
                  <a:pt x="21" y="16"/>
                </a:cubicBezTo>
                <a:cubicBezTo>
                  <a:pt x="21" y="16"/>
                  <a:pt x="21" y="16"/>
                  <a:pt x="21" y="16"/>
                </a:cubicBezTo>
                <a:cubicBezTo>
                  <a:pt x="18" y="17"/>
                  <a:pt x="16" y="18"/>
                  <a:pt x="13" y="20"/>
                </a:cubicBezTo>
                <a:cubicBezTo>
                  <a:pt x="15" y="19"/>
                  <a:pt x="18" y="17"/>
                  <a:pt x="19" y="15"/>
                </a:cubicBezTo>
                <a:close/>
                <a:moveTo>
                  <a:pt x="22" y="16"/>
                </a:moveTo>
                <a:cubicBezTo>
                  <a:pt x="22" y="16"/>
                  <a:pt x="22" y="16"/>
                  <a:pt x="22" y="16"/>
                </a:cubicBezTo>
                <a:cubicBezTo>
                  <a:pt x="22" y="16"/>
                  <a:pt x="23" y="17"/>
                  <a:pt x="23" y="17"/>
                </a:cubicBezTo>
                <a:cubicBezTo>
                  <a:pt x="21" y="19"/>
                  <a:pt x="18" y="20"/>
                  <a:pt x="16" y="22"/>
                </a:cubicBezTo>
                <a:cubicBezTo>
                  <a:pt x="18" y="20"/>
                  <a:pt x="20" y="18"/>
                  <a:pt x="22" y="16"/>
                </a:cubicBezTo>
                <a:close/>
                <a:moveTo>
                  <a:pt x="26" y="18"/>
                </a:moveTo>
                <a:cubicBezTo>
                  <a:pt x="31" y="14"/>
                  <a:pt x="36" y="8"/>
                  <a:pt x="42" y="3"/>
                </a:cubicBezTo>
                <a:cubicBezTo>
                  <a:pt x="42" y="4"/>
                  <a:pt x="42" y="4"/>
                  <a:pt x="43" y="4"/>
                </a:cubicBezTo>
                <a:cubicBezTo>
                  <a:pt x="43" y="4"/>
                  <a:pt x="43" y="4"/>
                  <a:pt x="42" y="4"/>
                </a:cubicBezTo>
                <a:cubicBezTo>
                  <a:pt x="37" y="9"/>
                  <a:pt x="31" y="14"/>
                  <a:pt x="26" y="19"/>
                </a:cubicBezTo>
                <a:cubicBezTo>
                  <a:pt x="26" y="19"/>
                  <a:pt x="25" y="19"/>
                  <a:pt x="25" y="19"/>
                </a:cubicBezTo>
                <a:cubicBezTo>
                  <a:pt x="24" y="20"/>
                  <a:pt x="24" y="20"/>
                  <a:pt x="23" y="21"/>
                </a:cubicBezTo>
                <a:cubicBezTo>
                  <a:pt x="22" y="21"/>
                  <a:pt x="22" y="22"/>
                  <a:pt x="21" y="22"/>
                </a:cubicBezTo>
                <a:cubicBezTo>
                  <a:pt x="20" y="23"/>
                  <a:pt x="18" y="25"/>
                  <a:pt x="18" y="25"/>
                </a:cubicBezTo>
                <a:cubicBezTo>
                  <a:pt x="19" y="22"/>
                  <a:pt x="22" y="20"/>
                  <a:pt x="24" y="18"/>
                </a:cubicBezTo>
                <a:cubicBezTo>
                  <a:pt x="24" y="18"/>
                  <a:pt x="24" y="18"/>
                  <a:pt x="24" y="18"/>
                </a:cubicBezTo>
                <a:cubicBezTo>
                  <a:pt x="24" y="19"/>
                  <a:pt x="25" y="19"/>
                  <a:pt x="26" y="19"/>
                </a:cubicBezTo>
                <a:cubicBezTo>
                  <a:pt x="26" y="19"/>
                  <a:pt x="26" y="18"/>
                  <a:pt x="26" y="18"/>
                </a:cubicBezTo>
                <a:close/>
                <a:moveTo>
                  <a:pt x="36" y="13"/>
                </a:moveTo>
                <a:cubicBezTo>
                  <a:pt x="33" y="16"/>
                  <a:pt x="29" y="17"/>
                  <a:pt x="26" y="20"/>
                </a:cubicBezTo>
                <a:cubicBezTo>
                  <a:pt x="24" y="22"/>
                  <a:pt x="21" y="24"/>
                  <a:pt x="19" y="27"/>
                </a:cubicBezTo>
                <a:cubicBezTo>
                  <a:pt x="19" y="27"/>
                  <a:pt x="19" y="26"/>
                  <a:pt x="19" y="26"/>
                </a:cubicBezTo>
                <a:cubicBezTo>
                  <a:pt x="19" y="26"/>
                  <a:pt x="20" y="25"/>
                  <a:pt x="21" y="24"/>
                </a:cubicBezTo>
                <a:cubicBezTo>
                  <a:pt x="21" y="24"/>
                  <a:pt x="21" y="24"/>
                  <a:pt x="21" y="23"/>
                </a:cubicBezTo>
                <a:cubicBezTo>
                  <a:pt x="23" y="22"/>
                  <a:pt x="25" y="20"/>
                  <a:pt x="27" y="19"/>
                </a:cubicBezTo>
                <a:cubicBezTo>
                  <a:pt x="29" y="17"/>
                  <a:pt x="31" y="16"/>
                  <a:pt x="32" y="15"/>
                </a:cubicBezTo>
                <a:cubicBezTo>
                  <a:pt x="36" y="12"/>
                  <a:pt x="39" y="8"/>
                  <a:pt x="43" y="5"/>
                </a:cubicBezTo>
                <a:cubicBezTo>
                  <a:pt x="43" y="5"/>
                  <a:pt x="43" y="5"/>
                  <a:pt x="43" y="5"/>
                </a:cubicBezTo>
                <a:cubicBezTo>
                  <a:pt x="43" y="5"/>
                  <a:pt x="44" y="5"/>
                  <a:pt x="44" y="5"/>
                </a:cubicBezTo>
                <a:cubicBezTo>
                  <a:pt x="41" y="7"/>
                  <a:pt x="38" y="10"/>
                  <a:pt x="36" y="13"/>
                </a:cubicBezTo>
                <a:close/>
                <a:moveTo>
                  <a:pt x="42" y="8"/>
                </a:moveTo>
                <a:cubicBezTo>
                  <a:pt x="40" y="9"/>
                  <a:pt x="39" y="11"/>
                  <a:pt x="37" y="12"/>
                </a:cubicBezTo>
                <a:cubicBezTo>
                  <a:pt x="38" y="12"/>
                  <a:pt x="38" y="11"/>
                  <a:pt x="39" y="11"/>
                </a:cubicBezTo>
                <a:cubicBezTo>
                  <a:pt x="39" y="10"/>
                  <a:pt x="45" y="4"/>
                  <a:pt x="42" y="8"/>
                </a:cubicBezTo>
                <a:close/>
                <a:moveTo>
                  <a:pt x="18" y="25"/>
                </a:moveTo>
                <a:cubicBezTo>
                  <a:pt x="18" y="25"/>
                  <a:pt x="19" y="25"/>
                  <a:pt x="19" y="25"/>
                </a:cubicBezTo>
                <a:cubicBezTo>
                  <a:pt x="19" y="25"/>
                  <a:pt x="18" y="25"/>
                  <a:pt x="18" y="26"/>
                </a:cubicBezTo>
                <a:cubicBezTo>
                  <a:pt x="18" y="26"/>
                  <a:pt x="18" y="26"/>
                  <a:pt x="18" y="26"/>
                </a:cubicBezTo>
                <a:cubicBezTo>
                  <a:pt x="18" y="25"/>
                  <a:pt x="18" y="25"/>
                  <a:pt x="18" y="25"/>
                </a:cubicBezTo>
                <a:close/>
                <a:moveTo>
                  <a:pt x="23" y="18"/>
                </a:moveTo>
                <a:cubicBezTo>
                  <a:pt x="21" y="20"/>
                  <a:pt x="19" y="22"/>
                  <a:pt x="17" y="24"/>
                </a:cubicBezTo>
                <a:cubicBezTo>
                  <a:pt x="17" y="24"/>
                  <a:pt x="16" y="23"/>
                  <a:pt x="15" y="23"/>
                </a:cubicBezTo>
                <a:cubicBezTo>
                  <a:pt x="18" y="22"/>
                  <a:pt x="20" y="20"/>
                  <a:pt x="23" y="18"/>
                </a:cubicBezTo>
                <a:close/>
                <a:moveTo>
                  <a:pt x="13" y="41"/>
                </a:moveTo>
                <a:cubicBezTo>
                  <a:pt x="15" y="39"/>
                  <a:pt x="16" y="37"/>
                  <a:pt x="18" y="36"/>
                </a:cubicBezTo>
                <a:cubicBezTo>
                  <a:pt x="21" y="33"/>
                  <a:pt x="24" y="30"/>
                  <a:pt x="28" y="27"/>
                </a:cubicBezTo>
                <a:cubicBezTo>
                  <a:pt x="34" y="21"/>
                  <a:pt x="41" y="15"/>
                  <a:pt x="47" y="8"/>
                </a:cubicBezTo>
                <a:cubicBezTo>
                  <a:pt x="47" y="9"/>
                  <a:pt x="48" y="9"/>
                  <a:pt x="49" y="10"/>
                </a:cubicBezTo>
                <a:cubicBezTo>
                  <a:pt x="36" y="19"/>
                  <a:pt x="25" y="30"/>
                  <a:pt x="13" y="41"/>
                </a:cubicBezTo>
                <a:cubicBezTo>
                  <a:pt x="13" y="41"/>
                  <a:pt x="13" y="41"/>
                  <a:pt x="13" y="41"/>
                </a:cubicBezTo>
                <a:close/>
                <a:moveTo>
                  <a:pt x="46" y="8"/>
                </a:moveTo>
                <a:cubicBezTo>
                  <a:pt x="43" y="10"/>
                  <a:pt x="41" y="12"/>
                  <a:pt x="38" y="15"/>
                </a:cubicBezTo>
                <a:cubicBezTo>
                  <a:pt x="34" y="18"/>
                  <a:pt x="30" y="20"/>
                  <a:pt x="26" y="24"/>
                </a:cubicBezTo>
                <a:cubicBezTo>
                  <a:pt x="23" y="27"/>
                  <a:pt x="21" y="30"/>
                  <a:pt x="18" y="33"/>
                </a:cubicBezTo>
                <a:cubicBezTo>
                  <a:pt x="14" y="36"/>
                  <a:pt x="10" y="39"/>
                  <a:pt x="7" y="42"/>
                </a:cubicBezTo>
                <a:cubicBezTo>
                  <a:pt x="9" y="40"/>
                  <a:pt x="12" y="37"/>
                  <a:pt x="14" y="34"/>
                </a:cubicBezTo>
                <a:cubicBezTo>
                  <a:pt x="18" y="31"/>
                  <a:pt x="21" y="28"/>
                  <a:pt x="24" y="25"/>
                </a:cubicBezTo>
                <a:cubicBezTo>
                  <a:pt x="31" y="18"/>
                  <a:pt x="38" y="13"/>
                  <a:pt x="44" y="6"/>
                </a:cubicBezTo>
                <a:cubicBezTo>
                  <a:pt x="45" y="7"/>
                  <a:pt x="46" y="7"/>
                  <a:pt x="46" y="8"/>
                </a:cubicBezTo>
                <a:close/>
                <a:moveTo>
                  <a:pt x="13" y="20"/>
                </a:moveTo>
                <a:cubicBezTo>
                  <a:pt x="15" y="19"/>
                  <a:pt x="17" y="19"/>
                  <a:pt x="19" y="18"/>
                </a:cubicBezTo>
                <a:cubicBezTo>
                  <a:pt x="22" y="16"/>
                  <a:pt x="19" y="19"/>
                  <a:pt x="18" y="19"/>
                </a:cubicBezTo>
                <a:cubicBezTo>
                  <a:pt x="17" y="20"/>
                  <a:pt x="16" y="21"/>
                  <a:pt x="15" y="22"/>
                </a:cubicBezTo>
                <a:cubicBezTo>
                  <a:pt x="14" y="21"/>
                  <a:pt x="14" y="21"/>
                  <a:pt x="13" y="20"/>
                </a:cubicBezTo>
                <a:close/>
                <a:moveTo>
                  <a:pt x="11" y="46"/>
                </a:moveTo>
                <a:cubicBezTo>
                  <a:pt x="11" y="46"/>
                  <a:pt x="10" y="46"/>
                  <a:pt x="9" y="45"/>
                </a:cubicBezTo>
                <a:cubicBezTo>
                  <a:pt x="10" y="45"/>
                  <a:pt x="10" y="45"/>
                  <a:pt x="10" y="44"/>
                </a:cubicBezTo>
                <a:cubicBezTo>
                  <a:pt x="11" y="44"/>
                  <a:pt x="11" y="44"/>
                  <a:pt x="11" y="44"/>
                </a:cubicBezTo>
                <a:cubicBezTo>
                  <a:pt x="21" y="35"/>
                  <a:pt x="31" y="25"/>
                  <a:pt x="42" y="16"/>
                </a:cubicBezTo>
                <a:cubicBezTo>
                  <a:pt x="44" y="15"/>
                  <a:pt x="45" y="14"/>
                  <a:pt x="47" y="12"/>
                </a:cubicBezTo>
                <a:cubicBezTo>
                  <a:pt x="45" y="15"/>
                  <a:pt x="42" y="16"/>
                  <a:pt x="39" y="18"/>
                </a:cubicBezTo>
                <a:cubicBezTo>
                  <a:pt x="34" y="22"/>
                  <a:pt x="30" y="27"/>
                  <a:pt x="26" y="32"/>
                </a:cubicBezTo>
                <a:cubicBezTo>
                  <a:pt x="26" y="32"/>
                  <a:pt x="26" y="32"/>
                  <a:pt x="26" y="32"/>
                </a:cubicBezTo>
                <a:cubicBezTo>
                  <a:pt x="21" y="37"/>
                  <a:pt x="16" y="42"/>
                  <a:pt x="11" y="46"/>
                </a:cubicBezTo>
                <a:close/>
                <a:moveTo>
                  <a:pt x="41" y="46"/>
                </a:moveTo>
                <a:cubicBezTo>
                  <a:pt x="40" y="46"/>
                  <a:pt x="40" y="46"/>
                  <a:pt x="40" y="46"/>
                </a:cubicBezTo>
                <a:cubicBezTo>
                  <a:pt x="40" y="46"/>
                  <a:pt x="40" y="46"/>
                  <a:pt x="40" y="46"/>
                </a:cubicBezTo>
                <a:cubicBezTo>
                  <a:pt x="43" y="44"/>
                  <a:pt x="45" y="42"/>
                  <a:pt x="48" y="40"/>
                </a:cubicBezTo>
                <a:cubicBezTo>
                  <a:pt x="46" y="42"/>
                  <a:pt x="43" y="44"/>
                  <a:pt x="41"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70"/>
          <p:cNvSpPr>
            <a:spLocks noEditPoints="1"/>
          </p:cNvSpPr>
          <p:nvPr/>
        </p:nvSpPr>
        <p:spPr bwMode="auto">
          <a:xfrm>
            <a:off x="1598613" y="2314575"/>
            <a:ext cx="203200" cy="188913"/>
          </a:xfrm>
          <a:custGeom>
            <a:avLst/>
            <a:gdLst>
              <a:gd name="T0" fmla="*/ 43 w 54"/>
              <a:gd name="T1" fmla="*/ 0 h 50"/>
              <a:gd name="T2" fmla="*/ 13 w 54"/>
              <a:gd name="T3" fmla="*/ 1 h 50"/>
              <a:gd name="T4" fmla="*/ 12 w 54"/>
              <a:gd name="T5" fmla="*/ 0 h 50"/>
              <a:gd name="T6" fmla="*/ 16 w 54"/>
              <a:gd name="T7" fmla="*/ 26 h 50"/>
              <a:gd name="T8" fmla="*/ 11 w 54"/>
              <a:gd name="T9" fmla="*/ 49 h 50"/>
              <a:gd name="T10" fmla="*/ 40 w 54"/>
              <a:gd name="T11" fmla="*/ 49 h 50"/>
              <a:gd name="T12" fmla="*/ 52 w 54"/>
              <a:gd name="T13" fmla="*/ 38 h 50"/>
              <a:gd name="T14" fmla="*/ 53 w 54"/>
              <a:gd name="T15" fmla="*/ 11 h 50"/>
              <a:gd name="T16" fmla="*/ 39 w 54"/>
              <a:gd name="T17" fmla="*/ 44 h 50"/>
              <a:gd name="T18" fmla="*/ 37 w 54"/>
              <a:gd name="T19" fmla="*/ 42 h 50"/>
              <a:gd name="T20" fmla="*/ 35 w 54"/>
              <a:gd name="T21" fmla="*/ 40 h 50"/>
              <a:gd name="T22" fmla="*/ 33 w 54"/>
              <a:gd name="T23" fmla="*/ 37 h 50"/>
              <a:gd name="T24" fmla="*/ 33 w 54"/>
              <a:gd name="T25" fmla="*/ 37 h 50"/>
              <a:gd name="T26" fmla="*/ 32 w 54"/>
              <a:gd name="T27" fmla="*/ 36 h 50"/>
              <a:gd name="T28" fmla="*/ 36 w 54"/>
              <a:gd name="T29" fmla="*/ 26 h 50"/>
              <a:gd name="T30" fmla="*/ 44 w 54"/>
              <a:gd name="T31" fmla="*/ 41 h 50"/>
              <a:gd name="T32" fmla="*/ 40 w 54"/>
              <a:gd name="T33" fmla="*/ 41 h 50"/>
              <a:gd name="T34" fmla="*/ 43 w 54"/>
              <a:gd name="T35" fmla="*/ 33 h 50"/>
              <a:gd name="T36" fmla="*/ 41 w 54"/>
              <a:gd name="T37" fmla="*/ 30 h 50"/>
              <a:gd name="T38" fmla="*/ 44 w 54"/>
              <a:gd name="T39" fmla="*/ 41 h 50"/>
              <a:gd name="T40" fmla="*/ 38 w 54"/>
              <a:gd name="T41" fmla="*/ 27 h 50"/>
              <a:gd name="T42" fmla="*/ 37 w 54"/>
              <a:gd name="T43" fmla="*/ 25 h 50"/>
              <a:gd name="T44" fmla="*/ 36 w 54"/>
              <a:gd name="T45" fmla="*/ 25 h 50"/>
              <a:gd name="T46" fmla="*/ 36 w 54"/>
              <a:gd name="T47" fmla="*/ 23 h 50"/>
              <a:gd name="T48" fmla="*/ 37 w 54"/>
              <a:gd name="T49" fmla="*/ 17 h 50"/>
              <a:gd name="T50" fmla="*/ 28 w 54"/>
              <a:gd name="T51" fmla="*/ 26 h 50"/>
              <a:gd name="T52" fmla="*/ 14 w 54"/>
              <a:gd name="T53" fmla="*/ 32 h 50"/>
              <a:gd name="T54" fmla="*/ 22 w 54"/>
              <a:gd name="T55" fmla="*/ 26 h 50"/>
              <a:gd name="T56" fmla="*/ 18 w 54"/>
              <a:gd name="T57" fmla="*/ 16 h 50"/>
              <a:gd name="T58" fmla="*/ 18 w 54"/>
              <a:gd name="T59" fmla="*/ 12 h 50"/>
              <a:gd name="T60" fmla="*/ 13 w 54"/>
              <a:gd name="T61" fmla="*/ 8 h 50"/>
              <a:gd name="T62" fmla="*/ 10 w 54"/>
              <a:gd name="T63" fmla="*/ 15 h 50"/>
              <a:gd name="T64" fmla="*/ 10 w 54"/>
              <a:gd name="T65" fmla="*/ 8 h 50"/>
              <a:gd name="T66" fmla="*/ 12 w 54"/>
              <a:gd name="T67" fmla="*/ 4 h 50"/>
              <a:gd name="T68" fmla="*/ 16 w 54"/>
              <a:gd name="T69" fmla="*/ 10 h 50"/>
              <a:gd name="T70" fmla="*/ 15 w 54"/>
              <a:gd name="T71" fmla="*/ 7 h 50"/>
              <a:gd name="T72" fmla="*/ 11 w 54"/>
              <a:gd name="T73" fmla="*/ 15 h 50"/>
              <a:gd name="T74" fmla="*/ 19 w 54"/>
              <a:gd name="T75" fmla="*/ 14 h 50"/>
              <a:gd name="T76" fmla="*/ 22 w 54"/>
              <a:gd name="T77" fmla="*/ 15 h 50"/>
              <a:gd name="T78" fmla="*/ 22 w 54"/>
              <a:gd name="T79" fmla="*/ 16 h 50"/>
              <a:gd name="T80" fmla="*/ 22 w 54"/>
              <a:gd name="T81" fmla="*/ 16 h 50"/>
              <a:gd name="T82" fmla="*/ 43 w 54"/>
              <a:gd name="T83" fmla="*/ 4 h 50"/>
              <a:gd name="T84" fmla="*/ 22 w 54"/>
              <a:gd name="T85" fmla="*/ 22 h 50"/>
              <a:gd name="T86" fmla="*/ 26 w 54"/>
              <a:gd name="T87" fmla="*/ 18 h 50"/>
              <a:gd name="T88" fmla="*/ 19 w 54"/>
              <a:gd name="T89" fmla="*/ 26 h 50"/>
              <a:gd name="T90" fmla="*/ 28 w 54"/>
              <a:gd name="T91" fmla="*/ 18 h 50"/>
              <a:gd name="T92" fmla="*/ 44 w 54"/>
              <a:gd name="T93" fmla="*/ 5 h 50"/>
              <a:gd name="T94" fmla="*/ 39 w 54"/>
              <a:gd name="T95" fmla="*/ 11 h 50"/>
              <a:gd name="T96" fmla="*/ 19 w 54"/>
              <a:gd name="T97" fmla="*/ 25 h 50"/>
              <a:gd name="T98" fmla="*/ 18 w 54"/>
              <a:gd name="T99" fmla="*/ 24 h 50"/>
              <a:gd name="T100" fmla="*/ 19 w 54"/>
              <a:gd name="T101" fmla="*/ 36 h 50"/>
              <a:gd name="T102" fmla="*/ 14 w 54"/>
              <a:gd name="T103" fmla="*/ 41 h 50"/>
              <a:gd name="T104" fmla="*/ 27 w 54"/>
              <a:gd name="T105" fmla="*/ 24 h 50"/>
              <a:gd name="T106" fmla="*/ 25 w 54"/>
              <a:gd name="T107" fmla="*/ 24 h 50"/>
              <a:gd name="T108" fmla="*/ 20 w 54"/>
              <a:gd name="T109" fmla="*/ 17 h 50"/>
              <a:gd name="T110" fmla="*/ 12 w 54"/>
              <a:gd name="T111" fmla="*/ 46 h 50"/>
              <a:gd name="T112" fmla="*/ 42 w 54"/>
              <a:gd name="T113" fmla="*/ 16 h 50"/>
              <a:gd name="T114" fmla="*/ 26 w 54"/>
              <a:gd name="T115" fmla="*/ 32 h 50"/>
              <a:gd name="T116" fmla="*/ 41 w 54"/>
              <a:gd name="T11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 h="50">
                <a:moveTo>
                  <a:pt x="53" y="9"/>
                </a:moveTo>
                <a:cubicBezTo>
                  <a:pt x="50" y="6"/>
                  <a:pt x="46" y="4"/>
                  <a:pt x="44" y="0"/>
                </a:cubicBezTo>
                <a:cubicBezTo>
                  <a:pt x="44" y="0"/>
                  <a:pt x="43" y="0"/>
                  <a:pt x="43" y="0"/>
                </a:cubicBezTo>
                <a:cubicBezTo>
                  <a:pt x="43" y="0"/>
                  <a:pt x="43" y="0"/>
                  <a:pt x="43" y="0"/>
                </a:cubicBezTo>
                <a:cubicBezTo>
                  <a:pt x="43" y="0"/>
                  <a:pt x="43" y="0"/>
                  <a:pt x="43" y="0"/>
                </a:cubicBezTo>
                <a:cubicBezTo>
                  <a:pt x="43" y="0"/>
                  <a:pt x="42" y="0"/>
                  <a:pt x="42" y="0"/>
                </a:cubicBezTo>
                <a:cubicBezTo>
                  <a:pt x="36" y="4"/>
                  <a:pt x="31" y="10"/>
                  <a:pt x="26" y="15"/>
                </a:cubicBezTo>
                <a:cubicBezTo>
                  <a:pt x="21" y="10"/>
                  <a:pt x="18" y="5"/>
                  <a:pt x="13" y="1"/>
                </a:cubicBezTo>
                <a:cubicBezTo>
                  <a:pt x="13" y="0"/>
                  <a:pt x="13" y="0"/>
                  <a:pt x="12" y="0"/>
                </a:cubicBezTo>
                <a:cubicBezTo>
                  <a:pt x="12" y="0"/>
                  <a:pt x="12" y="0"/>
                  <a:pt x="12" y="0"/>
                </a:cubicBezTo>
                <a:cubicBezTo>
                  <a:pt x="12" y="0"/>
                  <a:pt x="12" y="0"/>
                  <a:pt x="12" y="0"/>
                </a:cubicBezTo>
                <a:cubicBezTo>
                  <a:pt x="12" y="0"/>
                  <a:pt x="12" y="0"/>
                  <a:pt x="12" y="0"/>
                </a:cubicBezTo>
                <a:cubicBezTo>
                  <a:pt x="8" y="3"/>
                  <a:pt x="5" y="6"/>
                  <a:pt x="1" y="8"/>
                </a:cubicBezTo>
                <a:cubicBezTo>
                  <a:pt x="1" y="8"/>
                  <a:pt x="0" y="9"/>
                  <a:pt x="0" y="9"/>
                </a:cubicBezTo>
                <a:cubicBezTo>
                  <a:pt x="0" y="10"/>
                  <a:pt x="0" y="10"/>
                  <a:pt x="1" y="10"/>
                </a:cubicBezTo>
                <a:cubicBezTo>
                  <a:pt x="6" y="15"/>
                  <a:pt x="11" y="21"/>
                  <a:pt x="16" y="26"/>
                </a:cubicBezTo>
                <a:cubicBezTo>
                  <a:pt x="12" y="31"/>
                  <a:pt x="6" y="35"/>
                  <a:pt x="2" y="40"/>
                </a:cubicBezTo>
                <a:cubicBezTo>
                  <a:pt x="2" y="40"/>
                  <a:pt x="2" y="40"/>
                  <a:pt x="2" y="40"/>
                </a:cubicBezTo>
                <a:cubicBezTo>
                  <a:pt x="2" y="41"/>
                  <a:pt x="2" y="41"/>
                  <a:pt x="2" y="42"/>
                </a:cubicBezTo>
                <a:cubicBezTo>
                  <a:pt x="5" y="45"/>
                  <a:pt x="8" y="47"/>
                  <a:pt x="11" y="49"/>
                </a:cubicBezTo>
                <a:cubicBezTo>
                  <a:pt x="11" y="49"/>
                  <a:pt x="12" y="50"/>
                  <a:pt x="12" y="50"/>
                </a:cubicBezTo>
                <a:cubicBezTo>
                  <a:pt x="12" y="50"/>
                  <a:pt x="13" y="50"/>
                  <a:pt x="13" y="49"/>
                </a:cubicBezTo>
                <a:cubicBezTo>
                  <a:pt x="17" y="44"/>
                  <a:pt x="23" y="40"/>
                  <a:pt x="27" y="35"/>
                </a:cubicBezTo>
                <a:cubicBezTo>
                  <a:pt x="32" y="40"/>
                  <a:pt x="35" y="45"/>
                  <a:pt x="40" y="49"/>
                </a:cubicBezTo>
                <a:cubicBezTo>
                  <a:pt x="40" y="49"/>
                  <a:pt x="41" y="49"/>
                  <a:pt x="41" y="49"/>
                </a:cubicBezTo>
                <a:cubicBezTo>
                  <a:pt x="41" y="50"/>
                  <a:pt x="42" y="50"/>
                  <a:pt x="42" y="49"/>
                </a:cubicBezTo>
                <a:cubicBezTo>
                  <a:pt x="46" y="46"/>
                  <a:pt x="50" y="43"/>
                  <a:pt x="52" y="40"/>
                </a:cubicBezTo>
                <a:cubicBezTo>
                  <a:pt x="53" y="39"/>
                  <a:pt x="53" y="38"/>
                  <a:pt x="52" y="38"/>
                </a:cubicBezTo>
                <a:cubicBezTo>
                  <a:pt x="52" y="38"/>
                  <a:pt x="52" y="38"/>
                  <a:pt x="52" y="38"/>
                </a:cubicBezTo>
                <a:cubicBezTo>
                  <a:pt x="47" y="33"/>
                  <a:pt x="43" y="28"/>
                  <a:pt x="39" y="23"/>
                </a:cubicBezTo>
                <a:cubicBezTo>
                  <a:pt x="44" y="20"/>
                  <a:pt x="48" y="16"/>
                  <a:pt x="53" y="12"/>
                </a:cubicBezTo>
                <a:cubicBezTo>
                  <a:pt x="53" y="12"/>
                  <a:pt x="53" y="11"/>
                  <a:pt x="53" y="11"/>
                </a:cubicBezTo>
                <a:cubicBezTo>
                  <a:pt x="54" y="11"/>
                  <a:pt x="54" y="10"/>
                  <a:pt x="53" y="9"/>
                </a:cubicBezTo>
                <a:close/>
                <a:moveTo>
                  <a:pt x="40" y="45"/>
                </a:moveTo>
                <a:cubicBezTo>
                  <a:pt x="40" y="45"/>
                  <a:pt x="40" y="45"/>
                  <a:pt x="40" y="45"/>
                </a:cubicBezTo>
                <a:cubicBezTo>
                  <a:pt x="40" y="45"/>
                  <a:pt x="39" y="44"/>
                  <a:pt x="39" y="44"/>
                </a:cubicBezTo>
                <a:cubicBezTo>
                  <a:pt x="40" y="43"/>
                  <a:pt x="41" y="42"/>
                  <a:pt x="42" y="41"/>
                </a:cubicBezTo>
                <a:cubicBezTo>
                  <a:pt x="43" y="40"/>
                  <a:pt x="45" y="39"/>
                  <a:pt x="46" y="38"/>
                </a:cubicBezTo>
                <a:cubicBezTo>
                  <a:pt x="44" y="41"/>
                  <a:pt x="42" y="43"/>
                  <a:pt x="40" y="45"/>
                </a:cubicBezTo>
                <a:close/>
                <a:moveTo>
                  <a:pt x="37" y="42"/>
                </a:moveTo>
                <a:cubicBezTo>
                  <a:pt x="39" y="40"/>
                  <a:pt x="42" y="38"/>
                  <a:pt x="43" y="36"/>
                </a:cubicBezTo>
                <a:cubicBezTo>
                  <a:pt x="41" y="38"/>
                  <a:pt x="40" y="41"/>
                  <a:pt x="38" y="43"/>
                </a:cubicBezTo>
                <a:cubicBezTo>
                  <a:pt x="38" y="43"/>
                  <a:pt x="37" y="42"/>
                  <a:pt x="37" y="42"/>
                </a:cubicBezTo>
                <a:close/>
                <a:moveTo>
                  <a:pt x="35" y="40"/>
                </a:moveTo>
                <a:cubicBezTo>
                  <a:pt x="37" y="38"/>
                  <a:pt x="40" y="36"/>
                  <a:pt x="41" y="35"/>
                </a:cubicBezTo>
                <a:cubicBezTo>
                  <a:pt x="39" y="37"/>
                  <a:pt x="37" y="38"/>
                  <a:pt x="36" y="41"/>
                </a:cubicBezTo>
                <a:cubicBezTo>
                  <a:pt x="36" y="40"/>
                  <a:pt x="35" y="40"/>
                  <a:pt x="35" y="40"/>
                </a:cubicBezTo>
                <a:close/>
                <a:moveTo>
                  <a:pt x="33" y="37"/>
                </a:moveTo>
                <a:cubicBezTo>
                  <a:pt x="35" y="35"/>
                  <a:pt x="37" y="33"/>
                  <a:pt x="40" y="31"/>
                </a:cubicBezTo>
                <a:cubicBezTo>
                  <a:pt x="40" y="31"/>
                  <a:pt x="38" y="34"/>
                  <a:pt x="38" y="34"/>
                </a:cubicBezTo>
                <a:cubicBezTo>
                  <a:pt x="37" y="36"/>
                  <a:pt x="36" y="37"/>
                  <a:pt x="35" y="39"/>
                </a:cubicBezTo>
                <a:cubicBezTo>
                  <a:pt x="34" y="38"/>
                  <a:pt x="33" y="37"/>
                  <a:pt x="33" y="37"/>
                </a:cubicBezTo>
                <a:close/>
                <a:moveTo>
                  <a:pt x="30" y="34"/>
                </a:moveTo>
                <a:cubicBezTo>
                  <a:pt x="33" y="33"/>
                  <a:pt x="35" y="31"/>
                  <a:pt x="37" y="29"/>
                </a:cubicBezTo>
                <a:cubicBezTo>
                  <a:pt x="36" y="30"/>
                  <a:pt x="35" y="32"/>
                  <a:pt x="34" y="33"/>
                </a:cubicBezTo>
                <a:cubicBezTo>
                  <a:pt x="34" y="34"/>
                  <a:pt x="33" y="35"/>
                  <a:pt x="32" y="36"/>
                </a:cubicBezTo>
                <a:cubicBezTo>
                  <a:pt x="31" y="35"/>
                  <a:pt x="31" y="35"/>
                  <a:pt x="30" y="34"/>
                </a:cubicBezTo>
                <a:close/>
                <a:moveTo>
                  <a:pt x="28" y="32"/>
                </a:moveTo>
                <a:cubicBezTo>
                  <a:pt x="28" y="32"/>
                  <a:pt x="28" y="32"/>
                  <a:pt x="28" y="32"/>
                </a:cubicBezTo>
                <a:cubicBezTo>
                  <a:pt x="31" y="30"/>
                  <a:pt x="33" y="28"/>
                  <a:pt x="36" y="26"/>
                </a:cubicBezTo>
                <a:cubicBezTo>
                  <a:pt x="34" y="27"/>
                  <a:pt x="34" y="29"/>
                  <a:pt x="32" y="30"/>
                </a:cubicBezTo>
                <a:cubicBezTo>
                  <a:pt x="31" y="31"/>
                  <a:pt x="30" y="32"/>
                  <a:pt x="29" y="33"/>
                </a:cubicBezTo>
                <a:cubicBezTo>
                  <a:pt x="29" y="33"/>
                  <a:pt x="29" y="33"/>
                  <a:pt x="28" y="32"/>
                </a:cubicBezTo>
                <a:close/>
                <a:moveTo>
                  <a:pt x="44" y="41"/>
                </a:moveTo>
                <a:cubicBezTo>
                  <a:pt x="45" y="40"/>
                  <a:pt x="46" y="39"/>
                  <a:pt x="47" y="38"/>
                </a:cubicBezTo>
                <a:cubicBezTo>
                  <a:pt x="48" y="37"/>
                  <a:pt x="47" y="37"/>
                  <a:pt x="47" y="37"/>
                </a:cubicBezTo>
                <a:cubicBezTo>
                  <a:pt x="45" y="38"/>
                  <a:pt x="43" y="39"/>
                  <a:pt x="41" y="41"/>
                </a:cubicBezTo>
                <a:cubicBezTo>
                  <a:pt x="40" y="41"/>
                  <a:pt x="38" y="44"/>
                  <a:pt x="40" y="41"/>
                </a:cubicBezTo>
                <a:cubicBezTo>
                  <a:pt x="41" y="39"/>
                  <a:pt x="43" y="37"/>
                  <a:pt x="45" y="35"/>
                </a:cubicBezTo>
                <a:cubicBezTo>
                  <a:pt x="45" y="35"/>
                  <a:pt x="45" y="35"/>
                  <a:pt x="45" y="35"/>
                </a:cubicBezTo>
                <a:cubicBezTo>
                  <a:pt x="41" y="36"/>
                  <a:pt x="39" y="38"/>
                  <a:pt x="36" y="41"/>
                </a:cubicBezTo>
                <a:cubicBezTo>
                  <a:pt x="38" y="39"/>
                  <a:pt x="41" y="36"/>
                  <a:pt x="43" y="33"/>
                </a:cubicBezTo>
                <a:cubicBezTo>
                  <a:pt x="43" y="33"/>
                  <a:pt x="43" y="32"/>
                  <a:pt x="43" y="32"/>
                </a:cubicBezTo>
                <a:cubicBezTo>
                  <a:pt x="40" y="34"/>
                  <a:pt x="39" y="35"/>
                  <a:pt x="37" y="37"/>
                </a:cubicBezTo>
                <a:cubicBezTo>
                  <a:pt x="34" y="40"/>
                  <a:pt x="37" y="36"/>
                  <a:pt x="38" y="36"/>
                </a:cubicBezTo>
                <a:cubicBezTo>
                  <a:pt x="39" y="34"/>
                  <a:pt x="40" y="32"/>
                  <a:pt x="41" y="30"/>
                </a:cubicBezTo>
                <a:cubicBezTo>
                  <a:pt x="41" y="30"/>
                  <a:pt x="41" y="30"/>
                  <a:pt x="41" y="30"/>
                </a:cubicBezTo>
                <a:cubicBezTo>
                  <a:pt x="44" y="33"/>
                  <a:pt x="46" y="36"/>
                  <a:pt x="49" y="39"/>
                </a:cubicBezTo>
                <a:cubicBezTo>
                  <a:pt x="47" y="40"/>
                  <a:pt x="45" y="41"/>
                  <a:pt x="44" y="42"/>
                </a:cubicBezTo>
                <a:cubicBezTo>
                  <a:pt x="39" y="46"/>
                  <a:pt x="43" y="43"/>
                  <a:pt x="44" y="41"/>
                </a:cubicBezTo>
                <a:close/>
                <a:moveTo>
                  <a:pt x="41" y="30"/>
                </a:moveTo>
                <a:cubicBezTo>
                  <a:pt x="39" y="31"/>
                  <a:pt x="38" y="32"/>
                  <a:pt x="36" y="33"/>
                </a:cubicBezTo>
                <a:cubicBezTo>
                  <a:pt x="34" y="35"/>
                  <a:pt x="31" y="38"/>
                  <a:pt x="34" y="35"/>
                </a:cubicBezTo>
                <a:cubicBezTo>
                  <a:pt x="36" y="33"/>
                  <a:pt x="38" y="30"/>
                  <a:pt x="38" y="27"/>
                </a:cubicBezTo>
                <a:cubicBezTo>
                  <a:pt x="38" y="27"/>
                  <a:pt x="38" y="27"/>
                  <a:pt x="38" y="27"/>
                </a:cubicBezTo>
                <a:cubicBezTo>
                  <a:pt x="36" y="29"/>
                  <a:pt x="34" y="31"/>
                  <a:pt x="32" y="32"/>
                </a:cubicBezTo>
                <a:cubicBezTo>
                  <a:pt x="29" y="34"/>
                  <a:pt x="31" y="33"/>
                  <a:pt x="32" y="32"/>
                </a:cubicBezTo>
                <a:cubicBezTo>
                  <a:pt x="34" y="30"/>
                  <a:pt x="36" y="28"/>
                  <a:pt x="37" y="25"/>
                </a:cubicBezTo>
                <a:cubicBezTo>
                  <a:pt x="38" y="27"/>
                  <a:pt x="40" y="28"/>
                  <a:pt x="41" y="30"/>
                </a:cubicBezTo>
                <a:cubicBezTo>
                  <a:pt x="41" y="30"/>
                  <a:pt x="41" y="30"/>
                  <a:pt x="41" y="30"/>
                </a:cubicBezTo>
                <a:close/>
                <a:moveTo>
                  <a:pt x="36" y="25"/>
                </a:moveTo>
                <a:cubicBezTo>
                  <a:pt x="36" y="25"/>
                  <a:pt x="36" y="25"/>
                  <a:pt x="36" y="25"/>
                </a:cubicBezTo>
                <a:cubicBezTo>
                  <a:pt x="34" y="27"/>
                  <a:pt x="31" y="29"/>
                  <a:pt x="28" y="31"/>
                </a:cubicBezTo>
                <a:cubicBezTo>
                  <a:pt x="29" y="31"/>
                  <a:pt x="29" y="31"/>
                  <a:pt x="29" y="30"/>
                </a:cubicBezTo>
                <a:cubicBezTo>
                  <a:pt x="30" y="29"/>
                  <a:pt x="32" y="27"/>
                  <a:pt x="34" y="25"/>
                </a:cubicBezTo>
                <a:cubicBezTo>
                  <a:pt x="34" y="25"/>
                  <a:pt x="35" y="24"/>
                  <a:pt x="36" y="23"/>
                </a:cubicBezTo>
                <a:cubicBezTo>
                  <a:pt x="36" y="24"/>
                  <a:pt x="36" y="24"/>
                  <a:pt x="36" y="25"/>
                </a:cubicBezTo>
                <a:close/>
                <a:moveTo>
                  <a:pt x="7" y="43"/>
                </a:moveTo>
                <a:cubicBezTo>
                  <a:pt x="13" y="37"/>
                  <a:pt x="20" y="33"/>
                  <a:pt x="25" y="27"/>
                </a:cubicBezTo>
                <a:cubicBezTo>
                  <a:pt x="29" y="23"/>
                  <a:pt x="33" y="20"/>
                  <a:pt x="37" y="17"/>
                </a:cubicBezTo>
                <a:cubicBezTo>
                  <a:pt x="40" y="15"/>
                  <a:pt x="42" y="12"/>
                  <a:pt x="45" y="10"/>
                </a:cubicBezTo>
                <a:cubicBezTo>
                  <a:pt x="48" y="7"/>
                  <a:pt x="43" y="12"/>
                  <a:pt x="42" y="12"/>
                </a:cubicBezTo>
                <a:cubicBezTo>
                  <a:pt x="41" y="14"/>
                  <a:pt x="39" y="15"/>
                  <a:pt x="38" y="17"/>
                </a:cubicBezTo>
                <a:cubicBezTo>
                  <a:pt x="34" y="20"/>
                  <a:pt x="31" y="23"/>
                  <a:pt x="28" y="26"/>
                </a:cubicBezTo>
                <a:cubicBezTo>
                  <a:pt x="21" y="32"/>
                  <a:pt x="15" y="38"/>
                  <a:pt x="9" y="45"/>
                </a:cubicBezTo>
                <a:cubicBezTo>
                  <a:pt x="9" y="44"/>
                  <a:pt x="8" y="43"/>
                  <a:pt x="7" y="43"/>
                </a:cubicBezTo>
                <a:close/>
                <a:moveTo>
                  <a:pt x="5" y="41"/>
                </a:moveTo>
                <a:cubicBezTo>
                  <a:pt x="8" y="38"/>
                  <a:pt x="11" y="35"/>
                  <a:pt x="14" y="32"/>
                </a:cubicBezTo>
                <a:cubicBezTo>
                  <a:pt x="15" y="32"/>
                  <a:pt x="15" y="31"/>
                  <a:pt x="16" y="31"/>
                </a:cubicBezTo>
                <a:cubicBezTo>
                  <a:pt x="19" y="28"/>
                  <a:pt x="22" y="25"/>
                  <a:pt x="25" y="23"/>
                </a:cubicBezTo>
                <a:cubicBezTo>
                  <a:pt x="27" y="20"/>
                  <a:pt x="30" y="19"/>
                  <a:pt x="32" y="17"/>
                </a:cubicBezTo>
                <a:cubicBezTo>
                  <a:pt x="29" y="20"/>
                  <a:pt x="25" y="23"/>
                  <a:pt x="22" y="26"/>
                </a:cubicBezTo>
                <a:cubicBezTo>
                  <a:pt x="17" y="32"/>
                  <a:pt x="10" y="36"/>
                  <a:pt x="7" y="42"/>
                </a:cubicBezTo>
                <a:cubicBezTo>
                  <a:pt x="6" y="42"/>
                  <a:pt x="6" y="41"/>
                  <a:pt x="5" y="41"/>
                </a:cubicBezTo>
                <a:close/>
                <a:moveTo>
                  <a:pt x="12" y="18"/>
                </a:moveTo>
                <a:cubicBezTo>
                  <a:pt x="14" y="17"/>
                  <a:pt x="16" y="17"/>
                  <a:pt x="18" y="16"/>
                </a:cubicBezTo>
                <a:cubicBezTo>
                  <a:pt x="16" y="17"/>
                  <a:pt x="15" y="18"/>
                  <a:pt x="13" y="19"/>
                </a:cubicBezTo>
                <a:cubicBezTo>
                  <a:pt x="13" y="19"/>
                  <a:pt x="12" y="18"/>
                  <a:pt x="12" y="18"/>
                </a:cubicBezTo>
                <a:close/>
                <a:moveTo>
                  <a:pt x="10" y="16"/>
                </a:moveTo>
                <a:cubicBezTo>
                  <a:pt x="13" y="15"/>
                  <a:pt x="16" y="14"/>
                  <a:pt x="18" y="12"/>
                </a:cubicBezTo>
                <a:cubicBezTo>
                  <a:pt x="16" y="14"/>
                  <a:pt x="13" y="16"/>
                  <a:pt x="11" y="17"/>
                </a:cubicBezTo>
                <a:cubicBezTo>
                  <a:pt x="11" y="17"/>
                  <a:pt x="11" y="17"/>
                  <a:pt x="10" y="16"/>
                </a:cubicBezTo>
                <a:close/>
                <a:moveTo>
                  <a:pt x="7" y="13"/>
                </a:moveTo>
                <a:cubicBezTo>
                  <a:pt x="9" y="11"/>
                  <a:pt x="12" y="10"/>
                  <a:pt x="13" y="8"/>
                </a:cubicBezTo>
                <a:cubicBezTo>
                  <a:pt x="12" y="10"/>
                  <a:pt x="10" y="12"/>
                  <a:pt x="9" y="14"/>
                </a:cubicBezTo>
                <a:cubicBezTo>
                  <a:pt x="8" y="14"/>
                  <a:pt x="9" y="14"/>
                  <a:pt x="9" y="14"/>
                </a:cubicBezTo>
                <a:cubicBezTo>
                  <a:pt x="11" y="13"/>
                  <a:pt x="13" y="12"/>
                  <a:pt x="15" y="11"/>
                </a:cubicBezTo>
                <a:cubicBezTo>
                  <a:pt x="13" y="12"/>
                  <a:pt x="11" y="14"/>
                  <a:pt x="10" y="15"/>
                </a:cubicBezTo>
                <a:cubicBezTo>
                  <a:pt x="9" y="14"/>
                  <a:pt x="8" y="14"/>
                  <a:pt x="7" y="13"/>
                </a:cubicBezTo>
                <a:close/>
                <a:moveTo>
                  <a:pt x="5" y="11"/>
                </a:moveTo>
                <a:cubicBezTo>
                  <a:pt x="7" y="9"/>
                  <a:pt x="9" y="8"/>
                  <a:pt x="10" y="7"/>
                </a:cubicBezTo>
                <a:cubicBezTo>
                  <a:pt x="10" y="7"/>
                  <a:pt x="10" y="7"/>
                  <a:pt x="10" y="8"/>
                </a:cubicBezTo>
                <a:cubicBezTo>
                  <a:pt x="9" y="9"/>
                  <a:pt x="7" y="10"/>
                  <a:pt x="6" y="12"/>
                </a:cubicBezTo>
                <a:cubicBezTo>
                  <a:pt x="6" y="11"/>
                  <a:pt x="5" y="11"/>
                  <a:pt x="5" y="11"/>
                </a:cubicBezTo>
                <a:close/>
                <a:moveTo>
                  <a:pt x="4" y="10"/>
                </a:moveTo>
                <a:cubicBezTo>
                  <a:pt x="7" y="8"/>
                  <a:pt x="9" y="6"/>
                  <a:pt x="12" y="4"/>
                </a:cubicBezTo>
                <a:cubicBezTo>
                  <a:pt x="12" y="4"/>
                  <a:pt x="13" y="4"/>
                  <a:pt x="13" y="5"/>
                </a:cubicBezTo>
                <a:cubicBezTo>
                  <a:pt x="10" y="6"/>
                  <a:pt x="7" y="8"/>
                  <a:pt x="4" y="10"/>
                </a:cubicBezTo>
                <a:cubicBezTo>
                  <a:pt x="4" y="10"/>
                  <a:pt x="4" y="10"/>
                  <a:pt x="4" y="10"/>
                </a:cubicBezTo>
                <a:close/>
                <a:moveTo>
                  <a:pt x="16" y="10"/>
                </a:moveTo>
                <a:cubicBezTo>
                  <a:pt x="14" y="10"/>
                  <a:pt x="13" y="11"/>
                  <a:pt x="11" y="12"/>
                </a:cubicBezTo>
                <a:cubicBezTo>
                  <a:pt x="11" y="12"/>
                  <a:pt x="11" y="11"/>
                  <a:pt x="12" y="11"/>
                </a:cubicBezTo>
                <a:cubicBezTo>
                  <a:pt x="13" y="10"/>
                  <a:pt x="14" y="9"/>
                  <a:pt x="15" y="8"/>
                </a:cubicBezTo>
                <a:cubicBezTo>
                  <a:pt x="15" y="7"/>
                  <a:pt x="15" y="7"/>
                  <a:pt x="15" y="7"/>
                </a:cubicBezTo>
                <a:cubicBezTo>
                  <a:pt x="12" y="8"/>
                  <a:pt x="10" y="10"/>
                  <a:pt x="7" y="12"/>
                </a:cubicBezTo>
                <a:cubicBezTo>
                  <a:pt x="9" y="10"/>
                  <a:pt x="11" y="7"/>
                  <a:pt x="14" y="5"/>
                </a:cubicBezTo>
                <a:cubicBezTo>
                  <a:pt x="15" y="7"/>
                  <a:pt x="17" y="9"/>
                  <a:pt x="19" y="11"/>
                </a:cubicBezTo>
                <a:cubicBezTo>
                  <a:pt x="16" y="13"/>
                  <a:pt x="14" y="14"/>
                  <a:pt x="11" y="15"/>
                </a:cubicBezTo>
                <a:cubicBezTo>
                  <a:pt x="12" y="15"/>
                  <a:pt x="15" y="12"/>
                  <a:pt x="16" y="10"/>
                </a:cubicBezTo>
                <a:cubicBezTo>
                  <a:pt x="17" y="10"/>
                  <a:pt x="16" y="9"/>
                  <a:pt x="16" y="10"/>
                </a:cubicBezTo>
                <a:close/>
                <a:moveTo>
                  <a:pt x="20" y="15"/>
                </a:moveTo>
                <a:cubicBezTo>
                  <a:pt x="20" y="15"/>
                  <a:pt x="20" y="14"/>
                  <a:pt x="19" y="14"/>
                </a:cubicBezTo>
                <a:cubicBezTo>
                  <a:pt x="18" y="15"/>
                  <a:pt x="16" y="16"/>
                  <a:pt x="14" y="17"/>
                </a:cubicBezTo>
                <a:cubicBezTo>
                  <a:pt x="10" y="18"/>
                  <a:pt x="14" y="16"/>
                  <a:pt x="15" y="16"/>
                </a:cubicBezTo>
                <a:cubicBezTo>
                  <a:pt x="17" y="15"/>
                  <a:pt x="18" y="13"/>
                  <a:pt x="19" y="12"/>
                </a:cubicBezTo>
                <a:cubicBezTo>
                  <a:pt x="20" y="13"/>
                  <a:pt x="21" y="14"/>
                  <a:pt x="22" y="15"/>
                </a:cubicBezTo>
                <a:cubicBezTo>
                  <a:pt x="22" y="15"/>
                  <a:pt x="22" y="15"/>
                  <a:pt x="22" y="15"/>
                </a:cubicBezTo>
                <a:cubicBezTo>
                  <a:pt x="19" y="17"/>
                  <a:pt x="16" y="18"/>
                  <a:pt x="14" y="20"/>
                </a:cubicBezTo>
                <a:cubicBezTo>
                  <a:pt x="15" y="19"/>
                  <a:pt x="18" y="17"/>
                  <a:pt x="20" y="15"/>
                </a:cubicBezTo>
                <a:close/>
                <a:moveTo>
                  <a:pt x="22" y="16"/>
                </a:moveTo>
                <a:cubicBezTo>
                  <a:pt x="22" y="16"/>
                  <a:pt x="22" y="16"/>
                  <a:pt x="22" y="16"/>
                </a:cubicBezTo>
                <a:cubicBezTo>
                  <a:pt x="23" y="16"/>
                  <a:pt x="23" y="17"/>
                  <a:pt x="24" y="17"/>
                </a:cubicBezTo>
                <a:cubicBezTo>
                  <a:pt x="21" y="19"/>
                  <a:pt x="18" y="20"/>
                  <a:pt x="17" y="22"/>
                </a:cubicBezTo>
                <a:cubicBezTo>
                  <a:pt x="19" y="20"/>
                  <a:pt x="21" y="18"/>
                  <a:pt x="22" y="16"/>
                </a:cubicBezTo>
                <a:close/>
                <a:moveTo>
                  <a:pt x="27" y="18"/>
                </a:moveTo>
                <a:cubicBezTo>
                  <a:pt x="32" y="13"/>
                  <a:pt x="37" y="8"/>
                  <a:pt x="42" y="3"/>
                </a:cubicBezTo>
                <a:cubicBezTo>
                  <a:pt x="43" y="4"/>
                  <a:pt x="43" y="4"/>
                  <a:pt x="43" y="4"/>
                </a:cubicBezTo>
                <a:cubicBezTo>
                  <a:pt x="43" y="4"/>
                  <a:pt x="43" y="4"/>
                  <a:pt x="43" y="4"/>
                </a:cubicBezTo>
                <a:cubicBezTo>
                  <a:pt x="37" y="9"/>
                  <a:pt x="32" y="14"/>
                  <a:pt x="26" y="18"/>
                </a:cubicBezTo>
                <a:cubicBezTo>
                  <a:pt x="26" y="19"/>
                  <a:pt x="26" y="19"/>
                  <a:pt x="26" y="19"/>
                </a:cubicBezTo>
                <a:cubicBezTo>
                  <a:pt x="25" y="20"/>
                  <a:pt x="24" y="20"/>
                  <a:pt x="24" y="20"/>
                </a:cubicBezTo>
                <a:cubicBezTo>
                  <a:pt x="23" y="21"/>
                  <a:pt x="22" y="22"/>
                  <a:pt x="22" y="22"/>
                </a:cubicBezTo>
                <a:cubicBezTo>
                  <a:pt x="21" y="23"/>
                  <a:pt x="19" y="24"/>
                  <a:pt x="19" y="24"/>
                </a:cubicBezTo>
                <a:cubicBezTo>
                  <a:pt x="20" y="22"/>
                  <a:pt x="22" y="20"/>
                  <a:pt x="24" y="18"/>
                </a:cubicBezTo>
                <a:cubicBezTo>
                  <a:pt x="24" y="18"/>
                  <a:pt x="24" y="18"/>
                  <a:pt x="25" y="18"/>
                </a:cubicBezTo>
                <a:cubicBezTo>
                  <a:pt x="25" y="19"/>
                  <a:pt x="26" y="19"/>
                  <a:pt x="26" y="18"/>
                </a:cubicBezTo>
                <a:cubicBezTo>
                  <a:pt x="26" y="18"/>
                  <a:pt x="26" y="18"/>
                  <a:pt x="27" y="18"/>
                </a:cubicBezTo>
                <a:close/>
                <a:moveTo>
                  <a:pt x="36" y="13"/>
                </a:moveTo>
                <a:cubicBezTo>
                  <a:pt x="33" y="15"/>
                  <a:pt x="30" y="17"/>
                  <a:pt x="27" y="20"/>
                </a:cubicBezTo>
                <a:cubicBezTo>
                  <a:pt x="24" y="22"/>
                  <a:pt x="22" y="24"/>
                  <a:pt x="19" y="26"/>
                </a:cubicBezTo>
                <a:cubicBezTo>
                  <a:pt x="19" y="26"/>
                  <a:pt x="19" y="26"/>
                  <a:pt x="19" y="26"/>
                </a:cubicBezTo>
                <a:cubicBezTo>
                  <a:pt x="20" y="25"/>
                  <a:pt x="21" y="25"/>
                  <a:pt x="21" y="24"/>
                </a:cubicBezTo>
                <a:cubicBezTo>
                  <a:pt x="22" y="24"/>
                  <a:pt x="22" y="23"/>
                  <a:pt x="22" y="23"/>
                </a:cubicBezTo>
                <a:cubicBezTo>
                  <a:pt x="24" y="22"/>
                  <a:pt x="26" y="20"/>
                  <a:pt x="28" y="18"/>
                </a:cubicBezTo>
                <a:cubicBezTo>
                  <a:pt x="30" y="17"/>
                  <a:pt x="31" y="16"/>
                  <a:pt x="33" y="15"/>
                </a:cubicBezTo>
                <a:cubicBezTo>
                  <a:pt x="37" y="12"/>
                  <a:pt x="40" y="8"/>
                  <a:pt x="44" y="5"/>
                </a:cubicBezTo>
                <a:cubicBezTo>
                  <a:pt x="44" y="5"/>
                  <a:pt x="44" y="5"/>
                  <a:pt x="44" y="5"/>
                </a:cubicBezTo>
                <a:cubicBezTo>
                  <a:pt x="44" y="5"/>
                  <a:pt x="44" y="5"/>
                  <a:pt x="44" y="5"/>
                </a:cubicBezTo>
                <a:cubicBezTo>
                  <a:pt x="41" y="7"/>
                  <a:pt x="39" y="10"/>
                  <a:pt x="36" y="13"/>
                </a:cubicBezTo>
                <a:close/>
                <a:moveTo>
                  <a:pt x="42" y="8"/>
                </a:moveTo>
                <a:cubicBezTo>
                  <a:pt x="41" y="9"/>
                  <a:pt x="40" y="10"/>
                  <a:pt x="38" y="12"/>
                </a:cubicBezTo>
                <a:cubicBezTo>
                  <a:pt x="38" y="11"/>
                  <a:pt x="39" y="11"/>
                  <a:pt x="39" y="11"/>
                </a:cubicBezTo>
                <a:cubicBezTo>
                  <a:pt x="40" y="10"/>
                  <a:pt x="46" y="4"/>
                  <a:pt x="42" y="8"/>
                </a:cubicBezTo>
                <a:close/>
                <a:moveTo>
                  <a:pt x="19" y="25"/>
                </a:moveTo>
                <a:cubicBezTo>
                  <a:pt x="19" y="25"/>
                  <a:pt x="19" y="25"/>
                  <a:pt x="19" y="25"/>
                </a:cubicBezTo>
                <a:cubicBezTo>
                  <a:pt x="19" y="25"/>
                  <a:pt x="19" y="25"/>
                  <a:pt x="19" y="25"/>
                </a:cubicBezTo>
                <a:cubicBezTo>
                  <a:pt x="19" y="25"/>
                  <a:pt x="19" y="25"/>
                  <a:pt x="19" y="25"/>
                </a:cubicBezTo>
                <a:cubicBezTo>
                  <a:pt x="19" y="25"/>
                  <a:pt x="19" y="25"/>
                  <a:pt x="19" y="25"/>
                </a:cubicBezTo>
                <a:close/>
                <a:moveTo>
                  <a:pt x="23" y="18"/>
                </a:moveTo>
                <a:cubicBezTo>
                  <a:pt x="21" y="20"/>
                  <a:pt x="19" y="22"/>
                  <a:pt x="18" y="24"/>
                </a:cubicBezTo>
                <a:cubicBezTo>
                  <a:pt x="17" y="24"/>
                  <a:pt x="17" y="23"/>
                  <a:pt x="16" y="23"/>
                </a:cubicBezTo>
                <a:cubicBezTo>
                  <a:pt x="19" y="21"/>
                  <a:pt x="21" y="20"/>
                  <a:pt x="23" y="18"/>
                </a:cubicBezTo>
                <a:close/>
                <a:moveTo>
                  <a:pt x="14" y="40"/>
                </a:moveTo>
                <a:cubicBezTo>
                  <a:pt x="15" y="39"/>
                  <a:pt x="17" y="37"/>
                  <a:pt x="19" y="36"/>
                </a:cubicBezTo>
                <a:cubicBezTo>
                  <a:pt x="22" y="32"/>
                  <a:pt x="25" y="29"/>
                  <a:pt x="28" y="26"/>
                </a:cubicBezTo>
                <a:cubicBezTo>
                  <a:pt x="35" y="20"/>
                  <a:pt x="41" y="15"/>
                  <a:pt x="47" y="8"/>
                </a:cubicBezTo>
                <a:cubicBezTo>
                  <a:pt x="48" y="8"/>
                  <a:pt x="49" y="9"/>
                  <a:pt x="49" y="10"/>
                </a:cubicBezTo>
                <a:cubicBezTo>
                  <a:pt x="37" y="19"/>
                  <a:pt x="25" y="30"/>
                  <a:pt x="14" y="41"/>
                </a:cubicBezTo>
                <a:cubicBezTo>
                  <a:pt x="14" y="41"/>
                  <a:pt x="14" y="41"/>
                  <a:pt x="14" y="40"/>
                </a:cubicBezTo>
                <a:close/>
                <a:moveTo>
                  <a:pt x="47" y="7"/>
                </a:moveTo>
                <a:cubicBezTo>
                  <a:pt x="44" y="9"/>
                  <a:pt x="41" y="12"/>
                  <a:pt x="39" y="14"/>
                </a:cubicBezTo>
                <a:cubicBezTo>
                  <a:pt x="35" y="18"/>
                  <a:pt x="30" y="20"/>
                  <a:pt x="27" y="24"/>
                </a:cubicBezTo>
                <a:cubicBezTo>
                  <a:pt x="24" y="27"/>
                  <a:pt x="22" y="30"/>
                  <a:pt x="18" y="32"/>
                </a:cubicBezTo>
                <a:cubicBezTo>
                  <a:pt x="15" y="35"/>
                  <a:pt x="11" y="38"/>
                  <a:pt x="7" y="42"/>
                </a:cubicBezTo>
                <a:cubicBezTo>
                  <a:pt x="9" y="40"/>
                  <a:pt x="12" y="36"/>
                  <a:pt x="15" y="34"/>
                </a:cubicBezTo>
                <a:cubicBezTo>
                  <a:pt x="18" y="31"/>
                  <a:pt x="22" y="28"/>
                  <a:pt x="25" y="24"/>
                </a:cubicBezTo>
                <a:cubicBezTo>
                  <a:pt x="31" y="18"/>
                  <a:pt x="39" y="13"/>
                  <a:pt x="45" y="6"/>
                </a:cubicBezTo>
                <a:cubicBezTo>
                  <a:pt x="46" y="6"/>
                  <a:pt x="46" y="7"/>
                  <a:pt x="47" y="7"/>
                </a:cubicBezTo>
                <a:close/>
                <a:moveTo>
                  <a:pt x="14" y="20"/>
                </a:moveTo>
                <a:cubicBezTo>
                  <a:pt x="16" y="19"/>
                  <a:pt x="18" y="18"/>
                  <a:pt x="20" y="17"/>
                </a:cubicBezTo>
                <a:cubicBezTo>
                  <a:pt x="23" y="16"/>
                  <a:pt x="19" y="18"/>
                  <a:pt x="19" y="19"/>
                </a:cubicBezTo>
                <a:cubicBezTo>
                  <a:pt x="18" y="20"/>
                  <a:pt x="17" y="21"/>
                  <a:pt x="15" y="22"/>
                </a:cubicBezTo>
                <a:cubicBezTo>
                  <a:pt x="15" y="21"/>
                  <a:pt x="14" y="21"/>
                  <a:pt x="14" y="20"/>
                </a:cubicBezTo>
                <a:close/>
                <a:moveTo>
                  <a:pt x="12" y="46"/>
                </a:moveTo>
                <a:cubicBezTo>
                  <a:pt x="11" y="46"/>
                  <a:pt x="11" y="45"/>
                  <a:pt x="10" y="45"/>
                </a:cubicBezTo>
                <a:cubicBezTo>
                  <a:pt x="10" y="45"/>
                  <a:pt x="11" y="44"/>
                  <a:pt x="11" y="44"/>
                </a:cubicBezTo>
                <a:cubicBezTo>
                  <a:pt x="11" y="44"/>
                  <a:pt x="11" y="44"/>
                  <a:pt x="11" y="44"/>
                </a:cubicBezTo>
                <a:cubicBezTo>
                  <a:pt x="22" y="34"/>
                  <a:pt x="32" y="25"/>
                  <a:pt x="42" y="16"/>
                </a:cubicBezTo>
                <a:cubicBezTo>
                  <a:pt x="44" y="15"/>
                  <a:pt x="46" y="13"/>
                  <a:pt x="48" y="12"/>
                </a:cubicBezTo>
                <a:cubicBezTo>
                  <a:pt x="45" y="14"/>
                  <a:pt x="42" y="16"/>
                  <a:pt x="40" y="18"/>
                </a:cubicBezTo>
                <a:cubicBezTo>
                  <a:pt x="35" y="22"/>
                  <a:pt x="31" y="27"/>
                  <a:pt x="27" y="32"/>
                </a:cubicBezTo>
                <a:cubicBezTo>
                  <a:pt x="27" y="32"/>
                  <a:pt x="26" y="32"/>
                  <a:pt x="26" y="32"/>
                </a:cubicBezTo>
                <a:cubicBezTo>
                  <a:pt x="22" y="37"/>
                  <a:pt x="16" y="41"/>
                  <a:pt x="12" y="46"/>
                </a:cubicBezTo>
                <a:close/>
                <a:moveTo>
                  <a:pt x="41" y="46"/>
                </a:moveTo>
                <a:cubicBezTo>
                  <a:pt x="41" y="46"/>
                  <a:pt x="41" y="46"/>
                  <a:pt x="41" y="46"/>
                </a:cubicBezTo>
                <a:cubicBezTo>
                  <a:pt x="41" y="46"/>
                  <a:pt x="41" y="46"/>
                  <a:pt x="41" y="46"/>
                </a:cubicBezTo>
                <a:cubicBezTo>
                  <a:pt x="43" y="44"/>
                  <a:pt x="46" y="42"/>
                  <a:pt x="48" y="40"/>
                </a:cubicBezTo>
                <a:cubicBezTo>
                  <a:pt x="46" y="42"/>
                  <a:pt x="44" y="44"/>
                  <a:pt x="41"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71"/>
          <p:cNvSpPr>
            <a:spLocks noEditPoints="1"/>
          </p:cNvSpPr>
          <p:nvPr/>
        </p:nvSpPr>
        <p:spPr bwMode="auto">
          <a:xfrm>
            <a:off x="2949575" y="1731963"/>
            <a:ext cx="200025" cy="188913"/>
          </a:xfrm>
          <a:custGeom>
            <a:avLst/>
            <a:gdLst>
              <a:gd name="T0" fmla="*/ 43 w 53"/>
              <a:gd name="T1" fmla="*/ 0 h 50"/>
              <a:gd name="T2" fmla="*/ 13 w 53"/>
              <a:gd name="T3" fmla="*/ 1 h 50"/>
              <a:gd name="T4" fmla="*/ 11 w 53"/>
              <a:gd name="T5" fmla="*/ 1 h 50"/>
              <a:gd name="T6" fmla="*/ 16 w 53"/>
              <a:gd name="T7" fmla="*/ 27 h 50"/>
              <a:gd name="T8" fmla="*/ 11 w 53"/>
              <a:gd name="T9" fmla="*/ 50 h 50"/>
              <a:gd name="T10" fmla="*/ 40 w 53"/>
              <a:gd name="T11" fmla="*/ 49 h 50"/>
              <a:gd name="T12" fmla="*/ 52 w 53"/>
              <a:gd name="T13" fmla="*/ 38 h 50"/>
              <a:gd name="T14" fmla="*/ 53 w 53"/>
              <a:gd name="T15" fmla="*/ 11 h 50"/>
              <a:gd name="T16" fmla="*/ 39 w 53"/>
              <a:gd name="T17" fmla="*/ 44 h 50"/>
              <a:gd name="T18" fmla="*/ 37 w 53"/>
              <a:gd name="T19" fmla="*/ 42 h 50"/>
              <a:gd name="T20" fmla="*/ 35 w 53"/>
              <a:gd name="T21" fmla="*/ 40 h 50"/>
              <a:gd name="T22" fmla="*/ 33 w 53"/>
              <a:gd name="T23" fmla="*/ 37 h 50"/>
              <a:gd name="T24" fmla="*/ 33 w 53"/>
              <a:gd name="T25" fmla="*/ 37 h 50"/>
              <a:gd name="T26" fmla="*/ 32 w 53"/>
              <a:gd name="T27" fmla="*/ 36 h 50"/>
              <a:gd name="T28" fmla="*/ 35 w 53"/>
              <a:gd name="T29" fmla="*/ 26 h 50"/>
              <a:gd name="T30" fmla="*/ 44 w 53"/>
              <a:gd name="T31" fmla="*/ 42 h 50"/>
              <a:gd name="T32" fmla="*/ 40 w 53"/>
              <a:gd name="T33" fmla="*/ 41 h 50"/>
              <a:gd name="T34" fmla="*/ 43 w 53"/>
              <a:gd name="T35" fmla="*/ 33 h 50"/>
              <a:gd name="T36" fmla="*/ 41 w 53"/>
              <a:gd name="T37" fmla="*/ 31 h 50"/>
              <a:gd name="T38" fmla="*/ 44 w 53"/>
              <a:gd name="T39" fmla="*/ 42 h 50"/>
              <a:gd name="T40" fmla="*/ 38 w 53"/>
              <a:gd name="T41" fmla="*/ 28 h 50"/>
              <a:gd name="T42" fmla="*/ 37 w 53"/>
              <a:gd name="T43" fmla="*/ 25 h 50"/>
              <a:gd name="T44" fmla="*/ 36 w 53"/>
              <a:gd name="T45" fmla="*/ 25 h 50"/>
              <a:gd name="T46" fmla="*/ 35 w 53"/>
              <a:gd name="T47" fmla="*/ 24 h 50"/>
              <a:gd name="T48" fmla="*/ 36 w 53"/>
              <a:gd name="T49" fmla="*/ 18 h 50"/>
              <a:gd name="T50" fmla="*/ 28 w 53"/>
              <a:gd name="T51" fmla="*/ 26 h 50"/>
              <a:gd name="T52" fmla="*/ 14 w 53"/>
              <a:gd name="T53" fmla="*/ 32 h 50"/>
              <a:gd name="T54" fmla="*/ 22 w 53"/>
              <a:gd name="T55" fmla="*/ 27 h 50"/>
              <a:gd name="T56" fmla="*/ 18 w 53"/>
              <a:gd name="T57" fmla="*/ 16 h 50"/>
              <a:gd name="T58" fmla="*/ 18 w 53"/>
              <a:gd name="T59" fmla="*/ 13 h 50"/>
              <a:gd name="T60" fmla="*/ 13 w 53"/>
              <a:gd name="T61" fmla="*/ 8 h 50"/>
              <a:gd name="T62" fmla="*/ 9 w 53"/>
              <a:gd name="T63" fmla="*/ 16 h 50"/>
              <a:gd name="T64" fmla="*/ 10 w 53"/>
              <a:gd name="T65" fmla="*/ 8 h 50"/>
              <a:gd name="T66" fmla="*/ 12 w 53"/>
              <a:gd name="T67" fmla="*/ 4 h 50"/>
              <a:gd name="T68" fmla="*/ 16 w 53"/>
              <a:gd name="T69" fmla="*/ 10 h 50"/>
              <a:gd name="T70" fmla="*/ 14 w 53"/>
              <a:gd name="T71" fmla="*/ 7 h 50"/>
              <a:gd name="T72" fmla="*/ 11 w 53"/>
              <a:gd name="T73" fmla="*/ 16 h 50"/>
              <a:gd name="T74" fmla="*/ 19 w 53"/>
              <a:gd name="T75" fmla="*/ 15 h 50"/>
              <a:gd name="T76" fmla="*/ 22 w 53"/>
              <a:gd name="T77" fmla="*/ 16 h 50"/>
              <a:gd name="T78" fmla="*/ 22 w 53"/>
              <a:gd name="T79" fmla="*/ 16 h 50"/>
              <a:gd name="T80" fmla="*/ 22 w 53"/>
              <a:gd name="T81" fmla="*/ 16 h 50"/>
              <a:gd name="T82" fmla="*/ 43 w 53"/>
              <a:gd name="T83" fmla="*/ 4 h 50"/>
              <a:gd name="T84" fmla="*/ 22 w 53"/>
              <a:gd name="T85" fmla="*/ 22 h 50"/>
              <a:gd name="T86" fmla="*/ 26 w 53"/>
              <a:gd name="T87" fmla="*/ 19 h 50"/>
              <a:gd name="T88" fmla="*/ 19 w 53"/>
              <a:gd name="T89" fmla="*/ 27 h 50"/>
              <a:gd name="T90" fmla="*/ 28 w 53"/>
              <a:gd name="T91" fmla="*/ 19 h 50"/>
              <a:gd name="T92" fmla="*/ 44 w 53"/>
              <a:gd name="T93" fmla="*/ 5 h 50"/>
              <a:gd name="T94" fmla="*/ 39 w 53"/>
              <a:gd name="T95" fmla="*/ 11 h 50"/>
              <a:gd name="T96" fmla="*/ 19 w 53"/>
              <a:gd name="T97" fmla="*/ 26 h 50"/>
              <a:gd name="T98" fmla="*/ 18 w 53"/>
              <a:gd name="T99" fmla="*/ 25 h 50"/>
              <a:gd name="T100" fmla="*/ 18 w 53"/>
              <a:gd name="T101" fmla="*/ 36 h 50"/>
              <a:gd name="T102" fmla="*/ 13 w 53"/>
              <a:gd name="T103" fmla="*/ 41 h 50"/>
              <a:gd name="T104" fmla="*/ 27 w 53"/>
              <a:gd name="T105" fmla="*/ 24 h 50"/>
              <a:gd name="T106" fmla="*/ 25 w 53"/>
              <a:gd name="T107" fmla="*/ 25 h 50"/>
              <a:gd name="T108" fmla="*/ 19 w 53"/>
              <a:gd name="T109" fmla="*/ 18 h 50"/>
              <a:gd name="T110" fmla="*/ 12 w 53"/>
              <a:gd name="T111" fmla="*/ 46 h 50"/>
              <a:gd name="T112" fmla="*/ 42 w 53"/>
              <a:gd name="T113" fmla="*/ 16 h 50"/>
              <a:gd name="T114" fmla="*/ 26 w 53"/>
              <a:gd name="T115" fmla="*/ 32 h 50"/>
              <a:gd name="T116" fmla="*/ 40 w 53"/>
              <a:gd name="T11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 h="50">
                <a:moveTo>
                  <a:pt x="53" y="10"/>
                </a:moveTo>
                <a:cubicBezTo>
                  <a:pt x="50" y="6"/>
                  <a:pt x="46" y="4"/>
                  <a:pt x="44" y="0"/>
                </a:cubicBezTo>
                <a:cubicBezTo>
                  <a:pt x="43" y="0"/>
                  <a:pt x="43" y="0"/>
                  <a:pt x="43" y="0"/>
                </a:cubicBezTo>
                <a:cubicBezTo>
                  <a:pt x="43" y="0"/>
                  <a:pt x="43" y="0"/>
                  <a:pt x="43" y="0"/>
                </a:cubicBezTo>
                <a:cubicBezTo>
                  <a:pt x="43" y="0"/>
                  <a:pt x="43" y="0"/>
                  <a:pt x="43" y="0"/>
                </a:cubicBezTo>
                <a:cubicBezTo>
                  <a:pt x="42" y="0"/>
                  <a:pt x="42" y="0"/>
                  <a:pt x="42" y="0"/>
                </a:cubicBezTo>
                <a:cubicBezTo>
                  <a:pt x="36" y="5"/>
                  <a:pt x="31" y="10"/>
                  <a:pt x="25" y="15"/>
                </a:cubicBezTo>
                <a:cubicBezTo>
                  <a:pt x="21" y="11"/>
                  <a:pt x="17" y="6"/>
                  <a:pt x="13" y="1"/>
                </a:cubicBezTo>
                <a:cubicBezTo>
                  <a:pt x="13" y="1"/>
                  <a:pt x="13" y="0"/>
                  <a:pt x="12" y="0"/>
                </a:cubicBezTo>
                <a:cubicBezTo>
                  <a:pt x="12" y="0"/>
                  <a:pt x="12" y="0"/>
                  <a:pt x="12" y="0"/>
                </a:cubicBezTo>
                <a:cubicBezTo>
                  <a:pt x="12" y="0"/>
                  <a:pt x="12" y="0"/>
                  <a:pt x="12" y="0"/>
                </a:cubicBezTo>
                <a:cubicBezTo>
                  <a:pt x="12" y="0"/>
                  <a:pt x="12" y="0"/>
                  <a:pt x="11" y="1"/>
                </a:cubicBezTo>
                <a:cubicBezTo>
                  <a:pt x="8" y="3"/>
                  <a:pt x="5" y="6"/>
                  <a:pt x="1" y="8"/>
                </a:cubicBezTo>
                <a:cubicBezTo>
                  <a:pt x="0" y="9"/>
                  <a:pt x="0" y="9"/>
                  <a:pt x="0" y="9"/>
                </a:cubicBezTo>
                <a:cubicBezTo>
                  <a:pt x="0" y="10"/>
                  <a:pt x="0" y="10"/>
                  <a:pt x="0" y="11"/>
                </a:cubicBezTo>
                <a:cubicBezTo>
                  <a:pt x="6" y="16"/>
                  <a:pt x="10" y="21"/>
                  <a:pt x="16" y="27"/>
                </a:cubicBezTo>
                <a:cubicBezTo>
                  <a:pt x="11" y="31"/>
                  <a:pt x="6" y="35"/>
                  <a:pt x="2" y="40"/>
                </a:cubicBezTo>
                <a:cubicBezTo>
                  <a:pt x="2" y="40"/>
                  <a:pt x="2" y="40"/>
                  <a:pt x="2" y="40"/>
                </a:cubicBezTo>
                <a:cubicBezTo>
                  <a:pt x="2" y="41"/>
                  <a:pt x="2" y="41"/>
                  <a:pt x="2" y="42"/>
                </a:cubicBezTo>
                <a:cubicBezTo>
                  <a:pt x="5" y="45"/>
                  <a:pt x="8" y="47"/>
                  <a:pt x="11" y="50"/>
                </a:cubicBezTo>
                <a:cubicBezTo>
                  <a:pt x="11" y="50"/>
                  <a:pt x="11" y="50"/>
                  <a:pt x="11" y="50"/>
                </a:cubicBezTo>
                <a:cubicBezTo>
                  <a:pt x="12" y="50"/>
                  <a:pt x="12" y="50"/>
                  <a:pt x="13" y="49"/>
                </a:cubicBezTo>
                <a:cubicBezTo>
                  <a:pt x="17" y="44"/>
                  <a:pt x="22" y="40"/>
                  <a:pt x="27" y="35"/>
                </a:cubicBezTo>
                <a:cubicBezTo>
                  <a:pt x="32" y="40"/>
                  <a:pt x="35" y="45"/>
                  <a:pt x="40" y="49"/>
                </a:cubicBezTo>
                <a:cubicBezTo>
                  <a:pt x="40" y="49"/>
                  <a:pt x="40" y="50"/>
                  <a:pt x="41" y="50"/>
                </a:cubicBezTo>
                <a:cubicBezTo>
                  <a:pt x="41" y="50"/>
                  <a:pt x="42" y="50"/>
                  <a:pt x="42" y="49"/>
                </a:cubicBezTo>
                <a:cubicBezTo>
                  <a:pt x="46" y="46"/>
                  <a:pt x="50" y="44"/>
                  <a:pt x="52" y="40"/>
                </a:cubicBezTo>
                <a:cubicBezTo>
                  <a:pt x="52" y="39"/>
                  <a:pt x="52" y="39"/>
                  <a:pt x="52" y="38"/>
                </a:cubicBezTo>
                <a:cubicBezTo>
                  <a:pt x="52" y="38"/>
                  <a:pt x="52" y="38"/>
                  <a:pt x="52" y="38"/>
                </a:cubicBezTo>
                <a:cubicBezTo>
                  <a:pt x="47" y="33"/>
                  <a:pt x="43" y="28"/>
                  <a:pt x="39" y="24"/>
                </a:cubicBezTo>
                <a:cubicBezTo>
                  <a:pt x="44" y="20"/>
                  <a:pt x="48" y="16"/>
                  <a:pt x="53" y="12"/>
                </a:cubicBezTo>
                <a:cubicBezTo>
                  <a:pt x="53" y="12"/>
                  <a:pt x="53" y="12"/>
                  <a:pt x="53" y="11"/>
                </a:cubicBezTo>
                <a:cubicBezTo>
                  <a:pt x="53" y="11"/>
                  <a:pt x="53" y="10"/>
                  <a:pt x="53" y="10"/>
                </a:cubicBezTo>
                <a:close/>
                <a:moveTo>
                  <a:pt x="40" y="45"/>
                </a:moveTo>
                <a:cubicBezTo>
                  <a:pt x="40" y="45"/>
                  <a:pt x="40" y="45"/>
                  <a:pt x="40" y="45"/>
                </a:cubicBezTo>
                <a:cubicBezTo>
                  <a:pt x="40" y="45"/>
                  <a:pt x="39" y="44"/>
                  <a:pt x="39" y="44"/>
                </a:cubicBezTo>
                <a:cubicBezTo>
                  <a:pt x="40" y="43"/>
                  <a:pt x="41" y="42"/>
                  <a:pt x="42" y="41"/>
                </a:cubicBezTo>
                <a:cubicBezTo>
                  <a:pt x="43" y="40"/>
                  <a:pt x="45" y="40"/>
                  <a:pt x="46" y="39"/>
                </a:cubicBezTo>
                <a:cubicBezTo>
                  <a:pt x="43" y="41"/>
                  <a:pt x="42" y="43"/>
                  <a:pt x="40" y="45"/>
                </a:cubicBezTo>
                <a:close/>
                <a:moveTo>
                  <a:pt x="37" y="42"/>
                </a:moveTo>
                <a:cubicBezTo>
                  <a:pt x="39" y="40"/>
                  <a:pt x="42" y="38"/>
                  <a:pt x="43" y="36"/>
                </a:cubicBezTo>
                <a:cubicBezTo>
                  <a:pt x="41" y="38"/>
                  <a:pt x="39" y="41"/>
                  <a:pt x="38" y="43"/>
                </a:cubicBezTo>
                <a:cubicBezTo>
                  <a:pt x="38" y="43"/>
                  <a:pt x="37" y="42"/>
                  <a:pt x="37" y="42"/>
                </a:cubicBezTo>
                <a:close/>
                <a:moveTo>
                  <a:pt x="35" y="40"/>
                </a:moveTo>
                <a:cubicBezTo>
                  <a:pt x="37" y="38"/>
                  <a:pt x="40" y="36"/>
                  <a:pt x="41" y="35"/>
                </a:cubicBezTo>
                <a:cubicBezTo>
                  <a:pt x="39" y="37"/>
                  <a:pt x="37" y="39"/>
                  <a:pt x="36" y="41"/>
                </a:cubicBezTo>
                <a:cubicBezTo>
                  <a:pt x="36" y="40"/>
                  <a:pt x="35" y="40"/>
                  <a:pt x="35" y="40"/>
                </a:cubicBezTo>
                <a:close/>
                <a:moveTo>
                  <a:pt x="33" y="37"/>
                </a:moveTo>
                <a:cubicBezTo>
                  <a:pt x="35" y="35"/>
                  <a:pt x="37" y="33"/>
                  <a:pt x="40" y="31"/>
                </a:cubicBezTo>
                <a:cubicBezTo>
                  <a:pt x="40" y="31"/>
                  <a:pt x="38" y="34"/>
                  <a:pt x="38" y="34"/>
                </a:cubicBezTo>
                <a:cubicBezTo>
                  <a:pt x="37" y="36"/>
                  <a:pt x="36" y="37"/>
                  <a:pt x="34" y="39"/>
                </a:cubicBezTo>
                <a:cubicBezTo>
                  <a:pt x="34" y="38"/>
                  <a:pt x="33" y="38"/>
                  <a:pt x="33" y="37"/>
                </a:cubicBezTo>
                <a:close/>
                <a:moveTo>
                  <a:pt x="30" y="34"/>
                </a:moveTo>
                <a:cubicBezTo>
                  <a:pt x="33" y="33"/>
                  <a:pt x="35" y="31"/>
                  <a:pt x="37" y="29"/>
                </a:cubicBezTo>
                <a:cubicBezTo>
                  <a:pt x="36" y="30"/>
                  <a:pt x="35" y="33"/>
                  <a:pt x="34" y="33"/>
                </a:cubicBezTo>
                <a:cubicBezTo>
                  <a:pt x="34" y="34"/>
                  <a:pt x="33" y="35"/>
                  <a:pt x="32" y="36"/>
                </a:cubicBezTo>
                <a:cubicBezTo>
                  <a:pt x="31" y="36"/>
                  <a:pt x="31" y="35"/>
                  <a:pt x="30" y="34"/>
                </a:cubicBezTo>
                <a:close/>
                <a:moveTo>
                  <a:pt x="28" y="32"/>
                </a:moveTo>
                <a:cubicBezTo>
                  <a:pt x="28" y="32"/>
                  <a:pt x="28" y="32"/>
                  <a:pt x="28" y="32"/>
                </a:cubicBezTo>
                <a:cubicBezTo>
                  <a:pt x="30" y="30"/>
                  <a:pt x="33" y="29"/>
                  <a:pt x="35" y="26"/>
                </a:cubicBezTo>
                <a:cubicBezTo>
                  <a:pt x="34" y="27"/>
                  <a:pt x="33" y="29"/>
                  <a:pt x="32" y="31"/>
                </a:cubicBezTo>
                <a:cubicBezTo>
                  <a:pt x="31" y="32"/>
                  <a:pt x="30" y="32"/>
                  <a:pt x="29" y="34"/>
                </a:cubicBezTo>
                <a:cubicBezTo>
                  <a:pt x="29" y="33"/>
                  <a:pt x="28" y="33"/>
                  <a:pt x="28" y="32"/>
                </a:cubicBezTo>
                <a:close/>
                <a:moveTo>
                  <a:pt x="44" y="42"/>
                </a:moveTo>
                <a:cubicBezTo>
                  <a:pt x="45" y="40"/>
                  <a:pt x="46" y="39"/>
                  <a:pt x="47" y="38"/>
                </a:cubicBezTo>
                <a:cubicBezTo>
                  <a:pt x="48" y="38"/>
                  <a:pt x="47" y="37"/>
                  <a:pt x="47" y="37"/>
                </a:cubicBezTo>
                <a:cubicBezTo>
                  <a:pt x="45" y="38"/>
                  <a:pt x="43" y="39"/>
                  <a:pt x="41" y="41"/>
                </a:cubicBezTo>
                <a:cubicBezTo>
                  <a:pt x="40" y="42"/>
                  <a:pt x="38" y="45"/>
                  <a:pt x="40" y="41"/>
                </a:cubicBezTo>
                <a:cubicBezTo>
                  <a:pt x="41" y="39"/>
                  <a:pt x="43" y="37"/>
                  <a:pt x="45" y="36"/>
                </a:cubicBezTo>
                <a:cubicBezTo>
                  <a:pt x="45" y="35"/>
                  <a:pt x="45" y="35"/>
                  <a:pt x="44" y="35"/>
                </a:cubicBezTo>
                <a:cubicBezTo>
                  <a:pt x="41" y="36"/>
                  <a:pt x="39" y="39"/>
                  <a:pt x="36" y="41"/>
                </a:cubicBezTo>
                <a:cubicBezTo>
                  <a:pt x="38" y="39"/>
                  <a:pt x="41" y="36"/>
                  <a:pt x="43" y="33"/>
                </a:cubicBezTo>
                <a:cubicBezTo>
                  <a:pt x="43" y="33"/>
                  <a:pt x="43" y="32"/>
                  <a:pt x="42" y="33"/>
                </a:cubicBezTo>
                <a:cubicBezTo>
                  <a:pt x="40" y="34"/>
                  <a:pt x="38" y="36"/>
                  <a:pt x="37" y="37"/>
                </a:cubicBezTo>
                <a:cubicBezTo>
                  <a:pt x="34" y="40"/>
                  <a:pt x="37" y="36"/>
                  <a:pt x="38" y="36"/>
                </a:cubicBezTo>
                <a:cubicBezTo>
                  <a:pt x="39" y="34"/>
                  <a:pt x="40" y="32"/>
                  <a:pt x="41" y="31"/>
                </a:cubicBezTo>
                <a:cubicBezTo>
                  <a:pt x="41" y="31"/>
                  <a:pt x="41" y="30"/>
                  <a:pt x="41" y="30"/>
                </a:cubicBezTo>
                <a:cubicBezTo>
                  <a:pt x="44" y="33"/>
                  <a:pt x="46" y="36"/>
                  <a:pt x="49" y="39"/>
                </a:cubicBezTo>
                <a:cubicBezTo>
                  <a:pt x="47" y="40"/>
                  <a:pt x="45" y="41"/>
                  <a:pt x="44" y="42"/>
                </a:cubicBezTo>
                <a:cubicBezTo>
                  <a:pt x="38" y="46"/>
                  <a:pt x="43" y="43"/>
                  <a:pt x="44" y="42"/>
                </a:cubicBezTo>
                <a:close/>
                <a:moveTo>
                  <a:pt x="41" y="30"/>
                </a:moveTo>
                <a:cubicBezTo>
                  <a:pt x="39" y="31"/>
                  <a:pt x="37" y="32"/>
                  <a:pt x="36" y="34"/>
                </a:cubicBezTo>
                <a:cubicBezTo>
                  <a:pt x="34" y="35"/>
                  <a:pt x="31" y="38"/>
                  <a:pt x="34" y="35"/>
                </a:cubicBezTo>
                <a:cubicBezTo>
                  <a:pt x="36" y="33"/>
                  <a:pt x="38" y="30"/>
                  <a:pt x="38" y="28"/>
                </a:cubicBezTo>
                <a:cubicBezTo>
                  <a:pt x="38" y="27"/>
                  <a:pt x="38" y="27"/>
                  <a:pt x="38" y="27"/>
                </a:cubicBezTo>
                <a:cubicBezTo>
                  <a:pt x="36" y="29"/>
                  <a:pt x="34" y="31"/>
                  <a:pt x="32" y="33"/>
                </a:cubicBezTo>
                <a:cubicBezTo>
                  <a:pt x="29" y="34"/>
                  <a:pt x="31" y="33"/>
                  <a:pt x="32" y="32"/>
                </a:cubicBezTo>
                <a:cubicBezTo>
                  <a:pt x="34" y="30"/>
                  <a:pt x="36" y="28"/>
                  <a:pt x="37" y="25"/>
                </a:cubicBezTo>
                <a:cubicBezTo>
                  <a:pt x="38" y="27"/>
                  <a:pt x="39" y="29"/>
                  <a:pt x="41" y="30"/>
                </a:cubicBezTo>
                <a:cubicBezTo>
                  <a:pt x="41" y="30"/>
                  <a:pt x="41" y="30"/>
                  <a:pt x="41" y="30"/>
                </a:cubicBezTo>
                <a:close/>
                <a:moveTo>
                  <a:pt x="36" y="25"/>
                </a:moveTo>
                <a:cubicBezTo>
                  <a:pt x="36" y="25"/>
                  <a:pt x="36" y="25"/>
                  <a:pt x="36" y="25"/>
                </a:cubicBezTo>
                <a:cubicBezTo>
                  <a:pt x="34" y="27"/>
                  <a:pt x="31" y="29"/>
                  <a:pt x="28" y="31"/>
                </a:cubicBezTo>
                <a:cubicBezTo>
                  <a:pt x="28" y="31"/>
                  <a:pt x="29" y="31"/>
                  <a:pt x="29" y="31"/>
                </a:cubicBezTo>
                <a:cubicBezTo>
                  <a:pt x="30" y="29"/>
                  <a:pt x="32" y="27"/>
                  <a:pt x="33" y="26"/>
                </a:cubicBezTo>
                <a:cubicBezTo>
                  <a:pt x="34" y="25"/>
                  <a:pt x="35" y="24"/>
                  <a:pt x="35" y="24"/>
                </a:cubicBezTo>
                <a:cubicBezTo>
                  <a:pt x="35" y="24"/>
                  <a:pt x="36" y="25"/>
                  <a:pt x="36" y="25"/>
                </a:cubicBezTo>
                <a:close/>
                <a:moveTo>
                  <a:pt x="7" y="43"/>
                </a:moveTo>
                <a:cubicBezTo>
                  <a:pt x="13" y="37"/>
                  <a:pt x="20" y="33"/>
                  <a:pt x="25" y="27"/>
                </a:cubicBezTo>
                <a:cubicBezTo>
                  <a:pt x="28" y="23"/>
                  <a:pt x="32" y="21"/>
                  <a:pt x="36" y="18"/>
                </a:cubicBezTo>
                <a:cubicBezTo>
                  <a:pt x="39" y="15"/>
                  <a:pt x="42" y="12"/>
                  <a:pt x="45" y="10"/>
                </a:cubicBezTo>
                <a:cubicBezTo>
                  <a:pt x="48" y="7"/>
                  <a:pt x="43" y="12"/>
                  <a:pt x="42" y="12"/>
                </a:cubicBezTo>
                <a:cubicBezTo>
                  <a:pt x="41" y="14"/>
                  <a:pt x="39" y="16"/>
                  <a:pt x="38" y="17"/>
                </a:cubicBezTo>
                <a:cubicBezTo>
                  <a:pt x="34" y="20"/>
                  <a:pt x="31" y="23"/>
                  <a:pt x="28" y="26"/>
                </a:cubicBezTo>
                <a:cubicBezTo>
                  <a:pt x="21" y="32"/>
                  <a:pt x="15" y="38"/>
                  <a:pt x="9" y="45"/>
                </a:cubicBezTo>
                <a:cubicBezTo>
                  <a:pt x="9" y="44"/>
                  <a:pt x="8" y="44"/>
                  <a:pt x="7" y="43"/>
                </a:cubicBezTo>
                <a:close/>
                <a:moveTo>
                  <a:pt x="5" y="41"/>
                </a:moveTo>
                <a:cubicBezTo>
                  <a:pt x="8" y="38"/>
                  <a:pt x="11" y="35"/>
                  <a:pt x="14" y="32"/>
                </a:cubicBezTo>
                <a:cubicBezTo>
                  <a:pt x="15" y="32"/>
                  <a:pt x="15" y="31"/>
                  <a:pt x="16" y="31"/>
                </a:cubicBezTo>
                <a:cubicBezTo>
                  <a:pt x="19" y="28"/>
                  <a:pt x="21" y="25"/>
                  <a:pt x="24" y="23"/>
                </a:cubicBezTo>
                <a:cubicBezTo>
                  <a:pt x="27" y="21"/>
                  <a:pt x="29" y="19"/>
                  <a:pt x="32" y="17"/>
                </a:cubicBezTo>
                <a:cubicBezTo>
                  <a:pt x="29" y="20"/>
                  <a:pt x="25" y="23"/>
                  <a:pt x="22" y="27"/>
                </a:cubicBezTo>
                <a:cubicBezTo>
                  <a:pt x="17" y="32"/>
                  <a:pt x="10" y="36"/>
                  <a:pt x="6" y="42"/>
                </a:cubicBezTo>
                <a:cubicBezTo>
                  <a:pt x="6" y="42"/>
                  <a:pt x="6" y="42"/>
                  <a:pt x="5" y="41"/>
                </a:cubicBezTo>
                <a:close/>
                <a:moveTo>
                  <a:pt x="12" y="18"/>
                </a:moveTo>
                <a:cubicBezTo>
                  <a:pt x="14" y="18"/>
                  <a:pt x="16" y="17"/>
                  <a:pt x="18" y="16"/>
                </a:cubicBezTo>
                <a:cubicBezTo>
                  <a:pt x="16" y="17"/>
                  <a:pt x="14" y="18"/>
                  <a:pt x="13" y="19"/>
                </a:cubicBezTo>
                <a:cubicBezTo>
                  <a:pt x="13" y="19"/>
                  <a:pt x="12" y="19"/>
                  <a:pt x="12" y="18"/>
                </a:cubicBezTo>
                <a:close/>
                <a:moveTo>
                  <a:pt x="10" y="16"/>
                </a:moveTo>
                <a:cubicBezTo>
                  <a:pt x="13" y="16"/>
                  <a:pt x="15" y="14"/>
                  <a:pt x="18" y="13"/>
                </a:cubicBezTo>
                <a:cubicBezTo>
                  <a:pt x="16" y="14"/>
                  <a:pt x="13" y="16"/>
                  <a:pt x="11" y="17"/>
                </a:cubicBezTo>
                <a:cubicBezTo>
                  <a:pt x="11" y="17"/>
                  <a:pt x="11" y="17"/>
                  <a:pt x="10" y="16"/>
                </a:cubicBezTo>
                <a:close/>
                <a:moveTo>
                  <a:pt x="7" y="13"/>
                </a:moveTo>
                <a:cubicBezTo>
                  <a:pt x="9" y="12"/>
                  <a:pt x="12" y="10"/>
                  <a:pt x="13" y="8"/>
                </a:cubicBezTo>
                <a:cubicBezTo>
                  <a:pt x="12" y="10"/>
                  <a:pt x="10" y="12"/>
                  <a:pt x="8" y="14"/>
                </a:cubicBezTo>
                <a:cubicBezTo>
                  <a:pt x="8" y="14"/>
                  <a:pt x="9" y="14"/>
                  <a:pt x="9" y="14"/>
                </a:cubicBezTo>
                <a:cubicBezTo>
                  <a:pt x="11" y="14"/>
                  <a:pt x="13" y="12"/>
                  <a:pt x="15" y="11"/>
                </a:cubicBezTo>
                <a:cubicBezTo>
                  <a:pt x="13" y="12"/>
                  <a:pt x="11" y="14"/>
                  <a:pt x="9" y="16"/>
                </a:cubicBezTo>
                <a:cubicBezTo>
                  <a:pt x="9" y="15"/>
                  <a:pt x="8" y="14"/>
                  <a:pt x="7" y="13"/>
                </a:cubicBezTo>
                <a:close/>
                <a:moveTo>
                  <a:pt x="5" y="11"/>
                </a:moveTo>
                <a:cubicBezTo>
                  <a:pt x="7" y="9"/>
                  <a:pt x="8" y="8"/>
                  <a:pt x="10" y="7"/>
                </a:cubicBezTo>
                <a:cubicBezTo>
                  <a:pt x="10" y="7"/>
                  <a:pt x="10" y="8"/>
                  <a:pt x="10" y="8"/>
                </a:cubicBezTo>
                <a:cubicBezTo>
                  <a:pt x="8" y="9"/>
                  <a:pt x="7" y="11"/>
                  <a:pt x="6" y="12"/>
                </a:cubicBezTo>
                <a:cubicBezTo>
                  <a:pt x="6" y="12"/>
                  <a:pt x="5" y="11"/>
                  <a:pt x="5" y="11"/>
                </a:cubicBezTo>
                <a:close/>
                <a:moveTo>
                  <a:pt x="4" y="10"/>
                </a:moveTo>
                <a:cubicBezTo>
                  <a:pt x="7" y="8"/>
                  <a:pt x="9" y="6"/>
                  <a:pt x="12" y="4"/>
                </a:cubicBezTo>
                <a:cubicBezTo>
                  <a:pt x="12" y="4"/>
                  <a:pt x="12" y="4"/>
                  <a:pt x="13" y="5"/>
                </a:cubicBezTo>
                <a:cubicBezTo>
                  <a:pt x="10" y="7"/>
                  <a:pt x="7" y="8"/>
                  <a:pt x="4" y="10"/>
                </a:cubicBezTo>
                <a:cubicBezTo>
                  <a:pt x="4" y="10"/>
                  <a:pt x="4" y="10"/>
                  <a:pt x="4" y="10"/>
                </a:cubicBezTo>
                <a:close/>
                <a:moveTo>
                  <a:pt x="16" y="10"/>
                </a:moveTo>
                <a:cubicBezTo>
                  <a:pt x="14" y="11"/>
                  <a:pt x="13" y="12"/>
                  <a:pt x="11" y="13"/>
                </a:cubicBezTo>
                <a:cubicBezTo>
                  <a:pt x="11" y="12"/>
                  <a:pt x="11" y="11"/>
                  <a:pt x="12" y="11"/>
                </a:cubicBezTo>
                <a:cubicBezTo>
                  <a:pt x="13" y="10"/>
                  <a:pt x="14" y="9"/>
                  <a:pt x="15" y="8"/>
                </a:cubicBezTo>
                <a:cubicBezTo>
                  <a:pt x="15" y="8"/>
                  <a:pt x="15" y="7"/>
                  <a:pt x="14" y="7"/>
                </a:cubicBezTo>
                <a:cubicBezTo>
                  <a:pt x="12" y="8"/>
                  <a:pt x="9" y="10"/>
                  <a:pt x="7" y="12"/>
                </a:cubicBezTo>
                <a:cubicBezTo>
                  <a:pt x="9" y="10"/>
                  <a:pt x="11" y="7"/>
                  <a:pt x="13" y="5"/>
                </a:cubicBezTo>
                <a:cubicBezTo>
                  <a:pt x="15" y="7"/>
                  <a:pt x="17" y="9"/>
                  <a:pt x="18" y="11"/>
                </a:cubicBezTo>
                <a:cubicBezTo>
                  <a:pt x="16" y="13"/>
                  <a:pt x="13" y="15"/>
                  <a:pt x="11" y="16"/>
                </a:cubicBezTo>
                <a:cubicBezTo>
                  <a:pt x="12" y="15"/>
                  <a:pt x="15" y="12"/>
                  <a:pt x="16" y="10"/>
                </a:cubicBezTo>
                <a:cubicBezTo>
                  <a:pt x="17" y="10"/>
                  <a:pt x="16" y="10"/>
                  <a:pt x="16" y="10"/>
                </a:cubicBezTo>
                <a:close/>
                <a:moveTo>
                  <a:pt x="20" y="15"/>
                </a:moveTo>
                <a:cubicBezTo>
                  <a:pt x="20" y="15"/>
                  <a:pt x="20" y="14"/>
                  <a:pt x="19" y="15"/>
                </a:cubicBezTo>
                <a:cubicBezTo>
                  <a:pt x="17" y="16"/>
                  <a:pt x="16" y="16"/>
                  <a:pt x="14" y="17"/>
                </a:cubicBezTo>
                <a:cubicBezTo>
                  <a:pt x="10" y="18"/>
                  <a:pt x="14" y="16"/>
                  <a:pt x="15" y="16"/>
                </a:cubicBezTo>
                <a:cubicBezTo>
                  <a:pt x="16" y="15"/>
                  <a:pt x="18" y="14"/>
                  <a:pt x="19" y="12"/>
                </a:cubicBezTo>
                <a:cubicBezTo>
                  <a:pt x="20" y="13"/>
                  <a:pt x="21" y="14"/>
                  <a:pt x="22" y="16"/>
                </a:cubicBezTo>
                <a:cubicBezTo>
                  <a:pt x="22" y="16"/>
                  <a:pt x="22" y="16"/>
                  <a:pt x="22" y="16"/>
                </a:cubicBezTo>
                <a:cubicBezTo>
                  <a:pt x="19" y="17"/>
                  <a:pt x="16" y="18"/>
                  <a:pt x="13" y="20"/>
                </a:cubicBezTo>
                <a:cubicBezTo>
                  <a:pt x="15" y="19"/>
                  <a:pt x="18" y="17"/>
                  <a:pt x="20" y="15"/>
                </a:cubicBezTo>
                <a:close/>
                <a:moveTo>
                  <a:pt x="22" y="16"/>
                </a:moveTo>
                <a:cubicBezTo>
                  <a:pt x="22" y="16"/>
                  <a:pt x="22" y="16"/>
                  <a:pt x="22" y="16"/>
                </a:cubicBezTo>
                <a:cubicBezTo>
                  <a:pt x="23" y="16"/>
                  <a:pt x="23" y="17"/>
                  <a:pt x="23" y="17"/>
                </a:cubicBezTo>
                <a:cubicBezTo>
                  <a:pt x="21" y="19"/>
                  <a:pt x="18" y="20"/>
                  <a:pt x="17" y="22"/>
                </a:cubicBezTo>
                <a:cubicBezTo>
                  <a:pt x="19" y="20"/>
                  <a:pt x="21" y="18"/>
                  <a:pt x="22" y="16"/>
                </a:cubicBezTo>
                <a:close/>
                <a:moveTo>
                  <a:pt x="26" y="18"/>
                </a:moveTo>
                <a:cubicBezTo>
                  <a:pt x="32" y="14"/>
                  <a:pt x="37" y="8"/>
                  <a:pt x="42" y="4"/>
                </a:cubicBezTo>
                <a:cubicBezTo>
                  <a:pt x="43" y="4"/>
                  <a:pt x="43" y="4"/>
                  <a:pt x="43" y="4"/>
                </a:cubicBezTo>
                <a:cubicBezTo>
                  <a:pt x="43" y="4"/>
                  <a:pt x="43" y="4"/>
                  <a:pt x="43" y="4"/>
                </a:cubicBezTo>
                <a:cubicBezTo>
                  <a:pt x="37" y="9"/>
                  <a:pt x="32" y="14"/>
                  <a:pt x="26" y="19"/>
                </a:cubicBezTo>
                <a:cubicBezTo>
                  <a:pt x="26" y="19"/>
                  <a:pt x="26" y="19"/>
                  <a:pt x="26" y="19"/>
                </a:cubicBezTo>
                <a:cubicBezTo>
                  <a:pt x="25" y="20"/>
                  <a:pt x="24" y="20"/>
                  <a:pt x="24" y="21"/>
                </a:cubicBezTo>
                <a:cubicBezTo>
                  <a:pt x="23" y="21"/>
                  <a:pt x="22" y="22"/>
                  <a:pt x="22" y="22"/>
                </a:cubicBezTo>
                <a:cubicBezTo>
                  <a:pt x="20" y="23"/>
                  <a:pt x="18" y="25"/>
                  <a:pt x="18" y="25"/>
                </a:cubicBezTo>
                <a:cubicBezTo>
                  <a:pt x="20" y="22"/>
                  <a:pt x="22" y="20"/>
                  <a:pt x="24" y="18"/>
                </a:cubicBezTo>
                <a:cubicBezTo>
                  <a:pt x="24" y="18"/>
                  <a:pt x="24" y="18"/>
                  <a:pt x="24" y="18"/>
                </a:cubicBezTo>
                <a:cubicBezTo>
                  <a:pt x="25" y="19"/>
                  <a:pt x="26" y="19"/>
                  <a:pt x="26" y="19"/>
                </a:cubicBezTo>
                <a:cubicBezTo>
                  <a:pt x="26" y="19"/>
                  <a:pt x="26" y="18"/>
                  <a:pt x="26" y="18"/>
                </a:cubicBezTo>
                <a:close/>
                <a:moveTo>
                  <a:pt x="36" y="13"/>
                </a:moveTo>
                <a:cubicBezTo>
                  <a:pt x="33" y="16"/>
                  <a:pt x="29" y="17"/>
                  <a:pt x="26" y="20"/>
                </a:cubicBezTo>
                <a:cubicBezTo>
                  <a:pt x="24" y="22"/>
                  <a:pt x="22" y="24"/>
                  <a:pt x="19" y="27"/>
                </a:cubicBezTo>
                <a:cubicBezTo>
                  <a:pt x="19" y="27"/>
                  <a:pt x="19" y="26"/>
                  <a:pt x="19" y="26"/>
                </a:cubicBezTo>
                <a:cubicBezTo>
                  <a:pt x="20" y="26"/>
                  <a:pt x="21" y="25"/>
                  <a:pt x="21" y="24"/>
                </a:cubicBezTo>
                <a:cubicBezTo>
                  <a:pt x="21" y="24"/>
                  <a:pt x="22" y="24"/>
                  <a:pt x="22" y="23"/>
                </a:cubicBezTo>
                <a:cubicBezTo>
                  <a:pt x="24" y="22"/>
                  <a:pt x="26" y="20"/>
                  <a:pt x="28" y="19"/>
                </a:cubicBezTo>
                <a:cubicBezTo>
                  <a:pt x="30" y="17"/>
                  <a:pt x="31" y="16"/>
                  <a:pt x="33" y="15"/>
                </a:cubicBezTo>
                <a:cubicBezTo>
                  <a:pt x="37" y="12"/>
                  <a:pt x="40" y="8"/>
                  <a:pt x="43" y="5"/>
                </a:cubicBezTo>
                <a:cubicBezTo>
                  <a:pt x="43" y="5"/>
                  <a:pt x="44" y="5"/>
                  <a:pt x="44" y="5"/>
                </a:cubicBezTo>
                <a:cubicBezTo>
                  <a:pt x="44" y="5"/>
                  <a:pt x="44" y="5"/>
                  <a:pt x="44" y="5"/>
                </a:cubicBezTo>
                <a:cubicBezTo>
                  <a:pt x="41" y="7"/>
                  <a:pt x="39" y="10"/>
                  <a:pt x="36" y="13"/>
                </a:cubicBezTo>
                <a:close/>
                <a:moveTo>
                  <a:pt x="42" y="8"/>
                </a:moveTo>
                <a:cubicBezTo>
                  <a:pt x="41" y="9"/>
                  <a:pt x="39" y="11"/>
                  <a:pt x="38" y="12"/>
                </a:cubicBezTo>
                <a:cubicBezTo>
                  <a:pt x="38" y="12"/>
                  <a:pt x="39" y="11"/>
                  <a:pt x="39" y="11"/>
                </a:cubicBezTo>
                <a:cubicBezTo>
                  <a:pt x="40" y="10"/>
                  <a:pt x="46" y="4"/>
                  <a:pt x="42" y="8"/>
                </a:cubicBezTo>
                <a:close/>
                <a:moveTo>
                  <a:pt x="19" y="25"/>
                </a:moveTo>
                <a:cubicBezTo>
                  <a:pt x="19" y="25"/>
                  <a:pt x="19" y="25"/>
                  <a:pt x="19" y="25"/>
                </a:cubicBezTo>
                <a:cubicBezTo>
                  <a:pt x="19" y="25"/>
                  <a:pt x="19" y="25"/>
                  <a:pt x="19" y="26"/>
                </a:cubicBezTo>
                <a:cubicBezTo>
                  <a:pt x="19" y="26"/>
                  <a:pt x="19" y="26"/>
                  <a:pt x="19" y="26"/>
                </a:cubicBezTo>
                <a:cubicBezTo>
                  <a:pt x="19" y="25"/>
                  <a:pt x="19" y="25"/>
                  <a:pt x="19" y="25"/>
                </a:cubicBezTo>
                <a:close/>
                <a:moveTo>
                  <a:pt x="23" y="19"/>
                </a:moveTo>
                <a:cubicBezTo>
                  <a:pt x="21" y="20"/>
                  <a:pt x="19" y="22"/>
                  <a:pt x="18" y="25"/>
                </a:cubicBezTo>
                <a:cubicBezTo>
                  <a:pt x="17" y="24"/>
                  <a:pt x="16" y="23"/>
                  <a:pt x="16" y="23"/>
                </a:cubicBezTo>
                <a:cubicBezTo>
                  <a:pt x="19" y="22"/>
                  <a:pt x="21" y="20"/>
                  <a:pt x="23" y="19"/>
                </a:cubicBezTo>
                <a:close/>
                <a:moveTo>
                  <a:pt x="14" y="41"/>
                </a:moveTo>
                <a:cubicBezTo>
                  <a:pt x="15" y="39"/>
                  <a:pt x="17" y="37"/>
                  <a:pt x="18" y="36"/>
                </a:cubicBezTo>
                <a:cubicBezTo>
                  <a:pt x="22" y="33"/>
                  <a:pt x="25" y="30"/>
                  <a:pt x="28" y="27"/>
                </a:cubicBezTo>
                <a:cubicBezTo>
                  <a:pt x="35" y="21"/>
                  <a:pt x="41" y="15"/>
                  <a:pt x="47" y="8"/>
                </a:cubicBezTo>
                <a:cubicBezTo>
                  <a:pt x="48" y="9"/>
                  <a:pt x="49" y="9"/>
                  <a:pt x="49" y="10"/>
                </a:cubicBezTo>
                <a:cubicBezTo>
                  <a:pt x="37" y="19"/>
                  <a:pt x="25" y="30"/>
                  <a:pt x="13" y="41"/>
                </a:cubicBezTo>
                <a:cubicBezTo>
                  <a:pt x="14" y="41"/>
                  <a:pt x="14" y="41"/>
                  <a:pt x="14" y="41"/>
                </a:cubicBezTo>
                <a:close/>
                <a:moveTo>
                  <a:pt x="47" y="8"/>
                </a:moveTo>
                <a:cubicBezTo>
                  <a:pt x="44" y="10"/>
                  <a:pt x="41" y="12"/>
                  <a:pt x="39" y="15"/>
                </a:cubicBezTo>
                <a:cubicBezTo>
                  <a:pt x="35" y="18"/>
                  <a:pt x="30" y="20"/>
                  <a:pt x="27" y="24"/>
                </a:cubicBezTo>
                <a:cubicBezTo>
                  <a:pt x="24" y="27"/>
                  <a:pt x="21" y="30"/>
                  <a:pt x="18" y="33"/>
                </a:cubicBezTo>
                <a:cubicBezTo>
                  <a:pt x="14" y="36"/>
                  <a:pt x="11" y="39"/>
                  <a:pt x="7" y="42"/>
                </a:cubicBezTo>
                <a:cubicBezTo>
                  <a:pt x="9" y="40"/>
                  <a:pt x="12" y="37"/>
                  <a:pt x="15" y="34"/>
                </a:cubicBezTo>
                <a:cubicBezTo>
                  <a:pt x="18" y="31"/>
                  <a:pt x="22" y="28"/>
                  <a:pt x="25" y="25"/>
                </a:cubicBezTo>
                <a:cubicBezTo>
                  <a:pt x="31" y="18"/>
                  <a:pt x="39" y="13"/>
                  <a:pt x="45" y="6"/>
                </a:cubicBezTo>
                <a:cubicBezTo>
                  <a:pt x="45" y="7"/>
                  <a:pt x="46" y="7"/>
                  <a:pt x="47" y="8"/>
                </a:cubicBezTo>
                <a:close/>
                <a:moveTo>
                  <a:pt x="14" y="20"/>
                </a:moveTo>
                <a:cubicBezTo>
                  <a:pt x="16" y="19"/>
                  <a:pt x="18" y="19"/>
                  <a:pt x="19" y="18"/>
                </a:cubicBezTo>
                <a:cubicBezTo>
                  <a:pt x="23" y="16"/>
                  <a:pt x="19" y="19"/>
                  <a:pt x="19" y="19"/>
                </a:cubicBezTo>
                <a:cubicBezTo>
                  <a:pt x="17" y="20"/>
                  <a:pt x="16" y="21"/>
                  <a:pt x="15" y="22"/>
                </a:cubicBezTo>
                <a:cubicBezTo>
                  <a:pt x="15" y="21"/>
                  <a:pt x="14" y="21"/>
                  <a:pt x="14" y="20"/>
                </a:cubicBezTo>
                <a:close/>
                <a:moveTo>
                  <a:pt x="12" y="46"/>
                </a:moveTo>
                <a:cubicBezTo>
                  <a:pt x="11" y="46"/>
                  <a:pt x="10" y="46"/>
                  <a:pt x="10" y="45"/>
                </a:cubicBezTo>
                <a:cubicBezTo>
                  <a:pt x="10" y="45"/>
                  <a:pt x="11" y="45"/>
                  <a:pt x="11" y="44"/>
                </a:cubicBezTo>
                <a:cubicBezTo>
                  <a:pt x="11" y="44"/>
                  <a:pt x="11" y="44"/>
                  <a:pt x="11" y="44"/>
                </a:cubicBezTo>
                <a:cubicBezTo>
                  <a:pt x="21" y="35"/>
                  <a:pt x="32" y="25"/>
                  <a:pt x="42" y="16"/>
                </a:cubicBezTo>
                <a:cubicBezTo>
                  <a:pt x="44" y="15"/>
                  <a:pt x="46" y="14"/>
                  <a:pt x="47" y="12"/>
                </a:cubicBezTo>
                <a:cubicBezTo>
                  <a:pt x="45" y="15"/>
                  <a:pt x="42" y="16"/>
                  <a:pt x="40" y="18"/>
                </a:cubicBezTo>
                <a:cubicBezTo>
                  <a:pt x="35" y="22"/>
                  <a:pt x="31" y="27"/>
                  <a:pt x="27" y="32"/>
                </a:cubicBezTo>
                <a:cubicBezTo>
                  <a:pt x="26" y="32"/>
                  <a:pt x="26" y="32"/>
                  <a:pt x="26" y="32"/>
                </a:cubicBezTo>
                <a:cubicBezTo>
                  <a:pt x="21" y="37"/>
                  <a:pt x="16" y="42"/>
                  <a:pt x="12" y="46"/>
                </a:cubicBezTo>
                <a:close/>
                <a:moveTo>
                  <a:pt x="41" y="46"/>
                </a:moveTo>
                <a:cubicBezTo>
                  <a:pt x="41" y="46"/>
                  <a:pt x="41" y="46"/>
                  <a:pt x="40" y="46"/>
                </a:cubicBezTo>
                <a:cubicBezTo>
                  <a:pt x="40" y="46"/>
                  <a:pt x="40" y="46"/>
                  <a:pt x="40" y="46"/>
                </a:cubicBezTo>
                <a:cubicBezTo>
                  <a:pt x="43" y="44"/>
                  <a:pt x="45" y="42"/>
                  <a:pt x="48" y="40"/>
                </a:cubicBezTo>
                <a:cubicBezTo>
                  <a:pt x="46" y="42"/>
                  <a:pt x="43" y="44"/>
                  <a:pt x="41"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72"/>
          <p:cNvSpPr>
            <a:spLocks noEditPoints="1"/>
          </p:cNvSpPr>
          <p:nvPr/>
        </p:nvSpPr>
        <p:spPr bwMode="auto">
          <a:xfrm>
            <a:off x="2305050" y="2867025"/>
            <a:ext cx="201613" cy="188913"/>
          </a:xfrm>
          <a:custGeom>
            <a:avLst/>
            <a:gdLst>
              <a:gd name="T0" fmla="*/ 43 w 54"/>
              <a:gd name="T1" fmla="*/ 1 h 50"/>
              <a:gd name="T2" fmla="*/ 13 w 54"/>
              <a:gd name="T3" fmla="*/ 1 h 50"/>
              <a:gd name="T4" fmla="*/ 12 w 54"/>
              <a:gd name="T5" fmla="*/ 1 h 50"/>
              <a:gd name="T6" fmla="*/ 16 w 54"/>
              <a:gd name="T7" fmla="*/ 27 h 50"/>
              <a:gd name="T8" fmla="*/ 11 w 54"/>
              <a:gd name="T9" fmla="*/ 50 h 50"/>
              <a:gd name="T10" fmla="*/ 40 w 54"/>
              <a:gd name="T11" fmla="*/ 50 h 50"/>
              <a:gd name="T12" fmla="*/ 52 w 54"/>
              <a:gd name="T13" fmla="*/ 39 h 50"/>
              <a:gd name="T14" fmla="*/ 53 w 54"/>
              <a:gd name="T15" fmla="*/ 12 h 50"/>
              <a:gd name="T16" fmla="*/ 39 w 54"/>
              <a:gd name="T17" fmla="*/ 45 h 50"/>
              <a:gd name="T18" fmla="*/ 37 w 54"/>
              <a:gd name="T19" fmla="*/ 42 h 50"/>
              <a:gd name="T20" fmla="*/ 35 w 54"/>
              <a:gd name="T21" fmla="*/ 40 h 50"/>
              <a:gd name="T22" fmla="*/ 33 w 54"/>
              <a:gd name="T23" fmla="*/ 37 h 50"/>
              <a:gd name="T24" fmla="*/ 33 w 54"/>
              <a:gd name="T25" fmla="*/ 37 h 50"/>
              <a:gd name="T26" fmla="*/ 32 w 54"/>
              <a:gd name="T27" fmla="*/ 37 h 50"/>
              <a:gd name="T28" fmla="*/ 36 w 54"/>
              <a:gd name="T29" fmla="*/ 27 h 50"/>
              <a:gd name="T30" fmla="*/ 44 w 54"/>
              <a:gd name="T31" fmla="*/ 42 h 50"/>
              <a:gd name="T32" fmla="*/ 40 w 54"/>
              <a:gd name="T33" fmla="*/ 42 h 50"/>
              <a:gd name="T34" fmla="*/ 43 w 54"/>
              <a:gd name="T35" fmla="*/ 34 h 50"/>
              <a:gd name="T36" fmla="*/ 41 w 54"/>
              <a:gd name="T37" fmla="*/ 31 h 50"/>
              <a:gd name="T38" fmla="*/ 44 w 54"/>
              <a:gd name="T39" fmla="*/ 42 h 50"/>
              <a:gd name="T40" fmla="*/ 38 w 54"/>
              <a:gd name="T41" fmla="*/ 28 h 50"/>
              <a:gd name="T42" fmla="*/ 37 w 54"/>
              <a:gd name="T43" fmla="*/ 26 h 50"/>
              <a:gd name="T44" fmla="*/ 36 w 54"/>
              <a:gd name="T45" fmla="*/ 25 h 50"/>
              <a:gd name="T46" fmla="*/ 36 w 54"/>
              <a:gd name="T47" fmla="*/ 24 h 50"/>
              <a:gd name="T48" fmla="*/ 37 w 54"/>
              <a:gd name="T49" fmla="*/ 18 h 50"/>
              <a:gd name="T50" fmla="*/ 28 w 54"/>
              <a:gd name="T51" fmla="*/ 27 h 50"/>
              <a:gd name="T52" fmla="*/ 14 w 54"/>
              <a:gd name="T53" fmla="*/ 33 h 50"/>
              <a:gd name="T54" fmla="*/ 22 w 54"/>
              <a:gd name="T55" fmla="*/ 27 h 50"/>
              <a:gd name="T56" fmla="*/ 19 w 54"/>
              <a:gd name="T57" fmla="*/ 16 h 50"/>
              <a:gd name="T58" fmla="*/ 18 w 54"/>
              <a:gd name="T59" fmla="*/ 13 h 50"/>
              <a:gd name="T60" fmla="*/ 14 w 54"/>
              <a:gd name="T61" fmla="*/ 9 h 50"/>
              <a:gd name="T62" fmla="*/ 10 w 54"/>
              <a:gd name="T63" fmla="*/ 16 h 50"/>
              <a:gd name="T64" fmla="*/ 10 w 54"/>
              <a:gd name="T65" fmla="*/ 8 h 50"/>
              <a:gd name="T66" fmla="*/ 12 w 54"/>
              <a:gd name="T67" fmla="*/ 4 h 50"/>
              <a:gd name="T68" fmla="*/ 16 w 54"/>
              <a:gd name="T69" fmla="*/ 10 h 50"/>
              <a:gd name="T70" fmla="*/ 15 w 54"/>
              <a:gd name="T71" fmla="*/ 8 h 50"/>
              <a:gd name="T72" fmla="*/ 11 w 54"/>
              <a:gd name="T73" fmla="*/ 16 h 50"/>
              <a:gd name="T74" fmla="*/ 20 w 54"/>
              <a:gd name="T75" fmla="*/ 15 h 50"/>
              <a:gd name="T76" fmla="*/ 22 w 54"/>
              <a:gd name="T77" fmla="*/ 16 h 50"/>
              <a:gd name="T78" fmla="*/ 22 w 54"/>
              <a:gd name="T79" fmla="*/ 17 h 50"/>
              <a:gd name="T80" fmla="*/ 22 w 54"/>
              <a:gd name="T81" fmla="*/ 17 h 50"/>
              <a:gd name="T82" fmla="*/ 43 w 54"/>
              <a:gd name="T83" fmla="*/ 5 h 50"/>
              <a:gd name="T84" fmla="*/ 22 w 54"/>
              <a:gd name="T85" fmla="*/ 23 h 50"/>
              <a:gd name="T86" fmla="*/ 26 w 54"/>
              <a:gd name="T87" fmla="*/ 19 h 50"/>
              <a:gd name="T88" fmla="*/ 19 w 54"/>
              <a:gd name="T89" fmla="*/ 27 h 50"/>
              <a:gd name="T90" fmla="*/ 28 w 54"/>
              <a:gd name="T91" fmla="*/ 19 h 50"/>
              <a:gd name="T92" fmla="*/ 45 w 54"/>
              <a:gd name="T93" fmla="*/ 6 h 50"/>
              <a:gd name="T94" fmla="*/ 39 w 54"/>
              <a:gd name="T95" fmla="*/ 11 h 50"/>
              <a:gd name="T96" fmla="*/ 19 w 54"/>
              <a:gd name="T97" fmla="*/ 26 h 50"/>
              <a:gd name="T98" fmla="*/ 18 w 54"/>
              <a:gd name="T99" fmla="*/ 25 h 50"/>
              <a:gd name="T100" fmla="*/ 19 w 54"/>
              <a:gd name="T101" fmla="*/ 36 h 50"/>
              <a:gd name="T102" fmla="*/ 14 w 54"/>
              <a:gd name="T103" fmla="*/ 41 h 50"/>
              <a:gd name="T104" fmla="*/ 27 w 54"/>
              <a:gd name="T105" fmla="*/ 25 h 50"/>
              <a:gd name="T106" fmla="*/ 25 w 54"/>
              <a:gd name="T107" fmla="*/ 25 h 50"/>
              <a:gd name="T108" fmla="*/ 20 w 54"/>
              <a:gd name="T109" fmla="*/ 18 h 50"/>
              <a:gd name="T110" fmla="*/ 12 w 54"/>
              <a:gd name="T111" fmla="*/ 47 h 50"/>
              <a:gd name="T112" fmla="*/ 43 w 54"/>
              <a:gd name="T113" fmla="*/ 17 h 50"/>
              <a:gd name="T114" fmla="*/ 26 w 54"/>
              <a:gd name="T115" fmla="*/ 33 h 50"/>
              <a:gd name="T116" fmla="*/ 41 w 54"/>
              <a:gd name="T11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 h="50">
                <a:moveTo>
                  <a:pt x="53" y="10"/>
                </a:moveTo>
                <a:cubicBezTo>
                  <a:pt x="50" y="7"/>
                  <a:pt x="47" y="4"/>
                  <a:pt x="44" y="1"/>
                </a:cubicBezTo>
                <a:cubicBezTo>
                  <a:pt x="44" y="1"/>
                  <a:pt x="43" y="1"/>
                  <a:pt x="43" y="1"/>
                </a:cubicBezTo>
                <a:cubicBezTo>
                  <a:pt x="43" y="1"/>
                  <a:pt x="43" y="1"/>
                  <a:pt x="43" y="1"/>
                </a:cubicBezTo>
                <a:cubicBezTo>
                  <a:pt x="43" y="1"/>
                  <a:pt x="43" y="1"/>
                  <a:pt x="43" y="1"/>
                </a:cubicBezTo>
                <a:cubicBezTo>
                  <a:pt x="43" y="0"/>
                  <a:pt x="42" y="0"/>
                  <a:pt x="42" y="1"/>
                </a:cubicBezTo>
                <a:cubicBezTo>
                  <a:pt x="36" y="5"/>
                  <a:pt x="31" y="11"/>
                  <a:pt x="26" y="16"/>
                </a:cubicBezTo>
                <a:cubicBezTo>
                  <a:pt x="22" y="11"/>
                  <a:pt x="18" y="6"/>
                  <a:pt x="13" y="1"/>
                </a:cubicBezTo>
                <a:cubicBezTo>
                  <a:pt x="13" y="1"/>
                  <a:pt x="13" y="1"/>
                  <a:pt x="13" y="1"/>
                </a:cubicBezTo>
                <a:cubicBezTo>
                  <a:pt x="13" y="1"/>
                  <a:pt x="13" y="1"/>
                  <a:pt x="13" y="1"/>
                </a:cubicBezTo>
                <a:cubicBezTo>
                  <a:pt x="13" y="1"/>
                  <a:pt x="12" y="1"/>
                  <a:pt x="12" y="1"/>
                </a:cubicBezTo>
                <a:cubicBezTo>
                  <a:pt x="12" y="1"/>
                  <a:pt x="12" y="1"/>
                  <a:pt x="12" y="1"/>
                </a:cubicBezTo>
                <a:cubicBezTo>
                  <a:pt x="8" y="3"/>
                  <a:pt x="5" y="7"/>
                  <a:pt x="1" y="9"/>
                </a:cubicBezTo>
                <a:cubicBezTo>
                  <a:pt x="1" y="9"/>
                  <a:pt x="0" y="9"/>
                  <a:pt x="0" y="10"/>
                </a:cubicBezTo>
                <a:cubicBezTo>
                  <a:pt x="0" y="10"/>
                  <a:pt x="0" y="11"/>
                  <a:pt x="1" y="11"/>
                </a:cubicBezTo>
                <a:cubicBezTo>
                  <a:pt x="6" y="16"/>
                  <a:pt x="11" y="22"/>
                  <a:pt x="16" y="27"/>
                </a:cubicBezTo>
                <a:cubicBezTo>
                  <a:pt x="12" y="32"/>
                  <a:pt x="6" y="35"/>
                  <a:pt x="2" y="40"/>
                </a:cubicBezTo>
                <a:cubicBezTo>
                  <a:pt x="2" y="41"/>
                  <a:pt x="2" y="41"/>
                  <a:pt x="2" y="41"/>
                </a:cubicBezTo>
                <a:cubicBezTo>
                  <a:pt x="2" y="41"/>
                  <a:pt x="2" y="42"/>
                  <a:pt x="2" y="42"/>
                </a:cubicBezTo>
                <a:cubicBezTo>
                  <a:pt x="5" y="45"/>
                  <a:pt x="8" y="48"/>
                  <a:pt x="11" y="50"/>
                </a:cubicBezTo>
                <a:cubicBezTo>
                  <a:pt x="12" y="50"/>
                  <a:pt x="12" y="50"/>
                  <a:pt x="12" y="50"/>
                </a:cubicBezTo>
                <a:cubicBezTo>
                  <a:pt x="12" y="50"/>
                  <a:pt x="13" y="50"/>
                  <a:pt x="13" y="50"/>
                </a:cubicBezTo>
                <a:cubicBezTo>
                  <a:pt x="18" y="45"/>
                  <a:pt x="23" y="41"/>
                  <a:pt x="27" y="36"/>
                </a:cubicBezTo>
                <a:cubicBezTo>
                  <a:pt x="32" y="40"/>
                  <a:pt x="35" y="46"/>
                  <a:pt x="40" y="50"/>
                </a:cubicBezTo>
                <a:cubicBezTo>
                  <a:pt x="41" y="50"/>
                  <a:pt x="41" y="50"/>
                  <a:pt x="41" y="50"/>
                </a:cubicBezTo>
                <a:cubicBezTo>
                  <a:pt x="41" y="50"/>
                  <a:pt x="42" y="50"/>
                  <a:pt x="43" y="50"/>
                </a:cubicBezTo>
                <a:cubicBezTo>
                  <a:pt x="46" y="47"/>
                  <a:pt x="50" y="44"/>
                  <a:pt x="52" y="40"/>
                </a:cubicBezTo>
                <a:cubicBezTo>
                  <a:pt x="53" y="40"/>
                  <a:pt x="53" y="39"/>
                  <a:pt x="52" y="39"/>
                </a:cubicBezTo>
                <a:cubicBezTo>
                  <a:pt x="52" y="39"/>
                  <a:pt x="52" y="39"/>
                  <a:pt x="52" y="38"/>
                </a:cubicBezTo>
                <a:cubicBezTo>
                  <a:pt x="48" y="34"/>
                  <a:pt x="44" y="29"/>
                  <a:pt x="39" y="24"/>
                </a:cubicBezTo>
                <a:cubicBezTo>
                  <a:pt x="44" y="20"/>
                  <a:pt x="48" y="16"/>
                  <a:pt x="53" y="13"/>
                </a:cubicBezTo>
                <a:cubicBezTo>
                  <a:pt x="53" y="12"/>
                  <a:pt x="53" y="12"/>
                  <a:pt x="53" y="12"/>
                </a:cubicBezTo>
                <a:cubicBezTo>
                  <a:pt x="54" y="11"/>
                  <a:pt x="54" y="11"/>
                  <a:pt x="53" y="10"/>
                </a:cubicBezTo>
                <a:close/>
                <a:moveTo>
                  <a:pt x="40" y="46"/>
                </a:moveTo>
                <a:cubicBezTo>
                  <a:pt x="40" y="46"/>
                  <a:pt x="40" y="46"/>
                  <a:pt x="40" y="46"/>
                </a:cubicBezTo>
                <a:cubicBezTo>
                  <a:pt x="40" y="45"/>
                  <a:pt x="39" y="45"/>
                  <a:pt x="39" y="45"/>
                </a:cubicBezTo>
                <a:cubicBezTo>
                  <a:pt x="40" y="44"/>
                  <a:pt x="41" y="43"/>
                  <a:pt x="42" y="42"/>
                </a:cubicBezTo>
                <a:cubicBezTo>
                  <a:pt x="43" y="41"/>
                  <a:pt x="45" y="40"/>
                  <a:pt x="46" y="39"/>
                </a:cubicBezTo>
                <a:cubicBezTo>
                  <a:pt x="44" y="41"/>
                  <a:pt x="42" y="43"/>
                  <a:pt x="40" y="46"/>
                </a:cubicBezTo>
                <a:close/>
                <a:moveTo>
                  <a:pt x="37" y="42"/>
                </a:moveTo>
                <a:cubicBezTo>
                  <a:pt x="39" y="40"/>
                  <a:pt x="42" y="38"/>
                  <a:pt x="44" y="37"/>
                </a:cubicBezTo>
                <a:cubicBezTo>
                  <a:pt x="41" y="39"/>
                  <a:pt x="40" y="41"/>
                  <a:pt x="38" y="44"/>
                </a:cubicBezTo>
                <a:cubicBezTo>
                  <a:pt x="38" y="43"/>
                  <a:pt x="37" y="43"/>
                  <a:pt x="37" y="42"/>
                </a:cubicBezTo>
                <a:close/>
                <a:moveTo>
                  <a:pt x="35" y="40"/>
                </a:moveTo>
                <a:cubicBezTo>
                  <a:pt x="37" y="39"/>
                  <a:pt x="40" y="37"/>
                  <a:pt x="41" y="35"/>
                </a:cubicBezTo>
                <a:cubicBezTo>
                  <a:pt x="39" y="37"/>
                  <a:pt x="38" y="39"/>
                  <a:pt x="36" y="41"/>
                </a:cubicBezTo>
                <a:cubicBezTo>
                  <a:pt x="36" y="41"/>
                  <a:pt x="36" y="41"/>
                  <a:pt x="35" y="40"/>
                </a:cubicBezTo>
                <a:close/>
                <a:moveTo>
                  <a:pt x="33" y="37"/>
                </a:moveTo>
                <a:cubicBezTo>
                  <a:pt x="35" y="36"/>
                  <a:pt x="37" y="34"/>
                  <a:pt x="40" y="32"/>
                </a:cubicBezTo>
                <a:cubicBezTo>
                  <a:pt x="40" y="32"/>
                  <a:pt x="38" y="35"/>
                  <a:pt x="38" y="35"/>
                </a:cubicBezTo>
                <a:cubicBezTo>
                  <a:pt x="37" y="36"/>
                  <a:pt x="36" y="38"/>
                  <a:pt x="35" y="40"/>
                </a:cubicBezTo>
                <a:cubicBezTo>
                  <a:pt x="34" y="39"/>
                  <a:pt x="33" y="38"/>
                  <a:pt x="33" y="37"/>
                </a:cubicBezTo>
                <a:close/>
                <a:moveTo>
                  <a:pt x="30" y="35"/>
                </a:moveTo>
                <a:cubicBezTo>
                  <a:pt x="33" y="33"/>
                  <a:pt x="35" y="32"/>
                  <a:pt x="37" y="29"/>
                </a:cubicBezTo>
                <a:cubicBezTo>
                  <a:pt x="37" y="30"/>
                  <a:pt x="35" y="33"/>
                  <a:pt x="35" y="34"/>
                </a:cubicBezTo>
                <a:cubicBezTo>
                  <a:pt x="34" y="35"/>
                  <a:pt x="33" y="36"/>
                  <a:pt x="32" y="37"/>
                </a:cubicBezTo>
                <a:cubicBezTo>
                  <a:pt x="32" y="36"/>
                  <a:pt x="31" y="35"/>
                  <a:pt x="30" y="35"/>
                </a:cubicBezTo>
                <a:close/>
                <a:moveTo>
                  <a:pt x="28" y="33"/>
                </a:moveTo>
                <a:cubicBezTo>
                  <a:pt x="28" y="33"/>
                  <a:pt x="28" y="33"/>
                  <a:pt x="28" y="33"/>
                </a:cubicBezTo>
                <a:cubicBezTo>
                  <a:pt x="31" y="31"/>
                  <a:pt x="33" y="29"/>
                  <a:pt x="36" y="27"/>
                </a:cubicBezTo>
                <a:cubicBezTo>
                  <a:pt x="35" y="28"/>
                  <a:pt x="34" y="30"/>
                  <a:pt x="32" y="31"/>
                </a:cubicBezTo>
                <a:cubicBezTo>
                  <a:pt x="31" y="32"/>
                  <a:pt x="30" y="33"/>
                  <a:pt x="30" y="34"/>
                </a:cubicBezTo>
                <a:cubicBezTo>
                  <a:pt x="29" y="34"/>
                  <a:pt x="29" y="33"/>
                  <a:pt x="28" y="33"/>
                </a:cubicBezTo>
                <a:close/>
                <a:moveTo>
                  <a:pt x="44" y="42"/>
                </a:moveTo>
                <a:cubicBezTo>
                  <a:pt x="45" y="41"/>
                  <a:pt x="46" y="40"/>
                  <a:pt x="48" y="38"/>
                </a:cubicBezTo>
                <a:cubicBezTo>
                  <a:pt x="48" y="38"/>
                  <a:pt x="48" y="38"/>
                  <a:pt x="47" y="38"/>
                </a:cubicBezTo>
                <a:cubicBezTo>
                  <a:pt x="45" y="38"/>
                  <a:pt x="43" y="40"/>
                  <a:pt x="41" y="41"/>
                </a:cubicBezTo>
                <a:cubicBezTo>
                  <a:pt x="41" y="42"/>
                  <a:pt x="39" y="45"/>
                  <a:pt x="40" y="42"/>
                </a:cubicBezTo>
                <a:cubicBezTo>
                  <a:pt x="42" y="40"/>
                  <a:pt x="43" y="38"/>
                  <a:pt x="45" y="36"/>
                </a:cubicBezTo>
                <a:cubicBezTo>
                  <a:pt x="45" y="36"/>
                  <a:pt x="45" y="35"/>
                  <a:pt x="45" y="35"/>
                </a:cubicBezTo>
                <a:cubicBezTo>
                  <a:pt x="41" y="37"/>
                  <a:pt x="39" y="39"/>
                  <a:pt x="37" y="42"/>
                </a:cubicBezTo>
                <a:cubicBezTo>
                  <a:pt x="38" y="40"/>
                  <a:pt x="41" y="36"/>
                  <a:pt x="43" y="34"/>
                </a:cubicBezTo>
                <a:cubicBezTo>
                  <a:pt x="43" y="33"/>
                  <a:pt x="43" y="33"/>
                  <a:pt x="43" y="33"/>
                </a:cubicBezTo>
                <a:cubicBezTo>
                  <a:pt x="41" y="34"/>
                  <a:pt x="39" y="36"/>
                  <a:pt x="37" y="38"/>
                </a:cubicBezTo>
                <a:cubicBezTo>
                  <a:pt x="34" y="41"/>
                  <a:pt x="38" y="37"/>
                  <a:pt x="38" y="36"/>
                </a:cubicBezTo>
                <a:cubicBezTo>
                  <a:pt x="39" y="35"/>
                  <a:pt x="40" y="33"/>
                  <a:pt x="41" y="31"/>
                </a:cubicBezTo>
                <a:cubicBezTo>
                  <a:pt x="41" y="31"/>
                  <a:pt x="41" y="31"/>
                  <a:pt x="41" y="31"/>
                </a:cubicBezTo>
                <a:cubicBezTo>
                  <a:pt x="44" y="34"/>
                  <a:pt x="46" y="37"/>
                  <a:pt x="49" y="39"/>
                </a:cubicBezTo>
                <a:cubicBezTo>
                  <a:pt x="47" y="40"/>
                  <a:pt x="46" y="42"/>
                  <a:pt x="44" y="43"/>
                </a:cubicBezTo>
                <a:cubicBezTo>
                  <a:pt x="39" y="47"/>
                  <a:pt x="43" y="43"/>
                  <a:pt x="44" y="42"/>
                </a:cubicBezTo>
                <a:close/>
                <a:moveTo>
                  <a:pt x="41" y="31"/>
                </a:moveTo>
                <a:cubicBezTo>
                  <a:pt x="39" y="32"/>
                  <a:pt x="38" y="33"/>
                  <a:pt x="36" y="34"/>
                </a:cubicBezTo>
                <a:cubicBezTo>
                  <a:pt x="34" y="36"/>
                  <a:pt x="31" y="39"/>
                  <a:pt x="34" y="35"/>
                </a:cubicBezTo>
                <a:cubicBezTo>
                  <a:pt x="36" y="33"/>
                  <a:pt x="38" y="31"/>
                  <a:pt x="38" y="28"/>
                </a:cubicBezTo>
                <a:cubicBezTo>
                  <a:pt x="39" y="28"/>
                  <a:pt x="38" y="28"/>
                  <a:pt x="38" y="28"/>
                </a:cubicBezTo>
                <a:cubicBezTo>
                  <a:pt x="36" y="30"/>
                  <a:pt x="34" y="31"/>
                  <a:pt x="32" y="33"/>
                </a:cubicBezTo>
                <a:cubicBezTo>
                  <a:pt x="29" y="35"/>
                  <a:pt x="31" y="33"/>
                  <a:pt x="32" y="32"/>
                </a:cubicBezTo>
                <a:cubicBezTo>
                  <a:pt x="34" y="30"/>
                  <a:pt x="36" y="29"/>
                  <a:pt x="37" y="26"/>
                </a:cubicBezTo>
                <a:cubicBezTo>
                  <a:pt x="38" y="27"/>
                  <a:pt x="40" y="29"/>
                  <a:pt x="41" y="31"/>
                </a:cubicBezTo>
                <a:cubicBezTo>
                  <a:pt x="41" y="31"/>
                  <a:pt x="41" y="31"/>
                  <a:pt x="41" y="31"/>
                </a:cubicBezTo>
                <a:close/>
                <a:moveTo>
                  <a:pt x="36" y="25"/>
                </a:moveTo>
                <a:cubicBezTo>
                  <a:pt x="36" y="25"/>
                  <a:pt x="36" y="25"/>
                  <a:pt x="36" y="25"/>
                </a:cubicBezTo>
                <a:cubicBezTo>
                  <a:pt x="34" y="28"/>
                  <a:pt x="31" y="30"/>
                  <a:pt x="29" y="32"/>
                </a:cubicBezTo>
                <a:cubicBezTo>
                  <a:pt x="29" y="31"/>
                  <a:pt x="29" y="31"/>
                  <a:pt x="29" y="31"/>
                </a:cubicBezTo>
                <a:cubicBezTo>
                  <a:pt x="31" y="29"/>
                  <a:pt x="32" y="28"/>
                  <a:pt x="34" y="26"/>
                </a:cubicBezTo>
                <a:cubicBezTo>
                  <a:pt x="34" y="25"/>
                  <a:pt x="35" y="25"/>
                  <a:pt x="36" y="24"/>
                </a:cubicBezTo>
                <a:cubicBezTo>
                  <a:pt x="36" y="25"/>
                  <a:pt x="36" y="25"/>
                  <a:pt x="36" y="25"/>
                </a:cubicBezTo>
                <a:close/>
                <a:moveTo>
                  <a:pt x="8" y="44"/>
                </a:moveTo>
                <a:cubicBezTo>
                  <a:pt x="13" y="38"/>
                  <a:pt x="20" y="33"/>
                  <a:pt x="25" y="27"/>
                </a:cubicBezTo>
                <a:cubicBezTo>
                  <a:pt x="29" y="24"/>
                  <a:pt x="33" y="21"/>
                  <a:pt x="37" y="18"/>
                </a:cubicBezTo>
                <a:cubicBezTo>
                  <a:pt x="40" y="16"/>
                  <a:pt x="42" y="13"/>
                  <a:pt x="45" y="10"/>
                </a:cubicBezTo>
                <a:cubicBezTo>
                  <a:pt x="48" y="8"/>
                  <a:pt x="43" y="12"/>
                  <a:pt x="43" y="13"/>
                </a:cubicBezTo>
                <a:cubicBezTo>
                  <a:pt x="41" y="14"/>
                  <a:pt x="39" y="16"/>
                  <a:pt x="38" y="18"/>
                </a:cubicBezTo>
                <a:cubicBezTo>
                  <a:pt x="35" y="21"/>
                  <a:pt x="31" y="24"/>
                  <a:pt x="28" y="27"/>
                </a:cubicBezTo>
                <a:cubicBezTo>
                  <a:pt x="21" y="32"/>
                  <a:pt x="15" y="38"/>
                  <a:pt x="10" y="45"/>
                </a:cubicBezTo>
                <a:cubicBezTo>
                  <a:pt x="9" y="45"/>
                  <a:pt x="8" y="44"/>
                  <a:pt x="8" y="44"/>
                </a:cubicBezTo>
                <a:close/>
                <a:moveTo>
                  <a:pt x="6" y="42"/>
                </a:moveTo>
                <a:cubicBezTo>
                  <a:pt x="8" y="39"/>
                  <a:pt x="11" y="36"/>
                  <a:pt x="14" y="33"/>
                </a:cubicBezTo>
                <a:cubicBezTo>
                  <a:pt x="15" y="32"/>
                  <a:pt x="15" y="32"/>
                  <a:pt x="16" y="31"/>
                </a:cubicBezTo>
                <a:cubicBezTo>
                  <a:pt x="19" y="29"/>
                  <a:pt x="22" y="26"/>
                  <a:pt x="25" y="23"/>
                </a:cubicBezTo>
                <a:cubicBezTo>
                  <a:pt x="27" y="21"/>
                  <a:pt x="30" y="19"/>
                  <a:pt x="32" y="18"/>
                </a:cubicBezTo>
                <a:cubicBezTo>
                  <a:pt x="29" y="21"/>
                  <a:pt x="25" y="24"/>
                  <a:pt x="22" y="27"/>
                </a:cubicBezTo>
                <a:cubicBezTo>
                  <a:pt x="17" y="32"/>
                  <a:pt x="10" y="36"/>
                  <a:pt x="7" y="43"/>
                </a:cubicBezTo>
                <a:cubicBezTo>
                  <a:pt x="6" y="42"/>
                  <a:pt x="6" y="42"/>
                  <a:pt x="6" y="42"/>
                </a:cubicBezTo>
                <a:close/>
                <a:moveTo>
                  <a:pt x="12" y="19"/>
                </a:moveTo>
                <a:cubicBezTo>
                  <a:pt x="14" y="18"/>
                  <a:pt x="17" y="17"/>
                  <a:pt x="19" y="16"/>
                </a:cubicBezTo>
                <a:cubicBezTo>
                  <a:pt x="17" y="17"/>
                  <a:pt x="15" y="18"/>
                  <a:pt x="13" y="20"/>
                </a:cubicBezTo>
                <a:cubicBezTo>
                  <a:pt x="13" y="20"/>
                  <a:pt x="13" y="19"/>
                  <a:pt x="12" y="19"/>
                </a:cubicBezTo>
                <a:close/>
                <a:moveTo>
                  <a:pt x="11" y="17"/>
                </a:moveTo>
                <a:cubicBezTo>
                  <a:pt x="13" y="16"/>
                  <a:pt x="16" y="15"/>
                  <a:pt x="18" y="13"/>
                </a:cubicBezTo>
                <a:cubicBezTo>
                  <a:pt x="16" y="14"/>
                  <a:pt x="13" y="16"/>
                  <a:pt x="11" y="18"/>
                </a:cubicBezTo>
                <a:cubicBezTo>
                  <a:pt x="11" y="18"/>
                  <a:pt x="11" y="17"/>
                  <a:pt x="11" y="17"/>
                </a:cubicBezTo>
                <a:close/>
                <a:moveTo>
                  <a:pt x="7" y="13"/>
                </a:moveTo>
                <a:cubicBezTo>
                  <a:pt x="9" y="12"/>
                  <a:pt x="12" y="11"/>
                  <a:pt x="14" y="9"/>
                </a:cubicBezTo>
                <a:cubicBezTo>
                  <a:pt x="12" y="11"/>
                  <a:pt x="10" y="12"/>
                  <a:pt x="9" y="14"/>
                </a:cubicBezTo>
                <a:cubicBezTo>
                  <a:pt x="9" y="15"/>
                  <a:pt x="9" y="15"/>
                  <a:pt x="9" y="15"/>
                </a:cubicBezTo>
                <a:cubicBezTo>
                  <a:pt x="11" y="14"/>
                  <a:pt x="13" y="13"/>
                  <a:pt x="15" y="11"/>
                </a:cubicBezTo>
                <a:cubicBezTo>
                  <a:pt x="13" y="13"/>
                  <a:pt x="11" y="14"/>
                  <a:pt x="10" y="16"/>
                </a:cubicBezTo>
                <a:cubicBezTo>
                  <a:pt x="9" y="15"/>
                  <a:pt x="8" y="14"/>
                  <a:pt x="7" y="13"/>
                </a:cubicBezTo>
                <a:close/>
                <a:moveTo>
                  <a:pt x="5" y="11"/>
                </a:moveTo>
                <a:cubicBezTo>
                  <a:pt x="7" y="10"/>
                  <a:pt x="9" y="9"/>
                  <a:pt x="11" y="8"/>
                </a:cubicBezTo>
                <a:cubicBezTo>
                  <a:pt x="10" y="8"/>
                  <a:pt x="10" y="8"/>
                  <a:pt x="10" y="8"/>
                </a:cubicBezTo>
                <a:cubicBezTo>
                  <a:pt x="9" y="10"/>
                  <a:pt x="8" y="11"/>
                  <a:pt x="6" y="13"/>
                </a:cubicBezTo>
                <a:cubicBezTo>
                  <a:pt x="6" y="12"/>
                  <a:pt x="6" y="12"/>
                  <a:pt x="5" y="11"/>
                </a:cubicBezTo>
                <a:close/>
                <a:moveTo>
                  <a:pt x="4" y="10"/>
                </a:moveTo>
                <a:cubicBezTo>
                  <a:pt x="7" y="8"/>
                  <a:pt x="9" y="6"/>
                  <a:pt x="12" y="4"/>
                </a:cubicBezTo>
                <a:cubicBezTo>
                  <a:pt x="12" y="5"/>
                  <a:pt x="13" y="5"/>
                  <a:pt x="13" y="5"/>
                </a:cubicBezTo>
                <a:cubicBezTo>
                  <a:pt x="10" y="7"/>
                  <a:pt x="7" y="9"/>
                  <a:pt x="5" y="11"/>
                </a:cubicBezTo>
                <a:cubicBezTo>
                  <a:pt x="4" y="11"/>
                  <a:pt x="4" y="10"/>
                  <a:pt x="4" y="10"/>
                </a:cubicBezTo>
                <a:close/>
                <a:moveTo>
                  <a:pt x="16" y="10"/>
                </a:moveTo>
                <a:cubicBezTo>
                  <a:pt x="14" y="11"/>
                  <a:pt x="13" y="12"/>
                  <a:pt x="11" y="13"/>
                </a:cubicBezTo>
                <a:cubicBezTo>
                  <a:pt x="11" y="12"/>
                  <a:pt x="11" y="12"/>
                  <a:pt x="12" y="11"/>
                </a:cubicBezTo>
                <a:cubicBezTo>
                  <a:pt x="13" y="10"/>
                  <a:pt x="14" y="9"/>
                  <a:pt x="15" y="8"/>
                </a:cubicBezTo>
                <a:cubicBezTo>
                  <a:pt x="15" y="8"/>
                  <a:pt x="15" y="8"/>
                  <a:pt x="15" y="8"/>
                </a:cubicBezTo>
                <a:cubicBezTo>
                  <a:pt x="12" y="9"/>
                  <a:pt x="10" y="11"/>
                  <a:pt x="7" y="12"/>
                </a:cubicBezTo>
                <a:cubicBezTo>
                  <a:pt x="9" y="11"/>
                  <a:pt x="11" y="8"/>
                  <a:pt x="14" y="6"/>
                </a:cubicBezTo>
                <a:cubicBezTo>
                  <a:pt x="15" y="8"/>
                  <a:pt x="17" y="10"/>
                  <a:pt x="19" y="12"/>
                </a:cubicBezTo>
                <a:cubicBezTo>
                  <a:pt x="16" y="13"/>
                  <a:pt x="14" y="15"/>
                  <a:pt x="11" y="16"/>
                </a:cubicBezTo>
                <a:cubicBezTo>
                  <a:pt x="12" y="16"/>
                  <a:pt x="15" y="12"/>
                  <a:pt x="17" y="11"/>
                </a:cubicBezTo>
                <a:cubicBezTo>
                  <a:pt x="17" y="11"/>
                  <a:pt x="17" y="10"/>
                  <a:pt x="16" y="10"/>
                </a:cubicBezTo>
                <a:close/>
                <a:moveTo>
                  <a:pt x="20" y="16"/>
                </a:moveTo>
                <a:cubicBezTo>
                  <a:pt x="20" y="15"/>
                  <a:pt x="20" y="15"/>
                  <a:pt x="20" y="15"/>
                </a:cubicBezTo>
                <a:cubicBezTo>
                  <a:pt x="18" y="16"/>
                  <a:pt x="16" y="17"/>
                  <a:pt x="14" y="17"/>
                </a:cubicBezTo>
                <a:cubicBezTo>
                  <a:pt x="10" y="19"/>
                  <a:pt x="14" y="17"/>
                  <a:pt x="15" y="16"/>
                </a:cubicBezTo>
                <a:cubicBezTo>
                  <a:pt x="17" y="15"/>
                  <a:pt x="18" y="14"/>
                  <a:pt x="19" y="13"/>
                </a:cubicBezTo>
                <a:cubicBezTo>
                  <a:pt x="20" y="14"/>
                  <a:pt x="21" y="15"/>
                  <a:pt x="22" y="16"/>
                </a:cubicBezTo>
                <a:cubicBezTo>
                  <a:pt x="22" y="16"/>
                  <a:pt x="22" y="16"/>
                  <a:pt x="22" y="16"/>
                </a:cubicBezTo>
                <a:cubicBezTo>
                  <a:pt x="19" y="17"/>
                  <a:pt x="16" y="19"/>
                  <a:pt x="14" y="20"/>
                </a:cubicBezTo>
                <a:cubicBezTo>
                  <a:pt x="15" y="19"/>
                  <a:pt x="18" y="17"/>
                  <a:pt x="20" y="16"/>
                </a:cubicBezTo>
                <a:close/>
                <a:moveTo>
                  <a:pt x="22" y="17"/>
                </a:moveTo>
                <a:cubicBezTo>
                  <a:pt x="22" y="17"/>
                  <a:pt x="22" y="16"/>
                  <a:pt x="23" y="16"/>
                </a:cubicBezTo>
                <a:cubicBezTo>
                  <a:pt x="23" y="17"/>
                  <a:pt x="23" y="17"/>
                  <a:pt x="24" y="18"/>
                </a:cubicBezTo>
                <a:cubicBezTo>
                  <a:pt x="22" y="19"/>
                  <a:pt x="19" y="21"/>
                  <a:pt x="17" y="22"/>
                </a:cubicBezTo>
                <a:cubicBezTo>
                  <a:pt x="19" y="20"/>
                  <a:pt x="21" y="19"/>
                  <a:pt x="22" y="17"/>
                </a:cubicBezTo>
                <a:close/>
                <a:moveTo>
                  <a:pt x="27" y="19"/>
                </a:moveTo>
                <a:cubicBezTo>
                  <a:pt x="32" y="14"/>
                  <a:pt x="37" y="8"/>
                  <a:pt x="43" y="4"/>
                </a:cubicBezTo>
                <a:cubicBezTo>
                  <a:pt x="43" y="4"/>
                  <a:pt x="43" y="5"/>
                  <a:pt x="43" y="5"/>
                </a:cubicBezTo>
                <a:cubicBezTo>
                  <a:pt x="43" y="5"/>
                  <a:pt x="43" y="5"/>
                  <a:pt x="43" y="5"/>
                </a:cubicBezTo>
                <a:cubicBezTo>
                  <a:pt x="38" y="10"/>
                  <a:pt x="32" y="14"/>
                  <a:pt x="27" y="19"/>
                </a:cubicBezTo>
                <a:cubicBezTo>
                  <a:pt x="26" y="19"/>
                  <a:pt x="26" y="20"/>
                  <a:pt x="26" y="20"/>
                </a:cubicBezTo>
                <a:cubicBezTo>
                  <a:pt x="25" y="20"/>
                  <a:pt x="25" y="21"/>
                  <a:pt x="24" y="21"/>
                </a:cubicBezTo>
                <a:cubicBezTo>
                  <a:pt x="23" y="22"/>
                  <a:pt x="23" y="22"/>
                  <a:pt x="22" y="23"/>
                </a:cubicBezTo>
                <a:cubicBezTo>
                  <a:pt x="21" y="24"/>
                  <a:pt x="19" y="25"/>
                  <a:pt x="19" y="25"/>
                </a:cubicBezTo>
                <a:cubicBezTo>
                  <a:pt x="20" y="23"/>
                  <a:pt x="23" y="21"/>
                  <a:pt x="24" y="19"/>
                </a:cubicBezTo>
                <a:cubicBezTo>
                  <a:pt x="24" y="19"/>
                  <a:pt x="25" y="19"/>
                  <a:pt x="25" y="19"/>
                </a:cubicBezTo>
                <a:cubicBezTo>
                  <a:pt x="25" y="19"/>
                  <a:pt x="26" y="19"/>
                  <a:pt x="26" y="19"/>
                </a:cubicBezTo>
                <a:cubicBezTo>
                  <a:pt x="26" y="19"/>
                  <a:pt x="27" y="19"/>
                  <a:pt x="27" y="19"/>
                </a:cubicBezTo>
                <a:close/>
                <a:moveTo>
                  <a:pt x="36" y="13"/>
                </a:moveTo>
                <a:cubicBezTo>
                  <a:pt x="34" y="16"/>
                  <a:pt x="30" y="18"/>
                  <a:pt x="27" y="20"/>
                </a:cubicBezTo>
                <a:cubicBezTo>
                  <a:pt x="24" y="23"/>
                  <a:pt x="22" y="25"/>
                  <a:pt x="19" y="27"/>
                </a:cubicBezTo>
                <a:cubicBezTo>
                  <a:pt x="19" y="27"/>
                  <a:pt x="19" y="27"/>
                  <a:pt x="19" y="27"/>
                </a:cubicBezTo>
                <a:cubicBezTo>
                  <a:pt x="20" y="26"/>
                  <a:pt x="21" y="25"/>
                  <a:pt x="22" y="24"/>
                </a:cubicBezTo>
                <a:cubicBezTo>
                  <a:pt x="22" y="24"/>
                  <a:pt x="22" y="24"/>
                  <a:pt x="22" y="24"/>
                </a:cubicBezTo>
                <a:cubicBezTo>
                  <a:pt x="24" y="22"/>
                  <a:pt x="26" y="21"/>
                  <a:pt x="28" y="19"/>
                </a:cubicBezTo>
                <a:cubicBezTo>
                  <a:pt x="30" y="18"/>
                  <a:pt x="31" y="17"/>
                  <a:pt x="33" y="16"/>
                </a:cubicBezTo>
                <a:cubicBezTo>
                  <a:pt x="37" y="13"/>
                  <a:pt x="40" y="9"/>
                  <a:pt x="44" y="6"/>
                </a:cubicBezTo>
                <a:cubicBezTo>
                  <a:pt x="44" y="5"/>
                  <a:pt x="44" y="5"/>
                  <a:pt x="44" y="5"/>
                </a:cubicBezTo>
                <a:cubicBezTo>
                  <a:pt x="44" y="5"/>
                  <a:pt x="44" y="6"/>
                  <a:pt x="45" y="6"/>
                </a:cubicBezTo>
                <a:cubicBezTo>
                  <a:pt x="41" y="8"/>
                  <a:pt x="39" y="11"/>
                  <a:pt x="36" y="13"/>
                </a:cubicBezTo>
                <a:close/>
                <a:moveTo>
                  <a:pt x="42" y="8"/>
                </a:moveTo>
                <a:cubicBezTo>
                  <a:pt x="41" y="10"/>
                  <a:pt x="40" y="11"/>
                  <a:pt x="38" y="12"/>
                </a:cubicBezTo>
                <a:cubicBezTo>
                  <a:pt x="39" y="12"/>
                  <a:pt x="39" y="12"/>
                  <a:pt x="39" y="11"/>
                </a:cubicBezTo>
                <a:cubicBezTo>
                  <a:pt x="40" y="11"/>
                  <a:pt x="46" y="5"/>
                  <a:pt x="42" y="8"/>
                </a:cubicBezTo>
                <a:close/>
                <a:moveTo>
                  <a:pt x="19" y="26"/>
                </a:moveTo>
                <a:cubicBezTo>
                  <a:pt x="19" y="26"/>
                  <a:pt x="19" y="26"/>
                  <a:pt x="19" y="26"/>
                </a:cubicBezTo>
                <a:cubicBezTo>
                  <a:pt x="19" y="26"/>
                  <a:pt x="19" y="26"/>
                  <a:pt x="19" y="26"/>
                </a:cubicBezTo>
                <a:cubicBezTo>
                  <a:pt x="19" y="26"/>
                  <a:pt x="19" y="26"/>
                  <a:pt x="19" y="26"/>
                </a:cubicBezTo>
                <a:cubicBezTo>
                  <a:pt x="19" y="26"/>
                  <a:pt x="19" y="26"/>
                  <a:pt x="19" y="26"/>
                </a:cubicBezTo>
                <a:close/>
                <a:moveTo>
                  <a:pt x="23" y="19"/>
                </a:moveTo>
                <a:cubicBezTo>
                  <a:pt x="21" y="21"/>
                  <a:pt x="19" y="23"/>
                  <a:pt x="18" y="25"/>
                </a:cubicBezTo>
                <a:cubicBezTo>
                  <a:pt x="17" y="24"/>
                  <a:pt x="17" y="24"/>
                  <a:pt x="16" y="23"/>
                </a:cubicBezTo>
                <a:cubicBezTo>
                  <a:pt x="19" y="22"/>
                  <a:pt x="21" y="21"/>
                  <a:pt x="23" y="19"/>
                </a:cubicBezTo>
                <a:close/>
                <a:moveTo>
                  <a:pt x="14" y="41"/>
                </a:moveTo>
                <a:cubicBezTo>
                  <a:pt x="16" y="39"/>
                  <a:pt x="17" y="38"/>
                  <a:pt x="19" y="36"/>
                </a:cubicBezTo>
                <a:cubicBezTo>
                  <a:pt x="22" y="33"/>
                  <a:pt x="25" y="30"/>
                  <a:pt x="29" y="27"/>
                </a:cubicBezTo>
                <a:cubicBezTo>
                  <a:pt x="35" y="21"/>
                  <a:pt x="42" y="15"/>
                  <a:pt x="47" y="9"/>
                </a:cubicBezTo>
                <a:cubicBezTo>
                  <a:pt x="48" y="9"/>
                  <a:pt x="49" y="10"/>
                  <a:pt x="50" y="10"/>
                </a:cubicBezTo>
                <a:cubicBezTo>
                  <a:pt x="37" y="20"/>
                  <a:pt x="25" y="31"/>
                  <a:pt x="14" y="41"/>
                </a:cubicBezTo>
                <a:cubicBezTo>
                  <a:pt x="14" y="41"/>
                  <a:pt x="14" y="41"/>
                  <a:pt x="14" y="41"/>
                </a:cubicBezTo>
                <a:close/>
                <a:moveTo>
                  <a:pt x="47" y="8"/>
                </a:moveTo>
                <a:cubicBezTo>
                  <a:pt x="44" y="10"/>
                  <a:pt x="42" y="13"/>
                  <a:pt x="39" y="15"/>
                </a:cubicBezTo>
                <a:cubicBezTo>
                  <a:pt x="35" y="19"/>
                  <a:pt x="31" y="21"/>
                  <a:pt x="27" y="25"/>
                </a:cubicBezTo>
                <a:cubicBezTo>
                  <a:pt x="24" y="27"/>
                  <a:pt x="22" y="31"/>
                  <a:pt x="18" y="33"/>
                </a:cubicBezTo>
                <a:cubicBezTo>
                  <a:pt x="15" y="36"/>
                  <a:pt x="11" y="39"/>
                  <a:pt x="7" y="43"/>
                </a:cubicBezTo>
                <a:cubicBezTo>
                  <a:pt x="9" y="41"/>
                  <a:pt x="12" y="37"/>
                  <a:pt x="15" y="35"/>
                </a:cubicBezTo>
                <a:cubicBezTo>
                  <a:pt x="19" y="32"/>
                  <a:pt x="22" y="29"/>
                  <a:pt x="25" y="25"/>
                </a:cubicBezTo>
                <a:cubicBezTo>
                  <a:pt x="31" y="18"/>
                  <a:pt x="39" y="13"/>
                  <a:pt x="45" y="6"/>
                </a:cubicBezTo>
                <a:cubicBezTo>
                  <a:pt x="46" y="7"/>
                  <a:pt x="46" y="8"/>
                  <a:pt x="47" y="8"/>
                </a:cubicBezTo>
                <a:close/>
                <a:moveTo>
                  <a:pt x="14" y="21"/>
                </a:moveTo>
                <a:cubicBezTo>
                  <a:pt x="16" y="20"/>
                  <a:pt x="18" y="19"/>
                  <a:pt x="20" y="18"/>
                </a:cubicBezTo>
                <a:cubicBezTo>
                  <a:pt x="23" y="16"/>
                  <a:pt x="19" y="19"/>
                  <a:pt x="19" y="20"/>
                </a:cubicBezTo>
                <a:cubicBezTo>
                  <a:pt x="18" y="21"/>
                  <a:pt x="17" y="21"/>
                  <a:pt x="16" y="23"/>
                </a:cubicBezTo>
                <a:cubicBezTo>
                  <a:pt x="15" y="22"/>
                  <a:pt x="15" y="21"/>
                  <a:pt x="14" y="21"/>
                </a:cubicBezTo>
                <a:close/>
                <a:moveTo>
                  <a:pt x="12" y="47"/>
                </a:moveTo>
                <a:cubicBezTo>
                  <a:pt x="11" y="47"/>
                  <a:pt x="11" y="46"/>
                  <a:pt x="10" y="46"/>
                </a:cubicBezTo>
                <a:cubicBezTo>
                  <a:pt x="11" y="45"/>
                  <a:pt x="11" y="45"/>
                  <a:pt x="11" y="45"/>
                </a:cubicBezTo>
                <a:cubicBezTo>
                  <a:pt x="11" y="45"/>
                  <a:pt x="11" y="45"/>
                  <a:pt x="11" y="45"/>
                </a:cubicBezTo>
                <a:cubicBezTo>
                  <a:pt x="22" y="35"/>
                  <a:pt x="32" y="26"/>
                  <a:pt x="43" y="17"/>
                </a:cubicBezTo>
                <a:cubicBezTo>
                  <a:pt x="44" y="15"/>
                  <a:pt x="46" y="14"/>
                  <a:pt x="48" y="13"/>
                </a:cubicBezTo>
                <a:cubicBezTo>
                  <a:pt x="45" y="15"/>
                  <a:pt x="43" y="17"/>
                  <a:pt x="40" y="19"/>
                </a:cubicBezTo>
                <a:cubicBezTo>
                  <a:pt x="35" y="23"/>
                  <a:pt x="31" y="28"/>
                  <a:pt x="27" y="33"/>
                </a:cubicBezTo>
                <a:cubicBezTo>
                  <a:pt x="27" y="33"/>
                  <a:pt x="26" y="33"/>
                  <a:pt x="26" y="33"/>
                </a:cubicBezTo>
                <a:cubicBezTo>
                  <a:pt x="22" y="38"/>
                  <a:pt x="16" y="42"/>
                  <a:pt x="12" y="47"/>
                </a:cubicBezTo>
                <a:close/>
                <a:moveTo>
                  <a:pt x="41" y="47"/>
                </a:moveTo>
                <a:cubicBezTo>
                  <a:pt x="41" y="47"/>
                  <a:pt x="41" y="46"/>
                  <a:pt x="41" y="46"/>
                </a:cubicBezTo>
                <a:cubicBezTo>
                  <a:pt x="41" y="46"/>
                  <a:pt x="41" y="46"/>
                  <a:pt x="41" y="46"/>
                </a:cubicBezTo>
                <a:cubicBezTo>
                  <a:pt x="43" y="44"/>
                  <a:pt x="46" y="42"/>
                  <a:pt x="48" y="41"/>
                </a:cubicBezTo>
                <a:cubicBezTo>
                  <a:pt x="46" y="43"/>
                  <a:pt x="44" y="45"/>
                  <a:pt x="41"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73"/>
          <p:cNvSpPr>
            <a:spLocks noEditPoints="1"/>
          </p:cNvSpPr>
          <p:nvPr/>
        </p:nvSpPr>
        <p:spPr bwMode="auto">
          <a:xfrm>
            <a:off x="2894013" y="2605088"/>
            <a:ext cx="165100" cy="176213"/>
          </a:xfrm>
          <a:custGeom>
            <a:avLst/>
            <a:gdLst>
              <a:gd name="T0" fmla="*/ 28 w 44"/>
              <a:gd name="T1" fmla="*/ 47 h 47"/>
              <a:gd name="T2" fmla="*/ 41 w 44"/>
              <a:gd name="T3" fmla="*/ 33 h 47"/>
              <a:gd name="T4" fmla="*/ 44 w 44"/>
              <a:gd name="T5" fmla="*/ 20 h 47"/>
              <a:gd name="T6" fmla="*/ 30 w 44"/>
              <a:gd name="T7" fmla="*/ 18 h 47"/>
              <a:gd name="T8" fmla="*/ 18 w 44"/>
              <a:gd name="T9" fmla="*/ 1 h 47"/>
              <a:gd name="T10" fmla="*/ 2 w 44"/>
              <a:gd name="T11" fmla="*/ 17 h 47"/>
              <a:gd name="T12" fmla="*/ 2 w 44"/>
              <a:gd name="T13" fmla="*/ 31 h 47"/>
              <a:gd name="T14" fmla="*/ 5 w 44"/>
              <a:gd name="T15" fmla="*/ 28 h 47"/>
              <a:gd name="T16" fmla="*/ 7 w 44"/>
              <a:gd name="T17" fmla="*/ 25 h 47"/>
              <a:gd name="T18" fmla="*/ 4 w 44"/>
              <a:gd name="T19" fmla="*/ 25 h 47"/>
              <a:gd name="T20" fmla="*/ 3 w 44"/>
              <a:gd name="T21" fmla="*/ 24 h 47"/>
              <a:gd name="T22" fmla="*/ 3 w 44"/>
              <a:gd name="T23" fmla="*/ 20 h 47"/>
              <a:gd name="T24" fmla="*/ 7 w 44"/>
              <a:gd name="T25" fmla="*/ 25 h 47"/>
              <a:gd name="T26" fmla="*/ 9 w 44"/>
              <a:gd name="T27" fmla="*/ 25 h 47"/>
              <a:gd name="T28" fmla="*/ 18 w 44"/>
              <a:gd name="T29" fmla="*/ 20 h 47"/>
              <a:gd name="T30" fmla="*/ 15 w 44"/>
              <a:gd name="T31" fmla="*/ 23 h 47"/>
              <a:gd name="T32" fmla="*/ 27 w 44"/>
              <a:gd name="T33" fmla="*/ 4 h 47"/>
              <a:gd name="T34" fmla="*/ 20 w 44"/>
              <a:gd name="T35" fmla="*/ 17 h 47"/>
              <a:gd name="T36" fmla="*/ 19 w 44"/>
              <a:gd name="T37" fmla="*/ 14 h 47"/>
              <a:gd name="T38" fmla="*/ 19 w 44"/>
              <a:gd name="T39" fmla="*/ 10 h 47"/>
              <a:gd name="T40" fmla="*/ 35 w 44"/>
              <a:gd name="T41" fmla="*/ 21 h 47"/>
              <a:gd name="T42" fmla="*/ 32 w 44"/>
              <a:gd name="T43" fmla="*/ 21 h 47"/>
              <a:gd name="T44" fmla="*/ 38 w 44"/>
              <a:gd name="T45" fmla="*/ 26 h 47"/>
              <a:gd name="T46" fmla="*/ 22 w 44"/>
              <a:gd name="T47" fmla="*/ 42 h 47"/>
              <a:gd name="T48" fmla="*/ 26 w 44"/>
              <a:gd name="T49" fmla="*/ 35 h 47"/>
              <a:gd name="T50" fmla="*/ 27 w 44"/>
              <a:gd name="T51" fmla="*/ 19 h 47"/>
              <a:gd name="T52" fmla="*/ 27 w 44"/>
              <a:gd name="T53" fmla="*/ 18 h 47"/>
              <a:gd name="T54" fmla="*/ 18 w 44"/>
              <a:gd name="T55" fmla="*/ 32 h 47"/>
              <a:gd name="T56" fmla="*/ 26 w 44"/>
              <a:gd name="T57" fmla="*/ 34 h 47"/>
              <a:gd name="T58" fmla="*/ 18 w 44"/>
              <a:gd name="T59" fmla="*/ 39 h 47"/>
              <a:gd name="T60" fmla="*/ 27 w 44"/>
              <a:gd name="T61" fmla="*/ 31 h 47"/>
              <a:gd name="T62" fmla="*/ 27 w 44"/>
              <a:gd name="T63" fmla="*/ 30 h 47"/>
              <a:gd name="T64" fmla="*/ 18 w 44"/>
              <a:gd name="T65" fmla="*/ 36 h 47"/>
              <a:gd name="T66" fmla="*/ 18 w 44"/>
              <a:gd name="T67" fmla="*/ 35 h 47"/>
              <a:gd name="T68" fmla="*/ 31 w 44"/>
              <a:gd name="T69" fmla="*/ 21 h 47"/>
              <a:gd name="T70" fmla="*/ 19 w 44"/>
              <a:gd name="T71" fmla="*/ 32 h 47"/>
              <a:gd name="T72" fmla="*/ 30 w 44"/>
              <a:gd name="T73" fmla="*/ 21 h 47"/>
              <a:gd name="T74" fmla="*/ 26 w 44"/>
              <a:gd name="T75" fmla="*/ 16 h 47"/>
              <a:gd name="T76" fmla="*/ 19 w 44"/>
              <a:gd name="T77" fmla="*/ 7 h 47"/>
              <a:gd name="T78" fmla="*/ 22 w 44"/>
              <a:gd name="T79" fmla="*/ 10 h 47"/>
              <a:gd name="T80" fmla="*/ 25 w 44"/>
              <a:gd name="T81" fmla="*/ 12 h 47"/>
              <a:gd name="T82" fmla="*/ 25 w 44"/>
              <a:gd name="T83" fmla="*/ 12 h 47"/>
              <a:gd name="T84" fmla="*/ 9 w 44"/>
              <a:gd name="T85" fmla="*/ 28 h 47"/>
              <a:gd name="T86" fmla="*/ 27 w 44"/>
              <a:gd name="T87" fmla="*/ 18 h 47"/>
              <a:gd name="T88" fmla="*/ 21 w 44"/>
              <a:gd name="T89" fmla="*/ 24 h 47"/>
              <a:gd name="T90" fmla="*/ 17 w 44"/>
              <a:gd name="T91" fmla="*/ 28 h 47"/>
              <a:gd name="T92" fmla="*/ 18 w 44"/>
              <a:gd name="T93" fmla="*/ 44 h 47"/>
              <a:gd name="T94" fmla="*/ 21 w 44"/>
              <a:gd name="T95" fmla="*/ 43 h 47"/>
              <a:gd name="T96" fmla="*/ 26 w 44"/>
              <a:gd name="T97" fmla="*/ 43 h 47"/>
              <a:gd name="T98" fmla="*/ 27 w 44"/>
              <a:gd name="T99" fmla="*/ 30 h 47"/>
              <a:gd name="T100" fmla="*/ 31 w 44"/>
              <a:gd name="T101" fmla="*/ 29 h 47"/>
              <a:gd name="T102" fmla="*/ 35 w 44"/>
              <a:gd name="T103" fmla="*/ 29 h 47"/>
              <a:gd name="T104" fmla="*/ 40 w 44"/>
              <a:gd name="T105" fmla="*/ 30 h 47"/>
              <a:gd name="T106" fmla="*/ 33 w 44"/>
              <a:gd name="T107" fmla="*/ 27 h 47"/>
              <a:gd name="T108" fmla="*/ 19 w 44"/>
              <a:gd name="T109" fmla="*/ 3 h 47"/>
              <a:gd name="T110" fmla="*/ 5 w 44"/>
              <a:gd name="T111" fmla="*/ 26 h 47"/>
              <a:gd name="T112" fmla="*/ 5 w 44"/>
              <a:gd name="T113" fmla="*/ 23 h 47"/>
              <a:gd name="T114" fmla="*/ 6 w 44"/>
              <a:gd name="T115" fmla="*/ 28 h 47"/>
              <a:gd name="T116" fmla="*/ 8 w 44"/>
              <a:gd name="T11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 h="47">
                <a:moveTo>
                  <a:pt x="15" y="45"/>
                </a:moveTo>
                <a:cubicBezTo>
                  <a:pt x="15" y="46"/>
                  <a:pt x="15" y="46"/>
                  <a:pt x="16" y="47"/>
                </a:cubicBezTo>
                <a:cubicBezTo>
                  <a:pt x="16" y="47"/>
                  <a:pt x="16" y="47"/>
                  <a:pt x="17" y="47"/>
                </a:cubicBezTo>
                <a:cubicBezTo>
                  <a:pt x="21" y="47"/>
                  <a:pt x="24" y="47"/>
                  <a:pt x="28" y="47"/>
                </a:cubicBezTo>
                <a:cubicBezTo>
                  <a:pt x="29" y="47"/>
                  <a:pt x="29" y="47"/>
                  <a:pt x="29" y="46"/>
                </a:cubicBezTo>
                <a:cubicBezTo>
                  <a:pt x="29" y="46"/>
                  <a:pt x="29" y="46"/>
                  <a:pt x="29" y="45"/>
                </a:cubicBezTo>
                <a:cubicBezTo>
                  <a:pt x="29" y="41"/>
                  <a:pt x="29" y="37"/>
                  <a:pt x="29" y="33"/>
                </a:cubicBezTo>
                <a:cubicBezTo>
                  <a:pt x="33" y="33"/>
                  <a:pt x="37" y="33"/>
                  <a:pt x="41" y="33"/>
                </a:cubicBezTo>
                <a:cubicBezTo>
                  <a:pt x="42" y="33"/>
                  <a:pt x="42" y="33"/>
                  <a:pt x="42" y="32"/>
                </a:cubicBezTo>
                <a:cubicBezTo>
                  <a:pt x="43" y="32"/>
                  <a:pt x="43" y="32"/>
                  <a:pt x="43" y="31"/>
                </a:cubicBezTo>
                <a:cubicBezTo>
                  <a:pt x="43" y="28"/>
                  <a:pt x="44" y="24"/>
                  <a:pt x="44" y="20"/>
                </a:cubicBezTo>
                <a:cubicBezTo>
                  <a:pt x="44" y="20"/>
                  <a:pt x="44" y="20"/>
                  <a:pt x="44" y="20"/>
                </a:cubicBezTo>
                <a:cubicBezTo>
                  <a:pt x="44" y="20"/>
                  <a:pt x="44" y="20"/>
                  <a:pt x="44" y="20"/>
                </a:cubicBezTo>
                <a:cubicBezTo>
                  <a:pt x="44" y="20"/>
                  <a:pt x="44" y="20"/>
                  <a:pt x="44" y="20"/>
                </a:cubicBezTo>
                <a:cubicBezTo>
                  <a:pt x="44" y="19"/>
                  <a:pt x="43" y="19"/>
                  <a:pt x="43" y="19"/>
                </a:cubicBezTo>
                <a:cubicBezTo>
                  <a:pt x="38" y="18"/>
                  <a:pt x="34" y="19"/>
                  <a:pt x="30" y="18"/>
                </a:cubicBezTo>
                <a:cubicBezTo>
                  <a:pt x="30" y="13"/>
                  <a:pt x="31" y="7"/>
                  <a:pt x="30" y="2"/>
                </a:cubicBezTo>
                <a:cubicBezTo>
                  <a:pt x="30" y="2"/>
                  <a:pt x="30" y="2"/>
                  <a:pt x="30" y="1"/>
                </a:cubicBezTo>
                <a:cubicBezTo>
                  <a:pt x="30" y="1"/>
                  <a:pt x="29" y="1"/>
                  <a:pt x="29" y="1"/>
                </a:cubicBezTo>
                <a:cubicBezTo>
                  <a:pt x="25" y="1"/>
                  <a:pt x="21" y="0"/>
                  <a:pt x="18" y="1"/>
                </a:cubicBezTo>
                <a:cubicBezTo>
                  <a:pt x="17" y="1"/>
                  <a:pt x="17" y="1"/>
                  <a:pt x="17" y="1"/>
                </a:cubicBezTo>
                <a:cubicBezTo>
                  <a:pt x="16" y="1"/>
                  <a:pt x="16" y="1"/>
                  <a:pt x="16" y="2"/>
                </a:cubicBezTo>
                <a:cubicBezTo>
                  <a:pt x="16" y="7"/>
                  <a:pt x="16" y="12"/>
                  <a:pt x="16" y="17"/>
                </a:cubicBezTo>
                <a:cubicBezTo>
                  <a:pt x="11" y="17"/>
                  <a:pt x="7" y="17"/>
                  <a:pt x="2" y="17"/>
                </a:cubicBezTo>
                <a:cubicBezTo>
                  <a:pt x="2" y="17"/>
                  <a:pt x="2" y="17"/>
                  <a:pt x="1" y="17"/>
                </a:cubicBezTo>
                <a:cubicBezTo>
                  <a:pt x="1" y="17"/>
                  <a:pt x="0" y="18"/>
                  <a:pt x="0" y="19"/>
                </a:cubicBezTo>
                <a:cubicBezTo>
                  <a:pt x="1" y="22"/>
                  <a:pt x="0" y="26"/>
                  <a:pt x="1" y="30"/>
                </a:cubicBezTo>
                <a:cubicBezTo>
                  <a:pt x="1" y="31"/>
                  <a:pt x="1" y="31"/>
                  <a:pt x="2" y="31"/>
                </a:cubicBezTo>
                <a:cubicBezTo>
                  <a:pt x="2" y="31"/>
                  <a:pt x="2" y="31"/>
                  <a:pt x="2" y="31"/>
                </a:cubicBezTo>
                <a:cubicBezTo>
                  <a:pt x="6" y="31"/>
                  <a:pt x="11" y="31"/>
                  <a:pt x="15" y="31"/>
                </a:cubicBezTo>
                <a:cubicBezTo>
                  <a:pt x="15" y="36"/>
                  <a:pt x="15" y="41"/>
                  <a:pt x="15" y="45"/>
                </a:cubicBezTo>
                <a:close/>
                <a:moveTo>
                  <a:pt x="5" y="28"/>
                </a:moveTo>
                <a:cubicBezTo>
                  <a:pt x="5" y="28"/>
                  <a:pt x="4" y="28"/>
                  <a:pt x="3" y="28"/>
                </a:cubicBezTo>
                <a:cubicBezTo>
                  <a:pt x="3" y="28"/>
                  <a:pt x="3" y="28"/>
                  <a:pt x="3" y="28"/>
                </a:cubicBezTo>
                <a:cubicBezTo>
                  <a:pt x="3" y="28"/>
                  <a:pt x="3" y="28"/>
                  <a:pt x="3" y="28"/>
                </a:cubicBezTo>
                <a:cubicBezTo>
                  <a:pt x="5" y="27"/>
                  <a:pt x="6" y="26"/>
                  <a:pt x="7" y="25"/>
                </a:cubicBezTo>
                <a:cubicBezTo>
                  <a:pt x="7" y="26"/>
                  <a:pt x="6" y="27"/>
                  <a:pt x="5" y="28"/>
                </a:cubicBezTo>
                <a:cubicBezTo>
                  <a:pt x="5" y="28"/>
                  <a:pt x="5" y="28"/>
                  <a:pt x="5" y="28"/>
                </a:cubicBezTo>
                <a:close/>
                <a:moveTo>
                  <a:pt x="3" y="25"/>
                </a:moveTo>
                <a:cubicBezTo>
                  <a:pt x="3" y="25"/>
                  <a:pt x="3" y="25"/>
                  <a:pt x="4" y="25"/>
                </a:cubicBezTo>
                <a:cubicBezTo>
                  <a:pt x="5" y="24"/>
                  <a:pt x="9" y="19"/>
                  <a:pt x="6" y="23"/>
                </a:cubicBezTo>
                <a:cubicBezTo>
                  <a:pt x="5" y="24"/>
                  <a:pt x="4" y="26"/>
                  <a:pt x="3" y="27"/>
                </a:cubicBezTo>
                <a:cubicBezTo>
                  <a:pt x="3" y="26"/>
                  <a:pt x="3" y="26"/>
                  <a:pt x="3" y="25"/>
                </a:cubicBezTo>
                <a:close/>
                <a:moveTo>
                  <a:pt x="3" y="24"/>
                </a:moveTo>
                <a:cubicBezTo>
                  <a:pt x="3" y="23"/>
                  <a:pt x="3" y="22"/>
                  <a:pt x="3" y="21"/>
                </a:cubicBezTo>
                <a:cubicBezTo>
                  <a:pt x="3" y="21"/>
                  <a:pt x="3" y="21"/>
                  <a:pt x="3" y="21"/>
                </a:cubicBezTo>
                <a:cubicBezTo>
                  <a:pt x="5" y="20"/>
                  <a:pt x="4" y="22"/>
                  <a:pt x="3" y="24"/>
                </a:cubicBezTo>
                <a:close/>
                <a:moveTo>
                  <a:pt x="3" y="20"/>
                </a:moveTo>
                <a:cubicBezTo>
                  <a:pt x="3" y="20"/>
                  <a:pt x="3" y="20"/>
                  <a:pt x="3" y="20"/>
                </a:cubicBezTo>
                <a:cubicBezTo>
                  <a:pt x="4" y="20"/>
                  <a:pt x="4" y="20"/>
                  <a:pt x="4" y="20"/>
                </a:cubicBezTo>
                <a:cubicBezTo>
                  <a:pt x="4" y="20"/>
                  <a:pt x="4" y="20"/>
                  <a:pt x="3" y="20"/>
                </a:cubicBezTo>
                <a:close/>
                <a:moveTo>
                  <a:pt x="7" y="25"/>
                </a:moveTo>
                <a:cubicBezTo>
                  <a:pt x="8" y="24"/>
                  <a:pt x="10" y="22"/>
                  <a:pt x="11" y="21"/>
                </a:cubicBezTo>
                <a:cubicBezTo>
                  <a:pt x="11" y="20"/>
                  <a:pt x="11" y="20"/>
                  <a:pt x="11" y="20"/>
                </a:cubicBezTo>
                <a:cubicBezTo>
                  <a:pt x="12" y="20"/>
                  <a:pt x="13" y="20"/>
                  <a:pt x="14" y="20"/>
                </a:cubicBezTo>
                <a:cubicBezTo>
                  <a:pt x="12" y="21"/>
                  <a:pt x="11" y="23"/>
                  <a:pt x="9" y="25"/>
                </a:cubicBezTo>
                <a:cubicBezTo>
                  <a:pt x="9" y="25"/>
                  <a:pt x="5" y="29"/>
                  <a:pt x="7" y="25"/>
                </a:cubicBezTo>
                <a:close/>
                <a:moveTo>
                  <a:pt x="15" y="20"/>
                </a:moveTo>
                <a:cubicBezTo>
                  <a:pt x="16" y="20"/>
                  <a:pt x="17" y="20"/>
                  <a:pt x="17" y="20"/>
                </a:cubicBezTo>
                <a:cubicBezTo>
                  <a:pt x="18" y="20"/>
                  <a:pt x="18" y="20"/>
                  <a:pt x="18" y="20"/>
                </a:cubicBezTo>
                <a:cubicBezTo>
                  <a:pt x="19" y="20"/>
                  <a:pt x="19" y="19"/>
                  <a:pt x="19" y="19"/>
                </a:cubicBezTo>
                <a:cubicBezTo>
                  <a:pt x="19" y="19"/>
                  <a:pt x="19" y="19"/>
                  <a:pt x="19" y="18"/>
                </a:cubicBezTo>
                <a:cubicBezTo>
                  <a:pt x="20" y="18"/>
                  <a:pt x="21" y="18"/>
                  <a:pt x="23" y="17"/>
                </a:cubicBezTo>
                <a:cubicBezTo>
                  <a:pt x="20" y="19"/>
                  <a:pt x="17" y="21"/>
                  <a:pt x="15" y="23"/>
                </a:cubicBezTo>
                <a:cubicBezTo>
                  <a:pt x="13" y="24"/>
                  <a:pt x="11" y="25"/>
                  <a:pt x="10" y="27"/>
                </a:cubicBezTo>
                <a:cubicBezTo>
                  <a:pt x="11" y="25"/>
                  <a:pt x="13" y="23"/>
                  <a:pt x="15" y="21"/>
                </a:cubicBezTo>
                <a:cubicBezTo>
                  <a:pt x="15" y="20"/>
                  <a:pt x="15" y="20"/>
                  <a:pt x="15" y="20"/>
                </a:cubicBezTo>
                <a:close/>
                <a:moveTo>
                  <a:pt x="27" y="4"/>
                </a:moveTo>
                <a:cubicBezTo>
                  <a:pt x="28" y="7"/>
                  <a:pt x="27" y="11"/>
                  <a:pt x="27" y="15"/>
                </a:cubicBezTo>
                <a:cubicBezTo>
                  <a:pt x="27" y="15"/>
                  <a:pt x="27" y="15"/>
                  <a:pt x="27" y="15"/>
                </a:cubicBezTo>
                <a:cubicBezTo>
                  <a:pt x="25" y="15"/>
                  <a:pt x="23" y="16"/>
                  <a:pt x="22" y="17"/>
                </a:cubicBezTo>
                <a:cubicBezTo>
                  <a:pt x="21" y="17"/>
                  <a:pt x="17" y="19"/>
                  <a:pt x="20" y="17"/>
                </a:cubicBezTo>
                <a:cubicBezTo>
                  <a:pt x="23" y="15"/>
                  <a:pt x="26" y="13"/>
                  <a:pt x="27" y="10"/>
                </a:cubicBezTo>
                <a:cubicBezTo>
                  <a:pt x="27" y="10"/>
                  <a:pt x="27" y="10"/>
                  <a:pt x="27" y="10"/>
                </a:cubicBezTo>
                <a:cubicBezTo>
                  <a:pt x="25" y="10"/>
                  <a:pt x="24" y="11"/>
                  <a:pt x="23" y="12"/>
                </a:cubicBezTo>
                <a:cubicBezTo>
                  <a:pt x="22" y="12"/>
                  <a:pt x="17" y="16"/>
                  <a:pt x="19" y="14"/>
                </a:cubicBezTo>
                <a:cubicBezTo>
                  <a:pt x="22" y="11"/>
                  <a:pt x="25" y="9"/>
                  <a:pt x="27" y="5"/>
                </a:cubicBezTo>
                <a:cubicBezTo>
                  <a:pt x="27" y="5"/>
                  <a:pt x="27" y="5"/>
                  <a:pt x="26" y="5"/>
                </a:cubicBezTo>
                <a:cubicBezTo>
                  <a:pt x="24" y="6"/>
                  <a:pt x="21" y="9"/>
                  <a:pt x="19" y="10"/>
                </a:cubicBezTo>
                <a:cubicBezTo>
                  <a:pt x="19" y="10"/>
                  <a:pt x="19" y="10"/>
                  <a:pt x="19" y="10"/>
                </a:cubicBezTo>
                <a:cubicBezTo>
                  <a:pt x="20" y="9"/>
                  <a:pt x="21" y="7"/>
                  <a:pt x="22" y="7"/>
                </a:cubicBezTo>
                <a:cubicBezTo>
                  <a:pt x="23" y="6"/>
                  <a:pt x="23" y="5"/>
                  <a:pt x="24" y="3"/>
                </a:cubicBezTo>
                <a:cubicBezTo>
                  <a:pt x="25" y="3"/>
                  <a:pt x="26" y="3"/>
                  <a:pt x="27" y="4"/>
                </a:cubicBezTo>
                <a:close/>
                <a:moveTo>
                  <a:pt x="35" y="21"/>
                </a:moveTo>
                <a:cubicBezTo>
                  <a:pt x="33" y="23"/>
                  <a:pt x="31" y="25"/>
                  <a:pt x="29" y="27"/>
                </a:cubicBezTo>
                <a:cubicBezTo>
                  <a:pt x="28" y="28"/>
                  <a:pt x="27" y="29"/>
                  <a:pt x="26" y="30"/>
                </a:cubicBezTo>
                <a:cubicBezTo>
                  <a:pt x="27" y="29"/>
                  <a:pt x="28" y="28"/>
                  <a:pt x="28" y="27"/>
                </a:cubicBezTo>
                <a:cubicBezTo>
                  <a:pt x="30" y="25"/>
                  <a:pt x="31" y="23"/>
                  <a:pt x="32" y="21"/>
                </a:cubicBezTo>
                <a:cubicBezTo>
                  <a:pt x="33" y="21"/>
                  <a:pt x="34" y="21"/>
                  <a:pt x="35" y="21"/>
                </a:cubicBezTo>
                <a:close/>
                <a:moveTo>
                  <a:pt x="40" y="26"/>
                </a:moveTo>
                <a:cubicBezTo>
                  <a:pt x="40" y="26"/>
                  <a:pt x="40" y="26"/>
                  <a:pt x="40" y="26"/>
                </a:cubicBezTo>
                <a:cubicBezTo>
                  <a:pt x="39" y="27"/>
                  <a:pt x="36" y="29"/>
                  <a:pt x="38" y="26"/>
                </a:cubicBezTo>
                <a:cubicBezTo>
                  <a:pt x="39" y="25"/>
                  <a:pt x="40" y="23"/>
                  <a:pt x="40" y="21"/>
                </a:cubicBezTo>
                <a:cubicBezTo>
                  <a:pt x="40" y="21"/>
                  <a:pt x="41" y="21"/>
                  <a:pt x="41" y="21"/>
                </a:cubicBezTo>
                <a:cubicBezTo>
                  <a:pt x="41" y="23"/>
                  <a:pt x="40" y="25"/>
                  <a:pt x="40" y="26"/>
                </a:cubicBezTo>
                <a:close/>
                <a:moveTo>
                  <a:pt x="22" y="42"/>
                </a:moveTo>
                <a:cubicBezTo>
                  <a:pt x="23" y="41"/>
                  <a:pt x="25" y="40"/>
                  <a:pt x="26" y="38"/>
                </a:cubicBezTo>
                <a:cubicBezTo>
                  <a:pt x="26" y="38"/>
                  <a:pt x="26" y="37"/>
                  <a:pt x="25" y="37"/>
                </a:cubicBezTo>
                <a:cubicBezTo>
                  <a:pt x="24" y="38"/>
                  <a:pt x="22" y="40"/>
                  <a:pt x="20" y="41"/>
                </a:cubicBezTo>
                <a:cubicBezTo>
                  <a:pt x="22" y="39"/>
                  <a:pt x="25" y="37"/>
                  <a:pt x="26" y="35"/>
                </a:cubicBezTo>
                <a:cubicBezTo>
                  <a:pt x="26" y="37"/>
                  <a:pt x="26" y="39"/>
                  <a:pt x="26" y="41"/>
                </a:cubicBezTo>
                <a:cubicBezTo>
                  <a:pt x="25" y="41"/>
                  <a:pt x="23" y="42"/>
                  <a:pt x="22" y="42"/>
                </a:cubicBezTo>
                <a:close/>
                <a:moveTo>
                  <a:pt x="27" y="18"/>
                </a:moveTo>
                <a:cubicBezTo>
                  <a:pt x="27" y="19"/>
                  <a:pt x="27" y="19"/>
                  <a:pt x="27" y="19"/>
                </a:cubicBezTo>
                <a:cubicBezTo>
                  <a:pt x="27" y="19"/>
                  <a:pt x="27" y="19"/>
                  <a:pt x="27" y="20"/>
                </a:cubicBezTo>
                <a:cubicBezTo>
                  <a:pt x="27" y="20"/>
                  <a:pt x="28" y="20"/>
                  <a:pt x="28" y="21"/>
                </a:cubicBezTo>
                <a:cubicBezTo>
                  <a:pt x="25" y="23"/>
                  <a:pt x="22" y="26"/>
                  <a:pt x="19" y="28"/>
                </a:cubicBezTo>
                <a:cubicBezTo>
                  <a:pt x="22" y="26"/>
                  <a:pt x="24" y="21"/>
                  <a:pt x="27" y="18"/>
                </a:cubicBezTo>
                <a:close/>
                <a:moveTo>
                  <a:pt x="29" y="21"/>
                </a:moveTo>
                <a:cubicBezTo>
                  <a:pt x="29" y="21"/>
                  <a:pt x="29" y="21"/>
                  <a:pt x="29" y="21"/>
                </a:cubicBezTo>
                <a:cubicBezTo>
                  <a:pt x="27" y="22"/>
                  <a:pt x="25" y="24"/>
                  <a:pt x="24" y="26"/>
                </a:cubicBezTo>
                <a:cubicBezTo>
                  <a:pt x="22" y="28"/>
                  <a:pt x="20" y="30"/>
                  <a:pt x="18" y="32"/>
                </a:cubicBezTo>
                <a:cubicBezTo>
                  <a:pt x="18" y="31"/>
                  <a:pt x="18" y="30"/>
                  <a:pt x="18" y="30"/>
                </a:cubicBezTo>
                <a:cubicBezTo>
                  <a:pt x="22" y="27"/>
                  <a:pt x="25" y="23"/>
                  <a:pt x="29" y="21"/>
                </a:cubicBezTo>
                <a:close/>
                <a:moveTo>
                  <a:pt x="26" y="34"/>
                </a:moveTo>
                <a:cubicBezTo>
                  <a:pt x="26" y="34"/>
                  <a:pt x="26" y="34"/>
                  <a:pt x="26" y="34"/>
                </a:cubicBezTo>
                <a:cubicBezTo>
                  <a:pt x="24" y="35"/>
                  <a:pt x="22" y="36"/>
                  <a:pt x="20" y="37"/>
                </a:cubicBezTo>
                <a:cubicBezTo>
                  <a:pt x="22" y="35"/>
                  <a:pt x="25" y="34"/>
                  <a:pt x="26" y="32"/>
                </a:cubicBezTo>
                <a:cubicBezTo>
                  <a:pt x="26" y="32"/>
                  <a:pt x="26" y="33"/>
                  <a:pt x="26" y="34"/>
                </a:cubicBezTo>
                <a:close/>
                <a:moveTo>
                  <a:pt x="18" y="39"/>
                </a:moveTo>
                <a:cubicBezTo>
                  <a:pt x="21" y="38"/>
                  <a:pt x="23" y="36"/>
                  <a:pt x="25" y="35"/>
                </a:cubicBezTo>
                <a:cubicBezTo>
                  <a:pt x="23" y="38"/>
                  <a:pt x="21" y="40"/>
                  <a:pt x="18" y="42"/>
                </a:cubicBezTo>
                <a:cubicBezTo>
                  <a:pt x="18" y="41"/>
                  <a:pt x="18" y="40"/>
                  <a:pt x="18" y="39"/>
                </a:cubicBezTo>
                <a:close/>
                <a:moveTo>
                  <a:pt x="27" y="31"/>
                </a:moveTo>
                <a:cubicBezTo>
                  <a:pt x="27" y="31"/>
                  <a:pt x="26" y="31"/>
                  <a:pt x="26" y="31"/>
                </a:cubicBezTo>
                <a:cubicBezTo>
                  <a:pt x="26" y="31"/>
                  <a:pt x="26" y="31"/>
                  <a:pt x="26" y="31"/>
                </a:cubicBezTo>
                <a:cubicBezTo>
                  <a:pt x="26" y="31"/>
                  <a:pt x="27" y="30"/>
                  <a:pt x="27" y="30"/>
                </a:cubicBezTo>
                <a:cubicBezTo>
                  <a:pt x="27" y="30"/>
                  <a:pt x="27" y="30"/>
                  <a:pt x="27" y="30"/>
                </a:cubicBezTo>
                <a:cubicBezTo>
                  <a:pt x="27" y="30"/>
                  <a:pt x="27" y="30"/>
                  <a:pt x="27" y="31"/>
                </a:cubicBezTo>
                <a:close/>
                <a:moveTo>
                  <a:pt x="25" y="32"/>
                </a:moveTo>
                <a:cubicBezTo>
                  <a:pt x="23" y="34"/>
                  <a:pt x="20" y="36"/>
                  <a:pt x="18" y="38"/>
                </a:cubicBezTo>
                <a:cubicBezTo>
                  <a:pt x="18" y="37"/>
                  <a:pt x="18" y="37"/>
                  <a:pt x="18" y="36"/>
                </a:cubicBezTo>
                <a:cubicBezTo>
                  <a:pt x="20" y="35"/>
                  <a:pt x="23" y="33"/>
                  <a:pt x="25" y="32"/>
                </a:cubicBezTo>
                <a:close/>
                <a:moveTo>
                  <a:pt x="25" y="31"/>
                </a:moveTo>
                <a:cubicBezTo>
                  <a:pt x="25" y="31"/>
                  <a:pt x="25" y="31"/>
                  <a:pt x="25" y="31"/>
                </a:cubicBezTo>
                <a:cubicBezTo>
                  <a:pt x="22" y="32"/>
                  <a:pt x="20" y="34"/>
                  <a:pt x="18" y="35"/>
                </a:cubicBezTo>
                <a:cubicBezTo>
                  <a:pt x="18" y="34"/>
                  <a:pt x="18" y="34"/>
                  <a:pt x="18" y="33"/>
                </a:cubicBezTo>
                <a:cubicBezTo>
                  <a:pt x="22" y="31"/>
                  <a:pt x="24" y="28"/>
                  <a:pt x="27" y="25"/>
                </a:cubicBezTo>
                <a:cubicBezTo>
                  <a:pt x="28" y="24"/>
                  <a:pt x="28" y="23"/>
                  <a:pt x="29" y="23"/>
                </a:cubicBezTo>
                <a:cubicBezTo>
                  <a:pt x="29" y="22"/>
                  <a:pt x="30" y="22"/>
                  <a:pt x="31" y="21"/>
                </a:cubicBezTo>
                <a:cubicBezTo>
                  <a:pt x="31" y="21"/>
                  <a:pt x="31" y="21"/>
                  <a:pt x="31" y="21"/>
                </a:cubicBezTo>
                <a:cubicBezTo>
                  <a:pt x="29" y="24"/>
                  <a:pt x="27" y="27"/>
                  <a:pt x="25" y="31"/>
                </a:cubicBezTo>
                <a:close/>
                <a:moveTo>
                  <a:pt x="22" y="29"/>
                </a:moveTo>
                <a:cubicBezTo>
                  <a:pt x="21" y="30"/>
                  <a:pt x="20" y="31"/>
                  <a:pt x="19" y="32"/>
                </a:cubicBezTo>
                <a:cubicBezTo>
                  <a:pt x="18" y="33"/>
                  <a:pt x="18" y="32"/>
                  <a:pt x="20" y="31"/>
                </a:cubicBezTo>
                <a:cubicBezTo>
                  <a:pt x="20" y="30"/>
                  <a:pt x="21" y="29"/>
                  <a:pt x="22" y="29"/>
                </a:cubicBezTo>
                <a:cubicBezTo>
                  <a:pt x="25" y="26"/>
                  <a:pt x="27" y="24"/>
                  <a:pt x="29" y="21"/>
                </a:cubicBezTo>
                <a:cubicBezTo>
                  <a:pt x="30" y="21"/>
                  <a:pt x="30" y="21"/>
                  <a:pt x="30" y="21"/>
                </a:cubicBezTo>
                <a:cubicBezTo>
                  <a:pt x="27" y="23"/>
                  <a:pt x="25" y="26"/>
                  <a:pt x="22" y="29"/>
                </a:cubicBezTo>
                <a:close/>
                <a:moveTo>
                  <a:pt x="24" y="17"/>
                </a:moveTo>
                <a:cubicBezTo>
                  <a:pt x="24" y="17"/>
                  <a:pt x="24" y="17"/>
                  <a:pt x="24" y="17"/>
                </a:cubicBezTo>
                <a:cubicBezTo>
                  <a:pt x="25" y="16"/>
                  <a:pt x="25" y="16"/>
                  <a:pt x="26" y="16"/>
                </a:cubicBezTo>
                <a:cubicBezTo>
                  <a:pt x="25" y="16"/>
                  <a:pt x="25" y="16"/>
                  <a:pt x="24" y="17"/>
                </a:cubicBezTo>
                <a:close/>
                <a:moveTo>
                  <a:pt x="21" y="6"/>
                </a:moveTo>
                <a:cubicBezTo>
                  <a:pt x="20" y="7"/>
                  <a:pt x="19" y="8"/>
                  <a:pt x="19" y="8"/>
                </a:cubicBezTo>
                <a:cubicBezTo>
                  <a:pt x="19" y="8"/>
                  <a:pt x="19" y="7"/>
                  <a:pt x="19" y="7"/>
                </a:cubicBezTo>
                <a:cubicBezTo>
                  <a:pt x="20" y="6"/>
                  <a:pt x="21" y="6"/>
                  <a:pt x="22" y="5"/>
                </a:cubicBezTo>
                <a:cubicBezTo>
                  <a:pt x="25" y="3"/>
                  <a:pt x="22" y="6"/>
                  <a:pt x="21" y="6"/>
                </a:cubicBezTo>
                <a:close/>
                <a:moveTo>
                  <a:pt x="25" y="7"/>
                </a:moveTo>
                <a:cubicBezTo>
                  <a:pt x="28" y="5"/>
                  <a:pt x="23" y="10"/>
                  <a:pt x="22" y="10"/>
                </a:cubicBezTo>
                <a:cubicBezTo>
                  <a:pt x="21" y="12"/>
                  <a:pt x="20" y="13"/>
                  <a:pt x="19" y="14"/>
                </a:cubicBezTo>
                <a:cubicBezTo>
                  <a:pt x="19" y="13"/>
                  <a:pt x="19" y="12"/>
                  <a:pt x="19" y="11"/>
                </a:cubicBezTo>
                <a:cubicBezTo>
                  <a:pt x="21" y="10"/>
                  <a:pt x="23" y="8"/>
                  <a:pt x="25" y="7"/>
                </a:cubicBezTo>
                <a:close/>
                <a:moveTo>
                  <a:pt x="25" y="12"/>
                </a:moveTo>
                <a:cubicBezTo>
                  <a:pt x="28" y="9"/>
                  <a:pt x="24" y="13"/>
                  <a:pt x="23" y="14"/>
                </a:cubicBezTo>
                <a:cubicBezTo>
                  <a:pt x="22" y="15"/>
                  <a:pt x="20" y="16"/>
                  <a:pt x="19" y="17"/>
                </a:cubicBezTo>
                <a:cubicBezTo>
                  <a:pt x="19" y="17"/>
                  <a:pt x="19" y="16"/>
                  <a:pt x="19" y="15"/>
                </a:cubicBezTo>
                <a:cubicBezTo>
                  <a:pt x="21" y="14"/>
                  <a:pt x="23" y="13"/>
                  <a:pt x="25" y="12"/>
                </a:cubicBezTo>
                <a:close/>
                <a:moveTo>
                  <a:pt x="22" y="18"/>
                </a:moveTo>
                <a:cubicBezTo>
                  <a:pt x="19" y="21"/>
                  <a:pt x="15" y="24"/>
                  <a:pt x="13" y="28"/>
                </a:cubicBezTo>
                <a:cubicBezTo>
                  <a:pt x="13" y="28"/>
                  <a:pt x="13" y="28"/>
                  <a:pt x="13" y="28"/>
                </a:cubicBezTo>
                <a:cubicBezTo>
                  <a:pt x="12" y="28"/>
                  <a:pt x="10" y="28"/>
                  <a:pt x="9" y="28"/>
                </a:cubicBezTo>
                <a:cubicBezTo>
                  <a:pt x="14" y="25"/>
                  <a:pt x="19" y="21"/>
                  <a:pt x="22" y="18"/>
                </a:cubicBezTo>
                <a:close/>
                <a:moveTo>
                  <a:pt x="27" y="15"/>
                </a:moveTo>
                <a:cubicBezTo>
                  <a:pt x="27" y="15"/>
                  <a:pt x="27" y="15"/>
                  <a:pt x="27" y="15"/>
                </a:cubicBezTo>
                <a:cubicBezTo>
                  <a:pt x="27" y="16"/>
                  <a:pt x="27" y="17"/>
                  <a:pt x="27" y="18"/>
                </a:cubicBezTo>
                <a:cubicBezTo>
                  <a:pt x="27" y="18"/>
                  <a:pt x="27" y="18"/>
                  <a:pt x="27" y="18"/>
                </a:cubicBezTo>
                <a:cubicBezTo>
                  <a:pt x="23" y="21"/>
                  <a:pt x="19" y="24"/>
                  <a:pt x="16" y="27"/>
                </a:cubicBezTo>
                <a:cubicBezTo>
                  <a:pt x="15" y="28"/>
                  <a:pt x="16" y="28"/>
                  <a:pt x="16" y="28"/>
                </a:cubicBezTo>
                <a:cubicBezTo>
                  <a:pt x="18" y="26"/>
                  <a:pt x="19" y="25"/>
                  <a:pt x="21" y="24"/>
                </a:cubicBezTo>
                <a:cubicBezTo>
                  <a:pt x="22" y="23"/>
                  <a:pt x="23" y="22"/>
                  <a:pt x="24" y="21"/>
                </a:cubicBezTo>
                <a:cubicBezTo>
                  <a:pt x="24" y="21"/>
                  <a:pt x="24" y="21"/>
                  <a:pt x="24" y="21"/>
                </a:cubicBezTo>
                <a:cubicBezTo>
                  <a:pt x="22" y="23"/>
                  <a:pt x="20" y="26"/>
                  <a:pt x="18" y="29"/>
                </a:cubicBezTo>
                <a:cubicBezTo>
                  <a:pt x="18" y="28"/>
                  <a:pt x="18" y="28"/>
                  <a:pt x="17" y="28"/>
                </a:cubicBezTo>
                <a:cubicBezTo>
                  <a:pt x="17" y="28"/>
                  <a:pt x="17" y="28"/>
                  <a:pt x="17" y="28"/>
                </a:cubicBezTo>
                <a:cubicBezTo>
                  <a:pt x="16" y="28"/>
                  <a:pt x="15" y="28"/>
                  <a:pt x="14" y="28"/>
                </a:cubicBezTo>
                <a:cubicBezTo>
                  <a:pt x="18" y="23"/>
                  <a:pt x="22" y="19"/>
                  <a:pt x="27" y="15"/>
                </a:cubicBezTo>
                <a:close/>
                <a:moveTo>
                  <a:pt x="18" y="44"/>
                </a:moveTo>
                <a:cubicBezTo>
                  <a:pt x="18" y="44"/>
                  <a:pt x="18" y="43"/>
                  <a:pt x="18" y="43"/>
                </a:cubicBezTo>
                <a:cubicBezTo>
                  <a:pt x="20" y="42"/>
                  <a:pt x="22" y="40"/>
                  <a:pt x="24" y="39"/>
                </a:cubicBezTo>
                <a:cubicBezTo>
                  <a:pt x="23" y="40"/>
                  <a:pt x="22" y="41"/>
                  <a:pt x="21" y="43"/>
                </a:cubicBezTo>
                <a:cubicBezTo>
                  <a:pt x="21" y="43"/>
                  <a:pt x="21" y="44"/>
                  <a:pt x="21" y="43"/>
                </a:cubicBezTo>
                <a:cubicBezTo>
                  <a:pt x="22" y="43"/>
                  <a:pt x="23" y="43"/>
                  <a:pt x="23" y="43"/>
                </a:cubicBezTo>
                <a:cubicBezTo>
                  <a:pt x="24" y="42"/>
                  <a:pt x="24" y="42"/>
                  <a:pt x="25" y="42"/>
                </a:cubicBezTo>
                <a:cubicBezTo>
                  <a:pt x="26" y="41"/>
                  <a:pt x="26" y="43"/>
                  <a:pt x="26" y="43"/>
                </a:cubicBezTo>
                <a:cubicBezTo>
                  <a:pt x="26" y="43"/>
                  <a:pt x="26" y="43"/>
                  <a:pt x="26" y="43"/>
                </a:cubicBezTo>
                <a:cubicBezTo>
                  <a:pt x="26" y="44"/>
                  <a:pt x="26" y="44"/>
                  <a:pt x="26" y="45"/>
                </a:cubicBezTo>
                <a:cubicBezTo>
                  <a:pt x="23" y="44"/>
                  <a:pt x="21" y="44"/>
                  <a:pt x="18" y="44"/>
                </a:cubicBezTo>
                <a:close/>
                <a:moveTo>
                  <a:pt x="28" y="30"/>
                </a:moveTo>
                <a:cubicBezTo>
                  <a:pt x="28" y="30"/>
                  <a:pt x="28" y="30"/>
                  <a:pt x="27" y="30"/>
                </a:cubicBezTo>
                <a:cubicBezTo>
                  <a:pt x="30" y="28"/>
                  <a:pt x="32" y="26"/>
                  <a:pt x="34" y="24"/>
                </a:cubicBezTo>
                <a:cubicBezTo>
                  <a:pt x="35" y="22"/>
                  <a:pt x="38" y="20"/>
                  <a:pt x="34" y="24"/>
                </a:cubicBezTo>
                <a:cubicBezTo>
                  <a:pt x="33" y="26"/>
                  <a:pt x="32" y="27"/>
                  <a:pt x="31" y="29"/>
                </a:cubicBezTo>
                <a:cubicBezTo>
                  <a:pt x="30" y="29"/>
                  <a:pt x="31" y="30"/>
                  <a:pt x="31" y="29"/>
                </a:cubicBezTo>
                <a:cubicBezTo>
                  <a:pt x="33" y="28"/>
                  <a:pt x="35" y="26"/>
                  <a:pt x="37" y="25"/>
                </a:cubicBezTo>
                <a:cubicBezTo>
                  <a:pt x="38" y="24"/>
                  <a:pt x="40" y="22"/>
                  <a:pt x="38" y="25"/>
                </a:cubicBezTo>
                <a:cubicBezTo>
                  <a:pt x="37" y="26"/>
                  <a:pt x="36" y="27"/>
                  <a:pt x="35" y="29"/>
                </a:cubicBezTo>
                <a:cubicBezTo>
                  <a:pt x="35" y="29"/>
                  <a:pt x="35" y="29"/>
                  <a:pt x="35" y="29"/>
                </a:cubicBezTo>
                <a:cubicBezTo>
                  <a:pt x="37" y="29"/>
                  <a:pt x="40" y="26"/>
                  <a:pt x="39" y="28"/>
                </a:cubicBezTo>
                <a:cubicBezTo>
                  <a:pt x="39" y="29"/>
                  <a:pt x="40" y="29"/>
                  <a:pt x="40" y="29"/>
                </a:cubicBezTo>
                <a:cubicBezTo>
                  <a:pt x="40" y="28"/>
                  <a:pt x="40" y="28"/>
                  <a:pt x="40" y="27"/>
                </a:cubicBezTo>
                <a:cubicBezTo>
                  <a:pt x="40" y="28"/>
                  <a:pt x="40" y="29"/>
                  <a:pt x="40" y="30"/>
                </a:cubicBezTo>
                <a:cubicBezTo>
                  <a:pt x="36" y="30"/>
                  <a:pt x="32" y="30"/>
                  <a:pt x="28" y="30"/>
                </a:cubicBezTo>
                <a:close/>
                <a:moveTo>
                  <a:pt x="37" y="21"/>
                </a:moveTo>
                <a:cubicBezTo>
                  <a:pt x="38" y="21"/>
                  <a:pt x="39" y="21"/>
                  <a:pt x="39" y="21"/>
                </a:cubicBezTo>
                <a:cubicBezTo>
                  <a:pt x="37" y="23"/>
                  <a:pt x="35" y="25"/>
                  <a:pt x="33" y="27"/>
                </a:cubicBezTo>
                <a:cubicBezTo>
                  <a:pt x="35" y="25"/>
                  <a:pt x="36" y="23"/>
                  <a:pt x="37" y="21"/>
                </a:cubicBezTo>
                <a:close/>
                <a:moveTo>
                  <a:pt x="23" y="3"/>
                </a:moveTo>
                <a:cubicBezTo>
                  <a:pt x="22" y="4"/>
                  <a:pt x="20" y="5"/>
                  <a:pt x="19" y="6"/>
                </a:cubicBezTo>
                <a:cubicBezTo>
                  <a:pt x="19" y="5"/>
                  <a:pt x="19" y="4"/>
                  <a:pt x="19" y="3"/>
                </a:cubicBezTo>
                <a:cubicBezTo>
                  <a:pt x="20" y="3"/>
                  <a:pt x="22" y="3"/>
                  <a:pt x="23" y="3"/>
                </a:cubicBezTo>
                <a:close/>
                <a:moveTo>
                  <a:pt x="11" y="20"/>
                </a:moveTo>
                <a:cubicBezTo>
                  <a:pt x="11" y="20"/>
                  <a:pt x="11" y="20"/>
                  <a:pt x="11" y="20"/>
                </a:cubicBezTo>
                <a:cubicBezTo>
                  <a:pt x="9" y="22"/>
                  <a:pt x="7" y="24"/>
                  <a:pt x="5" y="26"/>
                </a:cubicBezTo>
                <a:cubicBezTo>
                  <a:pt x="2" y="29"/>
                  <a:pt x="7" y="23"/>
                  <a:pt x="6" y="24"/>
                </a:cubicBezTo>
                <a:cubicBezTo>
                  <a:pt x="7" y="23"/>
                  <a:pt x="8" y="22"/>
                  <a:pt x="8" y="20"/>
                </a:cubicBezTo>
                <a:cubicBezTo>
                  <a:pt x="9" y="20"/>
                  <a:pt x="8" y="20"/>
                  <a:pt x="8" y="20"/>
                </a:cubicBezTo>
                <a:cubicBezTo>
                  <a:pt x="7" y="21"/>
                  <a:pt x="6" y="22"/>
                  <a:pt x="5" y="23"/>
                </a:cubicBezTo>
                <a:cubicBezTo>
                  <a:pt x="2" y="25"/>
                  <a:pt x="5" y="21"/>
                  <a:pt x="5" y="20"/>
                </a:cubicBezTo>
                <a:cubicBezTo>
                  <a:pt x="5" y="20"/>
                  <a:pt x="5" y="20"/>
                  <a:pt x="5" y="20"/>
                </a:cubicBezTo>
                <a:cubicBezTo>
                  <a:pt x="7" y="20"/>
                  <a:pt x="9" y="20"/>
                  <a:pt x="11" y="20"/>
                </a:cubicBezTo>
                <a:close/>
                <a:moveTo>
                  <a:pt x="6" y="28"/>
                </a:moveTo>
                <a:cubicBezTo>
                  <a:pt x="8" y="27"/>
                  <a:pt x="10" y="25"/>
                  <a:pt x="12" y="23"/>
                </a:cubicBezTo>
                <a:cubicBezTo>
                  <a:pt x="14" y="20"/>
                  <a:pt x="12" y="22"/>
                  <a:pt x="11" y="24"/>
                </a:cubicBezTo>
                <a:cubicBezTo>
                  <a:pt x="10" y="25"/>
                  <a:pt x="9" y="27"/>
                  <a:pt x="8" y="28"/>
                </a:cubicBezTo>
                <a:cubicBezTo>
                  <a:pt x="8" y="28"/>
                  <a:pt x="8" y="28"/>
                  <a:pt x="8" y="28"/>
                </a:cubicBezTo>
                <a:cubicBezTo>
                  <a:pt x="8" y="28"/>
                  <a:pt x="7" y="28"/>
                  <a:pt x="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74"/>
          <p:cNvSpPr>
            <a:spLocks noEditPoints="1"/>
          </p:cNvSpPr>
          <p:nvPr/>
        </p:nvSpPr>
        <p:spPr bwMode="auto">
          <a:xfrm>
            <a:off x="11317288" y="2262188"/>
            <a:ext cx="82550" cy="71438"/>
          </a:xfrm>
          <a:custGeom>
            <a:avLst/>
            <a:gdLst>
              <a:gd name="T0" fmla="*/ 17 w 22"/>
              <a:gd name="T1" fmla="*/ 8 h 19"/>
              <a:gd name="T2" fmla="*/ 12 w 22"/>
              <a:gd name="T3" fmla="*/ 3 h 19"/>
              <a:gd name="T4" fmla="*/ 4 w 22"/>
              <a:gd name="T5" fmla="*/ 1 h 19"/>
              <a:gd name="T6" fmla="*/ 2 w 22"/>
              <a:gd name="T7" fmla="*/ 1 h 19"/>
              <a:gd name="T8" fmla="*/ 0 w 22"/>
              <a:gd name="T9" fmla="*/ 2 h 19"/>
              <a:gd name="T10" fmla="*/ 7 w 22"/>
              <a:gd name="T11" fmla="*/ 12 h 19"/>
              <a:gd name="T12" fmla="*/ 17 w 22"/>
              <a:gd name="T13" fmla="*/ 18 h 19"/>
              <a:gd name="T14" fmla="*/ 17 w 22"/>
              <a:gd name="T15" fmla="*/ 8 h 19"/>
              <a:gd name="T16" fmla="*/ 5 w 22"/>
              <a:gd name="T17" fmla="*/ 5 h 19"/>
              <a:gd name="T18" fmla="*/ 12 w 22"/>
              <a:gd name="T19" fmla="*/ 8 h 19"/>
              <a:gd name="T20" fmla="*/ 13 w 22"/>
              <a:gd name="T21" fmla="*/ 8 h 19"/>
              <a:gd name="T22" fmla="*/ 7 w 22"/>
              <a:gd name="T23" fmla="*/ 8 h 19"/>
              <a:gd name="T24" fmla="*/ 7 w 22"/>
              <a:gd name="T25" fmla="*/ 8 h 19"/>
              <a:gd name="T26" fmla="*/ 14 w 22"/>
              <a:gd name="T27" fmla="*/ 12 h 19"/>
              <a:gd name="T28" fmla="*/ 10 w 22"/>
              <a:gd name="T29" fmla="*/ 12 h 19"/>
              <a:gd name="T30" fmla="*/ 8 w 22"/>
              <a:gd name="T31" fmla="*/ 9 h 19"/>
              <a:gd name="T32" fmla="*/ 5 w 22"/>
              <a:gd name="T33" fmla="*/ 5 h 19"/>
              <a:gd name="T34" fmla="*/ 4 w 22"/>
              <a:gd name="T35" fmla="*/ 4 h 19"/>
              <a:gd name="T36" fmla="*/ 5 w 22"/>
              <a:gd name="T37" fmla="*/ 4 h 19"/>
              <a:gd name="T38" fmla="*/ 4 w 22"/>
              <a:gd name="T39" fmla="*/ 4 h 19"/>
              <a:gd name="T40" fmla="*/ 4 w 22"/>
              <a:gd name="T41" fmla="*/ 4 h 19"/>
              <a:gd name="T42" fmla="*/ 4 w 22"/>
              <a:gd name="T43" fmla="*/ 4 h 19"/>
              <a:gd name="T44" fmla="*/ 12 w 22"/>
              <a:gd name="T45" fmla="*/ 7 h 19"/>
              <a:gd name="T46" fmla="*/ 6 w 22"/>
              <a:gd name="T47" fmla="*/ 5 h 19"/>
              <a:gd name="T48" fmla="*/ 11 w 22"/>
              <a:gd name="T49" fmla="*/ 6 h 19"/>
              <a:gd name="T50" fmla="*/ 12 w 22"/>
              <a:gd name="T51" fmla="*/ 7 h 19"/>
              <a:gd name="T52" fmla="*/ 15 w 22"/>
              <a:gd name="T53" fmla="*/ 11 h 19"/>
              <a:gd name="T54" fmla="*/ 8 w 22"/>
              <a:gd name="T55" fmla="*/ 9 h 19"/>
              <a:gd name="T56" fmla="*/ 13 w 22"/>
              <a:gd name="T57" fmla="*/ 9 h 19"/>
              <a:gd name="T58" fmla="*/ 15 w 22"/>
              <a:gd name="T59" fmla="*/ 11 h 19"/>
              <a:gd name="T60" fmla="*/ 16 w 22"/>
              <a:gd name="T61" fmla="*/ 15 h 19"/>
              <a:gd name="T62" fmla="*/ 15 w 22"/>
              <a:gd name="T63" fmla="*/ 15 h 19"/>
              <a:gd name="T64" fmla="*/ 13 w 22"/>
              <a:gd name="T65" fmla="*/ 14 h 19"/>
              <a:gd name="T66" fmla="*/ 11 w 22"/>
              <a:gd name="T67" fmla="*/ 13 h 19"/>
              <a:gd name="T68" fmla="*/ 15 w 22"/>
              <a:gd name="T69" fmla="*/ 12 h 19"/>
              <a:gd name="T70" fmla="*/ 15 w 22"/>
              <a:gd name="T71" fmla="*/ 12 h 19"/>
              <a:gd name="T72" fmla="*/ 16 w 22"/>
              <a:gd name="T73"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 h="19">
                <a:moveTo>
                  <a:pt x="17" y="8"/>
                </a:moveTo>
                <a:cubicBezTo>
                  <a:pt x="15" y="7"/>
                  <a:pt x="14" y="4"/>
                  <a:pt x="12" y="3"/>
                </a:cubicBezTo>
                <a:cubicBezTo>
                  <a:pt x="9" y="2"/>
                  <a:pt x="6" y="2"/>
                  <a:pt x="4" y="1"/>
                </a:cubicBezTo>
                <a:cubicBezTo>
                  <a:pt x="3" y="0"/>
                  <a:pt x="2" y="0"/>
                  <a:pt x="2" y="1"/>
                </a:cubicBezTo>
                <a:cubicBezTo>
                  <a:pt x="1" y="1"/>
                  <a:pt x="0" y="1"/>
                  <a:pt x="0" y="2"/>
                </a:cubicBezTo>
                <a:cubicBezTo>
                  <a:pt x="1" y="6"/>
                  <a:pt x="4" y="10"/>
                  <a:pt x="7" y="12"/>
                </a:cubicBezTo>
                <a:cubicBezTo>
                  <a:pt x="9" y="15"/>
                  <a:pt x="13" y="19"/>
                  <a:pt x="17" y="18"/>
                </a:cubicBezTo>
                <a:cubicBezTo>
                  <a:pt x="22" y="17"/>
                  <a:pt x="19" y="11"/>
                  <a:pt x="17" y="8"/>
                </a:cubicBezTo>
                <a:close/>
                <a:moveTo>
                  <a:pt x="5" y="5"/>
                </a:moveTo>
                <a:cubicBezTo>
                  <a:pt x="7" y="7"/>
                  <a:pt x="10" y="7"/>
                  <a:pt x="12" y="8"/>
                </a:cubicBezTo>
                <a:cubicBezTo>
                  <a:pt x="13" y="8"/>
                  <a:pt x="13" y="8"/>
                  <a:pt x="13" y="8"/>
                </a:cubicBezTo>
                <a:cubicBezTo>
                  <a:pt x="11" y="8"/>
                  <a:pt x="9" y="8"/>
                  <a:pt x="7" y="8"/>
                </a:cubicBezTo>
                <a:cubicBezTo>
                  <a:pt x="7" y="8"/>
                  <a:pt x="7" y="8"/>
                  <a:pt x="7" y="8"/>
                </a:cubicBezTo>
                <a:cubicBezTo>
                  <a:pt x="9" y="11"/>
                  <a:pt x="12" y="11"/>
                  <a:pt x="14" y="12"/>
                </a:cubicBezTo>
                <a:cubicBezTo>
                  <a:pt x="13" y="12"/>
                  <a:pt x="12" y="12"/>
                  <a:pt x="10" y="12"/>
                </a:cubicBezTo>
                <a:cubicBezTo>
                  <a:pt x="9" y="11"/>
                  <a:pt x="8" y="10"/>
                  <a:pt x="8" y="9"/>
                </a:cubicBezTo>
                <a:cubicBezTo>
                  <a:pt x="7" y="8"/>
                  <a:pt x="6" y="7"/>
                  <a:pt x="5" y="5"/>
                </a:cubicBezTo>
                <a:close/>
                <a:moveTo>
                  <a:pt x="4" y="4"/>
                </a:moveTo>
                <a:cubicBezTo>
                  <a:pt x="4" y="4"/>
                  <a:pt x="4" y="4"/>
                  <a:pt x="5" y="4"/>
                </a:cubicBezTo>
                <a:cubicBezTo>
                  <a:pt x="4" y="4"/>
                  <a:pt x="4" y="4"/>
                  <a:pt x="4" y="4"/>
                </a:cubicBezTo>
                <a:cubicBezTo>
                  <a:pt x="4" y="4"/>
                  <a:pt x="4" y="4"/>
                  <a:pt x="4" y="4"/>
                </a:cubicBezTo>
                <a:cubicBezTo>
                  <a:pt x="4" y="4"/>
                  <a:pt x="4" y="4"/>
                  <a:pt x="4" y="4"/>
                </a:cubicBezTo>
                <a:close/>
                <a:moveTo>
                  <a:pt x="12" y="7"/>
                </a:moveTo>
                <a:cubicBezTo>
                  <a:pt x="10" y="6"/>
                  <a:pt x="8" y="6"/>
                  <a:pt x="6" y="5"/>
                </a:cubicBezTo>
                <a:cubicBezTo>
                  <a:pt x="8" y="5"/>
                  <a:pt x="9" y="6"/>
                  <a:pt x="11" y="6"/>
                </a:cubicBezTo>
                <a:cubicBezTo>
                  <a:pt x="11" y="6"/>
                  <a:pt x="12" y="7"/>
                  <a:pt x="12" y="7"/>
                </a:cubicBezTo>
                <a:close/>
                <a:moveTo>
                  <a:pt x="15" y="11"/>
                </a:moveTo>
                <a:cubicBezTo>
                  <a:pt x="13" y="10"/>
                  <a:pt x="10" y="10"/>
                  <a:pt x="8" y="9"/>
                </a:cubicBezTo>
                <a:cubicBezTo>
                  <a:pt x="10" y="9"/>
                  <a:pt x="12" y="9"/>
                  <a:pt x="13" y="9"/>
                </a:cubicBezTo>
                <a:cubicBezTo>
                  <a:pt x="14" y="10"/>
                  <a:pt x="14" y="10"/>
                  <a:pt x="15" y="11"/>
                </a:cubicBezTo>
                <a:close/>
                <a:moveTo>
                  <a:pt x="16" y="15"/>
                </a:moveTo>
                <a:cubicBezTo>
                  <a:pt x="16" y="15"/>
                  <a:pt x="16" y="15"/>
                  <a:pt x="15" y="15"/>
                </a:cubicBezTo>
                <a:cubicBezTo>
                  <a:pt x="15" y="15"/>
                  <a:pt x="14" y="14"/>
                  <a:pt x="13" y="14"/>
                </a:cubicBezTo>
                <a:cubicBezTo>
                  <a:pt x="12" y="14"/>
                  <a:pt x="11" y="13"/>
                  <a:pt x="11" y="13"/>
                </a:cubicBezTo>
                <a:cubicBezTo>
                  <a:pt x="12" y="13"/>
                  <a:pt x="14" y="13"/>
                  <a:pt x="15" y="12"/>
                </a:cubicBezTo>
                <a:cubicBezTo>
                  <a:pt x="15" y="12"/>
                  <a:pt x="15" y="12"/>
                  <a:pt x="15" y="12"/>
                </a:cubicBezTo>
                <a:cubicBezTo>
                  <a:pt x="17" y="14"/>
                  <a:pt x="17" y="16"/>
                  <a:pt x="16"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75"/>
          <p:cNvSpPr>
            <a:spLocks noEditPoints="1"/>
          </p:cNvSpPr>
          <p:nvPr/>
        </p:nvSpPr>
        <p:spPr bwMode="auto">
          <a:xfrm>
            <a:off x="11039476" y="1646238"/>
            <a:ext cx="877888" cy="1047750"/>
          </a:xfrm>
          <a:custGeom>
            <a:avLst/>
            <a:gdLst>
              <a:gd name="T0" fmla="*/ 80 w 234"/>
              <a:gd name="T1" fmla="*/ 20 h 279"/>
              <a:gd name="T2" fmla="*/ 57 w 234"/>
              <a:gd name="T3" fmla="*/ 89 h 279"/>
              <a:gd name="T4" fmla="*/ 53 w 234"/>
              <a:gd name="T5" fmla="*/ 106 h 279"/>
              <a:gd name="T6" fmla="*/ 48 w 234"/>
              <a:gd name="T7" fmla="*/ 89 h 279"/>
              <a:gd name="T8" fmla="*/ 95 w 234"/>
              <a:gd name="T9" fmla="*/ 97 h 279"/>
              <a:gd name="T10" fmla="*/ 63 w 234"/>
              <a:gd name="T11" fmla="*/ 99 h 279"/>
              <a:gd name="T12" fmla="*/ 93 w 234"/>
              <a:gd name="T13" fmla="*/ 112 h 279"/>
              <a:gd name="T14" fmla="*/ 92 w 234"/>
              <a:gd name="T15" fmla="*/ 133 h 279"/>
              <a:gd name="T16" fmla="*/ 131 w 234"/>
              <a:gd name="T17" fmla="*/ 154 h 279"/>
              <a:gd name="T18" fmla="*/ 109 w 234"/>
              <a:gd name="T19" fmla="*/ 161 h 279"/>
              <a:gd name="T20" fmla="*/ 99 w 234"/>
              <a:gd name="T21" fmla="*/ 163 h 279"/>
              <a:gd name="T22" fmla="*/ 77 w 234"/>
              <a:gd name="T23" fmla="*/ 141 h 279"/>
              <a:gd name="T24" fmla="*/ 57 w 234"/>
              <a:gd name="T25" fmla="*/ 123 h 279"/>
              <a:gd name="T26" fmla="*/ 60 w 234"/>
              <a:gd name="T27" fmla="*/ 118 h 279"/>
              <a:gd name="T28" fmla="*/ 86 w 234"/>
              <a:gd name="T29" fmla="*/ 120 h 279"/>
              <a:gd name="T30" fmla="*/ 65 w 234"/>
              <a:gd name="T31" fmla="*/ 100 h 279"/>
              <a:gd name="T32" fmla="*/ 116 w 234"/>
              <a:gd name="T33" fmla="*/ 108 h 279"/>
              <a:gd name="T34" fmla="*/ 45 w 234"/>
              <a:gd name="T35" fmla="*/ 78 h 279"/>
              <a:gd name="T36" fmla="*/ 27 w 234"/>
              <a:gd name="T37" fmla="*/ 95 h 279"/>
              <a:gd name="T38" fmla="*/ 20 w 234"/>
              <a:gd name="T39" fmla="*/ 111 h 279"/>
              <a:gd name="T40" fmla="*/ 30 w 234"/>
              <a:gd name="T41" fmla="*/ 88 h 279"/>
              <a:gd name="T42" fmla="*/ 50 w 234"/>
              <a:gd name="T43" fmla="*/ 75 h 279"/>
              <a:gd name="T44" fmla="*/ 148 w 234"/>
              <a:gd name="T45" fmla="*/ 65 h 279"/>
              <a:gd name="T46" fmla="*/ 101 w 234"/>
              <a:gd name="T47" fmla="*/ 51 h 279"/>
              <a:gd name="T48" fmla="*/ 71 w 234"/>
              <a:gd name="T49" fmla="*/ 40 h 279"/>
              <a:gd name="T50" fmla="*/ 64 w 234"/>
              <a:gd name="T51" fmla="*/ 46 h 279"/>
              <a:gd name="T52" fmla="*/ 67 w 234"/>
              <a:gd name="T53" fmla="*/ 57 h 279"/>
              <a:gd name="T54" fmla="*/ 68 w 234"/>
              <a:gd name="T55" fmla="*/ 72 h 279"/>
              <a:gd name="T56" fmla="*/ 133 w 234"/>
              <a:gd name="T57" fmla="*/ 89 h 279"/>
              <a:gd name="T58" fmla="*/ 144 w 234"/>
              <a:gd name="T59" fmla="*/ 80 h 279"/>
              <a:gd name="T60" fmla="*/ 129 w 234"/>
              <a:gd name="T61" fmla="*/ 66 h 279"/>
              <a:gd name="T62" fmla="*/ 132 w 234"/>
              <a:gd name="T63" fmla="*/ 85 h 279"/>
              <a:gd name="T64" fmla="*/ 61 w 234"/>
              <a:gd name="T65" fmla="*/ 72 h 279"/>
              <a:gd name="T66" fmla="*/ 52 w 234"/>
              <a:gd name="T67" fmla="*/ 60 h 279"/>
              <a:gd name="T68" fmla="*/ 57 w 234"/>
              <a:gd name="T69" fmla="*/ 36 h 279"/>
              <a:gd name="T70" fmla="*/ 73 w 234"/>
              <a:gd name="T71" fmla="*/ 27 h 279"/>
              <a:gd name="T72" fmla="*/ 97 w 234"/>
              <a:gd name="T73" fmla="*/ 38 h 279"/>
              <a:gd name="T74" fmla="*/ 97 w 234"/>
              <a:gd name="T75" fmla="*/ 29 h 279"/>
              <a:gd name="T76" fmla="*/ 109 w 234"/>
              <a:gd name="T77" fmla="*/ 38 h 279"/>
              <a:gd name="T78" fmla="*/ 83 w 234"/>
              <a:gd name="T79" fmla="*/ 34 h 279"/>
              <a:gd name="T80" fmla="*/ 222 w 234"/>
              <a:gd name="T81" fmla="*/ 127 h 279"/>
              <a:gd name="T82" fmla="*/ 217 w 234"/>
              <a:gd name="T83" fmla="*/ 128 h 279"/>
              <a:gd name="T84" fmla="*/ 209 w 234"/>
              <a:gd name="T85" fmla="*/ 62 h 279"/>
              <a:gd name="T86" fmla="*/ 221 w 234"/>
              <a:gd name="T87" fmla="*/ 92 h 279"/>
              <a:gd name="T88" fmla="*/ 224 w 234"/>
              <a:gd name="T89" fmla="*/ 115 h 279"/>
              <a:gd name="T90" fmla="*/ 205 w 234"/>
              <a:gd name="T91" fmla="*/ 114 h 279"/>
              <a:gd name="T92" fmla="*/ 201 w 234"/>
              <a:gd name="T93" fmla="*/ 90 h 279"/>
              <a:gd name="T94" fmla="*/ 208 w 234"/>
              <a:gd name="T95" fmla="*/ 73 h 279"/>
              <a:gd name="T96" fmla="*/ 36 w 234"/>
              <a:gd name="T97" fmla="*/ 96 h 279"/>
              <a:gd name="T98" fmla="*/ 119 w 234"/>
              <a:gd name="T99" fmla="*/ 42 h 279"/>
              <a:gd name="T100" fmla="*/ 183 w 234"/>
              <a:gd name="T101" fmla="*/ 34 h 279"/>
              <a:gd name="T102" fmla="*/ 115 w 234"/>
              <a:gd name="T103" fmla="*/ 227 h 279"/>
              <a:gd name="T104" fmla="*/ 168 w 234"/>
              <a:gd name="T105" fmla="*/ 273 h 279"/>
              <a:gd name="T106" fmla="*/ 58 w 234"/>
              <a:gd name="T107" fmla="*/ 262 h 279"/>
              <a:gd name="T108" fmla="*/ 100 w 234"/>
              <a:gd name="T109" fmla="*/ 272 h 279"/>
              <a:gd name="T110" fmla="*/ 145 w 234"/>
              <a:gd name="T111" fmla="*/ 275 h 279"/>
              <a:gd name="T112" fmla="*/ 124 w 234"/>
              <a:gd name="T113" fmla="*/ 233 h 279"/>
              <a:gd name="T114" fmla="*/ 132 w 234"/>
              <a:gd name="T115" fmla="*/ 238 h 279"/>
              <a:gd name="T116" fmla="*/ 178 w 234"/>
              <a:gd name="T117" fmla="*/ 260 h 279"/>
              <a:gd name="T118" fmla="*/ 102 w 234"/>
              <a:gd name="T119" fmla="*/ 254 h 279"/>
              <a:gd name="T120" fmla="*/ 70 w 234"/>
              <a:gd name="T121" fmla="*/ 270 h 279"/>
              <a:gd name="T122" fmla="*/ 117 w 234"/>
              <a:gd name="T123" fmla="*/ 222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4" h="279">
                <a:moveTo>
                  <a:pt x="7" y="94"/>
                </a:moveTo>
                <a:cubicBezTo>
                  <a:pt x="0" y="132"/>
                  <a:pt x="15" y="175"/>
                  <a:pt x="47" y="199"/>
                </a:cubicBezTo>
                <a:cubicBezTo>
                  <a:pt x="61" y="208"/>
                  <a:pt x="77" y="215"/>
                  <a:pt x="93" y="218"/>
                </a:cubicBezTo>
                <a:cubicBezTo>
                  <a:pt x="100" y="220"/>
                  <a:pt x="107" y="221"/>
                  <a:pt x="114" y="221"/>
                </a:cubicBezTo>
                <a:cubicBezTo>
                  <a:pt x="111" y="228"/>
                  <a:pt x="109" y="235"/>
                  <a:pt x="110" y="243"/>
                </a:cubicBezTo>
                <a:cubicBezTo>
                  <a:pt x="92" y="246"/>
                  <a:pt x="71" y="249"/>
                  <a:pt x="55" y="261"/>
                </a:cubicBezTo>
                <a:cubicBezTo>
                  <a:pt x="52" y="263"/>
                  <a:pt x="49" y="268"/>
                  <a:pt x="52" y="271"/>
                </a:cubicBezTo>
                <a:cubicBezTo>
                  <a:pt x="56" y="274"/>
                  <a:pt x="62" y="275"/>
                  <a:pt x="66" y="276"/>
                </a:cubicBezTo>
                <a:cubicBezTo>
                  <a:pt x="84" y="279"/>
                  <a:pt x="102" y="279"/>
                  <a:pt x="120" y="279"/>
                </a:cubicBezTo>
                <a:cubicBezTo>
                  <a:pt x="138" y="279"/>
                  <a:pt x="156" y="278"/>
                  <a:pt x="173" y="275"/>
                </a:cubicBezTo>
                <a:cubicBezTo>
                  <a:pt x="178" y="275"/>
                  <a:pt x="186" y="274"/>
                  <a:pt x="189" y="270"/>
                </a:cubicBezTo>
                <a:cubicBezTo>
                  <a:pt x="192" y="266"/>
                  <a:pt x="183" y="260"/>
                  <a:pt x="180" y="258"/>
                </a:cubicBezTo>
                <a:cubicBezTo>
                  <a:pt x="172" y="252"/>
                  <a:pt x="163" y="249"/>
                  <a:pt x="153" y="247"/>
                </a:cubicBezTo>
                <a:cubicBezTo>
                  <a:pt x="147" y="245"/>
                  <a:pt x="140" y="245"/>
                  <a:pt x="134" y="243"/>
                </a:cubicBezTo>
                <a:cubicBezTo>
                  <a:pt x="134" y="243"/>
                  <a:pt x="134" y="243"/>
                  <a:pt x="134" y="243"/>
                </a:cubicBezTo>
                <a:cubicBezTo>
                  <a:pt x="137" y="235"/>
                  <a:pt x="132" y="228"/>
                  <a:pt x="130" y="221"/>
                </a:cubicBezTo>
                <a:cubicBezTo>
                  <a:pt x="141" y="220"/>
                  <a:pt x="152" y="219"/>
                  <a:pt x="162" y="215"/>
                </a:cubicBezTo>
                <a:cubicBezTo>
                  <a:pt x="164" y="220"/>
                  <a:pt x="168" y="224"/>
                  <a:pt x="173" y="221"/>
                </a:cubicBezTo>
                <a:cubicBezTo>
                  <a:pt x="179" y="216"/>
                  <a:pt x="168" y="206"/>
                  <a:pt x="166" y="201"/>
                </a:cubicBezTo>
                <a:cubicBezTo>
                  <a:pt x="185" y="193"/>
                  <a:pt x="200" y="180"/>
                  <a:pt x="211" y="163"/>
                </a:cubicBezTo>
                <a:cubicBezTo>
                  <a:pt x="234" y="127"/>
                  <a:pt x="231" y="80"/>
                  <a:pt x="203" y="48"/>
                </a:cubicBezTo>
                <a:cubicBezTo>
                  <a:pt x="175" y="15"/>
                  <a:pt x="128" y="3"/>
                  <a:pt x="87" y="17"/>
                </a:cubicBezTo>
                <a:cubicBezTo>
                  <a:pt x="87" y="17"/>
                  <a:pt x="87" y="17"/>
                  <a:pt x="87" y="17"/>
                </a:cubicBezTo>
                <a:cubicBezTo>
                  <a:pt x="84" y="12"/>
                  <a:pt x="83" y="0"/>
                  <a:pt x="74" y="4"/>
                </a:cubicBezTo>
                <a:cubicBezTo>
                  <a:pt x="72" y="6"/>
                  <a:pt x="71" y="8"/>
                  <a:pt x="71" y="10"/>
                </a:cubicBezTo>
                <a:cubicBezTo>
                  <a:pt x="71" y="10"/>
                  <a:pt x="71" y="10"/>
                  <a:pt x="71" y="10"/>
                </a:cubicBezTo>
                <a:cubicBezTo>
                  <a:pt x="55" y="18"/>
                  <a:pt x="40" y="28"/>
                  <a:pt x="29" y="43"/>
                </a:cubicBezTo>
                <a:cubicBezTo>
                  <a:pt x="18" y="58"/>
                  <a:pt x="10" y="76"/>
                  <a:pt x="7" y="94"/>
                </a:cubicBezTo>
                <a:close/>
                <a:moveTo>
                  <a:pt x="84" y="18"/>
                </a:moveTo>
                <a:cubicBezTo>
                  <a:pt x="83" y="19"/>
                  <a:pt x="82" y="19"/>
                  <a:pt x="80" y="20"/>
                </a:cubicBezTo>
                <a:cubicBezTo>
                  <a:pt x="78" y="17"/>
                  <a:pt x="70" y="8"/>
                  <a:pt x="77" y="6"/>
                </a:cubicBezTo>
                <a:cubicBezTo>
                  <a:pt x="82" y="5"/>
                  <a:pt x="83" y="15"/>
                  <a:pt x="84" y="18"/>
                </a:cubicBezTo>
                <a:close/>
                <a:moveTo>
                  <a:pt x="58" y="86"/>
                </a:moveTo>
                <a:cubicBezTo>
                  <a:pt x="56" y="85"/>
                  <a:pt x="54" y="84"/>
                  <a:pt x="52" y="84"/>
                </a:cubicBezTo>
                <a:cubicBezTo>
                  <a:pt x="49" y="82"/>
                  <a:pt x="57" y="84"/>
                  <a:pt x="58" y="84"/>
                </a:cubicBezTo>
                <a:cubicBezTo>
                  <a:pt x="58" y="85"/>
                  <a:pt x="58" y="85"/>
                  <a:pt x="58" y="86"/>
                </a:cubicBezTo>
                <a:close/>
                <a:moveTo>
                  <a:pt x="56" y="101"/>
                </a:moveTo>
                <a:cubicBezTo>
                  <a:pt x="53" y="99"/>
                  <a:pt x="48" y="100"/>
                  <a:pt x="45" y="99"/>
                </a:cubicBezTo>
                <a:cubicBezTo>
                  <a:pt x="40" y="97"/>
                  <a:pt x="46" y="98"/>
                  <a:pt x="47" y="98"/>
                </a:cubicBezTo>
                <a:cubicBezTo>
                  <a:pt x="48" y="98"/>
                  <a:pt x="49" y="99"/>
                  <a:pt x="51" y="99"/>
                </a:cubicBezTo>
                <a:cubicBezTo>
                  <a:pt x="53" y="99"/>
                  <a:pt x="54" y="100"/>
                  <a:pt x="56" y="99"/>
                </a:cubicBezTo>
                <a:cubicBezTo>
                  <a:pt x="56" y="100"/>
                  <a:pt x="56" y="100"/>
                  <a:pt x="56" y="101"/>
                </a:cubicBezTo>
                <a:close/>
                <a:moveTo>
                  <a:pt x="56" y="97"/>
                </a:moveTo>
                <a:cubicBezTo>
                  <a:pt x="56" y="98"/>
                  <a:pt x="56" y="98"/>
                  <a:pt x="56" y="98"/>
                </a:cubicBezTo>
                <a:cubicBezTo>
                  <a:pt x="53" y="97"/>
                  <a:pt x="49" y="96"/>
                  <a:pt x="46" y="95"/>
                </a:cubicBezTo>
                <a:cubicBezTo>
                  <a:pt x="47" y="95"/>
                  <a:pt x="51" y="95"/>
                  <a:pt x="52" y="96"/>
                </a:cubicBezTo>
                <a:cubicBezTo>
                  <a:pt x="54" y="96"/>
                  <a:pt x="55" y="97"/>
                  <a:pt x="56" y="97"/>
                </a:cubicBezTo>
                <a:cubicBezTo>
                  <a:pt x="56" y="97"/>
                  <a:pt x="56" y="97"/>
                  <a:pt x="56" y="97"/>
                </a:cubicBezTo>
                <a:close/>
                <a:moveTo>
                  <a:pt x="56" y="96"/>
                </a:moveTo>
                <a:cubicBezTo>
                  <a:pt x="53" y="94"/>
                  <a:pt x="50" y="93"/>
                  <a:pt x="47" y="92"/>
                </a:cubicBezTo>
                <a:cubicBezTo>
                  <a:pt x="50" y="93"/>
                  <a:pt x="53" y="93"/>
                  <a:pt x="56" y="93"/>
                </a:cubicBezTo>
                <a:cubicBezTo>
                  <a:pt x="56" y="94"/>
                  <a:pt x="56" y="95"/>
                  <a:pt x="56" y="96"/>
                </a:cubicBezTo>
                <a:close/>
                <a:moveTo>
                  <a:pt x="51" y="90"/>
                </a:moveTo>
                <a:cubicBezTo>
                  <a:pt x="49" y="89"/>
                  <a:pt x="54" y="90"/>
                  <a:pt x="54" y="90"/>
                </a:cubicBezTo>
                <a:cubicBezTo>
                  <a:pt x="55" y="90"/>
                  <a:pt x="56" y="90"/>
                  <a:pt x="57" y="90"/>
                </a:cubicBezTo>
                <a:cubicBezTo>
                  <a:pt x="57" y="90"/>
                  <a:pt x="56" y="91"/>
                  <a:pt x="56" y="92"/>
                </a:cubicBezTo>
                <a:cubicBezTo>
                  <a:pt x="55" y="91"/>
                  <a:pt x="53" y="90"/>
                  <a:pt x="51" y="90"/>
                </a:cubicBezTo>
                <a:close/>
                <a:moveTo>
                  <a:pt x="49" y="88"/>
                </a:moveTo>
                <a:cubicBezTo>
                  <a:pt x="49" y="87"/>
                  <a:pt x="49" y="87"/>
                  <a:pt x="49" y="86"/>
                </a:cubicBezTo>
                <a:cubicBezTo>
                  <a:pt x="51" y="87"/>
                  <a:pt x="55" y="89"/>
                  <a:pt x="57" y="89"/>
                </a:cubicBezTo>
                <a:cubicBezTo>
                  <a:pt x="54" y="89"/>
                  <a:pt x="51" y="88"/>
                  <a:pt x="49" y="88"/>
                </a:cubicBezTo>
                <a:close/>
                <a:moveTo>
                  <a:pt x="49" y="83"/>
                </a:moveTo>
                <a:cubicBezTo>
                  <a:pt x="49" y="83"/>
                  <a:pt x="49" y="83"/>
                  <a:pt x="49" y="83"/>
                </a:cubicBezTo>
                <a:cubicBezTo>
                  <a:pt x="51" y="84"/>
                  <a:pt x="52" y="84"/>
                  <a:pt x="53" y="85"/>
                </a:cubicBezTo>
                <a:cubicBezTo>
                  <a:pt x="55" y="85"/>
                  <a:pt x="60" y="87"/>
                  <a:pt x="55" y="86"/>
                </a:cubicBezTo>
                <a:cubicBezTo>
                  <a:pt x="53" y="86"/>
                  <a:pt x="51" y="85"/>
                  <a:pt x="49" y="86"/>
                </a:cubicBezTo>
                <a:cubicBezTo>
                  <a:pt x="49" y="85"/>
                  <a:pt x="49" y="85"/>
                  <a:pt x="49" y="85"/>
                </a:cubicBezTo>
                <a:cubicBezTo>
                  <a:pt x="49" y="84"/>
                  <a:pt x="49" y="84"/>
                  <a:pt x="49" y="83"/>
                </a:cubicBezTo>
                <a:close/>
                <a:moveTo>
                  <a:pt x="57" y="87"/>
                </a:moveTo>
                <a:cubicBezTo>
                  <a:pt x="57" y="88"/>
                  <a:pt x="57" y="88"/>
                  <a:pt x="57" y="88"/>
                </a:cubicBezTo>
                <a:cubicBezTo>
                  <a:pt x="56" y="88"/>
                  <a:pt x="55" y="88"/>
                  <a:pt x="55" y="87"/>
                </a:cubicBezTo>
                <a:cubicBezTo>
                  <a:pt x="54" y="87"/>
                  <a:pt x="51" y="86"/>
                  <a:pt x="53" y="86"/>
                </a:cubicBezTo>
                <a:cubicBezTo>
                  <a:pt x="54" y="87"/>
                  <a:pt x="56" y="87"/>
                  <a:pt x="57" y="87"/>
                </a:cubicBezTo>
                <a:close/>
                <a:moveTo>
                  <a:pt x="55" y="106"/>
                </a:moveTo>
                <a:cubicBezTo>
                  <a:pt x="53" y="106"/>
                  <a:pt x="51" y="105"/>
                  <a:pt x="49" y="105"/>
                </a:cubicBezTo>
                <a:cubicBezTo>
                  <a:pt x="47" y="104"/>
                  <a:pt x="46" y="104"/>
                  <a:pt x="44" y="103"/>
                </a:cubicBezTo>
                <a:cubicBezTo>
                  <a:pt x="43" y="102"/>
                  <a:pt x="40" y="101"/>
                  <a:pt x="44" y="102"/>
                </a:cubicBezTo>
                <a:cubicBezTo>
                  <a:pt x="48" y="102"/>
                  <a:pt x="52" y="104"/>
                  <a:pt x="56" y="103"/>
                </a:cubicBezTo>
                <a:cubicBezTo>
                  <a:pt x="56" y="104"/>
                  <a:pt x="56" y="105"/>
                  <a:pt x="55" y="106"/>
                </a:cubicBezTo>
                <a:close/>
                <a:moveTo>
                  <a:pt x="45" y="106"/>
                </a:moveTo>
                <a:cubicBezTo>
                  <a:pt x="46" y="107"/>
                  <a:pt x="47" y="107"/>
                  <a:pt x="48" y="107"/>
                </a:cubicBezTo>
                <a:cubicBezTo>
                  <a:pt x="50" y="107"/>
                  <a:pt x="52" y="108"/>
                  <a:pt x="54" y="108"/>
                </a:cubicBezTo>
                <a:cubicBezTo>
                  <a:pt x="53" y="108"/>
                  <a:pt x="52" y="109"/>
                  <a:pt x="50" y="109"/>
                </a:cubicBezTo>
                <a:cubicBezTo>
                  <a:pt x="49" y="109"/>
                  <a:pt x="48" y="109"/>
                  <a:pt x="47" y="108"/>
                </a:cubicBezTo>
                <a:cubicBezTo>
                  <a:pt x="45" y="108"/>
                  <a:pt x="44" y="108"/>
                  <a:pt x="42" y="107"/>
                </a:cubicBezTo>
                <a:cubicBezTo>
                  <a:pt x="40" y="105"/>
                  <a:pt x="45" y="106"/>
                  <a:pt x="45" y="106"/>
                </a:cubicBezTo>
                <a:close/>
                <a:moveTo>
                  <a:pt x="40" y="102"/>
                </a:moveTo>
                <a:cubicBezTo>
                  <a:pt x="40" y="102"/>
                  <a:pt x="40" y="102"/>
                  <a:pt x="40" y="101"/>
                </a:cubicBezTo>
                <a:cubicBezTo>
                  <a:pt x="40" y="101"/>
                  <a:pt x="40" y="101"/>
                  <a:pt x="40" y="101"/>
                </a:cubicBezTo>
                <a:cubicBezTo>
                  <a:pt x="44" y="104"/>
                  <a:pt x="49" y="105"/>
                  <a:pt x="53" y="106"/>
                </a:cubicBezTo>
                <a:cubicBezTo>
                  <a:pt x="53" y="106"/>
                  <a:pt x="54" y="107"/>
                  <a:pt x="55" y="107"/>
                </a:cubicBezTo>
                <a:cubicBezTo>
                  <a:pt x="55" y="107"/>
                  <a:pt x="55" y="107"/>
                  <a:pt x="55" y="107"/>
                </a:cubicBezTo>
                <a:cubicBezTo>
                  <a:pt x="55" y="107"/>
                  <a:pt x="55" y="107"/>
                  <a:pt x="55" y="107"/>
                </a:cubicBezTo>
                <a:cubicBezTo>
                  <a:pt x="53" y="107"/>
                  <a:pt x="51" y="107"/>
                  <a:pt x="50" y="106"/>
                </a:cubicBezTo>
                <a:cubicBezTo>
                  <a:pt x="47" y="106"/>
                  <a:pt x="44" y="105"/>
                  <a:pt x="40" y="105"/>
                </a:cubicBezTo>
                <a:cubicBezTo>
                  <a:pt x="40" y="105"/>
                  <a:pt x="40" y="105"/>
                  <a:pt x="40" y="105"/>
                </a:cubicBezTo>
                <a:cubicBezTo>
                  <a:pt x="40" y="104"/>
                  <a:pt x="40" y="103"/>
                  <a:pt x="40" y="102"/>
                </a:cubicBezTo>
                <a:close/>
                <a:moveTo>
                  <a:pt x="41" y="101"/>
                </a:moveTo>
                <a:cubicBezTo>
                  <a:pt x="41" y="100"/>
                  <a:pt x="42" y="99"/>
                  <a:pt x="42" y="98"/>
                </a:cubicBezTo>
                <a:cubicBezTo>
                  <a:pt x="45" y="100"/>
                  <a:pt x="50" y="100"/>
                  <a:pt x="53" y="101"/>
                </a:cubicBezTo>
                <a:cubicBezTo>
                  <a:pt x="54" y="101"/>
                  <a:pt x="56" y="101"/>
                  <a:pt x="56" y="102"/>
                </a:cubicBezTo>
                <a:cubicBezTo>
                  <a:pt x="56" y="102"/>
                  <a:pt x="56" y="102"/>
                  <a:pt x="56" y="103"/>
                </a:cubicBezTo>
                <a:cubicBezTo>
                  <a:pt x="56" y="103"/>
                  <a:pt x="55" y="103"/>
                  <a:pt x="54" y="103"/>
                </a:cubicBezTo>
                <a:cubicBezTo>
                  <a:pt x="52" y="103"/>
                  <a:pt x="51" y="102"/>
                  <a:pt x="49" y="102"/>
                </a:cubicBezTo>
                <a:cubicBezTo>
                  <a:pt x="46" y="101"/>
                  <a:pt x="44" y="101"/>
                  <a:pt x="41" y="101"/>
                </a:cubicBezTo>
                <a:cubicBezTo>
                  <a:pt x="41" y="101"/>
                  <a:pt x="41" y="101"/>
                  <a:pt x="41" y="101"/>
                </a:cubicBezTo>
                <a:close/>
                <a:moveTo>
                  <a:pt x="43" y="97"/>
                </a:moveTo>
                <a:cubicBezTo>
                  <a:pt x="43" y="96"/>
                  <a:pt x="44" y="96"/>
                  <a:pt x="44" y="95"/>
                </a:cubicBezTo>
                <a:cubicBezTo>
                  <a:pt x="44" y="95"/>
                  <a:pt x="44" y="95"/>
                  <a:pt x="45" y="95"/>
                </a:cubicBezTo>
                <a:cubicBezTo>
                  <a:pt x="46" y="96"/>
                  <a:pt x="48" y="96"/>
                  <a:pt x="50" y="97"/>
                </a:cubicBezTo>
                <a:cubicBezTo>
                  <a:pt x="51" y="98"/>
                  <a:pt x="53" y="98"/>
                  <a:pt x="54" y="98"/>
                </a:cubicBezTo>
                <a:cubicBezTo>
                  <a:pt x="56" y="99"/>
                  <a:pt x="56" y="99"/>
                  <a:pt x="55" y="99"/>
                </a:cubicBezTo>
                <a:cubicBezTo>
                  <a:pt x="51" y="99"/>
                  <a:pt x="47" y="97"/>
                  <a:pt x="43" y="97"/>
                </a:cubicBezTo>
                <a:close/>
                <a:moveTo>
                  <a:pt x="45" y="94"/>
                </a:moveTo>
                <a:cubicBezTo>
                  <a:pt x="46" y="93"/>
                  <a:pt x="46" y="93"/>
                  <a:pt x="46" y="92"/>
                </a:cubicBezTo>
                <a:cubicBezTo>
                  <a:pt x="49" y="93"/>
                  <a:pt x="51" y="94"/>
                  <a:pt x="53" y="95"/>
                </a:cubicBezTo>
                <a:cubicBezTo>
                  <a:pt x="54" y="95"/>
                  <a:pt x="58" y="97"/>
                  <a:pt x="54" y="96"/>
                </a:cubicBezTo>
                <a:cubicBezTo>
                  <a:pt x="51" y="95"/>
                  <a:pt x="48" y="94"/>
                  <a:pt x="45" y="94"/>
                </a:cubicBezTo>
                <a:close/>
                <a:moveTo>
                  <a:pt x="47" y="92"/>
                </a:moveTo>
                <a:cubicBezTo>
                  <a:pt x="47" y="91"/>
                  <a:pt x="48" y="90"/>
                  <a:pt x="48" y="89"/>
                </a:cubicBezTo>
                <a:cubicBezTo>
                  <a:pt x="50" y="90"/>
                  <a:pt x="52" y="91"/>
                  <a:pt x="54" y="91"/>
                </a:cubicBezTo>
                <a:cubicBezTo>
                  <a:pt x="58" y="93"/>
                  <a:pt x="54" y="92"/>
                  <a:pt x="53" y="92"/>
                </a:cubicBezTo>
                <a:cubicBezTo>
                  <a:pt x="51" y="92"/>
                  <a:pt x="49" y="92"/>
                  <a:pt x="47" y="92"/>
                </a:cubicBezTo>
                <a:close/>
                <a:moveTo>
                  <a:pt x="45" y="80"/>
                </a:moveTo>
                <a:cubicBezTo>
                  <a:pt x="44" y="80"/>
                  <a:pt x="44" y="81"/>
                  <a:pt x="43" y="81"/>
                </a:cubicBezTo>
                <a:cubicBezTo>
                  <a:pt x="39" y="80"/>
                  <a:pt x="35" y="78"/>
                  <a:pt x="31" y="77"/>
                </a:cubicBezTo>
                <a:cubicBezTo>
                  <a:pt x="27" y="75"/>
                  <a:pt x="31" y="77"/>
                  <a:pt x="33" y="77"/>
                </a:cubicBezTo>
                <a:cubicBezTo>
                  <a:pt x="34" y="77"/>
                  <a:pt x="35" y="78"/>
                  <a:pt x="36" y="78"/>
                </a:cubicBezTo>
                <a:cubicBezTo>
                  <a:pt x="44" y="79"/>
                  <a:pt x="51" y="82"/>
                  <a:pt x="59" y="82"/>
                </a:cubicBezTo>
                <a:cubicBezTo>
                  <a:pt x="59" y="82"/>
                  <a:pt x="59" y="83"/>
                  <a:pt x="59" y="83"/>
                </a:cubicBezTo>
                <a:cubicBezTo>
                  <a:pt x="58" y="83"/>
                  <a:pt x="58" y="83"/>
                  <a:pt x="58" y="83"/>
                </a:cubicBezTo>
                <a:cubicBezTo>
                  <a:pt x="58" y="83"/>
                  <a:pt x="58" y="83"/>
                  <a:pt x="58" y="83"/>
                </a:cubicBezTo>
                <a:cubicBezTo>
                  <a:pt x="55" y="83"/>
                  <a:pt x="52" y="83"/>
                  <a:pt x="49" y="82"/>
                </a:cubicBezTo>
                <a:cubicBezTo>
                  <a:pt x="49" y="82"/>
                  <a:pt x="49" y="83"/>
                  <a:pt x="49" y="83"/>
                </a:cubicBezTo>
                <a:cubicBezTo>
                  <a:pt x="48" y="81"/>
                  <a:pt x="47" y="80"/>
                  <a:pt x="45" y="80"/>
                </a:cubicBezTo>
                <a:close/>
                <a:moveTo>
                  <a:pt x="85" y="94"/>
                </a:moveTo>
                <a:cubicBezTo>
                  <a:pt x="94" y="98"/>
                  <a:pt x="103" y="101"/>
                  <a:pt x="113" y="104"/>
                </a:cubicBezTo>
                <a:cubicBezTo>
                  <a:pt x="115" y="104"/>
                  <a:pt x="117" y="105"/>
                  <a:pt x="119" y="106"/>
                </a:cubicBezTo>
                <a:cubicBezTo>
                  <a:pt x="119" y="106"/>
                  <a:pt x="119" y="106"/>
                  <a:pt x="119" y="106"/>
                </a:cubicBezTo>
                <a:cubicBezTo>
                  <a:pt x="118" y="106"/>
                  <a:pt x="116" y="106"/>
                  <a:pt x="116" y="106"/>
                </a:cubicBezTo>
                <a:cubicBezTo>
                  <a:pt x="113" y="105"/>
                  <a:pt x="111" y="104"/>
                  <a:pt x="108" y="103"/>
                </a:cubicBezTo>
                <a:cubicBezTo>
                  <a:pt x="102" y="101"/>
                  <a:pt x="95" y="100"/>
                  <a:pt x="89" y="98"/>
                </a:cubicBezTo>
                <a:cubicBezTo>
                  <a:pt x="83" y="97"/>
                  <a:pt x="78" y="95"/>
                  <a:pt x="72" y="93"/>
                </a:cubicBezTo>
                <a:cubicBezTo>
                  <a:pt x="70" y="92"/>
                  <a:pt x="68" y="91"/>
                  <a:pt x="66" y="91"/>
                </a:cubicBezTo>
                <a:cubicBezTo>
                  <a:pt x="66" y="91"/>
                  <a:pt x="66" y="90"/>
                  <a:pt x="67" y="90"/>
                </a:cubicBezTo>
                <a:cubicBezTo>
                  <a:pt x="67" y="89"/>
                  <a:pt x="67" y="89"/>
                  <a:pt x="67" y="89"/>
                </a:cubicBezTo>
                <a:cubicBezTo>
                  <a:pt x="67" y="89"/>
                  <a:pt x="67" y="89"/>
                  <a:pt x="67" y="89"/>
                </a:cubicBezTo>
                <a:cubicBezTo>
                  <a:pt x="73" y="91"/>
                  <a:pt x="79" y="93"/>
                  <a:pt x="85" y="94"/>
                </a:cubicBezTo>
                <a:close/>
                <a:moveTo>
                  <a:pt x="90" y="96"/>
                </a:moveTo>
                <a:cubicBezTo>
                  <a:pt x="92" y="96"/>
                  <a:pt x="94" y="97"/>
                  <a:pt x="95" y="97"/>
                </a:cubicBezTo>
                <a:cubicBezTo>
                  <a:pt x="103" y="99"/>
                  <a:pt x="111" y="102"/>
                  <a:pt x="119" y="102"/>
                </a:cubicBezTo>
                <a:cubicBezTo>
                  <a:pt x="119" y="103"/>
                  <a:pt x="119" y="104"/>
                  <a:pt x="119" y="105"/>
                </a:cubicBezTo>
                <a:cubicBezTo>
                  <a:pt x="116" y="104"/>
                  <a:pt x="113" y="104"/>
                  <a:pt x="111" y="102"/>
                </a:cubicBezTo>
                <a:cubicBezTo>
                  <a:pt x="106" y="101"/>
                  <a:pt x="100" y="99"/>
                  <a:pt x="95" y="98"/>
                </a:cubicBezTo>
                <a:cubicBezTo>
                  <a:pt x="94" y="97"/>
                  <a:pt x="92" y="96"/>
                  <a:pt x="90" y="96"/>
                </a:cubicBezTo>
                <a:close/>
                <a:moveTo>
                  <a:pt x="119" y="101"/>
                </a:moveTo>
                <a:cubicBezTo>
                  <a:pt x="116" y="100"/>
                  <a:pt x="114" y="100"/>
                  <a:pt x="111" y="99"/>
                </a:cubicBezTo>
                <a:cubicBezTo>
                  <a:pt x="107" y="98"/>
                  <a:pt x="102" y="96"/>
                  <a:pt x="97" y="95"/>
                </a:cubicBezTo>
                <a:cubicBezTo>
                  <a:pt x="88" y="91"/>
                  <a:pt x="78" y="89"/>
                  <a:pt x="70" y="84"/>
                </a:cubicBezTo>
                <a:cubicBezTo>
                  <a:pt x="76" y="88"/>
                  <a:pt x="87" y="90"/>
                  <a:pt x="95" y="92"/>
                </a:cubicBezTo>
                <a:cubicBezTo>
                  <a:pt x="103" y="94"/>
                  <a:pt x="112" y="95"/>
                  <a:pt x="120" y="99"/>
                </a:cubicBezTo>
                <a:cubicBezTo>
                  <a:pt x="119" y="99"/>
                  <a:pt x="119" y="100"/>
                  <a:pt x="119" y="101"/>
                </a:cubicBezTo>
                <a:close/>
                <a:moveTo>
                  <a:pt x="120" y="109"/>
                </a:moveTo>
                <a:cubicBezTo>
                  <a:pt x="116" y="107"/>
                  <a:pt x="112" y="106"/>
                  <a:pt x="108" y="105"/>
                </a:cubicBezTo>
                <a:cubicBezTo>
                  <a:pt x="103" y="103"/>
                  <a:pt x="98" y="102"/>
                  <a:pt x="93" y="100"/>
                </a:cubicBezTo>
                <a:cubicBezTo>
                  <a:pt x="87" y="99"/>
                  <a:pt x="81" y="97"/>
                  <a:pt x="76" y="95"/>
                </a:cubicBezTo>
                <a:cubicBezTo>
                  <a:pt x="83" y="97"/>
                  <a:pt x="90" y="99"/>
                  <a:pt x="97" y="101"/>
                </a:cubicBezTo>
                <a:cubicBezTo>
                  <a:pt x="102" y="102"/>
                  <a:pt x="106" y="103"/>
                  <a:pt x="110" y="105"/>
                </a:cubicBezTo>
                <a:cubicBezTo>
                  <a:pt x="113" y="106"/>
                  <a:pt x="116" y="107"/>
                  <a:pt x="119" y="107"/>
                </a:cubicBezTo>
                <a:cubicBezTo>
                  <a:pt x="119" y="107"/>
                  <a:pt x="119" y="108"/>
                  <a:pt x="120" y="109"/>
                </a:cubicBezTo>
                <a:close/>
                <a:moveTo>
                  <a:pt x="121" y="113"/>
                </a:moveTo>
                <a:cubicBezTo>
                  <a:pt x="117" y="111"/>
                  <a:pt x="113" y="110"/>
                  <a:pt x="109" y="109"/>
                </a:cubicBezTo>
                <a:cubicBezTo>
                  <a:pt x="105" y="108"/>
                  <a:pt x="102" y="106"/>
                  <a:pt x="98" y="104"/>
                </a:cubicBezTo>
                <a:cubicBezTo>
                  <a:pt x="102" y="105"/>
                  <a:pt x="106" y="107"/>
                  <a:pt x="109" y="108"/>
                </a:cubicBezTo>
                <a:cubicBezTo>
                  <a:pt x="113" y="109"/>
                  <a:pt x="116" y="110"/>
                  <a:pt x="120" y="110"/>
                </a:cubicBezTo>
                <a:cubicBezTo>
                  <a:pt x="120" y="111"/>
                  <a:pt x="121" y="112"/>
                  <a:pt x="121" y="113"/>
                </a:cubicBezTo>
                <a:close/>
                <a:moveTo>
                  <a:pt x="122" y="116"/>
                </a:moveTo>
                <a:cubicBezTo>
                  <a:pt x="114" y="112"/>
                  <a:pt x="104" y="110"/>
                  <a:pt x="95" y="108"/>
                </a:cubicBezTo>
                <a:cubicBezTo>
                  <a:pt x="84" y="105"/>
                  <a:pt x="74" y="102"/>
                  <a:pt x="63" y="99"/>
                </a:cubicBezTo>
                <a:cubicBezTo>
                  <a:pt x="63" y="99"/>
                  <a:pt x="63" y="99"/>
                  <a:pt x="63" y="99"/>
                </a:cubicBezTo>
                <a:cubicBezTo>
                  <a:pt x="63" y="98"/>
                  <a:pt x="63" y="98"/>
                  <a:pt x="63" y="97"/>
                </a:cubicBezTo>
                <a:cubicBezTo>
                  <a:pt x="74" y="101"/>
                  <a:pt x="85" y="104"/>
                  <a:pt x="96" y="108"/>
                </a:cubicBezTo>
                <a:cubicBezTo>
                  <a:pt x="101" y="109"/>
                  <a:pt x="106" y="110"/>
                  <a:pt x="111" y="112"/>
                </a:cubicBezTo>
                <a:cubicBezTo>
                  <a:pt x="114" y="113"/>
                  <a:pt x="118" y="114"/>
                  <a:pt x="122" y="114"/>
                </a:cubicBezTo>
                <a:cubicBezTo>
                  <a:pt x="122" y="115"/>
                  <a:pt x="122" y="116"/>
                  <a:pt x="122" y="116"/>
                </a:cubicBezTo>
                <a:close/>
                <a:moveTo>
                  <a:pt x="123" y="120"/>
                </a:moveTo>
                <a:cubicBezTo>
                  <a:pt x="115" y="116"/>
                  <a:pt x="106" y="113"/>
                  <a:pt x="97" y="110"/>
                </a:cubicBezTo>
                <a:cubicBezTo>
                  <a:pt x="90" y="108"/>
                  <a:pt x="83" y="105"/>
                  <a:pt x="76" y="103"/>
                </a:cubicBezTo>
                <a:cubicBezTo>
                  <a:pt x="77" y="103"/>
                  <a:pt x="77" y="103"/>
                  <a:pt x="78" y="104"/>
                </a:cubicBezTo>
                <a:cubicBezTo>
                  <a:pt x="83" y="105"/>
                  <a:pt x="88" y="107"/>
                  <a:pt x="93" y="108"/>
                </a:cubicBezTo>
                <a:cubicBezTo>
                  <a:pt x="103" y="111"/>
                  <a:pt x="113" y="113"/>
                  <a:pt x="123" y="117"/>
                </a:cubicBezTo>
                <a:cubicBezTo>
                  <a:pt x="123" y="118"/>
                  <a:pt x="123" y="119"/>
                  <a:pt x="123" y="120"/>
                </a:cubicBezTo>
                <a:close/>
                <a:moveTo>
                  <a:pt x="71" y="110"/>
                </a:moveTo>
                <a:cubicBezTo>
                  <a:pt x="77" y="112"/>
                  <a:pt x="83" y="114"/>
                  <a:pt x="90" y="115"/>
                </a:cubicBezTo>
                <a:cubicBezTo>
                  <a:pt x="96" y="117"/>
                  <a:pt x="102" y="119"/>
                  <a:pt x="108" y="121"/>
                </a:cubicBezTo>
                <a:cubicBezTo>
                  <a:pt x="112" y="122"/>
                  <a:pt x="115" y="123"/>
                  <a:pt x="118" y="124"/>
                </a:cubicBezTo>
                <a:cubicBezTo>
                  <a:pt x="120" y="125"/>
                  <a:pt x="121" y="126"/>
                  <a:pt x="123" y="126"/>
                </a:cubicBezTo>
                <a:cubicBezTo>
                  <a:pt x="123" y="127"/>
                  <a:pt x="123" y="128"/>
                  <a:pt x="123" y="129"/>
                </a:cubicBezTo>
                <a:cubicBezTo>
                  <a:pt x="113" y="125"/>
                  <a:pt x="104" y="122"/>
                  <a:pt x="94" y="119"/>
                </a:cubicBezTo>
                <a:cubicBezTo>
                  <a:pt x="88" y="117"/>
                  <a:pt x="82" y="115"/>
                  <a:pt x="76" y="114"/>
                </a:cubicBezTo>
                <a:cubicBezTo>
                  <a:pt x="71" y="112"/>
                  <a:pt x="67" y="111"/>
                  <a:pt x="62" y="109"/>
                </a:cubicBezTo>
                <a:cubicBezTo>
                  <a:pt x="62" y="109"/>
                  <a:pt x="62" y="108"/>
                  <a:pt x="62" y="108"/>
                </a:cubicBezTo>
                <a:cubicBezTo>
                  <a:pt x="65" y="109"/>
                  <a:pt x="68" y="110"/>
                  <a:pt x="71" y="110"/>
                </a:cubicBezTo>
                <a:close/>
                <a:moveTo>
                  <a:pt x="123" y="125"/>
                </a:moveTo>
                <a:cubicBezTo>
                  <a:pt x="119" y="123"/>
                  <a:pt x="115" y="121"/>
                  <a:pt x="111" y="120"/>
                </a:cubicBezTo>
                <a:cubicBezTo>
                  <a:pt x="106" y="118"/>
                  <a:pt x="101" y="116"/>
                  <a:pt x="96" y="114"/>
                </a:cubicBezTo>
                <a:cubicBezTo>
                  <a:pt x="90" y="112"/>
                  <a:pt x="85" y="111"/>
                  <a:pt x="79" y="109"/>
                </a:cubicBezTo>
                <a:cubicBezTo>
                  <a:pt x="79" y="109"/>
                  <a:pt x="78" y="108"/>
                  <a:pt x="77" y="108"/>
                </a:cubicBezTo>
                <a:cubicBezTo>
                  <a:pt x="77" y="108"/>
                  <a:pt x="77" y="108"/>
                  <a:pt x="78" y="108"/>
                </a:cubicBezTo>
                <a:cubicBezTo>
                  <a:pt x="83" y="110"/>
                  <a:pt x="88" y="111"/>
                  <a:pt x="93" y="112"/>
                </a:cubicBezTo>
                <a:cubicBezTo>
                  <a:pt x="103" y="115"/>
                  <a:pt x="113" y="120"/>
                  <a:pt x="123" y="122"/>
                </a:cubicBezTo>
                <a:cubicBezTo>
                  <a:pt x="123" y="123"/>
                  <a:pt x="123" y="124"/>
                  <a:pt x="123" y="125"/>
                </a:cubicBezTo>
                <a:close/>
                <a:moveTo>
                  <a:pt x="123" y="133"/>
                </a:moveTo>
                <a:cubicBezTo>
                  <a:pt x="120" y="131"/>
                  <a:pt x="118" y="130"/>
                  <a:pt x="115" y="129"/>
                </a:cubicBezTo>
                <a:cubicBezTo>
                  <a:pt x="117" y="130"/>
                  <a:pt x="120" y="130"/>
                  <a:pt x="123" y="131"/>
                </a:cubicBezTo>
                <a:cubicBezTo>
                  <a:pt x="123" y="131"/>
                  <a:pt x="123" y="131"/>
                  <a:pt x="123" y="131"/>
                </a:cubicBezTo>
                <a:cubicBezTo>
                  <a:pt x="123" y="132"/>
                  <a:pt x="123" y="132"/>
                  <a:pt x="123" y="133"/>
                </a:cubicBezTo>
                <a:close/>
                <a:moveTo>
                  <a:pt x="125" y="138"/>
                </a:moveTo>
                <a:cubicBezTo>
                  <a:pt x="117" y="134"/>
                  <a:pt x="109" y="130"/>
                  <a:pt x="100" y="127"/>
                </a:cubicBezTo>
                <a:cubicBezTo>
                  <a:pt x="104" y="128"/>
                  <a:pt x="108" y="130"/>
                  <a:pt x="112" y="131"/>
                </a:cubicBezTo>
                <a:cubicBezTo>
                  <a:pt x="116" y="132"/>
                  <a:pt x="120" y="135"/>
                  <a:pt x="124" y="136"/>
                </a:cubicBezTo>
                <a:cubicBezTo>
                  <a:pt x="124" y="136"/>
                  <a:pt x="125" y="137"/>
                  <a:pt x="125" y="138"/>
                </a:cubicBezTo>
                <a:cubicBezTo>
                  <a:pt x="125" y="138"/>
                  <a:pt x="125" y="138"/>
                  <a:pt x="125" y="138"/>
                </a:cubicBezTo>
                <a:close/>
                <a:moveTo>
                  <a:pt x="127" y="141"/>
                </a:moveTo>
                <a:cubicBezTo>
                  <a:pt x="123" y="139"/>
                  <a:pt x="118" y="138"/>
                  <a:pt x="114" y="137"/>
                </a:cubicBezTo>
                <a:cubicBezTo>
                  <a:pt x="108" y="134"/>
                  <a:pt x="103" y="132"/>
                  <a:pt x="97" y="130"/>
                </a:cubicBezTo>
                <a:cubicBezTo>
                  <a:pt x="94" y="129"/>
                  <a:pt x="90" y="128"/>
                  <a:pt x="87" y="126"/>
                </a:cubicBezTo>
                <a:cubicBezTo>
                  <a:pt x="89" y="127"/>
                  <a:pt x="91" y="128"/>
                  <a:pt x="93" y="128"/>
                </a:cubicBezTo>
                <a:cubicBezTo>
                  <a:pt x="100" y="130"/>
                  <a:pt x="108" y="132"/>
                  <a:pt x="115" y="135"/>
                </a:cubicBezTo>
                <a:cubicBezTo>
                  <a:pt x="118" y="137"/>
                  <a:pt x="122" y="139"/>
                  <a:pt x="126" y="140"/>
                </a:cubicBezTo>
                <a:cubicBezTo>
                  <a:pt x="126" y="140"/>
                  <a:pt x="126" y="141"/>
                  <a:pt x="127" y="141"/>
                </a:cubicBezTo>
                <a:close/>
                <a:moveTo>
                  <a:pt x="129" y="146"/>
                </a:moveTo>
                <a:cubicBezTo>
                  <a:pt x="125" y="144"/>
                  <a:pt x="120" y="143"/>
                  <a:pt x="116" y="141"/>
                </a:cubicBezTo>
                <a:cubicBezTo>
                  <a:pt x="109" y="139"/>
                  <a:pt x="103" y="136"/>
                  <a:pt x="96" y="133"/>
                </a:cubicBezTo>
                <a:cubicBezTo>
                  <a:pt x="95" y="133"/>
                  <a:pt x="95" y="133"/>
                  <a:pt x="94" y="133"/>
                </a:cubicBezTo>
                <a:cubicBezTo>
                  <a:pt x="101" y="135"/>
                  <a:pt x="107" y="137"/>
                  <a:pt x="113" y="139"/>
                </a:cubicBezTo>
                <a:cubicBezTo>
                  <a:pt x="118" y="140"/>
                  <a:pt x="122" y="142"/>
                  <a:pt x="127" y="143"/>
                </a:cubicBezTo>
                <a:cubicBezTo>
                  <a:pt x="128" y="144"/>
                  <a:pt x="128" y="145"/>
                  <a:pt x="129" y="146"/>
                </a:cubicBezTo>
                <a:close/>
                <a:moveTo>
                  <a:pt x="80" y="129"/>
                </a:moveTo>
                <a:cubicBezTo>
                  <a:pt x="84" y="130"/>
                  <a:pt x="88" y="132"/>
                  <a:pt x="92" y="133"/>
                </a:cubicBezTo>
                <a:cubicBezTo>
                  <a:pt x="99" y="135"/>
                  <a:pt x="106" y="138"/>
                  <a:pt x="112" y="141"/>
                </a:cubicBezTo>
                <a:cubicBezTo>
                  <a:pt x="118" y="143"/>
                  <a:pt x="124" y="144"/>
                  <a:pt x="129" y="147"/>
                </a:cubicBezTo>
                <a:cubicBezTo>
                  <a:pt x="129" y="147"/>
                  <a:pt x="129" y="147"/>
                  <a:pt x="129" y="147"/>
                </a:cubicBezTo>
                <a:cubicBezTo>
                  <a:pt x="124" y="144"/>
                  <a:pt x="118" y="143"/>
                  <a:pt x="112" y="141"/>
                </a:cubicBezTo>
                <a:cubicBezTo>
                  <a:pt x="105" y="139"/>
                  <a:pt x="99" y="137"/>
                  <a:pt x="93" y="134"/>
                </a:cubicBezTo>
                <a:cubicBezTo>
                  <a:pt x="86" y="132"/>
                  <a:pt x="79" y="130"/>
                  <a:pt x="72" y="128"/>
                </a:cubicBezTo>
                <a:cubicBezTo>
                  <a:pt x="67" y="126"/>
                  <a:pt x="61" y="124"/>
                  <a:pt x="55" y="122"/>
                </a:cubicBezTo>
                <a:cubicBezTo>
                  <a:pt x="55" y="121"/>
                  <a:pt x="55" y="121"/>
                  <a:pt x="56" y="120"/>
                </a:cubicBezTo>
                <a:cubicBezTo>
                  <a:pt x="58" y="121"/>
                  <a:pt x="60" y="121"/>
                  <a:pt x="61" y="122"/>
                </a:cubicBezTo>
                <a:cubicBezTo>
                  <a:pt x="62" y="122"/>
                  <a:pt x="62" y="122"/>
                  <a:pt x="63" y="122"/>
                </a:cubicBezTo>
                <a:cubicBezTo>
                  <a:pt x="66" y="123"/>
                  <a:pt x="69" y="125"/>
                  <a:pt x="72" y="126"/>
                </a:cubicBezTo>
                <a:cubicBezTo>
                  <a:pt x="75" y="127"/>
                  <a:pt x="78" y="128"/>
                  <a:pt x="80" y="129"/>
                </a:cubicBezTo>
                <a:close/>
                <a:moveTo>
                  <a:pt x="74" y="129"/>
                </a:moveTo>
                <a:cubicBezTo>
                  <a:pt x="74" y="129"/>
                  <a:pt x="75" y="129"/>
                  <a:pt x="76" y="130"/>
                </a:cubicBezTo>
                <a:cubicBezTo>
                  <a:pt x="75" y="130"/>
                  <a:pt x="75" y="129"/>
                  <a:pt x="75" y="129"/>
                </a:cubicBezTo>
                <a:cubicBezTo>
                  <a:pt x="71" y="128"/>
                  <a:pt x="68" y="127"/>
                  <a:pt x="65" y="126"/>
                </a:cubicBezTo>
                <a:cubicBezTo>
                  <a:pt x="68" y="127"/>
                  <a:pt x="71" y="128"/>
                  <a:pt x="74" y="129"/>
                </a:cubicBezTo>
                <a:close/>
                <a:moveTo>
                  <a:pt x="130" y="152"/>
                </a:moveTo>
                <a:cubicBezTo>
                  <a:pt x="119" y="146"/>
                  <a:pt x="107" y="142"/>
                  <a:pt x="95" y="137"/>
                </a:cubicBezTo>
                <a:cubicBezTo>
                  <a:pt x="91" y="135"/>
                  <a:pt x="86" y="133"/>
                  <a:pt x="82" y="132"/>
                </a:cubicBezTo>
                <a:cubicBezTo>
                  <a:pt x="86" y="133"/>
                  <a:pt x="90" y="134"/>
                  <a:pt x="94" y="136"/>
                </a:cubicBezTo>
                <a:cubicBezTo>
                  <a:pt x="101" y="138"/>
                  <a:pt x="108" y="140"/>
                  <a:pt x="115" y="142"/>
                </a:cubicBezTo>
                <a:cubicBezTo>
                  <a:pt x="118" y="144"/>
                  <a:pt x="122" y="145"/>
                  <a:pt x="125" y="146"/>
                </a:cubicBezTo>
                <a:cubicBezTo>
                  <a:pt x="127" y="147"/>
                  <a:pt x="128" y="148"/>
                  <a:pt x="129" y="148"/>
                </a:cubicBezTo>
                <a:cubicBezTo>
                  <a:pt x="130" y="149"/>
                  <a:pt x="130" y="151"/>
                  <a:pt x="130" y="152"/>
                </a:cubicBezTo>
                <a:close/>
                <a:moveTo>
                  <a:pt x="63" y="129"/>
                </a:moveTo>
                <a:cubicBezTo>
                  <a:pt x="66" y="130"/>
                  <a:pt x="69" y="131"/>
                  <a:pt x="73" y="132"/>
                </a:cubicBezTo>
                <a:cubicBezTo>
                  <a:pt x="80" y="134"/>
                  <a:pt x="86" y="137"/>
                  <a:pt x="93" y="140"/>
                </a:cubicBezTo>
                <a:cubicBezTo>
                  <a:pt x="100" y="142"/>
                  <a:pt x="106" y="145"/>
                  <a:pt x="113" y="148"/>
                </a:cubicBezTo>
                <a:cubicBezTo>
                  <a:pt x="119" y="150"/>
                  <a:pt x="125" y="152"/>
                  <a:pt x="131" y="154"/>
                </a:cubicBezTo>
                <a:cubicBezTo>
                  <a:pt x="131" y="156"/>
                  <a:pt x="131" y="157"/>
                  <a:pt x="132" y="158"/>
                </a:cubicBezTo>
                <a:cubicBezTo>
                  <a:pt x="120" y="151"/>
                  <a:pt x="108" y="147"/>
                  <a:pt x="96" y="142"/>
                </a:cubicBezTo>
                <a:cubicBezTo>
                  <a:pt x="90" y="139"/>
                  <a:pt x="83" y="137"/>
                  <a:pt x="77" y="134"/>
                </a:cubicBezTo>
                <a:cubicBezTo>
                  <a:pt x="70" y="132"/>
                  <a:pt x="63" y="130"/>
                  <a:pt x="58" y="127"/>
                </a:cubicBezTo>
                <a:cubicBezTo>
                  <a:pt x="54" y="124"/>
                  <a:pt x="61" y="128"/>
                  <a:pt x="63" y="129"/>
                </a:cubicBezTo>
                <a:close/>
                <a:moveTo>
                  <a:pt x="132" y="163"/>
                </a:moveTo>
                <a:cubicBezTo>
                  <a:pt x="127" y="160"/>
                  <a:pt x="121" y="159"/>
                  <a:pt x="116" y="157"/>
                </a:cubicBezTo>
                <a:cubicBezTo>
                  <a:pt x="109" y="154"/>
                  <a:pt x="103" y="151"/>
                  <a:pt x="96" y="148"/>
                </a:cubicBezTo>
                <a:cubicBezTo>
                  <a:pt x="94" y="147"/>
                  <a:pt x="92" y="146"/>
                  <a:pt x="90" y="144"/>
                </a:cubicBezTo>
                <a:cubicBezTo>
                  <a:pt x="92" y="145"/>
                  <a:pt x="93" y="146"/>
                  <a:pt x="95" y="146"/>
                </a:cubicBezTo>
                <a:cubicBezTo>
                  <a:pt x="102" y="149"/>
                  <a:pt x="109" y="151"/>
                  <a:pt x="116" y="153"/>
                </a:cubicBezTo>
                <a:cubicBezTo>
                  <a:pt x="121" y="155"/>
                  <a:pt x="126" y="158"/>
                  <a:pt x="132" y="159"/>
                </a:cubicBezTo>
                <a:cubicBezTo>
                  <a:pt x="132" y="160"/>
                  <a:pt x="132" y="162"/>
                  <a:pt x="132" y="163"/>
                </a:cubicBezTo>
                <a:close/>
                <a:moveTo>
                  <a:pt x="129" y="162"/>
                </a:moveTo>
                <a:cubicBezTo>
                  <a:pt x="129" y="162"/>
                  <a:pt x="128" y="162"/>
                  <a:pt x="128" y="162"/>
                </a:cubicBezTo>
                <a:cubicBezTo>
                  <a:pt x="128" y="162"/>
                  <a:pt x="129" y="162"/>
                  <a:pt x="129" y="162"/>
                </a:cubicBezTo>
                <a:close/>
                <a:moveTo>
                  <a:pt x="130" y="163"/>
                </a:moveTo>
                <a:cubicBezTo>
                  <a:pt x="130" y="163"/>
                  <a:pt x="130" y="163"/>
                  <a:pt x="130" y="163"/>
                </a:cubicBezTo>
                <a:cubicBezTo>
                  <a:pt x="130" y="163"/>
                  <a:pt x="130" y="163"/>
                  <a:pt x="130" y="163"/>
                </a:cubicBezTo>
                <a:close/>
                <a:moveTo>
                  <a:pt x="132" y="164"/>
                </a:moveTo>
                <a:cubicBezTo>
                  <a:pt x="132" y="165"/>
                  <a:pt x="132" y="166"/>
                  <a:pt x="132" y="167"/>
                </a:cubicBezTo>
                <a:cubicBezTo>
                  <a:pt x="130" y="165"/>
                  <a:pt x="128" y="164"/>
                  <a:pt x="126" y="163"/>
                </a:cubicBezTo>
                <a:cubicBezTo>
                  <a:pt x="120" y="161"/>
                  <a:pt x="114" y="159"/>
                  <a:pt x="109" y="156"/>
                </a:cubicBezTo>
                <a:cubicBezTo>
                  <a:pt x="105" y="155"/>
                  <a:pt x="101" y="153"/>
                  <a:pt x="97" y="151"/>
                </a:cubicBezTo>
                <a:cubicBezTo>
                  <a:pt x="99" y="152"/>
                  <a:pt x="102" y="153"/>
                  <a:pt x="104" y="154"/>
                </a:cubicBezTo>
                <a:cubicBezTo>
                  <a:pt x="113" y="157"/>
                  <a:pt x="123" y="161"/>
                  <a:pt x="132" y="164"/>
                </a:cubicBezTo>
                <a:close/>
                <a:moveTo>
                  <a:pt x="132" y="169"/>
                </a:moveTo>
                <a:cubicBezTo>
                  <a:pt x="131" y="170"/>
                  <a:pt x="131" y="171"/>
                  <a:pt x="131" y="171"/>
                </a:cubicBezTo>
                <a:cubicBezTo>
                  <a:pt x="129" y="170"/>
                  <a:pt x="126" y="169"/>
                  <a:pt x="124" y="168"/>
                </a:cubicBezTo>
                <a:cubicBezTo>
                  <a:pt x="119" y="166"/>
                  <a:pt x="114" y="163"/>
                  <a:pt x="109" y="161"/>
                </a:cubicBezTo>
                <a:cubicBezTo>
                  <a:pt x="104" y="159"/>
                  <a:pt x="100" y="158"/>
                  <a:pt x="95" y="156"/>
                </a:cubicBezTo>
                <a:cubicBezTo>
                  <a:pt x="94" y="155"/>
                  <a:pt x="93" y="155"/>
                  <a:pt x="92" y="155"/>
                </a:cubicBezTo>
                <a:cubicBezTo>
                  <a:pt x="97" y="156"/>
                  <a:pt x="101" y="158"/>
                  <a:pt x="105" y="159"/>
                </a:cubicBezTo>
                <a:cubicBezTo>
                  <a:pt x="110" y="161"/>
                  <a:pt x="116" y="162"/>
                  <a:pt x="121" y="164"/>
                </a:cubicBezTo>
                <a:cubicBezTo>
                  <a:pt x="124" y="165"/>
                  <a:pt x="128" y="167"/>
                  <a:pt x="132" y="169"/>
                </a:cubicBezTo>
                <a:close/>
                <a:moveTo>
                  <a:pt x="90" y="159"/>
                </a:moveTo>
                <a:cubicBezTo>
                  <a:pt x="92" y="160"/>
                  <a:pt x="95" y="160"/>
                  <a:pt x="98" y="161"/>
                </a:cubicBezTo>
                <a:cubicBezTo>
                  <a:pt x="102" y="162"/>
                  <a:pt x="106" y="164"/>
                  <a:pt x="110" y="166"/>
                </a:cubicBezTo>
                <a:cubicBezTo>
                  <a:pt x="117" y="169"/>
                  <a:pt x="123" y="172"/>
                  <a:pt x="130" y="172"/>
                </a:cubicBezTo>
                <a:cubicBezTo>
                  <a:pt x="129" y="174"/>
                  <a:pt x="128" y="175"/>
                  <a:pt x="125" y="176"/>
                </a:cubicBezTo>
                <a:cubicBezTo>
                  <a:pt x="120" y="177"/>
                  <a:pt x="114" y="174"/>
                  <a:pt x="109" y="170"/>
                </a:cubicBezTo>
                <a:cubicBezTo>
                  <a:pt x="110" y="171"/>
                  <a:pt x="111" y="171"/>
                  <a:pt x="112" y="171"/>
                </a:cubicBezTo>
                <a:cubicBezTo>
                  <a:pt x="113" y="172"/>
                  <a:pt x="114" y="172"/>
                  <a:pt x="115" y="172"/>
                </a:cubicBezTo>
                <a:cubicBezTo>
                  <a:pt x="115" y="172"/>
                  <a:pt x="119" y="174"/>
                  <a:pt x="119" y="174"/>
                </a:cubicBezTo>
                <a:cubicBezTo>
                  <a:pt x="118" y="174"/>
                  <a:pt x="118" y="175"/>
                  <a:pt x="119" y="175"/>
                </a:cubicBezTo>
                <a:cubicBezTo>
                  <a:pt x="119" y="175"/>
                  <a:pt x="119" y="175"/>
                  <a:pt x="119" y="175"/>
                </a:cubicBezTo>
                <a:cubicBezTo>
                  <a:pt x="120" y="175"/>
                  <a:pt x="120" y="175"/>
                  <a:pt x="120" y="175"/>
                </a:cubicBezTo>
                <a:cubicBezTo>
                  <a:pt x="118" y="173"/>
                  <a:pt x="116" y="172"/>
                  <a:pt x="114" y="171"/>
                </a:cubicBezTo>
                <a:cubicBezTo>
                  <a:pt x="112" y="171"/>
                  <a:pt x="110" y="170"/>
                  <a:pt x="109" y="169"/>
                </a:cubicBezTo>
                <a:cubicBezTo>
                  <a:pt x="107" y="168"/>
                  <a:pt x="111" y="170"/>
                  <a:pt x="111" y="170"/>
                </a:cubicBezTo>
                <a:cubicBezTo>
                  <a:pt x="115" y="171"/>
                  <a:pt x="118" y="173"/>
                  <a:pt x="122" y="174"/>
                </a:cubicBezTo>
                <a:cubicBezTo>
                  <a:pt x="123" y="175"/>
                  <a:pt x="125" y="175"/>
                  <a:pt x="127" y="175"/>
                </a:cubicBezTo>
                <a:cubicBezTo>
                  <a:pt x="127" y="175"/>
                  <a:pt x="127" y="174"/>
                  <a:pt x="127" y="174"/>
                </a:cubicBezTo>
                <a:cubicBezTo>
                  <a:pt x="125" y="172"/>
                  <a:pt x="122" y="172"/>
                  <a:pt x="120" y="171"/>
                </a:cubicBezTo>
                <a:cubicBezTo>
                  <a:pt x="117" y="169"/>
                  <a:pt x="114" y="168"/>
                  <a:pt x="111" y="166"/>
                </a:cubicBezTo>
                <a:cubicBezTo>
                  <a:pt x="106" y="165"/>
                  <a:pt x="102" y="163"/>
                  <a:pt x="98" y="162"/>
                </a:cubicBezTo>
                <a:cubicBezTo>
                  <a:pt x="96" y="161"/>
                  <a:pt x="94" y="160"/>
                  <a:pt x="91" y="160"/>
                </a:cubicBezTo>
                <a:cubicBezTo>
                  <a:pt x="91" y="159"/>
                  <a:pt x="90" y="159"/>
                  <a:pt x="90" y="159"/>
                </a:cubicBezTo>
                <a:close/>
                <a:moveTo>
                  <a:pt x="96" y="162"/>
                </a:moveTo>
                <a:cubicBezTo>
                  <a:pt x="97" y="162"/>
                  <a:pt x="98" y="162"/>
                  <a:pt x="99" y="163"/>
                </a:cubicBezTo>
                <a:cubicBezTo>
                  <a:pt x="105" y="165"/>
                  <a:pt x="111" y="167"/>
                  <a:pt x="116" y="170"/>
                </a:cubicBezTo>
                <a:cubicBezTo>
                  <a:pt x="119" y="171"/>
                  <a:pt x="121" y="172"/>
                  <a:pt x="123" y="173"/>
                </a:cubicBezTo>
                <a:cubicBezTo>
                  <a:pt x="127" y="174"/>
                  <a:pt x="124" y="174"/>
                  <a:pt x="123" y="174"/>
                </a:cubicBezTo>
                <a:cubicBezTo>
                  <a:pt x="122" y="173"/>
                  <a:pt x="121" y="173"/>
                  <a:pt x="120" y="172"/>
                </a:cubicBezTo>
                <a:cubicBezTo>
                  <a:pt x="115" y="170"/>
                  <a:pt x="111" y="169"/>
                  <a:pt x="107" y="168"/>
                </a:cubicBezTo>
                <a:cubicBezTo>
                  <a:pt x="106" y="168"/>
                  <a:pt x="106" y="168"/>
                  <a:pt x="106" y="168"/>
                </a:cubicBezTo>
                <a:cubicBezTo>
                  <a:pt x="103" y="166"/>
                  <a:pt x="99" y="164"/>
                  <a:pt x="96" y="162"/>
                </a:cubicBezTo>
                <a:close/>
                <a:moveTo>
                  <a:pt x="79" y="150"/>
                </a:moveTo>
                <a:cubicBezTo>
                  <a:pt x="87" y="154"/>
                  <a:pt x="95" y="157"/>
                  <a:pt x="104" y="160"/>
                </a:cubicBezTo>
                <a:cubicBezTo>
                  <a:pt x="111" y="163"/>
                  <a:pt x="119" y="167"/>
                  <a:pt x="127" y="170"/>
                </a:cubicBezTo>
                <a:cubicBezTo>
                  <a:pt x="128" y="170"/>
                  <a:pt x="129" y="171"/>
                  <a:pt x="130" y="171"/>
                </a:cubicBezTo>
                <a:cubicBezTo>
                  <a:pt x="128" y="172"/>
                  <a:pt x="127" y="172"/>
                  <a:pt x="126" y="171"/>
                </a:cubicBezTo>
                <a:cubicBezTo>
                  <a:pt x="124" y="171"/>
                  <a:pt x="122" y="170"/>
                  <a:pt x="120" y="169"/>
                </a:cubicBezTo>
                <a:cubicBezTo>
                  <a:pt x="116" y="168"/>
                  <a:pt x="113" y="166"/>
                  <a:pt x="109" y="164"/>
                </a:cubicBezTo>
                <a:cubicBezTo>
                  <a:pt x="101" y="161"/>
                  <a:pt x="94" y="159"/>
                  <a:pt x="86" y="157"/>
                </a:cubicBezTo>
                <a:cubicBezTo>
                  <a:pt x="83" y="155"/>
                  <a:pt x="80" y="153"/>
                  <a:pt x="79" y="150"/>
                </a:cubicBezTo>
                <a:close/>
                <a:moveTo>
                  <a:pt x="78" y="146"/>
                </a:moveTo>
                <a:cubicBezTo>
                  <a:pt x="78" y="145"/>
                  <a:pt x="78" y="145"/>
                  <a:pt x="78" y="144"/>
                </a:cubicBezTo>
                <a:cubicBezTo>
                  <a:pt x="80" y="145"/>
                  <a:pt x="81" y="146"/>
                  <a:pt x="83" y="147"/>
                </a:cubicBezTo>
                <a:cubicBezTo>
                  <a:pt x="84" y="147"/>
                  <a:pt x="85" y="147"/>
                  <a:pt x="85" y="148"/>
                </a:cubicBezTo>
                <a:cubicBezTo>
                  <a:pt x="90" y="149"/>
                  <a:pt x="94" y="151"/>
                  <a:pt x="99" y="153"/>
                </a:cubicBezTo>
                <a:cubicBezTo>
                  <a:pt x="109" y="157"/>
                  <a:pt x="119" y="161"/>
                  <a:pt x="128" y="166"/>
                </a:cubicBezTo>
                <a:cubicBezTo>
                  <a:pt x="129" y="166"/>
                  <a:pt x="131" y="168"/>
                  <a:pt x="131" y="168"/>
                </a:cubicBezTo>
                <a:cubicBezTo>
                  <a:pt x="130" y="167"/>
                  <a:pt x="128" y="167"/>
                  <a:pt x="127" y="166"/>
                </a:cubicBezTo>
                <a:cubicBezTo>
                  <a:pt x="125" y="165"/>
                  <a:pt x="124" y="164"/>
                  <a:pt x="122" y="164"/>
                </a:cubicBezTo>
                <a:cubicBezTo>
                  <a:pt x="117" y="162"/>
                  <a:pt x="112" y="160"/>
                  <a:pt x="107" y="159"/>
                </a:cubicBezTo>
                <a:cubicBezTo>
                  <a:pt x="98" y="156"/>
                  <a:pt x="88" y="154"/>
                  <a:pt x="79" y="150"/>
                </a:cubicBezTo>
                <a:cubicBezTo>
                  <a:pt x="79" y="150"/>
                  <a:pt x="79" y="150"/>
                  <a:pt x="79" y="150"/>
                </a:cubicBezTo>
                <a:cubicBezTo>
                  <a:pt x="78" y="149"/>
                  <a:pt x="78" y="147"/>
                  <a:pt x="78" y="146"/>
                </a:cubicBezTo>
                <a:close/>
                <a:moveTo>
                  <a:pt x="77" y="141"/>
                </a:moveTo>
                <a:cubicBezTo>
                  <a:pt x="77" y="141"/>
                  <a:pt x="78" y="141"/>
                  <a:pt x="78" y="141"/>
                </a:cubicBezTo>
                <a:cubicBezTo>
                  <a:pt x="80" y="141"/>
                  <a:pt x="83" y="142"/>
                  <a:pt x="85" y="143"/>
                </a:cubicBezTo>
                <a:cubicBezTo>
                  <a:pt x="87" y="144"/>
                  <a:pt x="88" y="144"/>
                  <a:pt x="90" y="145"/>
                </a:cubicBezTo>
                <a:cubicBezTo>
                  <a:pt x="98" y="150"/>
                  <a:pt x="108" y="154"/>
                  <a:pt x="117" y="158"/>
                </a:cubicBezTo>
                <a:cubicBezTo>
                  <a:pt x="107" y="154"/>
                  <a:pt x="97" y="151"/>
                  <a:pt x="87" y="148"/>
                </a:cubicBezTo>
                <a:cubicBezTo>
                  <a:pt x="85" y="147"/>
                  <a:pt x="83" y="146"/>
                  <a:pt x="81" y="145"/>
                </a:cubicBezTo>
                <a:cubicBezTo>
                  <a:pt x="80" y="144"/>
                  <a:pt x="80" y="144"/>
                  <a:pt x="79" y="144"/>
                </a:cubicBezTo>
                <a:cubicBezTo>
                  <a:pt x="79" y="144"/>
                  <a:pt x="78" y="144"/>
                  <a:pt x="78" y="143"/>
                </a:cubicBezTo>
                <a:cubicBezTo>
                  <a:pt x="78" y="142"/>
                  <a:pt x="78" y="141"/>
                  <a:pt x="77" y="141"/>
                </a:cubicBezTo>
                <a:close/>
                <a:moveTo>
                  <a:pt x="76" y="138"/>
                </a:moveTo>
                <a:cubicBezTo>
                  <a:pt x="78" y="140"/>
                  <a:pt x="81" y="141"/>
                  <a:pt x="83" y="142"/>
                </a:cubicBezTo>
                <a:cubicBezTo>
                  <a:pt x="81" y="141"/>
                  <a:pt x="79" y="140"/>
                  <a:pt x="77" y="140"/>
                </a:cubicBezTo>
                <a:cubicBezTo>
                  <a:pt x="77" y="139"/>
                  <a:pt x="76" y="139"/>
                  <a:pt x="76" y="138"/>
                </a:cubicBezTo>
                <a:close/>
                <a:moveTo>
                  <a:pt x="57" y="127"/>
                </a:moveTo>
                <a:cubicBezTo>
                  <a:pt x="61" y="129"/>
                  <a:pt x="65" y="131"/>
                  <a:pt x="70" y="132"/>
                </a:cubicBezTo>
                <a:cubicBezTo>
                  <a:pt x="77" y="135"/>
                  <a:pt x="83" y="137"/>
                  <a:pt x="90" y="140"/>
                </a:cubicBezTo>
                <a:cubicBezTo>
                  <a:pt x="103" y="146"/>
                  <a:pt x="117" y="150"/>
                  <a:pt x="130" y="158"/>
                </a:cubicBezTo>
                <a:cubicBezTo>
                  <a:pt x="130" y="158"/>
                  <a:pt x="131" y="158"/>
                  <a:pt x="132" y="158"/>
                </a:cubicBezTo>
                <a:cubicBezTo>
                  <a:pt x="131" y="158"/>
                  <a:pt x="131" y="158"/>
                  <a:pt x="130" y="158"/>
                </a:cubicBezTo>
                <a:cubicBezTo>
                  <a:pt x="129" y="157"/>
                  <a:pt x="127" y="157"/>
                  <a:pt x="126" y="156"/>
                </a:cubicBezTo>
                <a:cubicBezTo>
                  <a:pt x="123" y="155"/>
                  <a:pt x="120" y="154"/>
                  <a:pt x="116" y="153"/>
                </a:cubicBezTo>
                <a:cubicBezTo>
                  <a:pt x="110" y="150"/>
                  <a:pt x="102" y="148"/>
                  <a:pt x="96" y="145"/>
                </a:cubicBezTo>
                <a:cubicBezTo>
                  <a:pt x="93" y="145"/>
                  <a:pt x="90" y="144"/>
                  <a:pt x="87" y="143"/>
                </a:cubicBezTo>
                <a:cubicBezTo>
                  <a:pt x="84" y="141"/>
                  <a:pt x="80" y="139"/>
                  <a:pt x="77" y="138"/>
                </a:cubicBezTo>
                <a:cubicBezTo>
                  <a:pt x="76" y="138"/>
                  <a:pt x="75" y="137"/>
                  <a:pt x="75" y="137"/>
                </a:cubicBezTo>
                <a:cubicBezTo>
                  <a:pt x="74" y="137"/>
                  <a:pt x="74" y="136"/>
                  <a:pt x="74" y="136"/>
                </a:cubicBezTo>
                <a:cubicBezTo>
                  <a:pt x="70" y="133"/>
                  <a:pt x="61" y="131"/>
                  <a:pt x="57" y="127"/>
                </a:cubicBezTo>
                <a:close/>
                <a:moveTo>
                  <a:pt x="55" y="123"/>
                </a:moveTo>
                <a:cubicBezTo>
                  <a:pt x="56" y="123"/>
                  <a:pt x="56" y="123"/>
                  <a:pt x="56" y="123"/>
                </a:cubicBezTo>
                <a:cubicBezTo>
                  <a:pt x="56" y="123"/>
                  <a:pt x="56" y="123"/>
                  <a:pt x="57" y="123"/>
                </a:cubicBezTo>
                <a:cubicBezTo>
                  <a:pt x="62" y="125"/>
                  <a:pt x="67" y="128"/>
                  <a:pt x="73" y="130"/>
                </a:cubicBezTo>
                <a:cubicBezTo>
                  <a:pt x="80" y="132"/>
                  <a:pt x="86" y="134"/>
                  <a:pt x="93" y="137"/>
                </a:cubicBezTo>
                <a:cubicBezTo>
                  <a:pt x="106" y="142"/>
                  <a:pt x="119" y="146"/>
                  <a:pt x="131" y="153"/>
                </a:cubicBezTo>
                <a:cubicBezTo>
                  <a:pt x="131" y="153"/>
                  <a:pt x="131" y="153"/>
                  <a:pt x="131" y="154"/>
                </a:cubicBezTo>
                <a:cubicBezTo>
                  <a:pt x="126" y="151"/>
                  <a:pt x="120" y="150"/>
                  <a:pt x="115" y="148"/>
                </a:cubicBezTo>
                <a:cubicBezTo>
                  <a:pt x="108" y="145"/>
                  <a:pt x="101" y="142"/>
                  <a:pt x="95" y="140"/>
                </a:cubicBezTo>
                <a:cubicBezTo>
                  <a:pt x="88" y="137"/>
                  <a:pt x="81" y="134"/>
                  <a:pt x="75" y="132"/>
                </a:cubicBezTo>
                <a:cubicBezTo>
                  <a:pt x="68" y="130"/>
                  <a:pt x="62" y="127"/>
                  <a:pt x="56" y="125"/>
                </a:cubicBezTo>
                <a:cubicBezTo>
                  <a:pt x="56" y="124"/>
                  <a:pt x="55" y="124"/>
                  <a:pt x="55" y="123"/>
                </a:cubicBezTo>
                <a:close/>
                <a:moveTo>
                  <a:pt x="56" y="120"/>
                </a:moveTo>
                <a:cubicBezTo>
                  <a:pt x="56" y="119"/>
                  <a:pt x="56" y="118"/>
                  <a:pt x="57" y="118"/>
                </a:cubicBezTo>
                <a:cubicBezTo>
                  <a:pt x="62" y="120"/>
                  <a:pt x="68" y="121"/>
                  <a:pt x="73" y="123"/>
                </a:cubicBezTo>
                <a:cubicBezTo>
                  <a:pt x="74" y="123"/>
                  <a:pt x="74" y="123"/>
                  <a:pt x="75" y="123"/>
                </a:cubicBezTo>
                <a:cubicBezTo>
                  <a:pt x="75" y="123"/>
                  <a:pt x="76" y="123"/>
                  <a:pt x="76" y="123"/>
                </a:cubicBezTo>
                <a:cubicBezTo>
                  <a:pt x="83" y="126"/>
                  <a:pt x="91" y="128"/>
                  <a:pt x="98" y="131"/>
                </a:cubicBezTo>
                <a:cubicBezTo>
                  <a:pt x="104" y="133"/>
                  <a:pt x="110" y="137"/>
                  <a:pt x="116" y="138"/>
                </a:cubicBezTo>
                <a:cubicBezTo>
                  <a:pt x="120" y="140"/>
                  <a:pt x="124" y="140"/>
                  <a:pt x="127" y="142"/>
                </a:cubicBezTo>
                <a:cubicBezTo>
                  <a:pt x="126" y="142"/>
                  <a:pt x="125" y="142"/>
                  <a:pt x="124" y="142"/>
                </a:cubicBezTo>
                <a:cubicBezTo>
                  <a:pt x="124" y="141"/>
                  <a:pt x="123" y="141"/>
                  <a:pt x="123" y="141"/>
                </a:cubicBezTo>
                <a:cubicBezTo>
                  <a:pt x="121" y="141"/>
                  <a:pt x="119" y="140"/>
                  <a:pt x="118" y="140"/>
                </a:cubicBezTo>
                <a:cubicBezTo>
                  <a:pt x="111" y="137"/>
                  <a:pt x="104" y="135"/>
                  <a:pt x="97" y="133"/>
                </a:cubicBezTo>
                <a:cubicBezTo>
                  <a:pt x="93" y="132"/>
                  <a:pt x="89" y="131"/>
                  <a:pt x="85" y="129"/>
                </a:cubicBezTo>
                <a:cubicBezTo>
                  <a:pt x="76" y="126"/>
                  <a:pt x="67" y="123"/>
                  <a:pt x="58" y="120"/>
                </a:cubicBezTo>
                <a:cubicBezTo>
                  <a:pt x="58" y="120"/>
                  <a:pt x="58" y="120"/>
                  <a:pt x="58" y="120"/>
                </a:cubicBezTo>
                <a:cubicBezTo>
                  <a:pt x="57" y="120"/>
                  <a:pt x="56" y="120"/>
                  <a:pt x="56" y="120"/>
                </a:cubicBezTo>
                <a:close/>
                <a:moveTo>
                  <a:pt x="60" y="118"/>
                </a:moveTo>
                <a:cubicBezTo>
                  <a:pt x="56" y="117"/>
                  <a:pt x="61" y="118"/>
                  <a:pt x="62" y="119"/>
                </a:cubicBezTo>
                <a:cubicBezTo>
                  <a:pt x="63" y="119"/>
                  <a:pt x="65" y="120"/>
                  <a:pt x="66" y="120"/>
                </a:cubicBezTo>
                <a:cubicBezTo>
                  <a:pt x="67" y="120"/>
                  <a:pt x="68" y="121"/>
                  <a:pt x="69" y="121"/>
                </a:cubicBezTo>
                <a:cubicBezTo>
                  <a:pt x="66" y="120"/>
                  <a:pt x="63" y="119"/>
                  <a:pt x="60" y="118"/>
                </a:cubicBezTo>
                <a:close/>
                <a:moveTo>
                  <a:pt x="57" y="117"/>
                </a:moveTo>
                <a:cubicBezTo>
                  <a:pt x="58" y="116"/>
                  <a:pt x="58" y="116"/>
                  <a:pt x="58" y="115"/>
                </a:cubicBezTo>
                <a:cubicBezTo>
                  <a:pt x="66" y="119"/>
                  <a:pt x="75" y="120"/>
                  <a:pt x="83" y="122"/>
                </a:cubicBezTo>
                <a:cubicBezTo>
                  <a:pt x="86" y="123"/>
                  <a:pt x="88" y="124"/>
                  <a:pt x="91" y="125"/>
                </a:cubicBezTo>
                <a:cubicBezTo>
                  <a:pt x="98" y="127"/>
                  <a:pt x="105" y="130"/>
                  <a:pt x="112" y="133"/>
                </a:cubicBezTo>
                <a:cubicBezTo>
                  <a:pt x="116" y="134"/>
                  <a:pt x="120" y="136"/>
                  <a:pt x="123" y="138"/>
                </a:cubicBezTo>
                <a:cubicBezTo>
                  <a:pt x="123" y="138"/>
                  <a:pt x="125" y="138"/>
                  <a:pt x="126" y="139"/>
                </a:cubicBezTo>
                <a:cubicBezTo>
                  <a:pt x="126" y="139"/>
                  <a:pt x="126" y="139"/>
                  <a:pt x="126" y="139"/>
                </a:cubicBezTo>
                <a:cubicBezTo>
                  <a:pt x="126" y="139"/>
                  <a:pt x="125" y="139"/>
                  <a:pt x="125" y="139"/>
                </a:cubicBezTo>
                <a:cubicBezTo>
                  <a:pt x="123" y="139"/>
                  <a:pt x="121" y="138"/>
                  <a:pt x="119" y="137"/>
                </a:cubicBezTo>
                <a:cubicBezTo>
                  <a:pt x="107" y="131"/>
                  <a:pt x="93" y="127"/>
                  <a:pt x="79" y="123"/>
                </a:cubicBezTo>
                <a:cubicBezTo>
                  <a:pt x="79" y="123"/>
                  <a:pt x="79" y="123"/>
                  <a:pt x="78" y="123"/>
                </a:cubicBezTo>
                <a:cubicBezTo>
                  <a:pt x="71" y="120"/>
                  <a:pt x="64" y="118"/>
                  <a:pt x="57" y="117"/>
                </a:cubicBezTo>
                <a:close/>
                <a:moveTo>
                  <a:pt x="60" y="115"/>
                </a:moveTo>
                <a:cubicBezTo>
                  <a:pt x="62" y="116"/>
                  <a:pt x="64" y="116"/>
                  <a:pt x="65" y="117"/>
                </a:cubicBezTo>
                <a:cubicBezTo>
                  <a:pt x="64" y="116"/>
                  <a:pt x="62" y="116"/>
                  <a:pt x="60" y="115"/>
                </a:cubicBezTo>
                <a:close/>
                <a:moveTo>
                  <a:pt x="59" y="114"/>
                </a:moveTo>
                <a:cubicBezTo>
                  <a:pt x="60" y="114"/>
                  <a:pt x="60" y="113"/>
                  <a:pt x="61" y="112"/>
                </a:cubicBezTo>
                <a:cubicBezTo>
                  <a:pt x="73" y="118"/>
                  <a:pt x="87" y="120"/>
                  <a:pt x="100" y="124"/>
                </a:cubicBezTo>
                <a:cubicBezTo>
                  <a:pt x="107" y="126"/>
                  <a:pt x="114" y="129"/>
                  <a:pt x="120" y="132"/>
                </a:cubicBezTo>
                <a:cubicBezTo>
                  <a:pt x="121" y="133"/>
                  <a:pt x="122" y="133"/>
                  <a:pt x="123" y="134"/>
                </a:cubicBezTo>
                <a:cubicBezTo>
                  <a:pt x="124" y="134"/>
                  <a:pt x="124" y="135"/>
                  <a:pt x="124" y="135"/>
                </a:cubicBezTo>
                <a:cubicBezTo>
                  <a:pt x="123" y="135"/>
                  <a:pt x="122" y="135"/>
                  <a:pt x="122" y="134"/>
                </a:cubicBezTo>
                <a:cubicBezTo>
                  <a:pt x="119" y="133"/>
                  <a:pt x="117" y="132"/>
                  <a:pt x="114" y="131"/>
                </a:cubicBezTo>
                <a:cubicBezTo>
                  <a:pt x="101" y="126"/>
                  <a:pt x="89" y="123"/>
                  <a:pt x="76" y="120"/>
                </a:cubicBezTo>
                <a:cubicBezTo>
                  <a:pt x="76" y="120"/>
                  <a:pt x="76" y="120"/>
                  <a:pt x="75" y="119"/>
                </a:cubicBezTo>
                <a:cubicBezTo>
                  <a:pt x="70" y="118"/>
                  <a:pt x="65" y="116"/>
                  <a:pt x="59" y="114"/>
                </a:cubicBezTo>
                <a:close/>
                <a:moveTo>
                  <a:pt x="73" y="116"/>
                </a:moveTo>
                <a:cubicBezTo>
                  <a:pt x="74" y="116"/>
                  <a:pt x="75" y="116"/>
                  <a:pt x="76" y="117"/>
                </a:cubicBezTo>
                <a:cubicBezTo>
                  <a:pt x="79" y="118"/>
                  <a:pt x="83" y="119"/>
                  <a:pt x="86" y="120"/>
                </a:cubicBezTo>
                <a:cubicBezTo>
                  <a:pt x="82" y="118"/>
                  <a:pt x="77" y="117"/>
                  <a:pt x="73" y="116"/>
                </a:cubicBezTo>
                <a:close/>
                <a:moveTo>
                  <a:pt x="61" y="111"/>
                </a:moveTo>
                <a:cubicBezTo>
                  <a:pt x="61" y="111"/>
                  <a:pt x="62" y="110"/>
                  <a:pt x="62" y="110"/>
                </a:cubicBezTo>
                <a:cubicBezTo>
                  <a:pt x="66" y="112"/>
                  <a:pt x="70" y="113"/>
                  <a:pt x="75" y="114"/>
                </a:cubicBezTo>
                <a:cubicBezTo>
                  <a:pt x="80" y="115"/>
                  <a:pt x="85" y="117"/>
                  <a:pt x="90" y="119"/>
                </a:cubicBezTo>
                <a:cubicBezTo>
                  <a:pt x="101" y="122"/>
                  <a:pt x="112" y="125"/>
                  <a:pt x="122" y="130"/>
                </a:cubicBezTo>
                <a:cubicBezTo>
                  <a:pt x="120" y="129"/>
                  <a:pt x="117" y="129"/>
                  <a:pt x="115" y="128"/>
                </a:cubicBezTo>
                <a:cubicBezTo>
                  <a:pt x="112" y="127"/>
                  <a:pt x="110" y="126"/>
                  <a:pt x="107" y="125"/>
                </a:cubicBezTo>
                <a:cubicBezTo>
                  <a:pt x="102" y="123"/>
                  <a:pt x="97" y="122"/>
                  <a:pt x="92" y="120"/>
                </a:cubicBezTo>
                <a:cubicBezTo>
                  <a:pt x="81" y="118"/>
                  <a:pt x="71" y="115"/>
                  <a:pt x="61" y="111"/>
                </a:cubicBezTo>
                <a:close/>
                <a:moveTo>
                  <a:pt x="62" y="107"/>
                </a:moveTo>
                <a:cubicBezTo>
                  <a:pt x="62" y="105"/>
                  <a:pt x="62" y="104"/>
                  <a:pt x="62" y="103"/>
                </a:cubicBezTo>
                <a:cubicBezTo>
                  <a:pt x="62" y="103"/>
                  <a:pt x="63" y="103"/>
                  <a:pt x="63" y="103"/>
                </a:cubicBezTo>
                <a:cubicBezTo>
                  <a:pt x="68" y="105"/>
                  <a:pt x="73" y="107"/>
                  <a:pt x="78" y="109"/>
                </a:cubicBezTo>
                <a:cubicBezTo>
                  <a:pt x="83" y="111"/>
                  <a:pt x="89" y="112"/>
                  <a:pt x="94" y="114"/>
                </a:cubicBezTo>
                <a:cubicBezTo>
                  <a:pt x="99" y="116"/>
                  <a:pt x="105" y="118"/>
                  <a:pt x="111" y="120"/>
                </a:cubicBezTo>
                <a:cubicBezTo>
                  <a:pt x="114" y="121"/>
                  <a:pt x="117" y="122"/>
                  <a:pt x="120" y="124"/>
                </a:cubicBezTo>
                <a:cubicBezTo>
                  <a:pt x="121" y="124"/>
                  <a:pt x="123" y="125"/>
                  <a:pt x="123" y="125"/>
                </a:cubicBezTo>
                <a:cubicBezTo>
                  <a:pt x="123" y="125"/>
                  <a:pt x="123" y="125"/>
                  <a:pt x="123" y="125"/>
                </a:cubicBezTo>
                <a:cubicBezTo>
                  <a:pt x="123" y="125"/>
                  <a:pt x="122" y="125"/>
                  <a:pt x="121" y="124"/>
                </a:cubicBezTo>
                <a:cubicBezTo>
                  <a:pt x="111" y="120"/>
                  <a:pt x="100" y="118"/>
                  <a:pt x="90" y="115"/>
                </a:cubicBezTo>
                <a:cubicBezTo>
                  <a:pt x="84" y="113"/>
                  <a:pt x="78" y="112"/>
                  <a:pt x="73" y="110"/>
                </a:cubicBezTo>
                <a:cubicBezTo>
                  <a:pt x="71" y="109"/>
                  <a:pt x="68" y="109"/>
                  <a:pt x="66" y="109"/>
                </a:cubicBezTo>
                <a:cubicBezTo>
                  <a:pt x="66" y="108"/>
                  <a:pt x="65" y="108"/>
                  <a:pt x="63" y="108"/>
                </a:cubicBezTo>
                <a:cubicBezTo>
                  <a:pt x="64" y="108"/>
                  <a:pt x="64" y="107"/>
                  <a:pt x="63" y="107"/>
                </a:cubicBezTo>
                <a:cubicBezTo>
                  <a:pt x="63" y="107"/>
                  <a:pt x="63" y="107"/>
                  <a:pt x="62" y="107"/>
                </a:cubicBezTo>
                <a:close/>
                <a:moveTo>
                  <a:pt x="62" y="102"/>
                </a:moveTo>
                <a:cubicBezTo>
                  <a:pt x="63" y="101"/>
                  <a:pt x="63" y="100"/>
                  <a:pt x="63" y="100"/>
                </a:cubicBezTo>
                <a:cubicBezTo>
                  <a:pt x="63" y="100"/>
                  <a:pt x="63" y="100"/>
                  <a:pt x="63" y="100"/>
                </a:cubicBezTo>
                <a:cubicBezTo>
                  <a:pt x="63" y="100"/>
                  <a:pt x="64" y="100"/>
                  <a:pt x="65" y="100"/>
                </a:cubicBezTo>
                <a:cubicBezTo>
                  <a:pt x="65" y="101"/>
                  <a:pt x="65" y="101"/>
                  <a:pt x="66" y="101"/>
                </a:cubicBezTo>
                <a:cubicBezTo>
                  <a:pt x="76" y="104"/>
                  <a:pt x="86" y="107"/>
                  <a:pt x="95" y="110"/>
                </a:cubicBezTo>
                <a:cubicBezTo>
                  <a:pt x="100" y="112"/>
                  <a:pt x="106" y="113"/>
                  <a:pt x="111" y="115"/>
                </a:cubicBezTo>
                <a:cubicBezTo>
                  <a:pt x="114" y="117"/>
                  <a:pt x="117" y="118"/>
                  <a:pt x="120" y="119"/>
                </a:cubicBezTo>
                <a:cubicBezTo>
                  <a:pt x="121" y="120"/>
                  <a:pt x="126" y="122"/>
                  <a:pt x="122" y="121"/>
                </a:cubicBezTo>
                <a:cubicBezTo>
                  <a:pt x="112" y="118"/>
                  <a:pt x="102" y="114"/>
                  <a:pt x="92" y="111"/>
                </a:cubicBezTo>
                <a:cubicBezTo>
                  <a:pt x="87" y="110"/>
                  <a:pt x="81" y="109"/>
                  <a:pt x="76" y="107"/>
                </a:cubicBezTo>
                <a:cubicBezTo>
                  <a:pt x="72" y="105"/>
                  <a:pt x="67" y="104"/>
                  <a:pt x="63" y="102"/>
                </a:cubicBezTo>
                <a:cubicBezTo>
                  <a:pt x="63" y="102"/>
                  <a:pt x="63" y="102"/>
                  <a:pt x="62" y="102"/>
                </a:cubicBezTo>
                <a:close/>
                <a:moveTo>
                  <a:pt x="64" y="97"/>
                </a:moveTo>
                <a:cubicBezTo>
                  <a:pt x="64" y="96"/>
                  <a:pt x="64" y="95"/>
                  <a:pt x="65" y="95"/>
                </a:cubicBezTo>
                <a:cubicBezTo>
                  <a:pt x="72" y="98"/>
                  <a:pt x="80" y="100"/>
                  <a:pt x="88" y="102"/>
                </a:cubicBezTo>
                <a:cubicBezTo>
                  <a:pt x="92" y="103"/>
                  <a:pt x="95" y="104"/>
                  <a:pt x="99" y="106"/>
                </a:cubicBezTo>
                <a:cubicBezTo>
                  <a:pt x="105" y="108"/>
                  <a:pt x="111" y="110"/>
                  <a:pt x="118" y="112"/>
                </a:cubicBezTo>
                <a:cubicBezTo>
                  <a:pt x="120" y="113"/>
                  <a:pt x="121" y="113"/>
                  <a:pt x="121" y="113"/>
                </a:cubicBezTo>
                <a:cubicBezTo>
                  <a:pt x="121" y="113"/>
                  <a:pt x="121" y="113"/>
                  <a:pt x="121" y="113"/>
                </a:cubicBezTo>
                <a:cubicBezTo>
                  <a:pt x="121" y="114"/>
                  <a:pt x="118" y="113"/>
                  <a:pt x="116" y="112"/>
                </a:cubicBezTo>
                <a:cubicBezTo>
                  <a:pt x="113" y="112"/>
                  <a:pt x="110" y="111"/>
                  <a:pt x="107" y="110"/>
                </a:cubicBezTo>
                <a:cubicBezTo>
                  <a:pt x="92" y="106"/>
                  <a:pt x="78" y="102"/>
                  <a:pt x="64" y="97"/>
                </a:cubicBezTo>
                <a:close/>
                <a:moveTo>
                  <a:pt x="66" y="95"/>
                </a:moveTo>
                <a:cubicBezTo>
                  <a:pt x="67" y="95"/>
                  <a:pt x="68" y="95"/>
                  <a:pt x="69" y="96"/>
                </a:cubicBezTo>
                <a:cubicBezTo>
                  <a:pt x="70" y="96"/>
                  <a:pt x="71" y="96"/>
                  <a:pt x="71" y="96"/>
                </a:cubicBezTo>
                <a:cubicBezTo>
                  <a:pt x="70" y="96"/>
                  <a:pt x="68" y="95"/>
                  <a:pt x="66" y="95"/>
                </a:cubicBezTo>
                <a:close/>
                <a:moveTo>
                  <a:pt x="65" y="94"/>
                </a:moveTo>
                <a:cubicBezTo>
                  <a:pt x="65" y="93"/>
                  <a:pt x="66" y="93"/>
                  <a:pt x="66" y="92"/>
                </a:cubicBezTo>
                <a:cubicBezTo>
                  <a:pt x="68" y="92"/>
                  <a:pt x="70" y="93"/>
                  <a:pt x="72" y="94"/>
                </a:cubicBezTo>
                <a:cubicBezTo>
                  <a:pt x="74" y="94"/>
                  <a:pt x="75" y="95"/>
                  <a:pt x="76" y="96"/>
                </a:cubicBezTo>
                <a:cubicBezTo>
                  <a:pt x="78" y="97"/>
                  <a:pt x="81" y="98"/>
                  <a:pt x="84" y="99"/>
                </a:cubicBezTo>
                <a:cubicBezTo>
                  <a:pt x="91" y="100"/>
                  <a:pt x="99" y="103"/>
                  <a:pt x="106" y="105"/>
                </a:cubicBezTo>
                <a:cubicBezTo>
                  <a:pt x="109" y="106"/>
                  <a:pt x="112" y="107"/>
                  <a:pt x="116" y="108"/>
                </a:cubicBezTo>
                <a:cubicBezTo>
                  <a:pt x="117" y="109"/>
                  <a:pt x="119" y="109"/>
                  <a:pt x="120" y="110"/>
                </a:cubicBezTo>
                <a:cubicBezTo>
                  <a:pt x="120" y="110"/>
                  <a:pt x="120" y="110"/>
                  <a:pt x="120" y="110"/>
                </a:cubicBezTo>
                <a:cubicBezTo>
                  <a:pt x="118" y="110"/>
                  <a:pt x="116" y="109"/>
                  <a:pt x="114" y="109"/>
                </a:cubicBezTo>
                <a:cubicBezTo>
                  <a:pt x="107" y="107"/>
                  <a:pt x="100" y="104"/>
                  <a:pt x="93" y="102"/>
                </a:cubicBezTo>
                <a:cubicBezTo>
                  <a:pt x="92" y="102"/>
                  <a:pt x="92" y="102"/>
                  <a:pt x="91" y="102"/>
                </a:cubicBezTo>
                <a:cubicBezTo>
                  <a:pt x="86" y="100"/>
                  <a:pt x="81" y="99"/>
                  <a:pt x="76" y="98"/>
                </a:cubicBezTo>
                <a:cubicBezTo>
                  <a:pt x="72" y="96"/>
                  <a:pt x="69" y="94"/>
                  <a:pt x="65" y="94"/>
                </a:cubicBezTo>
                <a:close/>
                <a:moveTo>
                  <a:pt x="66" y="80"/>
                </a:moveTo>
                <a:cubicBezTo>
                  <a:pt x="69" y="80"/>
                  <a:pt x="71" y="81"/>
                  <a:pt x="74" y="82"/>
                </a:cubicBezTo>
                <a:cubicBezTo>
                  <a:pt x="90" y="86"/>
                  <a:pt x="106" y="92"/>
                  <a:pt x="122" y="96"/>
                </a:cubicBezTo>
                <a:cubicBezTo>
                  <a:pt x="121" y="97"/>
                  <a:pt x="121" y="97"/>
                  <a:pt x="120" y="98"/>
                </a:cubicBezTo>
                <a:cubicBezTo>
                  <a:pt x="113" y="95"/>
                  <a:pt x="104" y="93"/>
                  <a:pt x="97" y="91"/>
                </a:cubicBezTo>
                <a:cubicBezTo>
                  <a:pt x="87" y="89"/>
                  <a:pt x="77" y="87"/>
                  <a:pt x="68" y="83"/>
                </a:cubicBezTo>
                <a:cubicBezTo>
                  <a:pt x="68" y="83"/>
                  <a:pt x="68" y="84"/>
                  <a:pt x="68" y="84"/>
                </a:cubicBezTo>
                <a:cubicBezTo>
                  <a:pt x="76" y="89"/>
                  <a:pt x="85" y="91"/>
                  <a:pt x="94" y="94"/>
                </a:cubicBezTo>
                <a:cubicBezTo>
                  <a:pt x="101" y="97"/>
                  <a:pt x="110" y="101"/>
                  <a:pt x="118" y="101"/>
                </a:cubicBezTo>
                <a:cubicBezTo>
                  <a:pt x="109" y="101"/>
                  <a:pt x="99" y="98"/>
                  <a:pt x="90" y="95"/>
                </a:cubicBezTo>
                <a:cubicBezTo>
                  <a:pt x="87" y="94"/>
                  <a:pt x="84" y="93"/>
                  <a:pt x="81" y="92"/>
                </a:cubicBezTo>
                <a:cubicBezTo>
                  <a:pt x="76" y="91"/>
                  <a:pt x="72" y="89"/>
                  <a:pt x="67" y="88"/>
                </a:cubicBezTo>
                <a:cubicBezTo>
                  <a:pt x="67" y="88"/>
                  <a:pt x="67" y="88"/>
                  <a:pt x="67" y="88"/>
                </a:cubicBezTo>
                <a:cubicBezTo>
                  <a:pt x="68" y="85"/>
                  <a:pt x="68" y="81"/>
                  <a:pt x="66" y="80"/>
                </a:cubicBezTo>
                <a:close/>
                <a:moveTo>
                  <a:pt x="50" y="75"/>
                </a:moveTo>
                <a:cubicBezTo>
                  <a:pt x="46" y="74"/>
                  <a:pt x="43" y="73"/>
                  <a:pt x="39" y="72"/>
                </a:cubicBezTo>
                <a:cubicBezTo>
                  <a:pt x="38" y="71"/>
                  <a:pt x="29" y="69"/>
                  <a:pt x="34" y="70"/>
                </a:cubicBezTo>
                <a:cubicBezTo>
                  <a:pt x="50" y="71"/>
                  <a:pt x="67" y="78"/>
                  <a:pt x="83" y="83"/>
                </a:cubicBezTo>
                <a:cubicBezTo>
                  <a:pt x="91" y="86"/>
                  <a:pt x="99" y="89"/>
                  <a:pt x="107" y="90"/>
                </a:cubicBezTo>
                <a:cubicBezTo>
                  <a:pt x="112" y="92"/>
                  <a:pt x="117" y="92"/>
                  <a:pt x="121" y="95"/>
                </a:cubicBezTo>
                <a:cubicBezTo>
                  <a:pt x="105" y="91"/>
                  <a:pt x="90" y="86"/>
                  <a:pt x="74" y="81"/>
                </a:cubicBezTo>
                <a:cubicBezTo>
                  <a:pt x="66" y="79"/>
                  <a:pt x="58" y="77"/>
                  <a:pt x="50" y="75"/>
                </a:cubicBezTo>
                <a:close/>
                <a:moveTo>
                  <a:pt x="45" y="78"/>
                </a:moveTo>
                <a:cubicBezTo>
                  <a:pt x="42" y="77"/>
                  <a:pt x="39" y="76"/>
                  <a:pt x="37" y="75"/>
                </a:cubicBezTo>
                <a:cubicBezTo>
                  <a:pt x="35" y="74"/>
                  <a:pt x="34" y="74"/>
                  <a:pt x="32" y="73"/>
                </a:cubicBezTo>
                <a:cubicBezTo>
                  <a:pt x="31" y="72"/>
                  <a:pt x="31" y="72"/>
                  <a:pt x="33" y="73"/>
                </a:cubicBezTo>
                <a:cubicBezTo>
                  <a:pt x="37" y="74"/>
                  <a:pt x="42" y="76"/>
                  <a:pt x="47" y="77"/>
                </a:cubicBezTo>
                <a:cubicBezTo>
                  <a:pt x="52" y="78"/>
                  <a:pt x="56" y="79"/>
                  <a:pt x="61" y="80"/>
                </a:cubicBezTo>
                <a:cubicBezTo>
                  <a:pt x="61" y="80"/>
                  <a:pt x="60" y="81"/>
                  <a:pt x="60" y="81"/>
                </a:cubicBezTo>
                <a:cubicBezTo>
                  <a:pt x="55" y="80"/>
                  <a:pt x="50" y="79"/>
                  <a:pt x="45" y="78"/>
                </a:cubicBezTo>
                <a:close/>
                <a:moveTo>
                  <a:pt x="40" y="83"/>
                </a:moveTo>
                <a:cubicBezTo>
                  <a:pt x="39" y="82"/>
                  <a:pt x="37" y="82"/>
                  <a:pt x="35" y="81"/>
                </a:cubicBezTo>
                <a:cubicBezTo>
                  <a:pt x="34" y="81"/>
                  <a:pt x="26" y="78"/>
                  <a:pt x="31" y="79"/>
                </a:cubicBezTo>
                <a:cubicBezTo>
                  <a:pt x="34" y="80"/>
                  <a:pt x="38" y="81"/>
                  <a:pt x="42" y="82"/>
                </a:cubicBezTo>
                <a:cubicBezTo>
                  <a:pt x="41" y="82"/>
                  <a:pt x="41" y="83"/>
                  <a:pt x="40" y="83"/>
                </a:cubicBezTo>
                <a:close/>
                <a:moveTo>
                  <a:pt x="38" y="87"/>
                </a:moveTo>
                <a:cubicBezTo>
                  <a:pt x="36" y="86"/>
                  <a:pt x="34" y="85"/>
                  <a:pt x="32" y="84"/>
                </a:cubicBezTo>
                <a:cubicBezTo>
                  <a:pt x="31" y="83"/>
                  <a:pt x="26" y="80"/>
                  <a:pt x="29" y="81"/>
                </a:cubicBezTo>
                <a:cubicBezTo>
                  <a:pt x="33" y="82"/>
                  <a:pt x="36" y="84"/>
                  <a:pt x="40" y="84"/>
                </a:cubicBezTo>
                <a:cubicBezTo>
                  <a:pt x="39" y="85"/>
                  <a:pt x="39" y="86"/>
                  <a:pt x="38" y="87"/>
                </a:cubicBezTo>
                <a:close/>
                <a:moveTo>
                  <a:pt x="36" y="90"/>
                </a:moveTo>
                <a:cubicBezTo>
                  <a:pt x="34" y="89"/>
                  <a:pt x="32" y="88"/>
                  <a:pt x="29" y="87"/>
                </a:cubicBezTo>
                <a:cubicBezTo>
                  <a:pt x="28" y="86"/>
                  <a:pt x="23" y="84"/>
                  <a:pt x="27" y="86"/>
                </a:cubicBezTo>
                <a:cubicBezTo>
                  <a:pt x="31" y="86"/>
                  <a:pt x="34" y="87"/>
                  <a:pt x="37" y="88"/>
                </a:cubicBezTo>
                <a:cubicBezTo>
                  <a:pt x="37" y="88"/>
                  <a:pt x="37" y="88"/>
                  <a:pt x="37" y="89"/>
                </a:cubicBezTo>
                <a:cubicBezTo>
                  <a:pt x="37" y="89"/>
                  <a:pt x="36" y="90"/>
                  <a:pt x="36" y="90"/>
                </a:cubicBezTo>
                <a:close/>
                <a:moveTo>
                  <a:pt x="34" y="94"/>
                </a:moveTo>
                <a:cubicBezTo>
                  <a:pt x="31" y="92"/>
                  <a:pt x="28" y="91"/>
                  <a:pt x="25" y="89"/>
                </a:cubicBezTo>
                <a:cubicBezTo>
                  <a:pt x="26" y="90"/>
                  <a:pt x="31" y="90"/>
                  <a:pt x="32" y="91"/>
                </a:cubicBezTo>
                <a:cubicBezTo>
                  <a:pt x="33" y="91"/>
                  <a:pt x="34" y="91"/>
                  <a:pt x="36" y="91"/>
                </a:cubicBezTo>
                <a:cubicBezTo>
                  <a:pt x="35" y="92"/>
                  <a:pt x="34" y="93"/>
                  <a:pt x="34" y="94"/>
                </a:cubicBezTo>
                <a:close/>
                <a:moveTo>
                  <a:pt x="32" y="97"/>
                </a:moveTo>
                <a:cubicBezTo>
                  <a:pt x="30" y="97"/>
                  <a:pt x="29" y="96"/>
                  <a:pt x="27" y="95"/>
                </a:cubicBezTo>
                <a:cubicBezTo>
                  <a:pt x="26" y="94"/>
                  <a:pt x="21" y="92"/>
                  <a:pt x="25" y="93"/>
                </a:cubicBezTo>
                <a:cubicBezTo>
                  <a:pt x="28" y="94"/>
                  <a:pt x="30" y="95"/>
                  <a:pt x="33" y="95"/>
                </a:cubicBezTo>
                <a:cubicBezTo>
                  <a:pt x="33" y="96"/>
                  <a:pt x="32" y="97"/>
                  <a:pt x="32" y="97"/>
                </a:cubicBezTo>
                <a:close/>
                <a:moveTo>
                  <a:pt x="30" y="100"/>
                </a:moveTo>
                <a:cubicBezTo>
                  <a:pt x="29" y="99"/>
                  <a:pt x="28" y="98"/>
                  <a:pt x="27" y="98"/>
                </a:cubicBezTo>
                <a:cubicBezTo>
                  <a:pt x="26" y="98"/>
                  <a:pt x="22" y="96"/>
                  <a:pt x="26" y="97"/>
                </a:cubicBezTo>
                <a:cubicBezTo>
                  <a:pt x="27" y="98"/>
                  <a:pt x="29" y="98"/>
                  <a:pt x="31" y="98"/>
                </a:cubicBezTo>
                <a:cubicBezTo>
                  <a:pt x="31" y="98"/>
                  <a:pt x="31" y="98"/>
                  <a:pt x="31" y="98"/>
                </a:cubicBezTo>
                <a:cubicBezTo>
                  <a:pt x="31" y="99"/>
                  <a:pt x="30" y="99"/>
                  <a:pt x="30" y="100"/>
                </a:cubicBezTo>
                <a:cubicBezTo>
                  <a:pt x="30" y="100"/>
                  <a:pt x="30" y="100"/>
                  <a:pt x="30" y="100"/>
                </a:cubicBezTo>
                <a:close/>
                <a:moveTo>
                  <a:pt x="25" y="101"/>
                </a:moveTo>
                <a:cubicBezTo>
                  <a:pt x="24" y="100"/>
                  <a:pt x="24" y="100"/>
                  <a:pt x="25" y="99"/>
                </a:cubicBezTo>
                <a:cubicBezTo>
                  <a:pt x="27" y="100"/>
                  <a:pt x="28" y="100"/>
                  <a:pt x="30" y="100"/>
                </a:cubicBezTo>
                <a:cubicBezTo>
                  <a:pt x="29" y="101"/>
                  <a:pt x="28" y="101"/>
                  <a:pt x="28" y="102"/>
                </a:cubicBezTo>
                <a:cubicBezTo>
                  <a:pt x="27" y="101"/>
                  <a:pt x="26" y="101"/>
                  <a:pt x="25" y="101"/>
                </a:cubicBezTo>
                <a:close/>
                <a:moveTo>
                  <a:pt x="27" y="103"/>
                </a:moveTo>
                <a:cubicBezTo>
                  <a:pt x="26" y="103"/>
                  <a:pt x="26" y="104"/>
                  <a:pt x="25" y="104"/>
                </a:cubicBezTo>
                <a:cubicBezTo>
                  <a:pt x="25" y="104"/>
                  <a:pt x="24" y="103"/>
                  <a:pt x="23" y="102"/>
                </a:cubicBezTo>
                <a:cubicBezTo>
                  <a:pt x="24" y="102"/>
                  <a:pt x="26" y="102"/>
                  <a:pt x="27" y="103"/>
                </a:cubicBezTo>
                <a:close/>
                <a:moveTo>
                  <a:pt x="23" y="107"/>
                </a:moveTo>
                <a:cubicBezTo>
                  <a:pt x="22" y="105"/>
                  <a:pt x="23" y="105"/>
                  <a:pt x="24" y="105"/>
                </a:cubicBezTo>
                <a:cubicBezTo>
                  <a:pt x="24" y="105"/>
                  <a:pt x="24" y="105"/>
                  <a:pt x="24" y="106"/>
                </a:cubicBezTo>
                <a:cubicBezTo>
                  <a:pt x="24" y="106"/>
                  <a:pt x="23" y="107"/>
                  <a:pt x="23" y="107"/>
                </a:cubicBezTo>
                <a:close/>
                <a:moveTo>
                  <a:pt x="22" y="108"/>
                </a:moveTo>
                <a:cubicBezTo>
                  <a:pt x="22" y="109"/>
                  <a:pt x="22" y="109"/>
                  <a:pt x="21" y="110"/>
                </a:cubicBezTo>
                <a:cubicBezTo>
                  <a:pt x="21" y="109"/>
                  <a:pt x="21" y="108"/>
                  <a:pt x="21" y="108"/>
                </a:cubicBezTo>
                <a:cubicBezTo>
                  <a:pt x="22" y="108"/>
                  <a:pt x="22" y="108"/>
                  <a:pt x="22" y="108"/>
                </a:cubicBezTo>
                <a:close/>
                <a:moveTo>
                  <a:pt x="21" y="111"/>
                </a:moveTo>
                <a:cubicBezTo>
                  <a:pt x="21" y="111"/>
                  <a:pt x="20" y="112"/>
                  <a:pt x="20" y="112"/>
                </a:cubicBezTo>
                <a:cubicBezTo>
                  <a:pt x="20" y="112"/>
                  <a:pt x="20" y="112"/>
                  <a:pt x="20" y="111"/>
                </a:cubicBezTo>
                <a:cubicBezTo>
                  <a:pt x="20" y="111"/>
                  <a:pt x="20" y="110"/>
                  <a:pt x="20" y="109"/>
                </a:cubicBezTo>
                <a:cubicBezTo>
                  <a:pt x="20" y="110"/>
                  <a:pt x="21" y="110"/>
                  <a:pt x="21" y="111"/>
                </a:cubicBezTo>
                <a:close/>
                <a:moveTo>
                  <a:pt x="20" y="107"/>
                </a:moveTo>
                <a:cubicBezTo>
                  <a:pt x="21" y="102"/>
                  <a:pt x="21" y="97"/>
                  <a:pt x="22" y="92"/>
                </a:cubicBezTo>
                <a:cubicBezTo>
                  <a:pt x="22" y="92"/>
                  <a:pt x="22" y="92"/>
                  <a:pt x="22" y="92"/>
                </a:cubicBezTo>
                <a:cubicBezTo>
                  <a:pt x="24" y="94"/>
                  <a:pt x="27" y="96"/>
                  <a:pt x="29" y="97"/>
                </a:cubicBezTo>
                <a:cubicBezTo>
                  <a:pt x="33" y="99"/>
                  <a:pt x="28" y="97"/>
                  <a:pt x="27" y="97"/>
                </a:cubicBezTo>
                <a:cubicBezTo>
                  <a:pt x="26" y="97"/>
                  <a:pt x="25" y="96"/>
                  <a:pt x="23" y="96"/>
                </a:cubicBezTo>
                <a:cubicBezTo>
                  <a:pt x="23" y="96"/>
                  <a:pt x="23" y="96"/>
                  <a:pt x="23" y="97"/>
                </a:cubicBezTo>
                <a:cubicBezTo>
                  <a:pt x="25" y="98"/>
                  <a:pt x="27" y="98"/>
                  <a:pt x="29" y="99"/>
                </a:cubicBezTo>
                <a:cubicBezTo>
                  <a:pt x="27" y="99"/>
                  <a:pt x="24" y="99"/>
                  <a:pt x="23" y="99"/>
                </a:cubicBezTo>
                <a:cubicBezTo>
                  <a:pt x="22" y="99"/>
                  <a:pt x="22" y="99"/>
                  <a:pt x="22" y="99"/>
                </a:cubicBezTo>
                <a:cubicBezTo>
                  <a:pt x="23" y="100"/>
                  <a:pt x="24" y="101"/>
                  <a:pt x="25" y="101"/>
                </a:cubicBezTo>
                <a:cubicBezTo>
                  <a:pt x="25" y="101"/>
                  <a:pt x="25" y="101"/>
                  <a:pt x="25" y="101"/>
                </a:cubicBezTo>
                <a:cubicBezTo>
                  <a:pt x="23" y="101"/>
                  <a:pt x="24" y="101"/>
                  <a:pt x="22" y="101"/>
                </a:cubicBezTo>
                <a:cubicBezTo>
                  <a:pt x="22" y="101"/>
                  <a:pt x="22" y="101"/>
                  <a:pt x="22" y="101"/>
                </a:cubicBezTo>
                <a:cubicBezTo>
                  <a:pt x="22" y="103"/>
                  <a:pt x="23" y="103"/>
                  <a:pt x="24" y="104"/>
                </a:cubicBezTo>
                <a:cubicBezTo>
                  <a:pt x="25" y="105"/>
                  <a:pt x="22" y="104"/>
                  <a:pt x="21" y="104"/>
                </a:cubicBezTo>
                <a:cubicBezTo>
                  <a:pt x="21" y="104"/>
                  <a:pt x="21" y="104"/>
                  <a:pt x="21" y="104"/>
                </a:cubicBezTo>
                <a:cubicBezTo>
                  <a:pt x="21" y="106"/>
                  <a:pt x="23" y="107"/>
                  <a:pt x="20" y="107"/>
                </a:cubicBezTo>
                <a:close/>
                <a:moveTo>
                  <a:pt x="22" y="92"/>
                </a:moveTo>
                <a:cubicBezTo>
                  <a:pt x="23" y="91"/>
                  <a:pt x="23" y="90"/>
                  <a:pt x="23" y="89"/>
                </a:cubicBezTo>
                <a:cubicBezTo>
                  <a:pt x="23" y="89"/>
                  <a:pt x="23" y="89"/>
                  <a:pt x="23" y="89"/>
                </a:cubicBezTo>
                <a:cubicBezTo>
                  <a:pt x="25" y="90"/>
                  <a:pt x="26" y="91"/>
                  <a:pt x="28" y="92"/>
                </a:cubicBezTo>
                <a:cubicBezTo>
                  <a:pt x="29" y="92"/>
                  <a:pt x="32" y="94"/>
                  <a:pt x="33" y="94"/>
                </a:cubicBezTo>
                <a:cubicBezTo>
                  <a:pt x="29" y="94"/>
                  <a:pt x="26" y="92"/>
                  <a:pt x="23" y="91"/>
                </a:cubicBezTo>
                <a:cubicBezTo>
                  <a:pt x="23" y="91"/>
                  <a:pt x="22" y="91"/>
                  <a:pt x="22" y="92"/>
                </a:cubicBezTo>
                <a:close/>
                <a:moveTo>
                  <a:pt x="23" y="88"/>
                </a:moveTo>
                <a:cubicBezTo>
                  <a:pt x="23" y="87"/>
                  <a:pt x="24" y="86"/>
                  <a:pt x="24" y="85"/>
                </a:cubicBezTo>
                <a:cubicBezTo>
                  <a:pt x="26" y="86"/>
                  <a:pt x="28" y="87"/>
                  <a:pt x="30" y="88"/>
                </a:cubicBezTo>
                <a:cubicBezTo>
                  <a:pt x="32" y="89"/>
                  <a:pt x="34" y="90"/>
                  <a:pt x="35" y="90"/>
                </a:cubicBezTo>
                <a:cubicBezTo>
                  <a:pt x="31" y="90"/>
                  <a:pt x="27" y="88"/>
                  <a:pt x="23" y="88"/>
                </a:cubicBezTo>
                <a:cubicBezTo>
                  <a:pt x="23" y="88"/>
                  <a:pt x="23" y="88"/>
                  <a:pt x="23" y="88"/>
                </a:cubicBezTo>
                <a:close/>
                <a:moveTo>
                  <a:pt x="24" y="84"/>
                </a:moveTo>
                <a:cubicBezTo>
                  <a:pt x="25" y="81"/>
                  <a:pt x="26" y="79"/>
                  <a:pt x="27" y="76"/>
                </a:cubicBezTo>
                <a:cubicBezTo>
                  <a:pt x="27" y="76"/>
                  <a:pt x="27" y="76"/>
                  <a:pt x="27" y="76"/>
                </a:cubicBezTo>
                <a:cubicBezTo>
                  <a:pt x="32" y="78"/>
                  <a:pt x="37" y="80"/>
                  <a:pt x="42" y="81"/>
                </a:cubicBezTo>
                <a:cubicBezTo>
                  <a:pt x="37" y="80"/>
                  <a:pt x="32" y="79"/>
                  <a:pt x="28" y="78"/>
                </a:cubicBezTo>
                <a:cubicBezTo>
                  <a:pt x="27" y="78"/>
                  <a:pt x="27" y="78"/>
                  <a:pt x="27" y="79"/>
                </a:cubicBezTo>
                <a:cubicBezTo>
                  <a:pt x="29" y="80"/>
                  <a:pt x="31" y="81"/>
                  <a:pt x="33" y="81"/>
                </a:cubicBezTo>
                <a:cubicBezTo>
                  <a:pt x="34" y="81"/>
                  <a:pt x="41" y="84"/>
                  <a:pt x="38" y="83"/>
                </a:cubicBezTo>
                <a:cubicBezTo>
                  <a:pt x="34" y="82"/>
                  <a:pt x="30" y="80"/>
                  <a:pt x="26" y="80"/>
                </a:cubicBezTo>
                <a:cubicBezTo>
                  <a:pt x="26" y="80"/>
                  <a:pt x="26" y="81"/>
                  <a:pt x="26" y="81"/>
                </a:cubicBezTo>
                <a:cubicBezTo>
                  <a:pt x="30" y="83"/>
                  <a:pt x="34" y="85"/>
                  <a:pt x="38" y="87"/>
                </a:cubicBezTo>
                <a:cubicBezTo>
                  <a:pt x="36" y="86"/>
                  <a:pt x="33" y="86"/>
                  <a:pt x="31" y="86"/>
                </a:cubicBezTo>
                <a:cubicBezTo>
                  <a:pt x="29" y="85"/>
                  <a:pt x="27" y="85"/>
                  <a:pt x="24" y="84"/>
                </a:cubicBezTo>
                <a:close/>
                <a:moveTo>
                  <a:pt x="27" y="76"/>
                </a:moveTo>
                <a:cubicBezTo>
                  <a:pt x="29" y="72"/>
                  <a:pt x="31" y="68"/>
                  <a:pt x="33" y="65"/>
                </a:cubicBezTo>
                <a:cubicBezTo>
                  <a:pt x="40" y="68"/>
                  <a:pt x="48" y="70"/>
                  <a:pt x="55" y="72"/>
                </a:cubicBezTo>
                <a:cubicBezTo>
                  <a:pt x="64" y="75"/>
                  <a:pt x="72" y="78"/>
                  <a:pt x="80" y="80"/>
                </a:cubicBezTo>
                <a:cubicBezTo>
                  <a:pt x="89" y="83"/>
                  <a:pt x="97" y="86"/>
                  <a:pt x="106" y="88"/>
                </a:cubicBezTo>
                <a:cubicBezTo>
                  <a:pt x="110" y="90"/>
                  <a:pt x="115" y="91"/>
                  <a:pt x="119" y="92"/>
                </a:cubicBezTo>
                <a:cubicBezTo>
                  <a:pt x="121" y="93"/>
                  <a:pt x="124" y="93"/>
                  <a:pt x="126" y="94"/>
                </a:cubicBezTo>
                <a:cubicBezTo>
                  <a:pt x="125" y="94"/>
                  <a:pt x="124" y="95"/>
                  <a:pt x="123" y="95"/>
                </a:cubicBezTo>
                <a:cubicBezTo>
                  <a:pt x="119" y="92"/>
                  <a:pt x="113" y="91"/>
                  <a:pt x="108" y="90"/>
                </a:cubicBezTo>
                <a:cubicBezTo>
                  <a:pt x="99" y="88"/>
                  <a:pt x="90" y="85"/>
                  <a:pt x="81" y="82"/>
                </a:cubicBezTo>
                <a:cubicBezTo>
                  <a:pt x="72" y="79"/>
                  <a:pt x="63" y="76"/>
                  <a:pt x="53" y="73"/>
                </a:cubicBezTo>
                <a:cubicBezTo>
                  <a:pt x="46" y="71"/>
                  <a:pt x="38" y="69"/>
                  <a:pt x="31" y="69"/>
                </a:cubicBezTo>
                <a:cubicBezTo>
                  <a:pt x="30" y="69"/>
                  <a:pt x="30" y="69"/>
                  <a:pt x="31" y="70"/>
                </a:cubicBezTo>
                <a:cubicBezTo>
                  <a:pt x="36" y="73"/>
                  <a:pt x="44" y="74"/>
                  <a:pt x="50" y="75"/>
                </a:cubicBezTo>
                <a:cubicBezTo>
                  <a:pt x="54" y="77"/>
                  <a:pt x="59" y="78"/>
                  <a:pt x="63" y="79"/>
                </a:cubicBezTo>
                <a:cubicBezTo>
                  <a:pt x="63" y="79"/>
                  <a:pt x="62" y="79"/>
                  <a:pt x="62" y="79"/>
                </a:cubicBezTo>
                <a:cubicBezTo>
                  <a:pt x="56" y="78"/>
                  <a:pt x="50" y="77"/>
                  <a:pt x="44" y="75"/>
                </a:cubicBezTo>
                <a:cubicBezTo>
                  <a:pt x="39" y="74"/>
                  <a:pt x="34" y="72"/>
                  <a:pt x="29" y="72"/>
                </a:cubicBezTo>
                <a:cubicBezTo>
                  <a:pt x="29" y="72"/>
                  <a:pt x="29" y="72"/>
                  <a:pt x="29" y="72"/>
                </a:cubicBezTo>
                <a:cubicBezTo>
                  <a:pt x="37" y="77"/>
                  <a:pt x="46" y="79"/>
                  <a:pt x="55" y="81"/>
                </a:cubicBezTo>
                <a:cubicBezTo>
                  <a:pt x="54" y="81"/>
                  <a:pt x="53" y="81"/>
                  <a:pt x="52" y="80"/>
                </a:cubicBezTo>
                <a:cubicBezTo>
                  <a:pt x="49" y="80"/>
                  <a:pt x="46" y="79"/>
                  <a:pt x="44" y="78"/>
                </a:cubicBezTo>
                <a:cubicBezTo>
                  <a:pt x="38" y="77"/>
                  <a:pt x="33" y="77"/>
                  <a:pt x="28" y="76"/>
                </a:cubicBezTo>
                <a:cubicBezTo>
                  <a:pt x="28" y="76"/>
                  <a:pt x="27" y="76"/>
                  <a:pt x="27" y="76"/>
                </a:cubicBezTo>
                <a:close/>
                <a:moveTo>
                  <a:pt x="148" y="65"/>
                </a:moveTo>
                <a:cubicBezTo>
                  <a:pt x="147" y="65"/>
                  <a:pt x="147" y="65"/>
                  <a:pt x="147" y="65"/>
                </a:cubicBezTo>
                <a:cubicBezTo>
                  <a:pt x="143" y="64"/>
                  <a:pt x="140" y="62"/>
                  <a:pt x="136" y="62"/>
                </a:cubicBezTo>
                <a:cubicBezTo>
                  <a:pt x="131" y="61"/>
                  <a:pt x="126" y="60"/>
                  <a:pt x="122" y="59"/>
                </a:cubicBezTo>
                <a:cubicBezTo>
                  <a:pt x="113" y="57"/>
                  <a:pt x="105" y="54"/>
                  <a:pt x="96" y="53"/>
                </a:cubicBezTo>
                <a:cubicBezTo>
                  <a:pt x="98" y="51"/>
                  <a:pt x="100" y="50"/>
                  <a:pt x="102" y="48"/>
                </a:cubicBezTo>
                <a:cubicBezTo>
                  <a:pt x="109" y="51"/>
                  <a:pt x="117" y="52"/>
                  <a:pt x="124" y="54"/>
                </a:cubicBezTo>
                <a:cubicBezTo>
                  <a:pt x="128" y="55"/>
                  <a:pt x="132" y="56"/>
                  <a:pt x="136" y="57"/>
                </a:cubicBezTo>
                <a:cubicBezTo>
                  <a:pt x="138" y="58"/>
                  <a:pt x="140" y="59"/>
                  <a:pt x="142" y="60"/>
                </a:cubicBezTo>
                <a:cubicBezTo>
                  <a:pt x="142" y="60"/>
                  <a:pt x="143" y="60"/>
                  <a:pt x="144" y="60"/>
                </a:cubicBezTo>
                <a:cubicBezTo>
                  <a:pt x="144" y="60"/>
                  <a:pt x="144" y="61"/>
                  <a:pt x="144" y="61"/>
                </a:cubicBezTo>
                <a:cubicBezTo>
                  <a:pt x="141" y="60"/>
                  <a:pt x="138" y="59"/>
                  <a:pt x="135" y="58"/>
                </a:cubicBezTo>
                <a:cubicBezTo>
                  <a:pt x="130" y="57"/>
                  <a:pt x="126" y="56"/>
                  <a:pt x="122" y="55"/>
                </a:cubicBezTo>
                <a:cubicBezTo>
                  <a:pt x="115" y="53"/>
                  <a:pt x="107" y="51"/>
                  <a:pt x="100" y="50"/>
                </a:cubicBezTo>
                <a:cubicBezTo>
                  <a:pt x="99" y="50"/>
                  <a:pt x="99" y="51"/>
                  <a:pt x="99" y="51"/>
                </a:cubicBezTo>
                <a:cubicBezTo>
                  <a:pt x="107" y="55"/>
                  <a:pt x="116" y="56"/>
                  <a:pt x="124" y="58"/>
                </a:cubicBezTo>
                <a:cubicBezTo>
                  <a:pt x="129" y="59"/>
                  <a:pt x="134" y="60"/>
                  <a:pt x="138" y="61"/>
                </a:cubicBezTo>
                <a:cubicBezTo>
                  <a:pt x="140" y="62"/>
                  <a:pt x="142" y="62"/>
                  <a:pt x="144" y="63"/>
                </a:cubicBezTo>
                <a:cubicBezTo>
                  <a:pt x="144" y="63"/>
                  <a:pt x="146" y="64"/>
                  <a:pt x="147" y="64"/>
                </a:cubicBezTo>
                <a:cubicBezTo>
                  <a:pt x="147" y="65"/>
                  <a:pt x="148" y="65"/>
                  <a:pt x="148" y="65"/>
                </a:cubicBezTo>
                <a:close/>
                <a:moveTo>
                  <a:pt x="103" y="47"/>
                </a:moveTo>
                <a:cubicBezTo>
                  <a:pt x="104" y="47"/>
                  <a:pt x="105" y="46"/>
                  <a:pt x="106" y="45"/>
                </a:cubicBezTo>
                <a:cubicBezTo>
                  <a:pt x="106" y="46"/>
                  <a:pt x="106" y="46"/>
                  <a:pt x="106" y="46"/>
                </a:cubicBezTo>
                <a:cubicBezTo>
                  <a:pt x="112" y="48"/>
                  <a:pt x="119" y="49"/>
                  <a:pt x="125" y="51"/>
                </a:cubicBezTo>
                <a:cubicBezTo>
                  <a:pt x="128" y="52"/>
                  <a:pt x="130" y="53"/>
                  <a:pt x="133" y="54"/>
                </a:cubicBezTo>
                <a:cubicBezTo>
                  <a:pt x="133" y="54"/>
                  <a:pt x="143" y="57"/>
                  <a:pt x="138" y="56"/>
                </a:cubicBezTo>
                <a:cubicBezTo>
                  <a:pt x="132" y="55"/>
                  <a:pt x="126" y="52"/>
                  <a:pt x="119" y="51"/>
                </a:cubicBezTo>
                <a:cubicBezTo>
                  <a:pt x="114" y="50"/>
                  <a:pt x="108" y="49"/>
                  <a:pt x="103" y="47"/>
                </a:cubicBezTo>
                <a:close/>
                <a:moveTo>
                  <a:pt x="107" y="45"/>
                </a:moveTo>
                <a:cubicBezTo>
                  <a:pt x="109" y="45"/>
                  <a:pt x="111" y="44"/>
                  <a:pt x="114" y="44"/>
                </a:cubicBezTo>
                <a:cubicBezTo>
                  <a:pt x="119" y="45"/>
                  <a:pt x="124" y="47"/>
                  <a:pt x="129" y="49"/>
                </a:cubicBezTo>
                <a:cubicBezTo>
                  <a:pt x="121" y="47"/>
                  <a:pt x="114" y="46"/>
                  <a:pt x="107" y="45"/>
                </a:cubicBezTo>
                <a:cubicBezTo>
                  <a:pt x="107" y="45"/>
                  <a:pt x="107" y="45"/>
                  <a:pt x="107" y="45"/>
                </a:cubicBezTo>
                <a:close/>
                <a:moveTo>
                  <a:pt x="138" y="55"/>
                </a:moveTo>
                <a:cubicBezTo>
                  <a:pt x="135" y="54"/>
                  <a:pt x="132" y="52"/>
                  <a:pt x="128" y="51"/>
                </a:cubicBezTo>
                <a:cubicBezTo>
                  <a:pt x="123" y="50"/>
                  <a:pt x="118" y="49"/>
                  <a:pt x="113" y="47"/>
                </a:cubicBezTo>
                <a:cubicBezTo>
                  <a:pt x="112" y="47"/>
                  <a:pt x="110" y="47"/>
                  <a:pt x="108" y="46"/>
                </a:cubicBezTo>
                <a:cubicBezTo>
                  <a:pt x="109" y="46"/>
                  <a:pt x="110" y="47"/>
                  <a:pt x="111" y="47"/>
                </a:cubicBezTo>
                <a:cubicBezTo>
                  <a:pt x="113" y="47"/>
                  <a:pt x="116" y="48"/>
                  <a:pt x="118" y="48"/>
                </a:cubicBezTo>
                <a:cubicBezTo>
                  <a:pt x="122" y="49"/>
                  <a:pt x="127" y="49"/>
                  <a:pt x="131" y="50"/>
                </a:cubicBezTo>
                <a:cubicBezTo>
                  <a:pt x="134" y="52"/>
                  <a:pt x="136" y="53"/>
                  <a:pt x="138" y="55"/>
                </a:cubicBezTo>
                <a:close/>
                <a:moveTo>
                  <a:pt x="143" y="59"/>
                </a:moveTo>
                <a:cubicBezTo>
                  <a:pt x="137" y="57"/>
                  <a:pt x="131" y="55"/>
                  <a:pt x="126" y="54"/>
                </a:cubicBezTo>
                <a:cubicBezTo>
                  <a:pt x="120" y="52"/>
                  <a:pt x="114" y="51"/>
                  <a:pt x="108" y="49"/>
                </a:cubicBezTo>
                <a:cubicBezTo>
                  <a:pt x="109" y="50"/>
                  <a:pt x="110" y="50"/>
                  <a:pt x="110" y="50"/>
                </a:cubicBezTo>
                <a:cubicBezTo>
                  <a:pt x="114" y="50"/>
                  <a:pt x="117" y="51"/>
                  <a:pt x="121" y="52"/>
                </a:cubicBezTo>
                <a:cubicBezTo>
                  <a:pt x="127" y="54"/>
                  <a:pt x="134" y="56"/>
                  <a:pt x="141" y="57"/>
                </a:cubicBezTo>
                <a:cubicBezTo>
                  <a:pt x="141" y="58"/>
                  <a:pt x="142" y="58"/>
                  <a:pt x="143" y="59"/>
                </a:cubicBezTo>
                <a:close/>
                <a:moveTo>
                  <a:pt x="146" y="63"/>
                </a:moveTo>
                <a:cubicBezTo>
                  <a:pt x="132" y="57"/>
                  <a:pt x="115" y="58"/>
                  <a:pt x="101" y="51"/>
                </a:cubicBezTo>
                <a:cubicBezTo>
                  <a:pt x="104" y="52"/>
                  <a:pt x="109" y="53"/>
                  <a:pt x="113" y="54"/>
                </a:cubicBezTo>
                <a:cubicBezTo>
                  <a:pt x="118" y="55"/>
                  <a:pt x="123" y="56"/>
                  <a:pt x="127" y="57"/>
                </a:cubicBezTo>
                <a:cubicBezTo>
                  <a:pt x="131" y="58"/>
                  <a:pt x="136" y="59"/>
                  <a:pt x="140" y="60"/>
                </a:cubicBezTo>
                <a:cubicBezTo>
                  <a:pt x="141" y="61"/>
                  <a:pt x="143" y="62"/>
                  <a:pt x="145" y="62"/>
                </a:cubicBezTo>
                <a:cubicBezTo>
                  <a:pt x="145" y="62"/>
                  <a:pt x="145" y="62"/>
                  <a:pt x="146" y="63"/>
                </a:cubicBezTo>
                <a:cubicBezTo>
                  <a:pt x="146" y="63"/>
                  <a:pt x="146" y="63"/>
                  <a:pt x="146" y="63"/>
                </a:cubicBezTo>
                <a:close/>
                <a:moveTo>
                  <a:pt x="150" y="69"/>
                </a:moveTo>
                <a:cubicBezTo>
                  <a:pt x="140" y="67"/>
                  <a:pt x="131" y="64"/>
                  <a:pt x="122" y="62"/>
                </a:cubicBezTo>
                <a:cubicBezTo>
                  <a:pt x="113" y="60"/>
                  <a:pt x="104" y="58"/>
                  <a:pt x="94" y="56"/>
                </a:cubicBezTo>
                <a:cubicBezTo>
                  <a:pt x="94" y="56"/>
                  <a:pt x="94" y="56"/>
                  <a:pt x="94" y="56"/>
                </a:cubicBezTo>
                <a:cubicBezTo>
                  <a:pt x="95" y="55"/>
                  <a:pt x="95" y="54"/>
                  <a:pt x="96" y="54"/>
                </a:cubicBezTo>
                <a:cubicBezTo>
                  <a:pt x="107" y="55"/>
                  <a:pt x="118" y="59"/>
                  <a:pt x="128" y="61"/>
                </a:cubicBezTo>
                <a:cubicBezTo>
                  <a:pt x="133" y="62"/>
                  <a:pt x="137" y="63"/>
                  <a:pt x="141" y="64"/>
                </a:cubicBezTo>
                <a:cubicBezTo>
                  <a:pt x="144" y="65"/>
                  <a:pt x="146" y="66"/>
                  <a:pt x="148" y="66"/>
                </a:cubicBezTo>
                <a:cubicBezTo>
                  <a:pt x="149" y="67"/>
                  <a:pt x="149" y="68"/>
                  <a:pt x="150" y="69"/>
                </a:cubicBezTo>
                <a:close/>
                <a:moveTo>
                  <a:pt x="81" y="41"/>
                </a:moveTo>
                <a:cubicBezTo>
                  <a:pt x="79" y="39"/>
                  <a:pt x="76" y="37"/>
                  <a:pt x="74" y="35"/>
                </a:cubicBezTo>
                <a:cubicBezTo>
                  <a:pt x="73" y="35"/>
                  <a:pt x="73" y="35"/>
                  <a:pt x="72" y="34"/>
                </a:cubicBezTo>
                <a:cubicBezTo>
                  <a:pt x="76" y="36"/>
                  <a:pt x="79" y="38"/>
                  <a:pt x="82" y="40"/>
                </a:cubicBezTo>
                <a:cubicBezTo>
                  <a:pt x="82" y="40"/>
                  <a:pt x="82" y="40"/>
                  <a:pt x="82" y="40"/>
                </a:cubicBezTo>
                <a:cubicBezTo>
                  <a:pt x="81" y="40"/>
                  <a:pt x="81" y="41"/>
                  <a:pt x="81" y="41"/>
                </a:cubicBezTo>
                <a:cubicBezTo>
                  <a:pt x="81" y="41"/>
                  <a:pt x="81" y="41"/>
                  <a:pt x="81" y="41"/>
                </a:cubicBezTo>
                <a:close/>
                <a:moveTo>
                  <a:pt x="81" y="41"/>
                </a:moveTo>
                <a:cubicBezTo>
                  <a:pt x="80" y="42"/>
                  <a:pt x="80" y="42"/>
                  <a:pt x="80" y="43"/>
                </a:cubicBezTo>
                <a:cubicBezTo>
                  <a:pt x="78" y="41"/>
                  <a:pt x="75" y="39"/>
                  <a:pt x="72" y="37"/>
                </a:cubicBezTo>
                <a:cubicBezTo>
                  <a:pt x="75" y="39"/>
                  <a:pt x="78" y="40"/>
                  <a:pt x="81" y="41"/>
                </a:cubicBezTo>
                <a:cubicBezTo>
                  <a:pt x="81" y="41"/>
                  <a:pt x="81" y="41"/>
                  <a:pt x="81" y="41"/>
                </a:cubicBezTo>
                <a:close/>
                <a:moveTo>
                  <a:pt x="80" y="44"/>
                </a:moveTo>
                <a:cubicBezTo>
                  <a:pt x="79" y="45"/>
                  <a:pt x="79" y="45"/>
                  <a:pt x="78" y="46"/>
                </a:cubicBezTo>
                <a:cubicBezTo>
                  <a:pt x="76" y="44"/>
                  <a:pt x="73" y="42"/>
                  <a:pt x="71" y="40"/>
                </a:cubicBezTo>
                <a:cubicBezTo>
                  <a:pt x="68" y="38"/>
                  <a:pt x="65" y="37"/>
                  <a:pt x="63" y="35"/>
                </a:cubicBezTo>
                <a:cubicBezTo>
                  <a:pt x="61" y="33"/>
                  <a:pt x="66" y="36"/>
                  <a:pt x="67" y="37"/>
                </a:cubicBezTo>
                <a:cubicBezTo>
                  <a:pt x="68" y="37"/>
                  <a:pt x="70" y="38"/>
                  <a:pt x="71" y="39"/>
                </a:cubicBezTo>
                <a:cubicBezTo>
                  <a:pt x="74" y="40"/>
                  <a:pt x="77" y="42"/>
                  <a:pt x="80" y="44"/>
                </a:cubicBezTo>
                <a:close/>
                <a:moveTo>
                  <a:pt x="78" y="47"/>
                </a:moveTo>
                <a:cubicBezTo>
                  <a:pt x="78" y="47"/>
                  <a:pt x="78" y="48"/>
                  <a:pt x="77" y="48"/>
                </a:cubicBezTo>
                <a:cubicBezTo>
                  <a:pt x="77" y="49"/>
                  <a:pt x="77" y="49"/>
                  <a:pt x="77" y="49"/>
                </a:cubicBezTo>
                <a:cubicBezTo>
                  <a:pt x="75" y="48"/>
                  <a:pt x="74" y="47"/>
                  <a:pt x="72" y="46"/>
                </a:cubicBezTo>
                <a:cubicBezTo>
                  <a:pt x="70" y="45"/>
                  <a:pt x="67" y="43"/>
                  <a:pt x="65" y="41"/>
                </a:cubicBezTo>
                <a:cubicBezTo>
                  <a:pt x="63" y="40"/>
                  <a:pt x="61" y="38"/>
                  <a:pt x="59" y="37"/>
                </a:cubicBezTo>
                <a:cubicBezTo>
                  <a:pt x="61" y="38"/>
                  <a:pt x="64" y="39"/>
                  <a:pt x="66" y="40"/>
                </a:cubicBezTo>
                <a:cubicBezTo>
                  <a:pt x="70" y="42"/>
                  <a:pt x="74" y="45"/>
                  <a:pt x="78" y="47"/>
                </a:cubicBezTo>
                <a:cubicBezTo>
                  <a:pt x="78" y="47"/>
                  <a:pt x="78" y="47"/>
                  <a:pt x="78" y="47"/>
                </a:cubicBezTo>
                <a:close/>
                <a:moveTo>
                  <a:pt x="76" y="50"/>
                </a:moveTo>
                <a:cubicBezTo>
                  <a:pt x="74" y="52"/>
                  <a:pt x="73" y="50"/>
                  <a:pt x="70" y="48"/>
                </a:cubicBezTo>
                <a:cubicBezTo>
                  <a:pt x="70" y="48"/>
                  <a:pt x="69" y="48"/>
                  <a:pt x="69" y="48"/>
                </a:cubicBezTo>
                <a:cubicBezTo>
                  <a:pt x="68" y="47"/>
                  <a:pt x="67" y="47"/>
                  <a:pt x="66" y="47"/>
                </a:cubicBezTo>
                <a:cubicBezTo>
                  <a:pt x="65" y="46"/>
                  <a:pt x="64" y="45"/>
                  <a:pt x="63" y="44"/>
                </a:cubicBezTo>
                <a:cubicBezTo>
                  <a:pt x="61" y="43"/>
                  <a:pt x="60" y="42"/>
                  <a:pt x="59" y="41"/>
                </a:cubicBezTo>
                <a:cubicBezTo>
                  <a:pt x="57" y="40"/>
                  <a:pt x="57" y="39"/>
                  <a:pt x="59" y="40"/>
                </a:cubicBezTo>
                <a:cubicBezTo>
                  <a:pt x="61" y="41"/>
                  <a:pt x="63" y="42"/>
                  <a:pt x="65" y="43"/>
                </a:cubicBezTo>
                <a:cubicBezTo>
                  <a:pt x="67" y="44"/>
                  <a:pt x="69" y="45"/>
                  <a:pt x="72" y="47"/>
                </a:cubicBezTo>
                <a:cubicBezTo>
                  <a:pt x="73" y="47"/>
                  <a:pt x="74" y="48"/>
                  <a:pt x="75" y="49"/>
                </a:cubicBezTo>
                <a:cubicBezTo>
                  <a:pt x="75" y="49"/>
                  <a:pt x="76" y="50"/>
                  <a:pt x="76" y="49"/>
                </a:cubicBezTo>
                <a:cubicBezTo>
                  <a:pt x="76" y="49"/>
                  <a:pt x="76" y="50"/>
                  <a:pt x="76" y="50"/>
                </a:cubicBezTo>
                <a:close/>
                <a:moveTo>
                  <a:pt x="67" y="48"/>
                </a:moveTo>
                <a:cubicBezTo>
                  <a:pt x="66" y="48"/>
                  <a:pt x="64" y="49"/>
                  <a:pt x="63" y="49"/>
                </a:cubicBezTo>
                <a:cubicBezTo>
                  <a:pt x="60" y="47"/>
                  <a:pt x="57" y="46"/>
                  <a:pt x="54" y="43"/>
                </a:cubicBezTo>
                <a:cubicBezTo>
                  <a:pt x="51" y="39"/>
                  <a:pt x="58" y="43"/>
                  <a:pt x="59" y="44"/>
                </a:cubicBezTo>
                <a:cubicBezTo>
                  <a:pt x="60" y="45"/>
                  <a:pt x="62" y="45"/>
                  <a:pt x="64" y="46"/>
                </a:cubicBezTo>
                <a:cubicBezTo>
                  <a:pt x="65" y="47"/>
                  <a:pt x="66" y="47"/>
                  <a:pt x="67" y="48"/>
                </a:cubicBezTo>
                <a:cubicBezTo>
                  <a:pt x="67" y="48"/>
                  <a:pt x="67" y="48"/>
                  <a:pt x="67" y="48"/>
                </a:cubicBezTo>
                <a:cubicBezTo>
                  <a:pt x="67" y="48"/>
                  <a:pt x="67" y="48"/>
                  <a:pt x="67" y="48"/>
                </a:cubicBezTo>
                <a:close/>
                <a:moveTo>
                  <a:pt x="61" y="50"/>
                </a:moveTo>
                <a:cubicBezTo>
                  <a:pt x="61" y="50"/>
                  <a:pt x="60" y="51"/>
                  <a:pt x="59" y="51"/>
                </a:cubicBezTo>
                <a:cubicBezTo>
                  <a:pt x="57" y="50"/>
                  <a:pt x="56" y="49"/>
                  <a:pt x="54" y="48"/>
                </a:cubicBezTo>
                <a:cubicBezTo>
                  <a:pt x="52" y="47"/>
                  <a:pt x="49" y="44"/>
                  <a:pt x="53" y="46"/>
                </a:cubicBezTo>
                <a:cubicBezTo>
                  <a:pt x="56" y="47"/>
                  <a:pt x="59" y="49"/>
                  <a:pt x="61" y="50"/>
                </a:cubicBezTo>
                <a:close/>
                <a:moveTo>
                  <a:pt x="56" y="54"/>
                </a:moveTo>
                <a:cubicBezTo>
                  <a:pt x="53" y="52"/>
                  <a:pt x="50" y="50"/>
                  <a:pt x="48" y="48"/>
                </a:cubicBezTo>
                <a:cubicBezTo>
                  <a:pt x="50" y="50"/>
                  <a:pt x="55" y="51"/>
                  <a:pt x="58" y="52"/>
                </a:cubicBezTo>
                <a:cubicBezTo>
                  <a:pt x="57" y="52"/>
                  <a:pt x="57" y="53"/>
                  <a:pt x="56" y="54"/>
                </a:cubicBezTo>
                <a:close/>
                <a:moveTo>
                  <a:pt x="48" y="55"/>
                </a:moveTo>
                <a:cubicBezTo>
                  <a:pt x="50" y="55"/>
                  <a:pt x="52" y="56"/>
                  <a:pt x="54" y="57"/>
                </a:cubicBezTo>
                <a:cubicBezTo>
                  <a:pt x="54" y="57"/>
                  <a:pt x="54" y="57"/>
                  <a:pt x="54" y="58"/>
                </a:cubicBezTo>
                <a:cubicBezTo>
                  <a:pt x="52" y="57"/>
                  <a:pt x="50" y="56"/>
                  <a:pt x="48" y="55"/>
                </a:cubicBezTo>
                <a:close/>
                <a:moveTo>
                  <a:pt x="61" y="63"/>
                </a:moveTo>
                <a:cubicBezTo>
                  <a:pt x="61" y="63"/>
                  <a:pt x="60" y="63"/>
                  <a:pt x="60" y="63"/>
                </a:cubicBezTo>
                <a:cubicBezTo>
                  <a:pt x="60" y="63"/>
                  <a:pt x="60" y="62"/>
                  <a:pt x="61" y="62"/>
                </a:cubicBezTo>
                <a:cubicBezTo>
                  <a:pt x="61" y="62"/>
                  <a:pt x="61" y="62"/>
                  <a:pt x="61" y="63"/>
                </a:cubicBezTo>
                <a:close/>
                <a:moveTo>
                  <a:pt x="62" y="61"/>
                </a:moveTo>
                <a:cubicBezTo>
                  <a:pt x="62" y="61"/>
                  <a:pt x="63" y="61"/>
                  <a:pt x="63" y="61"/>
                </a:cubicBezTo>
                <a:cubicBezTo>
                  <a:pt x="63" y="61"/>
                  <a:pt x="63" y="61"/>
                  <a:pt x="62" y="61"/>
                </a:cubicBezTo>
                <a:close/>
                <a:moveTo>
                  <a:pt x="65" y="59"/>
                </a:moveTo>
                <a:cubicBezTo>
                  <a:pt x="67" y="61"/>
                  <a:pt x="65" y="60"/>
                  <a:pt x="64" y="60"/>
                </a:cubicBezTo>
                <a:cubicBezTo>
                  <a:pt x="64" y="59"/>
                  <a:pt x="65" y="59"/>
                  <a:pt x="65" y="59"/>
                </a:cubicBezTo>
                <a:cubicBezTo>
                  <a:pt x="65" y="59"/>
                  <a:pt x="65" y="59"/>
                  <a:pt x="65" y="59"/>
                </a:cubicBezTo>
                <a:close/>
                <a:moveTo>
                  <a:pt x="65" y="59"/>
                </a:moveTo>
                <a:cubicBezTo>
                  <a:pt x="65" y="58"/>
                  <a:pt x="65" y="58"/>
                  <a:pt x="65" y="58"/>
                </a:cubicBezTo>
                <a:cubicBezTo>
                  <a:pt x="66" y="58"/>
                  <a:pt x="67" y="58"/>
                  <a:pt x="67" y="57"/>
                </a:cubicBezTo>
                <a:cubicBezTo>
                  <a:pt x="67" y="58"/>
                  <a:pt x="68" y="59"/>
                  <a:pt x="68" y="59"/>
                </a:cubicBezTo>
                <a:cubicBezTo>
                  <a:pt x="67" y="59"/>
                  <a:pt x="66" y="59"/>
                  <a:pt x="65" y="59"/>
                </a:cubicBezTo>
                <a:cubicBezTo>
                  <a:pt x="65" y="59"/>
                  <a:pt x="65" y="59"/>
                  <a:pt x="65" y="59"/>
                </a:cubicBezTo>
                <a:close/>
                <a:moveTo>
                  <a:pt x="68" y="60"/>
                </a:moveTo>
                <a:cubicBezTo>
                  <a:pt x="68" y="60"/>
                  <a:pt x="68" y="60"/>
                  <a:pt x="67" y="60"/>
                </a:cubicBezTo>
                <a:cubicBezTo>
                  <a:pt x="67" y="60"/>
                  <a:pt x="67" y="60"/>
                  <a:pt x="67" y="60"/>
                </a:cubicBezTo>
                <a:cubicBezTo>
                  <a:pt x="66" y="59"/>
                  <a:pt x="67" y="59"/>
                  <a:pt x="68" y="60"/>
                </a:cubicBezTo>
                <a:cubicBezTo>
                  <a:pt x="68" y="60"/>
                  <a:pt x="68" y="60"/>
                  <a:pt x="68" y="60"/>
                </a:cubicBezTo>
                <a:close/>
                <a:moveTo>
                  <a:pt x="67" y="61"/>
                </a:moveTo>
                <a:cubicBezTo>
                  <a:pt x="66" y="61"/>
                  <a:pt x="65" y="61"/>
                  <a:pt x="65" y="62"/>
                </a:cubicBezTo>
                <a:cubicBezTo>
                  <a:pt x="65" y="62"/>
                  <a:pt x="65" y="62"/>
                  <a:pt x="65" y="62"/>
                </a:cubicBezTo>
                <a:cubicBezTo>
                  <a:pt x="65" y="62"/>
                  <a:pt x="65" y="62"/>
                  <a:pt x="65" y="62"/>
                </a:cubicBezTo>
                <a:cubicBezTo>
                  <a:pt x="64" y="61"/>
                  <a:pt x="65" y="61"/>
                  <a:pt x="67" y="61"/>
                </a:cubicBezTo>
                <a:close/>
                <a:moveTo>
                  <a:pt x="64" y="62"/>
                </a:moveTo>
                <a:cubicBezTo>
                  <a:pt x="63" y="62"/>
                  <a:pt x="63" y="63"/>
                  <a:pt x="62" y="63"/>
                </a:cubicBezTo>
                <a:cubicBezTo>
                  <a:pt x="61" y="61"/>
                  <a:pt x="62" y="62"/>
                  <a:pt x="64" y="62"/>
                </a:cubicBezTo>
                <a:close/>
                <a:moveTo>
                  <a:pt x="61" y="64"/>
                </a:moveTo>
                <a:cubicBezTo>
                  <a:pt x="60" y="64"/>
                  <a:pt x="59" y="65"/>
                  <a:pt x="59" y="66"/>
                </a:cubicBezTo>
                <a:cubicBezTo>
                  <a:pt x="56" y="64"/>
                  <a:pt x="53" y="63"/>
                  <a:pt x="49" y="61"/>
                </a:cubicBezTo>
                <a:cubicBezTo>
                  <a:pt x="46" y="60"/>
                  <a:pt x="43" y="57"/>
                  <a:pt x="40" y="57"/>
                </a:cubicBezTo>
                <a:cubicBezTo>
                  <a:pt x="47" y="59"/>
                  <a:pt x="54" y="63"/>
                  <a:pt x="61" y="64"/>
                </a:cubicBezTo>
                <a:close/>
                <a:moveTo>
                  <a:pt x="58" y="69"/>
                </a:moveTo>
                <a:cubicBezTo>
                  <a:pt x="58" y="69"/>
                  <a:pt x="58" y="69"/>
                  <a:pt x="58" y="69"/>
                </a:cubicBezTo>
                <a:cubicBezTo>
                  <a:pt x="58" y="69"/>
                  <a:pt x="57" y="68"/>
                  <a:pt x="57" y="68"/>
                </a:cubicBezTo>
                <a:cubicBezTo>
                  <a:pt x="53" y="67"/>
                  <a:pt x="49" y="65"/>
                  <a:pt x="45" y="63"/>
                </a:cubicBezTo>
                <a:cubicBezTo>
                  <a:pt x="43" y="62"/>
                  <a:pt x="41" y="60"/>
                  <a:pt x="39" y="60"/>
                </a:cubicBezTo>
                <a:cubicBezTo>
                  <a:pt x="42" y="60"/>
                  <a:pt x="44" y="61"/>
                  <a:pt x="46" y="62"/>
                </a:cubicBezTo>
                <a:cubicBezTo>
                  <a:pt x="50" y="64"/>
                  <a:pt x="54" y="66"/>
                  <a:pt x="59" y="67"/>
                </a:cubicBezTo>
                <a:cubicBezTo>
                  <a:pt x="59" y="68"/>
                  <a:pt x="58" y="68"/>
                  <a:pt x="58" y="69"/>
                </a:cubicBezTo>
                <a:close/>
                <a:moveTo>
                  <a:pt x="68" y="72"/>
                </a:moveTo>
                <a:cubicBezTo>
                  <a:pt x="69" y="73"/>
                  <a:pt x="71" y="73"/>
                  <a:pt x="72" y="74"/>
                </a:cubicBezTo>
                <a:cubicBezTo>
                  <a:pt x="74" y="75"/>
                  <a:pt x="77" y="76"/>
                  <a:pt x="79" y="76"/>
                </a:cubicBezTo>
                <a:cubicBezTo>
                  <a:pt x="83" y="78"/>
                  <a:pt x="87" y="79"/>
                  <a:pt x="90" y="80"/>
                </a:cubicBezTo>
                <a:cubicBezTo>
                  <a:pt x="82" y="78"/>
                  <a:pt x="74" y="76"/>
                  <a:pt x="66" y="72"/>
                </a:cubicBezTo>
                <a:cubicBezTo>
                  <a:pt x="67" y="72"/>
                  <a:pt x="67" y="72"/>
                  <a:pt x="67" y="72"/>
                </a:cubicBezTo>
                <a:cubicBezTo>
                  <a:pt x="67" y="72"/>
                  <a:pt x="67" y="72"/>
                  <a:pt x="68" y="72"/>
                </a:cubicBezTo>
                <a:close/>
                <a:moveTo>
                  <a:pt x="68" y="72"/>
                </a:moveTo>
                <a:cubicBezTo>
                  <a:pt x="69" y="71"/>
                  <a:pt x="69" y="71"/>
                  <a:pt x="70" y="71"/>
                </a:cubicBezTo>
                <a:cubicBezTo>
                  <a:pt x="70" y="71"/>
                  <a:pt x="70" y="71"/>
                  <a:pt x="70" y="71"/>
                </a:cubicBezTo>
                <a:cubicBezTo>
                  <a:pt x="82" y="75"/>
                  <a:pt x="93" y="79"/>
                  <a:pt x="105" y="82"/>
                </a:cubicBezTo>
                <a:cubicBezTo>
                  <a:pt x="110" y="84"/>
                  <a:pt x="115" y="86"/>
                  <a:pt x="120" y="88"/>
                </a:cubicBezTo>
                <a:cubicBezTo>
                  <a:pt x="123" y="89"/>
                  <a:pt x="127" y="90"/>
                  <a:pt x="130" y="91"/>
                </a:cubicBezTo>
                <a:cubicBezTo>
                  <a:pt x="128" y="90"/>
                  <a:pt x="124" y="90"/>
                  <a:pt x="122" y="89"/>
                </a:cubicBezTo>
                <a:cubicBezTo>
                  <a:pt x="114" y="87"/>
                  <a:pt x="107" y="85"/>
                  <a:pt x="100" y="83"/>
                </a:cubicBezTo>
                <a:cubicBezTo>
                  <a:pt x="93" y="80"/>
                  <a:pt x="86" y="78"/>
                  <a:pt x="79" y="76"/>
                </a:cubicBezTo>
                <a:cubicBezTo>
                  <a:pt x="76" y="74"/>
                  <a:pt x="72" y="73"/>
                  <a:pt x="68" y="72"/>
                </a:cubicBezTo>
                <a:close/>
                <a:moveTo>
                  <a:pt x="82" y="74"/>
                </a:moveTo>
                <a:cubicBezTo>
                  <a:pt x="79" y="73"/>
                  <a:pt x="75" y="72"/>
                  <a:pt x="72" y="70"/>
                </a:cubicBezTo>
                <a:cubicBezTo>
                  <a:pt x="75" y="72"/>
                  <a:pt x="78" y="72"/>
                  <a:pt x="82" y="74"/>
                </a:cubicBezTo>
                <a:cubicBezTo>
                  <a:pt x="86" y="75"/>
                  <a:pt x="90" y="77"/>
                  <a:pt x="94" y="78"/>
                </a:cubicBezTo>
                <a:cubicBezTo>
                  <a:pt x="90" y="77"/>
                  <a:pt x="86" y="76"/>
                  <a:pt x="82" y="74"/>
                </a:cubicBezTo>
                <a:close/>
                <a:moveTo>
                  <a:pt x="71" y="70"/>
                </a:moveTo>
                <a:cubicBezTo>
                  <a:pt x="73" y="70"/>
                  <a:pt x="74" y="69"/>
                  <a:pt x="75" y="69"/>
                </a:cubicBezTo>
                <a:cubicBezTo>
                  <a:pt x="75" y="69"/>
                  <a:pt x="76" y="69"/>
                  <a:pt x="77" y="69"/>
                </a:cubicBezTo>
                <a:cubicBezTo>
                  <a:pt x="78" y="69"/>
                  <a:pt x="78" y="69"/>
                  <a:pt x="78" y="69"/>
                </a:cubicBezTo>
                <a:cubicBezTo>
                  <a:pt x="78" y="69"/>
                  <a:pt x="79" y="69"/>
                  <a:pt x="79" y="69"/>
                </a:cubicBezTo>
                <a:cubicBezTo>
                  <a:pt x="79" y="69"/>
                  <a:pt x="79" y="69"/>
                  <a:pt x="80" y="70"/>
                </a:cubicBezTo>
                <a:cubicBezTo>
                  <a:pt x="83" y="70"/>
                  <a:pt x="85" y="72"/>
                  <a:pt x="88" y="73"/>
                </a:cubicBezTo>
                <a:cubicBezTo>
                  <a:pt x="102" y="78"/>
                  <a:pt x="115" y="83"/>
                  <a:pt x="129" y="88"/>
                </a:cubicBezTo>
                <a:cubicBezTo>
                  <a:pt x="130" y="88"/>
                  <a:pt x="132" y="89"/>
                  <a:pt x="133" y="89"/>
                </a:cubicBezTo>
                <a:cubicBezTo>
                  <a:pt x="133" y="89"/>
                  <a:pt x="137" y="91"/>
                  <a:pt x="136" y="90"/>
                </a:cubicBezTo>
                <a:cubicBezTo>
                  <a:pt x="132" y="89"/>
                  <a:pt x="129" y="88"/>
                  <a:pt x="125" y="87"/>
                </a:cubicBezTo>
                <a:cubicBezTo>
                  <a:pt x="119" y="85"/>
                  <a:pt x="113" y="83"/>
                  <a:pt x="106" y="81"/>
                </a:cubicBezTo>
                <a:cubicBezTo>
                  <a:pt x="105" y="81"/>
                  <a:pt x="105" y="81"/>
                  <a:pt x="104" y="81"/>
                </a:cubicBezTo>
                <a:cubicBezTo>
                  <a:pt x="98" y="79"/>
                  <a:pt x="92" y="77"/>
                  <a:pt x="86" y="75"/>
                </a:cubicBezTo>
                <a:cubicBezTo>
                  <a:pt x="82" y="73"/>
                  <a:pt x="77" y="71"/>
                  <a:pt x="71" y="70"/>
                </a:cubicBezTo>
                <a:close/>
                <a:moveTo>
                  <a:pt x="76" y="68"/>
                </a:moveTo>
                <a:cubicBezTo>
                  <a:pt x="77" y="67"/>
                  <a:pt x="79" y="67"/>
                  <a:pt x="80" y="66"/>
                </a:cubicBezTo>
                <a:cubicBezTo>
                  <a:pt x="89" y="71"/>
                  <a:pt x="100" y="75"/>
                  <a:pt x="110" y="78"/>
                </a:cubicBezTo>
                <a:cubicBezTo>
                  <a:pt x="112" y="79"/>
                  <a:pt x="115" y="80"/>
                  <a:pt x="117" y="80"/>
                </a:cubicBezTo>
                <a:cubicBezTo>
                  <a:pt x="112" y="79"/>
                  <a:pt x="106" y="77"/>
                  <a:pt x="100" y="75"/>
                </a:cubicBezTo>
                <a:cubicBezTo>
                  <a:pt x="94" y="73"/>
                  <a:pt x="87" y="70"/>
                  <a:pt x="80" y="69"/>
                </a:cubicBezTo>
                <a:cubicBezTo>
                  <a:pt x="79" y="69"/>
                  <a:pt x="78" y="68"/>
                  <a:pt x="77" y="68"/>
                </a:cubicBezTo>
                <a:cubicBezTo>
                  <a:pt x="77" y="68"/>
                  <a:pt x="76" y="68"/>
                  <a:pt x="76" y="68"/>
                </a:cubicBezTo>
                <a:close/>
                <a:moveTo>
                  <a:pt x="81" y="66"/>
                </a:moveTo>
                <a:cubicBezTo>
                  <a:pt x="83" y="65"/>
                  <a:pt x="84" y="64"/>
                  <a:pt x="85" y="63"/>
                </a:cubicBezTo>
                <a:cubicBezTo>
                  <a:pt x="97" y="67"/>
                  <a:pt x="108" y="72"/>
                  <a:pt x="119" y="76"/>
                </a:cubicBezTo>
                <a:cubicBezTo>
                  <a:pt x="125" y="78"/>
                  <a:pt x="131" y="80"/>
                  <a:pt x="136" y="82"/>
                </a:cubicBezTo>
                <a:cubicBezTo>
                  <a:pt x="139" y="83"/>
                  <a:pt x="141" y="84"/>
                  <a:pt x="144" y="85"/>
                </a:cubicBezTo>
                <a:cubicBezTo>
                  <a:pt x="150" y="87"/>
                  <a:pt x="147" y="86"/>
                  <a:pt x="144" y="85"/>
                </a:cubicBezTo>
                <a:cubicBezTo>
                  <a:pt x="139" y="84"/>
                  <a:pt x="134" y="81"/>
                  <a:pt x="129" y="80"/>
                </a:cubicBezTo>
                <a:cubicBezTo>
                  <a:pt x="123" y="78"/>
                  <a:pt x="117" y="77"/>
                  <a:pt x="112" y="75"/>
                </a:cubicBezTo>
                <a:cubicBezTo>
                  <a:pt x="101" y="72"/>
                  <a:pt x="91" y="69"/>
                  <a:pt x="81" y="66"/>
                </a:cubicBezTo>
                <a:close/>
                <a:moveTo>
                  <a:pt x="86" y="63"/>
                </a:moveTo>
                <a:cubicBezTo>
                  <a:pt x="87" y="62"/>
                  <a:pt x="87" y="62"/>
                  <a:pt x="87" y="62"/>
                </a:cubicBezTo>
                <a:cubicBezTo>
                  <a:pt x="88" y="62"/>
                  <a:pt x="88" y="61"/>
                  <a:pt x="89" y="61"/>
                </a:cubicBezTo>
                <a:cubicBezTo>
                  <a:pt x="89" y="61"/>
                  <a:pt x="89" y="61"/>
                  <a:pt x="89" y="61"/>
                </a:cubicBezTo>
                <a:cubicBezTo>
                  <a:pt x="99" y="66"/>
                  <a:pt x="109" y="69"/>
                  <a:pt x="120" y="72"/>
                </a:cubicBezTo>
                <a:cubicBezTo>
                  <a:pt x="125" y="74"/>
                  <a:pt x="131" y="76"/>
                  <a:pt x="136" y="78"/>
                </a:cubicBezTo>
                <a:cubicBezTo>
                  <a:pt x="139" y="79"/>
                  <a:pt x="141" y="79"/>
                  <a:pt x="144" y="80"/>
                </a:cubicBezTo>
                <a:cubicBezTo>
                  <a:pt x="145" y="80"/>
                  <a:pt x="154" y="83"/>
                  <a:pt x="148" y="82"/>
                </a:cubicBezTo>
                <a:cubicBezTo>
                  <a:pt x="138" y="79"/>
                  <a:pt x="128" y="75"/>
                  <a:pt x="117" y="72"/>
                </a:cubicBezTo>
                <a:cubicBezTo>
                  <a:pt x="107" y="69"/>
                  <a:pt x="97" y="66"/>
                  <a:pt x="86" y="63"/>
                </a:cubicBezTo>
                <a:close/>
                <a:moveTo>
                  <a:pt x="89" y="60"/>
                </a:moveTo>
                <a:cubicBezTo>
                  <a:pt x="91" y="59"/>
                  <a:pt x="92" y="58"/>
                  <a:pt x="94" y="56"/>
                </a:cubicBezTo>
                <a:cubicBezTo>
                  <a:pt x="94" y="56"/>
                  <a:pt x="94" y="56"/>
                  <a:pt x="94" y="56"/>
                </a:cubicBezTo>
                <a:cubicBezTo>
                  <a:pt x="98" y="58"/>
                  <a:pt x="103" y="59"/>
                  <a:pt x="108" y="60"/>
                </a:cubicBezTo>
                <a:cubicBezTo>
                  <a:pt x="113" y="62"/>
                  <a:pt x="118" y="64"/>
                  <a:pt x="123" y="65"/>
                </a:cubicBezTo>
                <a:cubicBezTo>
                  <a:pt x="132" y="69"/>
                  <a:pt x="143" y="70"/>
                  <a:pt x="152" y="75"/>
                </a:cubicBezTo>
                <a:cubicBezTo>
                  <a:pt x="152" y="75"/>
                  <a:pt x="152" y="75"/>
                  <a:pt x="152" y="75"/>
                </a:cubicBezTo>
                <a:cubicBezTo>
                  <a:pt x="148" y="72"/>
                  <a:pt x="142" y="72"/>
                  <a:pt x="137" y="71"/>
                </a:cubicBezTo>
                <a:cubicBezTo>
                  <a:pt x="132" y="69"/>
                  <a:pt x="126" y="68"/>
                  <a:pt x="121" y="66"/>
                </a:cubicBezTo>
                <a:cubicBezTo>
                  <a:pt x="111" y="63"/>
                  <a:pt x="102" y="60"/>
                  <a:pt x="92" y="58"/>
                </a:cubicBezTo>
                <a:cubicBezTo>
                  <a:pt x="91" y="58"/>
                  <a:pt x="91" y="59"/>
                  <a:pt x="92" y="59"/>
                </a:cubicBezTo>
                <a:cubicBezTo>
                  <a:pt x="101" y="63"/>
                  <a:pt x="111" y="66"/>
                  <a:pt x="121" y="69"/>
                </a:cubicBezTo>
                <a:cubicBezTo>
                  <a:pt x="123" y="70"/>
                  <a:pt x="124" y="70"/>
                  <a:pt x="125" y="71"/>
                </a:cubicBezTo>
                <a:cubicBezTo>
                  <a:pt x="124" y="70"/>
                  <a:pt x="122" y="70"/>
                  <a:pt x="120" y="69"/>
                </a:cubicBezTo>
                <a:cubicBezTo>
                  <a:pt x="110" y="66"/>
                  <a:pt x="100" y="62"/>
                  <a:pt x="89" y="60"/>
                </a:cubicBezTo>
                <a:cubicBezTo>
                  <a:pt x="89" y="60"/>
                  <a:pt x="89" y="60"/>
                  <a:pt x="89" y="60"/>
                </a:cubicBezTo>
                <a:close/>
                <a:moveTo>
                  <a:pt x="152" y="78"/>
                </a:moveTo>
                <a:cubicBezTo>
                  <a:pt x="152" y="78"/>
                  <a:pt x="152" y="78"/>
                  <a:pt x="152" y="78"/>
                </a:cubicBezTo>
                <a:cubicBezTo>
                  <a:pt x="152" y="78"/>
                  <a:pt x="151" y="78"/>
                  <a:pt x="151" y="78"/>
                </a:cubicBezTo>
                <a:cubicBezTo>
                  <a:pt x="141" y="75"/>
                  <a:pt x="132" y="72"/>
                  <a:pt x="123" y="69"/>
                </a:cubicBezTo>
                <a:cubicBezTo>
                  <a:pt x="113" y="66"/>
                  <a:pt x="103" y="63"/>
                  <a:pt x="93" y="59"/>
                </a:cubicBezTo>
                <a:cubicBezTo>
                  <a:pt x="97" y="60"/>
                  <a:pt x="103" y="61"/>
                  <a:pt x="107" y="62"/>
                </a:cubicBezTo>
                <a:cubicBezTo>
                  <a:pt x="112" y="64"/>
                  <a:pt x="117" y="66"/>
                  <a:pt x="122" y="67"/>
                </a:cubicBezTo>
                <a:cubicBezTo>
                  <a:pt x="132" y="70"/>
                  <a:pt x="142" y="73"/>
                  <a:pt x="152" y="75"/>
                </a:cubicBezTo>
                <a:cubicBezTo>
                  <a:pt x="152" y="76"/>
                  <a:pt x="152" y="77"/>
                  <a:pt x="152" y="78"/>
                </a:cubicBezTo>
                <a:close/>
                <a:moveTo>
                  <a:pt x="152" y="74"/>
                </a:moveTo>
                <a:cubicBezTo>
                  <a:pt x="145" y="70"/>
                  <a:pt x="136" y="69"/>
                  <a:pt x="129" y="66"/>
                </a:cubicBezTo>
                <a:cubicBezTo>
                  <a:pt x="124" y="65"/>
                  <a:pt x="118" y="63"/>
                  <a:pt x="113" y="61"/>
                </a:cubicBezTo>
                <a:cubicBezTo>
                  <a:pt x="109" y="60"/>
                  <a:pt x="105" y="59"/>
                  <a:pt x="101" y="58"/>
                </a:cubicBezTo>
                <a:cubicBezTo>
                  <a:pt x="103" y="58"/>
                  <a:pt x="105" y="59"/>
                  <a:pt x="106" y="59"/>
                </a:cubicBezTo>
                <a:cubicBezTo>
                  <a:pt x="112" y="60"/>
                  <a:pt x="117" y="61"/>
                  <a:pt x="122" y="63"/>
                </a:cubicBezTo>
                <a:cubicBezTo>
                  <a:pt x="131" y="65"/>
                  <a:pt x="141" y="68"/>
                  <a:pt x="150" y="69"/>
                </a:cubicBezTo>
                <a:cubicBezTo>
                  <a:pt x="151" y="71"/>
                  <a:pt x="151" y="72"/>
                  <a:pt x="152" y="74"/>
                </a:cubicBezTo>
                <a:close/>
                <a:moveTo>
                  <a:pt x="152" y="79"/>
                </a:moveTo>
                <a:cubicBezTo>
                  <a:pt x="152" y="80"/>
                  <a:pt x="152" y="81"/>
                  <a:pt x="151" y="81"/>
                </a:cubicBezTo>
                <a:cubicBezTo>
                  <a:pt x="151" y="81"/>
                  <a:pt x="151" y="82"/>
                  <a:pt x="151" y="82"/>
                </a:cubicBezTo>
                <a:cubicBezTo>
                  <a:pt x="147" y="80"/>
                  <a:pt x="142" y="79"/>
                  <a:pt x="138" y="78"/>
                </a:cubicBezTo>
                <a:cubicBezTo>
                  <a:pt x="133" y="76"/>
                  <a:pt x="128" y="74"/>
                  <a:pt x="123" y="73"/>
                </a:cubicBezTo>
                <a:cubicBezTo>
                  <a:pt x="113" y="69"/>
                  <a:pt x="101" y="66"/>
                  <a:pt x="91" y="61"/>
                </a:cubicBezTo>
                <a:cubicBezTo>
                  <a:pt x="95" y="63"/>
                  <a:pt x="101" y="64"/>
                  <a:pt x="106" y="66"/>
                </a:cubicBezTo>
                <a:cubicBezTo>
                  <a:pt x="111" y="67"/>
                  <a:pt x="117" y="69"/>
                  <a:pt x="122" y="70"/>
                </a:cubicBezTo>
                <a:cubicBezTo>
                  <a:pt x="132" y="73"/>
                  <a:pt x="142" y="77"/>
                  <a:pt x="152" y="79"/>
                </a:cubicBezTo>
                <a:close/>
                <a:moveTo>
                  <a:pt x="151" y="83"/>
                </a:moveTo>
                <a:cubicBezTo>
                  <a:pt x="150" y="84"/>
                  <a:pt x="149" y="85"/>
                  <a:pt x="148" y="86"/>
                </a:cubicBezTo>
                <a:cubicBezTo>
                  <a:pt x="138" y="81"/>
                  <a:pt x="127" y="78"/>
                  <a:pt x="116" y="74"/>
                </a:cubicBezTo>
                <a:cubicBezTo>
                  <a:pt x="110" y="72"/>
                  <a:pt x="105" y="70"/>
                  <a:pt x="99" y="67"/>
                </a:cubicBezTo>
                <a:cubicBezTo>
                  <a:pt x="98" y="67"/>
                  <a:pt x="98" y="67"/>
                  <a:pt x="97" y="67"/>
                </a:cubicBezTo>
                <a:cubicBezTo>
                  <a:pt x="106" y="69"/>
                  <a:pt x="115" y="72"/>
                  <a:pt x="124" y="75"/>
                </a:cubicBezTo>
                <a:cubicBezTo>
                  <a:pt x="129" y="76"/>
                  <a:pt x="135" y="78"/>
                  <a:pt x="140" y="80"/>
                </a:cubicBezTo>
                <a:cubicBezTo>
                  <a:pt x="143" y="81"/>
                  <a:pt x="147" y="83"/>
                  <a:pt x="151" y="83"/>
                </a:cubicBezTo>
                <a:close/>
                <a:moveTo>
                  <a:pt x="147" y="87"/>
                </a:moveTo>
                <a:cubicBezTo>
                  <a:pt x="146" y="88"/>
                  <a:pt x="145" y="88"/>
                  <a:pt x="143" y="89"/>
                </a:cubicBezTo>
                <a:cubicBezTo>
                  <a:pt x="143" y="89"/>
                  <a:pt x="142" y="88"/>
                  <a:pt x="142" y="88"/>
                </a:cubicBezTo>
                <a:cubicBezTo>
                  <a:pt x="142" y="88"/>
                  <a:pt x="141" y="88"/>
                  <a:pt x="140" y="88"/>
                </a:cubicBezTo>
                <a:cubicBezTo>
                  <a:pt x="140" y="88"/>
                  <a:pt x="139" y="87"/>
                  <a:pt x="139" y="87"/>
                </a:cubicBezTo>
                <a:cubicBezTo>
                  <a:pt x="138" y="87"/>
                  <a:pt x="138" y="87"/>
                  <a:pt x="137" y="86"/>
                </a:cubicBezTo>
                <a:cubicBezTo>
                  <a:pt x="135" y="86"/>
                  <a:pt x="133" y="85"/>
                  <a:pt x="132" y="85"/>
                </a:cubicBezTo>
                <a:cubicBezTo>
                  <a:pt x="124" y="82"/>
                  <a:pt x="116" y="79"/>
                  <a:pt x="108" y="76"/>
                </a:cubicBezTo>
                <a:cubicBezTo>
                  <a:pt x="101" y="74"/>
                  <a:pt x="93" y="71"/>
                  <a:pt x="86" y="68"/>
                </a:cubicBezTo>
                <a:cubicBezTo>
                  <a:pt x="88" y="69"/>
                  <a:pt x="89" y="69"/>
                  <a:pt x="90" y="69"/>
                </a:cubicBezTo>
                <a:cubicBezTo>
                  <a:pt x="94" y="70"/>
                  <a:pt x="97" y="71"/>
                  <a:pt x="101" y="72"/>
                </a:cubicBezTo>
                <a:cubicBezTo>
                  <a:pt x="110" y="75"/>
                  <a:pt x="118" y="78"/>
                  <a:pt x="127" y="80"/>
                </a:cubicBezTo>
                <a:cubicBezTo>
                  <a:pt x="134" y="82"/>
                  <a:pt x="140" y="85"/>
                  <a:pt x="147" y="87"/>
                </a:cubicBezTo>
                <a:close/>
                <a:moveTo>
                  <a:pt x="142" y="89"/>
                </a:moveTo>
                <a:cubicBezTo>
                  <a:pt x="141" y="90"/>
                  <a:pt x="139" y="90"/>
                  <a:pt x="138" y="90"/>
                </a:cubicBezTo>
                <a:cubicBezTo>
                  <a:pt x="134" y="88"/>
                  <a:pt x="129" y="87"/>
                  <a:pt x="125" y="85"/>
                </a:cubicBezTo>
                <a:cubicBezTo>
                  <a:pt x="119" y="83"/>
                  <a:pt x="112" y="81"/>
                  <a:pt x="106" y="79"/>
                </a:cubicBezTo>
                <a:cubicBezTo>
                  <a:pt x="100" y="77"/>
                  <a:pt x="94" y="74"/>
                  <a:pt x="88" y="72"/>
                </a:cubicBezTo>
                <a:cubicBezTo>
                  <a:pt x="87" y="72"/>
                  <a:pt x="87" y="71"/>
                  <a:pt x="86" y="71"/>
                </a:cubicBezTo>
                <a:cubicBezTo>
                  <a:pt x="91" y="72"/>
                  <a:pt x="96" y="74"/>
                  <a:pt x="102" y="76"/>
                </a:cubicBezTo>
                <a:cubicBezTo>
                  <a:pt x="110" y="79"/>
                  <a:pt x="119" y="82"/>
                  <a:pt x="128" y="84"/>
                </a:cubicBezTo>
                <a:cubicBezTo>
                  <a:pt x="130" y="85"/>
                  <a:pt x="133" y="86"/>
                  <a:pt x="135" y="87"/>
                </a:cubicBezTo>
                <a:cubicBezTo>
                  <a:pt x="137" y="88"/>
                  <a:pt x="140" y="88"/>
                  <a:pt x="142" y="89"/>
                </a:cubicBezTo>
                <a:close/>
                <a:moveTo>
                  <a:pt x="135" y="91"/>
                </a:moveTo>
                <a:cubicBezTo>
                  <a:pt x="134" y="91"/>
                  <a:pt x="133" y="91"/>
                  <a:pt x="132" y="91"/>
                </a:cubicBezTo>
                <a:cubicBezTo>
                  <a:pt x="129" y="89"/>
                  <a:pt x="125" y="89"/>
                  <a:pt x="122" y="87"/>
                </a:cubicBezTo>
                <a:cubicBezTo>
                  <a:pt x="119" y="86"/>
                  <a:pt x="116" y="85"/>
                  <a:pt x="114" y="84"/>
                </a:cubicBezTo>
                <a:cubicBezTo>
                  <a:pt x="117" y="85"/>
                  <a:pt x="120" y="86"/>
                  <a:pt x="124" y="87"/>
                </a:cubicBezTo>
                <a:cubicBezTo>
                  <a:pt x="127" y="88"/>
                  <a:pt x="131" y="90"/>
                  <a:pt x="135" y="91"/>
                </a:cubicBezTo>
                <a:close/>
                <a:moveTo>
                  <a:pt x="130" y="92"/>
                </a:moveTo>
                <a:cubicBezTo>
                  <a:pt x="129" y="92"/>
                  <a:pt x="129" y="92"/>
                  <a:pt x="128" y="93"/>
                </a:cubicBezTo>
                <a:cubicBezTo>
                  <a:pt x="126" y="91"/>
                  <a:pt x="123" y="90"/>
                  <a:pt x="120" y="90"/>
                </a:cubicBezTo>
                <a:cubicBezTo>
                  <a:pt x="115" y="88"/>
                  <a:pt x="111" y="87"/>
                  <a:pt x="106" y="85"/>
                </a:cubicBezTo>
                <a:cubicBezTo>
                  <a:pt x="114" y="88"/>
                  <a:pt x="122" y="90"/>
                  <a:pt x="130" y="92"/>
                </a:cubicBezTo>
                <a:close/>
                <a:moveTo>
                  <a:pt x="33" y="64"/>
                </a:moveTo>
                <a:cubicBezTo>
                  <a:pt x="33" y="64"/>
                  <a:pt x="34" y="63"/>
                  <a:pt x="34" y="62"/>
                </a:cubicBezTo>
                <a:cubicBezTo>
                  <a:pt x="43" y="65"/>
                  <a:pt x="52" y="70"/>
                  <a:pt x="61" y="72"/>
                </a:cubicBezTo>
                <a:cubicBezTo>
                  <a:pt x="61" y="73"/>
                  <a:pt x="62" y="73"/>
                  <a:pt x="63" y="73"/>
                </a:cubicBezTo>
                <a:cubicBezTo>
                  <a:pt x="64" y="73"/>
                  <a:pt x="64" y="73"/>
                  <a:pt x="65" y="73"/>
                </a:cubicBezTo>
                <a:cubicBezTo>
                  <a:pt x="65" y="73"/>
                  <a:pt x="65" y="73"/>
                  <a:pt x="66" y="73"/>
                </a:cubicBezTo>
                <a:cubicBezTo>
                  <a:pt x="71" y="75"/>
                  <a:pt x="77" y="78"/>
                  <a:pt x="83" y="79"/>
                </a:cubicBezTo>
                <a:cubicBezTo>
                  <a:pt x="89" y="81"/>
                  <a:pt x="96" y="82"/>
                  <a:pt x="102" y="85"/>
                </a:cubicBezTo>
                <a:cubicBezTo>
                  <a:pt x="109" y="87"/>
                  <a:pt x="115" y="89"/>
                  <a:pt x="122" y="91"/>
                </a:cubicBezTo>
                <a:cubicBezTo>
                  <a:pt x="123" y="91"/>
                  <a:pt x="127" y="93"/>
                  <a:pt x="127" y="93"/>
                </a:cubicBezTo>
                <a:cubicBezTo>
                  <a:pt x="127" y="93"/>
                  <a:pt x="127" y="93"/>
                  <a:pt x="127" y="93"/>
                </a:cubicBezTo>
                <a:cubicBezTo>
                  <a:pt x="126" y="93"/>
                  <a:pt x="126" y="93"/>
                  <a:pt x="124" y="93"/>
                </a:cubicBezTo>
                <a:cubicBezTo>
                  <a:pt x="121" y="92"/>
                  <a:pt x="118" y="91"/>
                  <a:pt x="115" y="90"/>
                </a:cubicBezTo>
                <a:cubicBezTo>
                  <a:pt x="101" y="87"/>
                  <a:pt x="87" y="82"/>
                  <a:pt x="74" y="77"/>
                </a:cubicBezTo>
                <a:cubicBezTo>
                  <a:pt x="60" y="73"/>
                  <a:pt x="46" y="70"/>
                  <a:pt x="33" y="64"/>
                </a:cubicBezTo>
                <a:close/>
                <a:moveTo>
                  <a:pt x="35" y="61"/>
                </a:moveTo>
                <a:cubicBezTo>
                  <a:pt x="36" y="60"/>
                  <a:pt x="37" y="58"/>
                  <a:pt x="38" y="56"/>
                </a:cubicBezTo>
                <a:cubicBezTo>
                  <a:pt x="38" y="56"/>
                  <a:pt x="38" y="56"/>
                  <a:pt x="38" y="56"/>
                </a:cubicBezTo>
                <a:cubicBezTo>
                  <a:pt x="44" y="61"/>
                  <a:pt x="51" y="62"/>
                  <a:pt x="58" y="66"/>
                </a:cubicBezTo>
                <a:cubicBezTo>
                  <a:pt x="52" y="63"/>
                  <a:pt x="44" y="60"/>
                  <a:pt x="38" y="59"/>
                </a:cubicBezTo>
                <a:cubicBezTo>
                  <a:pt x="38" y="58"/>
                  <a:pt x="37" y="59"/>
                  <a:pt x="38" y="59"/>
                </a:cubicBezTo>
                <a:cubicBezTo>
                  <a:pt x="43" y="64"/>
                  <a:pt x="51" y="66"/>
                  <a:pt x="58" y="69"/>
                </a:cubicBezTo>
                <a:cubicBezTo>
                  <a:pt x="59" y="70"/>
                  <a:pt x="59" y="70"/>
                  <a:pt x="59" y="71"/>
                </a:cubicBezTo>
                <a:cubicBezTo>
                  <a:pt x="58" y="71"/>
                  <a:pt x="58" y="70"/>
                  <a:pt x="57" y="70"/>
                </a:cubicBezTo>
                <a:cubicBezTo>
                  <a:pt x="55" y="69"/>
                  <a:pt x="52" y="68"/>
                  <a:pt x="50" y="67"/>
                </a:cubicBezTo>
                <a:cubicBezTo>
                  <a:pt x="45" y="65"/>
                  <a:pt x="40" y="63"/>
                  <a:pt x="35" y="61"/>
                </a:cubicBezTo>
                <a:close/>
                <a:moveTo>
                  <a:pt x="39" y="56"/>
                </a:moveTo>
                <a:cubicBezTo>
                  <a:pt x="39" y="55"/>
                  <a:pt x="40" y="54"/>
                  <a:pt x="40" y="54"/>
                </a:cubicBezTo>
                <a:cubicBezTo>
                  <a:pt x="40" y="54"/>
                  <a:pt x="40" y="54"/>
                  <a:pt x="40" y="54"/>
                </a:cubicBezTo>
                <a:cubicBezTo>
                  <a:pt x="45" y="56"/>
                  <a:pt x="49" y="58"/>
                  <a:pt x="54" y="59"/>
                </a:cubicBezTo>
                <a:cubicBezTo>
                  <a:pt x="54" y="59"/>
                  <a:pt x="54" y="60"/>
                  <a:pt x="54" y="60"/>
                </a:cubicBezTo>
                <a:cubicBezTo>
                  <a:pt x="55" y="60"/>
                  <a:pt x="55" y="61"/>
                  <a:pt x="55" y="61"/>
                </a:cubicBezTo>
                <a:cubicBezTo>
                  <a:pt x="54" y="61"/>
                  <a:pt x="53" y="60"/>
                  <a:pt x="52" y="60"/>
                </a:cubicBezTo>
                <a:cubicBezTo>
                  <a:pt x="48" y="58"/>
                  <a:pt x="43" y="57"/>
                  <a:pt x="39" y="56"/>
                </a:cubicBezTo>
                <a:close/>
                <a:moveTo>
                  <a:pt x="40" y="53"/>
                </a:moveTo>
                <a:cubicBezTo>
                  <a:pt x="41" y="53"/>
                  <a:pt x="41" y="53"/>
                  <a:pt x="41" y="52"/>
                </a:cubicBezTo>
                <a:cubicBezTo>
                  <a:pt x="45" y="54"/>
                  <a:pt x="50" y="56"/>
                  <a:pt x="54" y="58"/>
                </a:cubicBezTo>
                <a:cubicBezTo>
                  <a:pt x="54" y="58"/>
                  <a:pt x="54" y="58"/>
                  <a:pt x="54" y="58"/>
                </a:cubicBezTo>
                <a:cubicBezTo>
                  <a:pt x="49" y="57"/>
                  <a:pt x="45" y="55"/>
                  <a:pt x="40" y="53"/>
                </a:cubicBezTo>
                <a:cubicBezTo>
                  <a:pt x="40" y="53"/>
                  <a:pt x="40" y="53"/>
                  <a:pt x="40" y="53"/>
                </a:cubicBezTo>
                <a:close/>
                <a:moveTo>
                  <a:pt x="42" y="52"/>
                </a:moveTo>
                <a:cubicBezTo>
                  <a:pt x="42" y="51"/>
                  <a:pt x="43" y="50"/>
                  <a:pt x="43" y="50"/>
                </a:cubicBezTo>
                <a:cubicBezTo>
                  <a:pt x="43" y="50"/>
                  <a:pt x="43" y="50"/>
                  <a:pt x="44" y="50"/>
                </a:cubicBezTo>
                <a:cubicBezTo>
                  <a:pt x="47" y="51"/>
                  <a:pt x="51" y="53"/>
                  <a:pt x="55" y="55"/>
                </a:cubicBezTo>
                <a:cubicBezTo>
                  <a:pt x="55" y="55"/>
                  <a:pt x="55" y="55"/>
                  <a:pt x="54" y="56"/>
                </a:cubicBezTo>
                <a:cubicBezTo>
                  <a:pt x="50" y="55"/>
                  <a:pt x="46" y="53"/>
                  <a:pt x="42" y="52"/>
                </a:cubicBezTo>
                <a:close/>
                <a:moveTo>
                  <a:pt x="44" y="49"/>
                </a:moveTo>
                <a:cubicBezTo>
                  <a:pt x="45" y="47"/>
                  <a:pt x="47" y="46"/>
                  <a:pt x="49" y="44"/>
                </a:cubicBezTo>
                <a:cubicBezTo>
                  <a:pt x="51" y="47"/>
                  <a:pt x="54" y="49"/>
                  <a:pt x="57" y="51"/>
                </a:cubicBezTo>
                <a:cubicBezTo>
                  <a:pt x="59" y="52"/>
                  <a:pt x="57" y="51"/>
                  <a:pt x="56" y="51"/>
                </a:cubicBezTo>
                <a:cubicBezTo>
                  <a:pt x="55" y="50"/>
                  <a:pt x="53" y="49"/>
                  <a:pt x="52" y="49"/>
                </a:cubicBezTo>
                <a:cubicBezTo>
                  <a:pt x="50" y="48"/>
                  <a:pt x="49" y="47"/>
                  <a:pt x="47" y="47"/>
                </a:cubicBezTo>
                <a:cubicBezTo>
                  <a:pt x="47" y="46"/>
                  <a:pt x="46" y="47"/>
                  <a:pt x="47" y="47"/>
                </a:cubicBezTo>
                <a:cubicBezTo>
                  <a:pt x="49" y="49"/>
                  <a:pt x="53" y="53"/>
                  <a:pt x="56" y="54"/>
                </a:cubicBezTo>
                <a:cubicBezTo>
                  <a:pt x="52" y="53"/>
                  <a:pt x="48" y="51"/>
                  <a:pt x="44" y="49"/>
                </a:cubicBezTo>
                <a:close/>
                <a:moveTo>
                  <a:pt x="49" y="43"/>
                </a:moveTo>
                <a:cubicBezTo>
                  <a:pt x="50" y="43"/>
                  <a:pt x="51" y="42"/>
                  <a:pt x="52" y="41"/>
                </a:cubicBezTo>
                <a:cubicBezTo>
                  <a:pt x="54" y="44"/>
                  <a:pt x="57" y="47"/>
                  <a:pt x="61" y="49"/>
                </a:cubicBezTo>
                <a:cubicBezTo>
                  <a:pt x="59" y="48"/>
                  <a:pt x="58" y="48"/>
                  <a:pt x="56" y="47"/>
                </a:cubicBezTo>
                <a:cubicBezTo>
                  <a:pt x="54" y="46"/>
                  <a:pt x="52" y="44"/>
                  <a:pt x="49" y="43"/>
                </a:cubicBezTo>
                <a:close/>
                <a:moveTo>
                  <a:pt x="52" y="41"/>
                </a:moveTo>
                <a:cubicBezTo>
                  <a:pt x="53" y="40"/>
                  <a:pt x="55" y="39"/>
                  <a:pt x="56" y="38"/>
                </a:cubicBezTo>
                <a:cubicBezTo>
                  <a:pt x="56" y="37"/>
                  <a:pt x="57" y="37"/>
                  <a:pt x="57" y="36"/>
                </a:cubicBezTo>
                <a:cubicBezTo>
                  <a:pt x="57" y="36"/>
                  <a:pt x="57" y="36"/>
                  <a:pt x="58" y="37"/>
                </a:cubicBezTo>
                <a:cubicBezTo>
                  <a:pt x="60" y="39"/>
                  <a:pt x="63" y="41"/>
                  <a:pt x="66" y="43"/>
                </a:cubicBezTo>
                <a:cubicBezTo>
                  <a:pt x="63" y="41"/>
                  <a:pt x="59" y="40"/>
                  <a:pt x="56" y="39"/>
                </a:cubicBezTo>
                <a:cubicBezTo>
                  <a:pt x="56" y="38"/>
                  <a:pt x="55" y="39"/>
                  <a:pt x="56" y="39"/>
                </a:cubicBezTo>
                <a:cubicBezTo>
                  <a:pt x="58" y="41"/>
                  <a:pt x="60" y="43"/>
                  <a:pt x="62" y="44"/>
                </a:cubicBezTo>
                <a:cubicBezTo>
                  <a:pt x="59" y="43"/>
                  <a:pt x="55" y="42"/>
                  <a:pt x="52" y="41"/>
                </a:cubicBezTo>
                <a:close/>
                <a:moveTo>
                  <a:pt x="58" y="36"/>
                </a:moveTo>
                <a:cubicBezTo>
                  <a:pt x="59" y="35"/>
                  <a:pt x="60" y="34"/>
                  <a:pt x="61" y="34"/>
                </a:cubicBezTo>
                <a:cubicBezTo>
                  <a:pt x="61" y="34"/>
                  <a:pt x="61" y="34"/>
                  <a:pt x="61" y="34"/>
                </a:cubicBezTo>
                <a:cubicBezTo>
                  <a:pt x="64" y="39"/>
                  <a:pt x="71" y="41"/>
                  <a:pt x="75" y="45"/>
                </a:cubicBezTo>
                <a:cubicBezTo>
                  <a:pt x="79" y="47"/>
                  <a:pt x="75" y="44"/>
                  <a:pt x="74" y="44"/>
                </a:cubicBezTo>
                <a:cubicBezTo>
                  <a:pt x="72" y="43"/>
                  <a:pt x="71" y="42"/>
                  <a:pt x="69" y="41"/>
                </a:cubicBezTo>
                <a:cubicBezTo>
                  <a:pt x="65" y="39"/>
                  <a:pt x="62" y="38"/>
                  <a:pt x="58" y="36"/>
                </a:cubicBezTo>
                <a:cubicBezTo>
                  <a:pt x="58" y="36"/>
                  <a:pt x="58" y="36"/>
                  <a:pt x="58" y="36"/>
                </a:cubicBezTo>
                <a:close/>
                <a:moveTo>
                  <a:pt x="61" y="33"/>
                </a:moveTo>
                <a:cubicBezTo>
                  <a:pt x="62" y="33"/>
                  <a:pt x="63" y="32"/>
                  <a:pt x="63" y="32"/>
                </a:cubicBezTo>
                <a:cubicBezTo>
                  <a:pt x="63" y="32"/>
                  <a:pt x="63" y="32"/>
                  <a:pt x="63" y="32"/>
                </a:cubicBezTo>
                <a:cubicBezTo>
                  <a:pt x="66" y="34"/>
                  <a:pt x="68" y="36"/>
                  <a:pt x="70" y="37"/>
                </a:cubicBezTo>
                <a:cubicBezTo>
                  <a:pt x="67" y="36"/>
                  <a:pt x="64" y="35"/>
                  <a:pt x="61" y="33"/>
                </a:cubicBezTo>
                <a:cubicBezTo>
                  <a:pt x="61" y="33"/>
                  <a:pt x="61" y="33"/>
                  <a:pt x="61" y="33"/>
                </a:cubicBezTo>
                <a:close/>
                <a:moveTo>
                  <a:pt x="64" y="32"/>
                </a:moveTo>
                <a:cubicBezTo>
                  <a:pt x="68" y="29"/>
                  <a:pt x="72" y="26"/>
                  <a:pt x="77" y="24"/>
                </a:cubicBezTo>
                <a:cubicBezTo>
                  <a:pt x="77" y="24"/>
                  <a:pt x="77" y="24"/>
                  <a:pt x="77" y="24"/>
                </a:cubicBezTo>
                <a:cubicBezTo>
                  <a:pt x="77" y="24"/>
                  <a:pt x="77" y="25"/>
                  <a:pt x="77" y="25"/>
                </a:cubicBezTo>
                <a:cubicBezTo>
                  <a:pt x="78" y="25"/>
                  <a:pt x="79" y="26"/>
                  <a:pt x="80" y="26"/>
                </a:cubicBezTo>
                <a:cubicBezTo>
                  <a:pt x="79" y="26"/>
                  <a:pt x="78" y="25"/>
                  <a:pt x="77" y="25"/>
                </a:cubicBezTo>
                <a:cubicBezTo>
                  <a:pt x="76" y="25"/>
                  <a:pt x="76" y="26"/>
                  <a:pt x="76" y="26"/>
                </a:cubicBezTo>
                <a:cubicBezTo>
                  <a:pt x="77" y="26"/>
                  <a:pt x="77" y="27"/>
                  <a:pt x="77" y="27"/>
                </a:cubicBezTo>
                <a:cubicBezTo>
                  <a:pt x="77" y="27"/>
                  <a:pt x="77" y="27"/>
                  <a:pt x="77" y="27"/>
                </a:cubicBezTo>
                <a:cubicBezTo>
                  <a:pt x="75" y="27"/>
                  <a:pt x="74" y="26"/>
                  <a:pt x="73" y="27"/>
                </a:cubicBezTo>
                <a:cubicBezTo>
                  <a:pt x="72" y="27"/>
                  <a:pt x="72" y="27"/>
                  <a:pt x="72" y="27"/>
                </a:cubicBezTo>
                <a:cubicBezTo>
                  <a:pt x="73" y="28"/>
                  <a:pt x="74" y="28"/>
                  <a:pt x="75" y="29"/>
                </a:cubicBezTo>
                <a:cubicBezTo>
                  <a:pt x="74" y="28"/>
                  <a:pt x="72" y="28"/>
                  <a:pt x="71" y="28"/>
                </a:cubicBezTo>
                <a:cubicBezTo>
                  <a:pt x="71" y="28"/>
                  <a:pt x="71" y="28"/>
                  <a:pt x="71" y="29"/>
                </a:cubicBezTo>
                <a:cubicBezTo>
                  <a:pt x="72" y="29"/>
                  <a:pt x="74" y="30"/>
                  <a:pt x="75" y="30"/>
                </a:cubicBezTo>
                <a:cubicBezTo>
                  <a:pt x="74" y="32"/>
                  <a:pt x="76" y="34"/>
                  <a:pt x="78" y="34"/>
                </a:cubicBezTo>
                <a:cubicBezTo>
                  <a:pt x="78" y="34"/>
                  <a:pt x="79" y="34"/>
                  <a:pt x="79" y="34"/>
                </a:cubicBezTo>
                <a:cubicBezTo>
                  <a:pt x="80" y="35"/>
                  <a:pt x="81" y="36"/>
                  <a:pt x="83" y="37"/>
                </a:cubicBezTo>
                <a:cubicBezTo>
                  <a:pt x="83" y="37"/>
                  <a:pt x="83" y="38"/>
                  <a:pt x="84" y="38"/>
                </a:cubicBezTo>
                <a:cubicBezTo>
                  <a:pt x="84" y="38"/>
                  <a:pt x="84" y="38"/>
                  <a:pt x="84" y="38"/>
                </a:cubicBezTo>
                <a:cubicBezTo>
                  <a:pt x="83" y="38"/>
                  <a:pt x="83" y="38"/>
                  <a:pt x="83" y="37"/>
                </a:cubicBezTo>
                <a:cubicBezTo>
                  <a:pt x="82" y="37"/>
                  <a:pt x="80" y="36"/>
                  <a:pt x="79" y="36"/>
                </a:cubicBezTo>
                <a:cubicBezTo>
                  <a:pt x="76" y="34"/>
                  <a:pt x="72" y="31"/>
                  <a:pt x="68" y="29"/>
                </a:cubicBezTo>
                <a:cubicBezTo>
                  <a:pt x="68" y="29"/>
                  <a:pt x="68" y="30"/>
                  <a:pt x="68" y="30"/>
                </a:cubicBezTo>
                <a:cubicBezTo>
                  <a:pt x="73" y="32"/>
                  <a:pt x="78" y="36"/>
                  <a:pt x="83" y="38"/>
                </a:cubicBezTo>
                <a:cubicBezTo>
                  <a:pt x="83" y="39"/>
                  <a:pt x="82" y="39"/>
                  <a:pt x="82" y="39"/>
                </a:cubicBezTo>
                <a:cubicBezTo>
                  <a:pt x="82" y="39"/>
                  <a:pt x="82" y="39"/>
                  <a:pt x="82" y="39"/>
                </a:cubicBezTo>
                <a:cubicBezTo>
                  <a:pt x="79" y="37"/>
                  <a:pt x="76" y="36"/>
                  <a:pt x="73" y="34"/>
                </a:cubicBezTo>
                <a:cubicBezTo>
                  <a:pt x="72" y="33"/>
                  <a:pt x="71" y="32"/>
                  <a:pt x="69" y="32"/>
                </a:cubicBezTo>
                <a:cubicBezTo>
                  <a:pt x="69" y="31"/>
                  <a:pt x="69" y="31"/>
                  <a:pt x="69" y="31"/>
                </a:cubicBezTo>
                <a:cubicBezTo>
                  <a:pt x="68" y="31"/>
                  <a:pt x="67" y="30"/>
                  <a:pt x="67" y="30"/>
                </a:cubicBezTo>
                <a:cubicBezTo>
                  <a:pt x="66" y="30"/>
                  <a:pt x="66" y="31"/>
                  <a:pt x="66" y="31"/>
                </a:cubicBezTo>
                <a:cubicBezTo>
                  <a:pt x="71" y="34"/>
                  <a:pt x="75" y="38"/>
                  <a:pt x="79" y="40"/>
                </a:cubicBezTo>
                <a:cubicBezTo>
                  <a:pt x="74" y="38"/>
                  <a:pt x="69" y="35"/>
                  <a:pt x="64" y="32"/>
                </a:cubicBezTo>
                <a:cubicBezTo>
                  <a:pt x="64" y="32"/>
                  <a:pt x="64" y="32"/>
                  <a:pt x="64" y="32"/>
                </a:cubicBezTo>
                <a:close/>
                <a:moveTo>
                  <a:pt x="93" y="36"/>
                </a:moveTo>
                <a:cubicBezTo>
                  <a:pt x="92" y="35"/>
                  <a:pt x="91" y="35"/>
                  <a:pt x="90" y="34"/>
                </a:cubicBezTo>
                <a:cubicBezTo>
                  <a:pt x="86" y="31"/>
                  <a:pt x="91" y="33"/>
                  <a:pt x="92" y="34"/>
                </a:cubicBezTo>
                <a:cubicBezTo>
                  <a:pt x="92" y="34"/>
                  <a:pt x="92" y="34"/>
                  <a:pt x="92" y="34"/>
                </a:cubicBezTo>
                <a:cubicBezTo>
                  <a:pt x="94" y="35"/>
                  <a:pt x="96" y="37"/>
                  <a:pt x="97" y="38"/>
                </a:cubicBezTo>
                <a:cubicBezTo>
                  <a:pt x="97" y="38"/>
                  <a:pt x="97" y="38"/>
                  <a:pt x="97" y="38"/>
                </a:cubicBezTo>
                <a:cubicBezTo>
                  <a:pt x="97" y="38"/>
                  <a:pt x="97" y="38"/>
                  <a:pt x="97" y="37"/>
                </a:cubicBezTo>
                <a:cubicBezTo>
                  <a:pt x="96" y="37"/>
                  <a:pt x="94" y="36"/>
                  <a:pt x="93" y="36"/>
                </a:cubicBezTo>
                <a:close/>
                <a:moveTo>
                  <a:pt x="93" y="33"/>
                </a:moveTo>
                <a:cubicBezTo>
                  <a:pt x="93" y="33"/>
                  <a:pt x="93" y="33"/>
                  <a:pt x="93" y="33"/>
                </a:cubicBezTo>
                <a:cubicBezTo>
                  <a:pt x="93" y="33"/>
                  <a:pt x="93" y="33"/>
                  <a:pt x="93" y="33"/>
                </a:cubicBezTo>
                <a:close/>
                <a:moveTo>
                  <a:pt x="89" y="31"/>
                </a:moveTo>
                <a:cubicBezTo>
                  <a:pt x="90" y="31"/>
                  <a:pt x="91" y="30"/>
                  <a:pt x="92" y="29"/>
                </a:cubicBezTo>
                <a:cubicBezTo>
                  <a:pt x="92" y="29"/>
                  <a:pt x="92" y="30"/>
                  <a:pt x="92" y="30"/>
                </a:cubicBezTo>
                <a:cubicBezTo>
                  <a:pt x="92" y="31"/>
                  <a:pt x="93" y="32"/>
                  <a:pt x="94" y="33"/>
                </a:cubicBezTo>
                <a:cubicBezTo>
                  <a:pt x="94" y="33"/>
                  <a:pt x="94" y="33"/>
                  <a:pt x="94" y="33"/>
                </a:cubicBezTo>
                <a:cubicBezTo>
                  <a:pt x="93" y="33"/>
                  <a:pt x="93" y="32"/>
                  <a:pt x="92" y="32"/>
                </a:cubicBezTo>
                <a:cubicBezTo>
                  <a:pt x="92" y="32"/>
                  <a:pt x="91" y="32"/>
                  <a:pt x="91" y="32"/>
                </a:cubicBezTo>
                <a:cubicBezTo>
                  <a:pt x="91" y="32"/>
                  <a:pt x="91" y="32"/>
                  <a:pt x="91" y="32"/>
                </a:cubicBezTo>
                <a:cubicBezTo>
                  <a:pt x="91" y="32"/>
                  <a:pt x="91" y="32"/>
                  <a:pt x="91" y="32"/>
                </a:cubicBezTo>
                <a:cubicBezTo>
                  <a:pt x="90" y="32"/>
                  <a:pt x="89" y="31"/>
                  <a:pt x="89" y="31"/>
                </a:cubicBezTo>
                <a:close/>
                <a:moveTo>
                  <a:pt x="92" y="29"/>
                </a:moveTo>
                <a:cubicBezTo>
                  <a:pt x="92" y="29"/>
                  <a:pt x="92" y="29"/>
                  <a:pt x="92" y="29"/>
                </a:cubicBezTo>
                <a:cubicBezTo>
                  <a:pt x="93" y="29"/>
                  <a:pt x="93" y="28"/>
                  <a:pt x="94" y="28"/>
                </a:cubicBezTo>
                <a:cubicBezTo>
                  <a:pt x="94" y="28"/>
                  <a:pt x="94" y="28"/>
                  <a:pt x="94" y="28"/>
                </a:cubicBezTo>
                <a:cubicBezTo>
                  <a:pt x="95" y="30"/>
                  <a:pt x="98" y="32"/>
                  <a:pt x="92" y="29"/>
                </a:cubicBezTo>
                <a:cubicBezTo>
                  <a:pt x="92" y="29"/>
                  <a:pt x="92" y="29"/>
                  <a:pt x="92" y="29"/>
                </a:cubicBezTo>
                <a:close/>
                <a:moveTo>
                  <a:pt x="94" y="28"/>
                </a:moveTo>
                <a:cubicBezTo>
                  <a:pt x="94" y="27"/>
                  <a:pt x="95" y="27"/>
                  <a:pt x="95" y="27"/>
                </a:cubicBezTo>
                <a:cubicBezTo>
                  <a:pt x="96" y="26"/>
                  <a:pt x="97" y="27"/>
                  <a:pt x="97" y="28"/>
                </a:cubicBezTo>
                <a:cubicBezTo>
                  <a:pt x="96" y="28"/>
                  <a:pt x="95" y="28"/>
                  <a:pt x="94" y="28"/>
                </a:cubicBezTo>
                <a:cubicBezTo>
                  <a:pt x="94" y="28"/>
                  <a:pt x="94" y="28"/>
                  <a:pt x="94" y="28"/>
                </a:cubicBezTo>
                <a:close/>
                <a:moveTo>
                  <a:pt x="97" y="29"/>
                </a:moveTo>
                <a:cubicBezTo>
                  <a:pt x="97" y="29"/>
                  <a:pt x="97" y="29"/>
                  <a:pt x="97" y="30"/>
                </a:cubicBezTo>
                <a:cubicBezTo>
                  <a:pt x="96" y="29"/>
                  <a:pt x="95" y="28"/>
                  <a:pt x="97" y="29"/>
                </a:cubicBezTo>
                <a:close/>
                <a:moveTo>
                  <a:pt x="102" y="36"/>
                </a:moveTo>
                <a:cubicBezTo>
                  <a:pt x="102" y="36"/>
                  <a:pt x="102" y="36"/>
                  <a:pt x="102" y="37"/>
                </a:cubicBezTo>
                <a:cubicBezTo>
                  <a:pt x="103" y="37"/>
                  <a:pt x="105" y="38"/>
                  <a:pt x="105" y="39"/>
                </a:cubicBezTo>
                <a:cubicBezTo>
                  <a:pt x="105" y="39"/>
                  <a:pt x="105" y="39"/>
                  <a:pt x="104" y="39"/>
                </a:cubicBezTo>
                <a:cubicBezTo>
                  <a:pt x="104" y="39"/>
                  <a:pt x="104" y="39"/>
                  <a:pt x="104" y="39"/>
                </a:cubicBezTo>
                <a:cubicBezTo>
                  <a:pt x="101" y="38"/>
                  <a:pt x="99" y="36"/>
                  <a:pt x="96" y="35"/>
                </a:cubicBezTo>
                <a:cubicBezTo>
                  <a:pt x="97" y="35"/>
                  <a:pt x="97" y="34"/>
                  <a:pt x="97" y="34"/>
                </a:cubicBezTo>
                <a:cubicBezTo>
                  <a:pt x="96" y="33"/>
                  <a:pt x="95" y="32"/>
                  <a:pt x="94" y="31"/>
                </a:cubicBezTo>
                <a:cubicBezTo>
                  <a:pt x="93" y="30"/>
                  <a:pt x="95" y="31"/>
                  <a:pt x="96" y="31"/>
                </a:cubicBezTo>
                <a:cubicBezTo>
                  <a:pt x="96" y="32"/>
                  <a:pt x="96" y="33"/>
                  <a:pt x="96" y="33"/>
                </a:cubicBezTo>
                <a:cubicBezTo>
                  <a:pt x="97" y="35"/>
                  <a:pt x="100" y="36"/>
                  <a:pt x="102" y="36"/>
                </a:cubicBezTo>
                <a:close/>
                <a:moveTo>
                  <a:pt x="106" y="35"/>
                </a:moveTo>
                <a:cubicBezTo>
                  <a:pt x="106" y="36"/>
                  <a:pt x="107" y="37"/>
                  <a:pt x="108" y="37"/>
                </a:cubicBezTo>
                <a:cubicBezTo>
                  <a:pt x="106" y="37"/>
                  <a:pt x="105" y="36"/>
                  <a:pt x="103" y="35"/>
                </a:cubicBezTo>
                <a:cubicBezTo>
                  <a:pt x="104" y="35"/>
                  <a:pt x="105" y="35"/>
                  <a:pt x="106" y="35"/>
                </a:cubicBezTo>
                <a:cubicBezTo>
                  <a:pt x="106" y="35"/>
                  <a:pt x="106" y="35"/>
                  <a:pt x="106" y="35"/>
                </a:cubicBezTo>
                <a:close/>
                <a:moveTo>
                  <a:pt x="106" y="35"/>
                </a:moveTo>
                <a:cubicBezTo>
                  <a:pt x="107" y="35"/>
                  <a:pt x="108" y="34"/>
                  <a:pt x="109" y="34"/>
                </a:cubicBezTo>
                <a:cubicBezTo>
                  <a:pt x="109" y="34"/>
                  <a:pt x="109" y="34"/>
                  <a:pt x="109" y="35"/>
                </a:cubicBezTo>
                <a:cubicBezTo>
                  <a:pt x="109" y="36"/>
                  <a:pt x="111" y="37"/>
                  <a:pt x="109" y="36"/>
                </a:cubicBezTo>
                <a:cubicBezTo>
                  <a:pt x="107" y="35"/>
                  <a:pt x="107" y="35"/>
                  <a:pt x="106" y="35"/>
                </a:cubicBezTo>
                <a:close/>
                <a:moveTo>
                  <a:pt x="110" y="34"/>
                </a:moveTo>
                <a:cubicBezTo>
                  <a:pt x="111" y="34"/>
                  <a:pt x="113" y="34"/>
                  <a:pt x="112" y="35"/>
                </a:cubicBezTo>
                <a:cubicBezTo>
                  <a:pt x="112" y="35"/>
                  <a:pt x="112" y="35"/>
                  <a:pt x="112" y="36"/>
                </a:cubicBezTo>
                <a:cubicBezTo>
                  <a:pt x="111" y="35"/>
                  <a:pt x="110" y="35"/>
                  <a:pt x="110" y="34"/>
                </a:cubicBezTo>
                <a:close/>
                <a:moveTo>
                  <a:pt x="112" y="36"/>
                </a:moveTo>
                <a:cubicBezTo>
                  <a:pt x="111" y="36"/>
                  <a:pt x="111" y="36"/>
                  <a:pt x="111" y="37"/>
                </a:cubicBezTo>
                <a:cubicBezTo>
                  <a:pt x="110" y="35"/>
                  <a:pt x="110" y="35"/>
                  <a:pt x="112" y="36"/>
                </a:cubicBezTo>
                <a:close/>
                <a:moveTo>
                  <a:pt x="110" y="37"/>
                </a:moveTo>
                <a:cubicBezTo>
                  <a:pt x="110" y="37"/>
                  <a:pt x="109" y="37"/>
                  <a:pt x="109" y="38"/>
                </a:cubicBezTo>
                <a:cubicBezTo>
                  <a:pt x="107" y="36"/>
                  <a:pt x="109" y="37"/>
                  <a:pt x="110" y="37"/>
                </a:cubicBezTo>
                <a:close/>
                <a:moveTo>
                  <a:pt x="108" y="38"/>
                </a:moveTo>
                <a:cubicBezTo>
                  <a:pt x="107" y="38"/>
                  <a:pt x="106" y="38"/>
                  <a:pt x="105" y="38"/>
                </a:cubicBezTo>
                <a:cubicBezTo>
                  <a:pt x="105" y="38"/>
                  <a:pt x="103" y="36"/>
                  <a:pt x="103" y="36"/>
                </a:cubicBezTo>
                <a:cubicBezTo>
                  <a:pt x="105" y="37"/>
                  <a:pt x="106" y="37"/>
                  <a:pt x="108" y="38"/>
                </a:cubicBezTo>
                <a:close/>
                <a:moveTo>
                  <a:pt x="103" y="39"/>
                </a:moveTo>
                <a:cubicBezTo>
                  <a:pt x="102" y="39"/>
                  <a:pt x="101" y="39"/>
                  <a:pt x="101" y="39"/>
                </a:cubicBezTo>
                <a:cubicBezTo>
                  <a:pt x="99" y="38"/>
                  <a:pt x="98" y="37"/>
                  <a:pt x="97" y="37"/>
                </a:cubicBezTo>
                <a:cubicBezTo>
                  <a:pt x="96" y="36"/>
                  <a:pt x="95" y="35"/>
                  <a:pt x="95" y="35"/>
                </a:cubicBezTo>
                <a:cubicBezTo>
                  <a:pt x="95" y="35"/>
                  <a:pt x="95" y="35"/>
                  <a:pt x="95" y="35"/>
                </a:cubicBezTo>
                <a:cubicBezTo>
                  <a:pt x="98" y="36"/>
                  <a:pt x="100" y="38"/>
                  <a:pt x="103" y="39"/>
                </a:cubicBezTo>
                <a:close/>
                <a:moveTo>
                  <a:pt x="91" y="35"/>
                </a:moveTo>
                <a:cubicBezTo>
                  <a:pt x="90" y="35"/>
                  <a:pt x="90" y="35"/>
                  <a:pt x="90" y="35"/>
                </a:cubicBezTo>
                <a:cubicBezTo>
                  <a:pt x="90" y="35"/>
                  <a:pt x="90" y="35"/>
                  <a:pt x="90" y="35"/>
                </a:cubicBezTo>
                <a:cubicBezTo>
                  <a:pt x="88" y="34"/>
                  <a:pt x="87" y="33"/>
                  <a:pt x="85" y="33"/>
                </a:cubicBezTo>
                <a:cubicBezTo>
                  <a:pt x="86" y="33"/>
                  <a:pt x="86" y="32"/>
                  <a:pt x="87" y="32"/>
                </a:cubicBezTo>
                <a:cubicBezTo>
                  <a:pt x="88" y="33"/>
                  <a:pt x="89" y="34"/>
                  <a:pt x="91" y="35"/>
                </a:cubicBezTo>
                <a:close/>
                <a:moveTo>
                  <a:pt x="81" y="26"/>
                </a:moveTo>
                <a:cubicBezTo>
                  <a:pt x="80" y="26"/>
                  <a:pt x="79" y="25"/>
                  <a:pt x="78" y="25"/>
                </a:cubicBezTo>
                <a:cubicBezTo>
                  <a:pt x="80" y="25"/>
                  <a:pt x="82" y="25"/>
                  <a:pt x="83" y="26"/>
                </a:cubicBezTo>
                <a:cubicBezTo>
                  <a:pt x="83" y="26"/>
                  <a:pt x="82" y="26"/>
                  <a:pt x="81" y="26"/>
                </a:cubicBezTo>
                <a:close/>
                <a:moveTo>
                  <a:pt x="76" y="28"/>
                </a:moveTo>
                <a:cubicBezTo>
                  <a:pt x="75" y="28"/>
                  <a:pt x="74" y="28"/>
                  <a:pt x="74" y="27"/>
                </a:cubicBezTo>
                <a:cubicBezTo>
                  <a:pt x="75" y="27"/>
                  <a:pt x="75" y="27"/>
                  <a:pt x="76" y="28"/>
                </a:cubicBezTo>
                <a:cubicBezTo>
                  <a:pt x="76" y="28"/>
                  <a:pt x="76" y="28"/>
                  <a:pt x="76" y="28"/>
                </a:cubicBezTo>
                <a:close/>
                <a:moveTo>
                  <a:pt x="78" y="26"/>
                </a:moveTo>
                <a:cubicBezTo>
                  <a:pt x="78" y="26"/>
                  <a:pt x="78" y="26"/>
                  <a:pt x="79" y="26"/>
                </a:cubicBezTo>
                <a:cubicBezTo>
                  <a:pt x="78" y="27"/>
                  <a:pt x="78" y="27"/>
                  <a:pt x="78" y="27"/>
                </a:cubicBezTo>
                <a:cubicBezTo>
                  <a:pt x="78" y="26"/>
                  <a:pt x="78" y="26"/>
                  <a:pt x="78" y="26"/>
                </a:cubicBezTo>
                <a:close/>
                <a:moveTo>
                  <a:pt x="83" y="34"/>
                </a:moveTo>
                <a:cubicBezTo>
                  <a:pt x="83" y="34"/>
                  <a:pt x="82" y="34"/>
                  <a:pt x="82" y="34"/>
                </a:cubicBezTo>
                <a:cubicBezTo>
                  <a:pt x="83" y="33"/>
                  <a:pt x="83" y="33"/>
                  <a:pt x="84" y="33"/>
                </a:cubicBezTo>
                <a:cubicBezTo>
                  <a:pt x="85" y="34"/>
                  <a:pt x="86" y="34"/>
                  <a:pt x="86" y="35"/>
                </a:cubicBezTo>
                <a:cubicBezTo>
                  <a:pt x="86" y="35"/>
                  <a:pt x="87" y="36"/>
                  <a:pt x="87" y="36"/>
                </a:cubicBezTo>
                <a:cubicBezTo>
                  <a:pt x="87" y="36"/>
                  <a:pt x="86" y="36"/>
                  <a:pt x="86" y="36"/>
                </a:cubicBezTo>
                <a:cubicBezTo>
                  <a:pt x="85" y="36"/>
                  <a:pt x="84" y="35"/>
                  <a:pt x="83" y="34"/>
                </a:cubicBezTo>
                <a:close/>
                <a:moveTo>
                  <a:pt x="89" y="35"/>
                </a:moveTo>
                <a:cubicBezTo>
                  <a:pt x="88" y="35"/>
                  <a:pt x="88" y="35"/>
                  <a:pt x="87" y="36"/>
                </a:cubicBezTo>
                <a:cubicBezTo>
                  <a:pt x="87" y="35"/>
                  <a:pt x="86" y="34"/>
                  <a:pt x="85" y="33"/>
                </a:cubicBezTo>
                <a:cubicBezTo>
                  <a:pt x="86" y="34"/>
                  <a:pt x="87" y="35"/>
                  <a:pt x="89" y="35"/>
                </a:cubicBezTo>
                <a:close/>
                <a:moveTo>
                  <a:pt x="86" y="36"/>
                </a:moveTo>
                <a:cubicBezTo>
                  <a:pt x="85" y="37"/>
                  <a:pt x="85" y="37"/>
                  <a:pt x="84" y="37"/>
                </a:cubicBezTo>
                <a:cubicBezTo>
                  <a:pt x="83" y="36"/>
                  <a:pt x="81" y="35"/>
                  <a:pt x="80" y="34"/>
                </a:cubicBezTo>
                <a:cubicBezTo>
                  <a:pt x="80" y="34"/>
                  <a:pt x="80" y="34"/>
                  <a:pt x="80" y="34"/>
                </a:cubicBezTo>
                <a:cubicBezTo>
                  <a:pt x="80" y="34"/>
                  <a:pt x="81" y="34"/>
                  <a:pt x="81" y="34"/>
                </a:cubicBezTo>
                <a:cubicBezTo>
                  <a:pt x="81" y="34"/>
                  <a:pt x="82" y="34"/>
                  <a:pt x="82" y="34"/>
                </a:cubicBezTo>
                <a:cubicBezTo>
                  <a:pt x="83" y="35"/>
                  <a:pt x="84" y="36"/>
                  <a:pt x="86" y="36"/>
                </a:cubicBezTo>
                <a:close/>
                <a:moveTo>
                  <a:pt x="221" y="133"/>
                </a:moveTo>
                <a:cubicBezTo>
                  <a:pt x="220" y="132"/>
                  <a:pt x="219" y="132"/>
                  <a:pt x="219" y="131"/>
                </a:cubicBezTo>
                <a:cubicBezTo>
                  <a:pt x="217" y="128"/>
                  <a:pt x="220" y="130"/>
                  <a:pt x="221" y="130"/>
                </a:cubicBezTo>
                <a:cubicBezTo>
                  <a:pt x="222" y="130"/>
                  <a:pt x="222" y="130"/>
                  <a:pt x="222" y="130"/>
                </a:cubicBezTo>
                <a:cubicBezTo>
                  <a:pt x="222" y="131"/>
                  <a:pt x="221" y="132"/>
                  <a:pt x="221" y="133"/>
                </a:cubicBezTo>
                <a:close/>
                <a:moveTo>
                  <a:pt x="222" y="126"/>
                </a:moveTo>
                <a:cubicBezTo>
                  <a:pt x="221" y="125"/>
                  <a:pt x="220" y="124"/>
                  <a:pt x="218" y="123"/>
                </a:cubicBezTo>
                <a:cubicBezTo>
                  <a:pt x="218" y="123"/>
                  <a:pt x="217" y="122"/>
                  <a:pt x="217" y="122"/>
                </a:cubicBezTo>
                <a:cubicBezTo>
                  <a:pt x="217" y="122"/>
                  <a:pt x="217" y="121"/>
                  <a:pt x="217" y="121"/>
                </a:cubicBezTo>
                <a:cubicBezTo>
                  <a:pt x="217" y="121"/>
                  <a:pt x="218" y="122"/>
                  <a:pt x="218" y="122"/>
                </a:cubicBezTo>
                <a:cubicBezTo>
                  <a:pt x="220" y="122"/>
                  <a:pt x="221" y="123"/>
                  <a:pt x="223" y="124"/>
                </a:cubicBezTo>
                <a:cubicBezTo>
                  <a:pt x="223" y="125"/>
                  <a:pt x="223" y="125"/>
                  <a:pt x="222" y="126"/>
                </a:cubicBezTo>
                <a:close/>
                <a:moveTo>
                  <a:pt x="222" y="127"/>
                </a:moveTo>
                <a:cubicBezTo>
                  <a:pt x="222" y="128"/>
                  <a:pt x="222" y="129"/>
                  <a:pt x="222" y="130"/>
                </a:cubicBezTo>
                <a:cubicBezTo>
                  <a:pt x="222" y="130"/>
                  <a:pt x="222" y="130"/>
                  <a:pt x="222" y="130"/>
                </a:cubicBezTo>
                <a:cubicBezTo>
                  <a:pt x="221" y="128"/>
                  <a:pt x="219" y="127"/>
                  <a:pt x="218" y="126"/>
                </a:cubicBezTo>
                <a:cubicBezTo>
                  <a:pt x="219" y="126"/>
                  <a:pt x="220" y="126"/>
                  <a:pt x="220" y="126"/>
                </a:cubicBezTo>
                <a:cubicBezTo>
                  <a:pt x="221" y="127"/>
                  <a:pt x="222" y="127"/>
                  <a:pt x="222" y="127"/>
                </a:cubicBezTo>
                <a:cubicBezTo>
                  <a:pt x="222" y="127"/>
                  <a:pt x="222" y="127"/>
                  <a:pt x="222" y="127"/>
                </a:cubicBezTo>
                <a:close/>
                <a:moveTo>
                  <a:pt x="217" y="129"/>
                </a:moveTo>
                <a:cubicBezTo>
                  <a:pt x="217" y="130"/>
                  <a:pt x="218" y="131"/>
                  <a:pt x="219" y="132"/>
                </a:cubicBezTo>
                <a:cubicBezTo>
                  <a:pt x="220" y="133"/>
                  <a:pt x="218" y="132"/>
                  <a:pt x="217" y="132"/>
                </a:cubicBezTo>
                <a:cubicBezTo>
                  <a:pt x="217" y="132"/>
                  <a:pt x="217" y="132"/>
                  <a:pt x="217" y="132"/>
                </a:cubicBezTo>
                <a:cubicBezTo>
                  <a:pt x="217" y="131"/>
                  <a:pt x="217" y="130"/>
                  <a:pt x="217" y="129"/>
                </a:cubicBezTo>
                <a:close/>
                <a:moveTo>
                  <a:pt x="221" y="134"/>
                </a:moveTo>
                <a:cubicBezTo>
                  <a:pt x="221" y="135"/>
                  <a:pt x="220" y="137"/>
                  <a:pt x="220" y="138"/>
                </a:cubicBezTo>
                <a:cubicBezTo>
                  <a:pt x="220" y="137"/>
                  <a:pt x="220" y="137"/>
                  <a:pt x="219" y="136"/>
                </a:cubicBezTo>
                <a:cubicBezTo>
                  <a:pt x="219" y="135"/>
                  <a:pt x="218" y="135"/>
                  <a:pt x="218" y="134"/>
                </a:cubicBezTo>
                <a:cubicBezTo>
                  <a:pt x="217" y="132"/>
                  <a:pt x="220" y="134"/>
                  <a:pt x="221" y="134"/>
                </a:cubicBezTo>
                <a:cubicBezTo>
                  <a:pt x="221" y="134"/>
                  <a:pt x="221" y="134"/>
                  <a:pt x="221" y="134"/>
                </a:cubicBezTo>
                <a:close/>
                <a:moveTo>
                  <a:pt x="220" y="139"/>
                </a:moveTo>
                <a:cubicBezTo>
                  <a:pt x="219" y="139"/>
                  <a:pt x="219" y="139"/>
                  <a:pt x="219" y="140"/>
                </a:cubicBezTo>
                <a:cubicBezTo>
                  <a:pt x="219" y="140"/>
                  <a:pt x="219" y="140"/>
                  <a:pt x="219" y="139"/>
                </a:cubicBezTo>
                <a:cubicBezTo>
                  <a:pt x="219" y="139"/>
                  <a:pt x="219" y="139"/>
                  <a:pt x="219" y="139"/>
                </a:cubicBezTo>
                <a:cubicBezTo>
                  <a:pt x="219" y="139"/>
                  <a:pt x="219" y="139"/>
                  <a:pt x="220" y="139"/>
                </a:cubicBezTo>
                <a:close/>
                <a:moveTo>
                  <a:pt x="218" y="136"/>
                </a:moveTo>
                <a:cubicBezTo>
                  <a:pt x="218" y="136"/>
                  <a:pt x="218" y="135"/>
                  <a:pt x="218" y="135"/>
                </a:cubicBezTo>
                <a:cubicBezTo>
                  <a:pt x="218" y="136"/>
                  <a:pt x="219" y="137"/>
                  <a:pt x="219" y="139"/>
                </a:cubicBezTo>
                <a:cubicBezTo>
                  <a:pt x="219" y="138"/>
                  <a:pt x="218" y="137"/>
                  <a:pt x="218" y="136"/>
                </a:cubicBezTo>
                <a:close/>
                <a:moveTo>
                  <a:pt x="217" y="126"/>
                </a:moveTo>
                <a:cubicBezTo>
                  <a:pt x="218" y="127"/>
                  <a:pt x="218" y="127"/>
                  <a:pt x="219" y="128"/>
                </a:cubicBezTo>
                <a:cubicBezTo>
                  <a:pt x="220" y="128"/>
                  <a:pt x="222" y="130"/>
                  <a:pt x="219" y="129"/>
                </a:cubicBezTo>
                <a:cubicBezTo>
                  <a:pt x="219" y="129"/>
                  <a:pt x="218" y="128"/>
                  <a:pt x="217" y="128"/>
                </a:cubicBezTo>
                <a:cubicBezTo>
                  <a:pt x="217" y="128"/>
                  <a:pt x="217" y="128"/>
                  <a:pt x="217" y="128"/>
                </a:cubicBezTo>
                <a:cubicBezTo>
                  <a:pt x="217" y="128"/>
                  <a:pt x="217" y="127"/>
                  <a:pt x="217" y="127"/>
                </a:cubicBezTo>
                <a:cubicBezTo>
                  <a:pt x="217" y="126"/>
                  <a:pt x="217" y="126"/>
                  <a:pt x="217" y="126"/>
                </a:cubicBezTo>
                <a:close/>
                <a:moveTo>
                  <a:pt x="217" y="123"/>
                </a:moveTo>
                <a:cubicBezTo>
                  <a:pt x="218" y="124"/>
                  <a:pt x="220" y="125"/>
                  <a:pt x="221" y="126"/>
                </a:cubicBezTo>
                <a:cubicBezTo>
                  <a:pt x="222" y="126"/>
                  <a:pt x="222" y="126"/>
                  <a:pt x="221" y="126"/>
                </a:cubicBezTo>
                <a:cubicBezTo>
                  <a:pt x="220" y="125"/>
                  <a:pt x="219" y="125"/>
                  <a:pt x="219" y="125"/>
                </a:cubicBezTo>
                <a:cubicBezTo>
                  <a:pt x="218" y="124"/>
                  <a:pt x="218" y="124"/>
                  <a:pt x="217" y="124"/>
                </a:cubicBezTo>
                <a:cubicBezTo>
                  <a:pt x="217" y="124"/>
                  <a:pt x="217" y="123"/>
                  <a:pt x="217" y="123"/>
                </a:cubicBezTo>
                <a:close/>
                <a:moveTo>
                  <a:pt x="214" y="117"/>
                </a:moveTo>
                <a:cubicBezTo>
                  <a:pt x="213" y="117"/>
                  <a:pt x="212" y="117"/>
                  <a:pt x="212" y="117"/>
                </a:cubicBezTo>
                <a:cubicBezTo>
                  <a:pt x="210" y="116"/>
                  <a:pt x="209" y="115"/>
                  <a:pt x="207" y="114"/>
                </a:cubicBezTo>
                <a:cubicBezTo>
                  <a:pt x="206" y="113"/>
                  <a:pt x="206" y="113"/>
                  <a:pt x="208" y="114"/>
                </a:cubicBezTo>
                <a:cubicBezTo>
                  <a:pt x="209" y="114"/>
                  <a:pt x="211" y="115"/>
                  <a:pt x="212" y="116"/>
                </a:cubicBezTo>
                <a:cubicBezTo>
                  <a:pt x="216" y="118"/>
                  <a:pt x="219" y="120"/>
                  <a:pt x="223" y="121"/>
                </a:cubicBezTo>
                <a:cubicBezTo>
                  <a:pt x="223" y="121"/>
                  <a:pt x="223" y="122"/>
                  <a:pt x="223" y="123"/>
                </a:cubicBezTo>
                <a:cubicBezTo>
                  <a:pt x="221" y="122"/>
                  <a:pt x="219" y="121"/>
                  <a:pt x="217" y="120"/>
                </a:cubicBezTo>
                <a:cubicBezTo>
                  <a:pt x="216" y="119"/>
                  <a:pt x="215" y="118"/>
                  <a:pt x="214" y="117"/>
                </a:cubicBezTo>
                <a:close/>
                <a:moveTo>
                  <a:pt x="217" y="77"/>
                </a:moveTo>
                <a:cubicBezTo>
                  <a:pt x="215" y="76"/>
                  <a:pt x="213" y="76"/>
                  <a:pt x="211" y="74"/>
                </a:cubicBezTo>
                <a:cubicBezTo>
                  <a:pt x="208" y="72"/>
                  <a:pt x="212" y="75"/>
                  <a:pt x="213" y="75"/>
                </a:cubicBezTo>
                <a:cubicBezTo>
                  <a:pt x="214" y="76"/>
                  <a:pt x="215" y="76"/>
                  <a:pt x="216" y="76"/>
                </a:cubicBezTo>
                <a:cubicBezTo>
                  <a:pt x="217" y="77"/>
                  <a:pt x="217" y="77"/>
                  <a:pt x="217" y="77"/>
                </a:cubicBezTo>
                <a:close/>
                <a:moveTo>
                  <a:pt x="208" y="61"/>
                </a:moveTo>
                <a:cubicBezTo>
                  <a:pt x="206" y="59"/>
                  <a:pt x="206" y="60"/>
                  <a:pt x="208" y="60"/>
                </a:cubicBezTo>
                <a:cubicBezTo>
                  <a:pt x="208" y="60"/>
                  <a:pt x="208" y="60"/>
                  <a:pt x="208" y="61"/>
                </a:cubicBezTo>
                <a:close/>
                <a:moveTo>
                  <a:pt x="210" y="64"/>
                </a:moveTo>
                <a:cubicBezTo>
                  <a:pt x="210" y="63"/>
                  <a:pt x="209" y="63"/>
                  <a:pt x="209" y="63"/>
                </a:cubicBezTo>
                <a:cubicBezTo>
                  <a:pt x="208" y="62"/>
                  <a:pt x="207" y="61"/>
                  <a:pt x="206" y="61"/>
                </a:cubicBezTo>
                <a:cubicBezTo>
                  <a:pt x="207" y="61"/>
                  <a:pt x="208" y="62"/>
                  <a:pt x="209" y="62"/>
                </a:cubicBezTo>
                <a:cubicBezTo>
                  <a:pt x="210" y="63"/>
                  <a:pt x="210" y="63"/>
                  <a:pt x="210" y="64"/>
                </a:cubicBezTo>
                <a:close/>
                <a:moveTo>
                  <a:pt x="213" y="70"/>
                </a:moveTo>
                <a:cubicBezTo>
                  <a:pt x="211" y="68"/>
                  <a:pt x="209" y="67"/>
                  <a:pt x="207" y="66"/>
                </a:cubicBezTo>
                <a:cubicBezTo>
                  <a:pt x="203" y="63"/>
                  <a:pt x="208" y="65"/>
                  <a:pt x="210" y="66"/>
                </a:cubicBezTo>
                <a:cubicBezTo>
                  <a:pt x="211" y="66"/>
                  <a:pt x="211" y="67"/>
                  <a:pt x="212" y="67"/>
                </a:cubicBezTo>
                <a:cubicBezTo>
                  <a:pt x="212" y="68"/>
                  <a:pt x="213" y="69"/>
                  <a:pt x="213" y="70"/>
                </a:cubicBezTo>
                <a:close/>
                <a:moveTo>
                  <a:pt x="215" y="73"/>
                </a:moveTo>
                <a:cubicBezTo>
                  <a:pt x="213" y="72"/>
                  <a:pt x="211" y="71"/>
                  <a:pt x="209" y="70"/>
                </a:cubicBezTo>
                <a:cubicBezTo>
                  <a:pt x="208" y="69"/>
                  <a:pt x="207" y="69"/>
                  <a:pt x="206" y="68"/>
                </a:cubicBezTo>
                <a:cubicBezTo>
                  <a:pt x="208" y="69"/>
                  <a:pt x="209" y="70"/>
                  <a:pt x="211" y="71"/>
                </a:cubicBezTo>
                <a:cubicBezTo>
                  <a:pt x="212" y="71"/>
                  <a:pt x="213" y="71"/>
                  <a:pt x="214" y="71"/>
                </a:cubicBezTo>
                <a:cubicBezTo>
                  <a:pt x="215" y="72"/>
                  <a:pt x="215" y="73"/>
                  <a:pt x="215" y="73"/>
                </a:cubicBezTo>
                <a:close/>
                <a:moveTo>
                  <a:pt x="219" y="83"/>
                </a:moveTo>
                <a:cubicBezTo>
                  <a:pt x="216" y="81"/>
                  <a:pt x="214" y="80"/>
                  <a:pt x="211" y="79"/>
                </a:cubicBezTo>
                <a:cubicBezTo>
                  <a:pt x="207" y="76"/>
                  <a:pt x="213" y="78"/>
                  <a:pt x="214" y="79"/>
                </a:cubicBezTo>
                <a:cubicBezTo>
                  <a:pt x="215" y="79"/>
                  <a:pt x="217" y="80"/>
                  <a:pt x="218" y="80"/>
                </a:cubicBezTo>
                <a:cubicBezTo>
                  <a:pt x="218" y="81"/>
                  <a:pt x="219" y="82"/>
                  <a:pt x="219" y="83"/>
                </a:cubicBezTo>
                <a:close/>
                <a:moveTo>
                  <a:pt x="208" y="77"/>
                </a:moveTo>
                <a:cubicBezTo>
                  <a:pt x="211" y="80"/>
                  <a:pt x="215" y="81"/>
                  <a:pt x="218" y="83"/>
                </a:cubicBezTo>
                <a:cubicBezTo>
                  <a:pt x="221" y="85"/>
                  <a:pt x="214" y="82"/>
                  <a:pt x="215" y="82"/>
                </a:cubicBezTo>
                <a:cubicBezTo>
                  <a:pt x="214" y="82"/>
                  <a:pt x="213" y="81"/>
                  <a:pt x="212" y="81"/>
                </a:cubicBezTo>
                <a:cubicBezTo>
                  <a:pt x="211" y="80"/>
                  <a:pt x="209" y="80"/>
                  <a:pt x="208" y="79"/>
                </a:cubicBezTo>
                <a:cubicBezTo>
                  <a:pt x="208" y="79"/>
                  <a:pt x="208" y="78"/>
                  <a:pt x="208" y="77"/>
                </a:cubicBezTo>
                <a:close/>
                <a:moveTo>
                  <a:pt x="220" y="87"/>
                </a:moveTo>
                <a:cubicBezTo>
                  <a:pt x="217" y="85"/>
                  <a:pt x="213" y="83"/>
                  <a:pt x="209" y="81"/>
                </a:cubicBezTo>
                <a:cubicBezTo>
                  <a:pt x="208" y="80"/>
                  <a:pt x="207" y="80"/>
                  <a:pt x="209" y="81"/>
                </a:cubicBezTo>
                <a:cubicBezTo>
                  <a:pt x="211" y="81"/>
                  <a:pt x="213" y="82"/>
                  <a:pt x="215" y="83"/>
                </a:cubicBezTo>
                <a:cubicBezTo>
                  <a:pt x="216" y="84"/>
                  <a:pt x="218" y="84"/>
                  <a:pt x="219" y="85"/>
                </a:cubicBezTo>
                <a:cubicBezTo>
                  <a:pt x="220" y="86"/>
                  <a:pt x="220" y="87"/>
                  <a:pt x="220" y="87"/>
                </a:cubicBezTo>
                <a:close/>
                <a:moveTo>
                  <a:pt x="221" y="92"/>
                </a:moveTo>
                <a:cubicBezTo>
                  <a:pt x="217" y="89"/>
                  <a:pt x="211" y="87"/>
                  <a:pt x="207" y="85"/>
                </a:cubicBezTo>
                <a:cubicBezTo>
                  <a:pt x="204" y="83"/>
                  <a:pt x="208" y="84"/>
                  <a:pt x="209" y="84"/>
                </a:cubicBezTo>
                <a:cubicBezTo>
                  <a:pt x="211" y="85"/>
                  <a:pt x="212" y="86"/>
                  <a:pt x="214" y="86"/>
                </a:cubicBezTo>
                <a:cubicBezTo>
                  <a:pt x="216" y="87"/>
                  <a:pt x="218" y="88"/>
                  <a:pt x="221" y="89"/>
                </a:cubicBezTo>
                <a:cubicBezTo>
                  <a:pt x="221" y="90"/>
                  <a:pt x="221" y="91"/>
                  <a:pt x="221" y="92"/>
                </a:cubicBezTo>
                <a:close/>
                <a:moveTo>
                  <a:pt x="222" y="97"/>
                </a:moveTo>
                <a:cubicBezTo>
                  <a:pt x="217" y="93"/>
                  <a:pt x="211" y="91"/>
                  <a:pt x="206" y="88"/>
                </a:cubicBezTo>
                <a:cubicBezTo>
                  <a:pt x="205" y="87"/>
                  <a:pt x="200" y="85"/>
                  <a:pt x="204" y="87"/>
                </a:cubicBezTo>
                <a:cubicBezTo>
                  <a:pt x="207" y="88"/>
                  <a:pt x="210" y="89"/>
                  <a:pt x="212" y="90"/>
                </a:cubicBezTo>
                <a:cubicBezTo>
                  <a:pt x="215" y="91"/>
                  <a:pt x="218" y="93"/>
                  <a:pt x="222" y="94"/>
                </a:cubicBezTo>
                <a:cubicBezTo>
                  <a:pt x="222" y="95"/>
                  <a:pt x="222" y="96"/>
                  <a:pt x="222" y="97"/>
                </a:cubicBezTo>
                <a:close/>
                <a:moveTo>
                  <a:pt x="223" y="102"/>
                </a:moveTo>
                <a:cubicBezTo>
                  <a:pt x="220" y="100"/>
                  <a:pt x="217" y="99"/>
                  <a:pt x="215" y="97"/>
                </a:cubicBezTo>
                <a:cubicBezTo>
                  <a:pt x="212" y="95"/>
                  <a:pt x="209" y="94"/>
                  <a:pt x="206" y="92"/>
                </a:cubicBezTo>
                <a:cubicBezTo>
                  <a:pt x="205" y="91"/>
                  <a:pt x="204" y="91"/>
                  <a:pt x="203" y="90"/>
                </a:cubicBezTo>
                <a:cubicBezTo>
                  <a:pt x="204" y="91"/>
                  <a:pt x="205" y="91"/>
                  <a:pt x="207" y="92"/>
                </a:cubicBezTo>
                <a:cubicBezTo>
                  <a:pt x="209" y="92"/>
                  <a:pt x="212" y="93"/>
                  <a:pt x="214" y="94"/>
                </a:cubicBezTo>
                <a:cubicBezTo>
                  <a:pt x="217" y="96"/>
                  <a:pt x="220" y="97"/>
                  <a:pt x="223" y="98"/>
                </a:cubicBezTo>
                <a:cubicBezTo>
                  <a:pt x="223" y="99"/>
                  <a:pt x="223" y="100"/>
                  <a:pt x="223" y="102"/>
                </a:cubicBezTo>
                <a:close/>
                <a:moveTo>
                  <a:pt x="223" y="106"/>
                </a:moveTo>
                <a:cubicBezTo>
                  <a:pt x="217" y="101"/>
                  <a:pt x="210" y="98"/>
                  <a:pt x="203" y="94"/>
                </a:cubicBezTo>
                <a:cubicBezTo>
                  <a:pt x="199" y="92"/>
                  <a:pt x="205" y="95"/>
                  <a:pt x="205" y="95"/>
                </a:cubicBezTo>
                <a:cubicBezTo>
                  <a:pt x="207" y="96"/>
                  <a:pt x="209" y="97"/>
                  <a:pt x="211" y="98"/>
                </a:cubicBezTo>
                <a:cubicBezTo>
                  <a:pt x="215" y="99"/>
                  <a:pt x="219" y="101"/>
                  <a:pt x="223" y="102"/>
                </a:cubicBezTo>
                <a:cubicBezTo>
                  <a:pt x="223" y="102"/>
                  <a:pt x="223" y="102"/>
                  <a:pt x="223" y="102"/>
                </a:cubicBezTo>
                <a:cubicBezTo>
                  <a:pt x="223" y="104"/>
                  <a:pt x="223" y="105"/>
                  <a:pt x="223" y="106"/>
                </a:cubicBezTo>
                <a:close/>
                <a:moveTo>
                  <a:pt x="203" y="103"/>
                </a:moveTo>
                <a:cubicBezTo>
                  <a:pt x="209" y="107"/>
                  <a:pt x="216" y="110"/>
                  <a:pt x="223" y="112"/>
                </a:cubicBezTo>
                <a:cubicBezTo>
                  <a:pt x="223" y="112"/>
                  <a:pt x="224" y="112"/>
                  <a:pt x="224" y="112"/>
                </a:cubicBezTo>
                <a:cubicBezTo>
                  <a:pt x="224" y="113"/>
                  <a:pt x="224" y="114"/>
                  <a:pt x="224" y="115"/>
                </a:cubicBezTo>
                <a:cubicBezTo>
                  <a:pt x="221" y="113"/>
                  <a:pt x="218" y="111"/>
                  <a:pt x="215" y="110"/>
                </a:cubicBezTo>
                <a:cubicBezTo>
                  <a:pt x="211" y="108"/>
                  <a:pt x="207" y="105"/>
                  <a:pt x="203" y="103"/>
                </a:cubicBezTo>
                <a:close/>
                <a:moveTo>
                  <a:pt x="213" y="104"/>
                </a:moveTo>
                <a:cubicBezTo>
                  <a:pt x="209" y="102"/>
                  <a:pt x="205" y="100"/>
                  <a:pt x="201" y="98"/>
                </a:cubicBezTo>
                <a:cubicBezTo>
                  <a:pt x="201" y="98"/>
                  <a:pt x="200" y="98"/>
                  <a:pt x="200" y="98"/>
                </a:cubicBezTo>
                <a:cubicBezTo>
                  <a:pt x="201" y="98"/>
                  <a:pt x="201" y="98"/>
                  <a:pt x="201" y="98"/>
                </a:cubicBezTo>
                <a:cubicBezTo>
                  <a:pt x="203" y="99"/>
                  <a:pt x="204" y="99"/>
                  <a:pt x="205" y="100"/>
                </a:cubicBezTo>
                <a:cubicBezTo>
                  <a:pt x="207" y="100"/>
                  <a:pt x="208" y="101"/>
                  <a:pt x="210" y="101"/>
                </a:cubicBezTo>
                <a:cubicBezTo>
                  <a:pt x="214" y="103"/>
                  <a:pt x="219" y="106"/>
                  <a:pt x="223" y="107"/>
                </a:cubicBezTo>
                <a:cubicBezTo>
                  <a:pt x="224" y="108"/>
                  <a:pt x="224" y="110"/>
                  <a:pt x="224" y="111"/>
                </a:cubicBezTo>
                <a:cubicBezTo>
                  <a:pt x="220" y="109"/>
                  <a:pt x="217" y="106"/>
                  <a:pt x="213" y="104"/>
                </a:cubicBezTo>
                <a:close/>
                <a:moveTo>
                  <a:pt x="223" y="120"/>
                </a:moveTo>
                <a:cubicBezTo>
                  <a:pt x="217" y="116"/>
                  <a:pt x="211" y="112"/>
                  <a:pt x="205" y="109"/>
                </a:cubicBezTo>
                <a:cubicBezTo>
                  <a:pt x="205" y="109"/>
                  <a:pt x="205" y="109"/>
                  <a:pt x="205" y="109"/>
                </a:cubicBezTo>
                <a:cubicBezTo>
                  <a:pt x="209" y="110"/>
                  <a:pt x="212" y="112"/>
                  <a:pt x="216" y="113"/>
                </a:cubicBezTo>
                <a:cubicBezTo>
                  <a:pt x="218" y="115"/>
                  <a:pt x="221" y="116"/>
                  <a:pt x="223" y="116"/>
                </a:cubicBezTo>
                <a:cubicBezTo>
                  <a:pt x="223" y="116"/>
                  <a:pt x="223" y="116"/>
                  <a:pt x="224" y="116"/>
                </a:cubicBezTo>
                <a:cubicBezTo>
                  <a:pt x="223" y="117"/>
                  <a:pt x="223" y="119"/>
                  <a:pt x="223" y="120"/>
                </a:cubicBezTo>
                <a:close/>
                <a:moveTo>
                  <a:pt x="209" y="119"/>
                </a:moveTo>
                <a:cubicBezTo>
                  <a:pt x="208" y="118"/>
                  <a:pt x="209" y="118"/>
                  <a:pt x="210" y="118"/>
                </a:cubicBezTo>
                <a:cubicBezTo>
                  <a:pt x="210" y="118"/>
                  <a:pt x="209" y="119"/>
                  <a:pt x="209" y="119"/>
                </a:cubicBezTo>
                <a:cubicBezTo>
                  <a:pt x="208" y="120"/>
                  <a:pt x="207" y="120"/>
                  <a:pt x="206" y="119"/>
                </a:cubicBezTo>
                <a:cubicBezTo>
                  <a:pt x="207" y="119"/>
                  <a:pt x="208" y="119"/>
                  <a:pt x="208" y="119"/>
                </a:cubicBezTo>
                <a:cubicBezTo>
                  <a:pt x="209" y="119"/>
                  <a:pt x="209" y="119"/>
                  <a:pt x="209" y="119"/>
                </a:cubicBezTo>
                <a:close/>
                <a:moveTo>
                  <a:pt x="205" y="114"/>
                </a:moveTo>
                <a:cubicBezTo>
                  <a:pt x="207" y="115"/>
                  <a:pt x="208" y="116"/>
                  <a:pt x="210" y="117"/>
                </a:cubicBezTo>
                <a:cubicBezTo>
                  <a:pt x="212" y="118"/>
                  <a:pt x="208" y="116"/>
                  <a:pt x="207" y="117"/>
                </a:cubicBezTo>
                <a:cubicBezTo>
                  <a:pt x="206" y="117"/>
                  <a:pt x="206" y="117"/>
                  <a:pt x="206" y="117"/>
                </a:cubicBezTo>
                <a:cubicBezTo>
                  <a:pt x="207" y="118"/>
                  <a:pt x="207" y="119"/>
                  <a:pt x="206" y="118"/>
                </a:cubicBezTo>
                <a:cubicBezTo>
                  <a:pt x="206" y="117"/>
                  <a:pt x="205" y="115"/>
                  <a:pt x="205" y="114"/>
                </a:cubicBezTo>
                <a:close/>
                <a:moveTo>
                  <a:pt x="205" y="109"/>
                </a:moveTo>
                <a:cubicBezTo>
                  <a:pt x="210" y="113"/>
                  <a:pt x="216" y="116"/>
                  <a:pt x="221" y="119"/>
                </a:cubicBezTo>
                <a:cubicBezTo>
                  <a:pt x="225" y="122"/>
                  <a:pt x="218" y="118"/>
                  <a:pt x="218" y="118"/>
                </a:cubicBezTo>
                <a:cubicBezTo>
                  <a:pt x="217" y="117"/>
                  <a:pt x="215" y="117"/>
                  <a:pt x="214" y="116"/>
                </a:cubicBezTo>
                <a:cubicBezTo>
                  <a:pt x="211" y="114"/>
                  <a:pt x="208" y="113"/>
                  <a:pt x="205" y="112"/>
                </a:cubicBezTo>
                <a:cubicBezTo>
                  <a:pt x="205" y="111"/>
                  <a:pt x="205" y="110"/>
                  <a:pt x="205" y="109"/>
                </a:cubicBezTo>
                <a:close/>
                <a:moveTo>
                  <a:pt x="203" y="104"/>
                </a:moveTo>
                <a:cubicBezTo>
                  <a:pt x="206" y="106"/>
                  <a:pt x="209" y="107"/>
                  <a:pt x="212" y="109"/>
                </a:cubicBezTo>
                <a:cubicBezTo>
                  <a:pt x="215" y="111"/>
                  <a:pt x="220" y="112"/>
                  <a:pt x="222" y="115"/>
                </a:cubicBezTo>
                <a:cubicBezTo>
                  <a:pt x="223" y="115"/>
                  <a:pt x="217" y="113"/>
                  <a:pt x="218" y="113"/>
                </a:cubicBezTo>
                <a:cubicBezTo>
                  <a:pt x="216" y="113"/>
                  <a:pt x="215" y="112"/>
                  <a:pt x="214" y="112"/>
                </a:cubicBezTo>
                <a:cubicBezTo>
                  <a:pt x="211" y="110"/>
                  <a:pt x="208" y="109"/>
                  <a:pt x="205" y="108"/>
                </a:cubicBezTo>
                <a:cubicBezTo>
                  <a:pt x="205" y="107"/>
                  <a:pt x="205" y="107"/>
                  <a:pt x="205" y="106"/>
                </a:cubicBezTo>
                <a:cubicBezTo>
                  <a:pt x="204" y="105"/>
                  <a:pt x="204" y="105"/>
                  <a:pt x="203" y="104"/>
                </a:cubicBezTo>
                <a:close/>
                <a:moveTo>
                  <a:pt x="198" y="97"/>
                </a:moveTo>
                <a:cubicBezTo>
                  <a:pt x="205" y="102"/>
                  <a:pt x="213" y="104"/>
                  <a:pt x="219" y="109"/>
                </a:cubicBezTo>
                <a:cubicBezTo>
                  <a:pt x="224" y="113"/>
                  <a:pt x="221" y="111"/>
                  <a:pt x="219" y="110"/>
                </a:cubicBezTo>
                <a:cubicBezTo>
                  <a:pt x="216" y="109"/>
                  <a:pt x="214" y="108"/>
                  <a:pt x="211" y="107"/>
                </a:cubicBezTo>
                <a:cubicBezTo>
                  <a:pt x="208" y="105"/>
                  <a:pt x="205" y="103"/>
                  <a:pt x="201" y="102"/>
                </a:cubicBezTo>
                <a:cubicBezTo>
                  <a:pt x="201" y="102"/>
                  <a:pt x="201" y="102"/>
                  <a:pt x="201" y="102"/>
                </a:cubicBezTo>
                <a:cubicBezTo>
                  <a:pt x="200" y="101"/>
                  <a:pt x="198" y="99"/>
                  <a:pt x="198" y="97"/>
                </a:cubicBezTo>
                <a:close/>
                <a:moveTo>
                  <a:pt x="199" y="96"/>
                </a:moveTo>
                <a:cubicBezTo>
                  <a:pt x="199" y="96"/>
                  <a:pt x="199" y="96"/>
                  <a:pt x="199" y="95"/>
                </a:cubicBezTo>
                <a:cubicBezTo>
                  <a:pt x="200" y="95"/>
                  <a:pt x="200" y="94"/>
                  <a:pt x="200" y="94"/>
                </a:cubicBezTo>
                <a:cubicBezTo>
                  <a:pt x="204" y="96"/>
                  <a:pt x="208" y="98"/>
                  <a:pt x="211" y="100"/>
                </a:cubicBezTo>
                <a:cubicBezTo>
                  <a:pt x="213" y="101"/>
                  <a:pt x="215" y="102"/>
                  <a:pt x="217" y="103"/>
                </a:cubicBezTo>
                <a:cubicBezTo>
                  <a:pt x="219" y="104"/>
                  <a:pt x="221" y="105"/>
                  <a:pt x="222" y="106"/>
                </a:cubicBezTo>
                <a:cubicBezTo>
                  <a:pt x="214" y="103"/>
                  <a:pt x="207" y="99"/>
                  <a:pt x="199" y="96"/>
                </a:cubicBezTo>
                <a:close/>
                <a:moveTo>
                  <a:pt x="201" y="93"/>
                </a:moveTo>
                <a:cubicBezTo>
                  <a:pt x="201" y="92"/>
                  <a:pt x="202" y="91"/>
                  <a:pt x="201" y="90"/>
                </a:cubicBezTo>
                <a:cubicBezTo>
                  <a:pt x="201" y="88"/>
                  <a:pt x="201" y="87"/>
                  <a:pt x="201" y="86"/>
                </a:cubicBezTo>
                <a:cubicBezTo>
                  <a:pt x="207" y="90"/>
                  <a:pt x="214" y="91"/>
                  <a:pt x="220" y="96"/>
                </a:cubicBezTo>
                <a:cubicBezTo>
                  <a:pt x="225" y="99"/>
                  <a:pt x="219" y="96"/>
                  <a:pt x="217" y="95"/>
                </a:cubicBezTo>
                <a:cubicBezTo>
                  <a:pt x="215" y="94"/>
                  <a:pt x="214" y="93"/>
                  <a:pt x="212" y="92"/>
                </a:cubicBezTo>
                <a:cubicBezTo>
                  <a:pt x="208" y="91"/>
                  <a:pt x="205" y="90"/>
                  <a:pt x="202" y="89"/>
                </a:cubicBezTo>
                <a:cubicBezTo>
                  <a:pt x="202" y="89"/>
                  <a:pt x="201" y="90"/>
                  <a:pt x="202" y="90"/>
                </a:cubicBezTo>
                <a:cubicBezTo>
                  <a:pt x="207" y="95"/>
                  <a:pt x="215" y="97"/>
                  <a:pt x="221" y="101"/>
                </a:cubicBezTo>
                <a:cubicBezTo>
                  <a:pt x="223" y="102"/>
                  <a:pt x="219" y="100"/>
                  <a:pt x="218" y="100"/>
                </a:cubicBezTo>
                <a:cubicBezTo>
                  <a:pt x="216" y="99"/>
                  <a:pt x="213" y="98"/>
                  <a:pt x="210" y="96"/>
                </a:cubicBezTo>
                <a:cubicBezTo>
                  <a:pt x="207" y="95"/>
                  <a:pt x="204" y="94"/>
                  <a:pt x="201" y="93"/>
                </a:cubicBezTo>
                <a:close/>
                <a:moveTo>
                  <a:pt x="201" y="85"/>
                </a:moveTo>
                <a:cubicBezTo>
                  <a:pt x="202" y="84"/>
                  <a:pt x="202" y="83"/>
                  <a:pt x="203" y="83"/>
                </a:cubicBezTo>
                <a:cubicBezTo>
                  <a:pt x="208" y="87"/>
                  <a:pt x="214" y="88"/>
                  <a:pt x="219" y="91"/>
                </a:cubicBezTo>
                <a:cubicBezTo>
                  <a:pt x="224" y="94"/>
                  <a:pt x="219" y="92"/>
                  <a:pt x="217" y="91"/>
                </a:cubicBezTo>
                <a:cubicBezTo>
                  <a:pt x="215" y="90"/>
                  <a:pt x="213" y="89"/>
                  <a:pt x="211" y="89"/>
                </a:cubicBezTo>
                <a:cubicBezTo>
                  <a:pt x="208" y="87"/>
                  <a:pt x="205" y="86"/>
                  <a:pt x="201" y="85"/>
                </a:cubicBezTo>
                <a:close/>
                <a:moveTo>
                  <a:pt x="204" y="82"/>
                </a:moveTo>
                <a:cubicBezTo>
                  <a:pt x="204" y="82"/>
                  <a:pt x="205" y="82"/>
                  <a:pt x="205" y="82"/>
                </a:cubicBezTo>
                <a:cubicBezTo>
                  <a:pt x="206" y="82"/>
                  <a:pt x="207" y="81"/>
                  <a:pt x="207" y="81"/>
                </a:cubicBezTo>
                <a:cubicBezTo>
                  <a:pt x="209" y="82"/>
                  <a:pt x="211" y="83"/>
                  <a:pt x="214" y="84"/>
                </a:cubicBezTo>
                <a:cubicBezTo>
                  <a:pt x="215" y="85"/>
                  <a:pt x="216" y="86"/>
                  <a:pt x="218" y="86"/>
                </a:cubicBezTo>
                <a:cubicBezTo>
                  <a:pt x="218" y="87"/>
                  <a:pt x="222" y="89"/>
                  <a:pt x="219" y="88"/>
                </a:cubicBezTo>
                <a:cubicBezTo>
                  <a:pt x="214" y="86"/>
                  <a:pt x="209" y="83"/>
                  <a:pt x="204" y="82"/>
                </a:cubicBezTo>
                <a:close/>
                <a:moveTo>
                  <a:pt x="206" y="69"/>
                </a:moveTo>
                <a:cubicBezTo>
                  <a:pt x="208" y="70"/>
                  <a:pt x="211" y="71"/>
                  <a:pt x="213" y="72"/>
                </a:cubicBezTo>
                <a:cubicBezTo>
                  <a:pt x="214" y="73"/>
                  <a:pt x="215" y="74"/>
                  <a:pt x="215" y="74"/>
                </a:cubicBezTo>
                <a:cubicBezTo>
                  <a:pt x="216" y="75"/>
                  <a:pt x="216" y="75"/>
                  <a:pt x="216" y="75"/>
                </a:cubicBezTo>
                <a:cubicBezTo>
                  <a:pt x="215" y="75"/>
                  <a:pt x="213" y="74"/>
                  <a:pt x="212" y="74"/>
                </a:cubicBezTo>
                <a:cubicBezTo>
                  <a:pt x="211" y="73"/>
                  <a:pt x="210" y="73"/>
                  <a:pt x="208" y="72"/>
                </a:cubicBezTo>
                <a:cubicBezTo>
                  <a:pt x="208" y="72"/>
                  <a:pt x="208" y="73"/>
                  <a:pt x="208" y="73"/>
                </a:cubicBezTo>
                <a:cubicBezTo>
                  <a:pt x="211" y="75"/>
                  <a:pt x="214" y="78"/>
                  <a:pt x="218" y="79"/>
                </a:cubicBezTo>
                <a:cubicBezTo>
                  <a:pt x="218" y="79"/>
                  <a:pt x="218" y="79"/>
                  <a:pt x="218" y="79"/>
                </a:cubicBezTo>
                <a:cubicBezTo>
                  <a:pt x="215" y="78"/>
                  <a:pt x="212" y="77"/>
                  <a:pt x="208" y="76"/>
                </a:cubicBezTo>
                <a:cubicBezTo>
                  <a:pt x="208" y="75"/>
                  <a:pt x="208" y="74"/>
                  <a:pt x="208" y="73"/>
                </a:cubicBezTo>
                <a:cubicBezTo>
                  <a:pt x="207" y="72"/>
                  <a:pt x="207" y="70"/>
                  <a:pt x="206" y="69"/>
                </a:cubicBezTo>
                <a:close/>
                <a:moveTo>
                  <a:pt x="204" y="64"/>
                </a:moveTo>
                <a:cubicBezTo>
                  <a:pt x="206" y="66"/>
                  <a:pt x="209" y="68"/>
                  <a:pt x="211" y="69"/>
                </a:cubicBezTo>
                <a:cubicBezTo>
                  <a:pt x="215" y="71"/>
                  <a:pt x="211" y="70"/>
                  <a:pt x="209" y="69"/>
                </a:cubicBezTo>
                <a:cubicBezTo>
                  <a:pt x="208" y="68"/>
                  <a:pt x="207" y="68"/>
                  <a:pt x="205" y="67"/>
                </a:cubicBezTo>
                <a:cubicBezTo>
                  <a:pt x="205" y="66"/>
                  <a:pt x="205" y="65"/>
                  <a:pt x="204" y="64"/>
                </a:cubicBezTo>
                <a:close/>
                <a:moveTo>
                  <a:pt x="204" y="61"/>
                </a:moveTo>
                <a:cubicBezTo>
                  <a:pt x="206" y="62"/>
                  <a:pt x="209" y="63"/>
                  <a:pt x="211" y="65"/>
                </a:cubicBezTo>
                <a:cubicBezTo>
                  <a:pt x="211" y="65"/>
                  <a:pt x="211" y="65"/>
                  <a:pt x="211" y="66"/>
                </a:cubicBezTo>
                <a:cubicBezTo>
                  <a:pt x="210" y="65"/>
                  <a:pt x="209" y="65"/>
                  <a:pt x="207" y="64"/>
                </a:cubicBezTo>
                <a:cubicBezTo>
                  <a:pt x="206" y="64"/>
                  <a:pt x="206" y="63"/>
                  <a:pt x="204" y="63"/>
                </a:cubicBezTo>
                <a:cubicBezTo>
                  <a:pt x="204" y="63"/>
                  <a:pt x="204" y="63"/>
                  <a:pt x="204" y="63"/>
                </a:cubicBezTo>
                <a:cubicBezTo>
                  <a:pt x="204" y="63"/>
                  <a:pt x="204" y="62"/>
                  <a:pt x="204" y="62"/>
                </a:cubicBezTo>
                <a:cubicBezTo>
                  <a:pt x="204" y="62"/>
                  <a:pt x="204" y="61"/>
                  <a:pt x="204" y="61"/>
                </a:cubicBezTo>
                <a:close/>
                <a:moveTo>
                  <a:pt x="205" y="56"/>
                </a:moveTo>
                <a:cubicBezTo>
                  <a:pt x="206" y="57"/>
                  <a:pt x="207" y="58"/>
                  <a:pt x="207" y="59"/>
                </a:cubicBezTo>
                <a:cubicBezTo>
                  <a:pt x="207" y="59"/>
                  <a:pt x="206" y="59"/>
                  <a:pt x="205" y="59"/>
                </a:cubicBezTo>
                <a:cubicBezTo>
                  <a:pt x="205" y="58"/>
                  <a:pt x="204" y="59"/>
                  <a:pt x="205" y="59"/>
                </a:cubicBezTo>
                <a:cubicBezTo>
                  <a:pt x="206" y="60"/>
                  <a:pt x="206" y="60"/>
                  <a:pt x="207" y="61"/>
                </a:cubicBezTo>
                <a:cubicBezTo>
                  <a:pt x="206" y="60"/>
                  <a:pt x="205" y="60"/>
                  <a:pt x="205" y="60"/>
                </a:cubicBezTo>
                <a:cubicBezTo>
                  <a:pt x="205" y="59"/>
                  <a:pt x="205" y="57"/>
                  <a:pt x="205" y="56"/>
                </a:cubicBezTo>
                <a:close/>
                <a:moveTo>
                  <a:pt x="99" y="206"/>
                </a:moveTo>
                <a:cubicBezTo>
                  <a:pt x="58" y="196"/>
                  <a:pt x="26" y="163"/>
                  <a:pt x="21" y="121"/>
                </a:cubicBezTo>
                <a:cubicBezTo>
                  <a:pt x="21" y="121"/>
                  <a:pt x="21" y="121"/>
                  <a:pt x="21" y="121"/>
                </a:cubicBezTo>
                <a:cubicBezTo>
                  <a:pt x="22" y="115"/>
                  <a:pt x="24" y="110"/>
                  <a:pt x="28" y="105"/>
                </a:cubicBezTo>
                <a:cubicBezTo>
                  <a:pt x="32" y="103"/>
                  <a:pt x="34" y="100"/>
                  <a:pt x="36" y="96"/>
                </a:cubicBezTo>
                <a:cubicBezTo>
                  <a:pt x="38" y="92"/>
                  <a:pt x="41" y="86"/>
                  <a:pt x="45" y="83"/>
                </a:cubicBezTo>
                <a:cubicBezTo>
                  <a:pt x="48" y="82"/>
                  <a:pt x="45" y="89"/>
                  <a:pt x="45" y="88"/>
                </a:cubicBezTo>
                <a:cubicBezTo>
                  <a:pt x="45" y="89"/>
                  <a:pt x="45" y="89"/>
                  <a:pt x="44" y="90"/>
                </a:cubicBezTo>
                <a:cubicBezTo>
                  <a:pt x="43" y="91"/>
                  <a:pt x="42" y="93"/>
                  <a:pt x="42" y="94"/>
                </a:cubicBezTo>
                <a:cubicBezTo>
                  <a:pt x="39" y="97"/>
                  <a:pt x="36" y="101"/>
                  <a:pt x="37" y="106"/>
                </a:cubicBezTo>
                <a:cubicBezTo>
                  <a:pt x="38" y="109"/>
                  <a:pt x="43" y="111"/>
                  <a:pt x="46" y="111"/>
                </a:cubicBezTo>
                <a:cubicBezTo>
                  <a:pt x="49" y="112"/>
                  <a:pt x="54" y="113"/>
                  <a:pt x="57" y="110"/>
                </a:cubicBezTo>
                <a:cubicBezTo>
                  <a:pt x="59" y="107"/>
                  <a:pt x="59" y="104"/>
                  <a:pt x="59" y="101"/>
                </a:cubicBezTo>
                <a:cubicBezTo>
                  <a:pt x="59" y="95"/>
                  <a:pt x="59" y="88"/>
                  <a:pt x="62" y="83"/>
                </a:cubicBezTo>
                <a:cubicBezTo>
                  <a:pt x="64" y="83"/>
                  <a:pt x="65" y="85"/>
                  <a:pt x="65" y="87"/>
                </a:cubicBezTo>
                <a:cubicBezTo>
                  <a:pt x="64" y="87"/>
                  <a:pt x="64" y="88"/>
                  <a:pt x="64" y="88"/>
                </a:cubicBezTo>
                <a:cubicBezTo>
                  <a:pt x="64" y="89"/>
                  <a:pt x="63" y="91"/>
                  <a:pt x="62" y="92"/>
                </a:cubicBezTo>
                <a:cubicBezTo>
                  <a:pt x="61" y="95"/>
                  <a:pt x="60" y="97"/>
                  <a:pt x="60" y="99"/>
                </a:cubicBezTo>
                <a:cubicBezTo>
                  <a:pt x="59" y="102"/>
                  <a:pt x="60" y="106"/>
                  <a:pt x="59" y="109"/>
                </a:cubicBezTo>
                <a:cubicBezTo>
                  <a:pt x="58" y="112"/>
                  <a:pt x="55" y="114"/>
                  <a:pt x="54" y="117"/>
                </a:cubicBezTo>
                <a:cubicBezTo>
                  <a:pt x="52" y="120"/>
                  <a:pt x="52" y="123"/>
                  <a:pt x="53" y="126"/>
                </a:cubicBezTo>
                <a:cubicBezTo>
                  <a:pt x="57" y="133"/>
                  <a:pt x="66" y="134"/>
                  <a:pt x="72" y="138"/>
                </a:cubicBezTo>
                <a:cubicBezTo>
                  <a:pt x="77" y="142"/>
                  <a:pt x="74" y="148"/>
                  <a:pt x="77" y="153"/>
                </a:cubicBezTo>
                <a:cubicBezTo>
                  <a:pt x="80" y="157"/>
                  <a:pt x="84" y="159"/>
                  <a:pt x="88" y="161"/>
                </a:cubicBezTo>
                <a:cubicBezTo>
                  <a:pt x="95" y="164"/>
                  <a:pt x="101" y="167"/>
                  <a:pt x="106" y="172"/>
                </a:cubicBezTo>
                <a:cubicBezTo>
                  <a:pt x="111" y="175"/>
                  <a:pt x="115" y="178"/>
                  <a:pt x="120" y="178"/>
                </a:cubicBezTo>
                <a:cubicBezTo>
                  <a:pt x="126" y="179"/>
                  <a:pt x="131" y="178"/>
                  <a:pt x="134" y="173"/>
                </a:cubicBezTo>
                <a:cubicBezTo>
                  <a:pt x="136" y="167"/>
                  <a:pt x="135" y="159"/>
                  <a:pt x="134" y="153"/>
                </a:cubicBezTo>
                <a:cubicBezTo>
                  <a:pt x="133" y="150"/>
                  <a:pt x="132" y="146"/>
                  <a:pt x="131" y="143"/>
                </a:cubicBezTo>
                <a:cubicBezTo>
                  <a:pt x="129" y="139"/>
                  <a:pt x="125" y="134"/>
                  <a:pt x="126" y="130"/>
                </a:cubicBezTo>
                <a:cubicBezTo>
                  <a:pt x="126" y="126"/>
                  <a:pt x="127" y="123"/>
                  <a:pt x="126" y="120"/>
                </a:cubicBezTo>
                <a:cubicBezTo>
                  <a:pt x="126" y="118"/>
                  <a:pt x="125" y="116"/>
                  <a:pt x="124" y="113"/>
                </a:cubicBezTo>
                <a:cubicBezTo>
                  <a:pt x="122" y="108"/>
                  <a:pt x="119" y="100"/>
                  <a:pt x="126" y="97"/>
                </a:cubicBezTo>
                <a:cubicBezTo>
                  <a:pt x="134" y="92"/>
                  <a:pt x="148" y="95"/>
                  <a:pt x="153" y="85"/>
                </a:cubicBezTo>
                <a:cubicBezTo>
                  <a:pt x="162" y="65"/>
                  <a:pt x="135" y="46"/>
                  <a:pt x="119" y="42"/>
                </a:cubicBezTo>
                <a:cubicBezTo>
                  <a:pt x="114" y="41"/>
                  <a:pt x="109" y="41"/>
                  <a:pt x="105" y="43"/>
                </a:cubicBezTo>
                <a:cubicBezTo>
                  <a:pt x="101" y="44"/>
                  <a:pt x="97" y="48"/>
                  <a:pt x="95" y="51"/>
                </a:cubicBezTo>
                <a:cubicBezTo>
                  <a:pt x="90" y="56"/>
                  <a:pt x="86" y="60"/>
                  <a:pt x="80" y="63"/>
                </a:cubicBezTo>
                <a:cubicBezTo>
                  <a:pt x="75" y="65"/>
                  <a:pt x="70" y="67"/>
                  <a:pt x="65" y="70"/>
                </a:cubicBezTo>
                <a:cubicBezTo>
                  <a:pt x="65" y="70"/>
                  <a:pt x="65" y="70"/>
                  <a:pt x="65" y="70"/>
                </a:cubicBezTo>
                <a:cubicBezTo>
                  <a:pt x="62" y="68"/>
                  <a:pt x="61" y="66"/>
                  <a:pt x="64" y="65"/>
                </a:cubicBezTo>
                <a:cubicBezTo>
                  <a:pt x="64" y="65"/>
                  <a:pt x="64" y="65"/>
                  <a:pt x="65" y="65"/>
                </a:cubicBezTo>
                <a:cubicBezTo>
                  <a:pt x="67" y="64"/>
                  <a:pt x="72" y="62"/>
                  <a:pt x="71" y="59"/>
                </a:cubicBezTo>
                <a:cubicBezTo>
                  <a:pt x="71" y="56"/>
                  <a:pt x="70" y="54"/>
                  <a:pt x="68" y="54"/>
                </a:cubicBezTo>
                <a:cubicBezTo>
                  <a:pt x="64" y="55"/>
                  <a:pt x="62" y="58"/>
                  <a:pt x="59" y="60"/>
                </a:cubicBezTo>
                <a:cubicBezTo>
                  <a:pt x="55" y="62"/>
                  <a:pt x="58" y="56"/>
                  <a:pt x="58" y="56"/>
                </a:cubicBezTo>
                <a:cubicBezTo>
                  <a:pt x="59" y="55"/>
                  <a:pt x="60" y="54"/>
                  <a:pt x="61" y="53"/>
                </a:cubicBezTo>
                <a:cubicBezTo>
                  <a:pt x="63" y="52"/>
                  <a:pt x="65" y="51"/>
                  <a:pt x="67" y="51"/>
                </a:cubicBezTo>
                <a:cubicBezTo>
                  <a:pt x="71" y="50"/>
                  <a:pt x="73" y="56"/>
                  <a:pt x="77" y="53"/>
                </a:cubicBezTo>
                <a:cubicBezTo>
                  <a:pt x="81" y="50"/>
                  <a:pt x="81" y="44"/>
                  <a:pt x="84" y="41"/>
                </a:cubicBezTo>
                <a:cubicBezTo>
                  <a:pt x="88" y="37"/>
                  <a:pt x="92" y="38"/>
                  <a:pt x="96" y="41"/>
                </a:cubicBezTo>
                <a:cubicBezTo>
                  <a:pt x="98" y="41"/>
                  <a:pt x="99" y="42"/>
                  <a:pt x="101" y="42"/>
                </a:cubicBezTo>
                <a:cubicBezTo>
                  <a:pt x="104" y="42"/>
                  <a:pt x="109" y="41"/>
                  <a:pt x="112" y="40"/>
                </a:cubicBezTo>
                <a:cubicBezTo>
                  <a:pt x="116" y="37"/>
                  <a:pt x="117" y="30"/>
                  <a:pt x="110" y="31"/>
                </a:cubicBezTo>
                <a:cubicBezTo>
                  <a:pt x="107" y="31"/>
                  <a:pt x="104" y="33"/>
                  <a:pt x="101" y="33"/>
                </a:cubicBezTo>
                <a:cubicBezTo>
                  <a:pt x="98" y="33"/>
                  <a:pt x="100" y="30"/>
                  <a:pt x="100" y="28"/>
                </a:cubicBezTo>
                <a:cubicBezTo>
                  <a:pt x="99" y="26"/>
                  <a:pt x="99" y="25"/>
                  <a:pt x="98" y="24"/>
                </a:cubicBezTo>
                <a:cubicBezTo>
                  <a:pt x="95" y="22"/>
                  <a:pt x="91" y="27"/>
                  <a:pt x="89" y="28"/>
                </a:cubicBezTo>
                <a:cubicBezTo>
                  <a:pt x="86" y="29"/>
                  <a:pt x="82" y="31"/>
                  <a:pt x="79" y="31"/>
                </a:cubicBezTo>
                <a:cubicBezTo>
                  <a:pt x="79" y="29"/>
                  <a:pt x="79" y="29"/>
                  <a:pt x="80" y="29"/>
                </a:cubicBezTo>
                <a:cubicBezTo>
                  <a:pt x="81" y="29"/>
                  <a:pt x="81" y="29"/>
                  <a:pt x="81" y="29"/>
                </a:cubicBezTo>
                <a:cubicBezTo>
                  <a:pt x="82" y="29"/>
                  <a:pt x="83" y="30"/>
                  <a:pt x="84" y="29"/>
                </a:cubicBezTo>
                <a:cubicBezTo>
                  <a:pt x="86" y="29"/>
                  <a:pt x="88" y="26"/>
                  <a:pt x="86" y="25"/>
                </a:cubicBezTo>
                <a:cubicBezTo>
                  <a:pt x="85" y="23"/>
                  <a:pt x="83" y="23"/>
                  <a:pt x="81" y="22"/>
                </a:cubicBezTo>
                <a:cubicBezTo>
                  <a:pt x="115" y="9"/>
                  <a:pt x="154" y="12"/>
                  <a:pt x="183" y="34"/>
                </a:cubicBezTo>
                <a:cubicBezTo>
                  <a:pt x="191" y="39"/>
                  <a:pt x="197" y="45"/>
                  <a:pt x="202" y="52"/>
                </a:cubicBezTo>
                <a:cubicBezTo>
                  <a:pt x="202" y="56"/>
                  <a:pt x="201" y="60"/>
                  <a:pt x="201" y="64"/>
                </a:cubicBezTo>
                <a:cubicBezTo>
                  <a:pt x="202" y="66"/>
                  <a:pt x="203" y="69"/>
                  <a:pt x="204" y="71"/>
                </a:cubicBezTo>
                <a:cubicBezTo>
                  <a:pt x="205" y="73"/>
                  <a:pt x="207" y="78"/>
                  <a:pt x="203" y="80"/>
                </a:cubicBezTo>
                <a:cubicBezTo>
                  <a:pt x="202" y="80"/>
                  <a:pt x="201" y="80"/>
                  <a:pt x="201" y="80"/>
                </a:cubicBezTo>
                <a:cubicBezTo>
                  <a:pt x="199" y="81"/>
                  <a:pt x="198" y="83"/>
                  <a:pt x="198" y="85"/>
                </a:cubicBezTo>
                <a:cubicBezTo>
                  <a:pt x="197" y="86"/>
                  <a:pt x="198" y="88"/>
                  <a:pt x="198" y="90"/>
                </a:cubicBezTo>
                <a:cubicBezTo>
                  <a:pt x="199" y="92"/>
                  <a:pt x="197" y="93"/>
                  <a:pt x="196" y="94"/>
                </a:cubicBezTo>
                <a:cubicBezTo>
                  <a:pt x="194" y="97"/>
                  <a:pt x="196" y="102"/>
                  <a:pt x="199" y="104"/>
                </a:cubicBezTo>
                <a:cubicBezTo>
                  <a:pt x="202" y="107"/>
                  <a:pt x="202" y="110"/>
                  <a:pt x="203" y="114"/>
                </a:cubicBezTo>
                <a:cubicBezTo>
                  <a:pt x="203" y="116"/>
                  <a:pt x="203" y="118"/>
                  <a:pt x="203" y="120"/>
                </a:cubicBezTo>
                <a:cubicBezTo>
                  <a:pt x="204" y="122"/>
                  <a:pt x="206" y="123"/>
                  <a:pt x="209" y="123"/>
                </a:cubicBezTo>
                <a:cubicBezTo>
                  <a:pt x="210" y="123"/>
                  <a:pt x="211" y="122"/>
                  <a:pt x="211" y="121"/>
                </a:cubicBezTo>
                <a:cubicBezTo>
                  <a:pt x="214" y="118"/>
                  <a:pt x="214" y="125"/>
                  <a:pt x="214" y="127"/>
                </a:cubicBezTo>
                <a:cubicBezTo>
                  <a:pt x="214" y="129"/>
                  <a:pt x="213" y="132"/>
                  <a:pt x="214" y="134"/>
                </a:cubicBezTo>
                <a:cubicBezTo>
                  <a:pt x="215" y="137"/>
                  <a:pt x="217" y="140"/>
                  <a:pt x="217" y="144"/>
                </a:cubicBezTo>
                <a:cubicBezTo>
                  <a:pt x="217" y="144"/>
                  <a:pt x="217" y="144"/>
                  <a:pt x="218" y="145"/>
                </a:cubicBezTo>
                <a:cubicBezTo>
                  <a:pt x="216" y="147"/>
                  <a:pt x="215" y="150"/>
                  <a:pt x="214" y="153"/>
                </a:cubicBezTo>
                <a:cubicBezTo>
                  <a:pt x="193" y="194"/>
                  <a:pt x="144" y="216"/>
                  <a:pt x="99" y="206"/>
                </a:cubicBezTo>
                <a:close/>
                <a:moveTo>
                  <a:pt x="160" y="204"/>
                </a:moveTo>
                <a:cubicBezTo>
                  <a:pt x="161" y="203"/>
                  <a:pt x="163" y="203"/>
                  <a:pt x="164" y="203"/>
                </a:cubicBezTo>
                <a:cubicBezTo>
                  <a:pt x="165" y="205"/>
                  <a:pt x="166" y="207"/>
                  <a:pt x="168" y="209"/>
                </a:cubicBezTo>
                <a:cubicBezTo>
                  <a:pt x="169" y="211"/>
                  <a:pt x="173" y="216"/>
                  <a:pt x="172" y="218"/>
                </a:cubicBezTo>
                <a:cubicBezTo>
                  <a:pt x="168" y="223"/>
                  <a:pt x="162" y="209"/>
                  <a:pt x="160" y="204"/>
                </a:cubicBezTo>
                <a:close/>
                <a:moveTo>
                  <a:pt x="127" y="221"/>
                </a:moveTo>
                <a:cubicBezTo>
                  <a:pt x="127" y="222"/>
                  <a:pt x="127" y="222"/>
                  <a:pt x="128" y="223"/>
                </a:cubicBezTo>
                <a:cubicBezTo>
                  <a:pt x="124" y="223"/>
                  <a:pt x="121" y="222"/>
                  <a:pt x="118" y="221"/>
                </a:cubicBezTo>
                <a:cubicBezTo>
                  <a:pt x="121" y="221"/>
                  <a:pt x="123" y="221"/>
                  <a:pt x="126" y="221"/>
                </a:cubicBezTo>
                <a:cubicBezTo>
                  <a:pt x="126" y="221"/>
                  <a:pt x="127" y="221"/>
                  <a:pt x="127" y="221"/>
                </a:cubicBezTo>
                <a:close/>
                <a:moveTo>
                  <a:pt x="115" y="227"/>
                </a:moveTo>
                <a:cubicBezTo>
                  <a:pt x="118" y="228"/>
                  <a:pt x="122" y="230"/>
                  <a:pt x="125" y="232"/>
                </a:cubicBezTo>
                <a:cubicBezTo>
                  <a:pt x="127" y="232"/>
                  <a:pt x="128" y="233"/>
                  <a:pt x="130" y="234"/>
                </a:cubicBezTo>
                <a:cubicBezTo>
                  <a:pt x="130" y="234"/>
                  <a:pt x="130" y="234"/>
                  <a:pt x="131" y="234"/>
                </a:cubicBezTo>
                <a:cubicBezTo>
                  <a:pt x="131" y="234"/>
                  <a:pt x="130" y="234"/>
                  <a:pt x="130" y="234"/>
                </a:cubicBezTo>
                <a:cubicBezTo>
                  <a:pt x="125" y="233"/>
                  <a:pt x="119" y="231"/>
                  <a:pt x="114" y="229"/>
                </a:cubicBezTo>
                <a:cubicBezTo>
                  <a:pt x="114" y="228"/>
                  <a:pt x="114" y="227"/>
                  <a:pt x="115" y="227"/>
                </a:cubicBezTo>
                <a:cubicBezTo>
                  <a:pt x="115" y="227"/>
                  <a:pt x="115" y="227"/>
                  <a:pt x="115" y="227"/>
                </a:cubicBezTo>
                <a:close/>
                <a:moveTo>
                  <a:pt x="114" y="230"/>
                </a:moveTo>
                <a:cubicBezTo>
                  <a:pt x="117" y="231"/>
                  <a:pt x="120" y="233"/>
                  <a:pt x="123" y="234"/>
                </a:cubicBezTo>
                <a:cubicBezTo>
                  <a:pt x="126" y="235"/>
                  <a:pt x="129" y="237"/>
                  <a:pt x="132" y="237"/>
                </a:cubicBezTo>
                <a:cubicBezTo>
                  <a:pt x="132" y="237"/>
                  <a:pt x="132" y="237"/>
                  <a:pt x="132" y="237"/>
                </a:cubicBezTo>
                <a:cubicBezTo>
                  <a:pt x="125" y="237"/>
                  <a:pt x="119" y="235"/>
                  <a:pt x="113" y="233"/>
                </a:cubicBezTo>
                <a:cubicBezTo>
                  <a:pt x="113" y="233"/>
                  <a:pt x="113" y="233"/>
                  <a:pt x="113" y="233"/>
                </a:cubicBezTo>
                <a:cubicBezTo>
                  <a:pt x="113" y="232"/>
                  <a:pt x="114" y="231"/>
                  <a:pt x="114" y="230"/>
                </a:cubicBezTo>
                <a:close/>
                <a:moveTo>
                  <a:pt x="109" y="246"/>
                </a:moveTo>
                <a:cubicBezTo>
                  <a:pt x="119" y="252"/>
                  <a:pt x="130" y="255"/>
                  <a:pt x="141" y="258"/>
                </a:cubicBezTo>
                <a:cubicBezTo>
                  <a:pt x="147" y="261"/>
                  <a:pt x="154" y="263"/>
                  <a:pt x="160" y="265"/>
                </a:cubicBezTo>
                <a:cubicBezTo>
                  <a:pt x="165" y="267"/>
                  <a:pt x="172" y="270"/>
                  <a:pt x="177" y="271"/>
                </a:cubicBezTo>
                <a:cubicBezTo>
                  <a:pt x="163" y="268"/>
                  <a:pt x="150" y="263"/>
                  <a:pt x="137" y="259"/>
                </a:cubicBezTo>
                <a:cubicBezTo>
                  <a:pt x="130" y="257"/>
                  <a:pt x="124" y="255"/>
                  <a:pt x="117" y="253"/>
                </a:cubicBezTo>
                <a:cubicBezTo>
                  <a:pt x="115" y="253"/>
                  <a:pt x="112" y="252"/>
                  <a:pt x="110" y="252"/>
                </a:cubicBezTo>
                <a:cubicBezTo>
                  <a:pt x="106" y="250"/>
                  <a:pt x="102" y="249"/>
                  <a:pt x="99" y="248"/>
                </a:cubicBezTo>
                <a:cubicBezTo>
                  <a:pt x="102" y="247"/>
                  <a:pt x="105" y="246"/>
                  <a:pt x="109" y="246"/>
                </a:cubicBezTo>
                <a:close/>
                <a:moveTo>
                  <a:pt x="97" y="248"/>
                </a:moveTo>
                <a:cubicBezTo>
                  <a:pt x="101" y="250"/>
                  <a:pt x="105" y="251"/>
                  <a:pt x="109" y="252"/>
                </a:cubicBezTo>
                <a:cubicBezTo>
                  <a:pt x="111" y="253"/>
                  <a:pt x="113" y="254"/>
                  <a:pt x="115" y="255"/>
                </a:cubicBezTo>
                <a:cubicBezTo>
                  <a:pt x="122" y="257"/>
                  <a:pt x="128" y="259"/>
                  <a:pt x="134" y="261"/>
                </a:cubicBezTo>
                <a:cubicBezTo>
                  <a:pt x="140" y="263"/>
                  <a:pt x="147" y="266"/>
                  <a:pt x="154" y="268"/>
                </a:cubicBezTo>
                <a:cubicBezTo>
                  <a:pt x="157" y="269"/>
                  <a:pt x="160" y="270"/>
                  <a:pt x="164" y="271"/>
                </a:cubicBezTo>
                <a:cubicBezTo>
                  <a:pt x="165" y="272"/>
                  <a:pt x="167" y="272"/>
                  <a:pt x="168" y="273"/>
                </a:cubicBezTo>
                <a:cubicBezTo>
                  <a:pt x="167" y="272"/>
                  <a:pt x="166" y="272"/>
                  <a:pt x="165" y="272"/>
                </a:cubicBezTo>
                <a:cubicBezTo>
                  <a:pt x="152" y="270"/>
                  <a:pt x="139" y="265"/>
                  <a:pt x="126" y="260"/>
                </a:cubicBezTo>
                <a:cubicBezTo>
                  <a:pt x="114" y="256"/>
                  <a:pt x="102" y="253"/>
                  <a:pt x="90" y="250"/>
                </a:cubicBezTo>
                <a:cubicBezTo>
                  <a:pt x="92" y="249"/>
                  <a:pt x="95" y="249"/>
                  <a:pt x="97" y="248"/>
                </a:cubicBezTo>
                <a:close/>
                <a:moveTo>
                  <a:pt x="88" y="250"/>
                </a:moveTo>
                <a:cubicBezTo>
                  <a:pt x="88" y="250"/>
                  <a:pt x="88" y="250"/>
                  <a:pt x="88" y="250"/>
                </a:cubicBezTo>
                <a:cubicBezTo>
                  <a:pt x="100" y="254"/>
                  <a:pt x="112" y="259"/>
                  <a:pt x="124" y="263"/>
                </a:cubicBezTo>
                <a:cubicBezTo>
                  <a:pt x="129" y="266"/>
                  <a:pt x="135" y="268"/>
                  <a:pt x="141" y="269"/>
                </a:cubicBezTo>
                <a:cubicBezTo>
                  <a:pt x="144" y="270"/>
                  <a:pt x="147" y="271"/>
                  <a:pt x="149" y="271"/>
                </a:cubicBezTo>
                <a:cubicBezTo>
                  <a:pt x="150" y="272"/>
                  <a:pt x="157" y="274"/>
                  <a:pt x="152" y="273"/>
                </a:cubicBezTo>
                <a:cubicBezTo>
                  <a:pt x="146" y="271"/>
                  <a:pt x="140" y="269"/>
                  <a:pt x="134" y="268"/>
                </a:cubicBezTo>
                <a:cubicBezTo>
                  <a:pt x="129" y="266"/>
                  <a:pt x="123" y="264"/>
                  <a:pt x="117" y="262"/>
                </a:cubicBezTo>
                <a:cubicBezTo>
                  <a:pt x="106" y="258"/>
                  <a:pt x="95" y="254"/>
                  <a:pt x="83" y="252"/>
                </a:cubicBezTo>
                <a:cubicBezTo>
                  <a:pt x="85" y="251"/>
                  <a:pt x="86" y="251"/>
                  <a:pt x="88" y="250"/>
                </a:cubicBezTo>
                <a:close/>
                <a:moveTo>
                  <a:pt x="71" y="255"/>
                </a:moveTo>
                <a:cubicBezTo>
                  <a:pt x="74" y="257"/>
                  <a:pt x="77" y="258"/>
                  <a:pt x="81" y="259"/>
                </a:cubicBezTo>
                <a:cubicBezTo>
                  <a:pt x="85" y="261"/>
                  <a:pt x="89" y="263"/>
                  <a:pt x="94" y="265"/>
                </a:cubicBezTo>
                <a:cubicBezTo>
                  <a:pt x="98" y="267"/>
                  <a:pt x="103" y="269"/>
                  <a:pt x="108" y="271"/>
                </a:cubicBezTo>
                <a:cubicBezTo>
                  <a:pt x="103" y="270"/>
                  <a:pt x="99" y="268"/>
                  <a:pt x="95" y="267"/>
                </a:cubicBezTo>
                <a:cubicBezTo>
                  <a:pt x="86" y="264"/>
                  <a:pt x="76" y="260"/>
                  <a:pt x="67" y="257"/>
                </a:cubicBezTo>
                <a:cubicBezTo>
                  <a:pt x="68" y="257"/>
                  <a:pt x="70" y="256"/>
                  <a:pt x="71" y="255"/>
                </a:cubicBezTo>
                <a:close/>
                <a:moveTo>
                  <a:pt x="62" y="259"/>
                </a:moveTo>
                <a:cubicBezTo>
                  <a:pt x="71" y="266"/>
                  <a:pt x="82" y="268"/>
                  <a:pt x="91" y="273"/>
                </a:cubicBezTo>
                <a:cubicBezTo>
                  <a:pt x="92" y="274"/>
                  <a:pt x="93" y="275"/>
                  <a:pt x="94" y="275"/>
                </a:cubicBezTo>
                <a:cubicBezTo>
                  <a:pt x="92" y="275"/>
                  <a:pt x="91" y="274"/>
                  <a:pt x="89" y="274"/>
                </a:cubicBezTo>
                <a:cubicBezTo>
                  <a:pt x="86" y="273"/>
                  <a:pt x="84" y="272"/>
                  <a:pt x="81" y="270"/>
                </a:cubicBezTo>
                <a:cubicBezTo>
                  <a:pt x="76" y="268"/>
                  <a:pt x="71" y="267"/>
                  <a:pt x="66" y="265"/>
                </a:cubicBezTo>
                <a:cubicBezTo>
                  <a:pt x="66" y="265"/>
                  <a:pt x="66" y="265"/>
                  <a:pt x="65" y="265"/>
                </a:cubicBezTo>
                <a:cubicBezTo>
                  <a:pt x="63" y="264"/>
                  <a:pt x="61" y="263"/>
                  <a:pt x="58" y="262"/>
                </a:cubicBezTo>
                <a:cubicBezTo>
                  <a:pt x="58" y="262"/>
                  <a:pt x="58" y="262"/>
                  <a:pt x="58" y="262"/>
                </a:cubicBezTo>
                <a:cubicBezTo>
                  <a:pt x="60" y="261"/>
                  <a:pt x="61" y="260"/>
                  <a:pt x="62" y="259"/>
                </a:cubicBezTo>
                <a:close/>
                <a:moveTo>
                  <a:pt x="54" y="266"/>
                </a:moveTo>
                <a:cubicBezTo>
                  <a:pt x="58" y="269"/>
                  <a:pt x="62" y="270"/>
                  <a:pt x="66" y="272"/>
                </a:cubicBezTo>
                <a:cubicBezTo>
                  <a:pt x="66" y="272"/>
                  <a:pt x="66" y="272"/>
                  <a:pt x="66" y="272"/>
                </a:cubicBezTo>
                <a:cubicBezTo>
                  <a:pt x="65" y="272"/>
                  <a:pt x="63" y="271"/>
                  <a:pt x="62" y="271"/>
                </a:cubicBezTo>
                <a:cubicBezTo>
                  <a:pt x="59" y="270"/>
                  <a:pt x="57" y="269"/>
                  <a:pt x="54" y="268"/>
                </a:cubicBezTo>
                <a:cubicBezTo>
                  <a:pt x="54" y="268"/>
                  <a:pt x="54" y="268"/>
                  <a:pt x="54" y="268"/>
                </a:cubicBezTo>
                <a:cubicBezTo>
                  <a:pt x="54" y="267"/>
                  <a:pt x="54" y="267"/>
                  <a:pt x="54" y="266"/>
                </a:cubicBezTo>
                <a:cubicBezTo>
                  <a:pt x="54" y="266"/>
                  <a:pt x="54" y="266"/>
                  <a:pt x="54" y="266"/>
                </a:cubicBezTo>
                <a:close/>
                <a:moveTo>
                  <a:pt x="56" y="266"/>
                </a:moveTo>
                <a:cubicBezTo>
                  <a:pt x="57" y="266"/>
                  <a:pt x="59" y="267"/>
                  <a:pt x="60" y="267"/>
                </a:cubicBezTo>
                <a:cubicBezTo>
                  <a:pt x="67" y="270"/>
                  <a:pt x="74" y="271"/>
                  <a:pt x="81" y="275"/>
                </a:cubicBezTo>
                <a:cubicBezTo>
                  <a:pt x="77" y="274"/>
                  <a:pt x="73" y="274"/>
                  <a:pt x="69" y="273"/>
                </a:cubicBezTo>
                <a:cubicBezTo>
                  <a:pt x="69" y="273"/>
                  <a:pt x="69" y="273"/>
                  <a:pt x="69" y="273"/>
                </a:cubicBezTo>
                <a:cubicBezTo>
                  <a:pt x="66" y="271"/>
                  <a:pt x="63" y="270"/>
                  <a:pt x="59" y="268"/>
                </a:cubicBezTo>
                <a:cubicBezTo>
                  <a:pt x="59" y="268"/>
                  <a:pt x="58" y="267"/>
                  <a:pt x="57" y="267"/>
                </a:cubicBezTo>
                <a:cubicBezTo>
                  <a:pt x="57" y="266"/>
                  <a:pt x="56" y="266"/>
                  <a:pt x="56" y="266"/>
                </a:cubicBezTo>
                <a:close/>
                <a:moveTo>
                  <a:pt x="69" y="267"/>
                </a:moveTo>
                <a:cubicBezTo>
                  <a:pt x="71" y="267"/>
                  <a:pt x="72" y="268"/>
                  <a:pt x="74" y="269"/>
                </a:cubicBezTo>
                <a:cubicBezTo>
                  <a:pt x="80" y="271"/>
                  <a:pt x="86" y="274"/>
                  <a:pt x="92" y="275"/>
                </a:cubicBezTo>
                <a:cubicBezTo>
                  <a:pt x="89" y="275"/>
                  <a:pt x="86" y="275"/>
                  <a:pt x="83" y="275"/>
                </a:cubicBezTo>
                <a:cubicBezTo>
                  <a:pt x="83" y="275"/>
                  <a:pt x="83" y="275"/>
                  <a:pt x="83" y="275"/>
                </a:cubicBezTo>
                <a:cubicBezTo>
                  <a:pt x="83" y="275"/>
                  <a:pt x="83" y="274"/>
                  <a:pt x="83" y="274"/>
                </a:cubicBezTo>
                <a:cubicBezTo>
                  <a:pt x="78" y="271"/>
                  <a:pt x="73" y="269"/>
                  <a:pt x="69" y="267"/>
                </a:cubicBezTo>
                <a:close/>
                <a:moveTo>
                  <a:pt x="107" y="276"/>
                </a:moveTo>
                <a:cubicBezTo>
                  <a:pt x="92" y="272"/>
                  <a:pt x="78" y="265"/>
                  <a:pt x="63" y="259"/>
                </a:cubicBezTo>
                <a:cubicBezTo>
                  <a:pt x="64" y="258"/>
                  <a:pt x="65" y="258"/>
                  <a:pt x="66" y="257"/>
                </a:cubicBezTo>
                <a:cubicBezTo>
                  <a:pt x="66" y="258"/>
                  <a:pt x="66" y="258"/>
                  <a:pt x="66" y="258"/>
                </a:cubicBezTo>
                <a:cubicBezTo>
                  <a:pt x="74" y="262"/>
                  <a:pt x="82" y="265"/>
                  <a:pt x="90" y="268"/>
                </a:cubicBezTo>
                <a:cubicBezTo>
                  <a:pt x="93" y="269"/>
                  <a:pt x="97" y="271"/>
                  <a:pt x="100" y="272"/>
                </a:cubicBezTo>
                <a:cubicBezTo>
                  <a:pt x="103" y="273"/>
                  <a:pt x="105" y="274"/>
                  <a:pt x="108" y="275"/>
                </a:cubicBezTo>
                <a:cubicBezTo>
                  <a:pt x="108" y="276"/>
                  <a:pt x="109" y="276"/>
                  <a:pt x="109" y="276"/>
                </a:cubicBezTo>
                <a:cubicBezTo>
                  <a:pt x="109" y="276"/>
                  <a:pt x="109" y="276"/>
                  <a:pt x="109" y="276"/>
                </a:cubicBezTo>
                <a:cubicBezTo>
                  <a:pt x="109" y="276"/>
                  <a:pt x="108" y="276"/>
                  <a:pt x="107" y="276"/>
                </a:cubicBezTo>
                <a:close/>
                <a:moveTo>
                  <a:pt x="83" y="259"/>
                </a:moveTo>
                <a:cubicBezTo>
                  <a:pt x="92" y="263"/>
                  <a:pt x="101" y="266"/>
                  <a:pt x="111" y="268"/>
                </a:cubicBezTo>
                <a:cubicBezTo>
                  <a:pt x="116" y="270"/>
                  <a:pt x="122" y="272"/>
                  <a:pt x="127" y="274"/>
                </a:cubicBezTo>
                <a:cubicBezTo>
                  <a:pt x="129" y="274"/>
                  <a:pt x="131" y="275"/>
                  <a:pt x="133" y="276"/>
                </a:cubicBezTo>
                <a:cubicBezTo>
                  <a:pt x="130" y="276"/>
                  <a:pt x="126" y="276"/>
                  <a:pt x="123" y="276"/>
                </a:cubicBezTo>
                <a:cubicBezTo>
                  <a:pt x="112" y="272"/>
                  <a:pt x="101" y="268"/>
                  <a:pt x="91" y="263"/>
                </a:cubicBezTo>
                <a:cubicBezTo>
                  <a:pt x="88" y="262"/>
                  <a:pt x="86" y="260"/>
                  <a:pt x="83" y="259"/>
                </a:cubicBezTo>
                <a:close/>
                <a:moveTo>
                  <a:pt x="139" y="275"/>
                </a:moveTo>
                <a:cubicBezTo>
                  <a:pt x="131" y="270"/>
                  <a:pt x="121" y="268"/>
                  <a:pt x="112" y="265"/>
                </a:cubicBezTo>
                <a:cubicBezTo>
                  <a:pt x="107" y="264"/>
                  <a:pt x="101" y="262"/>
                  <a:pt x="96" y="260"/>
                </a:cubicBezTo>
                <a:cubicBezTo>
                  <a:pt x="93" y="259"/>
                  <a:pt x="89" y="258"/>
                  <a:pt x="86" y="256"/>
                </a:cubicBezTo>
                <a:cubicBezTo>
                  <a:pt x="84" y="255"/>
                  <a:pt x="82" y="254"/>
                  <a:pt x="80" y="253"/>
                </a:cubicBezTo>
                <a:cubicBezTo>
                  <a:pt x="91" y="255"/>
                  <a:pt x="101" y="261"/>
                  <a:pt x="112" y="264"/>
                </a:cubicBezTo>
                <a:cubicBezTo>
                  <a:pt x="122" y="268"/>
                  <a:pt x="133" y="272"/>
                  <a:pt x="144" y="275"/>
                </a:cubicBezTo>
                <a:cubicBezTo>
                  <a:pt x="142" y="275"/>
                  <a:pt x="141" y="275"/>
                  <a:pt x="139" y="275"/>
                </a:cubicBezTo>
                <a:close/>
                <a:moveTo>
                  <a:pt x="146" y="275"/>
                </a:moveTo>
                <a:cubicBezTo>
                  <a:pt x="137" y="270"/>
                  <a:pt x="126" y="268"/>
                  <a:pt x="116" y="264"/>
                </a:cubicBezTo>
                <a:cubicBezTo>
                  <a:pt x="110" y="262"/>
                  <a:pt x="104" y="259"/>
                  <a:pt x="98" y="257"/>
                </a:cubicBezTo>
                <a:cubicBezTo>
                  <a:pt x="95" y="256"/>
                  <a:pt x="91" y="255"/>
                  <a:pt x="88" y="254"/>
                </a:cubicBezTo>
                <a:cubicBezTo>
                  <a:pt x="87" y="254"/>
                  <a:pt x="83" y="252"/>
                  <a:pt x="84" y="253"/>
                </a:cubicBezTo>
                <a:cubicBezTo>
                  <a:pt x="85" y="253"/>
                  <a:pt x="86" y="253"/>
                  <a:pt x="87" y="253"/>
                </a:cubicBezTo>
                <a:cubicBezTo>
                  <a:pt x="100" y="257"/>
                  <a:pt x="112" y="261"/>
                  <a:pt x="124" y="265"/>
                </a:cubicBezTo>
                <a:cubicBezTo>
                  <a:pt x="130" y="267"/>
                  <a:pt x="136" y="269"/>
                  <a:pt x="142" y="271"/>
                </a:cubicBezTo>
                <a:cubicBezTo>
                  <a:pt x="147" y="272"/>
                  <a:pt x="151" y="274"/>
                  <a:pt x="155" y="274"/>
                </a:cubicBezTo>
                <a:cubicBezTo>
                  <a:pt x="152" y="274"/>
                  <a:pt x="149" y="275"/>
                  <a:pt x="146" y="275"/>
                </a:cubicBezTo>
                <a:close/>
                <a:moveTo>
                  <a:pt x="145" y="275"/>
                </a:moveTo>
                <a:cubicBezTo>
                  <a:pt x="145" y="275"/>
                  <a:pt x="145" y="275"/>
                  <a:pt x="145" y="275"/>
                </a:cubicBezTo>
                <a:cubicBezTo>
                  <a:pt x="140" y="272"/>
                  <a:pt x="133" y="271"/>
                  <a:pt x="128" y="269"/>
                </a:cubicBezTo>
                <a:cubicBezTo>
                  <a:pt x="122" y="267"/>
                  <a:pt x="116" y="265"/>
                  <a:pt x="110" y="263"/>
                </a:cubicBezTo>
                <a:cubicBezTo>
                  <a:pt x="107" y="262"/>
                  <a:pt x="105" y="261"/>
                  <a:pt x="102" y="260"/>
                </a:cubicBezTo>
                <a:cubicBezTo>
                  <a:pt x="106" y="261"/>
                  <a:pt x="110" y="263"/>
                  <a:pt x="114" y="264"/>
                </a:cubicBezTo>
                <a:cubicBezTo>
                  <a:pt x="124" y="268"/>
                  <a:pt x="136" y="270"/>
                  <a:pt x="145" y="275"/>
                </a:cubicBezTo>
                <a:close/>
                <a:moveTo>
                  <a:pt x="80" y="253"/>
                </a:moveTo>
                <a:cubicBezTo>
                  <a:pt x="80" y="252"/>
                  <a:pt x="81" y="252"/>
                  <a:pt x="82" y="252"/>
                </a:cubicBezTo>
                <a:cubicBezTo>
                  <a:pt x="82" y="252"/>
                  <a:pt x="82" y="252"/>
                  <a:pt x="82" y="252"/>
                </a:cubicBezTo>
                <a:cubicBezTo>
                  <a:pt x="83" y="253"/>
                  <a:pt x="85" y="253"/>
                  <a:pt x="86" y="254"/>
                </a:cubicBezTo>
                <a:cubicBezTo>
                  <a:pt x="84" y="253"/>
                  <a:pt x="82" y="253"/>
                  <a:pt x="80" y="253"/>
                </a:cubicBezTo>
                <a:close/>
                <a:moveTo>
                  <a:pt x="179" y="272"/>
                </a:moveTo>
                <a:cubicBezTo>
                  <a:pt x="173" y="269"/>
                  <a:pt x="167" y="267"/>
                  <a:pt x="162" y="265"/>
                </a:cubicBezTo>
                <a:cubicBezTo>
                  <a:pt x="156" y="263"/>
                  <a:pt x="150" y="261"/>
                  <a:pt x="144" y="259"/>
                </a:cubicBezTo>
                <a:cubicBezTo>
                  <a:pt x="134" y="255"/>
                  <a:pt x="123" y="253"/>
                  <a:pt x="114" y="248"/>
                </a:cubicBezTo>
                <a:cubicBezTo>
                  <a:pt x="115" y="248"/>
                  <a:pt x="115" y="249"/>
                  <a:pt x="116" y="249"/>
                </a:cubicBezTo>
                <a:cubicBezTo>
                  <a:pt x="119" y="250"/>
                  <a:pt x="122" y="251"/>
                  <a:pt x="124" y="252"/>
                </a:cubicBezTo>
                <a:cubicBezTo>
                  <a:pt x="130" y="254"/>
                  <a:pt x="136" y="255"/>
                  <a:pt x="142" y="257"/>
                </a:cubicBezTo>
                <a:cubicBezTo>
                  <a:pt x="148" y="259"/>
                  <a:pt x="154" y="260"/>
                  <a:pt x="160" y="262"/>
                </a:cubicBezTo>
                <a:cubicBezTo>
                  <a:pt x="168" y="265"/>
                  <a:pt x="176" y="267"/>
                  <a:pt x="183" y="270"/>
                </a:cubicBezTo>
                <a:cubicBezTo>
                  <a:pt x="182" y="271"/>
                  <a:pt x="180" y="271"/>
                  <a:pt x="179" y="272"/>
                </a:cubicBezTo>
                <a:close/>
                <a:moveTo>
                  <a:pt x="110" y="246"/>
                </a:moveTo>
                <a:cubicBezTo>
                  <a:pt x="110" y="246"/>
                  <a:pt x="110" y="246"/>
                  <a:pt x="111" y="246"/>
                </a:cubicBezTo>
                <a:cubicBezTo>
                  <a:pt x="111" y="246"/>
                  <a:pt x="111" y="246"/>
                  <a:pt x="111" y="246"/>
                </a:cubicBezTo>
                <a:cubicBezTo>
                  <a:pt x="113" y="246"/>
                  <a:pt x="115" y="246"/>
                  <a:pt x="117" y="246"/>
                </a:cubicBezTo>
                <a:cubicBezTo>
                  <a:pt x="117" y="246"/>
                  <a:pt x="117" y="247"/>
                  <a:pt x="118" y="247"/>
                </a:cubicBezTo>
                <a:cubicBezTo>
                  <a:pt x="126" y="251"/>
                  <a:pt x="135" y="254"/>
                  <a:pt x="144" y="257"/>
                </a:cubicBezTo>
                <a:cubicBezTo>
                  <a:pt x="132" y="254"/>
                  <a:pt x="121" y="250"/>
                  <a:pt x="110" y="246"/>
                </a:cubicBezTo>
                <a:close/>
                <a:moveTo>
                  <a:pt x="132" y="237"/>
                </a:moveTo>
                <a:cubicBezTo>
                  <a:pt x="129" y="235"/>
                  <a:pt x="126" y="234"/>
                  <a:pt x="124" y="233"/>
                </a:cubicBezTo>
                <a:cubicBezTo>
                  <a:pt x="122" y="233"/>
                  <a:pt x="120" y="232"/>
                  <a:pt x="119" y="231"/>
                </a:cubicBezTo>
                <a:cubicBezTo>
                  <a:pt x="123" y="233"/>
                  <a:pt x="127" y="234"/>
                  <a:pt x="132" y="235"/>
                </a:cubicBezTo>
                <a:cubicBezTo>
                  <a:pt x="132" y="235"/>
                  <a:pt x="132" y="236"/>
                  <a:pt x="132" y="237"/>
                </a:cubicBezTo>
                <a:close/>
                <a:moveTo>
                  <a:pt x="127" y="246"/>
                </a:moveTo>
                <a:cubicBezTo>
                  <a:pt x="133" y="249"/>
                  <a:pt x="139" y="251"/>
                  <a:pt x="145" y="253"/>
                </a:cubicBezTo>
                <a:cubicBezTo>
                  <a:pt x="137" y="251"/>
                  <a:pt x="128" y="249"/>
                  <a:pt x="120" y="246"/>
                </a:cubicBezTo>
                <a:cubicBezTo>
                  <a:pt x="122" y="246"/>
                  <a:pt x="124" y="246"/>
                  <a:pt x="127" y="246"/>
                </a:cubicBezTo>
                <a:close/>
                <a:moveTo>
                  <a:pt x="113" y="240"/>
                </a:moveTo>
                <a:cubicBezTo>
                  <a:pt x="114" y="241"/>
                  <a:pt x="116" y="242"/>
                  <a:pt x="118" y="243"/>
                </a:cubicBezTo>
                <a:cubicBezTo>
                  <a:pt x="117" y="242"/>
                  <a:pt x="115" y="243"/>
                  <a:pt x="114" y="243"/>
                </a:cubicBezTo>
                <a:cubicBezTo>
                  <a:pt x="114" y="243"/>
                  <a:pt x="114" y="243"/>
                  <a:pt x="114" y="243"/>
                </a:cubicBezTo>
                <a:cubicBezTo>
                  <a:pt x="113" y="243"/>
                  <a:pt x="113" y="243"/>
                  <a:pt x="113" y="243"/>
                </a:cubicBezTo>
                <a:cubicBezTo>
                  <a:pt x="113" y="242"/>
                  <a:pt x="113" y="241"/>
                  <a:pt x="113" y="240"/>
                </a:cubicBezTo>
                <a:close/>
                <a:moveTo>
                  <a:pt x="114" y="240"/>
                </a:moveTo>
                <a:cubicBezTo>
                  <a:pt x="117" y="240"/>
                  <a:pt x="119" y="241"/>
                  <a:pt x="121" y="241"/>
                </a:cubicBezTo>
                <a:cubicBezTo>
                  <a:pt x="124" y="242"/>
                  <a:pt x="126" y="242"/>
                  <a:pt x="128" y="243"/>
                </a:cubicBezTo>
                <a:cubicBezTo>
                  <a:pt x="125" y="243"/>
                  <a:pt x="122" y="243"/>
                  <a:pt x="119" y="243"/>
                </a:cubicBezTo>
                <a:cubicBezTo>
                  <a:pt x="120" y="243"/>
                  <a:pt x="120" y="243"/>
                  <a:pt x="120" y="243"/>
                </a:cubicBezTo>
                <a:cubicBezTo>
                  <a:pt x="118" y="242"/>
                  <a:pt x="115" y="240"/>
                  <a:pt x="114" y="240"/>
                </a:cubicBezTo>
                <a:close/>
                <a:moveTo>
                  <a:pt x="124" y="240"/>
                </a:moveTo>
                <a:cubicBezTo>
                  <a:pt x="122" y="240"/>
                  <a:pt x="120" y="239"/>
                  <a:pt x="118" y="239"/>
                </a:cubicBezTo>
                <a:cubicBezTo>
                  <a:pt x="119" y="239"/>
                  <a:pt x="113" y="237"/>
                  <a:pt x="116" y="237"/>
                </a:cubicBezTo>
                <a:cubicBezTo>
                  <a:pt x="122" y="239"/>
                  <a:pt x="126" y="241"/>
                  <a:pt x="132" y="241"/>
                </a:cubicBezTo>
                <a:cubicBezTo>
                  <a:pt x="132" y="241"/>
                  <a:pt x="131" y="242"/>
                  <a:pt x="131" y="242"/>
                </a:cubicBezTo>
                <a:cubicBezTo>
                  <a:pt x="131" y="242"/>
                  <a:pt x="131" y="242"/>
                  <a:pt x="131" y="242"/>
                </a:cubicBezTo>
                <a:cubicBezTo>
                  <a:pt x="129" y="241"/>
                  <a:pt x="126" y="241"/>
                  <a:pt x="124" y="240"/>
                </a:cubicBezTo>
                <a:close/>
                <a:moveTo>
                  <a:pt x="132" y="240"/>
                </a:moveTo>
                <a:cubicBezTo>
                  <a:pt x="129" y="239"/>
                  <a:pt x="127" y="238"/>
                  <a:pt x="124" y="237"/>
                </a:cubicBezTo>
                <a:cubicBezTo>
                  <a:pt x="124" y="237"/>
                  <a:pt x="124" y="237"/>
                  <a:pt x="124" y="237"/>
                </a:cubicBezTo>
                <a:cubicBezTo>
                  <a:pt x="127" y="238"/>
                  <a:pt x="129" y="238"/>
                  <a:pt x="132" y="238"/>
                </a:cubicBezTo>
                <a:cubicBezTo>
                  <a:pt x="132" y="239"/>
                  <a:pt x="132" y="239"/>
                  <a:pt x="132" y="240"/>
                </a:cubicBezTo>
                <a:close/>
                <a:moveTo>
                  <a:pt x="119" y="228"/>
                </a:moveTo>
                <a:cubicBezTo>
                  <a:pt x="121" y="228"/>
                  <a:pt x="122" y="228"/>
                  <a:pt x="124" y="229"/>
                </a:cubicBezTo>
                <a:cubicBezTo>
                  <a:pt x="126" y="230"/>
                  <a:pt x="128" y="230"/>
                  <a:pt x="130" y="231"/>
                </a:cubicBezTo>
                <a:cubicBezTo>
                  <a:pt x="131" y="232"/>
                  <a:pt x="131" y="233"/>
                  <a:pt x="131" y="234"/>
                </a:cubicBezTo>
                <a:cubicBezTo>
                  <a:pt x="127" y="231"/>
                  <a:pt x="123" y="229"/>
                  <a:pt x="118" y="227"/>
                </a:cubicBezTo>
                <a:cubicBezTo>
                  <a:pt x="114" y="226"/>
                  <a:pt x="119" y="228"/>
                  <a:pt x="119" y="228"/>
                </a:cubicBezTo>
                <a:close/>
                <a:moveTo>
                  <a:pt x="130" y="229"/>
                </a:moveTo>
                <a:cubicBezTo>
                  <a:pt x="126" y="227"/>
                  <a:pt x="122" y="226"/>
                  <a:pt x="118" y="224"/>
                </a:cubicBezTo>
                <a:cubicBezTo>
                  <a:pt x="121" y="226"/>
                  <a:pt x="125" y="227"/>
                  <a:pt x="129" y="227"/>
                </a:cubicBezTo>
                <a:cubicBezTo>
                  <a:pt x="129" y="228"/>
                  <a:pt x="130" y="229"/>
                  <a:pt x="130" y="229"/>
                </a:cubicBezTo>
                <a:close/>
                <a:moveTo>
                  <a:pt x="128" y="225"/>
                </a:moveTo>
                <a:cubicBezTo>
                  <a:pt x="126" y="224"/>
                  <a:pt x="123" y="224"/>
                  <a:pt x="121" y="223"/>
                </a:cubicBezTo>
                <a:cubicBezTo>
                  <a:pt x="120" y="222"/>
                  <a:pt x="120" y="222"/>
                  <a:pt x="120" y="222"/>
                </a:cubicBezTo>
                <a:cubicBezTo>
                  <a:pt x="121" y="223"/>
                  <a:pt x="121" y="223"/>
                  <a:pt x="122" y="223"/>
                </a:cubicBezTo>
                <a:cubicBezTo>
                  <a:pt x="124" y="223"/>
                  <a:pt x="126" y="224"/>
                  <a:pt x="128" y="224"/>
                </a:cubicBezTo>
                <a:cubicBezTo>
                  <a:pt x="128" y="224"/>
                  <a:pt x="128" y="225"/>
                  <a:pt x="128" y="225"/>
                </a:cubicBezTo>
                <a:close/>
                <a:moveTo>
                  <a:pt x="177" y="259"/>
                </a:moveTo>
                <a:cubicBezTo>
                  <a:pt x="168" y="256"/>
                  <a:pt x="159" y="254"/>
                  <a:pt x="150" y="251"/>
                </a:cubicBezTo>
                <a:cubicBezTo>
                  <a:pt x="144" y="250"/>
                  <a:pt x="138" y="247"/>
                  <a:pt x="132" y="245"/>
                </a:cubicBezTo>
                <a:cubicBezTo>
                  <a:pt x="132" y="245"/>
                  <a:pt x="132" y="245"/>
                  <a:pt x="133" y="245"/>
                </a:cubicBezTo>
                <a:cubicBezTo>
                  <a:pt x="139" y="247"/>
                  <a:pt x="146" y="248"/>
                  <a:pt x="153" y="250"/>
                </a:cubicBezTo>
                <a:cubicBezTo>
                  <a:pt x="161" y="252"/>
                  <a:pt x="170" y="255"/>
                  <a:pt x="177" y="259"/>
                </a:cubicBezTo>
                <a:close/>
                <a:moveTo>
                  <a:pt x="186" y="267"/>
                </a:moveTo>
                <a:cubicBezTo>
                  <a:pt x="168" y="259"/>
                  <a:pt x="149" y="255"/>
                  <a:pt x="131" y="247"/>
                </a:cubicBezTo>
                <a:cubicBezTo>
                  <a:pt x="130" y="247"/>
                  <a:pt x="129" y="246"/>
                  <a:pt x="128" y="246"/>
                </a:cubicBezTo>
                <a:cubicBezTo>
                  <a:pt x="129" y="246"/>
                  <a:pt x="129" y="246"/>
                  <a:pt x="130" y="246"/>
                </a:cubicBezTo>
                <a:cubicBezTo>
                  <a:pt x="130" y="246"/>
                  <a:pt x="131" y="246"/>
                  <a:pt x="132" y="246"/>
                </a:cubicBezTo>
                <a:cubicBezTo>
                  <a:pt x="137" y="248"/>
                  <a:pt x="142" y="250"/>
                  <a:pt x="147" y="251"/>
                </a:cubicBezTo>
                <a:cubicBezTo>
                  <a:pt x="157" y="254"/>
                  <a:pt x="168" y="256"/>
                  <a:pt x="178" y="260"/>
                </a:cubicBezTo>
                <a:cubicBezTo>
                  <a:pt x="178" y="260"/>
                  <a:pt x="178" y="260"/>
                  <a:pt x="178" y="260"/>
                </a:cubicBezTo>
                <a:cubicBezTo>
                  <a:pt x="179" y="260"/>
                  <a:pt x="179" y="261"/>
                  <a:pt x="179" y="261"/>
                </a:cubicBezTo>
                <a:cubicBezTo>
                  <a:pt x="180" y="262"/>
                  <a:pt x="184" y="265"/>
                  <a:pt x="186" y="267"/>
                </a:cubicBezTo>
                <a:close/>
                <a:moveTo>
                  <a:pt x="172" y="262"/>
                </a:moveTo>
                <a:cubicBezTo>
                  <a:pt x="175" y="263"/>
                  <a:pt x="178" y="264"/>
                  <a:pt x="181" y="266"/>
                </a:cubicBezTo>
                <a:cubicBezTo>
                  <a:pt x="182" y="266"/>
                  <a:pt x="183" y="266"/>
                  <a:pt x="184" y="267"/>
                </a:cubicBezTo>
                <a:cubicBezTo>
                  <a:pt x="176" y="264"/>
                  <a:pt x="167" y="261"/>
                  <a:pt x="159" y="258"/>
                </a:cubicBezTo>
                <a:cubicBezTo>
                  <a:pt x="164" y="259"/>
                  <a:pt x="168" y="260"/>
                  <a:pt x="172" y="262"/>
                </a:cubicBezTo>
                <a:close/>
                <a:moveTo>
                  <a:pt x="186" y="269"/>
                </a:moveTo>
                <a:cubicBezTo>
                  <a:pt x="186" y="269"/>
                  <a:pt x="185" y="270"/>
                  <a:pt x="184" y="270"/>
                </a:cubicBezTo>
                <a:cubicBezTo>
                  <a:pt x="178" y="267"/>
                  <a:pt x="171" y="265"/>
                  <a:pt x="164" y="263"/>
                </a:cubicBezTo>
                <a:cubicBezTo>
                  <a:pt x="161" y="262"/>
                  <a:pt x="158" y="260"/>
                  <a:pt x="154" y="259"/>
                </a:cubicBezTo>
                <a:cubicBezTo>
                  <a:pt x="144" y="256"/>
                  <a:pt x="133" y="253"/>
                  <a:pt x="123" y="248"/>
                </a:cubicBezTo>
                <a:cubicBezTo>
                  <a:pt x="124" y="248"/>
                  <a:pt x="124" y="249"/>
                  <a:pt x="125" y="249"/>
                </a:cubicBezTo>
                <a:cubicBezTo>
                  <a:pt x="128" y="250"/>
                  <a:pt x="131" y="250"/>
                  <a:pt x="134" y="251"/>
                </a:cubicBezTo>
                <a:cubicBezTo>
                  <a:pt x="140" y="253"/>
                  <a:pt x="146" y="254"/>
                  <a:pt x="152" y="256"/>
                </a:cubicBezTo>
                <a:cubicBezTo>
                  <a:pt x="164" y="260"/>
                  <a:pt x="175" y="265"/>
                  <a:pt x="187" y="268"/>
                </a:cubicBezTo>
                <a:cubicBezTo>
                  <a:pt x="187" y="269"/>
                  <a:pt x="186" y="269"/>
                  <a:pt x="186" y="269"/>
                </a:cubicBezTo>
                <a:close/>
                <a:moveTo>
                  <a:pt x="170" y="273"/>
                </a:moveTo>
                <a:cubicBezTo>
                  <a:pt x="170" y="273"/>
                  <a:pt x="170" y="273"/>
                  <a:pt x="170" y="273"/>
                </a:cubicBezTo>
                <a:cubicBezTo>
                  <a:pt x="158" y="268"/>
                  <a:pt x="146" y="265"/>
                  <a:pt x="134" y="260"/>
                </a:cubicBezTo>
                <a:cubicBezTo>
                  <a:pt x="128" y="258"/>
                  <a:pt x="121" y="256"/>
                  <a:pt x="115" y="254"/>
                </a:cubicBezTo>
                <a:cubicBezTo>
                  <a:pt x="122" y="255"/>
                  <a:pt x="128" y="257"/>
                  <a:pt x="135" y="259"/>
                </a:cubicBezTo>
                <a:cubicBezTo>
                  <a:pt x="149" y="264"/>
                  <a:pt x="162" y="269"/>
                  <a:pt x="177" y="272"/>
                </a:cubicBezTo>
                <a:cubicBezTo>
                  <a:pt x="174" y="272"/>
                  <a:pt x="172" y="273"/>
                  <a:pt x="170" y="273"/>
                </a:cubicBezTo>
                <a:close/>
                <a:moveTo>
                  <a:pt x="159" y="274"/>
                </a:moveTo>
                <a:cubicBezTo>
                  <a:pt x="159" y="274"/>
                  <a:pt x="158" y="274"/>
                  <a:pt x="157" y="274"/>
                </a:cubicBezTo>
                <a:cubicBezTo>
                  <a:pt x="157" y="274"/>
                  <a:pt x="157" y="274"/>
                  <a:pt x="157" y="274"/>
                </a:cubicBezTo>
                <a:cubicBezTo>
                  <a:pt x="146" y="269"/>
                  <a:pt x="134" y="267"/>
                  <a:pt x="122" y="262"/>
                </a:cubicBezTo>
                <a:cubicBezTo>
                  <a:pt x="115" y="259"/>
                  <a:pt x="109" y="257"/>
                  <a:pt x="102" y="254"/>
                </a:cubicBezTo>
                <a:cubicBezTo>
                  <a:pt x="100" y="253"/>
                  <a:pt x="99" y="253"/>
                  <a:pt x="97" y="252"/>
                </a:cubicBezTo>
                <a:cubicBezTo>
                  <a:pt x="110" y="256"/>
                  <a:pt x="122" y="260"/>
                  <a:pt x="134" y="264"/>
                </a:cubicBezTo>
                <a:cubicBezTo>
                  <a:pt x="145" y="268"/>
                  <a:pt x="156" y="271"/>
                  <a:pt x="168" y="273"/>
                </a:cubicBezTo>
                <a:cubicBezTo>
                  <a:pt x="165" y="273"/>
                  <a:pt x="162" y="274"/>
                  <a:pt x="159" y="274"/>
                </a:cubicBezTo>
                <a:close/>
                <a:moveTo>
                  <a:pt x="110" y="276"/>
                </a:moveTo>
                <a:cubicBezTo>
                  <a:pt x="104" y="272"/>
                  <a:pt x="97" y="270"/>
                  <a:pt x="90" y="267"/>
                </a:cubicBezTo>
                <a:cubicBezTo>
                  <a:pt x="85" y="265"/>
                  <a:pt x="80" y="263"/>
                  <a:pt x="75" y="261"/>
                </a:cubicBezTo>
                <a:cubicBezTo>
                  <a:pt x="74" y="261"/>
                  <a:pt x="73" y="260"/>
                  <a:pt x="72" y="260"/>
                </a:cubicBezTo>
                <a:cubicBezTo>
                  <a:pt x="80" y="263"/>
                  <a:pt x="88" y="266"/>
                  <a:pt x="97" y="268"/>
                </a:cubicBezTo>
                <a:cubicBezTo>
                  <a:pt x="105" y="271"/>
                  <a:pt x="113" y="273"/>
                  <a:pt x="121" y="276"/>
                </a:cubicBezTo>
                <a:cubicBezTo>
                  <a:pt x="117" y="276"/>
                  <a:pt x="114" y="276"/>
                  <a:pt x="110" y="276"/>
                </a:cubicBezTo>
                <a:close/>
                <a:moveTo>
                  <a:pt x="97" y="276"/>
                </a:moveTo>
                <a:cubicBezTo>
                  <a:pt x="97" y="276"/>
                  <a:pt x="96" y="276"/>
                  <a:pt x="96" y="276"/>
                </a:cubicBezTo>
                <a:cubicBezTo>
                  <a:pt x="91" y="272"/>
                  <a:pt x="85" y="269"/>
                  <a:pt x="79" y="267"/>
                </a:cubicBezTo>
                <a:cubicBezTo>
                  <a:pt x="76" y="266"/>
                  <a:pt x="72" y="264"/>
                  <a:pt x="68" y="262"/>
                </a:cubicBezTo>
                <a:cubicBezTo>
                  <a:pt x="67" y="262"/>
                  <a:pt x="65" y="261"/>
                  <a:pt x="64" y="260"/>
                </a:cubicBezTo>
                <a:cubicBezTo>
                  <a:pt x="65" y="261"/>
                  <a:pt x="66" y="261"/>
                  <a:pt x="68" y="262"/>
                </a:cubicBezTo>
                <a:cubicBezTo>
                  <a:pt x="75" y="265"/>
                  <a:pt x="81" y="267"/>
                  <a:pt x="88" y="270"/>
                </a:cubicBezTo>
                <a:cubicBezTo>
                  <a:pt x="94" y="272"/>
                  <a:pt x="100" y="274"/>
                  <a:pt x="106" y="276"/>
                </a:cubicBezTo>
                <a:cubicBezTo>
                  <a:pt x="103" y="276"/>
                  <a:pt x="100" y="276"/>
                  <a:pt x="97" y="276"/>
                </a:cubicBezTo>
                <a:close/>
                <a:moveTo>
                  <a:pt x="54" y="269"/>
                </a:moveTo>
                <a:cubicBezTo>
                  <a:pt x="57" y="270"/>
                  <a:pt x="60" y="271"/>
                  <a:pt x="64" y="272"/>
                </a:cubicBezTo>
                <a:cubicBezTo>
                  <a:pt x="60" y="272"/>
                  <a:pt x="56" y="270"/>
                  <a:pt x="54" y="269"/>
                </a:cubicBezTo>
                <a:close/>
                <a:moveTo>
                  <a:pt x="58" y="262"/>
                </a:moveTo>
                <a:cubicBezTo>
                  <a:pt x="58" y="262"/>
                  <a:pt x="58" y="262"/>
                  <a:pt x="58" y="262"/>
                </a:cubicBezTo>
                <a:cubicBezTo>
                  <a:pt x="60" y="263"/>
                  <a:pt x="62" y="264"/>
                  <a:pt x="63" y="265"/>
                </a:cubicBezTo>
                <a:cubicBezTo>
                  <a:pt x="65" y="266"/>
                  <a:pt x="66" y="267"/>
                  <a:pt x="68" y="267"/>
                </a:cubicBezTo>
                <a:cubicBezTo>
                  <a:pt x="72" y="269"/>
                  <a:pt x="76" y="271"/>
                  <a:pt x="80" y="273"/>
                </a:cubicBezTo>
                <a:cubicBezTo>
                  <a:pt x="79" y="273"/>
                  <a:pt x="78" y="272"/>
                  <a:pt x="77" y="272"/>
                </a:cubicBezTo>
                <a:cubicBezTo>
                  <a:pt x="75" y="271"/>
                  <a:pt x="72" y="270"/>
                  <a:pt x="70" y="270"/>
                </a:cubicBezTo>
                <a:cubicBezTo>
                  <a:pt x="65" y="268"/>
                  <a:pt x="60" y="267"/>
                  <a:pt x="55" y="265"/>
                </a:cubicBezTo>
                <a:cubicBezTo>
                  <a:pt x="56" y="264"/>
                  <a:pt x="57" y="263"/>
                  <a:pt x="58" y="262"/>
                </a:cubicBezTo>
                <a:close/>
                <a:moveTo>
                  <a:pt x="76" y="254"/>
                </a:moveTo>
                <a:cubicBezTo>
                  <a:pt x="77" y="254"/>
                  <a:pt x="78" y="253"/>
                  <a:pt x="78" y="253"/>
                </a:cubicBezTo>
                <a:cubicBezTo>
                  <a:pt x="78" y="253"/>
                  <a:pt x="78" y="253"/>
                  <a:pt x="78" y="253"/>
                </a:cubicBezTo>
                <a:cubicBezTo>
                  <a:pt x="89" y="258"/>
                  <a:pt x="100" y="262"/>
                  <a:pt x="111" y="266"/>
                </a:cubicBezTo>
                <a:cubicBezTo>
                  <a:pt x="115" y="267"/>
                  <a:pt x="120" y="268"/>
                  <a:pt x="125" y="270"/>
                </a:cubicBezTo>
                <a:cubicBezTo>
                  <a:pt x="128" y="271"/>
                  <a:pt x="130" y="272"/>
                  <a:pt x="133" y="273"/>
                </a:cubicBezTo>
                <a:cubicBezTo>
                  <a:pt x="134" y="273"/>
                  <a:pt x="136" y="275"/>
                  <a:pt x="137" y="275"/>
                </a:cubicBezTo>
                <a:cubicBezTo>
                  <a:pt x="137" y="275"/>
                  <a:pt x="136" y="275"/>
                  <a:pt x="136" y="275"/>
                </a:cubicBezTo>
                <a:cubicBezTo>
                  <a:pt x="131" y="275"/>
                  <a:pt x="126" y="273"/>
                  <a:pt x="121" y="271"/>
                </a:cubicBezTo>
                <a:cubicBezTo>
                  <a:pt x="116" y="269"/>
                  <a:pt x="110" y="267"/>
                  <a:pt x="104" y="266"/>
                </a:cubicBezTo>
                <a:cubicBezTo>
                  <a:pt x="94" y="263"/>
                  <a:pt x="83" y="259"/>
                  <a:pt x="73" y="255"/>
                </a:cubicBezTo>
                <a:cubicBezTo>
                  <a:pt x="74" y="255"/>
                  <a:pt x="75" y="254"/>
                  <a:pt x="76" y="254"/>
                </a:cubicBezTo>
                <a:close/>
                <a:moveTo>
                  <a:pt x="113" y="234"/>
                </a:moveTo>
                <a:cubicBezTo>
                  <a:pt x="116" y="235"/>
                  <a:pt x="119" y="236"/>
                  <a:pt x="122" y="237"/>
                </a:cubicBezTo>
                <a:cubicBezTo>
                  <a:pt x="125" y="238"/>
                  <a:pt x="129" y="240"/>
                  <a:pt x="132" y="240"/>
                </a:cubicBezTo>
                <a:cubicBezTo>
                  <a:pt x="132" y="240"/>
                  <a:pt x="132" y="240"/>
                  <a:pt x="132" y="240"/>
                </a:cubicBezTo>
                <a:cubicBezTo>
                  <a:pt x="126" y="240"/>
                  <a:pt x="120" y="237"/>
                  <a:pt x="114" y="236"/>
                </a:cubicBezTo>
                <a:cubicBezTo>
                  <a:pt x="114" y="236"/>
                  <a:pt x="114" y="237"/>
                  <a:pt x="114" y="237"/>
                </a:cubicBezTo>
                <a:cubicBezTo>
                  <a:pt x="119" y="240"/>
                  <a:pt x="124" y="241"/>
                  <a:pt x="130" y="243"/>
                </a:cubicBezTo>
                <a:cubicBezTo>
                  <a:pt x="130" y="243"/>
                  <a:pt x="130" y="243"/>
                  <a:pt x="130" y="243"/>
                </a:cubicBezTo>
                <a:cubicBezTo>
                  <a:pt x="130" y="243"/>
                  <a:pt x="130" y="243"/>
                  <a:pt x="130" y="243"/>
                </a:cubicBezTo>
                <a:cubicBezTo>
                  <a:pt x="129" y="242"/>
                  <a:pt x="126" y="242"/>
                  <a:pt x="126" y="242"/>
                </a:cubicBezTo>
                <a:cubicBezTo>
                  <a:pt x="125" y="241"/>
                  <a:pt x="123" y="241"/>
                  <a:pt x="122" y="241"/>
                </a:cubicBezTo>
                <a:cubicBezTo>
                  <a:pt x="119" y="240"/>
                  <a:pt x="116" y="239"/>
                  <a:pt x="113" y="239"/>
                </a:cubicBezTo>
                <a:cubicBezTo>
                  <a:pt x="112" y="237"/>
                  <a:pt x="113" y="236"/>
                  <a:pt x="113" y="234"/>
                </a:cubicBezTo>
                <a:close/>
                <a:moveTo>
                  <a:pt x="117" y="221"/>
                </a:moveTo>
                <a:cubicBezTo>
                  <a:pt x="117" y="221"/>
                  <a:pt x="117" y="221"/>
                  <a:pt x="117" y="221"/>
                </a:cubicBezTo>
                <a:cubicBezTo>
                  <a:pt x="117" y="221"/>
                  <a:pt x="117" y="221"/>
                  <a:pt x="117" y="222"/>
                </a:cubicBezTo>
                <a:cubicBezTo>
                  <a:pt x="120" y="223"/>
                  <a:pt x="125" y="224"/>
                  <a:pt x="129" y="226"/>
                </a:cubicBezTo>
                <a:cubicBezTo>
                  <a:pt x="129" y="226"/>
                  <a:pt x="129" y="226"/>
                  <a:pt x="129" y="226"/>
                </a:cubicBezTo>
                <a:cubicBezTo>
                  <a:pt x="127" y="226"/>
                  <a:pt x="125" y="225"/>
                  <a:pt x="123" y="225"/>
                </a:cubicBezTo>
                <a:cubicBezTo>
                  <a:pt x="121" y="225"/>
                  <a:pt x="119" y="224"/>
                  <a:pt x="117" y="224"/>
                </a:cubicBezTo>
                <a:cubicBezTo>
                  <a:pt x="117" y="224"/>
                  <a:pt x="116" y="224"/>
                  <a:pt x="117" y="224"/>
                </a:cubicBezTo>
                <a:cubicBezTo>
                  <a:pt x="119" y="226"/>
                  <a:pt x="121" y="226"/>
                  <a:pt x="123" y="227"/>
                </a:cubicBezTo>
                <a:cubicBezTo>
                  <a:pt x="125" y="228"/>
                  <a:pt x="128" y="229"/>
                  <a:pt x="130" y="230"/>
                </a:cubicBezTo>
                <a:cubicBezTo>
                  <a:pt x="125" y="229"/>
                  <a:pt x="120" y="227"/>
                  <a:pt x="115" y="226"/>
                </a:cubicBezTo>
                <a:cubicBezTo>
                  <a:pt x="115" y="226"/>
                  <a:pt x="115" y="226"/>
                  <a:pt x="115" y="226"/>
                </a:cubicBezTo>
                <a:cubicBezTo>
                  <a:pt x="115" y="225"/>
                  <a:pt x="116" y="223"/>
                  <a:pt x="117" y="221"/>
                </a:cubicBezTo>
                <a:close/>
                <a:moveTo>
                  <a:pt x="16" y="73"/>
                </a:moveTo>
                <a:cubicBezTo>
                  <a:pt x="21" y="60"/>
                  <a:pt x="28" y="47"/>
                  <a:pt x="38" y="36"/>
                </a:cubicBezTo>
                <a:cubicBezTo>
                  <a:pt x="48" y="26"/>
                  <a:pt x="60" y="19"/>
                  <a:pt x="72" y="13"/>
                </a:cubicBezTo>
                <a:cubicBezTo>
                  <a:pt x="73" y="16"/>
                  <a:pt x="76" y="19"/>
                  <a:pt x="77" y="21"/>
                </a:cubicBezTo>
                <a:cubicBezTo>
                  <a:pt x="42" y="37"/>
                  <a:pt x="18" y="71"/>
                  <a:pt x="17" y="111"/>
                </a:cubicBezTo>
                <a:cubicBezTo>
                  <a:pt x="18" y="159"/>
                  <a:pt x="54" y="200"/>
                  <a:pt x="101" y="209"/>
                </a:cubicBezTo>
                <a:cubicBezTo>
                  <a:pt x="120" y="213"/>
                  <a:pt x="140" y="211"/>
                  <a:pt x="157" y="205"/>
                </a:cubicBezTo>
                <a:cubicBezTo>
                  <a:pt x="158" y="207"/>
                  <a:pt x="159" y="209"/>
                  <a:pt x="160" y="212"/>
                </a:cubicBezTo>
                <a:cubicBezTo>
                  <a:pt x="149" y="217"/>
                  <a:pt x="135" y="218"/>
                  <a:pt x="123" y="218"/>
                </a:cubicBezTo>
                <a:cubicBezTo>
                  <a:pt x="113" y="218"/>
                  <a:pt x="102" y="218"/>
                  <a:pt x="92" y="215"/>
                </a:cubicBezTo>
                <a:cubicBezTo>
                  <a:pt x="60" y="208"/>
                  <a:pt x="32" y="189"/>
                  <a:pt x="18" y="158"/>
                </a:cubicBezTo>
                <a:cubicBezTo>
                  <a:pt x="6" y="131"/>
                  <a:pt x="5" y="101"/>
                  <a:pt x="16"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76"/>
          <p:cNvSpPr>
            <a:spLocks noEditPoints="1"/>
          </p:cNvSpPr>
          <p:nvPr/>
        </p:nvSpPr>
        <p:spPr bwMode="auto">
          <a:xfrm>
            <a:off x="7431088" y="2262188"/>
            <a:ext cx="84138" cy="71438"/>
          </a:xfrm>
          <a:custGeom>
            <a:avLst/>
            <a:gdLst>
              <a:gd name="T0" fmla="*/ 17 w 22"/>
              <a:gd name="T1" fmla="*/ 8 h 19"/>
              <a:gd name="T2" fmla="*/ 12 w 22"/>
              <a:gd name="T3" fmla="*/ 3 h 19"/>
              <a:gd name="T4" fmla="*/ 4 w 22"/>
              <a:gd name="T5" fmla="*/ 1 h 19"/>
              <a:gd name="T6" fmla="*/ 2 w 22"/>
              <a:gd name="T7" fmla="*/ 1 h 19"/>
              <a:gd name="T8" fmla="*/ 0 w 22"/>
              <a:gd name="T9" fmla="*/ 2 h 19"/>
              <a:gd name="T10" fmla="*/ 7 w 22"/>
              <a:gd name="T11" fmla="*/ 12 h 19"/>
              <a:gd name="T12" fmla="*/ 17 w 22"/>
              <a:gd name="T13" fmla="*/ 18 h 19"/>
              <a:gd name="T14" fmla="*/ 17 w 22"/>
              <a:gd name="T15" fmla="*/ 8 h 19"/>
              <a:gd name="T16" fmla="*/ 5 w 22"/>
              <a:gd name="T17" fmla="*/ 5 h 19"/>
              <a:gd name="T18" fmla="*/ 12 w 22"/>
              <a:gd name="T19" fmla="*/ 8 h 19"/>
              <a:gd name="T20" fmla="*/ 13 w 22"/>
              <a:gd name="T21" fmla="*/ 8 h 19"/>
              <a:gd name="T22" fmla="*/ 7 w 22"/>
              <a:gd name="T23" fmla="*/ 8 h 19"/>
              <a:gd name="T24" fmla="*/ 7 w 22"/>
              <a:gd name="T25" fmla="*/ 8 h 19"/>
              <a:gd name="T26" fmla="*/ 14 w 22"/>
              <a:gd name="T27" fmla="*/ 12 h 19"/>
              <a:gd name="T28" fmla="*/ 10 w 22"/>
              <a:gd name="T29" fmla="*/ 12 h 19"/>
              <a:gd name="T30" fmla="*/ 8 w 22"/>
              <a:gd name="T31" fmla="*/ 9 h 19"/>
              <a:gd name="T32" fmla="*/ 5 w 22"/>
              <a:gd name="T33" fmla="*/ 5 h 19"/>
              <a:gd name="T34" fmla="*/ 4 w 22"/>
              <a:gd name="T35" fmla="*/ 4 h 19"/>
              <a:gd name="T36" fmla="*/ 5 w 22"/>
              <a:gd name="T37" fmla="*/ 4 h 19"/>
              <a:gd name="T38" fmla="*/ 4 w 22"/>
              <a:gd name="T39" fmla="*/ 4 h 19"/>
              <a:gd name="T40" fmla="*/ 4 w 22"/>
              <a:gd name="T41" fmla="*/ 4 h 19"/>
              <a:gd name="T42" fmla="*/ 4 w 22"/>
              <a:gd name="T43" fmla="*/ 4 h 19"/>
              <a:gd name="T44" fmla="*/ 12 w 22"/>
              <a:gd name="T45" fmla="*/ 7 h 19"/>
              <a:gd name="T46" fmla="*/ 6 w 22"/>
              <a:gd name="T47" fmla="*/ 5 h 19"/>
              <a:gd name="T48" fmla="*/ 11 w 22"/>
              <a:gd name="T49" fmla="*/ 6 h 19"/>
              <a:gd name="T50" fmla="*/ 12 w 22"/>
              <a:gd name="T51" fmla="*/ 7 h 19"/>
              <a:gd name="T52" fmla="*/ 15 w 22"/>
              <a:gd name="T53" fmla="*/ 11 h 19"/>
              <a:gd name="T54" fmla="*/ 8 w 22"/>
              <a:gd name="T55" fmla="*/ 9 h 19"/>
              <a:gd name="T56" fmla="*/ 13 w 22"/>
              <a:gd name="T57" fmla="*/ 9 h 19"/>
              <a:gd name="T58" fmla="*/ 15 w 22"/>
              <a:gd name="T59" fmla="*/ 11 h 19"/>
              <a:gd name="T60" fmla="*/ 16 w 22"/>
              <a:gd name="T61" fmla="*/ 15 h 19"/>
              <a:gd name="T62" fmla="*/ 15 w 22"/>
              <a:gd name="T63" fmla="*/ 15 h 19"/>
              <a:gd name="T64" fmla="*/ 13 w 22"/>
              <a:gd name="T65" fmla="*/ 14 h 19"/>
              <a:gd name="T66" fmla="*/ 11 w 22"/>
              <a:gd name="T67" fmla="*/ 13 h 19"/>
              <a:gd name="T68" fmla="*/ 15 w 22"/>
              <a:gd name="T69" fmla="*/ 12 h 19"/>
              <a:gd name="T70" fmla="*/ 15 w 22"/>
              <a:gd name="T71" fmla="*/ 12 h 19"/>
              <a:gd name="T72" fmla="*/ 16 w 22"/>
              <a:gd name="T73"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 h="19">
                <a:moveTo>
                  <a:pt x="17" y="8"/>
                </a:moveTo>
                <a:cubicBezTo>
                  <a:pt x="15" y="7"/>
                  <a:pt x="14" y="4"/>
                  <a:pt x="12" y="3"/>
                </a:cubicBezTo>
                <a:cubicBezTo>
                  <a:pt x="9" y="2"/>
                  <a:pt x="6" y="2"/>
                  <a:pt x="4" y="1"/>
                </a:cubicBezTo>
                <a:cubicBezTo>
                  <a:pt x="3" y="0"/>
                  <a:pt x="2" y="0"/>
                  <a:pt x="2" y="1"/>
                </a:cubicBezTo>
                <a:cubicBezTo>
                  <a:pt x="1" y="1"/>
                  <a:pt x="0" y="1"/>
                  <a:pt x="0" y="2"/>
                </a:cubicBezTo>
                <a:cubicBezTo>
                  <a:pt x="1" y="6"/>
                  <a:pt x="4" y="10"/>
                  <a:pt x="7" y="12"/>
                </a:cubicBezTo>
                <a:cubicBezTo>
                  <a:pt x="9" y="15"/>
                  <a:pt x="13" y="19"/>
                  <a:pt x="17" y="18"/>
                </a:cubicBezTo>
                <a:cubicBezTo>
                  <a:pt x="22" y="17"/>
                  <a:pt x="19" y="11"/>
                  <a:pt x="17" y="8"/>
                </a:cubicBezTo>
                <a:close/>
                <a:moveTo>
                  <a:pt x="5" y="5"/>
                </a:moveTo>
                <a:cubicBezTo>
                  <a:pt x="7" y="7"/>
                  <a:pt x="10" y="7"/>
                  <a:pt x="12" y="8"/>
                </a:cubicBezTo>
                <a:cubicBezTo>
                  <a:pt x="13" y="8"/>
                  <a:pt x="13" y="8"/>
                  <a:pt x="13" y="8"/>
                </a:cubicBezTo>
                <a:cubicBezTo>
                  <a:pt x="11" y="8"/>
                  <a:pt x="9" y="8"/>
                  <a:pt x="7" y="8"/>
                </a:cubicBezTo>
                <a:cubicBezTo>
                  <a:pt x="7" y="8"/>
                  <a:pt x="7" y="8"/>
                  <a:pt x="7" y="8"/>
                </a:cubicBezTo>
                <a:cubicBezTo>
                  <a:pt x="9" y="11"/>
                  <a:pt x="12" y="11"/>
                  <a:pt x="14" y="12"/>
                </a:cubicBezTo>
                <a:cubicBezTo>
                  <a:pt x="13" y="12"/>
                  <a:pt x="12" y="12"/>
                  <a:pt x="10" y="12"/>
                </a:cubicBezTo>
                <a:cubicBezTo>
                  <a:pt x="9" y="11"/>
                  <a:pt x="8" y="10"/>
                  <a:pt x="8" y="9"/>
                </a:cubicBezTo>
                <a:cubicBezTo>
                  <a:pt x="7" y="8"/>
                  <a:pt x="6" y="7"/>
                  <a:pt x="5" y="5"/>
                </a:cubicBezTo>
                <a:close/>
                <a:moveTo>
                  <a:pt x="4" y="4"/>
                </a:moveTo>
                <a:cubicBezTo>
                  <a:pt x="4" y="4"/>
                  <a:pt x="4" y="4"/>
                  <a:pt x="5" y="4"/>
                </a:cubicBezTo>
                <a:cubicBezTo>
                  <a:pt x="4" y="4"/>
                  <a:pt x="4" y="4"/>
                  <a:pt x="4" y="4"/>
                </a:cubicBezTo>
                <a:cubicBezTo>
                  <a:pt x="4" y="4"/>
                  <a:pt x="4" y="4"/>
                  <a:pt x="4" y="4"/>
                </a:cubicBezTo>
                <a:cubicBezTo>
                  <a:pt x="4" y="4"/>
                  <a:pt x="4" y="4"/>
                  <a:pt x="4" y="4"/>
                </a:cubicBezTo>
                <a:close/>
                <a:moveTo>
                  <a:pt x="12" y="7"/>
                </a:moveTo>
                <a:cubicBezTo>
                  <a:pt x="10" y="6"/>
                  <a:pt x="8" y="6"/>
                  <a:pt x="6" y="5"/>
                </a:cubicBezTo>
                <a:cubicBezTo>
                  <a:pt x="8" y="5"/>
                  <a:pt x="9" y="6"/>
                  <a:pt x="11" y="6"/>
                </a:cubicBezTo>
                <a:cubicBezTo>
                  <a:pt x="11" y="6"/>
                  <a:pt x="12" y="7"/>
                  <a:pt x="12" y="7"/>
                </a:cubicBezTo>
                <a:close/>
                <a:moveTo>
                  <a:pt x="15" y="11"/>
                </a:moveTo>
                <a:cubicBezTo>
                  <a:pt x="13" y="10"/>
                  <a:pt x="10" y="10"/>
                  <a:pt x="8" y="9"/>
                </a:cubicBezTo>
                <a:cubicBezTo>
                  <a:pt x="10" y="9"/>
                  <a:pt x="12" y="9"/>
                  <a:pt x="13" y="9"/>
                </a:cubicBezTo>
                <a:cubicBezTo>
                  <a:pt x="14" y="10"/>
                  <a:pt x="14" y="10"/>
                  <a:pt x="15" y="11"/>
                </a:cubicBezTo>
                <a:close/>
                <a:moveTo>
                  <a:pt x="16" y="15"/>
                </a:moveTo>
                <a:cubicBezTo>
                  <a:pt x="16" y="15"/>
                  <a:pt x="16" y="15"/>
                  <a:pt x="15" y="15"/>
                </a:cubicBezTo>
                <a:cubicBezTo>
                  <a:pt x="15" y="15"/>
                  <a:pt x="14" y="14"/>
                  <a:pt x="13" y="14"/>
                </a:cubicBezTo>
                <a:cubicBezTo>
                  <a:pt x="12" y="14"/>
                  <a:pt x="11" y="13"/>
                  <a:pt x="11" y="13"/>
                </a:cubicBezTo>
                <a:cubicBezTo>
                  <a:pt x="12" y="13"/>
                  <a:pt x="14" y="13"/>
                  <a:pt x="15" y="12"/>
                </a:cubicBezTo>
                <a:cubicBezTo>
                  <a:pt x="15" y="12"/>
                  <a:pt x="15" y="12"/>
                  <a:pt x="15" y="12"/>
                </a:cubicBezTo>
                <a:cubicBezTo>
                  <a:pt x="17" y="14"/>
                  <a:pt x="17" y="16"/>
                  <a:pt x="16"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77"/>
          <p:cNvSpPr>
            <a:spLocks noEditPoints="1"/>
          </p:cNvSpPr>
          <p:nvPr/>
        </p:nvSpPr>
        <p:spPr bwMode="auto">
          <a:xfrm>
            <a:off x="7154863" y="1646238"/>
            <a:ext cx="877888" cy="1047750"/>
          </a:xfrm>
          <a:custGeom>
            <a:avLst/>
            <a:gdLst>
              <a:gd name="T0" fmla="*/ 80 w 234"/>
              <a:gd name="T1" fmla="*/ 20 h 279"/>
              <a:gd name="T2" fmla="*/ 57 w 234"/>
              <a:gd name="T3" fmla="*/ 89 h 279"/>
              <a:gd name="T4" fmla="*/ 53 w 234"/>
              <a:gd name="T5" fmla="*/ 106 h 279"/>
              <a:gd name="T6" fmla="*/ 48 w 234"/>
              <a:gd name="T7" fmla="*/ 89 h 279"/>
              <a:gd name="T8" fmla="*/ 95 w 234"/>
              <a:gd name="T9" fmla="*/ 97 h 279"/>
              <a:gd name="T10" fmla="*/ 63 w 234"/>
              <a:gd name="T11" fmla="*/ 99 h 279"/>
              <a:gd name="T12" fmla="*/ 93 w 234"/>
              <a:gd name="T13" fmla="*/ 112 h 279"/>
              <a:gd name="T14" fmla="*/ 92 w 234"/>
              <a:gd name="T15" fmla="*/ 133 h 279"/>
              <a:gd name="T16" fmla="*/ 131 w 234"/>
              <a:gd name="T17" fmla="*/ 154 h 279"/>
              <a:gd name="T18" fmla="*/ 109 w 234"/>
              <a:gd name="T19" fmla="*/ 161 h 279"/>
              <a:gd name="T20" fmla="*/ 99 w 234"/>
              <a:gd name="T21" fmla="*/ 163 h 279"/>
              <a:gd name="T22" fmla="*/ 77 w 234"/>
              <a:gd name="T23" fmla="*/ 141 h 279"/>
              <a:gd name="T24" fmla="*/ 57 w 234"/>
              <a:gd name="T25" fmla="*/ 123 h 279"/>
              <a:gd name="T26" fmla="*/ 60 w 234"/>
              <a:gd name="T27" fmla="*/ 118 h 279"/>
              <a:gd name="T28" fmla="*/ 86 w 234"/>
              <a:gd name="T29" fmla="*/ 120 h 279"/>
              <a:gd name="T30" fmla="*/ 65 w 234"/>
              <a:gd name="T31" fmla="*/ 100 h 279"/>
              <a:gd name="T32" fmla="*/ 116 w 234"/>
              <a:gd name="T33" fmla="*/ 108 h 279"/>
              <a:gd name="T34" fmla="*/ 45 w 234"/>
              <a:gd name="T35" fmla="*/ 78 h 279"/>
              <a:gd name="T36" fmla="*/ 27 w 234"/>
              <a:gd name="T37" fmla="*/ 95 h 279"/>
              <a:gd name="T38" fmla="*/ 20 w 234"/>
              <a:gd name="T39" fmla="*/ 111 h 279"/>
              <a:gd name="T40" fmla="*/ 30 w 234"/>
              <a:gd name="T41" fmla="*/ 88 h 279"/>
              <a:gd name="T42" fmla="*/ 50 w 234"/>
              <a:gd name="T43" fmla="*/ 75 h 279"/>
              <a:gd name="T44" fmla="*/ 148 w 234"/>
              <a:gd name="T45" fmla="*/ 65 h 279"/>
              <a:gd name="T46" fmla="*/ 101 w 234"/>
              <a:gd name="T47" fmla="*/ 51 h 279"/>
              <a:gd name="T48" fmla="*/ 71 w 234"/>
              <a:gd name="T49" fmla="*/ 40 h 279"/>
              <a:gd name="T50" fmla="*/ 64 w 234"/>
              <a:gd name="T51" fmla="*/ 46 h 279"/>
              <a:gd name="T52" fmla="*/ 67 w 234"/>
              <a:gd name="T53" fmla="*/ 57 h 279"/>
              <a:gd name="T54" fmla="*/ 68 w 234"/>
              <a:gd name="T55" fmla="*/ 72 h 279"/>
              <a:gd name="T56" fmla="*/ 133 w 234"/>
              <a:gd name="T57" fmla="*/ 89 h 279"/>
              <a:gd name="T58" fmla="*/ 144 w 234"/>
              <a:gd name="T59" fmla="*/ 80 h 279"/>
              <a:gd name="T60" fmla="*/ 129 w 234"/>
              <a:gd name="T61" fmla="*/ 66 h 279"/>
              <a:gd name="T62" fmla="*/ 132 w 234"/>
              <a:gd name="T63" fmla="*/ 85 h 279"/>
              <a:gd name="T64" fmla="*/ 61 w 234"/>
              <a:gd name="T65" fmla="*/ 72 h 279"/>
              <a:gd name="T66" fmla="*/ 52 w 234"/>
              <a:gd name="T67" fmla="*/ 60 h 279"/>
              <a:gd name="T68" fmla="*/ 57 w 234"/>
              <a:gd name="T69" fmla="*/ 36 h 279"/>
              <a:gd name="T70" fmla="*/ 73 w 234"/>
              <a:gd name="T71" fmla="*/ 27 h 279"/>
              <a:gd name="T72" fmla="*/ 97 w 234"/>
              <a:gd name="T73" fmla="*/ 38 h 279"/>
              <a:gd name="T74" fmla="*/ 97 w 234"/>
              <a:gd name="T75" fmla="*/ 29 h 279"/>
              <a:gd name="T76" fmla="*/ 109 w 234"/>
              <a:gd name="T77" fmla="*/ 38 h 279"/>
              <a:gd name="T78" fmla="*/ 83 w 234"/>
              <a:gd name="T79" fmla="*/ 34 h 279"/>
              <a:gd name="T80" fmla="*/ 222 w 234"/>
              <a:gd name="T81" fmla="*/ 127 h 279"/>
              <a:gd name="T82" fmla="*/ 217 w 234"/>
              <a:gd name="T83" fmla="*/ 128 h 279"/>
              <a:gd name="T84" fmla="*/ 209 w 234"/>
              <a:gd name="T85" fmla="*/ 62 h 279"/>
              <a:gd name="T86" fmla="*/ 221 w 234"/>
              <a:gd name="T87" fmla="*/ 92 h 279"/>
              <a:gd name="T88" fmla="*/ 224 w 234"/>
              <a:gd name="T89" fmla="*/ 115 h 279"/>
              <a:gd name="T90" fmla="*/ 205 w 234"/>
              <a:gd name="T91" fmla="*/ 114 h 279"/>
              <a:gd name="T92" fmla="*/ 201 w 234"/>
              <a:gd name="T93" fmla="*/ 90 h 279"/>
              <a:gd name="T94" fmla="*/ 208 w 234"/>
              <a:gd name="T95" fmla="*/ 73 h 279"/>
              <a:gd name="T96" fmla="*/ 36 w 234"/>
              <a:gd name="T97" fmla="*/ 96 h 279"/>
              <a:gd name="T98" fmla="*/ 119 w 234"/>
              <a:gd name="T99" fmla="*/ 42 h 279"/>
              <a:gd name="T100" fmla="*/ 183 w 234"/>
              <a:gd name="T101" fmla="*/ 34 h 279"/>
              <a:gd name="T102" fmla="*/ 115 w 234"/>
              <a:gd name="T103" fmla="*/ 227 h 279"/>
              <a:gd name="T104" fmla="*/ 168 w 234"/>
              <a:gd name="T105" fmla="*/ 273 h 279"/>
              <a:gd name="T106" fmla="*/ 58 w 234"/>
              <a:gd name="T107" fmla="*/ 262 h 279"/>
              <a:gd name="T108" fmla="*/ 100 w 234"/>
              <a:gd name="T109" fmla="*/ 272 h 279"/>
              <a:gd name="T110" fmla="*/ 145 w 234"/>
              <a:gd name="T111" fmla="*/ 275 h 279"/>
              <a:gd name="T112" fmla="*/ 124 w 234"/>
              <a:gd name="T113" fmla="*/ 233 h 279"/>
              <a:gd name="T114" fmla="*/ 132 w 234"/>
              <a:gd name="T115" fmla="*/ 238 h 279"/>
              <a:gd name="T116" fmla="*/ 178 w 234"/>
              <a:gd name="T117" fmla="*/ 260 h 279"/>
              <a:gd name="T118" fmla="*/ 102 w 234"/>
              <a:gd name="T119" fmla="*/ 254 h 279"/>
              <a:gd name="T120" fmla="*/ 70 w 234"/>
              <a:gd name="T121" fmla="*/ 270 h 279"/>
              <a:gd name="T122" fmla="*/ 117 w 234"/>
              <a:gd name="T123" fmla="*/ 222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4" h="279">
                <a:moveTo>
                  <a:pt x="7" y="94"/>
                </a:moveTo>
                <a:cubicBezTo>
                  <a:pt x="0" y="132"/>
                  <a:pt x="15" y="175"/>
                  <a:pt x="47" y="199"/>
                </a:cubicBezTo>
                <a:cubicBezTo>
                  <a:pt x="61" y="208"/>
                  <a:pt x="77" y="215"/>
                  <a:pt x="93" y="218"/>
                </a:cubicBezTo>
                <a:cubicBezTo>
                  <a:pt x="100" y="220"/>
                  <a:pt x="107" y="221"/>
                  <a:pt x="114" y="221"/>
                </a:cubicBezTo>
                <a:cubicBezTo>
                  <a:pt x="111" y="228"/>
                  <a:pt x="109" y="235"/>
                  <a:pt x="110" y="243"/>
                </a:cubicBezTo>
                <a:cubicBezTo>
                  <a:pt x="92" y="246"/>
                  <a:pt x="71" y="249"/>
                  <a:pt x="55" y="261"/>
                </a:cubicBezTo>
                <a:cubicBezTo>
                  <a:pt x="52" y="263"/>
                  <a:pt x="49" y="268"/>
                  <a:pt x="52" y="271"/>
                </a:cubicBezTo>
                <a:cubicBezTo>
                  <a:pt x="56" y="274"/>
                  <a:pt x="62" y="275"/>
                  <a:pt x="66" y="276"/>
                </a:cubicBezTo>
                <a:cubicBezTo>
                  <a:pt x="84" y="279"/>
                  <a:pt x="102" y="279"/>
                  <a:pt x="120" y="279"/>
                </a:cubicBezTo>
                <a:cubicBezTo>
                  <a:pt x="138" y="279"/>
                  <a:pt x="156" y="278"/>
                  <a:pt x="173" y="275"/>
                </a:cubicBezTo>
                <a:cubicBezTo>
                  <a:pt x="178" y="275"/>
                  <a:pt x="186" y="274"/>
                  <a:pt x="189" y="270"/>
                </a:cubicBezTo>
                <a:cubicBezTo>
                  <a:pt x="192" y="266"/>
                  <a:pt x="183" y="260"/>
                  <a:pt x="180" y="258"/>
                </a:cubicBezTo>
                <a:cubicBezTo>
                  <a:pt x="172" y="252"/>
                  <a:pt x="163" y="249"/>
                  <a:pt x="153" y="247"/>
                </a:cubicBezTo>
                <a:cubicBezTo>
                  <a:pt x="147" y="245"/>
                  <a:pt x="140" y="245"/>
                  <a:pt x="134" y="243"/>
                </a:cubicBezTo>
                <a:cubicBezTo>
                  <a:pt x="134" y="243"/>
                  <a:pt x="134" y="243"/>
                  <a:pt x="134" y="243"/>
                </a:cubicBezTo>
                <a:cubicBezTo>
                  <a:pt x="137" y="235"/>
                  <a:pt x="132" y="228"/>
                  <a:pt x="130" y="221"/>
                </a:cubicBezTo>
                <a:cubicBezTo>
                  <a:pt x="141" y="220"/>
                  <a:pt x="152" y="219"/>
                  <a:pt x="162" y="215"/>
                </a:cubicBezTo>
                <a:cubicBezTo>
                  <a:pt x="164" y="220"/>
                  <a:pt x="168" y="224"/>
                  <a:pt x="173" y="221"/>
                </a:cubicBezTo>
                <a:cubicBezTo>
                  <a:pt x="179" y="216"/>
                  <a:pt x="168" y="206"/>
                  <a:pt x="166" y="201"/>
                </a:cubicBezTo>
                <a:cubicBezTo>
                  <a:pt x="185" y="193"/>
                  <a:pt x="200" y="180"/>
                  <a:pt x="211" y="163"/>
                </a:cubicBezTo>
                <a:cubicBezTo>
                  <a:pt x="234" y="127"/>
                  <a:pt x="231" y="80"/>
                  <a:pt x="203" y="48"/>
                </a:cubicBezTo>
                <a:cubicBezTo>
                  <a:pt x="175" y="15"/>
                  <a:pt x="128" y="3"/>
                  <a:pt x="87" y="17"/>
                </a:cubicBezTo>
                <a:cubicBezTo>
                  <a:pt x="87" y="17"/>
                  <a:pt x="87" y="17"/>
                  <a:pt x="87" y="17"/>
                </a:cubicBezTo>
                <a:cubicBezTo>
                  <a:pt x="84" y="12"/>
                  <a:pt x="83" y="0"/>
                  <a:pt x="74" y="4"/>
                </a:cubicBezTo>
                <a:cubicBezTo>
                  <a:pt x="72" y="6"/>
                  <a:pt x="71" y="8"/>
                  <a:pt x="71" y="10"/>
                </a:cubicBezTo>
                <a:cubicBezTo>
                  <a:pt x="71" y="10"/>
                  <a:pt x="71" y="10"/>
                  <a:pt x="71" y="10"/>
                </a:cubicBezTo>
                <a:cubicBezTo>
                  <a:pt x="55" y="18"/>
                  <a:pt x="40" y="28"/>
                  <a:pt x="29" y="43"/>
                </a:cubicBezTo>
                <a:cubicBezTo>
                  <a:pt x="18" y="58"/>
                  <a:pt x="10" y="76"/>
                  <a:pt x="7" y="94"/>
                </a:cubicBezTo>
                <a:close/>
                <a:moveTo>
                  <a:pt x="84" y="18"/>
                </a:moveTo>
                <a:cubicBezTo>
                  <a:pt x="83" y="19"/>
                  <a:pt x="82" y="19"/>
                  <a:pt x="80" y="20"/>
                </a:cubicBezTo>
                <a:cubicBezTo>
                  <a:pt x="78" y="17"/>
                  <a:pt x="70" y="8"/>
                  <a:pt x="77" y="6"/>
                </a:cubicBezTo>
                <a:cubicBezTo>
                  <a:pt x="82" y="5"/>
                  <a:pt x="83" y="15"/>
                  <a:pt x="84" y="18"/>
                </a:cubicBezTo>
                <a:close/>
                <a:moveTo>
                  <a:pt x="58" y="86"/>
                </a:moveTo>
                <a:cubicBezTo>
                  <a:pt x="56" y="85"/>
                  <a:pt x="54" y="84"/>
                  <a:pt x="52" y="84"/>
                </a:cubicBezTo>
                <a:cubicBezTo>
                  <a:pt x="49" y="82"/>
                  <a:pt x="57" y="84"/>
                  <a:pt x="58" y="84"/>
                </a:cubicBezTo>
                <a:cubicBezTo>
                  <a:pt x="58" y="85"/>
                  <a:pt x="58" y="85"/>
                  <a:pt x="58" y="86"/>
                </a:cubicBezTo>
                <a:close/>
                <a:moveTo>
                  <a:pt x="56" y="101"/>
                </a:moveTo>
                <a:cubicBezTo>
                  <a:pt x="53" y="99"/>
                  <a:pt x="48" y="100"/>
                  <a:pt x="45" y="99"/>
                </a:cubicBezTo>
                <a:cubicBezTo>
                  <a:pt x="40" y="97"/>
                  <a:pt x="46" y="98"/>
                  <a:pt x="47" y="98"/>
                </a:cubicBezTo>
                <a:cubicBezTo>
                  <a:pt x="48" y="99"/>
                  <a:pt x="49" y="99"/>
                  <a:pt x="51" y="99"/>
                </a:cubicBezTo>
                <a:cubicBezTo>
                  <a:pt x="53" y="99"/>
                  <a:pt x="54" y="100"/>
                  <a:pt x="56" y="99"/>
                </a:cubicBezTo>
                <a:cubicBezTo>
                  <a:pt x="56" y="100"/>
                  <a:pt x="56" y="100"/>
                  <a:pt x="56" y="101"/>
                </a:cubicBezTo>
                <a:close/>
                <a:moveTo>
                  <a:pt x="56" y="97"/>
                </a:moveTo>
                <a:cubicBezTo>
                  <a:pt x="56" y="98"/>
                  <a:pt x="56" y="98"/>
                  <a:pt x="56" y="98"/>
                </a:cubicBezTo>
                <a:cubicBezTo>
                  <a:pt x="53" y="97"/>
                  <a:pt x="49" y="96"/>
                  <a:pt x="46" y="95"/>
                </a:cubicBezTo>
                <a:cubicBezTo>
                  <a:pt x="47" y="95"/>
                  <a:pt x="51" y="95"/>
                  <a:pt x="52" y="96"/>
                </a:cubicBezTo>
                <a:cubicBezTo>
                  <a:pt x="54" y="96"/>
                  <a:pt x="55" y="97"/>
                  <a:pt x="56" y="97"/>
                </a:cubicBezTo>
                <a:cubicBezTo>
                  <a:pt x="56" y="97"/>
                  <a:pt x="56" y="97"/>
                  <a:pt x="56" y="97"/>
                </a:cubicBezTo>
                <a:close/>
                <a:moveTo>
                  <a:pt x="56" y="96"/>
                </a:moveTo>
                <a:cubicBezTo>
                  <a:pt x="53" y="94"/>
                  <a:pt x="50" y="93"/>
                  <a:pt x="47" y="92"/>
                </a:cubicBezTo>
                <a:cubicBezTo>
                  <a:pt x="50" y="93"/>
                  <a:pt x="53" y="93"/>
                  <a:pt x="56" y="93"/>
                </a:cubicBezTo>
                <a:cubicBezTo>
                  <a:pt x="56" y="94"/>
                  <a:pt x="56" y="95"/>
                  <a:pt x="56" y="96"/>
                </a:cubicBezTo>
                <a:close/>
                <a:moveTo>
                  <a:pt x="51" y="90"/>
                </a:moveTo>
                <a:cubicBezTo>
                  <a:pt x="49" y="89"/>
                  <a:pt x="54" y="90"/>
                  <a:pt x="54" y="90"/>
                </a:cubicBezTo>
                <a:cubicBezTo>
                  <a:pt x="55" y="90"/>
                  <a:pt x="56" y="90"/>
                  <a:pt x="57" y="90"/>
                </a:cubicBezTo>
                <a:cubicBezTo>
                  <a:pt x="57" y="90"/>
                  <a:pt x="56" y="91"/>
                  <a:pt x="56" y="92"/>
                </a:cubicBezTo>
                <a:cubicBezTo>
                  <a:pt x="55" y="91"/>
                  <a:pt x="53" y="90"/>
                  <a:pt x="51" y="90"/>
                </a:cubicBezTo>
                <a:close/>
                <a:moveTo>
                  <a:pt x="49" y="88"/>
                </a:moveTo>
                <a:cubicBezTo>
                  <a:pt x="49" y="87"/>
                  <a:pt x="49" y="87"/>
                  <a:pt x="49" y="86"/>
                </a:cubicBezTo>
                <a:cubicBezTo>
                  <a:pt x="51" y="87"/>
                  <a:pt x="55" y="89"/>
                  <a:pt x="57" y="89"/>
                </a:cubicBezTo>
                <a:cubicBezTo>
                  <a:pt x="54" y="89"/>
                  <a:pt x="51" y="88"/>
                  <a:pt x="49" y="88"/>
                </a:cubicBezTo>
                <a:close/>
                <a:moveTo>
                  <a:pt x="49" y="83"/>
                </a:moveTo>
                <a:cubicBezTo>
                  <a:pt x="49" y="83"/>
                  <a:pt x="49" y="83"/>
                  <a:pt x="49" y="83"/>
                </a:cubicBezTo>
                <a:cubicBezTo>
                  <a:pt x="51" y="84"/>
                  <a:pt x="52" y="84"/>
                  <a:pt x="53" y="85"/>
                </a:cubicBezTo>
                <a:cubicBezTo>
                  <a:pt x="55" y="85"/>
                  <a:pt x="60" y="87"/>
                  <a:pt x="55" y="86"/>
                </a:cubicBezTo>
                <a:cubicBezTo>
                  <a:pt x="53" y="86"/>
                  <a:pt x="51" y="85"/>
                  <a:pt x="49" y="86"/>
                </a:cubicBezTo>
                <a:cubicBezTo>
                  <a:pt x="49" y="85"/>
                  <a:pt x="49" y="85"/>
                  <a:pt x="49" y="85"/>
                </a:cubicBezTo>
                <a:cubicBezTo>
                  <a:pt x="49" y="84"/>
                  <a:pt x="49" y="84"/>
                  <a:pt x="49" y="83"/>
                </a:cubicBezTo>
                <a:close/>
                <a:moveTo>
                  <a:pt x="57" y="87"/>
                </a:moveTo>
                <a:cubicBezTo>
                  <a:pt x="57" y="88"/>
                  <a:pt x="57" y="88"/>
                  <a:pt x="57" y="88"/>
                </a:cubicBezTo>
                <a:cubicBezTo>
                  <a:pt x="56" y="88"/>
                  <a:pt x="55" y="88"/>
                  <a:pt x="55" y="87"/>
                </a:cubicBezTo>
                <a:cubicBezTo>
                  <a:pt x="54" y="87"/>
                  <a:pt x="51" y="86"/>
                  <a:pt x="53" y="86"/>
                </a:cubicBezTo>
                <a:cubicBezTo>
                  <a:pt x="54" y="87"/>
                  <a:pt x="56" y="87"/>
                  <a:pt x="57" y="87"/>
                </a:cubicBezTo>
                <a:close/>
                <a:moveTo>
                  <a:pt x="55" y="106"/>
                </a:moveTo>
                <a:cubicBezTo>
                  <a:pt x="53" y="106"/>
                  <a:pt x="51" y="105"/>
                  <a:pt x="49" y="105"/>
                </a:cubicBezTo>
                <a:cubicBezTo>
                  <a:pt x="47" y="104"/>
                  <a:pt x="46" y="104"/>
                  <a:pt x="44" y="103"/>
                </a:cubicBezTo>
                <a:cubicBezTo>
                  <a:pt x="43" y="102"/>
                  <a:pt x="40" y="101"/>
                  <a:pt x="44" y="102"/>
                </a:cubicBezTo>
                <a:cubicBezTo>
                  <a:pt x="48" y="102"/>
                  <a:pt x="52" y="104"/>
                  <a:pt x="56" y="103"/>
                </a:cubicBezTo>
                <a:cubicBezTo>
                  <a:pt x="56" y="104"/>
                  <a:pt x="56" y="105"/>
                  <a:pt x="55" y="106"/>
                </a:cubicBezTo>
                <a:close/>
                <a:moveTo>
                  <a:pt x="45" y="106"/>
                </a:moveTo>
                <a:cubicBezTo>
                  <a:pt x="46" y="107"/>
                  <a:pt x="47" y="107"/>
                  <a:pt x="48" y="107"/>
                </a:cubicBezTo>
                <a:cubicBezTo>
                  <a:pt x="50" y="107"/>
                  <a:pt x="52" y="108"/>
                  <a:pt x="54" y="108"/>
                </a:cubicBezTo>
                <a:cubicBezTo>
                  <a:pt x="53" y="108"/>
                  <a:pt x="52" y="109"/>
                  <a:pt x="50" y="109"/>
                </a:cubicBezTo>
                <a:cubicBezTo>
                  <a:pt x="49" y="109"/>
                  <a:pt x="48" y="109"/>
                  <a:pt x="47" y="108"/>
                </a:cubicBezTo>
                <a:cubicBezTo>
                  <a:pt x="45" y="108"/>
                  <a:pt x="44" y="108"/>
                  <a:pt x="42" y="107"/>
                </a:cubicBezTo>
                <a:cubicBezTo>
                  <a:pt x="40" y="105"/>
                  <a:pt x="45" y="106"/>
                  <a:pt x="45" y="106"/>
                </a:cubicBezTo>
                <a:close/>
                <a:moveTo>
                  <a:pt x="40" y="102"/>
                </a:moveTo>
                <a:cubicBezTo>
                  <a:pt x="40" y="102"/>
                  <a:pt x="40" y="102"/>
                  <a:pt x="40" y="101"/>
                </a:cubicBezTo>
                <a:cubicBezTo>
                  <a:pt x="40" y="101"/>
                  <a:pt x="40" y="101"/>
                  <a:pt x="40" y="101"/>
                </a:cubicBezTo>
                <a:cubicBezTo>
                  <a:pt x="44" y="104"/>
                  <a:pt x="49" y="105"/>
                  <a:pt x="53" y="106"/>
                </a:cubicBezTo>
                <a:cubicBezTo>
                  <a:pt x="53" y="106"/>
                  <a:pt x="54" y="107"/>
                  <a:pt x="55" y="107"/>
                </a:cubicBezTo>
                <a:cubicBezTo>
                  <a:pt x="55" y="107"/>
                  <a:pt x="55" y="107"/>
                  <a:pt x="55" y="107"/>
                </a:cubicBezTo>
                <a:cubicBezTo>
                  <a:pt x="55" y="107"/>
                  <a:pt x="55" y="107"/>
                  <a:pt x="55" y="107"/>
                </a:cubicBezTo>
                <a:cubicBezTo>
                  <a:pt x="53" y="107"/>
                  <a:pt x="51" y="107"/>
                  <a:pt x="50" y="106"/>
                </a:cubicBezTo>
                <a:cubicBezTo>
                  <a:pt x="47" y="106"/>
                  <a:pt x="44" y="105"/>
                  <a:pt x="40" y="105"/>
                </a:cubicBezTo>
                <a:cubicBezTo>
                  <a:pt x="40" y="105"/>
                  <a:pt x="40" y="105"/>
                  <a:pt x="40" y="105"/>
                </a:cubicBezTo>
                <a:cubicBezTo>
                  <a:pt x="40" y="104"/>
                  <a:pt x="40" y="103"/>
                  <a:pt x="40" y="102"/>
                </a:cubicBezTo>
                <a:close/>
                <a:moveTo>
                  <a:pt x="41" y="101"/>
                </a:moveTo>
                <a:cubicBezTo>
                  <a:pt x="41" y="100"/>
                  <a:pt x="42" y="99"/>
                  <a:pt x="42" y="98"/>
                </a:cubicBezTo>
                <a:cubicBezTo>
                  <a:pt x="45" y="100"/>
                  <a:pt x="50" y="100"/>
                  <a:pt x="53" y="101"/>
                </a:cubicBezTo>
                <a:cubicBezTo>
                  <a:pt x="54" y="101"/>
                  <a:pt x="56" y="101"/>
                  <a:pt x="56" y="102"/>
                </a:cubicBezTo>
                <a:cubicBezTo>
                  <a:pt x="56" y="102"/>
                  <a:pt x="56" y="102"/>
                  <a:pt x="56" y="103"/>
                </a:cubicBezTo>
                <a:cubicBezTo>
                  <a:pt x="56" y="103"/>
                  <a:pt x="55" y="103"/>
                  <a:pt x="54" y="103"/>
                </a:cubicBezTo>
                <a:cubicBezTo>
                  <a:pt x="52" y="103"/>
                  <a:pt x="51" y="102"/>
                  <a:pt x="49" y="102"/>
                </a:cubicBezTo>
                <a:cubicBezTo>
                  <a:pt x="46" y="101"/>
                  <a:pt x="44" y="101"/>
                  <a:pt x="41" y="101"/>
                </a:cubicBezTo>
                <a:cubicBezTo>
                  <a:pt x="41" y="101"/>
                  <a:pt x="41" y="101"/>
                  <a:pt x="41" y="101"/>
                </a:cubicBezTo>
                <a:close/>
                <a:moveTo>
                  <a:pt x="43" y="97"/>
                </a:moveTo>
                <a:cubicBezTo>
                  <a:pt x="43" y="96"/>
                  <a:pt x="44" y="96"/>
                  <a:pt x="44" y="95"/>
                </a:cubicBezTo>
                <a:cubicBezTo>
                  <a:pt x="44" y="95"/>
                  <a:pt x="44" y="95"/>
                  <a:pt x="45" y="95"/>
                </a:cubicBezTo>
                <a:cubicBezTo>
                  <a:pt x="46" y="96"/>
                  <a:pt x="48" y="96"/>
                  <a:pt x="50" y="97"/>
                </a:cubicBezTo>
                <a:cubicBezTo>
                  <a:pt x="51" y="98"/>
                  <a:pt x="53" y="98"/>
                  <a:pt x="54" y="98"/>
                </a:cubicBezTo>
                <a:cubicBezTo>
                  <a:pt x="56" y="99"/>
                  <a:pt x="56" y="99"/>
                  <a:pt x="55" y="99"/>
                </a:cubicBezTo>
                <a:cubicBezTo>
                  <a:pt x="51" y="99"/>
                  <a:pt x="47" y="97"/>
                  <a:pt x="43" y="97"/>
                </a:cubicBezTo>
                <a:close/>
                <a:moveTo>
                  <a:pt x="45" y="94"/>
                </a:moveTo>
                <a:cubicBezTo>
                  <a:pt x="46" y="93"/>
                  <a:pt x="46" y="93"/>
                  <a:pt x="46" y="92"/>
                </a:cubicBezTo>
                <a:cubicBezTo>
                  <a:pt x="49" y="93"/>
                  <a:pt x="51" y="94"/>
                  <a:pt x="53" y="95"/>
                </a:cubicBezTo>
                <a:cubicBezTo>
                  <a:pt x="54" y="95"/>
                  <a:pt x="58" y="97"/>
                  <a:pt x="54" y="96"/>
                </a:cubicBezTo>
                <a:cubicBezTo>
                  <a:pt x="51" y="95"/>
                  <a:pt x="48" y="94"/>
                  <a:pt x="45" y="94"/>
                </a:cubicBezTo>
                <a:close/>
                <a:moveTo>
                  <a:pt x="47" y="92"/>
                </a:moveTo>
                <a:cubicBezTo>
                  <a:pt x="47" y="91"/>
                  <a:pt x="48" y="90"/>
                  <a:pt x="48" y="89"/>
                </a:cubicBezTo>
                <a:cubicBezTo>
                  <a:pt x="50" y="90"/>
                  <a:pt x="52" y="91"/>
                  <a:pt x="54" y="91"/>
                </a:cubicBezTo>
                <a:cubicBezTo>
                  <a:pt x="58" y="93"/>
                  <a:pt x="54" y="92"/>
                  <a:pt x="53" y="92"/>
                </a:cubicBezTo>
                <a:cubicBezTo>
                  <a:pt x="51" y="92"/>
                  <a:pt x="49" y="92"/>
                  <a:pt x="47" y="92"/>
                </a:cubicBezTo>
                <a:close/>
                <a:moveTo>
                  <a:pt x="45" y="80"/>
                </a:moveTo>
                <a:cubicBezTo>
                  <a:pt x="44" y="80"/>
                  <a:pt x="44" y="81"/>
                  <a:pt x="43" y="81"/>
                </a:cubicBezTo>
                <a:cubicBezTo>
                  <a:pt x="39" y="80"/>
                  <a:pt x="35" y="78"/>
                  <a:pt x="31" y="77"/>
                </a:cubicBezTo>
                <a:cubicBezTo>
                  <a:pt x="27" y="75"/>
                  <a:pt x="31" y="77"/>
                  <a:pt x="33" y="77"/>
                </a:cubicBezTo>
                <a:cubicBezTo>
                  <a:pt x="34" y="77"/>
                  <a:pt x="35" y="78"/>
                  <a:pt x="36" y="78"/>
                </a:cubicBezTo>
                <a:cubicBezTo>
                  <a:pt x="44" y="79"/>
                  <a:pt x="51" y="82"/>
                  <a:pt x="59" y="82"/>
                </a:cubicBezTo>
                <a:cubicBezTo>
                  <a:pt x="59" y="82"/>
                  <a:pt x="59" y="83"/>
                  <a:pt x="59" y="83"/>
                </a:cubicBezTo>
                <a:cubicBezTo>
                  <a:pt x="58" y="83"/>
                  <a:pt x="58" y="83"/>
                  <a:pt x="58" y="83"/>
                </a:cubicBezTo>
                <a:cubicBezTo>
                  <a:pt x="58" y="83"/>
                  <a:pt x="58" y="83"/>
                  <a:pt x="58" y="83"/>
                </a:cubicBezTo>
                <a:cubicBezTo>
                  <a:pt x="55" y="83"/>
                  <a:pt x="52" y="83"/>
                  <a:pt x="49" y="82"/>
                </a:cubicBezTo>
                <a:cubicBezTo>
                  <a:pt x="49" y="82"/>
                  <a:pt x="49" y="83"/>
                  <a:pt x="49" y="83"/>
                </a:cubicBezTo>
                <a:cubicBezTo>
                  <a:pt x="48" y="81"/>
                  <a:pt x="47" y="80"/>
                  <a:pt x="45" y="80"/>
                </a:cubicBezTo>
                <a:close/>
                <a:moveTo>
                  <a:pt x="85" y="94"/>
                </a:moveTo>
                <a:cubicBezTo>
                  <a:pt x="94" y="98"/>
                  <a:pt x="103" y="101"/>
                  <a:pt x="113" y="104"/>
                </a:cubicBezTo>
                <a:cubicBezTo>
                  <a:pt x="115" y="104"/>
                  <a:pt x="117" y="105"/>
                  <a:pt x="119" y="106"/>
                </a:cubicBezTo>
                <a:cubicBezTo>
                  <a:pt x="119" y="106"/>
                  <a:pt x="119" y="106"/>
                  <a:pt x="119" y="106"/>
                </a:cubicBezTo>
                <a:cubicBezTo>
                  <a:pt x="118" y="106"/>
                  <a:pt x="116" y="106"/>
                  <a:pt x="116" y="106"/>
                </a:cubicBezTo>
                <a:cubicBezTo>
                  <a:pt x="113" y="105"/>
                  <a:pt x="111" y="104"/>
                  <a:pt x="108" y="103"/>
                </a:cubicBezTo>
                <a:cubicBezTo>
                  <a:pt x="102" y="101"/>
                  <a:pt x="95" y="100"/>
                  <a:pt x="89" y="98"/>
                </a:cubicBezTo>
                <a:cubicBezTo>
                  <a:pt x="83" y="97"/>
                  <a:pt x="78" y="95"/>
                  <a:pt x="72" y="93"/>
                </a:cubicBezTo>
                <a:cubicBezTo>
                  <a:pt x="70" y="92"/>
                  <a:pt x="68" y="91"/>
                  <a:pt x="66" y="91"/>
                </a:cubicBezTo>
                <a:cubicBezTo>
                  <a:pt x="66" y="91"/>
                  <a:pt x="66" y="90"/>
                  <a:pt x="67" y="90"/>
                </a:cubicBezTo>
                <a:cubicBezTo>
                  <a:pt x="67" y="89"/>
                  <a:pt x="67" y="89"/>
                  <a:pt x="67" y="89"/>
                </a:cubicBezTo>
                <a:cubicBezTo>
                  <a:pt x="67" y="89"/>
                  <a:pt x="67" y="89"/>
                  <a:pt x="67" y="89"/>
                </a:cubicBezTo>
                <a:cubicBezTo>
                  <a:pt x="73" y="91"/>
                  <a:pt x="79" y="93"/>
                  <a:pt x="85" y="94"/>
                </a:cubicBezTo>
                <a:close/>
                <a:moveTo>
                  <a:pt x="90" y="96"/>
                </a:moveTo>
                <a:cubicBezTo>
                  <a:pt x="92" y="96"/>
                  <a:pt x="94" y="97"/>
                  <a:pt x="95" y="97"/>
                </a:cubicBezTo>
                <a:cubicBezTo>
                  <a:pt x="103" y="99"/>
                  <a:pt x="111" y="102"/>
                  <a:pt x="119" y="102"/>
                </a:cubicBezTo>
                <a:cubicBezTo>
                  <a:pt x="119" y="103"/>
                  <a:pt x="119" y="104"/>
                  <a:pt x="119" y="105"/>
                </a:cubicBezTo>
                <a:cubicBezTo>
                  <a:pt x="116" y="104"/>
                  <a:pt x="113" y="104"/>
                  <a:pt x="111" y="102"/>
                </a:cubicBezTo>
                <a:cubicBezTo>
                  <a:pt x="106" y="101"/>
                  <a:pt x="100" y="99"/>
                  <a:pt x="95" y="98"/>
                </a:cubicBezTo>
                <a:cubicBezTo>
                  <a:pt x="94" y="97"/>
                  <a:pt x="92" y="96"/>
                  <a:pt x="90" y="96"/>
                </a:cubicBezTo>
                <a:close/>
                <a:moveTo>
                  <a:pt x="119" y="101"/>
                </a:moveTo>
                <a:cubicBezTo>
                  <a:pt x="116" y="100"/>
                  <a:pt x="114" y="100"/>
                  <a:pt x="111" y="99"/>
                </a:cubicBezTo>
                <a:cubicBezTo>
                  <a:pt x="107" y="98"/>
                  <a:pt x="102" y="96"/>
                  <a:pt x="97" y="95"/>
                </a:cubicBezTo>
                <a:cubicBezTo>
                  <a:pt x="88" y="91"/>
                  <a:pt x="78" y="89"/>
                  <a:pt x="70" y="84"/>
                </a:cubicBezTo>
                <a:cubicBezTo>
                  <a:pt x="76" y="88"/>
                  <a:pt x="87" y="90"/>
                  <a:pt x="95" y="92"/>
                </a:cubicBezTo>
                <a:cubicBezTo>
                  <a:pt x="103" y="94"/>
                  <a:pt x="112" y="95"/>
                  <a:pt x="120" y="99"/>
                </a:cubicBezTo>
                <a:cubicBezTo>
                  <a:pt x="119" y="99"/>
                  <a:pt x="119" y="100"/>
                  <a:pt x="119" y="101"/>
                </a:cubicBezTo>
                <a:close/>
                <a:moveTo>
                  <a:pt x="120" y="109"/>
                </a:moveTo>
                <a:cubicBezTo>
                  <a:pt x="116" y="107"/>
                  <a:pt x="112" y="106"/>
                  <a:pt x="108" y="105"/>
                </a:cubicBezTo>
                <a:cubicBezTo>
                  <a:pt x="103" y="103"/>
                  <a:pt x="98" y="102"/>
                  <a:pt x="93" y="100"/>
                </a:cubicBezTo>
                <a:cubicBezTo>
                  <a:pt x="87" y="99"/>
                  <a:pt x="81" y="97"/>
                  <a:pt x="76" y="95"/>
                </a:cubicBezTo>
                <a:cubicBezTo>
                  <a:pt x="83" y="97"/>
                  <a:pt x="90" y="99"/>
                  <a:pt x="97" y="101"/>
                </a:cubicBezTo>
                <a:cubicBezTo>
                  <a:pt x="102" y="102"/>
                  <a:pt x="106" y="103"/>
                  <a:pt x="110" y="105"/>
                </a:cubicBezTo>
                <a:cubicBezTo>
                  <a:pt x="113" y="106"/>
                  <a:pt x="116" y="107"/>
                  <a:pt x="119" y="107"/>
                </a:cubicBezTo>
                <a:cubicBezTo>
                  <a:pt x="119" y="107"/>
                  <a:pt x="119" y="108"/>
                  <a:pt x="120" y="109"/>
                </a:cubicBezTo>
                <a:close/>
                <a:moveTo>
                  <a:pt x="121" y="113"/>
                </a:moveTo>
                <a:cubicBezTo>
                  <a:pt x="117" y="111"/>
                  <a:pt x="113" y="110"/>
                  <a:pt x="109" y="109"/>
                </a:cubicBezTo>
                <a:cubicBezTo>
                  <a:pt x="105" y="108"/>
                  <a:pt x="102" y="106"/>
                  <a:pt x="98" y="104"/>
                </a:cubicBezTo>
                <a:cubicBezTo>
                  <a:pt x="102" y="105"/>
                  <a:pt x="106" y="107"/>
                  <a:pt x="109" y="108"/>
                </a:cubicBezTo>
                <a:cubicBezTo>
                  <a:pt x="113" y="109"/>
                  <a:pt x="116" y="110"/>
                  <a:pt x="120" y="110"/>
                </a:cubicBezTo>
                <a:cubicBezTo>
                  <a:pt x="120" y="111"/>
                  <a:pt x="121" y="112"/>
                  <a:pt x="121" y="113"/>
                </a:cubicBezTo>
                <a:close/>
                <a:moveTo>
                  <a:pt x="122" y="116"/>
                </a:moveTo>
                <a:cubicBezTo>
                  <a:pt x="114" y="112"/>
                  <a:pt x="104" y="110"/>
                  <a:pt x="95" y="108"/>
                </a:cubicBezTo>
                <a:cubicBezTo>
                  <a:pt x="84" y="105"/>
                  <a:pt x="74" y="102"/>
                  <a:pt x="63" y="99"/>
                </a:cubicBezTo>
                <a:cubicBezTo>
                  <a:pt x="63" y="99"/>
                  <a:pt x="63" y="99"/>
                  <a:pt x="63" y="99"/>
                </a:cubicBezTo>
                <a:cubicBezTo>
                  <a:pt x="63" y="98"/>
                  <a:pt x="63" y="98"/>
                  <a:pt x="63" y="97"/>
                </a:cubicBezTo>
                <a:cubicBezTo>
                  <a:pt x="74" y="101"/>
                  <a:pt x="85" y="105"/>
                  <a:pt x="96" y="108"/>
                </a:cubicBezTo>
                <a:cubicBezTo>
                  <a:pt x="101" y="109"/>
                  <a:pt x="106" y="110"/>
                  <a:pt x="111" y="112"/>
                </a:cubicBezTo>
                <a:cubicBezTo>
                  <a:pt x="114" y="113"/>
                  <a:pt x="118" y="114"/>
                  <a:pt x="122" y="114"/>
                </a:cubicBezTo>
                <a:cubicBezTo>
                  <a:pt x="122" y="115"/>
                  <a:pt x="122" y="116"/>
                  <a:pt x="122" y="116"/>
                </a:cubicBezTo>
                <a:close/>
                <a:moveTo>
                  <a:pt x="123" y="120"/>
                </a:moveTo>
                <a:cubicBezTo>
                  <a:pt x="115" y="116"/>
                  <a:pt x="106" y="113"/>
                  <a:pt x="97" y="110"/>
                </a:cubicBezTo>
                <a:cubicBezTo>
                  <a:pt x="90" y="108"/>
                  <a:pt x="83" y="105"/>
                  <a:pt x="76" y="103"/>
                </a:cubicBezTo>
                <a:cubicBezTo>
                  <a:pt x="77" y="103"/>
                  <a:pt x="77" y="103"/>
                  <a:pt x="78" y="104"/>
                </a:cubicBezTo>
                <a:cubicBezTo>
                  <a:pt x="83" y="105"/>
                  <a:pt x="88" y="107"/>
                  <a:pt x="93" y="108"/>
                </a:cubicBezTo>
                <a:cubicBezTo>
                  <a:pt x="103" y="111"/>
                  <a:pt x="113" y="113"/>
                  <a:pt x="123" y="117"/>
                </a:cubicBezTo>
                <a:cubicBezTo>
                  <a:pt x="123" y="118"/>
                  <a:pt x="123" y="119"/>
                  <a:pt x="123" y="120"/>
                </a:cubicBezTo>
                <a:close/>
                <a:moveTo>
                  <a:pt x="71" y="110"/>
                </a:moveTo>
                <a:cubicBezTo>
                  <a:pt x="77" y="112"/>
                  <a:pt x="83" y="114"/>
                  <a:pt x="90" y="115"/>
                </a:cubicBezTo>
                <a:cubicBezTo>
                  <a:pt x="96" y="117"/>
                  <a:pt x="102" y="119"/>
                  <a:pt x="108" y="121"/>
                </a:cubicBezTo>
                <a:cubicBezTo>
                  <a:pt x="112" y="122"/>
                  <a:pt x="115" y="123"/>
                  <a:pt x="118" y="124"/>
                </a:cubicBezTo>
                <a:cubicBezTo>
                  <a:pt x="120" y="125"/>
                  <a:pt x="121" y="126"/>
                  <a:pt x="123" y="126"/>
                </a:cubicBezTo>
                <a:cubicBezTo>
                  <a:pt x="123" y="127"/>
                  <a:pt x="123" y="128"/>
                  <a:pt x="123" y="129"/>
                </a:cubicBezTo>
                <a:cubicBezTo>
                  <a:pt x="113" y="125"/>
                  <a:pt x="104" y="122"/>
                  <a:pt x="94" y="119"/>
                </a:cubicBezTo>
                <a:cubicBezTo>
                  <a:pt x="88" y="117"/>
                  <a:pt x="82" y="115"/>
                  <a:pt x="76" y="114"/>
                </a:cubicBezTo>
                <a:cubicBezTo>
                  <a:pt x="71" y="112"/>
                  <a:pt x="67" y="111"/>
                  <a:pt x="62" y="109"/>
                </a:cubicBezTo>
                <a:cubicBezTo>
                  <a:pt x="62" y="109"/>
                  <a:pt x="62" y="108"/>
                  <a:pt x="62" y="108"/>
                </a:cubicBezTo>
                <a:cubicBezTo>
                  <a:pt x="65" y="109"/>
                  <a:pt x="68" y="110"/>
                  <a:pt x="71" y="110"/>
                </a:cubicBezTo>
                <a:close/>
                <a:moveTo>
                  <a:pt x="123" y="125"/>
                </a:moveTo>
                <a:cubicBezTo>
                  <a:pt x="119" y="123"/>
                  <a:pt x="115" y="121"/>
                  <a:pt x="111" y="120"/>
                </a:cubicBezTo>
                <a:cubicBezTo>
                  <a:pt x="106" y="118"/>
                  <a:pt x="101" y="116"/>
                  <a:pt x="96" y="114"/>
                </a:cubicBezTo>
                <a:cubicBezTo>
                  <a:pt x="90" y="112"/>
                  <a:pt x="85" y="111"/>
                  <a:pt x="79" y="109"/>
                </a:cubicBezTo>
                <a:cubicBezTo>
                  <a:pt x="79" y="109"/>
                  <a:pt x="78" y="108"/>
                  <a:pt x="77" y="108"/>
                </a:cubicBezTo>
                <a:cubicBezTo>
                  <a:pt x="77" y="108"/>
                  <a:pt x="77" y="108"/>
                  <a:pt x="78" y="108"/>
                </a:cubicBezTo>
                <a:cubicBezTo>
                  <a:pt x="83" y="110"/>
                  <a:pt x="88" y="111"/>
                  <a:pt x="93" y="112"/>
                </a:cubicBezTo>
                <a:cubicBezTo>
                  <a:pt x="103" y="115"/>
                  <a:pt x="113" y="120"/>
                  <a:pt x="123" y="122"/>
                </a:cubicBezTo>
                <a:cubicBezTo>
                  <a:pt x="123" y="123"/>
                  <a:pt x="123" y="124"/>
                  <a:pt x="123" y="125"/>
                </a:cubicBezTo>
                <a:close/>
                <a:moveTo>
                  <a:pt x="123" y="133"/>
                </a:moveTo>
                <a:cubicBezTo>
                  <a:pt x="120" y="131"/>
                  <a:pt x="118" y="130"/>
                  <a:pt x="115" y="129"/>
                </a:cubicBezTo>
                <a:cubicBezTo>
                  <a:pt x="117" y="130"/>
                  <a:pt x="120" y="130"/>
                  <a:pt x="123" y="131"/>
                </a:cubicBezTo>
                <a:cubicBezTo>
                  <a:pt x="123" y="131"/>
                  <a:pt x="123" y="131"/>
                  <a:pt x="123" y="131"/>
                </a:cubicBezTo>
                <a:cubicBezTo>
                  <a:pt x="123" y="132"/>
                  <a:pt x="123" y="132"/>
                  <a:pt x="123" y="133"/>
                </a:cubicBezTo>
                <a:close/>
                <a:moveTo>
                  <a:pt x="125" y="138"/>
                </a:moveTo>
                <a:cubicBezTo>
                  <a:pt x="117" y="134"/>
                  <a:pt x="109" y="130"/>
                  <a:pt x="100" y="127"/>
                </a:cubicBezTo>
                <a:cubicBezTo>
                  <a:pt x="104" y="128"/>
                  <a:pt x="108" y="130"/>
                  <a:pt x="112" y="131"/>
                </a:cubicBezTo>
                <a:cubicBezTo>
                  <a:pt x="116" y="132"/>
                  <a:pt x="120" y="135"/>
                  <a:pt x="124" y="136"/>
                </a:cubicBezTo>
                <a:cubicBezTo>
                  <a:pt x="124" y="136"/>
                  <a:pt x="125" y="137"/>
                  <a:pt x="125" y="138"/>
                </a:cubicBezTo>
                <a:cubicBezTo>
                  <a:pt x="125" y="138"/>
                  <a:pt x="125" y="138"/>
                  <a:pt x="125" y="138"/>
                </a:cubicBezTo>
                <a:close/>
                <a:moveTo>
                  <a:pt x="127" y="141"/>
                </a:moveTo>
                <a:cubicBezTo>
                  <a:pt x="123" y="139"/>
                  <a:pt x="118" y="138"/>
                  <a:pt x="114" y="137"/>
                </a:cubicBezTo>
                <a:cubicBezTo>
                  <a:pt x="108" y="134"/>
                  <a:pt x="103" y="132"/>
                  <a:pt x="97" y="130"/>
                </a:cubicBezTo>
                <a:cubicBezTo>
                  <a:pt x="94" y="129"/>
                  <a:pt x="90" y="128"/>
                  <a:pt x="87" y="126"/>
                </a:cubicBezTo>
                <a:cubicBezTo>
                  <a:pt x="89" y="127"/>
                  <a:pt x="91" y="128"/>
                  <a:pt x="93" y="128"/>
                </a:cubicBezTo>
                <a:cubicBezTo>
                  <a:pt x="100" y="130"/>
                  <a:pt x="108" y="132"/>
                  <a:pt x="115" y="135"/>
                </a:cubicBezTo>
                <a:cubicBezTo>
                  <a:pt x="118" y="137"/>
                  <a:pt x="122" y="139"/>
                  <a:pt x="126" y="140"/>
                </a:cubicBezTo>
                <a:cubicBezTo>
                  <a:pt x="126" y="140"/>
                  <a:pt x="126" y="141"/>
                  <a:pt x="127" y="141"/>
                </a:cubicBezTo>
                <a:close/>
                <a:moveTo>
                  <a:pt x="129" y="146"/>
                </a:moveTo>
                <a:cubicBezTo>
                  <a:pt x="125" y="144"/>
                  <a:pt x="120" y="143"/>
                  <a:pt x="116" y="141"/>
                </a:cubicBezTo>
                <a:cubicBezTo>
                  <a:pt x="109" y="139"/>
                  <a:pt x="103" y="136"/>
                  <a:pt x="96" y="133"/>
                </a:cubicBezTo>
                <a:cubicBezTo>
                  <a:pt x="95" y="133"/>
                  <a:pt x="95" y="133"/>
                  <a:pt x="94" y="133"/>
                </a:cubicBezTo>
                <a:cubicBezTo>
                  <a:pt x="101" y="135"/>
                  <a:pt x="107" y="137"/>
                  <a:pt x="113" y="139"/>
                </a:cubicBezTo>
                <a:cubicBezTo>
                  <a:pt x="118" y="140"/>
                  <a:pt x="122" y="142"/>
                  <a:pt x="127" y="143"/>
                </a:cubicBezTo>
                <a:cubicBezTo>
                  <a:pt x="128" y="144"/>
                  <a:pt x="128" y="145"/>
                  <a:pt x="129" y="146"/>
                </a:cubicBezTo>
                <a:close/>
                <a:moveTo>
                  <a:pt x="80" y="129"/>
                </a:moveTo>
                <a:cubicBezTo>
                  <a:pt x="84" y="130"/>
                  <a:pt x="88" y="132"/>
                  <a:pt x="92" y="133"/>
                </a:cubicBezTo>
                <a:cubicBezTo>
                  <a:pt x="99" y="135"/>
                  <a:pt x="106" y="138"/>
                  <a:pt x="112" y="141"/>
                </a:cubicBezTo>
                <a:cubicBezTo>
                  <a:pt x="118" y="143"/>
                  <a:pt x="124" y="144"/>
                  <a:pt x="129" y="147"/>
                </a:cubicBezTo>
                <a:cubicBezTo>
                  <a:pt x="129" y="147"/>
                  <a:pt x="129" y="147"/>
                  <a:pt x="129" y="147"/>
                </a:cubicBezTo>
                <a:cubicBezTo>
                  <a:pt x="124" y="144"/>
                  <a:pt x="118" y="143"/>
                  <a:pt x="112" y="141"/>
                </a:cubicBezTo>
                <a:cubicBezTo>
                  <a:pt x="105" y="139"/>
                  <a:pt x="99" y="137"/>
                  <a:pt x="93" y="134"/>
                </a:cubicBezTo>
                <a:cubicBezTo>
                  <a:pt x="86" y="132"/>
                  <a:pt x="79" y="130"/>
                  <a:pt x="72" y="128"/>
                </a:cubicBezTo>
                <a:cubicBezTo>
                  <a:pt x="67" y="126"/>
                  <a:pt x="61" y="124"/>
                  <a:pt x="55" y="122"/>
                </a:cubicBezTo>
                <a:cubicBezTo>
                  <a:pt x="55" y="121"/>
                  <a:pt x="55" y="121"/>
                  <a:pt x="56" y="120"/>
                </a:cubicBezTo>
                <a:cubicBezTo>
                  <a:pt x="58" y="121"/>
                  <a:pt x="60" y="121"/>
                  <a:pt x="61" y="122"/>
                </a:cubicBezTo>
                <a:cubicBezTo>
                  <a:pt x="62" y="122"/>
                  <a:pt x="62" y="122"/>
                  <a:pt x="63" y="122"/>
                </a:cubicBezTo>
                <a:cubicBezTo>
                  <a:pt x="66" y="123"/>
                  <a:pt x="69" y="125"/>
                  <a:pt x="72" y="126"/>
                </a:cubicBezTo>
                <a:cubicBezTo>
                  <a:pt x="75" y="127"/>
                  <a:pt x="78" y="128"/>
                  <a:pt x="80" y="129"/>
                </a:cubicBezTo>
                <a:close/>
                <a:moveTo>
                  <a:pt x="74" y="129"/>
                </a:moveTo>
                <a:cubicBezTo>
                  <a:pt x="74" y="129"/>
                  <a:pt x="75" y="129"/>
                  <a:pt x="76" y="130"/>
                </a:cubicBezTo>
                <a:cubicBezTo>
                  <a:pt x="75" y="130"/>
                  <a:pt x="75" y="129"/>
                  <a:pt x="75" y="129"/>
                </a:cubicBezTo>
                <a:cubicBezTo>
                  <a:pt x="71" y="128"/>
                  <a:pt x="68" y="127"/>
                  <a:pt x="65" y="126"/>
                </a:cubicBezTo>
                <a:cubicBezTo>
                  <a:pt x="68" y="127"/>
                  <a:pt x="71" y="128"/>
                  <a:pt x="74" y="129"/>
                </a:cubicBezTo>
                <a:close/>
                <a:moveTo>
                  <a:pt x="130" y="152"/>
                </a:moveTo>
                <a:cubicBezTo>
                  <a:pt x="119" y="146"/>
                  <a:pt x="107" y="142"/>
                  <a:pt x="95" y="137"/>
                </a:cubicBezTo>
                <a:cubicBezTo>
                  <a:pt x="91" y="135"/>
                  <a:pt x="86" y="133"/>
                  <a:pt x="82" y="132"/>
                </a:cubicBezTo>
                <a:cubicBezTo>
                  <a:pt x="86" y="133"/>
                  <a:pt x="90" y="134"/>
                  <a:pt x="94" y="136"/>
                </a:cubicBezTo>
                <a:cubicBezTo>
                  <a:pt x="101" y="138"/>
                  <a:pt x="108" y="140"/>
                  <a:pt x="115" y="142"/>
                </a:cubicBezTo>
                <a:cubicBezTo>
                  <a:pt x="118" y="144"/>
                  <a:pt x="122" y="145"/>
                  <a:pt x="125" y="146"/>
                </a:cubicBezTo>
                <a:cubicBezTo>
                  <a:pt x="127" y="147"/>
                  <a:pt x="128" y="148"/>
                  <a:pt x="129" y="148"/>
                </a:cubicBezTo>
                <a:cubicBezTo>
                  <a:pt x="130" y="149"/>
                  <a:pt x="130" y="151"/>
                  <a:pt x="130" y="152"/>
                </a:cubicBezTo>
                <a:close/>
                <a:moveTo>
                  <a:pt x="63" y="129"/>
                </a:moveTo>
                <a:cubicBezTo>
                  <a:pt x="66" y="130"/>
                  <a:pt x="69" y="131"/>
                  <a:pt x="73" y="132"/>
                </a:cubicBezTo>
                <a:cubicBezTo>
                  <a:pt x="80" y="134"/>
                  <a:pt x="86" y="137"/>
                  <a:pt x="93" y="140"/>
                </a:cubicBezTo>
                <a:cubicBezTo>
                  <a:pt x="100" y="142"/>
                  <a:pt x="106" y="145"/>
                  <a:pt x="113" y="148"/>
                </a:cubicBezTo>
                <a:cubicBezTo>
                  <a:pt x="119" y="150"/>
                  <a:pt x="125" y="152"/>
                  <a:pt x="131" y="154"/>
                </a:cubicBezTo>
                <a:cubicBezTo>
                  <a:pt x="131" y="156"/>
                  <a:pt x="131" y="157"/>
                  <a:pt x="132" y="158"/>
                </a:cubicBezTo>
                <a:cubicBezTo>
                  <a:pt x="120" y="151"/>
                  <a:pt x="108" y="147"/>
                  <a:pt x="96" y="142"/>
                </a:cubicBezTo>
                <a:cubicBezTo>
                  <a:pt x="90" y="139"/>
                  <a:pt x="83" y="137"/>
                  <a:pt x="77" y="134"/>
                </a:cubicBezTo>
                <a:cubicBezTo>
                  <a:pt x="70" y="132"/>
                  <a:pt x="63" y="130"/>
                  <a:pt x="58" y="127"/>
                </a:cubicBezTo>
                <a:cubicBezTo>
                  <a:pt x="54" y="124"/>
                  <a:pt x="61" y="128"/>
                  <a:pt x="63" y="129"/>
                </a:cubicBezTo>
                <a:close/>
                <a:moveTo>
                  <a:pt x="132" y="163"/>
                </a:moveTo>
                <a:cubicBezTo>
                  <a:pt x="127" y="160"/>
                  <a:pt x="121" y="159"/>
                  <a:pt x="116" y="157"/>
                </a:cubicBezTo>
                <a:cubicBezTo>
                  <a:pt x="109" y="154"/>
                  <a:pt x="103" y="151"/>
                  <a:pt x="96" y="148"/>
                </a:cubicBezTo>
                <a:cubicBezTo>
                  <a:pt x="94" y="147"/>
                  <a:pt x="92" y="146"/>
                  <a:pt x="90" y="144"/>
                </a:cubicBezTo>
                <a:cubicBezTo>
                  <a:pt x="92" y="145"/>
                  <a:pt x="93" y="146"/>
                  <a:pt x="95" y="146"/>
                </a:cubicBezTo>
                <a:cubicBezTo>
                  <a:pt x="102" y="149"/>
                  <a:pt x="109" y="151"/>
                  <a:pt x="116" y="153"/>
                </a:cubicBezTo>
                <a:cubicBezTo>
                  <a:pt x="121" y="155"/>
                  <a:pt x="126" y="158"/>
                  <a:pt x="132" y="159"/>
                </a:cubicBezTo>
                <a:cubicBezTo>
                  <a:pt x="132" y="160"/>
                  <a:pt x="132" y="162"/>
                  <a:pt x="132" y="163"/>
                </a:cubicBezTo>
                <a:close/>
                <a:moveTo>
                  <a:pt x="129" y="162"/>
                </a:moveTo>
                <a:cubicBezTo>
                  <a:pt x="129" y="162"/>
                  <a:pt x="128" y="162"/>
                  <a:pt x="128" y="162"/>
                </a:cubicBezTo>
                <a:cubicBezTo>
                  <a:pt x="128" y="162"/>
                  <a:pt x="129" y="162"/>
                  <a:pt x="129" y="162"/>
                </a:cubicBezTo>
                <a:close/>
                <a:moveTo>
                  <a:pt x="130" y="163"/>
                </a:moveTo>
                <a:cubicBezTo>
                  <a:pt x="130" y="163"/>
                  <a:pt x="130" y="163"/>
                  <a:pt x="130" y="163"/>
                </a:cubicBezTo>
                <a:cubicBezTo>
                  <a:pt x="130" y="163"/>
                  <a:pt x="130" y="163"/>
                  <a:pt x="130" y="163"/>
                </a:cubicBezTo>
                <a:close/>
                <a:moveTo>
                  <a:pt x="132" y="164"/>
                </a:moveTo>
                <a:cubicBezTo>
                  <a:pt x="132" y="165"/>
                  <a:pt x="132" y="166"/>
                  <a:pt x="132" y="167"/>
                </a:cubicBezTo>
                <a:cubicBezTo>
                  <a:pt x="130" y="165"/>
                  <a:pt x="128" y="164"/>
                  <a:pt x="126" y="163"/>
                </a:cubicBezTo>
                <a:cubicBezTo>
                  <a:pt x="120" y="161"/>
                  <a:pt x="114" y="159"/>
                  <a:pt x="109" y="156"/>
                </a:cubicBezTo>
                <a:cubicBezTo>
                  <a:pt x="105" y="155"/>
                  <a:pt x="101" y="153"/>
                  <a:pt x="97" y="151"/>
                </a:cubicBezTo>
                <a:cubicBezTo>
                  <a:pt x="99" y="152"/>
                  <a:pt x="102" y="153"/>
                  <a:pt x="104" y="154"/>
                </a:cubicBezTo>
                <a:cubicBezTo>
                  <a:pt x="113" y="157"/>
                  <a:pt x="123" y="161"/>
                  <a:pt x="132" y="164"/>
                </a:cubicBezTo>
                <a:close/>
                <a:moveTo>
                  <a:pt x="132" y="169"/>
                </a:moveTo>
                <a:cubicBezTo>
                  <a:pt x="131" y="170"/>
                  <a:pt x="131" y="171"/>
                  <a:pt x="131" y="171"/>
                </a:cubicBezTo>
                <a:cubicBezTo>
                  <a:pt x="129" y="170"/>
                  <a:pt x="126" y="169"/>
                  <a:pt x="124" y="168"/>
                </a:cubicBezTo>
                <a:cubicBezTo>
                  <a:pt x="119" y="166"/>
                  <a:pt x="114" y="163"/>
                  <a:pt x="109" y="161"/>
                </a:cubicBezTo>
                <a:cubicBezTo>
                  <a:pt x="104" y="159"/>
                  <a:pt x="100" y="158"/>
                  <a:pt x="95" y="156"/>
                </a:cubicBezTo>
                <a:cubicBezTo>
                  <a:pt x="94" y="155"/>
                  <a:pt x="93" y="155"/>
                  <a:pt x="92" y="155"/>
                </a:cubicBezTo>
                <a:cubicBezTo>
                  <a:pt x="97" y="156"/>
                  <a:pt x="101" y="158"/>
                  <a:pt x="105" y="159"/>
                </a:cubicBezTo>
                <a:cubicBezTo>
                  <a:pt x="110" y="161"/>
                  <a:pt x="116" y="162"/>
                  <a:pt x="121" y="164"/>
                </a:cubicBezTo>
                <a:cubicBezTo>
                  <a:pt x="124" y="165"/>
                  <a:pt x="128" y="167"/>
                  <a:pt x="132" y="169"/>
                </a:cubicBezTo>
                <a:close/>
                <a:moveTo>
                  <a:pt x="90" y="159"/>
                </a:moveTo>
                <a:cubicBezTo>
                  <a:pt x="92" y="160"/>
                  <a:pt x="95" y="160"/>
                  <a:pt x="98" y="161"/>
                </a:cubicBezTo>
                <a:cubicBezTo>
                  <a:pt x="102" y="162"/>
                  <a:pt x="106" y="164"/>
                  <a:pt x="110" y="166"/>
                </a:cubicBezTo>
                <a:cubicBezTo>
                  <a:pt x="117" y="169"/>
                  <a:pt x="123" y="172"/>
                  <a:pt x="130" y="172"/>
                </a:cubicBezTo>
                <a:cubicBezTo>
                  <a:pt x="129" y="174"/>
                  <a:pt x="128" y="175"/>
                  <a:pt x="125" y="176"/>
                </a:cubicBezTo>
                <a:cubicBezTo>
                  <a:pt x="120" y="177"/>
                  <a:pt x="114" y="174"/>
                  <a:pt x="109" y="170"/>
                </a:cubicBezTo>
                <a:cubicBezTo>
                  <a:pt x="110" y="171"/>
                  <a:pt x="111" y="171"/>
                  <a:pt x="112" y="171"/>
                </a:cubicBezTo>
                <a:cubicBezTo>
                  <a:pt x="113" y="172"/>
                  <a:pt x="114" y="172"/>
                  <a:pt x="115" y="172"/>
                </a:cubicBezTo>
                <a:cubicBezTo>
                  <a:pt x="115" y="172"/>
                  <a:pt x="119" y="174"/>
                  <a:pt x="119" y="174"/>
                </a:cubicBezTo>
                <a:cubicBezTo>
                  <a:pt x="118" y="174"/>
                  <a:pt x="118" y="175"/>
                  <a:pt x="119" y="175"/>
                </a:cubicBezTo>
                <a:cubicBezTo>
                  <a:pt x="119" y="175"/>
                  <a:pt x="119" y="175"/>
                  <a:pt x="119" y="175"/>
                </a:cubicBezTo>
                <a:cubicBezTo>
                  <a:pt x="120" y="175"/>
                  <a:pt x="120" y="175"/>
                  <a:pt x="120" y="175"/>
                </a:cubicBezTo>
                <a:cubicBezTo>
                  <a:pt x="118" y="173"/>
                  <a:pt x="116" y="172"/>
                  <a:pt x="114" y="171"/>
                </a:cubicBezTo>
                <a:cubicBezTo>
                  <a:pt x="112" y="171"/>
                  <a:pt x="110" y="170"/>
                  <a:pt x="109" y="169"/>
                </a:cubicBezTo>
                <a:cubicBezTo>
                  <a:pt x="107" y="168"/>
                  <a:pt x="111" y="170"/>
                  <a:pt x="111" y="170"/>
                </a:cubicBezTo>
                <a:cubicBezTo>
                  <a:pt x="115" y="171"/>
                  <a:pt x="118" y="173"/>
                  <a:pt x="122" y="174"/>
                </a:cubicBezTo>
                <a:cubicBezTo>
                  <a:pt x="123" y="175"/>
                  <a:pt x="125" y="175"/>
                  <a:pt x="127" y="175"/>
                </a:cubicBezTo>
                <a:cubicBezTo>
                  <a:pt x="127" y="175"/>
                  <a:pt x="127" y="174"/>
                  <a:pt x="127" y="174"/>
                </a:cubicBezTo>
                <a:cubicBezTo>
                  <a:pt x="125" y="172"/>
                  <a:pt x="122" y="172"/>
                  <a:pt x="120" y="171"/>
                </a:cubicBezTo>
                <a:cubicBezTo>
                  <a:pt x="117" y="169"/>
                  <a:pt x="114" y="168"/>
                  <a:pt x="111" y="166"/>
                </a:cubicBezTo>
                <a:cubicBezTo>
                  <a:pt x="106" y="165"/>
                  <a:pt x="102" y="163"/>
                  <a:pt x="98" y="162"/>
                </a:cubicBezTo>
                <a:cubicBezTo>
                  <a:pt x="96" y="161"/>
                  <a:pt x="94" y="160"/>
                  <a:pt x="91" y="160"/>
                </a:cubicBezTo>
                <a:cubicBezTo>
                  <a:pt x="91" y="159"/>
                  <a:pt x="90" y="159"/>
                  <a:pt x="90" y="159"/>
                </a:cubicBezTo>
                <a:close/>
                <a:moveTo>
                  <a:pt x="96" y="162"/>
                </a:moveTo>
                <a:cubicBezTo>
                  <a:pt x="97" y="162"/>
                  <a:pt x="98" y="162"/>
                  <a:pt x="99" y="163"/>
                </a:cubicBezTo>
                <a:cubicBezTo>
                  <a:pt x="105" y="165"/>
                  <a:pt x="111" y="167"/>
                  <a:pt x="116" y="170"/>
                </a:cubicBezTo>
                <a:cubicBezTo>
                  <a:pt x="119" y="171"/>
                  <a:pt x="121" y="172"/>
                  <a:pt x="123" y="173"/>
                </a:cubicBezTo>
                <a:cubicBezTo>
                  <a:pt x="127" y="174"/>
                  <a:pt x="124" y="174"/>
                  <a:pt x="123" y="174"/>
                </a:cubicBezTo>
                <a:cubicBezTo>
                  <a:pt x="122" y="173"/>
                  <a:pt x="121" y="173"/>
                  <a:pt x="120" y="172"/>
                </a:cubicBezTo>
                <a:cubicBezTo>
                  <a:pt x="115" y="170"/>
                  <a:pt x="111" y="169"/>
                  <a:pt x="107" y="168"/>
                </a:cubicBezTo>
                <a:cubicBezTo>
                  <a:pt x="106" y="168"/>
                  <a:pt x="106" y="168"/>
                  <a:pt x="106" y="168"/>
                </a:cubicBezTo>
                <a:cubicBezTo>
                  <a:pt x="103" y="166"/>
                  <a:pt x="99" y="164"/>
                  <a:pt x="96" y="162"/>
                </a:cubicBezTo>
                <a:close/>
                <a:moveTo>
                  <a:pt x="79" y="150"/>
                </a:moveTo>
                <a:cubicBezTo>
                  <a:pt x="87" y="154"/>
                  <a:pt x="95" y="157"/>
                  <a:pt x="104" y="160"/>
                </a:cubicBezTo>
                <a:cubicBezTo>
                  <a:pt x="111" y="163"/>
                  <a:pt x="119" y="167"/>
                  <a:pt x="127" y="170"/>
                </a:cubicBezTo>
                <a:cubicBezTo>
                  <a:pt x="128" y="170"/>
                  <a:pt x="129" y="171"/>
                  <a:pt x="130" y="171"/>
                </a:cubicBezTo>
                <a:cubicBezTo>
                  <a:pt x="128" y="172"/>
                  <a:pt x="127" y="172"/>
                  <a:pt x="126" y="171"/>
                </a:cubicBezTo>
                <a:cubicBezTo>
                  <a:pt x="124" y="171"/>
                  <a:pt x="122" y="170"/>
                  <a:pt x="120" y="169"/>
                </a:cubicBezTo>
                <a:cubicBezTo>
                  <a:pt x="116" y="168"/>
                  <a:pt x="113" y="166"/>
                  <a:pt x="109" y="164"/>
                </a:cubicBezTo>
                <a:cubicBezTo>
                  <a:pt x="101" y="161"/>
                  <a:pt x="94" y="159"/>
                  <a:pt x="86" y="157"/>
                </a:cubicBezTo>
                <a:cubicBezTo>
                  <a:pt x="83" y="155"/>
                  <a:pt x="80" y="153"/>
                  <a:pt x="79" y="150"/>
                </a:cubicBezTo>
                <a:close/>
                <a:moveTo>
                  <a:pt x="78" y="146"/>
                </a:moveTo>
                <a:cubicBezTo>
                  <a:pt x="78" y="145"/>
                  <a:pt x="78" y="145"/>
                  <a:pt x="78" y="144"/>
                </a:cubicBezTo>
                <a:cubicBezTo>
                  <a:pt x="80" y="145"/>
                  <a:pt x="81" y="146"/>
                  <a:pt x="83" y="147"/>
                </a:cubicBezTo>
                <a:cubicBezTo>
                  <a:pt x="84" y="147"/>
                  <a:pt x="85" y="147"/>
                  <a:pt x="85" y="148"/>
                </a:cubicBezTo>
                <a:cubicBezTo>
                  <a:pt x="90" y="149"/>
                  <a:pt x="94" y="151"/>
                  <a:pt x="99" y="153"/>
                </a:cubicBezTo>
                <a:cubicBezTo>
                  <a:pt x="109" y="157"/>
                  <a:pt x="119" y="161"/>
                  <a:pt x="128" y="166"/>
                </a:cubicBezTo>
                <a:cubicBezTo>
                  <a:pt x="129" y="166"/>
                  <a:pt x="131" y="168"/>
                  <a:pt x="131" y="168"/>
                </a:cubicBezTo>
                <a:cubicBezTo>
                  <a:pt x="130" y="167"/>
                  <a:pt x="128" y="167"/>
                  <a:pt x="127" y="166"/>
                </a:cubicBezTo>
                <a:cubicBezTo>
                  <a:pt x="125" y="165"/>
                  <a:pt x="124" y="164"/>
                  <a:pt x="122" y="164"/>
                </a:cubicBezTo>
                <a:cubicBezTo>
                  <a:pt x="117" y="162"/>
                  <a:pt x="112" y="160"/>
                  <a:pt x="107" y="159"/>
                </a:cubicBezTo>
                <a:cubicBezTo>
                  <a:pt x="98" y="156"/>
                  <a:pt x="88" y="154"/>
                  <a:pt x="79" y="150"/>
                </a:cubicBezTo>
                <a:cubicBezTo>
                  <a:pt x="79" y="150"/>
                  <a:pt x="79" y="150"/>
                  <a:pt x="79" y="150"/>
                </a:cubicBezTo>
                <a:cubicBezTo>
                  <a:pt x="78" y="149"/>
                  <a:pt x="78" y="147"/>
                  <a:pt x="78" y="146"/>
                </a:cubicBezTo>
                <a:close/>
                <a:moveTo>
                  <a:pt x="77" y="141"/>
                </a:moveTo>
                <a:cubicBezTo>
                  <a:pt x="77" y="141"/>
                  <a:pt x="78" y="141"/>
                  <a:pt x="78" y="141"/>
                </a:cubicBezTo>
                <a:cubicBezTo>
                  <a:pt x="80" y="141"/>
                  <a:pt x="83" y="142"/>
                  <a:pt x="85" y="143"/>
                </a:cubicBezTo>
                <a:cubicBezTo>
                  <a:pt x="87" y="144"/>
                  <a:pt x="88" y="144"/>
                  <a:pt x="90" y="145"/>
                </a:cubicBezTo>
                <a:cubicBezTo>
                  <a:pt x="98" y="150"/>
                  <a:pt x="108" y="154"/>
                  <a:pt x="117" y="158"/>
                </a:cubicBezTo>
                <a:cubicBezTo>
                  <a:pt x="107" y="154"/>
                  <a:pt x="97" y="151"/>
                  <a:pt x="87" y="148"/>
                </a:cubicBezTo>
                <a:cubicBezTo>
                  <a:pt x="85" y="147"/>
                  <a:pt x="83" y="146"/>
                  <a:pt x="81" y="145"/>
                </a:cubicBezTo>
                <a:cubicBezTo>
                  <a:pt x="80" y="144"/>
                  <a:pt x="80" y="144"/>
                  <a:pt x="79" y="144"/>
                </a:cubicBezTo>
                <a:cubicBezTo>
                  <a:pt x="79" y="144"/>
                  <a:pt x="78" y="144"/>
                  <a:pt x="78" y="143"/>
                </a:cubicBezTo>
                <a:cubicBezTo>
                  <a:pt x="78" y="142"/>
                  <a:pt x="78" y="141"/>
                  <a:pt x="77" y="141"/>
                </a:cubicBezTo>
                <a:close/>
                <a:moveTo>
                  <a:pt x="76" y="138"/>
                </a:moveTo>
                <a:cubicBezTo>
                  <a:pt x="78" y="140"/>
                  <a:pt x="81" y="141"/>
                  <a:pt x="83" y="142"/>
                </a:cubicBezTo>
                <a:cubicBezTo>
                  <a:pt x="81" y="141"/>
                  <a:pt x="79" y="140"/>
                  <a:pt x="77" y="140"/>
                </a:cubicBezTo>
                <a:cubicBezTo>
                  <a:pt x="77" y="139"/>
                  <a:pt x="76" y="139"/>
                  <a:pt x="76" y="138"/>
                </a:cubicBezTo>
                <a:close/>
                <a:moveTo>
                  <a:pt x="57" y="127"/>
                </a:moveTo>
                <a:cubicBezTo>
                  <a:pt x="61" y="129"/>
                  <a:pt x="65" y="131"/>
                  <a:pt x="70" y="132"/>
                </a:cubicBezTo>
                <a:cubicBezTo>
                  <a:pt x="77" y="135"/>
                  <a:pt x="83" y="137"/>
                  <a:pt x="90" y="140"/>
                </a:cubicBezTo>
                <a:cubicBezTo>
                  <a:pt x="103" y="146"/>
                  <a:pt x="117" y="150"/>
                  <a:pt x="130" y="158"/>
                </a:cubicBezTo>
                <a:cubicBezTo>
                  <a:pt x="130" y="158"/>
                  <a:pt x="131" y="158"/>
                  <a:pt x="132" y="158"/>
                </a:cubicBezTo>
                <a:cubicBezTo>
                  <a:pt x="131" y="158"/>
                  <a:pt x="131" y="158"/>
                  <a:pt x="130" y="158"/>
                </a:cubicBezTo>
                <a:cubicBezTo>
                  <a:pt x="129" y="157"/>
                  <a:pt x="127" y="157"/>
                  <a:pt x="126" y="156"/>
                </a:cubicBezTo>
                <a:cubicBezTo>
                  <a:pt x="123" y="155"/>
                  <a:pt x="120" y="154"/>
                  <a:pt x="116" y="153"/>
                </a:cubicBezTo>
                <a:cubicBezTo>
                  <a:pt x="110" y="150"/>
                  <a:pt x="102" y="148"/>
                  <a:pt x="96" y="145"/>
                </a:cubicBezTo>
                <a:cubicBezTo>
                  <a:pt x="93" y="145"/>
                  <a:pt x="90" y="144"/>
                  <a:pt x="87" y="143"/>
                </a:cubicBezTo>
                <a:cubicBezTo>
                  <a:pt x="84" y="141"/>
                  <a:pt x="80" y="139"/>
                  <a:pt x="77" y="138"/>
                </a:cubicBezTo>
                <a:cubicBezTo>
                  <a:pt x="76" y="138"/>
                  <a:pt x="75" y="137"/>
                  <a:pt x="75" y="137"/>
                </a:cubicBezTo>
                <a:cubicBezTo>
                  <a:pt x="74" y="137"/>
                  <a:pt x="74" y="136"/>
                  <a:pt x="74" y="136"/>
                </a:cubicBezTo>
                <a:cubicBezTo>
                  <a:pt x="70" y="133"/>
                  <a:pt x="61" y="131"/>
                  <a:pt x="57" y="127"/>
                </a:cubicBezTo>
                <a:close/>
                <a:moveTo>
                  <a:pt x="55" y="123"/>
                </a:moveTo>
                <a:cubicBezTo>
                  <a:pt x="56" y="123"/>
                  <a:pt x="56" y="123"/>
                  <a:pt x="56" y="123"/>
                </a:cubicBezTo>
                <a:cubicBezTo>
                  <a:pt x="56" y="123"/>
                  <a:pt x="56" y="123"/>
                  <a:pt x="57" y="123"/>
                </a:cubicBezTo>
                <a:cubicBezTo>
                  <a:pt x="62" y="125"/>
                  <a:pt x="67" y="128"/>
                  <a:pt x="73" y="130"/>
                </a:cubicBezTo>
                <a:cubicBezTo>
                  <a:pt x="80" y="132"/>
                  <a:pt x="86" y="134"/>
                  <a:pt x="93" y="137"/>
                </a:cubicBezTo>
                <a:cubicBezTo>
                  <a:pt x="106" y="142"/>
                  <a:pt x="119" y="146"/>
                  <a:pt x="131" y="153"/>
                </a:cubicBezTo>
                <a:cubicBezTo>
                  <a:pt x="131" y="153"/>
                  <a:pt x="131" y="153"/>
                  <a:pt x="131" y="154"/>
                </a:cubicBezTo>
                <a:cubicBezTo>
                  <a:pt x="126" y="151"/>
                  <a:pt x="120" y="150"/>
                  <a:pt x="115" y="148"/>
                </a:cubicBezTo>
                <a:cubicBezTo>
                  <a:pt x="108" y="145"/>
                  <a:pt x="101" y="142"/>
                  <a:pt x="95" y="140"/>
                </a:cubicBezTo>
                <a:cubicBezTo>
                  <a:pt x="88" y="137"/>
                  <a:pt x="81" y="134"/>
                  <a:pt x="75" y="132"/>
                </a:cubicBezTo>
                <a:cubicBezTo>
                  <a:pt x="68" y="130"/>
                  <a:pt x="62" y="127"/>
                  <a:pt x="56" y="125"/>
                </a:cubicBezTo>
                <a:cubicBezTo>
                  <a:pt x="56" y="124"/>
                  <a:pt x="55" y="124"/>
                  <a:pt x="55" y="123"/>
                </a:cubicBezTo>
                <a:close/>
                <a:moveTo>
                  <a:pt x="56" y="120"/>
                </a:moveTo>
                <a:cubicBezTo>
                  <a:pt x="56" y="119"/>
                  <a:pt x="56" y="118"/>
                  <a:pt x="57" y="118"/>
                </a:cubicBezTo>
                <a:cubicBezTo>
                  <a:pt x="62" y="120"/>
                  <a:pt x="68" y="121"/>
                  <a:pt x="73" y="123"/>
                </a:cubicBezTo>
                <a:cubicBezTo>
                  <a:pt x="74" y="123"/>
                  <a:pt x="74" y="123"/>
                  <a:pt x="75" y="123"/>
                </a:cubicBezTo>
                <a:cubicBezTo>
                  <a:pt x="75" y="123"/>
                  <a:pt x="76" y="123"/>
                  <a:pt x="76" y="123"/>
                </a:cubicBezTo>
                <a:cubicBezTo>
                  <a:pt x="83" y="126"/>
                  <a:pt x="91" y="128"/>
                  <a:pt x="98" y="131"/>
                </a:cubicBezTo>
                <a:cubicBezTo>
                  <a:pt x="104" y="133"/>
                  <a:pt x="110" y="137"/>
                  <a:pt x="116" y="138"/>
                </a:cubicBezTo>
                <a:cubicBezTo>
                  <a:pt x="120" y="140"/>
                  <a:pt x="124" y="140"/>
                  <a:pt x="127" y="142"/>
                </a:cubicBezTo>
                <a:cubicBezTo>
                  <a:pt x="126" y="142"/>
                  <a:pt x="125" y="142"/>
                  <a:pt x="124" y="142"/>
                </a:cubicBezTo>
                <a:cubicBezTo>
                  <a:pt x="124" y="141"/>
                  <a:pt x="123" y="141"/>
                  <a:pt x="123" y="141"/>
                </a:cubicBezTo>
                <a:cubicBezTo>
                  <a:pt x="121" y="141"/>
                  <a:pt x="119" y="140"/>
                  <a:pt x="118" y="140"/>
                </a:cubicBezTo>
                <a:cubicBezTo>
                  <a:pt x="111" y="137"/>
                  <a:pt x="104" y="135"/>
                  <a:pt x="97" y="133"/>
                </a:cubicBezTo>
                <a:cubicBezTo>
                  <a:pt x="93" y="132"/>
                  <a:pt x="89" y="131"/>
                  <a:pt x="85" y="129"/>
                </a:cubicBezTo>
                <a:cubicBezTo>
                  <a:pt x="76" y="126"/>
                  <a:pt x="67" y="123"/>
                  <a:pt x="58" y="120"/>
                </a:cubicBezTo>
                <a:cubicBezTo>
                  <a:pt x="58" y="120"/>
                  <a:pt x="58" y="120"/>
                  <a:pt x="58" y="120"/>
                </a:cubicBezTo>
                <a:cubicBezTo>
                  <a:pt x="57" y="120"/>
                  <a:pt x="56" y="120"/>
                  <a:pt x="56" y="120"/>
                </a:cubicBezTo>
                <a:close/>
                <a:moveTo>
                  <a:pt x="60" y="118"/>
                </a:moveTo>
                <a:cubicBezTo>
                  <a:pt x="56" y="117"/>
                  <a:pt x="61" y="118"/>
                  <a:pt x="62" y="119"/>
                </a:cubicBezTo>
                <a:cubicBezTo>
                  <a:pt x="63" y="119"/>
                  <a:pt x="65" y="120"/>
                  <a:pt x="66" y="120"/>
                </a:cubicBezTo>
                <a:cubicBezTo>
                  <a:pt x="67" y="120"/>
                  <a:pt x="68" y="121"/>
                  <a:pt x="69" y="121"/>
                </a:cubicBezTo>
                <a:cubicBezTo>
                  <a:pt x="66" y="120"/>
                  <a:pt x="63" y="119"/>
                  <a:pt x="60" y="118"/>
                </a:cubicBezTo>
                <a:close/>
                <a:moveTo>
                  <a:pt x="57" y="117"/>
                </a:moveTo>
                <a:cubicBezTo>
                  <a:pt x="58" y="116"/>
                  <a:pt x="58" y="116"/>
                  <a:pt x="58" y="115"/>
                </a:cubicBezTo>
                <a:cubicBezTo>
                  <a:pt x="66" y="119"/>
                  <a:pt x="75" y="120"/>
                  <a:pt x="83" y="122"/>
                </a:cubicBezTo>
                <a:cubicBezTo>
                  <a:pt x="86" y="123"/>
                  <a:pt x="88" y="124"/>
                  <a:pt x="91" y="125"/>
                </a:cubicBezTo>
                <a:cubicBezTo>
                  <a:pt x="98" y="127"/>
                  <a:pt x="105" y="130"/>
                  <a:pt x="112" y="133"/>
                </a:cubicBezTo>
                <a:cubicBezTo>
                  <a:pt x="116" y="134"/>
                  <a:pt x="120" y="136"/>
                  <a:pt x="123" y="138"/>
                </a:cubicBezTo>
                <a:cubicBezTo>
                  <a:pt x="123" y="138"/>
                  <a:pt x="125" y="138"/>
                  <a:pt x="126" y="139"/>
                </a:cubicBezTo>
                <a:cubicBezTo>
                  <a:pt x="126" y="139"/>
                  <a:pt x="126" y="139"/>
                  <a:pt x="126" y="139"/>
                </a:cubicBezTo>
                <a:cubicBezTo>
                  <a:pt x="126" y="139"/>
                  <a:pt x="125" y="139"/>
                  <a:pt x="125" y="139"/>
                </a:cubicBezTo>
                <a:cubicBezTo>
                  <a:pt x="123" y="139"/>
                  <a:pt x="121" y="138"/>
                  <a:pt x="119" y="137"/>
                </a:cubicBezTo>
                <a:cubicBezTo>
                  <a:pt x="107" y="131"/>
                  <a:pt x="93" y="127"/>
                  <a:pt x="79" y="123"/>
                </a:cubicBezTo>
                <a:cubicBezTo>
                  <a:pt x="79" y="123"/>
                  <a:pt x="79" y="123"/>
                  <a:pt x="78" y="123"/>
                </a:cubicBezTo>
                <a:cubicBezTo>
                  <a:pt x="71" y="121"/>
                  <a:pt x="64" y="118"/>
                  <a:pt x="57" y="117"/>
                </a:cubicBezTo>
                <a:close/>
                <a:moveTo>
                  <a:pt x="60" y="115"/>
                </a:moveTo>
                <a:cubicBezTo>
                  <a:pt x="62" y="116"/>
                  <a:pt x="64" y="116"/>
                  <a:pt x="65" y="117"/>
                </a:cubicBezTo>
                <a:cubicBezTo>
                  <a:pt x="64" y="116"/>
                  <a:pt x="62" y="116"/>
                  <a:pt x="60" y="115"/>
                </a:cubicBezTo>
                <a:close/>
                <a:moveTo>
                  <a:pt x="59" y="114"/>
                </a:moveTo>
                <a:cubicBezTo>
                  <a:pt x="60" y="114"/>
                  <a:pt x="60" y="113"/>
                  <a:pt x="61" y="112"/>
                </a:cubicBezTo>
                <a:cubicBezTo>
                  <a:pt x="73" y="118"/>
                  <a:pt x="87" y="120"/>
                  <a:pt x="100" y="124"/>
                </a:cubicBezTo>
                <a:cubicBezTo>
                  <a:pt x="107" y="126"/>
                  <a:pt x="114" y="129"/>
                  <a:pt x="120" y="132"/>
                </a:cubicBezTo>
                <a:cubicBezTo>
                  <a:pt x="121" y="133"/>
                  <a:pt x="122" y="133"/>
                  <a:pt x="123" y="134"/>
                </a:cubicBezTo>
                <a:cubicBezTo>
                  <a:pt x="124" y="134"/>
                  <a:pt x="124" y="135"/>
                  <a:pt x="124" y="135"/>
                </a:cubicBezTo>
                <a:cubicBezTo>
                  <a:pt x="123" y="135"/>
                  <a:pt x="122" y="135"/>
                  <a:pt x="122" y="134"/>
                </a:cubicBezTo>
                <a:cubicBezTo>
                  <a:pt x="119" y="133"/>
                  <a:pt x="117" y="132"/>
                  <a:pt x="114" y="131"/>
                </a:cubicBezTo>
                <a:cubicBezTo>
                  <a:pt x="101" y="126"/>
                  <a:pt x="89" y="123"/>
                  <a:pt x="76" y="120"/>
                </a:cubicBezTo>
                <a:cubicBezTo>
                  <a:pt x="76" y="120"/>
                  <a:pt x="76" y="120"/>
                  <a:pt x="75" y="119"/>
                </a:cubicBezTo>
                <a:cubicBezTo>
                  <a:pt x="70" y="118"/>
                  <a:pt x="65" y="116"/>
                  <a:pt x="59" y="114"/>
                </a:cubicBezTo>
                <a:close/>
                <a:moveTo>
                  <a:pt x="73" y="116"/>
                </a:moveTo>
                <a:cubicBezTo>
                  <a:pt x="74" y="116"/>
                  <a:pt x="75" y="116"/>
                  <a:pt x="76" y="117"/>
                </a:cubicBezTo>
                <a:cubicBezTo>
                  <a:pt x="79" y="118"/>
                  <a:pt x="83" y="119"/>
                  <a:pt x="86" y="120"/>
                </a:cubicBezTo>
                <a:cubicBezTo>
                  <a:pt x="82" y="118"/>
                  <a:pt x="77" y="117"/>
                  <a:pt x="73" y="116"/>
                </a:cubicBezTo>
                <a:close/>
                <a:moveTo>
                  <a:pt x="61" y="111"/>
                </a:moveTo>
                <a:cubicBezTo>
                  <a:pt x="61" y="111"/>
                  <a:pt x="62" y="110"/>
                  <a:pt x="62" y="110"/>
                </a:cubicBezTo>
                <a:cubicBezTo>
                  <a:pt x="66" y="112"/>
                  <a:pt x="70" y="113"/>
                  <a:pt x="75" y="114"/>
                </a:cubicBezTo>
                <a:cubicBezTo>
                  <a:pt x="80" y="115"/>
                  <a:pt x="85" y="117"/>
                  <a:pt x="90" y="119"/>
                </a:cubicBezTo>
                <a:cubicBezTo>
                  <a:pt x="101" y="122"/>
                  <a:pt x="112" y="125"/>
                  <a:pt x="122" y="130"/>
                </a:cubicBezTo>
                <a:cubicBezTo>
                  <a:pt x="120" y="129"/>
                  <a:pt x="117" y="129"/>
                  <a:pt x="115" y="128"/>
                </a:cubicBezTo>
                <a:cubicBezTo>
                  <a:pt x="112" y="127"/>
                  <a:pt x="110" y="126"/>
                  <a:pt x="107" y="125"/>
                </a:cubicBezTo>
                <a:cubicBezTo>
                  <a:pt x="102" y="123"/>
                  <a:pt x="97" y="122"/>
                  <a:pt x="92" y="120"/>
                </a:cubicBezTo>
                <a:cubicBezTo>
                  <a:pt x="81" y="118"/>
                  <a:pt x="71" y="115"/>
                  <a:pt x="61" y="111"/>
                </a:cubicBezTo>
                <a:close/>
                <a:moveTo>
                  <a:pt x="62" y="107"/>
                </a:moveTo>
                <a:cubicBezTo>
                  <a:pt x="62" y="105"/>
                  <a:pt x="62" y="104"/>
                  <a:pt x="62" y="103"/>
                </a:cubicBezTo>
                <a:cubicBezTo>
                  <a:pt x="62" y="103"/>
                  <a:pt x="63" y="103"/>
                  <a:pt x="63" y="103"/>
                </a:cubicBezTo>
                <a:cubicBezTo>
                  <a:pt x="68" y="105"/>
                  <a:pt x="73" y="107"/>
                  <a:pt x="78" y="109"/>
                </a:cubicBezTo>
                <a:cubicBezTo>
                  <a:pt x="83" y="111"/>
                  <a:pt x="89" y="112"/>
                  <a:pt x="94" y="114"/>
                </a:cubicBezTo>
                <a:cubicBezTo>
                  <a:pt x="99" y="116"/>
                  <a:pt x="105" y="118"/>
                  <a:pt x="111" y="120"/>
                </a:cubicBezTo>
                <a:cubicBezTo>
                  <a:pt x="114" y="121"/>
                  <a:pt x="117" y="122"/>
                  <a:pt x="120" y="124"/>
                </a:cubicBezTo>
                <a:cubicBezTo>
                  <a:pt x="121" y="124"/>
                  <a:pt x="123" y="125"/>
                  <a:pt x="123" y="125"/>
                </a:cubicBezTo>
                <a:cubicBezTo>
                  <a:pt x="123" y="125"/>
                  <a:pt x="123" y="125"/>
                  <a:pt x="123" y="125"/>
                </a:cubicBezTo>
                <a:cubicBezTo>
                  <a:pt x="123" y="125"/>
                  <a:pt x="122" y="125"/>
                  <a:pt x="121" y="124"/>
                </a:cubicBezTo>
                <a:cubicBezTo>
                  <a:pt x="111" y="120"/>
                  <a:pt x="100" y="118"/>
                  <a:pt x="90" y="115"/>
                </a:cubicBezTo>
                <a:cubicBezTo>
                  <a:pt x="84" y="113"/>
                  <a:pt x="78" y="112"/>
                  <a:pt x="73" y="110"/>
                </a:cubicBezTo>
                <a:cubicBezTo>
                  <a:pt x="71" y="109"/>
                  <a:pt x="68" y="109"/>
                  <a:pt x="66" y="109"/>
                </a:cubicBezTo>
                <a:cubicBezTo>
                  <a:pt x="66" y="108"/>
                  <a:pt x="65" y="108"/>
                  <a:pt x="63" y="108"/>
                </a:cubicBezTo>
                <a:cubicBezTo>
                  <a:pt x="64" y="108"/>
                  <a:pt x="64" y="107"/>
                  <a:pt x="63" y="107"/>
                </a:cubicBezTo>
                <a:cubicBezTo>
                  <a:pt x="63" y="107"/>
                  <a:pt x="63" y="107"/>
                  <a:pt x="62" y="107"/>
                </a:cubicBezTo>
                <a:close/>
                <a:moveTo>
                  <a:pt x="62" y="102"/>
                </a:moveTo>
                <a:cubicBezTo>
                  <a:pt x="63" y="101"/>
                  <a:pt x="63" y="100"/>
                  <a:pt x="63" y="100"/>
                </a:cubicBezTo>
                <a:cubicBezTo>
                  <a:pt x="63" y="100"/>
                  <a:pt x="63" y="100"/>
                  <a:pt x="63" y="100"/>
                </a:cubicBezTo>
                <a:cubicBezTo>
                  <a:pt x="63" y="100"/>
                  <a:pt x="64" y="100"/>
                  <a:pt x="65" y="100"/>
                </a:cubicBezTo>
                <a:cubicBezTo>
                  <a:pt x="65" y="101"/>
                  <a:pt x="65" y="101"/>
                  <a:pt x="66" y="101"/>
                </a:cubicBezTo>
                <a:cubicBezTo>
                  <a:pt x="76" y="104"/>
                  <a:pt x="86" y="107"/>
                  <a:pt x="95" y="110"/>
                </a:cubicBezTo>
                <a:cubicBezTo>
                  <a:pt x="100" y="112"/>
                  <a:pt x="106" y="113"/>
                  <a:pt x="111" y="115"/>
                </a:cubicBezTo>
                <a:cubicBezTo>
                  <a:pt x="114" y="117"/>
                  <a:pt x="117" y="118"/>
                  <a:pt x="120" y="119"/>
                </a:cubicBezTo>
                <a:cubicBezTo>
                  <a:pt x="121" y="120"/>
                  <a:pt x="126" y="122"/>
                  <a:pt x="122" y="121"/>
                </a:cubicBezTo>
                <a:cubicBezTo>
                  <a:pt x="112" y="118"/>
                  <a:pt x="102" y="114"/>
                  <a:pt x="92" y="111"/>
                </a:cubicBezTo>
                <a:cubicBezTo>
                  <a:pt x="87" y="110"/>
                  <a:pt x="81" y="109"/>
                  <a:pt x="76" y="107"/>
                </a:cubicBezTo>
                <a:cubicBezTo>
                  <a:pt x="72" y="105"/>
                  <a:pt x="67" y="104"/>
                  <a:pt x="63" y="102"/>
                </a:cubicBezTo>
                <a:cubicBezTo>
                  <a:pt x="63" y="102"/>
                  <a:pt x="63" y="102"/>
                  <a:pt x="62" y="102"/>
                </a:cubicBezTo>
                <a:close/>
                <a:moveTo>
                  <a:pt x="64" y="97"/>
                </a:moveTo>
                <a:cubicBezTo>
                  <a:pt x="64" y="96"/>
                  <a:pt x="64" y="95"/>
                  <a:pt x="65" y="95"/>
                </a:cubicBezTo>
                <a:cubicBezTo>
                  <a:pt x="72" y="98"/>
                  <a:pt x="80" y="100"/>
                  <a:pt x="88" y="102"/>
                </a:cubicBezTo>
                <a:cubicBezTo>
                  <a:pt x="92" y="103"/>
                  <a:pt x="95" y="104"/>
                  <a:pt x="99" y="106"/>
                </a:cubicBezTo>
                <a:cubicBezTo>
                  <a:pt x="105" y="108"/>
                  <a:pt x="111" y="110"/>
                  <a:pt x="118" y="112"/>
                </a:cubicBezTo>
                <a:cubicBezTo>
                  <a:pt x="120" y="113"/>
                  <a:pt x="121" y="113"/>
                  <a:pt x="121" y="113"/>
                </a:cubicBezTo>
                <a:cubicBezTo>
                  <a:pt x="121" y="113"/>
                  <a:pt x="121" y="113"/>
                  <a:pt x="121" y="114"/>
                </a:cubicBezTo>
                <a:cubicBezTo>
                  <a:pt x="121" y="114"/>
                  <a:pt x="118" y="113"/>
                  <a:pt x="116" y="112"/>
                </a:cubicBezTo>
                <a:cubicBezTo>
                  <a:pt x="113" y="112"/>
                  <a:pt x="110" y="111"/>
                  <a:pt x="107" y="110"/>
                </a:cubicBezTo>
                <a:cubicBezTo>
                  <a:pt x="92" y="106"/>
                  <a:pt x="78" y="102"/>
                  <a:pt x="64" y="97"/>
                </a:cubicBezTo>
                <a:close/>
                <a:moveTo>
                  <a:pt x="66" y="95"/>
                </a:moveTo>
                <a:cubicBezTo>
                  <a:pt x="67" y="95"/>
                  <a:pt x="68" y="95"/>
                  <a:pt x="69" y="96"/>
                </a:cubicBezTo>
                <a:cubicBezTo>
                  <a:pt x="70" y="96"/>
                  <a:pt x="71" y="96"/>
                  <a:pt x="71" y="96"/>
                </a:cubicBezTo>
                <a:cubicBezTo>
                  <a:pt x="70" y="96"/>
                  <a:pt x="68" y="95"/>
                  <a:pt x="66" y="95"/>
                </a:cubicBezTo>
                <a:close/>
                <a:moveTo>
                  <a:pt x="65" y="94"/>
                </a:moveTo>
                <a:cubicBezTo>
                  <a:pt x="65" y="93"/>
                  <a:pt x="66" y="93"/>
                  <a:pt x="66" y="92"/>
                </a:cubicBezTo>
                <a:cubicBezTo>
                  <a:pt x="68" y="92"/>
                  <a:pt x="70" y="93"/>
                  <a:pt x="72" y="94"/>
                </a:cubicBezTo>
                <a:cubicBezTo>
                  <a:pt x="74" y="94"/>
                  <a:pt x="75" y="95"/>
                  <a:pt x="76" y="96"/>
                </a:cubicBezTo>
                <a:cubicBezTo>
                  <a:pt x="78" y="97"/>
                  <a:pt x="81" y="98"/>
                  <a:pt x="84" y="99"/>
                </a:cubicBezTo>
                <a:cubicBezTo>
                  <a:pt x="91" y="100"/>
                  <a:pt x="99" y="103"/>
                  <a:pt x="106" y="105"/>
                </a:cubicBezTo>
                <a:cubicBezTo>
                  <a:pt x="109" y="106"/>
                  <a:pt x="112" y="107"/>
                  <a:pt x="116" y="108"/>
                </a:cubicBezTo>
                <a:cubicBezTo>
                  <a:pt x="117" y="109"/>
                  <a:pt x="119" y="109"/>
                  <a:pt x="120" y="110"/>
                </a:cubicBezTo>
                <a:cubicBezTo>
                  <a:pt x="120" y="110"/>
                  <a:pt x="120" y="110"/>
                  <a:pt x="120" y="110"/>
                </a:cubicBezTo>
                <a:cubicBezTo>
                  <a:pt x="118" y="110"/>
                  <a:pt x="116" y="109"/>
                  <a:pt x="114" y="109"/>
                </a:cubicBezTo>
                <a:cubicBezTo>
                  <a:pt x="107" y="107"/>
                  <a:pt x="100" y="104"/>
                  <a:pt x="93" y="102"/>
                </a:cubicBezTo>
                <a:cubicBezTo>
                  <a:pt x="92" y="102"/>
                  <a:pt x="92" y="102"/>
                  <a:pt x="91" y="102"/>
                </a:cubicBezTo>
                <a:cubicBezTo>
                  <a:pt x="86" y="100"/>
                  <a:pt x="81" y="99"/>
                  <a:pt x="76" y="98"/>
                </a:cubicBezTo>
                <a:cubicBezTo>
                  <a:pt x="72" y="96"/>
                  <a:pt x="69" y="94"/>
                  <a:pt x="65" y="94"/>
                </a:cubicBezTo>
                <a:close/>
                <a:moveTo>
                  <a:pt x="66" y="80"/>
                </a:moveTo>
                <a:cubicBezTo>
                  <a:pt x="69" y="80"/>
                  <a:pt x="71" y="81"/>
                  <a:pt x="74" y="82"/>
                </a:cubicBezTo>
                <a:cubicBezTo>
                  <a:pt x="90" y="86"/>
                  <a:pt x="106" y="92"/>
                  <a:pt x="122" y="96"/>
                </a:cubicBezTo>
                <a:cubicBezTo>
                  <a:pt x="121" y="97"/>
                  <a:pt x="121" y="97"/>
                  <a:pt x="120" y="98"/>
                </a:cubicBezTo>
                <a:cubicBezTo>
                  <a:pt x="113" y="95"/>
                  <a:pt x="104" y="93"/>
                  <a:pt x="97" y="91"/>
                </a:cubicBezTo>
                <a:cubicBezTo>
                  <a:pt x="87" y="89"/>
                  <a:pt x="77" y="87"/>
                  <a:pt x="68" y="83"/>
                </a:cubicBezTo>
                <a:cubicBezTo>
                  <a:pt x="68" y="83"/>
                  <a:pt x="68" y="84"/>
                  <a:pt x="68" y="84"/>
                </a:cubicBezTo>
                <a:cubicBezTo>
                  <a:pt x="76" y="89"/>
                  <a:pt x="85" y="91"/>
                  <a:pt x="94" y="94"/>
                </a:cubicBezTo>
                <a:cubicBezTo>
                  <a:pt x="101" y="97"/>
                  <a:pt x="110" y="101"/>
                  <a:pt x="118" y="101"/>
                </a:cubicBezTo>
                <a:cubicBezTo>
                  <a:pt x="109" y="101"/>
                  <a:pt x="99" y="98"/>
                  <a:pt x="90" y="95"/>
                </a:cubicBezTo>
                <a:cubicBezTo>
                  <a:pt x="87" y="94"/>
                  <a:pt x="84" y="93"/>
                  <a:pt x="81" y="92"/>
                </a:cubicBezTo>
                <a:cubicBezTo>
                  <a:pt x="76" y="91"/>
                  <a:pt x="72" y="89"/>
                  <a:pt x="67" y="88"/>
                </a:cubicBezTo>
                <a:cubicBezTo>
                  <a:pt x="67" y="88"/>
                  <a:pt x="67" y="88"/>
                  <a:pt x="67" y="88"/>
                </a:cubicBezTo>
                <a:cubicBezTo>
                  <a:pt x="68" y="85"/>
                  <a:pt x="68" y="81"/>
                  <a:pt x="66" y="80"/>
                </a:cubicBezTo>
                <a:close/>
                <a:moveTo>
                  <a:pt x="50" y="75"/>
                </a:moveTo>
                <a:cubicBezTo>
                  <a:pt x="46" y="74"/>
                  <a:pt x="43" y="73"/>
                  <a:pt x="39" y="72"/>
                </a:cubicBezTo>
                <a:cubicBezTo>
                  <a:pt x="38" y="71"/>
                  <a:pt x="29" y="69"/>
                  <a:pt x="34" y="70"/>
                </a:cubicBezTo>
                <a:cubicBezTo>
                  <a:pt x="50" y="71"/>
                  <a:pt x="67" y="78"/>
                  <a:pt x="83" y="83"/>
                </a:cubicBezTo>
                <a:cubicBezTo>
                  <a:pt x="91" y="86"/>
                  <a:pt x="99" y="89"/>
                  <a:pt x="107" y="90"/>
                </a:cubicBezTo>
                <a:cubicBezTo>
                  <a:pt x="112" y="92"/>
                  <a:pt x="117" y="92"/>
                  <a:pt x="121" y="95"/>
                </a:cubicBezTo>
                <a:cubicBezTo>
                  <a:pt x="105" y="91"/>
                  <a:pt x="90" y="86"/>
                  <a:pt x="74" y="81"/>
                </a:cubicBezTo>
                <a:cubicBezTo>
                  <a:pt x="66" y="79"/>
                  <a:pt x="58" y="77"/>
                  <a:pt x="50" y="75"/>
                </a:cubicBezTo>
                <a:close/>
                <a:moveTo>
                  <a:pt x="45" y="78"/>
                </a:moveTo>
                <a:cubicBezTo>
                  <a:pt x="42" y="77"/>
                  <a:pt x="39" y="76"/>
                  <a:pt x="37" y="75"/>
                </a:cubicBezTo>
                <a:cubicBezTo>
                  <a:pt x="35" y="74"/>
                  <a:pt x="34" y="74"/>
                  <a:pt x="32" y="73"/>
                </a:cubicBezTo>
                <a:cubicBezTo>
                  <a:pt x="31" y="72"/>
                  <a:pt x="31" y="72"/>
                  <a:pt x="33" y="73"/>
                </a:cubicBezTo>
                <a:cubicBezTo>
                  <a:pt x="37" y="74"/>
                  <a:pt x="42" y="76"/>
                  <a:pt x="47" y="77"/>
                </a:cubicBezTo>
                <a:cubicBezTo>
                  <a:pt x="52" y="78"/>
                  <a:pt x="56" y="79"/>
                  <a:pt x="61" y="80"/>
                </a:cubicBezTo>
                <a:cubicBezTo>
                  <a:pt x="61" y="80"/>
                  <a:pt x="60" y="81"/>
                  <a:pt x="60" y="81"/>
                </a:cubicBezTo>
                <a:cubicBezTo>
                  <a:pt x="55" y="80"/>
                  <a:pt x="50" y="79"/>
                  <a:pt x="45" y="78"/>
                </a:cubicBezTo>
                <a:close/>
                <a:moveTo>
                  <a:pt x="40" y="83"/>
                </a:moveTo>
                <a:cubicBezTo>
                  <a:pt x="39" y="82"/>
                  <a:pt x="37" y="82"/>
                  <a:pt x="35" y="81"/>
                </a:cubicBezTo>
                <a:cubicBezTo>
                  <a:pt x="34" y="81"/>
                  <a:pt x="26" y="78"/>
                  <a:pt x="31" y="79"/>
                </a:cubicBezTo>
                <a:cubicBezTo>
                  <a:pt x="34" y="80"/>
                  <a:pt x="38" y="81"/>
                  <a:pt x="42" y="82"/>
                </a:cubicBezTo>
                <a:cubicBezTo>
                  <a:pt x="41" y="82"/>
                  <a:pt x="41" y="83"/>
                  <a:pt x="40" y="83"/>
                </a:cubicBezTo>
                <a:close/>
                <a:moveTo>
                  <a:pt x="38" y="87"/>
                </a:moveTo>
                <a:cubicBezTo>
                  <a:pt x="36" y="86"/>
                  <a:pt x="34" y="85"/>
                  <a:pt x="32" y="84"/>
                </a:cubicBezTo>
                <a:cubicBezTo>
                  <a:pt x="31" y="83"/>
                  <a:pt x="26" y="80"/>
                  <a:pt x="29" y="81"/>
                </a:cubicBezTo>
                <a:cubicBezTo>
                  <a:pt x="33" y="82"/>
                  <a:pt x="36" y="84"/>
                  <a:pt x="40" y="84"/>
                </a:cubicBezTo>
                <a:cubicBezTo>
                  <a:pt x="39" y="85"/>
                  <a:pt x="39" y="86"/>
                  <a:pt x="38" y="87"/>
                </a:cubicBezTo>
                <a:close/>
                <a:moveTo>
                  <a:pt x="36" y="90"/>
                </a:moveTo>
                <a:cubicBezTo>
                  <a:pt x="34" y="89"/>
                  <a:pt x="32" y="88"/>
                  <a:pt x="29" y="87"/>
                </a:cubicBezTo>
                <a:cubicBezTo>
                  <a:pt x="28" y="86"/>
                  <a:pt x="23" y="84"/>
                  <a:pt x="27" y="86"/>
                </a:cubicBezTo>
                <a:cubicBezTo>
                  <a:pt x="31" y="86"/>
                  <a:pt x="34" y="87"/>
                  <a:pt x="37" y="88"/>
                </a:cubicBezTo>
                <a:cubicBezTo>
                  <a:pt x="37" y="88"/>
                  <a:pt x="37" y="88"/>
                  <a:pt x="37" y="89"/>
                </a:cubicBezTo>
                <a:cubicBezTo>
                  <a:pt x="37" y="89"/>
                  <a:pt x="36" y="90"/>
                  <a:pt x="36" y="90"/>
                </a:cubicBezTo>
                <a:close/>
                <a:moveTo>
                  <a:pt x="34" y="94"/>
                </a:moveTo>
                <a:cubicBezTo>
                  <a:pt x="31" y="92"/>
                  <a:pt x="28" y="91"/>
                  <a:pt x="25" y="89"/>
                </a:cubicBezTo>
                <a:cubicBezTo>
                  <a:pt x="26" y="90"/>
                  <a:pt x="31" y="90"/>
                  <a:pt x="32" y="91"/>
                </a:cubicBezTo>
                <a:cubicBezTo>
                  <a:pt x="33" y="91"/>
                  <a:pt x="34" y="91"/>
                  <a:pt x="36" y="91"/>
                </a:cubicBezTo>
                <a:cubicBezTo>
                  <a:pt x="35" y="92"/>
                  <a:pt x="34" y="93"/>
                  <a:pt x="34" y="94"/>
                </a:cubicBezTo>
                <a:close/>
                <a:moveTo>
                  <a:pt x="32" y="97"/>
                </a:moveTo>
                <a:cubicBezTo>
                  <a:pt x="30" y="97"/>
                  <a:pt x="29" y="96"/>
                  <a:pt x="27" y="95"/>
                </a:cubicBezTo>
                <a:cubicBezTo>
                  <a:pt x="26" y="94"/>
                  <a:pt x="21" y="92"/>
                  <a:pt x="25" y="93"/>
                </a:cubicBezTo>
                <a:cubicBezTo>
                  <a:pt x="28" y="94"/>
                  <a:pt x="30" y="95"/>
                  <a:pt x="33" y="95"/>
                </a:cubicBezTo>
                <a:cubicBezTo>
                  <a:pt x="33" y="96"/>
                  <a:pt x="32" y="97"/>
                  <a:pt x="32" y="97"/>
                </a:cubicBezTo>
                <a:close/>
                <a:moveTo>
                  <a:pt x="30" y="100"/>
                </a:moveTo>
                <a:cubicBezTo>
                  <a:pt x="29" y="99"/>
                  <a:pt x="28" y="98"/>
                  <a:pt x="27" y="98"/>
                </a:cubicBezTo>
                <a:cubicBezTo>
                  <a:pt x="26" y="98"/>
                  <a:pt x="22" y="96"/>
                  <a:pt x="26" y="97"/>
                </a:cubicBezTo>
                <a:cubicBezTo>
                  <a:pt x="27" y="98"/>
                  <a:pt x="29" y="98"/>
                  <a:pt x="31" y="98"/>
                </a:cubicBezTo>
                <a:cubicBezTo>
                  <a:pt x="31" y="98"/>
                  <a:pt x="31" y="98"/>
                  <a:pt x="31" y="98"/>
                </a:cubicBezTo>
                <a:cubicBezTo>
                  <a:pt x="31" y="99"/>
                  <a:pt x="30" y="99"/>
                  <a:pt x="30" y="100"/>
                </a:cubicBezTo>
                <a:cubicBezTo>
                  <a:pt x="30" y="100"/>
                  <a:pt x="30" y="100"/>
                  <a:pt x="30" y="100"/>
                </a:cubicBezTo>
                <a:close/>
                <a:moveTo>
                  <a:pt x="25" y="101"/>
                </a:moveTo>
                <a:cubicBezTo>
                  <a:pt x="24" y="100"/>
                  <a:pt x="24" y="100"/>
                  <a:pt x="25" y="99"/>
                </a:cubicBezTo>
                <a:cubicBezTo>
                  <a:pt x="27" y="100"/>
                  <a:pt x="28" y="100"/>
                  <a:pt x="30" y="100"/>
                </a:cubicBezTo>
                <a:cubicBezTo>
                  <a:pt x="29" y="101"/>
                  <a:pt x="28" y="101"/>
                  <a:pt x="28" y="102"/>
                </a:cubicBezTo>
                <a:cubicBezTo>
                  <a:pt x="27" y="101"/>
                  <a:pt x="26" y="101"/>
                  <a:pt x="25" y="101"/>
                </a:cubicBezTo>
                <a:close/>
                <a:moveTo>
                  <a:pt x="27" y="103"/>
                </a:moveTo>
                <a:cubicBezTo>
                  <a:pt x="26" y="103"/>
                  <a:pt x="26" y="104"/>
                  <a:pt x="25" y="104"/>
                </a:cubicBezTo>
                <a:cubicBezTo>
                  <a:pt x="25" y="104"/>
                  <a:pt x="24" y="103"/>
                  <a:pt x="23" y="102"/>
                </a:cubicBezTo>
                <a:cubicBezTo>
                  <a:pt x="24" y="102"/>
                  <a:pt x="26" y="102"/>
                  <a:pt x="27" y="103"/>
                </a:cubicBezTo>
                <a:close/>
                <a:moveTo>
                  <a:pt x="23" y="107"/>
                </a:moveTo>
                <a:cubicBezTo>
                  <a:pt x="22" y="105"/>
                  <a:pt x="23" y="105"/>
                  <a:pt x="24" y="105"/>
                </a:cubicBezTo>
                <a:cubicBezTo>
                  <a:pt x="24" y="105"/>
                  <a:pt x="24" y="105"/>
                  <a:pt x="24" y="106"/>
                </a:cubicBezTo>
                <a:cubicBezTo>
                  <a:pt x="24" y="106"/>
                  <a:pt x="23" y="107"/>
                  <a:pt x="23" y="107"/>
                </a:cubicBezTo>
                <a:close/>
                <a:moveTo>
                  <a:pt x="22" y="108"/>
                </a:moveTo>
                <a:cubicBezTo>
                  <a:pt x="22" y="109"/>
                  <a:pt x="22" y="109"/>
                  <a:pt x="21" y="110"/>
                </a:cubicBezTo>
                <a:cubicBezTo>
                  <a:pt x="21" y="109"/>
                  <a:pt x="21" y="108"/>
                  <a:pt x="21" y="108"/>
                </a:cubicBezTo>
                <a:cubicBezTo>
                  <a:pt x="22" y="108"/>
                  <a:pt x="22" y="108"/>
                  <a:pt x="22" y="108"/>
                </a:cubicBezTo>
                <a:close/>
                <a:moveTo>
                  <a:pt x="21" y="111"/>
                </a:moveTo>
                <a:cubicBezTo>
                  <a:pt x="21" y="111"/>
                  <a:pt x="20" y="112"/>
                  <a:pt x="20" y="112"/>
                </a:cubicBezTo>
                <a:cubicBezTo>
                  <a:pt x="20" y="112"/>
                  <a:pt x="20" y="112"/>
                  <a:pt x="20" y="111"/>
                </a:cubicBezTo>
                <a:cubicBezTo>
                  <a:pt x="20" y="111"/>
                  <a:pt x="20" y="110"/>
                  <a:pt x="20" y="109"/>
                </a:cubicBezTo>
                <a:cubicBezTo>
                  <a:pt x="20" y="110"/>
                  <a:pt x="21" y="110"/>
                  <a:pt x="21" y="111"/>
                </a:cubicBezTo>
                <a:close/>
                <a:moveTo>
                  <a:pt x="20" y="107"/>
                </a:moveTo>
                <a:cubicBezTo>
                  <a:pt x="21" y="102"/>
                  <a:pt x="21" y="97"/>
                  <a:pt x="22" y="92"/>
                </a:cubicBezTo>
                <a:cubicBezTo>
                  <a:pt x="22" y="92"/>
                  <a:pt x="22" y="92"/>
                  <a:pt x="22" y="92"/>
                </a:cubicBezTo>
                <a:cubicBezTo>
                  <a:pt x="24" y="94"/>
                  <a:pt x="27" y="96"/>
                  <a:pt x="29" y="97"/>
                </a:cubicBezTo>
                <a:cubicBezTo>
                  <a:pt x="33" y="99"/>
                  <a:pt x="28" y="97"/>
                  <a:pt x="27" y="97"/>
                </a:cubicBezTo>
                <a:cubicBezTo>
                  <a:pt x="26" y="97"/>
                  <a:pt x="25" y="96"/>
                  <a:pt x="23" y="96"/>
                </a:cubicBezTo>
                <a:cubicBezTo>
                  <a:pt x="23" y="96"/>
                  <a:pt x="23" y="96"/>
                  <a:pt x="23" y="97"/>
                </a:cubicBezTo>
                <a:cubicBezTo>
                  <a:pt x="25" y="98"/>
                  <a:pt x="27" y="98"/>
                  <a:pt x="29" y="99"/>
                </a:cubicBezTo>
                <a:cubicBezTo>
                  <a:pt x="27" y="99"/>
                  <a:pt x="24" y="99"/>
                  <a:pt x="23" y="99"/>
                </a:cubicBezTo>
                <a:cubicBezTo>
                  <a:pt x="22" y="99"/>
                  <a:pt x="22" y="99"/>
                  <a:pt x="22" y="99"/>
                </a:cubicBezTo>
                <a:cubicBezTo>
                  <a:pt x="23" y="100"/>
                  <a:pt x="24" y="101"/>
                  <a:pt x="25" y="101"/>
                </a:cubicBezTo>
                <a:cubicBezTo>
                  <a:pt x="25" y="101"/>
                  <a:pt x="25" y="101"/>
                  <a:pt x="25" y="101"/>
                </a:cubicBezTo>
                <a:cubicBezTo>
                  <a:pt x="23" y="101"/>
                  <a:pt x="24" y="101"/>
                  <a:pt x="22" y="101"/>
                </a:cubicBezTo>
                <a:cubicBezTo>
                  <a:pt x="22" y="101"/>
                  <a:pt x="22" y="101"/>
                  <a:pt x="22" y="101"/>
                </a:cubicBezTo>
                <a:cubicBezTo>
                  <a:pt x="22" y="103"/>
                  <a:pt x="23" y="103"/>
                  <a:pt x="24" y="104"/>
                </a:cubicBezTo>
                <a:cubicBezTo>
                  <a:pt x="25" y="105"/>
                  <a:pt x="22" y="104"/>
                  <a:pt x="21" y="104"/>
                </a:cubicBezTo>
                <a:cubicBezTo>
                  <a:pt x="21" y="104"/>
                  <a:pt x="21" y="104"/>
                  <a:pt x="21" y="104"/>
                </a:cubicBezTo>
                <a:cubicBezTo>
                  <a:pt x="21" y="106"/>
                  <a:pt x="23" y="107"/>
                  <a:pt x="20" y="107"/>
                </a:cubicBezTo>
                <a:close/>
                <a:moveTo>
                  <a:pt x="22" y="92"/>
                </a:moveTo>
                <a:cubicBezTo>
                  <a:pt x="23" y="91"/>
                  <a:pt x="23" y="90"/>
                  <a:pt x="23" y="89"/>
                </a:cubicBezTo>
                <a:cubicBezTo>
                  <a:pt x="23" y="89"/>
                  <a:pt x="23" y="89"/>
                  <a:pt x="23" y="89"/>
                </a:cubicBezTo>
                <a:cubicBezTo>
                  <a:pt x="25" y="90"/>
                  <a:pt x="26" y="91"/>
                  <a:pt x="28" y="92"/>
                </a:cubicBezTo>
                <a:cubicBezTo>
                  <a:pt x="29" y="92"/>
                  <a:pt x="32" y="94"/>
                  <a:pt x="33" y="94"/>
                </a:cubicBezTo>
                <a:cubicBezTo>
                  <a:pt x="29" y="94"/>
                  <a:pt x="26" y="92"/>
                  <a:pt x="23" y="91"/>
                </a:cubicBezTo>
                <a:cubicBezTo>
                  <a:pt x="23" y="91"/>
                  <a:pt x="22" y="91"/>
                  <a:pt x="22" y="92"/>
                </a:cubicBezTo>
                <a:close/>
                <a:moveTo>
                  <a:pt x="23" y="88"/>
                </a:moveTo>
                <a:cubicBezTo>
                  <a:pt x="23" y="87"/>
                  <a:pt x="24" y="86"/>
                  <a:pt x="24" y="85"/>
                </a:cubicBezTo>
                <a:cubicBezTo>
                  <a:pt x="26" y="86"/>
                  <a:pt x="28" y="87"/>
                  <a:pt x="30" y="88"/>
                </a:cubicBezTo>
                <a:cubicBezTo>
                  <a:pt x="32" y="89"/>
                  <a:pt x="34" y="90"/>
                  <a:pt x="35" y="90"/>
                </a:cubicBezTo>
                <a:cubicBezTo>
                  <a:pt x="31" y="90"/>
                  <a:pt x="27" y="88"/>
                  <a:pt x="23" y="88"/>
                </a:cubicBezTo>
                <a:cubicBezTo>
                  <a:pt x="23" y="88"/>
                  <a:pt x="23" y="88"/>
                  <a:pt x="23" y="88"/>
                </a:cubicBezTo>
                <a:close/>
                <a:moveTo>
                  <a:pt x="24" y="84"/>
                </a:moveTo>
                <a:cubicBezTo>
                  <a:pt x="25" y="81"/>
                  <a:pt x="26" y="79"/>
                  <a:pt x="27" y="76"/>
                </a:cubicBezTo>
                <a:cubicBezTo>
                  <a:pt x="27" y="76"/>
                  <a:pt x="27" y="76"/>
                  <a:pt x="27" y="76"/>
                </a:cubicBezTo>
                <a:cubicBezTo>
                  <a:pt x="32" y="78"/>
                  <a:pt x="37" y="80"/>
                  <a:pt x="42" y="81"/>
                </a:cubicBezTo>
                <a:cubicBezTo>
                  <a:pt x="37" y="80"/>
                  <a:pt x="32" y="79"/>
                  <a:pt x="28" y="78"/>
                </a:cubicBezTo>
                <a:cubicBezTo>
                  <a:pt x="27" y="78"/>
                  <a:pt x="27" y="78"/>
                  <a:pt x="27" y="79"/>
                </a:cubicBezTo>
                <a:cubicBezTo>
                  <a:pt x="29" y="80"/>
                  <a:pt x="31" y="81"/>
                  <a:pt x="33" y="81"/>
                </a:cubicBezTo>
                <a:cubicBezTo>
                  <a:pt x="34" y="81"/>
                  <a:pt x="41" y="84"/>
                  <a:pt x="38" y="83"/>
                </a:cubicBezTo>
                <a:cubicBezTo>
                  <a:pt x="34" y="82"/>
                  <a:pt x="30" y="80"/>
                  <a:pt x="26" y="80"/>
                </a:cubicBezTo>
                <a:cubicBezTo>
                  <a:pt x="26" y="80"/>
                  <a:pt x="26" y="81"/>
                  <a:pt x="26" y="81"/>
                </a:cubicBezTo>
                <a:cubicBezTo>
                  <a:pt x="30" y="83"/>
                  <a:pt x="34" y="85"/>
                  <a:pt x="38" y="87"/>
                </a:cubicBezTo>
                <a:cubicBezTo>
                  <a:pt x="36" y="86"/>
                  <a:pt x="33" y="86"/>
                  <a:pt x="31" y="86"/>
                </a:cubicBezTo>
                <a:cubicBezTo>
                  <a:pt x="29" y="85"/>
                  <a:pt x="27" y="85"/>
                  <a:pt x="24" y="84"/>
                </a:cubicBezTo>
                <a:close/>
                <a:moveTo>
                  <a:pt x="27" y="76"/>
                </a:moveTo>
                <a:cubicBezTo>
                  <a:pt x="29" y="72"/>
                  <a:pt x="31" y="68"/>
                  <a:pt x="33" y="65"/>
                </a:cubicBezTo>
                <a:cubicBezTo>
                  <a:pt x="40" y="68"/>
                  <a:pt x="48" y="70"/>
                  <a:pt x="55" y="72"/>
                </a:cubicBezTo>
                <a:cubicBezTo>
                  <a:pt x="64" y="75"/>
                  <a:pt x="72" y="78"/>
                  <a:pt x="80" y="80"/>
                </a:cubicBezTo>
                <a:cubicBezTo>
                  <a:pt x="89" y="83"/>
                  <a:pt x="97" y="86"/>
                  <a:pt x="106" y="88"/>
                </a:cubicBezTo>
                <a:cubicBezTo>
                  <a:pt x="110" y="90"/>
                  <a:pt x="115" y="91"/>
                  <a:pt x="119" y="92"/>
                </a:cubicBezTo>
                <a:cubicBezTo>
                  <a:pt x="121" y="93"/>
                  <a:pt x="124" y="93"/>
                  <a:pt x="126" y="94"/>
                </a:cubicBezTo>
                <a:cubicBezTo>
                  <a:pt x="125" y="94"/>
                  <a:pt x="124" y="95"/>
                  <a:pt x="123" y="95"/>
                </a:cubicBezTo>
                <a:cubicBezTo>
                  <a:pt x="119" y="92"/>
                  <a:pt x="113" y="91"/>
                  <a:pt x="108" y="90"/>
                </a:cubicBezTo>
                <a:cubicBezTo>
                  <a:pt x="99" y="88"/>
                  <a:pt x="90" y="85"/>
                  <a:pt x="81" y="82"/>
                </a:cubicBezTo>
                <a:cubicBezTo>
                  <a:pt x="72" y="79"/>
                  <a:pt x="63" y="76"/>
                  <a:pt x="53" y="73"/>
                </a:cubicBezTo>
                <a:cubicBezTo>
                  <a:pt x="46" y="71"/>
                  <a:pt x="38" y="69"/>
                  <a:pt x="31" y="69"/>
                </a:cubicBezTo>
                <a:cubicBezTo>
                  <a:pt x="30" y="69"/>
                  <a:pt x="30" y="69"/>
                  <a:pt x="31" y="70"/>
                </a:cubicBezTo>
                <a:cubicBezTo>
                  <a:pt x="36" y="73"/>
                  <a:pt x="44" y="74"/>
                  <a:pt x="50" y="75"/>
                </a:cubicBezTo>
                <a:cubicBezTo>
                  <a:pt x="54" y="77"/>
                  <a:pt x="59" y="78"/>
                  <a:pt x="63" y="79"/>
                </a:cubicBezTo>
                <a:cubicBezTo>
                  <a:pt x="63" y="79"/>
                  <a:pt x="62" y="79"/>
                  <a:pt x="62" y="79"/>
                </a:cubicBezTo>
                <a:cubicBezTo>
                  <a:pt x="56" y="78"/>
                  <a:pt x="50" y="77"/>
                  <a:pt x="44" y="75"/>
                </a:cubicBezTo>
                <a:cubicBezTo>
                  <a:pt x="39" y="74"/>
                  <a:pt x="34" y="72"/>
                  <a:pt x="29" y="72"/>
                </a:cubicBezTo>
                <a:cubicBezTo>
                  <a:pt x="29" y="72"/>
                  <a:pt x="29" y="72"/>
                  <a:pt x="29" y="72"/>
                </a:cubicBezTo>
                <a:cubicBezTo>
                  <a:pt x="37" y="77"/>
                  <a:pt x="46" y="79"/>
                  <a:pt x="55" y="81"/>
                </a:cubicBezTo>
                <a:cubicBezTo>
                  <a:pt x="54" y="81"/>
                  <a:pt x="53" y="81"/>
                  <a:pt x="52" y="80"/>
                </a:cubicBezTo>
                <a:cubicBezTo>
                  <a:pt x="49" y="80"/>
                  <a:pt x="46" y="79"/>
                  <a:pt x="44" y="78"/>
                </a:cubicBezTo>
                <a:cubicBezTo>
                  <a:pt x="38" y="77"/>
                  <a:pt x="33" y="77"/>
                  <a:pt x="28" y="76"/>
                </a:cubicBezTo>
                <a:cubicBezTo>
                  <a:pt x="28" y="76"/>
                  <a:pt x="27" y="76"/>
                  <a:pt x="27" y="76"/>
                </a:cubicBezTo>
                <a:close/>
                <a:moveTo>
                  <a:pt x="148" y="65"/>
                </a:moveTo>
                <a:cubicBezTo>
                  <a:pt x="147" y="65"/>
                  <a:pt x="147" y="65"/>
                  <a:pt x="147" y="65"/>
                </a:cubicBezTo>
                <a:cubicBezTo>
                  <a:pt x="143" y="64"/>
                  <a:pt x="140" y="62"/>
                  <a:pt x="136" y="62"/>
                </a:cubicBezTo>
                <a:cubicBezTo>
                  <a:pt x="131" y="61"/>
                  <a:pt x="126" y="60"/>
                  <a:pt x="122" y="59"/>
                </a:cubicBezTo>
                <a:cubicBezTo>
                  <a:pt x="113" y="57"/>
                  <a:pt x="105" y="54"/>
                  <a:pt x="96" y="53"/>
                </a:cubicBezTo>
                <a:cubicBezTo>
                  <a:pt x="98" y="51"/>
                  <a:pt x="100" y="50"/>
                  <a:pt x="102" y="48"/>
                </a:cubicBezTo>
                <a:cubicBezTo>
                  <a:pt x="109" y="51"/>
                  <a:pt x="117" y="52"/>
                  <a:pt x="124" y="54"/>
                </a:cubicBezTo>
                <a:cubicBezTo>
                  <a:pt x="128" y="55"/>
                  <a:pt x="132" y="56"/>
                  <a:pt x="136" y="57"/>
                </a:cubicBezTo>
                <a:cubicBezTo>
                  <a:pt x="138" y="58"/>
                  <a:pt x="140" y="59"/>
                  <a:pt x="142" y="60"/>
                </a:cubicBezTo>
                <a:cubicBezTo>
                  <a:pt x="142" y="60"/>
                  <a:pt x="143" y="60"/>
                  <a:pt x="144" y="60"/>
                </a:cubicBezTo>
                <a:cubicBezTo>
                  <a:pt x="144" y="60"/>
                  <a:pt x="144" y="61"/>
                  <a:pt x="144" y="61"/>
                </a:cubicBezTo>
                <a:cubicBezTo>
                  <a:pt x="141" y="60"/>
                  <a:pt x="138" y="59"/>
                  <a:pt x="135" y="58"/>
                </a:cubicBezTo>
                <a:cubicBezTo>
                  <a:pt x="130" y="57"/>
                  <a:pt x="126" y="56"/>
                  <a:pt x="122" y="55"/>
                </a:cubicBezTo>
                <a:cubicBezTo>
                  <a:pt x="115" y="53"/>
                  <a:pt x="107" y="51"/>
                  <a:pt x="100" y="50"/>
                </a:cubicBezTo>
                <a:cubicBezTo>
                  <a:pt x="99" y="50"/>
                  <a:pt x="99" y="51"/>
                  <a:pt x="99" y="51"/>
                </a:cubicBezTo>
                <a:cubicBezTo>
                  <a:pt x="107" y="55"/>
                  <a:pt x="116" y="56"/>
                  <a:pt x="124" y="58"/>
                </a:cubicBezTo>
                <a:cubicBezTo>
                  <a:pt x="129" y="59"/>
                  <a:pt x="134" y="60"/>
                  <a:pt x="138" y="61"/>
                </a:cubicBezTo>
                <a:cubicBezTo>
                  <a:pt x="140" y="62"/>
                  <a:pt x="142" y="62"/>
                  <a:pt x="144" y="63"/>
                </a:cubicBezTo>
                <a:cubicBezTo>
                  <a:pt x="144" y="63"/>
                  <a:pt x="146" y="64"/>
                  <a:pt x="147" y="64"/>
                </a:cubicBezTo>
                <a:cubicBezTo>
                  <a:pt x="147" y="65"/>
                  <a:pt x="148" y="65"/>
                  <a:pt x="148" y="65"/>
                </a:cubicBezTo>
                <a:close/>
                <a:moveTo>
                  <a:pt x="103" y="47"/>
                </a:moveTo>
                <a:cubicBezTo>
                  <a:pt x="104" y="47"/>
                  <a:pt x="105" y="46"/>
                  <a:pt x="106" y="45"/>
                </a:cubicBezTo>
                <a:cubicBezTo>
                  <a:pt x="106" y="46"/>
                  <a:pt x="106" y="46"/>
                  <a:pt x="106" y="46"/>
                </a:cubicBezTo>
                <a:cubicBezTo>
                  <a:pt x="112" y="48"/>
                  <a:pt x="119" y="49"/>
                  <a:pt x="125" y="51"/>
                </a:cubicBezTo>
                <a:cubicBezTo>
                  <a:pt x="128" y="52"/>
                  <a:pt x="130" y="53"/>
                  <a:pt x="133" y="54"/>
                </a:cubicBezTo>
                <a:cubicBezTo>
                  <a:pt x="133" y="54"/>
                  <a:pt x="143" y="57"/>
                  <a:pt x="138" y="56"/>
                </a:cubicBezTo>
                <a:cubicBezTo>
                  <a:pt x="132" y="55"/>
                  <a:pt x="126" y="52"/>
                  <a:pt x="119" y="51"/>
                </a:cubicBezTo>
                <a:cubicBezTo>
                  <a:pt x="114" y="50"/>
                  <a:pt x="108" y="49"/>
                  <a:pt x="103" y="47"/>
                </a:cubicBezTo>
                <a:close/>
                <a:moveTo>
                  <a:pt x="107" y="45"/>
                </a:moveTo>
                <a:cubicBezTo>
                  <a:pt x="109" y="45"/>
                  <a:pt x="111" y="44"/>
                  <a:pt x="114" y="44"/>
                </a:cubicBezTo>
                <a:cubicBezTo>
                  <a:pt x="119" y="45"/>
                  <a:pt x="124" y="47"/>
                  <a:pt x="129" y="49"/>
                </a:cubicBezTo>
                <a:cubicBezTo>
                  <a:pt x="121" y="47"/>
                  <a:pt x="114" y="46"/>
                  <a:pt x="107" y="45"/>
                </a:cubicBezTo>
                <a:cubicBezTo>
                  <a:pt x="107" y="45"/>
                  <a:pt x="107" y="45"/>
                  <a:pt x="107" y="45"/>
                </a:cubicBezTo>
                <a:close/>
                <a:moveTo>
                  <a:pt x="138" y="55"/>
                </a:moveTo>
                <a:cubicBezTo>
                  <a:pt x="135" y="54"/>
                  <a:pt x="132" y="52"/>
                  <a:pt x="128" y="51"/>
                </a:cubicBezTo>
                <a:cubicBezTo>
                  <a:pt x="123" y="50"/>
                  <a:pt x="118" y="49"/>
                  <a:pt x="113" y="48"/>
                </a:cubicBezTo>
                <a:cubicBezTo>
                  <a:pt x="112" y="47"/>
                  <a:pt x="110" y="47"/>
                  <a:pt x="108" y="46"/>
                </a:cubicBezTo>
                <a:cubicBezTo>
                  <a:pt x="109" y="46"/>
                  <a:pt x="110" y="47"/>
                  <a:pt x="111" y="47"/>
                </a:cubicBezTo>
                <a:cubicBezTo>
                  <a:pt x="113" y="47"/>
                  <a:pt x="116" y="48"/>
                  <a:pt x="118" y="48"/>
                </a:cubicBezTo>
                <a:cubicBezTo>
                  <a:pt x="122" y="49"/>
                  <a:pt x="127" y="49"/>
                  <a:pt x="131" y="50"/>
                </a:cubicBezTo>
                <a:cubicBezTo>
                  <a:pt x="134" y="52"/>
                  <a:pt x="136" y="53"/>
                  <a:pt x="138" y="55"/>
                </a:cubicBezTo>
                <a:close/>
                <a:moveTo>
                  <a:pt x="143" y="59"/>
                </a:moveTo>
                <a:cubicBezTo>
                  <a:pt x="137" y="57"/>
                  <a:pt x="131" y="55"/>
                  <a:pt x="126" y="54"/>
                </a:cubicBezTo>
                <a:cubicBezTo>
                  <a:pt x="120" y="52"/>
                  <a:pt x="114" y="51"/>
                  <a:pt x="108" y="49"/>
                </a:cubicBezTo>
                <a:cubicBezTo>
                  <a:pt x="109" y="50"/>
                  <a:pt x="110" y="50"/>
                  <a:pt x="110" y="50"/>
                </a:cubicBezTo>
                <a:cubicBezTo>
                  <a:pt x="114" y="50"/>
                  <a:pt x="117" y="51"/>
                  <a:pt x="121" y="52"/>
                </a:cubicBezTo>
                <a:cubicBezTo>
                  <a:pt x="127" y="54"/>
                  <a:pt x="134" y="56"/>
                  <a:pt x="141" y="57"/>
                </a:cubicBezTo>
                <a:cubicBezTo>
                  <a:pt x="141" y="58"/>
                  <a:pt x="142" y="58"/>
                  <a:pt x="143" y="59"/>
                </a:cubicBezTo>
                <a:close/>
                <a:moveTo>
                  <a:pt x="146" y="63"/>
                </a:moveTo>
                <a:cubicBezTo>
                  <a:pt x="132" y="57"/>
                  <a:pt x="115" y="58"/>
                  <a:pt x="101" y="51"/>
                </a:cubicBezTo>
                <a:cubicBezTo>
                  <a:pt x="104" y="52"/>
                  <a:pt x="109" y="53"/>
                  <a:pt x="113" y="54"/>
                </a:cubicBezTo>
                <a:cubicBezTo>
                  <a:pt x="118" y="55"/>
                  <a:pt x="123" y="56"/>
                  <a:pt x="127" y="57"/>
                </a:cubicBezTo>
                <a:cubicBezTo>
                  <a:pt x="131" y="58"/>
                  <a:pt x="136" y="59"/>
                  <a:pt x="140" y="60"/>
                </a:cubicBezTo>
                <a:cubicBezTo>
                  <a:pt x="141" y="61"/>
                  <a:pt x="143" y="62"/>
                  <a:pt x="145" y="62"/>
                </a:cubicBezTo>
                <a:cubicBezTo>
                  <a:pt x="145" y="62"/>
                  <a:pt x="145" y="62"/>
                  <a:pt x="146" y="63"/>
                </a:cubicBezTo>
                <a:cubicBezTo>
                  <a:pt x="146" y="63"/>
                  <a:pt x="146" y="63"/>
                  <a:pt x="146" y="63"/>
                </a:cubicBezTo>
                <a:close/>
                <a:moveTo>
                  <a:pt x="150" y="69"/>
                </a:moveTo>
                <a:cubicBezTo>
                  <a:pt x="140" y="67"/>
                  <a:pt x="131" y="64"/>
                  <a:pt x="122" y="62"/>
                </a:cubicBezTo>
                <a:cubicBezTo>
                  <a:pt x="113" y="60"/>
                  <a:pt x="104" y="58"/>
                  <a:pt x="94" y="56"/>
                </a:cubicBezTo>
                <a:cubicBezTo>
                  <a:pt x="94" y="56"/>
                  <a:pt x="94" y="56"/>
                  <a:pt x="94" y="56"/>
                </a:cubicBezTo>
                <a:cubicBezTo>
                  <a:pt x="95" y="55"/>
                  <a:pt x="95" y="54"/>
                  <a:pt x="96" y="54"/>
                </a:cubicBezTo>
                <a:cubicBezTo>
                  <a:pt x="107" y="55"/>
                  <a:pt x="118" y="59"/>
                  <a:pt x="128" y="61"/>
                </a:cubicBezTo>
                <a:cubicBezTo>
                  <a:pt x="133" y="62"/>
                  <a:pt x="137" y="63"/>
                  <a:pt x="141" y="64"/>
                </a:cubicBezTo>
                <a:cubicBezTo>
                  <a:pt x="144" y="65"/>
                  <a:pt x="146" y="66"/>
                  <a:pt x="148" y="66"/>
                </a:cubicBezTo>
                <a:cubicBezTo>
                  <a:pt x="149" y="67"/>
                  <a:pt x="149" y="68"/>
                  <a:pt x="150" y="69"/>
                </a:cubicBezTo>
                <a:close/>
                <a:moveTo>
                  <a:pt x="81" y="41"/>
                </a:moveTo>
                <a:cubicBezTo>
                  <a:pt x="79" y="39"/>
                  <a:pt x="76" y="37"/>
                  <a:pt x="74" y="35"/>
                </a:cubicBezTo>
                <a:cubicBezTo>
                  <a:pt x="73" y="35"/>
                  <a:pt x="73" y="35"/>
                  <a:pt x="72" y="34"/>
                </a:cubicBezTo>
                <a:cubicBezTo>
                  <a:pt x="76" y="36"/>
                  <a:pt x="79" y="38"/>
                  <a:pt x="82" y="40"/>
                </a:cubicBezTo>
                <a:cubicBezTo>
                  <a:pt x="82" y="40"/>
                  <a:pt x="82" y="40"/>
                  <a:pt x="82" y="40"/>
                </a:cubicBezTo>
                <a:cubicBezTo>
                  <a:pt x="81" y="40"/>
                  <a:pt x="81" y="41"/>
                  <a:pt x="81" y="41"/>
                </a:cubicBezTo>
                <a:cubicBezTo>
                  <a:pt x="81" y="41"/>
                  <a:pt x="81" y="41"/>
                  <a:pt x="81" y="41"/>
                </a:cubicBezTo>
                <a:close/>
                <a:moveTo>
                  <a:pt x="81" y="41"/>
                </a:moveTo>
                <a:cubicBezTo>
                  <a:pt x="80" y="42"/>
                  <a:pt x="80" y="42"/>
                  <a:pt x="80" y="43"/>
                </a:cubicBezTo>
                <a:cubicBezTo>
                  <a:pt x="78" y="41"/>
                  <a:pt x="75" y="39"/>
                  <a:pt x="72" y="37"/>
                </a:cubicBezTo>
                <a:cubicBezTo>
                  <a:pt x="75" y="39"/>
                  <a:pt x="78" y="40"/>
                  <a:pt x="81" y="41"/>
                </a:cubicBezTo>
                <a:cubicBezTo>
                  <a:pt x="81" y="41"/>
                  <a:pt x="81" y="41"/>
                  <a:pt x="81" y="41"/>
                </a:cubicBezTo>
                <a:close/>
                <a:moveTo>
                  <a:pt x="80" y="44"/>
                </a:moveTo>
                <a:cubicBezTo>
                  <a:pt x="79" y="45"/>
                  <a:pt x="79" y="45"/>
                  <a:pt x="78" y="46"/>
                </a:cubicBezTo>
                <a:cubicBezTo>
                  <a:pt x="76" y="44"/>
                  <a:pt x="73" y="42"/>
                  <a:pt x="71" y="40"/>
                </a:cubicBezTo>
                <a:cubicBezTo>
                  <a:pt x="68" y="38"/>
                  <a:pt x="65" y="37"/>
                  <a:pt x="63" y="35"/>
                </a:cubicBezTo>
                <a:cubicBezTo>
                  <a:pt x="61" y="33"/>
                  <a:pt x="66" y="36"/>
                  <a:pt x="67" y="37"/>
                </a:cubicBezTo>
                <a:cubicBezTo>
                  <a:pt x="68" y="37"/>
                  <a:pt x="70" y="38"/>
                  <a:pt x="71" y="39"/>
                </a:cubicBezTo>
                <a:cubicBezTo>
                  <a:pt x="74" y="40"/>
                  <a:pt x="77" y="42"/>
                  <a:pt x="80" y="44"/>
                </a:cubicBezTo>
                <a:close/>
                <a:moveTo>
                  <a:pt x="78" y="47"/>
                </a:moveTo>
                <a:cubicBezTo>
                  <a:pt x="78" y="47"/>
                  <a:pt x="78" y="48"/>
                  <a:pt x="77" y="48"/>
                </a:cubicBezTo>
                <a:cubicBezTo>
                  <a:pt x="77" y="49"/>
                  <a:pt x="77" y="49"/>
                  <a:pt x="77" y="49"/>
                </a:cubicBezTo>
                <a:cubicBezTo>
                  <a:pt x="75" y="48"/>
                  <a:pt x="74" y="47"/>
                  <a:pt x="72" y="46"/>
                </a:cubicBezTo>
                <a:cubicBezTo>
                  <a:pt x="70" y="45"/>
                  <a:pt x="67" y="43"/>
                  <a:pt x="65" y="41"/>
                </a:cubicBezTo>
                <a:cubicBezTo>
                  <a:pt x="63" y="40"/>
                  <a:pt x="61" y="38"/>
                  <a:pt x="59" y="37"/>
                </a:cubicBezTo>
                <a:cubicBezTo>
                  <a:pt x="61" y="38"/>
                  <a:pt x="64" y="39"/>
                  <a:pt x="66" y="40"/>
                </a:cubicBezTo>
                <a:cubicBezTo>
                  <a:pt x="70" y="42"/>
                  <a:pt x="74" y="45"/>
                  <a:pt x="78" y="47"/>
                </a:cubicBezTo>
                <a:cubicBezTo>
                  <a:pt x="78" y="47"/>
                  <a:pt x="78" y="47"/>
                  <a:pt x="78" y="47"/>
                </a:cubicBezTo>
                <a:close/>
                <a:moveTo>
                  <a:pt x="76" y="50"/>
                </a:moveTo>
                <a:cubicBezTo>
                  <a:pt x="74" y="52"/>
                  <a:pt x="73" y="50"/>
                  <a:pt x="70" y="48"/>
                </a:cubicBezTo>
                <a:cubicBezTo>
                  <a:pt x="70" y="48"/>
                  <a:pt x="69" y="48"/>
                  <a:pt x="69" y="48"/>
                </a:cubicBezTo>
                <a:cubicBezTo>
                  <a:pt x="68" y="47"/>
                  <a:pt x="67" y="47"/>
                  <a:pt x="66" y="47"/>
                </a:cubicBezTo>
                <a:cubicBezTo>
                  <a:pt x="65" y="46"/>
                  <a:pt x="64" y="45"/>
                  <a:pt x="63" y="44"/>
                </a:cubicBezTo>
                <a:cubicBezTo>
                  <a:pt x="61" y="43"/>
                  <a:pt x="60" y="42"/>
                  <a:pt x="59" y="41"/>
                </a:cubicBezTo>
                <a:cubicBezTo>
                  <a:pt x="57" y="40"/>
                  <a:pt x="57" y="39"/>
                  <a:pt x="59" y="40"/>
                </a:cubicBezTo>
                <a:cubicBezTo>
                  <a:pt x="61" y="41"/>
                  <a:pt x="63" y="42"/>
                  <a:pt x="65" y="43"/>
                </a:cubicBezTo>
                <a:cubicBezTo>
                  <a:pt x="67" y="44"/>
                  <a:pt x="69" y="45"/>
                  <a:pt x="72" y="47"/>
                </a:cubicBezTo>
                <a:cubicBezTo>
                  <a:pt x="73" y="47"/>
                  <a:pt x="74" y="48"/>
                  <a:pt x="75" y="49"/>
                </a:cubicBezTo>
                <a:cubicBezTo>
                  <a:pt x="75" y="49"/>
                  <a:pt x="76" y="50"/>
                  <a:pt x="76" y="49"/>
                </a:cubicBezTo>
                <a:cubicBezTo>
                  <a:pt x="76" y="49"/>
                  <a:pt x="76" y="50"/>
                  <a:pt x="76" y="50"/>
                </a:cubicBezTo>
                <a:close/>
                <a:moveTo>
                  <a:pt x="67" y="48"/>
                </a:moveTo>
                <a:cubicBezTo>
                  <a:pt x="66" y="48"/>
                  <a:pt x="64" y="49"/>
                  <a:pt x="63" y="49"/>
                </a:cubicBezTo>
                <a:cubicBezTo>
                  <a:pt x="60" y="47"/>
                  <a:pt x="57" y="46"/>
                  <a:pt x="54" y="43"/>
                </a:cubicBezTo>
                <a:cubicBezTo>
                  <a:pt x="51" y="39"/>
                  <a:pt x="58" y="43"/>
                  <a:pt x="59" y="44"/>
                </a:cubicBezTo>
                <a:cubicBezTo>
                  <a:pt x="60" y="45"/>
                  <a:pt x="62" y="45"/>
                  <a:pt x="64" y="46"/>
                </a:cubicBezTo>
                <a:cubicBezTo>
                  <a:pt x="65" y="47"/>
                  <a:pt x="66" y="47"/>
                  <a:pt x="67" y="48"/>
                </a:cubicBezTo>
                <a:cubicBezTo>
                  <a:pt x="67" y="48"/>
                  <a:pt x="67" y="48"/>
                  <a:pt x="67" y="48"/>
                </a:cubicBezTo>
                <a:cubicBezTo>
                  <a:pt x="67" y="48"/>
                  <a:pt x="67" y="48"/>
                  <a:pt x="67" y="48"/>
                </a:cubicBezTo>
                <a:close/>
                <a:moveTo>
                  <a:pt x="61" y="50"/>
                </a:moveTo>
                <a:cubicBezTo>
                  <a:pt x="61" y="50"/>
                  <a:pt x="60" y="51"/>
                  <a:pt x="59" y="51"/>
                </a:cubicBezTo>
                <a:cubicBezTo>
                  <a:pt x="57" y="50"/>
                  <a:pt x="56" y="49"/>
                  <a:pt x="54" y="48"/>
                </a:cubicBezTo>
                <a:cubicBezTo>
                  <a:pt x="52" y="47"/>
                  <a:pt x="49" y="44"/>
                  <a:pt x="53" y="46"/>
                </a:cubicBezTo>
                <a:cubicBezTo>
                  <a:pt x="56" y="47"/>
                  <a:pt x="59" y="49"/>
                  <a:pt x="61" y="50"/>
                </a:cubicBezTo>
                <a:close/>
                <a:moveTo>
                  <a:pt x="56" y="54"/>
                </a:moveTo>
                <a:cubicBezTo>
                  <a:pt x="53" y="52"/>
                  <a:pt x="50" y="50"/>
                  <a:pt x="48" y="48"/>
                </a:cubicBezTo>
                <a:cubicBezTo>
                  <a:pt x="50" y="50"/>
                  <a:pt x="55" y="51"/>
                  <a:pt x="58" y="52"/>
                </a:cubicBezTo>
                <a:cubicBezTo>
                  <a:pt x="57" y="52"/>
                  <a:pt x="57" y="53"/>
                  <a:pt x="56" y="54"/>
                </a:cubicBezTo>
                <a:close/>
                <a:moveTo>
                  <a:pt x="48" y="55"/>
                </a:moveTo>
                <a:cubicBezTo>
                  <a:pt x="50" y="55"/>
                  <a:pt x="52" y="56"/>
                  <a:pt x="54" y="57"/>
                </a:cubicBezTo>
                <a:cubicBezTo>
                  <a:pt x="54" y="57"/>
                  <a:pt x="54" y="57"/>
                  <a:pt x="54" y="58"/>
                </a:cubicBezTo>
                <a:cubicBezTo>
                  <a:pt x="52" y="57"/>
                  <a:pt x="50" y="56"/>
                  <a:pt x="48" y="55"/>
                </a:cubicBezTo>
                <a:close/>
                <a:moveTo>
                  <a:pt x="61" y="63"/>
                </a:moveTo>
                <a:cubicBezTo>
                  <a:pt x="61" y="63"/>
                  <a:pt x="60" y="63"/>
                  <a:pt x="60" y="63"/>
                </a:cubicBezTo>
                <a:cubicBezTo>
                  <a:pt x="60" y="63"/>
                  <a:pt x="60" y="62"/>
                  <a:pt x="61" y="62"/>
                </a:cubicBezTo>
                <a:cubicBezTo>
                  <a:pt x="61" y="62"/>
                  <a:pt x="61" y="62"/>
                  <a:pt x="61" y="63"/>
                </a:cubicBezTo>
                <a:close/>
                <a:moveTo>
                  <a:pt x="62" y="61"/>
                </a:moveTo>
                <a:cubicBezTo>
                  <a:pt x="62" y="61"/>
                  <a:pt x="63" y="61"/>
                  <a:pt x="63" y="61"/>
                </a:cubicBezTo>
                <a:cubicBezTo>
                  <a:pt x="63" y="61"/>
                  <a:pt x="63" y="61"/>
                  <a:pt x="62" y="61"/>
                </a:cubicBezTo>
                <a:close/>
                <a:moveTo>
                  <a:pt x="65" y="59"/>
                </a:moveTo>
                <a:cubicBezTo>
                  <a:pt x="67" y="61"/>
                  <a:pt x="65" y="60"/>
                  <a:pt x="64" y="60"/>
                </a:cubicBezTo>
                <a:cubicBezTo>
                  <a:pt x="64" y="59"/>
                  <a:pt x="65" y="59"/>
                  <a:pt x="65" y="59"/>
                </a:cubicBezTo>
                <a:cubicBezTo>
                  <a:pt x="65" y="59"/>
                  <a:pt x="65" y="59"/>
                  <a:pt x="65" y="59"/>
                </a:cubicBezTo>
                <a:close/>
                <a:moveTo>
                  <a:pt x="65" y="59"/>
                </a:moveTo>
                <a:cubicBezTo>
                  <a:pt x="65" y="59"/>
                  <a:pt x="65" y="58"/>
                  <a:pt x="65" y="58"/>
                </a:cubicBezTo>
                <a:cubicBezTo>
                  <a:pt x="66" y="58"/>
                  <a:pt x="67" y="58"/>
                  <a:pt x="67" y="57"/>
                </a:cubicBezTo>
                <a:cubicBezTo>
                  <a:pt x="67" y="58"/>
                  <a:pt x="68" y="59"/>
                  <a:pt x="68" y="59"/>
                </a:cubicBezTo>
                <a:cubicBezTo>
                  <a:pt x="67" y="59"/>
                  <a:pt x="66" y="59"/>
                  <a:pt x="65" y="59"/>
                </a:cubicBezTo>
                <a:cubicBezTo>
                  <a:pt x="65" y="59"/>
                  <a:pt x="65" y="59"/>
                  <a:pt x="65" y="59"/>
                </a:cubicBezTo>
                <a:close/>
                <a:moveTo>
                  <a:pt x="68" y="60"/>
                </a:moveTo>
                <a:cubicBezTo>
                  <a:pt x="68" y="60"/>
                  <a:pt x="68" y="60"/>
                  <a:pt x="67" y="60"/>
                </a:cubicBezTo>
                <a:cubicBezTo>
                  <a:pt x="67" y="60"/>
                  <a:pt x="67" y="60"/>
                  <a:pt x="67" y="60"/>
                </a:cubicBezTo>
                <a:cubicBezTo>
                  <a:pt x="66" y="59"/>
                  <a:pt x="67" y="59"/>
                  <a:pt x="68" y="60"/>
                </a:cubicBezTo>
                <a:cubicBezTo>
                  <a:pt x="68" y="60"/>
                  <a:pt x="68" y="60"/>
                  <a:pt x="68" y="60"/>
                </a:cubicBezTo>
                <a:close/>
                <a:moveTo>
                  <a:pt x="67" y="61"/>
                </a:moveTo>
                <a:cubicBezTo>
                  <a:pt x="66" y="61"/>
                  <a:pt x="65" y="61"/>
                  <a:pt x="65" y="62"/>
                </a:cubicBezTo>
                <a:cubicBezTo>
                  <a:pt x="65" y="62"/>
                  <a:pt x="65" y="62"/>
                  <a:pt x="65" y="62"/>
                </a:cubicBezTo>
                <a:cubicBezTo>
                  <a:pt x="65" y="62"/>
                  <a:pt x="65" y="62"/>
                  <a:pt x="65" y="62"/>
                </a:cubicBezTo>
                <a:cubicBezTo>
                  <a:pt x="64" y="61"/>
                  <a:pt x="65" y="61"/>
                  <a:pt x="67" y="61"/>
                </a:cubicBezTo>
                <a:close/>
                <a:moveTo>
                  <a:pt x="64" y="62"/>
                </a:moveTo>
                <a:cubicBezTo>
                  <a:pt x="63" y="62"/>
                  <a:pt x="63" y="63"/>
                  <a:pt x="62" y="63"/>
                </a:cubicBezTo>
                <a:cubicBezTo>
                  <a:pt x="61" y="61"/>
                  <a:pt x="62" y="62"/>
                  <a:pt x="64" y="62"/>
                </a:cubicBezTo>
                <a:close/>
                <a:moveTo>
                  <a:pt x="61" y="64"/>
                </a:moveTo>
                <a:cubicBezTo>
                  <a:pt x="60" y="64"/>
                  <a:pt x="59" y="65"/>
                  <a:pt x="59" y="66"/>
                </a:cubicBezTo>
                <a:cubicBezTo>
                  <a:pt x="56" y="64"/>
                  <a:pt x="53" y="63"/>
                  <a:pt x="49" y="61"/>
                </a:cubicBezTo>
                <a:cubicBezTo>
                  <a:pt x="46" y="60"/>
                  <a:pt x="43" y="57"/>
                  <a:pt x="40" y="57"/>
                </a:cubicBezTo>
                <a:cubicBezTo>
                  <a:pt x="47" y="59"/>
                  <a:pt x="54" y="63"/>
                  <a:pt x="61" y="64"/>
                </a:cubicBezTo>
                <a:close/>
                <a:moveTo>
                  <a:pt x="58" y="69"/>
                </a:moveTo>
                <a:cubicBezTo>
                  <a:pt x="58" y="69"/>
                  <a:pt x="58" y="69"/>
                  <a:pt x="58" y="69"/>
                </a:cubicBezTo>
                <a:cubicBezTo>
                  <a:pt x="58" y="69"/>
                  <a:pt x="57" y="68"/>
                  <a:pt x="57" y="68"/>
                </a:cubicBezTo>
                <a:cubicBezTo>
                  <a:pt x="53" y="67"/>
                  <a:pt x="49" y="65"/>
                  <a:pt x="45" y="63"/>
                </a:cubicBezTo>
                <a:cubicBezTo>
                  <a:pt x="43" y="62"/>
                  <a:pt x="41" y="60"/>
                  <a:pt x="39" y="60"/>
                </a:cubicBezTo>
                <a:cubicBezTo>
                  <a:pt x="42" y="60"/>
                  <a:pt x="44" y="61"/>
                  <a:pt x="46" y="62"/>
                </a:cubicBezTo>
                <a:cubicBezTo>
                  <a:pt x="50" y="64"/>
                  <a:pt x="54" y="66"/>
                  <a:pt x="59" y="67"/>
                </a:cubicBezTo>
                <a:cubicBezTo>
                  <a:pt x="59" y="68"/>
                  <a:pt x="58" y="68"/>
                  <a:pt x="58" y="69"/>
                </a:cubicBezTo>
                <a:close/>
                <a:moveTo>
                  <a:pt x="68" y="72"/>
                </a:moveTo>
                <a:cubicBezTo>
                  <a:pt x="69" y="73"/>
                  <a:pt x="71" y="73"/>
                  <a:pt x="72" y="74"/>
                </a:cubicBezTo>
                <a:cubicBezTo>
                  <a:pt x="74" y="75"/>
                  <a:pt x="77" y="76"/>
                  <a:pt x="79" y="76"/>
                </a:cubicBezTo>
                <a:cubicBezTo>
                  <a:pt x="83" y="78"/>
                  <a:pt x="87" y="79"/>
                  <a:pt x="90" y="80"/>
                </a:cubicBezTo>
                <a:cubicBezTo>
                  <a:pt x="82" y="78"/>
                  <a:pt x="74" y="76"/>
                  <a:pt x="66" y="72"/>
                </a:cubicBezTo>
                <a:cubicBezTo>
                  <a:pt x="67" y="72"/>
                  <a:pt x="67" y="72"/>
                  <a:pt x="67" y="72"/>
                </a:cubicBezTo>
                <a:cubicBezTo>
                  <a:pt x="67" y="72"/>
                  <a:pt x="67" y="72"/>
                  <a:pt x="68" y="72"/>
                </a:cubicBezTo>
                <a:close/>
                <a:moveTo>
                  <a:pt x="68" y="72"/>
                </a:moveTo>
                <a:cubicBezTo>
                  <a:pt x="69" y="71"/>
                  <a:pt x="69" y="71"/>
                  <a:pt x="70" y="71"/>
                </a:cubicBezTo>
                <a:cubicBezTo>
                  <a:pt x="70" y="71"/>
                  <a:pt x="70" y="71"/>
                  <a:pt x="70" y="71"/>
                </a:cubicBezTo>
                <a:cubicBezTo>
                  <a:pt x="82" y="75"/>
                  <a:pt x="93" y="79"/>
                  <a:pt x="105" y="82"/>
                </a:cubicBezTo>
                <a:cubicBezTo>
                  <a:pt x="110" y="84"/>
                  <a:pt x="115" y="86"/>
                  <a:pt x="120" y="88"/>
                </a:cubicBezTo>
                <a:cubicBezTo>
                  <a:pt x="123" y="89"/>
                  <a:pt x="127" y="90"/>
                  <a:pt x="130" y="91"/>
                </a:cubicBezTo>
                <a:cubicBezTo>
                  <a:pt x="128" y="90"/>
                  <a:pt x="124" y="90"/>
                  <a:pt x="122" y="89"/>
                </a:cubicBezTo>
                <a:cubicBezTo>
                  <a:pt x="114" y="87"/>
                  <a:pt x="107" y="85"/>
                  <a:pt x="100" y="83"/>
                </a:cubicBezTo>
                <a:cubicBezTo>
                  <a:pt x="93" y="80"/>
                  <a:pt x="86" y="78"/>
                  <a:pt x="79" y="76"/>
                </a:cubicBezTo>
                <a:cubicBezTo>
                  <a:pt x="76" y="74"/>
                  <a:pt x="72" y="73"/>
                  <a:pt x="68" y="72"/>
                </a:cubicBezTo>
                <a:close/>
                <a:moveTo>
                  <a:pt x="82" y="74"/>
                </a:moveTo>
                <a:cubicBezTo>
                  <a:pt x="79" y="73"/>
                  <a:pt x="75" y="72"/>
                  <a:pt x="72" y="70"/>
                </a:cubicBezTo>
                <a:cubicBezTo>
                  <a:pt x="75" y="72"/>
                  <a:pt x="78" y="72"/>
                  <a:pt x="82" y="74"/>
                </a:cubicBezTo>
                <a:cubicBezTo>
                  <a:pt x="86" y="75"/>
                  <a:pt x="90" y="77"/>
                  <a:pt x="94" y="78"/>
                </a:cubicBezTo>
                <a:cubicBezTo>
                  <a:pt x="90" y="77"/>
                  <a:pt x="86" y="76"/>
                  <a:pt x="82" y="74"/>
                </a:cubicBezTo>
                <a:close/>
                <a:moveTo>
                  <a:pt x="71" y="70"/>
                </a:moveTo>
                <a:cubicBezTo>
                  <a:pt x="73" y="70"/>
                  <a:pt x="74" y="69"/>
                  <a:pt x="75" y="69"/>
                </a:cubicBezTo>
                <a:cubicBezTo>
                  <a:pt x="75" y="69"/>
                  <a:pt x="76" y="69"/>
                  <a:pt x="77" y="69"/>
                </a:cubicBezTo>
                <a:cubicBezTo>
                  <a:pt x="78" y="69"/>
                  <a:pt x="78" y="69"/>
                  <a:pt x="78" y="69"/>
                </a:cubicBezTo>
                <a:cubicBezTo>
                  <a:pt x="78" y="69"/>
                  <a:pt x="79" y="69"/>
                  <a:pt x="79" y="69"/>
                </a:cubicBezTo>
                <a:cubicBezTo>
                  <a:pt x="79" y="69"/>
                  <a:pt x="79" y="69"/>
                  <a:pt x="80" y="70"/>
                </a:cubicBezTo>
                <a:cubicBezTo>
                  <a:pt x="83" y="70"/>
                  <a:pt x="85" y="72"/>
                  <a:pt x="88" y="73"/>
                </a:cubicBezTo>
                <a:cubicBezTo>
                  <a:pt x="102" y="78"/>
                  <a:pt x="115" y="83"/>
                  <a:pt x="129" y="88"/>
                </a:cubicBezTo>
                <a:cubicBezTo>
                  <a:pt x="130" y="88"/>
                  <a:pt x="132" y="89"/>
                  <a:pt x="133" y="89"/>
                </a:cubicBezTo>
                <a:cubicBezTo>
                  <a:pt x="133" y="89"/>
                  <a:pt x="137" y="91"/>
                  <a:pt x="136" y="90"/>
                </a:cubicBezTo>
                <a:cubicBezTo>
                  <a:pt x="132" y="89"/>
                  <a:pt x="129" y="88"/>
                  <a:pt x="125" y="87"/>
                </a:cubicBezTo>
                <a:cubicBezTo>
                  <a:pt x="119" y="85"/>
                  <a:pt x="113" y="83"/>
                  <a:pt x="106" y="81"/>
                </a:cubicBezTo>
                <a:cubicBezTo>
                  <a:pt x="105" y="81"/>
                  <a:pt x="105" y="81"/>
                  <a:pt x="104" y="81"/>
                </a:cubicBezTo>
                <a:cubicBezTo>
                  <a:pt x="98" y="79"/>
                  <a:pt x="92" y="77"/>
                  <a:pt x="86" y="75"/>
                </a:cubicBezTo>
                <a:cubicBezTo>
                  <a:pt x="82" y="73"/>
                  <a:pt x="77" y="71"/>
                  <a:pt x="71" y="70"/>
                </a:cubicBezTo>
                <a:close/>
                <a:moveTo>
                  <a:pt x="76" y="68"/>
                </a:moveTo>
                <a:cubicBezTo>
                  <a:pt x="77" y="67"/>
                  <a:pt x="79" y="67"/>
                  <a:pt x="80" y="66"/>
                </a:cubicBezTo>
                <a:cubicBezTo>
                  <a:pt x="89" y="71"/>
                  <a:pt x="100" y="75"/>
                  <a:pt x="110" y="78"/>
                </a:cubicBezTo>
                <a:cubicBezTo>
                  <a:pt x="112" y="79"/>
                  <a:pt x="115" y="80"/>
                  <a:pt x="117" y="80"/>
                </a:cubicBezTo>
                <a:cubicBezTo>
                  <a:pt x="112" y="79"/>
                  <a:pt x="106" y="77"/>
                  <a:pt x="100" y="75"/>
                </a:cubicBezTo>
                <a:cubicBezTo>
                  <a:pt x="94" y="73"/>
                  <a:pt x="87" y="70"/>
                  <a:pt x="80" y="69"/>
                </a:cubicBezTo>
                <a:cubicBezTo>
                  <a:pt x="79" y="69"/>
                  <a:pt x="78" y="68"/>
                  <a:pt x="77" y="68"/>
                </a:cubicBezTo>
                <a:cubicBezTo>
                  <a:pt x="77" y="68"/>
                  <a:pt x="76" y="68"/>
                  <a:pt x="76" y="68"/>
                </a:cubicBezTo>
                <a:close/>
                <a:moveTo>
                  <a:pt x="81" y="66"/>
                </a:moveTo>
                <a:cubicBezTo>
                  <a:pt x="83" y="65"/>
                  <a:pt x="84" y="64"/>
                  <a:pt x="85" y="63"/>
                </a:cubicBezTo>
                <a:cubicBezTo>
                  <a:pt x="97" y="67"/>
                  <a:pt x="108" y="72"/>
                  <a:pt x="119" y="76"/>
                </a:cubicBezTo>
                <a:cubicBezTo>
                  <a:pt x="125" y="78"/>
                  <a:pt x="131" y="80"/>
                  <a:pt x="136" y="82"/>
                </a:cubicBezTo>
                <a:cubicBezTo>
                  <a:pt x="139" y="83"/>
                  <a:pt x="141" y="84"/>
                  <a:pt x="144" y="85"/>
                </a:cubicBezTo>
                <a:cubicBezTo>
                  <a:pt x="150" y="87"/>
                  <a:pt x="147" y="86"/>
                  <a:pt x="144" y="85"/>
                </a:cubicBezTo>
                <a:cubicBezTo>
                  <a:pt x="139" y="84"/>
                  <a:pt x="134" y="81"/>
                  <a:pt x="129" y="80"/>
                </a:cubicBezTo>
                <a:cubicBezTo>
                  <a:pt x="123" y="78"/>
                  <a:pt x="117" y="77"/>
                  <a:pt x="112" y="75"/>
                </a:cubicBezTo>
                <a:cubicBezTo>
                  <a:pt x="101" y="72"/>
                  <a:pt x="91" y="69"/>
                  <a:pt x="81" y="66"/>
                </a:cubicBezTo>
                <a:close/>
                <a:moveTo>
                  <a:pt x="86" y="63"/>
                </a:moveTo>
                <a:cubicBezTo>
                  <a:pt x="87" y="62"/>
                  <a:pt x="87" y="62"/>
                  <a:pt x="87" y="62"/>
                </a:cubicBezTo>
                <a:cubicBezTo>
                  <a:pt x="88" y="62"/>
                  <a:pt x="88" y="61"/>
                  <a:pt x="89" y="61"/>
                </a:cubicBezTo>
                <a:cubicBezTo>
                  <a:pt x="89" y="61"/>
                  <a:pt x="89" y="61"/>
                  <a:pt x="89" y="61"/>
                </a:cubicBezTo>
                <a:cubicBezTo>
                  <a:pt x="99" y="66"/>
                  <a:pt x="109" y="69"/>
                  <a:pt x="120" y="72"/>
                </a:cubicBezTo>
                <a:cubicBezTo>
                  <a:pt x="125" y="74"/>
                  <a:pt x="131" y="76"/>
                  <a:pt x="136" y="78"/>
                </a:cubicBezTo>
                <a:cubicBezTo>
                  <a:pt x="139" y="79"/>
                  <a:pt x="141" y="79"/>
                  <a:pt x="144" y="80"/>
                </a:cubicBezTo>
                <a:cubicBezTo>
                  <a:pt x="145" y="80"/>
                  <a:pt x="154" y="83"/>
                  <a:pt x="148" y="82"/>
                </a:cubicBezTo>
                <a:cubicBezTo>
                  <a:pt x="138" y="79"/>
                  <a:pt x="128" y="75"/>
                  <a:pt x="117" y="72"/>
                </a:cubicBezTo>
                <a:cubicBezTo>
                  <a:pt x="107" y="69"/>
                  <a:pt x="97" y="66"/>
                  <a:pt x="86" y="63"/>
                </a:cubicBezTo>
                <a:close/>
                <a:moveTo>
                  <a:pt x="89" y="60"/>
                </a:moveTo>
                <a:cubicBezTo>
                  <a:pt x="91" y="59"/>
                  <a:pt x="92" y="58"/>
                  <a:pt x="94" y="56"/>
                </a:cubicBezTo>
                <a:cubicBezTo>
                  <a:pt x="94" y="56"/>
                  <a:pt x="94" y="56"/>
                  <a:pt x="94" y="56"/>
                </a:cubicBezTo>
                <a:cubicBezTo>
                  <a:pt x="98" y="58"/>
                  <a:pt x="103" y="59"/>
                  <a:pt x="108" y="60"/>
                </a:cubicBezTo>
                <a:cubicBezTo>
                  <a:pt x="113" y="62"/>
                  <a:pt x="118" y="64"/>
                  <a:pt x="123" y="65"/>
                </a:cubicBezTo>
                <a:cubicBezTo>
                  <a:pt x="132" y="69"/>
                  <a:pt x="143" y="70"/>
                  <a:pt x="152" y="75"/>
                </a:cubicBezTo>
                <a:cubicBezTo>
                  <a:pt x="152" y="75"/>
                  <a:pt x="152" y="75"/>
                  <a:pt x="152" y="75"/>
                </a:cubicBezTo>
                <a:cubicBezTo>
                  <a:pt x="148" y="72"/>
                  <a:pt x="142" y="72"/>
                  <a:pt x="137" y="71"/>
                </a:cubicBezTo>
                <a:cubicBezTo>
                  <a:pt x="132" y="69"/>
                  <a:pt x="126" y="68"/>
                  <a:pt x="121" y="66"/>
                </a:cubicBezTo>
                <a:cubicBezTo>
                  <a:pt x="111" y="63"/>
                  <a:pt x="102" y="60"/>
                  <a:pt x="92" y="58"/>
                </a:cubicBezTo>
                <a:cubicBezTo>
                  <a:pt x="91" y="58"/>
                  <a:pt x="91" y="59"/>
                  <a:pt x="92" y="59"/>
                </a:cubicBezTo>
                <a:cubicBezTo>
                  <a:pt x="101" y="63"/>
                  <a:pt x="111" y="66"/>
                  <a:pt x="121" y="69"/>
                </a:cubicBezTo>
                <a:cubicBezTo>
                  <a:pt x="123" y="70"/>
                  <a:pt x="124" y="70"/>
                  <a:pt x="125" y="71"/>
                </a:cubicBezTo>
                <a:cubicBezTo>
                  <a:pt x="124" y="70"/>
                  <a:pt x="122" y="70"/>
                  <a:pt x="120" y="69"/>
                </a:cubicBezTo>
                <a:cubicBezTo>
                  <a:pt x="110" y="66"/>
                  <a:pt x="100" y="62"/>
                  <a:pt x="89" y="60"/>
                </a:cubicBezTo>
                <a:cubicBezTo>
                  <a:pt x="89" y="60"/>
                  <a:pt x="89" y="60"/>
                  <a:pt x="89" y="60"/>
                </a:cubicBezTo>
                <a:close/>
                <a:moveTo>
                  <a:pt x="152" y="78"/>
                </a:moveTo>
                <a:cubicBezTo>
                  <a:pt x="152" y="78"/>
                  <a:pt x="152" y="78"/>
                  <a:pt x="152" y="78"/>
                </a:cubicBezTo>
                <a:cubicBezTo>
                  <a:pt x="152" y="78"/>
                  <a:pt x="151" y="78"/>
                  <a:pt x="151" y="78"/>
                </a:cubicBezTo>
                <a:cubicBezTo>
                  <a:pt x="141" y="75"/>
                  <a:pt x="132" y="72"/>
                  <a:pt x="123" y="69"/>
                </a:cubicBezTo>
                <a:cubicBezTo>
                  <a:pt x="113" y="66"/>
                  <a:pt x="103" y="63"/>
                  <a:pt x="93" y="59"/>
                </a:cubicBezTo>
                <a:cubicBezTo>
                  <a:pt x="97" y="60"/>
                  <a:pt x="103" y="61"/>
                  <a:pt x="107" y="62"/>
                </a:cubicBezTo>
                <a:cubicBezTo>
                  <a:pt x="112" y="64"/>
                  <a:pt x="117" y="66"/>
                  <a:pt x="122" y="67"/>
                </a:cubicBezTo>
                <a:cubicBezTo>
                  <a:pt x="132" y="70"/>
                  <a:pt x="142" y="73"/>
                  <a:pt x="152" y="75"/>
                </a:cubicBezTo>
                <a:cubicBezTo>
                  <a:pt x="152" y="76"/>
                  <a:pt x="152" y="77"/>
                  <a:pt x="152" y="78"/>
                </a:cubicBezTo>
                <a:close/>
                <a:moveTo>
                  <a:pt x="152" y="74"/>
                </a:moveTo>
                <a:cubicBezTo>
                  <a:pt x="145" y="70"/>
                  <a:pt x="136" y="69"/>
                  <a:pt x="129" y="66"/>
                </a:cubicBezTo>
                <a:cubicBezTo>
                  <a:pt x="124" y="65"/>
                  <a:pt x="118" y="63"/>
                  <a:pt x="113" y="61"/>
                </a:cubicBezTo>
                <a:cubicBezTo>
                  <a:pt x="109" y="60"/>
                  <a:pt x="105" y="59"/>
                  <a:pt x="101" y="58"/>
                </a:cubicBezTo>
                <a:cubicBezTo>
                  <a:pt x="103" y="58"/>
                  <a:pt x="105" y="59"/>
                  <a:pt x="106" y="59"/>
                </a:cubicBezTo>
                <a:cubicBezTo>
                  <a:pt x="112" y="60"/>
                  <a:pt x="117" y="61"/>
                  <a:pt x="122" y="63"/>
                </a:cubicBezTo>
                <a:cubicBezTo>
                  <a:pt x="131" y="65"/>
                  <a:pt x="141" y="68"/>
                  <a:pt x="150" y="69"/>
                </a:cubicBezTo>
                <a:cubicBezTo>
                  <a:pt x="151" y="71"/>
                  <a:pt x="151" y="72"/>
                  <a:pt x="152" y="74"/>
                </a:cubicBezTo>
                <a:close/>
                <a:moveTo>
                  <a:pt x="152" y="79"/>
                </a:moveTo>
                <a:cubicBezTo>
                  <a:pt x="152" y="80"/>
                  <a:pt x="152" y="81"/>
                  <a:pt x="151" y="81"/>
                </a:cubicBezTo>
                <a:cubicBezTo>
                  <a:pt x="151" y="82"/>
                  <a:pt x="151" y="82"/>
                  <a:pt x="151" y="82"/>
                </a:cubicBezTo>
                <a:cubicBezTo>
                  <a:pt x="147" y="80"/>
                  <a:pt x="142" y="79"/>
                  <a:pt x="138" y="78"/>
                </a:cubicBezTo>
                <a:cubicBezTo>
                  <a:pt x="133" y="76"/>
                  <a:pt x="128" y="74"/>
                  <a:pt x="123" y="73"/>
                </a:cubicBezTo>
                <a:cubicBezTo>
                  <a:pt x="113" y="69"/>
                  <a:pt x="101" y="66"/>
                  <a:pt x="91" y="61"/>
                </a:cubicBezTo>
                <a:cubicBezTo>
                  <a:pt x="95" y="63"/>
                  <a:pt x="101" y="64"/>
                  <a:pt x="106" y="66"/>
                </a:cubicBezTo>
                <a:cubicBezTo>
                  <a:pt x="111" y="67"/>
                  <a:pt x="117" y="69"/>
                  <a:pt x="122" y="70"/>
                </a:cubicBezTo>
                <a:cubicBezTo>
                  <a:pt x="132" y="73"/>
                  <a:pt x="142" y="77"/>
                  <a:pt x="152" y="79"/>
                </a:cubicBezTo>
                <a:close/>
                <a:moveTo>
                  <a:pt x="151" y="83"/>
                </a:moveTo>
                <a:cubicBezTo>
                  <a:pt x="150" y="84"/>
                  <a:pt x="149" y="85"/>
                  <a:pt x="148" y="86"/>
                </a:cubicBezTo>
                <a:cubicBezTo>
                  <a:pt x="138" y="81"/>
                  <a:pt x="127" y="78"/>
                  <a:pt x="116" y="74"/>
                </a:cubicBezTo>
                <a:cubicBezTo>
                  <a:pt x="110" y="72"/>
                  <a:pt x="105" y="70"/>
                  <a:pt x="99" y="67"/>
                </a:cubicBezTo>
                <a:cubicBezTo>
                  <a:pt x="98" y="67"/>
                  <a:pt x="98" y="67"/>
                  <a:pt x="97" y="67"/>
                </a:cubicBezTo>
                <a:cubicBezTo>
                  <a:pt x="106" y="69"/>
                  <a:pt x="115" y="72"/>
                  <a:pt x="124" y="75"/>
                </a:cubicBezTo>
                <a:cubicBezTo>
                  <a:pt x="129" y="76"/>
                  <a:pt x="135" y="78"/>
                  <a:pt x="140" y="80"/>
                </a:cubicBezTo>
                <a:cubicBezTo>
                  <a:pt x="143" y="81"/>
                  <a:pt x="147" y="83"/>
                  <a:pt x="151" y="83"/>
                </a:cubicBezTo>
                <a:close/>
                <a:moveTo>
                  <a:pt x="147" y="87"/>
                </a:moveTo>
                <a:cubicBezTo>
                  <a:pt x="146" y="88"/>
                  <a:pt x="145" y="88"/>
                  <a:pt x="143" y="89"/>
                </a:cubicBezTo>
                <a:cubicBezTo>
                  <a:pt x="143" y="89"/>
                  <a:pt x="142" y="88"/>
                  <a:pt x="142" y="88"/>
                </a:cubicBezTo>
                <a:cubicBezTo>
                  <a:pt x="142" y="88"/>
                  <a:pt x="141" y="88"/>
                  <a:pt x="140" y="88"/>
                </a:cubicBezTo>
                <a:cubicBezTo>
                  <a:pt x="140" y="88"/>
                  <a:pt x="139" y="87"/>
                  <a:pt x="139" y="87"/>
                </a:cubicBezTo>
                <a:cubicBezTo>
                  <a:pt x="138" y="87"/>
                  <a:pt x="138" y="87"/>
                  <a:pt x="137" y="86"/>
                </a:cubicBezTo>
                <a:cubicBezTo>
                  <a:pt x="135" y="86"/>
                  <a:pt x="133" y="85"/>
                  <a:pt x="132" y="85"/>
                </a:cubicBezTo>
                <a:cubicBezTo>
                  <a:pt x="124" y="82"/>
                  <a:pt x="116" y="79"/>
                  <a:pt x="108" y="76"/>
                </a:cubicBezTo>
                <a:cubicBezTo>
                  <a:pt x="101" y="74"/>
                  <a:pt x="93" y="71"/>
                  <a:pt x="86" y="68"/>
                </a:cubicBezTo>
                <a:cubicBezTo>
                  <a:pt x="88" y="69"/>
                  <a:pt x="89" y="69"/>
                  <a:pt x="90" y="69"/>
                </a:cubicBezTo>
                <a:cubicBezTo>
                  <a:pt x="94" y="70"/>
                  <a:pt x="97" y="71"/>
                  <a:pt x="101" y="72"/>
                </a:cubicBezTo>
                <a:cubicBezTo>
                  <a:pt x="110" y="75"/>
                  <a:pt x="118" y="78"/>
                  <a:pt x="127" y="80"/>
                </a:cubicBezTo>
                <a:cubicBezTo>
                  <a:pt x="134" y="82"/>
                  <a:pt x="140" y="85"/>
                  <a:pt x="147" y="87"/>
                </a:cubicBezTo>
                <a:close/>
                <a:moveTo>
                  <a:pt x="142" y="89"/>
                </a:moveTo>
                <a:cubicBezTo>
                  <a:pt x="141" y="90"/>
                  <a:pt x="139" y="90"/>
                  <a:pt x="138" y="90"/>
                </a:cubicBezTo>
                <a:cubicBezTo>
                  <a:pt x="134" y="88"/>
                  <a:pt x="129" y="87"/>
                  <a:pt x="125" y="85"/>
                </a:cubicBezTo>
                <a:cubicBezTo>
                  <a:pt x="119" y="83"/>
                  <a:pt x="112" y="81"/>
                  <a:pt x="106" y="79"/>
                </a:cubicBezTo>
                <a:cubicBezTo>
                  <a:pt x="100" y="77"/>
                  <a:pt x="94" y="74"/>
                  <a:pt x="88" y="72"/>
                </a:cubicBezTo>
                <a:cubicBezTo>
                  <a:pt x="87" y="72"/>
                  <a:pt x="87" y="71"/>
                  <a:pt x="86" y="71"/>
                </a:cubicBezTo>
                <a:cubicBezTo>
                  <a:pt x="91" y="72"/>
                  <a:pt x="96" y="74"/>
                  <a:pt x="102" y="76"/>
                </a:cubicBezTo>
                <a:cubicBezTo>
                  <a:pt x="110" y="79"/>
                  <a:pt x="119" y="82"/>
                  <a:pt x="128" y="84"/>
                </a:cubicBezTo>
                <a:cubicBezTo>
                  <a:pt x="130" y="85"/>
                  <a:pt x="133" y="86"/>
                  <a:pt x="135" y="87"/>
                </a:cubicBezTo>
                <a:cubicBezTo>
                  <a:pt x="137" y="88"/>
                  <a:pt x="140" y="88"/>
                  <a:pt x="142" y="89"/>
                </a:cubicBezTo>
                <a:close/>
                <a:moveTo>
                  <a:pt x="135" y="91"/>
                </a:moveTo>
                <a:cubicBezTo>
                  <a:pt x="134" y="91"/>
                  <a:pt x="133" y="91"/>
                  <a:pt x="132" y="92"/>
                </a:cubicBezTo>
                <a:cubicBezTo>
                  <a:pt x="129" y="89"/>
                  <a:pt x="125" y="89"/>
                  <a:pt x="122" y="87"/>
                </a:cubicBezTo>
                <a:cubicBezTo>
                  <a:pt x="119" y="86"/>
                  <a:pt x="116" y="85"/>
                  <a:pt x="114" y="84"/>
                </a:cubicBezTo>
                <a:cubicBezTo>
                  <a:pt x="117" y="85"/>
                  <a:pt x="120" y="86"/>
                  <a:pt x="124" y="87"/>
                </a:cubicBezTo>
                <a:cubicBezTo>
                  <a:pt x="127" y="88"/>
                  <a:pt x="131" y="90"/>
                  <a:pt x="135" y="91"/>
                </a:cubicBezTo>
                <a:close/>
                <a:moveTo>
                  <a:pt x="130" y="92"/>
                </a:moveTo>
                <a:cubicBezTo>
                  <a:pt x="129" y="92"/>
                  <a:pt x="129" y="92"/>
                  <a:pt x="128" y="93"/>
                </a:cubicBezTo>
                <a:cubicBezTo>
                  <a:pt x="126" y="91"/>
                  <a:pt x="123" y="90"/>
                  <a:pt x="120" y="90"/>
                </a:cubicBezTo>
                <a:cubicBezTo>
                  <a:pt x="115" y="88"/>
                  <a:pt x="111" y="87"/>
                  <a:pt x="106" y="85"/>
                </a:cubicBezTo>
                <a:cubicBezTo>
                  <a:pt x="114" y="88"/>
                  <a:pt x="122" y="90"/>
                  <a:pt x="130" y="92"/>
                </a:cubicBezTo>
                <a:close/>
                <a:moveTo>
                  <a:pt x="33" y="64"/>
                </a:moveTo>
                <a:cubicBezTo>
                  <a:pt x="33" y="64"/>
                  <a:pt x="34" y="63"/>
                  <a:pt x="34" y="62"/>
                </a:cubicBezTo>
                <a:cubicBezTo>
                  <a:pt x="43" y="65"/>
                  <a:pt x="52" y="70"/>
                  <a:pt x="61" y="72"/>
                </a:cubicBezTo>
                <a:cubicBezTo>
                  <a:pt x="61" y="73"/>
                  <a:pt x="62" y="73"/>
                  <a:pt x="63" y="73"/>
                </a:cubicBezTo>
                <a:cubicBezTo>
                  <a:pt x="64" y="73"/>
                  <a:pt x="64" y="73"/>
                  <a:pt x="65" y="73"/>
                </a:cubicBezTo>
                <a:cubicBezTo>
                  <a:pt x="65" y="73"/>
                  <a:pt x="65" y="73"/>
                  <a:pt x="66" y="73"/>
                </a:cubicBezTo>
                <a:cubicBezTo>
                  <a:pt x="71" y="75"/>
                  <a:pt x="77" y="78"/>
                  <a:pt x="83" y="79"/>
                </a:cubicBezTo>
                <a:cubicBezTo>
                  <a:pt x="89" y="81"/>
                  <a:pt x="96" y="82"/>
                  <a:pt x="102" y="85"/>
                </a:cubicBezTo>
                <a:cubicBezTo>
                  <a:pt x="109" y="87"/>
                  <a:pt x="115" y="89"/>
                  <a:pt x="122" y="91"/>
                </a:cubicBezTo>
                <a:cubicBezTo>
                  <a:pt x="123" y="91"/>
                  <a:pt x="127" y="93"/>
                  <a:pt x="127" y="93"/>
                </a:cubicBezTo>
                <a:cubicBezTo>
                  <a:pt x="127" y="93"/>
                  <a:pt x="127" y="93"/>
                  <a:pt x="127" y="93"/>
                </a:cubicBezTo>
                <a:cubicBezTo>
                  <a:pt x="126" y="93"/>
                  <a:pt x="126" y="93"/>
                  <a:pt x="124" y="93"/>
                </a:cubicBezTo>
                <a:cubicBezTo>
                  <a:pt x="121" y="92"/>
                  <a:pt x="118" y="91"/>
                  <a:pt x="115" y="90"/>
                </a:cubicBezTo>
                <a:cubicBezTo>
                  <a:pt x="101" y="87"/>
                  <a:pt x="87" y="82"/>
                  <a:pt x="74" y="77"/>
                </a:cubicBezTo>
                <a:cubicBezTo>
                  <a:pt x="60" y="73"/>
                  <a:pt x="46" y="70"/>
                  <a:pt x="33" y="64"/>
                </a:cubicBezTo>
                <a:close/>
                <a:moveTo>
                  <a:pt x="35" y="61"/>
                </a:moveTo>
                <a:cubicBezTo>
                  <a:pt x="36" y="60"/>
                  <a:pt x="37" y="58"/>
                  <a:pt x="38" y="56"/>
                </a:cubicBezTo>
                <a:cubicBezTo>
                  <a:pt x="38" y="56"/>
                  <a:pt x="38" y="56"/>
                  <a:pt x="38" y="56"/>
                </a:cubicBezTo>
                <a:cubicBezTo>
                  <a:pt x="44" y="61"/>
                  <a:pt x="51" y="62"/>
                  <a:pt x="58" y="66"/>
                </a:cubicBezTo>
                <a:cubicBezTo>
                  <a:pt x="52" y="63"/>
                  <a:pt x="44" y="60"/>
                  <a:pt x="38" y="59"/>
                </a:cubicBezTo>
                <a:cubicBezTo>
                  <a:pt x="38" y="58"/>
                  <a:pt x="37" y="59"/>
                  <a:pt x="38" y="59"/>
                </a:cubicBezTo>
                <a:cubicBezTo>
                  <a:pt x="43" y="64"/>
                  <a:pt x="51" y="66"/>
                  <a:pt x="58" y="69"/>
                </a:cubicBezTo>
                <a:cubicBezTo>
                  <a:pt x="59" y="70"/>
                  <a:pt x="59" y="70"/>
                  <a:pt x="59" y="71"/>
                </a:cubicBezTo>
                <a:cubicBezTo>
                  <a:pt x="58" y="71"/>
                  <a:pt x="58" y="70"/>
                  <a:pt x="57" y="70"/>
                </a:cubicBezTo>
                <a:cubicBezTo>
                  <a:pt x="55" y="69"/>
                  <a:pt x="52" y="68"/>
                  <a:pt x="50" y="67"/>
                </a:cubicBezTo>
                <a:cubicBezTo>
                  <a:pt x="45" y="65"/>
                  <a:pt x="40" y="63"/>
                  <a:pt x="35" y="61"/>
                </a:cubicBezTo>
                <a:close/>
                <a:moveTo>
                  <a:pt x="39" y="56"/>
                </a:moveTo>
                <a:cubicBezTo>
                  <a:pt x="39" y="55"/>
                  <a:pt x="40" y="54"/>
                  <a:pt x="40" y="54"/>
                </a:cubicBezTo>
                <a:cubicBezTo>
                  <a:pt x="40" y="54"/>
                  <a:pt x="40" y="54"/>
                  <a:pt x="40" y="54"/>
                </a:cubicBezTo>
                <a:cubicBezTo>
                  <a:pt x="45" y="56"/>
                  <a:pt x="49" y="58"/>
                  <a:pt x="54" y="59"/>
                </a:cubicBezTo>
                <a:cubicBezTo>
                  <a:pt x="54" y="59"/>
                  <a:pt x="54" y="60"/>
                  <a:pt x="54" y="60"/>
                </a:cubicBezTo>
                <a:cubicBezTo>
                  <a:pt x="55" y="60"/>
                  <a:pt x="55" y="61"/>
                  <a:pt x="55" y="61"/>
                </a:cubicBezTo>
                <a:cubicBezTo>
                  <a:pt x="54" y="61"/>
                  <a:pt x="53" y="60"/>
                  <a:pt x="52" y="60"/>
                </a:cubicBezTo>
                <a:cubicBezTo>
                  <a:pt x="48" y="58"/>
                  <a:pt x="43" y="57"/>
                  <a:pt x="39" y="56"/>
                </a:cubicBezTo>
                <a:close/>
                <a:moveTo>
                  <a:pt x="40" y="53"/>
                </a:moveTo>
                <a:cubicBezTo>
                  <a:pt x="41" y="53"/>
                  <a:pt x="41" y="53"/>
                  <a:pt x="41" y="52"/>
                </a:cubicBezTo>
                <a:cubicBezTo>
                  <a:pt x="45" y="54"/>
                  <a:pt x="50" y="56"/>
                  <a:pt x="54" y="58"/>
                </a:cubicBezTo>
                <a:cubicBezTo>
                  <a:pt x="54" y="58"/>
                  <a:pt x="54" y="58"/>
                  <a:pt x="54" y="58"/>
                </a:cubicBezTo>
                <a:cubicBezTo>
                  <a:pt x="49" y="57"/>
                  <a:pt x="45" y="55"/>
                  <a:pt x="40" y="53"/>
                </a:cubicBezTo>
                <a:cubicBezTo>
                  <a:pt x="40" y="53"/>
                  <a:pt x="40" y="53"/>
                  <a:pt x="40" y="53"/>
                </a:cubicBezTo>
                <a:close/>
                <a:moveTo>
                  <a:pt x="42" y="52"/>
                </a:moveTo>
                <a:cubicBezTo>
                  <a:pt x="42" y="51"/>
                  <a:pt x="43" y="50"/>
                  <a:pt x="43" y="50"/>
                </a:cubicBezTo>
                <a:cubicBezTo>
                  <a:pt x="43" y="50"/>
                  <a:pt x="43" y="50"/>
                  <a:pt x="44" y="50"/>
                </a:cubicBezTo>
                <a:cubicBezTo>
                  <a:pt x="47" y="51"/>
                  <a:pt x="51" y="53"/>
                  <a:pt x="55" y="55"/>
                </a:cubicBezTo>
                <a:cubicBezTo>
                  <a:pt x="55" y="55"/>
                  <a:pt x="55" y="55"/>
                  <a:pt x="54" y="56"/>
                </a:cubicBezTo>
                <a:cubicBezTo>
                  <a:pt x="50" y="55"/>
                  <a:pt x="46" y="53"/>
                  <a:pt x="42" y="52"/>
                </a:cubicBezTo>
                <a:close/>
                <a:moveTo>
                  <a:pt x="44" y="49"/>
                </a:moveTo>
                <a:cubicBezTo>
                  <a:pt x="45" y="47"/>
                  <a:pt x="47" y="46"/>
                  <a:pt x="49" y="44"/>
                </a:cubicBezTo>
                <a:cubicBezTo>
                  <a:pt x="51" y="47"/>
                  <a:pt x="54" y="49"/>
                  <a:pt x="57" y="51"/>
                </a:cubicBezTo>
                <a:cubicBezTo>
                  <a:pt x="59" y="52"/>
                  <a:pt x="57" y="51"/>
                  <a:pt x="56" y="51"/>
                </a:cubicBezTo>
                <a:cubicBezTo>
                  <a:pt x="55" y="50"/>
                  <a:pt x="53" y="49"/>
                  <a:pt x="52" y="49"/>
                </a:cubicBezTo>
                <a:cubicBezTo>
                  <a:pt x="50" y="48"/>
                  <a:pt x="49" y="47"/>
                  <a:pt x="47" y="47"/>
                </a:cubicBezTo>
                <a:cubicBezTo>
                  <a:pt x="47" y="46"/>
                  <a:pt x="46" y="47"/>
                  <a:pt x="47" y="47"/>
                </a:cubicBezTo>
                <a:cubicBezTo>
                  <a:pt x="49" y="49"/>
                  <a:pt x="53" y="53"/>
                  <a:pt x="56" y="54"/>
                </a:cubicBezTo>
                <a:cubicBezTo>
                  <a:pt x="52" y="53"/>
                  <a:pt x="48" y="51"/>
                  <a:pt x="44" y="49"/>
                </a:cubicBezTo>
                <a:close/>
                <a:moveTo>
                  <a:pt x="49" y="43"/>
                </a:moveTo>
                <a:cubicBezTo>
                  <a:pt x="50" y="43"/>
                  <a:pt x="51" y="42"/>
                  <a:pt x="52" y="41"/>
                </a:cubicBezTo>
                <a:cubicBezTo>
                  <a:pt x="54" y="44"/>
                  <a:pt x="57" y="47"/>
                  <a:pt x="61" y="49"/>
                </a:cubicBezTo>
                <a:cubicBezTo>
                  <a:pt x="59" y="48"/>
                  <a:pt x="58" y="48"/>
                  <a:pt x="56" y="47"/>
                </a:cubicBezTo>
                <a:cubicBezTo>
                  <a:pt x="54" y="46"/>
                  <a:pt x="52" y="44"/>
                  <a:pt x="49" y="43"/>
                </a:cubicBezTo>
                <a:close/>
                <a:moveTo>
                  <a:pt x="52" y="41"/>
                </a:moveTo>
                <a:cubicBezTo>
                  <a:pt x="53" y="40"/>
                  <a:pt x="55" y="39"/>
                  <a:pt x="56" y="38"/>
                </a:cubicBezTo>
                <a:cubicBezTo>
                  <a:pt x="56" y="37"/>
                  <a:pt x="57" y="37"/>
                  <a:pt x="57" y="36"/>
                </a:cubicBezTo>
                <a:cubicBezTo>
                  <a:pt x="57" y="36"/>
                  <a:pt x="57" y="36"/>
                  <a:pt x="58" y="37"/>
                </a:cubicBezTo>
                <a:cubicBezTo>
                  <a:pt x="60" y="39"/>
                  <a:pt x="63" y="41"/>
                  <a:pt x="66" y="43"/>
                </a:cubicBezTo>
                <a:cubicBezTo>
                  <a:pt x="63" y="41"/>
                  <a:pt x="59" y="40"/>
                  <a:pt x="56" y="39"/>
                </a:cubicBezTo>
                <a:cubicBezTo>
                  <a:pt x="56" y="38"/>
                  <a:pt x="55" y="39"/>
                  <a:pt x="56" y="39"/>
                </a:cubicBezTo>
                <a:cubicBezTo>
                  <a:pt x="58" y="41"/>
                  <a:pt x="60" y="43"/>
                  <a:pt x="62" y="44"/>
                </a:cubicBezTo>
                <a:cubicBezTo>
                  <a:pt x="59" y="43"/>
                  <a:pt x="55" y="42"/>
                  <a:pt x="52" y="41"/>
                </a:cubicBezTo>
                <a:close/>
                <a:moveTo>
                  <a:pt x="58" y="36"/>
                </a:moveTo>
                <a:cubicBezTo>
                  <a:pt x="59" y="35"/>
                  <a:pt x="60" y="34"/>
                  <a:pt x="61" y="34"/>
                </a:cubicBezTo>
                <a:cubicBezTo>
                  <a:pt x="61" y="34"/>
                  <a:pt x="61" y="34"/>
                  <a:pt x="61" y="34"/>
                </a:cubicBezTo>
                <a:cubicBezTo>
                  <a:pt x="64" y="39"/>
                  <a:pt x="71" y="41"/>
                  <a:pt x="75" y="45"/>
                </a:cubicBezTo>
                <a:cubicBezTo>
                  <a:pt x="79" y="47"/>
                  <a:pt x="75" y="44"/>
                  <a:pt x="74" y="44"/>
                </a:cubicBezTo>
                <a:cubicBezTo>
                  <a:pt x="72" y="43"/>
                  <a:pt x="71" y="42"/>
                  <a:pt x="69" y="41"/>
                </a:cubicBezTo>
                <a:cubicBezTo>
                  <a:pt x="65" y="39"/>
                  <a:pt x="62" y="38"/>
                  <a:pt x="58" y="36"/>
                </a:cubicBezTo>
                <a:cubicBezTo>
                  <a:pt x="58" y="36"/>
                  <a:pt x="58" y="36"/>
                  <a:pt x="58" y="36"/>
                </a:cubicBezTo>
                <a:close/>
                <a:moveTo>
                  <a:pt x="61" y="33"/>
                </a:moveTo>
                <a:cubicBezTo>
                  <a:pt x="62" y="33"/>
                  <a:pt x="63" y="32"/>
                  <a:pt x="63" y="32"/>
                </a:cubicBezTo>
                <a:cubicBezTo>
                  <a:pt x="63" y="32"/>
                  <a:pt x="63" y="32"/>
                  <a:pt x="63" y="32"/>
                </a:cubicBezTo>
                <a:cubicBezTo>
                  <a:pt x="66" y="34"/>
                  <a:pt x="68" y="36"/>
                  <a:pt x="70" y="37"/>
                </a:cubicBezTo>
                <a:cubicBezTo>
                  <a:pt x="67" y="36"/>
                  <a:pt x="64" y="35"/>
                  <a:pt x="61" y="33"/>
                </a:cubicBezTo>
                <a:cubicBezTo>
                  <a:pt x="61" y="33"/>
                  <a:pt x="61" y="33"/>
                  <a:pt x="61" y="33"/>
                </a:cubicBezTo>
                <a:close/>
                <a:moveTo>
                  <a:pt x="64" y="32"/>
                </a:moveTo>
                <a:cubicBezTo>
                  <a:pt x="68" y="29"/>
                  <a:pt x="72" y="26"/>
                  <a:pt x="77" y="24"/>
                </a:cubicBezTo>
                <a:cubicBezTo>
                  <a:pt x="77" y="24"/>
                  <a:pt x="77" y="24"/>
                  <a:pt x="77" y="24"/>
                </a:cubicBezTo>
                <a:cubicBezTo>
                  <a:pt x="77" y="24"/>
                  <a:pt x="77" y="25"/>
                  <a:pt x="77" y="25"/>
                </a:cubicBezTo>
                <a:cubicBezTo>
                  <a:pt x="78" y="25"/>
                  <a:pt x="79" y="26"/>
                  <a:pt x="80" y="26"/>
                </a:cubicBezTo>
                <a:cubicBezTo>
                  <a:pt x="79" y="26"/>
                  <a:pt x="78" y="25"/>
                  <a:pt x="77" y="25"/>
                </a:cubicBezTo>
                <a:cubicBezTo>
                  <a:pt x="76" y="25"/>
                  <a:pt x="76" y="26"/>
                  <a:pt x="76" y="26"/>
                </a:cubicBezTo>
                <a:cubicBezTo>
                  <a:pt x="77" y="26"/>
                  <a:pt x="77" y="27"/>
                  <a:pt x="77" y="27"/>
                </a:cubicBezTo>
                <a:cubicBezTo>
                  <a:pt x="77" y="27"/>
                  <a:pt x="77" y="27"/>
                  <a:pt x="77" y="27"/>
                </a:cubicBezTo>
                <a:cubicBezTo>
                  <a:pt x="75" y="27"/>
                  <a:pt x="74" y="26"/>
                  <a:pt x="73" y="27"/>
                </a:cubicBezTo>
                <a:cubicBezTo>
                  <a:pt x="72" y="27"/>
                  <a:pt x="72" y="27"/>
                  <a:pt x="72" y="27"/>
                </a:cubicBezTo>
                <a:cubicBezTo>
                  <a:pt x="73" y="28"/>
                  <a:pt x="74" y="28"/>
                  <a:pt x="75" y="29"/>
                </a:cubicBezTo>
                <a:cubicBezTo>
                  <a:pt x="74" y="28"/>
                  <a:pt x="72" y="28"/>
                  <a:pt x="71" y="28"/>
                </a:cubicBezTo>
                <a:cubicBezTo>
                  <a:pt x="71" y="28"/>
                  <a:pt x="71" y="28"/>
                  <a:pt x="71" y="29"/>
                </a:cubicBezTo>
                <a:cubicBezTo>
                  <a:pt x="72" y="29"/>
                  <a:pt x="74" y="30"/>
                  <a:pt x="75" y="30"/>
                </a:cubicBezTo>
                <a:cubicBezTo>
                  <a:pt x="74" y="32"/>
                  <a:pt x="76" y="34"/>
                  <a:pt x="78" y="34"/>
                </a:cubicBezTo>
                <a:cubicBezTo>
                  <a:pt x="78" y="34"/>
                  <a:pt x="79" y="34"/>
                  <a:pt x="79" y="34"/>
                </a:cubicBezTo>
                <a:cubicBezTo>
                  <a:pt x="80" y="35"/>
                  <a:pt x="81" y="36"/>
                  <a:pt x="83" y="37"/>
                </a:cubicBezTo>
                <a:cubicBezTo>
                  <a:pt x="83" y="37"/>
                  <a:pt x="83" y="38"/>
                  <a:pt x="84" y="38"/>
                </a:cubicBezTo>
                <a:cubicBezTo>
                  <a:pt x="84" y="38"/>
                  <a:pt x="84" y="38"/>
                  <a:pt x="84" y="38"/>
                </a:cubicBezTo>
                <a:cubicBezTo>
                  <a:pt x="83" y="38"/>
                  <a:pt x="83" y="38"/>
                  <a:pt x="83" y="37"/>
                </a:cubicBezTo>
                <a:cubicBezTo>
                  <a:pt x="82" y="37"/>
                  <a:pt x="80" y="36"/>
                  <a:pt x="79" y="36"/>
                </a:cubicBezTo>
                <a:cubicBezTo>
                  <a:pt x="76" y="34"/>
                  <a:pt x="72" y="31"/>
                  <a:pt x="68" y="29"/>
                </a:cubicBezTo>
                <a:cubicBezTo>
                  <a:pt x="68" y="29"/>
                  <a:pt x="68" y="30"/>
                  <a:pt x="68" y="30"/>
                </a:cubicBezTo>
                <a:cubicBezTo>
                  <a:pt x="73" y="32"/>
                  <a:pt x="78" y="36"/>
                  <a:pt x="83" y="38"/>
                </a:cubicBezTo>
                <a:cubicBezTo>
                  <a:pt x="83" y="39"/>
                  <a:pt x="82" y="39"/>
                  <a:pt x="82" y="39"/>
                </a:cubicBezTo>
                <a:cubicBezTo>
                  <a:pt x="82" y="39"/>
                  <a:pt x="82" y="39"/>
                  <a:pt x="82" y="39"/>
                </a:cubicBezTo>
                <a:cubicBezTo>
                  <a:pt x="79" y="37"/>
                  <a:pt x="76" y="36"/>
                  <a:pt x="73" y="34"/>
                </a:cubicBezTo>
                <a:cubicBezTo>
                  <a:pt x="72" y="33"/>
                  <a:pt x="71" y="32"/>
                  <a:pt x="69" y="32"/>
                </a:cubicBezTo>
                <a:cubicBezTo>
                  <a:pt x="69" y="31"/>
                  <a:pt x="69" y="31"/>
                  <a:pt x="69" y="31"/>
                </a:cubicBezTo>
                <a:cubicBezTo>
                  <a:pt x="68" y="31"/>
                  <a:pt x="67" y="30"/>
                  <a:pt x="67" y="30"/>
                </a:cubicBezTo>
                <a:cubicBezTo>
                  <a:pt x="66" y="30"/>
                  <a:pt x="66" y="31"/>
                  <a:pt x="66" y="31"/>
                </a:cubicBezTo>
                <a:cubicBezTo>
                  <a:pt x="71" y="34"/>
                  <a:pt x="75" y="38"/>
                  <a:pt x="79" y="40"/>
                </a:cubicBezTo>
                <a:cubicBezTo>
                  <a:pt x="74" y="38"/>
                  <a:pt x="69" y="35"/>
                  <a:pt x="64" y="32"/>
                </a:cubicBezTo>
                <a:cubicBezTo>
                  <a:pt x="64" y="32"/>
                  <a:pt x="64" y="32"/>
                  <a:pt x="64" y="32"/>
                </a:cubicBezTo>
                <a:close/>
                <a:moveTo>
                  <a:pt x="93" y="36"/>
                </a:moveTo>
                <a:cubicBezTo>
                  <a:pt x="92" y="35"/>
                  <a:pt x="91" y="35"/>
                  <a:pt x="90" y="34"/>
                </a:cubicBezTo>
                <a:cubicBezTo>
                  <a:pt x="86" y="31"/>
                  <a:pt x="91" y="33"/>
                  <a:pt x="92" y="34"/>
                </a:cubicBezTo>
                <a:cubicBezTo>
                  <a:pt x="92" y="34"/>
                  <a:pt x="92" y="34"/>
                  <a:pt x="92" y="34"/>
                </a:cubicBezTo>
                <a:cubicBezTo>
                  <a:pt x="94" y="35"/>
                  <a:pt x="96" y="37"/>
                  <a:pt x="97" y="38"/>
                </a:cubicBezTo>
                <a:cubicBezTo>
                  <a:pt x="97" y="38"/>
                  <a:pt x="97" y="38"/>
                  <a:pt x="97" y="38"/>
                </a:cubicBezTo>
                <a:cubicBezTo>
                  <a:pt x="97" y="38"/>
                  <a:pt x="97" y="38"/>
                  <a:pt x="97" y="37"/>
                </a:cubicBezTo>
                <a:cubicBezTo>
                  <a:pt x="96" y="37"/>
                  <a:pt x="94" y="36"/>
                  <a:pt x="93" y="36"/>
                </a:cubicBezTo>
                <a:close/>
                <a:moveTo>
                  <a:pt x="93" y="33"/>
                </a:moveTo>
                <a:cubicBezTo>
                  <a:pt x="93" y="33"/>
                  <a:pt x="93" y="33"/>
                  <a:pt x="93" y="33"/>
                </a:cubicBezTo>
                <a:cubicBezTo>
                  <a:pt x="93" y="33"/>
                  <a:pt x="93" y="33"/>
                  <a:pt x="93" y="33"/>
                </a:cubicBezTo>
                <a:close/>
                <a:moveTo>
                  <a:pt x="89" y="31"/>
                </a:moveTo>
                <a:cubicBezTo>
                  <a:pt x="90" y="31"/>
                  <a:pt x="91" y="30"/>
                  <a:pt x="92" y="29"/>
                </a:cubicBezTo>
                <a:cubicBezTo>
                  <a:pt x="92" y="29"/>
                  <a:pt x="92" y="30"/>
                  <a:pt x="92" y="30"/>
                </a:cubicBezTo>
                <a:cubicBezTo>
                  <a:pt x="92" y="31"/>
                  <a:pt x="93" y="32"/>
                  <a:pt x="94" y="33"/>
                </a:cubicBezTo>
                <a:cubicBezTo>
                  <a:pt x="94" y="33"/>
                  <a:pt x="94" y="33"/>
                  <a:pt x="94" y="33"/>
                </a:cubicBezTo>
                <a:cubicBezTo>
                  <a:pt x="93" y="33"/>
                  <a:pt x="93" y="32"/>
                  <a:pt x="92" y="32"/>
                </a:cubicBezTo>
                <a:cubicBezTo>
                  <a:pt x="92" y="32"/>
                  <a:pt x="91" y="32"/>
                  <a:pt x="91" y="32"/>
                </a:cubicBezTo>
                <a:cubicBezTo>
                  <a:pt x="91" y="32"/>
                  <a:pt x="91" y="32"/>
                  <a:pt x="91" y="32"/>
                </a:cubicBezTo>
                <a:cubicBezTo>
                  <a:pt x="91" y="32"/>
                  <a:pt x="91" y="32"/>
                  <a:pt x="91" y="32"/>
                </a:cubicBezTo>
                <a:cubicBezTo>
                  <a:pt x="90" y="32"/>
                  <a:pt x="89" y="31"/>
                  <a:pt x="89" y="31"/>
                </a:cubicBezTo>
                <a:close/>
                <a:moveTo>
                  <a:pt x="92" y="29"/>
                </a:moveTo>
                <a:cubicBezTo>
                  <a:pt x="92" y="29"/>
                  <a:pt x="92" y="29"/>
                  <a:pt x="92" y="29"/>
                </a:cubicBezTo>
                <a:cubicBezTo>
                  <a:pt x="93" y="29"/>
                  <a:pt x="93" y="28"/>
                  <a:pt x="94" y="28"/>
                </a:cubicBezTo>
                <a:cubicBezTo>
                  <a:pt x="94" y="28"/>
                  <a:pt x="94" y="28"/>
                  <a:pt x="94" y="28"/>
                </a:cubicBezTo>
                <a:cubicBezTo>
                  <a:pt x="95" y="30"/>
                  <a:pt x="98" y="32"/>
                  <a:pt x="92" y="29"/>
                </a:cubicBezTo>
                <a:cubicBezTo>
                  <a:pt x="92" y="29"/>
                  <a:pt x="92" y="29"/>
                  <a:pt x="92" y="29"/>
                </a:cubicBezTo>
                <a:close/>
                <a:moveTo>
                  <a:pt x="94" y="28"/>
                </a:moveTo>
                <a:cubicBezTo>
                  <a:pt x="94" y="27"/>
                  <a:pt x="95" y="27"/>
                  <a:pt x="95" y="27"/>
                </a:cubicBezTo>
                <a:cubicBezTo>
                  <a:pt x="96" y="26"/>
                  <a:pt x="97" y="27"/>
                  <a:pt x="97" y="28"/>
                </a:cubicBezTo>
                <a:cubicBezTo>
                  <a:pt x="96" y="28"/>
                  <a:pt x="95" y="28"/>
                  <a:pt x="94" y="28"/>
                </a:cubicBezTo>
                <a:cubicBezTo>
                  <a:pt x="94" y="28"/>
                  <a:pt x="94" y="28"/>
                  <a:pt x="94" y="28"/>
                </a:cubicBezTo>
                <a:close/>
                <a:moveTo>
                  <a:pt x="97" y="29"/>
                </a:moveTo>
                <a:cubicBezTo>
                  <a:pt x="97" y="29"/>
                  <a:pt x="97" y="29"/>
                  <a:pt x="97" y="30"/>
                </a:cubicBezTo>
                <a:cubicBezTo>
                  <a:pt x="96" y="29"/>
                  <a:pt x="95" y="28"/>
                  <a:pt x="97" y="29"/>
                </a:cubicBezTo>
                <a:close/>
                <a:moveTo>
                  <a:pt x="102" y="36"/>
                </a:moveTo>
                <a:cubicBezTo>
                  <a:pt x="102" y="36"/>
                  <a:pt x="102" y="36"/>
                  <a:pt x="102" y="37"/>
                </a:cubicBezTo>
                <a:cubicBezTo>
                  <a:pt x="103" y="37"/>
                  <a:pt x="105" y="38"/>
                  <a:pt x="105" y="39"/>
                </a:cubicBezTo>
                <a:cubicBezTo>
                  <a:pt x="105" y="39"/>
                  <a:pt x="105" y="39"/>
                  <a:pt x="104" y="39"/>
                </a:cubicBezTo>
                <a:cubicBezTo>
                  <a:pt x="104" y="39"/>
                  <a:pt x="104" y="39"/>
                  <a:pt x="104" y="39"/>
                </a:cubicBezTo>
                <a:cubicBezTo>
                  <a:pt x="101" y="38"/>
                  <a:pt x="99" y="36"/>
                  <a:pt x="96" y="35"/>
                </a:cubicBezTo>
                <a:cubicBezTo>
                  <a:pt x="97" y="35"/>
                  <a:pt x="97" y="34"/>
                  <a:pt x="97" y="34"/>
                </a:cubicBezTo>
                <a:cubicBezTo>
                  <a:pt x="96" y="33"/>
                  <a:pt x="95" y="32"/>
                  <a:pt x="94" y="31"/>
                </a:cubicBezTo>
                <a:cubicBezTo>
                  <a:pt x="93" y="30"/>
                  <a:pt x="95" y="31"/>
                  <a:pt x="96" y="31"/>
                </a:cubicBezTo>
                <a:cubicBezTo>
                  <a:pt x="96" y="32"/>
                  <a:pt x="96" y="33"/>
                  <a:pt x="96" y="33"/>
                </a:cubicBezTo>
                <a:cubicBezTo>
                  <a:pt x="97" y="35"/>
                  <a:pt x="100" y="36"/>
                  <a:pt x="102" y="36"/>
                </a:cubicBezTo>
                <a:close/>
                <a:moveTo>
                  <a:pt x="106" y="35"/>
                </a:moveTo>
                <a:cubicBezTo>
                  <a:pt x="106" y="36"/>
                  <a:pt x="107" y="37"/>
                  <a:pt x="108" y="37"/>
                </a:cubicBezTo>
                <a:cubicBezTo>
                  <a:pt x="106" y="37"/>
                  <a:pt x="105" y="36"/>
                  <a:pt x="103" y="35"/>
                </a:cubicBezTo>
                <a:cubicBezTo>
                  <a:pt x="104" y="35"/>
                  <a:pt x="105" y="35"/>
                  <a:pt x="106" y="35"/>
                </a:cubicBezTo>
                <a:cubicBezTo>
                  <a:pt x="106" y="35"/>
                  <a:pt x="106" y="35"/>
                  <a:pt x="106" y="35"/>
                </a:cubicBezTo>
                <a:close/>
                <a:moveTo>
                  <a:pt x="106" y="35"/>
                </a:moveTo>
                <a:cubicBezTo>
                  <a:pt x="107" y="35"/>
                  <a:pt x="108" y="34"/>
                  <a:pt x="109" y="34"/>
                </a:cubicBezTo>
                <a:cubicBezTo>
                  <a:pt x="109" y="34"/>
                  <a:pt x="109" y="34"/>
                  <a:pt x="109" y="35"/>
                </a:cubicBezTo>
                <a:cubicBezTo>
                  <a:pt x="109" y="36"/>
                  <a:pt x="111" y="37"/>
                  <a:pt x="109" y="36"/>
                </a:cubicBezTo>
                <a:cubicBezTo>
                  <a:pt x="107" y="35"/>
                  <a:pt x="107" y="35"/>
                  <a:pt x="106" y="35"/>
                </a:cubicBezTo>
                <a:close/>
                <a:moveTo>
                  <a:pt x="110" y="34"/>
                </a:moveTo>
                <a:cubicBezTo>
                  <a:pt x="111" y="34"/>
                  <a:pt x="113" y="34"/>
                  <a:pt x="112" y="35"/>
                </a:cubicBezTo>
                <a:cubicBezTo>
                  <a:pt x="112" y="35"/>
                  <a:pt x="112" y="35"/>
                  <a:pt x="112" y="36"/>
                </a:cubicBezTo>
                <a:cubicBezTo>
                  <a:pt x="111" y="35"/>
                  <a:pt x="110" y="35"/>
                  <a:pt x="110" y="34"/>
                </a:cubicBezTo>
                <a:close/>
                <a:moveTo>
                  <a:pt x="112" y="36"/>
                </a:moveTo>
                <a:cubicBezTo>
                  <a:pt x="111" y="36"/>
                  <a:pt x="111" y="36"/>
                  <a:pt x="111" y="37"/>
                </a:cubicBezTo>
                <a:cubicBezTo>
                  <a:pt x="110" y="35"/>
                  <a:pt x="110" y="35"/>
                  <a:pt x="112" y="36"/>
                </a:cubicBezTo>
                <a:close/>
                <a:moveTo>
                  <a:pt x="110" y="37"/>
                </a:moveTo>
                <a:cubicBezTo>
                  <a:pt x="110" y="37"/>
                  <a:pt x="109" y="37"/>
                  <a:pt x="109" y="38"/>
                </a:cubicBezTo>
                <a:cubicBezTo>
                  <a:pt x="107" y="36"/>
                  <a:pt x="109" y="37"/>
                  <a:pt x="110" y="37"/>
                </a:cubicBezTo>
                <a:close/>
                <a:moveTo>
                  <a:pt x="108" y="38"/>
                </a:moveTo>
                <a:cubicBezTo>
                  <a:pt x="107" y="38"/>
                  <a:pt x="106" y="38"/>
                  <a:pt x="105" y="38"/>
                </a:cubicBezTo>
                <a:cubicBezTo>
                  <a:pt x="105" y="38"/>
                  <a:pt x="103" y="36"/>
                  <a:pt x="103" y="36"/>
                </a:cubicBezTo>
                <a:cubicBezTo>
                  <a:pt x="105" y="37"/>
                  <a:pt x="106" y="37"/>
                  <a:pt x="108" y="38"/>
                </a:cubicBezTo>
                <a:close/>
                <a:moveTo>
                  <a:pt x="103" y="39"/>
                </a:moveTo>
                <a:cubicBezTo>
                  <a:pt x="102" y="39"/>
                  <a:pt x="101" y="39"/>
                  <a:pt x="101" y="39"/>
                </a:cubicBezTo>
                <a:cubicBezTo>
                  <a:pt x="99" y="38"/>
                  <a:pt x="98" y="37"/>
                  <a:pt x="97" y="37"/>
                </a:cubicBezTo>
                <a:cubicBezTo>
                  <a:pt x="96" y="36"/>
                  <a:pt x="95" y="35"/>
                  <a:pt x="95" y="35"/>
                </a:cubicBezTo>
                <a:cubicBezTo>
                  <a:pt x="95" y="35"/>
                  <a:pt x="95" y="35"/>
                  <a:pt x="95" y="35"/>
                </a:cubicBezTo>
                <a:cubicBezTo>
                  <a:pt x="98" y="36"/>
                  <a:pt x="100" y="38"/>
                  <a:pt x="103" y="39"/>
                </a:cubicBezTo>
                <a:close/>
                <a:moveTo>
                  <a:pt x="91" y="35"/>
                </a:moveTo>
                <a:cubicBezTo>
                  <a:pt x="90" y="35"/>
                  <a:pt x="90" y="35"/>
                  <a:pt x="90" y="35"/>
                </a:cubicBezTo>
                <a:cubicBezTo>
                  <a:pt x="90" y="35"/>
                  <a:pt x="90" y="35"/>
                  <a:pt x="90" y="35"/>
                </a:cubicBezTo>
                <a:cubicBezTo>
                  <a:pt x="88" y="34"/>
                  <a:pt x="87" y="33"/>
                  <a:pt x="85" y="33"/>
                </a:cubicBezTo>
                <a:cubicBezTo>
                  <a:pt x="86" y="33"/>
                  <a:pt x="86" y="32"/>
                  <a:pt x="87" y="32"/>
                </a:cubicBezTo>
                <a:cubicBezTo>
                  <a:pt x="88" y="33"/>
                  <a:pt x="89" y="34"/>
                  <a:pt x="91" y="35"/>
                </a:cubicBezTo>
                <a:close/>
                <a:moveTo>
                  <a:pt x="81" y="26"/>
                </a:moveTo>
                <a:cubicBezTo>
                  <a:pt x="80" y="26"/>
                  <a:pt x="79" y="25"/>
                  <a:pt x="78" y="25"/>
                </a:cubicBezTo>
                <a:cubicBezTo>
                  <a:pt x="80" y="25"/>
                  <a:pt x="82" y="25"/>
                  <a:pt x="83" y="26"/>
                </a:cubicBezTo>
                <a:cubicBezTo>
                  <a:pt x="83" y="26"/>
                  <a:pt x="82" y="26"/>
                  <a:pt x="81" y="26"/>
                </a:cubicBezTo>
                <a:close/>
                <a:moveTo>
                  <a:pt x="76" y="28"/>
                </a:moveTo>
                <a:cubicBezTo>
                  <a:pt x="75" y="28"/>
                  <a:pt x="74" y="28"/>
                  <a:pt x="74" y="27"/>
                </a:cubicBezTo>
                <a:cubicBezTo>
                  <a:pt x="75" y="27"/>
                  <a:pt x="75" y="28"/>
                  <a:pt x="76" y="28"/>
                </a:cubicBezTo>
                <a:cubicBezTo>
                  <a:pt x="76" y="28"/>
                  <a:pt x="76" y="28"/>
                  <a:pt x="76" y="28"/>
                </a:cubicBezTo>
                <a:close/>
                <a:moveTo>
                  <a:pt x="78" y="26"/>
                </a:moveTo>
                <a:cubicBezTo>
                  <a:pt x="78" y="26"/>
                  <a:pt x="78" y="26"/>
                  <a:pt x="79" y="26"/>
                </a:cubicBezTo>
                <a:cubicBezTo>
                  <a:pt x="78" y="27"/>
                  <a:pt x="78" y="27"/>
                  <a:pt x="78" y="27"/>
                </a:cubicBezTo>
                <a:cubicBezTo>
                  <a:pt x="78" y="26"/>
                  <a:pt x="78" y="26"/>
                  <a:pt x="78" y="26"/>
                </a:cubicBezTo>
                <a:close/>
                <a:moveTo>
                  <a:pt x="83" y="34"/>
                </a:moveTo>
                <a:cubicBezTo>
                  <a:pt x="83" y="34"/>
                  <a:pt x="82" y="34"/>
                  <a:pt x="82" y="34"/>
                </a:cubicBezTo>
                <a:cubicBezTo>
                  <a:pt x="83" y="33"/>
                  <a:pt x="83" y="33"/>
                  <a:pt x="84" y="33"/>
                </a:cubicBezTo>
                <a:cubicBezTo>
                  <a:pt x="85" y="34"/>
                  <a:pt x="86" y="34"/>
                  <a:pt x="86" y="35"/>
                </a:cubicBezTo>
                <a:cubicBezTo>
                  <a:pt x="86" y="35"/>
                  <a:pt x="87" y="36"/>
                  <a:pt x="87" y="36"/>
                </a:cubicBezTo>
                <a:cubicBezTo>
                  <a:pt x="87" y="36"/>
                  <a:pt x="86" y="36"/>
                  <a:pt x="86" y="36"/>
                </a:cubicBezTo>
                <a:cubicBezTo>
                  <a:pt x="85" y="36"/>
                  <a:pt x="84" y="35"/>
                  <a:pt x="83" y="34"/>
                </a:cubicBezTo>
                <a:close/>
                <a:moveTo>
                  <a:pt x="89" y="35"/>
                </a:moveTo>
                <a:cubicBezTo>
                  <a:pt x="88" y="35"/>
                  <a:pt x="88" y="35"/>
                  <a:pt x="87" y="36"/>
                </a:cubicBezTo>
                <a:cubicBezTo>
                  <a:pt x="87" y="35"/>
                  <a:pt x="86" y="34"/>
                  <a:pt x="85" y="33"/>
                </a:cubicBezTo>
                <a:cubicBezTo>
                  <a:pt x="86" y="34"/>
                  <a:pt x="87" y="35"/>
                  <a:pt x="89" y="35"/>
                </a:cubicBezTo>
                <a:close/>
                <a:moveTo>
                  <a:pt x="86" y="36"/>
                </a:moveTo>
                <a:cubicBezTo>
                  <a:pt x="85" y="37"/>
                  <a:pt x="85" y="37"/>
                  <a:pt x="84" y="37"/>
                </a:cubicBezTo>
                <a:cubicBezTo>
                  <a:pt x="83" y="36"/>
                  <a:pt x="81" y="35"/>
                  <a:pt x="80" y="34"/>
                </a:cubicBezTo>
                <a:cubicBezTo>
                  <a:pt x="80" y="34"/>
                  <a:pt x="80" y="34"/>
                  <a:pt x="80" y="34"/>
                </a:cubicBezTo>
                <a:cubicBezTo>
                  <a:pt x="80" y="34"/>
                  <a:pt x="81" y="34"/>
                  <a:pt x="81" y="34"/>
                </a:cubicBezTo>
                <a:cubicBezTo>
                  <a:pt x="81" y="34"/>
                  <a:pt x="82" y="34"/>
                  <a:pt x="82" y="34"/>
                </a:cubicBezTo>
                <a:cubicBezTo>
                  <a:pt x="83" y="35"/>
                  <a:pt x="84" y="36"/>
                  <a:pt x="86" y="36"/>
                </a:cubicBezTo>
                <a:close/>
                <a:moveTo>
                  <a:pt x="221" y="133"/>
                </a:moveTo>
                <a:cubicBezTo>
                  <a:pt x="220" y="132"/>
                  <a:pt x="219" y="132"/>
                  <a:pt x="219" y="131"/>
                </a:cubicBezTo>
                <a:cubicBezTo>
                  <a:pt x="217" y="128"/>
                  <a:pt x="220" y="130"/>
                  <a:pt x="221" y="130"/>
                </a:cubicBezTo>
                <a:cubicBezTo>
                  <a:pt x="222" y="130"/>
                  <a:pt x="222" y="130"/>
                  <a:pt x="222" y="130"/>
                </a:cubicBezTo>
                <a:cubicBezTo>
                  <a:pt x="222" y="131"/>
                  <a:pt x="221" y="132"/>
                  <a:pt x="221" y="133"/>
                </a:cubicBezTo>
                <a:close/>
                <a:moveTo>
                  <a:pt x="222" y="126"/>
                </a:moveTo>
                <a:cubicBezTo>
                  <a:pt x="221" y="125"/>
                  <a:pt x="220" y="124"/>
                  <a:pt x="218" y="123"/>
                </a:cubicBezTo>
                <a:cubicBezTo>
                  <a:pt x="218" y="123"/>
                  <a:pt x="217" y="122"/>
                  <a:pt x="217" y="122"/>
                </a:cubicBezTo>
                <a:cubicBezTo>
                  <a:pt x="217" y="122"/>
                  <a:pt x="217" y="121"/>
                  <a:pt x="217" y="121"/>
                </a:cubicBezTo>
                <a:cubicBezTo>
                  <a:pt x="217" y="121"/>
                  <a:pt x="218" y="122"/>
                  <a:pt x="218" y="122"/>
                </a:cubicBezTo>
                <a:cubicBezTo>
                  <a:pt x="220" y="122"/>
                  <a:pt x="221" y="123"/>
                  <a:pt x="223" y="124"/>
                </a:cubicBezTo>
                <a:cubicBezTo>
                  <a:pt x="223" y="125"/>
                  <a:pt x="223" y="125"/>
                  <a:pt x="222" y="126"/>
                </a:cubicBezTo>
                <a:close/>
                <a:moveTo>
                  <a:pt x="222" y="127"/>
                </a:moveTo>
                <a:cubicBezTo>
                  <a:pt x="222" y="128"/>
                  <a:pt x="222" y="129"/>
                  <a:pt x="222" y="130"/>
                </a:cubicBezTo>
                <a:cubicBezTo>
                  <a:pt x="222" y="130"/>
                  <a:pt x="222" y="130"/>
                  <a:pt x="222" y="130"/>
                </a:cubicBezTo>
                <a:cubicBezTo>
                  <a:pt x="221" y="128"/>
                  <a:pt x="219" y="127"/>
                  <a:pt x="218" y="126"/>
                </a:cubicBezTo>
                <a:cubicBezTo>
                  <a:pt x="219" y="126"/>
                  <a:pt x="220" y="126"/>
                  <a:pt x="220" y="126"/>
                </a:cubicBezTo>
                <a:cubicBezTo>
                  <a:pt x="221" y="127"/>
                  <a:pt x="222" y="127"/>
                  <a:pt x="222" y="127"/>
                </a:cubicBezTo>
                <a:cubicBezTo>
                  <a:pt x="222" y="127"/>
                  <a:pt x="222" y="127"/>
                  <a:pt x="222" y="127"/>
                </a:cubicBezTo>
                <a:close/>
                <a:moveTo>
                  <a:pt x="217" y="129"/>
                </a:moveTo>
                <a:cubicBezTo>
                  <a:pt x="217" y="130"/>
                  <a:pt x="218" y="131"/>
                  <a:pt x="219" y="132"/>
                </a:cubicBezTo>
                <a:cubicBezTo>
                  <a:pt x="220" y="133"/>
                  <a:pt x="218" y="132"/>
                  <a:pt x="217" y="132"/>
                </a:cubicBezTo>
                <a:cubicBezTo>
                  <a:pt x="217" y="132"/>
                  <a:pt x="217" y="132"/>
                  <a:pt x="217" y="132"/>
                </a:cubicBezTo>
                <a:cubicBezTo>
                  <a:pt x="217" y="131"/>
                  <a:pt x="217" y="130"/>
                  <a:pt x="217" y="129"/>
                </a:cubicBezTo>
                <a:close/>
                <a:moveTo>
                  <a:pt x="221" y="134"/>
                </a:moveTo>
                <a:cubicBezTo>
                  <a:pt x="221" y="135"/>
                  <a:pt x="220" y="137"/>
                  <a:pt x="220" y="138"/>
                </a:cubicBezTo>
                <a:cubicBezTo>
                  <a:pt x="220" y="137"/>
                  <a:pt x="220" y="137"/>
                  <a:pt x="219" y="136"/>
                </a:cubicBezTo>
                <a:cubicBezTo>
                  <a:pt x="219" y="135"/>
                  <a:pt x="218" y="135"/>
                  <a:pt x="218" y="134"/>
                </a:cubicBezTo>
                <a:cubicBezTo>
                  <a:pt x="217" y="132"/>
                  <a:pt x="220" y="134"/>
                  <a:pt x="221" y="134"/>
                </a:cubicBezTo>
                <a:cubicBezTo>
                  <a:pt x="221" y="134"/>
                  <a:pt x="221" y="134"/>
                  <a:pt x="221" y="134"/>
                </a:cubicBezTo>
                <a:close/>
                <a:moveTo>
                  <a:pt x="220" y="139"/>
                </a:moveTo>
                <a:cubicBezTo>
                  <a:pt x="219" y="139"/>
                  <a:pt x="219" y="139"/>
                  <a:pt x="219" y="140"/>
                </a:cubicBezTo>
                <a:cubicBezTo>
                  <a:pt x="219" y="140"/>
                  <a:pt x="219" y="140"/>
                  <a:pt x="219" y="139"/>
                </a:cubicBezTo>
                <a:cubicBezTo>
                  <a:pt x="219" y="139"/>
                  <a:pt x="219" y="139"/>
                  <a:pt x="219" y="139"/>
                </a:cubicBezTo>
                <a:cubicBezTo>
                  <a:pt x="219" y="139"/>
                  <a:pt x="219" y="139"/>
                  <a:pt x="220" y="139"/>
                </a:cubicBezTo>
                <a:close/>
                <a:moveTo>
                  <a:pt x="218" y="136"/>
                </a:moveTo>
                <a:cubicBezTo>
                  <a:pt x="218" y="136"/>
                  <a:pt x="218" y="135"/>
                  <a:pt x="218" y="135"/>
                </a:cubicBezTo>
                <a:cubicBezTo>
                  <a:pt x="218" y="136"/>
                  <a:pt x="219" y="137"/>
                  <a:pt x="219" y="139"/>
                </a:cubicBezTo>
                <a:cubicBezTo>
                  <a:pt x="219" y="138"/>
                  <a:pt x="218" y="137"/>
                  <a:pt x="218" y="136"/>
                </a:cubicBezTo>
                <a:close/>
                <a:moveTo>
                  <a:pt x="217" y="126"/>
                </a:moveTo>
                <a:cubicBezTo>
                  <a:pt x="218" y="127"/>
                  <a:pt x="218" y="127"/>
                  <a:pt x="219" y="128"/>
                </a:cubicBezTo>
                <a:cubicBezTo>
                  <a:pt x="220" y="128"/>
                  <a:pt x="222" y="130"/>
                  <a:pt x="219" y="129"/>
                </a:cubicBezTo>
                <a:cubicBezTo>
                  <a:pt x="219" y="129"/>
                  <a:pt x="218" y="128"/>
                  <a:pt x="217" y="128"/>
                </a:cubicBezTo>
                <a:cubicBezTo>
                  <a:pt x="217" y="128"/>
                  <a:pt x="217" y="128"/>
                  <a:pt x="217" y="128"/>
                </a:cubicBezTo>
                <a:cubicBezTo>
                  <a:pt x="217" y="128"/>
                  <a:pt x="217" y="127"/>
                  <a:pt x="217" y="127"/>
                </a:cubicBezTo>
                <a:cubicBezTo>
                  <a:pt x="217" y="126"/>
                  <a:pt x="217" y="126"/>
                  <a:pt x="217" y="126"/>
                </a:cubicBezTo>
                <a:close/>
                <a:moveTo>
                  <a:pt x="217" y="123"/>
                </a:moveTo>
                <a:cubicBezTo>
                  <a:pt x="218" y="124"/>
                  <a:pt x="220" y="125"/>
                  <a:pt x="221" y="126"/>
                </a:cubicBezTo>
                <a:cubicBezTo>
                  <a:pt x="222" y="126"/>
                  <a:pt x="222" y="126"/>
                  <a:pt x="221" y="126"/>
                </a:cubicBezTo>
                <a:cubicBezTo>
                  <a:pt x="220" y="125"/>
                  <a:pt x="219" y="125"/>
                  <a:pt x="219" y="125"/>
                </a:cubicBezTo>
                <a:cubicBezTo>
                  <a:pt x="218" y="124"/>
                  <a:pt x="218" y="124"/>
                  <a:pt x="217" y="124"/>
                </a:cubicBezTo>
                <a:cubicBezTo>
                  <a:pt x="217" y="124"/>
                  <a:pt x="217" y="123"/>
                  <a:pt x="217" y="123"/>
                </a:cubicBezTo>
                <a:close/>
                <a:moveTo>
                  <a:pt x="214" y="117"/>
                </a:moveTo>
                <a:cubicBezTo>
                  <a:pt x="213" y="117"/>
                  <a:pt x="212" y="117"/>
                  <a:pt x="212" y="117"/>
                </a:cubicBezTo>
                <a:cubicBezTo>
                  <a:pt x="210" y="116"/>
                  <a:pt x="209" y="115"/>
                  <a:pt x="207" y="114"/>
                </a:cubicBezTo>
                <a:cubicBezTo>
                  <a:pt x="206" y="113"/>
                  <a:pt x="206" y="113"/>
                  <a:pt x="208" y="114"/>
                </a:cubicBezTo>
                <a:cubicBezTo>
                  <a:pt x="209" y="114"/>
                  <a:pt x="211" y="115"/>
                  <a:pt x="212" y="116"/>
                </a:cubicBezTo>
                <a:cubicBezTo>
                  <a:pt x="216" y="118"/>
                  <a:pt x="219" y="120"/>
                  <a:pt x="223" y="121"/>
                </a:cubicBezTo>
                <a:cubicBezTo>
                  <a:pt x="223" y="121"/>
                  <a:pt x="223" y="122"/>
                  <a:pt x="223" y="123"/>
                </a:cubicBezTo>
                <a:cubicBezTo>
                  <a:pt x="221" y="122"/>
                  <a:pt x="219" y="121"/>
                  <a:pt x="217" y="120"/>
                </a:cubicBezTo>
                <a:cubicBezTo>
                  <a:pt x="216" y="119"/>
                  <a:pt x="215" y="118"/>
                  <a:pt x="214" y="117"/>
                </a:cubicBezTo>
                <a:close/>
                <a:moveTo>
                  <a:pt x="217" y="77"/>
                </a:moveTo>
                <a:cubicBezTo>
                  <a:pt x="215" y="76"/>
                  <a:pt x="213" y="76"/>
                  <a:pt x="211" y="74"/>
                </a:cubicBezTo>
                <a:cubicBezTo>
                  <a:pt x="208" y="72"/>
                  <a:pt x="212" y="75"/>
                  <a:pt x="213" y="75"/>
                </a:cubicBezTo>
                <a:cubicBezTo>
                  <a:pt x="214" y="76"/>
                  <a:pt x="215" y="76"/>
                  <a:pt x="216" y="76"/>
                </a:cubicBezTo>
                <a:cubicBezTo>
                  <a:pt x="217" y="77"/>
                  <a:pt x="217" y="77"/>
                  <a:pt x="217" y="77"/>
                </a:cubicBezTo>
                <a:close/>
                <a:moveTo>
                  <a:pt x="208" y="61"/>
                </a:moveTo>
                <a:cubicBezTo>
                  <a:pt x="206" y="59"/>
                  <a:pt x="206" y="60"/>
                  <a:pt x="208" y="60"/>
                </a:cubicBezTo>
                <a:cubicBezTo>
                  <a:pt x="208" y="60"/>
                  <a:pt x="208" y="60"/>
                  <a:pt x="208" y="61"/>
                </a:cubicBezTo>
                <a:close/>
                <a:moveTo>
                  <a:pt x="210" y="64"/>
                </a:moveTo>
                <a:cubicBezTo>
                  <a:pt x="210" y="63"/>
                  <a:pt x="209" y="63"/>
                  <a:pt x="209" y="63"/>
                </a:cubicBezTo>
                <a:cubicBezTo>
                  <a:pt x="208" y="62"/>
                  <a:pt x="207" y="61"/>
                  <a:pt x="206" y="61"/>
                </a:cubicBezTo>
                <a:cubicBezTo>
                  <a:pt x="207" y="61"/>
                  <a:pt x="208" y="62"/>
                  <a:pt x="209" y="62"/>
                </a:cubicBezTo>
                <a:cubicBezTo>
                  <a:pt x="210" y="63"/>
                  <a:pt x="210" y="63"/>
                  <a:pt x="210" y="64"/>
                </a:cubicBezTo>
                <a:close/>
                <a:moveTo>
                  <a:pt x="213" y="70"/>
                </a:moveTo>
                <a:cubicBezTo>
                  <a:pt x="211" y="68"/>
                  <a:pt x="209" y="67"/>
                  <a:pt x="207" y="66"/>
                </a:cubicBezTo>
                <a:cubicBezTo>
                  <a:pt x="203" y="63"/>
                  <a:pt x="208" y="65"/>
                  <a:pt x="210" y="66"/>
                </a:cubicBezTo>
                <a:cubicBezTo>
                  <a:pt x="211" y="66"/>
                  <a:pt x="211" y="67"/>
                  <a:pt x="212" y="67"/>
                </a:cubicBezTo>
                <a:cubicBezTo>
                  <a:pt x="212" y="68"/>
                  <a:pt x="213" y="69"/>
                  <a:pt x="213" y="70"/>
                </a:cubicBezTo>
                <a:close/>
                <a:moveTo>
                  <a:pt x="215" y="73"/>
                </a:moveTo>
                <a:cubicBezTo>
                  <a:pt x="213" y="72"/>
                  <a:pt x="211" y="71"/>
                  <a:pt x="209" y="70"/>
                </a:cubicBezTo>
                <a:cubicBezTo>
                  <a:pt x="208" y="69"/>
                  <a:pt x="207" y="69"/>
                  <a:pt x="206" y="68"/>
                </a:cubicBezTo>
                <a:cubicBezTo>
                  <a:pt x="208" y="69"/>
                  <a:pt x="209" y="70"/>
                  <a:pt x="211" y="71"/>
                </a:cubicBezTo>
                <a:cubicBezTo>
                  <a:pt x="212" y="71"/>
                  <a:pt x="213" y="71"/>
                  <a:pt x="214" y="71"/>
                </a:cubicBezTo>
                <a:cubicBezTo>
                  <a:pt x="215" y="72"/>
                  <a:pt x="215" y="73"/>
                  <a:pt x="215" y="73"/>
                </a:cubicBezTo>
                <a:close/>
                <a:moveTo>
                  <a:pt x="219" y="83"/>
                </a:moveTo>
                <a:cubicBezTo>
                  <a:pt x="216" y="81"/>
                  <a:pt x="214" y="80"/>
                  <a:pt x="211" y="79"/>
                </a:cubicBezTo>
                <a:cubicBezTo>
                  <a:pt x="207" y="76"/>
                  <a:pt x="213" y="78"/>
                  <a:pt x="214" y="79"/>
                </a:cubicBezTo>
                <a:cubicBezTo>
                  <a:pt x="215" y="79"/>
                  <a:pt x="217" y="80"/>
                  <a:pt x="218" y="80"/>
                </a:cubicBezTo>
                <a:cubicBezTo>
                  <a:pt x="218" y="81"/>
                  <a:pt x="219" y="82"/>
                  <a:pt x="219" y="83"/>
                </a:cubicBezTo>
                <a:close/>
                <a:moveTo>
                  <a:pt x="208" y="77"/>
                </a:moveTo>
                <a:cubicBezTo>
                  <a:pt x="211" y="80"/>
                  <a:pt x="215" y="81"/>
                  <a:pt x="218" y="83"/>
                </a:cubicBezTo>
                <a:cubicBezTo>
                  <a:pt x="221" y="85"/>
                  <a:pt x="214" y="82"/>
                  <a:pt x="215" y="82"/>
                </a:cubicBezTo>
                <a:cubicBezTo>
                  <a:pt x="214" y="82"/>
                  <a:pt x="213" y="81"/>
                  <a:pt x="212" y="81"/>
                </a:cubicBezTo>
                <a:cubicBezTo>
                  <a:pt x="211" y="80"/>
                  <a:pt x="209" y="80"/>
                  <a:pt x="208" y="79"/>
                </a:cubicBezTo>
                <a:cubicBezTo>
                  <a:pt x="208" y="79"/>
                  <a:pt x="208" y="78"/>
                  <a:pt x="208" y="77"/>
                </a:cubicBezTo>
                <a:close/>
                <a:moveTo>
                  <a:pt x="220" y="87"/>
                </a:moveTo>
                <a:cubicBezTo>
                  <a:pt x="217" y="85"/>
                  <a:pt x="213" y="83"/>
                  <a:pt x="209" y="81"/>
                </a:cubicBezTo>
                <a:cubicBezTo>
                  <a:pt x="208" y="80"/>
                  <a:pt x="207" y="80"/>
                  <a:pt x="209" y="81"/>
                </a:cubicBezTo>
                <a:cubicBezTo>
                  <a:pt x="211" y="81"/>
                  <a:pt x="213" y="82"/>
                  <a:pt x="215" y="83"/>
                </a:cubicBezTo>
                <a:cubicBezTo>
                  <a:pt x="216" y="84"/>
                  <a:pt x="218" y="84"/>
                  <a:pt x="219" y="85"/>
                </a:cubicBezTo>
                <a:cubicBezTo>
                  <a:pt x="220" y="86"/>
                  <a:pt x="220" y="87"/>
                  <a:pt x="220" y="87"/>
                </a:cubicBezTo>
                <a:close/>
                <a:moveTo>
                  <a:pt x="221" y="92"/>
                </a:moveTo>
                <a:cubicBezTo>
                  <a:pt x="217" y="89"/>
                  <a:pt x="211" y="87"/>
                  <a:pt x="207" y="85"/>
                </a:cubicBezTo>
                <a:cubicBezTo>
                  <a:pt x="204" y="83"/>
                  <a:pt x="208" y="84"/>
                  <a:pt x="209" y="84"/>
                </a:cubicBezTo>
                <a:cubicBezTo>
                  <a:pt x="211" y="85"/>
                  <a:pt x="212" y="86"/>
                  <a:pt x="214" y="86"/>
                </a:cubicBezTo>
                <a:cubicBezTo>
                  <a:pt x="216" y="87"/>
                  <a:pt x="218" y="88"/>
                  <a:pt x="221" y="89"/>
                </a:cubicBezTo>
                <a:cubicBezTo>
                  <a:pt x="221" y="90"/>
                  <a:pt x="221" y="91"/>
                  <a:pt x="221" y="92"/>
                </a:cubicBezTo>
                <a:close/>
                <a:moveTo>
                  <a:pt x="222" y="97"/>
                </a:moveTo>
                <a:cubicBezTo>
                  <a:pt x="217" y="93"/>
                  <a:pt x="211" y="91"/>
                  <a:pt x="206" y="88"/>
                </a:cubicBezTo>
                <a:cubicBezTo>
                  <a:pt x="205" y="87"/>
                  <a:pt x="200" y="85"/>
                  <a:pt x="204" y="87"/>
                </a:cubicBezTo>
                <a:cubicBezTo>
                  <a:pt x="207" y="88"/>
                  <a:pt x="210" y="89"/>
                  <a:pt x="212" y="90"/>
                </a:cubicBezTo>
                <a:cubicBezTo>
                  <a:pt x="215" y="91"/>
                  <a:pt x="218" y="93"/>
                  <a:pt x="222" y="94"/>
                </a:cubicBezTo>
                <a:cubicBezTo>
                  <a:pt x="222" y="95"/>
                  <a:pt x="222" y="96"/>
                  <a:pt x="222" y="97"/>
                </a:cubicBezTo>
                <a:close/>
                <a:moveTo>
                  <a:pt x="223" y="102"/>
                </a:moveTo>
                <a:cubicBezTo>
                  <a:pt x="220" y="100"/>
                  <a:pt x="217" y="99"/>
                  <a:pt x="215" y="97"/>
                </a:cubicBezTo>
                <a:cubicBezTo>
                  <a:pt x="212" y="95"/>
                  <a:pt x="209" y="94"/>
                  <a:pt x="206" y="92"/>
                </a:cubicBezTo>
                <a:cubicBezTo>
                  <a:pt x="205" y="91"/>
                  <a:pt x="204" y="91"/>
                  <a:pt x="203" y="90"/>
                </a:cubicBezTo>
                <a:cubicBezTo>
                  <a:pt x="204" y="91"/>
                  <a:pt x="205" y="91"/>
                  <a:pt x="207" y="92"/>
                </a:cubicBezTo>
                <a:cubicBezTo>
                  <a:pt x="209" y="92"/>
                  <a:pt x="212" y="93"/>
                  <a:pt x="214" y="94"/>
                </a:cubicBezTo>
                <a:cubicBezTo>
                  <a:pt x="217" y="96"/>
                  <a:pt x="220" y="97"/>
                  <a:pt x="223" y="98"/>
                </a:cubicBezTo>
                <a:cubicBezTo>
                  <a:pt x="223" y="99"/>
                  <a:pt x="223" y="100"/>
                  <a:pt x="223" y="102"/>
                </a:cubicBezTo>
                <a:close/>
                <a:moveTo>
                  <a:pt x="223" y="106"/>
                </a:moveTo>
                <a:cubicBezTo>
                  <a:pt x="217" y="101"/>
                  <a:pt x="210" y="98"/>
                  <a:pt x="203" y="94"/>
                </a:cubicBezTo>
                <a:cubicBezTo>
                  <a:pt x="199" y="92"/>
                  <a:pt x="205" y="95"/>
                  <a:pt x="205" y="95"/>
                </a:cubicBezTo>
                <a:cubicBezTo>
                  <a:pt x="207" y="96"/>
                  <a:pt x="209" y="97"/>
                  <a:pt x="211" y="98"/>
                </a:cubicBezTo>
                <a:cubicBezTo>
                  <a:pt x="215" y="99"/>
                  <a:pt x="219" y="101"/>
                  <a:pt x="223" y="102"/>
                </a:cubicBezTo>
                <a:cubicBezTo>
                  <a:pt x="223" y="102"/>
                  <a:pt x="223" y="103"/>
                  <a:pt x="223" y="103"/>
                </a:cubicBezTo>
                <a:cubicBezTo>
                  <a:pt x="223" y="104"/>
                  <a:pt x="223" y="105"/>
                  <a:pt x="223" y="106"/>
                </a:cubicBezTo>
                <a:close/>
                <a:moveTo>
                  <a:pt x="203" y="103"/>
                </a:moveTo>
                <a:cubicBezTo>
                  <a:pt x="209" y="107"/>
                  <a:pt x="216" y="110"/>
                  <a:pt x="223" y="112"/>
                </a:cubicBezTo>
                <a:cubicBezTo>
                  <a:pt x="223" y="112"/>
                  <a:pt x="224" y="112"/>
                  <a:pt x="224" y="112"/>
                </a:cubicBezTo>
                <a:cubicBezTo>
                  <a:pt x="224" y="113"/>
                  <a:pt x="224" y="114"/>
                  <a:pt x="224" y="115"/>
                </a:cubicBezTo>
                <a:cubicBezTo>
                  <a:pt x="221" y="113"/>
                  <a:pt x="218" y="111"/>
                  <a:pt x="215" y="110"/>
                </a:cubicBezTo>
                <a:cubicBezTo>
                  <a:pt x="211" y="108"/>
                  <a:pt x="207" y="105"/>
                  <a:pt x="203" y="103"/>
                </a:cubicBezTo>
                <a:close/>
                <a:moveTo>
                  <a:pt x="213" y="104"/>
                </a:moveTo>
                <a:cubicBezTo>
                  <a:pt x="209" y="102"/>
                  <a:pt x="205" y="100"/>
                  <a:pt x="201" y="98"/>
                </a:cubicBezTo>
                <a:cubicBezTo>
                  <a:pt x="201" y="98"/>
                  <a:pt x="200" y="98"/>
                  <a:pt x="200" y="98"/>
                </a:cubicBezTo>
                <a:cubicBezTo>
                  <a:pt x="201" y="98"/>
                  <a:pt x="201" y="98"/>
                  <a:pt x="201" y="98"/>
                </a:cubicBezTo>
                <a:cubicBezTo>
                  <a:pt x="203" y="99"/>
                  <a:pt x="204" y="99"/>
                  <a:pt x="205" y="100"/>
                </a:cubicBezTo>
                <a:cubicBezTo>
                  <a:pt x="207" y="100"/>
                  <a:pt x="208" y="101"/>
                  <a:pt x="210" y="101"/>
                </a:cubicBezTo>
                <a:cubicBezTo>
                  <a:pt x="214" y="103"/>
                  <a:pt x="219" y="106"/>
                  <a:pt x="223" y="107"/>
                </a:cubicBezTo>
                <a:cubicBezTo>
                  <a:pt x="224" y="108"/>
                  <a:pt x="224" y="110"/>
                  <a:pt x="224" y="111"/>
                </a:cubicBezTo>
                <a:cubicBezTo>
                  <a:pt x="220" y="109"/>
                  <a:pt x="217" y="106"/>
                  <a:pt x="213" y="104"/>
                </a:cubicBezTo>
                <a:close/>
                <a:moveTo>
                  <a:pt x="223" y="120"/>
                </a:moveTo>
                <a:cubicBezTo>
                  <a:pt x="217" y="116"/>
                  <a:pt x="211" y="112"/>
                  <a:pt x="205" y="109"/>
                </a:cubicBezTo>
                <a:cubicBezTo>
                  <a:pt x="205" y="109"/>
                  <a:pt x="205" y="109"/>
                  <a:pt x="205" y="109"/>
                </a:cubicBezTo>
                <a:cubicBezTo>
                  <a:pt x="209" y="110"/>
                  <a:pt x="212" y="112"/>
                  <a:pt x="216" y="113"/>
                </a:cubicBezTo>
                <a:cubicBezTo>
                  <a:pt x="218" y="115"/>
                  <a:pt x="221" y="116"/>
                  <a:pt x="223" y="116"/>
                </a:cubicBezTo>
                <a:cubicBezTo>
                  <a:pt x="223" y="116"/>
                  <a:pt x="223" y="116"/>
                  <a:pt x="224" y="116"/>
                </a:cubicBezTo>
                <a:cubicBezTo>
                  <a:pt x="223" y="117"/>
                  <a:pt x="223" y="119"/>
                  <a:pt x="223" y="120"/>
                </a:cubicBezTo>
                <a:close/>
                <a:moveTo>
                  <a:pt x="209" y="119"/>
                </a:moveTo>
                <a:cubicBezTo>
                  <a:pt x="208" y="118"/>
                  <a:pt x="209" y="118"/>
                  <a:pt x="210" y="118"/>
                </a:cubicBezTo>
                <a:cubicBezTo>
                  <a:pt x="210" y="118"/>
                  <a:pt x="209" y="119"/>
                  <a:pt x="209" y="119"/>
                </a:cubicBezTo>
                <a:cubicBezTo>
                  <a:pt x="208" y="120"/>
                  <a:pt x="207" y="120"/>
                  <a:pt x="206" y="119"/>
                </a:cubicBezTo>
                <a:cubicBezTo>
                  <a:pt x="207" y="119"/>
                  <a:pt x="208" y="119"/>
                  <a:pt x="208" y="119"/>
                </a:cubicBezTo>
                <a:cubicBezTo>
                  <a:pt x="209" y="119"/>
                  <a:pt x="209" y="119"/>
                  <a:pt x="209" y="119"/>
                </a:cubicBezTo>
                <a:close/>
                <a:moveTo>
                  <a:pt x="205" y="114"/>
                </a:moveTo>
                <a:cubicBezTo>
                  <a:pt x="207" y="115"/>
                  <a:pt x="208" y="116"/>
                  <a:pt x="210" y="117"/>
                </a:cubicBezTo>
                <a:cubicBezTo>
                  <a:pt x="212" y="118"/>
                  <a:pt x="208" y="116"/>
                  <a:pt x="207" y="117"/>
                </a:cubicBezTo>
                <a:cubicBezTo>
                  <a:pt x="206" y="117"/>
                  <a:pt x="206" y="117"/>
                  <a:pt x="206" y="117"/>
                </a:cubicBezTo>
                <a:cubicBezTo>
                  <a:pt x="207" y="118"/>
                  <a:pt x="207" y="119"/>
                  <a:pt x="206" y="118"/>
                </a:cubicBezTo>
                <a:cubicBezTo>
                  <a:pt x="206" y="117"/>
                  <a:pt x="205" y="115"/>
                  <a:pt x="205" y="114"/>
                </a:cubicBezTo>
                <a:close/>
                <a:moveTo>
                  <a:pt x="205" y="109"/>
                </a:moveTo>
                <a:cubicBezTo>
                  <a:pt x="210" y="113"/>
                  <a:pt x="216" y="116"/>
                  <a:pt x="221" y="119"/>
                </a:cubicBezTo>
                <a:cubicBezTo>
                  <a:pt x="225" y="122"/>
                  <a:pt x="218" y="118"/>
                  <a:pt x="218" y="118"/>
                </a:cubicBezTo>
                <a:cubicBezTo>
                  <a:pt x="217" y="117"/>
                  <a:pt x="215" y="117"/>
                  <a:pt x="214" y="116"/>
                </a:cubicBezTo>
                <a:cubicBezTo>
                  <a:pt x="211" y="114"/>
                  <a:pt x="208" y="113"/>
                  <a:pt x="205" y="112"/>
                </a:cubicBezTo>
                <a:cubicBezTo>
                  <a:pt x="205" y="111"/>
                  <a:pt x="205" y="110"/>
                  <a:pt x="205" y="109"/>
                </a:cubicBezTo>
                <a:close/>
                <a:moveTo>
                  <a:pt x="203" y="104"/>
                </a:moveTo>
                <a:cubicBezTo>
                  <a:pt x="206" y="106"/>
                  <a:pt x="209" y="107"/>
                  <a:pt x="212" y="109"/>
                </a:cubicBezTo>
                <a:cubicBezTo>
                  <a:pt x="215" y="111"/>
                  <a:pt x="220" y="112"/>
                  <a:pt x="222" y="115"/>
                </a:cubicBezTo>
                <a:cubicBezTo>
                  <a:pt x="223" y="115"/>
                  <a:pt x="217" y="113"/>
                  <a:pt x="218" y="113"/>
                </a:cubicBezTo>
                <a:cubicBezTo>
                  <a:pt x="216" y="113"/>
                  <a:pt x="215" y="112"/>
                  <a:pt x="214" y="112"/>
                </a:cubicBezTo>
                <a:cubicBezTo>
                  <a:pt x="211" y="110"/>
                  <a:pt x="208" y="109"/>
                  <a:pt x="205" y="108"/>
                </a:cubicBezTo>
                <a:cubicBezTo>
                  <a:pt x="205" y="107"/>
                  <a:pt x="205" y="107"/>
                  <a:pt x="205" y="106"/>
                </a:cubicBezTo>
                <a:cubicBezTo>
                  <a:pt x="204" y="105"/>
                  <a:pt x="204" y="105"/>
                  <a:pt x="203" y="104"/>
                </a:cubicBezTo>
                <a:close/>
                <a:moveTo>
                  <a:pt x="198" y="97"/>
                </a:moveTo>
                <a:cubicBezTo>
                  <a:pt x="205" y="102"/>
                  <a:pt x="213" y="104"/>
                  <a:pt x="219" y="109"/>
                </a:cubicBezTo>
                <a:cubicBezTo>
                  <a:pt x="224" y="113"/>
                  <a:pt x="221" y="111"/>
                  <a:pt x="219" y="110"/>
                </a:cubicBezTo>
                <a:cubicBezTo>
                  <a:pt x="216" y="109"/>
                  <a:pt x="214" y="108"/>
                  <a:pt x="211" y="107"/>
                </a:cubicBezTo>
                <a:cubicBezTo>
                  <a:pt x="208" y="105"/>
                  <a:pt x="205" y="103"/>
                  <a:pt x="201" y="102"/>
                </a:cubicBezTo>
                <a:cubicBezTo>
                  <a:pt x="201" y="102"/>
                  <a:pt x="201" y="102"/>
                  <a:pt x="201" y="102"/>
                </a:cubicBezTo>
                <a:cubicBezTo>
                  <a:pt x="200" y="101"/>
                  <a:pt x="198" y="99"/>
                  <a:pt x="198" y="97"/>
                </a:cubicBezTo>
                <a:close/>
                <a:moveTo>
                  <a:pt x="199" y="96"/>
                </a:moveTo>
                <a:cubicBezTo>
                  <a:pt x="199" y="96"/>
                  <a:pt x="199" y="96"/>
                  <a:pt x="199" y="95"/>
                </a:cubicBezTo>
                <a:cubicBezTo>
                  <a:pt x="200" y="95"/>
                  <a:pt x="200" y="94"/>
                  <a:pt x="200" y="94"/>
                </a:cubicBezTo>
                <a:cubicBezTo>
                  <a:pt x="204" y="96"/>
                  <a:pt x="208" y="98"/>
                  <a:pt x="211" y="100"/>
                </a:cubicBezTo>
                <a:cubicBezTo>
                  <a:pt x="213" y="101"/>
                  <a:pt x="215" y="102"/>
                  <a:pt x="217" y="103"/>
                </a:cubicBezTo>
                <a:cubicBezTo>
                  <a:pt x="219" y="104"/>
                  <a:pt x="221" y="105"/>
                  <a:pt x="222" y="106"/>
                </a:cubicBezTo>
                <a:cubicBezTo>
                  <a:pt x="214" y="103"/>
                  <a:pt x="207" y="99"/>
                  <a:pt x="199" y="96"/>
                </a:cubicBezTo>
                <a:close/>
                <a:moveTo>
                  <a:pt x="201" y="93"/>
                </a:moveTo>
                <a:cubicBezTo>
                  <a:pt x="201" y="92"/>
                  <a:pt x="202" y="91"/>
                  <a:pt x="201" y="90"/>
                </a:cubicBezTo>
                <a:cubicBezTo>
                  <a:pt x="201" y="88"/>
                  <a:pt x="201" y="87"/>
                  <a:pt x="201" y="86"/>
                </a:cubicBezTo>
                <a:cubicBezTo>
                  <a:pt x="207" y="90"/>
                  <a:pt x="214" y="91"/>
                  <a:pt x="220" y="96"/>
                </a:cubicBezTo>
                <a:cubicBezTo>
                  <a:pt x="225" y="99"/>
                  <a:pt x="219" y="96"/>
                  <a:pt x="217" y="95"/>
                </a:cubicBezTo>
                <a:cubicBezTo>
                  <a:pt x="215" y="94"/>
                  <a:pt x="214" y="93"/>
                  <a:pt x="212" y="92"/>
                </a:cubicBezTo>
                <a:cubicBezTo>
                  <a:pt x="208" y="91"/>
                  <a:pt x="205" y="90"/>
                  <a:pt x="202" y="89"/>
                </a:cubicBezTo>
                <a:cubicBezTo>
                  <a:pt x="202" y="89"/>
                  <a:pt x="201" y="90"/>
                  <a:pt x="202" y="90"/>
                </a:cubicBezTo>
                <a:cubicBezTo>
                  <a:pt x="207" y="95"/>
                  <a:pt x="215" y="97"/>
                  <a:pt x="221" y="101"/>
                </a:cubicBezTo>
                <a:cubicBezTo>
                  <a:pt x="223" y="102"/>
                  <a:pt x="219" y="100"/>
                  <a:pt x="218" y="100"/>
                </a:cubicBezTo>
                <a:cubicBezTo>
                  <a:pt x="216" y="99"/>
                  <a:pt x="213" y="98"/>
                  <a:pt x="210" y="96"/>
                </a:cubicBezTo>
                <a:cubicBezTo>
                  <a:pt x="207" y="95"/>
                  <a:pt x="204" y="94"/>
                  <a:pt x="201" y="93"/>
                </a:cubicBezTo>
                <a:close/>
                <a:moveTo>
                  <a:pt x="201" y="85"/>
                </a:moveTo>
                <a:cubicBezTo>
                  <a:pt x="202" y="84"/>
                  <a:pt x="202" y="83"/>
                  <a:pt x="203" y="83"/>
                </a:cubicBezTo>
                <a:cubicBezTo>
                  <a:pt x="208" y="87"/>
                  <a:pt x="214" y="88"/>
                  <a:pt x="219" y="91"/>
                </a:cubicBezTo>
                <a:cubicBezTo>
                  <a:pt x="224" y="94"/>
                  <a:pt x="219" y="92"/>
                  <a:pt x="217" y="91"/>
                </a:cubicBezTo>
                <a:cubicBezTo>
                  <a:pt x="215" y="90"/>
                  <a:pt x="213" y="89"/>
                  <a:pt x="211" y="89"/>
                </a:cubicBezTo>
                <a:cubicBezTo>
                  <a:pt x="208" y="87"/>
                  <a:pt x="205" y="86"/>
                  <a:pt x="201" y="85"/>
                </a:cubicBezTo>
                <a:close/>
                <a:moveTo>
                  <a:pt x="204" y="82"/>
                </a:moveTo>
                <a:cubicBezTo>
                  <a:pt x="204" y="82"/>
                  <a:pt x="205" y="82"/>
                  <a:pt x="205" y="82"/>
                </a:cubicBezTo>
                <a:cubicBezTo>
                  <a:pt x="206" y="82"/>
                  <a:pt x="207" y="81"/>
                  <a:pt x="207" y="81"/>
                </a:cubicBezTo>
                <a:cubicBezTo>
                  <a:pt x="209" y="82"/>
                  <a:pt x="211" y="83"/>
                  <a:pt x="214" y="84"/>
                </a:cubicBezTo>
                <a:cubicBezTo>
                  <a:pt x="215" y="85"/>
                  <a:pt x="216" y="86"/>
                  <a:pt x="218" y="87"/>
                </a:cubicBezTo>
                <a:cubicBezTo>
                  <a:pt x="218" y="87"/>
                  <a:pt x="222" y="89"/>
                  <a:pt x="219" y="88"/>
                </a:cubicBezTo>
                <a:cubicBezTo>
                  <a:pt x="214" y="86"/>
                  <a:pt x="209" y="83"/>
                  <a:pt x="204" y="82"/>
                </a:cubicBezTo>
                <a:close/>
                <a:moveTo>
                  <a:pt x="206" y="69"/>
                </a:moveTo>
                <a:cubicBezTo>
                  <a:pt x="208" y="70"/>
                  <a:pt x="211" y="71"/>
                  <a:pt x="213" y="72"/>
                </a:cubicBezTo>
                <a:cubicBezTo>
                  <a:pt x="214" y="73"/>
                  <a:pt x="215" y="74"/>
                  <a:pt x="215" y="74"/>
                </a:cubicBezTo>
                <a:cubicBezTo>
                  <a:pt x="216" y="75"/>
                  <a:pt x="216" y="75"/>
                  <a:pt x="216" y="75"/>
                </a:cubicBezTo>
                <a:cubicBezTo>
                  <a:pt x="215" y="75"/>
                  <a:pt x="213" y="74"/>
                  <a:pt x="212" y="74"/>
                </a:cubicBezTo>
                <a:cubicBezTo>
                  <a:pt x="211" y="73"/>
                  <a:pt x="210" y="73"/>
                  <a:pt x="208" y="72"/>
                </a:cubicBezTo>
                <a:cubicBezTo>
                  <a:pt x="208" y="72"/>
                  <a:pt x="208" y="73"/>
                  <a:pt x="208" y="73"/>
                </a:cubicBezTo>
                <a:cubicBezTo>
                  <a:pt x="211" y="75"/>
                  <a:pt x="214" y="78"/>
                  <a:pt x="218" y="79"/>
                </a:cubicBezTo>
                <a:cubicBezTo>
                  <a:pt x="218" y="79"/>
                  <a:pt x="218" y="79"/>
                  <a:pt x="218" y="79"/>
                </a:cubicBezTo>
                <a:cubicBezTo>
                  <a:pt x="215" y="78"/>
                  <a:pt x="212" y="77"/>
                  <a:pt x="208" y="76"/>
                </a:cubicBezTo>
                <a:cubicBezTo>
                  <a:pt x="208" y="75"/>
                  <a:pt x="208" y="74"/>
                  <a:pt x="208" y="73"/>
                </a:cubicBezTo>
                <a:cubicBezTo>
                  <a:pt x="207" y="72"/>
                  <a:pt x="207" y="70"/>
                  <a:pt x="206" y="69"/>
                </a:cubicBezTo>
                <a:close/>
                <a:moveTo>
                  <a:pt x="204" y="64"/>
                </a:moveTo>
                <a:cubicBezTo>
                  <a:pt x="206" y="66"/>
                  <a:pt x="209" y="68"/>
                  <a:pt x="211" y="69"/>
                </a:cubicBezTo>
                <a:cubicBezTo>
                  <a:pt x="215" y="71"/>
                  <a:pt x="211" y="70"/>
                  <a:pt x="209" y="69"/>
                </a:cubicBezTo>
                <a:cubicBezTo>
                  <a:pt x="208" y="68"/>
                  <a:pt x="207" y="68"/>
                  <a:pt x="205" y="67"/>
                </a:cubicBezTo>
                <a:cubicBezTo>
                  <a:pt x="205" y="66"/>
                  <a:pt x="205" y="65"/>
                  <a:pt x="204" y="64"/>
                </a:cubicBezTo>
                <a:close/>
                <a:moveTo>
                  <a:pt x="204" y="61"/>
                </a:moveTo>
                <a:cubicBezTo>
                  <a:pt x="206" y="62"/>
                  <a:pt x="209" y="63"/>
                  <a:pt x="211" y="65"/>
                </a:cubicBezTo>
                <a:cubicBezTo>
                  <a:pt x="211" y="65"/>
                  <a:pt x="211" y="65"/>
                  <a:pt x="211" y="66"/>
                </a:cubicBezTo>
                <a:cubicBezTo>
                  <a:pt x="210" y="65"/>
                  <a:pt x="209" y="65"/>
                  <a:pt x="207" y="64"/>
                </a:cubicBezTo>
                <a:cubicBezTo>
                  <a:pt x="206" y="64"/>
                  <a:pt x="206" y="63"/>
                  <a:pt x="204" y="63"/>
                </a:cubicBezTo>
                <a:cubicBezTo>
                  <a:pt x="204" y="63"/>
                  <a:pt x="204" y="63"/>
                  <a:pt x="204" y="63"/>
                </a:cubicBezTo>
                <a:cubicBezTo>
                  <a:pt x="204" y="63"/>
                  <a:pt x="204" y="62"/>
                  <a:pt x="204" y="62"/>
                </a:cubicBezTo>
                <a:cubicBezTo>
                  <a:pt x="204" y="62"/>
                  <a:pt x="204" y="61"/>
                  <a:pt x="204" y="61"/>
                </a:cubicBezTo>
                <a:close/>
                <a:moveTo>
                  <a:pt x="205" y="56"/>
                </a:moveTo>
                <a:cubicBezTo>
                  <a:pt x="206" y="57"/>
                  <a:pt x="207" y="58"/>
                  <a:pt x="207" y="59"/>
                </a:cubicBezTo>
                <a:cubicBezTo>
                  <a:pt x="207" y="59"/>
                  <a:pt x="206" y="59"/>
                  <a:pt x="205" y="59"/>
                </a:cubicBezTo>
                <a:cubicBezTo>
                  <a:pt x="205" y="58"/>
                  <a:pt x="204" y="59"/>
                  <a:pt x="205" y="59"/>
                </a:cubicBezTo>
                <a:cubicBezTo>
                  <a:pt x="206" y="60"/>
                  <a:pt x="206" y="60"/>
                  <a:pt x="207" y="61"/>
                </a:cubicBezTo>
                <a:cubicBezTo>
                  <a:pt x="206" y="60"/>
                  <a:pt x="205" y="60"/>
                  <a:pt x="205" y="60"/>
                </a:cubicBezTo>
                <a:cubicBezTo>
                  <a:pt x="205" y="59"/>
                  <a:pt x="205" y="57"/>
                  <a:pt x="205" y="56"/>
                </a:cubicBezTo>
                <a:close/>
                <a:moveTo>
                  <a:pt x="99" y="206"/>
                </a:moveTo>
                <a:cubicBezTo>
                  <a:pt x="58" y="196"/>
                  <a:pt x="26" y="163"/>
                  <a:pt x="21" y="121"/>
                </a:cubicBezTo>
                <a:cubicBezTo>
                  <a:pt x="21" y="121"/>
                  <a:pt x="21" y="121"/>
                  <a:pt x="21" y="121"/>
                </a:cubicBezTo>
                <a:cubicBezTo>
                  <a:pt x="22" y="115"/>
                  <a:pt x="24" y="110"/>
                  <a:pt x="28" y="105"/>
                </a:cubicBezTo>
                <a:cubicBezTo>
                  <a:pt x="32" y="103"/>
                  <a:pt x="34" y="100"/>
                  <a:pt x="36" y="96"/>
                </a:cubicBezTo>
                <a:cubicBezTo>
                  <a:pt x="38" y="92"/>
                  <a:pt x="41" y="86"/>
                  <a:pt x="45" y="83"/>
                </a:cubicBezTo>
                <a:cubicBezTo>
                  <a:pt x="48" y="82"/>
                  <a:pt x="45" y="89"/>
                  <a:pt x="45" y="88"/>
                </a:cubicBezTo>
                <a:cubicBezTo>
                  <a:pt x="45" y="89"/>
                  <a:pt x="45" y="89"/>
                  <a:pt x="44" y="90"/>
                </a:cubicBezTo>
                <a:cubicBezTo>
                  <a:pt x="43" y="91"/>
                  <a:pt x="42" y="93"/>
                  <a:pt x="42" y="94"/>
                </a:cubicBezTo>
                <a:cubicBezTo>
                  <a:pt x="39" y="97"/>
                  <a:pt x="36" y="101"/>
                  <a:pt x="37" y="106"/>
                </a:cubicBezTo>
                <a:cubicBezTo>
                  <a:pt x="38" y="109"/>
                  <a:pt x="43" y="111"/>
                  <a:pt x="46" y="111"/>
                </a:cubicBezTo>
                <a:cubicBezTo>
                  <a:pt x="49" y="112"/>
                  <a:pt x="54" y="113"/>
                  <a:pt x="57" y="110"/>
                </a:cubicBezTo>
                <a:cubicBezTo>
                  <a:pt x="59" y="107"/>
                  <a:pt x="59" y="104"/>
                  <a:pt x="59" y="101"/>
                </a:cubicBezTo>
                <a:cubicBezTo>
                  <a:pt x="59" y="95"/>
                  <a:pt x="59" y="88"/>
                  <a:pt x="62" y="83"/>
                </a:cubicBezTo>
                <a:cubicBezTo>
                  <a:pt x="64" y="83"/>
                  <a:pt x="65" y="85"/>
                  <a:pt x="65" y="87"/>
                </a:cubicBezTo>
                <a:cubicBezTo>
                  <a:pt x="64" y="87"/>
                  <a:pt x="64" y="88"/>
                  <a:pt x="64" y="88"/>
                </a:cubicBezTo>
                <a:cubicBezTo>
                  <a:pt x="64" y="89"/>
                  <a:pt x="63" y="91"/>
                  <a:pt x="62" y="92"/>
                </a:cubicBezTo>
                <a:cubicBezTo>
                  <a:pt x="61" y="95"/>
                  <a:pt x="60" y="97"/>
                  <a:pt x="60" y="99"/>
                </a:cubicBezTo>
                <a:cubicBezTo>
                  <a:pt x="59" y="102"/>
                  <a:pt x="60" y="106"/>
                  <a:pt x="59" y="109"/>
                </a:cubicBezTo>
                <a:cubicBezTo>
                  <a:pt x="58" y="112"/>
                  <a:pt x="55" y="114"/>
                  <a:pt x="54" y="117"/>
                </a:cubicBezTo>
                <a:cubicBezTo>
                  <a:pt x="52" y="120"/>
                  <a:pt x="52" y="123"/>
                  <a:pt x="53" y="126"/>
                </a:cubicBezTo>
                <a:cubicBezTo>
                  <a:pt x="57" y="133"/>
                  <a:pt x="66" y="134"/>
                  <a:pt x="72" y="138"/>
                </a:cubicBezTo>
                <a:cubicBezTo>
                  <a:pt x="77" y="142"/>
                  <a:pt x="74" y="148"/>
                  <a:pt x="77" y="153"/>
                </a:cubicBezTo>
                <a:cubicBezTo>
                  <a:pt x="80" y="157"/>
                  <a:pt x="84" y="159"/>
                  <a:pt x="88" y="161"/>
                </a:cubicBezTo>
                <a:cubicBezTo>
                  <a:pt x="95" y="164"/>
                  <a:pt x="101" y="167"/>
                  <a:pt x="106" y="172"/>
                </a:cubicBezTo>
                <a:cubicBezTo>
                  <a:pt x="111" y="175"/>
                  <a:pt x="115" y="178"/>
                  <a:pt x="120" y="178"/>
                </a:cubicBezTo>
                <a:cubicBezTo>
                  <a:pt x="126" y="179"/>
                  <a:pt x="131" y="178"/>
                  <a:pt x="134" y="173"/>
                </a:cubicBezTo>
                <a:cubicBezTo>
                  <a:pt x="136" y="167"/>
                  <a:pt x="135" y="159"/>
                  <a:pt x="134" y="153"/>
                </a:cubicBezTo>
                <a:cubicBezTo>
                  <a:pt x="133" y="150"/>
                  <a:pt x="132" y="146"/>
                  <a:pt x="131" y="143"/>
                </a:cubicBezTo>
                <a:cubicBezTo>
                  <a:pt x="129" y="139"/>
                  <a:pt x="125" y="134"/>
                  <a:pt x="126" y="130"/>
                </a:cubicBezTo>
                <a:cubicBezTo>
                  <a:pt x="126" y="126"/>
                  <a:pt x="127" y="123"/>
                  <a:pt x="126" y="120"/>
                </a:cubicBezTo>
                <a:cubicBezTo>
                  <a:pt x="126" y="118"/>
                  <a:pt x="125" y="116"/>
                  <a:pt x="124" y="113"/>
                </a:cubicBezTo>
                <a:cubicBezTo>
                  <a:pt x="122" y="108"/>
                  <a:pt x="119" y="100"/>
                  <a:pt x="126" y="97"/>
                </a:cubicBezTo>
                <a:cubicBezTo>
                  <a:pt x="134" y="92"/>
                  <a:pt x="148" y="95"/>
                  <a:pt x="153" y="85"/>
                </a:cubicBezTo>
                <a:cubicBezTo>
                  <a:pt x="162" y="65"/>
                  <a:pt x="135" y="46"/>
                  <a:pt x="119" y="42"/>
                </a:cubicBezTo>
                <a:cubicBezTo>
                  <a:pt x="114" y="41"/>
                  <a:pt x="109" y="41"/>
                  <a:pt x="105" y="43"/>
                </a:cubicBezTo>
                <a:cubicBezTo>
                  <a:pt x="101" y="44"/>
                  <a:pt x="97" y="48"/>
                  <a:pt x="95" y="51"/>
                </a:cubicBezTo>
                <a:cubicBezTo>
                  <a:pt x="90" y="56"/>
                  <a:pt x="86" y="60"/>
                  <a:pt x="80" y="63"/>
                </a:cubicBezTo>
                <a:cubicBezTo>
                  <a:pt x="75" y="65"/>
                  <a:pt x="70" y="67"/>
                  <a:pt x="65" y="70"/>
                </a:cubicBezTo>
                <a:cubicBezTo>
                  <a:pt x="65" y="70"/>
                  <a:pt x="65" y="70"/>
                  <a:pt x="65" y="70"/>
                </a:cubicBezTo>
                <a:cubicBezTo>
                  <a:pt x="62" y="68"/>
                  <a:pt x="61" y="66"/>
                  <a:pt x="64" y="65"/>
                </a:cubicBezTo>
                <a:cubicBezTo>
                  <a:pt x="64" y="65"/>
                  <a:pt x="64" y="65"/>
                  <a:pt x="65" y="65"/>
                </a:cubicBezTo>
                <a:cubicBezTo>
                  <a:pt x="67" y="64"/>
                  <a:pt x="72" y="62"/>
                  <a:pt x="71" y="59"/>
                </a:cubicBezTo>
                <a:cubicBezTo>
                  <a:pt x="71" y="56"/>
                  <a:pt x="70" y="54"/>
                  <a:pt x="68" y="54"/>
                </a:cubicBezTo>
                <a:cubicBezTo>
                  <a:pt x="64" y="55"/>
                  <a:pt x="62" y="58"/>
                  <a:pt x="59" y="60"/>
                </a:cubicBezTo>
                <a:cubicBezTo>
                  <a:pt x="55" y="62"/>
                  <a:pt x="58" y="56"/>
                  <a:pt x="58" y="56"/>
                </a:cubicBezTo>
                <a:cubicBezTo>
                  <a:pt x="59" y="55"/>
                  <a:pt x="60" y="54"/>
                  <a:pt x="61" y="53"/>
                </a:cubicBezTo>
                <a:cubicBezTo>
                  <a:pt x="63" y="52"/>
                  <a:pt x="65" y="51"/>
                  <a:pt x="67" y="51"/>
                </a:cubicBezTo>
                <a:cubicBezTo>
                  <a:pt x="71" y="50"/>
                  <a:pt x="73" y="56"/>
                  <a:pt x="77" y="53"/>
                </a:cubicBezTo>
                <a:cubicBezTo>
                  <a:pt x="81" y="50"/>
                  <a:pt x="81" y="44"/>
                  <a:pt x="84" y="41"/>
                </a:cubicBezTo>
                <a:cubicBezTo>
                  <a:pt x="88" y="37"/>
                  <a:pt x="92" y="38"/>
                  <a:pt x="96" y="41"/>
                </a:cubicBezTo>
                <a:cubicBezTo>
                  <a:pt x="98" y="41"/>
                  <a:pt x="99" y="42"/>
                  <a:pt x="101" y="42"/>
                </a:cubicBezTo>
                <a:cubicBezTo>
                  <a:pt x="104" y="42"/>
                  <a:pt x="109" y="41"/>
                  <a:pt x="112" y="40"/>
                </a:cubicBezTo>
                <a:cubicBezTo>
                  <a:pt x="116" y="37"/>
                  <a:pt x="117" y="30"/>
                  <a:pt x="110" y="31"/>
                </a:cubicBezTo>
                <a:cubicBezTo>
                  <a:pt x="107" y="31"/>
                  <a:pt x="104" y="33"/>
                  <a:pt x="101" y="33"/>
                </a:cubicBezTo>
                <a:cubicBezTo>
                  <a:pt x="98" y="33"/>
                  <a:pt x="100" y="30"/>
                  <a:pt x="100" y="28"/>
                </a:cubicBezTo>
                <a:cubicBezTo>
                  <a:pt x="99" y="26"/>
                  <a:pt x="99" y="25"/>
                  <a:pt x="98" y="24"/>
                </a:cubicBezTo>
                <a:cubicBezTo>
                  <a:pt x="95" y="22"/>
                  <a:pt x="91" y="27"/>
                  <a:pt x="89" y="28"/>
                </a:cubicBezTo>
                <a:cubicBezTo>
                  <a:pt x="86" y="29"/>
                  <a:pt x="82" y="31"/>
                  <a:pt x="79" y="31"/>
                </a:cubicBezTo>
                <a:cubicBezTo>
                  <a:pt x="79" y="29"/>
                  <a:pt x="79" y="29"/>
                  <a:pt x="80" y="29"/>
                </a:cubicBezTo>
                <a:cubicBezTo>
                  <a:pt x="81" y="29"/>
                  <a:pt x="81" y="29"/>
                  <a:pt x="81" y="29"/>
                </a:cubicBezTo>
                <a:cubicBezTo>
                  <a:pt x="82" y="29"/>
                  <a:pt x="83" y="30"/>
                  <a:pt x="84" y="29"/>
                </a:cubicBezTo>
                <a:cubicBezTo>
                  <a:pt x="86" y="29"/>
                  <a:pt x="88" y="26"/>
                  <a:pt x="86" y="25"/>
                </a:cubicBezTo>
                <a:cubicBezTo>
                  <a:pt x="85" y="23"/>
                  <a:pt x="83" y="23"/>
                  <a:pt x="81" y="22"/>
                </a:cubicBezTo>
                <a:cubicBezTo>
                  <a:pt x="115" y="9"/>
                  <a:pt x="154" y="12"/>
                  <a:pt x="183" y="34"/>
                </a:cubicBezTo>
                <a:cubicBezTo>
                  <a:pt x="191" y="39"/>
                  <a:pt x="197" y="45"/>
                  <a:pt x="202" y="52"/>
                </a:cubicBezTo>
                <a:cubicBezTo>
                  <a:pt x="202" y="56"/>
                  <a:pt x="201" y="60"/>
                  <a:pt x="201" y="64"/>
                </a:cubicBezTo>
                <a:cubicBezTo>
                  <a:pt x="202" y="66"/>
                  <a:pt x="203" y="69"/>
                  <a:pt x="204" y="71"/>
                </a:cubicBezTo>
                <a:cubicBezTo>
                  <a:pt x="205" y="73"/>
                  <a:pt x="207" y="78"/>
                  <a:pt x="203" y="80"/>
                </a:cubicBezTo>
                <a:cubicBezTo>
                  <a:pt x="202" y="80"/>
                  <a:pt x="201" y="80"/>
                  <a:pt x="201" y="80"/>
                </a:cubicBezTo>
                <a:cubicBezTo>
                  <a:pt x="199" y="81"/>
                  <a:pt x="198" y="83"/>
                  <a:pt x="198" y="85"/>
                </a:cubicBezTo>
                <a:cubicBezTo>
                  <a:pt x="197" y="86"/>
                  <a:pt x="198" y="88"/>
                  <a:pt x="198" y="90"/>
                </a:cubicBezTo>
                <a:cubicBezTo>
                  <a:pt x="199" y="92"/>
                  <a:pt x="197" y="93"/>
                  <a:pt x="196" y="94"/>
                </a:cubicBezTo>
                <a:cubicBezTo>
                  <a:pt x="194" y="97"/>
                  <a:pt x="196" y="102"/>
                  <a:pt x="199" y="104"/>
                </a:cubicBezTo>
                <a:cubicBezTo>
                  <a:pt x="202" y="107"/>
                  <a:pt x="202" y="110"/>
                  <a:pt x="203" y="114"/>
                </a:cubicBezTo>
                <a:cubicBezTo>
                  <a:pt x="203" y="116"/>
                  <a:pt x="203" y="118"/>
                  <a:pt x="203" y="120"/>
                </a:cubicBezTo>
                <a:cubicBezTo>
                  <a:pt x="204" y="122"/>
                  <a:pt x="206" y="123"/>
                  <a:pt x="209" y="123"/>
                </a:cubicBezTo>
                <a:cubicBezTo>
                  <a:pt x="210" y="123"/>
                  <a:pt x="211" y="122"/>
                  <a:pt x="211" y="121"/>
                </a:cubicBezTo>
                <a:cubicBezTo>
                  <a:pt x="214" y="118"/>
                  <a:pt x="214" y="125"/>
                  <a:pt x="214" y="127"/>
                </a:cubicBezTo>
                <a:cubicBezTo>
                  <a:pt x="214" y="129"/>
                  <a:pt x="213" y="132"/>
                  <a:pt x="214" y="134"/>
                </a:cubicBezTo>
                <a:cubicBezTo>
                  <a:pt x="215" y="137"/>
                  <a:pt x="217" y="140"/>
                  <a:pt x="217" y="144"/>
                </a:cubicBezTo>
                <a:cubicBezTo>
                  <a:pt x="217" y="144"/>
                  <a:pt x="217" y="144"/>
                  <a:pt x="218" y="145"/>
                </a:cubicBezTo>
                <a:cubicBezTo>
                  <a:pt x="216" y="147"/>
                  <a:pt x="215" y="150"/>
                  <a:pt x="214" y="153"/>
                </a:cubicBezTo>
                <a:cubicBezTo>
                  <a:pt x="193" y="194"/>
                  <a:pt x="144" y="216"/>
                  <a:pt x="99" y="206"/>
                </a:cubicBezTo>
                <a:close/>
                <a:moveTo>
                  <a:pt x="160" y="204"/>
                </a:moveTo>
                <a:cubicBezTo>
                  <a:pt x="161" y="204"/>
                  <a:pt x="163" y="203"/>
                  <a:pt x="164" y="203"/>
                </a:cubicBezTo>
                <a:cubicBezTo>
                  <a:pt x="165" y="205"/>
                  <a:pt x="166" y="207"/>
                  <a:pt x="168" y="209"/>
                </a:cubicBezTo>
                <a:cubicBezTo>
                  <a:pt x="169" y="211"/>
                  <a:pt x="173" y="216"/>
                  <a:pt x="172" y="218"/>
                </a:cubicBezTo>
                <a:cubicBezTo>
                  <a:pt x="168" y="223"/>
                  <a:pt x="162" y="209"/>
                  <a:pt x="160" y="204"/>
                </a:cubicBezTo>
                <a:close/>
                <a:moveTo>
                  <a:pt x="127" y="221"/>
                </a:moveTo>
                <a:cubicBezTo>
                  <a:pt x="127" y="222"/>
                  <a:pt x="127" y="222"/>
                  <a:pt x="128" y="223"/>
                </a:cubicBezTo>
                <a:cubicBezTo>
                  <a:pt x="124" y="223"/>
                  <a:pt x="121" y="222"/>
                  <a:pt x="118" y="221"/>
                </a:cubicBezTo>
                <a:cubicBezTo>
                  <a:pt x="121" y="221"/>
                  <a:pt x="123" y="221"/>
                  <a:pt x="126" y="221"/>
                </a:cubicBezTo>
                <a:cubicBezTo>
                  <a:pt x="126" y="221"/>
                  <a:pt x="127" y="221"/>
                  <a:pt x="127" y="221"/>
                </a:cubicBezTo>
                <a:close/>
                <a:moveTo>
                  <a:pt x="115" y="227"/>
                </a:moveTo>
                <a:cubicBezTo>
                  <a:pt x="118" y="228"/>
                  <a:pt x="122" y="230"/>
                  <a:pt x="125" y="232"/>
                </a:cubicBezTo>
                <a:cubicBezTo>
                  <a:pt x="127" y="232"/>
                  <a:pt x="128" y="233"/>
                  <a:pt x="130" y="234"/>
                </a:cubicBezTo>
                <a:cubicBezTo>
                  <a:pt x="130" y="234"/>
                  <a:pt x="130" y="234"/>
                  <a:pt x="131" y="234"/>
                </a:cubicBezTo>
                <a:cubicBezTo>
                  <a:pt x="131" y="234"/>
                  <a:pt x="130" y="234"/>
                  <a:pt x="130" y="234"/>
                </a:cubicBezTo>
                <a:cubicBezTo>
                  <a:pt x="125" y="233"/>
                  <a:pt x="119" y="231"/>
                  <a:pt x="114" y="229"/>
                </a:cubicBezTo>
                <a:cubicBezTo>
                  <a:pt x="114" y="228"/>
                  <a:pt x="114" y="227"/>
                  <a:pt x="115" y="227"/>
                </a:cubicBezTo>
                <a:cubicBezTo>
                  <a:pt x="115" y="227"/>
                  <a:pt x="115" y="227"/>
                  <a:pt x="115" y="227"/>
                </a:cubicBezTo>
                <a:close/>
                <a:moveTo>
                  <a:pt x="114" y="230"/>
                </a:moveTo>
                <a:cubicBezTo>
                  <a:pt x="117" y="231"/>
                  <a:pt x="120" y="233"/>
                  <a:pt x="123" y="234"/>
                </a:cubicBezTo>
                <a:cubicBezTo>
                  <a:pt x="126" y="235"/>
                  <a:pt x="129" y="237"/>
                  <a:pt x="132" y="237"/>
                </a:cubicBezTo>
                <a:cubicBezTo>
                  <a:pt x="132" y="237"/>
                  <a:pt x="132" y="237"/>
                  <a:pt x="132" y="237"/>
                </a:cubicBezTo>
                <a:cubicBezTo>
                  <a:pt x="125" y="237"/>
                  <a:pt x="119" y="235"/>
                  <a:pt x="113" y="233"/>
                </a:cubicBezTo>
                <a:cubicBezTo>
                  <a:pt x="113" y="233"/>
                  <a:pt x="113" y="233"/>
                  <a:pt x="113" y="233"/>
                </a:cubicBezTo>
                <a:cubicBezTo>
                  <a:pt x="113" y="232"/>
                  <a:pt x="114" y="231"/>
                  <a:pt x="114" y="230"/>
                </a:cubicBezTo>
                <a:close/>
                <a:moveTo>
                  <a:pt x="109" y="246"/>
                </a:moveTo>
                <a:cubicBezTo>
                  <a:pt x="119" y="252"/>
                  <a:pt x="130" y="255"/>
                  <a:pt x="141" y="258"/>
                </a:cubicBezTo>
                <a:cubicBezTo>
                  <a:pt x="147" y="261"/>
                  <a:pt x="154" y="263"/>
                  <a:pt x="160" y="265"/>
                </a:cubicBezTo>
                <a:cubicBezTo>
                  <a:pt x="165" y="267"/>
                  <a:pt x="172" y="270"/>
                  <a:pt x="177" y="271"/>
                </a:cubicBezTo>
                <a:cubicBezTo>
                  <a:pt x="163" y="268"/>
                  <a:pt x="150" y="263"/>
                  <a:pt x="137" y="259"/>
                </a:cubicBezTo>
                <a:cubicBezTo>
                  <a:pt x="130" y="257"/>
                  <a:pt x="124" y="255"/>
                  <a:pt x="117" y="253"/>
                </a:cubicBezTo>
                <a:cubicBezTo>
                  <a:pt x="115" y="253"/>
                  <a:pt x="112" y="252"/>
                  <a:pt x="110" y="252"/>
                </a:cubicBezTo>
                <a:cubicBezTo>
                  <a:pt x="106" y="250"/>
                  <a:pt x="102" y="249"/>
                  <a:pt x="99" y="248"/>
                </a:cubicBezTo>
                <a:cubicBezTo>
                  <a:pt x="102" y="247"/>
                  <a:pt x="105" y="246"/>
                  <a:pt x="109" y="246"/>
                </a:cubicBezTo>
                <a:close/>
                <a:moveTo>
                  <a:pt x="97" y="248"/>
                </a:moveTo>
                <a:cubicBezTo>
                  <a:pt x="101" y="250"/>
                  <a:pt x="105" y="251"/>
                  <a:pt x="109" y="252"/>
                </a:cubicBezTo>
                <a:cubicBezTo>
                  <a:pt x="111" y="253"/>
                  <a:pt x="113" y="254"/>
                  <a:pt x="115" y="255"/>
                </a:cubicBezTo>
                <a:cubicBezTo>
                  <a:pt x="122" y="257"/>
                  <a:pt x="128" y="259"/>
                  <a:pt x="134" y="261"/>
                </a:cubicBezTo>
                <a:cubicBezTo>
                  <a:pt x="140" y="263"/>
                  <a:pt x="147" y="266"/>
                  <a:pt x="154" y="268"/>
                </a:cubicBezTo>
                <a:cubicBezTo>
                  <a:pt x="157" y="269"/>
                  <a:pt x="160" y="270"/>
                  <a:pt x="164" y="271"/>
                </a:cubicBezTo>
                <a:cubicBezTo>
                  <a:pt x="165" y="272"/>
                  <a:pt x="167" y="272"/>
                  <a:pt x="168" y="273"/>
                </a:cubicBezTo>
                <a:cubicBezTo>
                  <a:pt x="167" y="272"/>
                  <a:pt x="166" y="272"/>
                  <a:pt x="165" y="272"/>
                </a:cubicBezTo>
                <a:cubicBezTo>
                  <a:pt x="152" y="270"/>
                  <a:pt x="139" y="265"/>
                  <a:pt x="126" y="260"/>
                </a:cubicBezTo>
                <a:cubicBezTo>
                  <a:pt x="114" y="256"/>
                  <a:pt x="102" y="253"/>
                  <a:pt x="90" y="250"/>
                </a:cubicBezTo>
                <a:cubicBezTo>
                  <a:pt x="92" y="249"/>
                  <a:pt x="95" y="249"/>
                  <a:pt x="97" y="248"/>
                </a:cubicBezTo>
                <a:close/>
                <a:moveTo>
                  <a:pt x="88" y="250"/>
                </a:moveTo>
                <a:cubicBezTo>
                  <a:pt x="88" y="250"/>
                  <a:pt x="88" y="250"/>
                  <a:pt x="88" y="250"/>
                </a:cubicBezTo>
                <a:cubicBezTo>
                  <a:pt x="100" y="254"/>
                  <a:pt x="112" y="259"/>
                  <a:pt x="124" y="263"/>
                </a:cubicBezTo>
                <a:cubicBezTo>
                  <a:pt x="129" y="266"/>
                  <a:pt x="135" y="268"/>
                  <a:pt x="141" y="269"/>
                </a:cubicBezTo>
                <a:cubicBezTo>
                  <a:pt x="144" y="270"/>
                  <a:pt x="147" y="271"/>
                  <a:pt x="149" y="271"/>
                </a:cubicBezTo>
                <a:cubicBezTo>
                  <a:pt x="150" y="272"/>
                  <a:pt x="157" y="274"/>
                  <a:pt x="152" y="273"/>
                </a:cubicBezTo>
                <a:cubicBezTo>
                  <a:pt x="146" y="271"/>
                  <a:pt x="140" y="269"/>
                  <a:pt x="134" y="268"/>
                </a:cubicBezTo>
                <a:cubicBezTo>
                  <a:pt x="129" y="266"/>
                  <a:pt x="123" y="264"/>
                  <a:pt x="117" y="262"/>
                </a:cubicBezTo>
                <a:cubicBezTo>
                  <a:pt x="106" y="258"/>
                  <a:pt x="95" y="254"/>
                  <a:pt x="83" y="252"/>
                </a:cubicBezTo>
                <a:cubicBezTo>
                  <a:pt x="85" y="251"/>
                  <a:pt x="86" y="251"/>
                  <a:pt x="88" y="250"/>
                </a:cubicBezTo>
                <a:close/>
                <a:moveTo>
                  <a:pt x="71" y="255"/>
                </a:moveTo>
                <a:cubicBezTo>
                  <a:pt x="74" y="257"/>
                  <a:pt x="77" y="258"/>
                  <a:pt x="81" y="259"/>
                </a:cubicBezTo>
                <a:cubicBezTo>
                  <a:pt x="85" y="261"/>
                  <a:pt x="89" y="263"/>
                  <a:pt x="94" y="265"/>
                </a:cubicBezTo>
                <a:cubicBezTo>
                  <a:pt x="98" y="267"/>
                  <a:pt x="103" y="269"/>
                  <a:pt x="108" y="271"/>
                </a:cubicBezTo>
                <a:cubicBezTo>
                  <a:pt x="103" y="270"/>
                  <a:pt x="99" y="268"/>
                  <a:pt x="95" y="267"/>
                </a:cubicBezTo>
                <a:cubicBezTo>
                  <a:pt x="86" y="264"/>
                  <a:pt x="76" y="260"/>
                  <a:pt x="67" y="257"/>
                </a:cubicBezTo>
                <a:cubicBezTo>
                  <a:pt x="68" y="257"/>
                  <a:pt x="70" y="256"/>
                  <a:pt x="71" y="255"/>
                </a:cubicBezTo>
                <a:close/>
                <a:moveTo>
                  <a:pt x="62" y="259"/>
                </a:moveTo>
                <a:cubicBezTo>
                  <a:pt x="71" y="266"/>
                  <a:pt x="82" y="268"/>
                  <a:pt x="91" y="273"/>
                </a:cubicBezTo>
                <a:cubicBezTo>
                  <a:pt x="92" y="274"/>
                  <a:pt x="93" y="275"/>
                  <a:pt x="94" y="275"/>
                </a:cubicBezTo>
                <a:cubicBezTo>
                  <a:pt x="92" y="275"/>
                  <a:pt x="91" y="274"/>
                  <a:pt x="89" y="274"/>
                </a:cubicBezTo>
                <a:cubicBezTo>
                  <a:pt x="86" y="273"/>
                  <a:pt x="84" y="272"/>
                  <a:pt x="81" y="270"/>
                </a:cubicBezTo>
                <a:cubicBezTo>
                  <a:pt x="76" y="268"/>
                  <a:pt x="71" y="267"/>
                  <a:pt x="66" y="265"/>
                </a:cubicBezTo>
                <a:cubicBezTo>
                  <a:pt x="66" y="265"/>
                  <a:pt x="66" y="265"/>
                  <a:pt x="65" y="265"/>
                </a:cubicBezTo>
                <a:cubicBezTo>
                  <a:pt x="63" y="264"/>
                  <a:pt x="61" y="263"/>
                  <a:pt x="58" y="262"/>
                </a:cubicBezTo>
                <a:cubicBezTo>
                  <a:pt x="58" y="262"/>
                  <a:pt x="58" y="262"/>
                  <a:pt x="58" y="262"/>
                </a:cubicBezTo>
                <a:cubicBezTo>
                  <a:pt x="60" y="261"/>
                  <a:pt x="61" y="260"/>
                  <a:pt x="62" y="259"/>
                </a:cubicBezTo>
                <a:close/>
                <a:moveTo>
                  <a:pt x="54" y="266"/>
                </a:moveTo>
                <a:cubicBezTo>
                  <a:pt x="58" y="269"/>
                  <a:pt x="62" y="270"/>
                  <a:pt x="66" y="272"/>
                </a:cubicBezTo>
                <a:cubicBezTo>
                  <a:pt x="66" y="272"/>
                  <a:pt x="66" y="272"/>
                  <a:pt x="66" y="272"/>
                </a:cubicBezTo>
                <a:cubicBezTo>
                  <a:pt x="65" y="272"/>
                  <a:pt x="63" y="271"/>
                  <a:pt x="62" y="271"/>
                </a:cubicBezTo>
                <a:cubicBezTo>
                  <a:pt x="59" y="270"/>
                  <a:pt x="57" y="269"/>
                  <a:pt x="54" y="268"/>
                </a:cubicBezTo>
                <a:cubicBezTo>
                  <a:pt x="54" y="268"/>
                  <a:pt x="54" y="268"/>
                  <a:pt x="54" y="268"/>
                </a:cubicBezTo>
                <a:cubicBezTo>
                  <a:pt x="54" y="267"/>
                  <a:pt x="54" y="267"/>
                  <a:pt x="54" y="266"/>
                </a:cubicBezTo>
                <a:cubicBezTo>
                  <a:pt x="54" y="266"/>
                  <a:pt x="54" y="266"/>
                  <a:pt x="54" y="266"/>
                </a:cubicBezTo>
                <a:close/>
                <a:moveTo>
                  <a:pt x="56" y="266"/>
                </a:moveTo>
                <a:cubicBezTo>
                  <a:pt x="57" y="266"/>
                  <a:pt x="59" y="267"/>
                  <a:pt x="60" y="267"/>
                </a:cubicBezTo>
                <a:cubicBezTo>
                  <a:pt x="67" y="270"/>
                  <a:pt x="74" y="271"/>
                  <a:pt x="81" y="275"/>
                </a:cubicBezTo>
                <a:cubicBezTo>
                  <a:pt x="77" y="274"/>
                  <a:pt x="73" y="274"/>
                  <a:pt x="69" y="273"/>
                </a:cubicBezTo>
                <a:cubicBezTo>
                  <a:pt x="69" y="273"/>
                  <a:pt x="69" y="273"/>
                  <a:pt x="69" y="273"/>
                </a:cubicBezTo>
                <a:cubicBezTo>
                  <a:pt x="66" y="271"/>
                  <a:pt x="63" y="270"/>
                  <a:pt x="59" y="268"/>
                </a:cubicBezTo>
                <a:cubicBezTo>
                  <a:pt x="59" y="268"/>
                  <a:pt x="58" y="267"/>
                  <a:pt x="57" y="267"/>
                </a:cubicBezTo>
                <a:cubicBezTo>
                  <a:pt x="57" y="266"/>
                  <a:pt x="56" y="266"/>
                  <a:pt x="56" y="266"/>
                </a:cubicBezTo>
                <a:close/>
                <a:moveTo>
                  <a:pt x="69" y="267"/>
                </a:moveTo>
                <a:cubicBezTo>
                  <a:pt x="71" y="267"/>
                  <a:pt x="72" y="268"/>
                  <a:pt x="74" y="269"/>
                </a:cubicBezTo>
                <a:cubicBezTo>
                  <a:pt x="80" y="271"/>
                  <a:pt x="86" y="274"/>
                  <a:pt x="92" y="275"/>
                </a:cubicBezTo>
                <a:cubicBezTo>
                  <a:pt x="89" y="275"/>
                  <a:pt x="86" y="275"/>
                  <a:pt x="83" y="275"/>
                </a:cubicBezTo>
                <a:cubicBezTo>
                  <a:pt x="83" y="275"/>
                  <a:pt x="83" y="275"/>
                  <a:pt x="83" y="275"/>
                </a:cubicBezTo>
                <a:cubicBezTo>
                  <a:pt x="83" y="275"/>
                  <a:pt x="83" y="274"/>
                  <a:pt x="83" y="274"/>
                </a:cubicBezTo>
                <a:cubicBezTo>
                  <a:pt x="78" y="271"/>
                  <a:pt x="73" y="269"/>
                  <a:pt x="69" y="267"/>
                </a:cubicBezTo>
                <a:close/>
                <a:moveTo>
                  <a:pt x="107" y="276"/>
                </a:moveTo>
                <a:cubicBezTo>
                  <a:pt x="92" y="272"/>
                  <a:pt x="78" y="265"/>
                  <a:pt x="63" y="259"/>
                </a:cubicBezTo>
                <a:cubicBezTo>
                  <a:pt x="64" y="258"/>
                  <a:pt x="65" y="258"/>
                  <a:pt x="66" y="257"/>
                </a:cubicBezTo>
                <a:cubicBezTo>
                  <a:pt x="66" y="258"/>
                  <a:pt x="66" y="258"/>
                  <a:pt x="66" y="258"/>
                </a:cubicBezTo>
                <a:cubicBezTo>
                  <a:pt x="74" y="262"/>
                  <a:pt x="82" y="265"/>
                  <a:pt x="90" y="268"/>
                </a:cubicBezTo>
                <a:cubicBezTo>
                  <a:pt x="93" y="269"/>
                  <a:pt x="97" y="271"/>
                  <a:pt x="100" y="272"/>
                </a:cubicBezTo>
                <a:cubicBezTo>
                  <a:pt x="103" y="273"/>
                  <a:pt x="105" y="274"/>
                  <a:pt x="108" y="275"/>
                </a:cubicBezTo>
                <a:cubicBezTo>
                  <a:pt x="108" y="276"/>
                  <a:pt x="109" y="276"/>
                  <a:pt x="109" y="276"/>
                </a:cubicBezTo>
                <a:cubicBezTo>
                  <a:pt x="109" y="276"/>
                  <a:pt x="109" y="276"/>
                  <a:pt x="109" y="276"/>
                </a:cubicBezTo>
                <a:cubicBezTo>
                  <a:pt x="109" y="276"/>
                  <a:pt x="108" y="276"/>
                  <a:pt x="107" y="276"/>
                </a:cubicBezTo>
                <a:close/>
                <a:moveTo>
                  <a:pt x="83" y="259"/>
                </a:moveTo>
                <a:cubicBezTo>
                  <a:pt x="92" y="263"/>
                  <a:pt x="101" y="266"/>
                  <a:pt x="111" y="268"/>
                </a:cubicBezTo>
                <a:cubicBezTo>
                  <a:pt x="116" y="270"/>
                  <a:pt x="122" y="272"/>
                  <a:pt x="127" y="274"/>
                </a:cubicBezTo>
                <a:cubicBezTo>
                  <a:pt x="129" y="274"/>
                  <a:pt x="131" y="275"/>
                  <a:pt x="133" y="276"/>
                </a:cubicBezTo>
                <a:cubicBezTo>
                  <a:pt x="130" y="276"/>
                  <a:pt x="126" y="276"/>
                  <a:pt x="123" y="276"/>
                </a:cubicBezTo>
                <a:cubicBezTo>
                  <a:pt x="112" y="272"/>
                  <a:pt x="101" y="268"/>
                  <a:pt x="91" y="263"/>
                </a:cubicBezTo>
                <a:cubicBezTo>
                  <a:pt x="88" y="262"/>
                  <a:pt x="86" y="260"/>
                  <a:pt x="83" y="259"/>
                </a:cubicBezTo>
                <a:close/>
                <a:moveTo>
                  <a:pt x="139" y="275"/>
                </a:moveTo>
                <a:cubicBezTo>
                  <a:pt x="131" y="270"/>
                  <a:pt x="121" y="268"/>
                  <a:pt x="112" y="265"/>
                </a:cubicBezTo>
                <a:cubicBezTo>
                  <a:pt x="107" y="264"/>
                  <a:pt x="101" y="262"/>
                  <a:pt x="96" y="260"/>
                </a:cubicBezTo>
                <a:cubicBezTo>
                  <a:pt x="93" y="259"/>
                  <a:pt x="89" y="258"/>
                  <a:pt x="86" y="256"/>
                </a:cubicBezTo>
                <a:cubicBezTo>
                  <a:pt x="84" y="255"/>
                  <a:pt x="82" y="254"/>
                  <a:pt x="80" y="253"/>
                </a:cubicBezTo>
                <a:cubicBezTo>
                  <a:pt x="91" y="255"/>
                  <a:pt x="101" y="261"/>
                  <a:pt x="112" y="264"/>
                </a:cubicBezTo>
                <a:cubicBezTo>
                  <a:pt x="122" y="268"/>
                  <a:pt x="133" y="272"/>
                  <a:pt x="144" y="275"/>
                </a:cubicBezTo>
                <a:cubicBezTo>
                  <a:pt x="142" y="275"/>
                  <a:pt x="141" y="275"/>
                  <a:pt x="139" y="275"/>
                </a:cubicBezTo>
                <a:close/>
                <a:moveTo>
                  <a:pt x="146" y="275"/>
                </a:moveTo>
                <a:cubicBezTo>
                  <a:pt x="137" y="270"/>
                  <a:pt x="126" y="268"/>
                  <a:pt x="116" y="264"/>
                </a:cubicBezTo>
                <a:cubicBezTo>
                  <a:pt x="110" y="262"/>
                  <a:pt x="104" y="259"/>
                  <a:pt x="98" y="257"/>
                </a:cubicBezTo>
                <a:cubicBezTo>
                  <a:pt x="95" y="256"/>
                  <a:pt x="91" y="255"/>
                  <a:pt x="88" y="254"/>
                </a:cubicBezTo>
                <a:cubicBezTo>
                  <a:pt x="87" y="254"/>
                  <a:pt x="83" y="252"/>
                  <a:pt x="84" y="253"/>
                </a:cubicBezTo>
                <a:cubicBezTo>
                  <a:pt x="85" y="253"/>
                  <a:pt x="86" y="253"/>
                  <a:pt x="87" y="253"/>
                </a:cubicBezTo>
                <a:cubicBezTo>
                  <a:pt x="100" y="257"/>
                  <a:pt x="112" y="261"/>
                  <a:pt x="124" y="265"/>
                </a:cubicBezTo>
                <a:cubicBezTo>
                  <a:pt x="130" y="267"/>
                  <a:pt x="136" y="269"/>
                  <a:pt x="142" y="271"/>
                </a:cubicBezTo>
                <a:cubicBezTo>
                  <a:pt x="147" y="272"/>
                  <a:pt x="151" y="274"/>
                  <a:pt x="155" y="274"/>
                </a:cubicBezTo>
                <a:cubicBezTo>
                  <a:pt x="152" y="274"/>
                  <a:pt x="149" y="275"/>
                  <a:pt x="146" y="275"/>
                </a:cubicBezTo>
                <a:close/>
                <a:moveTo>
                  <a:pt x="145" y="275"/>
                </a:moveTo>
                <a:cubicBezTo>
                  <a:pt x="145" y="275"/>
                  <a:pt x="145" y="275"/>
                  <a:pt x="145" y="275"/>
                </a:cubicBezTo>
                <a:cubicBezTo>
                  <a:pt x="140" y="272"/>
                  <a:pt x="133" y="271"/>
                  <a:pt x="128" y="269"/>
                </a:cubicBezTo>
                <a:cubicBezTo>
                  <a:pt x="122" y="267"/>
                  <a:pt x="116" y="265"/>
                  <a:pt x="110" y="263"/>
                </a:cubicBezTo>
                <a:cubicBezTo>
                  <a:pt x="107" y="262"/>
                  <a:pt x="105" y="261"/>
                  <a:pt x="102" y="260"/>
                </a:cubicBezTo>
                <a:cubicBezTo>
                  <a:pt x="106" y="261"/>
                  <a:pt x="110" y="263"/>
                  <a:pt x="114" y="264"/>
                </a:cubicBezTo>
                <a:cubicBezTo>
                  <a:pt x="124" y="268"/>
                  <a:pt x="136" y="270"/>
                  <a:pt x="145" y="275"/>
                </a:cubicBezTo>
                <a:close/>
                <a:moveTo>
                  <a:pt x="80" y="253"/>
                </a:moveTo>
                <a:cubicBezTo>
                  <a:pt x="80" y="252"/>
                  <a:pt x="81" y="252"/>
                  <a:pt x="82" y="252"/>
                </a:cubicBezTo>
                <a:cubicBezTo>
                  <a:pt x="82" y="252"/>
                  <a:pt x="82" y="252"/>
                  <a:pt x="82" y="252"/>
                </a:cubicBezTo>
                <a:cubicBezTo>
                  <a:pt x="83" y="253"/>
                  <a:pt x="85" y="253"/>
                  <a:pt x="86" y="254"/>
                </a:cubicBezTo>
                <a:cubicBezTo>
                  <a:pt x="84" y="253"/>
                  <a:pt x="82" y="253"/>
                  <a:pt x="80" y="253"/>
                </a:cubicBezTo>
                <a:close/>
                <a:moveTo>
                  <a:pt x="179" y="272"/>
                </a:moveTo>
                <a:cubicBezTo>
                  <a:pt x="173" y="269"/>
                  <a:pt x="167" y="267"/>
                  <a:pt x="162" y="265"/>
                </a:cubicBezTo>
                <a:cubicBezTo>
                  <a:pt x="156" y="263"/>
                  <a:pt x="150" y="261"/>
                  <a:pt x="144" y="259"/>
                </a:cubicBezTo>
                <a:cubicBezTo>
                  <a:pt x="134" y="255"/>
                  <a:pt x="123" y="253"/>
                  <a:pt x="114" y="248"/>
                </a:cubicBezTo>
                <a:cubicBezTo>
                  <a:pt x="115" y="248"/>
                  <a:pt x="115" y="249"/>
                  <a:pt x="116" y="249"/>
                </a:cubicBezTo>
                <a:cubicBezTo>
                  <a:pt x="119" y="250"/>
                  <a:pt x="122" y="251"/>
                  <a:pt x="124" y="252"/>
                </a:cubicBezTo>
                <a:cubicBezTo>
                  <a:pt x="130" y="254"/>
                  <a:pt x="136" y="255"/>
                  <a:pt x="142" y="257"/>
                </a:cubicBezTo>
                <a:cubicBezTo>
                  <a:pt x="148" y="259"/>
                  <a:pt x="154" y="260"/>
                  <a:pt x="160" y="262"/>
                </a:cubicBezTo>
                <a:cubicBezTo>
                  <a:pt x="168" y="265"/>
                  <a:pt x="176" y="267"/>
                  <a:pt x="183" y="270"/>
                </a:cubicBezTo>
                <a:cubicBezTo>
                  <a:pt x="182" y="271"/>
                  <a:pt x="180" y="271"/>
                  <a:pt x="179" y="272"/>
                </a:cubicBezTo>
                <a:close/>
                <a:moveTo>
                  <a:pt x="110" y="246"/>
                </a:moveTo>
                <a:cubicBezTo>
                  <a:pt x="110" y="246"/>
                  <a:pt x="110" y="246"/>
                  <a:pt x="111" y="246"/>
                </a:cubicBezTo>
                <a:cubicBezTo>
                  <a:pt x="111" y="246"/>
                  <a:pt x="111" y="246"/>
                  <a:pt x="111" y="246"/>
                </a:cubicBezTo>
                <a:cubicBezTo>
                  <a:pt x="113" y="246"/>
                  <a:pt x="115" y="246"/>
                  <a:pt x="117" y="246"/>
                </a:cubicBezTo>
                <a:cubicBezTo>
                  <a:pt x="117" y="246"/>
                  <a:pt x="117" y="247"/>
                  <a:pt x="118" y="247"/>
                </a:cubicBezTo>
                <a:cubicBezTo>
                  <a:pt x="126" y="251"/>
                  <a:pt x="135" y="254"/>
                  <a:pt x="144" y="257"/>
                </a:cubicBezTo>
                <a:cubicBezTo>
                  <a:pt x="132" y="254"/>
                  <a:pt x="121" y="250"/>
                  <a:pt x="110" y="246"/>
                </a:cubicBezTo>
                <a:close/>
                <a:moveTo>
                  <a:pt x="132" y="237"/>
                </a:moveTo>
                <a:cubicBezTo>
                  <a:pt x="129" y="235"/>
                  <a:pt x="126" y="234"/>
                  <a:pt x="124" y="233"/>
                </a:cubicBezTo>
                <a:cubicBezTo>
                  <a:pt x="122" y="233"/>
                  <a:pt x="120" y="232"/>
                  <a:pt x="119" y="231"/>
                </a:cubicBezTo>
                <a:cubicBezTo>
                  <a:pt x="123" y="233"/>
                  <a:pt x="127" y="234"/>
                  <a:pt x="132" y="235"/>
                </a:cubicBezTo>
                <a:cubicBezTo>
                  <a:pt x="132" y="235"/>
                  <a:pt x="132" y="236"/>
                  <a:pt x="132" y="237"/>
                </a:cubicBezTo>
                <a:close/>
                <a:moveTo>
                  <a:pt x="127" y="246"/>
                </a:moveTo>
                <a:cubicBezTo>
                  <a:pt x="133" y="249"/>
                  <a:pt x="139" y="251"/>
                  <a:pt x="145" y="253"/>
                </a:cubicBezTo>
                <a:cubicBezTo>
                  <a:pt x="137" y="251"/>
                  <a:pt x="128" y="249"/>
                  <a:pt x="120" y="246"/>
                </a:cubicBezTo>
                <a:cubicBezTo>
                  <a:pt x="122" y="246"/>
                  <a:pt x="124" y="246"/>
                  <a:pt x="127" y="246"/>
                </a:cubicBezTo>
                <a:close/>
                <a:moveTo>
                  <a:pt x="113" y="240"/>
                </a:moveTo>
                <a:cubicBezTo>
                  <a:pt x="114" y="241"/>
                  <a:pt x="116" y="242"/>
                  <a:pt x="118" y="243"/>
                </a:cubicBezTo>
                <a:cubicBezTo>
                  <a:pt x="117" y="242"/>
                  <a:pt x="115" y="243"/>
                  <a:pt x="114" y="243"/>
                </a:cubicBezTo>
                <a:cubicBezTo>
                  <a:pt x="114" y="243"/>
                  <a:pt x="114" y="243"/>
                  <a:pt x="114" y="243"/>
                </a:cubicBezTo>
                <a:cubicBezTo>
                  <a:pt x="113" y="243"/>
                  <a:pt x="113" y="243"/>
                  <a:pt x="113" y="243"/>
                </a:cubicBezTo>
                <a:cubicBezTo>
                  <a:pt x="113" y="242"/>
                  <a:pt x="113" y="241"/>
                  <a:pt x="113" y="240"/>
                </a:cubicBezTo>
                <a:close/>
                <a:moveTo>
                  <a:pt x="114" y="240"/>
                </a:moveTo>
                <a:cubicBezTo>
                  <a:pt x="117" y="240"/>
                  <a:pt x="119" y="241"/>
                  <a:pt x="121" y="241"/>
                </a:cubicBezTo>
                <a:cubicBezTo>
                  <a:pt x="124" y="242"/>
                  <a:pt x="126" y="242"/>
                  <a:pt x="128" y="243"/>
                </a:cubicBezTo>
                <a:cubicBezTo>
                  <a:pt x="125" y="243"/>
                  <a:pt x="122" y="243"/>
                  <a:pt x="119" y="243"/>
                </a:cubicBezTo>
                <a:cubicBezTo>
                  <a:pt x="120" y="243"/>
                  <a:pt x="120" y="243"/>
                  <a:pt x="120" y="243"/>
                </a:cubicBezTo>
                <a:cubicBezTo>
                  <a:pt x="118" y="242"/>
                  <a:pt x="115" y="240"/>
                  <a:pt x="114" y="240"/>
                </a:cubicBezTo>
                <a:close/>
                <a:moveTo>
                  <a:pt x="124" y="240"/>
                </a:moveTo>
                <a:cubicBezTo>
                  <a:pt x="122" y="240"/>
                  <a:pt x="120" y="239"/>
                  <a:pt x="118" y="239"/>
                </a:cubicBezTo>
                <a:cubicBezTo>
                  <a:pt x="119" y="239"/>
                  <a:pt x="113" y="237"/>
                  <a:pt x="116" y="237"/>
                </a:cubicBezTo>
                <a:cubicBezTo>
                  <a:pt x="122" y="239"/>
                  <a:pt x="126" y="241"/>
                  <a:pt x="132" y="241"/>
                </a:cubicBezTo>
                <a:cubicBezTo>
                  <a:pt x="132" y="241"/>
                  <a:pt x="131" y="242"/>
                  <a:pt x="131" y="242"/>
                </a:cubicBezTo>
                <a:cubicBezTo>
                  <a:pt x="131" y="242"/>
                  <a:pt x="131" y="242"/>
                  <a:pt x="131" y="242"/>
                </a:cubicBezTo>
                <a:cubicBezTo>
                  <a:pt x="129" y="241"/>
                  <a:pt x="126" y="241"/>
                  <a:pt x="124" y="240"/>
                </a:cubicBezTo>
                <a:close/>
                <a:moveTo>
                  <a:pt x="132" y="240"/>
                </a:moveTo>
                <a:cubicBezTo>
                  <a:pt x="129" y="239"/>
                  <a:pt x="127" y="238"/>
                  <a:pt x="124" y="237"/>
                </a:cubicBezTo>
                <a:cubicBezTo>
                  <a:pt x="124" y="237"/>
                  <a:pt x="124" y="237"/>
                  <a:pt x="124" y="237"/>
                </a:cubicBezTo>
                <a:cubicBezTo>
                  <a:pt x="127" y="238"/>
                  <a:pt x="129" y="238"/>
                  <a:pt x="132" y="238"/>
                </a:cubicBezTo>
                <a:cubicBezTo>
                  <a:pt x="132" y="239"/>
                  <a:pt x="132" y="239"/>
                  <a:pt x="132" y="240"/>
                </a:cubicBezTo>
                <a:close/>
                <a:moveTo>
                  <a:pt x="119" y="228"/>
                </a:moveTo>
                <a:cubicBezTo>
                  <a:pt x="121" y="228"/>
                  <a:pt x="122" y="228"/>
                  <a:pt x="124" y="229"/>
                </a:cubicBezTo>
                <a:cubicBezTo>
                  <a:pt x="126" y="230"/>
                  <a:pt x="128" y="230"/>
                  <a:pt x="130" y="231"/>
                </a:cubicBezTo>
                <a:cubicBezTo>
                  <a:pt x="131" y="232"/>
                  <a:pt x="131" y="233"/>
                  <a:pt x="131" y="234"/>
                </a:cubicBezTo>
                <a:cubicBezTo>
                  <a:pt x="127" y="231"/>
                  <a:pt x="123" y="229"/>
                  <a:pt x="118" y="227"/>
                </a:cubicBezTo>
                <a:cubicBezTo>
                  <a:pt x="114" y="226"/>
                  <a:pt x="119" y="228"/>
                  <a:pt x="119" y="228"/>
                </a:cubicBezTo>
                <a:close/>
                <a:moveTo>
                  <a:pt x="130" y="229"/>
                </a:moveTo>
                <a:cubicBezTo>
                  <a:pt x="126" y="227"/>
                  <a:pt x="122" y="226"/>
                  <a:pt x="118" y="224"/>
                </a:cubicBezTo>
                <a:cubicBezTo>
                  <a:pt x="121" y="226"/>
                  <a:pt x="125" y="227"/>
                  <a:pt x="129" y="227"/>
                </a:cubicBezTo>
                <a:cubicBezTo>
                  <a:pt x="129" y="228"/>
                  <a:pt x="130" y="229"/>
                  <a:pt x="130" y="229"/>
                </a:cubicBezTo>
                <a:close/>
                <a:moveTo>
                  <a:pt x="128" y="225"/>
                </a:moveTo>
                <a:cubicBezTo>
                  <a:pt x="126" y="224"/>
                  <a:pt x="123" y="224"/>
                  <a:pt x="121" y="223"/>
                </a:cubicBezTo>
                <a:cubicBezTo>
                  <a:pt x="120" y="222"/>
                  <a:pt x="120" y="222"/>
                  <a:pt x="120" y="222"/>
                </a:cubicBezTo>
                <a:cubicBezTo>
                  <a:pt x="121" y="223"/>
                  <a:pt x="121" y="223"/>
                  <a:pt x="122" y="223"/>
                </a:cubicBezTo>
                <a:cubicBezTo>
                  <a:pt x="124" y="223"/>
                  <a:pt x="126" y="224"/>
                  <a:pt x="128" y="224"/>
                </a:cubicBezTo>
                <a:cubicBezTo>
                  <a:pt x="128" y="224"/>
                  <a:pt x="128" y="225"/>
                  <a:pt x="128" y="225"/>
                </a:cubicBezTo>
                <a:close/>
                <a:moveTo>
                  <a:pt x="177" y="259"/>
                </a:moveTo>
                <a:cubicBezTo>
                  <a:pt x="168" y="256"/>
                  <a:pt x="159" y="254"/>
                  <a:pt x="150" y="251"/>
                </a:cubicBezTo>
                <a:cubicBezTo>
                  <a:pt x="144" y="250"/>
                  <a:pt x="138" y="247"/>
                  <a:pt x="132" y="245"/>
                </a:cubicBezTo>
                <a:cubicBezTo>
                  <a:pt x="132" y="245"/>
                  <a:pt x="132" y="245"/>
                  <a:pt x="133" y="245"/>
                </a:cubicBezTo>
                <a:cubicBezTo>
                  <a:pt x="139" y="247"/>
                  <a:pt x="146" y="248"/>
                  <a:pt x="153" y="250"/>
                </a:cubicBezTo>
                <a:cubicBezTo>
                  <a:pt x="161" y="252"/>
                  <a:pt x="170" y="255"/>
                  <a:pt x="177" y="259"/>
                </a:cubicBezTo>
                <a:close/>
                <a:moveTo>
                  <a:pt x="186" y="267"/>
                </a:moveTo>
                <a:cubicBezTo>
                  <a:pt x="168" y="259"/>
                  <a:pt x="149" y="255"/>
                  <a:pt x="131" y="247"/>
                </a:cubicBezTo>
                <a:cubicBezTo>
                  <a:pt x="130" y="247"/>
                  <a:pt x="129" y="246"/>
                  <a:pt x="128" y="246"/>
                </a:cubicBezTo>
                <a:cubicBezTo>
                  <a:pt x="129" y="246"/>
                  <a:pt x="129" y="246"/>
                  <a:pt x="130" y="246"/>
                </a:cubicBezTo>
                <a:cubicBezTo>
                  <a:pt x="130" y="246"/>
                  <a:pt x="131" y="246"/>
                  <a:pt x="132" y="246"/>
                </a:cubicBezTo>
                <a:cubicBezTo>
                  <a:pt x="137" y="248"/>
                  <a:pt x="142" y="250"/>
                  <a:pt x="147" y="251"/>
                </a:cubicBezTo>
                <a:cubicBezTo>
                  <a:pt x="157" y="254"/>
                  <a:pt x="168" y="256"/>
                  <a:pt x="178" y="260"/>
                </a:cubicBezTo>
                <a:cubicBezTo>
                  <a:pt x="178" y="260"/>
                  <a:pt x="178" y="260"/>
                  <a:pt x="178" y="260"/>
                </a:cubicBezTo>
                <a:cubicBezTo>
                  <a:pt x="179" y="260"/>
                  <a:pt x="179" y="261"/>
                  <a:pt x="179" y="261"/>
                </a:cubicBezTo>
                <a:cubicBezTo>
                  <a:pt x="180" y="262"/>
                  <a:pt x="184" y="265"/>
                  <a:pt x="186" y="267"/>
                </a:cubicBezTo>
                <a:close/>
                <a:moveTo>
                  <a:pt x="172" y="262"/>
                </a:moveTo>
                <a:cubicBezTo>
                  <a:pt x="175" y="263"/>
                  <a:pt x="178" y="264"/>
                  <a:pt x="181" y="266"/>
                </a:cubicBezTo>
                <a:cubicBezTo>
                  <a:pt x="182" y="266"/>
                  <a:pt x="183" y="266"/>
                  <a:pt x="184" y="267"/>
                </a:cubicBezTo>
                <a:cubicBezTo>
                  <a:pt x="176" y="264"/>
                  <a:pt x="167" y="261"/>
                  <a:pt x="159" y="258"/>
                </a:cubicBezTo>
                <a:cubicBezTo>
                  <a:pt x="164" y="259"/>
                  <a:pt x="168" y="260"/>
                  <a:pt x="172" y="262"/>
                </a:cubicBezTo>
                <a:close/>
                <a:moveTo>
                  <a:pt x="186" y="269"/>
                </a:moveTo>
                <a:cubicBezTo>
                  <a:pt x="186" y="269"/>
                  <a:pt x="185" y="270"/>
                  <a:pt x="184" y="270"/>
                </a:cubicBezTo>
                <a:cubicBezTo>
                  <a:pt x="178" y="267"/>
                  <a:pt x="171" y="265"/>
                  <a:pt x="164" y="263"/>
                </a:cubicBezTo>
                <a:cubicBezTo>
                  <a:pt x="161" y="262"/>
                  <a:pt x="158" y="260"/>
                  <a:pt x="154" y="259"/>
                </a:cubicBezTo>
                <a:cubicBezTo>
                  <a:pt x="144" y="256"/>
                  <a:pt x="133" y="253"/>
                  <a:pt x="123" y="248"/>
                </a:cubicBezTo>
                <a:cubicBezTo>
                  <a:pt x="124" y="248"/>
                  <a:pt x="124" y="249"/>
                  <a:pt x="125" y="249"/>
                </a:cubicBezTo>
                <a:cubicBezTo>
                  <a:pt x="128" y="250"/>
                  <a:pt x="131" y="250"/>
                  <a:pt x="134" y="251"/>
                </a:cubicBezTo>
                <a:cubicBezTo>
                  <a:pt x="140" y="253"/>
                  <a:pt x="146" y="254"/>
                  <a:pt x="152" y="256"/>
                </a:cubicBezTo>
                <a:cubicBezTo>
                  <a:pt x="164" y="260"/>
                  <a:pt x="175" y="265"/>
                  <a:pt x="187" y="268"/>
                </a:cubicBezTo>
                <a:cubicBezTo>
                  <a:pt x="187" y="269"/>
                  <a:pt x="186" y="269"/>
                  <a:pt x="186" y="269"/>
                </a:cubicBezTo>
                <a:close/>
                <a:moveTo>
                  <a:pt x="170" y="273"/>
                </a:moveTo>
                <a:cubicBezTo>
                  <a:pt x="170" y="273"/>
                  <a:pt x="170" y="273"/>
                  <a:pt x="170" y="273"/>
                </a:cubicBezTo>
                <a:cubicBezTo>
                  <a:pt x="158" y="268"/>
                  <a:pt x="146" y="265"/>
                  <a:pt x="134" y="260"/>
                </a:cubicBezTo>
                <a:cubicBezTo>
                  <a:pt x="128" y="258"/>
                  <a:pt x="121" y="256"/>
                  <a:pt x="115" y="254"/>
                </a:cubicBezTo>
                <a:cubicBezTo>
                  <a:pt x="122" y="255"/>
                  <a:pt x="128" y="257"/>
                  <a:pt x="135" y="259"/>
                </a:cubicBezTo>
                <a:cubicBezTo>
                  <a:pt x="149" y="264"/>
                  <a:pt x="162" y="269"/>
                  <a:pt x="177" y="272"/>
                </a:cubicBezTo>
                <a:cubicBezTo>
                  <a:pt x="174" y="272"/>
                  <a:pt x="172" y="273"/>
                  <a:pt x="170" y="273"/>
                </a:cubicBezTo>
                <a:close/>
                <a:moveTo>
                  <a:pt x="159" y="274"/>
                </a:moveTo>
                <a:cubicBezTo>
                  <a:pt x="159" y="274"/>
                  <a:pt x="158" y="274"/>
                  <a:pt x="157" y="274"/>
                </a:cubicBezTo>
                <a:cubicBezTo>
                  <a:pt x="157" y="274"/>
                  <a:pt x="157" y="274"/>
                  <a:pt x="157" y="274"/>
                </a:cubicBezTo>
                <a:cubicBezTo>
                  <a:pt x="146" y="269"/>
                  <a:pt x="134" y="267"/>
                  <a:pt x="122" y="262"/>
                </a:cubicBezTo>
                <a:cubicBezTo>
                  <a:pt x="115" y="259"/>
                  <a:pt x="109" y="257"/>
                  <a:pt x="102" y="254"/>
                </a:cubicBezTo>
                <a:cubicBezTo>
                  <a:pt x="100" y="253"/>
                  <a:pt x="99" y="253"/>
                  <a:pt x="97" y="252"/>
                </a:cubicBezTo>
                <a:cubicBezTo>
                  <a:pt x="110" y="256"/>
                  <a:pt x="122" y="260"/>
                  <a:pt x="134" y="264"/>
                </a:cubicBezTo>
                <a:cubicBezTo>
                  <a:pt x="145" y="268"/>
                  <a:pt x="156" y="271"/>
                  <a:pt x="168" y="273"/>
                </a:cubicBezTo>
                <a:cubicBezTo>
                  <a:pt x="165" y="273"/>
                  <a:pt x="162" y="274"/>
                  <a:pt x="159" y="274"/>
                </a:cubicBezTo>
                <a:close/>
                <a:moveTo>
                  <a:pt x="110" y="276"/>
                </a:moveTo>
                <a:cubicBezTo>
                  <a:pt x="104" y="272"/>
                  <a:pt x="97" y="270"/>
                  <a:pt x="90" y="267"/>
                </a:cubicBezTo>
                <a:cubicBezTo>
                  <a:pt x="85" y="265"/>
                  <a:pt x="80" y="263"/>
                  <a:pt x="75" y="261"/>
                </a:cubicBezTo>
                <a:cubicBezTo>
                  <a:pt x="74" y="261"/>
                  <a:pt x="73" y="260"/>
                  <a:pt x="72" y="260"/>
                </a:cubicBezTo>
                <a:cubicBezTo>
                  <a:pt x="80" y="263"/>
                  <a:pt x="88" y="266"/>
                  <a:pt x="97" y="268"/>
                </a:cubicBezTo>
                <a:cubicBezTo>
                  <a:pt x="105" y="271"/>
                  <a:pt x="113" y="273"/>
                  <a:pt x="121" y="276"/>
                </a:cubicBezTo>
                <a:cubicBezTo>
                  <a:pt x="117" y="276"/>
                  <a:pt x="114" y="276"/>
                  <a:pt x="110" y="276"/>
                </a:cubicBezTo>
                <a:close/>
                <a:moveTo>
                  <a:pt x="97" y="276"/>
                </a:moveTo>
                <a:cubicBezTo>
                  <a:pt x="97" y="276"/>
                  <a:pt x="96" y="276"/>
                  <a:pt x="96" y="276"/>
                </a:cubicBezTo>
                <a:cubicBezTo>
                  <a:pt x="91" y="272"/>
                  <a:pt x="85" y="269"/>
                  <a:pt x="79" y="267"/>
                </a:cubicBezTo>
                <a:cubicBezTo>
                  <a:pt x="76" y="266"/>
                  <a:pt x="72" y="264"/>
                  <a:pt x="68" y="262"/>
                </a:cubicBezTo>
                <a:cubicBezTo>
                  <a:pt x="67" y="262"/>
                  <a:pt x="65" y="261"/>
                  <a:pt x="64" y="260"/>
                </a:cubicBezTo>
                <a:cubicBezTo>
                  <a:pt x="65" y="261"/>
                  <a:pt x="66" y="261"/>
                  <a:pt x="68" y="262"/>
                </a:cubicBezTo>
                <a:cubicBezTo>
                  <a:pt x="75" y="265"/>
                  <a:pt x="81" y="267"/>
                  <a:pt x="88" y="270"/>
                </a:cubicBezTo>
                <a:cubicBezTo>
                  <a:pt x="94" y="272"/>
                  <a:pt x="100" y="274"/>
                  <a:pt x="106" y="276"/>
                </a:cubicBezTo>
                <a:cubicBezTo>
                  <a:pt x="103" y="276"/>
                  <a:pt x="100" y="276"/>
                  <a:pt x="97" y="276"/>
                </a:cubicBezTo>
                <a:close/>
                <a:moveTo>
                  <a:pt x="54" y="269"/>
                </a:moveTo>
                <a:cubicBezTo>
                  <a:pt x="57" y="270"/>
                  <a:pt x="60" y="271"/>
                  <a:pt x="64" y="272"/>
                </a:cubicBezTo>
                <a:cubicBezTo>
                  <a:pt x="60" y="272"/>
                  <a:pt x="56" y="270"/>
                  <a:pt x="54" y="269"/>
                </a:cubicBezTo>
                <a:close/>
                <a:moveTo>
                  <a:pt x="58" y="262"/>
                </a:moveTo>
                <a:cubicBezTo>
                  <a:pt x="58" y="262"/>
                  <a:pt x="58" y="262"/>
                  <a:pt x="58" y="262"/>
                </a:cubicBezTo>
                <a:cubicBezTo>
                  <a:pt x="60" y="263"/>
                  <a:pt x="62" y="264"/>
                  <a:pt x="63" y="265"/>
                </a:cubicBezTo>
                <a:cubicBezTo>
                  <a:pt x="65" y="266"/>
                  <a:pt x="66" y="267"/>
                  <a:pt x="68" y="267"/>
                </a:cubicBezTo>
                <a:cubicBezTo>
                  <a:pt x="72" y="269"/>
                  <a:pt x="76" y="271"/>
                  <a:pt x="80" y="273"/>
                </a:cubicBezTo>
                <a:cubicBezTo>
                  <a:pt x="79" y="273"/>
                  <a:pt x="78" y="272"/>
                  <a:pt x="77" y="272"/>
                </a:cubicBezTo>
                <a:cubicBezTo>
                  <a:pt x="75" y="271"/>
                  <a:pt x="72" y="270"/>
                  <a:pt x="70" y="270"/>
                </a:cubicBezTo>
                <a:cubicBezTo>
                  <a:pt x="65" y="268"/>
                  <a:pt x="60" y="267"/>
                  <a:pt x="55" y="265"/>
                </a:cubicBezTo>
                <a:cubicBezTo>
                  <a:pt x="56" y="264"/>
                  <a:pt x="57" y="263"/>
                  <a:pt x="58" y="262"/>
                </a:cubicBezTo>
                <a:close/>
                <a:moveTo>
                  <a:pt x="76" y="254"/>
                </a:moveTo>
                <a:cubicBezTo>
                  <a:pt x="77" y="254"/>
                  <a:pt x="78" y="253"/>
                  <a:pt x="78" y="253"/>
                </a:cubicBezTo>
                <a:cubicBezTo>
                  <a:pt x="78" y="253"/>
                  <a:pt x="78" y="253"/>
                  <a:pt x="78" y="253"/>
                </a:cubicBezTo>
                <a:cubicBezTo>
                  <a:pt x="89" y="258"/>
                  <a:pt x="100" y="262"/>
                  <a:pt x="111" y="266"/>
                </a:cubicBezTo>
                <a:cubicBezTo>
                  <a:pt x="115" y="267"/>
                  <a:pt x="120" y="268"/>
                  <a:pt x="125" y="270"/>
                </a:cubicBezTo>
                <a:cubicBezTo>
                  <a:pt x="128" y="271"/>
                  <a:pt x="130" y="272"/>
                  <a:pt x="133" y="273"/>
                </a:cubicBezTo>
                <a:cubicBezTo>
                  <a:pt x="134" y="273"/>
                  <a:pt x="136" y="275"/>
                  <a:pt x="137" y="275"/>
                </a:cubicBezTo>
                <a:cubicBezTo>
                  <a:pt x="137" y="275"/>
                  <a:pt x="136" y="275"/>
                  <a:pt x="136" y="275"/>
                </a:cubicBezTo>
                <a:cubicBezTo>
                  <a:pt x="131" y="275"/>
                  <a:pt x="126" y="273"/>
                  <a:pt x="121" y="271"/>
                </a:cubicBezTo>
                <a:cubicBezTo>
                  <a:pt x="116" y="269"/>
                  <a:pt x="110" y="267"/>
                  <a:pt x="104" y="266"/>
                </a:cubicBezTo>
                <a:cubicBezTo>
                  <a:pt x="94" y="263"/>
                  <a:pt x="83" y="259"/>
                  <a:pt x="73" y="255"/>
                </a:cubicBezTo>
                <a:cubicBezTo>
                  <a:pt x="74" y="255"/>
                  <a:pt x="75" y="254"/>
                  <a:pt x="76" y="254"/>
                </a:cubicBezTo>
                <a:close/>
                <a:moveTo>
                  <a:pt x="113" y="234"/>
                </a:moveTo>
                <a:cubicBezTo>
                  <a:pt x="116" y="235"/>
                  <a:pt x="119" y="236"/>
                  <a:pt x="122" y="237"/>
                </a:cubicBezTo>
                <a:cubicBezTo>
                  <a:pt x="125" y="238"/>
                  <a:pt x="129" y="240"/>
                  <a:pt x="132" y="240"/>
                </a:cubicBezTo>
                <a:cubicBezTo>
                  <a:pt x="132" y="240"/>
                  <a:pt x="132" y="240"/>
                  <a:pt x="132" y="240"/>
                </a:cubicBezTo>
                <a:cubicBezTo>
                  <a:pt x="126" y="240"/>
                  <a:pt x="120" y="237"/>
                  <a:pt x="114" y="236"/>
                </a:cubicBezTo>
                <a:cubicBezTo>
                  <a:pt x="114" y="236"/>
                  <a:pt x="114" y="237"/>
                  <a:pt x="114" y="237"/>
                </a:cubicBezTo>
                <a:cubicBezTo>
                  <a:pt x="119" y="240"/>
                  <a:pt x="124" y="241"/>
                  <a:pt x="130" y="243"/>
                </a:cubicBezTo>
                <a:cubicBezTo>
                  <a:pt x="130" y="243"/>
                  <a:pt x="130" y="243"/>
                  <a:pt x="130" y="243"/>
                </a:cubicBezTo>
                <a:cubicBezTo>
                  <a:pt x="130" y="243"/>
                  <a:pt x="130" y="243"/>
                  <a:pt x="130" y="243"/>
                </a:cubicBezTo>
                <a:cubicBezTo>
                  <a:pt x="129" y="242"/>
                  <a:pt x="126" y="242"/>
                  <a:pt x="126" y="242"/>
                </a:cubicBezTo>
                <a:cubicBezTo>
                  <a:pt x="125" y="241"/>
                  <a:pt x="123" y="241"/>
                  <a:pt x="122" y="241"/>
                </a:cubicBezTo>
                <a:cubicBezTo>
                  <a:pt x="119" y="240"/>
                  <a:pt x="116" y="239"/>
                  <a:pt x="113" y="239"/>
                </a:cubicBezTo>
                <a:cubicBezTo>
                  <a:pt x="112" y="237"/>
                  <a:pt x="113" y="236"/>
                  <a:pt x="113" y="234"/>
                </a:cubicBezTo>
                <a:close/>
                <a:moveTo>
                  <a:pt x="117" y="221"/>
                </a:moveTo>
                <a:cubicBezTo>
                  <a:pt x="117" y="221"/>
                  <a:pt x="117" y="221"/>
                  <a:pt x="117" y="221"/>
                </a:cubicBezTo>
                <a:cubicBezTo>
                  <a:pt x="117" y="221"/>
                  <a:pt x="117" y="221"/>
                  <a:pt x="117" y="222"/>
                </a:cubicBezTo>
                <a:cubicBezTo>
                  <a:pt x="120" y="224"/>
                  <a:pt x="125" y="224"/>
                  <a:pt x="129" y="226"/>
                </a:cubicBezTo>
                <a:cubicBezTo>
                  <a:pt x="129" y="226"/>
                  <a:pt x="129" y="226"/>
                  <a:pt x="129" y="226"/>
                </a:cubicBezTo>
                <a:cubicBezTo>
                  <a:pt x="127" y="226"/>
                  <a:pt x="125" y="225"/>
                  <a:pt x="123" y="225"/>
                </a:cubicBezTo>
                <a:cubicBezTo>
                  <a:pt x="121" y="225"/>
                  <a:pt x="119" y="224"/>
                  <a:pt x="117" y="224"/>
                </a:cubicBezTo>
                <a:cubicBezTo>
                  <a:pt x="117" y="224"/>
                  <a:pt x="116" y="224"/>
                  <a:pt x="117" y="224"/>
                </a:cubicBezTo>
                <a:cubicBezTo>
                  <a:pt x="119" y="226"/>
                  <a:pt x="121" y="226"/>
                  <a:pt x="123" y="227"/>
                </a:cubicBezTo>
                <a:cubicBezTo>
                  <a:pt x="125" y="228"/>
                  <a:pt x="128" y="229"/>
                  <a:pt x="130" y="230"/>
                </a:cubicBezTo>
                <a:cubicBezTo>
                  <a:pt x="125" y="229"/>
                  <a:pt x="120" y="227"/>
                  <a:pt x="115" y="226"/>
                </a:cubicBezTo>
                <a:cubicBezTo>
                  <a:pt x="115" y="226"/>
                  <a:pt x="115" y="226"/>
                  <a:pt x="115" y="226"/>
                </a:cubicBezTo>
                <a:cubicBezTo>
                  <a:pt x="115" y="225"/>
                  <a:pt x="116" y="223"/>
                  <a:pt x="117" y="221"/>
                </a:cubicBezTo>
                <a:close/>
                <a:moveTo>
                  <a:pt x="16" y="73"/>
                </a:moveTo>
                <a:cubicBezTo>
                  <a:pt x="21" y="60"/>
                  <a:pt x="28" y="47"/>
                  <a:pt x="38" y="36"/>
                </a:cubicBezTo>
                <a:cubicBezTo>
                  <a:pt x="48" y="26"/>
                  <a:pt x="60" y="19"/>
                  <a:pt x="72" y="13"/>
                </a:cubicBezTo>
                <a:cubicBezTo>
                  <a:pt x="73" y="16"/>
                  <a:pt x="76" y="19"/>
                  <a:pt x="77" y="21"/>
                </a:cubicBezTo>
                <a:cubicBezTo>
                  <a:pt x="42" y="37"/>
                  <a:pt x="18" y="71"/>
                  <a:pt x="17" y="111"/>
                </a:cubicBezTo>
                <a:cubicBezTo>
                  <a:pt x="18" y="159"/>
                  <a:pt x="54" y="200"/>
                  <a:pt x="101" y="209"/>
                </a:cubicBezTo>
                <a:cubicBezTo>
                  <a:pt x="120" y="213"/>
                  <a:pt x="140" y="211"/>
                  <a:pt x="157" y="205"/>
                </a:cubicBezTo>
                <a:cubicBezTo>
                  <a:pt x="158" y="207"/>
                  <a:pt x="159" y="209"/>
                  <a:pt x="160" y="212"/>
                </a:cubicBezTo>
                <a:cubicBezTo>
                  <a:pt x="149" y="217"/>
                  <a:pt x="135" y="218"/>
                  <a:pt x="123" y="218"/>
                </a:cubicBezTo>
                <a:cubicBezTo>
                  <a:pt x="113" y="218"/>
                  <a:pt x="102" y="218"/>
                  <a:pt x="92" y="215"/>
                </a:cubicBezTo>
                <a:cubicBezTo>
                  <a:pt x="60" y="208"/>
                  <a:pt x="32" y="189"/>
                  <a:pt x="18" y="158"/>
                </a:cubicBezTo>
                <a:cubicBezTo>
                  <a:pt x="6" y="131"/>
                  <a:pt x="5" y="101"/>
                  <a:pt x="16"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78"/>
          <p:cNvSpPr>
            <a:spLocks noEditPoints="1"/>
          </p:cNvSpPr>
          <p:nvPr/>
        </p:nvSpPr>
        <p:spPr bwMode="auto">
          <a:xfrm>
            <a:off x="6770688" y="4337050"/>
            <a:ext cx="82550" cy="71438"/>
          </a:xfrm>
          <a:custGeom>
            <a:avLst/>
            <a:gdLst>
              <a:gd name="T0" fmla="*/ 16 w 22"/>
              <a:gd name="T1" fmla="*/ 8 h 19"/>
              <a:gd name="T2" fmla="*/ 12 w 22"/>
              <a:gd name="T3" fmla="*/ 3 h 19"/>
              <a:gd name="T4" fmla="*/ 3 w 22"/>
              <a:gd name="T5" fmla="*/ 0 h 19"/>
              <a:gd name="T6" fmla="*/ 1 w 22"/>
              <a:gd name="T7" fmla="*/ 0 h 19"/>
              <a:gd name="T8" fmla="*/ 0 w 22"/>
              <a:gd name="T9" fmla="*/ 2 h 19"/>
              <a:gd name="T10" fmla="*/ 6 w 22"/>
              <a:gd name="T11" fmla="*/ 12 h 19"/>
              <a:gd name="T12" fmla="*/ 17 w 22"/>
              <a:gd name="T13" fmla="*/ 18 h 19"/>
              <a:gd name="T14" fmla="*/ 16 w 22"/>
              <a:gd name="T15" fmla="*/ 8 h 19"/>
              <a:gd name="T16" fmla="*/ 4 w 22"/>
              <a:gd name="T17" fmla="*/ 5 h 19"/>
              <a:gd name="T18" fmla="*/ 12 w 22"/>
              <a:gd name="T19" fmla="*/ 8 h 19"/>
              <a:gd name="T20" fmla="*/ 13 w 22"/>
              <a:gd name="T21" fmla="*/ 8 h 19"/>
              <a:gd name="T22" fmla="*/ 7 w 22"/>
              <a:gd name="T23" fmla="*/ 8 h 19"/>
              <a:gd name="T24" fmla="*/ 7 w 22"/>
              <a:gd name="T25" fmla="*/ 8 h 19"/>
              <a:gd name="T26" fmla="*/ 14 w 22"/>
              <a:gd name="T27" fmla="*/ 12 h 19"/>
              <a:gd name="T28" fmla="*/ 10 w 22"/>
              <a:gd name="T29" fmla="*/ 12 h 19"/>
              <a:gd name="T30" fmla="*/ 8 w 22"/>
              <a:gd name="T31" fmla="*/ 9 h 19"/>
              <a:gd name="T32" fmla="*/ 4 w 22"/>
              <a:gd name="T33" fmla="*/ 5 h 19"/>
              <a:gd name="T34" fmla="*/ 4 w 22"/>
              <a:gd name="T35" fmla="*/ 4 h 19"/>
              <a:gd name="T36" fmla="*/ 4 w 22"/>
              <a:gd name="T37" fmla="*/ 4 h 19"/>
              <a:gd name="T38" fmla="*/ 4 w 22"/>
              <a:gd name="T39" fmla="*/ 4 h 19"/>
              <a:gd name="T40" fmla="*/ 4 w 22"/>
              <a:gd name="T41" fmla="*/ 4 h 19"/>
              <a:gd name="T42" fmla="*/ 4 w 22"/>
              <a:gd name="T43" fmla="*/ 4 h 19"/>
              <a:gd name="T44" fmla="*/ 12 w 22"/>
              <a:gd name="T45" fmla="*/ 7 h 19"/>
              <a:gd name="T46" fmla="*/ 6 w 22"/>
              <a:gd name="T47" fmla="*/ 5 h 19"/>
              <a:gd name="T48" fmla="*/ 11 w 22"/>
              <a:gd name="T49" fmla="*/ 6 h 19"/>
              <a:gd name="T50" fmla="*/ 12 w 22"/>
              <a:gd name="T51" fmla="*/ 7 h 19"/>
              <a:gd name="T52" fmla="*/ 15 w 22"/>
              <a:gd name="T53" fmla="*/ 11 h 19"/>
              <a:gd name="T54" fmla="*/ 8 w 22"/>
              <a:gd name="T55" fmla="*/ 8 h 19"/>
              <a:gd name="T56" fmla="*/ 13 w 22"/>
              <a:gd name="T57" fmla="*/ 9 h 19"/>
              <a:gd name="T58" fmla="*/ 15 w 22"/>
              <a:gd name="T59" fmla="*/ 11 h 19"/>
              <a:gd name="T60" fmla="*/ 16 w 22"/>
              <a:gd name="T61" fmla="*/ 15 h 19"/>
              <a:gd name="T62" fmla="*/ 15 w 22"/>
              <a:gd name="T63" fmla="*/ 15 h 19"/>
              <a:gd name="T64" fmla="*/ 12 w 22"/>
              <a:gd name="T65" fmla="*/ 14 h 19"/>
              <a:gd name="T66" fmla="*/ 11 w 22"/>
              <a:gd name="T67" fmla="*/ 13 h 19"/>
              <a:gd name="T68" fmla="*/ 15 w 22"/>
              <a:gd name="T69" fmla="*/ 12 h 19"/>
              <a:gd name="T70" fmla="*/ 15 w 22"/>
              <a:gd name="T71" fmla="*/ 12 h 19"/>
              <a:gd name="T72" fmla="*/ 16 w 22"/>
              <a:gd name="T73"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 h="19">
                <a:moveTo>
                  <a:pt x="16" y="8"/>
                </a:moveTo>
                <a:cubicBezTo>
                  <a:pt x="15" y="7"/>
                  <a:pt x="14" y="4"/>
                  <a:pt x="12" y="3"/>
                </a:cubicBezTo>
                <a:cubicBezTo>
                  <a:pt x="9" y="1"/>
                  <a:pt x="6" y="2"/>
                  <a:pt x="3" y="0"/>
                </a:cubicBezTo>
                <a:cubicBezTo>
                  <a:pt x="3" y="0"/>
                  <a:pt x="2" y="0"/>
                  <a:pt x="1" y="0"/>
                </a:cubicBezTo>
                <a:cubicBezTo>
                  <a:pt x="1" y="0"/>
                  <a:pt x="0" y="1"/>
                  <a:pt x="0" y="2"/>
                </a:cubicBezTo>
                <a:cubicBezTo>
                  <a:pt x="0" y="6"/>
                  <a:pt x="4" y="10"/>
                  <a:pt x="6" y="12"/>
                </a:cubicBezTo>
                <a:cubicBezTo>
                  <a:pt x="9" y="15"/>
                  <a:pt x="13" y="19"/>
                  <a:pt x="17" y="18"/>
                </a:cubicBezTo>
                <a:cubicBezTo>
                  <a:pt x="22" y="17"/>
                  <a:pt x="18" y="11"/>
                  <a:pt x="16" y="8"/>
                </a:cubicBezTo>
                <a:close/>
                <a:moveTo>
                  <a:pt x="4" y="5"/>
                </a:moveTo>
                <a:cubicBezTo>
                  <a:pt x="7" y="7"/>
                  <a:pt x="10" y="7"/>
                  <a:pt x="12" y="8"/>
                </a:cubicBezTo>
                <a:cubicBezTo>
                  <a:pt x="12" y="8"/>
                  <a:pt x="12" y="8"/>
                  <a:pt x="13" y="8"/>
                </a:cubicBezTo>
                <a:cubicBezTo>
                  <a:pt x="11" y="8"/>
                  <a:pt x="9" y="8"/>
                  <a:pt x="7" y="8"/>
                </a:cubicBezTo>
                <a:cubicBezTo>
                  <a:pt x="7" y="8"/>
                  <a:pt x="7" y="8"/>
                  <a:pt x="7" y="8"/>
                </a:cubicBezTo>
                <a:cubicBezTo>
                  <a:pt x="9" y="10"/>
                  <a:pt x="12" y="11"/>
                  <a:pt x="14" y="12"/>
                </a:cubicBezTo>
                <a:cubicBezTo>
                  <a:pt x="13" y="12"/>
                  <a:pt x="11" y="12"/>
                  <a:pt x="10" y="12"/>
                </a:cubicBezTo>
                <a:cubicBezTo>
                  <a:pt x="9" y="11"/>
                  <a:pt x="8" y="10"/>
                  <a:pt x="8" y="9"/>
                </a:cubicBezTo>
                <a:cubicBezTo>
                  <a:pt x="7" y="8"/>
                  <a:pt x="5" y="7"/>
                  <a:pt x="4" y="5"/>
                </a:cubicBezTo>
                <a:close/>
                <a:moveTo>
                  <a:pt x="4" y="4"/>
                </a:moveTo>
                <a:cubicBezTo>
                  <a:pt x="4" y="4"/>
                  <a:pt x="4" y="4"/>
                  <a:pt x="4" y="4"/>
                </a:cubicBezTo>
                <a:cubicBezTo>
                  <a:pt x="4" y="4"/>
                  <a:pt x="4" y="4"/>
                  <a:pt x="4" y="4"/>
                </a:cubicBezTo>
                <a:cubicBezTo>
                  <a:pt x="4" y="4"/>
                  <a:pt x="4" y="4"/>
                  <a:pt x="4" y="4"/>
                </a:cubicBezTo>
                <a:cubicBezTo>
                  <a:pt x="4" y="4"/>
                  <a:pt x="4" y="4"/>
                  <a:pt x="4" y="4"/>
                </a:cubicBezTo>
                <a:close/>
                <a:moveTo>
                  <a:pt x="12" y="7"/>
                </a:moveTo>
                <a:cubicBezTo>
                  <a:pt x="9" y="6"/>
                  <a:pt x="7" y="6"/>
                  <a:pt x="6" y="5"/>
                </a:cubicBezTo>
                <a:cubicBezTo>
                  <a:pt x="7" y="5"/>
                  <a:pt x="9" y="6"/>
                  <a:pt x="11" y="6"/>
                </a:cubicBezTo>
                <a:cubicBezTo>
                  <a:pt x="11" y="6"/>
                  <a:pt x="11" y="6"/>
                  <a:pt x="12" y="7"/>
                </a:cubicBezTo>
                <a:close/>
                <a:moveTo>
                  <a:pt x="15" y="11"/>
                </a:moveTo>
                <a:cubicBezTo>
                  <a:pt x="13" y="10"/>
                  <a:pt x="10" y="10"/>
                  <a:pt x="8" y="8"/>
                </a:cubicBezTo>
                <a:cubicBezTo>
                  <a:pt x="10" y="8"/>
                  <a:pt x="11" y="9"/>
                  <a:pt x="13" y="9"/>
                </a:cubicBezTo>
                <a:cubicBezTo>
                  <a:pt x="14" y="9"/>
                  <a:pt x="14" y="10"/>
                  <a:pt x="15" y="11"/>
                </a:cubicBezTo>
                <a:close/>
                <a:moveTo>
                  <a:pt x="16" y="15"/>
                </a:moveTo>
                <a:cubicBezTo>
                  <a:pt x="15" y="15"/>
                  <a:pt x="15" y="15"/>
                  <a:pt x="15" y="15"/>
                </a:cubicBezTo>
                <a:cubicBezTo>
                  <a:pt x="14" y="15"/>
                  <a:pt x="13" y="14"/>
                  <a:pt x="12" y="14"/>
                </a:cubicBezTo>
                <a:cubicBezTo>
                  <a:pt x="12" y="14"/>
                  <a:pt x="11" y="13"/>
                  <a:pt x="11" y="13"/>
                </a:cubicBezTo>
                <a:cubicBezTo>
                  <a:pt x="12" y="12"/>
                  <a:pt x="14" y="13"/>
                  <a:pt x="15" y="12"/>
                </a:cubicBezTo>
                <a:cubicBezTo>
                  <a:pt x="15" y="12"/>
                  <a:pt x="15" y="12"/>
                  <a:pt x="15" y="12"/>
                </a:cubicBezTo>
                <a:cubicBezTo>
                  <a:pt x="16" y="14"/>
                  <a:pt x="17" y="15"/>
                  <a:pt x="16"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79"/>
          <p:cNvSpPr>
            <a:spLocks noEditPoints="1"/>
          </p:cNvSpPr>
          <p:nvPr/>
        </p:nvSpPr>
        <p:spPr bwMode="auto">
          <a:xfrm>
            <a:off x="6489701" y="3716338"/>
            <a:ext cx="882650" cy="1052513"/>
          </a:xfrm>
          <a:custGeom>
            <a:avLst/>
            <a:gdLst>
              <a:gd name="T0" fmla="*/ 81 w 235"/>
              <a:gd name="T1" fmla="*/ 21 h 280"/>
              <a:gd name="T2" fmla="*/ 57 w 235"/>
              <a:gd name="T3" fmla="*/ 90 h 280"/>
              <a:gd name="T4" fmla="*/ 54 w 235"/>
              <a:gd name="T5" fmla="*/ 107 h 280"/>
              <a:gd name="T6" fmla="*/ 49 w 235"/>
              <a:gd name="T7" fmla="*/ 90 h 280"/>
              <a:gd name="T8" fmla="*/ 96 w 235"/>
              <a:gd name="T9" fmla="*/ 98 h 280"/>
              <a:gd name="T10" fmla="*/ 64 w 235"/>
              <a:gd name="T11" fmla="*/ 100 h 280"/>
              <a:gd name="T12" fmla="*/ 94 w 235"/>
              <a:gd name="T13" fmla="*/ 113 h 280"/>
              <a:gd name="T14" fmla="*/ 93 w 235"/>
              <a:gd name="T15" fmla="*/ 134 h 280"/>
              <a:gd name="T16" fmla="*/ 132 w 235"/>
              <a:gd name="T17" fmla="*/ 155 h 280"/>
              <a:gd name="T18" fmla="*/ 110 w 235"/>
              <a:gd name="T19" fmla="*/ 162 h 280"/>
              <a:gd name="T20" fmla="*/ 100 w 235"/>
              <a:gd name="T21" fmla="*/ 164 h 280"/>
              <a:gd name="T22" fmla="*/ 78 w 235"/>
              <a:gd name="T23" fmla="*/ 141 h 280"/>
              <a:gd name="T24" fmla="*/ 58 w 235"/>
              <a:gd name="T25" fmla="*/ 124 h 280"/>
              <a:gd name="T26" fmla="*/ 60 w 235"/>
              <a:gd name="T27" fmla="*/ 119 h 280"/>
              <a:gd name="T28" fmla="*/ 87 w 235"/>
              <a:gd name="T29" fmla="*/ 120 h 280"/>
              <a:gd name="T30" fmla="*/ 65 w 235"/>
              <a:gd name="T31" fmla="*/ 101 h 280"/>
              <a:gd name="T32" fmla="*/ 116 w 235"/>
              <a:gd name="T33" fmla="*/ 109 h 280"/>
              <a:gd name="T34" fmla="*/ 46 w 235"/>
              <a:gd name="T35" fmla="*/ 78 h 280"/>
              <a:gd name="T36" fmla="*/ 28 w 235"/>
              <a:gd name="T37" fmla="*/ 96 h 280"/>
              <a:gd name="T38" fmla="*/ 21 w 235"/>
              <a:gd name="T39" fmla="*/ 112 h 280"/>
              <a:gd name="T40" fmla="*/ 31 w 235"/>
              <a:gd name="T41" fmla="*/ 89 h 280"/>
              <a:gd name="T42" fmla="*/ 50 w 235"/>
              <a:gd name="T43" fmla="*/ 76 h 280"/>
              <a:gd name="T44" fmla="*/ 148 w 235"/>
              <a:gd name="T45" fmla="*/ 66 h 280"/>
              <a:gd name="T46" fmla="*/ 102 w 235"/>
              <a:gd name="T47" fmla="*/ 52 h 280"/>
              <a:gd name="T48" fmla="*/ 71 w 235"/>
              <a:gd name="T49" fmla="*/ 41 h 280"/>
              <a:gd name="T50" fmla="*/ 65 w 235"/>
              <a:gd name="T51" fmla="*/ 47 h 280"/>
              <a:gd name="T52" fmla="*/ 68 w 235"/>
              <a:gd name="T53" fmla="*/ 58 h 280"/>
              <a:gd name="T54" fmla="*/ 68 w 235"/>
              <a:gd name="T55" fmla="*/ 73 h 280"/>
              <a:gd name="T56" fmla="*/ 134 w 235"/>
              <a:gd name="T57" fmla="*/ 90 h 280"/>
              <a:gd name="T58" fmla="*/ 145 w 235"/>
              <a:gd name="T59" fmla="*/ 81 h 280"/>
              <a:gd name="T60" fmla="*/ 130 w 235"/>
              <a:gd name="T61" fmla="*/ 67 h 280"/>
              <a:gd name="T62" fmla="*/ 132 w 235"/>
              <a:gd name="T63" fmla="*/ 85 h 280"/>
              <a:gd name="T64" fmla="*/ 61 w 235"/>
              <a:gd name="T65" fmla="*/ 73 h 280"/>
              <a:gd name="T66" fmla="*/ 53 w 235"/>
              <a:gd name="T67" fmla="*/ 61 h 280"/>
              <a:gd name="T68" fmla="*/ 58 w 235"/>
              <a:gd name="T69" fmla="*/ 37 h 280"/>
              <a:gd name="T70" fmla="*/ 73 w 235"/>
              <a:gd name="T71" fmla="*/ 27 h 280"/>
              <a:gd name="T72" fmla="*/ 98 w 235"/>
              <a:gd name="T73" fmla="*/ 39 h 280"/>
              <a:gd name="T74" fmla="*/ 97 w 235"/>
              <a:gd name="T75" fmla="*/ 29 h 280"/>
              <a:gd name="T76" fmla="*/ 110 w 235"/>
              <a:gd name="T77" fmla="*/ 38 h 280"/>
              <a:gd name="T78" fmla="*/ 84 w 235"/>
              <a:gd name="T79" fmla="*/ 35 h 280"/>
              <a:gd name="T80" fmla="*/ 223 w 235"/>
              <a:gd name="T81" fmla="*/ 128 h 280"/>
              <a:gd name="T82" fmla="*/ 218 w 235"/>
              <a:gd name="T83" fmla="*/ 129 h 280"/>
              <a:gd name="T84" fmla="*/ 210 w 235"/>
              <a:gd name="T85" fmla="*/ 63 h 280"/>
              <a:gd name="T86" fmla="*/ 222 w 235"/>
              <a:gd name="T87" fmla="*/ 93 h 280"/>
              <a:gd name="T88" fmla="*/ 224 w 235"/>
              <a:gd name="T89" fmla="*/ 116 h 280"/>
              <a:gd name="T90" fmla="*/ 206 w 235"/>
              <a:gd name="T91" fmla="*/ 114 h 280"/>
              <a:gd name="T92" fmla="*/ 202 w 235"/>
              <a:gd name="T93" fmla="*/ 91 h 280"/>
              <a:gd name="T94" fmla="*/ 209 w 235"/>
              <a:gd name="T95" fmla="*/ 74 h 280"/>
              <a:gd name="T96" fmla="*/ 37 w 235"/>
              <a:gd name="T97" fmla="*/ 97 h 280"/>
              <a:gd name="T98" fmla="*/ 120 w 235"/>
              <a:gd name="T99" fmla="*/ 43 h 280"/>
              <a:gd name="T100" fmla="*/ 184 w 235"/>
              <a:gd name="T101" fmla="*/ 35 h 280"/>
              <a:gd name="T102" fmla="*/ 116 w 235"/>
              <a:gd name="T103" fmla="*/ 228 h 280"/>
              <a:gd name="T104" fmla="*/ 169 w 235"/>
              <a:gd name="T105" fmla="*/ 274 h 280"/>
              <a:gd name="T106" fmla="*/ 59 w 235"/>
              <a:gd name="T107" fmla="*/ 262 h 280"/>
              <a:gd name="T108" fmla="*/ 101 w 235"/>
              <a:gd name="T109" fmla="*/ 273 h 280"/>
              <a:gd name="T110" fmla="*/ 146 w 235"/>
              <a:gd name="T111" fmla="*/ 276 h 280"/>
              <a:gd name="T112" fmla="*/ 124 w 235"/>
              <a:gd name="T113" fmla="*/ 234 h 280"/>
              <a:gd name="T114" fmla="*/ 133 w 235"/>
              <a:gd name="T115" fmla="*/ 239 h 280"/>
              <a:gd name="T116" fmla="*/ 179 w 235"/>
              <a:gd name="T117" fmla="*/ 261 h 280"/>
              <a:gd name="T118" fmla="*/ 103 w 235"/>
              <a:gd name="T119" fmla="*/ 255 h 280"/>
              <a:gd name="T120" fmla="*/ 70 w 235"/>
              <a:gd name="T121" fmla="*/ 270 h 280"/>
              <a:gd name="T122" fmla="*/ 117 w 235"/>
              <a:gd name="T123" fmla="*/ 222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5" h="280">
                <a:moveTo>
                  <a:pt x="7" y="95"/>
                </a:moveTo>
                <a:cubicBezTo>
                  <a:pt x="0" y="133"/>
                  <a:pt x="16" y="176"/>
                  <a:pt x="48" y="199"/>
                </a:cubicBezTo>
                <a:cubicBezTo>
                  <a:pt x="62" y="209"/>
                  <a:pt x="77" y="216"/>
                  <a:pt x="94" y="219"/>
                </a:cubicBezTo>
                <a:cubicBezTo>
                  <a:pt x="100" y="221"/>
                  <a:pt x="107" y="222"/>
                  <a:pt x="114" y="222"/>
                </a:cubicBezTo>
                <a:cubicBezTo>
                  <a:pt x="112" y="229"/>
                  <a:pt x="110" y="236"/>
                  <a:pt x="111" y="244"/>
                </a:cubicBezTo>
                <a:cubicBezTo>
                  <a:pt x="92" y="247"/>
                  <a:pt x="71" y="250"/>
                  <a:pt x="56" y="262"/>
                </a:cubicBezTo>
                <a:cubicBezTo>
                  <a:pt x="53" y="264"/>
                  <a:pt x="49" y="268"/>
                  <a:pt x="53" y="272"/>
                </a:cubicBezTo>
                <a:cubicBezTo>
                  <a:pt x="57" y="275"/>
                  <a:pt x="62" y="276"/>
                  <a:pt x="67" y="277"/>
                </a:cubicBezTo>
                <a:cubicBezTo>
                  <a:pt x="85" y="280"/>
                  <a:pt x="103" y="280"/>
                  <a:pt x="121" y="280"/>
                </a:cubicBezTo>
                <a:cubicBezTo>
                  <a:pt x="139" y="279"/>
                  <a:pt x="157" y="279"/>
                  <a:pt x="174" y="276"/>
                </a:cubicBezTo>
                <a:cubicBezTo>
                  <a:pt x="178" y="276"/>
                  <a:pt x="187" y="275"/>
                  <a:pt x="190" y="271"/>
                </a:cubicBezTo>
                <a:cubicBezTo>
                  <a:pt x="193" y="267"/>
                  <a:pt x="184" y="261"/>
                  <a:pt x="181" y="259"/>
                </a:cubicBezTo>
                <a:cubicBezTo>
                  <a:pt x="173" y="253"/>
                  <a:pt x="163" y="250"/>
                  <a:pt x="154" y="248"/>
                </a:cubicBezTo>
                <a:cubicBezTo>
                  <a:pt x="148" y="246"/>
                  <a:pt x="141" y="246"/>
                  <a:pt x="135" y="244"/>
                </a:cubicBezTo>
                <a:cubicBezTo>
                  <a:pt x="135" y="244"/>
                  <a:pt x="135" y="244"/>
                  <a:pt x="135" y="244"/>
                </a:cubicBezTo>
                <a:cubicBezTo>
                  <a:pt x="137" y="236"/>
                  <a:pt x="132" y="229"/>
                  <a:pt x="131" y="222"/>
                </a:cubicBezTo>
                <a:cubicBezTo>
                  <a:pt x="141" y="221"/>
                  <a:pt x="153" y="220"/>
                  <a:pt x="162" y="215"/>
                </a:cubicBezTo>
                <a:cubicBezTo>
                  <a:pt x="165" y="221"/>
                  <a:pt x="169" y="225"/>
                  <a:pt x="174" y="222"/>
                </a:cubicBezTo>
                <a:cubicBezTo>
                  <a:pt x="180" y="217"/>
                  <a:pt x="169" y="207"/>
                  <a:pt x="167" y="202"/>
                </a:cubicBezTo>
                <a:cubicBezTo>
                  <a:pt x="185" y="194"/>
                  <a:pt x="201" y="181"/>
                  <a:pt x="212" y="164"/>
                </a:cubicBezTo>
                <a:cubicBezTo>
                  <a:pt x="235" y="128"/>
                  <a:pt x="232" y="81"/>
                  <a:pt x="204" y="49"/>
                </a:cubicBezTo>
                <a:cubicBezTo>
                  <a:pt x="175" y="16"/>
                  <a:pt x="129" y="4"/>
                  <a:pt x="88" y="18"/>
                </a:cubicBezTo>
                <a:cubicBezTo>
                  <a:pt x="88" y="18"/>
                  <a:pt x="88" y="18"/>
                  <a:pt x="88" y="17"/>
                </a:cubicBezTo>
                <a:cubicBezTo>
                  <a:pt x="85" y="12"/>
                  <a:pt x="84" y="0"/>
                  <a:pt x="75" y="5"/>
                </a:cubicBezTo>
                <a:cubicBezTo>
                  <a:pt x="73" y="6"/>
                  <a:pt x="72" y="8"/>
                  <a:pt x="72" y="11"/>
                </a:cubicBezTo>
                <a:cubicBezTo>
                  <a:pt x="72" y="11"/>
                  <a:pt x="72" y="11"/>
                  <a:pt x="72" y="11"/>
                </a:cubicBezTo>
                <a:cubicBezTo>
                  <a:pt x="55" y="19"/>
                  <a:pt x="40" y="29"/>
                  <a:pt x="30" y="44"/>
                </a:cubicBezTo>
                <a:cubicBezTo>
                  <a:pt x="19" y="59"/>
                  <a:pt x="11" y="77"/>
                  <a:pt x="7" y="95"/>
                </a:cubicBezTo>
                <a:close/>
                <a:moveTo>
                  <a:pt x="85" y="19"/>
                </a:moveTo>
                <a:cubicBezTo>
                  <a:pt x="84" y="19"/>
                  <a:pt x="82" y="20"/>
                  <a:pt x="81" y="21"/>
                </a:cubicBezTo>
                <a:cubicBezTo>
                  <a:pt x="79" y="18"/>
                  <a:pt x="71" y="9"/>
                  <a:pt x="78" y="7"/>
                </a:cubicBezTo>
                <a:cubicBezTo>
                  <a:pt x="83" y="6"/>
                  <a:pt x="84" y="15"/>
                  <a:pt x="85" y="19"/>
                </a:cubicBezTo>
                <a:close/>
                <a:moveTo>
                  <a:pt x="58" y="87"/>
                </a:moveTo>
                <a:cubicBezTo>
                  <a:pt x="57" y="86"/>
                  <a:pt x="55" y="85"/>
                  <a:pt x="53" y="85"/>
                </a:cubicBezTo>
                <a:cubicBezTo>
                  <a:pt x="50" y="83"/>
                  <a:pt x="57" y="85"/>
                  <a:pt x="59" y="85"/>
                </a:cubicBezTo>
                <a:cubicBezTo>
                  <a:pt x="59" y="85"/>
                  <a:pt x="58" y="86"/>
                  <a:pt x="58" y="87"/>
                </a:cubicBezTo>
                <a:close/>
                <a:moveTo>
                  <a:pt x="57" y="102"/>
                </a:moveTo>
                <a:cubicBezTo>
                  <a:pt x="54" y="100"/>
                  <a:pt x="49" y="101"/>
                  <a:pt x="45" y="100"/>
                </a:cubicBezTo>
                <a:cubicBezTo>
                  <a:pt x="41" y="98"/>
                  <a:pt x="46" y="99"/>
                  <a:pt x="47" y="99"/>
                </a:cubicBezTo>
                <a:cubicBezTo>
                  <a:pt x="49" y="99"/>
                  <a:pt x="50" y="100"/>
                  <a:pt x="52" y="100"/>
                </a:cubicBezTo>
                <a:cubicBezTo>
                  <a:pt x="53" y="100"/>
                  <a:pt x="55" y="100"/>
                  <a:pt x="57" y="100"/>
                </a:cubicBezTo>
                <a:cubicBezTo>
                  <a:pt x="57" y="101"/>
                  <a:pt x="57" y="101"/>
                  <a:pt x="57" y="102"/>
                </a:cubicBezTo>
                <a:close/>
                <a:moveTo>
                  <a:pt x="57" y="98"/>
                </a:moveTo>
                <a:cubicBezTo>
                  <a:pt x="57" y="99"/>
                  <a:pt x="57" y="99"/>
                  <a:pt x="57" y="99"/>
                </a:cubicBezTo>
                <a:cubicBezTo>
                  <a:pt x="53" y="98"/>
                  <a:pt x="50" y="97"/>
                  <a:pt x="47" y="95"/>
                </a:cubicBezTo>
                <a:cubicBezTo>
                  <a:pt x="48" y="96"/>
                  <a:pt x="51" y="96"/>
                  <a:pt x="53" y="97"/>
                </a:cubicBezTo>
                <a:cubicBezTo>
                  <a:pt x="54" y="97"/>
                  <a:pt x="56" y="97"/>
                  <a:pt x="57" y="98"/>
                </a:cubicBezTo>
                <a:cubicBezTo>
                  <a:pt x="57" y="98"/>
                  <a:pt x="57" y="98"/>
                  <a:pt x="57" y="98"/>
                </a:cubicBezTo>
                <a:close/>
                <a:moveTo>
                  <a:pt x="57" y="97"/>
                </a:moveTo>
                <a:cubicBezTo>
                  <a:pt x="54" y="95"/>
                  <a:pt x="51" y="94"/>
                  <a:pt x="48" y="93"/>
                </a:cubicBezTo>
                <a:cubicBezTo>
                  <a:pt x="51" y="93"/>
                  <a:pt x="54" y="94"/>
                  <a:pt x="57" y="94"/>
                </a:cubicBezTo>
                <a:cubicBezTo>
                  <a:pt x="57" y="95"/>
                  <a:pt x="57" y="96"/>
                  <a:pt x="57" y="97"/>
                </a:cubicBezTo>
                <a:close/>
                <a:moveTo>
                  <a:pt x="52" y="91"/>
                </a:moveTo>
                <a:cubicBezTo>
                  <a:pt x="50" y="90"/>
                  <a:pt x="55" y="90"/>
                  <a:pt x="54" y="90"/>
                </a:cubicBezTo>
                <a:cubicBezTo>
                  <a:pt x="55" y="91"/>
                  <a:pt x="56" y="91"/>
                  <a:pt x="57" y="91"/>
                </a:cubicBezTo>
                <a:cubicBezTo>
                  <a:pt x="57" y="91"/>
                  <a:pt x="57" y="92"/>
                  <a:pt x="57" y="92"/>
                </a:cubicBezTo>
                <a:cubicBezTo>
                  <a:pt x="55" y="92"/>
                  <a:pt x="53" y="91"/>
                  <a:pt x="52" y="91"/>
                </a:cubicBezTo>
                <a:close/>
                <a:moveTo>
                  <a:pt x="50" y="89"/>
                </a:moveTo>
                <a:cubicBezTo>
                  <a:pt x="50" y="88"/>
                  <a:pt x="50" y="88"/>
                  <a:pt x="50" y="87"/>
                </a:cubicBezTo>
                <a:cubicBezTo>
                  <a:pt x="52" y="88"/>
                  <a:pt x="55" y="90"/>
                  <a:pt x="57" y="90"/>
                </a:cubicBezTo>
                <a:cubicBezTo>
                  <a:pt x="55" y="90"/>
                  <a:pt x="52" y="89"/>
                  <a:pt x="50" y="89"/>
                </a:cubicBezTo>
                <a:close/>
                <a:moveTo>
                  <a:pt x="50" y="84"/>
                </a:moveTo>
                <a:cubicBezTo>
                  <a:pt x="50" y="84"/>
                  <a:pt x="50" y="84"/>
                  <a:pt x="50" y="84"/>
                </a:cubicBezTo>
                <a:cubicBezTo>
                  <a:pt x="51" y="85"/>
                  <a:pt x="53" y="85"/>
                  <a:pt x="54" y="86"/>
                </a:cubicBezTo>
                <a:cubicBezTo>
                  <a:pt x="55" y="86"/>
                  <a:pt x="61" y="88"/>
                  <a:pt x="56" y="87"/>
                </a:cubicBezTo>
                <a:cubicBezTo>
                  <a:pt x="54" y="87"/>
                  <a:pt x="52" y="86"/>
                  <a:pt x="50" y="87"/>
                </a:cubicBezTo>
                <a:cubicBezTo>
                  <a:pt x="50" y="86"/>
                  <a:pt x="50" y="86"/>
                  <a:pt x="50" y="86"/>
                </a:cubicBezTo>
                <a:cubicBezTo>
                  <a:pt x="50" y="85"/>
                  <a:pt x="50" y="84"/>
                  <a:pt x="50" y="84"/>
                </a:cubicBezTo>
                <a:close/>
                <a:moveTo>
                  <a:pt x="58" y="88"/>
                </a:moveTo>
                <a:cubicBezTo>
                  <a:pt x="58" y="88"/>
                  <a:pt x="58" y="89"/>
                  <a:pt x="58" y="89"/>
                </a:cubicBezTo>
                <a:cubicBezTo>
                  <a:pt x="57" y="89"/>
                  <a:pt x="56" y="89"/>
                  <a:pt x="55" y="88"/>
                </a:cubicBezTo>
                <a:cubicBezTo>
                  <a:pt x="55" y="88"/>
                  <a:pt x="51" y="87"/>
                  <a:pt x="53" y="87"/>
                </a:cubicBezTo>
                <a:cubicBezTo>
                  <a:pt x="55" y="88"/>
                  <a:pt x="56" y="88"/>
                  <a:pt x="58" y="88"/>
                </a:cubicBezTo>
                <a:close/>
                <a:moveTo>
                  <a:pt x="56" y="107"/>
                </a:moveTo>
                <a:cubicBezTo>
                  <a:pt x="54" y="107"/>
                  <a:pt x="52" y="106"/>
                  <a:pt x="50" y="106"/>
                </a:cubicBezTo>
                <a:cubicBezTo>
                  <a:pt x="48" y="105"/>
                  <a:pt x="46" y="105"/>
                  <a:pt x="45" y="104"/>
                </a:cubicBezTo>
                <a:cubicBezTo>
                  <a:pt x="43" y="103"/>
                  <a:pt x="41" y="102"/>
                  <a:pt x="45" y="103"/>
                </a:cubicBezTo>
                <a:cubicBezTo>
                  <a:pt x="49" y="103"/>
                  <a:pt x="53" y="105"/>
                  <a:pt x="57" y="104"/>
                </a:cubicBezTo>
                <a:cubicBezTo>
                  <a:pt x="57" y="105"/>
                  <a:pt x="57" y="106"/>
                  <a:pt x="56" y="107"/>
                </a:cubicBezTo>
                <a:close/>
                <a:moveTo>
                  <a:pt x="46" y="107"/>
                </a:moveTo>
                <a:cubicBezTo>
                  <a:pt x="47" y="107"/>
                  <a:pt x="48" y="108"/>
                  <a:pt x="49" y="108"/>
                </a:cubicBezTo>
                <a:cubicBezTo>
                  <a:pt x="51" y="108"/>
                  <a:pt x="53" y="109"/>
                  <a:pt x="55" y="109"/>
                </a:cubicBezTo>
                <a:cubicBezTo>
                  <a:pt x="54" y="109"/>
                  <a:pt x="53" y="110"/>
                  <a:pt x="51" y="110"/>
                </a:cubicBezTo>
                <a:cubicBezTo>
                  <a:pt x="50" y="110"/>
                  <a:pt x="49" y="109"/>
                  <a:pt x="47" y="109"/>
                </a:cubicBezTo>
                <a:cubicBezTo>
                  <a:pt x="46" y="109"/>
                  <a:pt x="44" y="108"/>
                  <a:pt x="43" y="108"/>
                </a:cubicBezTo>
                <a:cubicBezTo>
                  <a:pt x="41" y="106"/>
                  <a:pt x="46" y="107"/>
                  <a:pt x="46" y="107"/>
                </a:cubicBezTo>
                <a:close/>
                <a:moveTo>
                  <a:pt x="41" y="103"/>
                </a:moveTo>
                <a:cubicBezTo>
                  <a:pt x="41" y="103"/>
                  <a:pt x="41" y="102"/>
                  <a:pt x="41" y="102"/>
                </a:cubicBezTo>
                <a:cubicBezTo>
                  <a:pt x="41" y="102"/>
                  <a:pt x="41" y="102"/>
                  <a:pt x="41" y="102"/>
                </a:cubicBezTo>
                <a:cubicBezTo>
                  <a:pt x="45" y="105"/>
                  <a:pt x="49" y="106"/>
                  <a:pt x="54" y="107"/>
                </a:cubicBezTo>
                <a:cubicBezTo>
                  <a:pt x="54" y="107"/>
                  <a:pt x="55" y="108"/>
                  <a:pt x="56" y="108"/>
                </a:cubicBezTo>
                <a:cubicBezTo>
                  <a:pt x="56" y="108"/>
                  <a:pt x="56" y="108"/>
                  <a:pt x="56" y="108"/>
                </a:cubicBezTo>
                <a:cubicBezTo>
                  <a:pt x="55" y="108"/>
                  <a:pt x="55" y="108"/>
                  <a:pt x="55" y="108"/>
                </a:cubicBezTo>
                <a:cubicBezTo>
                  <a:pt x="54" y="108"/>
                  <a:pt x="52" y="108"/>
                  <a:pt x="50" y="107"/>
                </a:cubicBezTo>
                <a:cubicBezTo>
                  <a:pt x="47" y="107"/>
                  <a:pt x="44" y="106"/>
                  <a:pt x="41" y="106"/>
                </a:cubicBezTo>
                <a:cubicBezTo>
                  <a:pt x="41" y="106"/>
                  <a:pt x="41" y="106"/>
                  <a:pt x="41" y="106"/>
                </a:cubicBezTo>
                <a:cubicBezTo>
                  <a:pt x="40" y="105"/>
                  <a:pt x="40" y="104"/>
                  <a:pt x="41" y="103"/>
                </a:cubicBezTo>
                <a:close/>
                <a:moveTo>
                  <a:pt x="41" y="102"/>
                </a:moveTo>
                <a:cubicBezTo>
                  <a:pt x="42" y="101"/>
                  <a:pt x="42" y="100"/>
                  <a:pt x="43" y="99"/>
                </a:cubicBezTo>
                <a:cubicBezTo>
                  <a:pt x="46" y="101"/>
                  <a:pt x="51" y="101"/>
                  <a:pt x="54" y="102"/>
                </a:cubicBezTo>
                <a:cubicBezTo>
                  <a:pt x="55" y="102"/>
                  <a:pt x="56" y="102"/>
                  <a:pt x="57" y="103"/>
                </a:cubicBezTo>
                <a:cubicBezTo>
                  <a:pt x="57" y="103"/>
                  <a:pt x="57" y="103"/>
                  <a:pt x="57" y="104"/>
                </a:cubicBezTo>
                <a:cubicBezTo>
                  <a:pt x="57" y="104"/>
                  <a:pt x="56" y="104"/>
                  <a:pt x="55" y="104"/>
                </a:cubicBezTo>
                <a:cubicBezTo>
                  <a:pt x="53" y="103"/>
                  <a:pt x="51" y="103"/>
                  <a:pt x="50" y="103"/>
                </a:cubicBezTo>
                <a:cubicBezTo>
                  <a:pt x="47" y="102"/>
                  <a:pt x="44" y="102"/>
                  <a:pt x="41" y="102"/>
                </a:cubicBezTo>
                <a:cubicBezTo>
                  <a:pt x="41" y="102"/>
                  <a:pt x="41" y="102"/>
                  <a:pt x="41" y="102"/>
                </a:cubicBezTo>
                <a:close/>
                <a:moveTo>
                  <a:pt x="44" y="98"/>
                </a:moveTo>
                <a:cubicBezTo>
                  <a:pt x="44" y="97"/>
                  <a:pt x="44" y="97"/>
                  <a:pt x="45" y="96"/>
                </a:cubicBezTo>
                <a:cubicBezTo>
                  <a:pt x="45" y="96"/>
                  <a:pt x="45" y="96"/>
                  <a:pt x="45" y="96"/>
                </a:cubicBezTo>
                <a:cubicBezTo>
                  <a:pt x="47" y="97"/>
                  <a:pt x="49" y="97"/>
                  <a:pt x="51" y="98"/>
                </a:cubicBezTo>
                <a:cubicBezTo>
                  <a:pt x="52" y="98"/>
                  <a:pt x="54" y="99"/>
                  <a:pt x="55" y="99"/>
                </a:cubicBezTo>
                <a:cubicBezTo>
                  <a:pt x="57" y="100"/>
                  <a:pt x="57" y="100"/>
                  <a:pt x="56" y="100"/>
                </a:cubicBezTo>
                <a:cubicBezTo>
                  <a:pt x="52" y="99"/>
                  <a:pt x="48" y="98"/>
                  <a:pt x="44" y="98"/>
                </a:cubicBezTo>
                <a:close/>
                <a:moveTo>
                  <a:pt x="46" y="95"/>
                </a:moveTo>
                <a:cubicBezTo>
                  <a:pt x="46" y="94"/>
                  <a:pt x="47" y="94"/>
                  <a:pt x="47" y="93"/>
                </a:cubicBezTo>
                <a:cubicBezTo>
                  <a:pt x="49" y="94"/>
                  <a:pt x="52" y="95"/>
                  <a:pt x="54" y="96"/>
                </a:cubicBezTo>
                <a:cubicBezTo>
                  <a:pt x="55" y="96"/>
                  <a:pt x="59" y="98"/>
                  <a:pt x="55" y="97"/>
                </a:cubicBezTo>
                <a:cubicBezTo>
                  <a:pt x="52" y="96"/>
                  <a:pt x="49" y="95"/>
                  <a:pt x="46" y="95"/>
                </a:cubicBezTo>
                <a:close/>
                <a:moveTo>
                  <a:pt x="48" y="92"/>
                </a:moveTo>
                <a:cubicBezTo>
                  <a:pt x="48" y="92"/>
                  <a:pt x="49" y="91"/>
                  <a:pt x="49" y="90"/>
                </a:cubicBezTo>
                <a:cubicBezTo>
                  <a:pt x="51" y="91"/>
                  <a:pt x="53" y="92"/>
                  <a:pt x="55" y="92"/>
                </a:cubicBezTo>
                <a:cubicBezTo>
                  <a:pt x="58" y="93"/>
                  <a:pt x="55" y="93"/>
                  <a:pt x="53" y="93"/>
                </a:cubicBezTo>
                <a:cubicBezTo>
                  <a:pt x="51" y="93"/>
                  <a:pt x="50" y="92"/>
                  <a:pt x="48" y="92"/>
                </a:cubicBezTo>
                <a:close/>
                <a:moveTo>
                  <a:pt x="45" y="81"/>
                </a:moveTo>
                <a:cubicBezTo>
                  <a:pt x="45" y="81"/>
                  <a:pt x="44" y="82"/>
                  <a:pt x="44" y="82"/>
                </a:cubicBezTo>
                <a:cubicBezTo>
                  <a:pt x="40" y="80"/>
                  <a:pt x="36" y="79"/>
                  <a:pt x="31" y="78"/>
                </a:cubicBezTo>
                <a:cubicBezTo>
                  <a:pt x="28" y="76"/>
                  <a:pt x="32" y="78"/>
                  <a:pt x="34" y="78"/>
                </a:cubicBezTo>
                <a:cubicBezTo>
                  <a:pt x="35" y="78"/>
                  <a:pt x="36" y="79"/>
                  <a:pt x="37" y="79"/>
                </a:cubicBezTo>
                <a:cubicBezTo>
                  <a:pt x="45" y="80"/>
                  <a:pt x="52" y="82"/>
                  <a:pt x="60" y="83"/>
                </a:cubicBezTo>
                <a:cubicBezTo>
                  <a:pt x="60" y="83"/>
                  <a:pt x="59" y="84"/>
                  <a:pt x="59" y="84"/>
                </a:cubicBezTo>
                <a:cubicBezTo>
                  <a:pt x="59" y="84"/>
                  <a:pt x="59" y="84"/>
                  <a:pt x="59" y="84"/>
                </a:cubicBezTo>
                <a:cubicBezTo>
                  <a:pt x="59" y="84"/>
                  <a:pt x="59" y="84"/>
                  <a:pt x="59" y="84"/>
                </a:cubicBezTo>
                <a:cubicBezTo>
                  <a:pt x="56" y="84"/>
                  <a:pt x="53" y="83"/>
                  <a:pt x="50" y="83"/>
                </a:cubicBezTo>
                <a:cubicBezTo>
                  <a:pt x="50" y="83"/>
                  <a:pt x="50" y="83"/>
                  <a:pt x="50" y="84"/>
                </a:cubicBezTo>
                <a:cubicBezTo>
                  <a:pt x="49" y="82"/>
                  <a:pt x="48" y="81"/>
                  <a:pt x="45" y="81"/>
                </a:cubicBezTo>
                <a:close/>
                <a:moveTo>
                  <a:pt x="86" y="95"/>
                </a:moveTo>
                <a:cubicBezTo>
                  <a:pt x="95" y="99"/>
                  <a:pt x="104" y="102"/>
                  <a:pt x="114" y="105"/>
                </a:cubicBezTo>
                <a:cubicBezTo>
                  <a:pt x="115" y="105"/>
                  <a:pt x="118" y="106"/>
                  <a:pt x="120" y="107"/>
                </a:cubicBezTo>
                <a:cubicBezTo>
                  <a:pt x="120" y="107"/>
                  <a:pt x="120" y="107"/>
                  <a:pt x="120" y="107"/>
                </a:cubicBezTo>
                <a:cubicBezTo>
                  <a:pt x="119" y="107"/>
                  <a:pt x="116" y="107"/>
                  <a:pt x="116" y="107"/>
                </a:cubicBezTo>
                <a:cubicBezTo>
                  <a:pt x="114" y="106"/>
                  <a:pt x="111" y="105"/>
                  <a:pt x="109" y="104"/>
                </a:cubicBezTo>
                <a:cubicBezTo>
                  <a:pt x="103" y="101"/>
                  <a:pt x="96" y="101"/>
                  <a:pt x="90" y="99"/>
                </a:cubicBezTo>
                <a:cubicBezTo>
                  <a:pt x="84" y="98"/>
                  <a:pt x="78" y="96"/>
                  <a:pt x="73" y="94"/>
                </a:cubicBezTo>
                <a:cubicBezTo>
                  <a:pt x="71" y="93"/>
                  <a:pt x="69" y="92"/>
                  <a:pt x="67" y="92"/>
                </a:cubicBezTo>
                <a:cubicBezTo>
                  <a:pt x="67" y="92"/>
                  <a:pt x="67" y="91"/>
                  <a:pt x="67" y="91"/>
                </a:cubicBezTo>
                <a:cubicBezTo>
                  <a:pt x="68" y="90"/>
                  <a:pt x="68" y="90"/>
                  <a:pt x="68" y="89"/>
                </a:cubicBezTo>
                <a:cubicBezTo>
                  <a:pt x="68" y="89"/>
                  <a:pt x="68" y="89"/>
                  <a:pt x="68" y="89"/>
                </a:cubicBezTo>
                <a:cubicBezTo>
                  <a:pt x="74" y="92"/>
                  <a:pt x="80" y="94"/>
                  <a:pt x="86" y="95"/>
                </a:cubicBezTo>
                <a:close/>
                <a:moveTo>
                  <a:pt x="91" y="97"/>
                </a:moveTo>
                <a:cubicBezTo>
                  <a:pt x="92" y="97"/>
                  <a:pt x="94" y="98"/>
                  <a:pt x="96" y="98"/>
                </a:cubicBezTo>
                <a:cubicBezTo>
                  <a:pt x="103" y="100"/>
                  <a:pt x="112" y="103"/>
                  <a:pt x="119" y="103"/>
                </a:cubicBezTo>
                <a:cubicBezTo>
                  <a:pt x="119" y="104"/>
                  <a:pt x="119" y="105"/>
                  <a:pt x="120" y="106"/>
                </a:cubicBezTo>
                <a:cubicBezTo>
                  <a:pt x="117" y="105"/>
                  <a:pt x="114" y="104"/>
                  <a:pt x="111" y="103"/>
                </a:cubicBezTo>
                <a:cubicBezTo>
                  <a:pt x="106" y="101"/>
                  <a:pt x="101" y="100"/>
                  <a:pt x="96" y="98"/>
                </a:cubicBezTo>
                <a:cubicBezTo>
                  <a:pt x="94" y="98"/>
                  <a:pt x="92" y="97"/>
                  <a:pt x="91" y="97"/>
                </a:cubicBezTo>
                <a:close/>
                <a:moveTo>
                  <a:pt x="120" y="102"/>
                </a:moveTo>
                <a:cubicBezTo>
                  <a:pt x="117" y="101"/>
                  <a:pt x="115" y="101"/>
                  <a:pt x="112" y="100"/>
                </a:cubicBezTo>
                <a:cubicBezTo>
                  <a:pt x="107" y="99"/>
                  <a:pt x="103" y="97"/>
                  <a:pt x="98" y="96"/>
                </a:cubicBezTo>
                <a:cubicBezTo>
                  <a:pt x="89" y="92"/>
                  <a:pt x="78" y="90"/>
                  <a:pt x="70" y="85"/>
                </a:cubicBezTo>
                <a:cubicBezTo>
                  <a:pt x="77" y="89"/>
                  <a:pt x="88" y="91"/>
                  <a:pt x="95" y="93"/>
                </a:cubicBezTo>
                <a:cubicBezTo>
                  <a:pt x="104" y="95"/>
                  <a:pt x="113" y="96"/>
                  <a:pt x="121" y="100"/>
                </a:cubicBezTo>
                <a:cubicBezTo>
                  <a:pt x="120" y="100"/>
                  <a:pt x="120" y="101"/>
                  <a:pt x="120" y="102"/>
                </a:cubicBezTo>
                <a:close/>
                <a:moveTo>
                  <a:pt x="120" y="110"/>
                </a:moveTo>
                <a:cubicBezTo>
                  <a:pt x="117" y="108"/>
                  <a:pt x="112" y="107"/>
                  <a:pt x="109" y="106"/>
                </a:cubicBezTo>
                <a:cubicBezTo>
                  <a:pt x="104" y="104"/>
                  <a:pt x="99" y="103"/>
                  <a:pt x="94" y="101"/>
                </a:cubicBezTo>
                <a:cubicBezTo>
                  <a:pt x="88" y="99"/>
                  <a:pt x="82" y="98"/>
                  <a:pt x="77" y="96"/>
                </a:cubicBezTo>
                <a:cubicBezTo>
                  <a:pt x="84" y="98"/>
                  <a:pt x="91" y="100"/>
                  <a:pt x="98" y="102"/>
                </a:cubicBezTo>
                <a:cubicBezTo>
                  <a:pt x="103" y="103"/>
                  <a:pt x="107" y="104"/>
                  <a:pt x="111" y="105"/>
                </a:cubicBezTo>
                <a:cubicBezTo>
                  <a:pt x="114" y="107"/>
                  <a:pt x="117" y="108"/>
                  <a:pt x="120" y="108"/>
                </a:cubicBezTo>
                <a:cubicBezTo>
                  <a:pt x="120" y="108"/>
                  <a:pt x="120" y="109"/>
                  <a:pt x="120" y="110"/>
                </a:cubicBezTo>
                <a:close/>
                <a:moveTo>
                  <a:pt x="122" y="113"/>
                </a:moveTo>
                <a:cubicBezTo>
                  <a:pt x="118" y="112"/>
                  <a:pt x="114" y="111"/>
                  <a:pt x="110" y="110"/>
                </a:cubicBezTo>
                <a:cubicBezTo>
                  <a:pt x="106" y="108"/>
                  <a:pt x="102" y="107"/>
                  <a:pt x="99" y="105"/>
                </a:cubicBezTo>
                <a:cubicBezTo>
                  <a:pt x="103" y="106"/>
                  <a:pt x="106" y="107"/>
                  <a:pt x="110" y="109"/>
                </a:cubicBezTo>
                <a:cubicBezTo>
                  <a:pt x="114" y="110"/>
                  <a:pt x="117" y="111"/>
                  <a:pt x="121" y="111"/>
                </a:cubicBezTo>
                <a:cubicBezTo>
                  <a:pt x="121" y="112"/>
                  <a:pt x="122" y="113"/>
                  <a:pt x="122" y="113"/>
                </a:cubicBezTo>
                <a:close/>
                <a:moveTo>
                  <a:pt x="123" y="117"/>
                </a:moveTo>
                <a:cubicBezTo>
                  <a:pt x="114" y="113"/>
                  <a:pt x="105" y="111"/>
                  <a:pt x="96" y="109"/>
                </a:cubicBezTo>
                <a:cubicBezTo>
                  <a:pt x="85" y="106"/>
                  <a:pt x="74" y="103"/>
                  <a:pt x="64" y="100"/>
                </a:cubicBezTo>
                <a:cubicBezTo>
                  <a:pt x="64" y="100"/>
                  <a:pt x="64" y="100"/>
                  <a:pt x="64" y="100"/>
                </a:cubicBezTo>
                <a:cubicBezTo>
                  <a:pt x="64" y="99"/>
                  <a:pt x="64" y="99"/>
                  <a:pt x="64" y="98"/>
                </a:cubicBezTo>
                <a:cubicBezTo>
                  <a:pt x="75" y="102"/>
                  <a:pt x="86" y="105"/>
                  <a:pt x="97" y="109"/>
                </a:cubicBezTo>
                <a:cubicBezTo>
                  <a:pt x="102" y="110"/>
                  <a:pt x="107" y="111"/>
                  <a:pt x="112" y="113"/>
                </a:cubicBezTo>
                <a:cubicBezTo>
                  <a:pt x="115" y="114"/>
                  <a:pt x="119" y="115"/>
                  <a:pt x="123" y="115"/>
                </a:cubicBezTo>
                <a:cubicBezTo>
                  <a:pt x="123" y="116"/>
                  <a:pt x="123" y="117"/>
                  <a:pt x="123" y="117"/>
                </a:cubicBezTo>
                <a:close/>
                <a:moveTo>
                  <a:pt x="124" y="121"/>
                </a:moveTo>
                <a:cubicBezTo>
                  <a:pt x="116" y="117"/>
                  <a:pt x="107" y="114"/>
                  <a:pt x="98" y="111"/>
                </a:cubicBezTo>
                <a:cubicBezTo>
                  <a:pt x="91" y="109"/>
                  <a:pt x="84" y="106"/>
                  <a:pt x="77" y="104"/>
                </a:cubicBezTo>
                <a:cubicBezTo>
                  <a:pt x="77" y="104"/>
                  <a:pt x="78" y="104"/>
                  <a:pt x="79" y="105"/>
                </a:cubicBezTo>
                <a:cubicBezTo>
                  <a:pt x="84" y="106"/>
                  <a:pt x="89" y="107"/>
                  <a:pt x="94" y="109"/>
                </a:cubicBezTo>
                <a:cubicBezTo>
                  <a:pt x="104" y="111"/>
                  <a:pt x="114" y="114"/>
                  <a:pt x="124" y="118"/>
                </a:cubicBezTo>
                <a:cubicBezTo>
                  <a:pt x="124" y="119"/>
                  <a:pt x="124" y="120"/>
                  <a:pt x="124" y="121"/>
                </a:cubicBezTo>
                <a:close/>
                <a:moveTo>
                  <a:pt x="71" y="111"/>
                </a:moveTo>
                <a:cubicBezTo>
                  <a:pt x="78" y="113"/>
                  <a:pt x="84" y="115"/>
                  <a:pt x="91" y="116"/>
                </a:cubicBezTo>
                <a:cubicBezTo>
                  <a:pt x="97" y="118"/>
                  <a:pt x="103" y="120"/>
                  <a:pt x="109" y="122"/>
                </a:cubicBezTo>
                <a:cubicBezTo>
                  <a:pt x="112" y="123"/>
                  <a:pt x="115" y="124"/>
                  <a:pt x="119" y="125"/>
                </a:cubicBezTo>
                <a:cubicBezTo>
                  <a:pt x="120" y="125"/>
                  <a:pt x="122" y="126"/>
                  <a:pt x="124" y="127"/>
                </a:cubicBezTo>
                <a:cubicBezTo>
                  <a:pt x="124" y="128"/>
                  <a:pt x="124" y="129"/>
                  <a:pt x="124" y="130"/>
                </a:cubicBezTo>
                <a:cubicBezTo>
                  <a:pt x="114" y="126"/>
                  <a:pt x="104" y="123"/>
                  <a:pt x="94" y="120"/>
                </a:cubicBezTo>
                <a:cubicBezTo>
                  <a:pt x="89" y="118"/>
                  <a:pt x="83" y="116"/>
                  <a:pt x="77" y="115"/>
                </a:cubicBezTo>
                <a:cubicBezTo>
                  <a:pt x="72" y="113"/>
                  <a:pt x="67" y="112"/>
                  <a:pt x="63" y="110"/>
                </a:cubicBezTo>
                <a:cubicBezTo>
                  <a:pt x="63" y="110"/>
                  <a:pt x="63" y="109"/>
                  <a:pt x="63" y="109"/>
                </a:cubicBezTo>
                <a:cubicBezTo>
                  <a:pt x="66" y="110"/>
                  <a:pt x="69" y="110"/>
                  <a:pt x="71" y="111"/>
                </a:cubicBezTo>
                <a:close/>
                <a:moveTo>
                  <a:pt x="124" y="126"/>
                </a:moveTo>
                <a:cubicBezTo>
                  <a:pt x="120" y="123"/>
                  <a:pt x="116" y="122"/>
                  <a:pt x="112" y="120"/>
                </a:cubicBezTo>
                <a:cubicBezTo>
                  <a:pt x="106" y="119"/>
                  <a:pt x="102" y="117"/>
                  <a:pt x="96" y="115"/>
                </a:cubicBezTo>
                <a:cubicBezTo>
                  <a:pt x="91" y="113"/>
                  <a:pt x="86" y="112"/>
                  <a:pt x="80" y="110"/>
                </a:cubicBezTo>
                <a:cubicBezTo>
                  <a:pt x="79" y="110"/>
                  <a:pt x="79" y="109"/>
                  <a:pt x="78" y="109"/>
                </a:cubicBezTo>
                <a:cubicBezTo>
                  <a:pt x="78" y="109"/>
                  <a:pt x="78" y="109"/>
                  <a:pt x="78" y="109"/>
                </a:cubicBezTo>
                <a:cubicBezTo>
                  <a:pt x="83" y="111"/>
                  <a:pt x="89" y="112"/>
                  <a:pt x="94" y="113"/>
                </a:cubicBezTo>
                <a:cubicBezTo>
                  <a:pt x="104" y="116"/>
                  <a:pt x="114" y="121"/>
                  <a:pt x="124" y="123"/>
                </a:cubicBezTo>
                <a:cubicBezTo>
                  <a:pt x="124" y="124"/>
                  <a:pt x="124" y="125"/>
                  <a:pt x="124" y="126"/>
                </a:cubicBezTo>
                <a:close/>
                <a:moveTo>
                  <a:pt x="124" y="134"/>
                </a:moveTo>
                <a:cubicBezTo>
                  <a:pt x="121" y="132"/>
                  <a:pt x="118" y="131"/>
                  <a:pt x="116" y="130"/>
                </a:cubicBezTo>
                <a:cubicBezTo>
                  <a:pt x="118" y="130"/>
                  <a:pt x="121" y="131"/>
                  <a:pt x="123" y="131"/>
                </a:cubicBezTo>
                <a:cubicBezTo>
                  <a:pt x="124" y="132"/>
                  <a:pt x="123" y="132"/>
                  <a:pt x="124" y="132"/>
                </a:cubicBezTo>
                <a:cubicBezTo>
                  <a:pt x="124" y="133"/>
                  <a:pt x="124" y="133"/>
                  <a:pt x="124" y="134"/>
                </a:cubicBezTo>
                <a:close/>
                <a:moveTo>
                  <a:pt x="126" y="139"/>
                </a:moveTo>
                <a:cubicBezTo>
                  <a:pt x="118" y="134"/>
                  <a:pt x="109" y="131"/>
                  <a:pt x="101" y="128"/>
                </a:cubicBezTo>
                <a:cubicBezTo>
                  <a:pt x="105" y="129"/>
                  <a:pt x="109" y="130"/>
                  <a:pt x="113" y="132"/>
                </a:cubicBezTo>
                <a:cubicBezTo>
                  <a:pt x="117" y="133"/>
                  <a:pt x="121" y="136"/>
                  <a:pt x="125" y="137"/>
                </a:cubicBezTo>
                <a:cubicBezTo>
                  <a:pt x="125" y="137"/>
                  <a:pt x="125" y="138"/>
                  <a:pt x="126" y="139"/>
                </a:cubicBezTo>
                <a:cubicBezTo>
                  <a:pt x="126" y="139"/>
                  <a:pt x="126" y="139"/>
                  <a:pt x="126" y="139"/>
                </a:cubicBezTo>
                <a:close/>
                <a:moveTo>
                  <a:pt x="127" y="142"/>
                </a:moveTo>
                <a:cubicBezTo>
                  <a:pt x="123" y="140"/>
                  <a:pt x="119" y="139"/>
                  <a:pt x="115" y="137"/>
                </a:cubicBezTo>
                <a:cubicBezTo>
                  <a:pt x="109" y="135"/>
                  <a:pt x="103" y="133"/>
                  <a:pt x="97" y="131"/>
                </a:cubicBezTo>
                <a:cubicBezTo>
                  <a:pt x="94" y="130"/>
                  <a:pt x="91" y="129"/>
                  <a:pt x="88" y="127"/>
                </a:cubicBezTo>
                <a:cubicBezTo>
                  <a:pt x="90" y="128"/>
                  <a:pt x="92" y="128"/>
                  <a:pt x="94" y="129"/>
                </a:cubicBezTo>
                <a:cubicBezTo>
                  <a:pt x="101" y="131"/>
                  <a:pt x="109" y="133"/>
                  <a:pt x="115" y="136"/>
                </a:cubicBezTo>
                <a:cubicBezTo>
                  <a:pt x="119" y="138"/>
                  <a:pt x="123" y="140"/>
                  <a:pt x="127" y="141"/>
                </a:cubicBezTo>
                <a:cubicBezTo>
                  <a:pt x="127" y="141"/>
                  <a:pt x="127" y="141"/>
                  <a:pt x="127" y="142"/>
                </a:cubicBezTo>
                <a:close/>
                <a:moveTo>
                  <a:pt x="130" y="147"/>
                </a:moveTo>
                <a:cubicBezTo>
                  <a:pt x="125" y="145"/>
                  <a:pt x="121" y="144"/>
                  <a:pt x="116" y="142"/>
                </a:cubicBezTo>
                <a:cubicBezTo>
                  <a:pt x="110" y="139"/>
                  <a:pt x="103" y="137"/>
                  <a:pt x="97" y="134"/>
                </a:cubicBezTo>
                <a:cubicBezTo>
                  <a:pt x="96" y="134"/>
                  <a:pt x="96" y="134"/>
                  <a:pt x="95" y="134"/>
                </a:cubicBezTo>
                <a:cubicBezTo>
                  <a:pt x="101" y="136"/>
                  <a:pt x="107" y="137"/>
                  <a:pt x="113" y="140"/>
                </a:cubicBezTo>
                <a:cubicBezTo>
                  <a:pt x="118" y="141"/>
                  <a:pt x="123" y="143"/>
                  <a:pt x="128" y="144"/>
                </a:cubicBezTo>
                <a:cubicBezTo>
                  <a:pt x="129" y="145"/>
                  <a:pt x="129" y="146"/>
                  <a:pt x="130" y="147"/>
                </a:cubicBezTo>
                <a:close/>
                <a:moveTo>
                  <a:pt x="81" y="130"/>
                </a:moveTo>
                <a:cubicBezTo>
                  <a:pt x="85" y="131"/>
                  <a:pt x="89" y="133"/>
                  <a:pt x="93" y="134"/>
                </a:cubicBezTo>
                <a:cubicBezTo>
                  <a:pt x="100" y="136"/>
                  <a:pt x="106" y="139"/>
                  <a:pt x="113" y="141"/>
                </a:cubicBezTo>
                <a:cubicBezTo>
                  <a:pt x="119" y="144"/>
                  <a:pt x="125" y="145"/>
                  <a:pt x="130" y="148"/>
                </a:cubicBezTo>
                <a:cubicBezTo>
                  <a:pt x="130" y="148"/>
                  <a:pt x="130" y="148"/>
                  <a:pt x="130" y="148"/>
                </a:cubicBezTo>
                <a:cubicBezTo>
                  <a:pt x="125" y="145"/>
                  <a:pt x="118" y="144"/>
                  <a:pt x="112" y="142"/>
                </a:cubicBezTo>
                <a:cubicBezTo>
                  <a:pt x="106" y="139"/>
                  <a:pt x="100" y="138"/>
                  <a:pt x="94" y="135"/>
                </a:cubicBezTo>
                <a:cubicBezTo>
                  <a:pt x="87" y="133"/>
                  <a:pt x="80" y="131"/>
                  <a:pt x="73" y="129"/>
                </a:cubicBezTo>
                <a:cubicBezTo>
                  <a:pt x="68" y="127"/>
                  <a:pt x="62" y="124"/>
                  <a:pt x="56" y="123"/>
                </a:cubicBezTo>
                <a:cubicBezTo>
                  <a:pt x="56" y="122"/>
                  <a:pt x="56" y="122"/>
                  <a:pt x="56" y="121"/>
                </a:cubicBezTo>
                <a:cubicBezTo>
                  <a:pt x="58" y="122"/>
                  <a:pt x="60" y="122"/>
                  <a:pt x="62" y="123"/>
                </a:cubicBezTo>
                <a:cubicBezTo>
                  <a:pt x="63" y="123"/>
                  <a:pt x="63" y="123"/>
                  <a:pt x="63" y="123"/>
                </a:cubicBezTo>
                <a:cubicBezTo>
                  <a:pt x="67" y="124"/>
                  <a:pt x="70" y="126"/>
                  <a:pt x="73" y="127"/>
                </a:cubicBezTo>
                <a:cubicBezTo>
                  <a:pt x="76" y="128"/>
                  <a:pt x="78" y="129"/>
                  <a:pt x="81" y="130"/>
                </a:cubicBezTo>
                <a:close/>
                <a:moveTo>
                  <a:pt x="75" y="130"/>
                </a:moveTo>
                <a:cubicBezTo>
                  <a:pt x="75" y="130"/>
                  <a:pt x="76" y="130"/>
                  <a:pt x="76" y="131"/>
                </a:cubicBezTo>
                <a:cubicBezTo>
                  <a:pt x="76" y="130"/>
                  <a:pt x="76" y="130"/>
                  <a:pt x="76" y="130"/>
                </a:cubicBezTo>
                <a:cubicBezTo>
                  <a:pt x="72" y="129"/>
                  <a:pt x="69" y="128"/>
                  <a:pt x="66" y="127"/>
                </a:cubicBezTo>
                <a:cubicBezTo>
                  <a:pt x="69" y="128"/>
                  <a:pt x="72" y="129"/>
                  <a:pt x="75" y="130"/>
                </a:cubicBezTo>
                <a:close/>
                <a:moveTo>
                  <a:pt x="131" y="153"/>
                </a:moveTo>
                <a:cubicBezTo>
                  <a:pt x="120" y="147"/>
                  <a:pt x="108" y="143"/>
                  <a:pt x="96" y="138"/>
                </a:cubicBezTo>
                <a:cubicBezTo>
                  <a:pt x="91" y="136"/>
                  <a:pt x="87" y="134"/>
                  <a:pt x="82" y="133"/>
                </a:cubicBezTo>
                <a:cubicBezTo>
                  <a:pt x="87" y="134"/>
                  <a:pt x="91" y="135"/>
                  <a:pt x="95" y="137"/>
                </a:cubicBezTo>
                <a:cubicBezTo>
                  <a:pt x="102" y="139"/>
                  <a:pt x="109" y="141"/>
                  <a:pt x="115" y="143"/>
                </a:cubicBezTo>
                <a:cubicBezTo>
                  <a:pt x="119" y="144"/>
                  <a:pt x="122" y="146"/>
                  <a:pt x="126" y="147"/>
                </a:cubicBezTo>
                <a:cubicBezTo>
                  <a:pt x="127" y="148"/>
                  <a:pt x="129" y="149"/>
                  <a:pt x="130" y="149"/>
                </a:cubicBezTo>
                <a:cubicBezTo>
                  <a:pt x="131" y="150"/>
                  <a:pt x="131" y="152"/>
                  <a:pt x="131" y="153"/>
                </a:cubicBezTo>
                <a:close/>
                <a:moveTo>
                  <a:pt x="63" y="130"/>
                </a:moveTo>
                <a:cubicBezTo>
                  <a:pt x="67" y="131"/>
                  <a:pt x="70" y="132"/>
                  <a:pt x="73" y="133"/>
                </a:cubicBezTo>
                <a:cubicBezTo>
                  <a:pt x="80" y="135"/>
                  <a:pt x="87" y="138"/>
                  <a:pt x="94" y="141"/>
                </a:cubicBezTo>
                <a:cubicBezTo>
                  <a:pt x="100" y="143"/>
                  <a:pt x="107" y="146"/>
                  <a:pt x="114" y="149"/>
                </a:cubicBezTo>
                <a:cubicBezTo>
                  <a:pt x="120" y="151"/>
                  <a:pt x="126" y="153"/>
                  <a:pt x="132" y="155"/>
                </a:cubicBezTo>
                <a:cubicBezTo>
                  <a:pt x="132" y="156"/>
                  <a:pt x="132" y="158"/>
                  <a:pt x="132" y="159"/>
                </a:cubicBezTo>
                <a:cubicBezTo>
                  <a:pt x="121" y="152"/>
                  <a:pt x="109" y="148"/>
                  <a:pt x="97" y="143"/>
                </a:cubicBezTo>
                <a:cubicBezTo>
                  <a:pt x="90" y="140"/>
                  <a:pt x="84" y="137"/>
                  <a:pt x="77" y="135"/>
                </a:cubicBezTo>
                <a:cubicBezTo>
                  <a:pt x="71" y="133"/>
                  <a:pt x="64" y="131"/>
                  <a:pt x="58" y="127"/>
                </a:cubicBezTo>
                <a:cubicBezTo>
                  <a:pt x="55" y="125"/>
                  <a:pt x="62" y="129"/>
                  <a:pt x="63" y="130"/>
                </a:cubicBezTo>
                <a:close/>
                <a:moveTo>
                  <a:pt x="133" y="164"/>
                </a:moveTo>
                <a:cubicBezTo>
                  <a:pt x="128" y="161"/>
                  <a:pt x="122" y="160"/>
                  <a:pt x="117" y="157"/>
                </a:cubicBezTo>
                <a:cubicBezTo>
                  <a:pt x="110" y="155"/>
                  <a:pt x="104" y="152"/>
                  <a:pt x="97" y="149"/>
                </a:cubicBezTo>
                <a:cubicBezTo>
                  <a:pt x="95" y="148"/>
                  <a:pt x="93" y="146"/>
                  <a:pt x="91" y="145"/>
                </a:cubicBezTo>
                <a:cubicBezTo>
                  <a:pt x="92" y="146"/>
                  <a:pt x="94" y="146"/>
                  <a:pt x="96" y="147"/>
                </a:cubicBezTo>
                <a:cubicBezTo>
                  <a:pt x="103" y="149"/>
                  <a:pt x="110" y="151"/>
                  <a:pt x="117" y="154"/>
                </a:cubicBezTo>
                <a:cubicBezTo>
                  <a:pt x="122" y="156"/>
                  <a:pt x="127" y="158"/>
                  <a:pt x="132" y="160"/>
                </a:cubicBezTo>
                <a:cubicBezTo>
                  <a:pt x="133" y="161"/>
                  <a:pt x="133" y="163"/>
                  <a:pt x="133" y="164"/>
                </a:cubicBezTo>
                <a:close/>
                <a:moveTo>
                  <a:pt x="129" y="163"/>
                </a:moveTo>
                <a:cubicBezTo>
                  <a:pt x="129" y="163"/>
                  <a:pt x="129" y="163"/>
                  <a:pt x="129" y="163"/>
                </a:cubicBezTo>
                <a:cubicBezTo>
                  <a:pt x="129" y="163"/>
                  <a:pt x="129" y="163"/>
                  <a:pt x="129" y="163"/>
                </a:cubicBezTo>
                <a:close/>
                <a:moveTo>
                  <a:pt x="131" y="164"/>
                </a:moveTo>
                <a:cubicBezTo>
                  <a:pt x="131" y="164"/>
                  <a:pt x="131" y="164"/>
                  <a:pt x="131" y="164"/>
                </a:cubicBezTo>
                <a:cubicBezTo>
                  <a:pt x="131" y="164"/>
                  <a:pt x="131" y="164"/>
                  <a:pt x="131" y="164"/>
                </a:cubicBezTo>
                <a:close/>
                <a:moveTo>
                  <a:pt x="133" y="165"/>
                </a:moveTo>
                <a:cubicBezTo>
                  <a:pt x="133" y="166"/>
                  <a:pt x="133" y="167"/>
                  <a:pt x="133" y="168"/>
                </a:cubicBezTo>
                <a:cubicBezTo>
                  <a:pt x="131" y="166"/>
                  <a:pt x="129" y="165"/>
                  <a:pt x="127" y="164"/>
                </a:cubicBezTo>
                <a:cubicBezTo>
                  <a:pt x="121" y="162"/>
                  <a:pt x="115" y="160"/>
                  <a:pt x="109" y="157"/>
                </a:cubicBezTo>
                <a:cubicBezTo>
                  <a:pt x="106" y="155"/>
                  <a:pt x="101" y="154"/>
                  <a:pt x="97" y="152"/>
                </a:cubicBezTo>
                <a:cubicBezTo>
                  <a:pt x="100" y="153"/>
                  <a:pt x="102" y="154"/>
                  <a:pt x="105" y="155"/>
                </a:cubicBezTo>
                <a:cubicBezTo>
                  <a:pt x="114" y="158"/>
                  <a:pt x="123" y="162"/>
                  <a:pt x="133" y="165"/>
                </a:cubicBezTo>
                <a:close/>
                <a:moveTo>
                  <a:pt x="132" y="170"/>
                </a:moveTo>
                <a:cubicBezTo>
                  <a:pt x="132" y="171"/>
                  <a:pt x="132" y="171"/>
                  <a:pt x="132" y="172"/>
                </a:cubicBezTo>
                <a:cubicBezTo>
                  <a:pt x="130" y="170"/>
                  <a:pt x="127" y="170"/>
                  <a:pt x="124" y="169"/>
                </a:cubicBezTo>
                <a:cubicBezTo>
                  <a:pt x="119" y="167"/>
                  <a:pt x="115" y="164"/>
                  <a:pt x="110" y="162"/>
                </a:cubicBezTo>
                <a:cubicBezTo>
                  <a:pt x="105" y="160"/>
                  <a:pt x="100" y="159"/>
                  <a:pt x="96" y="157"/>
                </a:cubicBezTo>
                <a:cubicBezTo>
                  <a:pt x="95" y="156"/>
                  <a:pt x="94" y="156"/>
                  <a:pt x="93" y="156"/>
                </a:cubicBezTo>
                <a:cubicBezTo>
                  <a:pt x="97" y="157"/>
                  <a:pt x="102" y="159"/>
                  <a:pt x="106" y="160"/>
                </a:cubicBezTo>
                <a:cubicBezTo>
                  <a:pt x="111" y="161"/>
                  <a:pt x="116" y="163"/>
                  <a:pt x="121" y="165"/>
                </a:cubicBezTo>
                <a:cubicBezTo>
                  <a:pt x="125" y="166"/>
                  <a:pt x="129" y="168"/>
                  <a:pt x="132" y="170"/>
                </a:cubicBezTo>
                <a:close/>
                <a:moveTo>
                  <a:pt x="90" y="160"/>
                </a:moveTo>
                <a:cubicBezTo>
                  <a:pt x="93" y="161"/>
                  <a:pt x="96" y="161"/>
                  <a:pt x="99" y="162"/>
                </a:cubicBezTo>
                <a:cubicBezTo>
                  <a:pt x="103" y="163"/>
                  <a:pt x="107" y="165"/>
                  <a:pt x="111" y="167"/>
                </a:cubicBezTo>
                <a:cubicBezTo>
                  <a:pt x="117" y="169"/>
                  <a:pt x="124" y="173"/>
                  <a:pt x="131" y="173"/>
                </a:cubicBezTo>
                <a:cubicBezTo>
                  <a:pt x="130" y="175"/>
                  <a:pt x="128" y="176"/>
                  <a:pt x="126" y="177"/>
                </a:cubicBezTo>
                <a:cubicBezTo>
                  <a:pt x="120" y="177"/>
                  <a:pt x="115" y="174"/>
                  <a:pt x="110" y="171"/>
                </a:cubicBezTo>
                <a:cubicBezTo>
                  <a:pt x="111" y="171"/>
                  <a:pt x="112" y="172"/>
                  <a:pt x="112" y="172"/>
                </a:cubicBezTo>
                <a:cubicBezTo>
                  <a:pt x="113" y="172"/>
                  <a:pt x="115" y="173"/>
                  <a:pt x="116" y="173"/>
                </a:cubicBezTo>
                <a:cubicBezTo>
                  <a:pt x="116" y="173"/>
                  <a:pt x="120" y="175"/>
                  <a:pt x="120" y="175"/>
                </a:cubicBezTo>
                <a:cubicBezTo>
                  <a:pt x="119" y="175"/>
                  <a:pt x="119" y="176"/>
                  <a:pt x="120" y="176"/>
                </a:cubicBezTo>
                <a:cubicBezTo>
                  <a:pt x="120" y="176"/>
                  <a:pt x="120" y="176"/>
                  <a:pt x="120" y="176"/>
                </a:cubicBezTo>
                <a:cubicBezTo>
                  <a:pt x="121" y="176"/>
                  <a:pt x="121" y="176"/>
                  <a:pt x="120" y="175"/>
                </a:cubicBezTo>
                <a:cubicBezTo>
                  <a:pt x="119" y="174"/>
                  <a:pt x="117" y="173"/>
                  <a:pt x="115" y="172"/>
                </a:cubicBezTo>
                <a:cubicBezTo>
                  <a:pt x="113" y="171"/>
                  <a:pt x="111" y="171"/>
                  <a:pt x="109" y="170"/>
                </a:cubicBezTo>
                <a:cubicBezTo>
                  <a:pt x="107" y="169"/>
                  <a:pt x="112" y="171"/>
                  <a:pt x="112" y="171"/>
                </a:cubicBezTo>
                <a:cubicBezTo>
                  <a:pt x="115" y="172"/>
                  <a:pt x="119" y="173"/>
                  <a:pt x="122" y="175"/>
                </a:cubicBezTo>
                <a:cubicBezTo>
                  <a:pt x="124" y="175"/>
                  <a:pt x="126" y="176"/>
                  <a:pt x="128" y="176"/>
                </a:cubicBezTo>
                <a:cubicBezTo>
                  <a:pt x="128" y="176"/>
                  <a:pt x="128" y="175"/>
                  <a:pt x="128" y="175"/>
                </a:cubicBezTo>
                <a:cubicBezTo>
                  <a:pt x="126" y="173"/>
                  <a:pt x="123" y="173"/>
                  <a:pt x="121" y="171"/>
                </a:cubicBezTo>
                <a:cubicBezTo>
                  <a:pt x="117" y="170"/>
                  <a:pt x="114" y="169"/>
                  <a:pt x="111" y="167"/>
                </a:cubicBezTo>
                <a:cubicBezTo>
                  <a:pt x="107" y="166"/>
                  <a:pt x="103" y="164"/>
                  <a:pt x="98" y="162"/>
                </a:cubicBezTo>
                <a:cubicBezTo>
                  <a:pt x="96" y="162"/>
                  <a:pt x="94" y="161"/>
                  <a:pt x="92" y="161"/>
                </a:cubicBezTo>
                <a:cubicBezTo>
                  <a:pt x="92" y="160"/>
                  <a:pt x="91" y="160"/>
                  <a:pt x="90" y="160"/>
                </a:cubicBezTo>
                <a:close/>
                <a:moveTo>
                  <a:pt x="96" y="163"/>
                </a:moveTo>
                <a:cubicBezTo>
                  <a:pt x="97" y="163"/>
                  <a:pt x="99" y="163"/>
                  <a:pt x="100" y="164"/>
                </a:cubicBezTo>
                <a:cubicBezTo>
                  <a:pt x="106" y="166"/>
                  <a:pt x="111" y="168"/>
                  <a:pt x="117" y="171"/>
                </a:cubicBezTo>
                <a:cubicBezTo>
                  <a:pt x="119" y="172"/>
                  <a:pt x="122" y="173"/>
                  <a:pt x="124" y="174"/>
                </a:cubicBezTo>
                <a:cubicBezTo>
                  <a:pt x="128" y="175"/>
                  <a:pt x="125" y="175"/>
                  <a:pt x="124" y="175"/>
                </a:cubicBezTo>
                <a:cubicBezTo>
                  <a:pt x="123" y="174"/>
                  <a:pt x="121" y="174"/>
                  <a:pt x="120" y="173"/>
                </a:cubicBezTo>
                <a:cubicBezTo>
                  <a:pt x="116" y="171"/>
                  <a:pt x="112" y="170"/>
                  <a:pt x="107" y="169"/>
                </a:cubicBezTo>
                <a:cubicBezTo>
                  <a:pt x="107" y="168"/>
                  <a:pt x="107" y="169"/>
                  <a:pt x="107" y="169"/>
                </a:cubicBezTo>
                <a:cubicBezTo>
                  <a:pt x="104" y="166"/>
                  <a:pt x="100" y="164"/>
                  <a:pt x="96" y="163"/>
                </a:cubicBezTo>
                <a:close/>
                <a:moveTo>
                  <a:pt x="80" y="151"/>
                </a:moveTo>
                <a:cubicBezTo>
                  <a:pt x="87" y="155"/>
                  <a:pt x="96" y="158"/>
                  <a:pt x="104" y="161"/>
                </a:cubicBezTo>
                <a:cubicBezTo>
                  <a:pt x="112" y="164"/>
                  <a:pt x="120" y="168"/>
                  <a:pt x="127" y="171"/>
                </a:cubicBezTo>
                <a:cubicBezTo>
                  <a:pt x="128" y="171"/>
                  <a:pt x="129" y="172"/>
                  <a:pt x="130" y="172"/>
                </a:cubicBezTo>
                <a:cubicBezTo>
                  <a:pt x="129" y="172"/>
                  <a:pt x="128" y="172"/>
                  <a:pt x="127" y="172"/>
                </a:cubicBezTo>
                <a:cubicBezTo>
                  <a:pt x="125" y="171"/>
                  <a:pt x="123" y="171"/>
                  <a:pt x="121" y="170"/>
                </a:cubicBezTo>
                <a:cubicBezTo>
                  <a:pt x="117" y="168"/>
                  <a:pt x="113" y="167"/>
                  <a:pt x="110" y="165"/>
                </a:cubicBezTo>
                <a:cubicBezTo>
                  <a:pt x="102" y="162"/>
                  <a:pt x="94" y="160"/>
                  <a:pt x="86" y="158"/>
                </a:cubicBezTo>
                <a:cubicBezTo>
                  <a:pt x="83" y="156"/>
                  <a:pt x="81" y="154"/>
                  <a:pt x="80" y="151"/>
                </a:cubicBezTo>
                <a:close/>
                <a:moveTo>
                  <a:pt x="79" y="146"/>
                </a:moveTo>
                <a:cubicBezTo>
                  <a:pt x="79" y="146"/>
                  <a:pt x="79" y="146"/>
                  <a:pt x="79" y="145"/>
                </a:cubicBezTo>
                <a:cubicBezTo>
                  <a:pt x="80" y="146"/>
                  <a:pt x="82" y="147"/>
                  <a:pt x="84" y="147"/>
                </a:cubicBezTo>
                <a:cubicBezTo>
                  <a:pt x="85" y="148"/>
                  <a:pt x="85" y="148"/>
                  <a:pt x="86" y="148"/>
                </a:cubicBezTo>
                <a:cubicBezTo>
                  <a:pt x="90" y="150"/>
                  <a:pt x="95" y="152"/>
                  <a:pt x="99" y="154"/>
                </a:cubicBezTo>
                <a:cubicBezTo>
                  <a:pt x="109" y="158"/>
                  <a:pt x="120" y="162"/>
                  <a:pt x="129" y="166"/>
                </a:cubicBezTo>
                <a:cubicBezTo>
                  <a:pt x="130" y="167"/>
                  <a:pt x="131" y="168"/>
                  <a:pt x="132" y="169"/>
                </a:cubicBezTo>
                <a:cubicBezTo>
                  <a:pt x="131" y="168"/>
                  <a:pt x="129" y="167"/>
                  <a:pt x="128" y="167"/>
                </a:cubicBezTo>
                <a:cubicBezTo>
                  <a:pt x="126" y="166"/>
                  <a:pt x="125" y="165"/>
                  <a:pt x="123" y="165"/>
                </a:cubicBezTo>
                <a:cubicBezTo>
                  <a:pt x="118" y="163"/>
                  <a:pt x="113" y="161"/>
                  <a:pt x="108" y="160"/>
                </a:cubicBezTo>
                <a:cubicBezTo>
                  <a:pt x="99" y="157"/>
                  <a:pt x="89" y="155"/>
                  <a:pt x="80" y="150"/>
                </a:cubicBezTo>
                <a:cubicBezTo>
                  <a:pt x="80" y="150"/>
                  <a:pt x="80" y="150"/>
                  <a:pt x="80" y="151"/>
                </a:cubicBezTo>
                <a:cubicBezTo>
                  <a:pt x="79" y="149"/>
                  <a:pt x="79" y="148"/>
                  <a:pt x="79" y="146"/>
                </a:cubicBezTo>
                <a:close/>
                <a:moveTo>
                  <a:pt x="78" y="141"/>
                </a:moveTo>
                <a:cubicBezTo>
                  <a:pt x="78" y="141"/>
                  <a:pt x="78" y="142"/>
                  <a:pt x="78" y="142"/>
                </a:cubicBezTo>
                <a:cubicBezTo>
                  <a:pt x="81" y="142"/>
                  <a:pt x="84" y="143"/>
                  <a:pt x="86" y="144"/>
                </a:cubicBezTo>
                <a:cubicBezTo>
                  <a:pt x="88" y="145"/>
                  <a:pt x="89" y="145"/>
                  <a:pt x="90" y="146"/>
                </a:cubicBezTo>
                <a:cubicBezTo>
                  <a:pt x="99" y="151"/>
                  <a:pt x="108" y="155"/>
                  <a:pt x="117" y="159"/>
                </a:cubicBezTo>
                <a:cubicBezTo>
                  <a:pt x="108" y="155"/>
                  <a:pt x="98" y="152"/>
                  <a:pt x="88" y="149"/>
                </a:cubicBezTo>
                <a:cubicBezTo>
                  <a:pt x="86" y="148"/>
                  <a:pt x="84" y="147"/>
                  <a:pt x="81" y="145"/>
                </a:cubicBezTo>
                <a:cubicBezTo>
                  <a:pt x="81" y="145"/>
                  <a:pt x="80" y="145"/>
                  <a:pt x="80" y="145"/>
                </a:cubicBezTo>
                <a:cubicBezTo>
                  <a:pt x="80" y="145"/>
                  <a:pt x="79" y="144"/>
                  <a:pt x="79" y="144"/>
                </a:cubicBezTo>
                <a:cubicBezTo>
                  <a:pt x="79" y="143"/>
                  <a:pt x="78" y="142"/>
                  <a:pt x="78" y="141"/>
                </a:cubicBezTo>
                <a:close/>
                <a:moveTo>
                  <a:pt x="77" y="139"/>
                </a:moveTo>
                <a:cubicBezTo>
                  <a:pt x="79" y="140"/>
                  <a:pt x="81" y="141"/>
                  <a:pt x="83" y="143"/>
                </a:cubicBezTo>
                <a:cubicBezTo>
                  <a:pt x="82" y="142"/>
                  <a:pt x="80" y="141"/>
                  <a:pt x="78" y="141"/>
                </a:cubicBezTo>
                <a:cubicBezTo>
                  <a:pt x="77" y="140"/>
                  <a:pt x="77" y="140"/>
                  <a:pt x="77" y="139"/>
                </a:cubicBezTo>
                <a:close/>
                <a:moveTo>
                  <a:pt x="58" y="128"/>
                </a:moveTo>
                <a:cubicBezTo>
                  <a:pt x="62" y="130"/>
                  <a:pt x="66" y="132"/>
                  <a:pt x="71" y="133"/>
                </a:cubicBezTo>
                <a:cubicBezTo>
                  <a:pt x="77" y="136"/>
                  <a:pt x="84" y="138"/>
                  <a:pt x="90" y="141"/>
                </a:cubicBezTo>
                <a:cubicBezTo>
                  <a:pt x="104" y="147"/>
                  <a:pt x="118" y="151"/>
                  <a:pt x="131" y="158"/>
                </a:cubicBezTo>
                <a:cubicBezTo>
                  <a:pt x="131" y="159"/>
                  <a:pt x="132" y="159"/>
                  <a:pt x="132" y="159"/>
                </a:cubicBezTo>
                <a:cubicBezTo>
                  <a:pt x="132" y="159"/>
                  <a:pt x="132" y="159"/>
                  <a:pt x="131" y="159"/>
                </a:cubicBezTo>
                <a:cubicBezTo>
                  <a:pt x="129" y="158"/>
                  <a:pt x="128" y="158"/>
                  <a:pt x="126" y="157"/>
                </a:cubicBezTo>
                <a:cubicBezTo>
                  <a:pt x="123" y="156"/>
                  <a:pt x="120" y="155"/>
                  <a:pt x="117" y="153"/>
                </a:cubicBezTo>
                <a:cubicBezTo>
                  <a:pt x="110" y="151"/>
                  <a:pt x="103" y="149"/>
                  <a:pt x="96" y="146"/>
                </a:cubicBezTo>
                <a:cubicBezTo>
                  <a:pt x="94" y="145"/>
                  <a:pt x="91" y="145"/>
                  <a:pt x="88" y="144"/>
                </a:cubicBezTo>
                <a:cubicBezTo>
                  <a:pt x="85" y="142"/>
                  <a:pt x="81" y="140"/>
                  <a:pt x="78" y="139"/>
                </a:cubicBezTo>
                <a:cubicBezTo>
                  <a:pt x="77" y="138"/>
                  <a:pt x="76" y="138"/>
                  <a:pt x="75" y="138"/>
                </a:cubicBezTo>
                <a:cubicBezTo>
                  <a:pt x="75" y="138"/>
                  <a:pt x="75" y="137"/>
                  <a:pt x="75" y="137"/>
                </a:cubicBezTo>
                <a:cubicBezTo>
                  <a:pt x="71" y="134"/>
                  <a:pt x="62" y="132"/>
                  <a:pt x="58" y="128"/>
                </a:cubicBezTo>
                <a:close/>
                <a:moveTo>
                  <a:pt x="56" y="124"/>
                </a:moveTo>
                <a:cubicBezTo>
                  <a:pt x="56" y="124"/>
                  <a:pt x="57" y="124"/>
                  <a:pt x="57" y="124"/>
                </a:cubicBezTo>
                <a:cubicBezTo>
                  <a:pt x="57" y="124"/>
                  <a:pt x="57" y="124"/>
                  <a:pt x="58" y="124"/>
                </a:cubicBezTo>
                <a:cubicBezTo>
                  <a:pt x="63" y="126"/>
                  <a:pt x="68" y="129"/>
                  <a:pt x="74" y="130"/>
                </a:cubicBezTo>
                <a:cubicBezTo>
                  <a:pt x="81" y="132"/>
                  <a:pt x="87" y="135"/>
                  <a:pt x="94" y="138"/>
                </a:cubicBezTo>
                <a:cubicBezTo>
                  <a:pt x="106" y="143"/>
                  <a:pt x="120" y="147"/>
                  <a:pt x="131" y="154"/>
                </a:cubicBezTo>
                <a:cubicBezTo>
                  <a:pt x="131" y="154"/>
                  <a:pt x="132" y="154"/>
                  <a:pt x="132" y="154"/>
                </a:cubicBezTo>
                <a:cubicBezTo>
                  <a:pt x="126" y="152"/>
                  <a:pt x="121" y="150"/>
                  <a:pt x="116" y="148"/>
                </a:cubicBezTo>
                <a:cubicBezTo>
                  <a:pt x="109" y="146"/>
                  <a:pt x="102" y="143"/>
                  <a:pt x="95" y="141"/>
                </a:cubicBezTo>
                <a:cubicBezTo>
                  <a:pt x="89" y="138"/>
                  <a:pt x="82" y="135"/>
                  <a:pt x="75" y="133"/>
                </a:cubicBezTo>
                <a:cubicBezTo>
                  <a:pt x="69" y="131"/>
                  <a:pt x="63" y="128"/>
                  <a:pt x="57" y="126"/>
                </a:cubicBezTo>
                <a:cubicBezTo>
                  <a:pt x="56" y="125"/>
                  <a:pt x="56" y="125"/>
                  <a:pt x="56" y="124"/>
                </a:cubicBezTo>
                <a:close/>
                <a:moveTo>
                  <a:pt x="57" y="120"/>
                </a:moveTo>
                <a:cubicBezTo>
                  <a:pt x="57" y="120"/>
                  <a:pt x="57" y="119"/>
                  <a:pt x="57" y="119"/>
                </a:cubicBezTo>
                <a:cubicBezTo>
                  <a:pt x="63" y="121"/>
                  <a:pt x="68" y="122"/>
                  <a:pt x="74" y="123"/>
                </a:cubicBezTo>
                <a:cubicBezTo>
                  <a:pt x="74" y="124"/>
                  <a:pt x="75" y="124"/>
                  <a:pt x="75" y="124"/>
                </a:cubicBezTo>
                <a:cubicBezTo>
                  <a:pt x="76" y="124"/>
                  <a:pt x="76" y="124"/>
                  <a:pt x="77" y="124"/>
                </a:cubicBezTo>
                <a:cubicBezTo>
                  <a:pt x="84" y="127"/>
                  <a:pt x="91" y="129"/>
                  <a:pt x="99" y="132"/>
                </a:cubicBezTo>
                <a:cubicBezTo>
                  <a:pt x="105" y="134"/>
                  <a:pt x="111" y="137"/>
                  <a:pt x="117" y="139"/>
                </a:cubicBezTo>
                <a:cubicBezTo>
                  <a:pt x="120" y="140"/>
                  <a:pt x="124" y="141"/>
                  <a:pt x="127" y="142"/>
                </a:cubicBezTo>
                <a:cubicBezTo>
                  <a:pt x="127" y="143"/>
                  <a:pt x="126" y="143"/>
                  <a:pt x="125" y="142"/>
                </a:cubicBezTo>
                <a:cubicBezTo>
                  <a:pt x="124" y="142"/>
                  <a:pt x="124" y="142"/>
                  <a:pt x="123" y="142"/>
                </a:cubicBezTo>
                <a:cubicBezTo>
                  <a:pt x="122" y="142"/>
                  <a:pt x="120" y="141"/>
                  <a:pt x="119" y="141"/>
                </a:cubicBezTo>
                <a:cubicBezTo>
                  <a:pt x="112" y="138"/>
                  <a:pt x="105" y="136"/>
                  <a:pt x="97" y="134"/>
                </a:cubicBezTo>
                <a:cubicBezTo>
                  <a:pt x="93" y="133"/>
                  <a:pt x="89" y="131"/>
                  <a:pt x="85" y="130"/>
                </a:cubicBezTo>
                <a:cubicBezTo>
                  <a:pt x="77" y="127"/>
                  <a:pt x="68" y="123"/>
                  <a:pt x="59" y="121"/>
                </a:cubicBezTo>
                <a:cubicBezTo>
                  <a:pt x="59" y="121"/>
                  <a:pt x="58" y="121"/>
                  <a:pt x="58" y="121"/>
                </a:cubicBezTo>
                <a:cubicBezTo>
                  <a:pt x="58" y="121"/>
                  <a:pt x="57" y="121"/>
                  <a:pt x="57" y="120"/>
                </a:cubicBezTo>
                <a:close/>
                <a:moveTo>
                  <a:pt x="60" y="119"/>
                </a:moveTo>
                <a:cubicBezTo>
                  <a:pt x="57" y="118"/>
                  <a:pt x="62" y="119"/>
                  <a:pt x="62" y="120"/>
                </a:cubicBezTo>
                <a:cubicBezTo>
                  <a:pt x="64" y="120"/>
                  <a:pt x="66" y="120"/>
                  <a:pt x="67" y="121"/>
                </a:cubicBezTo>
                <a:cubicBezTo>
                  <a:pt x="68" y="121"/>
                  <a:pt x="69" y="122"/>
                  <a:pt x="70" y="122"/>
                </a:cubicBezTo>
                <a:cubicBezTo>
                  <a:pt x="67" y="121"/>
                  <a:pt x="63" y="120"/>
                  <a:pt x="60" y="119"/>
                </a:cubicBezTo>
                <a:close/>
                <a:moveTo>
                  <a:pt x="58" y="118"/>
                </a:moveTo>
                <a:cubicBezTo>
                  <a:pt x="58" y="117"/>
                  <a:pt x="59" y="117"/>
                  <a:pt x="59" y="116"/>
                </a:cubicBezTo>
                <a:cubicBezTo>
                  <a:pt x="67" y="120"/>
                  <a:pt x="76" y="121"/>
                  <a:pt x="84" y="123"/>
                </a:cubicBezTo>
                <a:cubicBezTo>
                  <a:pt x="86" y="124"/>
                  <a:pt x="89" y="125"/>
                  <a:pt x="92" y="125"/>
                </a:cubicBezTo>
                <a:cubicBezTo>
                  <a:pt x="99" y="128"/>
                  <a:pt x="106" y="131"/>
                  <a:pt x="113" y="134"/>
                </a:cubicBezTo>
                <a:cubicBezTo>
                  <a:pt x="117" y="135"/>
                  <a:pt x="120" y="137"/>
                  <a:pt x="124" y="138"/>
                </a:cubicBezTo>
                <a:cubicBezTo>
                  <a:pt x="124" y="139"/>
                  <a:pt x="126" y="139"/>
                  <a:pt x="126" y="140"/>
                </a:cubicBezTo>
                <a:cubicBezTo>
                  <a:pt x="126" y="140"/>
                  <a:pt x="127" y="140"/>
                  <a:pt x="127" y="140"/>
                </a:cubicBezTo>
                <a:cubicBezTo>
                  <a:pt x="126" y="140"/>
                  <a:pt x="126" y="140"/>
                  <a:pt x="126" y="140"/>
                </a:cubicBezTo>
                <a:cubicBezTo>
                  <a:pt x="124" y="139"/>
                  <a:pt x="122" y="139"/>
                  <a:pt x="120" y="138"/>
                </a:cubicBezTo>
                <a:cubicBezTo>
                  <a:pt x="107" y="132"/>
                  <a:pt x="94" y="128"/>
                  <a:pt x="80" y="124"/>
                </a:cubicBezTo>
                <a:cubicBezTo>
                  <a:pt x="80" y="124"/>
                  <a:pt x="80" y="124"/>
                  <a:pt x="79" y="124"/>
                </a:cubicBezTo>
                <a:cubicBezTo>
                  <a:pt x="72" y="121"/>
                  <a:pt x="65" y="119"/>
                  <a:pt x="58" y="118"/>
                </a:cubicBezTo>
                <a:close/>
                <a:moveTo>
                  <a:pt x="61" y="116"/>
                </a:moveTo>
                <a:cubicBezTo>
                  <a:pt x="63" y="117"/>
                  <a:pt x="64" y="117"/>
                  <a:pt x="66" y="118"/>
                </a:cubicBezTo>
                <a:cubicBezTo>
                  <a:pt x="64" y="117"/>
                  <a:pt x="63" y="117"/>
                  <a:pt x="61" y="116"/>
                </a:cubicBezTo>
                <a:close/>
                <a:moveTo>
                  <a:pt x="60" y="115"/>
                </a:moveTo>
                <a:cubicBezTo>
                  <a:pt x="60" y="115"/>
                  <a:pt x="61" y="114"/>
                  <a:pt x="61" y="113"/>
                </a:cubicBezTo>
                <a:cubicBezTo>
                  <a:pt x="74" y="118"/>
                  <a:pt x="88" y="121"/>
                  <a:pt x="100" y="125"/>
                </a:cubicBezTo>
                <a:cubicBezTo>
                  <a:pt x="107" y="127"/>
                  <a:pt x="114" y="129"/>
                  <a:pt x="121" y="133"/>
                </a:cubicBezTo>
                <a:cubicBezTo>
                  <a:pt x="122" y="134"/>
                  <a:pt x="123" y="134"/>
                  <a:pt x="124" y="135"/>
                </a:cubicBezTo>
                <a:cubicBezTo>
                  <a:pt x="124" y="135"/>
                  <a:pt x="124" y="136"/>
                  <a:pt x="125" y="136"/>
                </a:cubicBezTo>
                <a:cubicBezTo>
                  <a:pt x="124" y="136"/>
                  <a:pt x="123" y="135"/>
                  <a:pt x="123" y="135"/>
                </a:cubicBezTo>
                <a:cubicBezTo>
                  <a:pt x="120" y="134"/>
                  <a:pt x="117" y="133"/>
                  <a:pt x="114" y="132"/>
                </a:cubicBezTo>
                <a:cubicBezTo>
                  <a:pt x="102" y="127"/>
                  <a:pt x="90" y="124"/>
                  <a:pt x="77" y="121"/>
                </a:cubicBezTo>
                <a:cubicBezTo>
                  <a:pt x="77" y="121"/>
                  <a:pt x="76" y="120"/>
                  <a:pt x="76" y="120"/>
                </a:cubicBezTo>
                <a:cubicBezTo>
                  <a:pt x="71" y="119"/>
                  <a:pt x="65" y="116"/>
                  <a:pt x="60" y="115"/>
                </a:cubicBezTo>
                <a:close/>
                <a:moveTo>
                  <a:pt x="74" y="117"/>
                </a:moveTo>
                <a:cubicBezTo>
                  <a:pt x="75" y="117"/>
                  <a:pt x="75" y="117"/>
                  <a:pt x="76" y="117"/>
                </a:cubicBezTo>
                <a:cubicBezTo>
                  <a:pt x="80" y="119"/>
                  <a:pt x="84" y="120"/>
                  <a:pt x="87" y="120"/>
                </a:cubicBezTo>
                <a:cubicBezTo>
                  <a:pt x="83" y="119"/>
                  <a:pt x="78" y="118"/>
                  <a:pt x="74" y="117"/>
                </a:cubicBezTo>
                <a:close/>
                <a:moveTo>
                  <a:pt x="62" y="112"/>
                </a:moveTo>
                <a:cubicBezTo>
                  <a:pt x="62" y="112"/>
                  <a:pt x="62" y="111"/>
                  <a:pt x="63" y="111"/>
                </a:cubicBezTo>
                <a:cubicBezTo>
                  <a:pt x="67" y="113"/>
                  <a:pt x="71" y="114"/>
                  <a:pt x="75" y="115"/>
                </a:cubicBezTo>
                <a:cubicBezTo>
                  <a:pt x="80" y="116"/>
                  <a:pt x="86" y="118"/>
                  <a:pt x="91" y="120"/>
                </a:cubicBezTo>
                <a:cubicBezTo>
                  <a:pt x="101" y="123"/>
                  <a:pt x="112" y="126"/>
                  <a:pt x="123" y="131"/>
                </a:cubicBezTo>
                <a:cubicBezTo>
                  <a:pt x="121" y="130"/>
                  <a:pt x="118" y="130"/>
                  <a:pt x="115" y="129"/>
                </a:cubicBezTo>
                <a:cubicBezTo>
                  <a:pt x="113" y="128"/>
                  <a:pt x="110" y="127"/>
                  <a:pt x="108" y="126"/>
                </a:cubicBezTo>
                <a:cubicBezTo>
                  <a:pt x="103" y="124"/>
                  <a:pt x="98" y="123"/>
                  <a:pt x="92" y="121"/>
                </a:cubicBezTo>
                <a:cubicBezTo>
                  <a:pt x="82" y="118"/>
                  <a:pt x="72" y="116"/>
                  <a:pt x="62" y="112"/>
                </a:cubicBezTo>
                <a:close/>
                <a:moveTo>
                  <a:pt x="63" y="107"/>
                </a:moveTo>
                <a:cubicBezTo>
                  <a:pt x="63" y="106"/>
                  <a:pt x="63" y="105"/>
                  <a:pt x="63" y="104"/>
                </a:cubicBezTo>
                <a:cubicBezTo>
                  <a:pt x="63" y="104"/>
                  <a:pt x="63" y="104"/>
                  <a:pt x="63" y="104"/>
                </a:cubicBezTo>
                <a:cubicBezTo>
                  <a:pt x="68" y="106"/>
                  <a:pt x="73" y="108"/>
                  <a:pt x="78" y="110"/>
                </a:cubicBezTo>
                <a:cubicBezTo>
                  <a:pt x="84" y="112"/>
                  <a:pt x="89" y="113"/>
                  <a:pt x="95" y="115"/>
                </a:cubicBezTo>
                <a:cubicBezTo>
                  <a:pt x="100" y="117"/>
                  <a:pt x="106" y="119"/>
                  <a:pt x="111" y="121"/>
                </a:cubicBezTo>
                <a:cubicBezTo>
                  <a:pt x="114" y="122"/>
                  <a:pt x="118" y="123"/>
                  <a:pt x="121" y="125"/>
                </a:cubicBezTo>
                <a:cubicBezTo>
                  <a:pt x="121" y="125"/>
                  <a:pt x="123" y="126"/>
                  <a:pt x="124" y="126"/>
                </a:cubicBezTo>
                <a:cubicBezTo>
                  <a:pt x="124" y="126"/>
                  <a:pt x="124" y="126"/>
                  <a:pt x="124" y="126"/>
                </a:cubicBezTo>
                <a:cubicBezTo>
                  <a:pt x="124" y="126"/>
                  <a:pt x="123" y="126"/>
                  <a:pt x="122" y="125"/>
                </a:cubicBezTo>
                <a:cubicBezTo>
                  <a:pt x="112" y="121"/>
                  <a:pt x="101" y="118"/>
                  <a:pt x="91" y="116"/>
                </a:cubicBezTo>
                <a:cubicBezTo>
                  <a:pt x="85" y="114"/>
                  <a:pt x="79" y="112"/>
                  <a:pt x="73" y="111"/>
                </a:cubicBezTo>
                <a:cubicBezTo>
                  <a:pt x="71" y="110"/>
                  <a:pt x="69" y="110"/>
                  <a:pt x="67" y="109"/>
                </a:cubicBezTo>
                <a:cubicBezTo>
                  <a:pt x="67" y="109"/>
                  <a:pt x="65" y="109"/>
                  <a:pt x="64" y="109"/>
                </a:cubicBezTo>
                <a:cubicBezTo>
                  <a:pt x="64" y="108"/>
                  <a:pt x="65" y="108"/>
                  <a:pt x="64" y="108"/>
                </a:cubicBezTo>
                <a:cubicBezTo>
                  <a:pt x="64" y="108"/>
                  <a:pt x="63" y="108"/>
                  <a:pt x="63" y="107"/>
                </a:cubicBezTo>
                <a:close/>
                <a:moveTo>
                  <a:pt x="63" y="103"/>
                </a:moveTo>
                <a:cubicBezTo>
                  <a:pt x="63" y="102"/>
                  <a:pt x="63" y="101"/>
                  <a:pt x="64" y="100"/>
                </a:cubicBezTo>
                <a:cubicBezTo>
                  <a:pt x="64" y="100"/>
                  <a:pt x="64" y="100"/>
                  <a:pt x="64" y="100"/>
                </a:cubicBezTo>
                <a:cubicBezTo>
                  <a:pt x="64" y="101"/>
                  <a:pt x="65" y="101"/>
                  <a:pt x="65" y="101"/>
                </a:cubicBezTo>
                <a:cubicBezTo>
                  <a:pt x="65" y="101"/>
                  <a:pt x="66" y="102"/>
                  <a:pt x="67" y="102"/>
                </a:cubicBezTo>
                <a:cubicBezTo>
                  <a:pt x="77" y="105"/>
                  <a:pt x="86" y="108"/>
                  <a:pt x="96" y="111"/>
                </a:cubicBezTo>
                <a:cubicBezTo>
                  <a:pt x="101" y="113"/>
                  <a:pt x="106" y="114"/>
                  <a:pt x="111" y="116"/>
                </a:cubicBezTo>
                <a:cubicBezTo>
                  <a:pt x="114" y="117"/>
                  <a:pt x="118" y="119"/>
                  <a:pt x="121" y="120"/>
                </a:cubicBezTo>
                <a:cubicBezTo>
                  <a:pt x="122" y="121"/>
                  <a:pt x="126" y="122"/>
                  <a:pt x="122" y="121"/>
                </a:cubicBezTo>
                <a:cubicBezTo>
                  <a:pt x="112" y="119"/>
                  <a:pt x="103" y="115"/>
                  <a:pt x="93" y="112"/>
                </a:cubicBezTo>
                <a:cubicBezTo>
                  <a:pt x="87" y="111"/>
                  <a:pt x="82" y="110"/>
                  <a:pt x="77" y="108"/>
                </a:cubicBezTo>
                <a:cubicBezTo>
                  <a:pt x="72" y="106"/>
                  <a:pt x="68" y="104"/>
                  <a:pt x="64" y="103"/>
                </a:cubicBezTo>
                <a:cubicBezTo>
                  <a:pt x="63" y="103"/>
                  <a:pt x="63" y="103"/>
                  <a:pt x="63" y="103"/>
                </a:cubicBezTo>
                <a:close/>
                <a:moveTo>
                  <a:pt x="64" y="98"/>
                </a:moveTo>
                <a:cubicBezTo>
                  <a:pt x="65" y="97"/>
                  <a:pt x="65" y="96"/>
                  <a:pt x="65" y="96"/>
                </a:cubicBezTo>
                <a:cubicBezTo>
                  <a:pt x="73" y="98"/>
                  <a:pt x="81" y="101"/>
                  <a:pt x="89" y="103"/>
                </a:cubicBezTo>
                <a:cubicBezTo>
                  <a:pt x="93" y="104"/>
                  <a:pt x="96" y="105"/>
                  <a:pt x="100" y="107"/>
                </a:cubicBezTo>
                <a:cubicBezTo>
                  <a:pt x="106" y="109"/>
                  <a:pt x="112" y="111"/>
                  <a:pt x="119" y="113"/>
                </a:cubicBezTo>
                <a:cubicBezTo>
                  <a:pt x="121" y="114"/>
                  <a:pt x="122" y="114"/>
                  <a:pt x="122" y="114"/>
                </a:cubicBezTo>
                <a:cubicBezTo>
                  <a:pt x="122" y="114"/>
                  <a:pt x="122" y="114"/>
                  <a:pt x="122" y="114"/>
                </a:cubicBezTo>
                <a:cubicBezTo>
                  <a:pt x="122" y="114"/>
                  <a:pt x="119" y="114"/>
                  <a:pt x="116" y="113"/>
                </a:cubicBezTo>
                <a:cubicBezTo>
                  <a:pt x="113" y="112"/>
                  <a:pt x="110" y="112"/>
                  <a:pt x="107" y="111"/>
                </a:cubicBezTo>
                <a:cubicBezTo>
                  <a:pt x="93" y="107"/>
                  <a:pt x="78" y="103"/>
                  <a:pt x="64" y="98"/>
                </a:cubicBezTo>
                <a:close/>
                <a:moveTo>
                  <a:pt x="67" y="95"/>
                </a:moveTo>
                <a:cubicBezTo>
                  <a:pt x="68" y="96"/>
                  <a:pt x="69" y="96"/>
                  <a:pt x="70" y="97"/>
                </a:cubicBezTo>
                <a:cubicBezTo>
                  <a:pt x="71" y="97"/>
                  <a:pt x="71" y="97"/>
                  <a:pt x="72" y="97"/>
                </a:cubicBezTo>
                <a:cubicBezTo>
                  <a:pt x="70" y="97"/>
                  <a:pt x="69" y="96"/>
                  <a:pt x="67" y="95"/>
                </a:cubicBezTo>
                <a:close/>
                <a:moveTo>
                  <a:pt x="66" y="95"/>
                </a:moveTo>
                <a:cubicBezTo>
                  <a:pt x="66" y="94"/>
                  <a:pt x="66" y="93"/>
                  <a:pt x="67" y="93"/>
                </a:cubicBezTo>
                <a:cubicBezTo>
                  <a:pt x="69" y="93"/>
                  <a:pt x="71" y="94"/>
                  <a:pt x="73" y="95"/>
                </a:cubicBezTo>
                <a:cubicBezTo>
                  <a:pt x="74" y="95"/>
                  <a:pt x="76" y="96"/>
                  <a:pt x="77" y="97"/>
                </a:cubicBezTo>
                <a:cubicBezTo>
                  <a:pt x="79" y="98"/>
                  <a:pt x="82" y="99"/>
                  <a:pt x="85" y="99"/>
                </a:cubicBezTo>
                <a:cubicBezTo>
                  <a:pt x="92" y="101"/>
                  <a:pt x="100" y="104"/>
                  <a:pt x="107" y="106"/>
                </a:cubicBezTo>
                <a:cubicBezTo>
                  <a:pt x="110" y="107"/>
                  <a:pt x="113" y="108"/>
                  <a:pt x="116" y="109"/>
                </a:cubicBezTo>
                <a:cubicBezTo>
                  <a:pt x="118" y="109"/>
                  <a:pt x="119" y="110"/>
                  <a:pt x="121" y="110"/>
                </a:cubicBezTo>
                <a:cubicBezTo>
                  <a:pt x="121" y="110"/>
                  <a:pt x="121" y="110"/>
                  <a:pt x="121" y="110"/>
                </a:cubicBezTo>
                <a:cubicBezTo>
                  <a:pt x="119" y="110"/>
                  <a:pt x="117" y="110"/>
                  <a:pt x="115" y="110"/>
                </a:cubicBezTo>
                <a:cubicBezTo>
                  <a:pt x="108" y="107"/>
                  <a:pt x="101" y="105"/>
                  <a:pt x="94" y="103"/>
                </a:cubicBezTo>
                <a:cubicBezTo>
                  <a:pt x="93" y="103"/>
                  <a:pt x="93" y="103"/>
                  <a:pt x="92" y="103"/>
                </a:cubicBezTo>
                <a:cubicBezTo>
                  <a:pt x="87" y="101"/>
                  <a:pt x="82" y="100"/>
                  <a:pt x="77" y="98"/>
                </a:cubicBezTo>
                <a:cubicBezTo>
                  <a:pt x="73" y="97"/>
                  <a:pt x="70" y="95"/>
                  <a:pt x="66" y="95"/>
                </a:cubicBezTo>
                <a:close/>
                <a:moveTo>
                  <a:pt x="67" y="81"/>
                </a:moveTo>
                <a:cubicBezTo>
                  <a:pt x="69" y="81"/>
                  <a:pt x="72" y="82"/>
                  <a:pt x="75" y="83"/>
                </a:cubicBezTo>
                <a:cubicBezTo>
                  <a:pt x="91" y="87"/>
                  <a:pt x="106" y="93"/>
                  <a:pt x="123" y="97"/>
                </a:cubicBezTo>
                <a:cubicBezTo>
                  <a:pt x="122" y="98"/>
                  <a:pt x="121" y="98"/>
                  <a:pt x="121" y="99"/>
                </a:cubicBezTo>
                <a:cubicBezTo>
                  <a:pt x="114" y="96"/>
                  <a:pt x="105" y="94"/>
                  <a:pt x="97" y="92"/>
                </a:cubicBezTo>
                <a:cubicBezTo>
                  <a:pt x="88" y="90"/>
                  <a:pt x="78" y="87"/>
                  <a:pt x="69" y="84"/>
                </a:cubicBezTo>
                <a:cubicBezTo>
                  <a:pt x="69" y="84"/>
                  <a:pt x="68" y="84"/>
                  <a:pt x="69" y="85"/>
                </a:cubicBezTo>
                <a:cubicBezTo>
                  <a:pt x="76" y="90"/>
                  <a:pt x="86" y="92"/>
                  <a:pt x="94" y="95"/>
                </a:cubicBezTo>
                <a:cubicBezTo>
                  <a:pt x="102" y="98"/>
                  <a:pt x="111" y="102"/>
                  <a:pt x="119" y="102"/>
                </a:cubicBezTo>
                <a:cubicBezTo>
                  <a:pt x="110" y="102"/>
                  <a:pt x="100" y="98"/>
                  <a:pt x="91" y="96"/>
                </a:cubicBezTo>
                <a:cubicBezTo>
                  <a:pt x="88" y="95"/>
                  <a:pt x="85" y="94"/>
                  <a:pt x="82" y="93"/>
                </a:cubicBezTo>
                <a:cubicBezTo>
                  <a:pt x="77" y="91"/>
                  <a:pt x="73" y="90"/>
                  <a:pt x="68" y="89"/>
                </a:cubicBezTo>
                <a:cubicBezTo>
                  <a:pt x="68" y="89"/>
                  <a:pt x="68" y="89"/>
                  <a:pt x="68" y="89"/>
                </a:cubicBezTo>
                <a:cubicBezTo>
                  <a:pt x="69" y="86"/>
                  <a:pt x="69" y="82"/>
                  <a:pt x="67" y="81"/>
                </a:cubicBezTo>
                <a:close/>
                <a:moveTo>
                  <a:pt x="51" y="76"/>
                </a:moveTo>
                <a:cubicBezTo>
                  <a:pt x="47" y="75"/>
                  <a:pt x="43" y="73"/>
                  <a:pt x="40" y="73"/>
                </a:cubicBezTo>
                <a:cubicBezTo>
                  <a:pt x="39" y="72"/>
                  <a:pt x="30" y="70"/>
                  <a:pt x="35" y="70"/>
                </a:cubicBezTo>
                <a:cubicBezTo>
                  <a:pt x="51" y="72"/>
                  <a:pt x="68" y="79"/>
                  <a:pt x="83" y="84"/>
                </a:cubicBezTo>
                <a:cubicBezTo>
                  <a:pt x="91" y="87"/>
                  <a:pt x="99" y="89"/>
                  <a:pt x="108" y="91"/>
                </a:cubicBezTo>
                <a:cubicBezTo>
                  <a:pt x="112" y="92"/>
                  <a:pt x="118" y="93"/>
                  <a:pt x="122" y="96"/>
                </a:cubicBezTo>
                <a:cubicBezTo>
                  <a:pt x="106" y="92"/>
                  <a:pt x="91" y="86"/>
                  <a:pt x="75" y="82"/>
                </a:cubicBezTo>
                <a:cubicBezTo>
                  <a:pt x="67" y="80"/>
                  <a:pt x="59" y="78"/>
                  <a:pt x="51" y="76"/>
                </a:cubicBezTo>
                <a:close/>
                <a:moveTo>
                  <a:pt x="46" y="78"/>
                </a:moveTo>
                <a:cubicBezTo>
                  <a:pt x="43" y="78"/>
                  <a:pt x="40" y="77"/>
                  <a:pt x="38" y="76"/>
                </a:cubicBezTo>
                <a:cubicBezTo>
                  <a:pt x="36" y="75"/>
                  <a:pt x="35" y="75"/>
                  <a:pt x="33" y="74"/>
                </a:cubicBezTo>
                <a:cubicBezTo>
                  <a:pt x="31" y="73"/>
                  <a:pt x="31" y="73"/>
                  <a:pt x="33" y="74"/>
                </a:cubicBezTo>
                <a:cubicBezTo>
                  <a:pt x="38" y="75"/>
                  <a:pt x="43" y="77"/>
                  <a:pt x="48" y="78"/>
                </a:cubicBezTo>
                <a:cubicBezTo>
                  <a:pt x="53" y="79"/>
                  <a:pt x="57" y="80"/>
                  <a:pt x="62" y="81"/>
                </a:cubicBezTo>
                <a:cubicBezTo>
                  <a:pt x="61" y="81"/>
                  <a:pt x="61" y="82"/>
                  <a:pt x="60" y="82"/>
                </a:cubicBezTo>
                <a:cubicBezTo>
                  <a:pt x="55" y="81"/>
                  <a:pt x="50" y="80"/>
                  <a:pt x="46" y="78"/>
                </a:cubicBezTo>
                <a:close/>
                <a:moveTo>
                  <a:pt x="41" y="84"/>
                </a:moveTo>
                <a:cubicBezTo>
                  <a:pt x="39" y="83"/>
                  <a:pt x="37" y="83"/>
                  <a:pt x="36" y="82"/>
                </a:cubicBezTo>
                <a:cubicBezTo>
                  <a:pt x="35" y="82"/>
                  <a:pt x="26" y="79"/>
                  <a:pt x="31" y="80"/>
                </a:cubicBezTo>
                <a:cubicBezTo>
                  <a:pt x="35" y="81"/>
                  <a:pt x="39" y="82"/>
                  <a:pt x="43" y="83"/>
                </a:cubicBezTo>
                <a:cubicBezTo>
                  <a:pt x="42" y="83"/>
                  <a:pt x="42" y="84"/>
                  <a:pt x="41" y="84"/>
                </a:cubicBezTo>
                <a:close/>
                <a:moveTo>
                  <a:pt x="39" y="88"/>
                </a:moveTo>
                <a:cubicBezTo>
                  <a:pt x="37" y="87"/>
                  <a:pt x="35" y="86"/>
                  <a:pt x="33" y="85"/>
                </a:cubicBezTo>
                <a:cubicBezTo>
                  <a:pt x="32" y="84"/>
                  <a:pt x="26" y="81"/>
                  <a:pt x="30" y="82"/>
                </a:cubicBezTo>
                <a:cubicBezTo>
                  <a:pt x="33" y="83"/>
                  <a:pt x="37" y="85"/>
                  <a:pt x="41" y="85"/>
                </a:cubicBezTo>
                <a:cubicBezTo>
                  <a:pt x="40" y="86"/>
                  <a:pt x="39" y="87"/>
                  <a:pt x="39" y="88"/>
                </a:cubicBezTo>
                <a:close/>
                <a:moveTo>
                  <a:pt x="37" y="91"/>
                </a:moveTo>
                <a:cubicBezTo>
                  <a:pt x="35" y="90"/>
                  <a:pt x="32" y="89"/>
                  <a:pt x="30" y="87"/>
                </a:cubicBezTo>
                <a:cubicBezTo>
                  <a:pt x="29" y="87"/>
                  <a:pt x="24" y="85"/>
                  <a:pt x="28" y="86"/>
                </a:cubicBezTo>
                <a:cubicBezTo>
                  <a:pt x="31" y="87"/>
                  <a:pt x="35" y="88"/>
                  <a:pt x="38" y="89"/>
                </a:cubicBezTo>
                <a:cubicBezTo>
                  <a:pt x="38" y="89"/>
                  <a:pt x="38" y="89"/>
                  <a:pt x="38" y="90"/>
                </a:cubicBezTo>
                <a:cubicBezTo>
                  <a:pt x="37" y="90"/>
                  <a:pt x="37" y="90"/>
                  <a:pt x="37" y="91"/>
                </a:cubicBezTo>
                <a:close/>
                <a:moveTo>
                  <a:pt x="35" y="95"/>
                </a:moveTo>
                <a:cubicBezTo>
                  <a:pt x="32" y="93"/>
                  <a:pt x="28" y="92"/>
                  <a:pt x="25" y="90"/>
                </a:cubicBezTo>
                <a:cubicBezTo>
                  <a:pt x="27" y="91"/>
                  <a:pt x="31" y="91"/>
                  <a:pt x="33" y="92"/>
                </a:cubicBezTo>
                <a:cubicBezTo>
                  <a:pt x="34" y="92"/>
                  <a:pt x="35" y="92"/>
                  <a:pt x="36" y="92"/>
                </a:cubicBezTo>
                <a:cubicBezTo>
                  <a:pt x="36" y="93"/>
                  <a:pt x="35" y="94"/>
                  <a:pt x="35" y="95"/>
                </a:cubicBezTo>
                <a:close/>
                <a:moveTo>
                  <a:pt x="33" y="98"/>
                </a:moveTo>
                <a:cubicBezTo>
                  <a:pt x="31" y="97"/>
                  <a:pt x="29" y="97"/>
                  <a:pt x="28" y="96"/>
                </a:cubicBezTo>
                <a:cubicBezTo>
                  <a:pt x="27" y="95"/>
                  <a:pt x="22" y="92"/>
                  <a:pt x="26" y="94"/>
                </a:cubicBezTo>
                <a:cubicBezTo>
                  <a:pt x="28" y="95"/>
                  <a:pt x="31" y="96"/>
                  <a:pt x="34" y="96"/>
                </a:cubicBezTo>
                <a:cubicBezTo>
                  <a:pt x="34" y="97"/>
                  <a:pt x="33" y="98"/>
                  <a:pt x="33" y="98"/>
                </a:cubicBezTo>
                <a:close/>
                <a:moveTo>
                  <a:pt x="31" y="100"/>
                </a:moveTo>
                <a:cubicBezTo>
                  <a:pt x="30" y="100"/>
                  <a:pt x="29" y="99"/>
                  <a:pt x="27" y="99"/>
                </a:cubicBezTo>
                <a:cubicBezTo>
                  <a:pt x="27" y="98"/>
                  <a:pt x="23" y="97"/>
                  <a:pt x="26" y="98"/>
                </a:cubicBezTo>
                <a:cubicBezTo>
                  <a:pt x="28" y="99"/>
                  <a:pt x="30" y="99"/>
                  <a:pt x="32" y="99"/>
                </a:cubicBezTo>
                <a:cubicBezTo>
                  <a:pt x="32" y="99"/>
                  <a:pt x="32" y="99"/>
                  <a:pt x="32" y="99"/>
                </a:cubicBezTo>
                <a:cubicBezTo>
                  <a:pt x="32" y="100"/>
                  <a:pt x="31" y="100"/>
                  <a:pt x="31" y="101"/>
                </a:cubicBezTo>
                <a:cubicBezTo>
                  <a:pt x="31" y="101"/>
                  <a:pt x="31" y="100"/>
                  <a:pt x="31" y="100"/>
                </a:cubicBezTo>
                <a:close/>
                <a:moveTo>
                  <a:pt x="26" y="102"/>
                </a:moveTo>
                <a:cubicBezTo>
                  <a:pt x="25" y="101"/>
                  <a:pt x="25" y="101"/>
                  <a:pt x="26" y="100"/>
                </a:cubicBezTo>
                <a:cubicBezTo>
                  <a:pt x="27" y="101"/>
                  <a:pt x="29" y="101"/>
                  <a:pt x="30" y="101"/>
                </a:cubicBezTo>
                <a:cubicBezTo>
                  <a:pt x="30" y="102"/>
                  <a:pt x="29" y="102"/>
                  <a:pt x="29" y="103"/>
                </a:cubicBezTo>
                <a:cubicBezTo>
                  <a:pt x="28" y="102"/>
                  <a:pt x="27" y="102"/>
                  <a:pt x="26" y="102"/>
                </a:cubicBezTo>
                <a:close/>
                <a:moveTo>
                  <a:pt x="28" y="104"/>
                </a:moveTo>
                <a:cubicBezTo>
                  <a:pt x="27" y="104"/>
                  <a:pt x="27" y="105"/>
                  <a:pt x="26" y="105"/>
                </a:cubicBezTo>
                <a:cubicBezTo>
                  <a:pt x="25" y="105"/>
                  <a:pt x="24" y="104"/>
                  <a:pt x="24" y="103"/>
                </a:cubicBezTo>
                <a:cubicBezTo>
                  <a:pt x="24" y="103"/>
                  <a:pt x="26" y="103"/>
                  <a:pt x="28" y="104"/>
                </a:cubicBezTo>
                <a:close/>
                <a:moveTo>
                  <a:pt x="24" y="108"/>
                </a:moveTo>
                <a:cubicBezTo>
                  <a:pt x="22" y="106"/>
                  <a:pt x="23" y="106"/>
                  <a:pt x="25" y="106"/>
                </a:cubicBezTo>
                <a:cubicBezTo>
                  <a:pt x="25" y="106"/>
                  <a:pt x="25" y="106"/>
                  <a:pt x="25" y="106"/>
                </a:cubicBezTo>
                <a:cubicBezTo>
                  <a:pt x="24" y="107"/>
                  <a:pt x="24" y="107"/>
                  <a:pt x="24" y="108"/>
                </a:cubicBezTo>
                <a:close/>
                <a:moveTo>
                  <a:pt x="23" y="109"/>
                </a:moveTo>
                <a:cubicBezTo>
                  <a:pt x="23" y="109"/>
                  <a:pt x="22" y="110"/>
                  <a:pt x="22" y="111"/>
                </a:cubicBezTo>
                <a:cubicBezTo>
                  <a:pt x="22" y="110"/>
                  <a:pt x="21" y="108"/>
                  <a:pt x="22" y="109"/>
                </a:cubicBezTo>
                <a:cubicBezTo>
                  <a:pt x="22" y="109"/>
                  <a:pt x="23" y="109"/>
                  <a:pt x="23" y="109"/>
                </a:cubicBezTo>
                <a:close/>
                <a:moveTo>
                  <a:pt x="22" y="112"/>
                </a:moveTo>
                <a:cubicBezTo>
                  <a:pt x="21" y="112"/>
                  <a:pt x="21" y="113"/>
                  <a:pt x="21" y="113"/>
                </a:cubicBezTo>
                <a:cubicBezTo>
                  <a:pt x="21" y="113"/>
                  <a:pt x="21" y="112"/>
                  <a:pt x="21" y="112"/>
                </a:cubicBezTo>
                <a:cubicBezTo>
                  <a:pt x="21" y="111"/>
                  <a:pt x="21" y="111"/>
                  <a:pt x="21" y="110"/>
                </a:cubicBezTo>
                <a:cubicBezTo>
                  <a:pt x="21" y="111"/>
                  <a:pt x="21" y="111"/>
                  <a:pt x="22" y="112"/>
                </a:cubicBezTo>
                <a:close/>
                <a:moveTo>
                  <a:pt x="21" y="108"/>
                </a:moveTo>
                <a:cubicBezTo>
                  <a:pt x="21" y="103"/>
                  <a:pt x="22" y="98"/>
                  <a:pt x="23" y="93"/>
                </a:cubicBezTo>
                <a:cubicBezTo>
                  <a:pt x="23" y="93"/>
                  <a:pt x="23" y="93"/>
                  <a:pt x="23" y="93"/>
                </a:cubicBezTo>
                <a:cubicBezTo>
                  <a:pt x="25" y="95"/>
                  <a:pt x="28" y="96"/>
                  <a:pt x="30" y="98"/>
                </a:cubicBezTo>
                <a:cubicBezTo>
                  <a:pt x="34" y="100"/>
                  <a:pt x="29" y="98"/>
                  <a:pt x="28" y="98"/>
                </a:cubicBezTo>
                <a:cubicBezTo>
                  <a:pt x="27" y="97"/>
                  <a:pt x="25" y="97"/>
                  <a:pt x="24" y="97"/>
                </a:cubicBezTo>
                <a:cubicBezTo>
                  <a:pt x="24" y="97"/>
                  <a:pt x="23" y="97"/>
                  <a:pt x="24" y="97"/>
                </a:cubicBezTo>
                <a:cubicBezTo>
                  <a:pt x="25" y="99"/>
                  <a:pt x="28" y="99"/>
                  <a:pt x="29" y="100"/>
                </a:cubicBezTo>
                <a:cubicBezTo>
                  <a:pt x="28" y="99"/>
                  <a:pt x="25" y="99"/>
                  <a:pt x="23" y="99"/>
                </a:cubicBezTo>
                <a:cubicBezTo>
                  <a:pt x="23" y="99"/>
                  <a:pt x="23" y="100"/>
                  <a:pt x="23" y="100"/>
                </a:cubicBezTo>
                <a:cubicBezTo>
                  <a:pt x="24" y="101"/>
                  <a:pt x="25" y="102"/>
                  <a:pt x="26" y="102"/>
                </a:cubicBezTo>
                <a:cubicBezTo>
                  <a:pt x="26" y="102"/>
                  <a:pt x="26" y="102"/>
                  <a:pt x="26" y="102"/>
                </a:cubicBezTo>
                <a:cubicBezTo>
                  <a:pt x="24" y="102"/>
                  <a:pt x="25" y="102"/>
                  <a:pt x="23" y="102"/>
                </a:cubicBezTo>
                <a:cubicBezTo>
                  <a:pt x="23" y="102"/>
                  <a:pt x="22" y="102"/>
                  <a:pt x="22" y="102"/>
                </a:cubicBezTo>
                <a:cubicBezTo>
                  <a:pt x="23" y="103"/>
                  <a:pt x="23" y="104"/>
                  <a:pt x="24" y="105"/>
                </a:cubicBezTo>
                <a:cubicBezTo>
                  <a:pt x="26" y="106"/>
                  <a:pt x="23" y="105"/>
                  <a:pt x="22" y="105"/>
                </a:cubicBezTo>
                <a:cubicBezTo>
                  <a:pt x="22" y="105"/>
                  <a:pt x="22" y="105"/>
                  <a:pt x="22" y="105"/>
                </a:cubicBezTo>
                <a:cubicBezTo>
                  <a:pt x="22" y="107"/>
                  <a:pt x="23" y="108"/>
                  <a:pt x="21" y="108"/>
                </a:cubicBezTo>
                <a:close/>
                <a:moveTo>
                  <a:pt x="23" y="92"/>
                </a:moveTo>
                <a:cubicBezTo>
                  <a:pt x="23" y="92"/>
                  <a:pt x="24" y="91"/>
                  <a:pt x="24" y="90"/>
                </a:cubicBezTo>
                <a:cubicBezTo>
                  <a:pt x="24" y="90"/>
                  <a:pt x="24" y="90"/>
                  <a:pt x="24" y="90"/>
                </a:cubicBezTo>
                <a:cubicBezTo>
                  <a:pt x="25" y="91"/>
                  <a:pt x="27" y="92"/>
                  <a:pt x="29" y="92"/>
                </a:cubicBezTo>
                <a:cubicBezTo>
                  <a:pt x="30" y="93"/>
                  <a:pt x="33" y="95"/>
                  <a:pt x="34" y="95"/>
                </a:cubicBezTo>
                <a:cubicBezTo>
                  <a:pt x="30" y="95"/>
                  <a:pt x="27" y="93"/>
                  <a:pt x="23" y="92"/>
                </a:cubicBezTo>
                <a:cubicBezTo>
                  <a:pt x="23" y="92"/>
                  <a:pt x="23" y="92"/>
                  <a:pt x="23" y="92"/>
                </a:cubicBezTo>
                <a:close/>
                <a:moveTo>
                  <a:pt x="24" y="89"/>
                </a:moveTo>
                <a:cubicBezTo>
                  <a:pt x="24" y="88"/>
                  <a:pt x="25" y="87"/>
                  <a:pt x="25" y="86"/>
                </a:cubicBezTo>
                <a:cubicBezTo>
                  <a:pt x="27" y="87"/>
                  <a:pt x="29" y="88"/>
                  <a:pt x="31" y="89"/>
                </a:cubicBezTo>
                <a:cubicBezTo>
                  <a:pt x="32" y="89"/>
                  <a:pt x="35" y="91"/>
                  <a:pt x="36" y="91"/>
                </a:cubicBezTo>
                <a:cubicBezTo>
                  <a:pt x="32" y="91"/>
                  <a:pt x="28" y="89"/>
                  <a:pt x="24" y="89"/>
                </a:cubicBezTo>
                <a:cubicBezTo>
                  <a:pt x="24" y="89"/>
                  <a:pt x="24" y="89"/>
                  <a:pt x="24" y="89"/>
                </a:cubicBezTo>
                <a:close/>
                <a:moveTo>
                  <a:pt x="25" y="85"/>
                </a:moveTo>
                <a:cubicBezTo>
                  <a:pt x="26" y="82"/>
                  <a:pt x="27" y="80"/>
                  <a:pt x="28" y="77"/>
                </a:cubicBezTo>
                <a:cubicBezTo>
                  <a:pt x="28" y="77"/>
                  <a:pt x="28" y="77"/>
                  <a:pt x="28" y="77"/>
                </a:cubicBezTo>
                <a:cubicBezTo>
                  <a:pt x="33" y="79"/>
                  <a:pt x="38" y="80"/>
                  <a:pt x="43" y="82"/>
                </a:cubicBezTo>
                <a:cubicBezTo>
                  <a:pt x="38" y="81"/>
                  <a:pt x="33" y="79"/>
                  <a:pt x="28" y="79"/>
                </a:cubicBezTo>
                <a:cubicBezTo>
                  <a:pt x="28" y="79"/>
                  <a:pt x="28" y="79"/>
                  <a:pt x="28" y="79"/>
                </a:cubicBezTo>
                <a:cubicBezTo>
                  <a:pt x="30" y="81"/>
                  <a:pt x="32" y="81"/>
                  <a:pt x="34" y="82"/>
                </a:cubicBezTo>
                <a:cubicBezTo>
                  <a:pt x="35" y="82"/>
                  <a:pt x="42" y="85"/>
                  <a:pt x="38" y="84"/>
                </a:cubicBezTo>
                <a:cubicBezTo>
                  <a:pt x="35" y="83"/>
                  <a:pt x="31" y="81"/>
                  <a:pt x="27" y="81"/>
                </a:cubicBezTo>
                <a:cubicBezTo>
                  <a:pt x="27" y="81"/>
                  <a:pt x="26" y="82"/>
                  <a:pt x="27" y="82"/>
                </a:cubicBezTo>
                <a:cubicBezTo>
                  <a:pt x="30" y="84"/>
                  <a:pt x="34" y="86"/>
                  <a:pt x="38" y="88"/>
                </a:cubicBezTo>
                <a:cubicBezTo>
                  <a:pt x="37" y="87"/>
                  <a:pt x="33" y="87"/>
                  <a:pt x="32" y="87"/>
                </a:cubicBezTo>
                <a:cubicBezTo>
                  <a:pt x="30" y="86"/>
                  <a:pt x="27" y="85"/>
                  <a:pt x="25" y="85"/>
                </a:cubicBezTo>
                <a:close/>
                <a:moveTo>
                  <a:pt x="28" y="77"/>
                </a:moveTo>
                <a:cubicBezTo>
                  <a:pt x="30" y="73"/>
                  <a:pt x="31" y="69"/>
                  <a:pt x="33" y="66"/>
                </a:cubicBezTo>
                <a:cubicBezTo>
                  <a:pt x="41" y="69"/>
                  <a:pt x="48" y="71"/>
                  <a:pt x="56" y="73"/>
                </a:cubicBezTo>
                <a:cubicBezTo>
                  <a:pt x="64" y="75"/>
                  <a:pt x="72" y="79"/>
                  <a:pt x="81" y="81"/>
                </a:cubicBezTo>
                <a:cubicBezTo>
                  <a:pt x="89" y="84"/>
                  <a:pt x="98" y="87"/>
                  <a:pt x="106" y="89"/>
                </a:cubicBezTo>
                <a:cubicBezTo>
                  <a:pt x="111" y="90"/>
                  <a:pt x="116" y="91"/>
                  <a:pt x="120" y="93"/>
                </a:cubicBezTo>
                <a:cubicBezTo>
                  <a:pt x="122" y="94"/>
                  <a:pt x="124" y="94"/>
                  <a:pt x="127" y="95"/>
                </a:cubicBezTo>
                <a:cubicBezTo>
                  <a:pt x="125" y="95"/>
                  <a:pt x="124" y="96"/>
                  <a:pt x="123" y="96"/>
                </a:cubicBezTo>
                <a:cubicBezTo>
                  <a:pt x="120" y="93"/>
                  <a:pt x="114" y="92"/>
                  <a:pt x="109" y="91"/>
                </a:cubicBezTo>
                <a:cubicBezTo>
                  <a:pt x="100" y="89"/>
                  <a:pt x="91" y="86"/>
                  <a:pt x="82" y="83"/>
                </a:cubicBezTo>
                <a:cubicBezTo>
                  <a:pt x="73" y="79"/>
                  <a:pt x="63" y="76"/>
                  <a:pt x="54" y="74"/>
                </a:cubicBezTo>
                <a:cubicBezTo>
                  <a:pt x="47" y="72"/>
                  <a:pt x="39" y="70"/>
                  <a:pt x="31" y="70"/>
                </a:cubicBezTo>
                <a:cubicBezTo>
                  <a:pt x="31" y="70"/>
                  <a:pt x="31" y="70"/>
                  <a:pt x="31" y="70"/>
                </a:cubicBezTo>
                <a:cubicBezTo>
                  <a:pt x="37" y="74"/>
                  <a:pt x="44" y="75"/>
                  <a:pt x="50" y="76"/>
                </a:cubicBezTo>
                <a:cubicBezTo>
                  <a:pt x="55" y="78"/>
                  <a:pt x="59" y="79"/>
                  <a:pt x="64" y="80"/>
                </a:cubicBezTo>
                <a:cubicBezTo>
                  <a:pt x="63" y="80"/>
                  <a:pt x="63" y="80"/>
                  <a:pt x="63" y="80"/>
                </a:cubicBezTo>
                <a:cubicBezTo>
                  <a:pt x="57" y="79"/>
                  <a:pt x="51" y="78"/>
                  <a:pt x="45" y="76"/>
                </a:cubicBezTo>
                <a:cubicBezTo>
                  <a:pt x="40" y="75"/>
                  <a:pt x="35" y="73"/>
                  <a:pt x="30" y="73"/>
                </a:cubicBezTo>
                <a:cubicBezTo>
                  <a:pt x="30" y="73"/>
                  <a:pt x="30" y="73"/>
                  <a:pt x="30" y="73"/>
                </a:cubicBezTo>
                <a:cubicBezTo>
                  <a:pt x="38" y="77"/>
                  <a:pt x="47" y="80"/>
                  <a:pt x="56" y="82"/>
                </a:cubicBezTo>
                <a:cubicBezTo>
                  <a:pt x="55" y="82"/>
                  <a:pt x="54" y="81"/>
                  <a:pt x="53" y="81"/>
                </a:cubicBezTo>
                <a:cubicBezTo>
                  <a:pt x="50" y="81"/>
                  <a:pt x="47" y="80"/>
                  <a:pt x="44" y="79"/>
                </a:cubicBezTo>
                <a:cubicBezTo>
                  <a:pt x="39" y="78"/>
                  <a:pt x="34" y="78"/>
                  <a:pt x="28" y="77"/>
                </a:cubicBezTo>
                <a:cubicBezTo>
                  <a:pt x="28" y="77"/>
                  <a:pt x="28" y="77"/>
                  <a:pt x="28" y="77"/>
                </a:cubicBezTo>
                <a:close/>
                <a:moveTo>
                  <a:pt x="148" y="66"/>
                </a:moveTo>
                <a:cubicBezTo>
                  <a:pt x="148" y="66"/>
                  <a:pt x="148" y="66"/>
                  <a:pt x="148" y="66"/>
                </a:cubicBezTo>
                <a:cubicBezTo>
                  <a:pt x="144" y="65"/>
                  <a:pt x="140" y="63"/>
                  <a:pt x="136" y="63"/>
                </a:cubicBezTo>
                <a:cubicBezTo>
                  <a:pt x="132" y="62"/>
                  <a:pt x="127" y="61"/>
                  <a:pt x="122" y="60"/>
                </a:cubicBezTo>
                <a:cubicBezTo>
                  <a:pt x="114" y="58"/>
                  <a:pt x="106" y="55"/>
                  <a:pt x="97" y="54"/>
                </a:cubicBezTo>
                <a:cubicBezTo>
                  <a:pt x="99" y="52"/>
                  <a:pt x="101" y="50"/>
                  <a:pt x="102" y="49"/>
                </a:cubicBezTo>
                <a:cubicBezTo>
                  <a:pt x="109" y="52"/>
                  <a:pt x="117" y="53"/>
                  <a:pt x="125" y="55"/>
                </a:cubicBezTo>
                <a:cubicBezTo>
                  <a:pt x="129" y="56"/>
                  <a:pt x="133" y="57"/>
                  <a:pt x="136" y="58"/>
                </a:cubicBezTo>
                <a:cubicBezTo>
                  <a:pt x="139" y="59"/>
                  <a:pt x="141" y="60"/>
                  <a:pt x="143" y="61"/>
                </a:cubicBezTo>
                <a:cubicBezTo>
                  <a:pt x="143" y="61"/>
                  <a:pt x="144" y="61"/>
                  <a:pt x="144" y="61"/>
                </a:cubicBezTo>
                <a:cubicBezTo>
                  <a:pt x="145" y="61"/>
                  <a:pt x="145" y="62"/>
                  <a:pt x="145" y="62"/>
                </a:cubicBezTo>
                <a:cubicBezTo>
                  <a:pt x="142" y="61"/>
                  <a:pt x="139" y="60"/>
                  <a:pt x="135" y="59"/>
                </a:cubicBezTo>
                <a:cubicBezTo>
                  <a:pt x="131" y="58"/>
                  <a:pt x="127" y="57"/>
                  <a:pt x="123" y="56"/>
                </a:cubicBezTo>
                <a:cubicBezTo>
                  <a:pt x="115" y="54"/>
                  <a:pt x="108" y="52"/>
                  <a:pt x="100" y="51"/>
                </a:cubicBezTo>
                <a:cubicBezTo>
                  <a:pt x="100" y="51"/>
                  <a:pt x="100" y="51"/>
                  <a:pt x="100" y="52"/>
                </a:cubicBezTo>
                <a:cubicBezTo>
                  <a:pt x="108" y="56"/>
                  <a:pt x="116" y="57"/>
                  <a:pt x="125" y="59"/>
                </a:cubicBezTo>
                <a:cubicBezTo>
                  <a:pt x="130" y="60"/>
                  <a:pt x="134" y="61"/>
                  <a:pt x="139" y="62"/>
                </a:cubicBezTo>
                <a:cubicBezTo>
                  <a:pt x="141" y="63"/>
                  <a:pt x="143" y="63"/>
                  <a:pt x="145" y="64"/>
                </a:cubicBezTo>
                <a:cubicBezTo>
                  <a:pt x="145" y="64"/>
                  <a:pt x="147" y="65"/>
                  <a:pt x="148" y="65"/>
                </a:cubicBezTo>
                <a:cubicBezTo>
                  <a:pt x="148" y="66"/>
                  <a:pt x="148" y="66"/>
                  <a:pt x="148" y="66"/>
                </a:cubicBezTo>
                <a:close/>
                <a:moveTo>
                  <a:pt x="103" y="48"/>
                </a:moveTo>
                <a:cubicBezTo>
                  <a:pt x="104" y="48"/>
                  <a:pt x="106" y="47"/>
                  <a:pt x="107" y="46"/>
                </a:cubicBezTo>
                <a:cubicBezTo>
                  <a:pt x="107" y="46"/>
                  <a:pt x="107" y="47"/>
                  <a:pt x="107" y="47"/>
                </a:cubicBezTo>
                <a:cubicBezTo>
                  <a:pt x="113" y="49"/>
                  <a:pt x="120" y="50"/>
                  <a:pt x="126" y="52"/>
                </a:cubicBezTo>
                <a:cubicBezTo>
                  <a:pt x="128" y="53"/>
                  <a:pt x="131" y="53"/>
                  <a:pt x="134" y="55"/>
                </a:cubicBezTo>
                <a:cubicBezTo>
                  <a:pt x="134" y="55"/>
                  <a:pt x="144" y="58"/>
                  <a:pt x="139" y="57"/>
                </a:cubicBezTo>
                <a:cubicBezTo>
                  <a:pt x="132" y="56"/>
                  <a:pt x="126" y="53"/>
                  <a:pt x="120" y="52"/>
                </a:cubicBezTo>
                <a:cubicBezTo>
                  <a:pt x="115" y="50"/>
                  <a:pt x="109" y="50"/>
                  <a:pt x="103" y="48"/>
                </a:cubicBezTo>
                <a:close/>
                <a:moveTo>
                  <a:pt x="107" y="46"/>
                </a:moveTo>
                <a:cubicBezTo>
                  <a:pt x="109" y="45"/>
                  <a:pt x="112" y="45"/>
                  <a:pt x="115" y="45"/>
                </a:cubicBezTo>
                <a:cubicBezTo>
                  <a:pt x="120" y="46"/>
                  <a:pt x="125" y="48"/>
                  <a:pt x="129" y="50"/>
                </a:cubicBezTo>
                <a:cubicBezTo>
                  <a:pt x="122" y="48"/>
                  <a:pt x="115" y="47"/>
                  <a:pt x="107" y="46"/>
                </a:cubicBezTo>
                <a:cubicBezTo>
                  <a:pt x="107" y="46"/>
                  <a:pt x="107" y="46"/>
                  <a:pt x="107" y="46"/>
                </a:cubicBezTo>
                <a:close/>
                <a:moveTo>
                  <a:pt x="139" y="56"/>
                </a:moveTo>
                <a:cubicBezTo>
                  <a:pt x="136" y="54"/>
                  <a:pt x="132" y="53"/>
                  <a:pt x="129" y="52"/>
                </a:cubicBezTo>
                <a:cubicBezTo>
                  <a:pt x="124" y="50"/>
                  <a:pt x="119" y="50"/>
                  <a:pt x="114" y="48"/>
                </a:cubicBezTo>
                <a:cubicBezTo>
                  <a:pt x="112" y="48"/>
                  <a:pt x="111" y="48"/>
                  <a:pt x="109" y="47"/>
                </a:cubicBezTo>
                <a:cubicBezTo>
                  <a:pt x="110" y="47"/>
                  <a:pt x="111" y="47"/>
                  <a:pt x="112" y="48"/>
                </a:cubicBezTo>
                <a:cubicBezTo>
                  <a:pt x="114" y="48"/>
                  <a:pt x="116" y="49"/>
                  <a:pt x="119" y="49"/>
                </a:cubicBezTo>
                <a:cubicBezTo>
                  <a:pt x="123" y="50"/>
                  <a:pt x="127" y="50"/>
                  <a:pt x="132" y="51"/>
                </a:cubicBezTo>
                <a:cubicBezTo>
                  <a:pt x="134" y="53"/>
                  <a:pt x="137" y="54"/>
                  <a:pt x="139" y="56"/>
                </a:cubicBezTo>
                <a:close/>
                <a:moveTo>
                  <a:pt x="143" y="60"/>
                </a:moveTo>
                <a:cubicBezTo>
                  <a:pt x="138" y="58"/>
                  <a:pt x="132" y="56"/>
                  <a:pt x="127" y="55"/>
                </a:cubicBezTo>
                <a:cubicBezTo>
                  <a:pt x="121" y="53"/>
                  <a:pt x="115" y="52"/>
                  <a:pt x="109" y="50"/>
                </a:cubicBezTo>
                <a:cubicBezTo>
                  <a:pt x="109" y="50"/>
                  <a:pt x="110" y="51"/>
                  <a:pt x="111" y="51"/>
                </a:cubicBezTo>
                <a:cubicBezTo>
                  <a:pt x="115" y="51"/>
                  <a:pt x="118" y="52"/>
                  <a:pt x="122" y="53"/>
                </a:cubicBezTo>
                <a:cubicBezTo>
                  <a:pt x="128" y="55"/>
                  <a:pt x="135" y="57"/>
                  <a:pt x="141" y="58"/>
                </a:cubicBezTo>
                <a:cubicBezTo>
                  <a:pt x="142" y="59"/>
                  <a:pt x="143" y="59"/>
                  <a:pt x="143" y="60"/>
                </a:cubicBezTo>
                <a:close/>
                <a:moveTo>
                  <a:pt x="147" y="64"/>
                </a:moveTo>
                <a:cubicBezTo>
                  <a:pt x="133" y="58"/>
                  <a:pt x="116" y="59"/>
                  <a:pt x="102" y="52"/>
                </a:cubicBezTo>
                <a:cubicBezTo>
                  <a:pt x="105" y="53"/>
                  <a:pt x="110" y="54"/>
                  <a:pt x="114" y="55"/>
                </a:cubicBezTo>
                <a:cubicBezTo>
                  <a:pt x="119" y="56"/>
                  <a:pt x="123" y="57"/>
                  <a:pt x="128" y="58"/>
                </a:cubicBezTo>
                <a:cubicBezTo>
                  <a:pt x="132" y="59"/>
                  <a:pt x="136" y="60"/>
                  <a:pt x="140" y="61"/>
                </a:cubicBezTo>
                <a:cubicBezTo>
                  <a:pt x="142" y="62"/>
                  <a:pt x="144" y="62"/>
                  <a:pt x="146" y="63"/>
                </a:cubicBezTo>
                <a:cubicBezTo>
                  <a:pt x="146" y="63"/>
                  <a:pt x="146" y="63"/>
                  <a:pt x="147" y="64"/>
                </a:cubicBezTo>
                <a:cubicBezTo>
                  <a:pt x="147" y="64"/>
                  <a:pt x="147" y="64"/>
                  <a:pt x="147" y="64"/>
                </a:cubicBezTo>
                <a:close/>
                <a:moveTo>
                  <a:pt x="150" y="69"/>
                </a:moveTo>
                <a:cubicBezTo>
                  <a:pt x="141" y="68"/>
                  <a:pt x="132" y="65"/>
                  <a:pt x="123" y="63"/>
                </a:cubicBezTo>
                <a:cubicBezTo>
                  <a:pt x="114" y="60"/>
                  <a:pt x="104" y="58"/>
                  <a:pt x="95" y="57"/>
                </a:cubicBezTo>
                <a:cubicBezTo>
                  <a:pt x="95" y="57"/>
                  <a:pt x="95" y="57"/>
                  <a:pt x="95" y="57"/>
                </a:cubicBezTo>
                <a:cubicBezTo>
                  <a:pt x="95" y="56"/>
                  <a:pt x="96" y="55"/>
                  <a:pt x="96" y="55"/>
                </a:cubicBezTo>
                <a:cubicBezTo>
                  <a:pt x="107" y="56"/>
                  <a:pt x="118" y="60"/>
                  <a:pt x="129" y="62"/>
                </a:cubicBezTo>
                <a:cubicBezTo>
                  <a:pt x="134" y="63"/>
                  <a:pt x="138" y="64"/>
                  <a:pt x="142" y="65"/>
                </a:cubicBezTo>
                <a:cubicBezTo>
                  <a:pt x="144" y="66"/>
                  <a:pt x="147" y="67"/>
                  <a:pt x="149" y="67"/>
                </a:cubicBezTo>
                <a:cubicBezTo>
                  <a:pt x="149" y="68"/>
                  <a:pt x="150" y="69"/>
                  <a:pt x="150" y="69"/>
                </a:cubicBezTo>
                <a:close/>
                <a:moveTo>
                  <a:pt x="82" y="42"/>
                </a:moveTo>
                <a:cubicBezTo>
                  <a:pt x="79" y="40"/>
                  <a:pt x="77" y="38"/>
                  <a:pt x="75" y="36"/>
                </a:cubicBezTo>
                <a:cubicBezTo>
                  <a:pt x="74" y="36"/>
                  <a:pt x="74" y="36"/>
                  <a:pt x="73" y="35"/>
                </a:cubicBezTo>
                <a:cubicBezTo>
                  <a:pt x="76" y="37"/>
                  <a:pt x="79" y="39"/>
                  <a:pt x="82" y="41"/>
                </a:cubicBezTo>
                <a:cubicBezTo>
                  <a:pt x="82" y="41"/>
                  <a:pt x="82" y="41"/>
                  <a:pt x="82" y="41"/>
                </a:cubicBezTo>
                <a:cubicBezTo>
                  <a:pt x="82" y="41"/>
                  <a:pt x="82" y="41"/>
                  <a:pt x="82" y="42"/>
                </a:cubicBezTo>
                <a:cubicBezTo>
                  <a:pt x="82" y="42"/>
                  <a:pt x="82" y="42"/>
                  <a:pt x="82" y="42"/>
                </a:cubicBezTo>
                <a:close/>
                <a:moveTo>
                  <a:pt x="81" y="42"/>
                </a:moveTo>
                <a:cubicBezTo>
                  <a:pt x="81" y="43"/>
                  <a:pt x="81" y="43"/>
                  <a:pt x="81" y="44"/>
                </a:cubicBezTo>
                <a:cubicBezTo>
                  <a:pt x="78" y="42"/>
                  <a:pt x="76" y="40"/>
                  <a:pt x="73" y="38"/>
                </a:cubicBezTo>
                <a:cubicBezTo>
                  <a:pt x="76" y="40"/>
                  <a:pt x="78" y="41"/>
                  <a:pt x="81" y="42"/>
                </a:cubicBezTo>
                <a:cubicBezTo>
                  <a:pt x="81" y="42"/>
                  <a:pt x="81" y="42"/>
                  <a:pt x="81" y="42"/>
                </a:cubicBezTo>
                <a:close/>
                <a:moveTo>
                  <a:pt x="80" y="45"/>
                </a:moveTo>
                <a:cubicBezTo>
                  <a:pt x="80" y="45"/>
                  <a:pt x="80" y="46"/>
                  <a:pt x="79" y="47"/>
                </a:cubicBezTo>
                <a:cubicBezTo>
                  <a:pt x="77" y="45"/>
                  <a:pt x="74" y="43"/>
                  <a:pt x="71" y="41"/>
                </a:cubicBezTo>
                <a:cubicBezTo>
                  <a:pt x="69" y="39"/>
                  <a:pt x="66" y="38"/>
                  <a:pt x="64" y="36"/>
                </a:cubicBezTo>
                <a:cubicBezTo>
                  <a:pt x="62" y="34"/>
                  <a:pt x="67" y="37"/>
                  <a:pt x="68" y="37"/>
                </a:cubicBezTo>
                <a:cubicBezTo>
                  <a:pt x="69" y="38"/>
                  <a:pt x="71" y="39"/>
                  <a:pt x="72" y="40"/>
                </a:cubicBezTo>
                <a:cubicBezTo>
                  <a:pt x="75" y="41"/>
                  <a:pt x="78" y="43"/>
                  <a:pt x="80" y="45"/>
                </a:cubicBezTo>
                <a:close/>
                <a:moveTo>
                  <a:pt x="79" y="48"/>
                </a:moveTo>
                <a:cubicBezTo>
                  <a:pt x="79" y="48"/>
                  <a:pt x="78" y="49"/>
                  <a:pt x="78" y="49"/>
                </a:cubicBezTo>
                <a:cubicBezTo>
                  <a:pt x="78" y="49"/>
                  <a:pt x="78" y="50"/>
                  <a:pt x="78" y="50"/>
                </a:cubicBezTo>
                <a:cubicBezTo>
                  <a:pt x="76" y="49"/>
                  <a:pt x="74" y="48"/>
                  <a:pt x="73" y="47"/>
                </a:cubicBezTo>
                <a:cubicBezTo>
                  <a:pt x="70" y="46"/>
                  <a:pt x="68" y="44"/>
                  <a:pt x="65" y="42"/>
                </a:cubicBezTo>
                <a:cubicBezTo>
                  <a:pt x="64" y="41"/>
                  <a:pt x="62" y="39"/>
                  <a:pt x="60" y="38"/>
                </a:cubicBezTo>
                <a:cubicBezTo>
                  <a:pt x="62" y="39"/>
                  <a:pt x="64" y="40"/>
                  <a:pt x="66" y="41"/>
                </a:cubicBezTo>
                <a:cubicBezTo>
                  <a:pt x="71" y="43"/>
                  <a:pt x="75" y="46"/>
                  <a:pt x="79" y="48"/>
                </a:cubicBezTo>
                <a:cubicBezTo>
                  <a:pt x="79" y="48"/>
                  <a:pt x="79" y="48"/>
                  <a:pt x="79" y="48"/>
                </a:cubicBezTo>
                <a:close/>
                <a:moveTo>
                  <a:pt x="77" y="50"/>
                </a:moveTo>
                <a:cubicBezTo>
                  <a:pt x="75" y="53"/>
                  <a:pt x="74" y="50"/>
                  <a:pt x="71" y="49"/>
                </a:cubicBezTo>
                <a:cubicBezTo>
                  <a:pt x="71" y="49"/>
                  <a:pt x="70" y="49"/>
                  <a:pt x="69" y="49"/>
                </a:cubicBezTo>
                <a:cubicBezTo>
                  <a:pt x="69" y="48"/>
                  <a:pt x="68" y="48"/>
                  <a:pt x="67" y="47"/>
                </a:cubicBezTo>
                <a:cubicBezTo>
                  <a:pt x="66" y="47"/>
                  <a:pt x="65" y="46"/>
                  <a:pt x="63" y="45"/>
                </a:cubicBezTo>
                <a:cubicBezTo>
                  <a:pt x="62" y="44"/>
                  <a:pt x="61" y="43"/>
                  <a:pt x="59" y="42"/>
                </a:cubicBezTo>
                <a:cubicBezTo>
                  <a:pt x="58" y="40"/>
                  <a:pt x="58" y="40"/>
                  <a:pt x="59" y="41"/>
                </a:cubicBezTo>
                <a:cubicBezTo>
                  <a:pt x="61" y="42"/>
                  <a:pt x="63" y="43"/>
                  <a:pt x="65" y="44"/>
                </a:cubicBezTo>
                <a:cubicBezTo>
                  <a:pt x="68" y="45"/>
                  <a:pt x="70" y="46"/>
                  <a:pt x="72" y="48"/>
                </a:cubicBezTo>
                <a:cubicBezTo>
                  <a:pt x="74" y="48"/>
                  <a:pt x="75" y="49"/>
                  <a:pt x="76" y="50"/>
                </a:cubicBezTo>
                <a:cubicBezTo>
                  <a:pt x="76" y="50"/>
                  <a:pt x="76" y="50"/>
                  <a:pt x="77" y="50"/>
                </a:cubicBezTo>
                <a:cubicBezTo>
                  <a:pt x="77" y="50"/>
                  <a:pt x="77" y="50"/>
                  <a:pt x="77" y="50"/>
                </a:cubicBezTo>
                <a:close/>
                <a:moveTo>
                  <a:pt x="68" y="49"/>
                </a:moveTo>
                <a:cubicBezTo>
                  <a:pt x="67" y="49"/>
                  <a:pt x="65" y="50"/>
                  <a:pt x="63" y="50"/>
                </a:cubicBezTo>
                <a:cubicBezTo>
                  <a:pt x="61" y="48"/>
                  <a:pt x="57" y="46"/>
                  <a:pt x="55" y="44"/>
                </a:cubicBezTo>
                <a:cubicBezTo>
                  <a:pt x="51" y="40"/>
                  <a:pt x="58" y="44"/>
                  <a:pt x="59" y="45"/>
                </a:cubicBezTo>
                <a:cubicBezTo>
                  <a:pt x="61" y="45"/>
                  <a:pt x="63" y="46"/>
                  <a:pt x="65" y="47"/>
                </a:cubicBezTo>
                <a:cubicBezTo>
                  <a:pt x="66" y="47"/>
                  <a:pt x="67" y="48"/>
                  <a:pt x="67" y="48"/>
                </a:cubicBezTo>
                <a:cubicBezTo>
                  <a:pt x="67" y="48"/>
                  <a:pt x="68" y="49"/>
                  <a:pt x="68" y="49"/>
                </a:cubicBezTo>
                <a:cubicBezTo>
                  <a:pt x="68" y="49"/>
                  <a:pt x="68" y="49"/>
                  <a:pt x="68" y="49"/>
                </a:cubicBezTo>
                <a:close/>
                <a:moveTo>
                  <a:pt x="62" y="51"/>
                </a:moveTo>
                <a:cubicBezTo>
                  <a:pt x="61" y="51"/>
                  <a:pt x="61" y="52"/>
                  <a:pt x="60" y="52"/>
                </a:cubicBezTo>
                <a:cubicBezTo>
                  <a:pt x="58" y="51"/>
                  <a:pt x="56" y="50"/>
                  <a:pt x="55" y="49"/>
                </a:cubicBezTo>
                <a:cubicBezTo>
                  <a:pt x="53" y="48"/>
                  <a:pt x="50" y="45"/>
                  <a:pt x="54" y="47"/>
                </a:cubicBezTo>
                <a:cubicBezTo>
                  <a:pt x="57" y="48"/>
                  <a:pt x="59" y="50"/>
                  <a:pt x="62" y="51"/>
                </a:cubicBezTo>
                <a:close/>
                <a:moveTo>
                  <a:pt x="57" y="54"/>
                </a:moveTo>
                <a:cubicBezTo>
                  <a:pt x="54" y="52"/>
                  <a:pt x="51" y="51"/>
                  <a:pt x="49" y="49"/>
                </a:cubicBezTo>
                <a:cubicBezTo>
                  <a:pt x="51" y="51"/>
                  <a:pt x="56" y="52"/>
                  <a:pt x="59" y="53"/>
                </a:cubicBezTo>
                <a:cubicBezTo>
                  <a:pt x="58" y="53"/>
                  <a:pt x="57" y="54"/>
                  <a:pt x="57" y="54"/>
                </a:cubicBezTo>
                <a:close/>
                <a:moveTo>
                  <a:pt x="49" y="56"/>
                </a:moveTo>
                <a:cubicBezTo>
                  <a:pt x="51" y="56"/>
                  <a:pt x="53" y="57"/>
                  <a:pt x="55" y="58"/>
                </a:cubicBezTo>
                <a:cubicBezTo>
                  <a:pt x="55" y="58"/>
                  <a:pt x="55" y="58"/>
                  <a:pt x="55" y="59"/>
                </a:cubicBezTo>
                <a:cubicBezTo>
                  <a:pt x="53" y="58"/>
                  <a:pt x="51" y="57"/>
                  <a:pt x="49" y="56"/>
                </a:cubicBezTo>
                <a:close/>
                <a:moveTo>
                  <a:pt x="62" y="64"/>
                </a:moveTo>
                <a:cubicBezTo>
                  <a:pt x="61" y="64"/>
                  <a:pt x="61" y="64"/>
                  <a:pt x="60" y="64"/>
                </a:cubicBezTo>
                <a:cubicBezTo>
                  <a:pt x="61" y="63"/>
                  <a:pt x="61" y="63"/>
                  <a:pt x="61" y="63"/>
                </a:cubicBezTo>
                <a:cubicBezTo>
                  <a:pt x="62" y="63"/>
                  <a:pt x="62" y="63"/>
                  <a:pt x="62" y="64"/>
                </a:cubicBezTo>
                <a:close/>
                <a:moveTo>
                  <a:pt x="63" y="62"/>
                </a:moveTo>
                <a:cubicBezTo>
                  <a:pt x="63" y="62"/>
                  <a:pt x="63" y="62"/>
                  <a:pt x="63" y="62"/>
                </a:cubicBezTo>
                <a:cubicBezTo>
                  <a:pt x="64" y="62"/>
                  <a:pt x="63" y="62"/>
                  <a:pt x="63" y="62"/>
                </a:cubicBezTo>
                <a:close/>
                <a:moveTo>
                  <a:pt x="66" y="60"/>
                </a:moveTo>
                <a:cubicBezTo>
                  <a:pt x="68" y="62"/>
                  <a:pt x="66" y="61"/>
                  <a:pt x="64" y="61"/>
                </a:cubicBezTo>
                <a:cubicBezTo>
                  <a:pt x="65" y="60"/>
                  <a:pt x="65" y="60"/>
                  <a:pt x="66" y="60"/>
                </a:cubicBezTo>
                <a:cubicBezTo>
                  <a:pt x="66" y="60"/>
                  <a:pt x="66" y="60"/>
                  <a:pt x="66" y="60"/>
                </a:cubicBezTo>
                <a:close/>
                <a:moveTo>
                  <a:pt x="66" y="59"/>
                </a:moveTo>
                <a:cubicBezTo>
                  <a:pt x="66" y="59"/>
                  <a:pt x="66" y="59"/>
                  <a:pt x="66" y="59"/>
                </a:cubicBezTo>
                <a:cubicBezTo>
                  <a:pt x="67" y="59"/>
                  <a:pt x="67" y="58"/>
                  <a:pt x="68" y="58"/>
                </a:cubicBezTo>
                <a:cubicBezTo>
                  <a:pt x="68" y="59"/>
                  <a:pt x="68" y="59"/>
                  <a:pt x="68" y="60"/>
                </a:cubicBezTo>
                <a:cubicBezTo>
                  <a:pt x="68" y="60"/>
                  <a:pt x="67" y="60"/>
                  <a:pt x="66" y="59"/>
                </a:cubicBezTo>
                <a:cubicBezTo>
                  <a:pt x="66" y="59"/>
                  <a:pt x="66" y="59"/>
                  <a:pt x="66" y="59"/>
                </a:cubicBezTo>
                <a:close/>
                <a:moveTo>
                  <a:pt x="69" y="61"/>
                </a:moveTo>
                <a:cubicBezTo>
                  <a:pt x="68" y="61"/>
                  <a:pt x="68" y="61"/>
                  <a:pt x="68" y="61"/>
                </a:cubicBezTo>
                <a:cubicBezTo>
                  <a:pt x="68" y="61"/>
                  <a:pt x="68" y="61"/>
                  <a:pt x="68" y="61"/>
                </a:cubicBezTo>
                <a:cubicBezTo>
                  <a:pt x="67" y="60"/>
                  <a:pt x="68" y="60"/>
                  <a:pt x="69" y="61"/>
                </a:cubicBezTo>
                <a:cubicBezTo>
                  <a:pt x="69" y="61"/>
                  <a:pt x="69" y="61"/>
                  <a:pt x="69" y="61"/>
                </a:cubicBezTo>
                <a:close/>
                <a:moveTo>
                  <a:pt x="67" y="62"/>
                </a:moveTo>
                <a:cubicBezTo>
                  <a:pt x="67" y="62"/>
                  <a:pt x="66" y="62"/>
                  <a:pt x="66" y="62"/>
                </a:cubicBezTo>
                <a:cubicBezTo>
                  <a:pt x="66" y="62"/>
                  <a:pt x="65" y="63"/>
                  <a:pt x="65" y="63"/>
                </a:cubicBezTo>
                <a:cubicBezTo>
                  <a:pt x="65" y="63"/>
                  <a:pt x="65" y="62"/>
                  <a:pt x="65" y="62"/>
                </a:cubicBezTo>
                <a:cubicBezTo>
                  <a:pt x="64" y="62"/>
                  <a:pt x="66" y="62"/>
                  <a:pt x="67" y="62"/>
                </a:cubicBezTo>
                <a:close/>
                <a:moveTo>
                  <a:pt x="64" y="63"/>
                </a:moveTo>
                <a:cubicBezTo>
                  <a:pt x="64" y="63"/>
                  <a:pt x="64" y="63"/>
                  <a:pt x="63" y="64"/>
                </a:cubicBezTo>
                <a:cubicBezTo>
                  <a:pt x="62" y="62"/>
                  <a:pt x="63" y="63"/>
                  <a:pt x="64" y="63"/>
                </a:cubicBezTo>
                <a:close/>
                <a:moveTo>
                  <a:pt x="62" y="65"/>
                </a:moveTo>
                <a:cubicBezTo>
                  <a:pt x="61" y="65"/>
                  <a:pt x="60" y="66"/>
                  <a:pt x="60" y="67"/>
                </a:cubicBezTo>
                <a:cubicBezTo>
                  <a:pt x="57" y="65"/>
                  <a:pt x="53" y="64"/>
                  <a:pt x="50" y="62"/>
                </a:cubicBezTo>
                <a:cubicBezTo>
                  <a:pt x="47" y="61"/>
                  <a:pt x="43" y="58"/>
                  <a:pt x="41" y="58"/>
                </a:cubicBezTo>
                <a:cubicBezTo>
                  <a:pt x="48" y="59"/>
                  <a:pt x="55" y="64"/>
                  <a:pt x="62" y="65"/>
                </a:cubicBezTo>
                <a:close/>
                <a:moveTo>
                  <a:pt x="59" y="69"/>
                </a:moveTo>
                <a:cubicBezTo>
                  <a:pt x="59" y="70"/>
                  <a:pt x="59" y="70"/>
                  <a:pt x="59" y="70"/>
                </a:cubicBezTo>
                <a:cubicBezTo>
                  <a:pt x="59" y="70"/>
                  <a:pt x="58" y="69"/>
                  <a:pt x="58" y="69"/>
                </a:cubicBezTo>
                <a:cubicBezTo>
                  <a:pt x="54" y="68"/>
                  <a:pt x="49" y="66"/>
                  <a:pt x="45" y="64"/>
                </a:cubicBezTo>
                <a:cubicBezTo>
                  <a:pt x="44" y="63"/>
                  <a:pt x="42" y="61"/>
                  <a:pt x="40" y="61"/>
                </a:cubicBezTo>
                <a:cubicBezTo>
                  <a:pt x="42" y="61"/>
                  <a:pt x="44" y="62"/>
                  <a:pt x="47" y="63"/>
                </a:cubicBezTo>
                <a:cubicBezTo>
                  <a:pt x="51" y="65"/>
                  <a:pt x="55" y="66"/>
                  <a:pt x="59" y="68"/>
                </a:cubicBezTo>
                <a:cubicBezTo>
                  <a:pt x="59" y="68"/>
                  <a:pt x="59" y="69"/>
                  <a:pt x="59" y="69"/>
                </a:cubicBezTo>
                <a:close/>
                <a:moveTo>
                  <a:pt x="68" y="73"/>
                </a:moveTo>
                <a:cubicBezTo>
                  <a:pt x="70" y="74"/>
                  <a:pt x="71" y="74"/>
                  <a:pt x="73" y="75"/>
                </a:cubicBezTo>
                <a:cubicBezTo>
                  <a:pt x="75" y="75"/>
                  <a:pt x="78" y="77"/>
                  <a:pt x="80" y="77"/>
                </a:cubicBezTo>
                <a:cubicBezTo>
                  <a:pt x="84" y="79"/>
                  <a:pt x="87" y="80"/>
                  <a:pt x="91" y="81"/>
                </a:cubicBezTo>
                <a:cubicBezTo>
                  <a:pt x="83" y="79"/>
                  <a:pt x="75" y="77"/>
                  <a:pt x="67" y="73"/>
                </a:cubicBezTo>
                <a:cubicBezTo>
                  <a:pt x="67" y="73"/>
                  <a:pt x="68" y="73"/>
                  <a:pt x="68" y="73"/>
                </a:cubicBezTo>
                <a:cubicBezTo>
                  <a:pt x="68" y="73"/>
                  <a:pt x="68" y="73"/>
                  <a:pt x="68" y="73"/>
                </a:cubicBezTo>
                <a:close/>
                <a:moveTo>
                  <a:pt x="69" y="73"/>
                </a:moveTo>
                <a:cubicBezTo>
                  <a:pt x="69" y="72"/>
                  <a:pt x="70" y="72"/>
                  <a:pt x="71" y="71"/>
                </a:cubicBezTo>
                <a:cubicBezTo>
                  <a:pt x="71" y="71"/>
                  <a:pt x="71" y="71"/>
                  <a:pt x="71" y="71"/>
                </a:cubicBezTo>
                <a:cubicBezTo>
                  <a:pt x="82" y="76"/>
                  <a:pt x="94" y="79"/>
                  <a:pt x="106" y="83"/>
                </a:cubicBezTo>
                <a:cubicBezTo>
                  <a:pt x="111" y="84"/>
                  <a:pt x="116" y="87"/>
                  <a:pt x="121" y="88"/>
                </a:cubicBezTo>
                <a:cubicBezTo>
                  <a:pt x="124" y="90"/>
                  <a:pt x="128" y="90"/>
                  <a:pt x="131" y="92"/>
                </a:cubicBezTo>
                <a:cubicBezTo>
                  <a:pt x="129" y="91"/>
                  <a:pt x="125" y="91"/>
                  <a:pt x="122" y="90"/>
                </a:cubicBezTo>
                <a:cubicBezTo>
                  <a:pt x="115" y="88"/>
                  <a:pt x="108" y="86"/>
                  <a:pt x="101" y="84"/>
                </a:cubicBezTo>
                <a:cubicBezTo>
                  <a:pt x="94" y="81"/>
                  <a:pt x="87" y="79"/>
                  <a:pt x="80" y="77"/>
                </a:cubicBezTo>
                <a:cubicBezTo>
                  <a:pt x="76" y="75"/>
                  <a:pt x="73" y="74"/>
                  <a:pt x="69" y="73"/>
                </a:cubicBezTo>
                <a:close/>
                <a:moveTo>
                  <a:pt x="83" y="75"/>
                </a:moveTo>
                <a:cubicBezTo>
                  <a:pt x="79" y="74"/>
                  <a:pt x="76" y="73"/>
                  <a:pt x="73" y="71"/>
                </a:cubicBezTo>
                <a:cubicBezTo>
                  <a:pt x="76" y="73"/>
                  <a:pt x="79" y="73"/>
                  <a:pt x="82" y="74"/>
                </a:cubicBezTo>
                <a:cubicBezTo>
                  <a:pt x="86" y="76"/>
                  <a:pt x="90" y="77"/>
                  <a:pt x="94" y="79"/>
                </a:cubicBezTo>
                <a:cubicBezTo>
                  <a:pt x="90" y="78"/>
                  <a:pt x="87" y="77"/>
                  <a:pt x="83" y="75"/>
                </a:cubicBezTo>
                <a:close/>
                <a:moveTo>
                  <a:pt x="72" y="71"/>
                </a:moveTo>
                <a:cubicBezTo>
                  <a:pt x="73" y="70"/>
                  <a:pt x="74" y="70"/>
                  <a:pt x="75" y="70"/>
                </a:cubicBezTo>
                <a:cubicBezTo>
                  <a:pt x="76" y="70"/>
                  <a:pt x="77" y="70"/>
                  <a:pt x="78" y="70"/>
                </a:cubicBezTo>
                <a:cubicBezTo>
                  <a:pt x="78" y="70"/>
                  <a:pt x="79" y="70"/>
                  <a:pt x="79" y="70"/>
                </a:cubicBezTo>
                <a:cubicBezTo>
                  <a:pt x="79" y="70"/>
                  <a:pt x="79" y="70"/>
                  <a:pt x="80" y="70"/>
                </a:cubicBezTo>
                <a:cubicBezTo>
                  <a:pt x="80" y="70"/>
                  <a:pt x="80" y="70"/>
                  <a:pt x="81" y="70"/>
                </a:cubicBezTo>
                <a:cubicBezTo>
                  <a:pt x="83" y="71"/>
                  <a:pt x="86" y="73"/>
                  <a:pt x="89" y="74"/>
                </a:cubicBezTo>
                <a:cubicBezTo>
                  <a:pt x="103" y="79"/>
                  <a:pt x="116" y="84"/>
                  <a:pt x="130" y="89"/>
                </a:cubicBezTo>
                <a:cubicBezTo>
                  <a:pt x="131" y="89"/>
                  <a:pt x="133" y="90"/>
                  <a:pt x="134" y="90"/>
                </a:cubicBezTo>
                <a:cubicBezTo>
                  <a:pt x="134" y="90"/>
                  <a:pt x="138" y="92"/>
                  <a:pt x="136" y="91"/>
                </a:cubicBezTo>
                <a:cubicBezTo>
                  <a:pt x="133" y="90"/>
                  <a:pt x="130" y="89"/>
                  <a:pt x="126" y="88"/>
                </a:cubicBezTo>
                <a:cubicBezTo>
                  <a:pt x="120" y="86"/>
                  <a:pt x="113" y="84"/>
                  <a:pt x="107" y="82"/>
                </a:cubicBezTo>
                <a:cubicBezTo>
                  <a:pt x="106" y="82"/>
                  <a:pt x="106" y="82"/>
                  <a:pt x="105" y="82"/>
                </a:cubicBezTo>
                <a:cubicBezTo>
                  <a:pt x="99" y="80"/>
                  <a:pt x="93" y="78"/>
                  <a:pt x="87" y="76"/>
                </a:cubicBezTo>
                <a:cubicBezTo>
                  <a:pt x="82" y="74"/>
                  <a:pt x="77" y="72"/>
                  <a:pt x="72" y="71"/>
                </a:cubicBezTo>
                <a:close/>
                <a:moveTo>
                  <a:pt x="77" y="69"/>
                </a:moveTo>
                <a:cubicBezTo>
                  <a:pt x="78" y="68"/>
                  <a:pt x="79" y="68"/>
                  <a:pt x="81" y="67"/>
                </a:cubicBezTo>
                <a:cubicBezTo>
                  <a:pt x="90" y="72"/>
                  <a:pt x="100" y="75"/>
                  <a:pt x="110" y="79"/>
                </a:cubicBezTo>
                <a:cubicBezTo>
                  <a:pt x="113" y="79"/>
                  <a:pt x="116" y="80"/>
                  <a:pt x="118" y="81"/>
                </a:cubicBezTo>
                <a:cubicBezTo>
                  <a:pt x="112" y="80"/>
                  <a:pt x="107" y="78"/>
                  <a:pt x="101" y="76"/>
                </a:cubicBezTo>
                <a:cubicBezTo>
                  <a:pt x="94" y="73"/>
                  <a:pt x="88" y="71"/>
                  <a:pt x="80" y="70"/>
                </a:cubicBezTo>
                <a:cubicBezTo>
                  <a:pt x="80" y="69"/>
                  <a:pt x="79" y="69"/>
                  <a:pt x="78" y="69"/>
                </a:cubicBezTo>
                <a:cubicBezTo>
                  <a:pt x="77" y="69"/>
                  <a:pt x="77" y="69"/>
                  <a:pt x="77" y="69"/>
                </a:cubicBezTo>
                <a:close/>
                <a:moveTo>
                  <a:pt x="82" y="67"/>
                </a:moveTo>
                <a:cubicBezTo>
                  <a:pt x="83" y="66"/>
                  <a:pt x="85" y="65"/>
                  <a:pt x="86" y="64"/>
                </a:cubicBezTo>
                <a:cubicBezTo>
                  <a:pt x="98" y="68"/>
                  <a:pt x="109" y="73"/>
                  <a:pt x="120" y="77"/>
                </a:cubicBezTo>
                <a:cubicBezTo>
                  <a:pt x="126" y="79"/>
                  <a:pt x="131" y="81"/>
                  <a:pt x="137" y="83"/>
                </a:cubicBezTo>
                <a:cubicBezTo>
                  <a:pt x="140" y="84"/>
                  <a:pt x="142" y="85"/>
                  <a:pt x="145" y="86"/>
                </a:cubicBezTo>
                <a:cubicBezTo>
                  <a:pt x="151" y="88"/>
                  <a:pt x="147" y="87"/>
                  <a:pt x="145" y="86"/>
                </a:cubicBezTo>
                <a:cubicBezTo>
                  <a:pt x="140" y="84"/>
                  <a:pt x="135" y="82"/>
                  <a:pt x="130" y="81"/>
                </a:cubicBezTo>
                <a:cubicBezTo>
                  <a:pt x="124" y="79"/>
                  <a:pt x="118" y="78"/>
                  <a:pt x="112" y="76"/>
                </a:cubicBezTo>
                <a:cubicBezTo>
                  <a:pt x="102" y="73"/>
                  <a:pt x="92" y="70"/>
                  <a:pt x="82" y="67"/>
                </a:cubicBezTo>
                <a:close/>
                <a:moveTo>
                  <a:pt x="87" y="63"/>
                </a:moveTo>
                <a:cubicBezTo>
                  <a:pt x="87" y="63"/>
                  <a:pt x="88" y="63"/>
                  <a:pt x="88" y="63"/>
                </a:cubicBezTo>
                <a:cubicBezTo>
                  <a:pt x="88" y="63"/>
                  <a:pt x="89" y="62"/>
                  <a:pt x="90" y="62"/>
                </a:cubicBezTo>
                <a:cubicBezTo>
                  <a:pt x="90" y="62"/>
                  <a:pt x="90" y="62"/>
                  <a:pt x="90" y="62"/>
                </a:cubicBezTo>
                <a:cubicBezTo>
                  <a:pt x="100" y="67"/>
                  <a:pt x="110" y="70"/>
                  <a:pt x="121" y="73"/>
                </a:cubicBezTo>
                <a:cubicBezTo>
                  <a:pt x="126" y="75"/>
                  <a:pt x="131" y="77"/>
                  <a:pt x="137" y="79"/>
                </a:cubicBezTo>
                <a:cubicBezTo>
                  <a:pt x="139" y="80"/>
                  <a:pt x="142" y="80"/>
                  <a:pt x="145" y="81"/>
                </a:cubicBezTo>
                <a:cubicBezTo>
                  <a:pt x="146" y="81"/>
                  <a:pt x="155" y="84"/>
                  <a:pt x="149" y="83"/>
                </a:cubicBezTo>
                <a:cubicBezTo>
                  <a:pt x="138" y="80"/>
                  <a:pt x="128" y="76"/>
                  <a:pt x="118" y="73"/>
                </a:cubicBezTo>
                <a:cubicBezTo>
                  <a:pt x="108" y="70"/>
                  <a:pt x="97" y="67"/>
                  <a:pt x="87" y="63"/>
                </a:cubicBezTo>
                <a:close/>
                <a:moveTo>
                  <a:pt x="90" y="61"/>
                </a:moveTo>
                <a:cubicBezTo>
                  <a:pt x="91" y="60"/>
                  <a:pt x="93" y="59"/>
                  <a:pt x="94" y="57"/>
                </a:cubicBezTo>
                <a:cubicBezTo>
                  <a:pt x="94" y="57"/>
                  <a:pt x="95" y="57"/>
                  <a:pt x="95" y="57"/>
                </a:cubicBezTo>
                <a:cubicBezTo>
                  <a:pt x="99" y="59"/>
                  <a:pt x="104" y="60"/>
                  <a:pt x="108" y="61"/>
                </a:cubicBezTo>
                <a:cubicBezTo>
                  <a:pt x="114" y="62"/>
                  <a:pt x="119" y="64"/>
                  <a:pt x="124" y="66"/>
                </a:cubicBezTo>
                <a:cubicBezTo>
                  <a:pt x="133" y="69"/>
                  <a:pt x="144" y="71"/>
                  <a:pt x="153" y="76"/>
                </a:cubicBezTo>
                <a:cubicBezTo>
                  <a:pt x="153" y="76"/>
                  <a:pt x="153" y="76"/>
                  <a:pt x="153" y="76"/>
                </a:cubicBezTo>
                <a:cubicBezTo>
                  <a:pt x="149" y="73"/>
                  <a:pt x="142" y="73"/>
                  <a:pt x="138" y="71"/>
                </a:cubicBezTo>
                <a:cubicBezTo>
                  <a:pt x="132" y="70"/>
                  <a:pt x="127" y="68"/>
                  <a:pt x="121" y="67"/>
                </a:cubicBezTo>
                <a:cubicBezTo>
                  <a:pt x="112" y="64"/>
                  <a:pt x="102" y="61"/>
                  <a:pt x="93" y="59"/>
                </a:cubicBezTo>
                <a:cubicBezTo>
                  <a:pt x="92" y="59"/>
                  <a:pt x="92" y="60"/>
                  <a:pt x="92" y="60"/>
                </a:cubicBezTo>
                <a:cubicBezTo>
                  <a:pt x="102" y="64"/>
                  <a:pt x="112" y="67"/>
                  <a:pt x="122" y="70"/>
                </a:cubicBezTo>
                <a:cubicBezTo>
                  <a:pt x="123" y="71"/>
                  <a:pt x="125" y="71"/>
                  <a:pt x="126" y="71"/>
                </a:cubicBezTo>
                <a:cubicBezTo>
                  <a:pt x="124" y="71"/>
                  <a:pt x="123" y="71"/>
                  <a:pt x="121" y="70"/>
                </a:cubicBezTo>
                <a:cubicBezTo>
                  <a:pt x="111" y="67"/>
                  <a:pt x="101" y="63"/>
                  <a:pt x="90" y="61"/>
                </a:cubicBezTo>
                <a:cubicBezTo>
                  <a:pt x="90" y="61"/>
                  <a:pt x="90" y="61"/>
                  <a:pt x="90" y="61"/>
                </a:cubicBezTo>
                <a:close/>
                <a:moveTo>
                  <a:pt x="153" y="79"/>
                </a:moveTo>
                <a:cubicBezTo>
                  <a:pt x="153" y="79"/>
                  <a:pt x="153" y="79"/>
                  <a:pt x="153" y="79"/>
                </a:cubicBezTo>
                <a:cubicBezTo>
                  <a:pt x="153" y="79"/>
                  <a:pt x="152" y="79"/>
                  <a:pt x="151" y="79"/>
                </a:cubicBezTo>
                <a:cubicBezTo>
                  <a:pt x="142" y="76"/>
                  <a:pt x="133" y="73"/>
                  <a:pt x="124" y="70"/>
                </a:cubicBezTo>
                <a:cubicBezTo>
                  <a:pt x="114" y="67"/>
                  <a:pt x="104" y="64"/>
                  <a:pt x="94" y="60"/>
                </a:cubicBezTo>
                <a:cubicBezTo>
                  <a:pt x="97" y="61"/>
                  <a:pt x="103" y="62"/>
                  <a:pt x="107" y="63"/>
                </a:cubicBezTo>
                <a:cubicBezTo>
                  <a:pt x="113" y="65"/>
                  <a:pt x="118" y="67"/>
                  <a:pt x="123" y="68"/>
                </a:cubicBezTo>
                <a:cubicBezTo>
                  <a:pt x="133" y="71"/>
                  <a:pt x="143" y="74"/>
                  <a:pt x="153" y="76"/>
                </a:cubicBezTo>
                <a:cubicBezTo>
                  <a:pt x="153" y="77"/>
                  <a:pt x="153" y="78"/>
                  <a:pt x="153" y="79"/>
                </a:cubicBezTo>
                <a:close/>
                <a:moveTo>
                  <a:pt x="152" y="75"/>
                </a:moveTo>
                <a:cubicBezTo>
                  <a:pt x="145" y="71"/>
                  <a:pt x="137" y="70"/>
                  <a:pt x="130" y="67"/>
                </a:cubicBezTo>
                <a:cubicBezTo>
                  <a:pt x="124" y="66"/>
                  <a:pt x="119" y="64"/>
                  <a:pt x="114" y="62"/>
                </a:cubicBezTo>
                <a:cubicBezTo>
                  <a:pt x="110" y="61"/>
                  <a:pt x="106" y="60"/>
                  <a:pt x="102" y="59"/>
                </a:cubicBezTo>
                <a:cubicBezTo>
                  <a:pt x="104" y="59"/>
                  <a:pt x="105" y="60"/>
                  <a:pt x="107" y="60"/>
                </a:cubicBezTo>
                <a:cubicBezTo>
                  <a:pt x="112" y="61"/>
                  <a:pt x="118" y="62"/>
                  <a:pt x="123" y="64"/>
                </a:cubicBezTo>
                <a:cubicBezTo>
                  <a:pt x="132" y="66"/>
                  <a:pt x="141" y="69"/>
                  <a:pt x="151" y="70"/>
                </a:cubicBezTo>
                <a:cubicBezTo>
                  <a:pt x="151" y="72"/>
                  <a:pt x="152" y="73"/>
                  <a:pt x="152" y="75"/>
                </a:cubicBezTo>
                <a:close/>
                <a:moveTo>
                  <a:pt x="153" y="80"/>
                </a:moveTo>
                <a:cubicBezTo>
                  <a:pt x="153" y="81"/>
                  <a:pt x="152" y="81"/>
                  <a:pt x="152" y="82"/>
                </a:cubicBezTo>
                <a:cubicBezTo>
                  <a:pt x="152" y="82"/>
                  <a:pt x="152" y="83"/>
                  <a:pt x="152" y="83"/>
                </a:cubicBezTo>
                <a:cubicBezTo>
                  <a:pt x="148" y="81"/>
                  <a:pt x="143" y="80"/>
                  <a:pt x="138" y="79"/>
                </a:cubicBezTo>
                <a:cubicBezTo>
                  <a:pt x="134" y="77"/>
                  <a:pt x="129" y="75"/>
                  <a:pt x="124" y="74"/>
                </a:cubicBezTo>
                <a:cubicBezTo>
                  <a:pt x="113" y="70"/>
                  <a:pt x="102" y="67"/>
                  <a:pt x="92" y="62"/>
                </a:cubicBezTo>
                <a:cubicBezTo>
                  <a:pt x="96" y="64"/>
                  <a:pt x="102" y="65"/>
                  <a:pt x="107" y="67"/>
                </a:cubicBezTo>
                <a:cubicBezTo>
                  <a:pt x="112" y="68"/>
                  <a:pt x="117" y="70"/>
                  <a:pt x="123" y="71"/>
                </a:cubicBezTo>
                <a:cubicBezTo>
                  <a:pt x="133" y="74"/>
                  <a:pt x="143" y="78"/>
                  <a:pt x="153" y="80"/>
                </a:cubicBezTo>
                <a:close/>
                <a:moveTo>
                  <a:pt x="151" y="84"/>
                </a:moveTo>
                <a:cubicBezTo>
                  <a:pt x="151" y="85"/>
                  <a:pt x="150" y="86"/>
                  <a:pt x="149" y="87"/>
                </a:cubicBezTo>
                <a:cubicBezTo>
                  <a:pt x="139" y="82"/>
                  <a:pt x="127" y="79"/>
                  <a:pt x="117" y="75"/>
                </a:cubicBezTo>
                <a:cubicBezTo>
                  <a:pt x="111" y="73"/>
                  <a:pt x="105" y="71"/>
                  <a:pt x="100" y="68"/>
                </a:cubicBezTo>
                <a:cubicBezTo>
                  <a:pt x="99" y="68"/>
                  <a:pt x="98" y="68"/>
                  <a:pt x="98" y="68"/>
                </a:cubicBezTo>
                <a:cubicBezTo>
                  <a:pt x="107" y="70"/>
                  <a:pt x="116" y="73"/>
                  <a:pt x="125" y="76"/>
                </a:cubicBezTo>
                <a:cubicBezTo>
                  <a:pt x="130" y="77"/>
                  <a:pt x="135" y="79"/>
                  <a:pt x="140" y="81"/>
                </a:cubicBezTo>
                <a:cubicBezTo>
                  <a:pt x="144" y="82"/>
                  <a:pt x="148" y="84"/>
                  <a:pt x="151" y="84"/>
                </a:cubicBezTo>
                <a:close/>
                <a:moveTo>
                  <a:pt x="148" y="88"/>
                </a:moveTo>
                <a:cubicBezTo>
                  <a:pt x="147" y="88"/>
                  <a:pt x="145" y="89"/>
                  <a:pt x="144" y="90"/>
                </a:cubicBezTo>
                <a:cubicBezTo>
                  <a:pt x="143" y="89"/>
                  <a:pt x="143" y="89"/>
                  <a:pt x="143" y="89"/>
                </a:cubicBezTo>
                <a:cubicBezTo>
                  <a:pt x="142" y="89"/>
                  <a:pt x="142" y="89"/>
                  <a:pt x="141" y="89"/>
                </a:cubicBezTo>
                <a:cubicBezTo>
                  <a:pt x="141" y="88"/>
                  <a:pt x="140" y="88"/>
                  <a:pt x="140" y="88"/>
                </a:cubicBezTo>
                <a:cubicBezTo>
                  <a:pt x="139" y="88"/>
                  <a:pt x="138" y="88"/>
                  <a:pt x="137" y="87"/>
                </a:cubicBezTo>
                <a:cubicBezTo>
                  <a:pt x="136" y="87"/>
                  <a:pt x="134" y="86"/>
                  <a:pt x="132" y="85"/>
                </a:cubicBezTo>
                <a:cubicBezTo>
                  <a:pt x="125" y="82"/>
                  <a:pt x="117" y="80"/>
                  <a:pt x="109" y="77"/>
                </a:cubicBezTo>
                <a:cubicBezTo>
                  <a:pt x="102" y="75"/>
                  <a:pt x="94" y="72"/>
                  <a:pt x="87" y="69"/>
                </a:cubicBezTo>
                <a:cubicBezTo>
                  <a:pt x="88" y="69"/>
                  <a:pt x="89" y="70"/>
                  <a:pt x="90" y="70"/>
                </a:cubicBezTo>
                <a:cubicBezTo>
                  <a:pt x="94" y="71"/>
                  <a:pt x="98" y="72"/>
                  <a:pt x="102" y="73"/>
                </a:cubicBezTo>
                <a:cubicBezTo>
                  <a:pt x="111" y="76"/>
                  <a:pt x="119" y="79"/>
                  <a:pt x="128" y="81"/>
                </a:cubicBezTo>
                <a:cubicBezTo>
                  <a:pt x="135" y="83"/>
                  <a:pt x="141" y="86"/>
                  <a:pt x="148" y="88"/>
                </a:cubicBezTo>
                <a:close/>
                <a:moveTo>
                  <a:pt x="143" y="90"/>
                </a:moveTo>
                <a:cubicBezTo>
                  <a:pt x="142" y="90"/>
                  <a:pt x="140" y="91"/>
                  <a:pt x="139" y="91"/>
                </a:cubicBezTo>
                <a:cubicBezTo>
                  <a:pt x="135" y="89"/>
                  <a:pt x="130" y="88"/>
                  <a:pt x="125" y="86"/>
                </a:cubicBezTo>
                <a:cubicBezTo>
                  <a:pt x="119" y="84"/>
                  <a:pt x="113" y="82"/>
                  <a:pt x="107" y="80"/>
                </a:cubicBezTo>
                <a:cubicBezTo>
                  <a:pt x="101" y="78"/>
                  <a:pt x="95" y="75"/>
                  <a:pt x="89" y="73"/>
                </a:cubicBezTo>
                <a:cubicBezTo>
                  <a:pt x="88" y="72"/>
                  <a:pt x="87" y="72"/>
                  <a:pt x="86" y="72"/>
                </a:cubicBezTo>
                <a:cubicBezTo>
                  <a:pt x="92" y="73"/>
                  <a:pt x="97" y="75"/>
                  <a:pt x="103" y="77"/>
                </a:cubicBezTo>
                <a:cubicBezTo>
                  <a:pt x="111" y="80"/>
                  <a:pt x="120" y="82"/>
                  <a:pt x="129" y="85"/>
                </a:cubicBezTo>
                <a:cubicBezTo>
                  <a:pt x="131" y="86"/>
                  <a:pt x="133" y="87"/>
                  <a:pt x="136" y="88"/>
                </a:cubicBezTo>
                <a:cubicBezTo>
                  <a:pt x="138" y="88"/>
                  <a:pt x="140" y="89"/>
                  <a:pt x="143" y="90"/>
                </a:cubicBezTo>
                <a:close/>
                <a:moveTo>
                  <a:pt x="136" y="92"/>
                </a:moveTo>
                <a:cubicBezTo>
                  <a:pt x="135" y="92"/>
                  <a:pt x="134" y="92"/>
                  <a:pt x="133" y="92"/>
                </a:cubicBezTo>
                <a:cubicBezTo>
                  <a:pt x="130" y="90"/>
                  <a:pt x="126" y="89"/>
                  <a:pt x="123" y="88"/>
                </a:cubicBezTo>
                <a:cubicBezTo>
                  <a:pt x="120" y="87"/>
                  <a:pt x="117" y="86"/>
                  <a:pt x="114" y="85"/>
                </a:cubicBezTo>
                <a:cubicBezTo>
                  <a:pt x="118" y="86"/>
                  <a:pt x="121" y="87"/>
                  <a:pt x="124" y="88"/>
                </a:cubicBezTo>
                <a:cubicBezTo>
                  <a:pt x="128" y="89"/>
                  <a:pt x="132" y="91"/>
                  <a:pt x="136" y="92"/>
                </a:cubicBezTo>
                <a:close/>
                <a:moveTo>
                  <a:pt x="131" y="93"/>
                </a:moveTo>
                <a:cubicBezTo>
                  <a:pt x="130" y="93"/>
                  <a:pt x="130" y="93"/>
                  <a:pt x="129" y="94"/>
                </a:cubicBezTo>
                <a:cubicBezTo>
                  <a:pt x="127" y="92"/>
                  <a:pt x="123" y="91"/>
                  <a:pt x="121" y="90"/>
                </a:cubicBezTo>
                <a:cubicBezTo>
                  <a:pt x="116" y="89"/>
                  <a:pt x="112" y="88"/>
                  <a:pt x="107" y="86"/>
                </a:cubicBezTo>
                <a:cubicBezTo>
                  <a:pt x="115" y="89"/>
                  <a:pt x="123" y="91"/>
                  <a:pt x="131" y="93"/>
                </a:cubicBezTo>
                <a:close/>
                <a:moveTo>
                  <a:pt x="34" y="65"/>
                </a:moveTo>
                <a:cubicBezTo>
                  <a:pt x="34" y="64"/>
                  <a:pt x="35" y="64"/>
                  <a:pt x="35" y="63"/>
                </a:cubicBezTo>
                <a:cubicBezTo>
                  <a:pt x="44" y="66"/>
                  <a:pt x="52" y="71"/>
                  <a:pt x="61" y="73"/>
                </a:cubicBezTo>
                <a:cubicBezTo>
                  <a:pt x="62" y="73"/>
                  <a:pt x="63" y="74"/>
                  <a:pt x="64" y="74"/>
                </a:cubicBezTo>
                <a:cubicBezTo>
                  <a:pt x="64" y="74"/>
                  <a:pt x="65" y="74"/>
                  <a:pt x="66" y="74"/>
                </a:cubicBezTo>
                <a:cubicBezTo>
                  <a:pt x="66" y="74"/>
                  <a:pt x="66" y="74"/>
                  <a:pt x="66" y="74"/>
                </a:cubicBezTo>
                <a:cubicBezTo>
                  <a:pt x="72" y="76"/>
                  <a:pt x="77" y="78"/>
                  <a:pt x="83" y="80"/>
                </a:cubicBezTo>
                <a:cubicBezTo>
                  <a:pt x="90" y="82"/>
                  <a:pt x="97" y="83"/>
                  <a:pt x="103" y="86"/>
                </a:cubicBezTo>
                <a:cubicBezTo>
                  <a:pt x="110" y="88"/>
                  <a:pt x="116" y="90"/>
                  <a:pt x="122" y="92"/>
                </a:cubicBezTo>
                <a:cubicBezTo>
                  <a:pt x="123" y="92"/>
                  <a:pt x="127" y="94"/>
                  <a:pt x="128" y="94"/>
                </a:cubicBezTo>
                <a:cubicBezTo>
                  <a:pt x="128" y="94"/>
                  <a:pt x="128" y="94"/>
                  <a:pt x="127" y="94"/>
                </a:cubicBezTo>
                <a:cubicBezTo>
                  <a:pt x="127" y="94"/>
                  <a:pt x="126" y="94"/>
                  <a:pt x="125" y="94"/>
                </a:cubicBezTo>
                <a:cubicBezTo>
                  <a:pt x="122" y="93"/>
                  <a:pt x="119" y="91"/>
                  <a:pt x="116" y="91"/>
                </a:cubicBezTo>
                <a:cubicBezTo>
                  <a:pt x="102" y="88"/>
                  <a:pt x="88" y="83"/>
                  <a:pt x="74" y="78"/>
                </a:cubicBezTo>
                <a:cubicBezTo>
                  <a:pt x="61" y="74"/>
                  <a:pt x="47" y="71"/>
                  <a:pt x="34" y="65"/>
                </a:cubicBezTo>
                <a:close/>
                <a:moveTo>
                  <a:pt x="35" y="62"/>
                </a:moveTo>
                <a:cubicBezTo>
                  <a:pt x="37" y="60"/>
                  <a:pt x="38" y="59"/>
                  <a:pt x="39" y="57"/>
                </a:cubicBezTo>
                <a:cubicBezTo>
                  <a:pt x="39" y="57"/>
                  <a:pt x="39" y="57"/>
                  <a:pt x="39" y="57"/>
                </a:cubicBezTo>
                <a:cubicBezTo>
                  <a:pt x="45" y="61"/>
                  <a:pt x="52" y="63"/>
                  <a:pt x="58" y="67"/>
                </a:cubicBezTo>
                <a:cubicBezTo>
                  <a:pt x="53" y="64"/>
                  <a:pt x="45" y="61"/>
                  <a:pt x="39" y="59"/>
                </a:cubicBezTo>
                <a:cubicBezTo>
                  <a:pt x="38" y="59"/>
                  <a:pt x="38" y="60"/>
                  <a:pt x="38" y="60"/>
                </a:cubicBezTo>
                <a:cubicBezTo>
                  <a:pt x="44" y="65"/>
                  <a:pt x="52" y="67"/>
                  <a:pt x="59" y="70"/>
                </a:cubicBezTo>
                <a:cubicBezTo>
                  <a:pt x="59" y="71"/>
                  <a:pt x="59" y="71"/>
                  <a:pt x="60" y="72"/>
                </a:cubicBezTo>
                <a:cubicBezTo>
                  <a:pt x="59" y="71"/>
                  <a:pt x="58" y="71"/>
                  <a:pt x="58" y="71"/>
                </a:cubicBezTo>
                <a:cubicBezTo>
                  <a:pt x="55" y="70"/>
                  <a:pt x="53" y="69"/>
                  <a:pt x="50" y="68"/>
                </a:cubicBezTo>
                <a:cubicBezTo>
                  <a:pt x="45" y="66"/>
                  <a:pt x="40" y="64"/>
                  <a:pt x="35" y="62"/>
                </a:cubicBezTo>
                <a:close/>
                <a:moveTo>
                  <a:pt x="39" y="57"/>
                </a:moveTo>
                <a:cubicBezTo>
                  <a:pt x="40" y="56"/>
                  <a:pt x="40" y="55"/>
                  <a:pt x="41" y="55"/>
                </a:cubicBezTo>
                <a:cubicBezTo>
                  <a:pt x="41" y="55"/>
                  <a:pt x="41" y="55"/>
                  <a:pt x="41" y="55"/>
                </a:cubicBezTo>
                <a:cubicBezTo>
                  <a:pt x="46" y="57"/>
                  <a:pt x="50" y="59"/>
                  <a:pt x="55" y="60"/>
                </a:cubicBezTo>
                <a:cubicBezTo>
                  <a:pt x="55" y="60"/>
                  <a:pt x="55" y="60"/>
                  <a:pt x="55" y="61"/>
                </a:cubicBezTo>
                <a:cubicBezTo>
                  <a:pt x="55" y="61"/>
                  <a:pt x="56" y="62"/>
                  <a:pt x="56" y="62"/>
                </a:cubicBezTo>
                <a:cubicBezTo>
                  <a:pt x="55" y="62"/>
                  <a:pt x="54" y="61"/>
                  <a:pt x="53" y="61"/>
                </a:cubicBezTo>
                <a:cubicBezTo>
                  <a:pt x="48" y="59"/>
                  <a:pt x="44" y="58"/>
                  <a:pt x="39" y="57"/>
                </a:cubicBezTo>
                <a:close/>
                <a:moveTo>
                  <a:pt x="41" y="54"/>
                </a:moveTo>
                <a:cubicBezTo>
                  <a:pt x="41" y="54"/>
                  <a:pt x="42" y="53"/>
                  <a:pt x="42" y="53"/>
                </a:cubicBezTo>
                <a:cubicBezTo>
                  <a:pt x="46" y="55"/>
                  <a:pt x="50" y="57"/>
                  <a:pt x="55" y="59"/>
                </a:cubicBezTo>
                <a:cubicBezTo>
                  <a:pt x="55" y="59"/>
                  <a:pt x="55" y="59"/>
                  <a:pt x="55" y="59"/>
                </a:cubicBezTo>
                <a:cubicBezTo>
                  <a:pt x="50" y="58"/>
                  <a:pt x="46" y="56"/>
                  <a:pt x="41" y="54"/>
                </a:cubicBezTo>
                <a:cubicBezTo>
                  <a:pt x="41" y="54"/>
                  <a:pt x="41" y="54"/>
                  <a:pt x="41" y="54"/>
                </a:cubicBezTo>
                <a:close/>
                <a:moveTo>
                  <a:pt x="42" y="52"/>
                </a:moveTo>
                <a:cubicBezTo>
                  <a:pt x="43" y="52"/>
                  <a:pt x="44" y="51"/>
                  <a:pt x="44" y="50"/>
                </a:cubicBezTo>
                <a:cubicBezTo>
                  <a:pt x="44" y="50"/>
                  <a:pt x="44" y="50"/>
                  <a:pt x="44" y="50"/>
                </a:cubicBezTo>
                <a:cubicBezTo>
                  <a:pt x="48" y="52"/>
                  <a:pt x="52" y="54"/>
                  <a:pt x="56" y="55"/>
                </a:cubicBezTo>
                <a:cubicBezTo>
                  <a:pt x="56" y="56"/>
                  <a:pt x="55" y="56"/>
                  <a:pt x="55" y="57"/>
                </a:cubicBezTo>
                <a:cubicBezTo>
                  <a:pt x="51" y="56"/>
                  <a:pt x="47" y="54"/>
                  <a:pt x="42" y="52"/>
                </a:cubicBezTo>
                <a:close/>
                <a:moveTo>
                  <a:pt x="45" y="50"/>
                </a:moveTo>
                <a:cubicBezTo>
                  <a:pt x="46" y="48"/>
                  <a:pt x="48" y="46"/>
                  <a:pt x="49" y="45"/>
                </a:cubicBezTo>
                <a:cubicBezTo>
                  <a:pt x="52" y="48"/>
                  <a:pt x="55" y="49"/>
                  <a:pt x="58" y="51"/>
                </a:cubicBezTo>
                <a:cubicBezTo>
                  <a:pt x="60" y="53"/>
                  <a:pt x="58" y="52"/>
                  <a:pt x="57" y="51"/>
                </a:cubicBezTo>
                <a:cubicBezTo>
                  <a:pt x="56" y="51"/>
                  <a:pt x="54" y="50"/>
                  <a:pt x="53" y="50"/>
                </a:cubicBezTo>
                <a:cubicBezTo>
                  <a:pt x="51" y="49"/>
                  <a:pt x="49" y="48"/>
                  <a:pt x="48" y="47"/>
                </a:cubicBezTo>
                <a:cubicBezTo>
                  <a:pt x="47" y="47"/>
                  <a:pt x="47" y="48"/>
                  <a:pt x="47" y="48"/>
                </a:cubicBezTo>
                <a:cubicBezTo>
                  <a:pt x="50" y="50"/>
                  <a:pt x="54" y="54"/>
                  <a:pt x="56" y="55"/>
                </a:cubicBezTo>
                <a:cubicBezTo>
                  <a:pt x="52" y="53"/>
                  <a:pt x="49" y="51"/>
                  <a:pt x="45" y="50"/>
                </a:cubicBezTo>
                <a:close/>
                <a:moveTo>
                  <a:pt x="50" y="44"/>
                </a:moveTo>
                <a:cubicBezTo>
                  <a:pt x="51" y="44"/>
                  <a:pt x="52" y="43"/>
                  <a:pt x="52" y="42"/>
                </a:cubicBezTo>
                <a:cubicBezTo>
                  <a:pt x="54" y="45"/>
                  <a:pt x="58" y="48"/>
                  <a:pt x="61" y="50"/>
                </a:cubicBezTo>
                <a:cubicBezTo>
                  <a:pt x="60" y="49"/>
                  <a:pt x="59" y="48"/>
                  <a:pt x="57" y="48"/>
                </a:cubicBezTo>
                <a:cubicBezTo>
                  <a:pt x="55" y="46"/>
                  <a:pt x="52" y="45"/>
                  <a:pt x="50" y="44"/>
                </a:cubicBezTo>
                <a:close/>
                <a:moveTo>
                  <a:pt x="53" y="41"/>
                </a:moveTo>
                <a:cubicBezTo>
                  <a:pt x="54" y="40"/>
                  <a:pt x="55" y="39"/>
                  <a:pt x="56" y="38"/>
                </a:cubicBezTo>
                <a:cubicBezTo>
                  <a:pt x="57" y="38"/>
                  <a:pt x="58" y="38"/>
                  <a:pt x="58" y="37"/>
                </a:cubicBezTo>
                <a:cubicBezTo>
                  <a:pt x="58" y="37"/>
                  <a:pt x="58" y="37"/>
                  <a:pt x="58" y="37"/>
                </a:cubicBezTo>
                <a:cubicBezTo>
                  <a:pt x="61" y="40"/>
                  <a:pt x="64" y="42"/>
                  <a:pt x="67" y="44"/>
                </a:cubicBezTo>
                <a:cubicBezTo>
                  <a:pt x="63" y="42"/>
                  <a:pt x="60" y="41"/>
                  <a:pt x="57" y="39"/>
                </a:cubicBezTo>
                <a:cubicBezTo>
                  <a:pt x="56" y="39"/>
                  <a:pt x="56" y="40"/>
                  <a:pt x="56" y="40"/>
                </a:cubicBezTo>
                <a:cubicBezTo>
                  <a:pt x="58" y="42"/>
                  <a:pt x="60" y="43"/>
                  <a:pt x="63" y="45"/>
                </a:cubicBezTo>
                <a:cubicBezTo>
                  <a:pt x="59" y="44"/>
                  <a:pt x="56" y="42"/>
                  <a:pt x="53" y="41"/>
                </a:cubicBezTo>
                <a:close/>
                <a:moveTo>
                  <a:pt x="59" y="37"/>
                </a:moveTo>
                <a:cubicBezTo>
                  <a:pt x="60" y="36"/>
                  <a:pt x="61" y="35"/>
                  <a:pt x="62" y="34"/>
                </a:cubicBezTo>
                <a:cubicBezTo>
                  <a:pt x="62" y="35"/>
                  <a:pt x="62" y="35"/>
                  <a:pt x="62" y="35"/>
                </a:cubicBezTo>
                <a:cubicBezTo>
                  <a:pt x="65" y="40"/>
                  <a:pt x="72" y="42"/>
                  <a:pt x="76" y="46"/>
                </a:cubicBezTo>
                <a:cubicBezTo>
                  <a:pt x="79" y="48"/>
                  <a:pt x="75" y="45"/>
                  <a:pt x="74" y="45"/>
                </a:cubicBezTo>
                <a:cubicBezTo>
                  <a:pt x="73" y="44"/>
                  <a:pt x="71" y="43"/>
                  <a:pt x="70" y="42"/>
                </a:cubicBezTo>
                <a:cubicBezTo>
                  <a:pt x="66" y="40"/>
                  <a:pt x="63" y="38"/>
                  <a:pt x="59" y="37"/>
                </a:cubicBezTo>
                <a:cubicBezTo>
                  <a:pt x="59" y="37"/>
                  <a:pt x="59" y="37"/>
                  <a:pt x="59" y="37"/>
                </a:cubicBezTo>
                <a:close/>
                <a:moveTo>
                  <a:pt x="62" y="34"/>
                </a:moveTo>
                <a:cubicBezTo>
                  <a:pt x="63" y="34"/>
                  <a:pt x="63" y="33"/>
                  <a:pt x="64" y="33"/>
                </a:cubicBezTo>
                <a:cubicBezTo>
                  <a:pt x="64" y="33"/>
                  <a:pt x="64" y="33"/>
                  <a:pt x="64" y="33"/>
                </a:cubicBezTo>
                <a:cubicBezTo>
                  <a:pt x="67" y="35"/>
                  <a:pt x="69" y="37"/>
                  <a:pt x="71" y="38"/>
                </a:cubicBezTo>
                <a:cubicBezTo>
                  <a:pt x="68" y="37"/>
                  <a:pt x="65" y="35"/>
                  <a:pt x="62" y="34"/>
                </a:cubicBezTo>
                <a:cubicBezTo>
                  <a:pt x="62" y="34"/>
                  <a:pt x="62" y="34"/>
                  <a:pt x="62" y="34"/>
                </a:cubicBezTo>
                <a:close/>
                <a:moveTo>
                  <a:pt x="64" y="33"/>
                </a:moveTo>
                <a:cubicBezTo>
                  <a:pt x="69" y="30"/>
                  <a:pt x="73" y="27"/>
                  <a:pt x="78" y="25"/>
                </a:cubicBezTo>
                <a:cubicBezTo>
                  <a:pt x="78" y="25"/>
                  <a:pt x="78" y="25"/>
                  <a:pt x="78" y="25"/>
                </a:cubicBezTo>
                <a:cubicBezTo>
                  <a:pt x="78" y="25"/>
                  <a:pt x="77" y="26"/>
                  <a:pt x="78" y="26"/>
                </a:cubicBezTo>
                <a:cubicBezTo>
                  <a:pt x="79" y="26"/>
                  <a:pt x="80" y="27"/>
                  <a:pt x="81" y="27"/>
                </a:cubicBezTo>
                <a:cubicBezTo>
                  <a:pt x="79" y="27"/>
                  <a:pt x="78" y="26"/>
                  <a:pt x="77" y="26"/>
                </a:cubicBezTo>
                <a:cubicBezTo>
                  <a:pt x="77" y="26"/>
                  <a:pt x="77" y="27"/>
                  <a:pt x="77" y="27"/>
                </a:cubicBezTo>
                <a:cubicBezTo>
                  <a:pt x="77" y="27"/>
                  <a:pt x="78" y="27"/>
                  <a:pt x="78" y="28"/>
                </a:cubicBezTo>
                <a:cubicBezTo>
                  <a:pt x="78" y="28"/>
                  <a:pt x="78" y="28"/>
                  <a:pt x="78" y="28"/>
                </a:cubicBezTo>
                <a:cubicBezTo>
                  <a:pt x="76" y="28"/>
                  <a:pt x="75" y="27"/>
                  <a:pt x="73" y="27"/>
                </a:cubicBezTo>
                <a:cubicBezTo>
                  <a:pt x="73" y="27"/>
                  <a:pt x="73" y="28"/>
                  <a:pt x="73" y="28"/>
                </a:cubicBezTo>
                <a:cubicBezTo>
                  <a:pt x="74" y="29"/>
                  <a:pt x="75" y="29"/>
                  <a:pt x="76" y="30"/>
                </a:cubicBezTo>
                <a:cubicBezTo>
                  <a:pt x="74" y="29"/>
                  <a:pt x="73" y="29"/>
                  <a:pt x="72" y="29"/>
                </a:cubicBezTo>
                <a:cubicBezTo>
                  <a:pt x="71" y="29"/>
                  <a:pt x="71" y="29"/>
                  <a:pt x="72" y="29"/>
                </a:cubicBezTo>
                <a:cubicBezTo>
                  <a:pt x="73" y="30"/>
                  <a:pt x="74" y="30"/>
                  <a:pt x="76" y="31"/>
                </a:cubicBezTo>
                <a:cubicBezTo>
                  <a:pt x="75" y="33"/>
                  <a:pt x="76" y="35"/>
                  <a:pt x="79" y="35"/>
                </a:cubicBezTo>
                <a:cubicBezTo>
                  <a:pt x="79" y="35"/>
                  <a:pt x="80" y="35"/>
                  <a:pt x="80" y="35"/>
                </a:cubicBezTo>
                <a:cubicBezTo>
                  <a:pt x="81" y="36"/>
                  <a:pt x="82" y="37"/>
                  <a:pt x="84" y="38"/>
                </a:cubicBezTo>
                <a:cubicBezTo>
                  <a:pt x="84" y="38"/>
                  <a:pt x="84" y="38"/>
                  <a:pt x="84" y="39"/>
                </a:cubicBezTo>
                <a:cubicBezTo>
                  <a:pt x="84" y="39"/>
                  <a:pt x="84" y="39"/>
                  <a:pt x="84" y="39"/>
                </a:cubicBezTo>
                <a:cubicBezTo>
                  <a:pt x="84" y="38"/>
                  <a:pt x="84" y="38"/>
                  <a:pt x="83" y="38"/>
                </a:cubicBezTo>
                <a:cubicBezTo>
                  <a:pt x="82" y="38"/>
                  <a:pt x="81" y="37"/>
                  <a:pt x="80" y="37"/>
                </a:cubicBezTo>
                <a:cubicBezTo>
                  <a:pt x="76" y="34"/>
                  <a:pt x="73" y="32"/>
                  <a:pt x="69" y="30"/>
                </a:cubicBezTo>
                <a:cubicBezTo>
                  <a:pt x="69" y="30"/>
                  <a:pt x="68" y="31"/>
                  <a:pt x="69" y="31"/>
                </a:cubicBezTo>
                <a:cubicBezTo>
                  <a:pt x="74" y="33"/>
                  <a:pt x="78" y="37"/>
                  <a:pt x="84" y="39"/>
                </a:cubicBezTo>
                <a:cubicBezTo>
                  <a:pt x="83" y="39"/>
                  <a:pt x="83" y="40"/>
                  <a:pt x="83" y="40"/>
                </a:cubicBezTo>
                <a:cubicBezTo>
                  <a:pt x="83" y="40"/>
                  <a:pt x="83" y="40"/>
                  <a:pt x="83" y="40"/>
                </a:cubicBezTo>
                <a:cubicBezTo>
                  <a:pt x="80" y="38"/>
                  <a:pt x="77" y="37"/>
                  <a:pt x="74" y="35"/>
                </a:cubicBezTo>
                <a:cubicBezTo>
                  <a:pt x="73" y="34"/>
                  <a:pt x="71" y="33"/>
                  <a:pt x="70" y="32"/>
                </a:cubicBezTo>
                <a:cubicBezTo>
                  <a:pt x="70" y="32"/>
                  <a:pt x="69" y="32"/>
                  <a:pt x="69" y="32"/>
                </a:cubicBezTo>
                <a:cubicBezTo>
                  <a:pt x="69" y="32"/>
                  <a:pt x="68" y="31"/>
                  <a:pt x="67" y="31"/>
                </a:cubicBezTo>
                <a:cubicBezTo>
                  <a:pt x="67" y="31"/>
                  <a:pt x="67" y="31"/>
                  <a:pt x="67" y="32"/>
                </a:cubicBezTo>
                <a:cubicBezTo>
                  <a:pt x="71" y="35"/>
                  <a:pt x="76" y="39"/>
                  <a:pt x="80" y="41"/>
                </a:cubicBezTo>
                <a:cubicBezTo>
                  <a:pt x="75" y="38"/>
                  <a:pt x="70" y="35"/>
                  <a:pt x="65" y="33"/>
                </a:cubicBezTo>
                <a:cubicBezTo>
                  <a:pt x="65" y="33"/>
                  <a:pt x="64" y="33"/>
                  <a:pt x="64" y="33"/>
                </a:cubicBezTo>
                <a:close/>
                <a:moveTo>
                  <a:pt x="94" y="37"/>
                </a:moveTo>
                <a:cubicBezTo>
                  <a:pt x="93" y="36"/>
                  <a:pt x="92" y="36"/>
                  <a:pt x="91" y="35"/>
                </a:cubicBezTo>
                <a:cubicBezTo>
                  <a:pt x="86" y="32"/>
                  <a:pt x="91" y="34"/>
                  <a:pt x="93" y="34"/>
                </a:cubicBezTo>
                <a:cubicBezTo>
                  <a:pt x="93" y="35"/>
                  <a:pt x="93" y="35"/>
                  <a:pt x="93" y="35"/>
                </a:cubicBezTo>
                <a:cubicBezTo>
                  <a:pt x="95" y="36"/>
                  <a:pt x="96" y="37"/>
                  <a:pt x="98" y="39"/>
                </a:cubicBezTo>
                <a:cubicBezTo>
                  <a:pt x="98" y="39"/>
                  <a:pt x="98" y="39"/>
                  <a:pt x="98" y="39"/>
                </a:cubicBezTo>
                <a:cubicBezTo>
                  <a:pt x="98" y="38"/>
                  <a:pt x="98" y="38"/>
                  <a:pt x="98" y="38"/>
                </a:cubicBezTo>
                <a:cubicBezTo>
                  <a:pt x="96" y="38"/>
                  <a:pt x="95" y="37"/>
                  <a:pt x="94" y="37"/>
                </a:cubicBezTo>
                <a:close/>
                <a:moveTo>
                  <a:pt x="94" y="34"/>
                </a:moveTo>
                <a:cubicBezTo>
                  <a:pt x="94" y="34"/>
                  <a:pt x="94" y="34"/>
                  <a:pt x="94" y="34"/>
                </a:cubicBezTo>
                <a:cubicBezTo>
                  <a:pt x="94" y="34"/>
                  <a:pt x="94" y="34"/>
                  <a:pt x="94" y="34"/>
                </a:cubicBezTo>
                <a:close/>
                <a:moveTo>
                  <a:pt x="90" y="32"/>
                </a:moveTo>
                <a:cubicBezTo>
                  <a:pt x="91" y="32"/>
                  <a:pt x="92" y="31"/>
                  <a:pt x="92" y="30"/>
                </a:cubicBezTo>
                <a:cubicBezTo>
                  <a:pt x="92" y="30"/>
                  <a:pt x="92" y="30"/>
                  <a:pt x="92" y="31"/>
                </a:cubicBezTo>
                <a:cubicBezTo>
                  <a:pt x="93" y="32"/>
                  <a:pt x="94" y="32"/>
                  <a:pt x="95" y="34"/>
                </a:cubicBezTo>
                <a:cubicBezTo>
                  <a:pt x="95" y="34"/>
                  <a:pt x="95" y="34"/>
                  <a:pt x="95" y="34"/>
                </a:cubicBezTo>
                <a:cubicBezTo>
                  <a:pt x="94" y="33"/>
                  <a:pt x="93" y="33"/>
                  <a:pt x="93" y="33"/>
                </a:cubicBezTo>
                <a:cubicBezTo>
                  <a:pt x="92" y="32"/>
                  <a:pt x="92" y="33"/>
                  <a:pt x="92" y="33"/>
                </a:cubicBezTo>
                <a:cubicBezTo>
                  <a:pt x="92" y="33"/>
                  <a:pt x="92" y="33"/>
                  <a:pt x="92" y="33"/>
                </a:cubicBezTo>
                <a:cubicBezTo>
                  <a:pt x="92" y="33"/>
                  <a:pt x="92" y="33"/>
                  <a:pt x="91" y="33"/>
                </a:cubicBezTo>
                <a:cubicBezTo>
                  <a:pt x="91" y="32"/>
                  <a:pt x="90" y="32"/>
                  <a:pt x="90" y="32"/>
                </a:cubicBezTo>
                <a:close/>
                <a:moveTo>
                  <a:pt x="93" y="30"/>
                </a:moveTo>
                <a:cubicBezTo>
                  <a:pt x="93" y="30"/>
                  <a:pt x="93" y="30"/>
                  <a:pt x="93" y="30"/>
                </a:cubicBezTo>
                <a:cubicBezTo>
                  <a:pt x="93" y="30"/>
                  <a:pt x="94" y="29"/>
                  <a:pt x="94" y="29"/>
                </a:cubicBezTo>
                <a:cubicBezTo>
                  <a:pt x="94" y="29"/>
                  <a:pt x="94" y="29"/>
                  <a:pt x="94" y="29"/>
                </a:cubicBezTo>
                <a:cubicBezTo>
                  <a:pt x="96" y="31"/>
                  <a:pt x="98" y="32"/>
                  <a:pt x="93" y="30"/>
                </a:cubicBezTo>
                <a:cubicBezTo>
                  <a:pt x="93" y="30"/>
                  <a:pt x="93" y="30"/>
                  <a:pt x="93" y="30"/>
                </a:cubicBezTo>
                <a:close/>
                <a:moveTo>
                  <a:pt x="95" y="28"/>
                </a:moveTo>
                <a:cubicBezTo>
                  <a:pt x="95" y="28"/>
                  <a:pt x="95" y="28"/>
                  <a:pt x="96" y="28"/>
                </a:cubicBezTo>
                <a:cubicBezTo>
                  <a:pt x="97" y="27"/>
                  <a:pt x="97" y="28"/>
                  <a:pt x="97" y="29"/>
                </a:cubicBezTo>
                <a:cubicBezTo>
                  <a:pt x="97" y="29"/>
                  <a:pt x="96" y="28"/>
                  <a:pt x="95" y="28"/>
                </a:cubicBezTo>
                <a:cubicBezTo>
                  <a:pt x="95" y="28"/>
                  <a:pt x="95" y="28"/>
                  <a:pt x="95" y="28"/>
                </a:cubicBezTo>
                <a:close/>
                <a:moveTo>
                  <a:pt x="97" y="29"/>
                </a:moveTo>
                <a:cubicBezTo>
                  <a:pt x="97" y="30"/>
                  <a:pt x="97" y="30"/>
                  <a:pt x="97" y="31"/>
                </a:cubicBezTo>
                <a:cubicBezTo>
                  <a:pt x="97" y="30"/>
                  <a:pt x="96" y="29"/>
                  <a:pt x="97" y="29"/>
                </a:cubicBezTo>
                <a:close/>
                <a:moveTo>
                  <a:pt x="102" y="37"/>
                </a:moveTo>
                <a:cubicBezTo>
                  <a:pt x="102" y="37"/>
                  <a:pt x="103" y="37"/>
                  <a:pt x="103" y="38"/>
                </a:cubicBezTo>
                <a:cubicBezTo>
                  <a:pt x="103" y="38"/>
                  <a:pt x="105" y="39"/>
                  <a:pt x="105" y="39"/>
                </a:cubicBezTo>
                <a:cubicBezTo>
                  <a:pt x="105" y="39"/>
                  <a:pt x="105" y="39"/>
                  <a:pt x="105" y="40"/>
                </a:cubicBezTo>
                <a:cubicBezTo>
                  <a:pt x="105" y="39"/>
                  <a:pt x="105" y="39"/>
                  <a:pt x="105" y="39"/>
                </a:cubicBezTo>
                <a:cubicBezTo>
                  <a:pt x="102" y="39"/>
                  <a:pt x="100" y="37"/>
                  <a:pt x="97" y="35"/>
                </a:cubicBezTo>
                <a:cubicBezTo>
                  <a:pt x="97" y="35"/>
                  <a:pt x="97" y="35"/>
                  <a:pt x="97" y="35"/>
                </a:cubicBezTo>
                <a:cubicBezTo>
                  <a:pt x="96" y="34"/>
                  <a:pt x="96" y="33"/>
                  <a:pt x="95" y="32"/>
                </a:cubicBezTo>
                <a:cubicBezTo>
                  <a:pt x="93" y="31"/>
                  <a:pt x="96" y="32"/>
                  <a:pt x="97" y="32"/>
                </a:cubicBezTo>
                <a:cubicBezTo>
                  <a:pt x="97" y="33"/>
                  <a:pt x="97" y="33"/>
                  <a:pt x="97" y="34"/>
                </a:cubicBezTo>
                <a:cubicBezTo>
                  <a:pt x="98" y="36"/>
                  <a:pt x="100" y="37"/>
                  <a:pt x="102" y="37"/>
                </a:cubicBezTo>
                <a:close/>
                <a:moveTo>
                  <a:pt x="106" y="36"/>
                </a:moveTo>
                <a:cubicBezTo>
                  <a:pt x="107" y="37"/>
                  <a:pt x="108" y="38"/>
                  <a:pt x="108" y="38"/>
                </a:cubicBezTo>
                <a:cubicBezTo>
                  <a:pt x="107" y="38"/>
                  <a:pt x="105" y="37"/>
                  <a:pt x="104" y="36"/>
                </a:cubicBezTo>
                <a:cubicBezTo>
                  <a:pt x="105" y="36"/>
                  <a:pt x="105" y="36"/>
                  <a:pt x="106" y="36"/>
                </a:cubicBezTo>
                <a:cubicBezTo>
                  <a:pt x="106" y="36"/>
                  <a:pt x="106" y="36"/>
                  <a:pt x="106" y="36"/>
                </a:cubicBezTo>
                <a:close/>
                <a:moveTo>
                  <a:pt x="107" y="36"/>
                </a:moveTo>
                <a:cubicBezTo>
                  <a:pt x="108" y="35"/>
                  <a:pt x="109" y="35"/>
                  <a:pt x="110" y="35"/>
                </a:cubicBezTo>
                <a:cubicBezTo>
                  <a:pt x="110" y="35"/>
                  <a:pt x="110" y="35"/>
                  <a:pt x="110" y="35"/>
                </a:cubicBezTo>
                <a:cubicBezTo>
                  <a:pt x="110" y="37"/>
                  <a:pt x="112" y="38"/>
                  <a:pt x="110" y="37"/>
                </a:cubicBezTo>
                <a:cubicBezTo>
                  <a:pt x="108" y="36"/>
                  <a:pt x="108" y="36"/>
                  <a:pt x="107" y="36"/>
                </a:cubicBezTo>
                <a:close/>
                <a:moveTo>
                  <a:pt x="110" y="35"/>
                </a:moveTo>
                <a:cubicBezTo>
                  <a:pt x="112" y="35"/>
                  <a:pt x="113" y="35"/>
                  <a:pt x="113" y="36"/>
                </a:cubicBezTo>
                <a:cubicBezTo>
                  <a:pt x="113" y="36"/>
                  <a:pt x="113" y="36"/>
                  <a:pt x="113" y="36"/>
                </a:cubicBezTo>
                <a:cubicBezTo>
                  <a:pt x="112" y="36"/>
                  <a:pt x="111" y="36"/>
                  <a:pt x="110" y="35"/>
                </a:cubicBezTo>
                <a:close/>
                <a:moveTo>
                  <a:pt x="112" y="37"/>
                </a:moveTo>
                <a:cubicBezTo>
                  <a:pt x="112" y="37"/>
                  <a:pt x="112" y="37"/>
                  <a:pt x="112" y="37"/>
                </a:cubicBezTo>
                <a:cubicBezTo>
                  <a:pt x="111" y="36"/>
                  <a:pt x="111" y="36"/>
                  <a:pt x="112" y="37"/>
                </a:cubicBezTo>
                <a:close/>
                <a:moveTo>
                  <a:pt x="111" y="38"/>
                </a:moveTo>
                <a:cubicBezTo>
                  <a:pt x="111" y="38"/>
                  <a:pt x="110" y="38"/>
                  <a:pt x="110" y="38"/>
                </a:cubicBezTo>
                <a:cubicBezTo>
                  <a:pt x="108" y="37"/>
                  <a:pt x="110" y="38"/>
                  <a:pt x="111" y="38"/>
                </a:cubicBezTo>
                <a:close/>
                <a:moveTo>
                  <a:pt x="108" y="39"/>
                </a:moveTo>
                <a:cubicBezTo>
                  <a:pt x="108" y="39"/>
                  <a:pt x="107" y="39"/>
                  <a:pt x="106" y="39"/>
                </a:cubicBezTo>
                <a:cubicBezTo>
                  <a:pt x="105" y="38"/>
                  <a:pt x="104" y="37"/>
                  <a:pt x="104" y="37"/>
                </a:cubicBezTo>
                <a:cubicBezTo>
                  <a:pt x="105" y="38"/>
                  <a:pt x="107" y="38"/>
                  <a:pt x="108" y="39"/>
                </a:cubicBezTo>
                <a:close/>
                <a:moveTo>
                  <a:pt x="104" y="40"/>
                </a:moveTo>
                <a:cubicBezTo>
                  <a:pt x="103" y="40"/>
                  <a:pt x="102" y="40"/>
                  <a:pt x="101" y="40"/>
                </a:cubicBezTo>
                <a:cubicBezTo>
                  <a:pt x="100" y="39"/>
                  <a:pt x="99" y="38"/>
                  <a:pt x="98" y="37"/>
                </a:cubicBezTo>
                <a:cubicBezTo>
                  <a:pt x="97" y="37"/>
                  <a:pt x="96" y="36"/>
                  <a:pt x="95" y="36"/>
                </a:cubicBezTo>
                <a:cubicBezTo>
                  <a:pt x="96" y="36"/>
                  <a:pt x="96" y="36"/>
                  <a:pt x="96" y="36"/>
                </a:cubicBezTo>
                <a:cubicBezTo>
                  <a:pt x="99" y="37"/>
                  <a:pt x="101" y="39"/>
                  <a:pt x="104" y="40"/>
                </a:cubicBezTo>
                <a:close/>
                <a:moveTo>
                  <a:pt x="92" y="36"/>
                </a:moveTo>
                <a:cubicBezTo>
                  <a:pt x="91" y="36"/>
                  <a:pt x="91" y="36"/>
                  <a:pt x="91" y="36"/>
                </a:cubicBezTo>
                <a:cubicBezTo>
                  <a:pt x="91" y="36"/>
                  <a:pt x="90" y="36"/>
                  <a:pt x="90" y="36"/>
                </a:cubicBezTo>
                <a:cubicBezTo>
                  <a:pt x="89" y="35"/>
                  <a:pt x="87" y="34"/>
                  <a:pt x="86" y="34"/>
                </a:cubicBezTo>
                <a:cubicBezTo>
                  <a:pt x="86" y="33"/>
                  <a:pt x="87" y="33"/>
                  <a:pt x="88" y="33"/>
                </a:cubicBezTo>
                <a:cubicBezTo>
                  <a:pt x="89" y="34"/>
                  <a:pt x="90" y="35"/>
                  <a:pt x="92" y="36"/>
                </a:cubicBezTo>
                <a:close/>
                <a:moveTo>
                  <a:pt x="82" y="27"/>
                </a:moveTo>
                <a:cubicBezTo>
                  <a:pt x="81" y="26"/>
                  <a:pt x="80" y="26"/>
                  <a:pt x="79" y="26"/>
                </a:cubicBezTo>
                <a:cubicBezTo>
                  <a:pt x="81" y="26"/>
                  <a:pt x="83" y="26"/>
                  <a:pt x="84" y="27"/>
                </a:cubicBezTo>
                <a:cubicBezTo>
                  <a:pt x="84" y="27"/>
                  <a:pt x="83" y="27"/>
                  <a:pt x="82" y="27"/>
                </a:cubicBezTo>
                <a:close/>
                <a:moveTo>
                  <a:pt x="76" y="29"/>
                </a:moveTo>
                <a:cubicBezTo>
                  <a:pt x="76" y="29"/>
                  <a:pt x="75" y="29"/>
                  <a:pt x="75" y="28"/>
                </a:cubicBezTo>
                <a:cubicBezTo>
                  <a:pt x="75" y="28"/>
                  <a:pt x="76" y="28"/>
                  <a:pt x="77" y="29"/>
                </a:cubicBezTo>
                <a:cubicBezTo>
                  <a:pt x="77" y="29"/>
                  <a:pt x="76" y="29"/>
                  <a:pt x="76" y="29"/>
                </a:cubicBezTo>
                <a:close/>
                <a:moveTo>
                  <a:pt x="78" y="27"/>
                </a:moveTo>
                <a:cubicBezTo>
                  <a:pt x="79" y="27"/>
                  <a:pt x="79" y="27"/>
                  <a:pt x="79" y="27"/>
                </a:cubicBezTo>
                <a:cubicBezTo>
                  <a:pt x="79" y="27"/>
                  <a:pt x="79" y="27"/>
                  <a:pt x="79" y="28"/>
                </a:cubicBezTo>
                <a:cubicBezTo>
                  <a:pt x="79" y="27"/>
                  <a:pt x="78" y="27"/>
                  <a:pt x="78" y="27"/>
                </a:cubicBezTo>
                <a:close/>
                <a:moveTo>
                  <a:pt x="84" y="35"/>
                </a:moveTo>
                <a:cubicBezTo>
                  <a:pt x="84" y="35"/>
                  <a:pt x="83" y="35"/>
                  <a:pt x="83" y="34"/>
                </a:cubicBezTo>
                <a:cubicBezTo>
                  <a:pt x="83" y="34"/>
                  <a:pt x="84" y="34"/>
                  <a:pt x="85" y="34"/>
                </a:cubicBezTo>
                <a:cubicBezTo>
                  <a:pt x="85" y="35"/>
                  <a:pt x="86" y="35"/>
                  <a:pt x="87" y="36"/>
                </a:cubicBezTo>
                <a:cubicBezTo>
                  <a:pt x="87" y="36"/>
                  <a:pt x="87" y="37"/>
                  <a:pt x="87" y="37"/>
                </a:cubicBezTo>
                <a:cubicBezTo>
                  <a:pt x="87" y="37"/>
                  <a:pt x="87" y="37"/>
                  <a:pt x="87" y="37"/>
                </a:cubicBezTo>
                <a:cubicBezTo>
                  <a:pt x="86" y="37"/>
                  <a:pt x="84" y="35"/>
                  <a:pt x="84" y="35"/>
                </a:cubicBezTo>
                <a:close/>
                <a:moveTo>
                  <a:pt x="89" y="36"/>
                </a:moveTo>
                <a:cubicBezTo>
                  <a:pt x="89" y="36"/>
                  <a:pt x="89" y="36"/>
                  <a:pt x="88" y="36"/>
                </a:cubicBezTo>
                <a:cubicBezTo>
                  <a:pt x="87" y="36"/>
                  <a:pt x="87" y="35"/>
                  <a:pt x="86" y="34"/>
                </a:cubicBezTo>
                <a:cubicBezTo>
                  <a:pt x="87" y="35"/>
                  <a:pt x="88" y="36"/>
                  <a:pt x="89" y="36"/>
                </a:cubicBezTo>
                <a:close/>
                <a:moveTo>
                  <a:pt x="86" y="37"/>
                </a:moveTo>
                <a:cubicBezTo>
                  <a:pt x="86" y="37"/>
                  <a:pt x="85" y="38"/>
                  <a:pt x="85" y="38"/>
                </a:cubicBezTo>
                <a:cubicBezTo>
                  <a:pt x="84" y="37"/>
                  <a:pt x="82" y="36"/>
                  <a:pt x="81" y="35"/>
                </a:cubicBezTo>
                <a:cubicBezTo>
                  <a:pt x="81" y="35"/>
                  <a:pt x="81" y="35"/>
                  <a:pt x="81" y="35"/>
                </a:cubicBezTo>
                <a:cubicBezTo>
                  <a:pt x="81" y="35"/>
                  <a:pt x="81" y="35"/>
                  <a:pt x="82" y="35"/>
                </a:cubicBezTo>
                <a:cubicBezTo>
                  <a:pt x="82" y="35"/>
                  <a:pt x="82" y="35"/>
                  <a:pt x="83" y="35"/>
                </a:cubicBezTo>
                <a:cubicBezTo>
                  <a:pt x="84" y="36"/>
                  <a:pt x="85" y="37"/>
                  <a:pt x="86" y="37"/>
                </a:cubicBezTo>
                <a:close/>
                <a:moveTo>
                  <a:pt x="222" y="134"/>
                </a:moveTo>
                <a:cubicBezTo>
                  <a:pt x="221" y="133"/>
                  <a:pt x="220" y="132"/>
                  <a:pt x="219" y="131"/>
                </a:cubicBezTo>
                <a:cubicBezTo>
                  <a:pt x="217" y="129"/>
                  <a:pt x="221" y="131"/>
                  <a:pt x="222" y="131"/>
                </a:cubicBezTo>
                <a:cubicBezTo>
                  <a:pt x="222" y="131"/>
                  <a:pt x="222" y="131"/>
                  <a:pt x="223" y="131"/>
                </a:cubicBezTo>
                <a:cubicBezTo>
                  <a:pt x="222" y="132"/>
                  <a:pt x="222" y="133"/>
                  <a:pt x="222" y="134"/>
                </a:cubicBezTo>
                <a:close/>
                <a:moveTo>
                  <a:pt x="223" y="127"/>
                </a:moveTo>
                <a:cubicBezTo>
                  <a:pt x="222" y="126"/>
                  <a:pt x="221" y="125"/>
                  <a:pt x="219" y="124"/>
                </a:cubicBezTo>
                <a:cubicBezTo>
                  <a:pt x="219" y="123"/>
                  <a:pt x="218" y="123"/>
                  <a:pt x="218" y="123"/>
                </a:cubicBezTo>
                <a:cubicBezTo>
                  <a:pt x="218" y="122"/>
                  <a:pt x="218" y="122"/>
                  <a:pt x="218" y="122"/>
                </a:cubicBezTo>
                <a:cubicBezTo>
                  <a:pt x="218" y="122"/>
                  <a:pt x="219" y="122"/>
                  <a:pt x="219" y="123"/>
                </a:cubicBezTo>
                <a:cubicBezTo>
                  <a:pt x="221" y="123"/>
                  <a:pt x="222" y="124"/>
                  <a:pt x="224" y="124"/>
                </a:cubicBezTo>
                <a:cubicBezTo>
                  <a:pt x="223" y="125"/>
                  <a:pt x="223" y="126"/>
                  <a:pt x="223" y="127"/>
                </a:cubicBezTo>
                <a:close/>
                <a:moveTo>
                  <a:pt x="223" y="128"/>
                </a:moveTo>
                <a:cubicBezTo>
                  <a:pt x="223" y="129"/>
                  <a:pt x="223" y="130"/>
                  <a:pt x="223" y="131"/>
                </a:cubicBezTo>
                <a:cubicBezTo>
                  <a:pt x="223" y="131"/>
                  <a:pt x="223" y="131"/>
                  <a:pt x="223" y="131"/>
                </a:cubicBezTo>
                <a:cubicBezTo>
                  <a:pt x="221" y="129"/>
                  <a:pt x="220" y="128"/>
                  <a:pt x="219" y="127"/>
                </a:cubicBezTo>
                <a:cubicBezTo>
                  <a:pt x="220" y="126"/>
                  <a:pt x="220" y="127"/>
                  <a:pt x="221" y="127"/>
                </a:cubicBezTo>
                <a:cubicBezTo>
                  <a:pt x="222" y="128"/>
                  <a:pt x="222" y="128"/>
                  <a:pt x="223" y="128"/>
                </a:cubicBezTo>
                <a:cubicBezTo>
                  <a:pt x="223" y="128"/>
                  <a:pt x="223" y="128"/>
                  <a:pt x="223" y="128"/>
                </a:cubicBezTo>
                <a:close/>
                <a:moveTo>
                  <a:pt x="218" y="130"/>
                </a:moveTo>
                <a:cubicBezTo>
                  <a:pt x="218" y="131"/>
                  <a:pt x="219" y="132"/>
                  <a:pt x="220" y="133"/>
                </a:cubicBezTo>
                <a:cubicBezTo>
                  <a:pt x="221" y="134"/>
                  <a:pt x="219" y="133"/>
                  <a:pt x="218" y="133"/>
                </a:cubicBezTo>
                <a:cubicBezTo>
                  <a:pt x="218" y="133"/>
                  <a:pt x="218" y="133"/>
                  <a:pt x="218" y="133"/>
                </a:cubicBezTo>
                <a:cubicBezTo>
                  <a:pt x="218" y="132"/>
                  <a:pt x="218" y="131"/>
                  <a:pt x="218" y="130"/>
                </a:cubicBezTo>
                <a:close/>
                <a:moveTo>
                  <a:pt x="222" y="135"/>
                </a:moveTo>
                <a:cubicBezTo>
                  <a:pt x="221" y="136"/>
                  <a:pt x="221" y="137"/>
                  <a:pt x="221" y="139"/>
                </a:cubicBezTo>
                <a:cubicBezTo>
                  <a:pt x="221" y="138"/>
                  <a:pt x="221" y="137"/>
                  <a:pt x="220" y="137"/>
                </a:cubicBezTo>
                <a:cubicBezTo>
                  <a:pt x="220" y="136"/>
                  <a:pt x="219" y="136"/>
                  <a:pt x="219" y="135"/>
                </a:cubicBezTo>
                <a:cubicBezTo>
                  <a:pt x="217" y="133"/>
                  <a:pt x="221" y="135"/>
                  <a:pt x="222" y="135"/>
                </a:cubicBezTo>
                <a:cubicBezTo>
                  <a:pt x="222" y="135"/>
                  <a:pt x="222" y="135"/>
                  <a:pt x="222" y="135"/>
                </a:cubicBezTo>
                <a:close/>
                <a:moveTo>
                  <a:pt x="220" y="140"/>
                </a:moveTo>
                <a:cubicBezTo>
                  <a:pt x="220" y="140"/>
                  <a:pt x="220" y="140"/>
                  <a:pt x="220" y="141"/>
                </a:cubicBezTo>
                <a:cubicBezTo>
                  <a:pt x="220" y="141"/>
                  <a:pt x="220" y="140"/>
                  <a:pt x="220" y="140"/>
                </a:cubicBezTo>
                <a:cubicBezTo>
                  <a:pt x="220" y="140"/>
                  <a:pt x="220" y="140"/>
                  <a:pt x="220" y="140"/>
                </a:cubicBezTo>
                <a:cubicBezTo>
                  <a:pt x="220" y="140"/>
                  <a:pt x="220" y="140"/>
                  <a:pt x="220" y="140"/>
                </a:cubicBezTo>
                <a:close/>
                <a:moveTo>
                  <a:pt x="219" y="137"/>
                </a:moveTo>
                <a:cubicBezTo>
                  <a:pt x="219" y="136"/>
                  <a:pt x="218" y="136"/>
                  <a:pt x="218" y="136"/>
                </a:cubicBezTo>
                <a:cubicBezTo>
                  <a:pt x="219" y="137"/>
                  <a:pt x="220" y="138"/>
                  <a:pt x="220" y="139"/>
                </a:cubicBezTo>
                <a:cubicBezTo>
                  <a:pt x="219" y="139"/>
                  <a:pt x="219" y="138"/>
                  <a:pt x="219" y="137"/>
                </a:cubicBezTo>
                <a:close/>
                <a:moveTo>
                  <a:pt x="218" y="127"/>
                </a:moveTo>
                <a:cubicBezTo>
                  <a:pt x="218" y="128"/>
                  <a:pt x="219" y="128"/>
                  <a:pt x="220" y="129"/>
                </a:cubicBezTo>
                <a:cubicBezTo>
                  <a:pt x="220" y="129"/>
                  <a:pt x="223" y="131"/>
                  <a:pt x="220" y="130"/>
                </a:cubicBezTo>
                <a:cubicBezTo>
                  <a:pt x="219" y="130"/>
                  <a:pt x="219" y="129"/>
                  <a:pt x="218" y="129"/>
                </a:cubicBezTo>
                <a:cubicBezTo>
                  <a:pt x="218" y="129"/>
                  <a:pt x="218" y="129"/>
                  <a:pt x="218" y="129"/>
                </a:cubicBezTo>
                <a:cubicBezTo>
                  <a:pt x="218" y="129"/>
                  <a:pt x="218" y="128"/>
                  <a:pt x="218" y="127"/>
                </a:cubicBezTo>
                <a:cubicBezTo>
                  <a:pt x="218" y="127"/>
                  <a:pt x="218" y="127"/>
                  <a:pt x="218" y="127"/>
                </a:cubicBezTo>
                <a:close/>
                <a:moveTo>
                  <a:pt x="218" y="124"/>
                </a:moveTo>
                <a:cubicBezTo>
                  <a:pt x="219" y="125"/>
                  <a:pt x="221" y="125"/>
                  <a:pt x="222" y="127"/>
                </a:cubicBezTo>
                <a:cubicBezTo>
                  <a:pt x="223" y="127"/>
                  <a:pt x="223" y="127"/>
                  <a:pt x="221" y="127"/>
                </a:cubicBezTo>
                <a:cubicBezTo>
                  <a:pt x="221" y="126"/>
                  <a:pt x="220" y="126"/>
                  <a:pt x="219" y="126"/>
                </a:cubicBezTo>
                <a:cubicBezTo>
                  <a:pt x="219" y="125"/>
                  <a:pt x="218" y="125"/>
                  <a:pt x="218" y="125"/>
                </a:cubicBezTo>
                <a:cubicBezTo>
                  <a:pt x="218" y="125"/>
                  <a:pt x="218" y="124"/>
                  <a:pt x="218" y="124"/>
                </a:cubicBezTo>
                <a:close/>
                <a:moveTo>
                  <a:pt x="215" y="118"/>
                </a:moveTo>
                <a:cubicBezTo>
                  <a:pt x="214" y="118"/>
                  <a:pt x="213" y="118"/>
                  <a:pt x="212" y="118"/>
                </a:cubicBezTo>
                <a:cubicBezTo>
                  <a:pt x="211" y="117"/>
                  <a:pt x="209" y="116"/>
                  <a:pt x="208" y="115"/>
                </a:cubicBezTo>
                <a:cubicBezTo>
                  <a:pt x="206" y="114"/>
                  <a:pt x="207" y="114"/>
                  <a:pt x="208" y="115"/>
                </a:cubicBezTo>
                <a:cubicBezTo>
                  <a:pt x="210" y="115"/>
                  <a:pt x="211" y="116"/>
                  <a:pt x="213" y="117"/>
                </a:cubicBezTo>
                <a:cubicBezTo>
                  <a:pt x="216" y="119"/>
                  <a:pt x="220" y="120"/>
                  <a:pt x="224" y="122"/>
                </a:cubicBezTo>
                <a:cubicBezTo>
                  <a:pt x="224" y="122"/>
                  <a:pt x="224" y="123"/>
                  <a:pt x="224" y="124"/>
                </a:cubicBezTo>
                <a:cubicBezTo>
                  <a:pt x="222" y="123"/>
                  <a:pt x="220" y="122"/>
                  <a:pt x="217" y="121"/>
                </a:cubicBezTo>
                <a:cubicBezTo>
                  <a:pt x="217" y="120"/>
                  <a:pt x="216" y="119"/>
                  <a:pt x="215" y="118"/>
                </a:cubicBezTo>
                <a:close/>
                <a:moveTo>
                  <a:pt x="218" y="78"/>
                </a:moveTo>
                <a:cubicBezTo>
                  <a:pt x="216" y="77"/>
                  <a:pt x="214" y="76"/>
                  <a:pt x="212" y="75"/>
                </a:cubicBezTo>
                <a:cubicBezTo>
                  <a:pt x="209" y="73"/>
                  <a:pt x="213" y="75"/>
                  <a:pt x="214" y="76"/>
                </a:cubicBezTo>
                <a:cubicBezTo>
                  <a:pt x="215" y="76"/>
                  <a:pt x="216" y="77"/>
                  <a:pt x="217" y="77"/>
                </a:cubicBezTo>
                <a:cubicBezTo>
                  <a:pt x="217" y="78"/>
                  <a:pt x="218" y="78"/>
                  <a:pt x="218" y="78"/>
                </a:cubicBezTo>
                <a:close/>
                <a:moveTo>
                  <a:pt x="209" y="61"/>
                </a:moveTo>
                <a:cubicBezTo>
                  <a:pt x="207" y="60"/>
                  <a:pt x="207" y="60"/>
                  <a:pt x="209" y="61"/>
                </a:cubicBezTo>
                <a:cubicBezTo>
                  <a:pt x="209" y="61"/>
                  <a:pt x="209" y="61"/>
                  <a:pt x="209" y="61"/>
                </a:cubicBezTo>
                <a:close/>
                <a:moveTo>
                  <a:pt x="211" y="64"/>
                </a:moveTo>
                <a:cubicBezTo>
                  <a:pt x="210" y="64"/>
                  <a:pt x="210" y="64"/>
                  <a:pt x="210" y="64"/>
                </a:cubicBezTo>
                <a:cubicBezTo>
                  <a:pt x="209" y="63"/>
                  <a:pt x="207" y="62"/>
                  <a:pt x="206" y="62"/>
                </a:cubicBezTo>
                <a:cubicBezTo>
                  <a:pt x="208" y="62"/>
                  <a:pt x="209" y="63"/>
                  <a:pt x="210" y="63"/>
                </a:cubicBezTo>
                <a:cubicBezTo>
                  <a:pt x="210" y="64"/>
                  <a:pt x="211" y="64"/>
                  <a:pt x="211" y="64"/>
                </a:cubicBezTo>
                <a:close/>
                <a:moveTo>
                  <a:pt x="214" y="70"/>
                </a:moveTo>
                <a:cubicBezTo>
                  <a:pt x="212" y="69"/>
                  <a:pt x="210" y="68"/>
                  <a:pt x="208" y="67"/>
                </a:cubicBezTo>
                <a:cubicBezTo>
                  <a:pt x="204" y="64"/>
                  <a:pt x="209" y="66"/>
                  <a:pt x="211" y="67"/>
                </a:cubicBezTo>
                <a:cubicBezTo>
                  <a:pt x="211" y="67"/>
                  <a:pt x="212" y="67"/>
                  <a:pt x="213" y="68"/>
                </a:cubicBezTo>
                <a:cubicBezTo>
                  <a:pt x="213" y="69"/>
                  <a:pt x="214" y="69"/>
                  <a:pt x="214" y="70"/>
                </a:cubicBezTo>
                <a:close/>
                <a:moveTo>
                  <a:pt x="216" y="74"/>
                </a:moveTo>
                <a:cubicBezTo>
                  <a:pt x="214" y="73"/>
                  <a:pt x="212" y="72"/>
                  <a:pt x="210" y="71"/>
                </a:cubicBezTo>
                <a:cubicBezTo>
                  <a:pt x="209" y="70"/>
                  <a:pt x="208" y="70"/>
                  <a:pt x="207" y="69"/>
                </a:cubicBezTo>
                <a:cubicBezTo>
                  <a:pt x="208" y="70"/>
                  <a:pt x="210" y="71"/>
                  <a:pt x="212" y="71"/>
                </a:cubicBezTo>
                <a:cubicBezTo>
                  <a:pt x="213" y="72"/>
                  <a:pt x="214" y="72"/>
                  <a:pt x="215" y="72"/>
                </a:cubicBezTo>
                <a:cubicBezTo>
                  <a:pt x="215" y="73"/>
                  <a:pt x="216" y="74"/>
                  <a:pt x="216" y="74"/>
                </a:cubicBezTo>
                <a:close/>
                <a:moveTo>
                  <a:pt x="220" y="84"/>
                </a:moveTo>
                <a:cubicBezTo>
                  <a:pt x="217" y="82"/>
                  <a:pt x="214" y="81"/>
                  <a:pt x="212" y="79"/>
                </a:cubicBezTo>
                <a:cubicBezTo>
                  <a:pt x="207" y="76"/>
                  <a:pt x="214" y="79"/>
                  <a:pt x="215" y="80"/>
                </a:cubicBezTo>
                <a:cubicBezTo>
                  <a:pt x="216" y="80"/>
                  <a:pt x="217" y="81"/>
                  <a:pt x="219" y="81"/>
                </a:cubicBezTo>
                <a:cubicBezTo>
                  <a:pt x="219" y="82"/>
                  <a:pt x="219" y="83"/>
                  <a:pt x="220" y="84"/>
                </a:cubicBezTo>
                <a:close/>
                <a:moveTo>
                  <a:pt x="209" y="78"/>
                </a:moveTo>
                <a:cubicBezTo>
                  <a:pt x="212" y="81"/>
                  <a:pt x="216" y="82"/>
                  <a:pt x="219" y="84"/>
                </a:cubicBezTo>
                <a:cubicBezTo>
                  <a:pt x="222" y="86"/>
                  <a:pt x="214" y="83"/>
                  <a:pt x="216" y="83"/>
                </a:cubicBezTo>
                <a:cubicBezTo>
                  <a:pt x="215" y="83"/>
                  <a:pt x="214" y="82"/>
                  <a:pt x="213" y="82"/>
                </a:cubicBezTo>
                <a:cubicBezTo>
                  <a:pt x="211" y="81"/>
                  <a:pt x="210" y="81"/>
                  <a:pt x="208" y="80"/>
                </a:cubicBezTo>
                <a:cubicBezTo>
                  <a:pt x="209" y="80"/>
                  <a:pt x="209" y="79"/>
                  <a:pt x="209" y="78"/>
                </a:cubicBezTo>
                <a:close/>
                <a:moveTo>
                  <a:pt x="221" y="88"/>
                </a:moveTo>
                <a:cubicBezTo>
                  <a:pt x="217" y="86"/>
                  <a:pt x="213" y="84"/>
                  <a:pt x="210" y="82"/>
                </a:cubicBezTo>
                <a:cubicBezTo>
                  <a:pt x="208" y="81"/>
                  <a:pt x="208" y="81"/>
                  <a:pt x="210" y="81"/>
                </a:cubicBezTo>
                <a:cubicBezTo>
                  <a:pt x="212" y="82"/>
                  <a:pt x="214" y="83"/>
                  <a:pt x="215" y="84"/>
                </a:cubicBezTo>
                <a:cubicBezTo>
                  <a:pt x="217" y="84"/>
                  <a:pt x="219" y="85"/>
                  <a:pt x="220" y="86"/>
                </a:cubicBezTo>
                <a:cubicBezTo>
                  <a:pt x="221" y="87"/>
                  <a:pt x="221" y="87"/>
                  <a:pt x="221" y="88"/>
                </a:cubicBezTo>
                <a:close/>
                <a:moveTo>
                  <a:pt x="222" y="93"/>
                </a:moveTo>
                <a:cubicBezTo>
                  <a:pt x="218" y="90"/>
                  <a:pt x="212" y="88"/>
                  <a:pt x="207" y="85"/>
                </a:cubicBezTo>
                <a:cubicBezTo>
                  <a:pt x="204" y="84"/>
                  <a:pt x="209" y="85"/>
                  <a:pt x="209" y="85"/>
                </a:cubicBezTo>
                <a:cubicBezTo>
                  <a:pt x="211" y="86"/>
                  <a:pt x="213" y="87"/>
                  <a:pt x="215" y="87"/>
                </a:cubicBezTo>
                <a:cubicBezTo>
                  <a:pt x="217" y="88"/>
                  <a:pt x="219" y="89"/>
                  <a:pt x="221" y="90"/>
                </a:cubicBezTo>
                <a:cubicBezTo>
                  <a:pt x="222" y="91"/>
                  <a:pt x="222" y="92"/>
                  <a:pt x="222" y="93"/>
                </a:cubicBezTo>
                <a:close/>
                <a:moveTo>
                  <a:pt x="223" y="98"/>
                </a:moveTo>
                <a:cubicBezTo>
                  <a:pt x="218" y="94"/>
                  <a:pt x="212" y="92"/>
                  <a:pt x="206" y="89"/>
                </a:cubicBezTo>
                <a:cubicBezTo>
                  <a:pt x="206" y="88"/>
                  <a:pt x="201" y="86"/>
                  <a:pt x="205" y="87"/>
                </a:cubicBezTo>
                <a:cubicBezTo>
                  <a:pt x="208" y="88"/>
                  <a:pt x="210" y="90"/>
                  <a:pt x="213" y="91"/>
                </a:cubicBezTo>
                <a:cubicBezTo>
                  <a:pt x="216" y="92"/>
                  <a:pt x="219" y="93"/>
                  <a:pt x="222" y="95"/>
                </a:cubicBezTo>
                <a:cubicBezTo>
                  <a:pt x="223" y="96"/>
                  <a:pt x="223" y="97"/>
                  <a:pt x="223" y="98"/>
                </a:cubicBezTo>
                <a:close/>
                <a:moveTo>
                  <a:pt x="224" y="102"/>
                </a:moveTo>
                <a:cubicBezTo>
                  <a:pt x="221" y="100"/>
                  <a:pt x="218" y="100"/>
                  <a:pt x="216" y="98"/>
                </a:cubicBezTo>
                <a:cubicBezTo>
                  <a:pt x="213" y="96"/>
                  <a:pt x="209" y="95"/>
                  <a:pt x="206" y="93"/>
                </a:cubicBezTo>
                <a:cubicBezTo>
                  <a:pt x="206" y="92"/>
                  <a:pt x="205" y="92"/>
                  <a:pt x="204" y="91"/>
                </a:cubicBezTo>
                <a:cubicBezTo>
                  <a:pt x="205" y="92"/>
                  <a:pt x="206" y="92"/>
                  <a:pt x="207" y="92"/>
                </a:cubicBezTo>
                <a:cubicBezTo>
                  <a:pt x="210" y="93"/>
                  <a:pt x="212" y="94"/>
                  <a:pt x="215" y="95"/>
                </a:cubicBezTo>
                <a:cubicBezTo>
                  <a:pt x="218" y="97"/>
                  <a:pt x="220" y="98"/>
                  <a:pt x="223" y="99"/>
                </a:cubicBezTo>
                <a:cubicBezTo>
                  <a:pt x="223" y="100"/>
                  <a:pt x="224" y="101"/>
                  <a:pt x="224" y="102"/>
                </a:cubicBezTo>
                <a:close/>
                <a:moveTo>
                  <a:pt x="224" y="107"/>
                </a:moveTo>
                <a:cubicBezTo>
                  <a:pt x="218" y="102"/>
                  <a:pt x="210" y="99"/>
                  <a:pt x="204" y="95"/>
                </a:cubicBezTo>
                <a:cubicBezTo>
                  <a:pt x="199" y="93"/>
                  <a:pt x="205" y="96"/>
                  <a:pt x="206" y="96"/>
                </a:cubicBezTo>
                <a:cubicBezTo>
                  <a:pt x="208" y="97"/>
                  <a:pt x="210" y="98"/>
                  <a:pt x="212" y="99"/>
                </a:cubicBezTo>
                <a:cubicBezTo>
                  <a:pt x="216" y="100"/>
                  <a:pt x="220" y="102"/>
                  <a:pt x="224" y="103"/>
                </a:cubicBezTo>
                <a:cubicBezTo>
                  <a:pt x="224" y="103"/>
                  <a:pt x="224" y="103"/>
                  <a:pt x="224" y="103"/>
                </a:cubicBezTo>
                <a:cubicBezTo>
                  <a:pt x="224" y="105"/>
                  <a:pt x="224" y="106"/>
                  <a:pt x="224" y="107"/>
                </a:cubicBezTo>
                <a:close/>
                <a:moveTo>
                  <a:pt x="204" y="104"/>
                </a:moveTo>
                <a:cubicBezTo>
                  <a:pt x="210" y="108"/>
                  <a:pt x="217" y="111"/>
                  <a:pt x="224" y="113"/>
                </a:cubicBezTo>
                <a:cubicBezTo>
                  <a:pt x="224" y="113"/>
                  <a:pt x="224" y="113"/>
                  <a:pt x="224" y="113"/>
                </a:cubicBezTo>
                <a:cubicBezTo>
                  <a:pt x="224" y="114"/>
                  <a:pt x="224" y="115"/>
                  <a:pt x="224" y="116"/>
                </a:cubicBezTo>
                <a:cubicBezTo>
                  <a:pt x="222" y="114"/>
                  <a:pt x="219" y="112"/>
                  <a:pt x="216" y="111"/>
                </a:cubicBezTo>
                <a:cubicBezTo>
                  <a:pt x="212" y="109"/>
                  <a:pt x="208" y="106"/>
                  <a:pt x="204" y="104"/>
                </a:cubicBezTo>
                <a:close/>
                <a:moveTo>
                  <a:pt x="214" y="105"/>
                </a:moveTo>
                <a:cubicBezTo>
                  <a:pt x="210" y="103"/>
                  <a:pt x="205" y="101"/>
                  <a:pt x="202" y="99"/>
                </a:cubicBezTo>
                <a:cubicBezTo>
                  <a:pt x="201" y="99"/>
                  <a:pt x="201" y="99"/>
                  <a:pt x="201" y="99"/>
                </a:cubicBezTo>
                <a:cubicBezTo>
                  <a:pt x="201" y="99"/>
                  <a:pt x="202" y="99"/>
                  <a:pt x="202" y="99"/>
                </a:cubicBezTo>
                <a:cubicBezTo>
                  <a:pt x="203" y="99"/>
                  <a:pt x="205" y="100"/>
                  <a:pt x="206" y="101"/>
                </a:cubicBezTo>
                <a:cubicBezTo>
                  <a:pt x="208" y="101"/>
                  <a:pt x="209" y="102"/>
                  <a:pt x="210" y="102"/>
                </a:cubicBezTo>
                <a:cubicBezTo>
                  <a:pt x="215" y="104"/>
                  <a:pt x="219" y="107"/>
                  <a:pt x="224" y="108"/>
                </a:cubicBezTo>
                <a:cubicBezTo>
                  <a:pt x="224" y="109"/>
                  <a:pt x="224" y="111"/>
                  <a:pt x="224" y="112"/>
                </a:cubicBezTo>
                <a:cubicBezTo>
                  <a:pt x="221" y="110"/>
                  <a:pt x="217" y="107"/>
                  <a:pt x="214" y="105"/>
                </a:cubicBezTo>
                <a:close/>
                <a:moveTo>
                  <a:pt x="224" y="121"/>
                </a:moveTo>
                <a:cubicBezTo>
                  <a:pt x="218" y="117"/>
                  <a:pt x="212" y="113"/>
                  <a:pt x="206" y="110"/>
                </a:cubicBezTo>
                <a:cubicBezTo>
                  <a:pt x="206" y="110"/>
                  <a:pt x="206" y="110"/>
                  <a:pt x="206" y="110"/>
                </a:cubicBezTo>
                <a:cubicBezTo>
                  <a:pt x="209" y="111"/>
                  <a:pt x="213" y="113"/>
                  <a:pt x="217" y="114"/>
                </a:cubicBezTo>
                <a:cubicBezTo>
                  <a:pt x="219" y="115"/>
                  <a:pt x="221" y="117"/>
                  <a:pt x="224" y="117"/>
                </a:cubicBezTo>
                <a:cubicBezTo>
                  <a:pt x="224" y="117"/>
                  <a:pt x="224" y="117"/>
                  <a:pt x="224" y="117"/>
                </a:cubicBezTo>
                <a:cubicBezTo>
                  <a:pt x="224" y="118"/>
                  <a:pt x="224" y="119"/>
                  <a:pt x="224" y="121"/>
                </a:cubicBezTo>
                <a:close/>
                <a:moveTo>
                  <a:pt x="209" y="120"/>
                </a:moveTo>
                <a:cubicBezTo>
                  <a:pt x="208" y="119"/>
                  <a:pt x="210" y="119"/>
                  <a:pt x="211" y="119"/>
                </a:cubicBezTo>
                <a:cubicBezTo>
                  <a:pt x="211" y="119"/>
                  <a:pt x="210" y="120"/>
                  <a:pt x="210" y="120"/>
                </a:cubicBezTo>
                <a:cubicBezTo>
                  <a:pt x="208" y="121"/>
                  <a:pt x="208" y="121"/>
                  <a:pt x="207" y="120"/>
                </a:cubicBezTo>
                <a:cubicBezTo>
                  <a:pt x="208" y="120"/>
                  <a:pt x="208" y="120"/>
                  <a:pt x="209" y="120"/>
                </a:cubicBezTo>
                <a:cubicBezTo>
                  <a:pt x="209" y="120"/>
                  <a:pt x="210" y="120"/>
                  <a:pt x="209" y="120"/>
                </a:cubicBezTo>
                <a:close/>
                <a:moveTo>
                  <a:pt x="206" y="114"/>
                </a:moveTo>
                <a:cubicBezTo>
                  <a:pt x="207" y="115"/>
                  <a:pt x="209" y="116"/>
                  <a:pt x="210" y="117"/>
                </a:cubicBezTo>
                <a:cubicBezTo>
                  <a:pt x="213" y="119"/>
                  <a:pt x="209" y="117"/>
                  <a:pt x="207" y="118"/>
                </a:cubicBezTo>
                <a:cubicBezTo>
                  <a:pt x="207" y="118"/>
                  <a:pt x="207" y="118"/>
                  <a:pt x="207" y="118"/>
                </a:cubicBezTo>
                <a:cubicBezTo>
                  <a:pt x="208" y="119"/>
                  <a:pt x="208" y="119"/>
                  <a:pt x="207" y="119"/>
                </a:cubicBezTo>
                <a:cubicBezTo>
                  <a:pt x="206" y="117"/>
                  <a:pt x="206" y="115"/>
                  <a:pt x="206" y="114"/>
                </a:cubicBezTo>
                <a:close/>
                <a:moveTo>
                  <a:pt x="206" y="110"/>
                </a:moveTo>
                <a:cubicBezTo>
                  <a:pt x="211" y="114"/>
                  <a:pt x="217" y="117"/>
                  <a:pt x="222" y="120"/>
                </a:cubicBezTo>
                <a:cubicBezTo>
                  <a:pt x="226" y="123"/>
                  <a:pt x="219" y="119"/>
                  <a:pt x="219" y="119"/>
                </a:cubicBezTo>
                <a:cubicBezTo>
                  <a:pt x="217" y="118"/>
                  <a:pt x="216" y="117"/>
                  <a:pt x="214" y="117"/>
                </a:cubicBezTo>
                <a:cubicBezTo>
                  <a:pt x="212" y="115"/>
                  <a:pt x="209" y="114"/>
                  <a:pt x="206" y="113"/>
                </a:cubicBezTo>
                <a:cubicBezTo>
                  <a:pt x="206" y="112"/>
                  <a:pt x="206" y="111"/>
                  <a:pt x="206" y="110"/>
                </a:cubicBezTo>
                <a:close/>
                <a:moveTo>
                  <a:pt x="204" y="105"/>
                </a:moveTo>
                <a:cubicBezTo>
                  <a:pt x="207" y="107"/>
                  <a:pt x="210" y="108"/>
                  <a:pt x="212" y="110"/>
                </a:cubicBezTo>
                <a:cubicBezTo>
                  <a:pt x="216" y="112"/>
                  <a:pt x="221" y="113"/>
                  <a:pt x="223" y="116"/>
                </a:cubicBezTo>
                <a:cubicBezTo>
                  <a:pt x="223" y="116"/>
                  <a:pt x="218" y="114"/>
                  <a:pt x="218" y="114"/>
                </a:cubicBezTo>
                <a:cubicBezTo>
                  <a:pt x="217" y="114"/>
                  <a:pt x="216" y="113"/>
                  <a:pt x="215" y="113"/>
                </a:cubicBezTo>
                <a:cubicBezTo>
                  <a:pt x="212" y="111"/>
                  <a:pt x="209" y="110"/>
                  <a:pt x="206" y="109"/>
                </a:cubicBezTo>
                <a:cubicBezTo>
                  <a:pt x="206" y="108"/>
                  <a:pt x="205" y="108"/>
                  <a:pt x="205" y="107"/>
                </a:cubicBezTo>
                <a:cubicBezTo>
                  <a:pt x="205" y="106"/>
                  <a:pt x="205" y="105"/>
                  <a:pt x="204" y="105"/>
                </a:cubicBezTo>
                <a:close/>
                <a:moveTo>
                  <a:pt x="199" y="98"/>
                </a:moveTo>
                <a:cubicBezTo>
                  <a:pt x="206" y="103"/>
                  <a:pt x="214" y="105"/>
                  <a:pt x="220" y="110"/>
                </a:cubicBezTo>
                <a:cubicBezTo>
                  <a:pt x="225" y="113"/>
                  <a:pt x="222" y="112"/>
                  <a:pt x="220" y="111"/>
                </a:cubicBezTo>
                <a:cubicBezTo>
                  <a:pt x="217" y="110"/>
                  <a:pt x="214" y="109"/>
                  <a:pt x="212" y="108"/>
                </a:cubicBezTo>
                <a:cubicBezTo>
                  <a:pt x="209" y="106"/>
                  <a:pt x="205" y="104"/>
                  <a:pt x="202" y="103"/>
                </a:cubicBezTo>
                <a:cubicBezTo>
                  <a:pt x="202" y="103"/>
                  <a:pt x="202" y="103"/>
                  <a:pt x="202" y="103"/>
                </a:cubicBezTo>
                <a:cubicBezTo>
                  <a:pt x="200" y="102"/>
                  <a:pt x="199" y="100"/>
                  <a:pt x="199" y="98"/>
                </a:cubicBezTo>
                <a:close/>
                <a:moveTo>
                  <a:pt x="199" y="97"/>
                </a:moveTo>
                <a:cubicBezTo>
                  <a:pt x="199" y="97"/>
                  <a:pt x="200" y="96"/>
                  <a:pt x="200" y="96"/>
                </a:cubicBezTo>
                <a:cubicBezTo>
                  <a:pt x="200" y="96"/>
                  <a:pt x="201" y="95"/>
                  <a:pt x="201" y="94"/>
                </a:cubicBezTo>
                <a:cubicBezTo>
                  <a:pt x="205" y="97"/>
                  <a:pt x="208" y="99"/>
                  <a:pt x="212" y="101"/>
                </a:cubicBezTo>
                <a:cubicBezTo>
                  <a:pt x="214" y="102"/>
                  <a:pt x="216" y="103"/>
                  <a:pt x="218" y="104"/>
                </a:cubicBezTo>
                <a:cubicBezTo>
                  <a:pt x="219" y="104"/>
                  <a:pt x="221" y="106"/>
                  <a:pt x="223" y="107"/>
                </a:cubicBezTo>
                <a:cubicBezTo>
                  <a:pt x="215" y="104"/>
                  <a:pt x="207" y="100"/>
                  <a:pt x="199" y="97"/>
                </a:cubicBezTo>
                <a:close/>
                <a:moveTo>
                  <a:pt x="202" y="94"/>
                </a:moveTo>
                <a:cubicBezTo>
                  <a:pt x="202" y="93"/>
                  <a:pt x="202" y="92"/>
                  <a:pt x="202" y="91"/>
                </a:cubicBezTo>
                <a:cubicBezTo>
                  <a:pt x="202" y="89"/>
                  <a:pt x="201" y="88"/>
                  <a:pt x="202" y="87"/>
                </a:cubicBezTo>
                <a:cubicBezTo>
                  <a:pt x="207" y="91"/>
                  <a:pt x="215" y="92"/>
                  <a:pt x="220" y="96"/>
                </a:cubicBezTo>
                <a:cubicBezTo>
                  <a:pt x="226" y="100"/>
                  <a:pt x="220" y="97"/>
                  <a:pt x="218" y="96"/>
                </a:cubicBezTo>
                <a:cubicBezTo>
                  <a:pt x="216" y="95"/>
                  <a:pt x="214" y="94"/>
                  <a:pt x="212" y="93"/>
                </a:cubicBezTo>
                <a:cubicBezTo>
                  <a:pt x="209" y="92"/>
                  <a:pt x="206" y="91"/>
                  <a:pt x="203" y="90"/>
                </a:cubicBezTo>
                <a:cubicBezTo>
                  <a:pt x="202" y="90"/>
                  <a:pt x="202" y="90"/>
                  <a:pt x="202" y="91"/>
                </a:cubicBezTo>
                <a:cubicBezTo>
                  <a:pt x="208" y="95"/>
                  <a:pt x="215" y="98"/>
                  <a:pt x="221" y="102"/>
                </a:cubicBezTo>
                <a:cubicBezTo>
                  <a:pt x="224" y="103"/>
                  <a:pt x="219" y="101"/>
                  <a:pt x="219" y="101"/>
                </a:cubicBezTo>
                <a:cubicBezTo>
                  <a:pt x="216" y="100"/>
                  <a:pt x="214" y="99"/>
                  <a:pt x="211" y="97"/>
                </a:cubicBezTo>
                <a:cubicBezTo>
                  <a:pt x="208" y="96"/>
                  <a:pt x="205" y="94"/>
                  <a:pt x="202" y="94"/>
                </a:cubicBezTo>
                <a:close/>
                <a:moveTo>
                  <a:pt x="202" y="86"/>
                </a:moveTo>
                <a:cubicBezTo>
                  <a:pt x="202" y="85"/>
                  <a:pt x="203" y="84"/>
                  <a:pt x="204" y="84"/>
                </a:cubicBezTo>
                <a:cubicBezTo>
                  <a:pt x="209" y="88"/>
                  <a:pt x="215" y="89"/>
                  <a:pt x="220" y="92"/>
                </a:cubicBezTo>
                <a:cubicBezTo>
                  <a:pt x="224" y="95"/>
                  <a:pt x="220" y="93"/>
                  <a:pt x="218" y="92"/>
                </a:cubicBezTo>
                <a:cubicBezTo>
                  <a:pt x="216" y="91"/>
                  <a:pt x="214" y="90"/>
                  <a:pt x="212" y="89"/>
                </a:cubicBezTo>
                <a:cubicBezTo>
                  <a:pt x="209" y="88"/>
                  <a:pt x="205" y="87"/>
                  <a:pt x="202" y="86"/>
                </a:cubicBezTo>
                <a:close/>
                <a:moveTo>
                  <a:pt x="205" y="83"/>
                </a:moveTo>
                <a:cubicBezTo>
                  <a:pt x="205" y="83"/>
                  <a:pt x="205" y="83"/>
                  <a:pt x="206" y="83"/>
                </a:cubicBezTo>
                <a:cubicBezTo>
                  <a:pt x="207" y="83"/>
                  <a:pt x="207" y="82"/>
                  <a:pt x="208" y="81"/>
                </a:cubicBezTo>
                <a:cubicBezTo>
                  <a:pt x="210" y="83"/>
                  <a:pt x="212" y="84"/>
                  <a:pt x="214" y="85"/>
                </a:cubicBezTo>
                <a:cubicBezTo>
                  <a:pt x="216" y="86"/>
                  <a:pt x="217" y="87"/>
                  <a:pt x="218" y="87"/>
                </a:cubicBezTo>
                <a:cubicBezTo>
                  <a:pt x="219" y="88"/>
                  <a:pt x="223" y="90"/>
                  <a:pt x="219" y="89"/>
                </a:cubicBezTo>
                <a:cubicBezTo>
                  <a:pt x="215" y="87"/>
                  <a:pt x="210" y="84"/>
                  <a:pt x="205" y="83"/>
                </a:cubicBezTo>
                <a:close/>
                <a:moveTo>
                  <a:pt x="207" y="70"/>
                </a:moveTo>
                <a:cubicBezTo>
                  <a:pt x="209" y="71"/>
                  <a:pt x="211" y="72"/>
                  <a:pt x="213" y="73"/>
                </a:cubicBezTo>
                <a:cubicBezTo>
                  <a:pt x="214" y="74"/>
                  <a:pt x="215" y="74"/>
                  <a:pt x="216" y="75"/>
                </a:cubicBezTo>
                <a:cubicBezTo>
                  <a:pt x="216" y="76"/>
                  <a:pt x="216" y="76"/>
                  <a:pt x="217" y="76"/>
                </a:cubicBezTo>
                <a:cubicBezTo>
                  <a:pt x="215" y="76"/>
                  <a:pt x="214" y="75"/>
                  <a:pt x="213" y="75"/>
                </a:cubicBezTo>
                <a:cubicBezTo>
                  <a:pt x="212" y="74"/>
                  <a:pt x="211" y="73"/>
                  <a:pt x="209" y="73"/>
                </a:cubicBezTo>
                <a:cubicBezTo>
                  <a:pt x="209" y="73"/>
                  <a:pt x="209" y="73"/>
                  <a:pt x="209" y="74"/>
                </a:cubicBezTo>
                <a:cubicBezTo>
                  <a:pt x="212" y="76"/>
                  <a:pt x="215" y="79"/>
                  <a:pt x="218" y="80"/>
                </a:cubicBezTo>
                <a:cubicBezTo>
                  <a:pt x="218" y="80"/>
                  <a:pt x="218" y="80"/>
                  <a:pt x="218" y="80"/>
                </a:cubicBezTo>
                <a:cubicBezTo>
                  <a:pt x="215" y="79"/>
                  <a:pt x="212" y="78"/>
                  <a:pt x="209" y="77"/>
                </a:cubicBezTo>
                <a:cubicBezTo>
                  <a:pt x="209" y="76"/>
                  <a:pt x="209" y="75"/>
                  <a:pt x="209" y="74"/>
                </a:cubicBezTo>
                <a:cubicBezTo>
                  <a:pt x="208" y="73"/>
                  <a:pt x="207" y="71"/>
                  <a:pt x="207" y="70"/>
                </a:cubicBezTo>
                <a:close/>
                <a:moveTo>
                  <a:pt x="205" y="65"/>
                </a:moveTo>
                <a:cubicBezTo>
                  <a:pt x="207" y="67"/>
                  <a:pt x="209" y="68"/>
                  <a:pt x="212" y="70"/>
                </a:cubicBezTo>
                <a:cubicBezTo>
                  <a:pt x="216" y="72"/>
                  <a:pt x="212" y="71"/>
                  <a:pt x="210" y="70"/>
                </a:cubicBezTo>
                <a:cubicBezTo>
                  <a:pt x="208" y="69"/>
                  <a:pt x="207" y="69"/>
                  <a:pt x="206" y="68"/>
                </a:cubicBezTo>
                <a:cubicBezTo>
                  <a:pt x="206" y="67"/>
                  <a:pt x="205" y="66"/>
                  <a:pt x="205" y="65"/>
                </a:cubicBezTo>
                <a:close/>
                <a:moveTo>
                  <a:pt x="205" y="62"/>
                </a:moveTo>
                <a:cubicBezTo>
                  <a:pt x="207" y="63"/>
                  <a:pt x="210" y="64"/>
                  <a:pt x="212" y="66"/>
                </a:cubicBezTo>
                <a:cubicBezTo>
                  <a:pt x="212" y="66"/>
                  <a:pt x="212" y="66"/>
                  <a:pt x="212" y="67"/>
                </a:cubicBezTo>
                <a:cubicBezTo>
                  <a:pt x="211" y="66"/>
                  <a:pt x="210" y="66"/>
                  <a:pt x="208" y="65"/>
                </a:cubicBezTo>
                <a:cubicBezTo>
                  <a:pt x="207" y="64"/>
                  <a:pt x="206" y="64"/>
                  <a:pt x="205" y="64"/>
                </a:cubicBezTo>
                <a:cubicBezTo>
                  <a:pt x="205" y="64"/>
                  <a:pt x="205" y="64"/>
                  <a:pt x="205" y="64"/>
                </a:cubicBezTo>
                <a:cubicBezTo>
                  <a:pt x="205" y="64"/>
                  <a:pt x="205" y="63"/>
                  <a:pt x="205" y="63"/>
                </a:cubicBezTo>
                <a:cubicBezTo>
                  <a:pt x="205" y="62"/>
                  <a:pt x="205" y="62"/>
                  <a:pt x="205" y="62"/>
                </a:cubicBezTo>
                <a:close/>
                <a:moveTo>
                  <a:pt x="206" y="57"/>
                </a:moveTo>
                <a:cubicBezTo>
                  <a:pt x="207" y="58"/>
                  <a:pt x="207" y="59"/>
                  <a:pt x="208" y="60"/>
                </a:cubicBezTo>
                <a:cubicBezTo>
                  <a:pt x="207" y="60"/>
                  <a:pt x="207" y="60"/>
                  <a:pt x="206" y="59"/>
                </a:cubicBezTo>
                <a:cubicBezTo>
                  <a:pt x="206" y="59"/>
                  <a:pt x="205" y="60"/>
                  <a:pt x="206" y="60"/>
                </a:cubicBezTo>
                <a:cubicBezTo>
                  <a:pt x="206" y="61"/>
                  <a:pt x="207" y="61"/>
                  <a:pt x="208" y="62"/>
                </a:cubicBezTo>
                <a:cubicBezTo>
                  <a:pt x="207" y="61"/>
                  <a:pt x="206" y="61"/>
                  <a:pt x="205" y="61"/>
                </a:cubicBezTo>
                <a:cubicBezTo>
                  <a:pt x="205" y="59"/>
                  <a:pt x="206" y="58"/>
                  <a:pt x="206" y="57"/>
                </a:cubicBezTo>
                <a:close/>
                <a:moveTo>
                  <a:pt x="100" y="207"/>
                </a:moveTo>
                <a:cubicBezTo>
                  <a:pt x="59" y="197"/>
                  <a:pt x="26" y="164"/>
                  <a:pt x="22" y="122"/>
                </a:cubicBezTo>
                <a:cubicBezTo>
                  <a:pt x="22" y="122"/>
                  <a:pt x="22" y="122"/>
                  <a:pt x="22" y="121"/>
                </a:cubicBezTo>
                <a:cubicBezTo>
                  <a:pt x="23" y="115"/>
                  <a:pt x="24" y="111"/>
                  <a:pt x="29" y="106"/>
                </a:cubicBezTo>
                <a:cubicBezTo>
                  <a:pt x="32" y="103"/>
                  <a:pt x="35" y="100"/>
                  <a:pt x="37" y="97"/>
                </a:cubicBezTo>
                <a:cubicBezTo>
                  <a:pt x="39" y="93"/>
                  <a:pt x="41" y="87"/>
                  <a:pt x="46" y="84"/>
                </a:cubicBezTo>
                <a:cubicBezTo>
                  <a:pt x="49" y="82"/>
                  <a:pt x="46" y="89"/>
                  <a:pt x="46" y="89"/>
                </a:cubicBezTo>
                <a:cubicBezTo>
                  <a:pt x="46" y="90"/>
                  <a:pt x="45" y="90"/>
                  <a:pt x="45" y="91"/>
                </a:cubicBezTo>
                <a:cubicBezTo>
                  <a:pt x="44" y="92"/>
                  <a:pt x="43" y="93"/>
                  <a:pt x="42" y="95"/>
                </a:cubicBezTo>
                <a:cubicBezTo>
                  <a:pt x="40" y="98"/>
                  <a:pt x="37" y="102"/>
                  <a:pt x="38" y="107"/>
                </a:cubicBezTo>
                <a:cubicBezTo>
                  <a:pt x="39" y="110"/>
                  <a:pt x="44" y="112"/>
                  <a:pt x="47" y="112"/>
                </a:cubicBezTo>
                <a:cubicBezTo>
                  <a:pt x="50" y="113"/>
                  <a:pt x="55" y="113"/>
                  <a:pt x="58" y="111"/>
                </a:cubicBezTo>
                <a:cubicBezTo>
                  <a:pt x="60" y="108"/>
                  <a:pt x="60" y="105"/>
                  <a:pt x="60" y="101"/>
                </a:cubicBezTo>
                <a:cubicBezTo>
                  <a:pt x="60" y="96"/>
                  <a:pt x="59" y="89"/>
                  <a:pt x="62" y="84"/>
                </a:cubicBezTo>
                <a:cubicBezTo>
                  <a:pt x="65" y="84"/>
                  <a:pt x="66" y="85"/>
                  <a:pt x="65" y="88"/>
                </a:cubicBezTo>
                <a:cubicBezTo>
                  <a:pt x="65" y="88"/>
                  <a:pt x="65" y="88"/>
                  <a:pt x="65" y="89"/>
                </a:cubicBezTo>
                <a:cubicBezTo>
                  <a:pt x="64" y="90"/>
                  <a:pt x="64" y="92"/>
                  <a:pt x="63" y="93"/>
                </a:cubicBezTo>
                <a:cubicBezTo>
                  <a:pt x="62" y="95"/>
                  <a:pt x="61" y="98"/>
                  <a:pt x="61" y="100"/>
                </a:cubicBezTo>
                <a:cubicBezTo>
                  <a:pt x="60" y="103"/>
                  <a:pt x="61" y="107"/>
                  <a:pt x="60" y="110"/>
                </a:cubicBezTo>
                <a:cubicBezTo>
                  <a:pt x="59" y="113"/>
                  <a:pt x="56" y="115"/>
                  <a:pt x="55" y="118"/>
                </a:cubicBezTo>
                <a:cubicBezTo>
                  <a:pt x="53" y="121"/>
                  <a:pt x="53" y="124"/>
                  <a:pt x="54" y="127"/>
                </a:cubicBezTo>
                <a:cubicBezTo>
                  <a:pt x="58" y="134"/>
                  <a:pt x="67" y="135"/>
                  <a:pt x="72" y="139"/>
                </a:cubicBezTo>
                <a:cubicBezTo>
                  <a:pt x="78" y="143"/>
                  <a:pt x="74" y="149"/>
                  <a:pt x="78" y="154"/>
                </a:cubicBezTo>
                <a:cubicBezTo>
                  <a:pt x="80" y="158"/>
                  <a:pt x="84" y="160"/>
                  <a:pt x="89" y="162"/>
                </a:cubicBezTo>
                <a:cubicBezTo>
                  <a:pt x="95" y="165"/>
                  <a:pt x="101" y="168"/>
                  <a:pt x="107" y="172"/>
                </a:cubicBezTo>
                <a:cubicBezTo>
                  <a:pt x="111" y="176"/>
                  <a:pt x="116" y="179"/>
                  <a:pt x="121" y="179"/>
                </a:cubicBezTo>
                <a:cubicBezTo>
                  <a:pt x="126" y="180"/>
                  <a:pt x="132" y="179"/>
                  <a:pt x="134" y="173"/>
                </a:cubicBezTo>
                <a:cubicBezTo>
                  <a:pt x="137" y="167"/>
                  <a:pt x="136" y="160"/>
                  <a:pt x="134" y="154"/>
                </a:cubicBezTo>
                <a:cubicBezTo>
                  <a:pt x="134" y="151"/>
                  <a:pt x="133" y="147"/>
                  <a:pt x="131" y="144"/>
                </a:cubicBezTo>
                <a:cubicBezTo>
                  <a:pt x="130" y="140"/>
                  <a:pt x="126" y="135"/>
                  <a:pt x="126" y="130"/>
                </a:cubicBezTo>
                <a:cubicBezTo>
                  <a:pt x="127" y="127"/>
                  <a:pt x="128" y="124"/>
                  <a:pt x="127" y="121"/>
                </a:cubicBezTo>
                <a:cubicBezTo>
                  <a:pt x="127" y="119"/>
                  <a:pt x="126" y="116"/>
                  <a:pt x="125" y="114"/>
                </a:cubicBezTo>
                <a:cubicBezTo>
                  <a:pt x="123" y="109"/>
                  <a:pt x="120" y="101"/>
                  <a:pt x="126" y="98"/>
                </a:cubicBezTo>
                <a:cubicBezTo>
                  <a:pt x="135" y="93"/>
                  <a:pt x="149" y="95"/>
                  <a:pt x="154" y="86"/>
                </a:cubicBezTo>
                <a:cubicBezTo>
                  <a:pt x="163" y="66"/>
                  <a:pt x="136" y="47"/>
                  <a:pt x="120" y="43"/>
                </a:cubicBezTo>
                <a:cubicBezTo>
                  <a:pt x="115" y="42"/>
                  <a:pt x="110" y="42"/>
                  <a:pt x="105" y="44"/>
                </a:cubicBezTo>
                <a:cubicBezTo>
                  <a:pt x="101" y="45"/>
                  <a:pt x="98" y="48"/>
                  <a:pt x="95" y="52"/>
                </a:cubicBezTo>
                <a:cubicBezTo>
                  <a:pt x="91" y="57"/>
                  <a:pt x="87" y="61"/>
                  <a:pt x="81" y="64"/>
                </a:cubicBezTo>
                <a:cubicBezTo>
                  <a:pt x="76" y="66"/>
                  <a:pt x="71" y="68"/>
                  <a:pt x="65" y="71"/>
                </a:cubicBezTo>
                <a:cubicBezTo>
                  <a:pt x="65" y="71"/>
                  <a:pt x="65" y="71"/>
                  <a:pt x="65" y="71"/>
                </a:cubicBezTo>
                <a:cubicBezTo>
                  <a:pt x="63" y="69"/>
                  <a:pt x="62" y="67"/>
                  <a:pt x="64" y="66"/>
                </a:cubicBezTo>
                <a:cubicBezTo>
                  <a:pt x="65" y="66"/>
                  <a:pt x="65" y="66"/>
                  <a:pt x="65" y="66"/>
                </a:cubicBezTo>
                <a:cubicBezTo>
                  <a:pt x="68" y="65"/>
                  <a:pt x="72" y="63"/>
                  <a:pt x="72" y="59"/>
                </a:cubicBezTo>
                <a:cubicBezTo>
                  <a:pt x="72" y="57"/>
                  <a:pt x="71" y="55"/>
                  <a:pt x="68" y="55"/>
                </a:cubicBezTo>
                <a:cubicBezTo>
                  <a:pt x="65" y="55"/>
                  <a:pt x="63" y="59"/>
                  <a:pt x="60" y="61"/>
                </a:cubicBezTo>
                <a:cubicBezTo>
                  <a:pt x="56" y="62"/>
                  <a:pt x="58" y="57"/>
                  <a:pt x="59" y="57"/>
                </a:cubicBezTo>
                <a:cubicBezTo>
                  <a:pt x="60" y="56"/>
                  <a:pt x="61" y="55"/>
                  <a:pt x="62" y="54"/>
                </a:cubicBezTo>
                <a:cubicBezTo>
                  <a:pt x="64" y="53"/>
                  <a:pt x="66" y="52"/>
                  <a:pt x="68" y="52"/>
                </a:cubicBezTo>
                <a:cubicBezTo>
                  <a:pt x="71" y="51"/>
                  <a:pt x="74" y="57"/>
                  <a:pt x="77" y="54"/>
                </a:cubicBezTo>
                <a:cubicBezTo>
                  <a:pt x="82" y="51"/>
                  <a:pt x="81" y="45"/>
                  <a:pt x="85" y="42"/>
                </a:cubicBezTo>
                <a:cubicBezTo>
                  <a:pt x="89" y="38"/>
                  <a:pt x="93" y="39"/>
                  <a:pt x="97" y="41"/>
                </a:cubicBezTo>
                <a:cubicBezTo>
                  <a:pt x="98" y="42"/>
                  <a:pt x="100" y="43"/>
                  <a:pt x="102" y="43"/>
                </a:cubicBezTo>
                <a:cubicBezTo>
                  <a:pt x="105" y="43"/>
                  <a:pt x="109" y="42"/>
                  <a:pt x="112" y="40"/>
                </a:cubicBezTo>
                <a:cubicBezTo>
                  <a:pt x="117" y="38"/>
                  <a:pt x="117" y="31"/>
                  <a:pt x="111" y="32"/>
                </a:cubicBezTo>
                <a:cubicBezTo>
                  <a:pt x="108" y="32"/>
                  <a:pt x="105" y="34"/>
                  <a:pt x="102" y="34"/>
                </a:cubicBezTo>
                <a:cubicBezTo>
                  <a:pt x="98" y="34"/>
                  <a:pt x="101" y="30"/>
                  <a:pt x="100" y="29"/>
                </a:cubicBezTo>
                <a:cubicBezTo>
                  <a:pt x="100" y="27"/>
                  <a:pt x="100" y="26"/>
                  <a:pt x="99" y="25"/>
                </a:cubicBezTo>
                <a:cubicBezTo>
                  <a:pt x="96" y="22"/>
                  <a:pt x="92" y="28"/>
                  <a:pt x="90" y="29"/>
                </a:cubicBezTo>
                <a:cubicBezTo>
                  <a:pt x="87" y="30"/>
                  <a:pt x="83" y="32"/>
                  <a:pt x="80" y="32"/>
                </a:cubicBezTo>
                <a:cubicBezTo>
                  <a:pt x="80" y="30"/>
                  <a:pt x="80" y="30"/>
                  <a:pt x="81" y="30"/>
                </a:cubicBezTo>
                <a:cubicBezTo>
                  <a:pt x="82" y="30"/>
                  <a:pt x="82" y="30"/>
                  <a:pt x="82" y="30"/>
                </a:cubicBezTo>
                <a:cubicBezTo>
                  <a:pt x="83" y="30"/>
                  <a:pt x="84" y="30"/>
                  <a:pt x="85" y="30"/>
                </a:cubicBezTo>
                <a:cubicBezTo>
                  <a:pt x="86" y="30"/>
                  <a:pt x="89" y="27"/>
                  <a:pt x="87" y="25"/>
                </a:cubicBezTo>
                <a:cubicBezTo>
                  <a:pt x="86" y="24"/>
                  <a:pt x="84" y="24"/>
                  <a:pt x="82" y="23"/>
                </a:cubicBezTo>
                <a:cubicBezTo>
                  <a:pt x="115" y="10"/>
                  <a:pt x="155" y="13"/>
                  <a:pt x="184" y="35"/>
                </a:cubicBezTo>
                <a:cubicBezTo>
                  <a:pt x="191" y="40"/>
                  <a:pt x="198" y="46"/>
                  <a:pt x="203" y="53"/>
                </a:cubicBezTo>
                <a:cubicBezTo>
                  <a:pt x="203" y="57"/>
                  <a:pt x="202" y="61"/>
                  <a:pt x="202" y="64"/>
                </a:cubicBezTo>
                <a:cubicBezTo>
                  <a:pt x="202" y="67"/>
                  <a:pt x="204" y="69"/>
                  <a:pt x="205" y="72"/>
                </a:cubicBezTo>
                <a:cubicBezTo>
                  <a:pt x="206" y="74"/>
                  <a:pt x="207" y="79"/>
                  <a:pt x="203" y="80"/>
                </a:cubicBezTo>
                <a:cubicBezTo>
                  <a:pt x="203" y="81"/>
                  <a:pt x="202" y="81"/>
                  <a:pt x="201" y="81"/>
                </a:cubicBezTo>
                <a:cubicBezTo>
                  <a:pt x="200" y="82"/>
                  <a:pt x="199" y="84"/>
                  <a:pt x="199" y="85"/>
                </a:cubicBezTo>
                <a:cubicBezTo>
                  <a:pt x="198" y="87"/>
                  <a:pt x="199" y="89"/>
                  <a:pt x="199" y="91"/>
                </a:cubicBezTo>
                <a:cubicBezTo>
                  <a:pt x="200" y="93"/>
                  <a:pt x="198" y="94"/>
                  <a:pt x="197" y="95"/>
                </a:cubicBezTo>
                <a:cubicBezTo>
                  <a:pt x="195" y="98"/>
                  <a:pt x="197" y="102"/>
                  <a:pt x="199" y="105"/>
                </a:cubicBezTo>
                <a:cubicBezTo>
                  <a:pt x="202" y="108"/>
                  <a:pt x="203" y="111"/>
                  <a:pt x="203" y="115"/>
                </a:cubicBezTo>
                <a:cubicBezTo>
                  <a:pt x="203" y="117"/>
                  <a:pt x="204" y="119"/>
                  <a:pt x="204" y="121"/>
                </a:cubicBezTo>
                <a:cubicBezTo>
                  <a:pt x="205" y="123"/>
                  <a:pt x="207" y="124"/>
                  <a:pt x="209" y="124"/>
                </a:cubicBezTo>
                <a:cubicBezTo>
                  <a:pt x="210" y="123"/>
                  <a:pt x="211" y="123"/>
                  <a:pt x="212" y="122"/>
                </a:cubicBezTo>
                <a:cubicBezTo>
                  <a:pt x="215" y="119"/>
                  <a:pt x="215" y="125"/>
                  <a:pt x="215" y="127"/>
                </a:cubicBezTo>
                <a:cubicBezTo>
                  <a:pt x="215" y="130"/>
                  <a:pt x="214" y="132"/>
                  <a:pt x="215" y="135"/>
                </a:cubicBezTo>
                <a:cubicBezTo>
                  <a:pt x="216" y="138"/>
                  <a:pt x="218" y="141"/>
                  <a:pt x="218" y="145"/>
                </a:cubicBezTo>
                <a:cubicBezTo>
                  <a:pt x="218" y="145"/>
                  <a:pt x="218" y="145"/>
                  <a:pt x="218" y="145"/>
                </a:cubicBezTo>
                <a:cubicBezTo>
                  <a:pt x="217" y="148"/>
                  <a:pt x="216" y="151"/>
                  <a:pt x="215" y="154"/>
                </a:cubicBezTo>
                <a:cubicBezTo>
                  <a:pt x="194" y="195"/>
                  <a:pt x="145" y="217"/>
                  <a:pt x="100" y="207"/>
                </a:cubicBezTo>
                <a:close/>
                <a:moveTo>
                  <a:pt x="161" y="205"/>
                </a:moveTo>
                <a:cubicBezTo>
                  <a:pt x="162" y="204"/>
                  <a:pt x="163" y="204"/>
                  <a:pt x="165" y="203"/>
                </a:cubicBezTo>
                <a:cubicBezTo>
                  <a:pt x="165" y="206"/>
                  <a:pt x="167" y="208"/>
                  <a:pt x="169" y="210"/>
                </a:cubicBezTo>
                <a:cubicBezTo>
                  <a:pt x="170" y="211"/>
                  <a:pt x="174" y="217"/>
                  <a:pt x="172" y="219"/>
                </a:cubicBezTo>
                <a:cubicBezTo>
                  <a:pt x="169" y="224"/>
                  <a:pt x="163" y="209"/>
                  <a:pt x="161" y="205"/>
                </a:cubicBezTo>
                <a:close/>
                <a:moveTo>
                  <a:pt x="128" y="222"/>
                </a:moveTo>
                <a:cubicBezTo>
                  <a:pt x="128" y="223"/>
                  <a:pt x="128" y="223"/>
                  <a:pt x="128" y="224"/>
                </a:cubicBezTo>
                <a:cubicBezTo>
                  <a:pt x="125" y="224"/>
                  <a:pt x="122" y="223"/>
                  <a:pt x="119" y="222"/>
                </a:cubicBezTo>
                <a:cubicBezTo>
                  <a:pt x="121" y="222"/>
                  <a:pt x="124" y="222"/>
                  <a:pt x="127" y="222"/>
                </a:cubicBezTo>
                <a:cubicBezTo>
                  <a:pt x="127" y="222"/>
                  <a:pt x="127" y="222"/>
                  <a:pt x="128" y="222"/>
                </a:cubicBezTo>
                <a:close/>
                <a:moveTo>
                  <a:pt x="116" y="228"/>
                </a:moveTo>
                <a:cubicBezTo>
                  <a:pt x="119" y="229"/>
                  <a:pt x="123" y="231"/>
                  <a:pt x="126" y="232"/>
                </a:cubicBezTo>
                <a:cubicBezTo>
                  <a:pt x="128" y="233"/>
                  <a:pt x="129" y="234"/>
                  <a:pt x="131" y="235"/>
                </a:cubicBezTo>
                <a:cubicBezTo>
                  <a:pt x="131" y="235"/>
                  <a:pt x="131" y="235"/>
                  <a:pt x="131" y="235"/>
                </a:cubicBezTo>
                <a:cubicBezTo>
                  <a:pt x="131" y="235"/>
                  <a:pt x="131" y="235"/>
                  <a:pt x="131" y="235"/>
                </a:cubicBezTo>
                <a:cubicBezTo>
                  <a:pt x="125" y="233"/>
                  <a:pt x="120" y="231"/>
                  <a:pt x="115" y="230"/>
                </a:cubicBezTo>
                <a:cubicBezTo>
                  <a:pt x="115" y="229"/>
                  <a:pt x="115" y="228"/>
                  <a:pt x="115" y="228"/>
                </a:cubicBezTo>
                <a:cubicBezTo>
                  <a:pt x="115" y="228"/>
                  <a:pt x="116" y="228"/>
                  <a:pt x="116" y="228"/>
                </a:cubicBezTo>
                <a:close/>
                <a:moveTo>
                  <a:pt x="115" y="230"/>
                </a:moveTo>
                <a:cubicBezTo>
                  <a:pt x="118" y="232"/>
                  <a:pt x="121" y="233"/>
                  <a:pt x="124" y="235"/>
                </a:cubicBezTo>
                <a:cubicBezTo>
                  <a:pt x="127" y="236"/>
                  <a:pt x="130" y="238"/>
                  <a:pt x="133" y="238"/>
                </a:cubicBezTo>
                <a:cubicBezTo>
                  <a:pt x="133" y="238"/>
                  <a:pt x="133" y="238"/>
                  <a:pt x="133" y="238"/>
                </a:cubicBezTo>
                <a:cubicBezTo>
                  <a:pt x="126" y="238"/>
                  <a:pt x="120" y="236"/>
                  <a:pt x="114" y="234"/>
                </a:cubicBezTo>
                <a:cubicBezTo>
                  <a:pt x="114" y="234"/>
                  <a:pt x="114" y="234"/>
                  <a:pt x="114" y="234"/>
                </a:cubicBezTo>
                <a:cubicBezTo>
                  <a:pt x="114" y="233"/>
                  <a:pt x="114" y="232"/>
                  <a:pt x="115" y="230"/>
                </a:cubicBezTo>
                <a:close/>
                <a:moveTo>
                  <a:pt x="109" y="247"/>
                </a:moveTo>
                <a:cubicBezTo>
                  <a:pt x="119" y="253"/>
                  <a:pt x="131" y="256"/>
                  <a:pt x="142" y="259"/>
                </a:cubicBezTo>
                <a:cubicBezTo>
                  <a:pt x="148" y="261"/>
                  <a:pt x="154" y="264"/>
                  <a:pt x="161" y="266"/>
                </a:cubicBezTo>
                <a:cubicBezTo>
                  <a:pt x="166" y="268"/>
                  <a:pt x="173" y="271"/>
                  <a:pt x="178" y="272"/>
                </a:cubicBezTo>
                <a:cubicBezTo>
                  <a:pt x="164" y="269"/>
                  <a:pt x="151" y="264"/>
                  <a:pt x="137" y="260"/>
                </a:cubicBezTo>
                <a:cubicBezTo>
                  <a:pt x="131" y="258"/>
                  <a:pt x="124" y="256"/>
                  <a:pt x="118" y="254"/>
                </a:cubicBezTo>
                <a:cubicBezTo>
                  <a:pt x="115" y="254"/>
                  <a:pt x="113" y="253"/>
                  <a:pt x="110" y="253"/>
                </a:cubicBezTo>
                <a:cubicBezTo>
                  <a:pt x="107" y="251"/>
                  <a:pt x="103" y="250"/>
                  <a:pt x="100" y="249"/>
                </a:cubicBezTo>
                <a:cubicBezTo>
                  <a:pt x="103" y="248"/>
                  <a:pt x="106" y="247"/>
                  <a:pt x="109" y="247"/>
                </a:cubicBezTo>
                <a:close/>
                <a:moveTo>
                  <a:pt x="98" y="249"/>
                </a:moveTo>
                <a:cubicBezTo>
                  <a:pt x="102" y="251"/>
                  <a:pt x="106" y="252"/>
                  <a:pt x="110" y="253"/>
                </a:cubicBezTo>
                <a:cubicBezTo>
                  <a:pt x="112" y="254"/>
                  <a:pt x="114" y="255"/>
                  <a:pt x="116" y="256"/>
                </a:cubicBezTo>
                <a:cubicBezTo>
                  <a:pt x="122" y="258"/>
                  <a:pt x="128" y="260"/>
                  <a:pt x="135" y="262"/>
                </a:cubicBezTo>
                <a:cubicBezTo>
                  <a:pt x="141" y="264"/>
                  <a:pt x="148" y="266"/>
                  <a:pt x="154" y="269"/>
                </a:cubicBezTo>
                <a:cubicBezTo>
                  <a:pt x="158" y="270"/>
                  <a:pt x="161" y="271"/>
                  <a:pt x="164" y="272"/>
                </a:cubicBezTo>
                <a:cubicBezTo>
                  <a:pt x="166" y="272"/>
                  <a:pt x="168" y="273"/>
                  <a:pt x="169" y="274"/>
                </a:cubicBezTo>
                <a:cubicBezTo>
                  <a:pt x="168" y="273"/>
                  <a:pt x="167" y="273"/>
                  <a:pt x="166" y="273"/>
                </a:cubicBezTo>
                <a:cubicBezTo>
                  <a:pt x="152" y="270"/>
                  <a:pt x="140" y="265"/>
                  <a:pt x="127" y="261"/>
                </a:cubicBezTo>
                <a:cubicBezTo>
                  <a:pt x="115" y="257"/>
                  <a:pt x="103" y="253"/>
                  <a:pt x="90" y="251"/>
                </a:cubicBezTo>
                <a:cubicBezTo>
                  <a:pt x="93" y="250"/>
                  <a:pt x="96" y="249"/>
                  <a:pt x="98" y="249"/>
                </a:cubicBezTo>
                <a:close/>
                <a:moveTo>
                  <a:pt x="89" y="251"/>
                </a:moveTo>
                <a:cubicBezTo>
                  <a:pt x="89" y="251"/>
                  <a:pt x="89" y="251"/>
                  <a:pt x="89" y="251"/>
                </a:cubicBezTo>
                <a:cubicBezTo>
                  <a:pt x="101" y="255"/>
                  <a:pt x="113" y="260"/>
                  <a:pt x="124" y="264"/>
                </a:cubicBezTo>
                <a:cubicBezTo>
                  <a:pt x="130" y="267"/>
                  <a:pt x="136" y="268"/>
                  <a:pt x="142" y="270"/>
                </a:cubicBezTo>
                <a:cubicBezTo>
                  <a:pt x="145" y="271"/>
                  <a:pt x="147" y="271"/>
                  <a:pt x="150" y="272"/>
                </a:cubicBezTo>
                <a:cubicBezTo>
                  <a:pt x="151" y="273"/>
                  <a:pt x="158" y="275"/>
                  <a:pt x="153" y="274"/>
                </a:cubicBezTo>
                <a:cubicBezTo>
                  <a:pt x="147" y="272"/>
                  <a:pt x="141" y="270"/>
                  <a:pt x="135" y="268"/>
                </a:cubicBezTo>
                <a:cubicBezTo>
                  <a:pt x="129" y="267"/>
                  <a:pt x="124" y="265"/>
                  <a:pt x="118" y="263"/>
                </a:cubicBezTo>
                <a:cubicBezTo>
                  <a:pt x="107" y="259"/>
                  <a:pt x="95" y="255"/>
                  <a:pt x="84" y="252"/>
                </a:cubicBezTo>
                <a:cubicBezTo>
                  <a:pt x="85" y="252"/>
                  <a:pt x="87" y="251"/>
                  <a:pt x="89" y="251"/>
                </a:cubicBezTo>
                <a:close/>
                <a:moveTo>
                  <a:pt x="72" y="256"/>
                </a:moveTo>
                <a:cubicBezTo>
                  <a:pt x="75" y="258"/>
                  <a:pt x="78" y="259"/>
                  <a:pt x="81" y="260"/>
                </a:cubicBezTo>
                <a:cubicBezTo>
                  <a:pt x="86" y="261"/>
                  <a:pt x="90" y="264"/>
                  <a:pt x="95" y="266"/>
                </a:cubicBezTo>
                <a:cubicBezTo>
                  <a:pt x="99" y="268"/>
                  <a:pt x="104" y="270"/>
                  <a:pt x="108" y="272"/>
                </a:cubicBezTo>
                <a:cubicBezTo>
                  <a:pt x="104" y="270"/>
                  <a:pt x="100" y="269"/>
                  <a:pt x="96" y="268"/>
                </a:cubicBezTo>
                <a:cubicBezTo>
                  <a:pt x="86" y="265"/>
                  <a:pt x="77" y="261"/>
                  <a:pt x="67" y="258"/>
                </a:cubicBezTo>
                <a:cubicBezTo>
                  <a:pt x="69" y="257"/>
                  <a:pt x="71" y="257"/>
                  <a:pt x="72" y="256"/>
                </a:cubicBezTo>
                <a:close/>
                <a:moveTo>
                  <a:pt x="63" y="260"/>
                </a:moveTo>
                <a:cubicBezTo>
                  <a:pt x="72" y="267"/>
                  <a:pt x="82" y="268"/>
                  <a:pt x="92" y="274"/>
                </a:cubicBezTo>
                <a:cubicBezTo>
                  <a:pt x="92" y="274"/>
                  <a:pt x="94" y="276"/>
                  <a:pt x="95" y="276"/>
                </a:cubicBezTo>
                <a:cubicBezTo>
                  <a:pt x="93" y="276"/>
                  <a:pt x="91" y="275"/>
                  <a:pt x="90" y="275"/>
                </a:cubicBezTo>
                <a:cubicBezTo>
                  <a:pt x="87" y="274"/>
                  <a:pt x="84" y="272"/>
                  <a:pt x="82" y="271"/>
                </a:cubicBezTo>
                <a:cubicBezTo>
                  <a:pt x="77" y="269"/>
                  <a:pt x="72" y="268"/>
                  <a:pt x="67" y="266"/>
                </a:cubicBezTo>
                <a:cubicBezTo>
                  <a:pt x="67" y="266"/>
                  <a:pt x="66" y="266"/>
                  <a:pt x="66" y="266"/>
                </a:cubicBezTo>
                <a:cubicBezTo>
                  <a:pt x="64" y="265"/>
                  <a:pt x="61" y="264"/>
                  <a:pt x="59" y="263"/>
                </a:cubicBezTo>
                <a:cubicBezTo>
                  <a:pt x="59" y="263"/>
                  <a:pt x="59" y="263"/>
                  <a:pt x="59" y="262"/>
                </a:cubicBezTo>
                <a:cubicBezTo>
                  <a:pt x="60" y="262"/>
                  <a:pt x="62" y="261"/>
                  <a:pt x="63" y="260"/>
                </a:cubicBezTo>
                <a:close/>
                <a:moveTo>
                  <a:pt x="55" y="267"/>
                </a:moveTo>
                <a:cubicBezTo>
                  <a:pt x="59" y="269"/>
                  <a:pt x="63" y="271"/>
                  <a:pt x="67" y="273"/>
                </a:cubicBezTo>
                <a:cubicBezTo>
                  <a:pt x="67" y="273"/>
                  <a:pt x="67" y="273"/>
                  <a:pt x="67" y="273"/>
                </a:cubicBezTo>
                <a:cubicBezTo>
                  <a:pt x="65" y="273"/>
                  <a:pt x="64" y="272"/>
                  <a:pt x="62" y="272"/>
                </a:cubicBezTo>
                <a:cubicBezTo>
                  <a:pt x="60" y="271"/>
                  <a:pt x="57" y="270"/>
                  <a:pt x="55" y="269"/>
                </a:cubicBezTo>
                <a:cubicBezTo>
                  <a:pt x="55" y="269"/>
                  <a:pt x="55" y="269"/>
                  <a:pt x="54" y="269"/>
                </a:cubicBezTo>
                <a:cubicBezTo>
                  <a:pt x="54" y="268"/>
                  <a:pt x="54" y="268"/>
                  <a:pt x="55" y="267"/>
                </a:cubicBezTo>
                <a:cubicBezTo>
                  <a:pt x="55" y="267"/>
                  <a:pt x="55" y="267"/>
                  <a:pt x="55" y="267"/>
                </a:cubicBezTo>
                <a:close/>
                <a:moveTo>
                  <a:pt x="57" y="267"/>
                </a:moveTo>
                <a:cubicBezTo>
                  <a:pt x="58" y="267"/>
                  <a:pt x="59" y="268"/>
                  <a:pt x="61" y="268"/>
                </a:cubicBezTo>
                <a:cubicBezTo>
                  <a:pt x="68" y="270"/>
                  <a:pt x="75" y="272"/>
                  <a:pt x="82" y="275"/>
                </a:cubicBezTo>
                <a:cubicBezTo>
                  <a:pt x="78" y="275"/>
                  <a:pt x="74" y="275"/>
                  <a:pt x="70" y="274"/>
                </a:cubicBezTo>
                <a:cubicBezTo>
                  <a:pt x="70" y="274"/>
                  <a:pt x="70" y="274"/>
                  <a:pt x="70" y="274"/>
                </a:cubicBezTo>
                <a:cubicBezTo>
                  <a:pt x="67" y="272"/>
                  <a:pt x="63" y="271"/>
                  <a:pt x="60" y="269"/>
                </a:cubicBezTo>
                <a:cubicBezTo>
                  <a:pt x="59" y="269"/>
                  <a:pt x="59" y="268"/>
                  <a:pt x="58" y="268"/>
                </a:cubicBezTo>
                <a:cubicBezTo>
                  <a:pt x="57" y="267"/>
                  <a:pt x="57" y="267"/>
                  <a:pt x="57" y="267"/>
                </a:cubicBezTo>
                <a:close/>
                <a:moveTo>
                  <a:pt x="69" y="268"/>
                </a:moveTo>
                <a:cubicBezTo>
                  <a:pt x="71" y="268"/>
                  <a:pt x="73" y="269"/>
                  <a:pt x="75" y="269"/>
                </a:cubicBezTo>
                <a:cubicBezTo>
                  <a:pt x="81" y="272"/>
                  <a:pt x="87" y="274"/>
                  <a:pt x="93" y="276"/>
                </a:cubicBezTo>
                <a:cubicBezTo>
                  <a:pt x="90" y="276"/>
                  <a:pt x="87" y="276"/>
                  <a:pt x="84" y="276"/>
                </a:cubicBezTo>
                <a:cubicBezTo>
                  <a:pt x="84" y="276"/>
                  <a:pt x="84" y="276"/>
                  <a:pt x="84" y="276"/>
                </a:cubicBezTo>
                <a:cubicBezTo>
                  <a:pt x="84" y="275"/>
                  <a:pt x="84" y="275"/>
                  <a:pt x="83" y="275"/>
                </a:cubicBezTo>
                <a:cubicBezTo>
                  <a:pt x="79" y="272"/>
                  <a:pt x="74" y="270"/>
                  <a:pt x="69" y="268"/>
                </a:cubicBezTo>
                <a:close/>
                <a:moveTo>
                  <a:pt x="108" y="276"/>
                </a:moveTo>
                <a:cubicBezTo>
                  <a:pt x="93" y="273"/>
                  <a:pt x="78" y="266"/>
                  <a:pt x="64" y="260"/>
                </a:cubicBezTo>
                <a:cubicBezTo>
                  <a:pt x="65" y="259"/>
                  <a:pt x="66" y="259"/>
                  <a:pt x="67" y="258"/>
                </a:cubicBezTo>
                <a:cubicBezTo>
                  <a:pt x="67" y="259"/>
                  <a:pt x="67" y="259"/>
                  <a:pt x="67" y="259"/>
                </a:cubicBezTo>
                <a:cubicBezTo>
                  <a:pt x="75" y="262"/>
                  <a:pt x="83" y="266"/>
                  <a:pt x="91" y="269"/>
                </a:cubicBezTo>
                <a:cubicBezTo>
                  <a:pt x="94" y="270"/>
                  <a:pt x="98" y="272"/>
                  <a:pt x="101" y="273"/>
                </a:cubicBezTo>
                <a:cubicBezTo>
                  <a:pt x="104" y="274"/>
                  <a:pt x="106" y="275"/>
                  <a:pt x="108" y="276"/>
                </a:cubicBezTo>
                <a:cubicBezTo>
                  <a:pt x="109" y="277"/>
                  <a:pt x="110" y="277"/>
                  <a:pt x="110" y="277"/>
                </a:cubicBezTo>
                <a:cubicBezTo>
                  <a:pt x="110" y="277"/>
                  <a:pt x="110" y="277"/>
                  <a:pt x="110" y="277"/>
                </a:cubicBezTo>
                <a:cubicBezTo>
                  <a:pt x="109" y="277"/>
                  <a:pt x="109" y="277"/>
                  <a:pt x="108" y="276"/>
                </a:cubicBezTo>
                <a:close/>
                <a:moveTo>
                  <a:pt x="84" y="260"/>
                </a:moveTo>
                <a:cubicBezTo>
                  <a:pt x="93" y="263"/>
                  <a:pt x="102" y="266"/>
                  <a:pt x="112" y="269"/>
                </a:cubicBezTo>
                <a:cubicBezTo>
                  <a:pt x="117" y="271"/>
                  <a:pt x="122" y="273"/>
                  <a:pt x="128" y="275"/>
                </a:cubicBezTo>
                <a:cubicBezTo>
                  <a:pt x="130" y="275"/>
                  <a:pt x="132" y="276"/>
                  <a:pt x="134" y="276"/>
                </a:cubicBezTo>
                <a:cubicBezTo>
                  <a:pt x="130" y="277"/>
                  <a:pt x="127" y="277"/>
                  <a:pt x="124" y="277"/>
                </a:cubicBezTo>
                <a:cubicBezTo>
                  <a:pt x="113" y="273"/>
                  <a:pt x="102" y="269"/>
                  <a:pt x="92" y="264"/>
                </a:cubicBezTo>
                <a:cubicBezTo>
                  <a:pt x="89" y="263"/>
                  <a:pt x="86" y="261"/>
                  <a:pt x="84" y="260"/>
                </a:cubicBezTo>
                <a:close/>
                <a:moveTo>
                  <a:pt x="140" y="276"/>
                </a:moveTo>
                <a:cubicBezTo>
                  <a:pt x="132" y="271"/>
                  <a:pt x="122" y="269"/>
                  <a:pt x="113" y="266"/>
                </a:cubicBezTo>
                <a:cubicBezTo>
                  <a:pt x="108" y="265"/>
                  <a:pt x="102" y="263"/>
                  <a:pt x="97" y="261"/>
                </a:cubicBezTo>
                <a:cubicBezTo>
                  <a:pt x="93" y="260"/>
                  <a:pt x="90" y="258"/>
                  <a:pt x="87" y="257"/>
                </a:cubicBezTo>
                <a:cubicBezTo>
                  <a:pt x="85" y="256"/>
                  <a:pt x="83" y="255"/>
                  <a:pt x="81" y="254"/>
                </a:cubicBezTo>
                <a:cubicBezTo>
                  <a:pt x="92" y="256"/>
                  <a:pt x="102" y="262"/>
                  <a:pt x="112" y="265"/>
                </a:cubicBezTo>
                <a:cubicBezTo>
                  <a:pt x="123" y="269"/>
                  <a:pt x="134" y="273"/>
                  <a:pt x="145" y="276"/>
                </a:cubicBezTo>
                <a:cubicBezTo>
                  <a:pt x="143" y="276"/>
                  <a:pt x="141" y="276"/>
                  <a:pt x="140" y="276"/>
                </a:cubicBezTo>
                <a:close/>
                <a:moveTo>
                  <a:pt x="147" y="276"/>
                </a:moveTo>
                <a:cubicBezTo>
                  <a:pt x="138" y="271"/>
                  <a:pt x="127" y="269"/>
                  <a:pt x="116" y="265"/>
                </a:cubicBezTo>
                <a:cubicBezTo>
                  <a:pt x="110" y="263"/>
                  <a:pt x="105" y="260"/>
                  <a:pt x="98" y="258"/>
                </a:cubicBezTo>
                <a:cubicBezTo>
                  <a:pt x="95" y="257"/>
                  <a:pt x="92" y="256"/>
                  <a:pt x="89" y="255"/>
                </a:cubicBezTo>
                <a:cubicBezTo>
                  <a:pt x="88" y="255"/>
                  <a:pt x="84" y="253"/>
                  <a:pt x="84" y="253"/>
                </a:cubicBezTo>
                <a:cubicBezTo>
                  <a:pt x="86" y="254"/>
                  <a:pt x="87" y="254"/>
                  <a:pt x="88" y="254"/>
                </a:cubicBezTo>
                <a:cubicBezTo>
                  <a:pt x="100" y="257"/>
                  <a:pt x="112" y="262"/>
                  <a:pt x="125" y="266"/>
                </a:cubicBezTo>
                <a:cubicBezTo>
                  <a:pt x="131" y="268"/>
                  <a:pt x="137" y="269"/>
                  <a:pt x="143" y="272"/>
                </a:cubicBezTo>
                <a:cubicBezTo>
                  <a:pt x="147" y="273"/>
                  <a:pt x="152" y="274"/>
                  <a:pt x="156" y="275"/>
                </a:cubicBezTo>
                <a:cubicBezTo>
                  <a:pt x="153" y="275"/>
                  <a:pt x="150" y="276"/>
                  <a:pt x="147" y="276"/>
                </a:cubicBezTo>
                <a:close/>
                <a:moveTo>
                  <a:pt x="146" y="276"/>
                </a:moveTo>
                <a:cubicBezTo>
                  <a:pt x="146" y="276"/>
                  <a:pt x="146" y="276"/>
                  <a:pt x="146" y="276"/>
                </a:cubicBezTo>
                <a:cubicBezTo>
                  <a:pt x="141" y="273"/>
                  <a:pt x="134" y="272"/>
                  <a:pt x="128" y="270"/>
                </a:cubicBezTo>
                <a:cubicBezTo>
                  <a:pt x="122" y="268"/>
                  <a:pt x="117" y="266"/>
                  <a:pt x="111" y="264"/>
                </a:cubicBezTo>
                <a:cubicBezTo>
                  <a:pt x="108" y="263"/>
                  <a:pt x="105" y="262"/>
                  <a:pt x="103" y="261"/>
                </a:cubicBezTo>
                <a:cubicBezTo>
                  <a:pt x="107" y="262"/>
                  <a:pt x="111" y="264"/>
                  <a:pt x="115" y="265"/>
                </a:cubicBezTo>
                <a:cubicBezTo>
                  <a:pt x="125" y="269"/>
                  <a:pt x="136" y="271"/>
                  <a:pt x="146" y="276"/>
                </a:cubicBezTo>
                <a:close/>
                <a:moveTo>
                  <a:pt x="80" y="253"/>
                </a:moveTo>
                <a:cubicBezTo>
                  <a:pt x="81" y="253"/>
                  <a:pt x="82" y="253"/>
                  <a:pt x="82" y="253"/>
                </a:cubicBezTo>
                <a:cubicBezTo>
                  <a:pt x="82" y="253"/>
                  <a:pt x="83" y="253"/>
                  <a:pt x="83" y="253"/>
                </a:cubicBezTo>
                <a:cubicBezTo>
                  <a:pt x="84" y="254"/>
                  <a:pt x="85" y="254"/>
                  <a:pt x="87" y="255"/>
                </a:cubicBezTo>
                <a:cubicBezTo>
                  <a:pt x="85" y="254"/>
                  <a:pt x="83" y="254"/>
                  <a:pt x="80" y="253"/>
                </a:cubicBezTo>
                <a:close/>
                <a:moveTo>
                  <a:pt x="179" y="272"/>
                </a:moveTo>
                <a:cubicBezTo>
                  <a:pt x="174" y="270"/>
                  <a:pt x="168" y="268"/>
                  <a:pt x="162" y="266"/>
                </a:cubicBezTo>
                <a:cubicBezTo>
                  <a:pt x="157" y="264"/>
                  <a:pt x="151" y="262"/>
                  <a:pt x="145" y="260"/>
                </a:cubicBezTo>
                <a:cubicBezTo>
                  <a:pt x="135" y="256"/>
                  <a:pt x="124" y="254"/>
                  <a:pt x="114" y="249"/>
                </a:cubicBezTo>
                <a:cubicBezTo>
                  <a:pt x="115" y="249"/>
                  <a:pt x="116" y="250"/>
                  <a:pt x="117" y="250"/>
                </a:cubicBezTo>
                <a:cubicBezTo>
                  <a:pt x="120" y="251"/>
                  <a:pt x="122" y="252"/>
                  <a:pt x="125" y="253"/>
                </a:cubicBezTo>
                <a:cubicBezTo>
                  <a:pt x="131" y="255"/>
                  <a:pt x="137" y="256"/>
                  <a:pt x="143" y="258"/>
                </a:cubicBezTo>
                <a:cubicBezTo>
                  <a:pt x="149" y="260"/>
                  <a:pt x="155" y="261"/>
                  <a:pt x="161" y="263"/>
                </a:cubicBezTo>
                <a:cubicBezTo>
                  <a:pt x="169" y="265"/>
                  <a:pt x="176" y="268"/>
                  <a:pt x="184" y="271"/>
                </a:cubicBezTo>
                <a:cubicBezTo>
                  <a:pt x="182" y="272"/>
                  <a:pt x="181" y="272"/>
                  <a:pt x="179" y="272"/>
                </a:cubicBezTo>
                <a:close/>
                <a:moveTo>
                  <a:pt x="111" y="247"/>
                </a:moveTo>
                <a:cubicBezTo>
                  <a:pt x="111" y="246"/>
                  <a:pt x="111" y="246"/>
                  <a:pt x="111" y="246"/>
                </a:cubicBezTo>
                <a:cubicBezTo>
                  <a:pt x="112" y="247"/>
                  <a:pt x="112" y="247"/>
                  <a:pt x="112" y="247"/>
                </a:cubicBezTo>
                <a:cubicBezTo>
                  <a:pt x="114" y="247"/>
                  <a:pt x="116" y="247"/>
                  <a:pt x="118" y="247"/>
                </a:cubicBezTo>
                <a:cubicBezTo>
                  <a:pt x="118" y="247"/>
                  <a:pt x="118" y="247"/>
                  <a:pt x="119" y="248"/>
                </a:cubicBezTo>
                <a:cubicBezTo>
                  <a:pt x="127" y="252"/>
                  <a:pt x="136" y="255"/>
                  <a:pt x="145" y="258"/>
                </a:cubicBezTo>
                <a:cubicBezTo>
                  <a:pt x="133" y="254"/>
                  <a:pt x="122" y="251"/>
                  <a:pt x="111" y="247"/>
                </a:cubicBezTo>
                <a:close/>
                <a:moveTo>
                  <a:pt x="133" y="237"/>
                </a:moveTo>
                <a:cubicBezTo>
                  <a:pt x="130" y="236"/>
                  <a:pt x="127" y="235"/>
                  <a:pt x="124" y="234"/>
                </a:cubicBezTo>
                <a:cubicBezTo>
                  <a:pt x="123" y="233"/>
                  <a:pt x="121" y="233"/>
                  <a:pt x="119" y="232"/>
                </a:cubicBezTo>
                <a:cubicBezTo>
                  <a:pt x="124" y="233"/>
                  <a:pt x="128" y="235"/>
                  <a:pt x="132" y="236"/>
                </a:cubicBezTo>
                <a:cubicBezTo>
                  <a:pt x="132" y="236"/>
                  <a:pt x="133" y="237"/>
                  <a:pt x="133" y="237"/>
                </a:cubicBezTo>
                <a:close/>
                <a:moveTo>
                  <a:pt x="127" y="247"/>
                </a:moveTo>
                <a:cubicBezTo>
                  <a:pt x="133" y="250"/>
                  <a:pt x="140" y="252"/>
                  <a:pt x="146" y="254"/>
                </a:cubicBezTo>
                <a:cubicBezTo>
                  <a:pt x="137" y="252"/>
                  <a:pt x="129" y="250"/>
                  <a:pt x="120" y="247"/>
                </a:cubicBezTo>
                <a:cubicBezTo>
                  <a:pt x="123" y="247"/>
                  <a:pt x="125" y="247"/>
                  <a:pt x="127" y="247"/>
                </a:cubicBezTo>
                <a:close/>
                <a:moveTo>
                  <a:pt x="113" y="241"/>
                </a:moveTo>
                <a:cubicBezTo>
                  <a:pt x="115" y="242"/>
                  <a:pt x="117" y="243"/>
                  <a:pt x="118" y="243"/>
                </a:cubicBezTo>
                <a:cubicBezTo>
                  <a:pt x="118" y="243"/>
                  <a:pt x="115" y="244"/>
                  <a:pt x="115" y="244"/>
                </a:cubicBezTo>
                <a:cubicBezTo>
                  <a:pt x="114" y="244"/>
                  <a:pt x="114" y="244"/>
                  <a:pt x="114" y="244"/>
                </a:cubicBezTo>
                <a:cubicBezTo>
                  <a:pt x="114" y="244"/>
                  <a:pt x="114" y="244"/>
                  <a:pt x="114" y="244"/>
                </a:cubicBezTo>
                <a:cubicBezTo>
                  <a:pt x="114" y="243"/>
                  <a:pt x="113" y="242"/>
                  <a:pt x="113" y="241"/>
                </a:cubicBezTo>
                <a:close/>
                <a:moveTo>
                  <a:pt x="115" y="241"/>
                </a:moveTo>
                <a:cubicBezTo>
                  <a:pt x="117" y="241"/>
                  <a:pt x="120" y="242"/>
                  <a:pt x="122" y="242"/>
                </a:cubicBezTo>
                <a:cubicBezTo>
                  <a:pt x="124" y="243"/>
                  <a:pt x="127" y="243"/>
                  <a:pt x="129" y="244"/>
                </a:cubicBezTo>
                <a:cubicBezTo>
                  <a:pt x="126" y="244"/>
                  <a:pt x="123" y="244"/>
                  <a:pt x="120" y="244"/>
                </a:cubicBezTo>
                <a:cubicBezTo>
                  <a:pt x="120" y="244"/>
                  <a:pt x="121" y="244"/>
                  <a:pt x="120" y="244"/>
                </a:cubicBezTo>
                <a:cubicBezTo>
                  <a:pt x="119" y="243"/>
                  <a:pt x="116" y="241"/>
                  <a:pt x="115" y="241"/>
                </a:cubicBezTo>
                <a:close/>
                <a:moveTo>
                  <a:pt x="124" y="241"/>
                </a:moveTo>
                <a:cubicBezTo>
                  <a:pt x="123" y="241"/>
                  <a:pt x="121" y="240"/>
                  <a:pt x="119" y="239"/>
                </a:cubicBezTo>
                <a:cubicBezTo>
                  <a:pt x="119" y="240"/>
                  <a:pt x="113" y="238"/>
                  <a:pt x="117" y="238"/>
                </a:cubicBezTo>
                <a:cubicBezTo>
                  <a:pt x="122" y="239"/>
                  <a:pt x="127" y="242"/>
                  <a:pt x="132" y="242"/>
                </a:cubicBezTo>
                <a:cubicBezTo>
                  <a:pt x="132" y="242"/>
                  <a:pt x="132" y="242"/>
                  <a:pt x="132" y="243"/>
                </a:cubicBezTo>
                <a:cubicBezTo>
                  <a:pt x="132" y="243"/>
                  <a:pt x="132" y="243"/>
                  <a:pt x="132" y="243"/>
                </a:cubicBezTo>
                <a:cubicBezTo>
                  <a:pt x="130" y="242"/>
                  <a:pt x="127" y="242"/>
                  <a:pt x="124" y="241"/>
                </a:cubicBezTo>
                <a:close/>
                <a:moveTo>
                  <a:pt x="133" y="241"/>
                </a:moveTo>
                <a:cubicBezTo>
                  <a:pt x="130" y="239"/>
                  <a:pt x="127" y="239"/>
                  <a:pt x="125" y="238"/>
                </a:cubicBezTo>
                <a:cubicBezTo>
                  <a:pt x="125" y="238"/>
                  <a:pt x="125" y="238"/>
                  <a:pt x="125" y="238"/>
                </a:cubicBezTo>
                <a:cubicBezTo>
                  <a:pt x="127" y="238"/>
                  <a:pt x="130" y="239"/>
                  <a:pt x="133" y="239"/>
                </a:cubicBezTo>
                <a:cubicBezTo>
                  <a:pt x="133" y="239"/>
                  <a:pt x="133" y="240"/>
                  <a:pt x="133" y="241"/>
                </a:cubicBezTo>
                <a:close/>
                <a:moveTo>
                  <a:pt x="120" y="229"/>
                </a:moveTo>
                <a:cubicBezTo>
                  <a:pt x="121" y="229"/>
                  <a:pt x="123" y="229"/>
                  <a:pt x="124" y="230"/>
                </a:cubicBezTo>
                <a:cubicBezTo>
                  <a:pt x="127" y="230"/>
                  <a:pt x="129" y="231"/>
                  <a:pt x="131" y="232"/>
                </a:cubicBezTo>
                <a:cubicBezTo>
                  <a:pt x="131" y="233"/>
                  <a:pt x="132" y="234"/>
                  <a:pt x="132" y="234"/>
                </a:cubicBezTo>
                <a:cubicBezTo>
                  <a:pt x="128" y="232"/>
                  <a:pt x="123" y="230"/>
                  <a:pt x="119" y="228"/>
                </a:cubicBezTo>
                <a:cubicBezTo>
                  <a:pt x="115" y="227"/>
                  <a:pt x="119" y="228"/>
                  <a:pt x="120" y="229"/>
                </a:cubicBezTo>
                <a:close/>
                <a:moveTo>
                  <a:pt x="131" y="230"/>
                </a:moveTo>
                <a:cubicBezTo>
                  <a:pt x="127" y="228"/>
                  <a:pt x="123" y="227"/>
                  <a:pt x="119" y="225"/>
                </a:cubicBezTo>
                <a:cubicBezTo>
                  <a:pt x="122" y="227"/>
                  <a:pt x="126" y="228"/>
                  <a:pt x="130" y="228"/>
                </a:cubicBezTo>
                <a:cubicBezTo>
                  <a:pt x="130" y="229"/>
                  <a:pt x="130" y="229"/>
                  <a:pt x="131" y="230"/>
                </a:cubicBezTo>
                <a:close/>
                <a:moveTo>
                  <a:pt x="129" y="226"/>
                </a:moveTo>
                <a:cubicBezTo>
                  <a:pt x="127" y="225"/>
                  <a:pt x="124" y="224"/>
                  <a:pt x="121" y="223"/>
                </a:cubicBezTo>
                <a:cubicBezTo>
                  <a:pt x="121" y="223"/>
                  <a:pt x="121" y="223"/>
                  <a:pt x="121" y="223"/>
                </a:cubicBezTo>
                <a:cubicBezTo>
                  <a:pt x="121" y="223"/>
                  <a:pt x="122" y="224"/>
                  <a:pt x="123" y="224"/>
                </a:cubicBezTo>
                <a:cubicBezTo>
                  <a:pt x="125" y="224"/>
                  <a:pt x="127" y="225"/>
                  <a:pt x="129" y="225"/>
                </a:cubicBezTo>
                <a:cubicBezTo>
                  <a:pt x="129" y="225"/>
                  <a:pt x="129" y="226"/>
                  <a:pt x="129" y="226"/>
                </a:cubicBezTo>
                <a:close/>
                <a:moveTo>
                  <a:pt x="178" y="260"/>
                </a:moveTo>
                <a:cubicBezTo>
                  <a:pt x="169" y="257"/>
                  <a:pt x="160" y="255"/>
                  <a:pt x="151" y="252"/>
                </a:cubicBezTo>
                <a:cubicBezTo>
                  <a:pt x="145" y="251"/>
                  <a:pt x="139" y="248"/>
                  <a:pt x="132" y="246"/>
                </a:cubicBezTo>
                <a:cubicBezTo>
                  <a:pt x="133" y="246"/>
                  <a:pt x="133" y="246"/>
                  <a:pt x="133" y="246"/>
                </a:cubicBezTo>
                <a:cubicBezTo>
                  <a:pt x="140" y="248"/>
                  <a:pt x="147" y="249"/>
                  <a:pt x="153" y="251"/>
                </a:cubicBezTo>
                <a:cubicBezTo>
                  <a:pt x="162" y="253"/>
                  <a:pt x="170" y="255"/>
                  <a:pt x="178" y="260"/>
                </a:cubicBezTo>
                <a:close/>
                <a:moveTo>
                  <a:pt x="187" y="268"/>
                </a:moveTo>
                <a:cubicBezTo>
                  <a:pt x="169" y="259"/>
                  <a:pt x="150" y="256"/>
                  <a:pt x="132" y="248"/>
                </a:cubicBezTo>
                <a:cubicBezTo>
                  <a:pt x="131" y="248"/>
                  <a:pt x="130" y="247"/>
                  <a:pt x="129" y="247"/>
                </a:cubicBezTo>
                <a:cubicBezTo>
                  <a:pt x="129" y="247"/>
                  <a:pt x="130" y="247"/>
                  <a:pt x="130" y="247"/>
                </a:cubicBezTo>
                <a:cubicBezTo>
                  <a:pt x="131" y="247"/>
                  <a:pt x="132" y="247"/>
                  <a:pt x="133" y="247"/>
                </a:cubicBezTo>
                <a:cubicBezTo>
                  <a:pt x="138" y="249"/>
                  <a:pt x="142" y="251"/>
                  <a:pt x="147" y="252"/>
                </a:cubicBezTo>
                <a:cubicBezTo>
                  <a:pt x="158" y="255"/>
                  <a:pt x="168" y="257"/>
                  <a:pt x="179" y="261"/>
                </a:cubicBezTo>
                <a:cubicBezTo>
                  <a:pt x="179" y="261"/>
                  <a:pt x="179" y="261"/>
                  <a:pt x="179" y="261"/>
                </a:cubicBezTo>
                <a:cubicBezTo>
                  <a:pt x="179" y="261"/>
                  <a:pt x="180" y="262"/>
                  <a:pt x="180" y="262"/>
                </a:cubicBezTo>
                <a:cubicBezTo>
                  <a:pt x="181" y="262"/>
                  <a:pt x="185" y="266"/>
                  <a:pt x="187" y="268"/>
                </a:cubicBezTo>
                <a:close/>
                <a:moveTo>
                  <a:pt x="173" y="263"/>
                </a:moveTo>
                <a:cubicBezTo>
                  <a:pt x="176" y="264"/>
                  <a:pt x="179" y="265"/>
                  <a:pt x="182" y="267"/>
                </a:cubicBezTo>
                <a:cubicBezTo>
                  <a:pt x="183" y="267"/>
                  <a:pt x="184" y="267"/>
                  <a:pt x="185" y="268"/>
                </a:cubicBezTo>
                <a:cubicBezTo>
                  <a:pt x="176" y="265"/>
                  <a:pt x="168" y="262"/>
                  <a:pt x="160" y="259"/>
                </a:cubicBezTo>
                <a:cubicBezTo>
                  <a:pt x="164" y="260"/>
                  <a:pt x="169" y="261"/>
                  <a:pt x="173" y="263"/>
                </a:cubicBezTo>
                <a:close/>
                <a:moveTo>
                  <a:pt x="187" y="270"/>
                </a:moveTo>
                <a:cubicBezTo>
                  <a:pt x="186" y="270"/>
                  <a:pt x="186" y="271"/>
                  <a:pt x="185" y="271"/>
                </a:cubicBezTo>
                <a:cubicBezTo>
                  <a:pt x="178" y="268"/>
                  <a:pt x="172" y="266"/>
                  <a:pt x="165" y="264"/>
                </a:cubicBezTo>
                <a:cubicBezTo>
                  <a:pt x="162" y="262"/>
                  <a:pt x="158" y="261"/>
                  <a:pt x="155" y="260"/>
                </a:cubicBezTo>
                <a:cubicBezTo>
                  <a:pt x="144" y="257"/>
                  <a:pt x="134" y="253"/>
                  <a:pt x="124" y="249"/>
                </a:cubicBezTo>
                <a:cubicBezTo>
                  <a:pt x="124" y="249"/>
                  <a:pt x="125" y="250"/>
                  <a:pt x="126" y="250"/>
                </a:cubicBezTo>
                <a:cubicBezTo>
                  <a:pt x="129" y="251"/>
                  <a:pt x="132" y="251"/>
                  <a:pt x="134" y="252"/>
                </a:cubicBezTo>
                <a:cubicBezTo>
                  <a:pt x="141" y="254"/>
                  <a:pt x="147" y="255"/>
                  <a:pt x="153" y="257"/>
                </a:cubicBezTo>
                <a:cubicBezTo>
                  <a:pt x="165" y="261"/>
                  <a:pt x="176" y="266"/>
                  <a:pt x="187" y="269"/>
                </a:cubicBezTo>
                <a:cubicBezTo>
                  <a:pt x="187" y="270"/>
                  <a:pt x="187" y="270"/>
                  <a:pt x="187" y="270"/>
                </a:cubicBezTo>
                <a:close/>
                <a:moveTo>
                  <a:pt x="171" y="274"/>
                </a:moveTo>
                <a:cubicBezTo>
                  <a:pt x="171" y="274"/>
                  <a:pt x="171" y="274"/>
                  <a:pt x="171" y="274"/>
                </a:cubicBezTo>
                <a:cubicBezTo>
                  <a:pt x="159" y="269"/>
                  <a:pt x="147" y="266"/>
                  <a:pt x="135" y="261"/>
                </a:cubicBezTo>
                <a:cubicBezTo>
                  <a:pt x="128" y="259"/>
                  <a:pt x="122" y="257"/>
                  <a:pt x="116" y="255"/>
                </a:cubicBezTo>
                <a:cubicBezTo>
                  <a:pt x="122" y="256"/>
                  <a:pt x="129" y="258"/>
                  <a:pt x="135" y="260"/>
                </a:cubicBezTo>
                <a:cubicBezTo>
                  <a:pt x="149" y="265"/>
                  <a:pt x="163" y="270"/>
                  <a:pt x="177" y="273"/>
                </a:cubicBezTo>
                <a:cubicBezTo>
                  <a:pt x="175" y="273"/>
                  <a:pt x="173" y="273"/>
                  <a:pt x="171" y="274"/>
                </a:cubicBezTo>
                <a:close/>
                <a:moveTo>
                  <a:pt x="160" y="275"/>
                </a:moveTo>
                <a:cubicBezTo>
                  <a:pt x="159" y="275"/>
                  <a:pt x="159" y="275"/>
                  <a:pt x="158" y="275"/>
                </a:cubicBezTo>
                <a:cubicBezTo>
                  <a:pt x="158" y="275"/>
                  <a:pt x="158" y="275"/>
                  <a:pt x="158" y="275"/>
                </a:cubicBezTo>
                <a:cubicBezTo>
                  <a:pt x="147" y="270"/>
                  <a:pt x="134" y="267"/>
                  <a:pt x="123" y="263"/>
                </a:cubicBezTo>
                <a:cubicBezTo>
                  <a:pt x="116" y="260"/>
                  <a:pt x="109" y="258"/>
                  <a:pt x="103" y="255"/>
                </a:cubicBezTo>
                <a:cubicBezTo>
                  <a:pt x="101" y="254"/>
                  <a:pt x="99" y="254"/>
                  <a:pt x="98" y="253"/>
                </a:cubicBezTo>
                <a:cubicBezTo>
                  <a:pt x="110" y="256"/>
                  <a:pt x="123" y="260"/>
                  <a:pt x="135" y="265"/>
                </a:cubicBezTo>
                <a:cubicBezTo>
                  <a:pt x="146" y="269"/>
                  <a:pt x="157" y="272"/>
                  <a:pt x="168" y="274"/>
                </a:cubicBezTo>
                <a:cubicBezTo>
                  <a:pt x="165" y="274"/>
                  <a:pt x="163" y="274"/>
                  <a:pt x="160" y="275"/>
                </a:cubicBezTo>
                <a:close/>
                <a:moveTo>
                  <a:pt x="111" y="277"/>
                </a:moveTo>
                <a:cubicBezTo>
                  <a:pt x="105" y="273"/>
                  <a:pt x="98" y="271"/>
                  <a:pt x="91" y="268"/>
                </a:cubicBezTo>
                <a:cubicBezTo>
                  <a:pt x="86" y="266"/>
                  <a:pt x="81" y="264"/>
                  <a:pt x="76" y="262"/>
                </a:cubicBezTo>
                <a:cubicBezTo>
                  <a:pt x="75" y="261"/>
                  <a:pt x="74" y="261"/>
                  <a:pt x="73" y="261"/>
                </a:cubicBezTo>
                <a:cubicBezTo>
                  <a:pt x="81" y="264"/>
                  <a:pt x="89" y="267"/>
                  <a:pt x="98" y="269"/>
                </a:cubicBezTo>
                <a:cubicBezTo>
                  <a:pt x="106" y="272"/>
                  <a:pt x="114" y="274"/>
                  <a:pt x="122" y="277"/>
                </a:cubicBezTo>
                <a:cubicBezTo>
                  <a:pt x="118" y="277"/>
                  <a:pt x="115" y="277"/>
                  <a:pt x="111" y="277"/>
                </a:cubicBezTo>
                <a:close/>
                <a:moveTo>
                  <a:pt x="98" y="276"/>
                </a:moveTo>
                <a:cubicBezTo>
                  <a:pt x="98" y="276"/>
                  <a:pt x="97" y="276"/>
                  <a:pt x="96" y="276"/>
                </a:cubicBezTo>
                <a:cubicBezTo>
                  <a:pt x="91" y="273"/>
                  <a:pt x="86" y="270"/>
                  <a:pt x="80" y="268"/>
                </a:cubicBezTo>
                <a:cubicBezTo>
                  <a:pt x="76" y="266"/>
                  <a:pt x="73" y="265"/>
                  <a:pt x="69" y="263"/>
                </a:cubicBezTo>
                <a:cubicBezTo>
                  <a:pt x="67" y="262"/>
                  <a:pt x="66" y="262"/>
                  <a:pt x="64" y="260"/>
                </a:cubicBezTo>
                <a:cubicBezTo>
                  <a:pt x="66" y="261"/>
                  <a:pt x="67" y="262"/>
                  <a:pt x="69" y="263"/>
                </a:cubicBezTo>
                <a:cubicBezTo>
                  <a:pt x="75" y="266"/>
                  <a:pt x="82" y="268"/>
                  <a:pt x="89" y="271"/>
                </a:cubicBezTo>
                <a:cubicBezTo>
                  <a:pt x="95" y="273"/>
                  <a:pt x="100" y="275"/>
                  <a:pt x="107" y="277"/>
                </a:cubicBezTo>
                <a:cubicBezTo>
                  <a:pt x="104" y="277"/>
                  <a:pt x="101" y="277"/>
                  <a:pt x="98" y="276"/>
                </a:cubicBezTo>
                <a:close/>
                <a:moveTo>
                  <a:pt x="55" y="270"/>
                </a:moveTo>
                <a:cubicBezTo>
                  <a:pt x="58" y="271"/>
                  <a:pt x="61" y="272"/>
                  <a:pt x="64" y="273"/>
                </a:cubicBezTo>
                <a:cubicBezTo>
                  <a:pt x="61" y="272"/>
                  <a:pt x="57" y="271"/>
                  <a:pt x="55" y="270"/>
                </a:cubicBezTo>
                <a:close/>
                <a:moveTo>
                  <a:pt x="59" y="263"/>
                </a:moveTo>
                <a:cubicBezTo>
                  <a:pt x="59" y="263"/>
                  <a:pt x="59" y="263"/>
                  <a:pt x="59" y="263"/>
                </a:cubicBezTo>
                <a:cubicBezTo>
                  <a:pt x="61" y="264"/>
                  <a:pt x="62" y="265"/>
                  <a:pt x="64" y="266"/>
                </a:cubicBezTo>
                <a:cubicBezTo>
                  <a:pt x="66" y="267"/>
                  <a:pt x="67" y="267"/>
                  <a:pt x="69" y="268"/>
                </a:cubicBezTo>
                <a:cubicBezTo>
                  <a:pt x="72" y="270"/>
                  <a:pt x="77" y="272"/>
                  <a:pt x="80" y="274"/>
                </a:cubicBezTo>
                <a:cubicBezTo>
                  <a:pt x="80" y="274"/>
                  <a:pt x="79" y="273"/>
                  <a:pt x="78" y="273"/>
                </a:cubicBezTo>
                <a:cubicBezTo>
                  <a:pt x="76" y="272"/>
                  <a:pt x="73" y="271"/>
                  <a:pt x="70" y="270"/>
                </a:cubicBezTo>
                <a:cubicBezTo>
                  <a:pt x="66" y="269"/>
                  <a:pt x="61" y="267"/>
                  <a:pt x="56" y="266"/>
                </a:cubicBezTo>
                <a:cubicBezTo>
                  <a:pt x="57" y="265"/>
                  <a:pt x="58" y="264"/>
                  <a:pt x="59" y="263"/>
                </a:cubicBezTo>
                <a:close/>
                <a:moveTo>
                  <a:pt x="77" y="255"/>
                </a:moveTo>
                <a:cubicBezTo>
                  <a:pt x="77" y="254"/>
                  <a:pt x="78" y="254"/>
                  <a:pt x="79" y="254"/>
                </a:cubicBezTo>
                <a:cubicBezTo>
                  <a:pt x="79" y="254"/>
                  <a:pt x="79" y="254"/>
                  <a:pt x="79" y="254"/>
                </a:cubicBezTo>
                <a:cubicBezTo>
                  <a:pt x="89" y="259"/>
                  <a:pt x="100" y="263"/>
                  <a:pt x="111" y="266"/>
                </a:cubicBezTo>
                <a:cubicBezTo>
                  <a:pt x="116" y="268"/>
                  <a:pt x="121" y="269"/>
                  <a:pt x="125" y="271"/>
                </a:cubicBezTo>
                <a:cubicBezTo>
                  <a:pt x="128" y="272"/>
                  <a:pt x="131" y="273"/>
                  <a:pt x="134" y="274"/>
                </a:cubicBezTo>
                <a:cubicBezTo>
                  <a:pt x="135" y="274"/>
                  <a:pt x="137" y="276"/>
                  <a:pt x="138" y="276"/>
                </a:cubicBezTo>
                <a:cubicBezTo>
                  <a:pt x="138" y="276"/>
                  <a:pt x="137" y="276"/>
                  <a:pt x="137" y="276"/>
                </a:cubicBezTo>
                <a:cubicBezTo>
                  <a:pt x="132" y="276"/>
                  <a:pt x="127" y="273"/>
                  <a:pt x="122" y="272"/>
                </a:cubicBezTo>
                <a:cubicBezTo>
                  <a:pt x="116" y="270"/>
                  <a:pt x="111" y="268"/>
                  <a:pt x="105" y="267"/>
                </a:cubicBezTo>
                <a:cubicBezTo>
                  <a:pt x="94" y="264"/>
                  <a:pt x="84" y="260"/>
                  <a:pt x="74" y="256"/>
                </a:cubicBezTo>
                <a:cubicBezTo>
                  <a:pt x="75" y="255"/>
                  <a:pt x="76" y="255"/>
                  <a:pt x="77" y="255"/>
                </a:cubicBezTo>
                <a:close/>
                <a:moveTo>
                  <a:pt x="114" y="235"/>
                </a:moveTo>
                <a:cubicBezTo>
                  <a:pt x="117" y="236"/>
                  <a:pt x="120" y="237"/>
                  <a:pt x="123" y="238"/>
                </a:cubicBezTo>
                <a:cubicBezTo>
                  <a:pt x="126" y="239"/>
                  <a:pt x="130" y="241"/>
                  <a:pt x="133" y="241"/>
                </a:cubicBezTo>
                <a:cubicBezTo>
                  <a:pt x="133" y="241"/>
                  <a:pt x="133" y="241"/>
                  <a:pt x="133" y="241"/>
                </a:cubicBezTo>
                <a:cubicBezTo>
                  <a:pt x="126" y="241"/>
                  <a:pt x="121" y="238"/>
                  <a:pt x="115" y="237"/>
                </a:cubicBezTo>
                <a:cubicBezTo>
                  <a:pt x="114" y="237"/>
                  <a:pt x="114" y="238"/>
                  <a:pt x="115" y="238"/>
                </a:cubicBezTo>
                <a:cubicBezTo>
                  <a:pt x="119" y="241"/>
                  <a:pt x="125" y="242"/>
                  <a:pt x="130" y="243"/>
                </a:cubicBezTo>
                <a:cubicBezTo>
                  <a:pt x="131" y="243"/>
                  <a:pt x="131" y="244"/>
                  <a:pt x="131" y="244"/>
                </a:cubicBezTo>
                <a:cubicBezTo>
                  <a:pt x="131" y="244"/>
                  <a:pt x="131" y="244"/>
                  <a:pt x="130" y="244"/>
                </a:cubicBezTo>
                <a:cubicBezTo>
                  <a:pt x="129" y="243"/>
                  <a:pt x="127" y="243"/>
                  <a:pt x="127" y="243"/>
                </a:cubicBezTo>
                <a:cubicBezTo>
                  <a:pt x="125" y="242"/>
                  <a:pt x="124" y="242"/>
                  <a:pt x="122" y="242"/>
                </a:cubicBezTo>
                <a:cubicBezTo>
                  <a:pt x="119" y="241"/>
                  <a:pt x="116" y="240"/>
                  <a:pt x="113" y="240"/>
                </a:cubicBezTo>
                <a:cubicBezTo>
                  <a:pt x="113" y="238"/>
                  <a:pt x="113" y="236"/>
                  <a:pt x="114" y="235"/>
                </a:cubicBezTo>
                <a:close/>
                <a:moveTo>
                  <a:pt x="117" y="222"/>
                </a:moveTo>
                <a:cubicBezTo>
                  <a:pt x="117" y="222"/>
                  <a:pt x="117" y="222"/>
                  <a:pt x="117" y="222"/>
                </a:cubicBezTo>
                <a:cubicBezTo>
                  <a:pt x="117" y="222"/>
                  <a:pt x="117" y="222"/>
                  <a:pt x="117" y="222"/>
                </a:cubicBezTo>
                <a:cubicBezTo>
                  <a:pt x="121" y="224"/>
                  <a:pt x="126" y="225"/>
                  <a:pt x="129" y="227"/>
                </a:cubicBezTo>
                <a:cubicBezTo>
                  <a:pt x="129" y="227"/>
                  <a:pt x="129" y="227"/>
                  <a:pt x="129" y="227"/>
                </a:cubicBezTo>
                <a:cubicBezTo>
                  <a:pt x="128" y="227"/>
                  <a:pt x="125" y="226"/>
                  <a:pt x="124" y="226"/>
                </a:cubicBezTo>
                <a:cubicBezTo>
                  <a:pt x="122" y="225"/>
                  <a:pt x="120" y="225"/>
                  <a:pt x="118" y="225"/>
                </a:cubicBezTo>
                <a:cubicBezTo>
                  <a:pt x="117" y="225"/>
                  <a:pt x="117" y="225"/>
                  <a:pt x="117" y="225"/>
                </a:cubicBezTo>
                <a:cubicBezTo>
                  <a:pt x="120" y="226"/>
                  <a:pt x="122" y="227"/>
                  <a:pt x="124" y="228"/>
                </a:cubicBezTo>
                <a:cubicBezTo>
                  <a:pt x="126" y="229"/>
                  <a:pt x="128" y="230"/>
                  <a:pt x="130" y="231"/>
                </a:cubicBezTo>
                <a:cubicBezTo>
                  <a:pt x="125" y="230"/>
                  <a:pt x="121" y="228"/>
                  <a:pt x="116" y="227"/>
                </a:cubicBezTo>
                <a:cubicBezTo>
                  <a:pt x="116" y="227"/>
                  <a:pt x="116" y="227"/>
                  <a:pt x="116" y="227"/>
                </a:cubicBezTo>
                <a:cubicBezTo>
                  <a:pt x="116" y="225"/>
                  <a:pt x="117" y="224"/>
                  <a:pt x="117" y="222"/>
                </a:cubicBezTo>
                <a:close/>
                <a:moveTo>
                  <a:pt x="17" y="74"/>
                </a:moveTo>
                <a:cubicBezTo>
                  <a:pt x="22" y="61"/>
                  <a:pt x="29" y="47"/>
                  <a:pt x="39" y="37"/>
                </a:cubicBezTo>
                <a:cubicBezTo>
                  <a:pt x="49" y="27"/>
                  <a:pt x="60" y="20"/>
                  <a:pt x="73" y="13"/>
                </a:cubicBezTo>
                <a:cubicBezTo>
                  <a:pt x="74" y="16"/>
                  <a:pt x="77" y="20"/>
                  <a:pt x="78" y="22"/>
                </a:cubicBezTo>
                <a:cubicBezTo>
                  <a:pt x="43" y="38"/>
                  <a:pt x="18" y="72"/>
                  <a:pt x="18" y="112"/>
                </a:cubicBezTo>
                <a:cubicBezTo>
                  <a:pt x="18" y="160"/>
                  <a:pt x="55" y="201"/>
                  <a:pt x="102" y="210"/>
                </a:cubicBezTo>
                <a:cubicBezTo>
                  <a:pt x="121" y="213"/>
                  <a:pt x="140" y="212"/>
                  <a:pt x="158" y="206"/>
                </a:cubicBezTo>
                <a:cubicBezTo>
                  <a:pt x="159" y="208"/>
                  <a:pt x="160" y="210"/>
                  <a:pt x="161" y="213"/>
                </a:cubicBezTo>
                <a:cubicBezTo>
                  <a:pt x="150" y="218"/>
                  <a:pt x="136" y="219"/>
                  <a:pt x="124" y="219"/>
                </a:cubicBezTo>
                <a:cubicBezTo>
                  <a:pt x="113" y="219"/>
                  <a:pt x="103" y="218"/>
                  <a:pt x="93" y="216"/>
                </a:cubicBezTo>
                <a:cubicBezTo>
                  <a:pt x="61" y="209"/>
                  <a:pt x="33" y="189"/>
                  <a:pt x="19" y="159"/>
                </a:cubicBezTo>
                <a:cubicBezTo>
                  <a:pt x="7" y="132"/>
                  <a:pt x="5" y="102"/>
                  <a:pt x="17"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80"/>
          <p:cNvSpPr>
            <a:spLocks noEditPoints="1"/>
          </p:cNvSpPr>
          <p:nvPr/>
        </p:nvSpPr>
        <p:spPr bwMode="auto">
          <a:xfrm>
            <a:off x="2406650" y="1484313"/>
            <a:ext cx="82550" cy="71438"/>
          </a:xfrm>
          <a:custGeom>
            <a:avLst/>
            <a:gdLst>
              <a:gd name="T0" fmla="*/ 16 w 22"/>
              <a:gd name="T1" fmla="*/ 8 h 19"/>
              <a:gd name="T2" fmla="*/ 11 w 22"/>
              <a:gd name="T3" fmla="*/ 3 h 19"/>
              <a:gd name="T4" fmla="*/ 3 w 22"/>
              <a:gd name="T5" fmla="*/ 1 h 19"/>
              <a:gd name="T6" fmla="*/ 1 w 22"/>
              <a:gd name="T7" fmla="*/ 1 h 19"/>
              <a:gd name="T8" fmla="*/ 0 w 22"/>
              <a:gd name="T9" fmla="*/ 2 h 19"/>
              <a:gd name="T10" fmla="*/ 6 w 22"/>
              <a:gd name="T11" fmla="*/ 12 h 19"/>
              <a:gd name="T12" fmla="*/ 17 w 22"/>
              <a:gd name="T13" fmla="*/ 18 h 19"/>
              <a:gd name="T14" fmla="*/ 16 w 22"/>
              <a:gd name="T15" fmla="*/ 8 h 19"/>
              <a:gd name="T16" fmla="*/ 4 w 22"/>
              <a:gd name="T17" fmla="*/ 5 h 19"/>
              <a:gd name="T18" fmla="*/ 12 w 22"/>
              <a:gd name="T19" fmla="*/ 8 h 19"/>
              <a:gd name="T20" fmla="*/ 12 w 22"/>
              <a:gd name="T21" fmla="*/ 8 h 19"/>
              <a:gd name="T22" fmla="*/ 7 w 22"/>
              <a:gd name="T23" fmla="*/ 8 h 19"/>
              <a:gd name="T24" fmla="*/ 7 w 22"/>
              <a:gd name="T25" fmla="*/ 9 h 19"/>
              <a:gd name="T26" fmla="*/ 14 w 22"/>
              <a:gd name="T27" fmla="*/ 12 h 19"/>
              <a:gd name="T28" fmla="*/ 10 w 22"/>
              <a:gd name="T29" fmla="*/ 12 h 19"/>
              <a:gd name="T30" fmla="*/ 7 w 22"/>
              <a:gd name="T31" fmla="*/ 9 h 19"/>
              <a:gd name="T32" fmla="*/ 4 w 22"/>
              <a:gd name="T33" fmla="*/ 5 h 19"/>
              <a:gd name="T34" fmla="*/ 3 w 22"/>
              <a:gd name="T35" fmla="*/ 4 h 19"/>
              <a:gd name="T36" fmla="*/ 4 w 22"/>
              <a:gd name="T37" fmla="*/ 4 h 19"/>
              <a:gd name="T38" fmla="*/ 4 w 22"/>
              <a:gd name="T39" fmla="*/ 4 h 19"/>
              <a:gd name="T40" fmla="*/ 4 w 22"/>
              <a:gd name="T41" fmla="*/ 4 h 19"/>
              <a:gd name="T42" fmla="*/ 3 w 22"/>
              <a:gd name="T43" fmla="*/ 4 h 19"/>
              <a:gd name="T44" fmla="*/ 11 w 22"/>
              <a:gd name="T45" fmla="*/ 7 h 19"/>
              <a:gd name="T46" fmla="*/ 5 w 22"/>
              <a:gd name="T47" fmla="*/ 5 h 19"/>
              <a:gd name="T48" fmla="*/ 11 w 22"/>
              <a:gd name="T49" fmla="*/ 6 h 19"/>
              <a:gd name="T50" fmla="*/ 11 w 22"/>
              <a:gd name="T51" fmla="*/ 7 h 19"/>
              <a:gd name="T52" fmla="*/ 15 w 22"/>
              <a:gd name="T53" fmla="*/ 11 h 19"/>
              <a:gd name="T54" fmla="*/ 8 w 22"/>
              <a:gd name="T55" fmla="*/ 9 h 19"/>
              <a:gd name="T56" fmla="*/ 13 w 22"/>
              <a:gd name="T57" fmla="*/ 9 h 19"/>
              <a:gd name="T58" fmla="*/ 15 w 22"/>
              <a:gd name="T59" fmla="*/ 11 h 19"/>
              <a:gd name="T60" fmla="*/ 15 w 22"/>
              <a:gd name="T61" fmla="*/ 15 h 19"/>
              <a:gd name="T62" fmla="*/ 15 w 22"/>
              <a:gd name="T63" fmla="*/ 15 h 19"/>
              <a:gd name="T64" fmla="*/ 12 w 22"/>
              <a:gd name="T65" fmla="*/ 14 h 19"/>
              <a:gd name="T66" fmla="*/ 11 w 22"/>
              <a:gd name="T67" fmla="*/ 13 h 19"/>
              <a:gd name="T68" fmla="*/ 15 w 22"/>
              <a:gd name="T69" fmla="*/ 12 h 19"/>
              <a:gd name="T70" fmla="*/ 15 w 22"/>
              <a:gd name="T71" fmla="*/ 12 h 19"/>
              <a:gd name="T72" fmla="*/ 15 w 22"/>
              <a:gd name="T73"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 h="19">
                <a:moveTo>
                  <a:pt x="16" y="8"/>
                </a:moveTo>
                <a:cubicBezTo>
                  <a:pt x="15" y="7"/>
                  <a:pt x="13" y="4"/>
                  <a:pt x="11" y="3"/>
                </a:cubicBezTo>
                <a:cubicBezTo>
                  <a:pt x="9" y="2"/>
                  <a:pt x="6" y="2"/>
                  <a:pt x="3" y="1"/>
                </a:cubicBezTo>
                <a:cubicBezTo>
                  <a:pt x="3" y="0"/>
                  <a:pt x="2" y="0"/>
                  <a:pt x="1" y="1"/>
                </a:cubicBezTo>
                <a:cubicBezTo>
                  <a:pt x="1" y="1"/>
                  <a:pt x="0" y="1"/>
                  <a:pt x="0" y="2"/>
                </a:cubicBezTo>
                <a:cubicBezTo>
                  <a:pt x="0" y="6"/>
                  <a:pt x="4" y="10"/>
                  <a:pt x="6" y="12"/>
                </a:cubicBezTo>
                <a:cubicBezTo>
                  <a:pt x="8" y="15"/>
                  <a:pt x="13" y="19"/>
                  <a:pt x="17" y="18"/>
                </a:cubicBezTo>
                <a:cubicBezTo>
                  <a:pt x="22" y="17"/>
                  <a:pt x="18" y="11"/>
                  <a:pt x="16" y="8"/>
                </a:cubicBezTo>
                <a:close/>
                <a:moveTo>
                  <a:pt x="4" y="5"/>
                </a:moveTo>
                <a:cubicBezTo>
                  <a:pt x="7" y="7"/>
                  <a:pt x="9" y="7"/>
                  <a:pt x="12" y="8"/>
                </a:cubicBezTo>
                <a:cubicBezTo>
                  <a:pt x="12" y="8"/>
                  <a:pt x="12" y="8"/>
                  <a:pt x="12" y="8"/>
                </a:cubicBezTo>
                <a:cubicBezTo>
                  <a:pt x="11" y="8"/>
                  <a:pt x="9" y="8"/>
                  <a:pt x="7" y="8"/>
                </a:cubicBezTo>
                <a:cubicBezTo>
                  <a:pt x="7" y="8"/>
                  <a:pt x="7" y="8"/>
                  <a:pt x="7" y="9"/>
                </a:cubicBezTo>
                <a:cubicBezTo>
                  <a:pt x="8" y="11"/>
                  <a:pt x="12" y="11"/>
                  <a:pt x="14" y="12"/>
                </a:cubicBezTo>
                <a:cubicBezTo>
                  <a:pt x="13" y="12"/>
                  <a:pt x="11" y="12"/>
                  <a:pt x="10" y="12"/>
                </a:cubicBezTo>
                <a:cubicBezTo>
                  <a:pt x="9" y="11"/>
                  <a:pt x="8" y="10"/>
                  <a:pt x="7" y="9"/>
                </a:cubicBezTo>
                <a:cubicBezTo>
                  <a:pt x="6" y="8"/>
                  <a:pt x="5" y="7"/>
                  <a:pt x="4" y="5"/>
                </a:cubicBezTo>
                <a:close/>
                <a:moveTo>
                  <a:pt x="3" y="4"/>
                </a:moveTo>
                <a:cubicBezTo>
                  <a:pt x="4" y="4"/>
                  <a:pt x="4" y="4"/>
                  <a:pt x="4" y="4"/>
                </a:cubicBezTo>
                <a:cubicBezTo>
                  <a:pt x="4" y="4"/>
                  <a:pt x="4" y="4"/>
                  <a:pt x="4" y="4"/>
                </a:cubicBezTo>
                <a:cubicBezTo>
                  <a:pt x="4" y="4"/>
                  <a:pt x="4" y="4"/>
                  <a:pt x="4" y="4"/>
                </a:cubicBezTo>
                <a:cubicBezTo>
                  <a:pt x="4" y="4"/>
                  <a:pt x="4" y="4"/>
                  <a:pt x="3" y="4"/>
                </a:cubicBezTo>
                <a:close/>
                <a:moveTo>
                  <a:pt x="11" y="7"/>
                </a:moveTo>
                <a:cubicBezTo>
                  <a:pt x="9" y="6"/>
                  <a:pt x="7" y="6"/>
                  <a:pt x="5" y="5"/>
                </a:cubicBezTo>
                <a:cubicBezTo>
                  <a:pt x="7" y="5"/>
                  <a:pt x="9" y="6"/>
                  <a:pt x="11" y="6"/>
                </a:cubicBezTo>
                <a:cubicBezTo>
                  <a:pt x="11" y="6"/>
                  <a:pt x="11" y="7"/>
                  <a:pt x="11" y="7"/>
                </a:cubicBezTo>
                <a:close/>
                <a:moveTo>
                  <a:pt x="15" y="11"/>
                </a:moveTo>
                <a:cubicBezTo>
                  <a:pt x="12" y="10"/>
                  <a:pt x="10" y="10"/>
                  <a:pt x="8" y="9"/>
                </a:cubicBezTo>
                <a:cubicBezTo>
                  <a:pt x="10" y="9"/>
                  <a:pt x="11" y="9"/>
                  <a:pt x="13" y="9"/>
                </a:cubicBezTo>
                <a:cubicBezTo>
                  <a:pt x="13" y="10"/>
                  <a:pt x="14" y="10"/>
                  <a:pt x="15" y="11"/>
                </a:cubicBezTo>
                <a:close/>
                <a:moveTo>
                  <a:pt x="15" y="15"/>
                </a:moveTo>
                <a:cubicBezTo>
                  <a:pt x="15" y="15"/>
                  <a:pt x="15" y="15"/>
                  <a:pt x="15" y="15"/>
                </a:cubicBezTo>
                <a:cubicBezTo>
                  <a:pt x="14" y="15"/>
                  <a:pt x="13" y="14"/>
                  <a:pt x="12" y="14"/>
                </a:cubicBezTo>
                <a:cubicBezTo>
                  <a:pt x="12" y="14"/>
                  <a:pt x="11" y="13"/>
                  <a:pt x="11" y="13"/>
                </a:cubicBezTo>
                <a:cubicBezTo>
                  <a:pt x="12" y="13"/>
                  <a:pt x="14" y="13"/>
                  <a:pt x="15" y="12"/>
                </a:cubicBezTo>
                <a:cubicBezTo>
                  <a:pt x="15" y="12"/>
                  <a:pt x="15" y="12"/>
                  <a:pt x="15" y="12"/>
                </a:cubicBezTo>
                <a:cubicBezTo>
                  <a:pt x="16" y="14"/>
                  <a:pt x="17" y="16"/>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81"/>
          <p:cNvSpPr>
            <a:spLocks noEditPoints="1"/>
          </p:cNvSpPr>
          <p:nvPr/>
        </p:nvSpPr>
        <p:spPr bwMode="auto">
          <a:xfrm>
            <a:off x="2124075" y="868363"/>
            <a:ext cx="882650" cy="1047750"/>
          </a:xfrm>
          <a:custGeom>
            <a:avLst/>
            <a:gdLst>
              <a:gd name="T0" fmla="*/ 81 w 235"/>
              <a:gd name="T1" fmla="*/ 20 h 279"/>
              <a:gd name="T2" fmla="*/ 57 w 235"/>
              <a:gd name="T3" fmla="*/ 89 h 279"/>
              <a:gd name="T4" fmla="*/ 54 w 235"/>
              <a:gd name="T5" fmla="*/ 106 h 279"/>
              <a:gd name="T6" fmla="*/ 49 w 235"/>
              <a:gd name="T7" fmla="*/ 89 h 279"/>
              <a:gd name="T8" fmla="*/ 96 w 235"/>
              <a:gd name="T9" fmla="*/ 97 h 279"/>
              <a:gd name="T10" fmla="*/ 64 w 235"/>
              <a:gd name="T11" fmla="*/ 99 h 279"/>
              <a:gd name="T12" fmla="*/ 94 w 235"/>
              <a:gd name="T13" fmla="*/ 112 h 279"/>
              <a:gd name="T14" fmla="*/ 93 w 235"/>
              <a:gd name="T15" fmla="*/ 133 h 279"/>
              <a:gd name="T16" fmla="*/ 132 w 235"/>
              <a:gd name="T17" fmla="*/ 155 h 279"/>
              <a:gd name="T18" fmla="*/ 110 w 235"/>
              <a:gd name="T19" fmla="*/ 161 h 279"/>
              <a:gd name="T20" fmla="*/ 100 w 235"/>
              <a:gd name="T21" fmla="*/ 163 h 279"/>
              <a:gd name="T22" fmla="*/ 78 w 235"/>
              <a:gd name="T23" fmla="*/ 141 h 279"/>
              <a:gd name="T24" fmla="*/ 57 w 235"/>
              <a:gd name="T25" fmla="*/ 123 h 279"/>
              <a:gd name="T26" fmla="*/ 60 w 235"/>
              <a:gd name="T27" fmla="*/ 118 h 279"/>
              <a:gd name="T28" fmla="*/ 87 w 235"/>
              <a:gd name="T29" fmla="*/ 120 h 279"/>
              <a:gd name="T30" fmla="*/ 65 w 235"/>
              <a:gd name="T31" fmla="*/ 100 h 279"/>
              <a:gd name="T32" fmla="*/ 116 w 235"/>
              <a:gd name="T33" fmla="*/ 108 h 279"/>
              <a:gd name="T34" fmla="*/ 45 w 235"/>
              <a:gd name="T35" fmla="*/ 78 h 279"/>
              <a:gd name="T36" fmla="*/ 28 w 235"/>
              <a:gd name="T37" fmla="*/ 95 h 279"/>
              <a:gd name="T38" fmla="*/ 21 w 235"/>
              <a:gd name="T39" fmla="*/ 111 h 279"/>
              <a:gd name="T40" fmla="*/ 31 w 235"/>
              <a:gd name="T41" fmla="*/ 88 h 279"/>
              <a:gd name="T42" fmla="*/ 50 w 235"/>
              <a:gd name="T43" fmla="*/ 76 h 279"/>
              <a:gd name="T44" fmla="*/ 148 w 235"/>
              <a:gd name="T45" fmla="*/ 65 h 279"/>
              <a:gd name="T46" fmla="*/ 102 w 235"/>
              <a:gd name="T47" fmla="*/ 51 h 279"/>
              <a:gd name="T48" fmla="*/ 71 w 235"/>
              <a:gd name="T49" fmla="*/ 40 h 279"/>
              <a:gd name="T50" fmla="*/ 65 w 235"/>
              <a:gd name="T51" fmla="*/ 46 h 279"/>
              <a:gd name="T52" fmla="*/ 68 w 235"/>
              <a:gd name="T53" fmla="*/ 57 h 279"/>
              <a:gd name="T54" fmla="*/ 68 w 235"/>
              <a:gd name="T55" fmla="*/ 72 h 279"/>
              <a:gd name="T56" fmla="*/ 134 w 235"/>
              <a:gd name="T57" fmla="*/ 89 h 279"/>
              <a:gd name="T58" fmla="*/ 144 w 235"/>
              <a:gd name="T59" fmla="*/ 80 h 279"/>
              <a:gd name="T60" fmla="*/ 130 w 235"/>
              <a:gd name="T61" fmla="*/ 67 h 279"/>
              <a:gd name="T62" fmla="*/ 132 w 235"/>
              <a:gd name="T63" fmla="*/ 85 h 279"/>
              <a:gd name="T64" fmla="*/ 61 w 235"/>
              <a:gd name="T65" fmla="*/ 72 h 279"/>
              <a:gd name="T66" fmla="*/ 53 w 235"/>
              <a:gd name="T67" fmla="*/ 60 h 279"/>
              <a:gd name="T68" fmla="*/ 58 w 235"/>
              <a:gd name="T69" fmla="*/ 36 h 279"/>
              <a:gd name="T70" fmla="*/ 73 w 235"/>
              <a:gd name="T71" fmla="*/ 27 h 279"/>
              <a:gd name="T72" fmla="*/ 98 w 235"/>
              <a:gd name="T73" fmla="*/ 38 h 279"/>
              <a:gd name="T74" fmla="*/ 97 w 235"/>
              <a:gd name="T75" fmla="*/ 29 h 279"/>
              <a:gd name="T76" fmla="*/ 110 w 235"/>
              <a:gd name="T77" fmla="*/ 38 h 279"/>
              <a:gd name="T78" fmla="*/ 84 w 235"/>
              <a:gd name="T79" fmla="*/ 34 h 279"/>
              <a:gd name="T80" fmla="*/ 223 w 235"/>
              <a:gd name="T81" fmla="*/ 127 h 279"/>
              <a:gd name="T82" fmla="*/ 218 w 235"/>
              <a:gd name="T83" fmla="*/ 128 h 279"/>
              <a:gd name="T84" fmla="*/ 210 w 235"/>
              <a:gd name="T85" fmla="*/ 62 h 279"/>
              <a:gd name="T86" fmla="*/ 222 w 235"/>
              <a:gd name="T87" fmla="*/ 92 h 279"/>
              <a:gd name="T88" fmla="*/ 224 w 235"/>
              <a:gd name="T89" fmla="*/ 115 h 279"/>
              <a:gd name="T90" fmla="*/ 206 w 235"/>
              <a:gd name="T91" fmla="*/ 114 h 279"/>
              <a:gd name="T92" fmla="*/ 202 w 235"/>
              <a:gd name="T93" fmla="*/ 90 h 279"/>
              <a:gd name="T94" fmla="*/ 209 w 235"/>
              <a:gd name="T95" fmla="*/ 73 h 279"/>
              <a:gd name="T96" fmla="*/ 37 w 235"/>
              <a:gd name="T97" fmla="*/ 96 h 279"/>
              <a:gd name="T98" fmla="*/ 120 w 235"/>
              <a:gd name="T99" fmla="*/ 43 h 279"/>
              <a:gd name="T100" fmla="*/ 184 w 235"/>
              <a:gd name="T101" fmla="*/ 34 h 279"/>
              <a:gd name="T102" fmla="*/ 115 w 235"/>
              <a:gd name="T103" fmla="*/ 227 h 279"/>
              <a:gd name="T104" fmla="*/ 169 w 235"/>
              <a:gd name="T105" fmla="*/ 273 h 279"/>
              <a:gd name="T106" fmla="*/ 59 w 235"/>
              <a:gd name="T107" fmla="*/ 262 h 279"/>
              <a:gd name="T108" fmla="*/ 101 w 235"/>
              <a:gd name="T109" fmla="*/ 272 h 279"/>
              <a:gd name="T110" fmla="*/ 146 w 235"/>
              <a:gd name="T111" fmla="*/ 275 h 279"/>
              <a:gd name="T112" fmla="*/ 124 w 235"/>
              <a:gd name="T113" fmla="*/ 233 h 279"/>
              <a:gd name="T114" fmla="*/ 133 w 235"/>
              <a:gd name="T115" fmla="*/ 238 h 279"/>
              <a:gd name="T116" fmla="*/ 178 w 235"/>
              <a:gd name="T117" fmla="*/ 260 h 279"/>
              <a:gd name="T118" fmla="*/ 103 w 235"/>
              <a:gd name="T119" fmla="*/ 254 h 279"/>
              <a:gd name="T120" fmla="*/ 70 w 235"/>
              <a:gd name="T121" fmla="*/ 270 h 279"/>
              <a:gd name="T122" fmla="*/ 117 w 235"/>
              <a:gd name="T123" fmla="*/ 222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5" h="279">
                <a:moveTo>
                  <a:pt x="7" y="94"/>
                </a:moveTo>
                <a:cubicBezTo>
                  <a:pt x="0" y="132"/>
                  <a:pt x="16" y="175"/>
                  <a:pt x="48" y="199"/>
                </a:cubicBezTo>
                <a:cubicBezTo>
                  <a:pt x="62" y="208"/>
                  <a:pt x="77" y="215"/>
                  <a:pt x="94" y="218"/>
                </a:cubicBezTo>
                <a:cubicBezTo>
                  <a:pt x="100" y="220"/>
                  <a:pt x="107" y="221"/>
                  <a:pt x="114" y="221"/>
                </a:cubicBezTo>
                <a:cubicBezTo>
                  <a:pt x="112" y="228"/>
                  <a:pt x="109" y="235"/>
                  <a:pt x="111" y="243"/>
                </a:cubicBezTo>
                <a:cubicBezTo>
                  <a:pt x="92" y="246"/>
                  <a:pt x="71" y="250"/>
                  <a:pt x="56" y="261"/>
                </a:cubicBezTo>
                <a:cubicBezTo>
                  <a:pt x="53" y="263"/>
                  <a:pt x="49" y="268"/>
                  <a:pt x="53" y="271"/>
                </a:cubicBezTo>
                <a:cubicBezTo>
                  <a:pt x="57" y="274"/>
                  <a:pt x="62" y="275"/>
                  <a:pt x="67" y="276"/>
                </a:cubicBezTo>
                <a:cubicBezTo>
                  <a:pt x="85" y="279"/>
                  <a:pt x="103" y="279"/>
                  <a:pt x="121" y="279"/>
                </a:cubicBezTo>
                <a:cubicBezTo>
                  <a:pt x="139" y="279"/>
                  <a:pt x="156" y="278"/>
                  <a:pt x="174" y="275"/>
                </a:cubicBezTo>
                <a:cubicBezTo>
                  <a:pt x="178" y="275"/>
                  <a:pt x="187" y="274"/>
                  <a:pt x="190" y="270"/>
                </a:cubicBezTo>
                <a:cubicBezTo>
                  <a:pt x="193" y="266"/>
                  <a:pt x="183" y="260"/>
                  <a:pt x="180" y="258"/>
                </a:cubicBezTo>
                <a:cubicBezTo>
                  <a:pt x="173" y="252"/>
                  <a:pt x="163" y="249"/>
                  <a:pt x="154" y="247"/>
                </a:cubicBezTo>
                <a:cubicBezTo>
                  <a:pt x="148" y="245"/>
                  <a:pt x="141" y="245"/>
                  <a:pt x="135" y="243"/>
                </a:cubicBezTo>
                <a:cubicBezTo>
                  <a:pt x="135" y="243"/>
                  <a:pt x="135" y="243"/>
                  <a:pt x="135" y="243"/>
                </a:cubicBezTo>
                <a:cubicBezTo>
                  <a:pt x="137" y="236"/>
                  <a:pt x="132" y="228"/>
                  <a:pt x="130" y="221"/>
                </a:cubicBezTo>
                <a:cubicBezTo>
                  <a:pt x="141" y="220"/>
                  <a:pt x="152" y="219"/>
                  <a:pt x="162" y="215"/>
                </a:cubicBezTo>
                <a:cubicBezTo>
                  <a:pt x="165" y="220"/>
                  <a:pt x="169" y="224"/>
                  <a:pt x="174" y="221"/>
                </a:cubicBezTo>
                <a:cubicBezTo>
                  <a:pt x="180" y="216"/>
                  <a:pt x="169" y="206"/>
                  <a:pt x="167" y="201"/>
                </a:cubicBezTo>
                <a:cubicBezTo>
                  <a:pt x="185" y="193"/>
                  <a:pt x="201" y="180"/>
                  <a:pt x="212" y="163"/>
                </a:cubicBezTo>
                <a:cubicBezTo>
                  <a:pt x="235" y="127"/>
                  <a:pt x="231" y="80"/>
                  <a:pt x="204" y="48"/>
                </a:cubicBezTo>
                <a:cubicBezTo>
                  <a:pt x="175" y="16"/>
                  <a:pt x="128" y="3"/>
                  <a:pt x="88" y="17"/>
                </a:cubicBezTo>
                <a:cubicBezTo>
                  <a:pt x="88" y="17"/>
                  <a:pt x="88" y="17"/>
                  <a:pt x="88" y="17"/>
                </a:cubicBezTo>
                <a:cubicBezTo>
                  <a:pt x="85" y="12"/>
                  <a:pt x="84" y="0"/>
                  <a:pt x="75" y="4"/>
                </a:cubicBezTo>
                <a:cubicBezTo>
                  <a:pt x="72" y="6"/>
                  <a:pt x="72" y="8"/>
                  <a:pt x="72" y="10"/>
                </a:cubicBezTo>
                <a:cubicBezTo>
                  <a:pt x="72" y="10"/>
                  <a:pt x="72" y="10"/>
                  <a:pt x="72" y="10"/>
                </a:cubicBezTo>
                <a:cubicBezTo>
                  <a:pt x="55" y="18"/>
                  <a:pt x="40" y="28"/>
                  <a:pt x="29" y="43"/>
                </a:cubicBezTo>
                <a:cubicBezTo>
                  <a:pt x="19" y="58"/>
                  <a:pt x="11" y="76"/>
                  <a:pt x="7" y="94"/>
                </a:cubicBezTo>
                <a:close/>
                <a:moveTo>
                  <a:pt x="85" y="18"/>
                </a:moveTo>
                <a:cubicBezTo>
                  <a:pt x="84" y="19"/>
                  <a:pt x="82" y="19"/>
                  <a:pt x="81" y="20"/>
                </a:cubicBezTo>
                <a:cubicBezTo>
                  <a:pt x="79" y="17"/>
                  <a:pt x="71" y="8"/>
                  <a:pt x="78" y="6"/>
                </a:cubicBezTo>
                <a:cubicBezTo>
                  <a:pt x="83" y="5"/>
                  <a:pt x="83" y="15"/>
                  <a:pt x="85" y="18"/>
                </a:cubicBezTo>
                <a:close/>
                <a:moveTo>
                  <a:pt x="58" y="86"/>
                </a:moveTo>
                <a:cubicBezTo>
                  <a:pt x="56" y="85"/>
                  <a:pt x="55" y="85"/>
                  <a:pt x="53" y="84"/>
                </a:cubicBezTo>
                <a:cubicBezTo>
                  <a:pt x="50" y="83"/>
                  <a:pt x="57" y="84"/>
                  <a:pt x="59" y="84"/>
                </a:cubicBezTo>
                <a:cubicBezTo>
                  <a:pt x="58" y="85"/>
                  <a:pt x="58" y="85"/>
                  <a:pt x="58" y="86"/>
                </a:cubicBezTo>
                <a:close/>
                <a:moveTo>
                  <a:pt x="57" y="101"/>
                </a:moveTo>
                <a:cubicBezTo>
                  <a:pt x="53" y="99"/>
                  <a:pt x="49" y="100"/>
                  <a:pt x="45" y="99"/>
                </a:cubicBezTo>
                <a:cubicBezTo>
                  <a:pt x="41" y="97"/>
                  <a:pt x="46" y="98"/>
                  <a:pt x="47" y="98"/>
                </a:cubicBezTo>
                <a:cubicBezTo>
                  <a:pt x="49" y="99"/>
                  <a:pt x="50" y="99"/>
                  <a:pt x="51" y="99"/>
                </a:cubicBezTo>
                <a:cubicBezTo>
                  <a:pt x="53" y="99"/>
                  <a:pt x="55" y="100"/>
                  <a:pt x="57" y="99"/>
                </a:cubicBezTo>
                <a:cubicBezTo>
                  <a:pt x="57" y="100"/>
                  <a:pt x="57" y="100"/>
                  <a:pt x="57" y="101"/>
                </a:cubicBezTo>
                <a:close/>
                <a:moveTo>
                  <a:pt x="57" y="97"/>
                </a:moveTo>
                <a:cubicBezTo>
                  <a:pt x="57" y="98"/>
                  <a:pt x="57" y="98"/>
                  <a:pt x="57" y="98"/>
                </a:cubicBezTo>
                <a:cubicBezTo>
                  <a:pt x="53" y="97"/>
                  <a:pt x="49" y="96"/>
                  <a:pt x="46" y="95"/>
                </a:cubicBezTo>
                <a:cubicBezTo>
                  <a:pt x="48" y="95"/>
                  <a:pt x="51" y="96"/>
                  <a:pt x="53" y="96"/>
                </a:cubicBezTo>
                <a:cubicBezTo>
                  <a:pt x="54" y="96"/>
                  <a:pt x="55" y="97"/>
                  <a:pt x="57" y="97"/>
                </a:cubicBezTo>
                <a:cubicBezTo>
                  <a:pt x="57" y="97"/>
                  <a:pt x="57" y="97"/>
                  <a:pt x="57" y="97"/>
                </a:cubicBezTo>
                <a:close/>
                <a:moveTo>
                  <a:pt x="57" y="96"/>
                </a:moveTo>
                <a:cubicBezTo>
                  <a:pt x="54" y="94"/>
                  <a:pt x="51" y="93"/>
                  <a:pt x="48" y="92"/>
                </a:cubicBezTo>
                <a:cubicBezTo>
                  <a:pt x="51" y="93"/>
                  <a:pt x="54" y="93"/>
                  <a:pt x="57" y="93"/>
                </a:cubicBezTo>
                <a:cubicBezTo>
                  <a:pt x="57" y="94"/>
                  <a:pt x="57" y="95"/>
                  <a:pt x="57" y="96"/>
                </a:cubicBezTo>
                <a:close/>
                <a:moveTo>
                  <a:pt x="51" y="90"/>
                </a:moveTo>
                <a:cubicBezTo>
                  <a:pt x="50" y="89"/>
                  <a:pt x="55" y="90"/>
                  <a:pt x="54" y="90"/>
                </a:cubicBezTo>
                <a:cubicBezTo>
                  <a:pt x="55" y="90"/>
                  <a:pt x="56" y="90"/>
                  <a:pt x="57" y="90"/>
                </a:cubicBezTo>
                <a:cubicBezTo>
                  <a:pt x="57" y="90"/>
                  <a:pt x="57" y="91"/>
                  <a:pt x="57" y="92"/>
                </a:cubicBezTo>
                <a:cubicBezTo>
                  <a:pt x="55" y="91"/>
                  <a:pt x="53" y="91"/>
                  <a:pt x="51" y="90"/>
                </a:cubicBezTo>
                <a:close/>
                <a:moveTo>
                  <a:pt x="49" y="88"/>
                </a:moveTo>
                <a:cubicBezTo>
                  <a:pt x="50" y="88"/>
                  <a:pt x="50" y="87"/>
                  <a:pt x="50" y="86"/>
                </a:cubicBezTo>
                <a:cubicBezTo>
                  <a:pt x="52" y="87"/>
                  <a:pt x="55" y="89"/>
                  <a:pt x="57" y="89"/>
                </a:cubicBezTo>
                <a:cubicBezTo>
                  <a:pt x="55" y="89"/>
                  <a:pt x="52" y="89"/>
                  <a:pt x="49" y="88"/>
                </a:cubicBezTo>
                <a:close/>
                <a:moveTo>
                  <a:pt x="50" y="83"/>
                </a:moveTo>
                <a:cubicBezTo>
                  <a:pt x="50" y="83"/>
                  <a:pt x="50" y="83"/>
                  <a:pt x="50" y="83"/>
                </a:cubicBezTo>
                <a:cubicBezTo>
                  <a:pt x="51" y="84"/>
                  <a:pt x="53" y="84"/>
                  <a:pt x="54" y="85"/>
                </a:cubicBezTo>
                <a:cubicBezTo>
                  <a:pt x="55" y="85"/>
                  <a:pt x="61" y="87"/>
                  <a:pt x="56" y="86"/>
                </a:cubicBezTo>
                <a:cubicBezTo>
                  <a:pt x="54" y="86"/>
                  <a:pt x="52" y="85"/>
                  <a:pt x="50" y="86"/>
                </a:cubicBezTo>
                <a:cubicBezTo>
                  <a:pt x="50" y="85"/>
                  <a:pt x="50" y="85"/>
                  <a:pt x="50" y="85"/>
                </a:cubicBezTo>
                <a:cubicBezTo>
                  <a:pt x="50" y="84"/>
                  <a:pt x="50" y="84"/>
                  <a:pt x="50" y="83"/>
                </a:cubicBezTo>
                <a:close/>
                <a:moveTo>
                  <a:pt x="58" y="87"/>
                </a:moveTo>
                <a:cubicBezTo>
                  <a:pt x="58" y="88"/>
                  <a:pt x="58" y="88"/>
                  <a:pt x="57" y="88"/>
                </a:cubicBezTo>
                <a:cubicBezTo>
                  <a:pt x="57" y="88"/>
                  <a:pt x="56" y="88"/>
                  <a:pt x="55" y="88"/>
                </a:cubicBezTo>
                <a:cubicBezTo>
                  <a:pt x="55" y="87"/>
                  <a:pt x="51" y="86"/>
                  <a:pt x="53" y="86"/>
                </a:cubicBezTo>
                <a:cubicBezTo>
                  <a:pt x="55" y="87"/>
                  <a:pt x="56" y="87"/>
                  <a:pt x="58" y="87"/>
                </a:cubicBezTo>
                <a:close/>
                <a:moveTo>
                  <a:pt x="56" y="106"/>
                </a:moveTo>
                <a:cubicBezTo>
                  <a:pt x="54" y="106"/>
                  <a:pt x="52" y="105"/>
                  <a:pt x="50" y="105"/>
                </a:cubicBezTo>
                <a:cubicBezTo>
                  <a:pt x="48" y="104"/>
                  <a:pt x="46" y="104"/>
                  <a:pt x="45" y="103"/>
                </a:cubicBezTo>
                <a:cubicBezTo>
                  <a:pt x="43" y="102"/>
                  <a:pt x="40" y="101"/>
                  <a:pt x="45" y="102"/>
                </a:cubicBezTo>
                <a:cubicBezTo>
                  <a:pt x="49" y="103"/>
                  <a:pt x="53" y="104"/>
                  <a:pt x="57" y="103"/>
                </a:cubicBezTo>
                <a:cubicBezTo>
                  <a:pt x="57" y="104"/>
                  <a:pt x="56" y="105"/>
                  <a:pt x="56" y="106"/>
                </a:cubicBezTo>
                <a:close/>
                <a:moveTo>
                  <a:pt x="46" y="107"/>
                </a:moveTo>
                <a:cubicBezTo>
                  <a:pt x="47" y="107"/>
                  <a:pt x="48" y="107"/>
                  <a:pt x="49" y="107"/>
                </a:cubicBezTo>
                <a:cubicBezTo>
                  <a:pt x="51" y="107"/>
                  <a:pt x="53" y="108"/>
                  <a:pt x="55" y="108"/>
                </a:cubicBezTo>
                <a:cubicBezTo>
                  <a:pt x="54" y="109"/>
                  <a:pt x="53" y="109"/>
                  <a:pt x="51" y="109"/>
                </a:cubicBezTo>
                <a:cubicBezTo>
                  <a:pt x="50" y="109"/>
                  <a:pt x="49" y="109"/>
                  <a:pt x="47" y="108"/>
                </a:cubicBezTo>
                <a:cubicBezTo>
                  <a:pt x="46" y="108"/>
                  <a:pt x="44" y="108"/>
                  <a:pt x="43" y="107"/>
                </a:cubicBezTo>
                <a:cubicBezTo>
                  <a:pt x="41" y="105"/>
                  <a:pt x="46" y="107"/>
                  <a:pt x="46" y="107"/>
                </a:cubicBezTo>
                <a:close/>
                <a:moveTo>
                  <a:pt x="41" y="102"/>
                </a:moveTo>
                <a:cubicBezTo>
                  <a:pt x="41" y="102"/>
                  <a:pt x="41" y="102"/>
                  <a:pt x="41" y="101"/>
                </a:cubicBezTo>
                <a:cubicBezTo>
                  <a:pt x="41" y="101"/>
                  <a:pt x="41" y="101"/>
                  <a:pt x="41" y="101"/>
                </a:cubicBezTo>
                <a:cubicBezTo>
                  <a:pt x="45" y="104"/>
                  <a:pt x="49" y="105"/>
                  <a:pt x="54" y="106"/>
                </a:cubicBezTo>
                <a:cubicBezTo>
                  <a:pt x="54" y="107"/>
                  <a:pt x="55" y="107"/>
                  <a:pt x="56" y="107"/>
                </a:cubicBezTo>
                <a:cubicBezTo>
                  <a:pt x="56" y="107"/>
                  <a:pt x="55" y="107"/>
                  <a:pt x="55" y="107"/>
                </a:cubicBezTo>
                <a:cubicBezTo>
                  <a:pt x="55" y="107"/>
                  <a:pt x="55" y="107"/>
                  <a:pt x="55" y="107"/>
                </a:cubicBezTo>
                <a:cubicBezTo>
                  <a:pt x="53" y="107"/>
                  <a:pt x="52" y="107"/>
                  <a:pt x="50" y="106"/>
                </a:cubicBezTo>
                <a:cubicBezTo>
                  <a:pt x="47" y="106"/>
                  <a:pt x="44" y="106"/>
                  <a:pt x="41" y="105"/>
                </a:cubicBezTo>
                <a:cubicBezTo>
                  <a:pt x="41" y="105"/>
                  <a:pt x="41" y="105"/>
                  <a:pt x="41" y="105"/>
                </a:cubicBezTo>
                <a:cubicBezTo>
                  <a:pt x="40" y="104"/>
                  <a:pt x="40" y="103"/>
                  <a:pt x="41" y="102"/>
                </a:cubicBezTo>
                <a:close/>
                <a:moveTo>
                  <a:pt x="41" y="101"/>
                </a:moveTo>
                <a:cubicBezTo>
                  <a:pt x="42" y="100"/>
                  <a:pt x="42" y="99"/>
                  <a:pt x="43" y="98"/>
                </a:cubicBezTo>
                <a:cubicBezTo>
                  <a:pt x="46" y="100"/>
                  <a:pt x="50" y="100"/>
                  <a:pt x="54" y="101"/>
                </a:cubicBezTo>
                <a:cubicBezTo>
                  <a:pt x="55" y="101"/>
                  <a:pt x="56" y="101"/>
                  <a:pt x="57" y="102"/>
                </a:cubicBezTo>
                <a:cubicBezTo>
                  <a:pt x="57" y="102"/>
                  <a:pt x="57" y="102"/>
                  <a:pt x="57" y="103"/>
                </a:cubicBezTo>
                <a:cubicBezTo>
                  <a:pt x="56" y="103"/>
                  <a:pt x="56" y="103"/>
                  <a:pt x="55" y="103"/>
                </a:cubicBezTo>
                <a:cubicBezTo>
                  <a:pt x="53" y="103"/>
                  <a:pt x="51" y="102"/>
                  <a:pt x="50" y="102"/>
                </a:cubicBezTo>
                <a:cubicBezTo>
                  <a:pt x="47" y="101"/>
                  <a:pt x="44" y="101"/>
                  <a:pt x="41" y="101"/>
                </a:cubicBezTo>
                <a:cubicBezTo>
                  <a:pt x="41" y="101"/>
                  <a:pt x="41" y="101"/>
                  <a:pt x="41" y="101"/>
                </a:cubicBezTo>
                <a:close/>
                <a:moveTo>
                  <a:pt x="44" y="97"/>
                </a:moveTo>
                <a:cubicBezTo>
                  <a:pt x="44" y="96"/>
                  <a:pt x="44" y="96"/>
                  <a:pt x="45" y="95"/>
                </a:cubicBezTo>
                <a:cubicBezTo>
                  <a:pt x="45" y="95"/>
                  <a:pt x="45" y="95"/>
                  <a:pt x="45" y="95"/>
                </a:cubicBezTo>
                <a:cubicBezTo>
                  <a:pt x="47" y="96"/>
                  <a:pt x="49" y="97"/>
                  <a:pt x="51" y="97"/>
                </a:cubicBezTo>
                <a:cubicBezTo>
                  <a:pt x="52" y="98"/>
                  <a:pt x="54" y="98"/>
                  <a:pt x="55" y="98"/>
                </a:cubicBezTo>
                <a:cubicBezTo>
                  <a:pt x="57" y="99"/>
                  <a:pt x="57" y="99"/>
                  <a:pt x="56" y="99"/>
                </a:cubicBezTo>
                <a:cubicBezTo>
                  <a:pt x="52" y="99"/>
                  <a:pt x="48" y="97"/>
                  <a:pt x="44" y="97"/>
                </a:cubicBezTo>
                <a:close/>
                <a:moveTo>
                  <a:pt x="46" y="94"/>
                </a:moveTo>
                <a:cubicBezTo>
                  <a:pt x="46" y="93"/>
                  <a:pt x="47" y="93"/>
                  <a:pt x="47" y="92"/>
                </a:cubicBezTo>
                <a:cubicBezTo>
                  <a:pt x="49" y="93"/>
                  <a:pt x="51" y="94"/>
                  <a:pt x="54" y="95"/>
                </a:cubicBezTo>
                <a:cubicBezTo>
                  <a:pt x="54" y="95"/>
                  <a:pt x="59" y="97"/>
                  <a:pt x="55" y="96"/>
                </a:cubicBezTo>
                <a:cubicBezTo>
                  <a:pt x="52" y="95"/>
                  <a:pt x="49" y="94"/>
                  <a:pt x="46" y="94"/>
                </a:cubicBezTo>
                <a:close/>
                <a:moveTo>
                  <a:pt x="47" y="92"/>
                </a:moveTo>
                <a:cubicBezTo>
                  <a:pt x="48" y="91"/>
                  <a:pt x="48" y="90"/>
                  <a:pt x="49" y="89"/>
                </a:cubicBezTo>
                <a:cubicBezTo>
                  <a:pt x="51" y="90"/>
                  <a:pt x="53" y="91"/>
                  <a:pt x="55" y="91"/>
                </a:cubicBezTo>
                <a:cubicBezTo>
                  <a:pt x="58" y="93"/>
                  <a:pt x="54" y="92"/>
                  <a:pt x="53" y="92"/>
                </a:cubicBezTo>
                <a:cubicBezTo>
                  <a:pt x="51" y="92"/>
                  <a:pt x="49" y="92"/>
                  <a:pt x="47" y="92"/>
                </a:cubicBezTo>
                <a:close/>
                <a:moveTo>
                  <a:pt x="45" y="80"/>
                </a:moveTo>
                <a:cubicBezTo>
                  <a:pt x="45" y="81"/>
                  <a:pt x="44" y="81"/>
                  <a:pt x="44" y="81"/>
                </a:cubicBezTo>
                <a:cubicBezTo>
                  <a:pt x="40" y="80"/>
                  <a:pt x="35" y="78"/>
                  <a:pt x="31" y="77"/>
                </a:cubicBezTo>
                <a:cubicBezTo>
                  <a:pt x="27" y="75"/>
                  <a:pt x="32" y="77"/>
                  <a:pt x="33" y="77"/>
                </a:cubicBezTo>
                <a:cubicBezTo>
                  <a:pt x="35" y="78"/>
                  <a:pt x="36" y="78"/>
                  <a:pt x="37" y="78"/>
                </a:cubicBezTo>
                <a:cubicBezTo>
                  <a:pt x="45" y="79"/>
                  <a:pt x="52" y="82"/>
                  <a:pt x="60" y="82"/>
                </a:cubicBezTo>
                <a:cubicBezTo>
                  <a:pt x="59" y="82"/>
                  <a:pt x="59" y="83"/>
                  <a:pt x="59" y="83"/>
                </a:cubicBezTo>
                <a:cubicBezTo>
                  <a:pt x="59" y="83"/>
                  <a:pt x="59" y="83"/>
                  <a:pt x="59" y="84"/>
                </a:cubicBezTo>
                <a:cubicBezTo>
                  <a:pt x="59" y="83"/>
                  <a:pt x="59" y="83"/>
                  <a:pt x="59" y="83"/>
                </a:cubicBezTo>
                <a:cubicBezTo>
                  <a:pt x="56" y="83"/>
                  <a:pt x="53" y="83"/>
                  <a:pt x="50" y="82"/>
                </a:cubicBezTo>
                <a:cubicBezTo>
                  <a:pt x="50" y="82"/>
                  <a:pt x="50" y="83"/>
                  <a:pt x="50" y="83"/>
                </a:cubicBezTo>
                <a:cubicBezTo>
                  <a:pt x="49" y="81"/>
                  <a:pt x="47" y="80"/>
                  <a:pt x="45" y="80"/>
                </a:cubicBezTo>
                <a:close/>
                <a:moveTo>
                  <a:pt x="86" y="94"/>
                </a:moveTo>
                <a:cubicBezTo>
                  <a:pt x="95" y="98"/>
                  <a:pt x="104" y="101"/>
                  <a:pt x="113" y="104"/>
                </a:cubicBezTo>
                <a:cubicBezTo>
                  <a:pt x="115" y="104"/>
                  <a:pt x="118" y="105"/>
                  <a:pt x="120" y="106"/>
                </a:cubicBezTo>
                <a:cubicBezTo>
                  <a:pt x="120" y="106"/>
                  <a:pt x="120" y="106"/>
                  <a:pt x="120" y="106"/>
                </a:cubicBezTo>
                <a:cubicBezTo>
                  <a:pt x="119" y="106"/>
                  <a:pt x="116" y="106"/>
                  <a:pt x="116" y="106"/>
                </a:cubicBezTo>
                <a:cubicBezTo>
                  <a:pt x="114" y="105"/>
                  <a:pt x="111" y="104"/>
                  <a:pt x="109" y="103"/>
                </a:cubicBezTo>
                <a:cubicBezTo>
                  <a:pt x="102" y="101"/>
                  <a:pt x="96" y="100"/>
                  <a:pt x="89" y="98"/>
                </a:cubicBezTo>
                <a:cubicBezTo>
                  <a:pt x="84" y="97"/>
                  <a:pt x="78" y="95"/>
                  <a:pt x="73" y="93"/>
                </a:cubicBezTo>
                <a:cubicBezTo>
                  <a:pt x="71" y="92"/>
                  <a:pt x="69" y="91"/>
                  <a:pt x="67" y="91"/>
                </a:cubicBezTo>
                <a:cubicBezTo>
                  <a:pt x="67" y="91"/>
                  <a:pt x="67" y="90"/>
                  <a:pt x="67" y="90"/>
                </a:cubicBezTo>
                <a:cubicBezTo>
                  <a:pt x="67" y="90"/>
                  <a:pt x="68" y="89"/>
                  <a:pt x="68" y="89"/>
                </a:cubicBezTo>
                <a:cubicBezTo>
                  <a:pt x="68" y="89"/>
                  <a:pt x="68" y="89"/>
                  <a:pt x="68" y="89"/>
                </a:cubicBezTo>
                <a:cubicBezTo>
                  <a:pt x="74" y="91"/>
                  <a:pt x="80" y="93"/>
                  <a:pt x="86" y="94"/>
                </a:cubicBezTo>
                <a:close/>
                <a:moveTo>
                  <a:pt x="90" y="96"/>
                </a:moveTo>
                <a:cubicBezTo>
                  <a:pt x="92" y="96"/>
                  <a:pt x="94" y="97"/>
                  <a:pt x="96" y="97"/>
                </a:cubicBezTo>
                <a:cubicBezTo>
                  <a:pt x="103" y="99"/>
                  <a:pt x="112" y="102"/>
                  <a:pt x="119" y="102"/>
                </a:cubicBezTo>
                <a:cubicBezTo>
                  <a:pt x="119" y="103"/>
                  <a:pt x="119" y="104"/>
                  <a:pt x="119" y="105"/>
                </a:cubicBezTo>
                <a:cubicBezTo>
                  <a:pt x="117" y="104"/>
                  <a:pt x="114" y="104"/>
                  <a:pt x="111" y="102"/>
                </a:cubicBezTo>
                <a:cubicBezTo>
                  <a:pt x="106" y="101"/>
                  <a:pt x="101" y="99"/>
                  <a:pt x="96" y="98"/>
                </a:cubicBezTo>
                <a:cubicBezTo>
                  <a:pt x="94" y="97"/>
                  <a:pt x="92" y="96"/>
                  <a:pt x="90" y="96"/>
                </a:cubicBezTo>
                <a:close/>
                <a:moveTo>
                  <a:pt x="120" y="101"/>
                </a:moveTo>
                <a:cubicBezTo>
                  <a:pt x="117" y="100"/>
                  <a:pt x="114" y="100"/>
                  <a:pt x="112" y="99"/>
                </a:cubicBezTo>
                <a:cubicBezTo>
                  <a:pt x="107" y="98"/>
                  <a:pt x="102" y="96"/>
                  <a:pt x="98" y="95"/>
                </a:cubicBezTo>
                <a:cubicBezTo>
                  <a:pt x="89" y="91"/>
                  <a:pt x="78" y="89"/>
                  <a:pt x="70" y="84"/>
                </a:cubicBezTo>
                <a:cubicBezTo>
                  <a:pt x="77" y="88"/>
                  <a:pt x="87" y="90"/>
                  <a:pt x="95" y="92"/>
                </a:cubicBezTo>
                <a:cubicBezTo>
                  <a:pt x="103" y="94"/>
                  <a:pt x="113" y="95"/>
                  <a:pt x="120" y="99"/>
                </a:cubicBezTo>
                <a:cubicBezTo>
                  <a:pt x="120" y="99"/>
                  <a:pt x="120" y="100"/>
                  <a:pt x="120" y="101"/>
                </a:cubicBezTo>
                <a:close/>
                <a:moveTo>
                  <a:pt x="120" y="109"/>
                </a:moveTo>
                <a:cubicBezTo>
                  <a:pt x="116" y="107"/>
                  <a:pt x="112" y="107"/>
                  <a:pt x="108" y="105"/>
                </a:cubicBezTo>
                <a:cubicBezTo>
                  <a:pt x="103" y="103"/>
                  <a:pt x="98" y="102"/>
                  <a:pt x="93" y="100"/>
                </a:cubicBezTo>
                <a:cubicBezTo>
                  <a:pt x="88" y="99"/>
                  <a:pt x="82" y="98"/>
                  <a:pt x="76" y="95"/>
                </a:cubicBezTo>
                <a:cubicBezTo>
                  <a:pt x="84" y="97"/>
                  <a:pt x="91" y="99"/>
                  <a:pt x="98" y="101"/>
                </a:cubicBezTo>
                <a:cubicBezTo>
                  <a:pt x="102" y="102"/>
                  <a:pt x="107" y="103"/>
                  <a:pt x="111" y="105"/>
                </a:cubicBezTo>
                <a:cubicBezTo>
                  <a:pt x="114" y="106"/>
                  <a:pt x="117" y="107"/>
                  <a:pt x="120" y="107"/>
                </a:cubicBezTo>
                <a:cubicBezTo>
                  <a:pt x="120" y="107"/>
                  <a:pt x="120" y="108"/>
                  <a:pt x="120" y="109"/>
                </a:cubicBezTo>
                <a:close/>
                <a:moveTo>
                  <a:pt x="122" y="113"/>
                </a:moveTo>
                <a:cubicBezTo>
                  <a:pt x="118" y="111"/>
                  <a:pt x="114" y="110"/>
                  <a:pt x="110" y="109"/>
                </a:cubicBezTo>
                <a:cubicBezTo>
                  <a:pt x="106" y="108"/>
                  <a:pt x="102" y="106"/>
                  <a:pt x="98" y="104"/>
                </a:cubicBezTo>
                <a:cubicBezTo>
                  <a:pt x="102" y="105"/>
                  <a:pt x="106" y="107"/>
                  <a:pt x="110" y="108"/>
                </a:cubicBezTo>
                <a:cubicBezTo>
                  <a:pt x="114" y="109"/>
                  <a:pt x="117" y="110"/>
                  <a:pt x="121" y="110"/>
                </a:cubicBezTo>
                <a:cubicBezTo>
                  <a:pt x="121" y="111"/>
                  <a:pt x="121" y="112"/>
                  <a:pt x="122" y="113"/>
                </a:cubicBezTo>
                <a:close/>
                <a:moveTo>
                  <a:pt x="123" y="116"/>
                </a:moveTo>
                <a:cubicBezTo>
                  <a:pt x="114" y="112"/>
                  <a:pt x="105" y="110"/>
                  <a:pt x="96" y="108"/>
                </a:cubicBezTo>
                <a:cubicBezTo>
                  <a:pt x="85" y="105"/>
                  <a:pt x="74" y="102"/>
                  <a:pt x="64" y="99"/>
                </a:cubicBezTo>
                <a:cubicBezTo>
                  <a:pt x="64" y="99"/>
                  <a:pt x="64" y="99"/>
                  <a:pt x="64" y="99"/>
                </a:cubicBezTo>
                <a:cubicBezTo>
                  <a:pt x="64" y="98"/>
                  <a:pt x="64" y="98"/>
                  <a:pt x="64" y="98"/>
                </a:cubicBezTo>
                <a:cubicBezTo>
                  <a:pt x="75" y="101"/>
                  <a:pt x="86" y="105"/>
                  <a:pt x="97" y="108"/>
                </a:cubicBezTo>
                <a:cubicBezTo>
                  <a:pt x="101" y="109"/>
                  <a:pt x="107" y="110"/>
                  <a:pt x="111" y="112"/>
                </a:cubicBezTo>
                <a:cubicBezTo>
                  <a:pt x="115" y="113"/>
                  <a:pt x="119" y="114"/>
                  <a:pt x="122" y="114"/>
                </a:cubicBezTo>
                <a:cubicBezTo>
                  <a:pt x="123" y="115"/>
                  <a:pt x="123" y="116"/>
                  <a:pt x="123" y="116"/>
                </a:cubicBezTo>
                <a:close/>
                <a:moveTo>
                  <a:pt x="124" y="120"/>
                </a:moveTo>
                <a:cubicBezTo>
                  <a:pt x="116" y="116"/>
                  <a:pt x="107" y="113"/>
                  <a:pt x="98" y="110"/>
                </a:cubicBezTo>
                <a:cubicBezTo>
                  <a:pt x="91" y="108"/>
                  <a:pt x="84" y="105"/>
                  <a:pt x="76" y="103"/>
                </a:cubicBezTo>
                <a:cubicBezTo>
                  <a:pt x="77" y="103"/>
                  <a:pt x="78" y="104"/>
                  <a:pt x="79" y="104"/>
                </a:cubicBezTo>
                <a:cubicBezTo>
                  <a:pt x="84" y="105"/>
                  <a:pt x="89" y="107"/>
                  <a:pt x="94" y="108"/>
                </a:cubicBezTo>
                <a:cubicBezTo>
                  <a:pt x="104" y="111"/>
                  <a:pt x="114" y="113"/>
                  <a:pt x="123" y="117"/>
                </a:cubicBezTo>
                <a:cubicBezTo>
                  <a:pt x="124" y="118"/>
                  <a:pt x="124" y="119"/>
                  <a:pt x="124" y="120"/>
                </a:cubicBezTo>
                <a:close/>
                <a:moveTo>
                  <a:pt x="71" y="110"/>
                </a:moveTo>
                <a:cubicBezTo>
                  <a:pt x="78" y="112"/>
                  <a:pt x="84" y="114"/>
                  <a:pt x="90" y="115"/>
                </a:cubicBezTo>
                <a:cubicBezTo>
                  <a:pt x="97" y="117"/>
                  <a:pt x="103" y="119"/>
                  <a:pt x="109" y="121"/>
                </a:cubicBezTo>
                <a:cubicBezTo>
                  <a:pt x="112" y="122"/>
                  <a:pt x="115" y="123"/>
                  <a:pt x="118" y="124"/>
                </a:cubicBezTo>
                <a:cubicBezTo>
                  <a:pt x="120" y="125"/>
                  <a:pt x="122" y="126"/>
                  <a:pt x="124" y="126"/>
                </a:cubicBezTo>
                <a:cubicBezTo>
                  <a:pt x="124" y="127"/>
                  <a:pt x="123" y="128"/>
                  <a:pt x="123" y="129"/>
                </a:cubicBezTo>
                <a:cubicBezTo>
                  <a:pt x="114" y="125"/>
                  <a:pt x="104" y="122"/>
                  <a:pt x="94" y="119"/>
                </a:cubicBezTo>
                <a:cubicBezTo>
                  <a:pt x="88" y="117"/>
                  <a:pt x="83" y="115"/>
                  <a:pt x="77" y="114"/>
                </a:cubicBezTo>
                <a:cubicBezTo>
                  <a:pt x="72" y="112"/>
                  <a:pt x="67" y="111"/>
                  <a:pt x="63" y="109"/>
                </a:cubicBezTo>
                <a:cubicBezTo>
                  <a:pt x="63" y="109"/>
                  <a:pt x="63" y="108"/>
                  <a:pt x="63" y="108"/>
                </a:cubicBezTo>
                <a:cubicBezTo>
                  <a:pt x="65" y="109"/>
                  <a:pt x="68" y="110"/>
                  <a:pt x="71" y="110"/>
                </a:cubicBezTo>
                <a:close/>
                <a:moveTo>
                  <a:pt x="124" y="125"/>
                </a:moveTo>
                <a:cubicBezTo>
                  <a:pt x="120" y="123"/>
                  <a:pt x="116" y="121"/>
                  <a:pt x="111" y="120"/>
                </a:cubicBezTo>
                <a:cubicBezTo>
                  <a:pt x="106" y="118"/>
                  <a:pt x="101" y="116"/>
                  <a:pt x="96" y="114"/>
                </a:cubicBezTo>
                <a:cubicBezTo>
                  <a:pt x="91" y="112"/>
                  <a:pt x="85" y="111"/>
                  <a:pt x="80" y="109"/>
                </a:cubicBezTo>
                <a:cubicBezTo>
                  <a:pt x="79" y="109"/>
                  <a:pt x="78" y="108"/>
                  <a:pt x="78" y="108"/>
                </a:cubicBezTo>
                <a:cubicBezTo>
                  <a:pt x="78" y="108"/>
                  <a:pt x="78" y="108"/>
                  <a:pt x="78" y="108"/>
                </a:cubicBezTo>
                <a:cubicBezTo>
                  <a:pt x="83" y="110"/>
                  <a:pt x="89" y="111"/>
                  <a:pt x="94" y="112"/>
                </a:cubicBezTo>
                <a:cubicBezTo>
                  <a:pt x="104" y="115"/>
                  <a:pt x="114" y="120"/>
                  <a:pt x="124" y="122"/>
                </a:cubicBezTo>
                <a:cubicBezTo>
                  <a:pt x="124" y="123"/>
                  <a:pt x="124" y="124"/>
                  <a:pt x="124" y="125"/>
                </a:cubicBezTo>
                <a:close/>
                <a:moveTo>
                  <a:pt x="124" y="133"/>
                </a:moveTo>
                <a:cubicBezTo>
                  <a:pt x="121" y="131"/>
                  <a:pt x="118" y="130"/>
                  <a:pt x="115" y="129"/>
                </a:cubicBezTo>
                <a:cubicBezTo>
                  <a:pt x="118" y="130"/>
                  <a:pt x="121" y="130"/>
                  <a:pt x="123" y="131"/>
                </a:cubicBezTo>
                <a:cubicBezTo>
                  <a:pt x="123" y="131"/>
                  <a:pt x="123" y="131"/>
                  <a:pt x="123" y="131"/>
                </a:cubicBezTo>
                <a:cubicBezTo>
                  <a:pt x="123" y="132"/>
                  <a:pt x="124" y="133"/>
                  <a:pt x="124" y="133"/>
                </a:cubicBezTo>
                <a:close/>
                <a:moveTo>
                  <a:pt x="126" y="138"/>
                </a:moveTo>
                <a:cubicBezTo>
                  <a:pt x="118" y="134"/>
                  <a:pt x="109" y="130"/>
                  <a:pt x="101" y="127"/>
                </a:cubicBezTo>
                <a:cubicBezTo>
                  <a:pt x="105" y="128"/>
                  <a:pt x="109" y="130"/>
                  <a:pt x="113" y="131"/>
                </a:cubicBezTo>
                <a:cubicBezTo>
                  <a:pt x="117" y="133"/>
                  <a:pt x="120" y="135"/>
                  <a:pt x="125" y="136"/>
                </a:cubicBezTo>
                <a:cubicBezTo>
                  <a:pt x="125" y="136"/>
                  <a:pt x="125" y="137"/>
                  <a:pt x="126" y="138"/>
                </a:cubicBezTo>
                <a:cubicBezTo>
                  <a:pt x="126" y="138"/>
                  <a:pt x="126" y="138"/>
                  <a:pt x="126" y="138"/>
                </a:cubicBezTo>
                <a:close/>
                <a:moveTo>
                  <a:pt x="127" y="141"/>
                </a:moveTo>
                <a:cubicBezTo>
                  <a:pt x="123" y="139"/>
                  <a:pt x="119" y="139"/>
                  <a:pt x="115" y="137"/>
                </a:cubicBezTo>
                <a:cubicBezTo>
                  <a:pt x="109" y="134"/>
                  <a:pt x="103" y="132"/>
                  <a:pt x="97" y="130"/>
                </a:cubicBezTo>
                <a:cubicBezTo>
                  <a:pt x="94" y="129"/>
                  <a:pt x="91" y="128"/>
                  <a:pt x="88" y="127"/>
                </a:cubicBezTo>
                <a:cubicBezTo>
                  <a:pt x="90" y="127"/>
                  <a:pt x="92" y="128"/>
                  <a:pt x="94" y="128"/>
                </a:cubicBezTo>
                <a:cubicBezTo>
                  <a:pt x="101" y="130"/>
                  <a:pt x="108" y="132"/>
                  <a:pt x="115" y="135"/>
                </a:cubicBezTo>
                <a:cubicBezTo>
                  <a:pt x="119" y="137"/>
                  <a:pt x="123" y="139"/>
                  <a:pt x="127" y="140"/>
                </a:cubicBezTo>
                <a:cubicBezTo>
                  <a:pt x="127" y="140"/>
                  <a:pt x="127" y="141"/>
                  <a:pt x="127" y="141"/>
                </a:cubicBezTo>
                <a:close/>
                <a:moveTo>
                  <a:pt x="129" y="147"/>
                </a:moveTo>
                <a:cubicBezTo>
                  <a:pt x="125" y="144"/>
                  <a:pt x="121" y="143"/>
                  <a:pt x="116" y="141"/>
                </a:cubicBezTo>
                <a:cubicBezTo>
                  <a:pt x="110" y="139"/>
                  <a:pt x="103" y="136"/>
                  <a:pt x="96" y="134"/>
                </a:cubicBezTo>
                <a:cubicBezTo>
                  <a:pt x="96" y="133"/>
                  <a:pt x="95" y="133"/>
                  <a:pt x="95" y="133"/>
                </a:cubicBezTo>
                <a:cubicBezTo>
                  <a:pt x="101" y="135"/>
                  <a:pt x="107" y="137"/>
                  <a:pt x="113" y="139"/>
                </a:cubicBezTo>
                <a:cubicBezTo>
                  <a:pt x="118" y="140"/>
                  <a:pt x="123" y="142"/>
                  <a:pt x="128" y="143"/>
                </a:cubicBezTo>
                <a:cubicBezTo>
                  <a:pt x="129" y="144"/>
                  <a:pt x="129" y="145"/>
                  <a:pt x="129" y="147"/>
                </a:cubicBezTo>
                <a:close/>
                <a:moveTo>
                  <a:pt x="81" y="129"/>
                </a:moveTo>
                <a:cubicBezTo>
                  <a:pt x="85" y="130"/>
                  <a:pt x="89" y="132"/>
                  <a:pt x="93" y="133"/>
                </a:cubicBezTo>
                <a:cubicBezTo>
                  <a:pt x="100" y="135"/>
                  <a:pt x="106" y="138"/>
                  <a:pt x="113" y="141"/>
                </a:cubicBezTo>
                <a:cubicBezTo>
                  <a:pt x="118" y="143"/>
                  <a:pt x="124" y="144"/>
                  <a:pt x="130" y="147"/>
                </a:cubicBezTo>
                <a:cubicBezTo>
                  <a:pt x="130" y="147"/>
                  <a:pt x="130" y="147"/>
                  <a:pt x="130" y="147"/>
                </a:cubicBezTo>
                <a:cubicBezTo>
                  <a:pt x="124" y="144"/>
                  <a:pt x="118" y="143"/>
                  <a:pt x="112" y="141"/>
                </a:cubicBezTo>
                <a:cubicBezTo>
                  <a:pt x="106" y="139"/>
                  <a:pt x="100" y="137"/>
                  <a:pt x="93" y="135"/>
                </a:cubicBezTo>
                <a:cubicBezTo>
                  <a:pt x="87" y="132"/>
                  <a:pt x="80" y="130"/>
                  <a:pt x="73" y="128"/>
                </a:cubicBezTo>
                <a:cubicBezTo>
                  <a:pt x="67" y="126"/>
                  <a:pt x="62" y="124"/>
                  <a:pt x="56" y="122"/>
                </a:cubicBezTo>
                <a:cubicBezTo>
                  <a:pt x="56" y="121"/>
                  <a:pt x="56" y="121"/>
                  <a:pt x="56" y="120"/>
                </a:cubicBezTo>
                <a:cubicBezTo>
                  <a:pt x="58" y="121"/>
                  <a:pt x="60" y="121"/>
                  <a:pt x="62" y="122"/>
                </a:cubicBezTo>
                <a:cubicBezTo>
                  <a:pt x="62" y="122"/>
                  <a:pt x="63" y="122"/>
                  <a:pt x="63" y="122"/>
                </a:cubicBezTo>
                <a:cubicBezTo>
                  <a:pt x="67" y="124"/>
                  <a:pt x="70" y="125"/>
                  <a:pt x="73" y="126"/>
                </a:cubicBezTo>
                <a:cubicBezTo>
                  <a:pt x="76" y="127"/>
                  <a:pt x="78" y="128"/>
                  <a:pt x="81" y="129"/>
                </a:cubicBezTo>
                <a:close/>
                <a:moveTo>
                  <a:pt x="74" y="129"/>
                </a:moveTo>
                <a:cubicBezTo>
                  <a:pt x="75" y="129"/>
                  <a:pt x="76" y="129"/>
                  <a:pt x="76" y="130"/>
                </a:cubicBezTo>
                <a:cubicBezTo>
                  <a:pt x="76" y="130"/>
                  <a:pt x="76" y="130"/>
                  <a:pt x="75" y="129"/>
                </a:cubicBezTo>
                <a:cubicBezTo>
                  <a:pt x="72" y="128"/>
                  <a:pt x="69" y="127"/>
                  <a:pt x="65" y="126"/>
                </a:cubicBezTo>
                <a:cubicBezTo>
                  <a:pt x="68" y="127"/>
                  <a:pt x="71" y="128"/>
                  <a:pt x="74" y="129"/>
                </a:cubicBezTo>
                <a:close/>
                <a:moveTo>
                  <a:pt x="131" y="152"/>
                </a:moveTo>
                <a:cubicBezTo>
                  <a:pt x="120" y="146"/>
                  <a:pt x="107" y="142"/>
                  <a:pt x="96" y="137"/>
                </a:cubicBezTo>
                <a:cubicBezTo>
                  <a:pt x="91" y="135"/>
                  <a:pt x="87" y="133"/>
                  <a:pt x="82" y="132"/>
                </a:cubicBezTo>
                <a:cubicBezTo>
                  <a:pt x="86" y="133"/>
                  <a:pt x="91" y="134"/>
                  <a:pt x="95" y="136"/>
                </a:cubicBezTo>
                <a:cubicBezTo>
                  <a:pt x="102" y="138"/>
                  <a:pt x="108" y="140"/>
                  <a:pt x="115" y="143"/>
                </a:cubicBezTo>
                <a:cubicBezTo>
                  <a:pt x="119" y="144"/>
                  <a:pt x="122" y="145"/>
                  <a:pt x="126" y="146"/>
                </a:cubicBezTo>
                <a:cubicBezTo>
                  <a:pt x="127" y="147"/>
                  <a:pt x="128" y="148"/>
                  <a:pt x="130" y="148"/>
                </a:cubicBezTo>
                <a:cubicBezTo>
                  <a:pt x="130" y="149"/>
                  <a:pt x="131" y="151"/>
                  <a:pt x="131" y="152"/>
                </a:cubicBezTo>
                <a:close/>
                <a:moveTo>
                  <a:pt x="63" y="129"/>
                </a:moveTo>
                <a:cubicBezTo>
                  <a:pt x="67" y="130"/>
                  <a:pt x="70" y="131"/>
                  <a:pt x="73" y="132"/>
                </a:cubicBezTo>
                <a:cubicBezTo>
                  <a:pt x="80" y="134"/>
                  <a:pt x="87" y="137"/>
                  <a:pt x="93" y="140"/>
                </a:cubicBezTo>
                <a:cubicBezTo>
                  <a:pt x="100" y="142"/>
                  <a:pt x="107" y="145"/>
                  <a:pt x="114" y="148"/>
                </a:cubicBezTo>
                <a:cubicBezTo>
                  <a:pt x="120" y="150"/>
                  <a:pt x="126" y="152"/>
                  <a:pt x="132" y="155"/>
                </a:cubicBezTo>
                <a:cubicBezTo>
                  <a:pt x="132" y="156"/>
                  <a:pt x="132" y="157"/>
                  <a:pt x="132" y="158"/>
                </a:cubicBezTo>
                <a:cubicBezTo>
                  <a:pt x="121" y="152"/>
                  <a:pt x="109" y="147"/>
                  <a:pt x="97" y="142"/>
                </a:cubicBezTo>
                <a:cubicBezTo>
                  <a:pt x="90" y="139"/>
                  <a:pt x="84" y="137"/>
                  <a:pt x="77" y="134"/>
                </a:cubicBezTo>
                <a:cubicBezTo>
                  <a:pt x="71" y="132"/>
                  <a:pt x="64" y="130"/>
                  <a:pt x="58" y="127"/>
                </a:cubicBezTo>
                <a:cubicBezTo>
                  <a:pt x="54" y="124"/>
                  <a:pt x="62" y="128"/>
                  <a:pt x="63" y="129"/>
                </a:cubicBezTo>
                <a:close/>
                <a:moveTo>
                  <a:pt x="133" y="163"/>
                </a:moveTo>
                <a:cubicBezTo>
                  <a:pt x="128" y="160"/>
                  <a:pt x="122" y="159"/>
                  <a:pt x="117" y="157"/>
                </a:cubicBezTo>
                <a:cubicBezTo>
                  <a:pt x="110" y="154"/>
                  <a:pt x="103" y="151"/>
                  <a:pt x="97" y="148"/>
                </a:cubicBezTo>
                <a:cubicBezTo>
                  <a:pt x="95" y="147"/>
                  <a:pt x="93" y="146"/>
                  <a:pt x="90" y="144"/>
                </a:cubicBezTo>
                <a:cubicBezTo>
                  <a:pt x="92" y="145"/>
                  <a:pt x="94" y="146"/>
                  <a:pt x="96" y="146"/>
                </a:cubicBezTo>
                <a:cubicBezTo>
                  <a:pt x="103" y="149"/>
                  <a:pt x="110" y="151"/>
                  <a:pt x="117" y="153"/>
                </a:cubicBezTo>
                <a:cubicBezTo>
                  <a:pt x="122" y="155"/>
                  <a:pt x="127" y="158"/>
                  <a:pt x="132" y="159"/>
                </a:cubicBezTo>
                <a:cubicBezTo>
                  <a:pt x="132" y="160"/>
                  <a:pt x="133" y="162"/>
                  <a:pt x="133" y="163"/>
                </a:cubicBezTo>
                <a:close/>
                <a:moveTo>
                  <a:pt x="129" y="162"/>
                </a:moveTo>
                <a:cubicBezTo>
                  <a:pt x="129" y="162"/>
                  <a:pt x="129" y="162"/>
                  <a:pt x="129" y="162"/>
                </a:cubicBezTo>
                <a:cubicBezTo>
                  <a:pt x="129" y="162"/>
                  <a:pt x="129" y="162"/>
                  <a:pt x="129" y="162"/>
                </a:cubicBezTo>
                <a:close/>
                <a:moveTo>
                  <a:pt x="131" y="163"/>
                </a:moveTo>
                <a:cubicBezTo>
                  <a:pt x="131" y="163"/>
                  <a:pt x="131" y="163"/>
                  <a:pt x="130" y="163"/>
                </a:cubicBezTo>
                <a:cubicBezTo>
                  <a:pt x="131" y="163"/>
                  <a:pt x="131" y="163"/>
                  <a:pt x="131" y="163"/>
                </a:cubicBezTo>
                <a:close/>
                <a:moveTo>
                  <a:pt x="133" y="164"/>
                </a:moveTo>
                <a:cubicBezTo>
                  <a:pt x="133" y="165"/>
                  <a:pt x="133" y="166"/>
                  <a:pt x="133" y="167"/>
                </a:cubicBezTo>
                <a:cubicBezTo>
                  <a:pt x="131" y="165"/>
                  <a:pt x="129" y="164"/>
                  <a:pt x="126" y="164"/>
                </a:cubicBezTo>
                <a:cubicBezTo>
                  <a:pt x="121" y="161"/>
                  <a:pt x="115" y="159"/>
                  <a:pt x="109" y="156"/>
                </a:cubicBezTo>
                <a:cubicBezTo>
                  <a:pt x="105" y="155"/>
                  <a:pt x="101" y="153"/>
                  <a:pt x="97" y="152"/>
                </a:cubicBezTo>
                <a:cubicBezTo>
                  <a:pt x="100" y="152"/>
                  <a:pt x="102" y="153"/>
                  <a:pt x="105" y="154"/>
                </a:cubicBezTo>
                <a:cubicBezTo>
                  <a:pt x="114" y="157"/>
                  <a:pt x="123" y="161"/>
                  <a:pt x="133" y="164"/>
                </a:cubicBezTo>
                <a:close/>
                <a:moveTo>
                  <a:pt x="132" y="169"/>
                </a:moveTo>
                <a:cubicBezTo>
                  <a:pt x="132" y="170"/>
                  <a:pt x="132" y="171"/>
                  <a:pt x="131" y="172"/>
                </a:cubicBezTo>
                <a:cubicBezTo>
                  <a:pt x="129" y="170"/>
                  <a:pt x="127" y="169"/>
                  <a:pt x="124" y="168"/>
                </a:cubicBezTo>
                <a:cubicBezTo>
                  <a:pt x="119" y="166"/>
                  <a:pt x="115" y="163"/>
                  <a:pt x="110" y="161"/>
                </a:cubicBezTo>
                <a:cubicBezTo>
                  <a:pt x="105" y="159"/>
                  <a:pt x="100" y="158"/>
                  <a:pt x="96" y="156"/>
                </a:cubicBezTo>
                <a:cubicBezTo>
                  <a:pt x="95" y="156"/>
                  <a:pt x="94" y="155"/>
                  <a:pt x="93" y="155"/>
                </a:cubicBezTo>
                <a:cubicBezTo>
                  <a:pt x="97" y="156"/>
                  <a:pt x="102" y="158"/>
                  <a:pt x="106" y="159"/>
                </a:cubicBezTo>
                <a:cubicBezTo>
                  <a:pt x="111" y="161"/>
                  <a:pt x="116" y="162"/>
                  <a:pt x="121" y="164"/>
                </a:cubicBezTo>
                <a:cubicBezTo>
                  <a:pt x="125" y="165"/>
                  <a:pt x="129" y="167"/>
                  <a:pt x="132" y="169"/>
                </a:cubicBezTo>
                <a:close/>
                <a:moveTo>
                  <a:pt x="90" y="159"/>
                </a:moveTo>
                <a:cubicBezTo>
                  <a:pt x="93" y="160"/>
                  <a:pt x="96" y="160"/>
                  <a:pt x="98" y="161"/>
                </a:cubicBezTo>
                <a:cubicBezTo>
                  <a:pt x="103" y="162"/>
                  <a:pt x="107" y="164"/>
                  <a:pt x="111" y="166"/>
                </a:cubicBezTo>
                <a:cubicBezTo>
                  <a:pt x="117" y="169"/>
                  <a:pt x="124" y="172"/>
                  <a:pt x="131" y="173"/>
                </a:cubicBezTo>
                <a:cubicBezTo>
                  <a:pt x="130" y="174"/>
                  <a:pt x="128" y="175"/>
                  <a:pt x="126" y="176"/>
                </a:cubicBezTo>
                <a:cubicBezTo>
                  <a:pt x="120" y="177"/>
                  <a:pt x="114" y="174"/>
                  <a:pt x="110" y="170"/>
                </a:cubicBezTo>
                <a:cubicBezTo>
                  <a:pt x="111" y="171"/>
                  <a:pt x="111" y="171"/>
                  <a:pt x="112" y="171"/>
                </a:cubicBezTo>
                <a:cubicBezTo>
                  <a:pt x="113" y="172"/>
                  <a:pt x="114" y="172"/>
                  <a:pt x="116" y="172"/>
                </a:cubicBezTo>
                <a:cubicBezTo>
                  <a:pt x="116" y="172"/>
                  <a:pt x="119" y="174"/>
                  <a:pt x="119" y="174"/>
                </a:cubicBezTo>
                <a:cubicBezTo>
                  <a:pt x="119" y="174"/>
                  <a:pt x="119" y="175"/>
                  <a:pt x="119" y="175"/>
                </a:cubicBezTo>
                <a:cubicBezTo>
                  <a:pt x="120" y="175"/>
                  <a:pt x="120" y="175"/>
                  <a:pt x="120" y="175"/>
                </a:cubicBezTo>
                <a:cubicBezTo>
                  <a:pt x="120" y="175"/>
                  <a:pt x="121" y="175"/>
                  <a:pt x="120" y="175"/>
                </a:cubicBezTo>
                <a:cubicBezTo>
                  <a:pt x="119" y="173"/>
                  <a:pt x="117" y="172"/>
                  <a:pt x="115" y="171"/>
                </a:cubicBezTo>
                <a:cubicBezTo>
                  <a:pt x="113" y="171"/>
                  <a:pt x="111" y="170"/>
                  <a:pt x="109" y="169"/>
                </a:cubicBezTo>
                <a:cubicBezTo>
                  <a:pt x="107" y="168"/>
                  <a:pt x="112" y="170"/>
                  <a:pt x="112" y="170"/>
                </a:cubicBezTo>
                <a:cubicBezTo>
                  <a:pt x="115" y="171"/>
                  <a:pt x="119" y="173"/>
                  <a:pt x="122" y="174"/>
                </a:cubicBezTo>
                <a:cubicBezTo>
                  <a:pt x="124" y="175"/>
                  <a:pt x="126" y="175"/>
                  <a:pt x="128" y="175"/>
                </a:cubicBezTo>
                <a:cubicBezTo>
                  <a:pt x="128" y="175"/>
                  <a:pt x="128" y="174"/>
                  <a:pt x="128" y="174"/>
                </a:cubicBezTo>
                <a:cubicBezTo>
                  <a:pt x="126" y="172"/>
                  <a:pt x="123" y="172"/>
                  <a:pt x="120" y="171"/>
                </a:cubicBezTo>
                <a:cubicBezTo>
                  <a:pt x="117" y="169"/>
                  <a:pt x="114" y="168"/>
                  <a:pt x="111" y="166"/>
                </a:cubicBezTo>
                <a:cubicBezTo>
                  <a:pt x="107" y="165"/>
                  <a:pt x="103" y="163"/>
                  <a:pt x="98" y="162"/>
                </a:cubicBezTo>
                <a:cubicBezTo>
                  <a:pt x="96" y="161"/>
                  <a:pt x="94" y="160"/>
                  <a:pt x="92" y="160"/>
                </a:cubicBezTo>
                <a:cubicBezTo>
                  <a:pt x="91" y="160"/>
                  <a:pt x="91" y="159"/>
                  <a:pt x="90" y="159"/>
                </a:cubicBezTo>
                <a:close/>
                <a:moveTo>
                  <a:pt x="96" y="162"/>
                </a:moveTo>
                <a:cubicBezTo>
                  <a:pt x="97" y="162"/>
                  <a:pt x="99" y="162"/>
                  <a:pt x="100" y="163"/>
                </a:cubicBezTo>
                <a:cubicBezTo>
                  <a:pt x="106" y="165"/>
                  <a:pt x="111" y="167"/>
                  <a:pt x="117" y="170"/>
                </a:cubicBezTo>
                <a:cubicBezTo>
                  <a:pt x="119" y="171"/>
                  <a:pt x="121" y="172"/>
                  <a:pt x="124" y="173"/>
                </a:cubicBezTo>
                <a:cubicBezTo>
                  <a:pt x="128" y="174"/>
                  <a:pt x="125" y="174"/>
                  <a:pt x="124" y="174"/>
                </a:cubicBezTo>
                <a:cubicBezTo>
                  <a:pt x="122" y="173"/>
                  <a:pt x="121" y="173"/>
                  <a:pt x="120" y="172"/>
                </a:cubicBezTo>
                <a:cubicBezTo>
                  <a:pt x="116" y="171"/>
                  <a:pt x="112" y="169"/>
                  <a:pt x="107" y="168"/>
                </a:cubicBezTo>
                <a:cubicBezTo>
                  <a:pt x="107" y="168"/>
                  <a:pt x="107" y="168"/>
                  <a:pt x="107" y="168"/>
                </a:cubicBezTo>
                <a:cubicBezTo>
                  <a:pt x="103" y="166"/>
                  <a:pt x="100" y="164"/>
                  <a:pt x="96" y="162"/>
                </a:cubicBezTo>
                <a:close/>
                <a:moveTo>
                  <a:pt x="80" y="150"/>
                </a:moveTo>
                <a:cubicBezTo>
                  <a:pt x="87" y="154"/>
                  <a:pt x="96" y="157"/>
                  <a:pt x="104" y="160"/>
                </a:cubicBezTo>
                <a:cubicBezTo>
                  <a:pt x="112" y="163"/>
                  <a:pt x="119" y="167"/>
                  <a:pt x="127" y="170"/>
                </a:cubicBezTo>
                <a:cubicBezTo>
                  <a:pt x="128" y="170"/>
                  <a:pt x="129" y="171"/>
                  <a:pt x="130" y="171"/>
                </a:cubicBezTo>
                <a:cubicBezTo>
                  <a:pt x="129" y="172"/>
                  <a:pt x="128" y="172"/>
                  <a:pt x="127" y="171"/>
                </a:cubicBezTo>
                <a:cubicBezTo>
                  <a:pt x="125" y="171"/>
                  <a:pt x="123" y="170"/>
                  <a:pt x="120" y="169"/>
                </a:cubicBezTo>
                <a:cubicBezTo>
                  <a:pt x="117" y="168"/>
                  <a:pt x="113" y="166"/>
                  <a:pt x="110" y="164"/>
                </a:cubicBezTo>
                <a:cubicBezTo>
                  <a:pt x="102" y="161"/>
                  <a:pt x="94" y="159"/>
                  <a:pt x="86" y="157"/>
                </a:cubicBezTo>
                <a:cubicBezTo>
                  <a:pt x="83" y="155"/>
                  <a:pt x="81" y="153"/>
                  <a:pt x="80" y="150"/>
                </a:cubicBezTo>
                <a:close/>
                <a:moveTo>
                  <a:pt x="79" y="146"/>
                </a:moveTo>
                <a:cubicBezTo>
                  <a:pt x="79" y="145"/>
                  <a:pt x="79" y="145"/>
                  <a:pt x="79" y="144"/>
                </a:cubicBezTo>
                <a:cubicBezTo>
                  <a:pt x="80" y="145"/>
                  <a:pt x="82" y="146"/>
                  <a:pt x="84" y="147"/>
                </a:cubicBezTo>
                <a:cubicBezTo>
                  <a:pt x="84" y="147"/>
                  <a:pt x="85" y="147"/>
                  <a:pt x="86" y="148"/>
                </a:cubicBezTo>
                <a:cubicBezTo>
                  <a:pt x="90" y="150"/>
                  <a:pt x="95" y="151"/>
                  <a:pt x="99" y="153"/>
                </a:cubicBezTo>
                <a:cubicBezTo>
                  <a:pt x="109" y="157"/>
                  <a:pt x="119" y="161"/>
                  <a:pt x="129" y="166"/>
                </a:cubicBezTo>
                <a:cubicBezTo>
                  <a:pt x="130" y="166"/>
                  <a:pt x="131" y="168"/>
                  <a:pt x="132" y="168"/>
                </a:cubicBezTo>
                <a:cubicBezTo>
                  <a:pt x="130" y="167"/>
                  <a:pt x="129" y="167"/>
                  <a:pt x="128" y="166"/>
                </a:cubicBezTo>
                <a:cubicBezTo>
                  <a:pt x="126" y="165"/>
                  <a:pt x="125" y="164"/>
                  <a:pt x="123" y="164"/>
                </a:cubicBezTo>
                <a:cubicBezTo>
                  <a:pt x="118" y="162"/>
                  <a:pt x="113" y="160"/>
                  <a:pt x="108" y="159"/>
                </a:cubicBezTo>
                <a:cubicBezTo>
                  <a:pt x="99" y="156"/>
                  <a:pt x="89" y="154"/>
                  <a:pt x="80" y="150"/>
                </a:cubicBezTo>
                <a:cubicBezTo>
                  <a:pt x="80" y="150"/>
                  <a:pt x="80" y="150"/>
                  <a:pt x="79" y="150"/>
                </a:cubicBezTo>
                <a:cubicBezTo>
                  <a:pt x="79" y="149"/>
                  <a:pt x="79" y="147"/>
                  <a:pt x="79" y="146"/>
                </a:cubicBezTo>
                <a:close/>
                <a:moveTo>
                  <a:pt x="78" y="141"/>
                </a:moveTo>
                <a:cubicBezTo>
                  <a:pt x="78" y="141"/>
                  <a:pt x="78" y="141"/>
                  <a:pt x="78" y="141"/>
                </a:cubicBezTo>
                <a:cubicBezTo>
                  <a:pt x="81" y="142"/>
                  <a:pt x="83" y="142"/>
                  <a:pt x="86" y="143"/>
                </a:cubicBezTo>
                <a:cubicBezTo>
                  <a:pt x="87" y="144"/>
                  <a:pt x="89" y="144"/>
                  <a:pt x="90" y="145"/>
                </a:cubicBezTo>
                <a:cubicBezTo>
                  <a:pt x="99" y="150"/>
                  <a:pt x="108" y="154"/>
                  <a:pt x="117" y="158"/>
                </a:cubicBezTo>
                <a:cubicBezTo>
                  <a:pt x="108" y="154"/>
                  <a:pt x="98" y="151"/>
                  <a:pt x="88" y="148"/>
                </a:cubicBezTo>
                <a:cubicBezTo>
                  <a:pt x="86" y="147"/>
                  <a:pt x="83" y="146"/>
                  <a:pt x="81" y="145"/>
                </a:cubicBezTo>
                <a:cubicBezTo>
                  <a:pt x="81" y="144"/>
                  <a:pt x="80" y="144"/>
                  <a:pt x="80" y="144"/>
                </a:cubicBezTo>
                <a:cubicBezTo>
                  <a:pt x="80" y="144"/>
                  <a:pt x="79" y="144"/>
                  <a:pt x="79" y="143"/>
                </a:cubicBezTo>
                <a:cubicBezTo>
                  <a:pt x="79" y="142"/>
                  <a:pt x="78" y="141"/>
                  <a:pt x="78" y="141"/>
                </a:cubicBezTo>
                <a:close/>
                <a:moveTo>
                  <a:pt x="77" y="139"/>
                </a:moveTo>
                <a:cubicBezTo>
                  <a:pt x="79" y="140"/>
                  <a:pt x="81" y="141"/>
                  <a:pt x="83" y="142"/>
                </a:cubicBezTo>
                <a:cubicBezTo>
                  <a:pt x="81" y="141"/>
                  <a:pt x="79" y="140"/>
                  <a:pt x="78" y="140"/>
                </a:cubicBezTo>
                <a:cubicBezTo>
                  <a:pt x="77" y="139"/>
                  <a:pt x="77" y="139"/>
                  <a:pt x="77" y="139"/>
                </a:cubicBezTo>
                <a:close/>
                <a:moveTo>
                  <a:pt x="58" y="127"/>
                </a:moveTo>
                <a:cubicBezTo>
                  <a:pt x="62" y="129"/>
                  <a:pt x="66" y="131"/>
                  <a:pt x="71" y="132"/>
                </a:cubicBezTo>
                <a:cubicBezTo>
                  <a:pt x="77" y="135"/>
                  <a:pt x="84" y="137"/>
                  <a:pt x="90" y="140"/>
                </a:cubicBezTo>
                <a:cubicBezTo>
                  <a:pt x="104" y="146"/>
                  <a:pt x="118" y="151"/>
                  <a:pt x="130" y="158"/>
                </a:cubicBezTo>
                <a:cubicBezTo>
                  <a:pt x="131" y="158"/>
                  <a:pt x="132" y="158"/>
                  <a:pt x="132" y="158"/>
                </a:cubicBezTo>
                <a:cubicBezTo>
                  <a:pt x="132" y="158"/>
                  <a:pt x="132" y="158"/>
                  <a:pt x="131" y="158"/>
                </a:cubicBezTo>
                <a:cubicBezTo>
                  <a:pt x="129" y="157"/>
                  <a:pt x="128" y="157"/>
                  <a:pt x="126" y="156"/>
                </a:cubicBezTo>
                <a:cubicBezTo>
                  <a:pt x="123" y="155"/>
                  <a:pt x="120" y="154"/>
                  <a:pt x="117" y="153"/>
                </a:cubicBezTo>
                <a:cubicBezTo>
                  <a:pt x="110" y="150"/>
                  <a:pt x="103" y="148"/>
                  <a:pt x="96" y="146"/>
                </a:cubicBezTo>
                <a:cubicBezTo>
                  <a:pt x="93" y="145"/>
                  <a:pt x="91" y="144"/>
                  <a:pt x="88" y="143"/>
                </a:cubicBezTo>
                <a:cubicBezTo>
                  <a:pt x="84" y="141"/>
                  <a:pt x="81" y="140"/>
                  <a:pt x="78" y="138"/>
                </a:cubicBezTo>
                <a:cubicBezTo>
                  <a:pt x="77" y="138"/>
                  <a:pt x="76" y="137"/>
                  <a:pt x="75" y="137"/>
                </a:cubicBezTo>
                <a:cubicBezTo>
                  <a:pt x="75" y="137"/>
                  <a:pt x="75" y="137"/>
                  <a:pt x="75" y="136"/>
                </a:cubicBezTo>
                <a:cubicBezTo>
                  <a:pt x="71" y="133"/>
                  <a:pt x="62" y="132"/>
                  <a:pt x="58" y="127"/>
                </a:cubicBezTo>
                <a:close/>
                <a:moveTo>
                  <a:pt x="56" y="123"/>
                </a:moveTo>
                <a:cubicBezTo>
                  <a:pt x="56" y="123"/>
                  <a:pt x="56" y="123"/>
                  <a:pt x="57" y="123"/>
                </a:cubicBezTo>
                <a:cubicBezTo>
                  <a:pt x="57" y="123"/>
                  <a:pt x="57" y="123"/>
                  <a:pt x="57" y="123"/>
                </a:cubicBezTo>
                <a:cubicBezTo>
                  <a:pt x="63" y="125"/>
                  <a:pt x="68" y="128"/>
                  <a:pt x="74" y="130"/>
                </a:cubicBezTo>
                <a:cubicBezTo>
                  <a:pt x="80" y="132"/>
                  <a:pt x="87" y="134"/>
                  <a:pt x="94" y="137"/>
                </a:cubicBezTo>
                <a:cubicBezTo>
                  <a:pt x="106" y="142"/>
                  <a:pt x="119" y="146"/>
                  <a:pt x="131" y="153"/>
                </a:cubicBezTo>
                <a:cubicBezTo>
                  <a:pt x="131" y="153"/>
                  <a:pt x="131" y="153"/>
                  <a:pt x="131" y="154"/>
                </a:cubicBezTo>
                <a:cubicBezTo>
                  <a:pt x="126" y="151"/>
                  <a:pt x="121" y="150"/>
                  <a:pt x="115" y="148"/>
                </a:cubicBezTo>
                <a:cubicBezTo>
                  <a:pt x="109" y="145"/>
                  <a:pt x="102" y="142"/>
                  <a:pt x="95" y="140"/>
                </a:cubicBezTo>
                <a:cubicBezTo>
                  <a:pt x="89" y="137"/>
                  <a:pt x="82" y="134"/>
                  <a:pt x="75" y="132"/>
                </a:cubicBezTo>
                <a:cubicBezTo>
                  <a:pt x="69" y="130"/>
                  <a:pt x="63" y="127"/>
                  <a:pt x="57" y="125"/>
                </a:cubicBezTo>
                <a:cubicBezTo>
                  <a:pt x="56" y="124"/>
                  <a:pt x="56" y="124"/>
                  <a:pt x="56" y="123"/>
                </a:cubicBezTo>
                <a:close/>
                <a:moveTo>
                  <a:pt x="56" y="120"/>
                </a:moveTo>
                <a:cubicBezTo>
                  <a:pt x="57" y="119"/>
                  <a:pt x="57" y="118"/>
                  <a:pt x="57" y="118"/>
                </a:cubicBezTo>
                <a:cubicBezTo>
                  <a:pt x="63" y="120"/>
                  <a:pt x="68" y="121"/>
                  <a:pt x="74" y="123"/>
                </a:cubicBezTo>
                <a:cubicBezTo>
                  <a:pt x="74" y="123"/>
                  <a:pt x="75" y="123"/>
                  <a:pt x="75" y="123"/>
                </a:cubicBezTo>
                <a:cubicBezTo>
                  <a:pt x="76" y="123"/>
                  <a:pt x="76" y="123"/>
                  <a:pt x="77" y="123"/>
                </a:cubicBezTo>
                <a:cubicBezTo>
                  <a:pt x="84" y="126"/>
                  <a:pt x="91" y="129"/>
                  <a:pt x="99" y="131"/>
                </a:cubicBezTo>
                <a:cubicBezTo>
                  <a:pt x="105" y="133"/>
                  <a:pt x="111" y="137"/>
                  <a:pt x="117" y="139"/>
                </a:cubicBezTo>
                <a:cubicBezTo>
                  <a:pt x="120" y="140"/>
                  <a:pt x="124" y="140"/>
                  <a:pt x="127" y="142"/>
                </a:cubicBezTo>
                <a:cubicBezTo>
                  <a:pt x="126" y="142"/>
                  <a:pt x="126" y="142"/>
                  <a:pt x="125" y="142"/>
                </a:cubicBezTo>
                <a:cubicBezTo>
                  <a:pt x="124" y="141"/>
                  <a:pt x="124" y="141"/>
                  <a:pt x="123" y="141"/>
                </a:cubicBezTo>
                <a:cubicBezTo>
                  <a:pt x="122" y="141"/>
                  <a:pt x="120" y="140"/>
                  <a:pt x="119" y="140"/>
                </a:cubicBezTo>
                <a:cubicBezTo>
                  <a:pt x="111" y="137"/>
                  <a:pt x="104" y="135"/>
                  <a:pt x="97" y="133"/>
                </a:cubicBezTo>
                <a:cubicBezTo>
                  <a:pt x="93" y="132"/>
                  <a:pt x="89" y="131"/>
                  <a:pt x="85" y="129"/>
                </a:cubicBezTo>
                <a:cubicBezTo>
                  <a:pt x="76" y="126"/>
                  <a:pt x="68" y="123"/>
                  <a:pt x="59" y="120"/>
                </a:cubicBezTo>
                <a:cubicBezTo>
                  <a:pt x="58" y="120"/>
                  <a:pt x="58" y="120"/>
                  <a:pt x="58" y="120"/>
                </a:cubicBezTo>
                <a:cubicBezTo>
                  <a:pt x="58" y="120"/>
                  <a:pt x="57" y="120"/>
                  <a:pt x="56" y="120"/>
                </a:cubicBezTo>
                <a:close/>
                <a:moveTo>
                  <a:pt x="60" y="118"/>
                </a:moveTo>
                <a:cubicBezTo>
                  <a:pt x="57" y="117"/>
                  <a:pt x="62" y="119"/>
                  <a:pt x="62" y="119"/>
                </a:cubicBezTo>
                <a:cubicBezTo>
                  <a:pt x="64" y="119"/>
                  <a:pt x="65" y="120"/>
                  <a:pt x="67" y="120"/>
                </a:cubicBezTo>
                <a:cubicBezTo>
                  <a:pt x="68" y="120"/>
                  <a:pt x="69" y="121"/>
                  <a:pt x="70" y="121"/>
                </a:cubicBezTo>
                <a:cubicBezTo>
                  <a:pt x="67" y="120"/>
                  <a:pt x="63" y="119"/>
                  <a:pt x="60" y="118"/>
                </a:cubicBezTo>
                <a:close/>
                <a:moveTo>
                  <a:pt x="58" y="117"/>
                </a:moveTo>
                <a:cubicBezTo>
                  <a:pt x="58" y="116"/>
                  <a:pt x="59" y="116"/>
                  <a:pt x="59" y="115"/>
                </a:cubicBezTo>
                <a:cubicBezTo>
                  <a:pt x="67" y="119"/>
                  <a:pt x="75" y="120"/>
                  <a:pt x="84" y="122"/>
                </a:cubicBezTo>
                <a:cubicBezTo>
                  <a:pt x="86" y="123"/>
                  <a:pt x="89" y="124"/>
                  <a:pt x="91" y="125"/>
                </a:cubicBezTo>
                <a:cubicBezTo>
                  <a:pt x="99" y="127"/>
                  <a:pt x="106" y="130"/>
                  <a:pt x="113" y="133"/>
                </a:cubicBezTo>
                <a:cubicBezTo>
                  <a:pt x="116" y="134"/>
                  <a:pt x="120" y="136"/>
                  <a:pt x="124" y="138"/>
                </a:cubicBezTo>
                <a:cubicBezTo>
                  <a:pt x="124" y="138"/>
                  <a:pt x="125" y="139"/>
                  <a:pt x="126" y="139"/>
                </a:cubicBezTo>
                <a:cubicBezTo>
                  <a:pt x="126" y="139"/>
                  <a:pt x="126" y="139"/>
                  <a:pt x="126" y="139"/>
                </a:cubicBezTo>
                <a:cubicBezTo>
                  <a:pt x="126" y="139"/>
                  <a:pt x="126" y="139"/>
                  <a:pt x="125" y="139"/>
                </a:cubicBezTo>
                <a:cubicBezTo>
                  <a:pt x="124" y="139"/>
                  <a:pt x="122" y="138"/>
                  <a:pt x="120" y="137"/>
                </a:cubicBezTo>
                <a:cubicBezTo>
                  <a:pt x="107" y="131"/>
                  <a:pt x="94" y="127"/>
                  <a:pt x="80" y="123"/>
                </a:cubicBezTo>
                <a:cubicBezTo>
                  <a:pt x="80" y="123"/>
                  <a:pt x="79" y="123"/>
                  <a:pt x="79" y="123"/>
                </a:cubicBezTo>
                <a:cubicBezTo>
                  <a:pt x="72" y="121"/>
                  <a:pt x="65" y="118"/>
                  <a:pt x="58" y="117"/>
                </a:cubicBezTo>
                <a:close/>
                <a:moveTo>
                  <a:pt x="61" y="115"/>
                </a:moveTo>
                <a:cubicBezTo>
                  <a:pt x="62" y="116"/>
                  <a:pt x="64" y="116"/>
                  <a:pt x="66" y="117"/>
                </a:cubicBezTo>
                <a:cubicBezTo>
                  <a:pt x="64" y="116"/>
                  <a:pt x="62" y="116"/>
                  <a:pt x="61" y="115"/>
                </a:cubicBezTo>
                <a:close/>
                <a:moveTo>
                  <a:pt x="60" y="115"/>
                </a:moveTo>
                <a:cubicBezTo>
                  <a:pt x="60" y="114"/>
                  <a:pt x="61" y="113"/>
                  <a:pt x="61" y="112"/>
                </a:cubicBezTo>
                <a:cubicBezTo>
                  <a:pt x="74" y="118"/>
                  <a:pt x="87" y="120"/>
                  <a:pt x="100" y="124"/>
                </a:cubicBezTo>
                <a:cubicBezTo>
                  <a:pt x="107" y="126"/>
                  <a:pt x="114" y="129"/>
                  <a:pt x="120" y="132"/>
                </a:cubicBezTo>
                <a:cubicBezTo>
                  <a:pt x="122" y="133"/>
                  <a:pt x="123" y="133"/>
                  <a:pt x="124" y="134"/>
                </a:cubicBezTo>
                <a:cubicBezTo>
                  <a:pt x="124" y="135"/>
                  <a:pt x="124" y="135"/>
                  <a:pt x="124" y="135"/>
                </a:cubicBezTo>
                <a:cubicBezTo>
                  <a:pt x="124" y="135"/>
                  <a:pt x="123" y="135"/>
                  <a:pt x="123" y="134"/>
                </a:cubicBezTo>
                <a:cubicBezTo>
                  <a:pt x="120" y="133"/>
                  <a:pt x="117" y="132"/>
                  <a:pt x="114" y="131"/>
                </a:cubicBezTo>
                <a:cubicBezTo>
                  <a:pt x="102" y="126"/>
                  <a:pt x="90" y="123"/>
                  <a:pt x="77" y="120"/>
                </a:cubicBezTo>
                <a:cubicBezTo>
                  <a:pt x="77" y="120"/>
                  <a:pt x="76" y="120"/>
                  <a:pt x="76" y="119"/>
                </a:cubicBezTo>
                <a:cubicBezTo>
                  <a:pt x="70" y="118"/>
                  <a:pt x="65" y="116"/>
                  <a:pt x="60" y="115"/>
                </a:cubicBezTo>
                <a:close/>
                <a:moveTo>
                  <a:pt x="73" y="116"/>
                </a:moveTo>
                <a:cubicBezTo>
                  <a:pt x="74" y="116"/>
                  <a:pt x="75" y="116"/>
                  <a:pt x="76" y="117"/>
                </a:cubicBezTo>
                <a:cubicBezTo>
                  <a:pt x="80" y="118"/>
                  <a:pt x="83" y="119"/>
                  <a:pt x="87" y="120"/>
                </a:cubicBezTo>
                <a:cubicBezTo>
                  <a:pt x="82" y="118"/>
                  <a:pt x="78" y="117"/>
                  <a:pt x="73" y="116"/>
                </a:cubicBezTo>
                <a:close/>
                <a:moveTo>
                  <a:pt x="62" y="111"/>
                </a:moveTo>
                <a:cubicBezTo>
                  <a:pt x="62" y="111"/>
                  <a:pt x="62" y="110"/>
                  <a:pt x="62" y="110"/>
                </a:cubicBezTo>
                <a:cubicBezTo>
                  <a:pt x="66" y="112"/>
                  <a:pt x="71" y="113"/>
                  <a:pt x="75" y="114"/>
                </a:cubicBezTo>
                <a:cubicBezTo>
                  <a:pt x="80" y="115"/>
                  <a:pt x="85" y="117"/>
                  <a:pt x="90" y="119"/>
                </a:cubicBezTo>
                <a:cubicBezTo>
                  <a:pt x="101" y="122"/>
                  <a:pt x="112" y="125"/>
                  <a:pt x="123" y="130"/>
                </a:cubicBezTo>
                <a:cubicBezTo>
                  <a:pt x="120" y="129"/>
                  <a:pt x="118" y="129"/>
                  <a:pt x="115" y="128"/>
                </a:cubicBezTo>
                <a:cubicBezTo>
                  <a:pt x="113" y="127"/>
                  <a:pt x="110" y="126"/>
                  <a:pt x="108" y="125"/>
                </a:cubicBezTo>
                <a:cubicBezTo>
                  <a:pt x="103" y="123"/>
                  <a:pt x="97" y="122"/>
                  <a:pt x="92" y="120"/>
                </a:cubicBezTo>
                <a:cubicBezTo>
                  <a:pt x="82" y="118"/>
                  <a:pt x="72" y="115"/>
                  <a:pt x="62" y="111"/>
                </a:cubicBezTo>
                <a:close/>
                <a:moveTo>
                  <a:pt x="63" y="107"/>
                </a:moveTo>
                <a:cubicBezTo>
                  <a:pt x="63" y="105"/>
                  <a:pt x="63" y="104"/>
                  <a:pt x="63" y="103"/>
                </a:cubicBezTo>
                <a:cubicBezTo>
                  <a:pt x="63" y="103"/>
                  <a:pt x="63" y="103"/>
                  <a:pt x="63" y="103"/>
                </a:cubicBezTo>
                <a:cubicBezTo>
                  <a:pt x="68" y="105"/>
                  <a:pt x="73" y="107"/>
                  <a:pt x="78" y="109"/>
                </a:cubicBezTo>
                <a:cubicBezTo>
                  <a:pt x="84" y="111"/>
                  <a:pt x="89" y="112"/>
                  <a:pt x="94" y="114"/>
                </a:cubicBezTo>
                <a:cubicBezTo>
                  <a:pt x="100" y="116"/>
                  <a:pt x="106" y="118"/>
                  <a:pt x="111" y="120"/>
                </a:cubicBezTo>
                <a:cubicBezTo>
                  <a:pt x="114" y="122"/>
                  <a:pt x="118" y="123"/>
                  <a:pt x="121" y="124"/>
                </a:cubicBezTo>
                <a:cubicBezTo>
                  <a:pt x="121" y="124"/>
                  <a:pt x="123" y="125"/>
                  <a:pt x="124" y="125"/>
                </a:cubicBezTo>
                <a:cubicBezTo>
                  <a:pt x="124" y="125"/>
                  <a:pt x="124" y="125"/>
                  <a:pt x="124" y="125"/>
                </a:cubicBezTo>
                <a:cubicBezTo>
                  <a:pt x="123" y="125"/>
                  <a:pt x="123" y="125"/>
                  <a:pt x="121" y="124"/>
                </a:cubicBezTo>
                <a:cubicBezTo>
                  <a:pt x="112" y="120"/>
                  <a:pt x="101" y="118"/>
                  <a:pt x="91" y="115"/>
                </a:cubicBezTo>
                <a:cubicBezTo>
                  <a:pt x="85" y="113"/>
                  <a:pt x="79" y="112"/>
                  <a:pt x="73" y="110"/>
                </a:cubicBezTo>
                <a:cubicBezTo>
                  <a:pt x="71" y="110"/>
                  <a:pt x="69" y="109"/>
                  <a:pt x="67" y="109"/>
                </a:cubicBezTo>
                <a:cubicBezTo>
                  <a:pt x="67" y="109"/>
                  <a:pt x="65" y="108"/>
                  <a:pt x="64" y="108"/>
                </a:cubicBezTo>
                <a:cubicBezTo>
                  <a:pt x="64" y="108"/>
                  <a:pt x="64" y="107"/>
                  <a:pt x="64" y="107"/>
                </a:cubicBezTo>
                <a:cubicBezTo>
                  <a:pt x="64" y="107"/>
                  <a:pt x="63" y="107"/>
                  <a:pt x="63" y="107"/>
                </a:cubicBezTo>
                <a:close/>
                <a:moveTo>
                  <a:pt x="63" y="102"/>
                </a:moveTo>
                <a:cubicBezTo>
                  <a:pt x="63" y="101"/>
                  <a:pt x="63" y="100"/>
                  <a:pt x="63" y="100"/>
                </a:cubicBezTo>
                <a:cubicBezTo>
                  <a:pt x="63" y="100"/>
                  <a:pt x="63" y="100"/>
                  <a:pt x="63" y="100"/>
                </a:cubicBezTo>
                <a:cubicBezTo>
                  <a:pt x="64" y="100"/>
                  <a:pt x="65" y="100"/>
                  <a:pt x="65" y="100"/>
                </a:cubicBezTo>
                <a:cubicBezTo>
                  <a:pt x="65" y="101"/>
                  <a:pt x="66" y="101"/>
                  <a:pt x="67" y="101"/>
                </a:cubicBezTo>
                <a:cubicBezTo>
                  <a:pt x="76" y="104"/>
                  <a:pt x="86" y="107"/>
                  <a:pt x="96" y="110"/>
                </a:cubicBezTo>
                <a:cubicBezTo>
                  <a:pt x="101" y="112"/>
                  <a:pt x="106" y="113"/>
                  <a:pt x="111" y="115"/>
                </a:cubicBezTo>
                <a:cubicBezTo>
                  <a:pt x="114" y="117"/>
                  <a:pt x="118" y="118"/>
                  <a:pt x="121" y="119"/>
                </a:cubicBezTo>
                <a:cubicBezTo>
                  <a:pt x="121" y="120"/>
                  <a:pt x="126" y="122"/>
                  <a:pt x="122" y="121"/>
                </a:cubicBezTo>
                <a:cubicBezTo>
                  <a:pt x="112" y="118"/>
                  <a:pt x="102" y="114"/>
                  <a:pt x="92" y="111"/>
                </a:cubicBezTo>
                <a:cubicBezTo>
                  <a:pt x="87" y="110"/>
                  <a:pt x="82" y="109"/>
                  <a:pt x="77" y="107"/>
                </a:cubicBezTo>
                <a:cubicBezTo>
                  <a:pt x="72" y="105"/>
                  <a:pt x="68" y="104"/>
                  <a:pt x="63" y="102"/>
                </a:cubicBezTo>
                <a:cubicBezTo>
                  <a:pt x="63" y="102"/>
                  <a:pt x="63" y="102"/>
                  <a:pt x="63" y="102"/>
                </a:cubicBezTo>
                <a:close/>
                <a:moveTo>
                  <a:pt x="64" y="97"/>
                </a:moveTo>
                <a:cubicBezTo>
                  <a:pt x="65" y="96"/>
                  <a:pt x="65" y="95"/>
                  <a:pt x="65" y="95"/>
                </a:cubicBezTo>
                <a:cubicBezTo>
                  <a:pt x="73" y="98"/>
                  <a:pt x="81" y="100"/>
                  <a:pt x="89" y="102"/>
                </a:cubicBezTo>
                <a:cubicBezTo>
                  <a:pt x="92" y="103"/>
                  <a:pt x="96" y="104"/>
                  <a:pt x="99" y="106"/>
                </a:cubicBezTo>
                <a:cubicBezTo>
                  <a:pt x="106" y="108"/>
                  <a:pt x="112" y="110"/>
                  <a:pt x="118" y="112"/>
                </a:cubicBezTo>
                <a:cubicBezTo>
                  <a:pt x="121" y="113"/>
                  <a:pt x="122" y="113"/>
                  <a:pt x="122" y="113"/>
                </a:cubicBezTo>
                <a:cubicBezTo>
                  <a:pt x="122" y="113"/>
                  <a:pt x="122" y="113"/>
                  <a:pt x="122" y="114"/>
                </a:cubicBezTo>
                <a:cubicBezTo>
                  <a:pt x="121" y="114"/>
                  <a:pt x="118" y="113"/>
                  <a:pt x="116" y="112"/>
                </a:cubicBezTo>
                <a:cubicBezTo>
                  <a:pt x="113" y="112"/>
                  <a:pt x="110" y="111"/>
                  <a:pt x="107" y="110"/>
                </a:cubicBezTo>
                <a:cubicBezTo>
                  <a:pt x="93" y="106"/>
                  <a:pt x="78" y="102"/>
                  <a:pt x="64" y="97"/>
                </a:cubicBezTo>
                <a:close/>
                <a:moveTo>
                  <a:pt x="67" y="95"/>
                </a:moveTo>
                <a:cubicBezTo>
                  <a:pt x="68" y="95"/>
                  <a:pt x="69" y="95"/>
                  <a:pt x="70" y="96"/>
                </a:cubicBezTo>
                <a:cubicBezTo>
                  <a:pt x="71" y="96"/>
                  <a:pt x="71" y="96"/>
                  <a:pt x="72" y="96"/>
                </a:cubicBezTo>
                <a:cubicBezTo>
                  <a:pt x="70" y="96"/>
                  <a:pt x="69" y="95"/>
                  <a:pt x="67" y="95"/>
                </a:cubicBezTo>
                <a:close/>
                <a:moveTo>
                  <a:pt x="65" y="94"/>
                </a:moveTo>
                <a:cubicBezTo>
                  <a:pt x="66" y="93"/>
                  <a:pt x="66" y="93"/>
                  <a:pt x="66" y="92"/>
                </a:cubicBezTo>
                <a:cubicBezTo>
                  <a:pt x="69" y="93"/>
                  <a:pt x="71" y="93"/>
                  <a:pt x="73" y="94"/>
                </a:cubicBezTo>
                <a:cubicBezTo>
                  <a:pt x="74" y="95"/>
                  <a:pt x="75" y="95"/>
                  <a:pt x="76" y="96"/>
                </a:cubicBezTo>
                <a:cubicBezTo>
                  <a:pt x="79" y="97"/>
                  <a:pt x="82" y="98"/>
                  <a:pt x="85" y="99"/>
                </a:cubicBezTo>
                <a:cubicBezTo>
                  <a:pt x="92" y="101"/>
                  <a:pt x="99" y="103"/>
                  <a:pt x="107" y="105"/>
                </a:cubicBezTo>
                <a:cubicBezTo>
                  <a:pt x="110" y="106"/>
                  <a:pt x="113" y="107"/>
                  <a:pt x="116" y="108"/>
                </a:cubicBezTo>
                <a:cubicBezTo>
                  <a:pt x="117" y="109"/>
                  <a:pt x="119" y="109"/>
                  <a:pt x="121" y="110"/>
                </a:cubicBezTo>
                <a:cubicBezTo>
                  <a:pt x="121" y="110"/>
                  <a:pt x="121" y="110"/>
                  <a:pt x="121" y="110"/>
                </a:cubicBezTo>
                <a:cubicBezTo>
                  <a:pt x="119" y="110"/>
                  <a:pt x="117" y="109"/>
                  <a:pt x="115" y="109"/>
                </a:cubicBezTo>
                <a:cubicBezTo>
                  <a:pt x="108" y="107"/>
                  <a:pt x="101" y="104"/>
                  <a:pt x="94" y="102"/>
                </a:cubicBezTo>
                <a:cubicBezTo>
                  <a:pt x="93" y="102"/>
                  <a:pt x="93" y="102"/>
                  <a:pt x="92" y="102"/>
                </a:cubicBezTo>
                <a:cubicBezTo>
                  <a:pt x="87" y="100"/>
                  <a:pt x="82" y="99"/>
                  <a:pt x="77" y="98"/>
                </a:cubicBezTo>
                <a:cubicBezTo>
                  <a:pt x="73" y="96"/>
                  <a:pt x="69" y="94"/>
                  <a:pt x="65" y="94"/>
                </a:cubicBezTo>
                <a:close/>
                <a:moveTo>
                  <a:pt x="66" y="80"/>
                </a:moveTo>
                <a:cubicBezTo>
                  <a:pt x="69" y="80"/>
                  <a:pt x="72" y="81"/>
                  <a:pt x="75" y="82"/>
                </a:cubicBezTo>
                <a:cubicBezTo>
                  <a:pt x="91" y="86"/>
                  <a:pt x="106" y="92"/>
                  <a:pt x="122" y="96"/>
                </a:cubicBezTo>
                <a:cubicBezTo>
                  <a:pt x="122" y="97"/>
                  <a:pt x="121" y="97"/>
                  <a:pt x="121" y="98"/>
                </a:cubicBezTo>
                <a:cubicBezTo>
                  <a:pt x="113" y="95"/>
                  <a:pt x="105" y="93"/>
                  <a:pt x="97" y="92"/>
                </a:cubicBezTo>
                <a:cubicBezTo>
                  <a:pt x="87" y="89"/>
                  <a:pt x="78" y="87"/>
                  <a:pt x="69" y="83"/>
                </a:cubicBezTo>
                <a:cubicBezTo>
                  <a:pt x="68" y="83"/>
                  <a:pt x="68" y="84"/>
                  <a:pt x="69" y="84"/>
                </a:cubicBezTo>
                <a:cubicBezTo>
                  <a:pt x="76" y="89"/>
                  <a:pt x="86" y="91"/>
                  <a:pt x="94" y="94"/>
                </a:cubicBezTo>
                <a:cubicBezTo>
                  <a:pt x="102" y="97"/>
                  <a:pt x="111" y="101"/>
                  <a:pt x="119" y="102"/>
                </a:cubicBezTo>
                <a:cubicBezTo>
                  <a:pt x="110" y="101"/>
                  <a:pt x="100" y="98"/>
                  <a:pt x="91" y="95"/>
                </a:cubicBezTo>
                <a:cubicBezTo>
                  <a:pt x="88" y="94"/>
                  <a:pt x="85" y="93"/>
                  <a:pt x="81" y="92"/>
                </a:cubicBezTo>
                <a:cubicBezTo>
                  <a:pt x="77" y="91"/>
                  <a:pt x="73" y="89"/>
                  <a:pt x="68" y="88"/>
                </a:cubicBezTo>
                <a:cubicBezTo>
                  <a:pt x="68" y="88"/>
                  <a:pt x="68" y="88"/>
                  <a:pt x="68" y="88"/>
                </a:cubicBezTo>
                <a:cubicBezTo>
                  <a:pt x="69" y="85"/>
                  <a:pt x="69" y="81"/>
                  <a:pt x="66" y="80"/>
                </a:cubicBezTo>
                <a:close/>
                <a:moveTo>
                  <a:pt x="51" y="75"/>
                </a:moveTo>
                <a:cubicBezTo>
                  <a:pt x="47" y="74"/>
                  <a:pt x="43" y="73"/>
                  <a:pt x="40" y="72"/>
                </a:cubicBezTo>
                <a:cubicBezTo>
                  <a:pt x="39" y="72"/>
                  <a:pt x="29" y="69"/>
                  <a:pt x="34" y="70"/>
                </a:cubicBezTo>
                <a:cubicBezTo>
                  <a:pt x="51" y="71"/>
                  <a:pt x="68" y="78"/>
                  <a:pt x="83" y="83"/>
                </a:cubicBezTo>
                <a:cubicBezTo>
                  <a:pt x="91" y="86"/>
                  <a:pt x="99" y="89"/>
                  <a:pt x="107" y="91"/>
                </a:cubicBezTo>
                <a:cubicBezTo>
                  <a:pt x="112" y="92"/>
                  <a:pt x="118" y="92"/>
                  <a:pt x="122" y="95"/>
                </a:cubicBezTo>
                <a:cubicBezTo>
                  <a:pt x="106" y="91"/>
                  <a:pt x="91" y="86"/>
                  <a:pt x="75" y="81"/>
                </a:cubicBezTo>
                <a:cubicBezTo>
                  <a:pt x="67" y="79"/>
                  <a:pt x="59" y="77"/>
                  <a:pt x="51" y="75"/>
                </a:cubicBezTo>
                <a:close/>
                <a:moveTo>
                  <a:pt x="45" y="78"/>
                </a:moveTo>
                <a:cubicBezTo>
                  <a:pt x="43" y="77"/>
                  <a:pt x="40" y="76"/>
                  <a:pt x="38" y="75"/>
                </a:cubicBezTo>
                <a:cubicBezTo>
                  <a:pt x="36" y="75"/>
                  <a:pt x="35" y="74"/>
                  <a:pt x="33" y="73"/>
                </a:cubicBezTo>
                <a:cubicBezTo>
                  <a:pt x="31" y="72"/>
                  <a:pt x="31" y="72"/>
                  <a:pt x="33" y="73"/>
                </a:cubicBezTo>
                <a:cubicBezTo>
                  <a:pt x="38" y="74"/>
                  <a:pt x="43" y="76"/>
                  <a:pt x="48" y="77"/>
                </a:cubicBezTo>
                <a:cubicBezTo>
                  <a:pt x="52" y="78"/>
                  <a:pt x="57" y="79"/>
                  <a:pt x="62" y="80"/>
                </a:cubicBezTo>
                <a:cubicBezTo>
                  <a:pt x="61" y="80"/>
                  <a:pt x="61" y="81"/>
                  <a:pt x="60" y="81"/>
                </a:cubicBezTo>
                <a:cubicBezTo>
                  <a:pt x="55" y="80"/>
                  <a:pt x="50" y="79"/>
                  <a:pt x="45" y="78"/>
                </a:cubicBezTo>
                <a:close/>
                <a:moveTo>
                  <a:pt x="41" y="83"/>
                </a:moveTo>
                <a:cubicBezTo>
                  <a:pt x="39" y="82"/>
                  <a:pt x="37" y="82"/>
                  <a:pt x="35" y="81"/>
                </a:cubicBezTo>
                <a:cubicBezTo>
                  <a:pt x="34" y="81"/>
                  <a:pt x="26" y="78"/>
                  <a:pt x="31" y="79"/>
                </a:cubicBezTo>
                <a:cubicBezTo>
                  <a:pt x="35" y="80"/>
                  <a:pt x="39" y="81"/>
                  <a:pt x="43" y="82"/>
                </a:cubicBezTo>
                <a:cubicBezTo>
                  <a:pt x="42" y="82"/>
                  <a:pt x="42" y="83"/>
                  <a:pt x="41" y="83"/>
                </a:cubicBezTo>
                <a:close/>
                <a:moveTo>
                  <a:pt x="39" y="87"/>
                </a:moveTo>
                <a:cubicBezTo>
                  <a:pt x="37" y="86"/>
                  <a:pt x="35" y="85"/>
                  <a:pt x="33" y="84"/>
                </a:cubicBezTo>
                <a:cubicBezTo>
                  <a:pt x="32" y="83"/>
                  <a:pt x="26" y="80"/>
                  <a:pt x="30" y="81"/>
                </a:cubicBezTo>
                <a:cubicBezTo>
                  <a:pt x="33" y="82"/>
                  <a:pt x="37" y="84"/>
                  <a:pt x="40" y="84"/>
                </a:cubicBezTo>
                <a:cubicBezTo>
                  <a:pt x="40" y="85"/>
                  <a:pt x="39" y="86"/>
                  <a:pt x="39" y="87"/>
                </a:cubicBezTo>
                <a:close/>
                <a:moveTo>
                  <a:pt x="37" y="90"/>
                </a:moveTo>
                <a:cubicBezTo>
                  <a:pt x="34" y="89"/>
                  <a:pt x="32" y="88"/>
                  <a:pt x="30" y="87"/>
                </a:cubicBezTo>
                <a:cubicBezTo>
                  <a:pt x="29" y="86"/>
                  <a:pt x="24" y="84"/>
                  <a:pt x="28" y="86"/>
                </a:cubicBezTo>
                <a:cubicBezTo>
                  <a:pt x="31" y="87"/>
                  <a:pt x="35" y="87"/>
                  <a:pt x="38" y="88"/>
                </a:cubicBezTo>
                <a:cubicBezTo>
                  <a:pt x="38" y="88"/>
                  <a:pt x="38" y="88"/>
                  <a:pt x="37" y="89"/>
                </a:cubicBezTo>
                <a:cubicBezTo>
                  <a:pt x="37" y="89"/>
                  <a:pt x="37" y="90"/>
                  <a:pt x="37" y="90"/>
                </a:cubicBezTo>
                <a:close/>
                <a:moveTo>
                  <a:pt x="34" y="94"/>
                </a:moveTo>
                <a:cubicBezTo>
                  <a:pt x="32" y="92"/>
                  <a:pt x="28" y="91"/>
                  <a:pt x="25" y="89"/>
                </a:cubicBezTo>
                <a:cubicBezTo>
                  <a:pt x="26" y="90"/>
                  <a:pt x="31" y="90"/>
                  <a:pt x="33" y="91"/>
                </a:cubicBezTo>
                <a:cubicBezTo>
                  <a:pt x="34" y="91"/>
                  <a:pt x="35" y="91"/>
                  <a:pt x="36" y="91"/>
                </a:cubicBezTo>
                <a:cubicBezTo>
                  <a:pt x="36" y="92"/>
                  <a:pt x="35" y="93"/>
                  <a:pt x="34" y="94"/>
                </a:cubicBezTo>
                <a:close/>
                <a:moveTo>
                  <a:pt x="32" y="97"/>
                </a:moveTo>
                <a:cubicBezTo>
                  <a:pt x="31" y="97"/>
                  <a:pt x="29" y="96"/>
                  <a:pt x="28" y="95"/>
                </a:cubicBezTo>
                <a:cubicBezTo>
                  <a:pt x="27" y="94"/>
                  <a:pt x="22" y="92"/>
                  <a:pt x="26" y="93"/>
                </a:cubicBezTo>
                <a:cubicBezTo>
                  <a:pt x="28" y="94"/>
                  <a:pt x="31" y="95"/>
                  <a:pt x="34" y="95"/>
                </a:cubicBezTo>
                <a:cubicBezTo>
                  <a:pt x="33" y="96"/>
                  <a:pt x="33" y="97"/>
                  <a:pt x="32" y="97"/>
                </a:cubicBezTo>
                <a:close/>
                <a:moveTo>
                  <a:pt x="31" y="100"/>
                </a:moveTo>
                <a:cubicBezTo>
                  <a:pt x="29" y="99"/>
                  <a:pt x="28" y="98"/>
                  <a:pt x="27" y="98"/>
                </a:cubicBezTo>
                <a:cubicBezTo>
                  <a:pt x="27" y="98"/>
                  <a:pt x="23" y="96"/>
                  <a:pt x="26" y="97"/>
                </a:cubicBezTo>
                <a:cubicBezTo>
                  <a:pt x="28" y="98"/>
                  <a:pt x="30" y="98"/>
                  <a:pt x="32" y="98"/>
                </a:cubicBezTo>
                <a:cubicBezTo>
                  <a:pt x="32" y="98"/>
                  <a:pt x="32" y="98"/>
                  <a:pt x="32" y="98"/>
                </a:cubicBezTo>
                <a:cubicBezTo>
                  <a:pt x="31" y="99"/>
                  <a:pt x="31" y="99"/>
                  <a:pt x="31" y="100"/>
                </a:cubicBezTo>
                <a:cubicBezTo>
                  <a:pt x="31" y="100"/>
                  <a:pt x="31" y="100"/>
                  <a:pt x="31" y="100"/>
                </a:cubicBezTo>
                <a:close/>
                <a:moveTo>
                  <a:pt x="26" y="101"/>
                </a:moveTo>
                <a:cubicBezTo>
                  <a:pt x="25" y="100"/>
                  <a:pt x="25" y="100"/>
                  <a:pt x="26" y="100"/>
                </a:cubicBezTo>
                <a:cubicBezTo>
                  <a:pt x="27" y="100"/>
                  <a:pt x="29" y="100"/>
                  <a:pt x="30" y="100"/>
                </a:cubicBezTo>
                <a:cubicBezTo>
                  <a:pt x="30" y="101"/>
                  <a:pt x="29" y="101"/>
                  <a:pt x="28" y="102"/>
                </a:cubicBezTo>
                <a:cubicBezTo>
                  <a:pt x="28" y="101"/>
                  <a:pt x="27" y="101"/>
                  <a:pt x="26" y="101"/>
                </a:cubicBezTo>
                <a:close/>
                <a:moveTo>
                  <a:pt x="28" y="103"/>
                </a:moveTo>
                <a:cubicBezTo>
                  <a:pt x="27" y="103"/>
                  <a:pt x="26" y="104"/>
                  <a:pt x="26" y="104"/>
                </a:cubicBezTo>
                <a:cubicBezTo>
                  <a:pt x="25" y="104"/>
                  <a:pt x="24" y="103"/>
                  <a:pt x="24" y="103"/>
                </a:cubicBezTo>
                <a:cubicBezTo>
                  <a:pt x="24" y="102"/>
                  <a:pt x="26" y="103"/>
                  <a:pt x="28" y="103"/>
                </a:cubicBezTo>
                <a:close/>
                <a:moveTo>
                  <a:pt x="24" y="107"/>
                </a:moveTo>
                <a:cubicBezTo>
                  <a:pt x="22" y="105"/>
                  <a:pt x="23" y="105"/>
                  <a:pt x="25" y="105"/>
                </a:cubicBezTo>
                <a:cubicBezTo>
                  <a:pt x="25" y="105"/>
                  <a:pt x="25" y="105"/>
                  <a:pt x="25" y="106"/>
                </a:cubicBezTo>
                <a:cubicBezTo>
                  <a:pt x="24" y="106"/>
                  <a:pt x="24" y="107"/>
                  <a:pt x="24" y="107"/>
                </a:cubicBezTo>
                <a:close/>
                <a:moveTo>
                  <a:pt x="23" y="108"/>
                </a:moveTo>
                <a:cubicBezTo>
                  <a:pt x="23" y="109"/>
                  <a:pt x="22" y="109"/>
                  <a:pt x="22" y="110"/>
                </a:cubicBezTo>
                <a:cubicBezTo>
                  <a:pt x="22" y="109"/>
                  <a:pt x="21" y="108"/>
                  <a:pt x="21" y="108"/>
                </a:cubicBezTo>
                <a:cubicBezTo>
                  <a:pt x="22" y="108"/>
                  <a:pt x="22" y="108"/>
                  <a:pt x="23" y="108"/>
                </a:cubicBezTo>
                <a:close/>
                <a:moveTo>
                  <a:pt x="21" y="111"/>
                </a:moveTo>
                <a:cubicBezTo>
                  <a:pt x="21" y="111"/>
                  <a:pt x="21" y="112"/>
                  <a:pt x="21" y="112"/>
                </a:cubicBezTo>
                <a:cubicBezTo>
                  <a:pt x="21" y="112"/>
                  <a:pt x="21" y="112"/>
                  <a:pt x="21" y="111"/>
                </a:cubicBezTo>
                <a:cubicBezTo>
                  <a:pt x="21" y="111"/>
                  <a:pt x="21" y="110"/>
                  <a:pt x="21" y="109"/>
                </a:cubicBezTo>
                <a:cubicBezTo>
                  <a:pt x="21" y="110"/>
                  <a:pt x="21" y="111"/>
                  <a:pt x="21" y="111"/>
                </a:cubicBezTo>
                <a:close/>
                <a:moveTo>
                  <a:pt x="21" y="107"/>
                </a:moveTo>
                <a:cubicBezTo>
                  <a:pt x="21" y="102"/>
                  <a:pt x="22" y="97"/>
                  <a:pt x="23" y="92"/>
                </a:cubicBezTo>
                <a:cubicBezTo>
                  <a:pt x="23" y="92"/>
                  <a:pt x="23" y="92"/>
                  <a:pt x="23" y="92"/>
                </a:cubicBezTo>
                <a:cubicBezTo>
                  <a:pt x="25" y="94"/>
                  <a:pt x="27" y="96"/>
                  <a:pt x="30" y="97"/>
                </a:cubicBezTo>
                <a:cubicBezTo>
                  <a:pt x="33" y="99"/>
                  <a:pt x="29" y="97"/>
                  <a:pt x="28" y="97"/>
                </a:cubicBezTo>
                <a:cubicBezTo>
                  <a:pt x="26" y="97"/>
                  <a:pt x="25" y="96"/>
                  <a:pt x="24" y="96"/>
                </a:cubicBezTo>
                <a:cubicBezTo>
                  <a:pt x="24" y="96"/>
                  <a:pt x="23" y="96"/>
                  <a:pt x="24" y="97"/>
                </a:cubicBezTo>
                <a:cubicBezTo>
                  <a:pt x="25" y="98"/>
                  <a:pt x="27" y="98"/>
                  <a:pt x="29" y="100"/>
                </a:cubicBezTo>
                <a:cubicBezTo>
                  <a:pt x="28" y="99"/>
                  <a:pt x="25" y="99"/>
                  <a:pt x="23" y="99"/>
                </a:cubicBezTo>
                <a:cubicBezTo>
                  <a:pt x="23" y="99"/>
                  <a:pt x="23" y="99"/>
                  <a:pt x="23" y="99"/>
                </a:cubicBezTo>
                <a:cubicBezTo>
                  <a:pt x="24" y="100"/>
                  <a:pt x="25" y="101"/>
                  <a:pt x="26" y="102"/>
                </a:cubicBezTo>
                <a:cubicBezTo>
                  <a:pt x="26" y="101"/>
                  <a:pt x="26" y="101"/>
                  <a:pt x="26" y="101"/>
                </a:cubicBezTo>
                <a:cubicBezTo>
                  <a:pt x="24" y="101"/>
                  <a:pt x="24" y="101"/>
                  <a:pt x="23" y="101"/>
                </a:cubicBezTo>
                <a:cubicBezTo>
                  <a:pt x="22" y="101"/>
                  <a:pt x="22" y="101"/>
                  <a:pt x="22" y="101"/>
                </a:cubicBezTo>
                <a:cubicBezTo>
                  <a:pt x="23" y="103"/>
                  <a:pt x="23" y="103"/>
                  <a:pt x="24" y="104"/>
                </a:cubicBezTo>
                <a:cubicBezTo>
                  <a:pt x="26" y="105"/>
                  <a:pt x="22" y="104"/>
                  <a:pt x="22" y="104"/>
                </a:cubicBezTo>
                <a:cubicBezTo>
                  <a:pt x="22" y="104"/>
                  <a:pt x="22" y="104"/>
                  <a:pt x="22" y="104"/>
                </a:cubicBezTo>
                <a:cubicBezTo>
                  <a:pt x="22" y="106"/>
                  <a:pt x="23" y="107"/>
                  <a:pt x="21" y="107"/>
                </a:cubicBezTo>
                <a:close/>
                <a:moveTo>
                  <a:pt x="23" y="92"/>
                </a:moveTo>
                <a:cubicBezTo>
                  <a:pt x="23" y="91"/>
                  <a:pt x="23" y="90"/>
                  <a:pt x="24" y="89"/>
                </a:cubicBezTo>
                <a:cubicBezTo>
                  <a:pt x="24" y="89"/>
                  <a:pt x="24" y="89"/>
                  <a:pt x="24" y="89"/>
                </a:cubicBezTo>
                <a:cubicBezTo>
                  <a:pt x="25" y="90"/>
                  <a:pt x="27" y="91"/>
                  <a:pt x="29" y="92"/>
                </a:cubicBezTo>
                <a:cubicBezTo>
                  <a:pt x="30" y="92"/>
                  <a:pt x="32" y="94"/>
                  <a:pt x="33" y="95"/>
                </a:cubicBezTo>
                <a:cubicBezTo>
                  <a:pt x="30" y="94"/>
                  <a:pt x="27" y="92"/>
                  <a:pt x="23" y="92"/>
                </a:cubicBezTo>
                <a:cubicBezTo>
                  <a:pt x="23" y="91"/>
                  <a:pt x="23" y="92"/>
                  <a:pt x="23" y="92"/>
                </a:cubicBezTo>
                <a:close/>
                <a:moveTo>
                  <a:pt x="24" y="88"/>
                </a:moveTo>
                <a:cubicBezTo>
                  <a:pt x="24" y="87"/>
                  <a:pt x="24" y="86"/>
                  <a:pt x="25" y="85"/>
                </a:cubicBezTo>
                <a:cubicBezTo>
                  <a:pt x="27" y="86"/>
                  <a:pt x="29" y="87"/>
                  <a:pt x="31" y="88"/>
                </a:cubicBezTo>
                <a:cubicBezTo>
                  <a:pt x="32" y="89"/>
                  <a:pt x="35" y="90"/>
                  <a:pt x="36" y="91"/>
                </a:cubicBezTo>
                <a:cubicBezTo>
                  <a:pt x="32" y="90"/>
                  <a:pt x="28" y="88"/>
                  <a:pt x="24" y="88"/>
                </a:cubicBezTo>
                <a:cubicBezTo>
                  <a:pt x="24" y="88"/>
                  <a:pt x="24" y="88"/>
                  <a:pt x="24" y="88"/>
                </a:cubicBezTo>
                <a:close/>
                <a:moveTo>
                  <a:pt x="25" y="84"/>
                </a:moveTo>
                <a:cubicBezTo>
                  <a:pt x="26" y="81"/>
                  <a:pt x="27" y="79"/>
                  <a:pt x="28" y="76"/>
                </a:cubicBezTo>
                <a:cubicBezTo>
                  <a:pt x="28" y="76"/>
                  <a:pt x="28" y="76"/>
                  <a:pt x="28" y="76"/>
                </a:cubicBezTo>
                <a:cubicBezTo>
                  <a:pt x="33" y="78"/>
                  <a:pt x="38" y="80"/>
                  <a:pt x="43" y="81"/>
                </a:cubicBezTo>
                <a:cubicBezTo>
                  <a:pt x="38" y="80"/>
                  <a:pt x="33" y="79"/>
                  <a:pt x="28" y="78"/>
                </a:cubicBezTo>
                <a:cubicBezTo>
                  <a:pt x="28" y="78"/>
                  <a:pt x="28" y="78"/>
                  <a:pt x="28" y="79"/>
                </a:cubicBezTo>
                <a:cubicBezTo>
                  <a:pt x="30" y="80"/>
                  <a:pt x="32" y="81"/>
                  <a:pt x="34" y="81"/>
                </a:cubicBezTo>
                <a:cubicBezTo>
                  <a:pt x="34" y="82"/>
                  <a:pt x="42" y="84"/>
                  <a:pt x="38" y="83"/>
                </a:cubicBezTo>
                <a:cubicBezTo>
                  <a:pt x="34" y="82"/>
                  <a:pt x="31" y="80"/>
                  <a:pt x="27" y="80"/>
                </a:cubicBezTo>
                <a:cubicBezTo>
                  <a:pt x="26" y="80"/>
                  <a:pt x="26" y="81"/>
                  <a:pt x="27" y="81"/>
                </a:cubicBezTo>
                <a:cubicBezTo>
                  <a:pt x="30" y="83"/>
                  <a:pt x="34" y="85"/>
                  <a:pt x="38" y="87"/>
                </a:cubicBezTo>
                <a:cubicBezTo>
                  <a:pt x="37" y="87"/>
                  <a:pt x="33" y="86"/>
                  <a:pt x="32" y="86"/>
                </a:cubicBezTo>
                <a:cubicBezTo>
                  <a:pt x="29" y="85"/>
                  <a:pt x="27" y="85"/>
                  <a:pt x="25" y="84"/>
                </a:cubicBezTo>
                <a:close/>
                <a:moveTo>
                  <a:pt x="28" y="76"/>
                </a:moveTo>
                <a:cubicBezTo>
                  <a:pt x="29" y="72"/>
                  <a:pt x="31" y="69"/>
                  <a:pt x="33" y="65"/>
                </a:cubicBezTo>
                <a:cubicBezTo>
                  <a:pt x="40" y="68"/>
                  <a:pt x="48" y="70"/>
                  <a:pt x="56" y="72"/>
                </a:cubicBezTo>
                <a:cubicBezTo>
                  <a:pt x="64" y="75"/>
                  <a:pt x="72" y="78"/>
                  <a:pt x="81" y="80"/>
                </a:cubicBezTo>
                <a:cubicBezTo>
                  <a:pt x="89" y="83"/>
                  <a:pt x="98" y="86"/>
                  <a:pt x="106" y="88"/>
                </a:cubicBezTo>
                <a:cubicBezTo>
                  <a:pt x="111" y="90"/>
                  <a:pt x="115" y="91"/>
                  <a:pt x="120" y="92"/>
                </a:cubicBezTo>
                <a:cubicBezTo>
                  <a:pt x="122" y="93"/>
                  <a:pt x="124" y="93"/>
                  <a:pt x="126" y="94"/>
                </a:cubicBezTo>
                <a:cubicBezTo>
                  <a:pt x="125" y="94"/>
                  <a:pt x="124" y="95"/>
                  <a:pt x="123" y="96"/>
                </a:cubicBezTo>
                <a:cubicBezTo>
                  <a:pt x="119" y="92"/>
                  <a:pt x="114" y="91"/>
                  <a:pt x="109" y="90"/>
                </a:cubicBezTo>
                <a:cubicBezTo>
                  <a:pt x="100" y="88"/>
                  <a:pt x="91" y="85"/>
                  <a:pt x="82" y="82"/>
                </a:cubicBezTo>
                <a:cubicBezTo>
                  <a:pt x="73" y="79"/>
                  <a:pt x="63" y="76"/>
                  <a:pt x="54" y="73"/>
                </a:cubicBezTo>
                <a:cubicBezTo>
                  <a:pt x="46" y="71"/>
                  <a:pt x="39" y="69"/>
                  <a:pt x="31" y="69"/>
                </a:cubicBezTo>
                <a:cubicBezTo>
                  <a:pt x="31" y="69"/>
                  <a:pt x="31" y="69"/>
                  <a:pt x="31" y="70"/>
                </a:cubicBezTo>
                <a:cubicBezTo>
                  <a:pt x="37" y="73"/>
                  <a:pt x="44" y="74"/>
                  <a:pt x="50" y="76"/>
                </a:cubicBezTo>
                <a:cubicBezTo>
                  <a:pt x="55" y="77"/>
                  <a:pt x="59" y="78"/>
                  <a:pt x="64" y="79"/>
                </a:cubicBezTo>
                <a:cubicBezTo>
                  <a:pt x="63" y="79"/>
                  <a:pt x="63" y="79"/>
                  <a:pt x="62" y="79"/>
                </a:cubicBezTo>
                <a:cubicBezTo>
                  <a:pt x="57" y="78"/>
                  <a:pt x="50" y="77"/>
                  <a:pt x="45" y="76"/>
                </a:cubicBezTo>
                <a:cubicBezTo>
                  <a:pt x="40" y="74"/>
                  <a:pt x="35" y="72"/>
                  <a:pt x="30" y="72"/>
                </a:cubicBezTo>
                <a:cubicBezTo>
                  <a:pt x="30" y="72"/>
                  <a:pt x="30" y="72"/>
                  <a:pt x="30" y="72"/>
                </a:cubicBezTo>
                <a:cubicBezTo>
                  <a:pt x="38" y="77"/>
                  <a:pt x="47" y="79"/>
                  <a:pt x="56" y="81"/>
                </a:cubicBezTo>
                <a:cubicBezTo>
                  <a:pt x="55" y="81"/>
                  <a:pt x="54" y="81"/>
                  <a:pt x="53" y="80"/>
                </a:cubicBezTo>
                <a:cubicBezTo>
                  <a:pt x="50" y="80"/>
                  <a:pt x="47" y="79"/>
                  <a:pt x="44" y="78"/>
                </a:cubicBezTo>
                <a:cubicBezTo>
                  <a:pt x="39" y="77"/>
                  <a:pt x="33" y="77"/>
                  <a:pt x="28" y="76"/>
                </a:cubicBezTo>
                <a:cubicBezTo>
                  <a:pt x="28" y="76"/>
                  <a:pt x="28" y="76"/>
                  <a:pt x="28" y="76"/>
                </a:cubicBezTo>
                <a:close/>
                <a:moveTo>
                  <a:pt x="148" y="65"/>
                </a:moveTo>
                <a:cubicBezTo>
                  <a:pt x="148" y="65"/>
                  <a:pt x="148" y="65"/>
                  <a:pt x="147" y="65"/>
                </a:cubicBezTo>
                <a:cubicBezTo>
                  <a:pt x="144" y="64"/>
                  <a:pt x="140" y="63"/>
                  <a:pt x="136" y="62"/>
                </a:cubicBezTo>
                <a:cubicBezTo>
                  <a:pt x="132" y="61"/>
                  <a:pt x="127" y="60"/>
                  <a:pt x="122" y="59"/>
                </a:cubicBezTo>
                <a:cubicBezTo>
                  <a:pt x="114" y="57"/>
                  <a:pt x="105" y="54"/>
                  <a:pt x="97" y="53"/>
                </a:cubicBezTo>
                <a:cubicBezTo>
                  <a:pt x="99" y="51"/>
                  <a:pt x="100" y="50"/>
                  <a:pt x="102" y="48"/>
                </a:cubicBezTo>
                <a:cubicBezTo>
                  <a:pt x="109" y="51"/>
                  <a:pt x="117" y="52"/>
                  <a:pt x="124" y="54"/>
                </a:cubicBezTo>
                <a:cubicBezTo>
                  <a:pt x="128" y="55"/>
                  <a:pt x="132" y="56"/>
                  <a:pt x="136" y="58"/>
                </a:cubicBezTo>
                <a:cubicBezTo>
                  <a:pt x="139" y="58"/>
                  <a:pt x="141" y="59"/>
                  <a:pt x="143" y="60"/>
                </a:cubicBezTo>
                <a:cubicBezTo>
                  <a:pt x="143" y="60"/>
                  <a:pt x="143" y="60"/>
                  <a:pt x="144" y="60"/>
                </a:cubicBezTo>
                <a:cubicBezTo>
                  <a:pt x="144" y="60"/>
                  <a:pt x="145" y="61"/>
                  <a:pt x="145" y="61"/>
                </a:cubicBezTo>
                <a:cubicBezTo>
                  <a:pt x="141" y="60"/>
                  <a:pt x="138" y="59"/>
                  <a:pt x="135" y="58"/>
                </a:cubicBezTo>
                <a:cubicBezTo>
                  <a:pt x="131" y="57"/>
                  <a:pt x="127" y="56"/>
                  <a:pt x="123" y="55"/>
                </a:cubicBezTo>
                <a:cubicBezTo>
                  <a:pt x="115" y="53"/>
                  <a:pt x="108" y="51"/>
                  <a:pt x="100" y="50"/>
                </a:cubicBezTo>
                <a:cubicBezTo>
                  <a:pt x="100" y="50"/>
                  <a:pt x="99" y="51"/>
                  <a:pt x="100" y="51"/>
                </a:cubicBezTo>
                <a:cubicBezTo>
                  <a:pt x="108" y="55"/>
                  <a:pt x="116" y="56"/>
                  <a:pt x="125" y="58"/>
                </a:cubicBezTo>
                <a:cubicBezTo>
                  <a:pt x="129" y="59"/>
                  <a:pt x="134" y="60"/>
                  <a:pt x="139" y="61"/>
                </a:cubicBezTo>
                <a:cubicBezTo>
                  <a:pt x="141" y="62"/>
                  <a:pt x="143" y="63"/>
                  <a:pt x="145" y="63"/>
                </a:cubicBezTo>
                <a:cubicBezTo>
                  <a:pt x="145" y="63"/>
                  <a:pt x="146" y="64"/>
                  <a:pt x="148" y="64"/>
                </a:cubicBezTo>
                <a:cubicBezTo>
                  <a:pt x="148" y="65"/>
                  <a:pt x="148" y="65"/>
                  <a:pt x="148" y="65"/>
                </a:cubicBezTo>
                <a:close/>
                <a:moveTo>
                  <a:pt x="103" y="48"/>
                </a:moveTo>
                <a:cubicBezTo>
                  <a:pt x="104" y="47"/>
                  <a:pt x="106" y="46"/>
                  <a:pt x="107" y="45"/>
                </a:cubicBezTo>
                <a:cubicBezTo>
                  <a:pt x="107" y="46"/>
                  <a:pt x="107" y="46"/>
                  <a:pt x="107" y="46"/>
                </a:cubicBezTo>
                <a:cubicBezTo>
                  <a:pt x="113" y="49"/>
                  <a:pt x="119" y="49"/>
                  <a:pt x="125" y="51"/>
                </a:cubicBezTo>
                <a:cubicBezTo>
                  <a:pt x="128" y="52"/>
                  <a:pt x="131" y="53"/>
                  <a:pt x="134" y="54"/>
                </a:cubicBezTo>
                <a:cubicBezTo>
                  <a:pt x="134" y="54"/>
                  <a:pt x="143" y="57"/>
                  <a:pt x="138" y="56"/>
                </a:cubicBezTo>
                <a:cubicBezTo>
                  <a:pt x="132" y="55"/>
                  <a:pt x="126" y="52"/>
                  <a:pt x="120" y="51"/>
                </a:cubicBezTo>
                <a:cubicBezTo>
                  <a:pt x="114" y="50"/>
                  <a:pt x="109" y="49"/>
                  <a:pt x="103" y="48"/>
                </a:cubicBezTo>
                <a:close/>
                <a:moveTo>
                  <a:pt x="107" y="45"/>
                </a:moveTo>
                <a:cubicBezTo>
                  <a:pt x="109" y="45"/>
                  <a:pt x="112" y="44"/>
                  <a:pt x="114" y="44"/>
                </a:cubicBezTo>
                <a:cubicBezTo>
                  <a:pt x="119" y="45"/>
                  <a:pt x="125" y="47"/>
                  <a:pt x="129" y="49"/>
                </a:cubicBezTo>
                <a:cubicBezTo>
                  <a:pt x="122" y="48"/>
                  <a:pt x="114" y="46"/>
                  <a:pt x="107" y="45"/>
                </a:cubicBezTo>
                <a:cubicBezTo>
                  <a:pt x="107" y="45"/>
                  <a:pt x="107" y="45"/>
                  <a:pt x="107" y="45"/>
                </a:cubicBezTo>
                <a:close/>
                <a:moveTo>
                  <a:pt x="139" y="55"/>
                </a:moveTo>
                <a:cubicBezTo>
                  <a:pt x="135" y="54"/>
                  <a:pt x="132" y="52"/>
                  <a:pt x="129" y="51"/>
                </a:cubicBezTo>
                <a:cubicBezTo>
                  <a:pt x="124" y="50"/>
                  <a:pt x="119" y="49"/>
                  <a:pt x="114" y="48"/>
                </a:cubicBezTo>
                <a:cubicBezTo>
                  <a:pt x="112" y="47"/>
                  <a:pt x="110" y="47"/>
                  <a:pt x="109" y="46"/>
                </a:cubicBezTo>
                <a:cubicBezTo>
                  <a:pt x="110" y="46"/>
                  <a:pt x="111" y="47"/>
                  <a:pt x="112" y="47"/>
                </a:cubicBezTo>
                <a:cubicBezTo>
                  <a:pt x="114" y="47"/>
                  <a:pt x="116" y="48"/>
                  <a:pt x="118" y="48"/>
                </a:cubicBezTo>
                <a:cubicBezTo>
                  <a:pt x="123" y="49"/>
                  <a:pt x="127" y="50"/>
                  <a:pt x="132" y="50"/>
                </a:cubicBezTo>
                <a:cubicBezTo>
                  <a:pt x="134" y="52"/>
                  <a:pt x="136" y="53"/>
                  <a:pt x="139" y="55"/>
                </a:cubicBezTo>
                <a:close/>
                <a:moveTo>
                  <a:pt x="143" y="59"/>
                </a:moveTo>
                <a:cubicBezTo>
                  <a:pt x="138" y="57"/>
                  <a:pt x="132" y="55"/>
                  <a:pt x="126" y="54"/>
                </a:cubicBezTo>
                <a:cubicBezTo>
                  <a:pt x="120" y="52"/>
                  <a:pt x="114" y="51"/>
                  <a:pt x="109" y="49"/>
                </a:cubicBezTo>
                <a:cubicBezTo>
                  <a:pt x="109" y="50"/>
                  <a:pt x="110" y="50"/>
                  <a:pt x="111" y="50"/>
                </a:cubicBezTo>
                <a:cubicBezTo>
                  <a:pt x="115" y="51"/>
                  <a:pt x="118" y="51"/>
                  <a:pt x="121" y="52"/>
                </a:cubicBezTo>
                <a:cubicBezTo>
                  <a:pt x="128" y="54"/>
                  <a:pt x="134" y="56"/>
                  <a:pt x="141" y="57"/>
                </a:cubicBezTo>
                <a:cubicBezTo>
                  <a:pt x="142" y="58"/>
                  <a:pt x="143" y="59"/>
                  <a:pt x="143" y="59"/>
                </a:cubicBezTo>
                <a:close/>
                <a:moveTo>
                  <a:pt x="147" y="64"/>
                </a:moveTo>
                <a:cubicBezTo>
                  <a:pt x="132" y="57"/>
                  <a:pt x="116" y="58"/>
                  <a:pt x="102" y="51"/>
                </a:cubicBezTo>
                <a:cubicBezTo>
                  <a:pt x="105" y="53"/>
                  <a:pt x="110" y="53"/>
                  <a:pt x="114" y="54"/>
                </a:cubicBezTo>
                <a:cubicBezTo>
                  <a:pt x="118" y="55"/>
                  <a:pt x="123" y="56"/>
                  <a:pt x="128" y="57"/>
                </a:cubicBezTo>
                <a:cubicBezTo>
                  <a:pt x="132" y="58"/>
                  <a:pt x="136" y="59"/>
                  <a:pt x="140" y="61"/>
                </a:cubicBezTo>
                <a:cubicBezTo>
                  <a:pt x="142" y="61"/>
                  <a:pt x="144" y="62"/>
                  <a:pt x="145" y="62"/>
                </a:cubicBezTo>
                <a:cubicBezTo>
                  <a:pt x="146" y="62"/>
                  <a:pt x="146" y="62"/>
                  <a:pt x="146" y="63"/>
                </a:cubicBezTo>
                <a:cubicBezTo>
                  <a:pt x="147" y="63"/>
                  <a:pt x="147" y="63"/>
                  <a:pt x="147" y="64"/>
                </a:cubicBezTo>
                <a:close/>
                <a:moveTo>
                  <a:pt x="150" y="69"/>
                </a:moveTo>
                <a:cubicBezTo>
                  <a:pt x="141" y="67"/>
                  <a:pt x="132" y="65"/>
                  <a:pt x="123" y="62"/>
                </a:cubicBezTo>
                <a:cubicBezTo>
                  <a:pt x="114" y="60"/>
                  <a:pt x="104" y="58"/>
                  <a:pt x="95" y="56"/>
                </a:cubicBezTo>
                <a:cubicBezTo>
                  <a:pt x="95" y="56"/>
                  <a:pt x="95" y="56"/>
                  <a:pt x="95" y="56"/>
                </a:cubicBezTo>
                <a:cubicBezTo>
                  <a:pt x="95" y="55"/>
                  <a:pt x="96" y="54"/>
                  <a:pt x="96" y="54"/>
                </a:cubicBezTo>
                <a:cubicBezTo>
                  <a:pt x="107" y="55"/>
                  <a:pt x="118" y="59"/>
                  <a:pt x="129" y="61"/>
                </a:cubicBezTo>
                <a:cubicBezTo>
                  <a:pt x="134" y="62"/>
                  <a:pt x="138" y="63"/>
                  <a:pt x="142" y="64"/>
                </a:cubicBezTo>
                <a:cubicBezTo>
                  <a:pt x="144" y="65"/>
                  <a:pt x="146" y="66"/>
                  <a:pt x="149" y="66"/>
                </a:cubicBezTo>
                <a:cubicBezTo>
                  <a:pt x="149" y="67"/>
                  <a:pt x="150" y="68"/>
                  <a:pt x="150" y="69"/>
                </a:cubicBezTo>
                <a:close/>
                <a:moveTo>
                  <a:pt x="82" y="41"/>
                </a:moveTo>
                <a:cubicBezTo>
                  <a:pt x="79" y="39"/>
                  <a:pt x="77" y="37"/>
                  <a:pt x="74" y="35"/>
                </a:cubicBezTo>
                <a:cubicBezTo>
                  <a:pt x="74" y="35"/>
                  <a:pt x="74" y="35"/>
                  <a:pt x="73" y="34"/>
                </a:cubicBezTo>
                <a:cubicBezTo>
                  <a:pt x="76" y="36"/>
                  <a:pt x="79" y="38"/>
                  <a:pt x="82" y="40"/>
                </a:cubicBezTo>
                <a:cubicBezTo>
                  <a:pt x="82" y="40"/>
                  <a:pt x="82" y="40"/>
                  <a:pt x="82" y="40"/>
                </a:cubicBezTo>
                <a:cubicBezTo>
                  <a:pt x="82" y="40"/>
                  <a:pt x="82" y="41"/>
                  <a:pt x="82" y="41"/>
                </a:cubicBezTo>
                <a:cubicBezTo>
                  <a:pt x="82" y="41"/>
                  <a:pt x="82" y="41"/>
                  <a:pt x="82" y="41"/>
                </a:cubicBezTo>
                <a:close/>
                <a:moveTo>
                  <a:pt x="81" y="42"/>
                </a:moveTo>
                <a:cubicBezTo>
                  <a:pt x="81" y="42"/>
                  <a:pt x="81" y="43"/>
                  <a:pt x="80" y="43"/>
                </a:cubicBezTo>
                <a:cubicBezTo>
                  <a:pt x="78" y="41"/>
                  <a:pt x="75" y="39"/>
                  <a:pt x="73" y="37"/>
                </a:cubicBezTo>
                <a:cubicBezTo>
                  <a:pt x="75" y="39"/>
                  <a:pt x="78" y="40"/>
                  <a:pt x="81" y="42"/>
                </a:cubicBezTo>
                <a:cubicBezTo>
                  <a:pt x="81" y="42"/>
                  <a:pt x="81" y="42"/>
                  <a:pt x="81" y="42"/>
                </a:cubicBezTo>
                <a:close/>
                <a:moveTo>
                  <a:pt x="80" y="44"/>
                </a:moveTo>
                <a:cubicBezTo>
                  <a:pt x="80" y="45"/>
                  <a:pt x="79" y="45"/>
                  <a:pt x="79" y="46"/>
                </a:cubicBezTo>
                <a:cubicBezTo>
                  <a:pt x="77" y="44"/>
                  <a:pt x="74" y="42"/>
                  <a:pt x="71" y="40"/>
                </a:cubicBezTo>
                <a:cubicBezTo>
                  <a:pt x="69" y="39"/>
                  <a:pt x="66" y="37"/>
                  <a:pt x="64" y="35"/>
                </a:cubicBezTo>
                <a:cubicBezTo>
                  <a:pt x="62" y="33"/>
                  <a:pt x="67" y="36"/>
                  <a:pt x="68" y="37"/>
                </a:cubicBezTo>
                <a:cubicBezTo>
                  <a:pt x="69" y="37"/>
                  <a:pt x="71" y="38"/>
                  <a:pt x="72" y="39"/>
                </a:cubicBezTo>
                <a:cubicBezTo>
                  <a:pt x="75" y="40"/>
                  <a:pt x="77" y="42"/>
                  <a:pt x="80" y="44"/>
                </a:cubicBezTo>
                <a:close/>
                <a:moveTo>
                  <a:pt x="79" y="47"/>
                </a:moveTo>
                <a:cubicBezTo>
                  <a:pt x="78" y="47"/>
                  <a:pt x="78" y="48"/>
                  <a:pt x="78" y="48"/>
                </a:cubicBezTo>
                <a:cubicBezTo>
                  <a:pt x="78" y="49"/>
                  <a:pt x="78" y="49"/>
                  <a:pt x="77" y="49"/>
                </a:cubicBezTo>
                <a:cubicBezTo>
                  <a:pt x="76" y="48"/>
                  <a:pt x="74" y="47"/>
                  <a:pt x="73" y="46"/>
                </a:cubicBezTo>
                <a:cubicBezTo>
                  <a:pt x="70" y="45"/>
                  <a:pt x="68" y="43"/>
                  <a:pt x="65" y="41"/>
                </a:cubicBezTo>
                <a:cubicBezTo>
                  <a:pt x="64" y="40"/>
                  <a:pt x="61" y="38"/>
                  <a:pt x="60" y="37"/>
                </a:cubicBezTo>
                <a:cubicBezTo>
                  <a:pt x="62" y="38"/>
                  <a:pt x="64" y="39"/>
                  <a:pt x="66" y="40"/>
                </a:cubicBezTo>
                <a:cubicBezTo>
                  <a:pt x="70" y="43"/>
                  <a:pt x="74" y="45"/>
                  <a:pt x="79" y="47"/>
                </a:cubicBezTo>
                <a:cubicBezTo>
                  <a:pt x="79" y="47"/>
                  <a:pt x="79" y="47"/>
                  <a:pt x="79" y="47"/>
                </a:cubicBezTo>
                <a:close/>
                <a:moveTo>
                  <a:pt x="77" y="50"/>
                </a:moveTo>
                <a:cubicBezTo>
                  <a:pt x="75" y="52"/>
                  <a:pt x="73" y="50"/>
                  <a:pt x="71" y="48"/>
                </a:cubicBezTo>
                <a:cubicBezTo>
                  <a:pt x="70" y="48"/>
                  <a:pt x="70" y="48"/>
                  <a:pt x="69" y="48"/>
                </a:cubicBezTo>
                <a:cubicBezTo>
                  <a:pt x="68" y="47"/>
                  <a:pt x="68" y="47"/>
                  <a:pt x="67" y="47"/>
                </a:cubicBezTo>
                <a:cubicBezTo>
                  <a:pt x="66" y="46"/>
                  <a:pt x="64" y="45"/>
                  <a:pt x="63" y="44"/>
                </a:cubicBezTo>
                <a:cubicBezTo>
                  <a:pt x="62" y="43"/>
                  <a:pt x="61" y="42"/>
                  <a:pt x="59" y="41"/>
                </a:cubicBezTo>
                <a:cubicBezTo>
                  <a:pt x="58" y="40"/>
                  <a:pt x="58" y="39"/>
                  <a:pt x="59" y="40"/>
                </a:cubicBezTo>
                <a:cubicBezTo>
                  <a:pt x="61" y="41"/>
                  <a:pt x="63" y="42"/>
                  <a:pt x="65" y="43"/>
                </a:cubicBezTo>
                <a:cubicBezTo>
                  <a:pt x="68" y="44"/>
                  <a:pt x="70" y="46"/>
                  <a:pt x="72" y="47"/>
                </a:cubicBezTo>
                <a:cubicBezTo>
                  <a:pt x="73" y="48"/>
                  <a:pt x="74" y="48"/>
                  <a:pt x="75" y="49"/>
                </a:cubicBezTo>
                <a:cubicBezTo>
                  <a:pt x="76" y="49"/>
                  <a:pt x="76" y="50"/>
                  <a:pt x="77" y="49"/>
                </a:cubicBezTo>
                <a:cubicBezTo>
                  <a:pt x="77" y="49"/>
                  <a:pt x="77" y="50"/>
                  <a:pt x="77" y="50"/>
                </a:cubicBezTo>
                <a:close/>
                <a:moveTo>
                  <a:pt x="68" y="48"/>
                </a:moveTo>
                <a:cubicBezTo>
                  <a:pt x="67" y="48"/>
                  <a:pt x="65" y="49"/>
                  <a:pt x="63" y="49"/>
                </a:cubicBezTo>
                <a:cubicBezTo>
                  <a:pt x="60" y="47"/>
                  <a:pt x="57" y="46"/>
                  <a:pt x="55" y="43"/>
                </a:cubicBezTo>
                <a:cubicBezTo>
                  <a:pt x="51" y="39"/>
                  <a:pt x="58" y="43"/>
                  <a:pt x="59" y="44"/>
                </a:cubicBezTo>
                <a:cubicBezTo>
                  <a:pt x="61" y="45"/>
                  <a:pt x="63" y="45"/>
                  <a:pt x="65" y="46"/>
                </a:cubicBezTo>
                <a:cubicBezTo>
                  <a:pt x="66" y="47"/>
                  <a:pt x="66" y="47"/>
                  <a:pt x="67" y="48"/>
                </a:cubicBezTo>
                <a:cubicBezTo>
                  <a:pt x="67" y="48"/>
                  <a:pt x="67" y="48"/>
                  <a:pt x="67" y="48"/>
                </a:cubicBezTo>
                <a:cubicBezTo>
                  <a:pt x="68" y="48"/>
                  <a:pt x="68" y="48"/>
                  <a:pt x="68" y="48"/>
                </a:cubicBezTo>
                <a:close/>
                <a:moveTo>
                  <a:pt x="62" y="50"/>
                </a:moveTo>
                <a:cubicBezTo>
                  <a:pt x="61" y="50"/>
                  <a:pt x="60" y="51"/>
                  <a:pt x="60" y="51"/>
                </a:cubicBezTo>
                <a:cubicBezTo>
                  <a:pt x="58" y="50"/>
                  <a:pt x="56" y="49"/>
                  <a:pt x="55" y="48"/>
                </a:cubicBezTo>
                <a:cubicBezTo>
                  <a:pt x="53" y="47"/>
                  <a:pt x="50" y="44"/>
                  <a:pt x="54" y="46"/>
                </a:cubicBezTo>
                <a:cubicBezTo>
                  <a:pt x="56" y="47"/>
                  <a:pt x="59" y="49"/>
                  <a:pt x="62" y="50"/>
                </a:cubicBezTo>
                <a:close/>
                <a:moveTo>
                  <a:pt x="57" y="54"/>
                </a:moveTo>
                <a:cubicBezTo>
                  <a:pt x="54" y="52"/>
                  <a:pt x="51" y="50"/>
                  <a:pt x="49" y="48"/>
                </a:cubicBezTo>
                <a:cubicBezTo>
                  <a:pt x="51" y="50"/>
                  <a:pt x="56" y="51"/>
                  <a:pt x="59" y="52"/>
                </a:cubicBezTo>
                <a:cubicBezTo>
                  <a:pt x="58" y="52"/>
                  <a:pt x="57" y="53"/>
                  <a:pt x="57" y="54"/>
                </a:cubicBezTo>
                <a:close/>
                <a:moveTo>
                  <a:pt x="49" y="55"/>
                </a:moveTo>
                <a:cubicBezTo>
                  <a:pt x="51" y="55"/>
                  <a:pt x="53" y="56"/>
                  <a:pt x="55" y="57"/>
                </a:cubicBezTo>
                <a:cubicBezTo>
                  <a:pt x="55" y="57"/>
                  <a:pt x="55" y="57"/>
                  <a:pt x="55" y="58"/>
                </a:cubicBezTo>
                <a:cubicBezTo>
                  <a:pt x="53" y="57"/>
                  <a:pt x="51" y="56"/>
                  <a:pt x="49" y="55"/>
                </a:cubicBezTo>
                <a:close/>
                <a:moveTo>
                  <a:pt x="62" y="63"/>
                </a:moveTo>
                <a:cubicBezTo>
                  <a:pt x="61" y="63"/>
                  <a:pt x="61" y="63"/>
                  <a:pt x="60" y="63"/>
                </a:cubicBezTo>
                <a:cubicBezTo>
                  <a:pt x="61" y="63"/>
                  <a:pt x="61" y="62"/>
                  <a:pt x="61" y="62"/>
                </a:cubicBezTo>
                <a:cubicBezTo>
                  <a:pt x="61" y="62"/>
                  <a:pt x="62" y="63"/>
                  <a:pt x="62" y="63"/>
                </a:cubicBezTo>
                <a:close/>
                <a:moveTo>
                  <a:pt x="63" y="61"/>
                </a:moveTo>
                <a:cubicBezTo>
                  <a:pt x="63" y="61"/>
                  <a:pt x="63" y="61"/>
                  <a:pt x="63" y="61"/>
                </a:cubicBezTo>
                <a:cubicBezTo>
                  <a:pt x="64" y="61"/>
                  <a:pt x="63" y="61"/>
                  <a:pt x="63" y="61"/>
                </a:cubicBezTo>
                <a:close/>
                <a:moveTo>
                  <a:pt x="66" y="59"/>
                </a:moveTo>
                <a:cubicBezTo>
                  <a:pt x="67" y="61"/>
                  <a:pt x="66" y="60"/>
                  <a:pt x="64" y="60"/>
                </a:cubicBezTo>
                <a:cubicBezTo>
                  <a:pt x="65" y="59"/>
                  <a:pt x="65" y="59"/>
                  <a:pt x="66" y="59"/>
                </a:cubicBezTo>
                <a:cubicBezTo>
                  <a:pt x="65" y="59"/>
                  <a:pt x="65" y="59"/>
                  <a:pt x="66" y="59"/>
                </a:cubicBezTo>
                <a:close/>
                <a:moveTo>
                  <a:pt x="66" y="59"/>
                </a:moveTo>
                <a:cubicBezTo>
                  <a:pt x="66" y="59"/>
                  <a:pt x="66" y="58"/>
                  <a:pt x="66" y="58"/>
                </a:cubicBezTo>
                <a:cubicBezTo>
                  <a:pt x="67" y="58"/>
                  <a:pt x="67" y="58"/>
                  <a:pt x="68" y="57"/>
                </a:cubicBezTo>
                <a:cubicBezTo>
                  <a:pt x="68" y="58"/>
                  <a:pt x="68" y="59"/>
                  <a:pt x="68" y="59"/>
                </a:cubicBezTo>
                <a:cubicBezTo>
                  <a:pt x="68" y="59"/>
                  <a:pt x="67" y="59"/>
                  <a:pt x="66" y="59"/>
                </a:cubicBezTo>
                <a:cubicBezTo>
                  <a:pt x="66" y="59"/>
                  <a:pt x="66" y="59"/>
                  <a:pt x="66" y="59"/>
                </a:cubicBezTo>
                <a:close/>
                <a:moveTo>
                  <a:pt x="68" y="60"/>
                </a:moveTo>
                <a:cubicBezTo>
                  <a:pt x="68" y="60"/>
                  <a:pt x="68" y="60"/>
                  <a:pt x="68" y="60"/>
                </a:cubicBezTo>
                <a:cubicBezTo>
                  <a:pt x="68" y="60"/>
                  <a:pt x="68" y="60"/>
                  <a:pt x="68" y="60"/>
                </a:cubicBezTo>
                <a:cubicBezTo>
                  <a:pt x="66" y="59"/>
                  <a:pt x="67" y="59"/>
                  <a:pt x="68" y="60"/>
                </a:cubicBezTo>
                <a:cubicBezTo>
                  <a:pt x="68" y="60"/>
                  <a:pt x="68" y="60"/>
                  <a:pt x="68" y="60"/>
                </a:cubicBezTo>
                <a:close/>
                <a:moveTo>
                  <a:pt x="67" y="61"/>
                </a:moveTo>
                <a:cubicBezTo>
                  <a:pt x="67" y="61"/>
                  <a:pt x="66" y="61"/>
                  <a:pt x="66" y="62"/>
                </a:cubicBezTo>
                <a:cubicBezTo>
                  <a:pt x="65" y="62"/>
                  <a:pt x="65" y="62"/>
                  <a:pt x="65" y="62"/>
                </a:cubicBezTo>
                <a:cubicBezTo>
                  <a:pt x="65" y="62"/>
                  <a:pt x="65" y="62"/>
                  <a:pt x="65" y="62"/>
                </a:cubicBezTo>
                <a:cubicBezTo>
                  <a:pt x="64" y="61"/>
                  <a:pt x="66" y="61"/>
                  <a:pt x="67" y="61"/>
                </a:cubicBezTo>
                <a:close/>
                <a:moveTo>
                  <a:pt x="64" y="62"/>
                </a:moveTo>
                <a:cubicBezTo>
                  <a:pt x="64" y="62"/>
                  <a:pt x="63" y="63"/>
                  <a:pt x="63" y="63"/>
                </a:cubicBezTo>
                <a:cubicBezTo>
                  <a:pt x="61" y="61"/>
                  <a:pt x="63" y="62"/>
                  <a:pt x="64" y="62"/>
                </a:cubicBezTo>
                <a:close/>
                <a:moveTo>
                  <a:pt x="62" y="64"/>
                </a:moveTo>
                <a:cubicBezTo>
                  <a:pt x="61" y="64"/>
                  <a:pt x="60" y="65"/>
                  <a:pt x="60" y="66"/>
                </a:cubicBezTo>
                <a:cubicBezTo>
                  <a:pt x="56" y="64"/>
                  <a:pt x="53" y="63"/>
                  <a:pt x="50" y="61"/>
                </a:cubicBezTo>
                <a:cubicBezTo>
                  <a:pt x="47" y="60"/>
                  <a:pt x="43" y="58"/>
                  <a:pt x="40" y="57"/>
                </a:cubicBezTo>
                <a:cubicBezTo>
                  <a:pt x="47" y="59"/>
                  <a:pt x="54" y="63"/>
                  <a:pt x="62" y="64"/>
                </a:cubicBezTo>
                <a:close/>
                <a:moveTo>
                  <a:pt x="59" y="69"/>
                </a:moveTo>
                <a:cubicBezTo>
                  <a:pt x="59" y="69"/>
                  <a:pt x="59" y="69"/>
                  <a:pt x="59" y="69"/>
                </a:cubicBezTo>
                <a:cubicBezTo>
                  <a:pt x="59" y="69"/>
                  <a:pt x="58" y="69"/>
                  <a:pt x="58" y="68"/>
                </a:cubicBezTo>
                <a:cubicBezTo>
                  <a:pt x="53" y="67"/>
                  <a:pt x="49" y="65"/>
                  <a:pt x="45" y="63"/>
                </a:cubicBezTo>
                <a:cubicBezTo>
                  <a:pt x="44" y="62"/>
                  <a:pt x="42" y="60"/>
                  <a:pt x="40" y="60"/>
                </a:cubicBezTo>
                <a:cubicBezTo>
                  <a:pt x="42" y="60"/>
                  <a:pt x="44" y="61"/>
                  <a:pt x="46" y="62"/>
                </a:cubicBezTo>
                <a:cubicBezTo>
                  <a:pt x="51" y="64"/>
                  <a:pt x="55" y="66"/>
                  <a:pt x="59" y="67"/>
                </a:cubicBezTo>
                <a:cubicBezTo>
                  <a:pt x="59" y="68"/>
                  <a:pt x="59" y="68"/>
                  <a:pt x="59" y="69"/>
                </a:cubicBezTo>
                <a:close/>
                <a:moveTo>
                  <a:pt x="68" y="72"/>
                </a:moveTo>
                <a:cubicBezTo>
                  <a:pt x="70" y="73"/>
                  <a:pt x="71" y="73"/>
                  <a:pt x="73" y="74"/>
                </a:cubicBezTo>
                <a:cubicBezTo>
                  <a:pt x="75" y="75"/>
                  <a:pt x="77" y="76"/>
                  <a:pt x="80" y="77"/>
                </a:cubicBezTo>
                <a:cubicBezTo>
                  <a:pt x="83" y="78"/>
                  <a:pt x="87" y="79"/>
                  <a:pt x="91" y="80"/>
                </a:cubicBezTo>
                <a:cubicBezTo>
                  <a:pt x="83" y="78"/>
                  <a:pt x="75" y="76"/>
                  <a:pt x="67" y="72"/>
                </a:cubicBezTo>
                <a:cubicBezTo>
                  <a:pt x="67" y="72"/>
                  <a:pt x="67" y="72"/>
                  <a:pt x="68" y="72"/>
                </a:cubicBezTo>
                <a:cubicBezTo>
                  <a:pt x="68" y="72"/>
                  <a:pt x="68" y="72"/>
                  <a:pt x="68" y="72"/>
                </a:cubicBezTo>
                <a:close/>
                <a:moveTo>
                  <a:pt x="68" y="72"/>
                </a:moveTo>
                <a:cubicBezTo>
                  <a:pt x="69" y="71"/>
                  <a:pt x="70" y="71"/>
                  <a:pt x="71" y="71"/>
                </a:cubicBezTo>
                <a:cubicBezTo>
                  <a:pt x="71" y="71"/>
                  <a:pt x="71" y="71"/>
                  <a:pt x="71" y="71"/>
                </a:cubicBezTo>
                <a:cubicBezTo>
                  <a:pt x="82" y="75"/>
                  <a:pt x="94" y="79"/>
                  <a:pt x="105" y="82"/>
                </a:cubicBezTo>
                <a:cubicBezTo>
                  <a:pt x="111" y="84"/>
                  <a:pt x="116" y="86"/>
                  <a:pt x="121" y="88"/>
                </a:cubicBezTo>
                <a:cubicBezTo>
                  <a:pt x="124" y="89"/>
                  <a:pt x="128" y="90"/>
                  <a:pt x="131" y="91"/>
                </a:cubicBezTo>
                <a:cubicBezTo>
                  <a:pt x="129" y="90"/>
                  <a:pt x="125" y="90"/>
                  <a:pt x="122" y="89"/>
                </a:cubicBezTo>
                <a:cubicBezTo>
                  <a:pt x="115" y="87"/>
                  <a:pt x="108" y="85"/>
                  <a:pt x="101" y="83"/>
                </a:cubicBezTo>
                <a:cubicBezTo>
                  <a:pt x="94" y="81"/>
                  <a:pt x="87" y="78"/>
                  <a:pt x="80" y="76"/>
                </a:cubicBezTo>
                <a:cubicBezTo>
                  <a:pt x="76" y="74"/>
                  <a:pt x="72" y="73"/>
                  <a:pt x="68" y="72"/>
                </a:cubicBezTo>
                <a:close/>
                <a:moveTo>
                  <a:pt x="83" y="74"/>
                </a:moveTo>
                <a:cubicBezTo>
                  <a:pt x="79" y="73"/>
                  <a:pt x="76" y="72"/>
                  <a:pt x="73" y="71"/>
                </a:cubicBezTo>
                <a:cubicBezTo>
                  <a:pt x="76" y="72"/>
                  <a:pt x="79" y="72"/>
                  <a:pt x="82" y="74"/>
                </a:cubicBezTo>
                <a:cubicBezTo>
                  <a:pt x="86" y="75"/>
                  <a:pt x="90" y="77"/>
                  <a:pt x="94" y="78"/>
                </a:cubicBezTo>
                <a:cubicBezTo>
                  <a:pt x="90" y="77"/>
                  <a:pt x="86" y="76"/>
                  <a:pt x="83" y="74"/>
                </a:cubicBezTo>
                <a:close/>
                <a:moveTo>
                  <a:pt x="72" y="70"/>
                </a:moveTo>
                <a:cubicBezTo>
                  <a:pt x="73" y="70"/>
                  <a:pt x="74" y="69"/>
                  <a:pt x="75" y="69"/>
                </a:cubicBezTo>
                <a:cubicBezTo>
                  <a:pt x="76" y="69"/>
                  <a:pt x="77" y="69"/>
                  <a:pt x="78" y="69"/>
                </a:cubicBezTo>
                <a:cubicBezTo>
                  <a:pt x="78" y="69"/>
                  <a:pt x="78" y="69"/>
                  <a:pt x="79" y="69"/>
                </a:cubicBezTo>
                <a:cubicBezTo>
                  <a:pt x="79" y="69"/>
                  <a:pt x="79" y="69"/>
                  <a:pt x="79" y="69"/>
                </a:cubicBezTo>
                <a:cubicBezTo>
                  <a:pt x="80" y="69"/>
                  <a:pt x="80" y="70"/>
                  <a:pt x="80" y="70"/>
                </a:cubicBezTo>
                <a:cubicBezTo>
                  <a:pt x="83" y="71"/>
                  <a:pt x="86" y="72"/>
                  <a:pt x="89" y="73"/>
                </a:cubicBezTo>
                <a:cubicBezTo>
                  <a:pt x="102" y="78"/>
                  <a:pt x="116" y="83"/>
                  <a:pt x="130" y="88"/>
                </a:cubicBezTo>
                <a:cubicBezTo>
                  <a:pt x="131" y="89"/>
                  <a:pt x="132" y="89"/>
                  <a:pt x="134" y="89"/>
                </a:cubicBezTo>
                <a:cubicBezTo>
                  <a:pt x="134" y="89"/>
                  <a:pt x="138" y="91"/>
                  <a:pt x="136" y="90"/>
                </a:cubicBezTo>
                <a:cubicBezTo>
                  <a:pt x="133" y="89"/>
                  <a:pt x="129" y="88"/>
                  <a:pt x="126" y="87"/>
                </a:cubicBezTo>
                <a:cubicBezTo>
                  <a:pt x="120" y="85"/>
                  <a:pt x="113" y="83"/>
                  <a:pt x="107" y="81"/>
                </a:cubicBezTo>
                <a:cubicBezTo>
                  <a:pt x="106" y="81"/>
                  <a:pt x="106" y="81"/>
                  <a:pt x="105" y="81"/>
                </a:cubicBezTo>
                <a:cubicBezTo>
                  <a:pt x="99" y="79"/>
                  <a:pt x="93" y="77"/>
                  <a:pt x="87" y="75"/>
                </a:cubicBezTo>
                <a:cubicBezTo>
                  <a:pt x="82" y="73"/>
                  <a:pt x="77" y="71"/>
                  <a:pt x="72" y="70"/>
                </a:cubicBezTo>
                <a:close/>
                <a:moveTo>
                  <a:pt x="77" y="68"/>
                </a:moveTo>
                <a:cubicBezTo>
                  <a:pt x="78" y="67"/>
                  <a:pt x="79" y="67"/>
                  <a:pt x="81" y="66"/>
                </a:cubicBezTo>
                <a:cubicBezTo>
                  <a:pt x="90" y="71"/>
                  <a:pt x="100" y="75"/>
                  <a:pt x="110" y="78"/>
                </a:cubicBezTo>
                <a:cubicBezTo>
                  <a:pt x="113" y="79"/>
                  <a:pt x="115" y="80"/>
                  <a:pt x="118" y="80"/>
                </a:cubicBezTo>
                <a:cubicBezTo>
                  <a:pt x="112" y="79"/>
                  <a:pt x="107" y="77"/>
                  <a:pt x="101" y="75"/>
                </a:cubicBezTo>
                <a:cubicBezTo>
                  <a:pt x="94" y="73"/>
                  <a:pt x="87" y="70"/>
                  <a:pt x="80" y="69"/>
                </a:cubicBezTo>
                <a:cubicBezTo>
                  <a:pt x="79" y="69"/>
                  <a:pt x="78" y="68"/>
                  <a:pt x="78" y="68"/>
                </a:cubicBezTo>
                <a:cubicBezTo>
                  <a:pt x="77" y="68"/>
                  <a:pt x="77" y="68"/>
                  <a:pt x="77" y="68"/>
                </a:cubicBezTo>
                <a:close/>
                <a:moveTo>
                  <a:pt x="82" y="66"/>
                </a:moveTo>
                <a:cubicBezTo>
                  <a:pt x="83" y="65"/>
                  <a:pt x="85" y="64"/>
                  <a:pt x="86" y="63"/>
                </a:cubicBezTo>
                <a:cubicBezTo>
                  <a:pt x="97" y="67"/>
                  <a:pt x="109" y="72"/>
                  <a:pt x="120" y="76"/>
                </a:cubicBezTo>
                <a:cubicBezTo>
                  <a:pt x="125" y="79"/>
                  <a:pt x="131" y="80"/>
                  <a:pt x="137" y="82"/>
                </a:cubicBezTo>
                <a:cubicBezTo>
                  <a:pt x="139" y="83"/>
                  <a:pt x="142" y="84"/>
                  <a:pt x="145" y="85"/>
                </a:cubicBezTo>
                <a:cubicBezTo>
                  <a:pt x="150" y="87"/>
                  <a:pt x="147" y="86"/>
                  <a:pt x="145" y="85"/>
                </a:cubicBezTo>
                <a:cubicBezTo>
                  <a:pt x="140" y="84"/>
                  <a:pt x="135" y="81"/>
                  <a:pt x="130" y="80"/>
                </a:cubicBezTo>
                <a:cubicBezTo>
                  <a:pt x="124" y="78"/>
                  <a:pt x="118" y="77"/>
                  <a:pt x="112" y="75"/>
                </a:cubicBezTo>
                <a:cubicBezTo>
                  <a:pt x="102" y="72"/>
                  <a:pt x="91" y="70"/>
                  <a:pt x="82" y="66"/>
                </a:cubicBezTo>
                <a:close/>
                <a:moveTo>
                  <a:pt x="87" y="63"/>
                </a:moveTo>
                <a:cubicBezTo>
                  <a:pt x="87" y="63"/>
                  <a:pt x="87" y="62"/>
                  <a:pt x="88" y="62"/>
                </a:cubicBezTo>
                <a:cubicBezTo>
                  <a:pt x="88" y="62"/>
                  <a:pt x="89" y="61"/>
                  <a:pt x="89" y="61"/>
                </a:cubicBezTo>
                <a:cubicBezTo>
                  <a:pt x="89" y="61"/>
                  <a:pt x="89" y="61"/>
                  <a:pt x="90" y="61"/>
                </a:cubicBezTo>
                <a:cubicBezTo>
                  <a:pt x="100" y="66"/>
                  <a:pt x="110" y="69"/>
                  <a:pt x="121" y="72"/>
                </a:cubicBezTo>
                <a:cubicBezTo>
                  <a:pt x="126" y="74"/>
                  <a:pt x="131" y="76"/>
                  <a:pt x="137" y="78"/>
                </a:cubicBezTo>
                <a:cubicBezTo>
                  <a:pt x="139" y="79"/>
                  <a:pt x="142" y="79"/>
                  <a:pt x="144" y="80"/>
                </a:cubicBezTo>
                <a:cubicBezTo>
                  <a:pt x="146" y="81"/>
                  <a:pt x="154" y="83"/>
                  <a:pt x="148" y="82"/>
                </a:cubicBezTo>
                <a:cubicBezTo>
                  <a:pt x="138" y="79"/>
                  <a:pt x="128" y="75"/>
                  <a:pt x="118" y="72"/>
                </a:cubicBezTo>
                <a:cubicBezTo>
                  <a:pt x="108" y="69"/>
                  <a:pt x="97" y="66"/>
                  <a:pt x="87" y="63"/>
                </a:cubicBezTo>
                <a:close/>
                <a:moveTo>
                  <a:pt x="90" y="61"/>
                </a:moveTo>
                <a:cubicBezTo>
                  <a:pt x="91" y="59"/>
                  <a:pt x="93" y="58"/>
                  <a:pt x="94" y="56"/>
                </a:cubicBezTo>
                <a:cubicBezTo>
                  <a:pt x="94" y="56"/>
                  <a:pt x="94" y="56"/>
                  <a:pt x="94" y="56"/>
                </a:cubicBezTo>
                <a:cubicBezTo>
                  <a:pt x="99" y="58"/>
                  <a:pt x="104" y="59"/>
                  <a:pt x="108" y="60"/>
                </a:cubicBezTo>
                <a:cubicBezTo>
                  <a:pt x="114" y="62"/>
                  <a:pt x="119" y="64"/>
                  <a:pt x="124" y="65"/>
                </a:cubicBezTo>
                <a:cubicBezTo>
                  <a:pt x="133" y="69"/>
                  <a:pt x="144" y="70"/>
                  <a:pt x="152" y="75"/>
                </a:cubicBezTo>
                <a:cubicBezTo>
                  <a:pt x="152" y="75"/>
                  <a:pt x="152" y="75"/>
                  <a:pt x="152" y="75"/>
                </a:cubicBezTo>
                <a:cubicBezTo>
                  <a:pt x="148" y="73"/>
                  <a:pt x="142" y="72"/>
                  <a:pt x="138" y="71"/>
                </a:cubicBezTo>
                <a:cubicBezTo>
                  <a:pt x="132" y="69"/>
                  <a:pt x="127" y="68"/>
                  <a:pt x="121" y="66"/>
                </a:cubicBezTo>
                <a:cubicBezTo>
                  <a:pt x="112" y="63"/>
                  <a:pt x="102" y="60"/>
                  <a:pt x="92" y="58"/>
                </a:cubicBezTo>
                <a:cubicBezTo>
                  <a:pt x="92" y="58"/>
                  <a:pt x="92" y="59"/>
                  <a:pt x="92" y="59"/>
                </a:cubicBezTo>
                <a:cubicBezTo>
                  <a:pt x="102" y="63"/>
                  <a:pt x="112" y="66"/>
                  <a:pt x="122" y="69"/>
                </a:cubicBezTo>
                <a:cubicBezTo>
                  <a:pt x="123" y="70"/>
                  <a:pt x="125" y="70"/>
                  <a:pt x="126" y="71"/>
                </a:cubicBezTo>
                <a:cubicBezTo>
                  <a:pt x="124" y="70"/>
                  <a:pt x="122" y="70"/>
                  <a:pt x="121" y="69"/>
                </a:cubicBezTo>
                <a:cubicBezTo>
                  <a:pt x="110" y="66"/>
                  <a:pt x="100" y="62"/>
                  <a:pt x="90" y="61"/>
                </a:cubicBezTo>
                <a:cubicBezTo>
                  <a:pt x="90" y="61"/>
                  <a:pt x="90" y="61"/>
                  <a:pt x="90" y="61"/>
                </a:cubicBezTo>
                <a:close/>
                <a:moveTo>
                  <a:pt x="153" y="78"/>
                </a:moveTo>
                <a:cubicBezTo>
                  <a:pt x="153" y="78"/>
                  <a:pt x="153" y="78"/>
                  <a:pt x="153" y="78"/>
                </a:cubicBezTo>
                <a:cubicBezTo>
                  <a:pt x="152" y="78"/>
                  <a:pt x="152" y="78"/>
                  <a:pt x="151" y="78"/>
                </a:cubicBezTo>
                <a:cubicBezTo>
                  <a:pt x="142" y="75"/>
                  <a:pt x="133" y="72"/>
                  <a:pt x="124" y="69"/>
                </a:cubicBezTo>
                <a:cubicBezTo>
                  <a:pt x="114" y="66"/>
                  <a:pt x="104" y="63"/>
                  <a:pt x="94" y="59"/>
                </a:cubicBezTo>
                <a:cubicBezTo>
                  <a:pt x="97" y="60"/>
                  <a:pt x="103" y="61"/>
                  <a:pt x="107" y="62"/>
                </a:cubicBezTo>
                <a:cubicBezTo>
                  <a:pt x="112" y="64"/>
                  <a:pt x="118" y="66"/>
                  <a:pt x="123" y="67"/>
                </a:cubicBezTo>
                <a:cubicBezTo>
                  <a:pt x="133" y="70"/>
                  <a:pt x="143" y="73"/>
                  <a:pt x="153" y="75"/>
                </a:cubicBezTo>
                <a:cubicBezTo>
                  <a:pt x="153" y="76"/>
                  <a:pt x="153" y="77"/>
                  <a:pt x="153" y="78"/>
                </a:cubicBezTo>
                <a:close/>
                <a:moveTo>
                  <a:pt x="152" y="74"/>
                </a:moveTo>
                <a:cubicBezTo>
                  <a:pt x="145" y="70"/>
                  <a:pt x="137" y="69"/>
                  <a:pt x="130" y="67"/>
                </a:cubicBezTo>
                <a:cubicBezTo>
                  <a:pt x="124" y="65"/>
                  <a:pt x="119" y="63"/>
                  <a:pt x="113" y="61"/>
                </a:cubicBezTo>
                <a:cubicBezTo>
                  <a:pt x="110" y="60"/>
                  <a:pt x="106" y="59"/>
                  <a:pt x="102" y="58"/>
                </a:cubicBezTo>
                <a:cubicBezTo>
                  <a:pt x="103" y="58"/>
                  <a:pt x="105" y="59"/>
                  <a:pt x="107" y="59"/>
                </a:cubicBezTo>
                <a:cubicBezTo>
                  <a:pt x="112" y="60"/>
                  <a:pt x="118" y="61"/>
                  <a:pt x="123" y="63"/>
                </a:cubicBezTo>
                <a:cubicBezTo>
                  <a:pt x="132" y="65"/>
                  <a:pt x="141" y="68"/>
                  <a:pt x="151" y="69"/>
                </a:cubicBezTo>
                <a:cubicBezTo>
                  <a:pt x="151" y="71"/>
                  <a:pt x="152" y="72"/>
                  <a:pt x="152" y="74"/>
                </a:cubicBezTo>
                <a:close/>
                <a:moveTo>
                  <a:pt x="153" y="79"/>
                </a:moveTo>
                <a:cubicBezTo>
                  <a:pt x="152" y="80"/>
                  <a:pt x="152" y="81"/>
                  <a:pt x="152" y="81"/>
                </a:cubicBezTo>
                <a:cubicBezTo>
                  <a:pt x="152" y="82"/>
                  <a:pt x="152" y="82"/>
                  <a:pt x="152" y="82"/>
                </a:cubicBezTo>
                <a:cubicBezTo>
                  <a:pt x="147" y="80"/>
                  <a:pt x="143" y="79"/>
                  <a:pt x="138" y="78"/>
                </a:cubicBezTo>
                <a:cubicBezTo>
                  <a:pt x="133" y="76"/>
                  <a:pt x="129" y="74"/>
                  <a:pt x="124" y="73"/>
                </a:cubicBezTo>
                <a:cubicBezTo>
                  <a:pt x="113" y="69"/>
                  <a:pt x="102" y="66"/>
                  <a:pt x="91" y="61"/>
                </a:cubicBezTo>
                <a:cubicBezTo>
                  <a:pt x="96" y="63"/>
                  <a:pt x="102" y="64"/>
                  <a:pt x="107" y="66"/>
                </a:cubicBezTo>
                <a:cubicBezTo>
                  <a:pt x="112" y="67"/>
                  <a:pt x="117" y="69"/>
                  <a:pt x="122" y="70"/>
                </a:cubicBezTo>
                <a:cubicBezTo>
                  <a:pt x="132" y="73"/>
                  <a:pt x="142" y="77"/>
                  <a:pt x="153" y="79"/>
                </a:cubicBezTo>
                <a:close/>
                <a:moveTo>
                  <a:pt x="151" y="83"/>
                </a:moveTo>
                <a:cubicBezTo>
                  <a:pt x="151" y="84"/>
                  <a:pt x="150" y="85"/>
                  <a:pt x="149" y="86"/>
                </a:cubicBezTo>
                <a:cubicBezTo>
                  <a:pt x="138" y="81"/>
                  <a:pt x="127" y="79"/>
                  <a:pt x="117" y="74"/>
                </a:cubicBezTo>
                <a:cubicBezTo>
                  <a:pt x="111" y="72"/>
                  <a:pt x="105" y="70"/>
                  <a:pt x="99" y="67"/>
                </a:cubicBezTo>
                <a:cubicBezTo>
                  <a:pt x="99" y="67"/>
                  <a:pt x="98" y="67"/>
                  <a:pt x="97" y="67"/>
                </a:cubicBezTo>
                <a:cubicBezTo>
                  <a:pt x="107" y="69"/>
                  <a:pt x="116" y="72"/>
                  <a:pt x="125" y="75"/>
                </a:cubicBezTo>
                <a:cubicBezTo>
                  <a:pt x="130" y="76"/>
                  <a:pt x="135" y="78"/>
                  <a:pt x="140" y="80"/>
                </a:cubicBezTo>
                <a:cubicBezTo>
                  <a:pt x="144" y="81"/>
                  <a:pt x="147" y="83"/>
                  <a:pt x="151" y="83"/>
                </a:cubicBezTo>
                <a:close/>
                <a:moveTo>
                  <a:pt x="148" y="87"/>
                </a:moveTo>
                <a:cubicBezTo>
                  <a:pt x="147" y="88"/>
                  <a:pt x="145" y="88"/>
                  <a:pt x="144" y="89"/>
                </a:cubicBezTo>
                <a:cubicBezTo>
                  <a:pt x="143" y="89"/>
                  <a:pt x="143" y="89"/>
                  <a:pt x="142" y="88"/>
                </a:cubicBezTo>
                <a:cubicBezTo>
                  <a:pt x="142" y="88"/>
                  <a:pt x="142" y="88"/>
                  <a:pt x="141" y="88"/>
                </a:cubicBezTo>
                <a:cubicBezTo>
                  <a:pt x="140" y="88"/>
                  <a:pt x="140" y="88"/>
                  <a:pt x="140" y="87"/>
                </a:cubicBezTo>
                <a:cubicBezTo>
                  <a:pt x="139" y="87"/>
                  <a:pt x="138" y="87"/>
                  <a:pt x="137" y="87"/>
                </a:cubicBezTo>
                <a:cubicBezTo>
                  <a:pt x="136" y="86"/>
                  <a:pt x="134" y="85"/>
                  <a:pt x="132" y="85"/>
                </a:cubicBezTo>
                <a:cubicBezTo>
                  <a:pt x="124" y="82"/>
                  <a:pt x="117" y="79"/>
                  <a:pt x="109" y="77"/>
                </a:cubicBezTo>
                <a:cubicBezTo>
                  <a:pt x="102" y="74"/>
                  <a:pt x="94" y="71"/>
                  <a:pt x="87" y="68"/>
                </a:cubicBezTo>
                <a:cubicBezTo>
                  <a:pt x="88" y="69"/>
                  <a:pt x="89" y="69"/>
                  <a:pt x="90" y="69"/>
                </a:cubicBezTo>
                <a:cubicBezTo>
                  <a:pt x="94" y="70"/>
                  <a:pt x="98" y="71"/>
                  <a:pt x="102" y="72"/>
                </a:cubicBezTo>
                <a:cubicBezTo>
                  <a:pt x="110" y="75"/>
                  <a:pt x="119" y="78"/>
                  <a:pt x="128" y="80"/>
                </a:cubicBezTo>
                <a:cubicBezTo>
                  <a:pt x="134" y="82"/>
                  <a:pt x="141" y="85"/>
                  <a:pt x="148" y="87"/>
                </a:cubicBezTo>
                <a:close/>
                <a:moveTo>
                  <a:pt x="143" y="89"/>
                </a:moveTo>
                <a:cubicBezTo>
                  <a:pt x="141" y="90"/>
                  <a:pt x="140" y="90"/>
                  <a:pt x="139" y="90"/>
                </a:cubicBezTo>
                <a:cubicBezTo>
                  <a:pt x="134" y="88"/>
                  <a:pt x="130" y="87"/>
                  <a:pt x="125" y="85"/>
                </a:cubicBezTo>
                <a:cubicBezTo>
                  <a:pt x="119" y="83"/>
                  <a:pt x="113" y="81"/>
                  <a:pt x="107" y="79"/>
                </a:cubicBezTo>
                <a:cubicBezTo>
                  <a:pt x="101" y="77"/>
                  <a:pt x="95" y="74"/>
                  <a:pt x="89" y="72"/>
                </a:cubicBezTo>
                <a:cubicBezTo>
                  <a:pt x="88" y="72"/>
                  <a:pt x="87" y="71"/>
                  <a:pt x="86" y="71"/>
                </a:cubicBezTo>
                <a:cubicBezTo>
                  <a:pt x="92" y="72"/>
                  <a:pt x="97" y="74"/>
                  <a:pt x="102" y="76"/>
                </a:cubicBezTo>
                <a:cubicBezTo>
                  <a:pt x="111" y="79"/>
                  <a:pt x="120" y="82"/>
                  <a:pt x="128" y="84"/>
                </a:cubicBezTo>
                <a:cubicBezTo>
                  <a:pt x="131" y="85"/>
                  <a:pt x="133" y="86"/>
                  <a:pt x="136" y="87"/>
                </a:cubicBezTo>
                <a:cubicBezTo>
                  <a:pt x="138" y="88"/>
                  <a:pt x="140" y="88"/>
                  <a:pt x="143" y="89"/>
                </a:cubicBezTo>
                <a:close/>
                <a:moveTo>
                  <a:pt x="135" y="91"/>
                </a:moveTo>
                <a:cubicBezTo>
                  <a:pt x="134" y="91"/>
                  <a:pt x="133" y="91"/>
                  <a:pt x="132" y="92"/>
                </a:cubicBezTo>
                <a:cubicBezTo>
                  <a:pt x="130" y="89"/>
                  <a:pt x="126" y="89"/>
                  <a:pt x="122" y="87"/>
                </a:cubicBezTo>
                <a:cubicBezTo>
                  <a:pt x="120" y="86"/>
                  <a:pt x="117" y="85"/>
                  <a:pt x="114" y="84"/>
                </a:cubicBezTo>
                <a:cubicBezTo>
                  <a:pt x="117" y="85"/>
                  <a:pt x="121" y="86"/>
                  <a:pt x="124" y="87"/>
                </a:cubicBezTo>
                <a:cubicBezTo>
                  <a:pt x="128" y="88"/>
                  <a:pt x="132" y="90"/>
                  <a:pt x="135" y="91"/>
                </a:cubicBezTo>
                <a:close/>
                <a:moveTo>
                  <a:pt x="131" y="92"/>
                </a:moveTo>
                <a:cubicBezTo>
                  <a:pt x="130" y="92"/>
                  <a:pt x="129" y="92"/>
                  <a:pt x="129" y="93"/>
                </a:cubicBezTo>
                <a:cubicBezTo>
                  <a:pt x="126" y="91"/>
                  <a:pt x="123" y="90"/>
                  <a:pt x="121" y="90"/>
                </a:cubicBezTo>
                <a:cubicBezTo>
                  <a:pt x="116" y="88"/>
                  <a:pt x="111" y="87"/>
                  <a:pt x="107" y="85"/>
                </a:cubicBezTo>
                <a:cubicBezTo>
                  <a:pt x="115" y="88"/>
                  <a:pt x="123" y="90"/>
                  <a:pt x="131" y="92"/>
                </a:cubicBezTo>
                <a:close/>
                <a:moveTo>
                  <a:pt x="33" y="64"/>
                </a:moveTo>
                <a:cubicBezTo>
                  <a:pt x="34" y="64"/>
                  <a:pt x="34" y="63"/>
                  <a:pt x="35" y="62"/>
                </a:cubicBezTo>
                <a:cubicBezTo>
                  <a:pt x="43" y="65"/>
                  <a:pt x="52" y="70"/>
                  <a:pt x="61" y="72"/>
                </a:cubicBezTo>
                <a:cubicBezTo>
                  <a:pt x="62" y="73"/>
                  <a:pt x="63" y="73"/>
                  <a:pt x="64" y="73"/>
                </a:cubicBezTo>
                <a:cubicBezTo>
                  <a:pt x="64" y="73"/>
                  <a:pt x="65" y="73"/>
                  <a:pt x="66" y="73"/>
                </a:cubicBezTo>
                <a:cubicBezTo>
                  <a:pt x="66" y="73"/>
                  <a:pt x="66" y="73"/>
                  <a:pt x="66" y="73"/>
                </a:cubicBezTo>
                <a:cubicBezTo>
                  <a:pt x="72" y="75"/>
                  <a:pt x="77" y="78"/>
                  <a:pt x="83" y="79"/>
                </a:cubicBezTo>
                <a:cubicBezTo>
                  <a:pt x="90" y="81"/>
                  <a:pt x="96" y="83"/>
                  <a:pt x="103" y="85"/>
                </a:cubicBezTo>
                <a:cubicBezTo>
                  <a:pt x="109" y="87"/>
                  <a:pt x="116" y="89"/>
                  <a:pt x="122" y="91"/>
                </a:cubicBezTo>
                <a:cubicBezTo>
                  <a:pt x="123" y="91"/>
                  <a:pt x="127" y="93"/>
                  <a:pt x="128" y="93"/>
                </a:cubicBezTo>
                <a:cubicBezTo>
                  <a:pt x="128" y="93"/>
                  <a:pt x="127" y="93"/>
                  <a:pt x="127" y="93"/>
                </a:cubicBezTo>
                <a:cubicBezTo>
                  <a:pt x="127" y="93"/>
                  <a:pt x="126" y="93"/>
                  <a:pt x="125" y="93"/>
                </a:cubicBezTo>
                <a:cubicBezTo>
                  <a:pt x="122" y="92"/>
                  <a:pt x="119" y="91"/>
                  <a:pt x="116" y="90"/>
                </a:cubicBezTo>
                <a:cubicBezTo>
                  <a:pt x="102" y="87"/>
                  <a:pt x="88" y="82"/>
                  <a:pt x="74" y="77"/>
                </a:cubicBezTo>
                <a:cubicBezTo>
                  <a:pt x="61" y="73"/>
                  <a:pt x="46" y="70"/>
                  <a:pt x="33" y="64"/>
                </a:cubicBezTo>
                <a:close/>
                <a:moveTo>
                  <a:pt x="35" y="61"/>
                </a:moveTo>
                <a:cubicBezTo>
                  <a:pt x="36" y="60"/>
                  <a:pt x="38" y="58"/>
                  <a:pt x="39" y="56"/>
                </a:cubicBezTo>
                <a:cubicBezTo>
                  <a:pt x="39" y="56"/>
                  <a:pt x="39" y="56"/>
                  <a:pt x="39" y="56"/>
                </a:cubicBezTo>
                <a:cubicBezTo>
                  <a:pt x="45" y="61"/>
                  <a:pt x="52" y="63"/>
                  <a:pt x="58" y="66"/>
                </a:cubicBezTo>
                <a:cubicBezTo>
                  <a:pt x="53" y="63"/>
                  <a:pt x="45" y="60"/>
                  <a:pt x="39" y="59"/>
                </a:cubicBezTo>
                <a:cubicBezTo>
                  <a:pt x="38" y="59"/>
                  <a:pt x="38" y="59"/>
                  <a:pt x="38" y="59"/>
                </a:cubicBezTo>
                <a:cubicBezTo>
                  <a:pt x="44" y="64"/>
                  <a:pt x="52" y="66"/>
                  <a:pt x="59" y="69"/>
                </a:cubicBezTo>
                <a:cubicBezTo>
                  <a:pt x="59" y="70"/>
                  <a:pt x="59" y="70"/>
                  <a:pt x="60" y="71"/>
                </a:cubicBezTo>
                <a:cubicBezTo>
                  <a:pt x="59" y="71"/>
                  <a:pt x="58" y="70"/>
                  <a:pt x="58" y="70"/>
                </a:cubicBezTo>
                <a:cubicBezTo>
                  <a:pt x="55" y="69"/>
                  <a:pt x="53" y="68"/>
                  <a:pt x="50" y="67"/>
                </a:cubicBezTo>
                <a:cubicBezTo>
                  <a:pt x="45" y="65"/>
                  <a:pt x="40" y="63"/>
                  <a:pt x="35" y="61"/>
                </a:cubicBezTo>
                <a:close/>
                <a:moveTo>
                  <a:pt x="39" y="56"/>
                </a:moveTo>
                <a:cubicBezTo>
                  <a:pt x="40" y="55"/>
                  <a:pt x="40" y="54"/>
                  <a:pt x="41" y="54"/>
                </a:cubicBezTo>
                <a:cubicBezTo>
                  <a:pt x="41" y="54"/>
                  <a:pt x="41" y="54"/>
                  <a:pt x="41" y="54"/>
                </a:cubicBezTo>
                <a:cubicBezTo>
                  <a:pt x="46" y="56"/>
                  <a:pt x="50" y="58"/>
                  <a:pt x="55" y="59"/>
                </a:cubicBezTo>
                <a:cubicBezTo>
                  <a:pt x="55" y="59"/>
                  <a:pt x="55" y="60"/>
                  <a:pt x="55" y="60"/>
                </a:cubicBezTo>
                <a:cubicBezTo>
                  <a:pt x="55" y="60"/>
                  <a:pt x="55" y="61"/>
                  <a:pt x="56" y="61"/>
                </a:cubicBezTo>
                <a:cubicBezTo>
                  <a:pt x="55" y="61"/>
                  <a:pt x="54" y="60"/>
                  <a:pt x="53" y="60"/>
                </a:cubicBezTo>
                <a:cubicBezTo>
                  <a:pt x="48" y="58"/>
                  <a:pt x="44" y="57"/>
                  <a:pt x="39" y="56"/>
                </a:cubicBezTo>
                <a:close/>
                <a:moveTo>
                  <a:pt x="41" y="53"/>
                </a:moveTo>
                <a:cubicBezTo>
                  <a:pt x="41" y="53"/>
                  <a:pt x="42" y="53"/>
                  <a:pt x="42" y="52"/>
                </a:cubicBezTo>
                <a:cubicBezTo>
                  <a:pt x="46" y="54"/>
                  <a:pt x="50" y="56"/>
                  <a:pt x="55" y="59"/>
                </a:cubicBezTo>
                <a:cubicBezTo>
                  <a:pt x="55" y="59"/>
                  <a:pt x="55" y="59"/>
                  <a:pt x="55" y="59"/>
                </a:cubicBezTo>
                <a:cubicBezTo>
                  <a:pt x="50" y="58"/>
                  <a:pt x="46" y="55"/>
                  <a:pt x="41" y="53"/>
                </a:cubicBezTo>
                <a:cubicBezTo>
                  <a:pt x="41" y="53"/>
                  <a:pt x="41" y="53"/>
                  <a:pt x="41" y="53"/>
                </a:cubicBezTo>
                <a:close/>
                <a:moveTo>
                  <a:pt x="42" y="52"/>
                </a:moveTo>
                <a:cubicBezTo>
                  <a:pt x="43" y="51"/>
                  <a:pt x="43" y="50"/>
                  <a:pt x="44" y="50"/>
                </a:cubicBezTo>
                <a:cubicBezTo>
                  <a:pt x="44" y="50"/>
                  <a:pt x="44" y="50"/>
                  <a:pt x="44" y="50"/>
                </a:cubicBezTo>
                <a:cubicBezTo>
                  <a:pt x="48" y="51"/>
                  <a:pt x="52" y="53"/>
                  <a:pt x="56" y="55"/>
                </a:cubicBezTo>
                <a:cubicBezTo>
                  <a:pt x="55" y="55"/>
                  <a:pt x="55" y="56"/>
                  <a:pt x="55" y="56"/>
                </a:cubicBezTo>
                <a:cubicBezTo>
                  <a:pt x="51" y="55"/>
                  <a:pt x="46" y="53"/>
                  <a:pt x="42" y="52"/>
                </a:cubicBezTo>
                <a:close/>
                <a:moveTo>
                  <a:pt x="45" y="49"/>
                </a:moveTo>
                <a:cubicBezTo>
                  <a:pt x="46" y="47"/>
                  <a:pt x="48" y="46"/>
                  <a:pt x="49" y="44"/>
                </a:cubicBezTo>
                <a:cubicBezTo>
                  <a:pt x="51" y="47"/>
                  <a:pt x="55" y="49"/>
                  <a:pt x="58" y="51"/>
                </a:cubicBezTo>
                <a:cubicBezTo>
                  <a:pt x="60" y="52"/>
                  <a:pt x="58" y="51"/>
                  <a:pt x="57" y="51"/>
                </a:cubicBezTo>
                <a:cubicBezTo>
                  <a:pt x="55" y="50"/>
                  <a:pt x="54" y="49"/>
                  <a:pt x="52" y="49"/>
                </a:cubicBezTo>
                <a:cubicBezTo>
                  <a:pt x="51" y="48"/>
                  <a:pt x="49" y="47"/>
                  <a:pt x="48" y="47"/>
                </a:cubicBezTo>
                <a:cubicBezTo>
                  <a:pt x="47" y="47"/>
                  <a:pt x="47" y="47"/>
                  <a:pt x="47" y="47"/>
                </a:cubicBezTo>
                <a:cubicBezTo>
                  <a:pt x="49" y="50"/>
                  <a:pt x="53" y="53"/>
                  <a:pt x="56" y="54"/>
                </a:cubicBezTo>
                <a:cubicBezTo>
                  <a:pt x="52" y="53"/>
                  <a:pt x="48" y="51"/>
                  <a:pt x="45" y="49"/>
                </a:cubicBezTo>
                <a:close/>
                <a:moveTo>
                  <a:pt x="50" y="44"/>
                </a:moveTo>
                <a:cubicBezTo>
                  <a:pt x="51" y="43"/>
                  <a:pt x="51" y="42"/>
                  <a:pt x="52" y="41"/>
                </a:cubicBezTo>
                <a:cubicBezTo>
                  <a:pt x="54" y="45"/>
                  <a:pt x="58" y="47"/>
                  <a:pt x="61" y="49"/>
                </a:cubicBezTo>
                <a:cubicBezTo>
                  <a:pt x="60" y="48"/>
                  <a:pt x="58" y="48"/>
                  <a:pt x="57" y="47"/>
                </a:cubicBezTo>
                <a:cubicBezTo>
                  <a:pt x="55" y="46"/>
                  <a:pt x="52" y="45"/>
                  <a:pt x="50" y="44"/>
                </a:cubicBezTo>
                <a:close/>
                <a:moveTo>
                  <a:pt x="53" y="41"/>
                </a:moveTo>
                <a:cubicBezTo>
                  <a:pt x="54" y="40"/>
                  <a:pt x="55" y="39"/>
                  <a:pt x="56" y="38"/>
                </a:cubicBezTo>
                <a:cubicBezTo>
                  <a:pt x="57" y="37"/>
                  <a:pt x="57" y="37"/>
                  <a:pt x="58" y="36"/>
                </a:cubicBezTo>
                <a:cubicBezTo>
                  <a:pt x="58" y="36"/>
                  <a:pt x="58" y="36"/>
                  <a:pt x="58" y="37"/>
                </a:cubicBezTo>
                <a:cubicBezTo>
                  <a:pt x="61" y="39"/>
                  <a:pt x="64" y="41"/>
                  <a:pt x="67" y="43"/>
                </a:cubicBezTo>
                <a:cubicBezTo>
                  <a:pt x="63" y="41"/>
                  <a:pt x="60" y="40"/>
                  <a:pt x="57" y="39"/>
                </a:cubicBezTo>
                <a:cubicBezTo>
                  <a:pt x="56" y="38"/>
                  <a:pt x="56" y="39"/>
                  <a:pt x="56" y="39"/>
                </a:cubicBezTo>
                <a:cubicBezTo>
                  <a:pt x="58" y="41"/>
                  <a:pt x="60" y="43"/>
                  <a:pt x="62" y="44"/>
                </a:cubicBezTo>
                <a:cubicBezTo>
                  <a:pt x="59" y="43"/>
                  <a:pt x="56" y="42"/>
                  <a:pt x="53" y="41"/>
                </a:cubicBezTo>
                <a:close/>
                <a:moveTo>
                  <a:pt x="58" y="36"/>
                </a:moveTo>
                <a:cubicBezTo>
                  <a:pt x="59" y="35"/>
                  <a:pt x="61" y="34"/>
                  <a:pt x="62" y="34"/>
                </a:cubicBezTo>
                <a:cubicBezTo>
                  <a:pt x="62" y="34"/>
                  <a:pt x="62" y="34"/>
                  <a:pt x="62" y="34"/>
                </a:cubicBezTo>
                <a:cubicBezTo>
                  <a:pt x="65" y="39"/>
                  <a:pt x="72" y="41"/>
                  <a:pt x="76" y="45"/>
                </a:cubicBezTo>
                <a:cubicBezTo>
                  <a:pt x="79" y="47"/>
                  <a:pt x="75" y="44"/>
                  <a:pt x="74" y="44"/>
                </a:cubicBezTo>
                <a:cubicBezTo>
                  <a:pt x="73" y="43"/>
                  <a:pt x="71" y="42"/>
                  <a:pt x="70" y="41"/>
                </a:cubicBezTo>
                <a:cubicBezTo>
                  <a:pt x="66" y="39"/>
                  <a:pt x="62" y="38"/>
                  <a:pt x="59" y="36"/>
                </a:cubicBezTo>
                <a:cubicBezTo>
                  <a:pt x="59" y="36"/>
                  <a:pt x="58" y="36"/>
                  <a:pt x="58" y="36"/>
                </a:cubicBezTo>
                <a:close/>
                <a:moveTo>
                  <a:pt x="62" y="33"/>
                </a:moveTo>
                <a:cubicBezTo>
                  <a:pt x="63" y="33"/>
                  <a:pt x="63" y="33"/>
                  <a:pt x="64" y="32"/>
                </a:cubicBezTo>
                <a:cubicBezTo>
                  <a:pt x="64" y="32"/>
                  <a:pt x="64" y="32"/>
                  <a:pt x="64" y="32"/>
                </a:cubicBezTo>
                <a:cubicBezTo>
                  <a:pt x="66" y="34"/>
                  <a:pt x="69" y="36"/>
                  <a:pt x="71" y="37"/>
                </a:cubicBezTo>
                <a:cubicBezTo>
                  <a:pt x="68" y="36"/>
                  <a:pt x="65" y="35"/>
                  <a:pt x="62" y="33"/>
                </a:cubicBezTo>
                <a:cubicBezTo>
                  <a:pt x="62" y="33"/>
                  <a:pt x="62" y="33"/>
                  <a:pt x="62" y="33"/>
                </a:cubicBezTo>
                <a:close/>
                <a:moveTo>
                  <a:pt x="64" y="32"/>
                </a:moveTo>
                <a:cubicBezTo>
                  <a:pt x="69" y="29"/>
                  <a:pt x="73" y="27"/>
                  <a:pt x="78" y="24"/>
                </a:cubicBezTo>
                <a:cubicBezTo>
                  <a:pt x="78" y="24"/>
                  <a:pt x="78" y="24"/>
                  <a:pt x="78" y="24"/>
                </a:cubicBezTo>
                <a:cubicBezTo>
                  <a:pt x="77" y="25"/>
                  <a:pt x="77" y="25"/>
                  <a:pt x="78" y="25"/>
                </a:cubicBezTo>
                <a:cubicBezTo>
                  <a:pt x="79" y="25"/>
                  <a:pt x="80" y="26"/>
                  <a:pt x="80" y="26"/>
                </a:cubicBezTo>
                <a:cubicBezTo>
                  <a:pt x="79" y="26"/>
                  <a:pt x="78" y="25"/>
                  <a:pt x="77" y="25"/>
                </a:cubicBezTo>
                <a:cubicBezTo>
                  <a:pt x="77" y="25"/>
                  <a:pt x="77" y="26"/>
                  <a:pt x="77" y="26"/>
                </a:cubicBezTo>
                <a:cubicBezTo>
                  <a:pt x="77" y="26"/>
                  <a:pt x="78" y="27"/>
                  <a:pt x="78" y="27"/>
                </a:cubicBezTo>
                <a:cubicBezTo>
                  <a:pt x="78" y="27"/>
                  <a:pt x="78" y="27"/>
                  <a:pt x="77" y="27"/>
                </a:cubicBezTo>
                <a:cubicBezTo>
                  <a:pt x="76" y="27"/>
                  <a:pt x="75" y="26"/>
                  <a:pt x="73" y="27"/>
                </a:cubicBezTo>
                <a:cubicBezTo>
                  <a:pt x="73" y="27"/>
                  <a:pt x="73" y="27"/>
                  <a:pt x="73" y="27"/>
                </a:cubicBezTo>
                <a:cubicBezTo>
                  <a:pt x="74" y="28"/>
                  <a:pt x="75" y="28"/>
                  <a:pt x="75" y="29"/>
                </a:cubicBezTo>
                <a:cubicBezTo>
                  <a:pt x="74" y="29"/>
                  <a:pt x="73" y="28"/>
                  <a:pt x="72" y="28"/>
                </a:cubicBezTo>
                <a:cubicBezTo>
                  <a:pt x="71" y="28"/>
                  <a:pt x="71" y="28"/>
                  <a:pt x="72" y="29"/>
                </a:cubicBezTo>
                <a:cubicBezTo>
                  <a:pt x="73" y="29"/>
                  <a:pt x="74" y="30"/>
                  <a:pt x="75" y="30"/>
                </a:cubicBezTo>
                <a:cubicBezTo>
                  <a:pt x="75" y="32"/>
                  <a:pt x="76" y="34"/>
                  <a:pt x="79" y="34"/>
                </a:cubicBezTo>
                <a:cubicBezTo>
                  <a:pt x="79" y="34"/>
                  <a:pt x="79" y="34"/>
                  <a:pt x="80" y="34"/>
                </a:cubicBezTo>
                <a:cubicBezTo>
                  <a:pt x="81" y="35"/>
                  <a:pt x="82" y="36"/>
                  <a:pt x="83" y="37"/>
                </a:cubicBezTo>
                <a:cubicBezTo>
                  <a:pt x="84" y="37"/>
                  <a:pt x="84" y="38"/>
                  <a:pt x="84" y="38"/>
                </a:cubicBezTo>
                <a:cubicBezTo>
                  <a:pt x="84" y="38"/>
                  <a:pt x="84" y="38"/>
                  <a:pt x="84" y="38"/>
                </a:cubicBezTo>
                <a:cubicBezTo>
                  <a:pt x="84" y="38"/>
                  <a:pt x="84" y="38"/>
                  <a:pt x="83" y="37"/>
                </a:cubicBezTo>
                <a:cubicBezTo>
                  <a:pt x="82" y="37"/>
                  <a:pt x="81" y="36"/>
                  <a:pt x="80" y="36"/>
                </a:cubicBezTo>
                <a:cubicBezTo>
                  <a:pt x="76" y="34"/>
                  <a:pt x="73" y="31"/>
                  <a:pt x="69" y="29"/>
                </a:cubicBezTo>
                <a:cubicBezTo>
                  <a:pt x="68" y="29"/>
                  <a:pt x="68" y="30"/>
                  <a:pt x="69" y="30"/>
                </a:cubicBezTo>
                <a:cubicBezTo>
                  <a:pt x="74" y="32"/>
                  <a:pt x="78" y="37"/>
                  <a:pt x="84" y="38"/>
                </a:cubicBezTo>
                <a:cubicBezTo>
                  <a:pt x="83" y="39"/>
                  <a:pt x="83" y="39"/>
                  <a:pt x="83" y="39"/>
                </a:cubicBezTo>
                <a:cubicBezTo>
                  <a:pt x="83" y="39"/>
                  <a:pt x="83" y="39"/>
                  <a:pt x="83" y="39"/>
                </a:cubicBezTo>
                <a:cubicBezTo>
                  <a:pt x="80" y="37"/>
                  <a:pt x="77" y="36"/>
                  <a:pt x="74" y="34"/>
                </a:cubicBezTo>
                <a:cubicBezTo>
                  <a:pt x="72" y="33"/>
                  <a:pt x="71" y="32"/>
                  <a:pt x="70" y="32"/>
                </a:cubicBezTo>
                <a:cubicBezTo>
                  <a:pt x="70" y="31"/>
                  <a:pt x="69" y="31"/>
                  <a:pt x="69" y="31"/>
                </a:cubicBezTo>
                <a:cubicBezTo>
                  <a:pt x="69" y="31"/>
                  <a:pt x="68" y="31"/>
                  <a:pt x="67" y="30"/>
                </a:cubicBezTo>
                <a:cubicBezTo>
                  <a:pt x="67" y="30"/>
                  <a:pt x="67" y="31"/>
                  <a:pt x="67" y="31"/>
                </a:cubicBezTo>
                <a:cubicBezTo>
                  <a:pt x="71" y="34"/>
                  <a:pt x="76" y="38"/>
                  <a:pt x="80" y="40"/>
                </a:cubicBezTo>
                <a:cubicBezTo>
                  <a:pt x="75" y="38"/>
                  <a:pt x="70" y="35"/>
                  <a:pt x="64" y="32"/>
                </a:cubicBezTo>
                <a:cubicBezTo>
                  <a:pt x="64" y="32"/>
                  <a:pt x="64" y="32"/>
                  <a:pt x="64" y="32"/>
                </a:cubicBezTo>
                <a:close/>
                <a:moveTo>
                  <a:pt x="94" y="36"/>
                </a:moveTo>
                <a:cubicBezTo>
                  <a:pt x="93" y="35"/>
                  <a:pt x="92" y="35"/>
                  <a:pt x="91" y="34"/>
                </a:cubicBezTo>
                <a:cubicBezTo>
                  <a:pt x="86" y="31"/>
                  <a:pt x="91" y="33"/>
                  <a:pt x="93" y="34"/>
                </a:cubicBezTo>
                <a:cubicBezTo>
                  <a:pt x="93" y="34"/>
                  <a:pt x="93" y="34"/>
                  <a:pt x="93" y="34"/>
                </a:cubicBezTo>
                <a:cubicBezTo>
                  <a:pt x="94" y="35"/>
                  <a:pt x="96" y="37"/>
                  <a:pt x="98" y="38"/>
                </a:cubicBezTo>
                <a:cubicBezTo>
                  <a:pt x="98" y="38"/>
                  <a:pt x="98" y="38"/>
                  <a:pt x="98" y="38"/>
                </a:cubicBezTo>
                <a:cubicBezTo>
                  <a:pt x="98" y="38"/>
                  <a:pt x="98" y="38"/>
                  <a:pt x="97" y="38"/>
                </a:cubicBezTo>
                <a:cubicBezTo>
                  <a:pt x="96" y="37"/>
                  <a:pt x="95" y="36"/>
                  <a:pt x="94" y="36"/>
                </a:cubicBezTo>
                <a:close/>
                <a:moveTo>
                  <a:pt x="94" y="33"/>
                </a:moveTo>
                <a:cubicBezTo>
                  <a:pt x="94" y="33"/>
                  <a:pt x="94" y="33"/>
                  <a:pt x="94" y="33"/>
                </a:cubicBezTo>
                <a:cubicBezTo>
                  <a:pt x="94" y="33"/>
                  <a:pt x="94" y="33"/>
                  <a:pt x="94" y="33"/>
                </a:cubicBezTo>
                <a:close/>
                <a:moveTo>
                  <a:pt x="89" y="31"/>
                </a:moveTo>
                <a:cubicBezTo>
                  <a:pt x="90" y="31"/>
                  <a:pt x="91" y="30"/>
                  <a:pt x="92" y="29"/>
                </a:cubicBezTo>
                <a:cubicBezTo>
                  <a:pt x="92" y="29"/>
                  <a:pt x="92" y="30"/>
                  <a:pt x="92" y="30"/>
                </a:cubicBezTo>
                <a:cubicBezTo>
                  <a:pt x="93" y="31"/>
                  <a:pt x="94" y="32"/>
                  <a:pt x="95" y="33"/>
                </a:cubicBezTo>
                <a:cubicBezTo>
                  <a:pt x="95" y="33"/>
                  <a:pt x="95" y="33"/>
                  <a:pt x="95" y="33"/>
                </a:cubicBezTo>
                <a:cubicBezTo>
                  <a:pt x="94" y="33"/>
                  <a:pt x="93" y="32"/>
                  <a:pt x="93" y="32"/>
                </a:cubicBezTo>
                <a:cubicBezTo>
                  <a:pt x="92" y="32"/>
                  <a:pt x="92" y="32"/>
                  <a:pt x="92" y="32"/>
                </a:cubicBezTo>
                <a:cubicBezTo>
                  <a:pt x="92" y="32"/>
                  <a:pt x="92" y="32"/>
                  <a:pt x="92" y="32"/>
                </a:cubicBezTo>
                <a:cubicBezTo>
                  <a:pt x="92" y="32"/>
                  <a:pt x="91" y="32"/>
                  <a:pt x="91" y="32"/>
                </a:cubicBezTo>
                <a:cubicBezTo>
                  <a:pt x="91" y="32"/>
                  <a:pt x="90" y="31"/>
                  <a:pt x="89" y="31"/>
                </a:cubicBezTo>
                <a:close/>
                <a:moveTo>
                  <a:pt x="93" y="29"/>
                </a:moveTo>
                <a:cubicBezTo>
                  <a:pt x="93" y="29"/>
                  <a:pt x="93" y="29"/>
                  <a:pt x="93" y="29"/>
                </a:cubicBezTo>
                <a:cubicBezTo>
                  <a:pt x="93" y="29"/>
                  <a:pt x="94" y="28"/>
                  <a:pt x="94" y="28"/>
                </a:cubicBezTo>
                <a:cubicBezTo>
                  <a:pt x="94" y="28"/>
                  <a:pt x="94" y="28"/>
                  <a:pt x="94" y="28"/>
                </a:cubicBezTo>
                <a:cubicBezTo>
                  <a:pt x="96" y="30"/>
                  <a:pt x="98" y="32"/>
                  <a:pt x="93" y="29"/>
                </a:cubicBezTo>
                <a:cubicBezTo>
                  <a:pt x="93" y="29"/>
                  <a:pt x="93" y="29"/>
                  <a:pt x="93" y="29"/>
                </a:cubicBezTo>
                <a:close/>
                <a:moveTo>
                  <a:pt x="95" y="28"/>
                </a:moveTo>
                <a:cubicBezTo>
                  <a:pt x="95" y="27"/>
                  <a:pt x="95" y="27"/>
                  <a:pt x="96" y="27"/>
                </a:cubicBezTo>
                <a:cubicBezTo>
                  <a:pt x="97" y="26"/>
                  <a:pt x="97" y="27"/>
                  <a:pt x="97" y="28"/>
                </a:cubicBezTo>
                <a:cubicBezTo>
                  <a:pt x="96" y="28"/>
                  <a:pt x="96" y="28"/>
                  <a:pt x="95" y="28"/>
                </a:cubicBezTo>
                <a:cubicBezTo>
                  <a:pt x="95" y="28"/>
                  <a:pt x="95" y="28"/>
                  <a:pt x="95" y="28"/>
                </a:cubicBezTo>
                <a:close/>
                <a:moveTo>
                  <a:pt x="97" y="29"/>
                </a:moveTo>
                <a:cubicBezTo>
                  <a:pt x="97" y="29"/>
                  <a:pt x="97" y="29"/>
                  <a:pt x="97" y="30"/>
                </a:cubicBezTo>
                <a:cubicBezTo>
                  <a:pt x="97" y="29"/>
                  <a:pt x="96" y="28"/>
                  <a:pt x="97" y="29"/>
                </a:cubicBezTo>
                <a:close/>
                <a:moveTo>
                  <a:pt x="102" y="36"/>
                </a:moveTo>
                <a:cubicBezTo>
                  <a:pt x="102" y="36"/>
                  <a:pt x="103" y="37"/>
                  <a:pt x="103" y="37"/>
                </a:cubicBezTo>
                <a:cubicBezTo>
                  <a:pt x="103" y="37"/>
                  <a:pt x="105" y="38"/>
                  <a:pt x="105" y="39"/>
                </a:cubicBezTo>
                <a:cubicBezTo>
                  <a:pt x="105" y="39"/>
                  <a:pt x="105" y="39"/>
                  <a:pt x="105" y="39"/>
                </a:cubicBezTo>
                <a:cubicBezTo>
                  <a:pt x="105" y="39"/>
                  <a:pt x="105" y="39"/>
                  <a:pt x="105" y="39"/>
                </a:cubicBezTo>
                <a:cubicBezTo>
                  <a:pt x="102" y="38"/>
                  <a:pt x="100" y="36"/>
                  <a:pt x="97" y="35"/>
                </a:cubicBezTo>
                <a:cubicBezTo>
                  <a:pt x="97" y="35"/>
                  <a:pt x="97" y="34"/>
                  <a:pt x="97" y="34"/>
                </a:cubicBezTo>
                <a:cubicBezTo>
                  <a:pt x="96" y="33"/>
                  <a:pt x="95" y="32"/>
                  <a:pt x="94" y="31"/>
                </a:cubicBezTo>
                <a:cubicBezTo>
                  <a:pt x="93" y="30"/>
                  <a:pt x="96" y="31"/>
                  <a:pt x="97" y="31"/>
                </a:cubicBezTo>
                <a:cubicBezTo>
                  <a:pt x="97" y="32"/>
                  <a:pt x="97" y="33"/>
                  <a:pt x="97" y="33"/>
                </a:cubicBezTo>
                <a:cubicBezTo>
                  <a:pt x="98" y="35"/>
                  <a:pt x="100" y="36"/>
                  <a:pt x="102" y="36"/>
                </a:cubicBezTo>
                <a:close/>
                <a:moveTo>
                  <a:pt x="106" y="35"/>
                </a:moveTo>
                <a:cubicBezTo>
                  <a:pt x="107" y="36"/>
                  <a:pt x="107" y="37"/>
                  <a:pt x="108" y="37"/>
                </a:cubicBezTo>
                <a:cubicBezTo>
                  <a:pt x="107" y="37"/>
                  <a:pt x="105" y="36"/>
                  <a:pt x="104" y="35"/>
                </a:cubicBezTo>
                <a:cubicBezTo>
                  <a:pt x="104" y="35"/>
                  <a:pt x="105" y="35"/>
                  <a:pt x="106" y="35"/>
                </a:cubicBezTo>
                <a:cubicBezTo>
                  <a:pt x="106" y="35"/>
                  <a:pt x="106" y="35"/>
                  <a:pt x="106" y="35"/>
                </a:cubicBezTo>
                <a:close/>
                <a:moveTo>
                  <a:pt x="107" y="35"/>
                </a:moveTo>
                <a:cubicBezTo>
                  <a:pt x="108" y="35"/>
                  <a:pt x="109" y="34"/>
                  <a:pt x="109" y="34"/>
                </a:cubicBezTo>
                <a:cubicBezTo>
                  <a:pt x="109" y="34"/>
                  <a:pt x="109" y="35"/>
                  <a:pt x="109" y="35"/>
                </a:cubicBezTo>
                <a:cubicBezTo>
                  <a:pt x="110" y="36"/>
                  <a:pt x="112" y="37"/>
                  <a:pt x="109" y="36"/>
                </a:cubicBezTo>
                <a:cubicBezTo>
                  <a:pt x="108" y="35"/>
                  <a:pt x="108" y="35"/>
                  <a:pt x="107" y="35"/>
                </a:cubicBezTo>
                <a:close/>
                <a:moveTo>
                  <a:pt x="110" y="34"/>
                </a:moveTo>
                <a:cubicBezTo>
                  <a:pt x="112" y="34"/>
                  <a:pt x="113" y="34"/>
                  <a:pt x="113" y="35"/>
                </a:cubicBezTo>
                <a:cubicBezTo>
                  <a:pt x="113" y="35"/>
                  <a:pt x="113" y="35"/>
                  <a:pt x="113" y="36"/>
                </a:cubicBezTo>
                <a:cubicBezTo>
                  <a:pt x="112" y="35"/>
                  <a:pt x="111" y="35"/>
                  <a:pt x="110" y="34"/>
                </a:cubicBezTo>
                <a:close/>
                <a:moveTo>
                  <a:pt x="112" y="36"/>
                </a:moveTo>
                <a:cubicBezTo>
                  <a:pt x="112" y="36"/>
                  <a:pt x="112" y="36"/>
                  <a:pt x="112" y="37"/>
                </a:cubicBezTo>
                <a:cubicBezTo>
                  <a:pt x="111" y="35"/>
                  <a:pt x="111" y="35"/>
                  <a:pt x="112" y="36"/>
                </a:cubicBezTo>
                <a:close/>
                <a:moveTo>
                  <a:pt x="111" y="37"/>
                </a:moveTo>
                <a:cubicBezTo>
                  <a:pt x="110" y="37"/>
                  <a:pt x="110" y="38"/>
                  <a:pt x="110" y="38"/>
                </a:cubicBezTo>
                <a:cubicBezTo>
                  <a:pt x="108" y="36"/>
                  <a:pt x="109" y="37"/>
                  <a:pt x="111" y="37"/>
                </a:cubicBezTo>
                <a:close/>
                <a:moveTo>
                  <a:pt x="108" y="38"/>
                </a:moveTo>
                <a:cubicBezTo>
                  <a:pt x="107" y="38"/>
                  <a:pt x="107" y="38"/>
                  <a:pt x="106" y="38"/>
                </a:cubicBezTo>
                <a:cubicBezTo>
                  <a:pt x="105" y="38"/>
                  <a:pt x="104" y="36"/>
                  <a:pt x="104" y="36"/>
                </a:cubicBezTo>
                <a:cubicBezTo>
                  <a:pt x="105" y="37"/>
                  <a:pt x="107" y="37"/>
                  <a:pt x="108" y="38"/>
                </a:cubicBezTo>
                <a:close/>
                <a:moveTo>
                  <a:pt x="104" y="39"/>
                </a:moveTo>
                <a:cubicBezTo>
                  <a:pt x="103" y="39"/>
                  <a:pt x="102" y="39"/>
                  <a:pt x="101" y="39"/>
                </a:cubicBezTo>
                <a:cubicBezTo>
                  <a:pt x="100" y="38"/>
                  <a:pt x="99" y="37"/>
                  <a:pt x="97" y="37"/>
                </a:cubicBezTo>
                <a:cubicBezTo>
                  <a:pt x="97" y="36"/>
                  <a:pt x="96" y="36"/>
                  <a:pt x="95" y="35"/>
                </a:cubicBezTo>
                <a:cubicBezTo>
                  <a:pt x="95" y="35"/>
                  <a:pt x="96" y="35"/>
                  <a:pt x="96" y="35"/>
                </a:cubicBezTo>
                <a:cubicBezTo>
                  <a:pt x="99" y="36"/>
                  <a:pt x="101" y="38"/>
                  <a:pt x="104" y="39"/>
                </a:cubicBezTo>
                <a:close/>
                <a:moveTo>
                  <a:pt x="91" y="35"/>
                </a:moveTo>
                <a:cubicBezTo>
                  <a:pt x="91" y="35"/>
                  <a:pt x="91" y="35"/>
                  <a:pt x="90" y="35"/>
                </a:cubicBezTo>
                <a:cubicBezTo>
                  <a:pt x="90" y="35"/>
                  <a:pt x="90" y="35"/>
                  <a:pt x="90" y="35"/>
                </a:cubicBezTo>
                <a:cubicBezTo>
                  <a:pt x="89" y="34"/>
                  <a:pt x="87" y="33"/>
                  <a:pt x="86" y="33"/>
                </a:cubicBezTo>
                <a:cubicBezTo>
                  <a:pt x="86" y="33"/>
                  <a:pt x="87" y="32"/>
                  <a:pt x="88" y="32"/>
                </a:cubicBezTo>
                <a:cubicBezTo>
                  <a:pt x="89" y="33"/>
                  <a:pt x="90" y="34"/>
                  <a:pt x="91" y="35"/>
                </a:cubicBezTo>
                <a:close/>
                <a:moveTo>
                  <a:pt x="82" y="26"/>
                </a:moveTo>
                <a:cubicBezTo>
                  <a:pt x="81" y="26"/>
                  <a:pt x="80" y="25"/>
                  <a:pt x="79" y="25"/>
                </a:cubicBezTo>
                <a:cubicBezTo>
                  <a:pt x="81" y="25"/>
                  <a:pt x="82" y="25"/>
                  <a:pt x="84" y="26"/>
                </a:cubicBezTo>
                <a:cubicBezTo>
                  <a:pt x="84" y="26"/>
                  <a:pt x="83" y="26"/>
                  <a:pt x="82" y="26"/>
                </a:cubicBezTo>
                <a:close/>
                <a:moveTo>
                  <a:pt x="76" y="28"/>
                </a:moveTo>
                <a:cubicBezTo>
                  <a:pt x="76" y="28"/>
                  <a:pt x="75" y="28"/>
                  <a:pt x="74" y="27"/>
                </a:cubicBezTo>
                <a:cubicBezTo>
                  <a:pt x="75" y="27"/>
                  <a:pt x="76" y="28"/>
                  <a:pt x="77" y="28"/>
                </a:cubicBezTo>
                <a:cubicBezTo>
                  <a:pt x="77" y="28"/>
                  <a:pt x="76" y="28"/>
                  <a:pt x="76" y="28"/>
                </a:cubicBezTo>
                <a:close/>
                <a:moveTo>
                  <a:pt x="78" y="26"/>
                </a:moveTo>
                <a:cubicBezTo>
                  <a:pt x="78" y="26"/>
                  <a:pt x="79" y="26"/>
                  <a:pt x="79" y="27"/>
                </a:cubicBezTo>
                <a:cubicBezTo>
                  <a:pt x="79" y="27"/>
                  <a:pt x="79" y="27"/>
                  <a:pt x="79" y="27"/>
                </a:cubicBezTo>
                <a:cubicBezTo>
                  <a:pt x="78" y="27"/>
                  <a:pt x="78" y="26"/>
                  <a:pt x="78" y="26"/>
                </a:cubicBezTo>
                <a:close/>
                <a:moveTo>
                  <a:pt x="84" y="34"/>
                </a:moveTo>
                <a:cubicBezTo>
                  <a:pt x="83" y="34"/>
                  <a:pt x="83" y="34"/>
                  <a:pt x="82" y="34"/>
                </a:cubicBezTo>
                <a:cubicBezTo>
                  <a:pt x="83" y="33"/>
                  <a:pt x="84" y="33"/>
                  <a:pt x="85" y="33"/>
                </a:cubicBezTo>
                <a:cubicBezTo>
                  <a:pt x="85" y="34"/>
                  <a:pt x="86" y="34"/>
                  <a:pt x="87" y="35"/>
                </a:cubicBezTo>
                <a:cubicBezTo>
                  <a:pt x="87" y="36"/>
                  <a:pt x="87" y="36"/>
                  <a:pt x="87" y="36"/>
                </a:cubicBezTo>
                <a:cubicBezTo>
                  <a:pt x="87" y="36"/>
                  <a:pt x="87" y="36"/>
                  <a:pt x="87" y="36"/>
                </a:cubicBezTo>
                <a:cubicBezTo>
                  <a:pt x="86" y="36"/>
                  <a:pt x="84" y="35"/>
                  <a:pt x="84" y="34"/>
                </a:cubicBezTo>
                <a:close/>
                <a:moveTo>
                  <a:pt x="89" y="35"/>
                </a:moveTo>
                <a:cubicBezTo>
                  <a:pt x="89" y="35"/>
                  <a:pt x="88" y="35"/>
                  <a:pt x="88" y="36"/>
                </a:cubicBezTo>
                <a:cubicBezTo>
                  <a:pt x="87" y="35"/>
                  <a:pt x="87" y="34"/>
                  <a:pt x="86" y="33"/>
                </a:cubicBezTo>
                <a:cubicBezTo>
                  <a:pt x="87" y="34"/>
                  <a:pt x="88" y="35"/>
                  <a:pt x="89" y="35"/>
                </a:cubicBezTo>
                <a:close/>
                <a:moveTo>
                  <a:pt x="86" y="36"/>
                </a:moveTo>
                <a:cubicBezTo>
                  <a:pt x="86" y="37"/>
                  <a:pt x="85" y="37"/>
                  <a:pt x="85" y="37"/>
                </a:cubicBezTo>
                <a:cubicBezTo>
                  <a:pt x="83" y="36"/>
                  <a:pt x="82" y="35"/>
                  <a:pt x="81" y="34"/>
                </a:cubicBezTo>
                <a:cubicBezTo>
                  <a:pt x="81" y="34"/>
                  <a:pt x="81" y="34"/>
                  <a:pt x="81" y="34"/>
                </a:cubicBezTo>
                <a:cubicBezTo>
                  <a:pt x="81" y="34"/>
                  <a:pt x="81" y="34"/>
                  <a:pt x="81" y="34"/>
                </a:cubicBezTo>
                <a:cubicBezTo>
                  <a:pt x="82" y="34"/>
                  <a:pt x="82" y="34"/>
                  <a:pt x="82" y="34"/>
                </a:cubicBezTo>
                <a:cubicBezTo>
                  <a:pt x="84" y="35"/>
                  <a:pt x="85" y="36"/>
                  <a:pt x="86" y="36"/>
                </a:cubicBezTo>
                <a:close/>
                <a:moveTo>
                  <a:pt x="222" y="133"/>
                </a:moveTo>
                <a:cubicBezTo>
                  <a:pt x="221" y="132"/>
                  <a:pt x="220" y="132"/>
                  <a:pt x="219" y="131"/>
                </a:cubicBezTo>
                <a:cubicBezTo>
                  <a:pt x="217" y="128"/>
                  <a:pt x="221" y="130"/>
                  <a:pt x="222" y="130"/>
                </a:cubicBezTo>
                <a:cubicBezTo>
                  <a:pt x="222" y="130"/>
                  <a:pt x="222" y="130"/>
                  <a:pt x="222" y="130"/>
                </a:cubicBezTo>
                <a:cubicBezTo>
                  <a:pt x="222" y="131"/>
                  <a:pt x="222" y="132"/>
                  <a:pt x="222" y="133"/>
                </a:cubicBezTo>
                <a:close/>
                <a:moveTo>
                  <a:pt x="223" y="126"/>
                </a:moveTo>
                <a:cubicBezTo>
                  <a:pt x="222" y="125"/>
                  <a:pt x="220" y="124"/>
                  <a:pt x="219" y="123"/>
                </a:cubicBezTo>
                <a:cubicBezTo>
                  <a:pt x="218" y="123"/>
                  <a:pt x="218" y="122"/>
                  <a:pt x="218" y="122"/>
                </a:cubicBezTo>
                <a:cubicBezTo>
                  <a:pt x="217" y="122"/>
                  <a:pt x="217" y="121"/>
                  <a:pt x="217" y="121"/>
                </a:cubicBezTo>
                <a:cubicBezTo>
                  <a:pt x="218" y="121"/>
                  <a:pt x="218" y="122"/>
                  <a:pt x="219" y="122"/>
                </a:cubicBezTo>
                <a:cubicBezTo>
                  <a:pt x="221" y="122"/>
                  <a:pt x="222" y="123"/>
                  <a:pt x="223" y="124"/>
                </a:cubicBezTo>
                <a:cubicBezTo>
                  <a:pt x="223" y="125"/>
                  <a:pt x="223" y="126"/>
                  <a:pt x="223" y="126"/>
                </a:cubicBezTo>
                <a:close/>
                <a:moveTo>
                  <a:pt x="223" y="127"/>
                </a:moveTo>
                <a:cubicBezTo>
                  <a:pt x="223" y="128"/>
                  <a:pt x="223" y="129"/>
                  <a:pt x="222" y="130"/>
                </a:cubicBezTo>
                <a:cubicBezTo>
                  <a:pt x="222" y="130"/>
                  <a:pt x="222" y="130"/>
                  <a:pt x="222" y="130"/>
                </a:cubicBezTo>
                <a:cubicBezTo>
                  <a:pt x="221" y="128"/>
                  <a:pt x="220" y="127"/>
                  <a:pt x="219" y="126"/>
                </a:cubicBezTo>
                <a:cubicBezTo>
                  <a:pt x="219" y="126"/>
                  <a:pt x="220" y="126"/>
                  <a:pt x="221" y="126"/>
                </a:cubicBezTo>
                <a:cubicBezTo>
                  <a:pt x="222" y="127"/>
                  <a:pt x="222" y="127"/>
                  <a:pt x="223" y="127"/>
                </a:cubicBezTo>
                <a:cubicBezTo>
                  <a:pt x="223" y="127"/>
                  <a:pt x="223" y="127"/>
                  <a:pt x="223" y="127"/>
                </a:cubicBezTo>
                <a:close/>
                <a:moveTo>
                  <a:pt x="218" y="129"/>
                </a:moveTo>
                <a:cubicBezTo>
                  <a:pt x="218" y="130"/>
                  <a:pt x="219" y="131"/>
                  <a:pt x="219" y="132"/>
                </a:cubicBezTo>
                <a:cubicBezTo>
                  <a:pt x="221" y="133"/>
                  <a:pt x="219" y="132"/>
                  <a:pt x="218" y="132"/>
                </a:cubicBezTo>
                <a:cubicBezTo>
                  <a:pt x="218" y="132"/>
                  <a:pt x="218" y="132"/>
                  <a:pt x="218" y="132"/>
                </a:cubicBezTo>
                <a:cubicBezTo>
                  <a:pt x="218" y="131"/>
                  <a:pt x="217" y="130"/>
                  <a:pt x="218" y="129"/>
                </a:cubicBezTo>
                <a:close/>
                <a:moveTo>
                  <a:pt x="221" y="134"/>
                </a:moveTo>
                <a:cubicBezTo>
                  <a:pt x="221" y="135"/>
                  <a:pt x="221" y="137"/>
                  <a:pt x="220" y="138"/>
                </a:cubicBezTo>
                <a:cubicBezTo>
                  <a:pt x="221" y="137"/>
                  <a:pt x="220" y="137"/>
                  <a:pt x="220" y="136"/>
                </a:cubicBezTo>
                <a:cubicBezTo>
                  <a:pt x="219" y="135"/>
                  <a:pt x="219" y="135"/>
                  <a:pt x="218" y="134"/>
                </a:cubicBezTo>
                <a:cubicBezTo>
                  <a:pt x="217" y="132"/>
                  <a:pt x="221" y="134"/>
                  <a:pt x="221" y="134"/>
                </a:cubicBezTo>
                <a:cubicBezTo>
                  <a:pt x="221" y="134"/>
                  <a:pt x="221" y="134"/>
                  <a:pt x="221" y="134"/>
                </a:cubicBezTo>
                <a:close/>
                <a:moveTo>
                  <a:pt x="220" y="139"/>
                </a:moveTo>
                <a:cubicBezTo>
                  <a:pt x="220" y="139"/>
                  <a:pt x="220" y="139"/>
                  <a:pt x="220" y="140"/>
                </a:cubicBezTo>
                <a:cubicBezTo>
                  <a:pt x="220" y="140"/>
                  <a:pt x="220" y="140"/>
                  <a:pt x="220" y="140"/>
                </a:cubicBezTo>
                <a:cubicBezTo>
                  <a:pt x="220" y="140"/>
                  <a:pt x="220" y="140"/>
                  <a:pt x="220" y="140"/>
                </a:cubicBezTo>
                <a:cubicBezTo>
                  <a:pt x="220" y="139"/>
                  <a:pt x="220" y="139"/>
                  <a:pt x="220" y="139"/>
                </a:cubicBezTo>
                <a:close/>
                <a:moveTo>
                  <a:pt x="219" y="136"/>
                </a:moveTo>
                <a:cubicBezTo>
                  <a:pt x="218" y="136"/>
                  <a:pt x="218" y="135"/>
                  <a:pt x="218" y="135"/>
                </a:cubicBezTo>
                <a:cubicBezTo>
                  <a:pt x="219" y="136"/>
                  <a:pt x="220" y="137"/>
                  <a:pt x="219" y="139"/>
                </a:cubicBezTo>
                <a:cubicBezTo>
                  <a:pt x="219" y="138"/>
                  <a:pt x="219" y="137"/>
                  <a:pt x="219" y="136"/>
                </a:cubicBezTo>
                <a:close/>
                <a:moveTo>
                  <a:pt x="218" y="126"/>
                </a:moveTo>
                <a:cubicBezTo>
                  <a:pt x="218" y="127"/>
                  <a:pt x="219" y="127"/>
                  <a:pt x="220" y="128"/>
                </a:cubicBezTo>
                <a:cubicBezTo>
                  <a:pt x="220" y="128"/>
                  <a:pt x="223" y="130"/>
                  <a:pt x="220" y="129"/>
                </a:cubicBezTo>
                <a:cubicBezTo>
                  <a:pt x="219" y="129"/>
                  <a:pt x="218" y="129"/>
                  <a:pt x="218" y="128"/>
                </a:cubicBezTo>
                <a:cubicBezTo>
                  <a:pt x="218" y="128"/>
                  <a:pt x="218" y="128"/>
                  <a:pt x="218" y="128"/>
                </a:cubicBezTo>
                <a:cubicBezTo>
                  <a:pt x="218" y="128"/>
                  <a:pt x="218" y="127"/>
                  <a:pt x="218" y="127"/>
                </a:cubicBezTo>
                <a:cubicBezTo>
                  <a:pt x="218" y="126"/>
                  <a:pt x="218" y="126"/>
                  <a:pt x="218" y="126"/>
                </a:cubicBezTo>
                <a:close/>
                <a:moveTo>
                  <a:pt x="218" y="123"/>
                </a:moveTo>
                <a:cubicBezTo>
                  <a:pt x="219" y="124"/>
                  <a:pt x="220" y="125"/>
                  <a:pt x="222" y="126"/>
                </a:cubicBezTo>
                <a:cubicBezTo>
                  <a:pt x="223" y="127"/>
                  <a:pt x="223" y="126"/>
                  <a:pt x="221" y="126"/>
                </a:cubicBezTo>
                <a:cubicBezTo>
                  <a:pt x="221" y="125"/>
                  <a:pt x="220" y="125"/>
                  <a:pt x="219" y="125"/>
                </a:cubicBezTo>
                <a:cubicBezTo>
                  <a:pt x="219" y="124"/>
                  <a:pt x="218" y="124"/>
                  <a:pt x="218" y="124"/>
                </a:cubicBezTo>
                <a:cubicBezTo>
                  <a:pt x="218" y="124"/>
                  <a:pt x="218" y="123"/>
                  <a:pt x="218" y="123"/>
                </a:cubicBezTo>
                <a:close/>
                <a:moveTo>
                  <a:pt x="215" y="117"/>
                </a:moveTo>
                <a:cubicBezTo>
                  <a:pt x="214" y="117"/>
                  <a:pt x="213" y="117"/>
                  <a:pt x="212" y="117"/>
                </a:cubicBezTo>
                <a:cubicBezTo>
                  <a:pt x="211" y="116"/>
                  <a:pt x="209" y="115"/>
                  <a:pt x="208" y="114"/>
                </a:cubicBezTo>
                <a:cubicBezTo>
                  <a:pt x="206" y="113"/>
                  <a:pt x="206" y="113"/>
                  <a:pt x="208" y="114"/>
                </a:cubicBezTo>
                <a:cubicBezTo>
                  <a:pt x="210" y="114"/>
                  <a:pt x="211" y="115"/>
                  <a:pt x="213" y="116"/>
                </a:cubicBezTo>
                <a:cubicBezTo>
                  <a:pt x="216" y="118"/>
                  <a:pt x="220" y="120"/>
                  <a:pt x="224" y="121"/>
                </a:cubicBezTo>
                <a:cubicBezTo>
                  <a:pt x="224" y="121"/>
                  <a:pt x="224" y="122"/>
                  <a:pt x="224" y="123"/>
                </a:cubicBezTo>
                <a:cubicBezTo>
                  <a:pt x="222" y="122"/>
                  <a:pt x="219" y="121"/>
                  <a:pt x="217" y="121"/>
                </a:cubicBezTo>
                <a:cubicBezTo>
                  <a:pt x="217" y="119"/>
                  <a:pt x="216" y="118"/>
                  <a:pt x="215" y="117"/>
                </a:cubicBezTo>
                <a:close/>
                <a:moveTo>
                  <a:pt x="218" y="78"/>
                </a:moveTo>
                <a:cubicBezTo>
                  <a:pt x="216" y="76"/>
                  <a:pt x="214" y="76"/>
                  <a:pt x="212" y="74"/>
                </a:cubicBezTo>
                <a:cubicBezTo>
                  <a:pt x="208" y="72"/>
                  <a:pt x="213" y="75"/>
                  <a:pt x="214" y="75"/>
                </a:cubicBezTo>
                <a:cubicBezTo>
                  <a:pt x="215" y="76"/>
                  <a:pt x="216" y="76"/>
                  <a:pt x="217" y="76"/>
                </a:cubicBezTo>
                <a:cubicBezTo>
                  <a:pt x="217" y="77"/>
                  <a:pt x="217" y="77"/>
                  <a:pt x="218" y="78"/>
                </a:cubicBezTo>
                <a:close/>
                <a:moveTo>
                  <a:pt x="209" y="61"/>
                </a:moveTo>
                <a:cubicBezTo>
                  <a:pt x="207" y="59"/>
                  <a:pt x="207" y="60"/>
                  <a:pt x="209" y="60"/>
                </a:cubicBezTo>
                <a:cubicBezTo>
                  <a:pt x="209" y="60"/>
                  <a:pt x="209" y="60"/>
                  <a:pt x="209" y="61"/>
                </a:cubicBezTo>
                <a:close/>
                <a:moveTo>
                  <a:pt x="211" y="64"/>
                </a:moveTo>
                <a:cubicBezTo>
                  <a:pt x="210" y="63"/>
                  <a:pt x="210" y="63"/>
                  <a:pt x="209" y="63"/>
                </a:cubicBezTo>
                <a:cubicBezTo>
                  <a:pt x="209" y="62"/>
                  <a:pt x="207" y="61"/>
                  <a:pt x="206" y="61"/>
                </a:cubicBezTo>
                <a:cubicBezTo>
                  <a:pt x="208" y="61"/>
                  <a:pt x="209" y="62"/>
                  <a:pt x="210" y="62"/>
                </a:cubicBezTo>
                <a:cubicBezTo>
                  <a:pt x="210" y="63"/>
                  <a:pt x="211" y="63"/>
                  <a:pt x="211" y="64"/>
                </a:cubicBezTo>
                <a:close/>
                <a:moveTo>
                  <a:pt x="214" y="70"/>
                </a:moveTo>
                <a:cubicBezTo>
                  <a:pt x="212" y="68"/>
                  <a:pt x="210" y="67"/>
                  <a:pt x="208" y="66"/>
                </a:cubicBezTo>
                <a:cubicBezTo>
                  <a:pt x="204" y="63"/>
                  <a:pt x="209" y="65"/>
                  <a:pt x="211" y="66"/>
                </a:cubicBezTo>
                <a:cubicBezTo>
                  <a:pt x="211" y="66"/>
                  <a:pt x="212" y="67"/>
                  <a:pt x="213" y="67"/>
                </a:cubicBezTo>
                <a:cubicBezTo>
                  <a:pt x="213" y="68"/>
                  <a:pt x="214" y="69"/>
                  <a:pt x="214" y="70"/>
                </a:cubicBezTo>
                <a:close/>
                <a:moveTo>
                  <a:pt x="216" y="73"/>
                </a:moveTo>
                <a:cubicBezTo>
                  <a:pt x="214" y="72"/>
                  <a:pt x="212" y="71"/>
                  <a:pt x="209" y="70"/>
                </a:cubicBezTo>
                <a:cubicBezTo>
                  <a:pt x="208" y="69"/>
                  <a:pt x="207" y="69"/>
                  <a:pt x="206" y="68"/>
                </a:cubicBezTo>
                <a:cubicBezTo>
                  <a:pt x="208" y="69"/>
                  <a:pt x="210" y="70"/>
                  <a:pt x="212" y="71"/>
                </a:cubicBezTo>
                <a:cubicBezTo>
                  <a:pt x="213" y="71"/>
                  <a:pt x="214" y="71"/>
                  <a:pt x="215" y="71"/>
                </a:cubicBezTo>
                <a:cubicBezTo>
                  <a:pt x="215" y="72"/>
                  <a:pt x="216" y="73"/>
                  <a:pt x="216" y="73"/>
                </a:cubicBezTo>
                <a:close/>
                <a:moveTo>
                  <a:pt x="220" y="83"/>
                </a:moveTo>
                <a:cubicBezTo>
                  <a:pt x="217" y="81"/>
                  <a:pt x="214" y="80"/>
                  <a:pt x="212" y="79"/>
                </a:cubicBezTo>
                <a:cubicBezTo>
                  <a:pt x="207" y="76"/>
                  <a:pt x="213" y="78"/>
                  <a:pt x="215" y="79"/>
                </a:cubicBezTo>
                <a:cubicBezTo>
                  <a:pt x="216" y="79"/>
                  <a:pt x="217" y="80"/>
                  <a:pt x="219" y="80"/>
                </a:cubicBezTo>
                <a:cubicBezTo>
                  <a:pt x="219" y="81"/>
                  <a:pt x="219" y="82"/>
                  <a:pt x="220" y="83"/>
                </a:cubicBezTo>
                <a:close/>
                <a:moveTo>
                  <a:pt x="209" y="77"/>
                </a:moveTo>
                <a:cubicBezTo>
                  <a:pt x="212" y="80"/>
                  <a:pt x="216" y="81"/>
                  <a:pt x="219" y="84"/>
                </a:cubicBezTo>
                <a:cubicBezTo>
                  <a:pt x="222" y="85"/>
                  <a:pt x="214" y="82"/>
                  <a:pt x="216" y="82"/>
                </a:cubicBezTo>
                <a:cubicBezTo>
                  <a:pt x="215" y="82"/>
                  <a:pt x="214" y="81"/>
                  <a:pt x="213" y="81"/>
                </a:cubicBezTo>
                <a:cubicBezTo>
                  <a:pt x="211" y="80"/>
                  <a:pt x="210" y="80"/>
                  <a:pt x="208" y="80"/>
                </a:cubicBezTo>
                <a:cubicBezTo>
                  <a:pt x="209" y="79"/>
                  <a:pt x="209" y="78"/>
                  <a:pt x="209" y="77"/>
                </a:cubicBezTo>
                <a:close/>
                <a:moveTo>
                  <a:pt x="221" y="88"/>
                </a:moveTo>
                <a:cubicBezTo>
                  <a:pt x="217" y="85"/>
                  <a:pt x="213" y="83"/>
                  <a:pt x="209" y="81"/>
                </a:cubicBezTo>
                <a:cubicBezTo>
                  <a:pt x="208" y="80"/>
                  <a:pt x="207" y="80"/>
                  <a:pt x="210" y="81"/>
                </a:cubicBezTo>
                <a:cubicBezTo>
                  <a:pt x="212" y="81"/>
                  <a:pt x="213" y="82"/>
                  <a:pt x="215" y="83"/>
                </a:cubicBezTo>
                <a:cubicBezTo>
                  <a:pt x="217" y="84"/>
                  <a:pt x="218" y="84"/>
                  <a:pt x="220" y="85"/>
                </a:cubicBezTo>
                <a:cubicBezTo>
                  <a:pt x="220" y="86"/>
                  <a:pt x="221" y="87"/>
                  <a:pt x="221" y="88"/>
                </a:cubicBezTo>
                <a:close/>
                <a:moveTo>
                  <a:pt x="222" y="92"/>
                </a:moveTo>
                <a:cubicBezTo>
                  <a:pt x="218" y="89"/>
                  <a:pt x="212" y="88"/>
                  <a:pt x="207" y="85"/>
                </a:cubicBezTo>
                <a:cubicBezTo>
                  <a:pt x="204" y="83"/>
                  <a:pt x="208" y="84"/>
                  <a:pt x="209" y="84"/>
                </a:cubicBezTo>
                <a:cubicBezTo>
                  <a:pt x="211" y="85"/>
                  <a:pt x="213" y="86"/>
                  <a:pt x="215" y="87"/>
                </a:cubicBezTo>
                <a:cubicBezTo>
                  <a:pt x="217" y="88"/>
                  <a:pt x="219" y="88"/>
                  <a:pt x="221" y="89"/>
                </a:cubicBezTo>
                <a:cubicBezTo>
                  <a:pt x="222" y="90"/>
                  <a:pt x="222" y="91"/>
                  <a:pt x="222" y="92"/>
                </a:cubicBezTo>
                <a:close/>
                <a:moveTo>
                  <a:pt x="223" y="97"/>
                </a:moveTo>
                <a:cubicBezTo>
                  <a:pt x="218" y="93"/>
                  <a:pt x="212" y="91"/>
                  <a:pt x="206" y="88"/>
                </a:cubicBezTo>
                <a:cubicBezTo>
                  <a:pt x="206" y="87"/>
                  <a:pt x="201" y="85"/>
                  <a:pt x="205" y="87"/>
                </a:cubicBezTo>
                <a:cubicBezTo>
                  <a:pt x="207" y="88"/>
                  <a:pt x="210" y="89"/>
                  <a:pt x="213" y="90"/>
                </a:cubicBezTo>
                <a:cubicBezTo>
                  <a:pt x="216" y="91"/>
                  <a:pt x="219" y="93"/>
                  <a:pt x="222" y="94"/>
                </a:cubicBezTo>
                <a:cubicBezTo>
                  <a:pt x="223" y="95"/>
                  <a:pt x="223" y="96"/>
                  <a:pt x="223" y="97"/>
                </a:cubicBezTo>
                <a:close/>
                <a:moveTo>
                  <a:pt x="224" y="102"/>
                </a:moveTo>
                <a:cubicBezTo>
                  <a:pt x="221" y="100"/>
                  <a:pt x="218" y="99"/>
                  <a:pt x="215" y="97"/>
                </a:cubicBezTo>
                <a:cubicBezTo>
                  <a:pt x="212" y="95"/>
                  <a:pt x="209" y="94"/>
                  <a:pt x="206" y="92"/>
                </a:cubicBezTo>
                <a:cubicBezTo>
                  <a:pt x="205" y="91"/>
                  <a:pt x="205" y="91"/>
                  <a:pt x="204" y="91"/>
                </a:cubicBezTo>
                <a:cubicBezTo>
                  <a:pt x="205" y="91"/>
                  <a:pt x="206" y="91"/>
                  <a:pt x="207" y="92"/>
                </a:cubicBezTo>
                <a:cubicBezTo>
                  <a:pt x="210" y="92"/>
                  <a:pt x="212" y="93"/>
                  <a:pt x="215" y="94"/>
                </a:cubicBezTo>
                <a:cubicBezTo>
                  <a:pt x="217" y="96"/>
                  <a:pt x="220" y="97"/>
                  <a:pt x="223" y="98"/>
                </a:cubicBezTo>
                <a:cubicBezTo>
                  <a:pt x="223" y="99"/>
                  <a:pt x="223" y="100"/>
                  <a:pt x="224" y="102"/>
                </a:cubicBezTo>
                <a:close/>
                <a:moveTo>
                  <a:pt x="224" y="106"/>
                </a:moveTo>
                <a:cubicBezTo>
                  <a:pt x="218" y="101"/>
                  <a:pt x="210" y="98"/>
                  <a:pt x="204" y="94"/>
                </a:cubicBezTo>
                <a:cubicBezTo>
                  <a:pt x="199" y="92"/>
                  <a:pt x="205" y="95"/>
                  <a:pt x="206" y="95"/>
                </a:cubicBezTo>
                <a:cubicBezTo>
                  <a:pt x="208" y="96"/>
                  <a:pt x="210" y="97"/>
                  <a:pt x="212" y="98"/>
                </a:cubicBezTo>
                <a:cubicBezTo>
                  <a:pt x="216" y="99"/>
                  <a:pt x="220" y="101"/>
                  <a:pt x="224" y="103"/>
                </a:cubicBezTo>
                <a:cubicBezTo>
                  <a:pt x="224" y="103"/>
                  <a:pt x="224" y="103"/>
                  <a:pt x="224" y="103"/>
                </a:cubicBezTo>
                <a:cubicBezTo>
                  <a:pt x="224" y="104"/>
                  <a:pt x="224" y="105"/>
                  <a:pt x="224" y="106"/>
                </a:cubicBezTo>
                <a:close/>
                <a:moveTo>
                  <a:pt x="203" y="103"/>
                </a:moveTo>
                <a:cubicBezTo>
                  <a:pt x="210" y="107"/>
                  <a:pt x="216" y="110"/>
                  <a:pt x="224" y="112"/>
                </a:cubicBezTo>
                <a:cubicBezTo>
                  <a:pt x="224" y="112"/>
                  <a:pt x="224" y="112"/>
                  <a:pt x="224" y="112"/>
                </a:cubicBezTo>
                <a:cubicBezTo>
                  <a:pt x="224" y="113"/>
                  <a:pt x="224" y="114"/>
                  <a:pt x="224" y="115"/>
                </a:cubicBezTo>
                <a:cubicBezTo>
                  <a:pt x="222" y="113"/>
                  <a:pt x="219" y="111"/>
                  <a:pt x="216" y="110"/>
                </a:cubicBezTo>
                <a:cubicBezTo>
                  <a:pt x="212" y="108"/>
                  <a:pt x="207" y="105"/>
                  <a:pt x="203" y="103"/>
                </a:cubicBezTo>
                <a:close/>
                <a:moveTo>
                  <a:pt x="214" y="104"/>
                </a:moveTo>
                <a:cubicBezTo>
                  <a:pt x="210" y="102"/>
                  <a:pt x="205" y="100"/>
                  <a:pt x="201" y="98"/>
                </a:cubicBezTo>
                <a:cubicBezTo>
                  <a:pt x="201" y="98"/>
                  <a:pt x="201" y="98"/>
                  <a:pt x="201" y="98"/>
                </a:cubicBezTo>
                <a:cubicBezTo>
                  <a:pt x="201" y="98"/>
                  <a:pt x="201" y="98"/>
                  <a:pt x="202" y="98"/>
                </a:cubicBezTo>
                <a:cubicBezTo>
                  <a:pt x="203" y="99"/>
                  <a:pt x="205" y="99"/>
                  <a:pt x="206" y="100"/>
                </a:cubicBezTo>
                <a:cubicBezTo>
                  <a:pt x="207" y="100"/>
                  <a:pt x="209" y="101"/>
                  <a:pt x="210" y="101"/>
                </a:cubicBezTo>
                <a:cubicBezTo>
                  <a:pt x="215" y="103"/>
                  <a:pt x="219" y="106"/>
                  <a:pt x="224" y="107"/>
                </a:cubicBezTo>
                <a:cubicBezTo>
                  <a:pt x="224" y="109"/>
                  <a:pt x="224" y="110"/>
                  <a:pt x="224" y="112"/>
                </a:cubicBezTo>
                <a:cubicBezTo>
                  <a:pt x="221" y="109"/>
                  <a:pt x="217" y="106"/>
                  <a:pt x="214" y="104"/>
                </a:cubicBezTo>
                <a:close/>
                <a:moveTo>
                  <a:pt x="224" y="120"/>
                </a:moveTo>
                <a:cubicBezTo>
                  <a:pt x="218" y="116"/>
                  <a:pt x="212" y="112"/>
                  <a:pt x="206" y="109"/>
                </a:cubicBezTo>
                <a:cubicBezTo>
                  <a:pt x="206" y="109"/>
                  <a:pt x="206" y="109"/>
                  <a:pt x="206" y="109"/>
                </a:cubicBezTo>
                <a:cubicBezTo>
                  <a:pt x="209" y="110"/>
                  <a:pt x="213" y="112"/>
                  <a:pt x="216" y="114"/>
                </a:cubicBezTo>
                <a:cubicBezTo>
                  <a:pt x="219" y="115"/>
                  <a:pt x="221" y="116"/>
                  <a:pt x="224" y="116"/>
                </a:cubicBezTo>
                <a:cubicBezTo>
                  <a:pt x="224" y="116"/>
                  <a:pt x="224" y="116"/>
                  <a:pt x="224" y="116"/>
                </a:cubicBezTo>
                <a:cubicBezTo>
                  <a:pt x="224" y="117"/>
                  <a:pt x="224" y="119"/>
                  <a:pt x="224" y="120"/>
                </a:cubicBezTo>
                <a:close/>
                <a:moveTo>
                  <a:pt x="209" y="119"/>
                </a:moveTo>
                <a:cubicBezTo>
                  <a:pt x="208" y="118"/>
                  <a:pt x="210" y="118"/>
                  <a:pt x="211" y="118"/>
                </a:cubicBezTo>
                <a:cubicBezTo>
                  <a:pt x="210" y="119"/>
                  <a:pt x="210" y="119"/>
                  <a:pt x="209" y="119"/>
                </a:cubicBezTo>
                <a:cubicBezTo>
                  <a:pt x="208" y="120"/>
                  <a:pt x="208" y="120"/>
                  <a:pt x="207" y="119"/>
                </a:cubicBezTo>
                <a:cubicBezTo>
                  <a:pt x="208" y="119"/>
                  <a:pt x="208" y="119"/>
                  <a:pt x="209" y="119"/>
                </a:cubicBezTo>
                <a:cubicBezTo>
                  <a:pt x="209" y="119"/>
                  <a:pt x="209" y="119"/>
                  <a:pt x="209" y="119"/>
                </a:cubicBezTo>
                <a:close/>
                <a:moveTo>
                  <a:pt x="206" y="114"/>
                </a:moveTo>
                <a:cubicBezTo>
                  <a:pt x="207" y="115"/>
                  <a:pt x="209" y="116"/>
                  <a:pt x="210" y="117"/>
                </a:cubicBezTo>
                <a:cubicBezTo>
                  <a:pt x="213" y="118"/>
                  <a:pt x="209" y="117"/>
                  <a:pt x="207" y="117"/>
                </a:cubicBezTo>
                <a:cubicBezTo>
                  <a:pt x="207" y="117"/>
                  <a:pt x="207" y="117"/>
                  <a:pt x="207" y="117"/>
                </a:cubicBezTo>
                <a:cubicBezTo>
                  <a:pt x="208" y="118"/>
                  <a:pt x="208" y="119"/>
                  <a:pt x="207" y="118"/>
                </a:cubicBezTo>
                <a:cubicBezTo>
                  <a:pt x="206" y="117"/>
                  <a:pt x="206" y="115"/>
                  <a:pt x="206" y="114"/>
                </a:cubicBezTo>
                <a:close/>
                <a:moveTo>
                  <a:pt x="206" y="109"/>
                </a:moveTo>
                <a:cubicBezTo>
                  <a:pt x="211" y="113"/>
                  <a:pt x="216" y="116"/>
                  <a:pt x="222" y="119"/>
                </a:cubicBezTo>
                <a:cubicBezTo>
                  <a:pt x="226" y="122"/>
                  <a:pt x="218" y="118"/>
                  <a:pt x="219" y="118"/>
                </a:cubicBezTo>
                <a:cubicBezTo>
                  <a:pt x="217" y="117"/>
                  <a:pt x="216" y="117"/>
                  <a:pt x="214" y="116"/>
                </a:cubicBezTo>
                <a:cubicBezTo>
                  <a:pt x="212" y="114"/>
                  <a:pt x="209" y="113"/>
                  <a:pt x="206" y="112"/>
                </a:cubicBezTo>
                <a:cubicBezTo>
                  <a:pt x="206" y="111"/>
                  <a:pt x="206" y="110"/>
                  <a:pt x="206" y="109"/>
                </a:cubicBezTo>
                <a:close/>
                <a:moveTo>
                  <a:pt x="204" y="104"/>
                </a:moveTo>
                <a:cubicBezTo>
                  <a:pt x="207" y="106"/>
                  <a:pt x="209" y="107"/>
                  <a:pt x="212" y="109"/>
                </a:cubicBezTo>
                <a:cubicBezTo>
                  <a:pt x="216" y="111"/>
                  <a:pt x="220" y="112"/>
                  <a:pt x="223" y="115"/>
                </a:cubicBezTo>
                <a:cubicBezTo>
                  <a:pt x="223" y="115"/>
                  <a:pt x="218" y="113"/>
                  <a:pt x="218" y="114"/>
                </a:cubicBezTo>
                <a:cubicBezTo>
                  <a:pt x="217" y="113"/>
                  <a:pt x="216" y="112"/>
                  <a:pt x="214" y="112"/>
                </a:cubicBezTo>
                <a:cubicBezTo>
                  <a:pt x="212" y="110"/>
                  <a:pt x="208" y="109"/>
                  <a:pt x="206" y="108"/>
                </a:cubicBezTo>
                <a:cubicBezTo>
                  <a:pt x="205" y="107"/>
                  <a:pt x="205" y="107"/>
                  <a:pt x="205" y="106"/>
                </a:cubicBezTo>
                <a:cubicBezTo>
                  <a:pt x="205" y="105"/>
                  <a:pt x="204" y="105"/>
                  <a:pt x="204" y="104"/>
                </a:cubicBezTo>
                <a:close/>
                <a:moveTo>
                  <a:pt x="199" y="97"/>
                </a:moveTo>
                <a:cubicBezTo>
                  <a:pt x="206" y="102"/>
                  <a:pt x="213" y="104"/>
                  <a:pt x="220" y="109"/>
                </a:cubicBezTo>
                <a:cubicBezTo>
                  <a:pt x="225" y="113"/>
                  <a:pt x="222" y="111"/>
                  <a:pt x="219" y="110"/>
                </a:cubicBezTo>
                <a:cubicBezTo>
                  <a:pt x="217" y="109"/>
                  <a:pt x="214" y="108"/>
                  <a:pt x="212" y="107"/>
                </a:cubicBezTo>
                <a:cubicBezTo>
                  <a:pt x="208" y="106"/>
                  <a:pt x="205" y="103"/>
                  <a:pt x="202" y="102"/>
                </a:cubicBezTo>
                <a:cubicBezTo>
                  <a:pt x="202" y="102"/>
                  <a:pt x="202" y="102"/>
                  <a:pt x="201" y="102"/>
                </a:cubicBezTo>
                <a:cubicBezTo>
                  <a:pt x="200" y="101"/>
                  <a:pt x="199" y="99"/>
                  <a:pt x="199" y="97"/>
                </a:cubicBezTo>
                <a:close/>
                <a:moveTo>
                  <a:pt x="199" y="96"/>
                </a:moveTo>
                <a:cubicBezTo>
                  <a:pt x="199" y="96"/>
                  <a:pt x="199" y="96"/>
                  <a:pt x="200" y="95"/>
                </a:cubicBezTo>
                <a:cubicBezTo>
                  <a:pt x="200" y="95"/>
                  <a:pt x="201" y="94"/>
                  <a:pt x="201" y="94"/>
                </a:cubicBezTo>
                <a:cubicBezTo>
                  <a:pt x="205" y="96"/>
                  <a:pt x="208" y="98"/>
                  <a:pt x="212" y="100"/>
                </a:cubicBezTo>
                <a:cubicBezTo>
                  <a:pt x="214" y="101"/>
                  <a:pt x="216" y="102"/>
                  <a:pt x="218" y="103"/>
                </a:cubicBezTo>
                <a:cubicBezTo>
                  <a:pt x="219" y="104"/>
                  <a:pt x="221" y="105"/>
                  <a:pt x="223" y="106"/>
                </a:cubicBezTo>
                <a:cubicBezTo>
                  <a:pt x="215" y="103"/>
                  <a:pt x="207" y="99"/>
                  <a:pt x="199" y="96"/>
                </a:cubicBezTo>
                <a:close/>
                <a:moveTo>
                  <a:pt x="202" y="93"/>
                </a:moveTo>
                <a:cubicBezTo>
                  <a:pt x="202" y="92"/>
                  <a:pt x="202" y="91"/>
                  <a:pt x="202" y="90"/>
                </a:cubicBezTo>
                <a:cubicBezTo>
                  <a:pt x="201" y="88"/>
                  <a:pt x="201" y="87"/>
                  <a:pt x="202" y="86"/>
                </a:cubicBezTo>
                <a:cubicBezTo>
                  <a:pt x="207" y="90"/>
                  <a:pt x="214" y="92"/>
                  <a:pt x="220" y="96"/>
                </a:cubicBezTo>
                <a:cubicBezTo>
                  <a:pt x="225" y="99"/>
                  <a:pt x="220" y="96"/>
                  <a:pt x="218" y="95"/>
                </a:cubicBezTo>
                <a:cubicBezTo>
                  <a:pt x="216" y="94"/>
                  <a:pt x="214" y="93"/>
                  <a:pt x="212" y="92"/>
                </a:cubicBezTo>
                <a:cubicBezTo>
                  <a:pt x="209" y="91"/>
                  <a:pt x="206" y="90"/>
                  <a:pt x="203" y="89"/>
                </a:cubicBezTo>
                <a:cubicBezTo>
                  <a:pt x="202" y="89"/>
                  <a:pt x="202" y="90"/>
                  <a:pt x="202" y="90"/>
                </a:cubicBezTo>
                <a:cubicBezTo>
                  <a:pt x="208" y="95"/>
                  <a:pt x="215" y="97"/>
                  <a:pt x="221" y="101"/>
                </a:cubicBezTo>
                <a:cubicBezTo>
                  <a:pt x="224" y="102"/>
                  <a:pt x="219" y="100"/>
                  <a:pt x="219" y="100"/>
                </a:cubicBezTo>
                <a:cubicBezTo>
                  <a:pt x="216" y="99"/>
                  <a:pt x="213" y="98"/>
                  <a:pt x="211" y="96"/>
                </a:cubicBezTo>
                <a:cubicBezTo>
                  <a:pt x="208" y="95"/>
                  <a:pt x="205" y="94"/>
                  <a:pt x="202" y="93"/>
                </a:cubicBezTo>
                <a:close/>
                <a:moveTo>
                  <a:pt x="202" y="85"/>
                </a:moveTo>
                <a:cubicBezTo>
                  <a:pt x="202" y="84"/>
                  <a:pt x="203" y="83"/>
                  <a:pt x="204" y="83"/>
                </a:cubicBezTo>
                <a:cubicBezTo>
                  <a:pt x="208" y="87"/>
                  <a:pt x="214" y="88"/>
                  <a:pt x="219" y="91"/>
                </a:cubicBezTo>
                <a:cubicBezTo>
                  <a:pt x="224" y="95"/>
                  <a:pt x="219" y="92"/>
                  <a:pt x="218" y="91"/>
                </a:cubicBezTo>
                <a:cubicBezTo>
                  <a:pt x="216" y="90"/>
                  <a:pt x="214" y="90"/>
                  <a:pt x="212" y="89"/>
                </a:cubicBezTo>
                <a:cubicBezTo>
                  <a:pt x="208" y="87"/>
                  <a:pt x="205" y="86"/>
                  <a:pt x="202" y="85"/>
                </a:cubicBezTo>
                <a:close/>
                <a:moveTo>
                  <a:pt x="205" y="82"/>
                </a:moveTo>
                <a:cubicBezTo>
                  <a:pt x="205" y="82"/>
                  <a:pt x="205" y="82"/>
                  <a:pt x="206" y="82"/>
                </a:cubicBezTo>
                <a:cubicBezTo>
                  <a:pt x="207" y="82"/>
                  <a:pt x="207" y="81"/>
                  <a:pt x="208" y="81"/>
                </a:cubicBezTo>
                <a:cubicBezTo>
                  <a:pt x="210" y="82"/>
                  <a:pt x="212" y="83"/>
                  <a:pt x="214" y="84"/>
                </a:cubicBezTo>
                <a:cubicBezTo>
                  <a:pt x="216" y="85"/>
                  <a:pt x="217" y="86"/>
                  <a:pt x="218" y="87"/>
                </a:cubicBezTo>
                <a:cubicBezTo>
                  <a:pt x="219" y="87"/>
                  <a:pt x="223" y="89"/>
                  <a:pt x="219" y="88"/>
                </a:cubicBezTo>
                <a:cubicBezTo>
                  <a:pt x="214" y="86"/>
                  <a:pt x="210" y="83"/>
                  <a:pt x="205" y="82"/>
                </a:cubicBezTo>
                <a:close/>
                <a:moveTo>
                  <a:pt x="207" y="69"/>
                </a:moveTo>
                <a:cubicBezTo>
                  <a:pt x="209" y="70"/>
                  <a:pt x="211" y="71"/>
                  <a:pt x="213" y="72"/>
                </a:cubicBezTo>
                <a:cubicBezTo>
                  <a:pt x="214" y="73"/>
                  <a:pt x="215" y="74"/>
                  <a:pt x="216" y="74"/>
                </a:cubicBezTo>
                <a:cubicBezTo>
                  <a:pt x="216" y="75"/>
                  <a:pt x="216" y="75"/>
                  <a:pt x="216" y="75"/>
                </a:cubicBezTo>
                <a:cubicBezTo>
                  <a:pt x="215" y="75"/>
                  <a:pt x="214" y="74"/>
                  <a:pt x="213" y="74"/>
                </a:cubicBezTo>
                <a:cubicBezTo>
                  <a:pt x="212" y="73"/>
                  <a:pt x="210" y="73"/>
                  <a:pt x="209" y="72"/>
                </a:cubicBezTo>
                <a:cubicBezTo>
                  <a:pt x="209" y="72"/>
                  <a:pt x="208" y="73"/>
                  <a:pt x="209" y="73"/>
                </a:cubicBezTo>
                <a:cubicBezTo>
                  <a:pt x="211" y="75"/>
                  <a:pt x="215" y="78"/>
                  <a:pt x="218" y="79"/>
                </a:cubicBezTo>
                <a:cubicBezTo>
                  <a:pt x="218" y="79"/>
                  <a:pt x="218" y="79"/>
                  <a:pt x="218" y="79"/>
                </a:cubicBezTo>
                <a:cubicBezTo>
                  <a:pt x="215" y="78"/>
                  <a:pt x="212" y="77"/>
                  <a:pt x="209" y="76"/>
                </a:cubicBezTo>
                <a:cubicBezTo>
                  <a:pt x="209" y="75"/>
                  <a:pt x="209" y="74"/>
                  <a:pt x="208" y="73"/>
                </a:cubicBezTo>
                <a:cubicBezTo>
                  <a:pt x="208" y="72"/>
                  <a:pt x="207" y="70"/>
                  <a:pt x="207" y="69"/>
                </a:cubicBezTo>
                <a:close/>
                <a:moveTo>
                  <a:pt x="205" y="64"/>
                </a:moveTo>
                <a:cubicBezTo>
                  <a:pt x="207" y="67"/>
                  <a:pt x="209" y="68"/>
                  <a:pt x="212" y="69"/>
                </a:cubicBezTo>
                <a:cubicBezTo>
                  <a:pt x="216" y="71"/>
                  <a:pt x="212" y="70"/>
                  <a:pt x="209" y="69"/>
                </a:cubicBezTo>
                <a:cubicBezTo>
                  <a:pt x="208" y="68"/>
                  <a:pt x="207" y="68"/>
                  <a:pt x="206" y="68"/>
                </a:cubicBezTo>
                <a:cubicBezTo>
                  <a:pt x="206" y="66"/>
                  <a:pt x="205" y="65"/>
                  <a:pt x="205" y="64"/>
                </a:cubicBezTo>
                <a:close/>
                <a:moveTo>
                  <a:pt x="205" y="61"/>
                </a:moveTo>
                <a:cubicBezTo>
                  <a:pt x="207" y="62"/>
                  <a:pt x="209" y="63"/>
                  <a:pt x="211" y="65"/>
                </a:cubicBezTo>
                <a:cubicBezTo>
                  <a:pt x="212" y="65"/>
                  <a:pt x="212" y="66"/>
                  <a:pt x="212" y="66"/>
                </a:cubicBezTo>
                <a:cubicBezTo>
                  <a:pt x="211" y="65"/>
                  <a:pt x="209" y="65"/>
                  <a:pt x="208" y="64"/>
                </a:cubicBezTo>
                <a:cubicBezTo>
                  <a:pt x="207" y="64"/>
                  <a:pt x="206" y="63"/>
                  <a:pt x="205" y="63"/>
                </a:cubicBezTo>
                <a:cubicBezTo>
                  <a:pt x="205" y="63"/>
                  <a:pt x="205" y="63"/>
                  <a:pt x="205" y="63"/>
                </a:cubicBezTo>
                <a:cubicBezTo>
                  <a:pt x="205" y="63"/>
                  <a:pt x="205" y="62"/>
                  <a:pt x="205" y="62"/>
                </a:cubicBezTo>
                <a:cubicBezTo>
                  <a:pt x="205" y="62"/>
                  <a:pt x="205" y="61"/>
                  <a:pt x="205" y="61"/>
                </a:cubicBezTo>
                <a:close/>
                <a:moveTo>
                  <a:pt x="206" y="56"/>
                </a:moveTo>
                <a:cubicBezTo>
                  <a:pt x="206" y="57"/>
                  <a:pt x="207" y="58"/>
                  <a:pt x="208" y="59"/>
                </a:cubicBezTo>
                <a:cubicBezTo>
                  <a:pt x="207" y="59"/>
                  <a:pt x="206" y="59"/>
                  <a:pt x="206" y="59"/>
                </a:cubicBezTo>
                <a:cubicBezTo>
                  <a:pt x="205" y="59"/>
                  <a:pt x="205" y="59"/>
                  <a:pt x="205" y="59"/>
                </a:cubicBezTo>
                <a:cubicBezTo>
                  <a:pt x="206" y="60"/>
                  <a:pt x="207" y="60"/>
                  <a:pt x="208" y="61"/>
                </a:cubicBezTo>
                <a:cubicBezTo>
                  <a:pt x="207" y="60"/>
                  <a:pt x="206" y="60"/>
                  <a:pt x="205" y="60"/>
                </a:cubicBezTo>
                <a:cubicBezTo>
                  <a:pt x="205" y="59"/>
                  <a:pt x="205" y="57"/>
                  <a:pt x="206" y="56"/>
                </a:cubicBezTo>
                <a:close/>
                <a:moveTo>
                  <a:pt x="100" y="206"/>
                </a:moveTo>
                <a:cubicBezTo>
                  <a:pt x="59" y="196"/>
                  <a:pt x="26" y="163"/>
                  <a:pt x="21" y="121"/>
                </a:cubicBezTo>
                <a:cubicBezTo>
                  <a:pt x="22" y="121"/>
                  <a:pt x="22" y="121"/>
                  <a:pt x="22" y="121"/>
                </a:cubicBezTo>
                <a:cubicBezTo>
                  <a:pt x="23" y="115"/>
                  <a:pt x="24" y="110"/>
                  <a:pt x="29" y="105"/>
                </a:cubicBezTo>
                <a:cubicBezTo>
                  <a:pt x="32" y="103"/>
                  <a:pt x="35" y="100"/>
                  <a:pt x="37" y="96"/>
                </a:cubicBezTo>
                <a:cubicBezTo>
                  <a:pt x="39" y="92"/>
                  <a:pt x="41" y="86"/>
                  <a:pt x="45" y="83"/>
                </a:cubicBezTo>
                <a:cubicBezTo>
                  <a:pt x="49" y="82"/>
                  <a:pt x="46" y="89"/>
                  <a:pt x="46" y="88"/>
                </a:cubicBezTo>
                <a:cubicBezTo>
                  <a:pt x="46" y="89"/>
                  <a:pt x="45" y="90"/>
                  <a:pt x="45" y="90"/>
                </a:cubicBezTo>
                <a:cubicBezTo>
                  <a:pt x="44" y="91"/>
                  <a:pt x="43" y="93"/>
                  <a:pt x="42" y="94"/>
                </a:cubicBezTo>
                <a:cubicBezTo>
                  <a:pt x="40" y="97"/>
                  <a:pt x="37" y="101"/>
                  <a:pt x="38" y="106"/>
                </a:cubicBezTo>
                <a:cubicBezTo>
                  <a:pt x="39" y="109"/>
                  <a:pt x="44" y="111"/>
                  <a:pt x="47" y="111"/>
                </a:cubicBezTo>
                <a:cubicBezTo>
                  <a:pt x="50" y="112"/>
                  <a:pt x="55" y="113"/>
                  <a:pt x="57" y="110"/>
                </a:cubicBezTo>
                <a:cubicBezTo>
                  <a:pt x="60" y="107"/>
                  <a:pt x="60" y="104"/>
                  <a:pt x="60" y="101"/>
                </a:cubicBezTo>
                <a:cubicBezTo>
                  <a:pt x="60" y="95"/>
                  <a:pt x="59" y="88"/>
                  <a:pt x="62" y="83"/>
                </a:cubicBezTo>
                <a:cubicBezTo>
                  <a:pt x="65" y="83"/>
                  <a:pt x="66" y="85"/>
                  <a:pt x="65" y="87"/>
                </a:cubicBezTo>
                <a:cubicBezTo>
                  <a:pt x="65" y="87"/>
                  <a:pt x="65" y="88"/>
                  <a:pt x="65" y="88"/>
                </a:cubicBezTo>
                <a:cubicBezTo>
                  <a:pt x="64" y="90"/>
                  <a:pt x="64" y="91"/>
                  <a:pt x="63" y="93"/>
                </a:cubicBezTo>
                <a:cubicBezTo>
                  <a:pt x="62" y="95"/>
                  <a:pt x="61" y="97"/>
                  <a:pt x="60" y="99"/>
                </a:cubicBezTo>
                <a:cubicBezTo>
                  <a:pt x="60" y="102"/>
                  <a:pt x="61" y="106"/>
                  <a:pt x="60" y="109"/>
                </a:cubicBezTo>
                <a:cubicBezTo>
                  <a:pt x="58" y="112"/>
                  <a:pt x="56" y="114"/>
                  <a:pt x="55" y="117"/>
                </a:cubicBezTo>
                <a:cubicBezTo>
                  <a:pt x="53" y="120"/>
                  <a:pt x="52" y="123"/>
                  <a:pt x="54" y="126"/>
                </a:cubicBezTo>
                <a:cubicBezTo>
                  <a:pt x="58" y="133"/>
                  <a:pt x="66" y="134"/>
                  <a:pt x="72" y="138"/>
                </a:cubicBezTo>
                <a:cubicBezTo>
                  <a:pt x="78" y="142"/>
                  <a:pt x="74" y="148"/>
                  <a:pt x="77" y="153"/>
                </a:cubicBezTo>
                <a:cubicBezTo>
                  <a:pt x="80" y="157"/>
                  <a:pt x="84" y="159"/>
                  <a:pt x="89" y="161"/>
                </a:cubicBezTo>
                <a:cubicBezTo>
                  <a:pt x="95" y="164"/>
                  <a:pt x="101" y="167"/>
                  <a:pt x="107" y="172"/>
                </a:cubicBezTo>
                <a:cubicBezTo>
                  <a:pt x="111" y="175"/>
                  <a:pt x="116" y="178"/>
                  <a:pt x="121" y="178"/>
                </a:cubicBezTo>
                <a:cubicBezTo>
                  <a:pt x="126" y="179"/>
                  <a:pt x="132" y="178"/>
                  <a:pt x="134" y="173"/>
                </a:cubicBezTo>
                <a:cubicBezTo>
                  <a:pt x="137" y="167"/>
                  <a:pt x="136" y="160"/>
                  <a:pt x="134" y="153"/>
                </a:cubicBezTo>
                <a:cubicBezTo>
                  <a:pt x="133" y="150"/>
                  <a:pt x="133" y="146"/>
                  <a:pt x="131" y="143"/>
                </a:cubicBezTo>
                <a:cubicBezTo>
                  <a:pt x="130" y="139"/>
                  <a:pt x="126" y="134"/>
                  <a:pt x="126" y="130"/>
                </a:cubicBezTo>
                <a:cubicBezTo>
                  <a:pt x="126" y="126"/>
                  <a:pt x="127" y="123"/>
                  <a:pt x="127" y="120"/>
                </a:cubicBezTo>
                <a:cubicBezTo>
                  <a:pt x="126" y="118"/>
                  <a:pt x="126" y="116"/>
                  <a:pt x="125" y="113"/>
                </a:cubicBezTo>
                <a:cubicBezTo>
                  <a:pt x="123" y="108"/>
                  <a:pt x="120" y="100"/>
                  <a:pt x="126" y="97"/>
                </a:cubicBezTo>
                <a:cubicBezTo>
                  <a:pt x="134" y="92"/>
                  <a:pt x="149" y="95"/>
                  <a:pt x="154" y="85"/>
                </a:cubicBezTo>
                <a:cubicBezTo>
                  <a:pt x="163" y="65"/>
                  <a:pt x="136" y="46"/>
                  <a:pt x="120" y="43"/>
                </a:cubicBezTo>
                <a:cubicBezTo>
                  <a:pt x="115" y="41"/>
                  <a:pt x="110" y="41"/>
                  <a:pt x="105" y="43"/>
                </a:cubicBezTo>
                <a:cubicBezTo>
                  <a:pt x="101" y="44"/>
                  <a:pt x="98" y="48"/>
                  <a:pt x="95" y="51"/>
                </a:cubicBezTo>
                <a:cubicBezTo>
                  <a:pt x="91" y="56"/>
                  <a:pt x="87" y="60"/>
                  <a:pt x="81" y="63"/>
                </a:cubicBezTo>
                <a:cubicBezTo>
                  <a:pt x="76" y="65"/>
                  <a:pt x="70" y="67"/>
                  <a:pt x="65" y="70"/>
                </a:cubicBezTo>
                <a:cubicBezTo>
                  <a:pt x="65" y="70"/>
                  <a:pt x="65" y="70"/>
                  <a:pt x="65" y="70"/>
                </a:cubicBezTo>
                <a:cubicBezTo>
                  <a:pt x="62" y="68"/>
                  <a:pt x="62" y="66"/>
                  <a:pt x="64" y="65"/>
                </a:cubicBezTo>
                <a:cubicBezTo>
                  <a:pt x="65" y="65"/>
                  <a:pt x="65" y="65"/>
                  <a:pt x="65" y="65"/>
                </a:cubicBezTo>
                <a:cubicBezTo>
                  <a:pt x="68" y="64"/>
                  <a:pt x="72" y="62"/>
                  <a:pt x="72" y="59"/>
                </a:cubicBezTo>
                <a:cubicBezTo>
                  <a:pt x="72" y="56"/>
                  <a:pt x="71" y="54"/>
                  <a:pt x="68" y="54"/>
                </a:cubicBezTo>
                <a:cubicBezTo>
                  <a:pt x="65" y="55"/>
                  <a:pt x="63" y="58"/>
                  <a:pt x="60" y="60"/>
                </a:cubicBezTo>
                <a:cubicBezTo>
                  <a:pt x="56" y="62"/>
                  <a:pt x="58" y="56"/>
                  <a:pt x="59" y="56"/>
                </a:cubicBezTo>
                <a:cubicBezTo>
                  <a:pt x="60" y="55"/>
                  <a:pt x="61" y="54"/>
                  <a:pt x="62" y="54"/>
                </a:cubicBezTo>
                <a:cubicBezTo>
                  <a:pt x="63" y="52"/>
                  <a:pt x="66" y="51"/>
                  <a:pt x="68" y="51"/>
                </a:cubicBezTo>
                <a:cubicBezTo>
                  <a:pt x="71" y="50"/>
                  <a:pt x="74" y="56"/>
                  <a:pt x="77" y="53"/>
                </a:cubicBezTo>
                <a:cubicBezTo>
                  <a:pt x="82" y="50"/>
                  <a:pt x="81" y="44"/>
                  <a:pt x="85" y="41"/>
                </a:cubicBezTo>
                <a:cubicBezTo>
                  <a:pt x="89" y="37"/>
                  <a:pt x="93" y="38"/>
                  <a:pt x="97" y="41"/>
                </a:cubicBezTo>
                <a:cubicBezTo>
                  <a:pt x="98" y="41"/>
                  <a:pt x="100" y="42"/>
                  <a:pt x="101" y="42"/>
                </a:cubicBezTo>
                <a:cubicBezTo>
                  <a:pt x="105" y="42"/>
                  <a:pt x="109" y="41"/>
                  <a:pt x="112" y="40"/>
                </a:cubicBezTo>
                <a:cubicBezTo>
                  <a:pt x="117" y="37"/>
                  <a:pt x="117" y="31"/>
                  <a:pt x="111" y="31"/>
                </a:cubicBezTo>
                <a:cubicBezTo>
                  <a:pt x="108" y="31"/>
                  <a:pt x="105" y="33"/>
                  <a:pt x="102" y="33"/>
                </a:cubicBezTo>
                <a:cubicBezTo>
                  <a:pt x="98" y="33"/>
                  <a:pt x="100" y="30"/>
                  <a:pt x="100" y="28"/>
                </a:cubicBezTo>
                <a:cubicBezTo>
                  <a:pt x="100" y="26"/>
                  <a:pt x="100" y="25"/>
                  <a:pt x="99" y="24"/>
                </a:cubicBezTo>
                <a:cubicBezTo>
                  <a:pt x="96" y="22"/>
                  <a:pt x="92" y="27"/>
                  <a:pt x="90" y="28"/>
                </a:cubicBezTo>
                <a:cubicBezTo>
                  <a:pt x="87" y="29"/>
                  <a:pt x="83" y="31"/>
                  <a:pt x="80" y="31"/>
                </a:cubicBezTo>
                <a:cubicBezTo>
                  <a:pt x="79" y="30"/>
                  <a:pt x="80" y="29"/>
                  <a:pt x="81" y="29"/>
                </a:cubicBezTo>
                <a:cubicBezTo>
                  <a:pt x="81" y="29"/>
                  <a:pt x="82" y="29"/>
                  <a:pt x="82" y="29"/>
                </a:cubicBezTo>
                <a:cubicBezTo>
                  <a:pt x="83" y="30"/>
                  <a:pt x="84" y="30"/>
                  <a:pt x="84" y="29"/>
                </a:cubicBezTo>
                <a:cubicBezTo>
                  <a:pt x="86" y="29"/>
                  <a:pt x="89" y="26"/>
                  <a:pt x="87" y="25"/>
                </a:cubicBezTo>
                <a:cubicBezTo>
                  <a:pt x="85" y="23"/>
                  <a:pt x="84" y="23"/>
                  <a:pt x="82" y="22"/>
                </a:cubicBezTo>
                <a:cubicBezTo>
                  <a:pt x="115" y="9"/>
                  <a:pt x="155" y="12"/>
                  <a:pt x="184" y="34"/>
                </a:cubicBezTo>
                <a:cubicBezTo>
                  <a:pt x="191" y="39"/>
                  <a:pt x="198" y="45"/>
                  <a:pt x="203" y="52"/>
                </a:cubicBezTo>
                <a:cubicBezTo>
                  <a:pt x="203" y="56"/>
                  <a:pt x="202" y="60"/>
                  <a:pt x="202" y="64"/>
                </a:cubicBezTo>
                <a:cubicBezTo>
                  <a:pt x="202" y="66"/>
                  <a:pt x="203" y="69"/>
                  <a:pt x="204" y="71"/>
                </a:cubicBezTo>
                <a:cubicBezTo>
                  <a:pt x="206" y="73"/>
                  <a:pt x="207" y="78"/>
                  <a:pt x="203" y="80"/>
                </a:cubicBezTo>
                <a:cubicBezTo>
                  <a:pt x="202" y="80"/>
                  <a:pt x="202" y="80"/>
                  <a:pt x="201" y="81"/>
                </a:cubicBezTo>
                <a:cubicBezTo>
                  <a:pt x="200" y="81"/>
                  <a:pt x="199" y="83"/>
                  <a:pt x="198" y="85"/>
                </a:cubicBezTo>
                <a:cubicBezTo>
                  <a:pt x="198" y="86"/>
                  <a:pt x="198" y="88"/>
                  <a:pt x="199" y="90"/>
                </a:cubicBezTo>
                <a:cubicBezTo>
                  <a:pt x="199" y="92"/>
                  <a:pt x="197" y="93"/>
                  <a:pt x="197" y="94"/>
                </a:cubicBezTo>
                <a:cubicBezTo>
                  <a:pt x="195" y="98"/>
                  <a:pt x="197" y="102"/>
                  <a:pt x="199" y="104"/>
                </a:cubicBezTo>
                <a:cubicBezTo>
                  <a:pt x="202" y="107"/>
                  <a:pt x="203" y="110"/>
                  <a:pt x="203" y="114"/>
                </a:cubicBezTo>
                <a:cubicBezTo>
                  <a:pt x="203" y="116"/>
                  <a:pt x="203" y="118"/>
                  <a:pt x="204" y="120"/>
                </a:cubicBezTo>
                <a:cubicBezTo>
                  <a:pt x="205" y="122"/>
                  <a:pt x="207" y="123"/>
                  <a:pt x="209" y="123"/>
                </a:cubicBezTo>
                <a:cubicBezTo>
                  <a:pt x="210" y="123"/>
                  <a:pt x="211" y="122"/>
                  <a:pt x="212" y="121"/>
                </a:cubicBezTo>
                <a:cubicBezTo>
                  <a:pt x="215" y="118"/>
                  <a:pt x="215" y="125"/>
                  <a:pt x="215" y="127"/>
                </a:cubicBezTo>
                <a:cubicBezTo>
                  <a:pt x="215" y="129"/>
                  <a:pt x="214" y="132"/>
                  <a:pt x="215" y="134"/>
                </a:cubicBezTo>
                <a:cubicBezTo>
                  <a:pt x="216" y="137"/>
                  <a:pt x="217" y="140"/>
                  <a:pt x="218" y="144"/>
                </a:cubicBezTo>
                <a:cubicBezTo>
                  <a:pt x="218" y="144"/>
                  <a:pt x="218" y="144"/>
                  <a:pt x="218" y="145"/>
                </a:cubicBezTo>
                <a:cubicBezTo>
                  <a:pt x="217" y="147"/>
                  <a:pt x="216" y="150"/>
                  <a:pt x="214" y="153"/>
                </a:cubicBezTo>
                <a:cubicBezTo>
                  <a:pt x="193" y="194"/>
                  <a:pt x="145" y="216"/>
                  <a:pt x="100" y="206"/>
                </a:cubicBezTo>
                <a:close/>
                <a:moveTo>
                  <a:pt x="161" y="204"/>
                </a:moveTo>
                <a:cubicBezTo>
                  <a:pt x="162" y="204"/>
                  <a:pt x="163" y="203"/>
                  <a:pt x="164" y="203"/>
                </a:cubicBezTo>
                <a:cubicBezTo>
                  <a:pt x="165" y="205"/>
                  <a:pt x="167" y="207"/>
                  <a:pt x="168" y="209"/>
                </a:cubicBezTo>
                <a:cubicBezTo>
                  <a:pt x="170" y="211"/>
                  <a:pt x="174" y="216"/>
                  <a:pt x="172" y="218"/>
                </a:cubicBezTo>
                <a:cubicBezTo>
                  <a:pt x="169" y="223"/>
                  <a:pt x="163" y="209"/>
                  <a:pt x="161" y="204"/>
                </a:cubicBezTo>
                <a:close/>
                <a:moveTo>
                  <a:pt x="128" y="221"/>
                </a:moveTo>
                <a:cubicBezTo>
                  <a:pt x="128" y="222"/>
                  <a:pt x="128" y="222"/>
                  <a:pt x="128" y="223"/>
                </a:cubicBezTo>
                <a:cubicBezTo>
                  <a:pt x="125" y="223"/>
                  <a:pt x="122" y="222"/>
                  <a:pt x="119" y="221"/>
                </a:cubicBezTo>
                <a:cubicBezTo>
                  <a:pt x="121" y="221"/>
                  <a:pt x="124" y="221"/>
                  <a:pt x="126" y="221"/>
                </a:cubicBezTo>
                <a:cubicBezTo>
                  <a:pt x="127" y="221"/>
                  <a:pt x="127" y="221"/>
                  <a:pt x="128" y="221"/>
                </a:cubicBezTo>
                <a:close/>
                <a:moveTo>
                  <a:pt x="115" y="227"/>
                </a:moveTo>
                <a:cubicBezTo>
                  <a:pt x="119" y="228"/>
                  <a:pt x="123" y="230"/>
                  <a:pt x="126" y="232"/>
                </a:cubicBezTo>
                <a:cubicBezTo>
                  <a:pt x="127" y="232"/>
                  <a:pt x="129" y="233"/>
                  <a:pt x="130" y="234"/>
                </a:cubicBezTo>
                <a:cubicBezTo>
                  <a:pt x="131" y="234"/>
                  <a:pt x="131" y="234"/>
                  <a:pt x="131" y="234"/>
                </a:cubicBezTo>
                <a:cubicBezTo>
                  <a:pt x="131" y="234"/>
                  <a:pt x="131" y="234"/>
                  <a:pt x="131" y="234"/>
                </a:cubicBezTo>
                <a:cubicBezTo>
                  <a:pt x="125" y="233"/>
                  <a:pt x="120" y="231"/>
                  <a:pt x="115" y="229"/>
                </a:cubicBezTo>
                <a:cubicBezTo>
                  <a:pt x="115" y="228"/>
                  <a:pt x="115" y="227"/>
                  <a:pt x="115" y="227"/>
                </a:cubicBezTo>
                <a:cubicBezTo>
                  <a:pt x="115" y="227"/>
                  <a:pt x="115" y="227"/>
                  <a:pt x="115" y="227"/>
                </a:cubicBezTo>
                <a:close/>
                <a:moveTo>
                  <a:pt x="114" y="230"/>
                </a:moveTo>
                <a:cubicBezTo>
                  <a:pt x="118" y="231"/>
                  <a:pt x="121" y="233"/>
                  <a:pt x="124" y="234"/>
                </a:cubicBezTo>
                <a:cubicBezTo>
                  <a:pt x="126" y="235"/>
                  <a:pt x="130" y="237"/>
                  <a:pt x="132" y="237"/>
                </a:cubicBezTo>
                <a:cubicBezTo>
                  <a:pt x="132" y="237"/>
                  <a:pt x="132" y="237"/>
                  <a:pt x="132" y="237"/>
                </a:cubicBezTo>
                <a:cubicBezTo>
                  <a:pt x="126" y="237"/>
                  <a:pt x="120" y="235"/>
                  <a:pt x="114" y="233"/>
                </a:cubicBezTo>
                <a:cubicBezTo>
                  <a:pt x="114" y="233"/>
                  <a:pt x="114" y="233"/>
                  <a:pt x="114" y="233"/>
                </a:cubicBezTo>
                <a:cubicBezTo>
                  <a:pt x="114" y="232"/>
                  <a:pt x="114" y="231"/>
                  <a:pt x="114" y="230"/>
                </a:cubicBezTo>
                <a:close/>
                <a:moveTo>
                  <a:pt x="109" y="246"/>
                </a:moveTo>
                <a:cubicBezTo>
                  <a:pt x="119" y="252"/>
                  <a:pt x="131" y="255"/>
                  <a:pt x="142" y="259"/>
                </a:cubicBezTo>
                <a:cubicBezTo>
                  <a:pt x="148" y="261"/>
                  <a:pt x="154" y="263"/>
                  <a:pt x="160" y="265"/>
                </a:cubicBezTo>
                <a:cubicBezTo>
                  <a:pt x="166" y="267"/>
                  <a:pt x="173" y="270"/>
                  <a:pt x="178" y="271"/>
                </a:cubicBezTo>
                <a:cubicBezTo>
                  <a:pt x="164" y="268"/>
                  <a:pt x="151" y="264"/>
                  <a:pt x="137" y="259"/>
                </a:cubicBezTo>
                <a:cubicBezTo>
                  <a:pt x="131" y="257"/>
                  <a:pt x="124" y="255"/>
                  <a:pt x="118" y="253"/>
                </a:cubicBezTo>
                <a:cubicBezTo>
                  <a:pt x="115" y="253"/>
                  <a:pt x="113" y="252"/>
                  <a:pt x="110" y="252"/>
                </a:cubicBezTo>
                <a:cubicBezTo>
                  <a:pt x="107" y="251"/>
                  <a:pt x="103" y="249"/>
                  <a:pt x="99" y="248"/>
                </a:cubicBezTo>
                <a:cubicBezTo>
                  <a:pt x="103" y="247"/>
                  <a:pt x="106" y="247"/>
                  <a:pt x="109" y="246"/>
                </a:cubicBezTo>
                <a:close/>
                <a:moveTo>
                  <a:pt x="98" y="248"/>
                </a:moveTo>
                <a:cubicBezTo>
                  <a:pt x="102" y="250"/>
                  <a:pt x="105" y="251"/>
                  <a:pt x="109" y="252"/>
                </a:cubicBezTo>
                <a:cubicBezTo>
                  <a:pt x="112" y="253"/>
                  <a:pt x="114" y="254"/>
                  <a:pt x="116" y="255"/>
                </a:cubicBezTo>
                <a:cubicBezTo>
                  <a:pt x="122" y="257"/>
                  <a:pt x="128" y="259"/>
                  <a:pt x="134" y="261"/>
                </a:cubicBezTo>
                <a:cubicBezTo>
                  <a:pt x="141" y="264"/>
                  <a:pt x="148" y="266"/>
                  <a:pt x="154" y="268"/>
                </a:cubicBezTo>
                <a:cubicBezTo>
                  <a:pt x="158" y="269"/>
                  <a:pt x="161" y="270"/>
                  <a:pt x="164" y="271"/>
                </a:cubicBezTo>
                <a:cubicBezTo>
                  <a:pt x="166" y="272"/>
                  <a:pt x="167" y="272"/>
                  <a:pt x="169" y="273"/>
                </a:cubicBezTo>
                <a:cubicBezTo>
                  <a:pt x="168" y="272"/>
                  <a:pt x="167" y="272"/>
                  <a:pt x="166" y="272"/>
                </a:cubicBezTo>
                <a:cubicBezTo>
                  <a:pt x="152" y="270"/>
                  <a:pt x="140" y="265"/>
                  <a:pt x="127" y="260"/>
                </a:cubicBezTo>
                <a:cubicBezTo>
                  <a:pt x="115" y="256"/>
                  <a:pt x="103" y="253"/>
                  <a:pt x="90" y="250"/>
                </a:cubicBezTo>
                <a:cubicBezTo>
                  <a:pt x="93" y="249"/>
                  <a:pt x="95" y="249"/>
                  <a:pt x="98" y="248"/>
                </a:cubicBezTo>
                <a:close/>
                <a:moveTo>
                  <a:pt x="89" y="250"/>
                </a:moveTo>
                <a:cubicBezTo>
                  <a:pt x="89" y="250"/>
                  <a:pt x="89" y="250"/>
                  <a:pt x="89" y="250"/>
                </a:cubicBezTo>
                <a:cubicBezTo>
                  <a:pt x="101" y="254"/>
                  <a:pt x="112" y="259"/>
                  <a:pt x="124" y="263"/>
                </a:cubicBezTo>
                <a:cubicBezTo>
                  <a:pt x="130" y="266"/>
                  <a:pt x="136" y="268"/>
                  <a:pt x="142" y="269"/>
                </a:cubicBezTo>
                <a:cubicBezTo>
                  <a:pt x="145" y="270"/>
                  <a:pt x="147" y="271"/>
                  <a:pt x="150" y="272"/>
                </a:cubicBezTo>
                <a:cubicBezTo>
                  <a:pt x="151" y="272"/>
                  <a:pt x="157" y="274"/>
                  <a:pt x="153" y="273"/>
                </a:cubicBezTo>
                <a:cubicBezTo>
                  <a:pt x="147" y="271"/>
                  <a:pt x="141" y="269"/>
                  <a:pt x="135" y="268"/>
                </a:cubicBezTo>
                <a:cubicBezTo>
                  <a:pt x="129" y="266"/>
                  <a:pt x="124" y="264"/>
                  <a:pt x="118" y="262"/>
                </a:cubicBezTo>
                <a:cubicBezTo>
                  <a:pt x="107" y="258"/>
                  <a:pt x="95" y="254"/>
                  <a:pt x="83" y="252"/>
                </a:cubicBezTo>
                <a:cubicBezTo>
                  <a:pt x="85" y="251"/>
                  <a:pt x="87" y="251"/>
                  <a:pt x="89" y="250"/>
                </a:cubicBezTo>
                <a:close/>
                <a:moveTo>
                  <a:pt x="72" y="256"/>
                </a:moveTo>
                <a:cubicBezTo>
                  <a:pt x="75" y="257"/>
                  <a:pt x="78" y="258"/>
                  <a:pt x="81" y="259"/>
                </a:cubicBezTo>
                <a:cubicBezTo>
                  <a:pt x="86" y="261"/>
                  <a:pt x="90" y="263"/>
                  <a:pt x="94" y="265"/>
                </a:cubicBezTo>
                <a:cubicBezTo>
                  <a:pt x="99" y="267"/>
                  <a:pt x="104" y="269"/>
                  <a:pt x="108" y="271"/>
                </a:cubicBezTo>
                <a:cubicBezTo>
                  <a:pt x="104" y="270"/>
                  <a:pt x="100" y="268"/>
                  <a:pt x="96" y="267"/>
                </a:cubicBezTo>
                <a:cubicBezTo>
                  <a:pt x="86" y="264"/>
                  <a:pt x="77" y="260"/>
                  <a:pt x="67" y="257"/>
                </a:cubicBezTo>
                <a:cubicBezTo>
                  <a:pt x="69" y="257"/>
                  <a:pt x="71" y="256"/>
                  <a:pt x="72" y="256"/>
                </a:cubicBezTo>
                <a:close/>
                <a:moveTo>
                  <a:pt x="63" y="259"/>
                </a:moveTo>
                <a:cubicBezTo>
                  <a:pt x="71" y="266"/>
                  <a:pt x="82" y="268"/>
                  <a:pt x="91" y="273"/>
                </a:cubicBezTo>
                <a:cubicBezTo>
                  <a:pt x="92" y="274"/>
                  <a:pt x="94" y="275"/>
                  <a:pt x="95" y="275"/>
                </a:cubicBezTo>
                <a:cubicBezTo>
                  <a:pt x="93" y="275"/>
                  <a:pt x="91" y="274"/>
                  <a:pt x="90" y="274"/>
                </a:cubicBezTo>
                <a:cubicBezTo>
                  <a:pt x="87" y="273"/>
                  <a:pt x="84" y="272"/>
                  <a:pt x="81" y="270"/>
                </a:cubicBezTo>
                <a:cubicBezTo>
                  <a:pt x="77" y="268"/>
                  <a:pt x="72" y="267"/>
                  <a:pt x="67" y="266"/>
                </a:cubicBezTo>
                <a:cubicBezTo>
                  <a:pt x="66" y="265"/>
                  <a:pt x="66" y="265"/>
                  <a:pt x="66" y="265"/>
                </a:cubicBezTo>
                <a:cubicBezTo>
                  <a:pt x="64" y="264"/>
                  <a:pt x="61" y="263"/>
                  <a:pt x="59" y="262"/>
                </a:cubicBezTo>
                <a:cubicBezTo>
                  <a:pt x="59" y="262"/>
                  <a:pt x="59" y="262"/>
                  <a:pt x="59" y="262"/>
                </a:cubicBezTo>
                <a:cubicBezTo>
                  <a:pt x="60" y="261"/>
                  <a:pt x="61" y="260"/>
                  <a:pt x="63" y="259"/>
                </a:cubicBezTo>
                <a:close/>
                <a:moveTo>
                  <a:pt x="55" y="266"/>
                </a:moveTo>
                <a:cubicBezTo>
                  <a:pt x="58" y="269"/>
                  <a:pt x="63" y="270"/>
                  <a:pt x="67" y="272"/>
                </a:cubicBezTo>
                <a:cubicBezTo>
                  <a:pt x="67" y="272"/>
                  <a:pt x="67" y="272"/>
                  <a:pt x="67" y="272"/>
                </a:cubicBezTo>
                <a:cubicBezTo>
                  <a:pt x="65" y="272"/>
                  <a:pt x="64" y="271"/>
                  <a:pt x="62" y="271"/>
                </a:cubicBezTo>
                <a:cubicBezTo>
                  <a:pt x="60" y="270"/>
                  <a:pt x="57" y="269"/>
                  <a:pt x="55" y="268"/>
                </a:cubicBezTo>
                <a:cubicBezTo>
                  <a:pt x="55" y="268"/>
                  <a:pt x="54" y="268"/>
                  <a:pt x="54" y="268"/>
                </a:cubicBezTo>
                <a:cubicBezTo>
                  <a:pt x="54" y="267"/>
                  <a:pt x="54" y="267"/>
                  <a:pt x="55" y="266"/>
                </a:cubicBezTo>
                <a:cubicBezTo>
                  <a:pt x="55" y="266"/>
                  <a:pt x="55" y="266"/>
                  <a:pt x="55" y="266"/>
                </a:cubicBezTo>
                <a:close/>
                <a:moveTo>
                  <a:pt x="57" y="266"/>
                </a:moveTo>
                <a:cubicBezTo>
                  <a:pt x="58" y="267"/>
                  <a:pt x="59" y="267"/>
                  <a:pt x="61" y="267"/>
                </a:cubicBezTo>
                <a:cubicBezTo>
                  <a:pt x="68" y="270"/>
                  <a:pt x="75" y="272"/>
                  <a:pt x="82" y="275"/>
                </a:cubicBezTo>
                <a:cubicBezTo>
                  <a:pt x="78" y="274"/>
                  <a:pt x="74" y="274"/>
                  <a:pt x="70" y="273"/>
                </a:cubicBezTo>
                <a:cubicBezTo>
                  <a:pt x="70" y="273"/>
                  <a:pt x="70" y="273"/>
                  <a:pt x="70" y="273"/>
                </a:cubicBezTo>
                <a:cubicBezTo>
                  <a:pt x="66" y="271"/>
                  <a:pt x="63" y="270"/>
                  <a:pt x="60" y="268"/>
                </a:cubicBezTo>
                <a:cubicBezTo>
                  <a:pt x="59" y="268"/>
                  <a:pt x="58" y="267"/>
                  <a:pt x="58" y="267"/>
                </a:cubicBezTo>
                <a:cubicBezTo>
                  <a:pt x="57" y="267"/>
                  <a:pt x="57" y="266"/>
                  <a:pt x="57" y="266"/>
                </a:cubicBezTo>
                <a:close/>
                <a:moveTo>
                  <a:pt x="69" y="267"/>
                </a:moveTo>
                <a:cubicBezTo>
                  <a:pt x="71" y="267"/>
                  <a:pt x="73" y="268"/>
                  <a:pt x="75" y="269"/>
                </a:cubicBezTo>
                <a:cubicBezTo>
                  <a:pt x="81" y="271"/>
                  <a:pt x="86" y="274"/>
                  <a:pt x="92" y="275"/>
                </a:cubicBezTo>
                <a:cubicBezTo>
                  <a:pt x="90" y="275"/>
                  <a:pt x="87" y="275"/>
                  <a:pt x="84" y="275"/>
                </a:cubicBezTo>
                <a:cubicBezTo>
                  <a:pt x="84" y="275"/>
                  <a:pt x="84" y="275"/>
                  <a:pt x="84" y="275"/>
                </a:cubicBezTo>
                <a:cubicBezTo>
                  <a:pt x="84" y="275"/>
                  <a:pt x="84" y="274"/>
                  <a:pt x="83" y="274"/>
                </a:cubicBezTo>
                <a:cubicBezTo>
                  <a:pt x="79" y="271"/>
                  <a:pt x="74" y="269"/>
                  <a:pt x="69" y="267"/>
                </a:cubicBezTo>
                <a:close/>
                <a:moveTo>
                  <a:pt x="108" y="276"/>
                </a:moveTo>
                <a:cubicBezTo>
                  <a:pt x="93" y="272"/>
                  <a:pt x="78" y="265"/>
                  <a:pt x="64" y="259"/>
                </a:cubicBezTo>
                <a:cubicBezTo>
                  <a:pt x="65" y="258"/>
                  <a:pt x="66" y="258"/>
                  <a:pt x="67" y="258"/>
                </a:cubicBezTo>
                <a:cubicBezTo>
                  <a:pt x="67" y="258"/>
                  <a:pt x="67" y="258"/>
                  <a:pt x="67" y="258"/>
                </a:cubicBezTo>
                <a:cubicBezTo>
                  <a:pt x="75" y="262"/>
                  <a:pt x="83" y="265"/>
                  <a:pt x="90" y="268"/>
                </a:cubicBezTo>
                <a:cubicBezTo>
                  <a:pt x="94" y="269"/>
                  <a:pt x="97" y="271"/>
                  <a:pt x="101" y="272"/>
                </a:cubicBezTo>
                <a:cubicBezTo>
                  <a:pt x="103" y="273"/>
                  <a:pt x="106" y="274"/>
                  <a:pt x="108" y="275"/>
                </a:cubicBezTo>
                <a:cubicBezTo>
                  <a:pt x="109" y="276"/>
                  <a:pt x="109" y="276"/>
                  <a:pt x="110" y="276"/>
                </a:cubicBezTo>
                <a:cubicBezTo>
                  <a:pt x="110" y="276"/>
                  <a:pt x="110" y="276"/>
                  <a:pt x="110" y="276"/>
                </a:cubicBezTo>
                <a:cubicBezTo>
                  <a:pt x="109" y="276"/>
                  <a:pt x="109" y="276"/>
                  <a:pt x="108" y="276"/>
                </a:cubicBezTo>
                <a:close/>
                <a:moveTo>
                  <a:pt x="83" y="259"/>
                </a:moveTo>
                <a:cubicBezTo>
                  <a:pt x="93" y="263"/>
                  <a:pt x="102" y="266"/>
                  <a:pt x="112" y="268"/>
                </a:cubicBezTo>
                <a:cubicBezTo>
                  <a:pt x="117" y="270"/>
                  <a:pt x="122" y="272"/>
                  <a:pt x="128" y="274"/>
                </a:cubicBezTo>
                <a:cubicBezTo>
                  <a:pt x="129" y="275"/>
                  <a:pt x="131" y="275"/>
                  <a:pt x="133" y="276"/>
                </a:cubicBezTo>
                <a:cubicBezTo>
                  <a:pt x="130" y="276"/>
                  <a:pt x="127" y="276"/>
                  <a:pt x="124" y="276"/>
                </a:cubicBezTo>
                <a:cubicBezTo>
                  <a:pt x="113" y="272"/>
                  <a:pt x="102" y="268"/>
                  <a:pt x="92" y="263"/>
                </a:cubicBezTo>
                <a:cubicBezTo>
                  <a:pt x="89" y="262"/>
                  <a:pt x="86" y="261"/>
                  <a:pt x="83" y="259"/>
                </a:cubicBezTo>
                <a:close/>
                <a:moveTo>
                  <a:pt x="139" y="275"/>
                </a:moveTo>
                <a:cubicBezTo>
                  <a:pt x="131" y="270"/>
                  <a:pt x="122" y="268"/>
                  <a:pt x="113" y="265"/>
                </a:cubicBezTo>
                <a:cubicBezTo>
                  <a:pt x="108" y="264"/>
                  <a:pt x="102" y="262"/>
                  <a:pt x="96" y="260"/>
                </a:cubicBezTo>
                <a:cubicBezTo>
                  <a:pt x="93" y="259"/>
                  <a:pt x="90" y="258"/>
                  <a:pt x="87" y="256"/>
                </a:cubicBezTo>
                <a:cubicBezTo>
                  <a:pt x="85" y="255"/>
                  <a:pt x="83" y="254"/>
                  <a:pt x="81" y="253"/>
                </a:cubicBezTo>
                <a:cubicBezTo>
                  <a:pt x="91" y="256"/>
                  <a:pt x="102" y="261"/>
                  <a:pt x="112" y="265"/>
                </a:cubicBezTo>
                <a:cubicBezTo>
                  <a:pt x="123" y="268"/>
                  <a:pt x="134" y="272"/>
                  <a:pt x="145" y="275"/>
                </a:cubicBezTo>
                <a:cubicBezTo>
                  <a:pt x="143" y="275"/>
                  <a:pt x="141" y="275"/>
                  <a:pt x="139" y="275"/>
                </a:cubicBezTo>
                <a:close/>
                <a:moveTo>
                  <a:pt x="147" y="275"/>
                </a:moveTo>
                <a:cubicBezTo>
                  <a:pt x="137" y="270"/>
                  <a:pt x="126" y="268"/>
                  <a:pt x="116" y="264"/>
                </a:cubicBezTo>
                <a:cubicBezTo>
                  <a:pt x="110" y="262"/>
                  <a:pt x="104" y="259"/>
                  <a:pt x="98" y="257"/>
                </a:cubicBezTo>
                <a:cubicBezTo>
                  <a:pt x="95" y="256"/>
                  <a:pt x="92" y="255"/>
                  <a:pt x="89" y="254"/>
                </a:cubicBezTo>
                <a:cubicBezTo>
                  <a:pt x="88" y="254"/>
                  <a:pt x="84" y="253"/>
                  <a:pt x="84" y="253"/>
                </a:cubicBezTo>
                <a:cubicBezTo>
                  <a:pt x="85" y="253"/>
                  <a:pt x="86" y="253"/>
                  <a:pt x="88" y="253"/>
                </a:cubicBezTo>
                <a:cubicBezTo>
                  <a:pt x="100" y="257"/>
                  <a:pt x="112" y="261"/>
                  <a:pt x="125" y="265"/>
                </a:cubicBezTo>
                <a:cubicBezTo>
                  <a:pt x="131" y="267"/>
                  <a:pt x="137" y="269"/>
                  <a:pt x="143" y="271"/>
                </a:cubicBezTo>
                <a:cubicBezTo>
                  <a:pt x="147" y="272"/>
                  <a:pt x="151" y="274"/>
                  <a:pt x="156" y="274"/>
                </a:cubicBezTo>
                <a:cubicBezTo>
                  <a:pt x="153" y="274"/>
                  <a:pt x="150" y="275"/>
                  <a:pt x="147" y="275"/>
                </a:cubicBezTo>
                <a:close/>
                <a:moveTo>
                  <a:pt x="146" y="275"/>
                </a:moveTo>
                <a:cubicBezTo>
                  <a:pt x="146" y="275"/>
                  <a:pt x="146" y="275"/>
                  <a:pt x="146" y="275"/>
                </a:cubicBezTo>
                <a:cubicBezTo>
                  <a:pt x="141" y="272"/>
                  <a:pt x="134" y="271"/>
                  <a:pt x="128" y="269"/>
                </a:cubicBezTo>
                <a:cubicBezTo>
                  <a:pt x="122" y="267"/>
                  <a:pt x="116" y="265"/>
                  <a:pt x="111" y="263"/>
                </a:cubicBezTo>
                <a:cubicBezTo>
                  <a:pt x="108" y="262"/>
                  <a:pt x="105" y="261"/>
                  <a:pt x="102" y="260"/>
                </a:cubicBezTo>
                <a:cubicBezTo>
                  <a:pt x="106" y="261"/>
                  <a:pt x="111" y="263"/>
                  <a:pt x="114" y="264"/>
                </a:cubicBezTo>
                <a:cubicBezTo>
                  <a:pt x="125" y="268"/>
                  <a:pt x="136" y="270"/>
                  <a:pt x="146" y="275"/>
                </a:cubicBezTo>
                <a:close/>
                <a:moveTo>
                  <a:pt x="80" y="253"/>
                </a:moveTo>
                <a:cubicBezTo>
                  <a:pt x="81" y="252"/>
                  <a:pt x="82" y="252"/>
                  <a:pt x="82" y="252"/>
                </a:cubicBezTo>
                <a:cubicBezTo>
                  <a:pt x="82" y="252"/>
                  <a:pt x="82" y="252"/>
                  <a:pt x="82" y="252"/>
                </a:cubicBezTo>
                <a:cubicBezTo>
                  <a:pt x="84" y="253"/>
                  <a:pt x="85" y="253"/>
                  <a:pt x="86" y="254"/>
                </a:cubicBezTo>
                <a:cubicBezTo>
                  <a:pt x="84" y="253"/>
                  <a:pt x="82" y="253"/>
                  <a:pt x="80" y="253"/>
                </a:cubicBezTo>
                <a:close/>
                <a:moveTo>
                  <a:pt x="179" y="272"/>
                </a:moveTo>
                <a:cubicBezTo>
                  <a:pt x="174" y="269"/>
                  <a:pt x="168" y="267"/>
                  <a:pt x="162" y="265"/>
                </a:cubicBezTo>
                <a:cubicBezTo>
                  <a:pt x="156" y="263"/>
                  <a:pt x="151" y="261"/>
                  <a:pt x="145" y="259"/>
                </a:cubicBezTo>
                <a:cubicBezTo>
                  <a:pt x="135" y="255"/>
                  <a:pt x="124" y="253"/>
                  <a:pt x="114" y="248"/>
                </a:cubicBezTo>
                <a:cubicBezTo>
                  <a:pt x="115" y="248"/>
                  <a:pt x="116" y="249"/>
                  <a:pt x="117" y="249"/>
                </a:cubicBezTo>
                <a:cubicBezTo>
                  <a:pt x="120" y="250"/>
                  <a:pt x="122" y="251"/>
                  <a:pt x="125" y="252"/>
                </a:cubicBezTo>
                <a:cubicBezTo>
                  <a:pt x="131" y="254"/>
                  <a:pt x="137" y="255"/>
                  <a:pt x="143" y="257"/>
                </a:cubicBezTo>
                <a:cubicBezTo>
                  <a:pt x="149" y="259"/>
                  <a:pt x="155" y="260"/>
                  <a:pt x="161" y="262"/>
                </a:cubicBezTo>
                <a:cubicBezTo>
                  <a:pt x="168" y="265"/>
                  <a:pt x="176" y="267"/>
                  <a:pt x="184" y="270"/>
                </a:cubicBezTo>
                <a:cubicBezTo>
                  <a:pt x="182" y="271"/>
                  <a:pt x="181" y="271"/>
                  <a:pt x="179" y="272"/>
                </a:cubicBezTo>
                <a:close/>
                <a:moveTo>
                  <a:pt x="111" y="246"/>
                </a:moveTo>
                <a:cubicBezTo>
                  <a:pt x="111" y="246"/>
                  <a:pt x="111" y="246"/>
                  <a:pt x="111" y="246"/>
                </a:cubicBezTo>
                <a:cubicBezTo>
                  <a:pt x="111" y="246"/>
                  <a:pt x="112" y="246"/>
                  <a:pt x="112" y="246"/>
                </a:cubicBezTo>
                <a:cubicBezTo>
                  <a:pt x="114" y="246"/>
                  <a:pt x="116" y="246"/>
                  <a:pt x="118" y="246"/>
                </a:cubicBezTo>
                <a:cubicBezTo>
                  <a:pt x="118" y="247"/>
                  <a:pt x="118" y="247"/>
                  <a:pt x="119" y="247"/>
                </a:cubicBezTo>
                <a:cubicBezTo>
                  <a:pt x="127" y="251"/>
                  <a:pt x="136" y="254"/>
                  <a:pt x="145" y="257"/>
                </a:cubicBezTo>
                <a:cubicBezTo>
                  <a:pt x="133" y="254"/>
                  <a:pt x="122" y="250"/>
                  <a:pt x="111" y="246"/>
                </a:cubicBezTo>
                <a:close/>
                <a:moveTo>
                  <a:pt x="132" y="237"/>
                </a:moveTo>
                <a:cubicBezTo>
                  <a:pt x="130" y="235"/>
                  <a:pt x="127" y="234"/>
                  <a:pt x="124" y="233"/>
                </a:cubicBezTo>
                <a:cubicBezTo>
                  <a:pt x="123" y="233"/>
                  <a:pt x="121" y="232"/>
                  <a:pt x="119" y="231"/>
                </a:cubicBezTo>
                <a:cubicBezTo>
                  <a:pt x="124" y="233"/>
                  <a:pt x="128" y="234"/>
                  <a:pt x="132" y="235"/>
                </a:cubicBezTo>
                <a:cubicBezTo>
                  <a:pt x="132" y="236"/>
                  <a:pt x="132" y="236"/>
                  <a:pt x="132" y="237"/>
                </a:cubicBezTo>
                <a:close/>
                <a:moveTo>
                  <a:pt x="127" y="246"/>
                </a:moveTo>
                <a:cubicBezTo>
                  <a:pt x="133" y="249"/>
                  <a:pt x="139" y="251"/>
                  <a:pt x="146" y="253"/>
                </a:cubicBezTo>
                <a:cubicBezTo>
                  <a:pt x="137" y="251"/>
                  <a:pt x="129" y="249"/>
                  <a:pt x="120" y="246"/>
                </a:cubicBezTo>
                <a:cubicBezTo>
                  <a:pt x="123" y="246"/>
                  <a:pt x="125" y="246"/>
                  <a:pt x="127" y="246"/>
                </a:cubicBezTo>
                <a:close/>
                <a:moveTo>
                  <a:pt x="113" y="240"/>
                </a:moveTo>
                <a:cubicBezTo>
                  <a:pt x="115" y="241"/>
                  <a:pt x="117" y="242"/>
                  <a:pt x="118" y="243"/>
                </a:cubicBezTo>
                <a:cubicBezTo>
                  <a:pt x="118" y="242"/>
                  <a:pt x="115" y="243"/>
                  <a:pt x="115" y="243"/>
                </a:cubicBezTo>
                <a:cubicBezTo>
                  <a:pt x="114" y="243"/>
                  <a:pt x="114" y="243"/>
                  <a:pt x="114" y="243"/>
                </a:cubicBezTo>
                <a:cubicBezTo>
                  <a:pt x="114" y="243"/>
                  <a:pt x="114" y="243"/>
                  <a:pt x="114" y="243"/>
                </a:cubicBezTo>
                <a:cubicBezTo>
                  <a:pt x="113" y="242"/>
                  <a:pt x="113" y="241"/>
                  <a:pt x="113" y="240"/>
                </a:cubicBezTo>
                <a:close/>
                <a:moveTo>
                  <a:pt x="115" y="240"/>
                </a:moveTo>
                <a:cubicBezTo>
                  <a:pt x="117" y="240"/>
                  <a:pt x="120" y="241"/>
                  <a:pt x="122" y="241"/>
                </a:cubicBezTo>
                <a:cubicBezTo>
                  <a:pt x="124" y="242"/>
                  <a:pt x="127" y="242"/>
                  <a:pt x="129" y="243"/>
                </a:cubicBezTo>
                <a:cubicBezTo>
                  <a:pt x="126" y="243"/>
                  <a:pt x="123" y="243"/>
                  <a:pt x="120" y="243"/>
                </a:cubicBezTo>
                <a:cubicBezTo>
                  <a:pt x="120" y="243"/>
                  <a:pt x="120" y="243"/>
                  <a:pt x="120" y="243"/>
                </a:cubicBezTo>
                <a:cubicBezTo>
                  <a:pt x="119" y="242"/>
                  <a:pt x="116" y="240"/>
                  <a:pt x="115" y="240"/>
                </a:cubicBezTo>
                <a:close/>
                <a:moveTo>
                  <a:pt x="124" y="240"/>
                </a:moveTo>
                <a:cubicBezTo>
                  <a:pt x="122" y="240"/>
                  <a:pt x="121" y="239"/>
                  <a:pt x="119" y="239"/>
                </a:cubicBezTo>
                <a:cubicBezTo>
                  <a:pt x="119" y="239"/>
                  <a:pt x="113" y="237"/>
                  <a:pt x="117" y="238"/>
                </a:cubicBezTo>
                <a:cubicBezTo>
                  <a:pt x="122" y="239"/>
                  <a:pt x="127" y="241"/>
                  <a:pt x="132" y="241"/>
                </a:cubicBezTo>
                <a:cubicBezTo>
                  <a:pt x="132" y="241"/>
                  <a:pt x="132" y="242"/>
                  <a:pt x="132" y="242"/>
                </a:cubicBezTo>
                <a:cubicBezTo>
                  <a:pt x="132" y="242"/>
                  <a:pt x="132" y="242"/>
                  <a:pt x="132" y="242"/>
                </a:cubicBezTo>
                <a:cubicBezTo>
                  <a:pt x="129" y="241"/>
                  <a:pt x="127" y="241"/>
                  <a:pt x="124" y="240"/>
                </a:cubicBezTo>
                <a:close/>
                <a:moveTo>
                  <a:pt x="132" y="240"/>
                </a:moveTo>
                <a:cubicBezTo>
                  <a:pt x="130" y="239"/>
                  <a:pt x="127" y="238"/>
                  <a:pt x="125" y="237"/>
                </a:cubicBezTo>
                <a:cubicBezTo>
                  <a:pt x="125" y="237"/>
                  <a:pt x="125" y="237"/>
                  <a:pt x="125" y="237"/>
                </a:cubicBezTo>
                <a:cubicBezTo>
                  <a:pt x="127" y="238"/>
                  <a:pt x="130" y="238"/>
                  <a:pt x="133" y="238"/>
                </a:cubicBezTo>
                <a:cubicBezTo>
                  <a:pt x="133" y="239"/>
                  <a:pt x="133" y="239"/>
                  <a:pt x="132" y="240"/>
                </a:cubicBezTo>
                <a:close/>
                <a:moveTo>
                  <a:pt x="120" y="228"/>
                </a:moveTo>
                <a:cubicBezTo>
                  <a:pt x="121" y="228"/>
                  <a:pt x="123" y="229"/>
                  <a:pt x="124" y="229"/>
                </a:cubicBezTo>
                <a:cubicBezTo>
                  <a:pt x="126" y="230"/>
                  <a:pt x="129" y="230"/>
                  <a:pt x="131" y="231"/>
                </a:cubicBezTo>
                <a:cubicBezTo>
                  <a:pt x="131" y="232"/>
                  <a:pt x="132" y="233"/>
                  <a:pt x="132" y="234"/>
                </a:cubicBezTo>
                <a:cubicBezTo>
                  <a:pt x="128" y="231"/>
                  <a:pt x="123" y="229"/>
                  <a:pt x="119" y="228"/>
                </a:cubicBezTo>
                <a:cubicBezTo>
                  <a:pt x="115" y="226"/>
                  <a:pt x="119" y="228"/>
                  <a:pt x="120" y="228"/>
                </a:cubicBezTo>
                <a:close/>
                <a:moveTo>
                  <a:pt x="130" y="229"/>
                </a:moveTo>
                <a:cubicBezTo>
                  <a:pt x="127" y="227"/>
                  <a:pt x="123" y="226"/>
                  <a:pt x="119" y="225"/>
                </a:cubicBezTo>
                <a:cubicBezTo>
                  <a:pt x="122" y="226"/>
                  <a:pt x="126" y="227"/>
                  <a:pt x="130" y="227"/>
                </a:cubicBezTo>
                <a:cubicBezTo>
                  <a:pt x="130" y="228"/>
                  <a:pt x="130" y="229"/>
                  <a:pt x="130" y="229"/>
                </a:cubicBezTo>
                <a:close/>
                <a:moveTo>
                  <a:pt x="129" y="225"/>
                </a:moveTo>
                <a:cubicBezTo>
                  <a:pt x="126" y="224"/>
                  <a:pt x="124" y="224"/>
                  <a:pt x="121" y="223"/>
                </a:cubicBezTo>
                <a:cubicBezTo>
                  <a:pt x="121" y="223"/>
                  <a:pt x="121" y="222"/>
                  <a:pt x="121" y="222"/>
                </a:cubicBezTo>
                <a:cubicBezTo>
                  <a:pt x="121" y="223"/>
                  <a:pt x="122" y="223"/>
                  <a:pt x="122" y="223"/>
                </a:cubicBezTo>
                <a:cubicBezTo>
                  <a:pt x="124" y="223"/>
                  <a:pt x="126" y="224"/>
                  <a:pt x="128" y="224"/>
                </a:cubicBezTo>
                <a:cubicBezTo>
                  <a:pt x="129" y="224"/>
                  <a:pt x="129" y="225"/>
                  <a:pt x="129" y="225"/>
                </a:cubicBezTo>
                <a:close/>
                <a:moveTo>
                  <a:pt x="178" y="259"/>
                </a:moveTo>
                <a:cubicBezTo>
                  <a:pt x="169" y="256"/>
                  <a:pt x="160" y="254"/>
                  <a:pt x="151" y="251"/>
                </a:cubicBezTo>
                <a:cubicBezTo>
                  <a:pt x="145" y="250"/>
                  <a:pt x="139" y="247"/>
                  <a:pt x="132" y="246"/>
                </a:cubicBezTo>
                <a:cubicBezTo>
                  <a:pt x="133" y="246"/>
                  <a:pt x="133" y="246"/>
                  <a:pt x="133" y="245"/>
                </a:cubicBezTo>
                <a:cubicBezTo>
                  <a:pt x="140" y="247"/>
                  <a:pt x="147" y="248"/>
                  <a:pt x="153" y="250"/>
                </a:cubicBezTo>
                <a:cubicBezTo>
                  <a:pt x="162" y="252"/>
                  <a:pt x="170" y="255"/>
                  <a:pt x="178" y="259"/>
                </a:cubicBezTo>
                <a:close/>
                <a:moveTo>
                  <a:pt x="187" y="267"/>
                </a:moveTo>
                <a:cubicBezTo>
                  <a:pt x="169" y="259"/>
                  <a:pt x="150" y="255"/>
                  <a:pt x="132" y="247"/>
                </a:cubicBezTo>
                <a:cubicBezTo>
                  <a:pt x="131" y="247"/>
                  <a:pt x="130" y="246"/>
                  <a:pt x="129" y="246"/>
                </a:cubicBezTo>
                <a:cubicBezTo>
                  <a:pt x="129" y="246"/>
                  <a:pt x="130" y="246"/>
                  <a:pt x="130" y="246"/>
                </a:cubicBezTo>
                <a:cubicBezTo>
                  <a:pt x="131" y="246"/>
                  <a:pt x="132" y="246"/>
                  <a:pt x="133" y="246"/>
                </a:cubicBezTo>
                <a:cubicBezTo>
                  <a:pt x="137" y="248"/>
                  <a:pt x="142" y="250"/>
                  <a:pt x="147" y="251"/>
                </a:cubicBezTo>
                <a:cubicBezTo>
                  <a:pt x="158" y="254"/>
                  <a:pt x="168" y="257"/>
                  <a:pt x="178" y="260"/>
                </a:cubicBezTo>
                <a:cubicBezTo>
                  <a:pt x="179" y="260"/>
                  <a:pt x="179" y="260"/>
                  <a:pt x="179" y="260"/>
                </a:cubicBezTo>
                <a:cubicBezTo>
                  <a:pt x="179" y="260"/>
                  <a:pt x="180" y="261"/>
                  <a:pt x="180" y="261"/>
                </a:cubicBezTo>
                <a:cubicBezTo>
                  <a:pt x="181" y="262"/>
                  <a:pt x="185" y="265"/>
                  <a:pt x="187" y="267"/>
                </a:cubicBezTo>
                <a:close/>
                <a:moveTo>
                  <a:pt x="173" y="262"/>
                </a:moveTo>
                <a:cubicBezTo>
                  <a:pt x="176" y="263"/>
                  <a:pt x="179" y="264"/>
                  <a:pt x="182" y="266"/>
                </a:cubicBezTo>
                <a:cubicBezTo>
                  <a:pt x="183" y="266"/>
                  <a:pt x="184" y="267"/>
                  <a:pt x="185" y="267"/>
                </a:cubicBezTo>
                <a:cubicBezTo>
                  <a:pt x="176" y="264"/>
                  <a:pt x="168" y="261"/>
                  <a:pt x="160" y="258"/>
                </a:cubicBezTo>
                <a:cubicBezTo>
                  <a:pt x="164" y="259"/>
                  <a:pt x="168" y="260"/>
                  <a:pt x="173" y="262"/>
                </a:cubicBezTo>
                <a:close/>
                <a:moveTo>
                  <a:pt x="187" y="269"/>
                </a:moveTo>
                <a:cubicBezTo>
                  <a:pt x="186" y="269"/>
                  <a:pt x="185" y="270"/>
                  <a:pt x="185" y="270"/>
                </a:cubicBezTo>
                <a:cubicBezTo>
                  <a:pt x="178" y="267"/>
                  <a:pt x="172" y="265"/>
                  <a:pt x="165" y="263"/>
                </a:cubicBezTo>
                <a:cubicBezTo>
                  <a:pt x="162" y="262"/>
                  <a:pt x="158" y="260"/>
                  <a:pt x="155" y="259"/>
                </a:cubicBezTo>
                <a:cubicBezTo>
                  <a:pt x="144" y="256"/>
                  <a:pt x="134" y="253"/>
                  <a:pt x="123" y="248"/>
                </a:cubicBezTo>
                <a:cubicBezTo>
                  <a:pt x="124" y="248"/>
                  <a:pt x="125" y="249"/>
                  <a:pt x="126" y="249"/>
                </a:cubicBezTo>
                <a:cubicBezTo>
                  <a:pt x="129" y="250"/>
                  <a:pt x="131" y="250"/>
                  <a:pt x="134" y="251"/>
                </a:cubicBezTo>
                <a:cubicBezTo>
                  <a:pt x="141" y="253"/>
                  <a:pt x="147" y="254"/>
                  <a:pt x="153" y="256"/>
                </a:cubicBezTo>
                <a:cubicBezTo>
                  <a:pt x="164" y="260"/>
                  <a:pt x="175" y="265"/>
                  <a:pt x="187" y="268"/>
                </a:cubicBezTo>
                <a:cubicBezTo>
                  <a:pt x="187" y="269"/>
                  <a:pt x="187" y="269"/>
                  <a:pt x="187" y="269"/>
                </a:cubicBezTo>
                <a:close/>
                <a:moveTo>
                  <a:pt x="171" y="273"/>
                </a:moveTo>
                <a:cubicBezTo>
                  <a:pt x="171" y="273"/>
                  <a:pt x="171" y="273"/>
                  <a:pt x="171" y="273"/>
                </a:cubicBezTo>
                <a:cubicBezTo>
                  <a:pt x="159" y="268"/>
                  <a:pt x="147" y="265"/>
                  <a:pt x="135" y="260"/>
                </a:cubicBezTo>
                <a:cubicBezTo>
                  <a:pt x="128" y="258"/>
                  <a:pt x="122" y="256"/>
                  <a:pt x="115" y="254"/>
                </a:cubicBezTo>
                <a:cubicBezTo>
                  <a:pt x="122" y="255"/>
                  <a:pt x="129" y="257"/>
                  <a:pt x="135" y="259"/>
                </a:cubicBezTo>
                <a:cubicBezTo>
                  <a:pt x="149" y="264"/>
                  <a:pt x="163" y="269"/>
                  <a:pt x="177" y="272"/>
                </a:cubicBezTo>
                <a:cubicBezTo>
                  <a:pt x="175" y="272"/>
                  <a:pt x="173" y="273"/>
                  <a:pt x="171" y="273"/>
                </a:cubicBezTo>
                <a:close/>
                <a:moveTo>
                  <a:pt x="160" y="274"/>
                </a:moveTo>
                <a:cubicBezTo>
                  <a:pt x="159" y="274"/>
                  <a:pt x="159" y="274"/>
                  <a:pt x="158" y="274"/>
                </a:cubicBezTo>
                <a:cubicBezTo>
                  <a:pt x="158" y="274"/>
                  <a:pt x="158" y="274"/>
                  <a:pt x="158" y="274"/>
                </a:cubicBezTo>
                <a:cubicBezTo>
                  <a:pt x="147" y="269"/>
                  <a:pt x="134" y="267"/>
                  <a:pt x="123" y="262"/>
                </a:cubicBezTo>
                <a:cubicBezTo>
                  <a:pt x="116" y="259"/>
                  <a:pt x="109" y="257"/>
                  <a:pt x="103" y="254"/>
                </a:cubicBezTo>
                <a:cubicBezTo>
                  <a:pt x="101" y="254"/>
                  <a:pt x="99" y="253"/>
                  <a:pt x="97" y="252"/>
                </a:cubicBezTo>
                <a:cubicBezTo>
                  <a:pt x="110" y="256"/>
                  <a:pt x="123" y="260"/>
                  <a:pt x="135" y="264"/>
                </a:cubicBezTo>
                <a:cubicBezTo>
                  <a:pt x="146" y="268"/>
                  <a:pt x="157" y="271"/>
                  <a:pt x="168" y="273"/>
                </a:cubicBezTo>
                <a:cubicBezTo>
                  <a:pt x="165" y="273"/>
                  <a:pt x="162" y="274"/>
                  <a:pt x="160" y="274"/>
                </a:cubicBezTo>
                <a:close/>
                <a:moveTo>
                  <a:pt x="111" y="276"/>
                </a:moveTo>
                <a:cubicBezTo>
                  <a:pt x="105" y="272"/>
                  <a:pt x="98" y="270"/>
                  <a:pt x="91" y="267"/>
                </a:cubicBezTo>
                <a:cubicBezTo>
                  <a:pt x="86" y="265"/>
                  <a:pt x="81" y="263"/>
                  <a:pt x="76" y="261"/>
                </a:cubicBezTo>
                <a:cubicBezTo>
                  <a:pt x="75" y="261"/>
                  <a:pt x="74" y="260"/>
                  <a:pt x="73" y="260"/>
                </a:cubicBezTo>
                <a:cubicBezTo>
                  <a:pt x="81" y="263"/>
                  <a:pt x="89" y="266"/>
                  <a:pt x="97" y="268"/>
                </a:cubicBezTo>
                <a:cubicBezTo>
                  <a:pt x="105" y="271"/>
                  <a:pt x="113" y="273"/>
                  <a:pt x="121" y="276"/>
                </a:cubicBezTo>
                <a:cubicBezTo>
                  <a:pt x="118" y="276"/>
                  <a:pt x="114" y="276"/>
                  <a:pt x="111" y="276"/>
                </a:cubicBezTo>
                <a:close/>
                <a:moveTo>
                  <a:pt x="98" y="276"/>
                </a:moveTo>
                <a:cubicBezTo>
                  <a:pt x="97" y="276"/>
                  <a:pt x="97" y="276"/>
                  <a:pt x="96" y="276"/>
                </a:cubicBezTo>
                <a:cubicBezTo>
                  <a:pt x="91" y="272"/>
                  <a:pt x="86" y="269"/>
                  <a:pt x="80" y="267"/>
                </a:cubicBezTo>
                <a:cubicBezTo>
                  <a:pt x="76" y="266"/>
                  <a:pt x="72" y="264"/>
                  <a:pt x="69" y="262"/>
                </a:cubicBezTo>
                <a:cubicBezTo>
                  <a:pt x="67" y="262"/>
                  <a:pt x="66" y="261"/>
                  <a:pt x="64" y="260"/>
                </a:cubicBezTo>
                <a:cubicBezTo>
                  <a:pt x="66" y="261"/>
                  <a:pt x="67" y="261"/>
                  <a:pt x="69" y="262"/>
                </a:cubicBezTo>
                <a:cubicBezTo>
                  <a:pt x="75" y="265"/>
                  <a:pt x="82" y="267"/>
                  <a:pt x="88" y="270"/>
                </a:cubicBezTo>
                <a:cubicBezTo>
                  <a:pt x="94" y="272"/>
                  <a:pt x="100" y="274"/>
                  <a:pt x="106" y="276"/>
                </a:cubicBezTo>
                <a:cubicBezTo>
                  <a:pt x="104" y="276"/>
                  <a:pt x="101" y="276"/>
                  <a:pt x="98" y="276"/>
                </a:cubicBezTo>
                <a:close/>
                <a:moveTo>
                  <a:pt x="55" y="269"/>
                </a:moveTo>
                <a:cubicBezTo>
                  <a:pt x="58" y="270"/>
                  <a:pt x="61" y="271"/>
                  <a:pt x="64" y="272"/>
                </a:cubicBezTo>
                <a:cubicBezTo>
                  <a:pt x="61" y="272"/>
                  <a:pt x="57" y="270"/>
                  <a:pt x="55" y="269"/>
                </a:cubicBezTo>
                <a:close/>
                <a:moveTo>
                  <a:pt x="59" y="262"/>
                </a:moveTo>
                <a:cubicBezTo>
                  <a:pt x="59" y="262"/>
                  <a:pt x="59" y="262"/>
                  <a:pt x="59" y="262"/>
                </a:cubicBezTo>
                <a:cubicBezTo>
                  <a:pt x="60" y="264"/>
                  <a:pt x="62" y="264"/>
                  <a:pt x="64" y="265"/>
                </a:cubicBezTo>
                <a:cubicBezTo>
                  <a:pt x="65" y="266"/>
                  <a:pt x="67" y="267"/>
                  <a:pt x="68" y="267"/>
                </a:cubicBezTo>
                <a:cubicBezTo>
                  <a:pt x="72" y="269"/>
                  <a:pt x="76" y="271"/>
                  <a:pt x="80" y="273"/>
                </a:cubicBezTo>
                <a:cubicBezTo>
                  <a:pt x="79" y="273"/>
                  <a:pt x="79" y="273"/>
                  <a:pt x="78" y="272"/>
                </a:cubicBezTo>
                <a:cubicBezTo>
                  <a:pt x="75" y="271"/>
                  <a:pt x="73" y="270"/>
                  <a:pt x="70" y="270"/>
                </a:cubicBezTo>
                <a:cubicBezTo>
                  <a:pt x="65" y="268"/>
                  <a:pt x="60" y="267"/>
                  <a:pt x="56" y="265"/>
                </a:cubicBezTo>
                <a:cubicBezTo>
                  <a:pt x="56" y="264"/>
                  <a:pt x="57" y="263"/>
                  <a:pt x="59" y="262"/>
                </a:cubicBezTo>
                <a:close/>
                <a:moveTo>
                  <a:pt x="76" y="254"/>
                </a:moveTo>
                <a:cubicBezTo>
                  <a:pt x="77" y="254"/>
                  <a:pt x="78" y="253"/>
                  <a:pt x="79" y="253"/>
                </a:cubicBezTo>
                <a:cubicBezTo>
                  <a:pt x="79" y="253"/>
                  <a:pt x="79" y="253"/>
                  <a:pt x="79" y="253"/>
                </a:cubicBezTo>
                <a:cubicBezTo>
                  <a:pt x="89" y="259"/>
                  <a:pt x="100" y="262"/>
                  <a:pt x="111" y="266"/>
                </a:cubicBezTo>
                <a:cubicBezTo>
                  <a:pt x="116" y="267"/>
                  <a:pt x="121" y="268"/>
                  <a:pt x="125" y="270"/>
                </a:cubicBezTo>
                <a:cubicBezTo>
                  <a:pt x="128" y="271"/>
                  <a:pt x="131" y="272"/>
                  <a:pt x="134" y="273"/>
                </a:cubicBezTo>
                <a:cubicBezTo>
                  <a:pt x="134" y="273"/>
                  <a:pt x="137" y="275"/>
                  <a:pt x="138" y="275"/>
                </a:cubicBezTo>
                <a:cubicBezTo>
                  <a:pt x="137" y="275"/>
                  <a:pt x="137" y="276"/>
                  <a:pt x="137" y="276"/>
                </a:cubicBezTo>
                <a:cubicBezTo>
                  <a:pt x="131" y="275"/>
                  <a:pt x="127" y="273"/>
                  <a:pt x="122" y="271"/>
                </a:cubicBezTo>
                <a:cubicBezTo>
                  <a:pt x="116" y="269"/>
                  <a:pt x="111" y="267"/>
                  <a:pt x="105" y="266"/>
                </a:cubicBezTo>
                <a:cubicBezTo>
                  <a:pt x="94" y="263"/>
                  <a:pt x="84" y="259"/>
                  <a:pt x="74" y="255"/>
                </a:cubicBezTo>
                <a:cubicBezTo>
                  <a:pt x="75" y="255"/>
                  <a:pt x="76" y="254"/>
                  <a:pt x="76" y="254"/>
                </a:cubicBezTo>
                <a:close/>
                <a:moveTo>
                  <a:pt x="114" y="234"/>
                </a:moveTo>
                <a:cubicBezTo>
                  <a:pt x="117" y="235"/>
                  <a:pt x="120" y="236"/>
                  <a:pt x="123" y="237"/>
                </a:cubicBezTo>
                <a:cubicBezTo>
                  <a:pt x="126" y="238"/>
                  <a:pt x="129" y="240"/>
                  <a:pt x="132" y="240"/>
                </a:cubicBezTo>
                <a:cubicBezTo>
                  <a:pt x="132" y="240"/>
                  <a:pt x="132" y="240"/>
                  <a:pt x="132" y="240"/>
                </a:cubicBezTo>
                <a:cubicBezTo>
                  <a:pt x="126" y="240"/>
                  <a:pt x="121" y="237"/>
                  <a:pt x="115" y="236"/>
                </a:cubicBezTo>
                <a:cubicBezTo>
                  <a:pt x="114" y="236"/>
                  <a:pt x="114" y="237"/>
                  <a:pt x="114" y="237"/>
                </a:cubicBezTo>
                <a:cubicBezTo>
                  <a:pt x="119" y="240"/>
                  <a:pt x="125" y="241"/>
                  <a:pt x="130" y="243"/>
                </a:cubicBezTo>
                <a:cubicBezTo>
                  <a:pt x="130" y="243"/>
                  <a:pt x="131" y="243"/>
                  <a:pt x="131" y="243"/>
                </a:cubicBezTo>
                <a:cubicBezTo>
                  <a:pt x="131" y="243"/>
                  <a:pt x="130" y="243"/>
                  <a:pt x="130" y="243"/>
                </a:cubicBezTo>
                <a:cubicBezTo>
                  <a:pt x="129" y="242"/>
                  <a:pt x="127" y="242"/>
                  <a:pt x="127" y="242"/>
                </a:cubicBezTo>
                <a:cubicBezTo>
                  <a:pt x="125" y="241"/>
                  <a:pt x="124" y="241"/>
                  <a:pt x="122" y="241"/>
                </a:cubicBezTo>
                <a:cubicBezTo>
                  <a:pt x="119" y="240"/>
                  <a:pt x="116" y="239"/>
                  <a:pt x="113" y="239"/>
                </a:cubicBezTo>
                <a:cubicBezTo>
                  <a:pt x="113" y="237"/>
                  <a:pt x="113" y="236"/>
                  <a:pt x="114" y="234"/>
                </a:cubicBezTo>
                <a:close/>
                <a:moveTo>
                  <a:pt x="117" y="221"/>
                </a:moveTo>
                <a:cubicBezTo>
                  <a:pt x="117" y="221"/>
                  <a:pt x="117" y="221"/>
                  <a:pt x="117" y="221"/>
                </a:cubicBezTo>
                <a:cubicBezTo>
                  <a:pt x="117" y="221"/>
                  <a:pt x="117" y="222"/>
                  <a:pt x="117" y="222"/>
                </a:cubicBezTo>
                <a:cubicBezTo>
                  <a:pt x="121" y="224"/>
                  <a:pt x="126" y="224"/>
                  <a:pt x="129" y="226"/>
                </a:cubicBezTo>
                <a:cubicBezTo>
                  <a:pt x="129" y="226"/>
                  <a:pt x="129" y="226"/>
                  <a:pt x="129" y="226"/>
                </a:cubicBezTo>
                <a:cubicBezTo>
                  <a:pt x="128" y="226"/>
                  <a:pt x="125" y="226"/>
                  <a:pt x="124" y="225"/>
                </a:cubicBezTo>
                <a:cubicBezTo>
                  <a:pt x="122" y="225"/>
                  <a:pt x="120" y="224"/>
                  <a:pt x="118" y="224"/>
                </a:cubicBezTo>
                <a:cubicBezTo>
                  <a:pt x="117" y="224"/>
                  <a:pt x="117" y="224"/>
                  <a:pt x="117" y="225"/>
                </a:cubicBezTo>
                <a:cubicBezTo>
                  <a:pt x="119" y="226"/>
                  <a:pt x="122" y="226"/>
                  <a:pt x="124" y="227"/>
                </a:cubicBezTo>
                <a:cubicBezTo>
                  <a:pt x="126" y="228"/>
                  <a:pt x="128" y="229"/>
                  <a:pt x="130" y="230"/>
                </a:cubicBezTo>
                <a:cubicBezTo>
                  <a:pt x="125" y="229"/>
                  <a:pt x="121" y="227"/>
                  <a:pt x="116" y="226"/>
                </a:cubicBezTo>
                <a:cubicBezTo>
                  <a:pt x="115" y="226"/>
                  <a:pt x="115" y="226"/>
                  <a:pt x="115" y="226"/>
                </a:cubicBezTo>
                <a:cubicBezTo>
                  <a:pt x="116" y="225"/>
                  <a:pt x="117" y="223"/>
                  <a:pt x="117" y="221"/>
                </a:cubicBezTo>
                <a:close/>
                <a:moveTo>
                  <a:pt x="16" y="73"/>
                </a:moveTo>
                <a:cubicBezTo>
                  <a:pt x="22" y="60"/>
                  <a:pt x="29" y="47"/>
                  <a:pt x="39" y="36"/>
                </a:cubicBezTo>
                <a:cubicBezTo>
                  <a:pt x="49" y="26"/>
                  <a:pt x="60" y="19"/>
                  <a:pt x="73" y="13"/>
                </a:cubicBezTo>
                <a:cubicBezTo>
                  <a:pt x="74" y="16"/>
                  <a:pt x="77" y="19"/>
                  <a:pt x="78" y="21"/>
                </a:cubicBezTo>
                <a:cubicBezTo>
                  <a:pt x="43" y="37"/>
                  <a:pt x="18" y="72"/>
                  <a:pt x="18" y="111"/>
                </a:cubicBezTo>
                <a:cubicBezTo>
                  <a:pt x="18" y="159"/>
                  <a:pt x="55" y="200"/>
                  <a:pt x="102" y="209"/>
                </a:cubicBezTo>
                <a:cubicBezTo>
                  <a:pt x="121" y="213"/>
                  <a:pt x="140" y="211"/>
                  <a:pt x="158" y="205"/>
                </a:cubicBezTo>
                <a:cubicBezTo>
                  <a:pt x="159" y="207"/>
                  <a:pt x="160" y="209"/>
                  <a:pt x="161" y="212"/>
                </a:cubicBezTo>
                <a:cubicBezTo>
                  <a:pt x="150" y="217"/>
                  <a:pt x="136" y="218"/>
                  <a:pt x="123" y="218"/>
                </a:cubicBezTo>
                <a:cubicBezTo>
                  <a:pt x="113" y="218"/>
                  <a:pt x="103" y="218"/>
                  <a:pt x="93" y="215"/>
                </a:cubicBezTo>
                <a:cubicBezTo>
                  <a:pt x="61" y="208"/>
                  <a:pt x="33" y="189"/>
                  <a:pt x="19" y="158"/>
                </a:cubicBezTo>
                <a:cubicBezTo>
                  <a:pt x="7" y="131"/>
                  <a:pt x="5" y="101"/>
                  <a:pt x="16"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82"/>
          <p:cNvSpPr>
            <a:spLocks noEditPoints="1"/>
          </p:cNvSpPr>
          <p:nvPr/>
        </p:nvSpPr>
        <p:spPr bwMode="auto">
          <a:xfrm>
            <a:off x="349250" y="2303463"/>
            <a:ext cx="468313" cy="500063"/>
          </a:xfrm>
          <a:custGeom>
            <a:avLst/>
            <a:gdLst>
              <a:gd name="T0" fmla="*/ 66 w 125"/>
              <a:gd name="T1" fmla="*/ 127 h 133"/>
              <a:gd name="T2" fmla="*/ 12 w 125"/>
              <a:gd name="T3" fmla="*/ 41 h 133"/>
              <a:gd name="T4" fmla="*/ 37 w 125"/>
              <a:gd name="T5" fmla="*/ 92 h 133"/>
              <a:gd name="T6" fmla="*/ 14 w 125"/>
              <a:gd name="T7" fmla="*/ 101 h 133"/>
              <a:gd name="T8" fmla="*/ 10 w 125"/>
              <a:gd name="T9" fmla="*/ 93 h 133"/>
              <a:gd name="T10" fmla="*/ 10 w 125"/>
              <a:gd name="T11" fmla="*/ 93 h 133"/>
              <a:gd name="T12" fmla="*/ 10 w 125"/>
              <a:gd name="T13" fmla="*/ 93 h 133"/>
              <a:gd name="T14" fmla="*/ 60 w 125"/>
              <a:gd name="T15" fmla="*/ 20 h 133"/>
              <a:gd name="T16" fmla="*/ 51 w 125"/>
              <a:gd name="T17" fmla="*/ 28 h 133"/>
              <a:gd name="T18" fmla="*/ 75 w 125"/>
              <a:gd name="T19" fmla="*/ 21 h 133"/>
              <a:gd name="T20" fmla="*/ 85 w 125"/>
              <a:gd name="T21" fmla="*/ 28 h 133"/>
              <a:gd name="T22" fmla="*/ 81 w 125"/>
              <a:gd name="T23" fmla="*/ 35 h 133"/>
              <a:gd name="T24" fmla="*/ 58 w 125"/>
              <a:gd name="T25" fmla="*/ 31 h 133"/>
              <a:gd name="T26" fmla="*/ 39 w 125"/>
              <a:gd name="T27" fmla="*/ 41 h 133"/>
              <a:gd name="T28" fmla="*/ 69 w 125"/>
              <a:gd name="T29" fmla="*/ 30 h 133"/>
              <a:gd name="T30" fmla="*/ 69 w 125"/>
              <a:gd name="T31" fmla="*/ 24 h 133"/>
              <a:gd name="T32" fmla="*/ 55 w 125"/>
              <a:gd name="T33" fmla="*/ 30 h 133"/>
              <a:gd name="T34" fmla="*/ 18 w 125"/>
              <a:gd name="T35" fmla="*/ 47 h 133"/>
              <a:gd name="T36" fmla="*/ 7 w 125"/>
              <a:gd name="T37" fmla="*/ 58 h 133"/>
              <a:gd name="T38" fmla="*/ 6 w 125"/>
              <a:gd name="T39" fmla="*/ 64 h 133"/>
              <a:gd name="T40" fmla="*/ 24 w 125"/>
              <a:gd name="T41" fmla="*/ 60 h 133"/>
              <a:gd name="T42" fmla="*/ 92 w 125"/>
              <a:gd name="T43" fmla="*/ 41 h 133"/>
              <a:gd name="T44" fmla="*/ 29 w 125"/>
              <a:gd name="T45" fmla="*/ 65 h 133"/>
              <a:gd name="T46" fmla="*/ 55 w 125"/>
              <a:gd name="T47" fmla="*/ 56 h 133"/>
              <a:gd name="T48" fmla="*/ 111 w 125"/>
              <a:gd name="T49" fmla="*/ 40 h 133"/>
              <a:gd name="T50" fmla="*/ 101 w 125"/>
              <a:gd name="T51" fmla="*/ 45 h 133"/>
              <a:gd name="T52" fmla="*/ 54 w 125"/>
              <a:gd name="T53" fmla="*/ 69 h 133"/>
              <a:gd name="T54" fmla="*/ 114 w 125"/>
              <a:gd name="T55" fmla="*/ 50 h 133"/>
              <a:gd name="T56" fmla="*/ 67 w 125"/>
              <a:gd name="T57" fmla="*/ 75 h 133"/>
              <a:gd name="T58" fmla="*/ 66 w 125"/>
              <a:gd name="T59" fmla="*/ 117 h 133"/>
              <a:gd name="T60" fmla="*/ 108 w 125"/>
              <a:gd name="T61" fmla="*/ 94 h 133"/>
              <a:gd name="T62" fmla="*/ 79 w 125"/>
              <a:gd name="T63" fmla="*/ 107 h 133"/>
              <a:gd name="T64" fmla="*/ 118 w 125"/>
              <a:gd name="T65" fmla="*/ 89 h 133"/>
              <a:gd name="T66" fmla="*/ 78 w 125"/>
              <a:gd name="T67" fmla="*/ 97 h 133"/>
              <a:gd name="T68" fmla="*/ 33 w 125"/>
              <a:gd name="T69" fmla="*/ 121 h 133"/>
              <a:gd name="T70" fmla="*/ 26 w 125"/>
              <a:gd name="T71" fmla="*/ 115 h 133"/>
              <a:gd name="T72" fmla="*/ 102 w 125"/>
              <a:gd name="T73" fmla="*/ 87 h 133"/>
              <a:gd name="T74" fmla="*/ 81 w 125"/>
              <a:gd name="T75" fmla="*/ 92 h 133"/>
              <a:gd name="T76" fmla="*/ 98 w 125"/>
              <a:gd name="T77" fmla="*/ 83 h 133"/>
              <a:gd name="T78" fmla="*/ 119 w 125"/>
              <a:gd name="T79" fmla="*/ 67 h 133"/>
              <a:gd name="T80" fmla="*/ 76 w 125"/>
              <a:gd name="T81" fmla="*/ 87 h 133"/>
              <a:gd name="T82" fmla="*/ 119 w 125"/>
              <a:gd name="T83" fmla="*/ 67 h 133"/>
              <a:gd name="T84" fmla="*/ 22 w 125"/>
              <a:gd name="T85" fmla="*/ 104 h 133"/>
              <a:gd name="T86" fmla="*/ 119 w 125"/>
              <a:gd name="T87" fmla="*/ 63 h 133"/>
              <a:gd name="T88" fmla="*/ 18 w 125"/>
              <a:gd name="T89" fmla="*/ 98 h 133"/>
              <a:gd name="T90" fmla="*/ 45 w 125"/>
              <a:gd name="T91" fmla="*/ 100 h 133"/>
              <a:gd name="T92" fmla="*/ 41 w 125"/>
              <a:gd name="T93" fmla="*/ 123 h 133"/>
              <a:gd name="T94" fmla="*/ 43 w 125"/>
              <a:gd name="T95" fmla="*/ 123 h 133"/>
              <a:gd name="T96" fmla="*/ 108 w 125"/>
              <a:gd name="T97" fmla="*/ 112 h 133"/>
              <a:gd name="T98" fmla="*/ 77 w 125"/>
              <a:gd name="T99" fmla="*/ 125 h 133"/>
              <a:gd name="T100" fmla="*/ 71 w 125"/>
              <a:gd name="T101" fmla="*/ 123 h 133"/>
              <a:gd name="T102" fmla="*/ 111 w 125"/>
              <a:gd name="T103" fmla="*/ 106 h 133"/>
              <a:gd name="T104" fmla="*/ 93 w 125"/>
              <a:gd name="T105" fmla="*/ 124 h 133"/>
              <a:gd name="T106" fmla="*/ 113 w 125"/>
              <a:gd name="T107" fmla="*/ 98 h 133"/>
              <a:gd name="T108" fmla="*/ 60 w 125"/>
              <a:gd name="T109" fmla="*/ 121 h 133"/>
              <a:gd name="T110" fmla="*/ 70 w 125"/>
              <a:gd name="T111" fmla="*/ 67 h 133"/>
              <a:gd name="T112" fmla="*/ 109 w 125"/>
              <a:gd name="T113" fmla="*/ 37 h 133"/>
              <a:gd name="T114" fmla="*/ 98 w 125"/>
              <a:gd name="T115" fmla="*/ 39 h 133"/>
              <a:gd name="T116" fmla="*/ 22 w 125"/>
              <a:gd name="T117" fmla="*/ 65 h 133"/>
              <a:gd name="T118" fmla="*/ 74 w 125"/>
              <a:gd name="T119" fmla="*/ 21 h 133"/>
              <a:gd name="T120" fmla="*/ 18 w 125"/>
              <a:gd name="T121" fmla="*/ 44 h 133"/>
              <a:gd name="T122" fmla="*/ 19 w 125"/>
              <a:gd name="T123" fmla="*/ 37 h 133"/>
              <a:gd name="T124" fmla="*/ 59 w 125"/>
              <a:gd name="T125" fmla="*/ 6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5" h="133">
                <a:moveTo>
                  <a:pt x="29" y="121"/>
                </a:moveTo>
                <a:cubicBezTo>
                  <a:pt x="39" y="128"/>
                  <a:pt x="49" y="127"/>
                  <a:pt x="60" y="124"/>
                </a:cubicBezTo>
                <a:cubicBezTo>
                  <a:pt x="59" y="126"/>
                  <a:pt x="58" y="128"/>
                  <a:pt x="57" y="130"/>
                </a:cubicBezTo>
                <a:cubicBezTo>
                  <a:pt x="57" y="131"/>
                  <a:pt x="59" y="133"/>
                  <a:pt x="60" y="131"/>
                </a:cubicBezTo>
                <a:cubicBezTo>
                  <a:pt x="60" y="131"/>
                  <a:pt x="61" y="130"/>
                  <a:pt x="61" y="129"/>
                </a:cubicBezTo>
                <a:cubicBezTo>
                  <a:pt x="61" y="129"/>
                  <a:pt x="61" y="129"/>
                  <a:pt x="61" y="129"/>
                </a:cubicBezTo>
                <a:cubicBezTo>
                  <a:pt x="62" y="131"/>
                  <a:pt x="64" y="131"/>
                  <a:pt x="64" y="129"/>
                </a:cubicBezTo>
                <a:cubicBezTo>
                  <a:pt x="64" y="129"/>
                  <a:pt x="64" y="129"/>
                  <a:pt x="64" y="129"/>
                </a:cubicBezTo>
                <a:cubicBezTo>
                  <a:pt x="65" y="130"/>
                  <a:pt x="67" y="129"/>
                  <a:pt x="67" y="128"/>
                </a:cubicBezTo>
                <a:cubicBezTo>
                  <a:pt x="67" y="128"/>
                  <a:pt x="66" y="127"/>
                  <a:pt x="66" y="127"/>
                </a:cubicBezTo>
                <a:cubicBezTo>
                  <a:pt x="67" y="127"/>
                  <a:pt x="68" y="126"/>
                  <a:pt x="68" y="125"/>
                </a:cubicBezTo>
                <a:cubicBezTo>
                  <a:pt x="77" y="129"/>
                  <a:pt x="87" y="131"/>
                  <a:pt x="96" y="127"/>
                </a:cubicBezTo>
                <a:cubicBezTo>
                  <a:pt x="106" y="122"/>
                  <a:pt x="112" y="113"/>
                  <a:pt x="117" y="102"/>
                </a:cubicBezTo>
                <a:cubicBezTo>
                  <a:pt x="124" y="83"/>
                  <a:pt x="125" y="58"/>
                  <a:pt x="114" y="39"/>
                </a:cubicBezTo>
                <a:cubicBezTo>
                  <a:pt x="105" y="25"/>
                  <a:pt x="87" y="19"/>
                  <a:pt x="71" y="18"/>
                </a:cubicBezTo>
                <a:cubicBezTo>
                  <a:pt x="72" y="12"/>
                  <a:pt x="75" y="7"/>
                  <a:pt x="80" y="4"/>
                </a:cubicBezTo>
                <a:cubicBezTo>
                  <a:pt x="82" y="3"/>
                  <a:pt x="81" y="0"/>
                  <a:pt x="79" y="1"/>
                </a:cubicBezTo>
                <a:cubicBezTo>
                  <a:pt x="73" y="5"/>
                  <a:pt x="69" y="11"/>
                  <a:pt x="68" y="17"/>
                </a:cubicBezTo>
                <a:cubicBezTo>
                  <a:pt x="66" y="17"/>
                  <a:pt x="64" y="17"/>
                  <a:pt x="62" y="17"/>
                </a:cubicBezTo>
                <a:cubicBezTo>
                  <a:pt x="43" y="18"/>
                  <a:pt x="23" y="25"/>
                  <a:pt x="12" y="41"/>
                </a:cubicBezTo>
                <a:cubicBezTo>
                  <a:pt x="0" y="57"/>
                  <a:pt x="0" y="78"/>
                  <a:pt x="8" y="95"/>
                </a:cubicBezTo>
                <a:cubicBezTo>
                  <a:pt x="13" y="106"/>
                  <a:pt x="20" y="115"/>
                  <a:pt x="29" y="121"/>
                </a:cubicBezTo>
                <a:close/>
                <a:moveTo>
                  <a:pt x="18" y="106"/>
                </a:moveTo>
                <a:cubicBezTo>
                  <a:pt x="25" y="104"/>
                  <a:pt x="32" y="101"/>
                  <a:pt x="39" y="97"/>
                </a:cubicBezTo>
                <a:cubicBezTo>
                  <a:pt x="47" y="94"/>
                  <a:pt x="55" y="91"/>
                  <a:pt x="62" y="88"/>
                </a:cubicBezTo>
                <a:cubicBezTo>
                  <a:pt x="55" y="91"/>
                  <a:pt x="48" y="94"/>
                  <a:pt x="41" y="98"/>
                </a:cubicBezTo>
                <a:cubicBezTo>
                  <a:pt x="35" y="102"/>
                  <a:pt x="26" y="104"/>
                  <a:pt x="21" y="110"/>
                </a:cubicBezTo>
                <a:cubicBezTo>
                  <a:pt x="20" y="109"/>
                  <a:pt x="19" y="108"/>
                  <a:pt x="18" y="106"/>
                </a:cubicBezTo>
                <a:close/>
                <a:moveTo>
                  <a:pt x="14" y="101"/>
                </a:moveTo>
                <a:cubicBezTo>
                  <a:pt x="22" y="101"/>
                  <a:pt x="31" y="95"/>
                  <a:pt x="37" y="92"/>
                </a:cubicBezTo>
                <a:cubicBezTo>
                  <a:pt x="46" y="88"/>
                  <a:pt x="55" y="85"/>
                  <a:pt x="64" y="81"/>
                </a:cubicBezTo>
                <a:cubicBezTo>
                  <a:pt x="73" y="76"/>
                  <a:pt x="83" y="72"/>
                  <a:pt x="93" y="68"/>
                </a:cubicBezTo>
                <a:cubicBezTo>
                  <a:pt x="98" y="66"/>
                  <a:pt x="103" y="64"/>
                  <a:pt x="108" y="62"/>
                </a:cubicBezTo>
                <a:cubicBezTo>
                  <a:pt x="108" y="62"/>
                  <a:pt x="108" y="62"/>
                  <a:pt x="108" y="62"/>
                </a:cubicBezTo>
                <a:cubicBezTo>
                  <a:pt x="103" y="65"/>
                  <a:pt x="98" y="67"/>
                  <a:pt x="93" y="69"/>
                </a:cubicBezTo>
                <a:cubicBezTo>
                  <a:pt x="84" y="72"/>
                  <a:pt x="76" y="76"/>
                  <a:pt x="67" y="79"/>
                </a:cubicBezTo>
                <a:cubicBezTo>
                  <a:pt x="59" y="83"/>
                  <a:pt x="50" y="88"/>
                  <a:pt x="42" y="92"/>
                </a:cubicBezTo>
                <a:cubicBezTo>
                  <a:pt x="37" y="94"/>
                  <a:pt x="33" y="97"/>
                  <a:pt x="30" y="99"/>
                </a:cubicBezTo>
                <a:cubicBezTo>
                  <a:pt x="26" y="101"/>
                  <a:pt x="21" y="103"/>
                  <a:pt x="17" y="106"/>
                </a:cubicBezTo>
                <a:cubicBezTo>
                  <a:pt x="16" y="104"/>
                  <a:pt x="15" y="103"/>
                  <a:pt x="14" y="101"/>
                </a:cubicBezTo>
                <a:close/>
                <a:moveTo>
                  <a:pt x="12" y="97"/>
                </a:moveTo>
                <a:cubicBezTo>
                  <a:pt x="15" y="97"/>
                  <a:pt x="17" y="95"/>
                  <a:pt x="20" y="94"/>
                </a:cubicBezTo>
                <a:cubicBezTo>
                  <a:pt x="24" y="92"/>
                  <a:pt x="28" y="91"/>
                  <a:pt x="33" y="89"/>
                </a:cubicBezTo>
                <a:cubicBezTo>
                  <a:pt x="43" y="85"/>
                  <a:pt x="53" y="81"/>
                  <a:pt x="63" y="77"/>
                </a:cubicBezTo>
                <a:cubicBezTo>
                  <a:pt x="65" y="76"/>
                  <a:pt x="66" y="76"/>
                  <a:pt x="68" y="75"/>
                </a:cubicBezTo>
                <a:cubicBezTo>
                  <a:pt x="67" y="76"/>
                  <a:pt x="66" y="76"/>
                  <a:pt x="65" y="76"/>
                </a:cubicBezTo>
                <a:cubicBezTo>
                  <a:pt x="56" y="80"/>
                  <a:pt x="47" y="83"/>
                  <a:pt x="39" y="88"/>
                </a:cubicBezTo>
                <a:cubicBezTo>
                  <a:pt x="30" y="92"/>
                  <a:pt x="22" y="95"/>
                  <a:pt x="14" y="100"/>
                </a:cubicBezTo>
                <a:cubicBezTo>
                  <a:pt x="13" y="99"/>
                  <a:pt x="13" y="98"/>
                  <a:pt x="12" y="97"/>
                </a:cubicBezTo>
                <a:close/>
                <a:moveTo>
                  <a:pt x="10" y="93"/>
                </a:moveTo>
                <a:cubicBezTo>
                  <a:pt x="10" y="93"/>
                  <a:pt x="10" y="93"/>
                  <a:pt x="10" y="93"/>
                </a:cubicBezTo>
                <a:cubicBezTo>
                  <a:pt x="14" y="92"/>
                  <a:pt x="18" y="90"/>
                  <a:pt x="21" y="88"/>
                </a:cubicBezTo>
                <a:cubicBezTo>
                  <a:pt x="26" y="86"/>
                  <a:pt x="31" y="84"/>
                  <a:pt x="36" y="82"/>
                </a:cubicBezTo>
                <a:cubicBezTo>
                  <a:pt x="45" y="78"/>
                  <a:pt x="55" y="74"/>
                  <a:pt x="64" y="70"/>
                </a:cubicBezTo>
                <a:cubicBezTo>
                  <a:pt x="65" y="70"/>
                  <a:pt x="67" y="69"/>
                  <a:pt x="68" y="68"/>
                </a:cubicBezTo>
                <a:cubicBezTo>
                  <a:pt x="65" y="70"/>
                  <a:pt x="63" y="71"/>
                  <a:pt x="60" y="72"/>
                </a:cubicBezTo>
                <a:cubicBezTo>
                  <a:pt x="51" y="76"/>
                  <a:pt x="42" y="80"/>
                  <a:pt x="33" y="84"/>
                </a:cubicBezTo>
                <a:cubicBezTo>
                  <a:pt x="29" y="85"/>
                  <a:pt x="26" y="88"/>
                  <a:pt x="22" y="90"/>
                </a:cubicBezTo>
                <a:cubicBezTo>
                  <a:pt x="18" y="92"/>
                  <a:pt x="15" y="93"/>
                  <a:pt x="11" y="96"/>
                </a:cubicBezTo>
                <a:cubicBezTo>
                  <a:pt x="11" y="95"/>
                  <a:pt x="10" y="94"/>
                  <a:pt x="10" y="93"/>
                </a:cubicBezTo>
                <a:close/>
                <a:moveTo>
                  <a:pt x="18" y="85"/>
                </a:moveTo>
                <a:cubicBezTo>
                  <a:pt x="24" y="83"/>
                  <a:pt x="30" y="81"/>
                  <a:pt x="35" y="78"/>
                </a:cubicBezTo>
                <a:cubicBezTo>
                  <a:pt x="50" y="72"/>
                  <a:pt x="64" y="65"/>
                  <a:pt x="78" y="60"/>
                </a:cubicBezTo>
                <a:cubicBezTo>
                  <a:pt x="84" y="58"/>
                  <a:pt x="90" y="56"/>
                  <a:pt x="95" y="53"/>
                </a:cubicBezTo>
                <a:cubicBezTo>
                  <a:pt x="94" y="54"/>
                  <a:pt x="92" y="55"/>
                  <a:pt x="90" y="56"/>
                </a:cubicBezTo>
                <a:cubicBezTo>
                  <a:pt x="81" y="60"/>
                  <a:pt x="71" y="64"/>
                  <a:pt x="61" y="69"/>
                </a:cubicBezTo>
                <a:cubicBezTo>
                  <a:pt x="52" y="72"/>
                  <a:pt x="44" y="76"/>
                  <a:pt x="36" y="80"/>
                </a:cubicBezTo>
                <a:cubicBezTo>
                  <a:pt x="32" y="82"/>
                  <a:pt x="28" y="83"/>
                  <a:pt x="24" y="85"/>
                </a:cubicBezTo>
                <a:cubicBezTo>
                  <a:pt x="19" y="87"/>
                  <a:pt x="14" y="90"/>
                  <a:pt x="10" y="92"/>
                </a:cubicBezTo>
                <a:cubicBezTo>
                  <a:pt x="10" y="92"/>
                  <a:pt x="10" y="92"/>
                  <a:pt x="10" y="93"/>
                </a:cubicBezTo>
                <a:cubicBezTo>
                  <a:pt x="10" y="92"/>
                  <a:pt x="9" y="91"/>
                  <a:pt x="9" y="90"/>
                </a:cubicBezTo>
                <a:cubicBezTo>
                  <a:pt x="12" y="88"/>
                  <a:pt x="15" y="87"/>
                  <a:pt x="18" y="85"/>
                </a:cubicBezTo>
                <a:close/>
                <a:moveTo>
                  <a:pt x="60" y="20"/>
                </a:moveTo>
                <a:cubicBezTo>
                  <a:pt x="45" y="27"/>
                  <a:pt x="30" y="35"/>
                  <a:pt x="16" y="42"/>
                </a:cubicBezTo>
                <a:cubicBezTo>
                  <a:pt x="15" y="42"/>
                  <a:pt x="15" y="43"/>
                  <a:pt x="14" y="43"/>
                </a:cubicBezTo>
                <a:cubicBezTo>
                  <a:pt x="15" y="43"/>
                  <a:pt x="15" y="42"/>
                  <a:pt x="15" y="42"/>
                </a:cubicBezTo>
                <a:cubicBezTo>
                  <a:pt x="16" y="41"/>
                  <a:pt x="18" y="40"/>
                  <a:pt x="20" y="39"/>
                </a:cubicBezTo>
                <a:cubicBezTo>
                  <a:pt x="23" y="36"/>
                  <a:pt x="27" y="34"/>
                  <a:pt x="31" y="32"/>
                </a:cubicBezTo>
                <a:cubicBezTo>
                  <a:pt x="39" y="28"/>
                  <a:pt x="47" y="25"/>
                  <a:pt x="55" y="21"/>
                </a:cubicBezTo>
                <a:cubicBezTo>
                  <a:pt x="56" y="21"/>
                  <a:pt x="58" y="20"/>
                  <a:pt x="60" y="20"/>
                </a:cubicBezTo>
                <a:close/>
                <a:moveTo>
                  <a:pt x="14" y="44"/>
                </a:moveTo>
                <a:cubicBezTo>
                  <a:pt x="21" y="41"/>
                  <a:pt x="28" y="37"/>
                  <a:pt x="35" y="33"/>
                </a:cubicBezTo>
                <a:cubicBezTo>
                  <a:pt x="40" y="31"/>
                  <a:pt x="44" y="28"/>
                  <a:pt x="48" y="26"/>
                </a:cubicBezTo>
                <a:cubicBezTo>
                  <a:pt x="50" y="26"/>
                  <a:pt x="51" y="25"/>
                  <a:pt x="53" y="24"/>
                </a:cubicBezTo>
                <a:cubicBezTo>
                  <a:pt x="39" y="32"/>
                  <a:pt x="25" y="40"/>
                  <a:pt x="11" y="48"/>
                </a:cubicBezTo>
                <a:cubicBezTo>
                  <a:pt x="12" y="47"/>
                  <a:pt x="13" y="45"/>
                  <a:pt x="14" y="44"/>
                </a:cubicBezTo>
                <a:close/>
                <a:moveTo>
                  <a:pt x="10" y="50"/>
                </a:moveTo>
                <a:cubicBezTo>
                  <a:pt x="14" y="49"/>
                  <a:pt x="17" y="46"/>
                  <a:pt x="20" y="44"/>
                </a:cubicBezTo>
                <a:cubicBezTo>
                  <a:pt x="25" y="41"/>
                  <a:pt x="30" y="39"/>
                  <a:pt x="35" y="36"/>
                </a:cubicBezTo>
                <a:cubicBezTo>
                  <a:pt x="40" y="34"/>
                  <a:pt x="46" y="31"/>
                  <a:pt x="51" y="28"/>
                </a:cubicBezTo>
                <a:cubicBezTo>
                  <a:pt x="46" y="31"/>
                  <a:pt x="41" y="33"/>
                  <a:pt x="36" y="36"/>
                </a:cubicBezTo>
                <a:cubicBezTo>
                  <a:pt x="31" y="39"/>
                  <a:pt x="26" y="41"/>
                  <a:pt x="21" y="44"/>
                </a:cubicBezTo>
                <a:cubicBezTo>
                  <a:pt x="18" y="46"/>
                  <a:pt x="15" y="48"/>
                  <a:pt x="12" y="49"/>
                </a:cubicBezTo>
                <a:cubicBezTo>
                  <a:pt x="11" y="50"/>
                  <a:pt x="11" y="50"/>
                  <a:pt x="10" y="50"/>
                </a:cubicBezTo>
                <a:cubicBezTo>
                  <a:pt x="10" y="50"/>
                  <a:pt x="10" y="50"/>
                  <a:pt x="10" y="50"/>
                </a:cubicBezTo>
                <a:close/>
                <a:moveTo>
                  <a:pt x="75" y="21"/>
                </a:moveTo>
                <a:cubicBezTo>
                  <a:pt x="77" y="21"/>
                  <a:pt x="79" y="21"/>
                  <a:pt x="82" y="22"/>
                </a:cubicBezTo>
                <a:cubicBezTo>
                  <a:pt x="77" y="24"/>
                  <a:pt x="73" y="26"/>
                  <a:pt x="69" y="28"/>
                </a:cubicBezTo>
                <a:cubicBezTo>
                  <a:pt x="69" y="27"/>
                  <a:pt x="69" y="26"/>
                  <a:pt x="69" y="24"/>
                </a:cubicBezTo>
                <a:cubicBezTo>
                  <a:pt x="71" y="23"/>
                  <a:pt x="73" y="22"/>
                  <a:pt x="75" y="21"/>
                </a:cubicBezTo>
                <a:cubicBezTo>
                  <a:pt x="75" y="21"/>
                  <a:pt x="75" y="21"/>
                  <a:pt x="75" y="21"/>
                </a:cubicBezTo>
                <a:close/>
                <a:moveTo>
                  <a:pt x="96" y="27"/>
                </a:moveTo>
                <a:cubicBezTo>
                  <a:pt x="82" y="34"/>
                  <a:pt x="68" y="40"/>
                  <a:pt x="54" y="46"/>
                </a:cubicBezTo>
                <a:cubicBezTo>
                  <a:pt x="40" y="51"/>
                  <a:pt x="28" y="58"/>
                  <a:pt x="15" y="65"/>
                </a:cubicBezTo>
                <a:cubicBezTo>
                  <a:pt x="12" y="66"/>
                  <a:pt x="8" y="67"/>
                  <a:pt x="6" y="69"/>
                </a:cubicBezTo>
                <a:cubicBezTo>
                  <a:pt x="9" y="67"/>
                  <a:pt x="11" y="65"/>
                  <a:pt x="14" y="63"/>
                </a:cubicBezTo>
                <a:cubicBezTo>
                  <a:pt x="21" y="60"/>
                  <a:pt x="27" y="56"/>
                  <a:pt x="34" y="53"/>
                </a:cubicBezTo>
                <a:cubicBezTo>
                  <a:pt x="46" y="47"/>
                  <a:pt x="58" y="41"/>
                  <a:pt x="70" y="35"/>
                </a:cubicBezTo>
                <a:cubicBezTo>
                  <a:pt x="75" y="34"/>
                  <a:pt x="80" y="33"/>
                  <a:pt x="85" y="31"/>
                </a:cubicBezTo>
                <a:cubicBezTo>
                  <a:pt x="87" y="30"/>
                  <a:pt x="86" y="28"/>
                  <a:pt x="85" y="28"/>
                </a:cubicBezTo>
                <a:cubicBezTo>
                  <a:pt x="83" y="29"/>
                  <a:pt x="81" y="30"/>
                  <a:pt x="80" y="30"/>
                </a:cubicBezTo>
                <a:cubicBezTo>
                  <a:pt x="80" y="30"/>
                  <a:pt x="81" y="29"/>
                  <a:pt x="82" y="29"/>
                </a:cubicBezTo>
                <a:cubicBezTo>
                  <a:pt x="82" y="29"/>
                  <a:pt x="82" y="29"/>
                  <a:pt x="82" y="29"/>
                </a:cubicBezTo>
                <a:cubicBezTo>
                  <a:pt x="84" y="28"/>
                  <a:pt x="86" y="27"/>
                  <a:pt x="88" y="26"/>
                </a:cubicBezTo>
                <a:cubicBezTo>
                  <a:pt x="88" y="25"/>
                  <a:pt x="89" y="25"/>
                  <a:pt x="89" y="25"/>
                </a:cubicBezTo>
                <a:cubicBezTo>
                  <a:pt x="89" y="25"/>
                  <a:pt x="89" y="24"/>
                  <a:pt x="90" y="24"/>
                </a:cubicBezTo>
                <a:cubicBezTo>
                  <a:pt x="92" y="25"/>
                  <a:pt x="94" y="26"/>
                  <a:pt x="96" y="27"/>
                </a:cubicBezTo>
                <a:close/>
                <a:moveTo>
                  <a:pt x="97" y="28"/>
                </a:moveTo>
                <a:cubicBezTo>
                  <a:pt x="97" y="28"/>
                  <a:pt x="96" y="28"/>
                  <a:pt x="96" y="28"/>
                </a:cubicBezTo>
                <a:cubicBezTo>
                  <a:pt x="91" y="31"/>
                  <a:pt x="86" y="33"/>
                  <a:pt x="81" y="35"/>
                </a:cubicBezTo>
                <a:cubicBezTo>
                  <a:pt x="83" y="34"/>
                  <a:pt x="85" y="33"/>
                  <a:pt x="87" y="32"/>
                </a:cubicBezTo>
                <a:cubicBezTo>
                  <a:pt x="89" y="31"/>
                  <a:pt x="91" y="31"/>
                  <a:pt x="93" y="30"/>
                </a:cubicBezTo>
                <a:cubicBezTo>
                  <a:pt x="94" y="29"/>
                  <a:pt x="96" y="28"/>
                  <a:pt x="97" y="28"/>
                </a:cubicBezTo>
                <a:cubicBezTo>
                  <a:pt x="97" y="28"/>
                  <a:pt x="97" y="28"/>
                  <a:pt x="97" y="28"/>
                </a:cubicBezTo>
                <a:close/>
                <a:moveTo>
                  <a:pt x="62" y="35"/>
                </a:moveTo>
                <a:cubicBezTo>
                  <a:pt x="64" y="35"/>
                  <a:pt x="66" y="35"/>
                  <a:pt x="67" y="35"/>
                </a:cubicBezTo>
                <a:cubicBezTo>
                  <a:pt x="55" y="41"/>
                  <a:pt x="42" y="46"/>
                  <a:pt x="29" y="52"/>
                </a:cubicBezTo>
                <a:cubicBezTo>
                  <a:pt x="40" y="46"/>
                  <a:pt x="51" y="41"/>
                  <a:pt x="61" y="35"/>
                </a:cubicBezTo>
                <a:cubicBezTo>
                  <a:pt x="62" y="35"/>
                  <a:pt x="62" y="35"/>
                  <a:pt x="62" y="35"/>
                </a:cubicBezTo>
                <a:close/>
                <a:moveTo>
                  <a:pt x="58" y="31"/>
                </a:moveTo>
                <a:cubicBezTo>
                  <a:pt x="61" y="29"/>
                  <a:pt x="64" y="28"/>
                  <a:pt x="66" y="26"/>
                </a:cubicBezTo>
                <a:cubicBezTo>
                  <a:pt x="66" y="27"/>
                  <a:pt x="66" y="28"/>
                  <a:pt x="66" y="29"/>
                </a:cubicBezTo>
                <a:cubicBezTo>
                  <a:pt x="65" y="30"/>
                  <a:pt x="63" y="31"/>
                  <a:pt x="61" y="32"/>
                </a:cubicBezTo>
                <a:cubicBezTo>
                  <a:pt x="60" y="31"/>
                  <a:pt x="59" y="31"/>
                  <a:pt x="58" y="31"/>
                </a:cubicBezTo>
                <a:close/>
                <a:moveTo>
                  <a:pt x="57" y="34"/>
                </a:moveTo>
                <a:cubicBezTo>
                  <a:pt x="53" y="36"/>
                  <a:pt x="48" y="38"/>
                  <a:pt x="44" y="40"/>
                </a:cubicBezTo>
                <a:cubicBezTo>
                  <a:pt x="32" y="46"/>
                  <a:pt x="21" y="51"/>
                  <a:pt x="10" y="57"/>
                </a:cubicBezTo>
                <a:cubicBezTo>
                  <a:pt x="10" y="57"/>
                  <a:pt x="10" y="57"/>
                  <a:pt x="10" y="57"/>
                </a:cubicBezTo>
                <a:cubicBezTo>
                  <a:pt x="14" y="55"/>
                  <a:pt x="17" y="54"/>
                  <a:pt x="20" y="52"/>
                </a:cubicBezTo>
                <a:cubicBezTo>
                  <a:pt x="26" y="48"/>
                  <a:pt x="32" y="45"/>
                  <a:pt x="39" y="41"/>
                </a:cubicBezTo>
                <a:cubicBezTo>
                  <a:pt x="44" y="39"/>
                  <a:pt x="49" y="36"/>
                  <a:pt x="55" y="33"/>
                </a:cubicBezTo>
                <a:cubicBezTo>
                  <a:pt x="56" y="33"/>
                  <a:pt x="56" y="33"/>
                  <a:pt x="57" y="34"/>
                </a:cubicBezTo>
                <a:close/>
                <a:moveTo>
                  <a:pt x="66" y="30"/>
                </a:moveTo>
                <a:cubicBezTo>
                  <a:pt x="66" y="31"/>
                  <a:pt x="66" y="31"/>
                  <a:pt x="66" y="31"/>
                </a:cubicBezTo>
                <a:cubicBezTo>
                  <a:pt x="66" y="32"/>
                  <a:pt x="66" y="32"/>
                  <a:pt x="65" y="32"/>
                </a:cubicBezTo>
                <a:cubicBezTo>
                  <a:pt x="64" y="32"/>
                  <a:pt x="63" y="32"/>
                  <a:pt x="63" y="32"/>
                </a:cubicBezTo>
                <a:cubicBezTo>
                  <a:pt x="64" y="31"/>
                  <a:pt x="65" y="31"/>
                  <a:pt x="66" y="30"/>
                </a:cubicBezTo>
                <a:close/>
                <a:moveTo>
                  <a:pt x="69" y="29"/>
                </a:moveTo>
                <a:cubicBezTo>
                  <a:pt x="73" y="27"/>
                  <a:pt x="77" y="25"/>
                  <a:pt x="80" y="23"/>
                </a:cubicBezTo>
                <a:cubicBezTo>
                  <a:pt x="77" y="25"/>
                  <a:pt x="73" y="27"/>
                  <a:pt x="69" y="30"/>
                </a:cubicBezTo>
                <a:cubicBezTo>
                  <a:pt x="69" y="29"/>
                  <a:pt x="69" y="29"/>
                  <a:pt x="69" y="29"/>
                </a:cubicBezTo>
                <a:close/>
                <a:moveTo>
                  <a:pt x="81" y="28"/>
                </a:moveTo>
                <a:cubicBezTo>
                  <a:pt x="79" y="29"/>
                  <a:pt x="77" y="30"/>
                  <a:pt x="75" y="31"/>
                </a:cubicBezTo>
                <a:cubicBezTo>
                  <a:pt x="73" y="32"/>
                  <a:pt x="71" y="32"/>
                  <a:pt x="69" y="32"/>
                </a:cubicBezTo>
                <a:cubicBezTo>
                  <a:pt x="69" y="32"/>
                  <a:pt x="69" y="31"/>
                  <a:pt x="69" y="31"/>
                </a:cubicBezTo>
                <a:cubicBezTo>
                  <a:pt x="74" y="28"/>
                  <a:pt x="78" y="26"/>
                  <a:pt x="82" y="22"/>
                </a:cubicBezTo>
                <a:cubicBezTo>
                  <a:pt x="82" y="22"/>
                  <a:pt x="82" y="22"/>
                  <a:pt x="82" y="22"/>
                </a:cubicBezTo>
                <a:cubicBezTo>
                  <a:pt x="84" y="23"/>
                  <a:pt x="87" y="23"/>
                  <a:pt x="89" y="24"/>
                </a:cubicBezTo>
                <a:cubicBezTo>
                  <a:pt x="86" y="25"/>
                  <a:pt x="84" y="27"/>
                  <a:pt x="81" y="28"/>
                </a:cubicBezTo>
                <a:close/>
                <a:moveTo>
                  <a:pt x="69" y="24"/>
                </a:moveTo>
                <a:cubicBezTo>
                  <a:pt x="69" y="23"/>
                  <a:pt x="69" y="23"/>
                  <a:pt x="69" y="23"/>
                </a:cubicBezTo>
                <a:cubicBezTo>
                  <a:pt x="71" y="23"/>
                  <a:pt x="72" y="22"/>
                  <a:pt x="73" y="21"/>
                </a:cubicBezTo>
                <a:cubicBezTo>
                  <a:pt x="72" y="22"/>
                  <a:pt x="71" y="23"/>
                  <a:pt x="69" y="24"/>
                </a:cubicBezTo>
                <a:close/>
                <a:moveTo>
                  <a:pt x="66" y="25"/>
                </a:moveTo>
                <a:cubicBezTo>
                  <a:pt x="63" y="27"/>
                  <a:pt x="60" y="29"/>
                  <a:pt x="57" y="31"/>
                </a:cubicBezTo>
                <a:cubicBezTo>
                  <a:pt x="57" y="31"/>
                  <a:pt x="57" y="30"/>
                  <a:pt x="56" y="30"/>
                </a:cubicBezTo>
                <a:cubicBezTo>
                  <a:pt x="60" y="29"/>
                  <a:pt x="63" y="27"/>
                  <a:pt x="66" y="25"/>
                </a:cubicBezTo>
                <a:cubicBezTo>
                  <a:pt x="66" y="25"/>
                  <a:pt x="66" y="25"/>
                  <a:pt x="66" y="25"/>
                </a:cubicBezTo>
                <a:close/>
                <a:moveTo>
                  <a:pt x="60" y="27"/>
                </a:moveTo>
                <a:cubicBezTo>
                  <a:pt x="58" y="28"/>
                  <a:pt x="57" y="29"/>
                  <a:pt x="55" y="30"/>
                </a:cubicBezTo>
                <a:cubicBezTo>
                  <a:pt x="54" y="30"/>
                  <a:pt x="54" y="29"/>
                  <a:pt x="53" y="29"/>
                </a:cubicBezTo>
                <a:cubicBezTo>
                  <a:pt x="51" y="28"/>
                  <a:pt x="50" y="31"/>
                  <a:pt x="52" y="31"/>
                </a:cubicBezTo>
                <a:cubicBezTo>
                  <a:pt x="52" y="31"/>
                  <a:pt x="52" y="31"/>
                  <a:pt x="52" y="31"/>
                </a:cubicBezTo>
                <a:cubicBezTo>
                  <a:pt x="49" y="33"/>
                  <a:pt x="46" y="34"/>
                  <a:pt x="43" y="36"/>
                </a:cubicBezTo>
                <a:cubicBezTo>
                  <a:pt x="38" y="38"/>
                  <a:pt x="32" y="41"/>
                  <a:pt x="27" y="43"/>
                </a:cubicBezTo>
                <a:cubicBezTo>
                  <a:pt x="21" y="46"/>
                  <a:pt x="16" y="49"/>
                  <a:pt x="10" y="51"/>
                </a:cubicBezTo>
                <a:cubicBezTo>
                  <a:pt x="10" y="51"/>
                  <a:pt x="10" y="51"/>
                  <a:pt x="10" y="51"/>
                </a:cubicBezTo>
                <a:cubicBezTo>
                  <a:pt x="10" y="51"/>
                  <a:pt x="10" y="51"/>
                  <a:pt x="10" y="51"/>
                </a:cubicBezTo>
                <a:cubicBezTo>
                  <a:pt x="10" y="51"/>
                  <a:pt x="12" y="50"/>
                  <a:pt x="12" y="50"/>
                </a:cubicBezTo>
                <a:cubicBezTo>
                  <a:pt x="14" y="49"/>
                  <a:pt x="16" y="48"/>
                  <a:pt x="18" y="47"/>
                </a:cubicBezTo>
                <a:cubicBezTo>
                  <a:pt x="24" y="44"/>
                  <a:pt x="29" y="41"/>
                  <a:pt x="35" y="37"/>
                </a:cubicBezTo>
                <a:cubicBezTo>
                  <a:pt x="46" y="32"/>
                  <a:pt x="56" y="26"/>
                  <a:pt x="67" y="21"/>
                </a:cubicBezTo>
                <a:cubicBezTo>
                  <a:pt x="67" y="22"/>
                  <a:pt x="67" y="23"/>
                  <a:pt x="66" y="24"/>
                </a:cubicBezTo>
                <a:cubicBezTo>
                  <a:pt x="64" y="25"/>
                  <a:pt x="62" y="26"/>
                  <a:pt x="60" y="27"/>
                </a:cubicBezTo>
                <a:close/>
                <a:moveTo>
                  <a:pt x="9" y="52"/>
                </a:moveTo>
                <a:cubicBezTo>
                  <a:pt x="13" y="51"/>
                  <a:pt x="16" y="50"/>
                  <a:pt x="19" y="48"/>
                </a:cubicBezTo>
                <a:cubicBezTo>
                  <a:pt x="25" y="45"/>
                  <a:pt x="31" y="42"/>
                  <a:pt x="37" y="39"/>
                </a:cubicBezTo>
                <a:cubicBezTo>
                  <a:pt x="42" y="37"/>
                  <a:pt x="47" y="35"/>
                  <a:pt x="53" y="32"/>
                </a:cubicBezTo>
                <a:cubicBezTo>
                  <a:pt x="53" y="32"/>
                  <a:pt x="54" y="32"/>
                  <a:pt x="54" y="32"/>
                </a:cubicBezTo>
                <a:cubicBezTo>
                  <a:pt x="38" y="41"/>
                  <a:pt x="22" y="49"/>
                  <a:pt x="7" y="58"/>
                </a:cubicBezTo>
                <a:cubicBezTo>
                  <a:pt x="8" y="56"/>
                  <a:pt x="8" y="54"/>
                  <a:pt x="9" y="52"/>
                </a:cubicBezTo>
                <a:close/>
                <a:moveTo>
                  <a:pt x="6" y="60"/>
                </a:moveTo>
                <a:cubicBezTo>
                  <a:pt x="11" y="58"/>
                  <a:pt x="16" y="55"/>
                  <a:pt x="20" y="53"/>
                </a:cubicBezTo>
                <a:cubicBezTo>
                  <a:pt x="26" y="49"/>
                  <a:pt x="33" y="46"/>
                  <a:pt x="39" y="43"/>
                </a:cubicBezTo>
                <a:cubicBezTo>
                  <a:pt x="46" y="40"/>
                  <a:pt x="52" y="37"/>
                  <a:pt x="58" y="34"/>
                </a:cubicBezTo>
                <a:cubicBezTo>
                  <a:pt x="59" y="34"/>
                  <a:pt x="60" y="34"/>
                  <a:pt x="61" y="35"/>
                </a:cubicBezTo>
                <a:cubicBezTo>
                  <a:pt x="55" y="38"/>
                  <a:pt x="49" y="41"/>
                  <a:pt x="43" y="44"/>
                </a:cubicBezTo>
                <a:cubicBezTo>
                  <a:pt x="34" y="48"/>
                  <a:pt x="25" y="53"/>
                  <a:pt x="16" y="58"/>
                </a:cubicBezTo>
                <a:cubicBezTo>
                  <a:pt x="14" y="59"/>
                  <a:pt x="12" y="61"/>
                  <a:pt x="11" y="62"/>
                </a:cubicBezTo>
                <a:cubicBezTo>
                  <a:pt x="9" y="63"/>
                  <a:pt x="7" y="64"/>
                  <a:pt x="6" y="64"/>
                </a:cubicBezTo>
                <a:cubicBezTo>
                  <a:pt x="6" y="63"/>
                  <a:pt x="6" y="62"/>
                  <a:pt x="6" y="60"/>
                </a:cubicBezTo>
                <a:close/>
                <a:moveTo>
                  <a:pt x="12" y="62"/>
                </a:moveTo>
                <a:cubicBezTo>
                  <a:pt x="15" y="60"/>
                  <a:pt x="19" y="58"/>
                  <a:pt x="22" y="56"/>
                </a:cubicBezTo>
                <a:cubicBezTo>
                  <a:pt x="30" y="53"/>
                  <a:pt x="38" y="49"/>
                  <a:pt x="46" y="45"/>
                </a:cubicBezTo>
                <a:cubicBezTo>
                  <a:pt x="51" y="43"/>
                  <a:pt x="57" y="40"/>
                  <a:pt x="63" y="38"/>
                </a:cubicBezTo>
                <a:cubicBezTo>
                  <a:pt x="43" y="47"/>
                  <a:pt x="23" y="56"/>
                  <a:pt x="5" y="68"/>
                </a:cubicBezTo>
                <a:cubicBezTo>
                  <a:pt x="5" y="67"/>
                  <a:pt x="5" y="67"/>
                  <a:pt x="6" y="66"/>
                </a:cubicBezTo>
                <a:cubicBezTo>
                  <a:pt x="8" y="65"/>
                  <a:pt x="10" y="63"/>
                  <a:pt x="12" y="62"/>
                </a:cubicBezTo>
                <a:close/>
                <a:moveTo>
                  <a:pt x="5" y="70"/>
                </a:moveTo>
                <a:cubicBezTo>
                  <a:pt x="12" y="67"/>
                  <a:pt x="18" y="64"/>
                  <a:pt x="24" y="60"/>
                </a:cubicBezTo>
                <a:cubicBezTo>
                  <a:pt x="32" y="56"/>
                  <a:pt x="41" y="52"/>
                  <a:pt x="49" y="49"/>
                </a:cubicBezTo>
                <a:cubicBezTo>
                  <a:pt x="53" y="47"/>
                  <a:pt x="56" y="46"/>
                  <a:pt x="60" y="44"/>
                </a:cubicBezTo>
                <a:cubicBezTo>
                  <a:pt x="56" y="46"/>
                  <a:pt x="53" y="47"/>
                  <a:pt x="50" y="49"/>
                </a:cubicBezTo>
                <a:cubicBezTo>
                  <a:pt x="42" y="53"/>
                  <a:pt x="34" y="56"/>
                  <a:pt x="26" y="61"/>
                </a:cubicBezTo>
                <a:cubicBezTo>
                  <a:pt x="19" y="65"/>
                  <a:pt x="12" y="69"/>
                  <a:pt x="5" y="73"/>
                </a:cubicBezTo>
                <a:cubicBezTo>
                  <a:pt x="5" y="72"/>
                  <a:pt x="5" y="71"/>
                  <a:pt x="5" y="70"/>
                </a:cubicBezTo>
                <a:close/>
                <a:moveTo>
                  <a:pt x="104" y="32"/>
                </a:moveTo>
                <a:cubicBezTo>
                  <a:pt x="104" y="33"/>
                  <a:pt x="105" y="34"/>
                  <a:pt x="106" y="34"/>
                </a:cubicBezTo>
                <a:cubicBezTo>
                  <a:pt x="104" y="35"/>
                  <a:pt x="102" y="36"/>
                  <a:pt x="101" y="37"/>
                </a:cubicBezTo>
                <a:cubicBezTo>
                  <a:pt x="98" y="38"/>
                  <a:pt x="95" y="39"/>
                  <a:pt x="92" y="41"/>
                </a:cubicBezTo>
                <a:cubicBezTo>
                  <a:pt x="88" y="42"/>
                  <a:pt x="85" y="43"/>
                  <a:pt x="81" y="44"/>
                </a:cubicBezTo>
                <a:cubicBezTo>
                  <a:pt x="78" y="46"/>
                  <a:pt x="74" y="48"/>
                  <a:pt x="70" y="49"/>
                </a:cubicBezTo>
                <a:cubicBezTo>
                  <a:pt x="66" y="51"/>
                  <a:pt x="63" y="52"/>
                  <a:pt x="60" y="54"/>
                </a:cubicBezTo>
                <a:cubicBezTo>
                  <a:pt x="46" y="59"/>
                  <a:pt x="32" y="64"/>
                  <a:pt x="18" y="71"/>
                </a:cubicBezTo>
                <a:cubicBezTo>
                  <a:pt x="18" y="71"/>
                  <a:pt x="18" y="71"/>
                  <a:pt x="17" y="71"/>
                </a:cubicBezTo>
                <a:cubicBezTo>
                  <a:pt x="22" y="69"/>
                  <a:pt x="26" y="67"/>
                  <a:pt x="31" y="64"/>
                </a:cubicBezTo>
                <a:cubicBezTo>
                  <a:pt x="42" y="59"/>
                  <a:pt x="52" y="54"/>
                  <a:pt x="63" y="49"/>
                </a:cubicBezTo>
                <a:cubicBezTo>
                  <a:pt x="73" y="45"/>
                  <a:pt x="84" y="41"/>
                  <a:pt x="94" y="36"/>
                </a:cubicBezTo>
                <a:cubicBezTo>
                  <a:pt x="97" y="35"/>
                  <a:pt x="100" y="34"/>
                  <a:pt x="104" y="32"/>
                </a:cubicBezTo>
                <a:close/>
                <a:moveTo>
                  <a:pt x="29" y="65"/>
                </a:moveTo>
                <a:cubicBezTo>
                  <a:pt x="21" y="69"/>
                  <a:pt x="13" y="72"/>
                  <a:pt x="6" y="77"/>
                </a:cubicBezTo>
                <a:cubicBezTo>
                  <a:pt x="6" y="76"/>
                  <a:pt x="5" y="75"/>
                  <a:pt x="5" y="74"/>
                </a:cubicBezTo>
                <a:cubicBezTo>
                  <a:pt x="12" y="72"/>
                  <a:pt x="18" y="68"/>
                  <a:pt x="24" y="65"/>
                </a:cubicBezTo>
                <a:cubicBezTo>
                  <a:pt x="33" y="60"/>
                  <a:pt x="43" y="57"/>
                  <a:pt x="53" y="53"/>
                </a:cubicBezTo>
                <a:cubicBezTo>
                  <a:pt x="53" y="53"/>
                  <a:pt x="53" y="53"/>
                  <a:pt x="53" y="53"/>
                </a:cubicBezTo>
                <a:cubicBezTo>
                  <a:pt x="45" y="57"/>
                  <a:pt x="37" y="61"/>
                  <a:pt x="29" y="65"/>
                </a:cubicBezTo>
                <a:close/>
                <a:moveTo>
                  <a:pt x="6" y="78"/>
                </a:moveTo>
                <a:cubicBezTo>
                  <a:pt x="8" y="77"/>
                  <a:pt x="11" y="76"/>
                  <a:pt x="13" y="74"/>
                </a:cubicBezTo>
                <a:cubicBezTo>
                  <a:pt x="17" y="72"/>
                  <a:pt x="21" y="70"/>
                  <a:pt x="25" y="68"/>
                </a:cubicBezTo>
                <a:cubicBezTo>
                  <a:pt x="35" y="64"/>
                  <a:pt x="45" y="60"/>
                  <a:pt x="55" y="56"/>
                </a:cubicBezTo>
                <a:cubicBezTo>
                  <a:pt x="56" y="56"/>
                  <a:pt x="57" y="55"/>
                  <a:pt x="58" y="55"/>
                </a:cubicBezTo>
                <a:cubicBezTo>
                  <a:pt x="57" y="56"/>
                  <a:pt x="55" y="56"/>
                  <a:pt x="54" y="57"/>
                </a:cubicBezTo>
                <a:cubicBezTo>
                  <a:pt x="45" y="61"/>
                  <a:pt x="36" y="66"/>
                  <a:pt x="27" y="70"/>
                </a:cubicBezTo>
                <a:cubicBezTo>
                  <a:pt x="20" y="73"/>
                  <a:pt x="13" y="77"/>
                  <a:pt x="6" y="82"/>
                </a:cubicBezTo>
                <a:cubicBezTo>
                  <a:pt x="6" y="80"/>
                  <a:pt x="6" y="79"/>
                  <a:pt x="6" y="78"/>
                </a:cubicBezTo>
                <a:close/>
                <a:moveTo>
                  <a:pt x="7" y="83"/>
                </a:moveTo>
                <a:cubicBezTo>
                  <a:pt x="13" y="81"/>
                  <a:pt x="19" y="78"/>
                  <a:pt x="26" y="75"/>
                </a:cubicBezTo>
                <a:cubicBezTo>
                  <a:pt x="35" y="70"/>
                  <a:pt x="44" y="66"/>
                  <a:pt x="53" y="62"/>
                </a:cubicBezTo>
                <a:cubicBezTo>
                  <a:pt x="72" y="54"/>
                  <a:pt x="90" y="46"/>
                  <a:pt x="109" y="38"/>
                </a:cubicBezTo>
                <a:cubicBezTo>
                  <a:pt x="110" y="39"/>
                  <a:pt x="110" y="39"/>
                  <a:pt x="111" y="40"/>
                </a:cubicBezTo>
                <a:cubicBezTo>
                  <a:pt x="111" y="40"/>
                  <a:pt x="110" y="40"/>
                  <a:pt x="110" y="40"/>
                </a:cubicBezTo>
                <a:cubicBezTo>
                  <a:pt x="92" y="48"/>
                  <a:pt x="74" y="56"/>
                  <a:pt x="55" y="64"/>
                </a:cubicBezTo>
                <a:cubicBezTo>
                  <a:pt x="51" y="65"/>
                  <a:pt x="48" y="67"/>
                  <a:pt x="44" y="69"/>
                </a:cubicBezTo>
                <a:cubicBezTo>
                  <a:pt x="40" y="71"/>
                  <a:pt x="35" y="73"/>
                  <a:pt x="30" y="75"/>
                </a:cubicBezTo>
                <a:cubicBezTo>
                  <a:pt x="22" y="77"/>
                  <a:pt x="14" y="80"/>
                  <a:pt x="7" y="84"/>
                </a:cubicBezTo>
                <a:cubicBezTo>
                  <a:pt x="7" y="84"/>
                  <a:pt x="7" y="84"/>
                  <a:pt x="7" y="83"/>
                </a:cubicBezTo>
                <a:close/>
                <a:moveTo>
                  <a:pt x="103" y="44"/>
                </a:moveTo>
                <a:cubicBezTo>
                  <a:pt x="102" y="45"/>
                  <a:pt x="101" y="45"/>
                  <a:pt x="100" y="46"/>
                </a:cubicBezTo>
                <a:cubicBezTo>
                  <a:pt x="96" y="48"/>
                  <a:pt x="91" y="49"/>
                  <a:pt x="87" y="51"/>
                </a:cubicBezTo>
                <a:cubicBezTo>
                  <a:pt x="92" y="49"/>
                  <a:pt x="96" y="47"/>
                  <a:pt x="101" y="45"/>
                </a:cubicBezTo>
                <a:cubicBezTo>
                  <a:pt x="102" y="45"/>
                  <a:pt x="102" y="44"/>
                  <a:pt x="103" y="44"/>
                </a:cubicBezTo>
                <a:close/>
                <a:moveTo>
                  <a:pt x="108" y="42"/>
                </a:moveTo>
                <a:cubicBezTo>
                  <a:pt x="109" y="42"/>
                  <a:pt x="109" y="42"/>
                  <a:pt x="109" y="42"/>
                </a:cubicBezTo>
                <a:cubicBezTo>
                  <a:pt x="110" y="41"/>
                  <a:pt x="110" y="41"/>
                  <a:pt x="111" y="41"/>
                </a:cubicBezTo>
                <a:cubicBezTo>
                  <a:pt x="111" y="41"/>
                  <a:pt x="111" y="41"/>
                  <a:pt x="111" y="40"/>
                </a:cubicBezTo>
                <a:cubicBezTo>
                  <a:pt x="112" y="42"/>
                  <a:pt x="112" y="43"/>
                  <a:pt x="113" y="44"/>
                </a:cubicBezTo>
                <a:cubicBezTo>
                  <a:pt x="110" y="45"/>
                  <a:pt x="107" y="47"/>
                  <a:pt x="105" y="49"/>
                </a:cubicBezTo>
                <a:cubicBezTo>
                  <a:pt x="104" y="49"/>
                  <a:pt x="104" y="49"/>
                  <a:pt x="103" y="49"/>
                </a:cubicBezTo>
                <a:cubicBezTo>
                  <a:pt x="103" y="49"/>
                  <a:pt x="103" y="50"/>
                  <a:pt x="102" y="50"/>
                </a:cubicBezTo>
                <a:cubicBezTo>
                  <a:pt x="86" y="56"/>
                  <a:pt x="70" y="62"/>
                  <a:pt x="54" y="69"/>
                </a:cubicBezTo>
                <a:cubicBezTo>
                  <a:pt x="45" y="73"/>
                  <a:pt x="37" y="77"/>
                  <a:pt x="29" y="80"/>
                </a:cubicBezTo>
                <a:cubicBezTo>
                  <a:pt x="27" y="81"/>
                  <a:pt x="26" y="81"/>
                  <a:pt x="24" y="82"/>
                </a:cubicBezTo>
                <a:cubicBezTo>
                  <a:pt x="36" y="76"/>
                  <a:pt x="48" y="70"/>
                  <a:pt x="60" y="63"/>
                </a:cubicBezTo>
                <a:cubicBezTo>
                  <a:pt x="76" y="55"/>
                  <a:pt x="93" y="51"/>
                  <a:pt x="108" y="42"/>
                </a:cubicBezTo>
                <a:close/>
                <a:moveTo>
                  <a:pt x="109" y="47"/>
                </a:moveTo>
                <a:cubicBezTo>
                  <a:pt x="108" y="47"/>
                  <a:pt x="108" y="47"/>
                  <a:pt x="108" y="47"/>
                </a:cubicBezTo>
                <a:cubicBezTo>
                  <a:pt x="109" y="47"/>
                  <a:pt x="109" y="47"/>
                  <a:pt x="110" y="46"/>
                </a:cubicBezTo>
                <a:cubicBezTo>
                  <a:pt x="113" y="44"/>
                  <a:pt x="109" y="47"/>
                  <a:pt x="109" y="47"/>
                </a:cubicBezTo>
                <a:close/>
                <a:moveTo>
                  <a:pt x="113" y="51"/>
                </a:moveTo>
                <a:cubicBezTo>
                  <a:pt x="114" y="51"/>
                  <a:pt x="114" y="51"/>
                  <a:pt x="114" y="50"/>
                </a:cubicBezTo>
                <a:cubicBezTo>
                  <a:pt x="115" y="50"/>
                  <a:pt x="115" y="50"/>
                  <a:pt x="116" y="50"/>
                </a:cubicBezTo>
                <a:cubicBezTo>
                  <a:pt x="116" y="52"/>
                  <a:pt x="117" y="53"/>
                  <a:pt x="117" y="55"/>
                </a:cubicBezTo>
                <a:cubicBezTo>
                  <a:pt x="117" y="55"/>
                  <a:pt x="117" y="55"/>
                  <a:pt x="116" y="56"/>
                </a:cubicBezTo>
                <a:cubicBezTo>
                  <a:pt x="116" y="55"/>
                  <a:pt x="116" y="56"/>
                  <a:pt x="115" y="56"/>
                </a:cubicBezTo>
                <a:cubicBezTo>
                  <a:pt x="115" y="56"/>
                  <a:pt x="115" y="56"/>
                  <a:pt x="115" y="56"/>
                </a:cubicBezTo>
                <a:cubicBezTo>
                  <a:pt x="113" y="57"/>
                  <a:pt x="111" y="58"/>
                  <a:pt x="110" y="58"/>
                </a:cubicBezTo>
                <a:cubicBezTo>
                  <a:pt x="106" y="60"/>
                  <a:pt x="102" y="62"/>
                  <a:pt x="98" y="63"/>
                </a:cubicBezTo>
                <a:cubicBezTo>
                  <a:pt x="97" y="63"/>
                  <a:pt x="96" y="64"/>
                  <a:pt x="95" y="64"/>
                </a:cubicBezTo>
                <a:cubicBezTo>
                  <a:pt x="94" y="65"/>
                  <a:pt x="93" y="65"/>
                  <a:pt x="93" y="65"/>
                </a:cubicBezTo>
                <a:cubicBezTo>
                  <a:pt x="84" y="68"/>
                  <a:pt x="75" y="72"/>
                  <a:pt x="67" y="75"/>
                </a:cubicBezTo>
                <a:cubicBezTo>
                  <a:pt x="52" y="80"/>
                  <a:pt x="38" y="86"/>
                  <a:pt x="24" y="92"/>
                </a:cubicBezTo>
                <a:cubicBezTo>
                  <a:pt x="22" y="93"/>
                  <a:pt x="19" y="94"/>
                  <a:pt x="17" y="95"/>
                </a:cubicBezTo>
                <a:cubicBezTo>
                  <a:pt x="14" y="96"/>
                  <a:pt x="13" y="96"/>
                  <a:pt x="15" y="94"/>
                </a:cubicBezTo>
                <a:cubicBezTo>
                  <a:pt x="16" y="94"/>
                  <a:pt x="18" y="93"/>
                  <a:pt x="19" y="92"/>
                </a:cubicBezTo>
                <a:cubicBezTo>
                  <a:pt x="26" y="89"/>
                  <a:pt x="32" y="85"/>
                  <a:pt x="39" y="82"/>
                </a:cubicBezTo>
                <a:cubicBezTo>
                  <a:pt x="53" y="77"/>
                  <a:pt x="65" y="70"/>
                  <a:pt x="79" y="65"/>
                </a:cubicBezTo>
                <a:cubicBezTo>
                  <a:pt x="90" y="61"/>
                  <a:pt x="102" y="57"/>
                  <a:pt x="113" y="51"/>
                </a:cubicBezTo>
                <a:close/>
                <a:moveTo>
                  <a:pt x="117" y="91"/>
                </a:moveTo>
                <a:cubicBezTo>
                  <a:pt x="107" y="95"/>
                  <a:pt x="97" y="101"/>
                  <a:pt x="87" y="106"/>
                </a:cubicBezTo>
                <a:cubicBezTo>
                  <a:pt x="80" y="110"/>
                  <a:pt x="73" y="113"/>
                  <a:pt x="66" y="117"/>
                </a:cubicBezTo>
                <a:cubicBezTo>
                  <a:pt x="67" y="116"/>
                  <a:pt x="68" y="115"/>
                  <a:pt x="69" y="115"/>
                </a:cubicBezTo>
                <a:cubicBezTo>
                  <a:pt x="74" y="111"/>
                  <a:pt x="80" y="108"/>
                  <a:pt x="86" y="105"/>
                </a:cubicBezTo>
                <a:cubicBezTo>
                  <a:pt x="87" y="104"/>
                  <a:pt x="89" y="103"/>
                  <a:pt x="90" y="102"/>
                </a:cubicBezTo>
                <a:cubicBezTo>
                  <a:pt x="91" y="102"/>
                  <a:pt x="92" y="102"/>
                  <a:pt x="93" y="101"/>
                </a:cubicBezTo>
                <a:cubicBezTo>
                  <a:pt x="100" y="98"/>
                  <a:pt x="108" y="95"/>
                  <a:pt x="115" y="91"/>
                </a:cubicBezTo>
                <a:cubicBezTo>
                  <a:pt x="116" y="91"/>
                  <a:pt x="117" y="90"/>
                  <a:pt x="117" y="90"/>
                </a:cubicBezTo>
                <a:cubicBezTo>
                  <a:pt x="117" y="90"/>
                  <a:pt x="117" y="91"/>
                  <a:pt x="117" y="91"/>
                </a:cubicBezTo>
                <a:close/>
                <a:moveTo>
                  <a:pt x="95" y="100"/>
                </a:moveTo>
                <a:cubicBezTo>
                  <a:pt x="98" y="99"/>
                  <a:pt x="100" y="97"/>
                  <a:pt x="102" y="96"/>
                </a:cubicBezTo>
                <a:cubicBezTo>
                  <a:pt x="104" y="96"/>
                  <a:pt x="106" y="95"/>
                  <a:pt x="108" y="94"/>
                </a:cubicBezTo>
                <a:cubicBezTo>
                  <a:pt x="104" y="96"/>
                  <a:pt x="100" y="98"/>
                  <a:pt x="95" y="100"/>
                </a:cubicBezTo>
                <a:close/>
                <a:moveTo>
                  <a:pt x="118" y="89"/>
                </a:moveTo>
                <a:cubicBezTo>
                  <a:pt x="117" y="89"/>
                  <a:pt x="117" y="89"/>
                  <a:pt x="117" y="90"/>
                </a:cubicBezTo>
                <a:cubicBezTo>
                  <a:pt x="116" y="89"/>
                  <a:pt x="116" y="90"/>
                  <a:pt x="116" y="90"/>
                </a:cubicBezTo>
                <a:cubicBezTo>
                  <a:pt x="115" y="90"/>
                  <a:pt x="115" y="91"/>
                  <a:pt x="114" y="91"/>
                </a:cubicBezTo>
                <a:cubicBezTo>
                  <a:pt x="113" y="91"/>
                  <a:pt x="112" y="92"/>
                  <a:pt x="111" y="92"/>
                </a:cubicBezTo>
                <a:cubicBezTo>
                  <a:pt x="109" y="93"/>
                  <a:pt x="107" y="94"/>
                  <a:pt x="105" y="94"/>
                </a:cubicBezTo>
                <a:cubicBezTo>
                  <a:pt x="101" y="96"/>
                  <a:pt x="97" y="98"/>
                  <a:pt x="93" y="100"/>
                </a:cubicBezTo>
                <a:cubicBezTo>
                  <a:pt x="91" y="101"/>
                  <a:pt x="90" y="102"/>
                  <a:pt x="88" y="103"/>
                </a:cubicBezTo>
                <a:cubicBezTo>
                  <a:pt x="85" y="104"/>
                  <a:pt x="82" y="105"/>
                  <a:pt x="79" y="107"/>
                </a:cubicBezTo>
                <a:cubicBezTo>
                  <a:pt x="73" y="109"/>
                  <a:pt x="66" y="112"/>
                  <a:pt x="60" y="115"/>
                </a:cubicBezTo>
                <a:cubicBezTo>
                  <a:pt x="57" y="117"/>
                  <a:pt x="54" y="118"/>
                  <a:pt x="51" y="120"/>
                </a:cubicBezTo>
                <a:cubicBezTo>
                  <a:pt x="49" y="121"/>
                  <a:pt x="46" y="122"/>
                  <a:pt x="44" y="122"/>
                </a:cubicBezTo>
                <a:cubicBezTo>
                  <a:pt x="40" y="124"/>
                  <a:pt x="45" y="122"/>
                  <a:pt x="46" y="122"/>
                </a:cubicBezTo>
                <a:cubicBezTo>
                  <a:pt x="49" y="120"/>
                  <a:pt x="51" y="118"/>
                  <a:pt x="54" y="116"/>
                </a:cubicBezTo>
                <a:cubicBezTo>
                  <a:pt x="56" y="114"/>
                  <a:pt x="60" y="112"/>
                  <a:pt x="63" y="111"/>
                </a:cubicBezTo>
                <a:cubicBezTo>
                  <a:pt x="69" y="107"/>
                  <a:pt x="76" y="104"/>
                  <a:pt x="83" y="100"/>
                </a:cubicBezTo>
                <a:cubicBezTo>
                  <a:pt x="84" y="100"/>
                  <a:pt x="84" y="100"/>
                  <a:pt x="85" y="100"/>
                </a:cubicBezTo>
                <a:cubicBezTo>
                  <a:pt x="96" y="95"/>
                  <a:pt x="107" y="91"/>
                  <a:pt x="118" y="85"/>
                </a:cubicBezTo>
                <a:cubicBezTo>
                  <a:pt x="118" y="87"/>
                  <a:pt x="118" y="88"/>
                  <a:pt x="118" y="89"/>
                </a:cubicBezTo>
                <a:close/>
                <a:moveTo>
                  <a:pt x="118" y="85"/>
                </a:moveTo>
                <a:cubicBezTo>
                  <a:pt x="108" y="89"/>
                  <a:pt x="98" y="93"/>
                  <a:pt x="88" y="97"/>
                </a:cubicBezTo>
                <a:cubicBezTo>
                  <a:pt x="81" y="100"/>
                  <a:pt x="74" y="103"/>
                  <a:pt x="67" y="105"/>
                </a:cubicBezTo>
                <a:cubicBezTo>
                  <a:pt x="61" y="108"/>
                  <a:pt x="55" y="111"/>
                  <a:pt x="49" y="114"/>
                </a:cubicBezTo>
                <a:cubicBezTo>
                  <a:pt x="46" y="115"/>
                  <a:pt x="43" y="117"/>
                  <a:pt x="40" y="118"/>
                </a:cubicBezTo>
                <a:cubicBezTo>
                  <a:pt x="38" y="119"/>
                  <a:pt x="36" y="120"/>
                  <a:pt x="34" y="121"/>
                </a:cubicBezTo>
                <a:cubicBezTo>
                  <a:pt x="35" y="121"/>
                  <a:pt x="37" y="118"/>
                  <a:pt x="38" y="118"/>
                </a:cubicBezTo>
                <a:cubicBezTo>
                  <a:pt x="43" y="113"/>
                  <a:pt x="51" y="111"/>
                  <a:pt x="56" y="107"/>
                </a:cubicBezTo>
                <a:cubicBezTo>
                  <a:pt x="59" y="106"/>
                  <a:pt x="61" y="105"/>
                  <a:pt x="63" y="104"/>
                </a:cubicBezTo>
                <a:cubicBezTo>
                  <a:pt x="68" y="102"/>
                  <a:pt x="73" y="100"/>
                  <a:pt x="78" y="97"/>
                </a:cubicBezTo>
                <a:cubicBezTo>
                  <a:pt x="79" y="97"/>
                  <a:pt x="79" y="97"/>
                  <a:pt x="79" y="97"/>
                </a:cubicBezTo>
                <a:cubicBezTo>
                  <a:pt x="88" y="93"/>
                  <a:pt x="97" y="90"/>
                  <a:pt x="106" y="86"/>
                </a:cubicBezTo>
                <a:cubicBezTo>
                  <a:pt x="108" y="85"/>
                  <a:pt x="111" y="84"/>
                  <a:pt x="113" y="83"/>
                </a:cubicBezTo>
                <a:cubicBezTo>
                  <a:pt x="115" y="82"/>
                  <a:pt x="117" y="81"/>
                  <a:pt x="119" y="80"/>
                </a:cubicBezTo>
                <a:cubicBezTo>
                  <a:pt x="119" y="81"/>
                  <a:pt x="119" y="83"/>
                  <a:pt x="118" y="85"/>
                </a:cubicBezTo>
                <a:close/>
                <a:moveTo>
                  <a:pt x="30" y="119"/>
                </a:moveTo>
                <a:cubicBezTo>
                  <a:pt x="39" y="114"/>
                  <a:pt x="48" y="110"/>
                  <a:pt x="56" y="107"/>
                </a:cubicBezTo>
                <a:cubicBezTo>
                  <a:pt x="55" y="108"/>
                  <a:pt x="53" y="109"/>
                  <a:pt x="52" y="109"/>
                </a:cubicBezTo>
                <a:cubicBezTo>
                  <a:pt x="48" y="111"/>
                  <a:pt x="45" y="113"/>
                  <a:pt x="41" y="115"/>
                </a:cubicBezTo>
                <a:cubicBezTo>
                  <a:pt x="38" y="116"/>
                  <a:pt x="36" y="118"/>
                  <a:pt x="33" y="121"/>
                </a:cubicBezTo>
                <a:cubicBezTo>
                  <a:pt x="32" y="120"/>
                  <a:pt x="31" y="119"/>
                  <a:pt x="30" y="119"/>
                </a:cubicBezTo>
                <a:close/>
                <a:moveTo>
                  <a:pt x="26" y="115"/>
                </a:moveTo>
                <a:cubicBezTo>
                  <a:pt x="32" y="113"/>
                  <a:pt x="39" y="108"/>
                  <a:pt x="45" y="105"/>
                </a:cubicBezTo>
                <a:cubicBezTo>
                  <a:pt x="54" y="101"/>
                  <a:pt x="63" y="98"/>
                  <a:pt x="72" y="94"/>
                </a:cubicBezTo>
                <a:cubicBezTo>
                  <a:pt x="80" y="91"/>
                  <a:pt x="88" y="87"/>
                  <a:pt x="97" y="84"/>
                </a:cubicBezTo>
                <a:cubicBezTo>
                  <a:pt x="93" y="86"/>
                  <a:pt x="90" y="87"/>
                  <a:pt x="87" y="89"/>
                </a:cubicBezTo>
                <a:cubicBezTo>
                  <a:pt x="81" y="92"/>
                  <a:pt x="76" y="93"/>
                  <a:pt x="70" y="95"/>
                </a:cubicBezTo>
                <a:cubicBezTo>
                  <a:pt x="62" y="99"/>
                  <a:pt x="53" y="102"/>
                  <a:pt x="46" y="107"/>
                </a:cubicBezTo>
                <a:cubicBezTo>
                  <a:pt x="41" y="110"/>
                  <a:pt x="33" y="113"/>
                  <a:pt x="29" y="118"/>
                </a:cubicBezTo>
                <a:cubicBezTo>
                  <a:pt x="28" y="117"/>
                  <a:pt x="27" y="116"/>
                  <a:pt x="26" y="115"/>
                </a:cubicBezTo>
                <a:close/>
                <a:moveTo>
                  <a:pt x="91" y="92"/>
                </a:moveTo>
                <a:cubicBezTo>
                  <a:pt x="93" y="91"/>
                  <a:pt x="94" y="91"/>
                  <a:pt x="95" y="90"/>
                </a:cubicBezTo>
                <a:cubicBezTo>
                  <a:pt x="94" y="91"/>
                  <a:pt x="93" y="91"/>
                  <a:pt x="91" y="92"/>
                </a:cubicBezTo>
                <a:close/>
                <a:moveTo>
                  <a:pt x="114" y="82"/>
                </a:moveTo>
                <a:cubicBezTo>
                  <a:pt x="114" y="81"/>
                  <a:pt x="115" y="81"/>
                  <a:pt x="116" y="81"/>
                </a:cubicBezTo>
                <a:cubicBezTo>
                  <a:pt x="122" y="77"/>
                  <a:pt x="116" y="81"/>
                  <a:pt x="115" y="81"/>
                </a:cubicBezTo>
                <a:cubicBezTo>
                  <a:pt x="114" y="82"/>
                  <a:pt x="114" y="82"/>
                  <a:pt x="114" y="82"/>
                </a:cubicBezTo>
                <a:close/>
                <a:moveTo>
                  <a:pt x="111" y="82"/>
                </a:moveTo>
                <a:cubicBezTo>
                  <a:pt x="110" y="83"/>
                  <a:pt x="108" y="84"/>
                  <a:pt x="106" y="85"/>
                </a:cubicBezTo>
                <a:cubicBezTo>
                  <a:pt x="105" y="85"/>
                  <a:pt x="103" y="86"/>
                  <a:pt x="102" y="87"/>
                </a:cubicBezTo>
                <a:cubicBezTo>
                  <a:pt x="94" y="90"/>
                  <a:pt x="86" y="93"/>
                  <a:pt x="79" y="96"/>
                </a:cubicBezTo>
                <a:cubicBezTo>
                  <a:pt x="77" y="97"/>
                  <a:pt x="76" y="97"/>
                  <a:pt x="75" y="98"/>
                </a:cubicBezTo>
                <a:cubicBezTo>
                  <a:pt x="71" y="100"/>
                  <a:pt x="67" y="101"/>
                  <a:pt x="64" y="103"/>
                </a:cubicBezTo>
                <a:cubicBezTo>
                  <a:pt x="63" y="103"/>
                  <a:pt x="62" y="103"/>
                  <a:pt x="62" y="104"/>
                </a:cubicBezTo>
                <a:cubicBezTo>
                  <a:pt x="54" y="107"/>
                  <a:pt x="45" y="111"/>
                  <a:pt x="37" y="114"/>
                </a:cubicBezTo>
                <a:cubicBezTo>
                  <a:pt x="36" y="115"/>
                  <a:pt x="34" y="116"/>
                  <a:pt x="32" y="117"/>
                </a:cubicBezTo>
                <a:cubicBezTo>
                  <a:pt x="29" y="119"/>
                  <a:pt x="32" y="116"/>
                  <a:pt x="33" y="115"/>
                </a:cubicBezTo>
                <a:cubicBezTo>
                  <a:pt x="35" y="114"/>
                  <a:pt x="37" y="113"/>
                  <a:pt x="40" y="112"/>
                </a:cubicBezTo>
                <a:cubicBezTo>
                  <a:pt x="46" y="108"/>
                  <a:pt x="52" y="104"/>
                  <a:pt x="59" y="101"/>
                </a:cubicBezTo>
                <a:cubicBezTo>
                  <a:pt x="66" y="98"/>
                  <a:pt x="73" y="95"/>
                  <a:pt x="81" y="92"/>
                </a:cubicBezTo>
                <a:cubicBezTo>
                  <a:pt x="87" y="90"/>
                  <a:pt x="93" y="86"/>
                  <a:pt x="99" y="84"/>
                </a:cubicBezTo>
                <a:cubicBezTo>
                  <a:pt x="101" y="83"/>
                  <a:pt x="104" y="82"/>
                  <a:pt x="106" y="80"/>
                </a:cubicBezTo>
                <a:cubicBezTo>
                  <a:pt x="110" y="78"/>
                  <a:pt x="115" y="76"/>
                  <a:pt x="119" y="74"/>
                </a:cubicBezTo>
                <a:cubicBezTo>
                  <a:pt x="119" y="74"/>
                  <a:pt x="119" y="74"/>
                  <a:pt x="119" y="74"/>
                </a:cubicBezTo>
                <a:cubicBezTo>
                  <a:pt x="119" y="75"/>
                  <a:pt x="119" y="77"/>
                  <a:pt x="119" y="78"/>
                </a:cubicBezTo>
                <a:cubicBezTo>
                  <a:pt x="116" y="79"/>
                  <a:pt x="114" y="81"/>
                  <a:pt x="111" y="82"/>
                </a:cubicBezTo>
                <a:close/>
                <a:moveTo>
                  <a:pt x="119" y="73"/>
                </a:moveTo>
                <a:cubicBezTo>
                  <a:pt x="115" y="74"/>
                  <a:pt x="113" y="76"/>
                  <a:pt x="110" y="78"/>
                </a:cubicBezTo>
                <a:cubicBezTo>
                  <a:pt x="109" y="78"/>
                  <a:pt x="108" y="79"/>
                  <a:pt x="107" y="79"/>
                </a:cubicBezTo>
                <a:cubicBezTo>
                  <a:pt x="104" y="80"/>
                  <a:pt x="101" y="81"/>
                  <a:pt x="98" y="83"/>
                </a:cubicBezTo>
                <a:cubicBezTo>
                  <a:pt x="84" y="88"/>
                  <a:pt x="70" y="94"/>
                  <a:pt x="56" y="99"/>
                </a:cubicBezTo>
                <a:cubicBezTo>
                  <a:pt x="50" y="102"/>
                  <a:pt x="44" y="105"/>
                  <a:pt x="39" y="107"/>
                </a:cubicBezTo>
                <a:cubicBezTo>
                  <a:pt x="36" y="109"/>
                  <a:pt x="33" y="111"/>
                  <a:pt x="30" y="112"/>
                </a:cubicBezTo>
                <a:cubicBezTo>
                  <a:pt x="29" y="113"/>
                  <a:pt x="24" y="115"/>
                  <a:pt x="27" y="113"/>
                </a:cubicBezTo>
                <a:cubicBezTo>
                  <a:pt x="29" y="112"/>
                  <a:pt x="30" y="111"/>
                  <a:pt x="32" y="110"/>
                </a:cubicBezTo>
                <a:cubicBezTo>
                  <a:pt x="45" y="103"/>
                  <a:pt x="58" y="96"/>
                  <a:pt x="72" y="89"/>
                </a:cubicBezTo>
                <a:cubicBezTo>
                  <a:pt x="74" y="88"/>
                  <a:pt x="77" y="87"/>
                  <a:pt x="79" y="86"/>
                </a:cubicBezTo>
                <a:cubicBezTo>
                  <a:pt x="85" y="84"/>
                  <a:pt x="90" y="81"/>
                  <a:pt x="96" y="79"/>
                </a:cubicBezTo>
                <a:cubicBezTo>
                  <a:pt x="104" y="75"/>
                  <a:pt x="112" y="73"/>
                  <a:pt x="119" y="67"/>
                </a:cubicBezTo>
                <a:cubicBezTo>
                  <a:pt x="119" y="67"/>
                  <a:pt x="119" y="67"/>
                  <a:pt x="119" y="67"/>
                </a:cubicBezTo>
                <a:cubicBezTo>
                  <a:pt x="119" y="69"/>
                  <a:pt x="119" y="71"/>
                  <a:pt x="119" y="73"/>
                </a:cubicBezTo>
                <a:cubicBezTo>
                  <a:pt x="119" y="73"/>
                  <a:pt x="119" y="73"/>
                  <a:pt x="119" y="73"/>
                </a:cubicBezTo>
                <a:close/>
                <a:moveTo>
                  <a:pt x="94" y="79"/>
                </a:moveTo>
                <a:cubicBezTo>
                  <a:pt x="99" y="77"/>
                  <a:pt x="103" y="75"/>
                  <a:pt x="108" y="73"/>
                </a:cubicBezTo>
                <a:cubicBezTo>
                  <a:pt x="108" y="73"/>
                  <a:pt x="108" y="73"/>
                  <a:pt x="107" y="73"/>
                </a:cubicBezTo>
                <a:cubicBezTo>
                  <a:pt x="103" y="75"/>
                  <a:pt x="98" y="77"/>
                  <a:pt x="94" y="79"/>
                </a:cubicBezTo>
                <a:close/>
                <a:moveTo>
                  <a:pt x="119" y="67"/>
                </a:moveTo>
                <a:cubicBezTo>
                  <a:pt x="119" y="67"/>
                  <a:pt x="119" y="67"/>
                  <a:pt x="119" y="67"/>
                </a:cubicBezTo>
                <a:cubicBezTo>
                  <a:pt x="112" y="71"/>
                  <a:pt x="104" y="74"/>
                  <a:pt x="96" y="77"/>
                </a:cubicBezTo>
                <a:cubicBezTo>
                  <a:pt x="89" y="80"/>
                  <a:pt x="83" y="83"/>
                  <a:pt x="76" y="87"/>
                </a:cubicBezTo>
                <a:cubicBezTo>
                  <a:pt x="66" y="91"/>
                  <a:pt x="55" y="95"/>
                  <a:pt x="45" y="99"/>
                </a:cubicBezTo>
                <a:cubicBezTo>
                  <a:pt x="38" y="102"/>
                  <a:pt x="32" y="105"/>
                  <a:pt x="26" y="108"/>
                </a:cubicBezTo>
                <a:cubicBezTo>
                  <a:pt x="25" y="109"/>
                  <a:pt x="23" y="109"/>
                  <a:pt x="22" y="110"/>
                </a:cubicBezTo>
                <a:cubicBezTo>
                  <a:pt x="23" y="109"/>
                  <a:pt x="25" y="108"/>
                  <a:pt x="27" y="107"/>
                </a:cubicBezTo>
                <a:cubicBezTo>
                  <a:pt x="29" y="105"/>
                  <a:pt x="33" y="104"/>
                  <a:pt x="36" y="102"/>
                </a:cubicBezTo>
                <a:cubicBezTo>
                  <a:pt x="48" y="96"/>
                  <a:pt x="61" y="89"/>
                  <a:pt x="74" y="83"/>
                </a:cubicBezTo>
                <a:cubicBezTo>
                  <a:pt x="88" y="77"/>
                  <a:pt x="103" y="71"/>
                  <a:pt x="117" y="64"/>
                </a:cubicBezTo>
                <a:cubicBezTo>
                  <a:pt x="117" y="64"/>
                  <a:pt x="117" y="64"/>
                  <a:pt x="117" y="64"/>
                </a:cubicBezTo>
                <a:cubicBezTo>
                  <a:pt x="118" y="64"/>
                  <a:pt x="118" y="64"/>
                  <a:pt x="119" y="63"/>
                </a:cubicBezTo>
                <a:cubicBezTo>
                  <a:pt x="119" y="64"/>
                  <a:pt x="119" y="66"/>
                  <a:pt x="119" y="67"/>
                </a:cubicBezTo>
                <a:close/>
                <a:moveTo>
                  <a:pt x="86" y="77"/>
                </a:moveTo>
                <a:cubicBezTo>
                  <a:pt x="89" y="75"/>
                  <a:pt x="92" y="74"/>
                  <a:pt x="95" y="73"/>
                </a:cubicBezTo>
                <a:cubicBezTo>
                  <a:pt x="99" y="71"/>
                  <a:pt x="103" y="69"/>
                  <a:pt x="107" y="68"/>
                </a:cubicBezTo>
                <a:cubicBezTo>
                  <a:pt x="109" y="67"/>
                  <a:pt x="111" y="66"/>
                  <a:pt x="112" y="66"/>
                </a:cubicBezTo>
                <a:cubicBezTo>
                  <a:pt x="112" y="66"/>
                  <a:pt x="112" y="66"/>
                  <a:pt x="112" y="66"/>
                </a:cubicBezTo>
                <a:cubicBezTo>
                  <a:pt x="104" y="70"/>
                  <a:pt x="95" y="73"/>
                  <a:pt x="86" y="77"/>
                </a:cubicBezTo>
                <a:close/>
                <a:moveTo>
                  <a:pt x="74" y="82"/>
                </a:moveTo>
                <a:cubicBezTo>
                  <a:pt x="73" y="82"/>
                  <a:pt x="73" y="82"/>
                  <a:pt x="73" y="82"/>
                </a:cubicBezTo>
                <a:cubicBezTo>
                  <a:pt x="59" y="88"/>
                  <a:pt x="46" y="93"/>
                  <a:pt x="33" y="100"/>
                </a:cubicBezTo>
                <a:cubicBezTo>
                  <a:pt x="29" y="101"/>
                  <a:pt x="25" y="103"/>
                  <a:pt x="22" y="104"/>
                </a:cubicBezTo>
                <a:cubicBezTo>
                  <a:pt x="21" y="105"/>
                  <a:pt x="19" y="105"/>
                  <a:pt x="18" y="106"/>
                </a:cubicBezTo>
                <a:cubicBezTo>
                  <a:pt x="20" y="105"/>
                  <a:pt x="21" y="104"/>
                  <a:pt x="23" y="103"/>
                </a:cubicBezTo>
                <a:cubicBezTo>
                  <a:pt x="29" y="100"/>
                  <a:pt x="35" y="96"/>
                  <a:pt x="42" y="93"/>
                </a:cubicBezTo>
                <a:cubicBezTo>
                  <a:pt x="56" y="85"/>
                  <a:pt x="70" y="79"/>
                  <a:pt x="85" y="73"/>
                </a:cubicBezTo>
                <a:cubicBezTo>
                  <a:pt x="91" y="70"/>
                  <a:pt x="97" y="68"/>
                  <a:pt x="104" y="65"/>
                </a:cubicBezTo>
                <a:cubicBezTo>
                  <a:pt x="107" y="64"/>
                  <a:pt x="110" y="63"/>
                  <a:pt x="113" y="61"/>
                </a:cubicBezTo>
                <a:cubicBezTo>
                  <a:pt x="113" y="61"/>
                  <a:pt x="113" y="60"/>
                  <a:pt x="114" y="60"/>
                </a:cubicBezTo>
                <a:cubicBezTo>
                  <a:pt x="115" y="59"/>
                  <a:pt x="116" y="59"/>
                  <a:pt x="118" y="58"/>
                </a:cubicBezTo>
                <a:cubicBezTo>
                  <a:pt x="118" y="58"/>
                  <a:pt x="118" y="58"/>
                  <a:pt x="118" y="58"/>
                </a:cubicBezTo>
                <a:cubicBezTo>
                  <a:pt x="118" y="59"/>
                  <a:pt x="119" y="61"/>
                  <a:pt x="119" y="63"/>
                </a:cubicBezTo>
                <a:cubicBezTo>
                  <a:pt x="103" y="68"/>
                  <a:pt x="88" y="75"/>
                  <a:pt x="74" y="82"/>
                </a:cubicBezTo>
                <a:close/>
                <a:moveTo>
                  <a:pt x="118" y="57"/>
                </a:moveTo>
                <a:cubicBezTo>
                  <a:pt x="118" y="57"/>
                  <a:pt x="118" y="57"/>
                  <a:pt x="118" y="57"/>
                </a:cubicBezTo>
                <a:cubicBezTo>
                  <a:pt x="116" y="58"/>
                  <a:pt x="115" y="59"/>
                  <a:pt x="113" y="59"/>
                </a:cubicBezTo>
                <a:cubicBezTo>
                  <a:pt x="112" y="60"/>
                  <a:pt x="110" y="60"/>
                  <a:pt x="109" y="61"/>
                </a:cubicBezTo>
                <a:cubicBezTo>
                  <a:pt x="96" y="65"/>
                  <a:pt x="82" y="71"/>
                  <a:pt x="70" y="77"/>
                </a:cubicBezTo>
                <a:cubicBezTo>
                  <a:pt x="56" y="83"/>
                  <a:pt x="43" y="88"/>
                  <a:pt x="29" y="95"/>
                </a:cubicBezTo>
                <a:cubicBezTo>
                  <a:pt x="26" y="96"/>
                  <a:pt x="22" y="98"/>
                  <a:pt x="18" y="99"/>
                </a:cubicBezTo>
                <a:cubicBezTo>
                  <a:pt x="17" y="100"/>
                  <a:pt x="15" y="100"/>
                  <a:pt x="14" y="100"/>
                </a:cubicBezTo>
                <a:cubicBezTo>
                  <a:pt x="16" y="100"/>
                  <a:pt x="17" y="99"/>
                  <a:pt x="18" y="98"/>
                </a:cubicBezTo>
                <a:cubicBezTo>
                  <a:pt x="25" y="94"/>
                  <a:pt x="32" y="91"/>
                  <a:pt x="39" y="88"/>
                </a:cubicBezTo>
                <a:cubicBezTo>
                  <a:pt x="54" y="81"/>
                  <a:pt x="69" y="75"/>
                  <a:pt x="84" y="69"/>
                </a:cubicBezTo>
                <a:cubicBezTo>
                  <a:pt x="91" y="67"/>
                  <a:pt x="98" y="64"/>
                  <a:pt x="104" y="62"/>
                </a:cubicBezTo>
                <a:cubicBezTo>
                  <a:pt x="107" y="61"/>
                  <a:pt x="109" y="60"/>
                  <a:pt x="112" y="59"/>
                </a:cubicBezTo>
                <a:cubicBezTo>
                  <a:pt x="113" y="58"/>
                  <a:pt x="114" y="58"/>
                  <a:pt x="115" y="57"/>
                </a:cubicBezTo>
                <a:cubicBezTo>
                  <a:pt x="116" y="57"/>
                  <a:pt x="117" y="56"/>
                  <a:pt x="117" y="56"/>
                </a:cubicBezTo>
                <a:cubicBezTo>
                  <a:pt x="118" y="56"/>
                  <a:pt x="118" y="57"/>
                  <a:pt x="118" y="57"/>
                </a:cubicBezTo>
                <a:close/>
                <a:moveTo>
                  <a:pt x="22" y="111"/>
                </a:moveTo>
                <a:cubicBezTo>
                  <a:pt x="22" y="111"/>
                  <a:pt x="22" y="111"/>
                  <a:pt x="22" y="111"/>
                </a:cubicBezTo>
                <a:cubicBezTo>
                  <a:pt x="30" y="107"/>
                  <a:pt x="37" y="103"/>
                  <a:pt x="45" y="100"/>
                </a:cubicBezTo>
                <a:cubicBezTo>
                  <a:pt x="51" y="98"/>
                  <a:pt x="56" y="95"/>
                  <a:pt x="62" y="93"/>
                </a:cubicBezTo>
                <a:cubicBezTo>
                  <a:pt x="56" y="96"/>
                  <a:pt x="51" y="99"/>
                  <a:pt x="45" y="102"/>
                </a:cubicBezTo>
                <a:cubicBezTo>
                  <a:pt x="38" y="106"/>
                  <a:pt x="31" y="109"/>
                  <a:pt x="25" y="114"/>
                </a:cubicBezTo>
                <a:cubicBezTo>
                  <a:pt x="24" y="113"/>
                  <a:pt x="23" y="112"/>
                  <a:pt x="22" y="111"/>
                </a:cubicBezTo>
                <a:close/>
                <a:moveTo>
                  <a:pt x="35" y="121"/>
                </a:moveTo>
                <a:cubicBezTo>
                  <a:pt x="41" y="120"/>
                  <a:pt x="46" y="116"/>
                  <a:pt x="51" y="113"/>
                </a:cubicBezTo>
                <a:cubicBezTo>
                  <a:pt x="59" y="110"/>
                  <a:pt x="67" y="106"/>
                  <a:pt x="76" y="103"/>
                </a:cubicBezTo>
                <a:cubicBezTo>
                  <a:pt x="70" y="106"/>
                  <a:pt x="65" y="109"/>
                  <a:pt x="59" y="112"/>
                </a:cubicBezTo>
                <a:cubicBezTo>
                  <a:pt x="57" y="113"/>
                  <a:pt x="54" y="115"/>
                  <a:pt x="52" y="117"/>
                </a:cubicBezTo>
                <a:cubicBezTo>
                  <a:pt x="48" y="119"/>
                  <a:pt x="45" y="121"/>
                  <a:pt x="41" y="123"/>
                </a:cubicBezTo>
                <a:cubicBezTo>
                  <a:pt x="41" y="123"/>
                  <a:pt x="41" y="123"/>
                  <a:pt x="41" y="123"/>
                </a:cubicBezTo>
                <a:cubicBezTo>
                  <a:pt x="41" y="123"/>
                  <a:pt x="41" y="123"/>
                  <a:pt x="41" y="123"/>
                </a:cubicBezTo>
                <a:cubicBezTo>
                  <a:pt x="39" y="123"/>
                  <a:pt x="37" y="122"/>
                  <a:pt x="35" y="121"/>
                </a:cubicBezTo>
                <a:close/>
                <a:moveTo>
                  <a:pt x="43" y="123"/>
                </a:moveTo>
                <a:cubicBezTo>
                  <a:pt x="50" y="121"/>
                  <a:pt x="57" y="117"/>
                  <a:pt x="65" y="114"/>
                </a:cubicBezTo>
                <a:cubicBezTo>
                  <a:pt x="71" y="111"/>
                  <a:pt x="77" y="108"/>
                  <a:pt x="83" y="106"/>
                </a:cubicBezTo>
                <a:cubicBezTo>
                  <a:pt x="78" y="109"/>
                  <a:pt x="73" y="111"/>
                  <a:pt x="68" y="114"/>
                </a:cubicBezTo>
                <a:cubicBezTo>
                  <a:pt x="66" y="116"/>
                  <a:pt x="63" y="118"/>
                  <a:pt x="61" y="120"/>
                </a:cubicBezTo>
                <a:cubicBezTo>
                  <a:pt x="59" y="120"/>
                  <a:pt x="58" y="121"/>
                  <a:pt x="56" y="122"/>
                </a:cubicBezTo>
                <a:cubicBezTo>
                  <a:pt x="52" y="123"/>
                  <a:pt x="47" y="124"/>
                  <a:pt x="43" y="123"/>
                </a:cubicBezTo>
                <a:close/>
                <a:moveTo>
                  <a:pt x="115" y="97"/>
                </a:moveTo>
                <a:cubicBezTo>
                  <a:pt x="115" y="98"/>
                  <a:pt x="115" y="100"/>
                  <a:pt x="114" y="101"/>
                </a:cubicBezTo>
                <a:cubicBezTo>
                  <a:pt x="112" y="102"/>
                  <a:pt x="110" y="103"/>
                  <a:pt x="108" y="104"/>
                </a:cubicBezTo>
                <a:cubicBezTo>
                  <a:pt x="100" y="108"/>
                  <a:pt x="93" y="111"/>
                  <a:pt x="86" y="115"/>
                </a:cubicBezTo>
                <a:cubicBezTo>
                  <a:pt x="81" y="117"/>
                  <a:pt x="77" y="119"/>
                  <a:pt x="73" y="121"/>
                </a:cubicBezTo>
                <a:cubicBezTo>
                  <a:pt x="69" y="123"/>
                  <a:pt x="75" y="120"/>
                  <a:pt x="75" y="120"/>
                </a:cubicBezTo>
                <a:cubicBezTo>
                  <a:pt x="77" y="118"/>
                  <a:pt x="79" y="117"/>
                  <a:pt x="81" y="116"/>
                </a:cubicBezTo>
                <a:cubicBezTo>
                  <a:pt x="87" y="113"/>
                  <a:pt x="92" y="110"/>
                  <a:pt x="98" y="107"/>
                </a:cubicBezTo>
                <a:cubicBezTo>
                  <a:pt x="104" y="104"/>
                  <a:pt x="110" y="101"/>
                  <a:pt x="115" y="97"/>
                </a:cubicBezTo>
                <a:close/>
                <a:moveTo>
                  <a:pt x="108" y="112"/>
                </a:moveTo>
                <a:cubicBezTo>
                  <a:pt x="108" y="112"/>
                  <a:pt x="108" y="112"/>
                  <a:pt x="108" y="112"/>
                </a:cubicBezTo>
                <a:cubicBezTo>
                  <a:pt x="103" y="114"/>
                  <a:pt x="99" y="117"/>
                  <a:pt x="94" y="120"/>
                </a:cubicBezTo>
                <a:cubicBezTo>
                  <a:pt x="92" y="122"/>
                  <a:pt x="90" y="123"/>
                  <a:pt x="88" y="124"/>
                </a:cubicBezTo>
                <a:cubicBezTo>
                  <a:pt x="86" y="125"/>
                  <a:pt x="85" y="125"/>
                  <a:pt x="83" y="126"/>
                </a:cubicBezTo>
                <a:cubicBezTo>
                  <a:pt x="83" y="126"/>
                  <a:pt x="83" y="126"/>
                  <a:pt x="83" y="126"/>
                </a:cubicBezTo>
                <a:cubicBezTo>
                  <a:pt x="83" y="126"/>
                  <a:pt x="83" y="126"/>
                  <a:pt x="83" y="126"/>
                </a:cubicBezTo>
                <a:cubicBezTo>
                  <a:pt x="83" y="126"/>
                  <a:pt x="86" y="124"/>
                  <a:pt x="87" y="124"/>
                </a:cubicBezTo>
                <a:cubicBezTo>
                  <a:pt x="95" y="118"/>
                  <a:pt x="104" y="113"/>
                  <a:pt x="111" y="107"/>
                </a:cubicBezTo>
                <a:cubicBezTo>
                  <a:pt x="111" y="108"/>
                  <a:pt x="110" y="110"/>
                  <a:pt x="108" y="112"/>
                </a:cubicBezTo>
                <a:close/>
                <a:moveTo>
                  <a:pt x="77" y="125"/>
                </a:moveTo>
                <a:cubicBezTo>
                  <a:pt x="82" y="124"/>
                  <a:pt x="87" y="121"/>
                  <a:pt x="91" y="118"/>
                </a:cubicBezTo>
                <a:cubicBezTo>
                  <a:pt x="95" y="116"/>
                  <a:pt x="100" y="114"/>
                  <a:pt x="104" y="111"/>
                </a:cubicBezTo>
                <a:cubicBezTo>
                  <a:pt x="102" y="113"/>
                  <a:pt x="99" y="115"/>
                  <a:pt x="97" y="117"/>
                </a:cubicBezTo>
                <a:cubicBezTo>
                  <a:pt x="92" y="120"/>
                  <a:pt x="87" y="122"/>
                  <a:pt x="82" y="126"/>
                </a:cubicBezTo>
                <a:cubicBezTo>
                  <a:pt x="81" y="126"/>
                  <a:pt x="79" y="125"/>
                  <a:pt x="77" y="125"/>
                </a:cubicBezTo>
                <a:close/>
                <a:moveTo>
                  <a:pt x="71" y="123"/>
                </a:moveTo>
                <a:cubicBezTo>
                  <a:pt x="82" y="118"/>
                  <a:pt x="92" y="113"/>
                  <a:pt x="103" y="108"/>
                </a:cubicBezTo>
                <a:cubicBezTo>
                  <a:pt x="101" y="109"/>
                  <a:pt x="99" y="110"/>
                  <a:pt x="97" y="111"/>
                </a:cubicBezTo>
                <a:cubicBezTo>
                  <a:pt x="90" y="115"/>
                  <a:pt x="83" y="120"/>
                  <a:pt x="76" y="125"/>
                </a:cubicBezTo>
                <a:cubicBezTo>
                  <a:pt x="74" y="124"/>
                  <a:pt x="73" y="124"/>
                  <a:pt x="71" y="123"/>
                </a:cubicBezTo>
                <a:close/>
                <a:moveTo>
                  <a:pt x="111" y="106"/>
                </a:moveTo>
                <a:cubicBezTo>
                  <a:pt x="104" y="111"/>
                  <a:pt x="96" y="115"/>
                  <a:pt x="88" y="119"/>
                </a:cubicBezTo>
                <a:cubicBezTo>
                  <a:pt x="85" y="121"/>
                  <a:pt x="79" y="123"/>
                  <a:pt x="77" y="125"/>
                </a:cubicBezTo>
                <a:cubicBezTo>
                  <a:pt x="82" y="122"/>
                  <a:pt x="87" y="118"/>
                  <a:pt x="91" y="115"/>
                </a:cubicBezTo>
                <a:cubicBezTo>
                  <a:pt x="96" y="113"/>
                  <a:pt x="100" y="111"/>
                  <a:pt x="104" y="108"/>
                </a:cubicBezTo>
                <a:cubicBezTo>
                  <a:pt x="105" y="107"/>
                  <a:pt x="107" y="106"/>
                  <a:pt x="109" y="105"/>
                </a:cubicBezTo>
                <a:cubicBezTo>
                  <a:pt x="109" y="105"/>
                  <a:pt x="109" y="104"/>
                  <a:pt x="109" y="104"/>
                </a:cubicBezTo>
                <a:cubicBezTo>
                  <a:pt x="111" y="103"/>
                  <a:pt x="112" y="103"/>
                  <a:pt x="114" y="102"/>
                </a:cubicBezTo>
                <a:cubicBezTo>
                  <a:pt x="113" y="103"/>
                  <a:pt x="112" y="105"/>
                  <a:pt x="112" y="106"/>
                </a:cubicBezTo>
                <a:cubicBezTo>
                  <a:pt x="112" y="106"/>
                  <a:pt x="112" y="106"/>
                  <a:pt x="111" y="106"/>
                </a:cubicBezTo>
                <a:close/>
                <a:moveTo>
                  <a:pt x="70" y="123"/>
                </a:moveTo>
                <a:cubicBezTo>
                  <a:pt x="69" y="122"/>
                  <a:pt x="67" y="121"/>
                  <a:pt x="66" y="121"/>
                </a:cubicBezTo>
                <a:cubicBezTo>
                  <a:pt x="73" y="118"/>
                  <a:pt x="79" y="115"/>
                  <a:pt x="85" y="113"/>
                </a:cubicBezTo>
                <a:cubicBezTo>
                  <a:pt x="80" y="116"/>
                  <a:pt x="75" y="119"/>
                  <a:pt x="70" y="123"/>
                </a:cubicBezTo>
                <a:close/>
                <a:moveTo>
                  <a:pt x="85" y="126"/>
                </a:moveTo>
                <a:cubicBezTo>
                  <a:pt x="91" y="123"/>
                  <a:pt x="97" y="119"/>
                  <a:pt x="103" y="116"/>
                </a:cubicBezTo>
                <a:cubicBezTo>
                  <a:pt x="104" y="115"/>
                  <a:pt x="105" y="115"/>
                  <a:pt x="106" y="114"/>
                </a:cubicBezTo>
                <a:cubicBezTo>
                  <a:pt x="107" y="113"/>
                  <a:pt x="107" y="113"/>
                  <a:pt x="107" y="114"/>
                </a:cubicBezTo>
                <a:cubicBezTo>
                  <a:pt x="106" y="115"/>
                  <a:pt x="104" y="116"/>
                  <a:pt x="103" y="117"/>
                </a:cubicBezTo>
                <a:cubicBezTo>
                  <a:pt x="100" y="120"/>
                  <a:pt x="97" y="122"/>
                  <a:pt x="93" y="124"/>
                </a:cubicBezTo>
                <a:cubicBezTo>
                  <a:pt x="93" y="124"/>
                  <a:pt x="93" y="124"/>
                  <a:pt x="93" y="125"/>
                </a:cubicBezTo>
                <a:cubicBezTo>
                  <a:pt x="91" y="125"/>
                  <a:pt x="88" y="126"/>
                  <a:pt x="85" y="126"/>
                </a:cubicBezTo>
                <a:close/>
                <a:moveTo>
                  <a:pt x="95" y="124"/>
                </a:moveTo>
                <a:cubicBezTo>
                  <a:pt x="98" y="122"/>
                  <a:pt x="100" y="121"/>
                  <a:pt x="102" y="119"/>
                </a:cubicBezTo>
                <a:cubicBezTo>
                  <a:pt x="102" y="120"/>
                  <a:pt x="101" y="120"/>
                  <a:pt x="100" y="121"/>
                </a:cubicBezTo>
                <a:cubicBezTo>
                  <a:pt x="99" y="122"/>
                  <a:pt x="97" y="123"/>
                  <a:pt x="95" y="124"/>
                </a:cubicBezTo>
                <a:close/>
                <a:moveTo>
                  <a:pt x="116" y="96"/>
                </a:moveTo>
                <a:cubicBezTo>
                  <a:pt x="116" y="96"/>
                  <a:pt x="115" y="96"/>
                  <a:pt x="115" y="96"/>
                </a:cubicBezTo>
                <a:cubicBezTo>
                  <a:pt x="115" y="97"/>
                  <a:pt x="114" y="97"/>
                  <a:pt x="114" y="97"/>
                </a:cubicBezTo>
                <a:cubicBezTo>
                  <a:pt x="114" y="97"/>
                  <a:pt x="113" y="97"/>
                  <a:pt x="113" y="98"/>
                </a:cubicBezTo>
                <a:cubicBezTo>
                  <a:pt x="107" y="101"/>
                  <a:pt x="100" y="104"/>
                  <a:pt x="93" y="108"/>
                </a:cubicBezTo>
                <a:cubicBezTo>
                  <a:pt x="84" y="112"/>
                  <a:pt x="75" y="117"/>
                  <a:pt x="65" y="120"/>
                </a:cubicBezTo>
                <a:cubicBezTo>
                  <a:pt x="65" y="120"/>
                  <a:pt x="65" y="120"/>
                  <a:pt x="65" y="120"/>
                </a:cubicBezTo>
                <a:cubicBezTo>
                  <a:pt x="64" y="119"/>
                  <a:pt x="63" y="120"/>
                  <a:pt x="63" y="120"/>
                </a:cubicBezTo>
                <a:cubicBezTo>
                  <a:pt x="63" y="120"/>
                  <a:pt x="63" y="120"/>
                  <a:pt x="63" y="120"/>
                </a:cubicBezTo>
                <a:cubicBezTo>
                  <a:pt x="62" y="120"/>
                  <a:pt x="62" y="120"/>
                  <a:pt x="61" y="121"/>
                </a:cubicBezTo>
                <a:cubicBezTo>
                  <a:pt x="61" y="121"/>
                  <a:pt x="61" y="121"/>
                  <a:pt x="61" y="121"/>
                </a:cubicBezTo>
                <a:cubicBezTo>
                  <a:pt x="61" y="121"/>
                  <a:pt x="60" y="121"/>
                  <a:pt x="59" y="122"/>
                </a:cubicBezTo>
                <a:cubicBezTo>
                  <a:pt x="59" y="121"/>
                  <a:pt x="59" y="121"/>
                  <a:pt x="60" y="121"/>
                </a:cubicBezTo>
                <a:cubicBezTo>
                  <a:pt x="60" y="121"/>
                  <a:pt x="60" y="121"/>
                  <a:pt x="60" y="121"/>
                </a:cubicBezTo>
                <a:cubicBezTo>
                  <a:pt x="62" y="120"/>
                  <a:pt x="65" y="118"/>
                  <a:pt x="67" y="117"/>
                </a:cubicBezTo>
                <a:cubicBezTo>
                  <a:pt x="71" y="114"/>
                  <a:pt x="76" y="113"/>
                  <a:pt x="80" y="111"/>
                </a:cubicBezTo>
                <a:cubicBezTo>
                  <a:pt x="84" y="109"/>
                  <a:pt x="89" y="106"/>
                  <a:pt x="93" y="104"/>
                </a:cubicBezTo>
                <a:cubicBezTo>
                  <a:pt x="101" y="99"/>
                  <a:pt x="109" y="95"/>
                  <a:pt x="117" y="92"/>
                </a:cubicBezTo>
                <a:cubicBezTo>
                  <a:pt x="117" y="92"/>
                  <a:pt x="117" y="93"/>
                  <a:pt x="117" y="93"/>
                </a:cubicBezTo>
                <a:cubicBezTo>
                  <a:pt x="116" y="94"/>
                  <a:pt x="116" y="95"/>
                  <a:pt x="116" y="96"/>
                </a:cubicBezTo>
                <a:close/>
                <a:moveTo>
                  <a:pt x="115" y="49"/>
                </a:moveTo>
                <a:cubicBezTo>
                  <a:pt x="106" y="54"/>
                  <a:pt x="97" y="57"/>
                  <a:pt x="87" y="61"/>
                </a:cubicBezTo>
                <a:cubicBezTo>
                  <a:pt x="85" y="62"/>
                  <a:pt x="82" y="63"/>
                  <a:pt x="79" y="64"/>
                </a:cubicBezTo>
                <a:cubicBezTo>
                  <a:pt x="76" y="65"/>
                  <a:pt x="73" y="66"/>
                  <a:pt x="70" y="67"/>
                </a:cubicBezTo>
                <a:cubicBezTo>
                  <a:pt x="57" y="72"/>
                  <a:pt x="44" y="78"/>
                  <a:pt x="31" y="83"/>
                </a:cubicBezTo>
                <a:cubicBezTo>
                  <a:pt x="24" y="86"/>
                  <a:pt x="17" y="89"/>
                  <a:pt x="12" y="92"/>
                </a:cubicBezTo>
                <a:cubicBezTo>
                  <a:pt x="19" y="88"/>
                  <a:pt x="26" y="85"/>
                  <a:pt x="33" y="82"/>
                </a:cubicBezTo>
                <a:cubicBezTo>
                  <a:pt x="40" y="79"/>
                  <a:pt x="47" y="75"/>
                  <a:pt x="54" y="72"/>
                </a:cubicBezTo>
                <a:cubicBezTo>
                  <a:pt x="62" y="69"/>
                  <a:pt x="70" y="66"/>
                  <a:pt x="78" y="62"/>
                </a:cubicBezTo>
                <a:cubicBezTo>
                  <a:pt x="85" y="59"/>
                  <a:pt x="93" y="55"/>
                  <a:pt x="100" y="52"/>
                </a:cubicBezTo>
                <a:cubicBezTo>
                  <a:pt x="101" y="51"/>
                  <a:pt x="102" y="51"/>
                  <a:pt x="103" y="50"/>
                </a:cubicBezTo>
                <a:cubicBezTo>
                  <a:pt x="107" y="49"/>
                  <a:pt x="110" y="47"/>
                  <a:pt x="113" y="45"/>
                </a:cubicBezTo>
                <a:cubicBezTo>
                  <a:pt x="114" y="46"/>
                  <a:pt x="115" y="48"/>
                  <a:pt x="115" y="49"/>
                </a:cubicBezTo>
                <a:close/>
                <a:moveTo>
                  <a:pt x="109" y="37"/>
                </a:moveTo>
                <a:cubicBezTo>
                  <a:pt x="81" y="49"/>
                  <a:pt x="53" y="61"/>
                  <a:pt x="25" y="74"/>
                </a:cubicBezTo>
                <a:cubicBezTo>
                  <a:pt x="19" y="77"/>
                  <a:pt x="13" y="81"/>
                  <a:pt x="7" y="82"/>
                </a:cubicBezTo>
                <a:cubicBezTo>
                  <a:pt x="7" y="82"/>
                  <a:pt x="7" y="82"/>
                  <a:pt x="7" y="82"/>
                </a:cubicBezTo>
                <a:cubicBezTo>
                  <a:pt x="8" y="82"/>
                  <a:pt x="9" y="80"/>
                  <a:pt x="10" y="80"/>
                </a:cubicBezTo>
                <a:cubicBezTo>
                  <a:pt x="11" y="79"/>
                  <a:pt x="13" y="78"/>
                  <a:pt x="14" y="78"/>
                </a:cubicBezTo>
                <a:cubicBezTo>
                  <a:pt x="18" y="76"/>
                  <a:pt x="21" y="74"/>
                  <a:pt x="24" y="72"/>
                </a:cubicBezTo>
                <a:cubicBezTo>
                  <a:pt x="38" y="65"/>
                  <a:pt x="52" y="58"/>
                  <a:pt x="66" y="52"/>
                </a:cubicBezTo>
                <a:cubicBezTo>
                  <a:pt x="67" y="52"/>
                  <a:pt x="68" y="51"/>
                  <a:pt x="68" y="51"/>
                </a:cubicBezTo>
                <a:cubicBezTo>
                  <a:pt x="77" y="48"/>
                  <a:pt x="85" y="44"/>
                  <a:pt x="94" y="41"/>
                </a:cubicBezTo>
                <a:cubicBezTo>
                  <a:pt x="95" y="40"/>
                  <a:pt x="97" y="40"/>
                  <a:pt x="98" y="39"/>
                </a:cubicBezTo>
                <a:cubicBezTo>
                  <a:pt x="99" y="39"/>
                  <a:pt x="100" y="38"/>
                  <a:pt x="101" y="38"/>
                </a:cubicBezTo>
                <a:cubicBezTo>
                  <a:pt x="101" y="37"/>
                  <a:pt x="102" y="37"/>
                  <a:pt x="102" y="37"/>
                </a:cubicBezTo>
                <a:cubicBezTo>
                  <a:pt x="104" y="36"/>
                  <a:pt x="105" y="36"/>
                  <a:pt x="106" y="35"/>
                </a:cubicBezTo>
                <a:cubicBezTo>
                  <a:pt x="107" y="36"/>
                  <a:pt x="108" y="36"/>
                  <a:pt x="109" y="37"/>
                </a:cubicBezTo>
                <a:close/>
                <a:moveTo>
                  <a:pt x="103" y="32"/>
                </a:moveTo>
                <a:cubicBezTo>
                  <a:pt x="99" y="33"/>
                  <a:pt x="96" y="35"/>
                  <a:pt x="92" y="36"/>
                </a:cubicBezTo>
                <a:cubicBezTo>
                  <a:pt x="91" y="37"/>
                  <a:pt x="90" y="37"/>
                  <a:pt x="89" y="38"/>
                </a:cubicBezTo>
                <a:cubicBezTo>
                  <a:pt x="83" y="40"/>
                  <a:pt x="78" y="42"/>
                  <a:pt x="72" y="44"/>
                </a:cubicBezTo>
                <a:cubicBezTo>
                  <a:pt x="60" y="48"/>
                  <a:pt x="49" y="54"/>
                  <a:pt x="37" y="58"/>
                </a:cubicBezTo>
                <a:cubicBezTo>
                  <a:pt x="32" y="60"/>
                  <a:pt x="27" y="62"/>
                  <a:pt x="22" y="65"/>
                </a:cubicBezTo>
                <a:cubicBezTo>
                  <a:pt x="17" y="68"/>
                  <a:pt x="12" y="71"/>
                  <a:pt x="7" y="73"/>
                </a:cubicBezTo>
                <a:cubicBezTo>
                  <a:pt x="3" y="74"/>
                  <a:pt x="9" y="72"/>
                  <a:pt x="10" y="71"/>
                </a:cubicBezTo>
                <a:cubicBezTo>
                  <a:pt x="13" y="70"/>
                  <a:pt x="15" y="68"/>
                  <a:pt x="18" y="67"/>
                </a:cubicBezTo>
                <a:cubicBezTo>
                  <a:pt x="23" y="63"/>
                  <a:pt x="28" y="60"/>
                  <a:pt x="34" y="57"/>
                </a:cubicBezTo>
                <a:cubicBezTo>
                  <a:pt x="45" y="52"/>
                  <a:pt x="56" y="47"/>
                  <a:pt x="67" y="42"/>
                </a:cubicBezTo>
                <a:cubicBezTo>
                  <a:pt x="73" y="39"/>
                  <a:pt x="79" y="36"/>
                  <a:pt x="85" y="34"/>
                </a:cubicBezTo>
                <a:cubicBezTo>
                  <a:pt x="89" y="32"/>
                  <a:pt x="93" y="31"/>
                  <a:pt x="97" y="28"/>
                </a:cubicBezTo>
                <a:cubicBezTo>
                  <a:pt x="98" y="29"/>
                  <a:pt x="99" y="29"/>
                  <a:pt x="100" y="29"/>
                </a:cubicBezTo>
                <a:cubicBezTo>
                  <a:pt x="101" y="30"/>
                  <a:pt x="102" y="31"/>
                  <a:pt x="103" y="32"/>
                </a:cubicBezTo>
                <a:close/>
                <a:moveTo>
                  <a:pt x="74" y="21"/>
                </a:moveTo>
                <a:cubicBezTo>
                  <a:pt x="72" y="21"/>
                  <a:pt x="71" y="22"/>
                  <a:pt x="70" y="22"/>
                </a:cubicBezTo>
                <a:cubicBezTo>
                  <a:pt x="70" y="22"/>
                  <a:pt x="70" y="21"/>
                  <a:pt x="70" y="20"/>
                </a:cubicBezTo>
                <a:cubicBezTo>
                  <a:pt x="71" y="20"/>
                  <a:pt x="72" y="20"/>
                  <a:pt x="74" y="21"/>
                </a:cubicBezTo>
                <a:close/>
                <a:moveTo>
                  <a:pt x="66" y="20"/>
                </a:moveTo>
                <a:cubicBezTo>
                  <a:pt x="66" y="20"/>
                  <a:pt x="65" y="20"/>
                  <a:pt x="65" y="20"/>
                </a:cubicBezTo>
                <a:cubicBezTo>
                  <a:pt x="48" y="28"/>
                  <a:pt x="30" y="38"/>
                  <a:pt x="13" y="48"/>
                </a:cubicBezTo>
                <a:cubicBezTo>
                  <a:pt x="13" y="48"/>
                  <a:pt x="11" y="49"/>
                  <a:pt x="10" y="50"/>
                </a:cubicBezTo>
                <a:cubicBezTo>
                  <a:pt x="10" y="49"/>
                  <a:pt x="10" y="49"/>
                  <a:pt x="10" y="49"/>
                </a:cubicBezTo>
                <a:cubicBezTo>
                  <a:pt x="11" y="49"/>
                  <a:pt x="11" y="49"/>
                  <a:pt x="11" y="49"/>
                </a:cubicBezTo>
                <a:cubicBezTo>
                  <a:pt x="14" y="47"/>
                  <a:pt x="16" y="46"/>
                  <a:pt x="18" y="44"/>
                </a:cubicBezTo>
                <a:cubicBezTo>
                  <a:pt x="23" y="41"/>
                  <a:pt x="27" y="39"/>
                  <a:pt x="32" y="36"/>
                </a:cubicBezTo>
                <a:cubicBezTo>
                  <a:pt x="42" y="31"/>
                  <a:pt x="52" y="25"/>
                  <a:pt x="62" y="20"/>
                </a:cubicBezTo>
                <a:cubicBezTo>
                  <a:pt x="63" y="20"/>
                  <a:pt x="64" y="20"/>
                  <a:pt x="66" y="20"/>
                </a:cubicBezTo>
                <a:close/>
                <a:moveTo>
                  <a:pt x="38" y="25"/>
                </a:moveTo>
                <a:cubicBezTo>
                  <a:pt x="41" y="24"/>
                  <a:pt x="44" y="23"/>
                  <a:pt x="47" y="22"/>
                </a:cubicBezTo>
                <a:cubicBezTo>
                  <a:pt x="44" y="23"/>
                  <a:pt x="42" y="25"/>
                  <a:pt x="39" y="26"/>
                </a:cubicBezTo>
                <a:cubicBezTo>
                  <a:pt x="33" y="29"/>
                  <a:pt x="26" y="33"/>
                  <a:pt x="20" y="36"/>
                </a:cubicBezTo>
                <a:cubicBezTo>
                  <a:pt x="25" y="31"/>
                  <a:pt x="31" y="28"/>
                  <a:pt x="38" y="25"/>
                </a:cubicBezTo>
                <a:close/>
                <a:moveTo>
                  <a:pt x="19" y="37"/>
                </a:moveTo>
                <a:cubicBezTo>
                  <a:pt x="19" y="37"/>
                  <a:pt x="19" y="37"/>
                  <a:pt x="19" y="37"/>
                </a:cubicBezTo>
                <a:cubicBezTo>
                  <a:pt x="26" y="34"/>
                  <a:pt x="33" y="30"/>
                  <a:pt x="40" y="27"/>
                </a:cubicBezTo>
                <a:cubicBezTo>
                  <a:pt x="43" y="25"/>
                  <a:pt x="46" y="23"/>
                  <a:pt x="49" y="22"/>
                </a:cubicBezTo>
                <a:cubicBezTo>
                  <a:pt x="50" y="22"/>
                  <a:pt x="51" y="21"/>
                  <a:pt x="52" y="21"/>
                </a:cubicBezTo>
                <a:cubicBezTo>
                  <a:pt x="52" y="21"/>
                  <a:pt x="52" y="21"/>
                  <a:pt x="52" y="21"/>
                </a:cubicBezTo>
                <a:cubicBezTo>
                  <a:pt x="51" y="22"/>
                  <a:pt x="49" y="23"/>
                  <a:pt x="47" y="24"/>
                </a:cubicBezTo>
                <a:cubicBezTo>
                  <a:pt x="37" y="29"/>
                  <a:pt x="26" y="34"/>
                  <a:pt x="16" y="40"/>
                </a:cubicBezTo>
                <a:cubicBezTo>
                  <a:pt x="17" y="39"/>
                  <a:pt x="18" y="38"/>
                  <a:pt x="19" y="37"/>
                </a:cubicBezTo>
                <a:close/>
                <a:moveTo>
                  <a:pt x="7" y="85"/>
                </a:moveTo>
                <a:cubicBezTo>
                  <a:pt x="19" y="79"/>
                  <a:pt x="31" y="76"/>
                  <a:pt x="43" y="71"/>
                </a:cubicBezTo>
                <a:cubicBezTo>
                  <a:pt x="48" y="68"/>
                  <a:pt x="54" y="65"/>
                  <a:pt x="59" y="63"/>
                </a:cubicBezTo>
                <a:cubicBezTo>
                  <a:pt x="46" y="70"/>
                  <a:pt x="33" y="77"/>
                  <a:pt x="20" y="83"/>
                </a:cubicBezTo>
                <a:cubicBezTo>
                  <a:pt x="19" y="84"/>
                  <a:pt x="18" y="84"/>
                  <a:pt x="17" y="85"/>
                </a:cubicBezTo>
                <a:cubicBezTo>
                  <a:pt x="14" y="86"/>
                  <a:pt x="11" y="88"/>
                  <a:pt x="9" y="89"/>
                </a:cubicBezTo>
                <a:cubicBezTo>
                  <a:pt x="8" y="88"/>
                  <a:pt x="8" y="87"/>
                  <a:pt x="7"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83"/>
          <p:cNvSpPr>
            <a:spLocks noEditPoints="1"/>
          </p:cNvSpPr>
          <p:nvPr/>
        </p:nvSpPr>
        <p:spPr bwMode="auto">
          <a:xfrm>
            <a:off x="3292475" y="1725613"/>
            <a:ext cx="468313" cy="498475"/>
          </a:xfrm>
          <a:custGeom>
            <a:avLst/>
            <a:gdLst>
              <a:gd name="T0" fmla="*/ 66 w 125"/>
              <a:gd name="T1" fmla="*/ 127 h 133"/>
              <a:gd name="T2" fmla="*/ 12 w 125"/>
              <a:gd name="T3" fmla="*/ 41 h 133"/>
              <a:gd name="T4" fmla="*/ 37 w 125"/>
              <a:gd name="T5" fmla="*/ 92 h 133"/>
              <a:gd name="T6" fmla="*/ 15 w 125"/>
              <a:gd name="T7" fmla="*/ 101 h 133"/>
              <a:gd name="T8" fmla="*/ 10 w 125"/>
              <a:gd name="T9" fmla="*/ 93 h 133"/>
              <a:gd name="T10" fmla="*/ 10 w 125"/>
              <a:gd name="T11" fmla="*/ 93 h 133"/>
              <a:gd name="T12" fmla="*/ 10 w 125"/>
              <a:gd name="T13" fmla="*/ 93 h 133"/>
              <a:gd name="T14" fmla="*/ 60 w 125"/>
              <a:gd name="T15" fmla="*/ 20 h 133"/>
              <a:gd name="T16" fmla="*/ 51 w 125"/>
              <a:gd name="T17" fmla="*/ 28 h 133"/>
              <a:gd name="T18" fmla="*/ 75 w 125"/>
              <a:gd name="T19" fmla="*/ 21 h 133"/>
              <a:gd name="T20" fmla="*/ 85 w 125"/>
              <a:gd name="T21" fmla="*/ 28 h 133"/>
              <a:gd name="T22" fmla="*/ 81 w 125"/>
              <a:gd name="T23" fmla="*/ 35 h 133"/>
              <a:gd name="T24" fmla="*/ 58 w 125"/>
              <a:gd name="T25" fmla="*/ 31 h 133"/>
              <a:gd name="T26" fmla="*/ 39 w 125"/>
              <a:gd name="T27" fmla="*/ 42 h 133"/>
              <a:gd name="T28" fmla="*/ 69 w 125"/>
              <a:gd name="T29" fmla="*/ 30 h 133"/>
              <a:gd name="T30" fmla="*/ 69 w 125"/>
              <a:gd name="T31" fmla="*/ 24 h 133"/>
              <a:gd name="T32" fmla="*/ 55 w 125"/>
              <a:gd name="T33" fmla="*/ 30 h 133"/>
              <a:gd name="T34" fmla="*/ 18 w 125"/>
              <a:gd name="T35" fmla="*/ 47 h 133"/>
              <a:gd name="T36" fmla="*/ 7 w 125"/>
              <a:gd name="T37" fmla="*/ 59 h 133"/>
              <a:gd name="T38" fmla="*/ 6 w 125"/>
              <a:gd name="T39" fmla="*/ 65 h 133"/>
              <a:gd name="T40" fmla="*/ 24 w 125"/>
              <a:gd name="T41" fmla="*/ 60 h 133"/>
              <a:gd name="T42" fmla="*/ 92 w 125"/>
              <a:gd name="T43" fmla="*/ 41 h 133"/>
              <a:gd name="T44" fmla="*/ 29 w 125"/>
              <a:gd name="T45" fmla="*/ 65 h 133"/>
              <a:gd name="T46" fmla="*/ 55 w 125"/>
              <a:gd name="T47" fmla="*/ 57 h 133"/>
              <a:gd name="T48" fmla="*/ 111 w 125"/>
              <a:gd name="T49" fmla="*/ 40 h 133"/>
              <a:gd name="T50" fmla="*/ 101 w 125"/>
              <a:gd name="T51" fmla="*/ 45 h 133"/>
              <a:gd name="T52" fmla="*/ 54 w 125"/>
              <a:gd name="T53" fmla="*/ 70 h 133"/>
              <a:gd name="T54" fmla="*/ 114 w 125"/>
              <a:gd name="T55" fmla="*/ 51 h 133"/>
              <a:gd name="T56" fmla="*/ 67 w 125"/>
              <a:gd name="T57" fmla="*/ 75 h 133"/>
              <a:gd name="T58" fmla="*/ 66 w 125"/>
              <a:gd name="T59" fmla="*/ 117 h 133"/>
              <a:gd name="T60" fmla="*/ 108 w 125"/>
              <a:gd name="T61" fmla="*/ 94 h 133"/>
              <a:gd name="T62" fmla="*/ 79 w 125"/>
              <a:gd name="T63" fmla="*/ 107 h 133"/>
              <a:gd name="T64" fmla="*/ 118 w 125"/>
              <a:gd name="T65" fmla="*/ 89 h 133"/>
              <a:gd name="T66" fmla="*/ 78 w 125"/>
              <a:gd name="T67" fmla="*/ 98 h 133"/>
              <a:gd name="T68" fmla="*/ 33 w 125"/>
              <a:gd name="T69" fmla="*/ 121 h 133"/>
              <a:gd name="T70" fmla="*/ 26 w 125"/>
              <a:gd name="T71" fmla="*/ 115 h 133"/>
              <a:gd name="T72" fmla="*/ 102 w 125"/>
              <a:gd name="T73" fmla="*/ 87 h 133"/>
              <a:gd name="T74" fmla="*/ 81 w 125"/>
              <a:gd name="T75" fmla="*/ 93 h 133"/>
              <a:gd name="T76" fmla="*/ 98 w 125"/>
              <a:gd name="T77" fmla="*/ 83 h 133"/>
              <a:gd name="T78" fmla="*/ 119 w 125"/>
              <a:gd name="T79" fmla="*/ 68 h 133"/>
              <a:gd name="T80" fmla="*/ 76 w 125"/>
              <a:gd name="T81" fmla="*/ 87 h 133"/>
              <a:gd name="T82" fmla="*/ 119 w 125"/>
              <a:gd name="T83" fmla="*/ 67 h 133"/>
              <a:gd name="T84" fmla="*/ 22 w 125"/>
              <a:gd name="T85" fmla="*/ 105 h 133"/>
              <a:gd name="T86" fmla="*/ 119 w 125"/>
              <a:gd name="T87" fmla="*/ 63 h 133"/>
              <a:gd name="T88" fmla="*/ 18 w 125"/>
              <a:gd name="T89" fmla="*/ 98 h 133"/>
              <a:gd name="T90" fmla="*/ 45 w 125"/>
              <a:gd name="T91" fmla="*/ 100 h 133"/>
              <a:gd name="T92" fmla="*/ 41 w 125"/>
              <a:gd name="T93" fmla="*/ 123 h 133"/>
              <a:gd name="T94" fmla="*/ 43 w 125"/>
              <a:gd name="T95" fmla="*/ 124 h 133"/>
              <a:gd name="T96" fmla="*/ 108 w 125"/>
              <a:gd name="T97" fmla="*/ 112 h 133"/>
              <a:gd name="T98" fmla="*/ 77 w 125"/>
              <a:gd name="T99" fmla="*/ 125 h 133"/>
              <a:gd name="T100" fmla="*/ 71 w 125"/>
              <a:gd name="T101" fmla="*/ 123 h 133"/>
              <a:gd name="T102" fmla="*/ 111 w 125"/>
              <a:gd name="T103" fmla="*/ 106 h 133"/>
              <a:gd name="T104" fmla="*/ 93 w 125"/>
              <a:gd name="T105" fmla="*/ 124 h 133"/>
              <a:gd name="T106" fmla="*/ 113 w 125"/>
              <a:gd name="T107" fmla="*/ 98 h 133"/>
              <a:gd name="T108" fmla="*/ 60 w 125"/>
              <a:gd name="T109" fmla="*/ 121 h 133"/>
              <a:gd name="T110" fmla="*/ 70 w 125"/>
              <a:gd name="T111" fmla="*/ 67 h 133"/>
              <a:gd name="T112" fmla="*/ 109 w 125"/>
              <a:gd name="T113" fmla="*/ 37 h 133"/>
              <a:gd name="T114" fmla="*/ 98 w 125"/>
              <a:gd name="T115" fmla="*/ 39 h 133"/>
              <a:gd name="T116" fmla="*/ 22 w 125"/>
              <a:gd name="T117" fmla="*/ 65 h 133"/>
              <a:gd name="T118" fmla="*/ 74 w 125"/>
              <a:gd name="T119" fmla="*/ 21 h 133"/>
              <a:gd name="T120" fmla="*/ 18 w 125"/>
              <a:gd name="T121" fmla="*/ 44 h 133"/>
              <a:gd name="T122" fmla="*/ 19 w 125"/>
              <a:gd name="T123" fmla="*/ 38 h 133"/>
              <a:gd name="T124" fmla="*/ 59 w 125"/>
              <a:gd name="T125" fmla="*/ 6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5" h="133">
                <a:moveTo>
                  <a:pt x="29" y="122"/>
                </a:moveTo>
                <a:cubicBezTo>
                  <a:pt x="39" y="128"/>
                  <a:pt x="49" y="127"/>
                  <a:pt x="60" y="125"/>
                </a:cubicBezTo>
                <a:cubicBezTo>
                  <a:pt x="59" y="126"/>
                  <a:pt x="58" y="128"/>
                  <a:pt x="58" y="130"/>
                </a:cubicBezTo>
                <a:cubicBezTo>
                  <a:pt x="57" y="132"/>
                  <a:pt x="59" y="133"/>
                  <a:pt x="60" y="131"/>
                </a:cubicBezTo>
                <a:cubicBezTo>
                  <a:pt x="60" y="131"/>
                  <a:pt x="61" y="130"/>
                  <a:pt x="61" y="130"/>
                </a:cubicBezTo>
                <a:cubicBezTo>
                  <a:pt x="61" y="130"/>
                  <a:pt x="61" y="130"/>
                  <a:pt x="61" y="130"/>
                </a:cubicBezTo>
                <a:cubicBezTo>
                  <a:pt x="62" y="131"/>
                  <a:pt x="64" y="131"/>
                  <a:pt x="64" y="130"/>
                </a:cubicBezTo>
                <a:cubicBezTo>
                  <a:pt x="64" y="129"/>
                  <a:pt x="64" y="129"/>
                  <a:pt x="64" y="129"/>
                </a:cubicBezTo>
                <a:cubicBezTo>
                  <a:pt x="65" y="130"/>
                  <a:pt x="67" y="130"/>
                  <a:pt x="67" y="128"/>
                </a:cubicBezTo>
                <a:cubicBezTo>
                  <a:pt x="67" y="128"/>
                  <a:pt x="67" y="128"/>
                  <a:pt x="66" y="127"/>
                </a:cubicBezTo>
                <a:cubicBezTo>
                  <a:pt x="67" y="127"/>
                  <a:pt x="68" y="126"/>
                  <a:pt x="68" y="125"/>
                </a:cubicBezTo>
                <a:cubicBezTo>
                  <a:pt x="77" y="129"/>
                  <a:pt x="87" y="131"/>
                  <a:pt x="96" y="127"/>
                </a:cubicBezTo>
                <a:cubicBezTo>
                  <a:pt x="106" y="122"/>
                  <a:pt x="112" y="113"/>
                  <a:pt x="117" y="102"/>
                </a:cubicBezTo>
                <a:cubicBezTo>
                  <a:pt x="124" y="83"/>
                  <a:pt x="125" y="58"/>
                  <a:pt x="114" y="40"/>
                </a:cubicBezTo>
                <a:cubicBezTo>
                  <a:pt x="105" y="25"/>
                  <a:pt x="87" y="19"/>
                  <a:pt x="71" y="18"/>
                </a:cubicBezTo>
                <a:cubicBezTo>
                  <a:pt x="72" y="12"/>
                  <a:pt x="76" y="7"/>
                  <a:pt x="80" y="4"/>
                </a:cubicBezTo>
                <a:cubicBezTo>
                  <a:pt x="82" y="3"/>
                  <a:pt x="81" y="0"/>
                  <a:pt x="79" y="1"/>
                </a:cubicBezTo>
                <a:cubicBezTo>
                  <a:pt x="73" y="5"/>
                  <a:pt x="69" y="11"/>
                  <a:pt x="68" y="18"/>
                </a:cubicBezTo>
                <a:cubicBezTo>
                  <a:pt x="66" y="18"/>
                  <a:pt x="64" y="18"/>
                  <a:pt x="62" y="18"/>
                </a:cubicBezTo>
                <a:cubicBezTo>
                  <a:pt x="43" y="18"/>
                  <a:pt x="23" y="25"/>
                  <a:pt x="12" y="41"/>
                </a:cubicBezTo>
                <a:cubicBezTo>
                  <a:pt x="0" y="57"/>
                  <a:pt x="0" y="78"/>
                  <a:pt x="8" y="96"/>
                </a:cubicBezTo>
                <a:cubicBezTo>
                  <a:pt x="13" y="106"/>
                  <a:pt x="20" y="115"/>
                  <a:pt x="29" y="122"/>
                </a:cubicBezTo>
                <a:close/>
                <a:moveTo>
                  <a:pt x="18" y="107"/>
                </a:moveTo>
                <a:cubicBezTo>
                  <a:pt x="25" y="104"/>
                  <a:pt x="32" y="101"/>
                  <a:pt x="39" y="97"/>
                </a:cubicBezTo>
                <a:cubicBezTo>
                  <a:pt x="47" y="94"/>
                  <a:pt x="55" y="91"/>
                  <a:pt x="62" y="88"/>
                </a:cubicBezTo>
                <a:cubicBezTo>
                  <a:pt x="55" y="91"/>
                  <a:pt x="48" y="95"/>
                  <a:pt x="41" y="98"/>
                </a:cubicBezTo>
                <a:cubicBezTo>
                  <a:pt x="35" y="102"/>
                  <a:pt x="26" y="105"/>
                  <a:pt x="21" y="110"/>
                </a:cubicBezTo>
                <a:cubicBezTo>
                  <a:pt x="20" y="109"/>
                  <a:pt x="19" y="108"/>
                  <a:pt x="18" y="107"/>
                </a:cubicBezTo>
                <a:close/>
                <a:moveTo>
                  <a:pt x="15" y="101"/>
                </a:moveTo>
                <a:cubicBezTo>
                  <a:pt x="22" y="101"/>
                  <a:pt x="31" y="95"/>
                  <a:pt x="37" y="92"/>
                </a:cubicBezTo>
                <a:cubicBezTo>
                  <a:pt x="46" y="88"/>
                  <a:pt x="55" y="85"/>
                  <a:pt x="64" y="81"/>
                </a:cubicBezTo>
                <a:cubicBezTo>
                  <a:pt x="73" y="76"/>
                  <a:pt x="83" y="72"/>
                  <a:pt x="93" y="68"/>
                </a:cubicBezTo>
                <a:cubicBezTo>
                  <a:pt x="98" y="66"/>
                  <a:pt x="103" y="64"/>
                  <a:pt x="108" y="62"/>
                </a:cubicBezTo>
                <a:cubicBezTo>
                  <a:pt x="108" y="62"/>
                  <a:pt x="108" y="62"/>
                  <a:pt x="108" y="63"/>
                </a:cubicBezTo>
                <a:cubicBezTo>
                  <a:pt x="103" y="65"/>
                  <a:pt x="98" y="67"/>
                  <a:pt x="93" y="69"/>
                </a:cubicBezTo>
                <a:cubicBezTo>
                  <a:pt x="84" y="72"/>
                  <a:pt x="76" y="76"/>
                  <a:pt x="67" y="80"/>
                </a:cubicBezTo>
                <a:cubicBezTo>
                  <a:pt x="59" y="83"/>
                  <a:pt x="50" y="88"/>
                  <a:pt x="42" y="92"/>
                </a:cubicBezTo>
                <a:cubicBezTo>
                  <a:pt x="37" y="94"/>
                  <a:pt x="33" y="97"/>
                  <a:pt x="30" y="99"/>
                </a:cubicBezTo>
                <a:cubicBezTo>
                  <a:pt x="26" y="102"/>
                  <a:pt x="21" y="103"/>
                  <a:pt x="17" y="106"/>
                </a:cubicBezTo>
                <a:cubicBezTo>
                  <a:pt x="16" y="104"/>
                  <a:pt x="15" y="103"/>
                  <a:pt x="15" y="101"/>
                </a:cubicBezTo>
                <a:close/>
                <a:moveTo>
                  <a:pt x="12" y="97"/>
                </a:moveTo>
                <a:cubicBezTo>
                  <a:pt x="15" y="97"/>
                  <a:pt x="17" y="96"/>
                  <a:pt x="20" y="94"/>
                </a:cubicBezTo>
                <a:cubicBezTo>
                  <a:pt x="24" y="92"/>
                  <a:pt x="28" y="91"/>
                  <a:pt x="33" y="89"/>
                </a:cubicBezTo>
                <a:cubicBezTo>
                  <a:pt x="43" y="85"/>
                  <a:pt x="53" y="81"/>
                  <a:pt x="63" y="77"/>
                </a:cubicBezTo>
                <a:cubicBezTo>
                  <a:pt x="65" y="76"/>
                  <a:pt x="66" y="76"/>
                  <a:pt x="68" y="75"/>
                </a:cubicBezTo>
                <a:cubicBezTo>
                  <a:pt x="67" y="76"/>
                  <a:pt x="66" y="76"/>
                  <a:pt x="65" y="77"/>
                </a:cubicBezTo>
                <a:cubicBezTo>
                  <a:pt x="56" y="80"/>
                  <a:pt x="47" y="84"/>
                  <a:pt x="39" y="88"/>
                </a:cubicBezTo>
                <a:cubicBezTo>
                  <a:pt x="30" y="92"/>
                  <a:pt x="22" y="95"/>
                  <a:pt x="14" y="100"/>
                </a:cubicBezTo>
                <a:cubicBezTo>
                  <a:pt x="13" y="99"/>
                  <a:pt x="13" y="98"/>
                  <a:pt x="12" y="97"/>
                </a:cubicBezTo>
                <a:close/>
                <a:moveTo>
                  <a:pt x="10" y="93"/>
                </a:moveTo>
                <a:cubicBezTo>
                  <a:pt x="10" y="93"/>
                  <a:pt x="10" y="93"/>
                  <a:pt x="10" y="93"/>
                </a:cubicBezTo>
                <a:cubicBezTo>
                  <a:pt x="14" y="92"/>
                  <a:pt x="18" y="90"/>
                  <a:pt x="21" y="89"/>
                </a:cubicBezTo>
                <a:cubicBezTo>
                  <a:pt x="26" y="86"/>
                  <a:pt x="31" y="84"/>
                  <a:pt x="36" y="82"/>
                </a:cubicBezTo>
                <a:cubicBezTo>
                  <a:pt x="45" y="78"/>
                  <a:pt x="55" y="74"/>
                  <a:pt x="64" y="70"/>
                </a:cubicBezTo>
                <a:cubicBezTo>
                  <a:pt x="65" y="70"/>
                  <a:pt x="67" y="69"/>
                  <a:pt x="68" y="69"/>
                </a:cubicBezTo>
                <a:cubicBezTo>
                  <a:pt x="65" y="70"/>
                  <a:pt x="63" y="71"/>
                  <a:pt x="60" y="72"/>
                </a:cubicBezTo>
                <a:cubicBezTo>
                  <a:pt x="51" y="76"/>
                  <a:pt x="42" y="80"/>
                  <a:pt x="33" y="84"/>
                </a:cubicBezTo>
                <a:cubicBezTo>
                  <a:pt x="29" y="86"/>
                  <a:pt x="26" y="88"/>
                  <a:pt x="22" y="90"/>
                </a:cubicBezTo>
                <a:cubicBezTo>
                  <a:pt x="18" y="92"/>
                  <a:pt x="15" y="94"/>
                  <a:pt x="12" y="96"/>
                </a:cubicBezTo>
                <a:cubicBezTo>
                  <a:pt x="11" y="95"/>
                  <a:pt x="10" y="94"/>
                  <a:pt x="10" y="93"/>
                </a:cubicBezTo>
                <a:close/>
                <a:moveTo>
                  <a:pt x="18" y="85"/>
                </a:moveTo>
                <a:cubicBezTo>
                  <a:pt x="24" y="83"/>
                  <a:pt x="30" y="81"/>
                  <a:pt x="35" y="79"/>
                </a:cubicBezTo>
                <a:cubicBezTo>
                  <a:pt x="50" y="72"/>
                  <a:pt x="64" y="66"/>
                  <a:pt x="78" y="60"/>
                </a:cubicBezTo>
                <a:cubicBezTo>
                  <a:pt x="84" y="58"/>
                  <a:pt x="90" y="56"/>
                  <a:pt x="95" y="54"/>
                </a:cubicBezTo>
                <a:cubicBezTo>
                  <a:pt x="94" y="54"/>
                  <a:pt x="92" y="55"/>
                  <a:pt x="90" y="56"/>
                </a:cubicBezTo>
                <a:cubicBezTo>
                  <a:pt x="81" y="61"/>
                  <a:pt x="71" y="65"/>
                  <a:pt x="61" y="69"/>
                </a:cubicBezTo>
                <a:cubicBezTo>
                  <a:pt x="52" y="72"/>
                  <a:pt x="44" y="76"/>
                  <a:pt x="36" y="80"/>
                </a:cubicBezTo>
                <a:cubicBezTo>
                  <a:pt x="32" y="82"/>
                  <a:pt x="28" y="83"/>
                  <a:pt x="24" y="85"/>
                </a:cubicBezTo>
                <a:cubicBezTo>
                  <a:pt x="19" y="87"/>
                  <a:pt x="15" y="90"/>
                  <a:pt x="10" y="92"/>
                </a:cubicBezTo>
                <a:cubicBezTo>
                  <a:pt x="10" y="93"/>
                  <a:pt x="10" y="93"/>
                  <a:pt x="10" y="93"/>
                </a:cubicBezTo>
                <a:cubicBezTo>
                  <a:pt x="10" y="92"/>
                  <a:pt x="9" y="91"/>
                  <a:pt x="9" y="90"/>
                </a:cubicBezTo>
                <a:cubicBezTo>
                  <a:pt x="12" y="89"/>
                  <a:pt x="15" y="87"/>
                  <a:pt x="18" y="85"/>
                </a:cubicBezTo>
                <a:close/>
                <a:moveTo>
                  <a:pt x="60" y="20"/>
                </a:moveTo>
                <a:cubicBezTo>
                  <a:pt x="45" y="27"/>
                  <a:pt x="30" y="35"/>
                  <a:pt x="16" y="42"/>
                </a:cubicBezTo>
                <a:cubicBezTo>
                  <a:pt x="15" y="42"/>
                  <a:pt x="15" y="43"/>
                  <a:pt x="14" y="43"/>
                </a:cubicBezTo>
                <a:cubicBezTo>
                  <a:pt x="15" y="43"/>
                  <a:pt x="15" y="43"/>
                  <a:pt x="15" y="42"/>
                </a:cubicBezTo>
                <a:cubicBezTo>
                  <a:pt x="16" y="41"/>
                  <a:pt x="18" y="40"/>
                  <a:pt x="20" y="39"/>
                </a:cubicBezTo>
                <a:cubicBezTo>
                  <a:pt x="23" y="37"/>
                  <a:pt x="27" y="34"/>
                  <a:pt x="31" y="32"/>
                </a:cubicBezTo>
                <a:cubicBezTo>
                  <a:pt x="39" y="28"/>
                  <a:pt x="47" y="25"/>
                  <a:pt x="55" y="21"/>
                </a:cubicBezTo>
                <a:cubicBezTo>
                  <a:pt x="56" y="21"/>
                  <a:pt x="58" y="21"/>
                  <a:pt x="60" y="20"/>
                </a:cubicBezTo>
                <a:close/>
                <a:moveTo>
                  <a:pt x="14" y="44"/>
                </a:moveTo>
                <a:cubicBezTo>
                  <a:pt x="21" y="41"/>
                  <a:pt x="28" y="37"/>
                  <a:pt x="35" y="33"/>
                </a:cubicBezTo>
                <a:cubicBezTo>
                  <a:pt x="40" y="31"/>
                  <a:pt x="44" y="29"/>
                  <a:pt x="48" y="26"/>
                </a:cubicBezTo>
                <a:cubicBezTo>
                  <a:pt x="50" y="26"/>
                  <a:pt x="51" y="25"/>
                  <a:pt x="53" y="24"/>
                </a:cubicBezTo>
                <a:cubicBezTo>
                  <a:pt x="39" y="32"/>
                  <a:pt x="25" y="40"/>
                  <a:pt x="11" y="48"/>
                </a:cubicBezTo>
                <a:cubicBezTo>
                  <a:pt x="12" y="47"/>
                  <a:pt x="13" y="45"/>
                  <a:pt x="14" y="44"/>
                </a:cubicBezTo>
                <a:close/>
                <a:moveTo>
                  <a:pt x="10" y="50"/>
                </a:moveTo>
                <a:cubicBezTo>
                  <a:pt x="14" y="49"/>
                  <a:pt x="17" y="47"/>
                  <a:pt x="20" y="45"/>
                </a:cubicBezTo>
                <a:cubicBezTo>
                  <a:pt x="25" y="42"/>
                  <a:pt x="30" y="39"/>
                  <a:pt x="35" y="37"/>
                </a:cubicBezTo>
                <a:cubicBezTo>
                  <a:pt x="40" y="34"/>
                  <a:pt x="46" y="31"/>
                  <a:pt x="51" y="28"/>
                </a:cubicBezTo>
                <a:cubicBezTo>
                  <a:pt x="46" y="31"/>
                  <a:pt x="41" y="34"/>
                  <a:pt x="36" y="36"/>
                </a:cubicBezTo>
                <a:cubicBezTo>
                  <a:pt x="31" y="39"/>
                  <a:pt x="26" y="42"/>
                  <a:pt x="21" y="45"/>
                </a:cubicBezTo>
                <a:cubicBezTo>
                  <a:pt x="18" y="46"/>
                  <a:pt x="15" y="48"/>
                  <a:pt x="12" y="50"/>
                </a:cubicBezTo>
                <a:cubicBezTo>
                  <a:pt x="11" y="50"/>
                  <a:pt x="11" y="50"/>
                  <a:pt x="10" y="50"/>
                </a:cubicBezTo>
                <a:cubicBezTo>
                  <a:pt x="10" y="50"/>
                  <a:pt x="10" y="50"/>
                  <a:pt x="10" y="50"/>
                </a:cubicBezTo>
                <a:close/>
                <a:moveTo>
                  <a:pt x="75" y="21"/>
                </a:moveTo>
                <a:cubicBezTo>
                  <a:pt x="77" y="21"/>
                  <a:pt x="79" y="22"/>
                  <a:pt x="82" y="22"/>
                </a:cubicBezTo>
                <a:cubicBezTo>
                  <a:pt x="77" y="24"/>
                  <a:pt x="73" y="26"/>
                  <a:pt x="69" y="28"/>
                </a:cubicBezTo>
                <a:cubicBezTo>
                  <a:pt x="69" y="27"/>
                  <a:pt x="69" y="26"/>
                  <a:pt x="69" y="25"/>
                </a:cubicBezTo>
                <a:cubicBezTo>
                  <a:pt x="71" y="23"/>
                  <a:pt x="73" y="22"/>
                  <a:pt x="75" y="21"/>
                </a:cubicBezTo>
                <a:cubicBezTo>
                  <a:pt x="75" y="21"/>
                  <a:pt x="75" y="21"/>
                  <a:pt x="75" y="21"/>
                </a:cubicBezTo>
                <a:close/>
                <a:moveTo>
                  <a:pt x="96" y="28"/>
                </a:moveTo>
                <a:cubicBezTo>
                  <a:pt x="82" y="34"/>
                  <a:pt x="68" y="40"/>
                  <a:pt x="54" y="46"/>
                </a:cubicBezTo>
                <a:cubicBezTo>
                  <a:pt x="41" y="52"/>
                  <a:pt x="28" y="58"/>
                  <a:pt x="15" y="65"/>
                </a:cubicBezTo>
                <a:cubicBezTo>
                  <a:pt x="12" y="66"/>
                  <a:pt x="8" y="68"/>
                  <a:pt x="6" y="69"/>
                </a:cubicBezTo>
                <a:cubicBezTo>
                  <a:pt x="9" y="67"/>
                  <a:pt x="11" y="65"/>
                  <a:pt x="14" y="64"/>
                </a:cubicBezTo>
                <a:cubicBezTo>
                  <a:pt x="21" y="60"/>
                  <a:pt x="27" y="56"/>
                  <a:pt x="34" y="53"/>
                </a:cubicBezTo>
                <a:cubicBezTo>
                  <a:pt x="46" y="47"/>
                  <a:pt x="58" y="41"/>
                  <a:pt x="70" y="35"/>
                </a:cubicBezTo>
                <a:cubicBezTo>
                  <a:pt x="75" y="35"/>
                  <a:pt x="80" y="33"/>
                  <a:pt x="85" y="31"/>
                </a:cubicBezTo>
                <a:cubicBezTo>
                  <a:pt x="87" y="31"/>
                  <a:pt x="86" y="28"/>
                  <a:pt x="85" y="28"/>
                </a:cubicBezTo>
                <a:cubicBezTo>
                  <a:pt x="83" y="29"/>
                  <a:pt x="81" y="30"/>
                  <a:pt x="80" y="30"/>
                </a:cubicBezTo>
                <a:cubicBezTo>
                  <a:pt x="80" y="30"/>
                  <a:pt x="81" y="30"/>
                  <a:pt x="82" y="29"/>
                </a:cubicBezTo>
                <a:cubicBezTo>
                  <a:pt x="82" y="29"/>
                  <a:pt x="82" y="29"/>
                  <a:pt x="82" y="29"/>
                </a:cubicBezTo>
                <a:cubicBezTo>
                  <a:pt x="84" y="28"/>
                  <a:pt x="86" y="27"/>
                  <a:pt x="88" y="26"/>
                </a:cubicBezTo>
                <a:cubicBezTo>
                  <a:pt x="89" y="26"/>
                  <a:pt x="89" y="25"/>
                  <a:pt x="89" y="25"/>
                </a:cubicBezTo>
                <a:cubicBezTo>
                  <a:pt x="89" y="25"/>
                  <a:pt x="89" y="25"/>
                  <a:pt x="90" y="25"/>
                </a:cubicBezTo>
                <a:cubicBezTo>
                  <a:pt x="92" y="25"/>
                  <a:pt x="94" y="26"/>
                  <a:pt x="96" y="28"/>
                </a:cubicBezTo>
                <a:close/>
                <a:moveTo>
                  <a:pt x="97" y="28"/>
                </a:moveTo>
                <a:cubicBezTo>
                  <a:pt x="97" y="28"/>
                  <a:pt x="96" y="28"/>
                  <a:pt x="96" y="29"/>
                </a:cubicBezTo>
                <a:cubicBezTo>
                  <a:pt x="91" y="31"/>
                  <a:pt x="86" y="33"/>
                  <a:pt x="81" y="35"/>
                </a:cubicBezTo>
                <a:cubicBezTo>
                  <a:pt x="83" y="34"/>
                  <a:pt x="85" y="34"/>
                  <a:pt x="87" y="33"/>
                </a:cubicBezTo>
                <a:cubicBezTo>
                  <a:pt x="89" y="32"/>
                  <a:pt x="91" y="31"/>
                  <a:pt x="93" y="30"/>
                </a:cubicBezTo>
                <a:cubicBezTo>
                  <a:pt x="94" y="29"/>
                  <a:pt x="96" y="28"/>
                  <a:pt x="97" y="28"/>
                </a:cubicBezTo>
                <a:cubicBezTo>
                  <a:pt x="97" y="28"/>
                  <a:pt x="97" y="28"/>
                  <a:pt x="97" y="28"/>
                </a:cubicBezTo>
                <a:close/>
                <a:moveTo>
                  <a:pt x="62" y="35"/>
                </a:moveTo>
                <a:cubicBezTo>
                  <a:pt x="64" y="35"/>
                  <a:pt x="66" y="35"/>
                  <a:pt x="67" y="35"/>
                </a:cubicBezTo>
                <a:cubicBezTo>
                  <a:pt x="55" y="41"/>
                  <a:pt x="42" y="46"/>
                  <a:pt x="29" y="52"/>
                </a:cubicBezTo>
                <a:cubicBezTo>
                  <a:pt x="40" y="47"/>
                  <a:pt x="51" y="41"/>
                  <a:pt x="61" y="35"/>
                </a:cubicBezTo>
                <a:cubicBezTo>
                  <a:pt x="62" y="35"/>
                  <a:pt x="62" y="35"/>
                  <a:pt x="62" y="35"/>
                </a:cubicBezTo>
                <a:close/>
                <a:moveTo>
                  <a:pt x="58" y="31"/>
                </a:moveTo>
                <a:cubicBezTo>
                  <a:pt x="61" y="30"/>
                  <a:pt x="64" y="28"/>
                  <a:pt x="66" y="26"/>
                </a:cubicBezTo>
                <a:cubicBezTo>
                  <a:pt x="66" y="27"/>
                  <a:pt x="66" y="28"/>
                  <a:pt x="66" y="29"/>
                </a:cubicBezTo>
                <a:cubicBezTo>
                  <a:pt x="65" y="30"/>
                  <a:pt x="63" y="31"/>
                  <a:pt x="61" y="32"/>
                </a:cubicBezTo>
                <a:cubicBezTo>
                  <a:pt x="60" y="32"/>
                  <a:pt x="59" y="31"/>
                  <a:pt x="58" y="31"/>
                </a:cubicBezTo>
                <a:close/>
                <a:moveTo>
                  <a:pt x="57" y="34"/>
                </a:moveTo>
                <a:cubicBezTo>
                  <a:pt x="53" y="36"/>
                  <a:pt x="48" y="38"/>
                  <a:pt x="44" y="40"/>
                </a:cubicBezTo>
                <a:cubicBezTo>
                  <a:pt x="32" y="46"/>
                  <a:pt x="21" y="51"/>
                  <a:pt x="10" y="57"/>
                </a:cubicBezTo>
                <a:cubicBezTo>
                  <a:pt x="10" y="57"/>
                  <a:pt x="10" y="57"/>
                  <a:pt x="10" y="57"/>
                </a:cubicBezTo>
                <a:cubicBezTo>
                  <a:pt x="14" y="56"/>
                  <a:pt x="17" y="54"/>
                  <a:pt x="20" y="52"/>
                </a:cubicBezTo>
                <a:cubicBezTo>
                  <a:pt x="26" y="48"/>
                  <a:pt x="32" y="45"/>
                  <a:pt x="39" y="42"/>
                </a:cubicBezTo>
                <a:cubicBezTo>
                  <a:pt x="44" y="39"/>
                  <a:pt x="50" y="36"/>
                  <a:pt x="55" y="33"/>
                </a:cubicBezTo>
                <a:cubicBezTo>
                  <a:pt x="56" y="33"/>
                  <a:pt x="57" y="34"/>
                  <a:pt x="57" y="34"/>
                </a:cubicBezTo>
                <a:close/>
                <a:moveTo>
                  <a:pt x="66" y="30"/>
                </a:moveTo>
                <a:cubicBezTo>
                  <a:pt x="66" y="31"/>
                  <a:pt x="66" y="31"/>
                  <a:pt x="66" y="32"/>
                </a:cubicBezTo>
                <a:cubicBezTo>
                  <a:pt x="66" y="32"/>
                  <a:pt x="66" y="32"/>
                  <a:pt x="65" y="32"/>
                </a:cubicBezTo>
                <a:cubicBezTo>
                  <a:pt x="64" y="32"/>
                  <a:pt x="63" y="32"/>
                  <a:pt x="63" y="32"/>
                </a:cubicBezTo>
                <a:cubicBezTo>
                  <a:pt x="64" y="31"/>
                  <a:pt x="65" y="31"/>
                  <a:pt x="66" y="30"/>
                </a:cubicBezTo>
                <a:close/>
                <a:moveTo>
                  <a:pt x="69" y="29"/>
                </a:moveTo>
                <a:cubicBezTo>
                  <a:pt x="73" y="27"/>
                  <a:pt x="77" y="25"/>
                  <a:pt x="80" y="23"/>
                </a:cubicBezTo>
                <a:cubicBezTo>
                  <a:pt x="77" y="25"/>
                  <a:pt x="73" y="28"/>
                  <a:pt x="69" y="30"/>
                </a:cubicBezTo>
                <a:cubicBezTo>
                  <a:pt x="69" y="30"/>
                  <a:pt x="69" y="29"/>
                  <a:pt x="69" y="29"/>
                </a:cubicBezTo>
                <a:close/>
                <a:moveTo>
                  <a:pt x="81" y="28"/>
                </a:moveTo>
                <a:cubicBezTo>
                  <a:pt x="79" y="29"/>
                  <a:pt x="77" y="30"/>
                  <a:pt x="75" y="31"/>
                </a:cubicBezTo>
                <a:cubicBezTo>
                  <a:pt x="73" y="32"/>
                  <a:pt x="71" y="32"/>
                  <a:pt x="69" y="32"/>
                </a:cubicBezTo>
                <a:cubicBezTo>
                  <a:pt x="69" y="32"/>
                  <a:pt x="69" y="31"/>
                  <a:pt x="69" y="31"/>
                </a:cubicBezTo>
                <a:cubicBezTo>
                  <a:pt x="74" y="29"/>
                  <a:pt x="78" y="26"/>
                  <a:pt x="82" y="23"/>
                </a:cubicBezTo>
                <a:cubicBezTo>
                  <a:pt x="82" y="23"/>
                  <a:pt x="82" y="22"/>
                  <a:pt x="82" y="22"/>
                </a:cubicBezTo>
                <a:cubicBezTo>
                  <a:pt x="84" y="23"/>
                  <a:pt x="87" y="23"/>
                  <a:pt x="89" y="24"/>
                </a:cubicBezTo>
                <a:cubicBezTo>
                  <a:pt x="86" y="26"/>
                  <a:pt x="84" y="27"/>
                  <a:pt x="81" y="28"/>
                </a:cubicBezTo>
                <a:close/>
                <a:moveTo>
                  <a:pt x="69" y="24"/>
                </a:moveTo>
                <a:cubicBezTo>
                  <a:pt x="69" y="24"/>
                  <a:pt x="69" y="24"/>
                  <a:pt x="69" y="24"/>
                </a:cubicBezTo>
                <a:cubicBezTo>
                  <a:pt x="71" y="23"/>
                  <a:pt x="72" y="22"/>
                  <a:pt x="73" y="21"/>
                </a:cubicBezTo>
                <a:cubicBezTo>
                  <a:pt x="72" y="22"/>
                  <a:pt x="71" y="23"/>
                  <a:pt x="69" y="24"/>
                </a:cubicBezTo>
                <a:close/>
                <a:moveTo>
                  <a:pt x="66" y="26"/>
                </a:moveTo>
                <a:cubicBezTo>
                  <a:pt x="63" y="27"/>
                  <a:pt x="60" y="29"/>
                  <a:pt x="57" y="31"/>
                </a:cubicBezTo>
                <a:cubicBezTo>
                  <a:pt x="57" y="31"/>
                  <a:pt x="57" y="31"/>
                  <a:pt x="56" y="30"/>
                </a:cubicBezTo>
                <a:cubicBezTo>
                  <a:pt x="60" y="29"/>
                  <a:pt x="63" y="27"/>
                  <a:pt x="66" y="25"/>
                </a:cubicBezTo>
                <a:cubicBezTo>
                  <a:pt x="66" y="25"/>
                  <a:pt x="66" y="25"/>
                  <a:pt x="66" y="26"/>
                </a:cubicBezTo>
                <a:close/>
                <a:moveTo>
                  <a:pt x="60" y="27"/>
                </a:moveTo>
                <a:cubicBezTo>
                  <a:pt x="59" y="28"/>
                  <a:pt x="57" y="29"/>
                  <a:pt x="55" y="30"/>
                </a:cubicBezTo>
                <a:cubicBezTo>
                  <a:pt x="54" y="30"/>
                  <a:pt x="54" y="29"/>
                  <a:pt x="53" y="29"/>
                </a:cubicBezTo>
                <a:cubicBezTo>
                  <a:pt x="52" y="28"/>
                  <a:pt x="50" y="31"/>
                  <a:pt x="52" y="32"/>
                </a:cubicBezTo>
                <a:cubicBezTo>
                  <a:pt x="52" y="32"/>
                  <a:pt x="52" y="32"/>
                  <a:pt x="52" y="32"/>
                </a:cubicBezTo>
                <a:cubicBezTo>
                  <a:pt x="49" y="33"/>
                  <a:pt x="46" y="34"/>
                  <a:pt x="43" y="36"/>
                </a:cubicBezTo>
                <a:cubicBezTo>
                  <a:pt x="38" y="38"/>
                  <a:pt x="32" y="41"/>
                  <a:pt x="27" y="43"/>
                </a:cubicBezTo>
                <a:cubicBezTo>
                  <a:pt x="21" y="46"/>
                  <a:pt x="16" y="50"/>
                  <a:pt x="10" y="51"/>
                </a:cubicBezTo>
                <a:cubicBezTo>
                  <a:pt x="10" y="51"/>
                  <a:pt x="10" y="51"/>
                  <a:pt x="10" y="51"/>
                </a:cubicBezTo>
                <a:cubicBezTo>
                  <a:pt x="10" y="51"/>
                  <a:pt x="10" y="51"/>
                  <a:pt x="10" y="51"/>
                </a:cubicBezTo>
                <a:cubicBezTo>
                  <a:pt x="11" y="51"/>
                  <a:pt x="12" y="51"/>
                  <a:pt x="12" y="50"/>
                </a:cubicBezTo>
                <a:cubicBezTo>
                  <a:pt x="14" y="50"/>
                  <a:pt x="16" y="48"/>
                  <a:pt x="18" y="47"/>
                </a:cubicBezTo>
                <a:cubicBezTo>
                  <a:pt x="24" y="44"/>
                  <a:pt x="29" y="41"/>
                  <a:pt x="35" y="38"/>
                </a:cubicBezTo>
                <a:cubicBezTo>
                  <a:pt x="46" y="32"/>
                  <a:pt x="56" y="26"/>
                  <a:pt x="67" y="21"/>
                </a:cubicBezTo>
                <a:cubicBezTo>
                  <a:pt x="67" y="22"/>
                  <a:pt x="67" y="23"/>
                  <a:pt x="67" y="24"/>
                </a:cubicBezTo>
                <a:cubicBezTo>
                  <a:pt x="64" y="25"/>
                  <a:pt x="62" y="26"/>
                  <a:pt x="60" y="27"/>
                </a:cubicBezTo>
                <a:close/>
                <a:moveTo>
                  <a:pt x="9" y="52"/>
                </a:moveTo>
                <a:cubicBezTo>
                  <a:pt x="13" y="51"/>
                  <a:pt x="16" y="50"/>
                  <a:pt x="19" y="48"/>
                </a:cubicBezTo>
                <a:cubicBezTo>
                  <a:pt x="25" y="45"/>
                  <a:pt x="31" y="42"/>
                  <a:pt x="37" y="40"/>
                </a:cubicBezTo>
                <a:cubicBezTo>
                  <a:pt x="42" y="37"/>
                  <a:pt x="47" y="35"/>
                  <a:pt x="53" y="32"/>
                </a:cubicBezTo>
                <a:cubicBezTo>
                  <a:pt x="53" y="32"/>
                  <a:pt x="54" y="32"/>
                  <a:pt x="54" y="33"/>
                </a:cubicBezTo>
                <a:cubicBezTo>
                  <a:pt x="38" y="41"/>
                  <a:pt x="22" y="49"/>
                  <a:pt x="7" y="59"/>
                </a:cubicBezTo>
                <a:cubicBezTo>
                  <a:pt x="8" y="56"/>
                  <a:pt x="8" y="54"/>
                  <a:pt x="9" y="52"/>
                </a:cubicBezTo>
                <a:close/>
                <a:moveTo>
                  <a:pt x="7" y="60"/>
                </a:moveTo>
                <a:cubicBezTo>
                  <a:pt x="11" y="59"/>
                  <a:pt x="16" y="55"/>
                  <a:pt x="20" y="53"/>
                </a:cubicBezTo>
                <a:cubicBezTo>
                  <a:pt x="26" y="50"/>
                  <a:pt x="33" y="46"/>
                  <a:pt x="39" y="43"/>
                </a:cubicBezTo>
                <a:cubicBezTo>
                  <a:pt x="46" y="40"/>
                  <a:pt x="52" y="37"/>
                  <a:pt x="58" y="34"/>
                </a:cubicBezTo>
                <a:cubicBezTo>
                  <a:pt x="59" y="34"/>
                  <a:pt x="60" y="35"/>
                  <a:pt x="61" y="35"/>
                </a:cubicBezTo>
                <a:cubicBezTo>
                  <a:pt x="55" y="38"/>
                  <a:pt x="49" y="41"/>
                  <a:pt x="43" y="44"/>
                </a:cubicBezTo>
                <a:cubicBezTo>
                  <a:pt x="34" y="49"/>
                  <a:pt x="25" y="54"/>
                  <a:pt x="16" y="59"/>
                </a:cubicBezTo>
                <a:cubicBezTo>
                  <a:pt x="14" y="60"/>
                  <a:pt x="12" y="61"/>
                  <a:pt x="11" y="62"/>
                </a:cubicBezTo>
                <a:cubicBezTo>
                  <a:pt x="9" y="63"/>
                  <a:pt x="7" y="64"/>
                  <a:pt x="6" y="65"/>
                </a:cubicBezTo>
                <a:cubicBezTo>
                  <a:pt x="6" y="63"/>
                  <a:pt x="6" y="62"/>
                  <a:pt x="7" y="60"/>
                </a:cubicBezTo>
                <a:close/>
                <a:moveTo>
                  <a:pt x="12" y="62"/>
                </a:moveTo>
                <a:cubicBezTo>
                  <a:pt x="15" y="60"/>
                  <a:pt x="19" y="58"/>
                  <a:pt x="22" y="57"/>
                </a:cubicBezTo>
                <a:cubicBezTo>
                  <a:pt x="30" y="53"/>
                  <a:pt x="38" y="49"/>
                  <a:pt x="46" y="45"/>
                </a:cubicBezTo>
                <a:cubicBezTo>
                  <a:pt x="52" y="43"/>
                  <a:pt x="57" y="41"/>
                  <a:pt x="63" y="38"/>
                </a:cubicBezTo>
                <a:cubicBezTo>
                  <a:pt x="43" y="48"/>
                  <a:pt x="23" y="56"/>
                  <a:pt x="5" y="69"/>
                </a:cubicBezTo>
                <a:cubicBezTo>
                  <a:pt x="5" y="68"/>
                  <a:pt x="6" y="67"/>
                  <a:pt x="6" y="66"/>
                </a:cubicBezTo>
                <a:cubicBezTo>
                  <a:pt x="8" y="65"/>
                  <a:pt x="10" y="63"/>
                  <a:pt x="12" y="62"/>
                </a:cubicBezTo>
                <a:close/>
                <a:moveTo>
                  <a:pt x="5" y="70"/>
                </a:moveTo>
                <a:cubicBezTo>
                  <a:pt x="12" y="67"/>
                  <a:pt x="18" y="64"/>
                  <a:pt x="24" y="60"/>
                </a:cubicBezTo>
                <a:cubicBezTo>
                  <a:pt x="32" y="56"/>
                  <a:pt x="41" y="52"/>
                  <a:pt x="49" y="49"/>
                </a:cubicBezTo>
                <a:cubicBezTo>
                  <a:pt x="53" y="47"/>
                  <a:pt x="56" y="46"/>
                  <a:pt x="60" y="44"/>
                </a:cubicBezTo>
                <a:cubicBezTo>
                  <a:pt x="56" y="46"/>
                  <a:pt x="53" y="47"/>
                  <a:pt x="50" y="49"/>
                </a:cubicBezTo>
                <a:cubicBezTo>
                  <a:pt x="42" y="53"/>
                  <a:pt x="34" y="57"/>
                  <a:pt x="26" y="61"/>
                </a:cubicBezTo>
                <a:cubicBezTo>
                  <a:pt x="19" y="65"/>
                  <a:pt x="12" y="70"/>
                  <a:pt x="5" y="73"/>
                </a:cubicBezTo>
                <a:cubicBezTo>
                  <a:pt x="5" y="72"/>
                  <a:pt x="5" y="71"/>
                  <a:pt x="5" y="70"/>
                </a:cubicBezTo>
                <a:close/>
                <a:moveTo>
                  <a:pt x="104" y="32"/>
                </a:moveTo>
                <a:cubicBezTo>
                  <a:pt x="104" y="33"/>
                  <a:pt x="105" y="34"/>
                  <a:pt x="106" y="35"/>
                </a:cubicBezTo>
                <a:cubicBezTo>
                  <a:pt x="104" y="35"/>
                  <a:pt x="102" y="36"/>
                  <a:pt x="101" y="37"/>
                </a:cubicBezTo>
                <a:cubicBezTo>
                  <a:pt x="98" y="38"/>
                  <a:pt x="95" y="39"/>
                  <a:pt x="92" y="41"/>
                </a:cubicBezTo>
                <a:cubicBezTo>
                  <a:pt x="88" y="42"/>
                  <a:pt x="85" y="43"/>
                  <a:pt x="81" y="44"/>
                </a:cubicBezTo>
                <a:cubicBezTo>
                  <a:pt x="78" y="46"/>
                  <a:pt x="74" y="48"/>
                  <a:pt x="70" y="50"/>
                </a:cubicBezTo>
                <a:cubicBezTo>
                  <a:pt x="67" y="51"/>
                  <a:pt x="63" y="52"/>
                  <a:pt x="60" y="54"/>
                </a:cubicBezTo>
                <a:cubicBezTo>
                  <a:pt x="46" y="59"/>
                  <a:pt x="32" y="65"/>
                  <a:pt x="19" y="71"/>
                </a:cubicBezTo>
                <a:cubicBezTo>
                  <a:pt x="18" y="71"/>
                  <a:pt x="18" y="71"/>
                  <a:pt x="17" y="72"/>
                </a:cubicBezTo>
                <a:cubicBezTo>
                  <a:pt x="22" y="69"/>
                  <a:pt x="26" y="67"/>
                  <a:pt x="31" y="65"/>
                </a:cubicBezTo>
                <a:cubicBezTo>
                  <a:pt x="42" y="59"/>
                  <a:pt x="52" y="54"/>
                  <a:pt x="63" y="49"/>
                </a:cubicBezTo>
                <a:cubicBezTo>
                  <a:pt x="73" y="45"/>
                  <a:pt x="84" y="41"/>
                  <a:pt x="94" y="37"/>
                </a:cubicBezTo>
                <a:cubicBezTo>
                  <a:pt x="97" y="35"/>
                  <a:pt x="100" y="34"/>
                  <a:pt x="104" y="32"/>
                </a:cubicBezTo>
                <a:close/>
                <a:moveTo>
                  <a:pt x="29" y="65"/>
                </a:moveTo>
                <a:cubicBezTo>
                  <a:pt x="21" y="69"/>
                  <a:pt x="13" y="73"/>
                  <a:pt x="6" y="78"/>
                </a:cubicBezTo>
                <a:cubicBezTo>
                  <a:pt x="6" y="76"/>
                  <a:pt x="5" y="75"/>
                  <a:pt x="5" y="74"/>
                </a:cubicBezTo>
                <a:cubicBezTo>
                  <a:pt x="12" y="73"/>
                  <a:pt x="18" y="68"/>
                  <a:pt x="24" y="65"/>
                </a:cubicBezTo>
                <a:cubicBezTo>
                  <a:pt x="33" y="60"/>
                  <a:pt x="43" y="57"/>
                  <a:pt x="53" y="53"/>
                </a:cubicBezTo>
                <a:cubicBezTo>
                  <a:pt x="53" y="53"/>
                  <a:pt x="53" y="53"/>
                  <a:pt x="53" y="53"/>
                </a:cubicBezTo>
                <a:cubicBezTo>
                  <a:pt x="45" y="57"/>
                  <a:pt x="37" y="61"/>
                  <a:pt x="29" y="65"/>
                </a:cubicBezTo>
                <a:close/>
                <a:moveTo>
                  <a:pt x="6" y="78"/>
                </a:moveTo>
                <a:cubicBezTo>
                  <a:pt x="8" y="77"/>
                  <a:pt x="11" y="76"/>
                  <a:pt x="13" y="74"/>
                </a:cubicBezTo>
                <a:cubicBezTo>
                  <a:pt x="17" y="72"/>
                  <a:pt x="21" y="70"/>
                  <a:pt x="25" y="68"/>
                </a:cubicBezTo>
                <a:cubicBezTo>
                  <a:pt x="35" y="64"/>
                  <a:pt x="45" y="60"/>
                  <a:pt x="55" y="57"/>
                </a:cubicBezTo>
                <a:cubicBezTo>
                  <a:pt x="56" y="56"/>
                  <a:pt x="57" y="56"/>
                  <a:pt x="58" y="55"/>
                </a:cubicBezTo>
                <a:cubicBezTo>
                  <a:pt x="57" y="56"/>
                  <a:pt x="55" y="56"/>
                  <a:pt x="54" y="57"/>
                </a:cubicBezTo>
                <a:cubicBezTo>
                  <a:pt x="45" y="61"/>
                  <a:pt x="36" y="66"/>
                  <a:pt x="27" y="70"/>
                </a:cubicBezTo>
                <a:cubicBezTo>
                  <a:pt x="20" y="74"/>
                  <a:pt x="13" y="77"/>
                  <a:pt x="6" y="82"/>
                </a:cubicBezTo>
                <a:cubicBezTo>
                  <a:pt x="6" y="81"/>
                  <a:pt x="6" y="80"/>
                  <a:pt x="6" y="78"/>
                </a:cubicBezTo>
                <a:close/>
                <a:moveTo>
                  <a:pt x="7" y="83"/>
                </a:moveTo>
                <a:cubicBezTo>
                  <a:pt x="13" y="82"/>
                  <a:pt x="19" y="78"/>
                  <a:pt x="26" y="75"/>
                </a:cubicBezTo>
                <a:cubicBezTo>
                  <a:pt x="35" y="71"/>
                  <a:pt x="44" y="67"/>
                  <a:pt x="53" y="62"/>
                </a:cubicBezTo>
                <a:cubicBezTo>
                  <a:pt x="72" y="54"/>
                  <a:pt x="90" y="46"/>
                  <a:pt x="109" y="38"/>
                </a:cubicBezTo>
                <a:cubicBezTo>
                  <a:pt x="110" y="39"/>
                  <a:pt x="110" y="39"/>
                  <a:pt x="111" y="40"/>
                </a:cubicBezTo>
                <a:cubicBezTo>
                  <a:pt x="111" y="40"/>
                  <a:pt x="111" y="40"/>
                  <a:pt x="110" y="40"/>
                </a:cubicBezTo>
                <a:cubicBezTo>
                  <a:pt x="92" y="49"/>
                  <a:pt x="74" y="57"/>
                  <a:pt x="55" y="64"/>
                </a:cubicBezTo>
                <a:cubicBezTo>
                  <a:pt x="51" y="66"/>
                  <a:pt x="48" y="68"/>
                  <a:pt x="44" y="69"/>
                </a:cubicBezTo>
                <a:cubicBezTo>
                  <a:pt x="40" y="72"/>
                  <a:pt x="35" y="73"/>
                  <a:pt x="30" y="75"/>
                </a:cubicBezTo>
                <a:cubicBezTo>
                  <a:pt x="22" y="78"/>
                  <a:pt x="14" y="81"/>
                  <a:pt x="7" y="85"/>
                </a:cubicBezTo>
                <a:cubicBezTo>
                  <a:pt x="7" y="84"/>
                  <a:pt x="7" y="84"/>
                  <a:pt x="7" y="83"/>
                </a:cubicBezTo>
                <a:close/>
                <a:moveTo>
                  <a:pt x="103" y="44"/>
                </a:moveTo>
                <a:cubicBezTo>
                  <a:pt x="102" y="45"/>
                  <a:pt x="101" y="45"/>
                  <a:pt x="100" y="46"/>
                </a:cubicBezTo>
                <a:cubicBezTo>
                  <a:pt x="96" y="48"/>
                  <a:pt x="91" y="50"/>
                  <a:pt x="87" y="51"/>
                </a:cubicBezTo>
                <a:cubicBezTo>
                  <a:pt x="92" y="49"/>
                  <a:pt x="96" y="47"/>
                  <a:pt x="101" y="45"/>
                </a:cubicBezTo>
                <a:cubicBezTo>
                  <a:pt x="102" y="45"/>
                  <a:pt x="102" y="45"/>
                  <a:pt x="103" y="44"/>
                </a:cubicBezTo>
                <a:close/>
                <a:moveTo>
                  <a:pt x="108" y="42"/>
                </a:moveTo>
                <a:cubicBezTo>
                  <a:pt x="109" y="42"/>
                  <a:pt x="109" y="42"/>
                  <a:pt x="109" y="42"/>
                </a:cubicBezTo>
                <a:cubicBezTo>
                  <a:pt x="110" y="41"/>
                  <a:pt x="110" y="41"/>
                  <a:pt x="111" y="41"/>
                </a:cubicBezTo>
                <a:cubicBezTo>
                  <a:pt x="111" y="41"/>
                  <a:pt x="111" y="41"/>
                  <a:pt x="111" y="41"/>
                </a:cubicBezTo>
                <a:cubicBezTo>
                  <a:pt x="112" y="42"/>
                  <a:pt x="112" y="43"/>
                  <a:pt x="113" y="44"/>
                </a:cubicBezTo>
                <a:cubicBezTo>
                  <a:pt x="110" y="45"/>
                  <a:pt x="107" y="47"/>
                  <a:pt x="105" y="49"/>
                </a:cubicBezTo>
                <a:cubicBezTo>
                  <a:pt x="104" y="49"/>
                  <a:pt x="104" y="49"/>
                  <a:pt x="103" y="49"/>
                </a:cubicBezTo>
                <a:cubicBezTo>
                  <a:pt x="103" y="50"/>
                  <a:pt x="103" y="50"/>
                  <a:pt x="102" y="50"/>
                </a:cubicBezTo>
                <a:cubicBezTo>
                  <a:pt x="86" y="57"/>
                  <a:pt x="70" y="63"/>
                  <a:pt x="54" y="70"/>
                </a:cubicBezTo>
                <a:cubicBezTo>
                  <a:pt x="46" y="73"/>
                  <a:pt x="37" y="77"/>
                  <a:pt x="29" y="80"/>
                </a:cubicBezTo>
                <a:cubicBezTo>
                  <a:pt x="27" y="81"/>
                  <a:pt x="26" y="81"/>
                  <a:pt x="24" y="82"/>
                </a:cubicBezTo>
                <a:cubicBezTo>
                  <a:pt x="36" y="76"/>
                  <a:pt x="48" y="70"/>
                  <a:pt x="60" y="64"/>
                </a:cubicBezTo>
                <a:cubicBezTo>
                  <a:pt x="76" y="56"/>
                  <a:pt x="93" y="51"/>
                  <a:pt x="108" y="42"/>
                </a:cubicBezTo>
                <a:close/>
                <a:moveTo>
                  <a:pt x="109" y="47"/>
                </a:moveTo>
                <a:cubicBezTo>
                  <a:pt x="109" y="47"/>
                  <a:pt x="108" y="47"/>
                  <a:pt x="108" y="47"/>
                </a:cubicBezTo>
                <a:cubicBezTo>
                  <a:pt x="109" y="47"/>
                  <a:pt x="109" y="47"/>
                  <a:pt x="110" y="46"/>
                </a:cubicBezTo>
                <a:cubicBezTo>
                  <a:pt x="113" y="45"/>
                  <a:pt x="109" y="47"/>
                  <a:pt x="109" y="47"/>
                </a:cubicBezTo>
                <a:close/>
                <a:moveTo>
                  <a:pt x="113" y="51"/>
                </a:moveTo>
                <a:cubicBezTo>
                  <a:pt x="114" y="51"/>
                  <a:pt x="114" y="51"/>
                  <a:pt x="114" y="51"/>
                </a:cubicBezTo>
                <a:cubicBezTo>
                  <a:pt x="115" y="50"/>
                  <a:pt x="115" y="50"/>
                  <a:pt x="116" y="50"/>
                </a:cubicBezTo>
                <a:cubicBezTo>
                  <a:pt x="116" y="52"/>
                  <a:pt x="117" y="54"/>
                  <a:pt x="117" y="55"/>
                </a:cubicBezTo>
                <a:cubicBezTo>
                  <a:pt x="117" y="55"/>
                  <a:pt x="117" y="56"/>
                  <a:pt x="116" y="56"/>
                </a:cubicBezTo>
                <a:cubicBezTo>
                  <a:pt x="116" y="56"/>
                  <a:pt x="116" y="56"/>
                  <a:pt x="115" y="56"/>
                </a:cubicBezTo>
                <a:cubicBezTo>
                  <a:pt x="115" y="56"/>
                  <a:pt x="115" y="57"/>
                  <a:pt x="115" y="57"/>
                </a:cubicBezTo>
                <a:cubicBezTo>
                  <a:pt x="113" y="57"/>
                  <a:pt x="111" y="58"/>
                  <a:pt x="110" y="59"/>
                </a:cubicBezTo>
                <a:cubicBezTo>
                  <a:pt x="106" y="60"/>
                  <a:pt x="102" y="62"/>
                  <a:pt x="98" y="63"/>
                </a:cubicBezTo>
                <a:cubicBezTo>
                  <a:pt x="97" y="64"/>
                  <a:pt x="96" y="64"/>
                  <a:pt x="95" y="65"/>
                </a:cubicBezTo>
                <a:cubicBezTo>
                  <a:pt x="94" y="65"/>
                  <a:pt x="94" y="65"/>
                  <a:pt x="93" y="65"/>
                </a:cubicBezTo>
                <a:cubicBezTo>
                  <a:pt x="84" y="69"/>
                  <a:pt x="75" y="72"/>
                  <a:pt x="67" y="75"/>
                </a:cubicBezTo>
                <a:cubicBezTo>
                  <a:pt x="52" y="80"/>
                  <a:pt x="38" y="86"/>
                  <a:pt x="24" y="92"/>
                </a:cubicBezTo>
                <a:cubicBezTo>
                  <a:pt x="22" y="93"/>
                  <a:pt x="19" y="94"/>
                  <a:pt x="17" y="95"/>
                </a:cubicBezTo>
                <a:cubicBezTo>
                  <a:pt x="14" y="97"/>
                  <a:pt x="13" y="96"/>
                  <a:pt x="15" y="95"/>
                </a:cubicBezTo>
                <a:cubicBezTo>
                  <a:pt x="16" y="94"/>
                  <a:pt x="18" y="93"/>
                  <a:pt x="19" y="92"/>
                </a:cubicBezTo>
                <a:cubicBezTo>
                  <a:pt x="26" y="89"/>
                  <a:pt x="32" y="85"/>
                  <a:pt x="39" y="82"/>
                </a:cubicBezTo>
                <a:cubicBezTo>
                  <a:pt x="53" y="77"/>
                  <a:pt x="65" y="70"/>
                  <a:pt x="79" y="65"/>
                </a:cubicBezTo>
                <a:cubicBezTo>
                  <a:pt x="90" y="61"/>
                  <a:pt x="102" y="57"/>
                  <a:pt x="113" y="51"/>
                </a:cubicBezTo>
                <a:close/>
                <a:moveTo>
                  <a:pt x="117" y="91"/>
                </a:moveTo>
                <a:cubicBezTo>
                  <a:pt x="107" y="96"/>
                  <a:pt x="97" y="101"/>
                  <a:pt x="87" y="107"/>
                </a:cubicBezTo>
                <a:cubicBezTo>
                  <a:pt x="80" y="110"/>
                  <a:pt x="73" y="113"/>
                  <a:pt x="66" y="117"/>
                </a:cubicBezTo>
                <a:cubicBezTo>
                  <a:pt x="67" y="116"/>
                  <a:pt x="68" y="116"/>
                  <a:pt x="69" y="115"/>
                </a:cubicBezTo>
                <a:cubicBezTo>
                  <a:pt x="74" y="111"/>
                  <a:pt x="80" y="108"/>
                  <a:pt x="86" y="105"/>
                </a:cubicBezTo>
                <a:cubicBezTo>
                  <a:pt x="87" y="104"/>
                  <a:pt x="89" y="103"/>
                  <a:pt x="90" y="103"/>
                </a:cubicBezTo>
                <a:cubicBezTo>
                  <a:pt x="91" y="102"/>
                  <a:pt x="92" y="102"/>
                  <a:pt x="93" y="102"/>
                </a:cubicBezTo>
                <a:cubicBezTo>
                  <a:pt x="100" y="98"/>
                  <a:pt x="108" y="95"/>
                  <a:pt x="115" y="91"/>
                </a:cubicBezTo>
                <a:cubicBezTo>
                  <a:pt x="116" y="91"/>
                  <a:pt x="117" y="91"/>
                  <a:pt x="117" y="90"/>
                </a:cubicBezTo>
                <a:cubicBezTo>
                  <a:pt x="117" y="90"/>
                  <a:pt x="117" y="91"/>
                  <a:pt x="117" y="91"/>
                </a:cubicBezTo>
                <a:close/>
                <a:moveTo>
                  <a:pt x="95" y="100"/>
                </a:moveTo>
                <a:cubicBezTo>
                  <a:pt x="98" y="99"/>
                  <a:pt x="100" y="98"/>
                  <a:pt x="102" y="97"/>
                </a:cubicBezTo>
                <a:cubicBezTo>
                  <a:pt x="104" y="96"/>
                  <a:pt x="106" y="95"/>
                  <a:pt x="108" y="94"/>
                </a:cubicBezTo>
                <a:cubicBezTo>
                  <a:pt x="104" y="96"/>
                  <a:pt x="100" y="98"/>
                  <a:pt x="95" y="100"/>
                </a:cubicBezTo>
                <a:close/>
                <a:moveTo>
                  <a:pt x="118" y="89"/>
                </a:moveTo>
                <a:cubicBezTo>
                  <a:pt x="117" y="89"/>
                  <a:pt x="117" y="90"/>
                  <a:pt x="117" y="90"/>
                </a:cubicBezTo>
                <a:cubicBezTo>
                  <a:pt x="116" y="90"/>
                  <a:pt x="116" y="90"/>
                  <a:pt x="116" y="90"/>
                </a:cubicBezTo>
                <a:cubicBezTo>
                  <a:pt x="115" y="91"/>
                  <a:pt x="115" y="91"/>
                  <a:pt x="114" y="91"/>
                </a:cubicBezTo>
                <a:cubicBezTo>
                  <a:pt x="113" y="92"/>
                  <a:pt x="112" y="92"/>
                  <a:pt x="111" y="92"/>
                </a:cubicBezTo>
                <a:cubicBezTo>
                  <a:pt x="109" y="93"/>
                  <a:pt x="107" y="94"/>
                  <a:pt x="105" y="95"/>
                </a:cubicBezTo>
                <a:cubicBezTo>
                  <a:pt x="101" y="96"/>
                  <a:pt x="97" y="98"/>
                  <a:pt x="93" y="101"/>
                </a:cubicBezTo>
                <a:cubicBezTo>
                  <a:pt x="91" y="101"/>
                  <a:pt x="90" y="102"/>
                  <a:pt x="88" y="103"/>
                </a:cubicBezTo>
                <a:cubicBezTo>
                  <a:pt x="85" y="104"/>
                  <a:pt x="82" y="105"/>
                  <a:pt x="79" y="107"/>
                </a:cubicBezTo>
                <a:cubicBezTo>
                  <a:pt x="73" y="110"/>
                  <a:pt x="66" y="112"/>
                  <a:pt x="60" y="116"/>
                </a:cubicBezTo>
                <a:cubicBezTo>
                  <a:pt x="57" y="117"/>
                  <a:pt x="54" y="119"/>
                  <a:pt x="51" y="120"/>
                </a:cubicBezTo>
                <a:cubicBezTo>
                  <a:pt x="49" y="121"/>
                  <a:pt x="46" y="122"/>
                  <a:pt x="44" y="122"/>
                </a:cubicBezTo>
                <a:cubicBezTo>
                  <a:pt x="40" y="124"/>
                  <a:pt x="45" y="122"/>
                  <a:pt x="46" y="122"/>
                </a:cubicBezTo>
                <a:cubicBezTo>
                  <a:pt x="49" y="120"/>
                  <a:pt x="51" y="118"/>
                  <a:pt x="54" y="116"/>
                </a:cubicBezTo>
                <a:cubicBezTo>
                  <a:pt x="56" y="114"/>
                  <a:pt x="60" y="113"/>
                  <a:pt x="63" y="111"/>
                </a:cubicBezTo>
                <a:cubicBezTo>
                  <a:pt x="69" y="107"/>
                  <a:pt x="76" y="104"/>
                  <a:pt x="83" y="101"/>
                </a:cubicBezTo>
                <a:cubicBezTo>
                  <a:pt x="84" y="100"/>
                  <a:pt x="84" y="100"/>
                  <a:pt x="85" y="100"/>
                </a:cubicBezTo>
                <a:cubicBezTo>
                  <a:pt x="96" y="95"/>
                  <a:pt x="107" y="91"/>
                  <a:pt x="118" y="86"/>
                </a:cubicBezTo>
                <a:cubicBezTo>
                  <a:pt x="118" y="87"/>
                  <a:pt x="118" y="88"/>
                  <a:pt x="118" y="89"/>
                </a:cubicBezTo>
                <a:close/>
                <a:moveTo>
                  <a:pt x="118" y="85"/>
                </a:moveTo>
                <a:cubicBezTo>
                  <a:pt x="108" y="89"/>
                  <a:pt x="98" y="93"/>
                  <a:pt x="88" y="97"/>
                </a:cubicBezTo>
                <a:cubicBezTo>
                  <a:pt x="81" y="100"/>
                  <a:pt x="74" y="103"/>
                  <a:pt x="68" y="106"/>
                </a:cubicBezTo>
                <a:cubicBezTo>
                  <a:pt x="61" y="108"/>
                  <a:pt x="55" y="111"/>
                  <a:pt x="50" y="114"/>
                </a:cubicBezTo>
                <a:cubicBezTo>
                  <a:pt x="46" y="115"/>
                  <a:pt x="43" y="117"/>
                  <a:pt x="40" y="118"/>
                </a:cubicBezTo>
                <a:cubicBezTo>
                  <a:pt x="38" y="119"/>
                  <a:pt x="36" y="120"/>
                  <a:pt x="34" y="121"/>
                </a:cubicBezTo>
                <a:cubicBezTo>
                  <a:pt x="35" y="121"/>
                  <a:pt x="37" y="119"/>
                  <a:pt x="38" y="118"/>
                </a:cubicBezTo>
                <a:cubicBezTo>
                  <a:pt x="43" y="113"/>
                  <a:pt x="51" y="111"/>
                  <a:pt x="57" y="108"/>
                </a:cubicBezTo>
                <a:cubicBezTo>
                  <a:pt x="59" y="106"/>
                  <a:pt x="61" y="105"/>
                  <a:pt x="63" y="104"/>
                </a:cubicBezTo>
                <a:cubicBezTo>
                  <a:pt x="68" y="102"/>
                  <a:pt x="73" y="100"/>
                  <a:pt x="78" y="98"/>
                </a:cubicBezTo>
                <a:cubicBezTo>
                  <a:pt x="79" y="97"/>
                  <a:pt x="79" y="97"/>
                  <a:pt x="79" y="97"/>
                </a:cubicBezTo>
                <a:cubicBezTo>
                  <a:pt x="88" y="94"/>
                  <a:pt x="97" y="90"/>
                  <a:pt x="106" y="86"/>
                </a:cubicBezTo>
                <a:cubicBezTo>
                  <a:pt x="108" y="85"/>
                  <a:pt x="111" y="84"/>
                  <a:pt x="113" y="83"/>
                </a:cubicBezTo>
                <a:cubicBezTo>
                  <a:pt x="116" y="82"/>
                  <a:pt x="117" y="81"/>
                  <a:pt x="119" y="80"/>
                </a:cubicBezTo>
                <a:cubicBezTo>
                  <a:pt x="119" y="82"/>
                  <a:pt x="119" y="83"/>
                  <a:pt x="118" y="85"/>
                </a:cubicBezTo>
                <a:close/>
                <a:moveTo>
                  <a:pt x="30" y="119"/>
                </a:moveTo>
                <a:cubicBezTo>
                  <a:pt x="39" y="115"/>
                  <a:pt x="48" y="111"/>
                  <a:pt x="56" y="107"/>
                </a:cubicBezTo>
                <a:cubicBezTo>
                  <a:pt x="55" y="108"/>
                  <a:pt x="53" y="109"/>
                  <a:pt x="52" y="110"/>
                </a:cubicBezTo>
                <a:cubicBezTo>
                  <a:pt x="48" y="112"/>
                  <a:pt x="45" y="113"/>
                  <a:pt x="41" y="115"/>
                </a:cubicBezTo>
                <a:cubicBezTo>
                  <a:pt x="38" y="116"/>
                  <a:pt x="36" y="119"/>
                  <a:pt x="33" y="121"/>
                </a:cubicBezTo>
                <a:cubicBezTo>
                  <a:pt x="32" y="120"/>
                  <a:pt x="31" y="120"/>
                  <a:pt x="30" y="119"/>
                </a:cubicBezTo>
                <a:close/>
                <a:moveTo>
                  <a:pt x="26" y="115"/>
                </a:moveTo>
                <a:cubicBezTo>
                  <a:pt x="32" y="113"/>
                  <a:pt x="39" y="108"/>
                  <a:pt x="45" y="105"/>
                </a:cubicBezTo>
                <a:cubicBezTo>
                  <a:pt x="54" y="101"/>
                  <a:pt x="63" y="98"/>
                  <a:pt x="72" y="94"/>
                </a:cubicBezTo>
                <a:cubicBezTo>
                  <a:pt x="80" y="91"/>
                  <a:pt x="88" y="87"/>
                  <a:pt x="97" y="84"/>
                </a:cubicBezTo>
                <a:cubicBezTo>
                  <a:pt x="93" y="86"/>
                  <a:pt x="90" y="88"/>
                  <a:pt x="87" y="89"/>
                </a:cubicBezTo>
                <a:cubicBezTo>
                  <a:pt x="81" y="92"/>
                  <a:pt x="76" y="94"/>
                  <a:pt x="70" y="96"/>
                </a:cubicBezTo>
                <a:cubicBezTo>
                  <a:pt x="62" y="99"/>
                  <a:pt x="53" y="102"/>
                  <a:pt x="46" y="107"/>
                </a:cubicBezTo>
                <a:cubicBezTo>
                  <a:pt x="41" y="110"/>
                  <a:pt x="33" y="113"/>
                  <a:pt x="29" y="118"/>
                </a:cubicBezTo>
                <a:cubicBezTo>
                  <a:pt x="28" y="117"/>
                  <a:pt x="27" y="116"/>
                  <a:pt x="26" y="115"/>
                </a:cubicBezTo>
                <a:close/>
                <a:moveTo>
                  <a:pt x="91" y="92"/>
                </a:moveTo>
                <a:cubicBezTo>
                  <a:pt x="93" y="92"/>
                  <a:pt x="94" y="91"/>
                  <a:pt x="95" y="90"/>
                </a:cubicBezTo>
                <a:cubicBezTo>
                  <a:pt x="94" y="91"/>
                  <a:pt x="93" y="92"/>
                  <a:pt x="91" y="92"/>
                </a:cubicBezTo>
                <a:close/>
                <a:moveTo>
                  <a:pt x="114" y="82"/>
                </a:moveTo>
                <a:cubicBezTo>
                  <a:pt x="114" y="82"/>
                  <a:pt x="115" y="81"/>
                  <a:pt x="116" y="81"/>
                </a:cubicBezTo>
                <a:cubicBezTo>
                  <a:pt x="122" y="77"/>
                  <a:pt x="116" y="81"/>
                  <a:pt x="115" y="82"/>
                </a:cubicBezTo>
                <a:cubicBezTo>
                  <a:pt x="114" y="82"/>
                  <a:pt x="114" y="82"/>
                  <a:pt x="114" y="82"/>
                </a:cubicBezTo>
                <a:close/>
                <a:moveTo>
                  <a:pt x="111" y="82"/>
                </a:moveTo>
                <a:cubicBezTo>
                  <a:pt x="110" y="83"/>
                  <a:pt x="108" y="84"/>
                  <a:pt x="106" y="85"/>
                </a:cubicBezTo>
                <a:cubicBezTo>
                  <a:pt x="105" y="86"/>
                  <a:pt x="103" y="86"/>
                  <a:pt x="102" y="87"/>
                </a:cubicBezTo>
                <a:cubicBezTo>
                  <a:pt x="94" y="90"/>
                  <a:pt x="86" y="93"/>
                  <a:pt x="79" y="97"/>
                </a:cubicBezTo>
                <a:cubicBezTo>
                  <a:pt x="78" y="97"/>
                  <a:pt x="76" y="98"/>
                  <a:pt x="75" y="98"/>
                </a:cubicBezTo>
                <a:cubicBezTo>
                  <a:pt x="71" y="100"/>
                  <a:pt x="67" y="101"/>
                  <a:pt x="64" y="103"/>
                </a:cubicBezTo>
                <a:cubicBezTo>
                  <a:pt x="63" y="103"/>
                  <a:pt x="62" y="103"/>
                  <a:pt x="62" y="104"/>
                </a:cubicBezTo>
                <a:cubicBezTo>
                  <a:pt x="54" y="107"/>
                  <a:pt x="45" y="111"/>
                  <a:pt x="37" y="115"/>
                </a:cubicBezTo>
                <a:cubicBezTo>
                  <a:pt x="36" y="115"/>
                  <a:pt x="34" y="116"/>
                  <a:pt x="32" y="117"/>
                </a:cubicBezTo>
                <a:cubicBezTo>
                  <a:pt x="29" y="119"/>
                  <a:pt x="32" y="116"/>
                  <a:pt x="33" y="116"/>
                </a:cubicBezTo>
                <a:cubicBezTo>
                  <a:pt x="35" y="114"/>
                  <a:pt x="38" y="113"/>
                  <a:pt x="40" y="112"/>
                </a:cubicBezTo>
                <a:cubicBezTo>
                  <a:pt x="46" y="108"/>
                  <a:pt x="52" y="104"/>
                  <a:pt x="59" y="101"/>
                </a:cubicBezTo>
                <a:cubicBezTo>
                  <a:pt x="66" y="98"/>
                  <a:pt x="73" y="95"/>
                  <a:pt x="81" y="93"/>
                </a:cubicBezTo>
                <a:cubicBezTo>
                  <a:pt x="87" y="90"/>
                  <a:pt x="93" y="87"/>
                  <a:pt x="99" y="84"/>
                </a:cubicBezTo>
                <a:cubicBezTo>
                  <a:pt x="101" y="83"/>
                  <a:pt x="104" y="82"/>
                  <a:pt x="106" y="81"/>
                </a:cubicBezTo>
                <a:cubicBezTo>
                  <a:pt x="111" y="79"/>
                  <a:pt x="115" y="77"/>
                  <a:pt x="119" y="74"/>
                </a:cubicBezTo>
                <a:cubicBezTo>
                  <a:pt x="119" y="74"/>
                  <a:pt x="119" y="74"/>
                  <a:pt x="119" y="74"/>
                </a:cubicBezTo>
                <a:cubicBezTo>
                  <a:pt x="119" y="75"/>
                  <a:pt x="119" y="77"/>
                  <a:pt x="119" y="79"/>
                </a:cubicBezTo>
                <a:cubicBezTo>
                  <a:pt x="116" y="80"/>
                  <a:pt x="114" y="81"/>
                  <a:pt x="111" y="82"/>
                </a:cubicBezTo>
                <a:close/>
                <a:moveTo>
                  <a:pt x="119" y="73"/>
                </a:moveTo>
                <a:cubicBezTo>
                  <a:pt x="116" y="74"/>
                  <a:pt x="113" y="76"/>
                  <a:pt x="110" y="78"/>
                </a:cubicBezTo>
                <a:cubicBezTo>
                  <a:pt x="109" y="78"/>
                  <a:pt x="108" y="79"/>
                  <a:pt x="107" y="79"/>
                </a:cubicBezTo>
                <a:cubicBezTo>
                  <a:pt x="104" y="81"/>
                  <a:pt x="101" y="82"/>
                  <a:pt x="98" y="83"/>
                </a:cubicBezTo>
                <a:cubicBezTo>
                  <a:pt x="84" y="88"/>
                  <a:pt x="70" y="94"/>
                  <a:pt x="56" y="100"/>
                </a:cubicBezTo>
                <a:cubicBezTo>
                  <a:pt x="50" y="102"/>
                  <a:pt x="44" y="105"/>
                  <a:pt x="39" y="108"/>
                </a:cubicBezTo>
                <a:cubicBezTo>
                  <a:pt x="36" y="109"/>
                  <a:pt x="33" y="111"/>
                  <a:pt x="30" y="112"/>
                </a:cubicBezTo>
                <a:cubicBezTo>
                  <a:pt x="29" y="113"/>
                  <a:pt x="24" y="116"/>
                  <a:pt x="27" y="113"/>
                </a:cubicBezTo>
                <a:cubicBezTo>
                  <a:pt x="29" y="112"/>
                  <a:pt x="30" y="111"/>
                  <a:pt x="32" y="110"/>
                </a:cubicBezTo>
                <a:cubicBezTo>
                  <a:pt x="45" y="103"/>
                  <a:pt x="58" y="96"/>
                  <a:pt x="72" y="90"/>
                </a:cubicBezTo>
                <a:cubicBezTo>
                  <a:pt x="74" y="89"/>
                  <a:pt x="77" y="87"/>
                  <a:pt x="79" y="86"/>
                </a:cubicBezTo>
                <a:cubicBezTo>
                  <a:pt x="85" y="84"/>
                  <a:pt x="90" y="81"/>
                  <a:pt x="96" y="79"/>
                </a:cubicBezTo>
                <a:cubicBezTo>
                  <a:pt x="104" y="75"/>
                  <a:pt x="112" y="73"/>
                  <a:pt x="119" y="68"/>
                </a:cubicBezTo>
                <a:cubicBezTo>
                  <a:pt x="119" y="68"/>
                  <a:pt x="119" y="68"/>
                  <a:pt x="119" y="68"/>
                </a:cubicBezTo>
                <a:cubicBezTo>
                  <a:pt x="119" y="70"/>
                  <a:pt x="119" y="72"/>
                  <a:pt x="119" y="74"/>
                </a:cubicBezTo>
                <a:cubicBezTo>
                  <a:pt x="119" y="73"/>
                  <a:pt x="119" y="73"/>
                  <a:pt x="119" y="73"/>
                </a:cubicBezTo>
                <a:close/>
                <a:moveTo>
                  <a:pt x="94" y="79"/>
                </a:moveTo>
                <a:cubicBezTo>
                  <a:pt x="99" y="77"/>
                  <a:pt x="103" y="75"/>
                  <a:pt x="108" y="73"/>
                </a:cubicBezTo>
                <a:cubicBezTo>
                  <a:pt x="108" y="73"/>
                  <a:pt x="108" y="73"/>
                  <a:pt x="108" y="73"/>
                </a:cubicBezTo>
                <a:cubicBezTo>
                  <a:pt x="103" y="75"/>
                  <a:pt x="98" y="77"/>
                  <a:pt x="94" y="79"/>
                </a:cubicBezTo>
                <a:close/>
                <a:moveTo>
                  <a:pt x="119" y="67"/>
                </a:moveTo>
                <a:cubicBezTo>
                  <a:pt x="119" y="67"/>
                  <a:pt x="119" y="67"/>
                  <a:pt x="119" y="67"/>
                </a:cubicBezTo>
                <a:cubicBezTo>
                  <a:pt x="112" y="71"/>
                  <a:pt x="104" y="74"/>
                  <a:pt x="96" y="77"/>
                </a:cubicBezTo>
                <a:cubicBezTo>
                  <a:pt x="89" y="80"/>
                  <a:pt x="83" y="84"/>
                  <a:pt x="76" y="87"/>
                </a:cubicBezTo>
                <a:cubicBezTo>
                  <a:pt x="66" y="91"/>
                  <a:pt x="55" y="95"/>
                  <a:pt x="45" y="100"/>
                </a:cubicBezTo>
                <a:cubicBezTo>
                  <a:pt x="38" y="102"/>
                  <a:pt x="32" y="106"/>
                  <a:pt x="26" y="108"/>
                </a:cubicBezTo>
                <a:cubicBezTo>
                  <a:pt x="25" y="109"/>
                  <a:pt x="23" y="109"/>
                  <a:pt x="22" y="110"/>
                </a:cubicBezTo>
                <a:cubicBezTo>
                  <a:pt x="23" y="109"/>
                  <a:pt x="25" y="108"/>
                  <a:pt x="27" y="107"/>
                </a:cubicBezTo>
                <a:cubicBezTo>
                  <a:pt x="29" y="105"/>
                  <a:pt x="33" y="104"/>
                  <a:pt x="36" y="102"/>
                </a:cubicBezTo>
                <a:cubicBezTo>
                  <a:pt x="48" y="96"/>
                  <a:pt x="61" y="89"/>
                  <a:pt x="74" y="83"/>
                </a:cubicBezTo>
                <a:cubicBezTo>
                  <a:pt x="88" y="77"/>
                  <a:pt x="103" y="71"/>
                  <a:pt x="117" y="65"/>
                </a:cubicBezTo>
                <a:cubicBezTo>
                  <a:pt x="117" y="65"/>
                  <a:pt x="117" y="64"/>
                  <a:pt x="117" y="64"/>
                </a:cubicBezTo>
                <a:cubicBezTo>
                  <a:pt x="118" y="64"/>
                  <a:pt x="118" y="64"/>
                  <a:pt x="119" y="64"/>
                </a:cubicBezTo>
                <a:cubicBezTo>
                  <a:pt x="119" y="65"/>
                  <a:pt x="119" y="66"/>
                  <a:pt x="119" y="67"/>
                </a:cubicBezTo>
                <a:close/>
                <a:moveTo>
                  <a:pt x="86" y="77"/>
                </a:moveTo>
                <a:cubicBezTo>
                  <a:pt x="89" y="76"/>
                  <a:pt x="92" y="74"/>
                  <a:pt x="95" y="73"/>
                </a:cubicBezTo>
                <a:cubicBezTo>
                  <a:pt x="99" y="71"/>
                  <a:pt x="103" y="69"/>
                  <a:pt x="107" y="68"/>
                </a:cubicBezTo>
                <a:cubicBezTo>
                  <a:pt x="109" y="67"/>
                  <a:pt x="111" y="67"/>
                  <a:pt x="112" y="66"/>
                </a:cubicBezTo>
                <a:cubicBezTo>
                  <a:pt x="112" y="66"/>
                  <a:pt x="112" y="66"/>
                  <a:pt x="113" y="66"/>
                </a:cubicBezTo>
                <a:cubicBezTo>
                  <a:pt x="104" y="70"/>
                  <a:pt x="95" y="73"/>
                  <a:pt x="86" y="77"/>
                </a:cubicBezTo>
                <a:close/>
                <a:moveTo>
                  <a:pt x="74" y="82"/>
                </a:moveTo>
                <a:cubicBezTo>
                  <a:pt x="73" y="82"/>
                  <a:pt x="73" y="83"/>
                  <a:pt x="73" y="83"/>
                </a:cubicBezTo>
                <a:cubicBezTo>
                  <a:pt x="59" y="88"/>
                  <a:pt x="46" y="94"/>
                  <a:pt x="33" y="100"/>
                </a:cubicBezTo>
                <a:cubicBezTo>
                  <a:pt x="29" y="102"/>
                  <a:pt x="25" y="103"/>
                  <a:pt x="22" y="105"/>
                </a:cubicBezTo>
                <a:cubicBezTo>
                  <a:pt x="21" y="105"/>
                  <a:pt x="19" y="106"/>
                  <a:pt x="18" y="106"/>
                </a:cubicBezTo>
                <a:cubicBezTo>
                  <a:pt x="20" y="105"/>
                  <a:pt x="21" y="104"/>
                  <a:pt x="23" y="104"/>
                </a:cubicBezTo>
                <a:cubicBezTo>
                  <a:pt x="29" y="100"/>
                  <a:pt x="35" y="96"/>
                  <a:pt x="42" y="93"/>
                </a:cubicBezTo>
                <a:cubicBezTo>
                  <a:pt x="56" y="85"/>
                  <a:pt x="70" y="79"/>
                  <a:pt x="85" y="73"/>
                </a:cubicBezTo>
                <a:cubicBezTo>
                  <a:pt x="91" y="71"/>
                  <a:pt x="97" y="68"/>
                  <a:pt x="104" y="65"/>
                </a:cubicBezTo>
                <a:cubicBezTo>
                  <a:pt x="107" y="64"/>
                  <a:pt x="110" y="63"/>
                  <a:pt x="113" y="61"/>
                </a:cubicBezTo>
                <a:cubicBezTo>
                  <a:pt x="113" y="61"/>
                  <a:pt x="113" y="61"/>
                  <a:pt x="114" y="60"/>
                </a:cubicBezTo>
                <a:cubicBezTo>
                  <a:pt x="115" y="60"/>
                  <a:pt x="117" y="59"/>
                  <a:pt x="118" y="58"/>
                </a:cubicBezTo>
                <a:cubicBezTo>
                  <a:pt x="118" y="58"/>
                  <a:pt x="118" y="58"/>
                  <a:pt x="118" y="58"/>
                </a:cubicBezTo>
                <a:cubicBezTo>
                  <a:pt x="118" y="60"/>
                  <a:pt x="119" y="61"/>
                  <a:pt x="119" y="63"/>
                </a:cubicBezTo>
                <a:cubicBezTo>
                  <a:pt x="103" y="68"/>
                  <a:pt x="88" y="75"/>
                  <a:pt x="74" y="82"/>
                </a:cubicBezTo>
                <a:close/>
                <a:moveTo>
                  <a:pt x="118" y="58"/>
                </a:moveTo>
                <a:cubicBezTo>
                  <a:pt x="118" y="58"/>
                  <a:pt x="118" y="58"/>
                  <a:pt x="118" y="58"/>
                </a:cubicBezTo>
                <a:cubicBezTo>
                  <a:pt x="116" y="58"/>
                  <a:pt x="115" y="59"/>
                  <a:pt x="113" y="60"/>
                </a:cubicBezTo>
                <a:cubicBezTo>
                  <a:pt x="112" y="60"/>
                  <a:pt x="110" y="61"/>
                  <a:pt x="109" y="61"/>
                </a:cubicBezTo>
                <a:cubicBezTo>
                  <a:pt x="96" y="66"/>
                  <a:pt x="82" y="71"/>
                  <a:pt x="70" y="77"/>
                </a:cubicBezTo>
                <a:cubicBezTo>
                  <a:pt x="57" y="84"/>
                  <a:pt x="43" y="89"/>
                  <a:pt x="29" y="95"/>
                </a:cubicBezTo>
                <a:cubicBezTo>
                  <a:pt x="26" y="97"/>
                  <a:pt x="22" y="98"/>
                  <a:pt x="18" y="100"/>
                </a:cubicBezTo>
                <a:cubicBezTo>
                  <a:pt x="18" y="100"/>
                  <a:pt x="15" y="100"/>
                  <a:pt x="14" y="101"/>
                </a:cubicBezTo>
                <a:cubicBezTo>
                  <a:pt x="16" y="100"/>
                  <a:pt x="17" y="99"/>
                  <a:pt x="18" y="98"/>
                </a:cubicBezTo>
                <a:cubicBezTo>
                  <a:pt x="25" y="95"/>
                  <a:pt x="32" y="92"/>
                  <a:pt x="39" y="88"/>
                </a:cubicBezTo>
                <a:cubicBezTo>
                  <a:pt x="54" y="81"/>
                  <a:pt x="69" y="76"/>
                  <a:pt x="84" y="69"/>
                </a:cubicBezTo>
                <a:cubicBezTo>
                  <a:pt x="91" y="67"/>
                  <a:pt x="98" y="64"/>
                  <a:pt x="104" y="62"/>
                </a:cubicBezTo>
                <a:cubicBezTo>
                  <a:pt x="107" y="61"/>
                  <a:pt x="109" y="60"/>
                  <a:pt x="112" y="59"/>
                </a:cubicBezTo>
                <a:cubicBezTo>
                  <a:pt x="113" y="58"/>
                  <a:pt x="114" y="58"/>
                  <a:pt x="115" y="57"/>
                </a:cubicBezTo>
                <a:cubicBezTo>
                  <a:pt x="116" y="57"/>
                  <a:pt x="117" y="56"/>
                  <a:pt x="118" y="56"/>
                </a:cubicBezTo>
                <a:cubicBezTo>
                  <a:pt x="118" y="57"/>
                  <a:pt x="118" y="57"/>
                  <a:pt x="118" y="58"/>
                </a:cubicBezTo>
                <a:close/>
                <a:moveTo>
                  <a:pt x="22" y="111"/>
                </a:moveTo>
                <a:cubicBezTo>
                  <a:pt x="22" y="111"/>
                  <a:pt x="22" y="111"/>
                  <a:pt x="22" y="111"/>
                </a:cubicBezTo>
                <a:cubicBezTo>
                  <a:pt x="30" y="108"/>
                  <a:pt x="37" y="104"/>
                  <a:pt x="45" y="100"/>
                </a:cubicBezTo>
                <a:cubicBezTo>
                  <a:pt x="51" y="98"/>
                  <a:pt x="56" y="96"/>
                  <a:pt x="62" y="93"/>
                </a:cubicBezTo>
                <a:cubicBezTo>
                  <a:pt x="56" y="96"/>
                  <a:pt x="51" y="99"/>
                  <a:pt x="45" y="102"/>
                </a:cubicBezTo>
                <a:cubicBezTo>
                  <a:pt x="38" y="106"/>
                  <a:pt x="31" y="109"/>
                  <a:pt x="25" y="114"/>
                </a:cubicBezTo>
                <a:cubicBezTo>
                  <a:pt x="24" y="113"/>
                  <a:pt x="23" y="112"/>
                  <a:pt x="22" y="111"/>
                </a:cubicBezTo>
                <a:close/>
                <a:moveTo>
                  <a:pt x="35" y="122"/>
                </a:moveTo>
                <a:cubicBezTo>
                  <a:pt x="41" y="120"/>
                  <a:pt x="46" y="116"/>
                  <a:pt x="51" y="114"/>
                </a:cubicBezTo>
                <a:cubicBezTo>
                  <a:pt x="59" y="110"/>
                  <a:pt x="67" y="107"/>
                  <a:pt x="76" y="103"/>
                </a:cubicBezTo>
                <a:cubicBezTo>
                  <a:pt x="70" y="106"/>
                  <a:pt x="65" y="109"/>
                  <a:pt x="59" y="112"/>
                </a:cubicBezTo>
                <a:cubicBezTo>
                  <a:pt x="57" y="113"/>
                  <a:pt x="54" y="115"/>
                  <a:pt x="52" y="117"/>
                </a:cubicBezTo>
                <a:cubicBezTo>
                  <a:pt x="49" y="120"/>
                  <a:pt x="45" y="121"/>
                  <a:pt x="41" y="123"/>
                </a:cubicBezTo>
                <a:cubicBezTo>
                  <a:pt x="41" y="123"/>
                  <a:pt x="41" y="123"/>
                  <a:pt x="41" y="123"/>
                </a:cubicBezTo>
                <a:cubicBezTo>
                  <a:pt x="41" y="123"/>
                  <a:pt x="41" y="123"/>
                  <a:pt x="41" y="123"/>
                </a:cubicBezTo>
                <a:cubicBezTo>
                  <a:pt x="39" y="123"/>
                  <a:pt x="37" y="122"/>
                  <a:pt x="35" y="122"/>
                </a:cubicBezTo>
                <a:close/>
                <a:moveTo>
                  <a:pt x="43" y="124"/>
                </a:moveTo>
                <a:cubicBezTo>
                  <a:pt x="50" y="121"/>
                  <a:pt x="57" y="117"/>
                  <a:pt x="65" y="114"/>
                </a:cubicBezTo>
                <a:cubicBezTo>
                  <a:pt x="71" y="111"/>
                  <a:pt x="77" y="109"/>
                  <a:pt x="83" y="106"/>
                </a:cubicBezTo>
                <a:cubicBezTo>
                  <a:pt x="78" y="109"/>
                  <a:pt x="73" y="112"/>
                  <a:pt x="69" y="114"/>
                </a:cubicBezTo>
                <a:cubicBezTo>
                  <a:pt x="66" y="116"/>
                  <a:pt x="63" y="118"/>
                  <a:pt x="61" y="120"/>
                </a:cubicBezTo>
                <a:cubicBezTo>
                  <a:pt x="59" y="121"/>
                  <a:pt x="58" y="122"/>
                  <a:pt x="56" y="122"/>
                </a:cubicBezTo>
                <a:cubicBezTo>
                  <a:pt x="52" y="124"/>
                  <a:pt x="47" y="124"/>
                  <a:pt x="43" y="124"/>
                </a:cubicBezTo>
                <a:close/>
                <a:moveTo>
                  <a:pt x="115" y="97"/>
                </a:moveTo>
                <a:cubicBezTo>
                  <a:pt x="115" y="99"/>
                  <a:pt x="115" y="100"/>
                  <a:pt x="114" y="101"/>
                </a:cubicBezTo>
                <a:cubicBezTo>
                  <a:pt x="112" y="102"/>
                  <a:pt x="110" y="103"/>
                  <a:pt x="108" y="104"/>
                </a:cubicBezTo>
                <a:cubicBezTo>
                  <a:pt x="100" y="108"/>
                  <a:pt x="93" y="111"/>
                  <a:pt x="86" y="115"/>
                </a:cubicBezTo>
                <a:cubicBezTo>
                  <a:pt x="81" y="117"/>
                  <a:pt x="77" y="119"/>
                  <a:pt x="73" y="122"/>
                </a:cubicBezTo>
                <a:cubicBezTo>
                  <a:pt x="69" y="124"/>
                  <a:pt x="75" y="120"/>
                  <a:pt x="76" y="120"/>
                </a:cubicBezTo>
                <a:cubicBezTo>
                  <a:pt x="77" y="119"/>
                  <a:pt x="79" y="117"/>
                  <a:pt x="81" y="116"/>
                </a:cubicBezTo>
                <a:cubicBezTo>
                  <a:pt x="87" y="113"/>
                  <a:pt x="92" y="110"/>
                  <a:pt x="98" y="107"/>
                </a:cubicBezTo>
                <a:cubicBezTo>
                  <a:pt x="104" y="104"/>
                  <a:pt x="110" y="101"/>
                  <a:pt x="115" y="97"/>
                </a:cubicBezTo>
                <a:close/>
                <a:moveTo>
                  <a:pt x="108" y="112"/>
                </a:moveTo>
                <a:cubicBezTo>
                  <a:pt x="108" y="112"/>
                  <a:pt x="108" y="112"/>
                  <a:pt x="108" y="112"/>
                </a:cubicBezTo>
                <a:cubicBezTo>
                  <a:pt x="103" y="114"/>
                  <a:pt x="99" y="117"/>
                  <a:pt x="95" y="120"/>
                </a:cubicBezTo>
                <a:cubicBezTo>
                  <a:pt x="92" y="122"/>
                  <a:pt x="90" y="123"/>
                  <a:pt x="88" y="124"/>
                </a:cubicBezTo>
                <a:cubicBezTo>
                  <a:pt x="86" y="125"/>
                  <a:pt x="85" y="126"/>
                  <a:pt x="83" y="126"/>
                </a:cubicBezTo>
                <a:cubicBezTo>
                  <a:pt x="83" y="126"/>
                  <a:pt x="83" y="126"/>
                  <a:pt x="83" y="126"/>
                </a:cubicBezTo>
                <a:cubicBezTo>
                  <a:pt x="83" y="126"/>
                  <a:pt x="83" y="126"/>
                  <a:pt x="83" y="126"/>
                </a:cubicBezTo>
                <a:cubicBezTo>
                  <a:pt x="83" y="126"/>
                  <a:pt x="87" y="124"/>
                  <a:pt x="87" y="124"/>
                </a:cubicBezTo>
                <a:cubicBezTo>
                  <a:pt x="95" y="118"/>
                  <a:pt x="104" y="113"/>
                  <a:pt x="112" y="107"/>
                </a:cubicBezTo>
                <a:cubicBezTo>
                  <a:pt x="111" y="109"/>
                  <a:pt x="110" y="110"/>
                  <a:pt x="108" y="112"/>
                </a:cubicBezTo>
                <a:close/>
                <a:moveTo>
                  <a:pt x="77" y="125"/>
                </a:moveTo>
                <a:cubicBezTo>
                  <a:pt x="82" y="124"/>
                  <a:pt x="87" y="121"/>
                  <a:pt x="91" y="119"/>
                </a:cubicBezTo>
                <a:cubicBezTo>
                  <a:pt x="95" y="116"/>
                  <a:pt x="100" y="114"/>
                  <a:pt x="104" y="112"/>
                </a:cubicBezTo>
                <a:cubicBezTo>
                  <a:pt x="102" y="113"/>
                  <a:pt x="99" y="115"/>
                  <a:pt x="97" y="117"/>
                </a:cubicBezTo>
                <a:cubicBezTo>
                  <a:pt x="92" y="120"/>
                  <a:pt x="87" y="122"/>
                  <a:pt x="82" y="126"/>
                </a:cubicBezTo>
                <a:cubicBezTo>
                  <a:pt x="81" y="126"/>
                  <a:pt x="79" y="126"/>
                  <a:pt x="77" y="125"/>
                </a:cubicBezTo>
                <a:close/>
                <a:moveTo>
                  <a:pt x="71" y="123"/>
                </a:moveTo>
                <a:cubicBezTo>
                  <a:pt x="82" y="118"/>
                  <a:pt x="92" y="113"/>
                  <a:pt x="103" y="108"/>
                </a:cubicBezTo>
                <a:cubicBezTo>
                  <a:pt x="101" y="109"/>
                  <a:pt x="99" y="110"/>
                  <a:pt x="97" y="111"/>
                </a:cubicBezTo>
                <a:cubicBezTo>
                  <a:pt x="90" y="116"/>
                  <a:pt x="83" y="120"/>
                  <a:pt x="76" y="125"/>
                </a:cubicBezTo>
                <a:cubicBezTo>
                  <a:pt x="74" y="124"/>
                  <a:pt x="73" y="124"/>
                  <a:pt x="71" y="123"/>
                </a:cubicBezTo>
                <a:close/>
                <a:moveTo>
                  <a:pt x="111" y="106"/>
                </a:moveTo>
                <a:cubicBezTo>
                  <a:pt x="104" y="112"/>
                  <a:pt x="96" y="115"/>
                  <a:pt x="88" y="120"/>
                </a:cubicBezTo>
                <a:cubicBezTo>
                  <a:pt x="85" y="121"/>
                  <a:pt x="79" y="124"/>
                  <a:pt x="77" y="125"/>
                </a:cubicBezTo>
                <a:cubicBezTo>
                  <a:pt x="82" y="122"/>
                  <a:pt x="87" y="119"/>
                  <a:pt x="91" y="116"/>
                </a:cubicBezTo>
                <a:cubicBezTo>
                  <a:pt x="96" y="113"/>
                  <a:pt x="100" y="111"/>
                  <a:pt x="104" y="108"/>
                </a:cubicBezTo>
                <a:cubicBezTo>
                  <a:pt x="105" y="107"/>
                  <a:pt x="107" y="106"/>
                  <a:pt x="109" y="105"/>
                </a:cubicBezTo>
                <a:cubicBezTo>
                  <a:pt x="109" y="105"/>
                  <a:pt x="109" y="105"/>
                  <a:pt x="110" y="104"/>
                </a:cubicBezTo>
                <a:cubicBezTo>
                  <a:pt x="111" y="104"/>
                  <a:pt x="112" y="103"/>
                  <a:pt x="114" y="102"/>
                </a:cubicBezTo>
                <a:cubicBezTo>
                  <a:pt x="113" y="104"/>
                  <a:pt x="113" y="105"/>
                  <a:pt x="112" y="106"/>
                </a:cubicBezTo>
                <a:cubicBezTo>
                  <a:pt x="112" y="106"/>
                  <a:pt x="112" y="106"/>
                  <a:pt x="111" y="106"/>
                </a:cubicBezTo>
                <a:close/>
                <a:moveTo>
                  <a:pt x="70" y="123"/>
                </a:moveTo>
                <a:cubicBezTo>
                  <a:pt x="69" y="122"/>
                  <a:pt x="67" y="122"/>
                  <a:pt x="66" y="121"/>
                </a:cubicBezTo>
                <a:cubicBezTo>
                  <a:pt x="73" y="118"/>
                  <a:pt x="79" y="116"/>
                  <a:pt x="85" y="113"/>
                </a:cubicBezTo>
                <a:cubicBezTo>
                  <a:pt x="80" y="116"/>
                  <a:pt x="75" y="119"/>
                  <a:pt x="70" y="123"/>
                </a:cubicBezTo>
                <a:close/>
                <a:moveTo>
                  <a:pt x="85" y="126"/>
                </a:moveTo>
                <a:cubicBezTo>
                  <a:pt x="91" y="123"/>
                  <a:pt x="97" y="119"/>
                  <a:pt x="103" y="116"/>
                </a:cubicBezTo>
                <a:cubicBezTo>
                  <a:pt x="104" y="115"/>
                  <a:pt x="105" y="115"/>
                  <a:pt x="106" y="114"/>
                </a:cubicBezTo>
                <a:cubicBezTo>
                  <a:pt x="107" y="113"/>
                  <a:pt x="108" y="113"/>
                  <a:pt x="107" y="114"/>
                </a:cubicBezTo>
                <a:cubicBezTo>
                  <a:pt x="106" y="115"/>
                  <a:pt x="104" y="116"/>
                  <a:pt x="103" y="117"/>
                </a:cubicBezTo>
                <a:cubicBezTo>
                  <a:pt x="100" y="120"/>
                  <a:pt x="97" y="122"/>
                  <a:pt x="93" y="124"/>
                </a:cubicBezTo>
                <a:cubicBezTo>
                  <a:pt x="93" y="124"/>
                  <a:pt x="93" y="125"/>
                  <a:pt x="93" y="125"/>
                </a:cubicBezTo>
                <a:cubicBezTo>
                  <a:pt x="91" y="126"/>
                  <a:pt x="88" y="126"/>
                  <a:pt x="85" y="126"/>
                </a:cubicBezTo>
                <a:close/>
                <a:moveTo>
                  <a:pt x="96" y="124"/>
                </a:moveTo>
                <a:cubicBezTo>
                  <a:pt x="98" y="122"/>
                  <a:pt x="100" y="121"/>
                  <a:pt x="102" y="119"/>
                </a:cubicBezTo>
                <a:cubicBezTo>
                  <a:pt x="102" y="120"/>
                  <a:pt x="101" y="120"/>
                  <a:pt x="100" y="121"/>
                </a:cubicBezTo>
                <a:cubicBezTo>
                  <a:pt x="99" y="122"/>
                  <a:pt x="97" y="123"/>
                  <a:pt x="96" y="124"/>
                </a:cubicBezTo>
                <a:close/>
                <a:moveTo>
                  <a:pt x="116" y="97"/>
                </a:moveTo>
                <a:cubicBezTo>
                  <a:pt x="116" y="97"/>
                  <a:pt x="115" y="97"/>
                  <a:pt x="115" y="97"/>
                </a:cubicBezTo>
                <a:cubicBezTo>
                  <a:pt x="115" y="97"/>
                  <a:pt x="114" y="97"/>
                  <a:pt x="114" y="97"/>
                </a:cubicBezTo>
                <a:cubicBezTo>
                  <a:pt x="114" y="97"/>
                  <a:pt x="113" y="98"/>
                  <a:pt x="113" y="98"/>
                </a:cubicBezTo>
                <a:cubicBezTo>
                  <a:pt x="107" y="101"/>
                  <a:pt x="100" y="104"/>
                  <a:pt x="93" y="108"/>
                </a:cubicBezTo>
                <a:cubicBezTo>
                  <a:pt x="84" y="112"/>
                  <a:pt x="75" y="117"/>
                  <a:pt x="65" y="120"/>
                </a:cubicBezTo>
                <a:cubicBezTo>
                  <a:pt x="65" y="120"/>
                  <a:pt x="65" y="120"/>
                  <a:pt x="65" y="120"/>
                </a:cubicBezTo>
                <a:cubicBezTo>
                  <a:pt x="64" y="120"/>
                  <a:pt x="63" y="120"/>
                  <a:pt x="63" y="120"/>
                </a:cubicBezTo>
                <a:cubicBezTo>
                  <a:pt x="63" y="120"/>
                  <a:pt x="63" y="120"/>
                  <a:pt x="63" y="120"/>
                </a:cubicBezTo>
                <a:cubicBezTo>
                  <a:pt x="62" y="120"/>
                  <a:pt x="62" y="121"/>
                  <a:pt x="61" y="121"/>
                </a:cubicBezTo>
                <a:cubicBezTo>
                  <a:pt x="61" y="121"/>
                  <a:pt x="61" y="121"/>
                  <a:pt x="61" y="121"/>
                </a:cubicBezTo>
                <a:cubicBezTo>
                  <a:pt x="61" y="121"/>
                  <a:pt x="60" y="122"/>
                  <a:pt x="59" y="122"/>
                </a:cubicBezTo>
                <a:cubicBezTo>
                  <a:pt x="59" y="122"/>
                  <a:pt x="60" y="122"/>
                  <a:pt x="60" y="121"/>
                </a:cubicBezTo>
                <a:cubicBezTo>
                  <a:pt x="60" y="121"/>
                  <a:pt x="60" y="121"/>
                  <a:pt x="60" y="121"/>
                </a:cubicBezTo>
                <a:cubicBezTo>
                  <a:pt x="63" y="120"/>
                  <a:pt x="65" y="119"/>
                  <a:pt x="67" y="117"/>
                </a:cubicBezTo>
                <a:cubicBezTo>
                  <a:pt x="71" y="115"/>
                  <a:pt x="76" y="113"/>
                  <a:pt x="80" y="111"/>
                </a:cubicBezTo>
                <a:cubicBezTo>
                  <a:pt x="85" y="109"/>
                  <a:pt x="89" y="106"/>
                  <a:pt x="93" y="104"/>
                </a:cubicBezTo>
                <a:cubicBezTo>
                  <a:pt x="101" y="99"/>
                  <a:pt x="109" y="96"/>
                  <a:pt x="117" y="92"/>
                </a:cubicBezTo>
                <a:cubicBezTo>
                  <a:pt x="117" y="92"/>
                  <a:pt x="117" y="93"/>
                  <a:pt x="117" y="94"/>
                </a:cubicBezTo>
                <a:cubicBezTo>
                  <a:pt x="116" y="95"/>
                  <a:pt x="116" y="96"/>
                  <a:pt x="116" y="97"/>
                </a:cubicBezTo>
                <a:close/>
                <a:moveTo>
                  <a:pt x="115" y="49"/>
                </a:moveTo>
                <a:cubicBezTo>
                  <a:pt x="106" y="54"/>
                  <a:pt x="97" y="57"/>
                  <a:pt x="87" y="61"/>
                </a:cubicBezTo>
                <a:cubicBezTo>
                  <a:pt x="85" y="62"/>
                  <a:pt x="82" y="63"/>
                  <a:pt x="79" y="64"/>
                </a:cubicBezTo>
                <a:cubicBezTo>
                  <a:pt x="76" y="65"/>
                  <a:pt x="73" y="66"/>
                  <a:pt x="70" y="67"/>
                </a:cubicBezTo>
                <a:cubicBezTo>
                  <a:pt x="57" y="72"/>
                  <a:pt x="44" y="78"/>
                  <a:pt x="31" y="84"/>
                </a:cubicBezTo>
                <a:cubicBezTo>
                  <a:pt x="25" y="86"/>
                  <a:pt x="17" y="89"/>
                  <a:pt x="12" y="92"/>
                </a:cubicBezTo>
                <a:cubicBezTo>
                  <a:pt x="19" y="88"/>
                  <a:pt x="26" y="85"/>
                  <a:pt x="33" y="82"/>
                </a:cubicBezTo>
                <a:cubicBezTo>
                  <a:pt x="40" y="79"/>
                  <a:pt x="47" y="75"/>
                  <a:pt x="54" y="72"/>
                </a:cubicBezTo>
                <a:cubicBezTo>
                  <a:pt x="62" y="69"/>
                  <a:pt x="70" y="66"/>
                  <a:pt x="78" y="62"/>
                </a:cubicBezTo>
                <a:cubicBezTo>
                  <a:pt x="85" y="59"/>
                  <a:pt x="93" y="56"/>
                  <a:pt x="100" y="52"/>
                </a:cubicBezTo>
                <a:cubicBezTo>
                  <a:pt x="101" y="51"/>
                  <a:pt x="102" y="51"/>
                  <a:pt x="103" y="51"/>
                </a:cubicBezTo>
                <a:cubicBezTo>
                  <a:pt x="107" y="49"/>
                  <a:pt x="110" y="48"/>
                  <a:pt x="113" y="45"/>
                </a:cubicBezTo>
                <a:cubicBezTo>
                  <a:pt x="114" y="46"/>
                  <a:pt x="115" y="48"/>
                  <a:pt x="115" y="49"/>
                </a:cubicBezTo>
                <a:close/>
                <a:moveTo>
                  <a:pt x="109" y="37"/>
                </a:moveTo>
                <a:cubicBezTo>
                  <a:pt x="81" y="49"/>
                  <a:pt x="53" y="62"/>
                  <a:pt x="25" y="74"/>
                </a:cubicBezTo>
                <a:cubicBezTo>
                  <a:pt x="19" y="77"/>
                  <a:pt x="13" y="81"/>
                  <a:pt x="7" y="83"/>
                </a:cubicBezTo>
                <a:cubicBezTo>
                  <a:pt x="7" y="83"/>
                  <a:pt x="7" y="83"/>
                  <a:pt x="7" y="83"/>
                </a:cubicBezTo>
                <a:cubicBezTo>
                  <a:pt x="8" y="82"/>
                  <a:pt x="9" y="81"/>
                  <a:pt x="10" y="80"/>
                </a:cubicBezTo>
                <a:cubicBezTo>
                  <a:pt x="11" y="79"/>
                  <a:pt x="13" y="79"/>
                  <a:pt x="14" y="78"/>
                </a:cubicBezTo>
                <a:cubicBezTo>
                  <a:pt x="18" y="76"/>
                  <a:pt x="21" y="74"/>
                  <a:pt x="24" y="72"/>
                </a:cubicBezTo>
                <a:cubicBezTo>
                  <a:pt x="38" y="65"/>
                  <a:pt x="52" y="59"/>
                  <a:pt x="66" y="52"/>
                </a:cubicBezTo>
                <a:cubicBezTo>
                  <a:pt x="67" y="52"/>
                  <a:pt x="68" y="51"/>
                  <a:pt x="68" y="51"/>
                </a:cubicBezTo>
                <a:cubicBezTo>
                  <a:pt x="77" y="48"/>
                  <a:pt x="85" y="44"/>
                  <a:pt x="94" y="41"/>
                </a:cubicBezTo>
                <a:cubicBezTo>
                  <a:pt x="95" y="40"/>
                  <a:pt x="97" y="40"/>
                  <a:pt x="98" y="39"/>
                </a:cubicBezTo>
                <a:cubicBezTo>
                  <a:pt x="99" y="39"/>
                  <a:pt x="100" y="38"/>
                  <a:pt x="101" y="38"/>
                </a:cubicBezTo>
                <a:cubicBezTo>
                  <a:pt x="101" y="38"/>
                  <a:pt x="102" y="37"/>
                  <a:pt x="102" y="37"/>
                </a:cubicBezTo>
                <a:cubicBezTo>
                  <a:pt x="104" y="36"/>
                  <a:pt x="105" y="36"/>
                  <a:pt x="107" y="35"/>
                </a:cubicBezTo>
                <a:cubicBezTo>
                  <a:pt x="107" y="36"/>
                  <a:pt x="108" y="37"/>
                  <a:pt x="109" y="37"/>
                </a:cubicBezTo>
                <a:close/>
                <a:moveTo>
                  <a:pt x="103" y="32"/>
                </a:moveTo>
                <a:cubicBezTo>
                  <a:pt x="99" y="33"/>
                  <a:pt x="96" y="35"/>
                  <a:pt x="92" y="36"/>
                </a:cubicBezTo>
                <a:cubicBezTo>
                  <a:pt x="91" y="37"/>
                  <a:pt x="90" y="37"/>
                  <a:pt x="89" y="38"/>
                </a:cubicBezTo>
                <a:cubicBezTo>
                  <a:pt x="83" y="40"/>
                  <a:pt x="78" y="42"/>
                  <a:pt x="72" y="44"/>
                </a:cubicBezTo>
                <a:cubicBezTo>
                  <a:pt x="61" y="49"/>
                  <a:pt x="49" y="54"/>
                  <a:pt x="37" y="59"/>
                </a:cubicBezTo>
                <a:cubicBezTo>
                  <a:pt x="32" y="61"/>
                  <a:pt x="27" y="63"/>
                  <a:pt x="22" y="65"/>
                </a:cubicBezTo>
                <a:cubicBezTo>
                  <a:pt x="17" y="68"/>
                  <a:pt x="13" y="71"/>
                  <a:pt x="7" y="73"/>
                </a:cubicBezTo>
                <a:cubicBezTo>
                  <a:pt x="3" y="75"/>
                  <a:pt x="9" y="72"/>
                  <a:pt x="10" y="71"/>
                </a:cubicBezTo>
                <a:cubicBezTo>
                  <a:pt x="13" y="70"/>
                  <a:pt x="15" y="68"/>
                  <a:pt x="18" y="67"/>
                </a:cubicBezTo>
                <a:cubicBezTo>
                  <a:pt x="23" y="64"/>
                  <a:pt x="28" y="60"/>
                  <a:pt x="34" y="58"/>
                </a:cubicBezTo>
                <a:cubicBezTo>
                  <a:pt x="45" y="52"/>
                  <a:pt x="56" y="47"/>
                  <a:pt x="67" y="42"/>
                </a:cubicBezTo>
                <a:cubicBezTo>
                  <a:pt x="73" y="39"/>
                  <a:pt x="79" y="37"/>
                  <a:pt x="85" y="34"/>
                </a:cubicBezTo>
                <a:cubicBezTo>
                  <a:pt x="89" y="33"/>
                  <a:pt x="94" y="31"/>
                  <a:pt x="98" y="28"/>
                </a:cubicBezTo>
                <a:cubicBezTo>
                  <a:pt x="98" y="29"/>
                  <a:pt x="99" y="29"/>
                  <a:pt x="100" y="30"/>
                </a:cubicBezTo>
                <a:cubicBezTo>
                  <a:pt x="101" y="30"/>
                  <a:pt x="102" y="31"/>
                  <a:pt x="103" y="32"/>
                </a:cubicBezTo>
                <a:close/>
                <a:moveTo>
                  <a:pt x="74" y="21"/>
                </a:moveTo>
                <a:cubicBezTo>
                  <a:pt x="72" y="21"/>
                  <a:pt x="71" y="22"/>
                  <a:pt x="70" y="22"/>
                </a:cubicBezTo>
                <a:cubicBezTo>
                  <a:pt x="70" y="22"/>
                  <a:pt x="70" y="21"/>
                  <a:pt x="70" y="20"/>
                </a:cubicBezTo>
                <a:cubicBezTo>
                  <a:pt x="71" y="21"/>
                  <a:pt x="72" y="21"/>
                  <a:pt x="74" y="21"/>
                </a:cubicBezTo>
                <a:close/>
                <a:moveTo>
                  <a:pt x="66" y="20"/>
                </a:moveTo>
                <a:cubicBezTo>
                  <a:pt x="66" y="20"/>
                  <a:pt x="65" y="20"/>
                  <a:pt x="65" y="21"/>
                </a:cubicBezTo>
                <a:cubicBezTo>
                  <a:pt x="48" y="28"/>
                  <a:pt x="30" y="38"/>
                  <a:pt x="13" y="48"/>
                </a:cubicBezTo>
                <a:cubicBezTo>
                  <a:pt x="13" y="48"/>
                  <a:pt x="11" y="49"/>
                  <a:pt x="10" y="50"/>
                </a:cubicBezTo>
                <a:cubicBezTo>
                  <a:pt x="10" y="50"/>
                  <a:pt x="10" y="50"/>
                  <a:pt x="10" y="50"/>
                </a:cubicBezTo>
                <a:cubicBezTo>
                  <a:pt x="11" y="49"/>
                  <a:pt x="11" y="49"/>
                  <a:pt x="11" y="49"/>
                </a:cubicBezTo>
                <a:cubicBezTo>
                  <a:pt x="14" y="47"/>
                  <a:pt x="16" y="46"/>
                  <a:pt x="18" y="44"/>
                </a:cubicBezTo>
                <a:cubicBezTo>
                  <a:pt x="23" y="42"/>
                  <a:pt x="27" y="39"/>
                  <a:pt x="32" y="36"/>
                </a:cubicBezTo>
                <a:cubicBezTo>
                  <a:pt x="42" y="31"/>
                  <a:pt x="52" y="26"/>
                  <a:pt x="62" y="20"/>
                </a:cubicBezTo>
                <a:cubicBezTo>
                  <a:pt x="63" y="20"/>
                  <a:pt x="64" y="20"/>
                  <a:pt x="66" y="20"/>
                </a:cubicBezTo>
                <a:close/>
                <a:moveTo>
                  <a:pt x="38" y="25"/>
                </a:moveTo>
                <a:cubicBezTo>
                  <a:pt x="41" y="24"/>
                  <a:pt x="44" y="23"/>
                  <a:pt x="47" y="22"/>
                </a:cubicBezTo>
                <a:cubicBezTo>
                  <a:pt x="45" y="23"/>
                  <a:pt x="42" y="25"/>
                  <a:pt x="39" y="26"/>
                </a:cubicBezTo>
                <a:cubicBezTo>
                  <a:pt x="33" y="30"/>
                  <a:pt x="26" y="33"/>
                  <a:pt x="20" y="36"/>
                </a:cubicBezTo>
                <a:cubicBezTo>
                  <a:pt x="25" y="32"/>
                  <a:pt x="31" y="28"/>
                  <a:pt x="38" y="25"/>
                </a:cubicBezTo>
                <a:close/>
                <a:moveTo>
                  <a:pt x="19" y="37"/>
                </a:moveTo>
                <a:cubicBezTo>
                  <a:pt x="19" y="38"/>
                  <a:pt x="19" y="38"/>
                  <a:pt x="19" y="38"/>
                </a:cubicBezTo>
                <a:cubicBezTo>
                  <a:pt x="26" y="34"/>
                  <a:pt x="33" y="30"/>
                  <a:pt x="40" y="27"/>
                </a:cubicBezTo>
                <a:cubicBezTo>
                  <a:pt x="43" y="25"/>
                  <a:pt x="46" y="23"/>
                  <a:pt x="49" y="22"/>
                </a:cubicBezTo>
                <a:cubicBezTo>
                  <a:pt x="50" y="22"/>
                  <a:pt x="51" y="22"/>
                  <a:pt x="52" y="21"/>
                </a:cubicBezTo>
                <a:cubicBezTo>
                  <a:pt x="52" y="21"/>
                  <a:pt x="52" y="21"/>
                  <a:pt x="52" y="21"/>
                </a:cubicBezTo>
                <a:cubicBezTo>
                  <a:pt x="51" y="22"/>
                  <a:pt x="49" y="23"/>
                  <a:pt x="47" y="24"/>
                </a:cubicBezTo>
                <a:cubicBezTo>
                  <a:pt x="37" y="29"/>
                  <a:pt x="26" y="34"/>
                  <a:pt x="16" y="40"/>
                </a:cubicBezTo>
                <a:cubicBezTo>
                  <a:pt x="17" y="39"/>
                  <a:pt x="18" y="38"/>
                  <a:pt x="19" y="37"/>
                </a:cubicBezTo>
                <a:close/>
                <a:moveTo>
                  <a:pt x="7" y="85"/>
                </a:moveTo>
                <a:cubicBezTo>
                  <a:pt x="19" y="79"/>
                  <a:pt x="31" y="76"/>
                  <a:pt x="43" y="71"/>
                </a:cubicBezTo>
                <a:cubicBezTo>
                  <a:pt x="49" y="68"/>
                  <a:pt x="54" y="66"/>
                  <a:pt x="59" y="63"/>
                </a:cubicBezTo>
                <a:cubicBezTo>
                  <a:pt x="46" y="70"/>
                  <a:pt x="33" y="77"/>
                  <a:pt x="20" y="83"/>
                </a:cubicBezTo>
                <a:cubicBezTo>
                  <a:pt x="19" y="84"/>
                  <a:pt x="18" y="84"/>
                  <a:pt x="17" y="85"/>
                </a:cubicBezTo>
                <a:cubicBezTo>
                  <a:pt x="14" y="86"/>
                  <a:pt x="11" y="88"/>
                  <a:pt x="9" y="90"/>
                </a:cubicBezTo>
                <a:cubicBezTo>
                  <a:pt x="8" y="88"/>
                  <a:pt x="8" y="87"/>
                  <a:pt x="7"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84"/>
          <p:cNvSpPr>
            <a:spLocks noEditPoints="1"/>
          </p:cNvSpPr>
          <p:nvPr/>
        </p:nvSpPr>
        <p:spPr bwMode="auto">
          <a:xfrm>
            <a:off x="8745538" y="1330325"/>
            <a:ext cx="469900" cy="500063"/>
          </a:xfrm>
          <a:custGeom>
            <a:avLst/>
            <a:gdLst>
              <a:gd name="T0" fmla="*/ 66 w 125"/>
              <a:gd name="T1" fmla="*/ 127 h 133"/>
              <a:gd name="T2" fmla="*/ 11 w 125"/>
              <a:gd name="T3" fmla="*/ 41 h 133"/>
              <a:gd name="T4" fmla="*/ 37 w 125"/>
              <a:gd name="T5" fmla="*/ 92 h 133"/>
              <a:gd name="T6" fmla="*/ 14 w 125"/>
              <a:gd name="T7" fmla="*/ 102 h 133"/>
              <a:gd name="T8" fmla="*/ 10 w 125"/>
              <a:gd name="T9" fmla="*/ 93 h 133"/>
              <a:gd name="T10" fmla="*/ 10 w 125"/>
              <a:gd name="T11" fmla="*/ 93 h 133"/>
              <a:gd name="T12" fmla="*/ 10 w 125"/>
              <a:gd name="T13" fmla="*/ 93 h 133"/>
              <a:gd name="T14" fmla="*/ 60 w 125"/>
              <a:gd name="T15" fmla="*/ 21 h 133"/>
              <a:gd name="T16" fmla="*/ 51 w 125"/>
              <a:gd name="T17" fmla="*/ 28 h 133"/>
              <a:gd name="T18" fmla="*/ 75 w 125"/>
              <a:gd name="T19" fmla="*/ 21 h 133"/>
              <a:gd name="T20" fmla="*/ 84 w 125"/>
              <a:gd name="T21" fmla="*/ 29 h 133"/>
              <a:gd name="T22" fmla="*/ 81 w 125"/>
              <a:gd name="T23" fmla="*/ 35 h 133"/>
              <a:gd name="T24" fmla="*/ 58 w 125"/>
              <a:gd name="T25" fmla="*/ 31 h 133"/>
              <a:gd name="T26" fmla="*/ 39 w 125"/>
              <a:gd name="T27" fmla="*/ 42 h 133"/>
              <a:gd name="T28" fmla="*/ 69 w 125"/>
              <a:gd name="T29" fmla="*/ 30 h 133"/>
              <a:gd name="T30" fmla="*/ 69 w 125"/>
              <a:gd name="T31" fmla="*/ 24 h 133"/>
              <a:gd name="T32" fmla="*/ 55 w 125"/>
              <a:gd name="T33" fmla="*/ 30 h 133"/>
              <a:gd name="T34" fmla="*/ 18 w 125"/>
              <a:gd name="T35" fmla="*/ 47 h 133"/>
              <a:gd name="T36" fmla="*/ 7 w 125"/>
              <a:gd name="T37" fmla="*/ 59 h 133"/>
              <a:gd name="T38" fmla="*/ 6 w 125"/>
              <a:gd name="T39" fmla="*/ 65 h 133"/>
              <a:gd name="T40" fmla="*/ 24 w 125"/>
              <a:gd name="T41" fmla="*/ 60 h 133"/>
              <a:gd name="T42" fmla="*/ 92 w 125"/>
              <a:gd name="T43" fmla="*/ 41 h 133"/>
              <a:gd name="T44" fmla="*/ 29 w 125"/>
              <a:gd name="T45" fmla="*/ 65 h 133"/>
              <a:gd name="T46" fmla="*/ 54 w 125"/>
              <a:gd name="T47" fmla="*/ 57 h 133"/>
              <a:gd name="T48" fmla="*/ 110 w 125"/>
              <a:gd name="T49" fmla="*/ 40 h 133"/>
              <a:gd name="T50" fmla="*/ 101 w 125"/>
              <a:gd name="T51" fmla="*/ 45 h 133"/>
              <a:gd name="T52" fmla="*/ 53 w 125"/>
              <a:gd name="T53" fmla="*/ 70 h 133"/>
              <a:gd name="T54" fmla="*/ 114 w 125"/>
              <a:gd name="T55" fmla="*/ 51 h 133"/>
              <a:gd name="T56" fmla="*/ 66 w 125"/>
              <a:gd name="T57" fmla="*/ 75 h 133"/>
              <a:gd name="T58" fmla="*/ 66 w 125"/>
              <a:gd name="T59" fmla="*/ 117 h 133"/>
              <a:gd name="T60" fmla="*/ 108 w 125"/>
              <a:gd name="T61" fmla="*/ 94 h 133"/>
              <a:gd name="T62" fmla="*/ 79 w 125"/>
              <a:gd name="T63" fmla="*/ 107 h 133"/>
              <a:gd name="T64" fmla="*/ 117 w 125"/>
              <a:gd name="T65" fmla="*/ 89 h 133"/>
              <a:gd name="T66" fmla="*/ 78 w 125"/>
              <a:gd name="T67" fmla="*/ 98 h 133"/>
              <a:gd name="T68" fmla="*/ 33 w 125"/>
              <a:gd name="T69" fmla="*/ 121 h 133"/>
              <a:gd name="T70" fmla="*/ 25 w 125"/>
              <a:gd name="T71" fmla="*/ 115 h 133"/>
              <a:gd name="T72" fmla="*/ 102 w 125"/>
              <a:gd name="T73" fmla="*/ 87 h 133"/>
              <a:gd name="T74" fmla="*/ 80 w 125"/>
              <a:gd name="T75" fmla="*/ 93 h 133"/>
              <a:gd name="T76" fmla="*/ 98 w 125"/>
              <a:gd name="T77" fmla="*/ 83 h 133"/>
              <a:gd name="T78" fmla="*/ 119 w 125"/>
              <a:gd name="T79" fmla="*/ 68 h 133"/>
              <a:gd name="T80" fmla="*/ 76 w 125"/>
              <a:gd name="T81" fmla="*/ 87 h 133"/>
              <a:gd name="T82" fmla="*/ 119 w 125"/>
              <a:gd name="T83" fmla="*/ 67 h 133"/>
              <a:gd name="T84" fmla="*/ 21 w 125"/>
              <a:gd name="T85" fmla="*/ 105 h 133"/>
              <a:gd name="T86" fmla="*/ 119 w 125"/>
              <a:gd name="T87" fmla="*/ 63 h 133"/>
              <a:gd name="T88" fmla="*/ 18 w 125"/>
              <a:gd name="T89" fmla="*/ 98 h 133"/>
              <a:gd name="T90" fmla="*/ 45 w 125"/>
              <a:gd name="T91" fmla="*/ 100 h 133"/>
              <a:gd name="T92" fmla="*/ 41 w 125"/>
              <a:gd name="T93" fmla="*/ 124 h 133"/>
              <a:gd name="T94" fmla="*/ 43 w 125"/>
              <a:gd name="T95" fmla="*/ 124 h 133"/>
              <a:gd name="T96" fmla="*/ 108 w 125"/>
              <a:gd name="T97" fmla="*/ 112 h 133"/>
              <a:gd name="T98" fmla="*/ 77 w 125"/>
              <a:gd name="T99" fmla="*/ 125 h 133"/>
              <a:gd name="T100" fmla="*/ 71 w 125"/>
              <a:gd name="T101" fmla="*/ 123 h 133"/>
              <a:gd name="T102" fmla="*/ 111 w 125"/>
              <a:gd name="T103" fmla="*/ 106 h 133"/>
              <a:gd name="T104" fmla="*/ 93 w 125"/>
              <a:gd name="T105" fmla="*/ 124 h 133"/>
              <a:gd name="T106" fmla="*/ 113 w 125"/>
              <a:gd name="T107" fmla="*/ 98 h 133"/>
              <a:gd name="T108" fmla="*/ 60 w 125"/>
              <a:gd name="T109" fmla="*/ 121 h 133"/>
              <a:gd name="T110" fmla="*/ 70 w 125"/>
              <a:gd name="T111" fmla="*/ 67 h 133"/>
              <a:gd name="T112" fmla="*/ 108 w 125"/>
              <a:gd name="T113" fmla="*/ 38 h 133"/>
              <a:gd name="T114" fmla="*/ 98 w 125"/>
              <a:gd name="T115" fmla="*/ 39 h 133"/>
              <a:gd name="T116" fmla="*/ 22 w 125"/>
              <a:gd name="T117" fmla="*/ 65 h 133"/>
              <a:gd name="T118" fmla="*/ 73 w 125"/>
              <a:gd name="T119" fmla="*/ 21 h 133"/>
              <a:gd name="T120" fmla="*/ 18 w 125"/>
              <a:gd name="T121" fmla="*/ 45 h 133"/>
              <a:gd name="T122" fmla="*/ 19 w 125"/>
              <a:gd name="T123" fmla="*/ 38 h 133"/>
              <a:gd name="T124" fmla="*/ 59 w 125"/>
              <a:gd name="T125" fmla="*/ 6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5" h="133">
                <a:moveTo>
                  <a:pt x="29" y="122"/>
                </a:moveTo>
                <a:cubicBezTo>
                  <a:pt x="39" y="128"/>
                  <a:pt x="49" y="127"/>
                  <a:pt x="60" y="125"/>
                </a:cubicBezTo>
                <a:cubicBezTo>
                  <a:pt x="59" y="126"/>
                  <a:pt x="58" y="128"/>
                  <a:pt x="57" y="130"/>
                </a:cubicBezTo>
                <a:cubicBezTo>
                  <a:pt x="56" y="132"/>
                  <a:pt x="59" y="133"/>
                  <a:pt x="60" y="131"/>
                </a:cubicBezTo>
                <a:cubicBezTo>
                  <a:pt x="60" y="131"/>
                  <a:pt x="61" y="130"/>
                  <a:pt x="61" y="130"/>
                </a:cubicBezTo>
                <a:cubicBezTo>
                  <a:pt x="61" y="130"/>
                  <a:pt x="61" y="130"/>
                  <a:pt x="61" y="130"/>
                </a:cubicBezTo>
                <a:cubicBezTo>
                  <a:pt x="61" y="131"/>
                  <a:pt x="63" y="131"/>
                  <a:pt x="64" y="130"/>
                </a:cubicBezTo>
                <a:cubicBezTo>
                  <a:pt x="64" y="130"/>
                  <a:pt x="64" y="129"/>
                  <a:pt x="64" y="129"/>
                </a:cubicBezTo>
                <a:cubicBezTo>
                  <a:pt x="65" y="130"/>
                  <a:pt x="66" y="130"/>
                  <a:pt x="66" y="128"/>
                </a:cubicBezTo>
                <a:cubicBezTo>
                  <a:pt x="66" y="128"/>
                  <a:pt x="66" y="128"/>
                  <a:pt x="66" y="127"/>
                </a:cubicBezTo>
                <a:cubicBezTo>
                  <a:pt x="67" y="127"/>
                  <a:pt x="68" y="126"/>
                  <a:pt x="68" y="125"/>
                </a:cubicBezTo>
                <a:cubicBezTo>
                  <a:pt x="76" y="129"/>
                  <a:pt x="86" y="131"/>
                  <a:pt x="96" y="127"/>
                </a:cubicBezTo>
                <a:cubicBezTo>
                  <a:pt x="106" y="122"/>
                  <a:pt x="112" y="113"/>
                  <a:pt x="116" y="102"/>
                </a:cubicBezTo>
                <a:cubicBezTo>
                  <a:pt x="124" y="83"/>
                  <a:pt x="125" y="58"/>
                  <a:pt x="113" y="40"/>
                </a:cubicBezTo>
                <a:cubicBezTo>
                  <a:pt x="104" y="25"/>
                  <a:pt x="87" y="19"/>
                  <a:pt x="70" y="18"/>
                </a:cubicBezTo>
                <a:cubicBezTo>
                  <a:pt x="72" y="12"/>
                  <a:pt x="75" y="7"/>
                  <a:pt x="80" y="4"/>
                </a:cubicBezTo>
                <a:cubicBezTo>
                  <a:pt x="82" y="3"/>
                  <a:pt x="80" y="0"/>
                  <a:pt x="79" y="1"/>
                </a:cubicBezTo>
                <a:cubicBezTo>
                  <a:pt x="73" y="5"/>
                  <a:pt x="69" y="11"/>
                  <a:pt x="67" y="18"/>
                </a:cubicBezTo>
                <a:cubicBezTo>
                  <a:pt x="66" y="18"/>
                  <a:pt x="64" y="18"/>
                  <a:pt x="62" y="18"/>
                </a:cubicBezTo>
                <a:cubicBezTo>
                  <a:pt x="43" y="18"/>
                  <a:pt x="23" y="25"/>
                  <a:pt x="11" y="41"/>
                </a:cubicBezTo>
                <a:cubicBezTo>
                  <a:pt x="0" y="57"/>
                  <a:pt x="0" y="79"/>
                  <a:pt x="8" y="96"/>
                </a:cubicBezTo>
                <a:cubicBezTo>
                  <a:pt x="12" y="106"/>
                  <a:pt x="20" y="115"/>
                  <a:pt x="29" y="122"/>
                </a:cubicBezTo>
                <a:close/>
                <a:moveTo>
                  <a:pt x="18" y="107"/>
                </a:moveTo>
                <a:cubicBezTo>
                  <a:pt x="25" y="104"/>
                  <a:pt x="32" y="101"/>
                  <a:pt x="39" y="98"/>
                </a:cubicBezTo>
                <a:cubicBezTo>
                  <a:pt x="47" y="94"/>
                  <a:pt x="54" y="91"/>
                  <a:pt x="62" y="88"/>
                </a:cubicBezTo>
                <a:cubicBezTo>
                  <a:pt x="55" y="91"/>
                  <a:pt x="48" y="95"/>
                  <a:pt x="41" y="98"/>
                </a:cubicBezTo>
                <a:cubicBezTo>
                  <a:pt x="35" y="102"/>
                  <a:pt x="26" y="105"/>
                  <a:pt x="21" y="110"/>
                </a:cubicBezTo>
                <a:cubicBezTo>
                  <a:pt x="20" y="109"/>
                  <a:pt x="19" y="108"/>
                  <a:pt x="18" y="107"/>
                </a:cubicBezTo>
                <a:close/>
                <a:moveTo>
                  <a:pt x="14" y="102"/>
                </a:moveTo>
                <a:cubicBezTo>
                  <a:pt x="22" y="101"/>
                  <a:pt x="30" y="95"/>
                  <a:pt x="37" y="92"/>
                </a:cubicBezTo>
                <a:cubicBezTo>
                  <a:pt x="46" y="88"/>
                  <a:pt x="55" y="85"/>
                  <a:pt x="63" y="81"/>
                </a:cubicBezTo>
                <a:cubicBezTo>
                  <a:pt x="73" y="76"/>
                  <a:pt x="83" y="72"/>
                  <a:pt x="93" y="68"/>
                </a:cubicBezTo>
                <a:cubicBezTo>
                  <a:pt x="98" y="66"/>
                  <a:pt x="103" y="64"/>
                  <a:pt x="108" y="62"/>
                </a:cubicBezTo>
                <a:cubicBezTo>
                  <a:pt x="108" y="63"/>
                  <a:pt x="108" y="63"/>
                  <a:pt x="108" y="63"/>
                </a:cubicBezTo>
                <a:cubicBezTo>
                  <a:pt x="103" y="65"/>
                  <a:pt x="98" y="67"/>
                  <a:pt x="93" y="69"/>
                </a:cubicBezTo>
                <a:cubicBezTo>
                  <a:pt x="84" y="73"/>
                  <a:pt x="76" y="76"/>
                  <a:pt x="67" y="80"/>
                </a:cubicBezTo>
                <a:cubicBezTo>
                  <a:pt x="58" y="84"/>
                  <a:pt x="50" y="88"/>
                  <a:pt x="41" y="92"/>
                </a:cubicBezTo>
                <a:cubicBezTo>
                  <a:pt x="37" y="94"/>
                  <a:pt x="33" y="97"/>
                  <a:pt x="29" y="99"/>
                </a:cubicBezTo>
                <a:cubicBezTo>
                  <a:pt x="25" y="102"/>
                  <a:pt x="21" y="103"/>
                  <a:pt x="17" y="106"/>
                </a:cubicBezTo>
                <a:cubicBezTo>
                  <a:pt x="16" y="104"/>
                  <a:pt x="15" y="103"/>
                  <a:pt x="14" y="102"/>
                </a:cubicBezTo>
                <a:close/>
                <a:moveTo>
                  <a:pt x="12" y="97"/>
                </a:moveTo>
                <a:cubicBezTo>
                  <a:pt x="15" y="97"/>
                  <a:pt x="17" y="96"/>
                  <a:pt x="20" y="94"/>
                </a:cubicBezTo>
                <a:cubicBezTo>
                  <a:pt x="24" y="92"/>
                  <a:pt x="28" y="91"/>
                  <a:pt x="32" y="89"/>
                </a:cubicBezTo>
                <a:cubicBezTo>
                  <a:pt x="42" y="85"/>
                  <a:pt x="53" y="81"/>
                  <a:pt x="63" y="77"/>
                </a:cubicBezTo>
                <a:cubicBezTo>
                  <a:pt x="65" y="77"/>
                  <a:pt x="66" y="76"/>
                  <a:pt x="68" y="75"/>
                </a:cubicBezTo>
                <a:cubicBezTo>
                  <a:pt x="67" y="76"/>
                  <a:pt x="66" y="76"/>
                  <a:pt x="65" y="77"/>
                </a:cubicBezTo>
                <a:cubicBezTo>
                  <a:pt x="56" y="80"/>
                  <a:pt x="47" y="84"/>
                  <a:pt x="38" y="88"/>
                </a:cubicBezTo>
                <a:cubicBezTo>
                  <a:pt x="30" y="92"/>
                  <a:pt x="21" y="95"/>
                  <a:pt x="13" y="100"/>
                </a:cubicBezTo>
                <a:cubicBezTo>
                  <a:pt x="13" y="99"/>
                  <a:pt x="12" y="98"/>
                  <a:pt x="12" y="97"/>
                </a:cubicBezTo>
                <a:close/>
                <a:moveTo>
                  <a:pt x="10" y="93"/>
                </a:moveTo>
                <a:cubicBezTo>
                  <a:pt x="10" y="93"/>
                  <a:pt x="10" y="93"/>
                  <a:pt x="10" y="93"/>
                </a:cubicBezTo>
                <a:cubicBezTo>
                  <a:pt x="14" y="92"/>
                  <a:pt x="17" y="90"/>
                  <a:pt x="21" y="89"/>
                </a:cubicBezTo>
                <a:cubicBezTo>
                  <a:pt x="26" y="86"/>
                  <a:pt x="31" y="84"/>
                  <a:pt x="36" y="82"/>
                </a:cubicBezTo>
                <a:cubicBezTo>
                  <a:pt x="45" y="78"/>
                  <a:pt x="54" y="74"/>
                  <a:pt x="64" y="70"/>
                </a:cubicBezTo>
                <a:cubicBezTo>
                  <a:pt x="65" y="70"/>
                  <a:pt x="66" y="69"/>
                  <a:pt x="68" y="69"/>
                </a:cubicBezTo>
                <a:cubicBezTo>
                  <a:pt x="65" y="70"/>
                  <a:pt x="62" y="71"/>
                  <a:pt x="60" y="72"/>
                </a:cubicBezTo>
                <a:cubicBezTo>
                  <a:pt x="51" y="76"/>
                  <a:pt x="42" y="80"/>
                  <a:pt x="33" y="84"/>
                </a:cubicBezTo>
                <a:cubicBezTo>
                  <a:pt x="29" y="86"/>
                  <a:pt x="25" y="88"/>
                  <a:pt x="22" y="90"/>
                </a:cubicBezTo>
                <a:cubicBezTo>
                  <a:pt x="18" y="92"/>
                  <a:pt x="14" y="94"/>
                  <a:pt x="11" y="96"/>
                </a:cubicBezTo>
                <a:cubicBezTo>
                  <a:pt x="11" y="95"/>
                  <a:pt x="10" y="94"/>
                  <a:pt x="10" y="93"/>
                </a:cubicBezTo>
                <a:close/>
                <a:moveTo>
                  <a:pt x="18" y="85"/>
                </a:moveTo>
                <a:cubicBezTo>
                  <a:pt x="23" y="83"/>
                  <a:pt x="29" y="81"/>
                  <a:pt x="35" y="79"/>
                </a:cubicBezTo>
                <a:cubicBezTo>
                  <a:pt x="49" y="72"/>
                  <a:pt x="64" y="66"/>
                  <a:pt x="78" y="60"/>
                </a:cubicBezTo>
                <a:cubicBezTo>
                  <a:pt x="84" y="58"/>
                  <a:pt x="89" y="56"/>
                  <a:pt x="95" y="54"/>
                </a:cubicBezTo>
                <a:cubicBezTo>
                  <a:pt x="93" y="54"/>
                  <a:pt x="92" y="55"/>
                  <a:pt x="90" y="56"/>
                </a:cubicBezTo>
                <a:cubicBezTo>
                  <a:pt x="80" y="61"/>
                  <a:pt x="70" y="65"/>
                  <a:pt x="60" y="69"/>
                </a:cubicBezTo>
                <a:cubicBezTo>
                  <a:pt x="52" y="72"/>
                  <a:pt x="44" y="76"/>
                  <a:pt x="36" y="80"/>
                </a:cubicBezTo>
                <a:cubicBezTo>
                  <a:pt x="32" y="82"/>
                  <a:pt x="28" y="83"/>
                  <a:pt x="24" y="85"/>
                </a:cubicBezTo>
                <a:cubicBezTo>
                  <a:pt x="19" y="87"/>
                  <a:pt x="14" y="90"/>
                  <a:pt x="10" y="93"/>
                </a:cubicBezTo>
                <a:cubicBezTo>
                  <a:pt x="10" y="93"/>
                  <a:pt x="10" y="93"/>
                  <a:pt x="10" y="93"/>
                </a:cubicBezTo>
                <a:cubicBezTo>
                  <a:pt x="9" y="92"/>
                  <a:pt x="9" y="91"/>
                  <a:pt x="9" y="90"/>
                </a:cubicBezTo>
                <a:cubicBezTo>
                  <a:pt x="12" y="89"/>
                  <a:pt x="15" y="87"/>
                  <a:pt x="18" y="85"/>
                </a:cubicBezTo>
                <a:close/>
                <a:moveTo>
                  <a:pt x="60" y="21"/>
                </a:moveTo>
                <a:cubicBezTo>
                  <a:pt x="44" y="27"/>
                  <a:pt x="30" y="35"/>
                  <a:pt x="15" y="42"/>
                </a:cubicBezTo>
                <a:cubicBezTo>
                  <a:pt x="15" y="43"/>
                  <a:pt x="15" y="43"/>
                  <a:pt x="14" y="43"/>
                </a:cubicBezTo>
                <a:cubicBezTo>
                  <a:pt x="14" y="43"/>
                  <a:pt x="14" y="43"/>
                  <a:pt x="15" y="42"/>
                </a:cubicBezTo>
                <a:cubicBezTo>
                  <a:pt x="16" y="41"/>
                  <a:pt x="18" y="40"/>
                  <a:pt x="19" y="39"/>
                </a:cubicBezTo>
                <a:cubicBezTo>
                  <a:pt x="23" y="37"/>
                  <a:pt x="27" y="35"/>
                  <a:pt x="31" y="32"/>
                </a:cubicBezTo>
                <a:cubicBezTo>
                  <a:pt x="39" y="28"/>
                  <a:pt x="47" y="25"/>
                  <a:pt x="54" y="21"/>
                </a:cubicBezTo>
                <a:cubicBezTo>
                  <a:pt x="56" y="21"/>
                  <a:pt x="58" y="21"/>
                  <a:pt x="60" y="21"/>
                </a:cubicBezTo>
                <a:close/>
                <a:moveTo>
                  <a:pt x="13" y="44"/>
                </a:moveTo>
                <a:cubicBezTo>
                  <a:pt x="21" y="41"/>
                  <a:pt x="28" y="37"/>
                  <a:pt x="35" y="33"/>
                </a:cubicBezTo>
                <a:cubicBezTo>
                  <a:pt x="39" y="31"/>
                  <a:pt x="44" y="29"/>
                  <a:pt x="48" y="27"/>
                </a:cubicBezTo>
                <a:cubicBezTo>
                  <a:pt x="49" y="26"/>
                  <a:pt x="51" y="25"/>
                  <a:pt x="53" y="24"/>
                </a:cubicBezTo>
                <a:cubicBezTo>
                  <a:pt x="38" y="32"/>
                  <a:pt x="25" y="40"/>
                  <a:pt x="11" y="48"/>
                </a:cubicBezTo>
                <a:cubicBezTo>
                  <a:pt x="12" y="47"/>
                  <a:pt x="13" y="45"/>
                  <a:pt x="13" y="44"/>
                </a:cubicBezTo>
                <a:close/>
                <a:moveTo>
                  <a:pt x="10" y="50"/>
                </a:moveTo>
                <a:cubicBezTo>
                  <a:pt x="13" y="49"/>
                  <a:pt x="17" y="47"/>
                  <a:pt x="20" y="45"/>
                </a:cubicBezTo>
                <a:cubicBezTo>
                  <a:pt x="24" y="42"/>
                  <a:pt x="30" y="39"/>
                  <a:pt x="35" y="37"/>
                </a:cubicBezTo>
                <a:cubicBezTo>
                  <a:pt x="40" y="34"/>
                  <a:pt x="45" y="31"/>
                  <a:pt x="51" y="28"/>
                </a:cubicBezTo>
                <a:cubicBezTo>
                  <a:pt x="46" y="31"/>
                  <a:pt x="41" y="34"/>
                  <a:pt x="36" y="36"/>
                </a:cubicBezTo>
                <a:cubicBezTo>
                  <a:pt x="31" y="39"/>
                  <a:pt x="26" y="42"/>
                  <a:pt x="21" y="45"/>
                </a:cubicBezTo>
                <a:cubicBezTo>
                  <a:pt x="18" y="46"/>
                  <a:pt x="15" y="48"/>
                  <a:pt x="12" y="50"/>
                </a:cubicBezTo>
                <a:cubicBezTo>
                  <a:pt x="11" y="50"/>
                  <a:pt x="10" y="50"/>
                  <a:pt x="10" y="50"/>
                </a:cubicBezTo>
                <a:cubicBezTo>
                  <a:pt x="10" y="50"/>
                  <a:pt x="10" y="50"/>
                  <a:pt x="10" y="50"/>
                </a:cubicBezTo>
                <a:close/>
                <a:moveTo>
                  <a:pt x="75" y="21"/>
                </a:moveTo>
                <a:cubicBezTo>
                  <a:pt x="77" y="21"/>
                  <a:pt x="79" y="22"/>
                  <a:pt x="81" y="22"/>
                </a:cubicBezTo>
                <a:cubicBezTo>
                  <a:pt x="77" y="24"/>
                  <a:pt x="73" y="26"/>
                  <a:pt x="69" y="28"/>
                </a:cubicBezTo>
                <a:cubicBezTo>
                  <a:pt x="69" y="27"/>
                  <a:pt x="69" y="26"/>
                  <a:pt x="69" y="25"/>
                </a:cubicBezTo>
                <a:cubicBezTo>
                  <a:pt x="71" y="24"/>
                  <a:pt x="73" y="22"/>
                  <a:pt x="75" y="21"/>
                </a:cubicBezTo>
                <a:cubicBezTo>
                  <a:pt x="75" y="21"/>
                  <a:pt x="75" y="21"/>
                  <a:pt x="75" y="21"/>
                </a:cubicBezTo>
                <a:close/>
                <a:moveTo>
                  <a:pt x="96" y="28"/>
                </a:moveTo>
                <a:cubicBezTo>
                  <a:pt x="82" y="34"/>
                  <a:pt x="68" y="40"/>
                  <a:pt x="54" y="46"/>
                </a:cubicBezTo>
                <a:cubicBezTo>
                  <a:pt x="40" y="52"/>
                  <a:pt x="27" y="58"/>
                  <a:pt x="15" y="65"/>
                </a:cubicBezTo>
                <a:cubicBezTo>
                  <a:pt x="12" y="66"/>
                  <a:pt x="8" y="68"/>
                  <a:pt x="5" y="69"/>
                </a:cubicBezTo>
                <a:cubicBezTo>
                  <a:pt x="8" y="67"/>
                  <a:pt x="11" y="65"/>
                  <a:pt x="14" y="64"/>
                </a:cubicBezTo>
                <a:cubicBezTo>
                  <a:pt x="20" y="60"/>
                  <a:pt x="27" y="56"/>
                  <a:pt x="34" y="53"/>
                </a:cubicBezTo>
                <a:cubicBezTo>
                  <a:pt x="46" y="47"/>
                  <a:pt x="58" y="41"/>
                  <a:pt x="70" y="35"/>
                </a:cubicBezTo>
                <a:cubicBezTo>
                  <a:pt x="75" y="35"/>
                  <a:pt x="80" y="33"/>
                  <a:pt x="85" y="31"/>
                </a:cubicBezTo>
                <a:cubicBezTo>
                  <a:pt x="87" y="31"/>
                  <a:pt x="86" y="28"/>
                  <a:pt x="84" y="29"/>
                </a:cubicBezTo>
                <a:cubicBezTo>
                  <a:pt x="83" y="29"/>
                  <a:pt x="81" y="30"/>
                  <a:pt x="79" y="30"/>
                </a:cubicBezTo>
                <a:cubicBezTo>
                  <a:pt x="80" y="30"/>
                  <a:pt x="81" y="30"/>
                  <a:pt x="81" y="29"/>
                </a:cubicBezTo>
                <a:cubicBezTo>
                  <a:pt x="82" y="29"/>
                  <a:pt x="82" y="29"/>
                  <a:pt x="82" y="29"/>
                </a:cubicBezTo>
                <a:cubicBezTo>
                  <a:pt x="84" y="28"/>
                  <a:pt x="86" y="27"/>
                  <a:pt x="87" y="26"/>
                </a:cubicBezTo>
                <a:cubicBezTo>
                  <a:pt x="88" y="26"/>
                  <a:pt x="89" y="25"/>
                  <a:pt x="89" y="25"/>
                </a:cubicBezTo>
                <a:cubicBezTo>
                  <a:pt x="89" y="25"/>
                  <a:pt x="89" y="25"/>
                  <a:pt x="89" y="25"/>
                </a:cubicBezTo>
                <a:cubicBezTo>
                  <a:pt x="92" y="26"/>
                  <a:pt x="94" y="27"/>
                  <a:pt x="96" y="28"/>
                </a:cubicBezTo>
                <a:close/>
                <a:moveTo>
                  <a:pt x="97" y="28"/>
                </a:moveTo>
                <a:cubicBezTo>
                  <a:pt x="96" y="28"/>
                  <a:pt x="96" y="28"/>
                  <a:pt x="95" y="29"/>
                </a:cubicBezTo>
                <a:cubicBezTo>
                  <a:pt x="91" y="32"/>
                  <a:pt x="86" y="33"/>
                  <a:pt x="81" y="35"/>
                </a:cubicBezTo>
                <a:cubicBezTo>
                  <a:pt x="83" y="34"/>
                  <a:pt x="85" y="34"/>
                  <a:pt x="86" y="33"/>
                </a:cubicBezTo>
                <a:cubicBezTo>
                  <a:pt x="89" y="32"/>
                  <a:pt x="91" y="31"/>
                  <a:pt x="93" y="30"/>
                </a:cubicBezTo>
                <a:cubicBezTo>
                  <a:pt x="94" y="30"/>
                  <a:pt x="96" y="28"/>
                  <a:pt x="97" y="28"/>
                </a:cubicBezTo>
                <a:cubicBezTo>
                  <a:pt x="97" y="28"/>
                  <a:pt x="97" y="28"/>
                  <a:pt x="97" y="28"/>
                </a:cubicBezTo>
                <a:close/>
                <a:moveTo>
                  <a:pt x="62" y="35"/>
                </a:moveTo>
                <a:cubicBezTo>
                  <a:pt x="64" y="35"/>
                  <a:pt x="65" y="35"/>
                  <a:pt x="67" y="35"/>
                </a:cubicBezTo>
                <a:cubicBezTo>
                  <a:pt x="54" y="41"/>
                  <a:pt x="41" y="46"/>
                  <a:pt x="29" y="52"/>
                </a:cubicBezTo>
                <a:cubicBezTo>
                  <a:pt x="40" y="47"/>
                  <a:pt x="50" y="41"/>
                  <a:pt x="61" y="36"/>
                </a:cubicBezTo>
                <a:cubicBezTo>
                  <a:pt x="61" y="35"/>
                  <a:pt x="62" y="35"/>
                  <a:pt x="62" y="35"/>
                </a:cubicBezTo>
                <a:close/>
                <a:moveTo>
                  <a:pt x="58" y="31"/>
                </a:moveTo>
                <a:cubicBezTo>
                  <a:pt x="61" y="30"/>
                  <a:pt x="63" y="28"/>
                  <a:pt x="66" y="26"/>
                </a:cubicBezTo>
                <a:cubicBezTo>
                  <a:pt x="66" y="27"/>
                  <a:pt x="66" y="29"/>
                  <a:pt x="66" y="30"/>
                </a:cubicBezTo>
                <a:cubicBezTo>
                  <a:pt x="64" y="30"/>
                  <a:pt x="63" y="31"/>
                  <a:pt x="61" y="32"/>
                </a:cubicBezTo>
                <a:cubicBezTo>
                  <a:pt x="60" y="32"/>
                  <a:pt x="59" y="31"/>
                  <a:pt x="58" y="31"/>
                </a:cubicBezTo>
                <a:close/>
                <a:moveTo>
                  <a:pt x="57" y="34"/>
                </a:moveTo>
                <a:cubicBezTo>
                  <a:pt x="53" y="36"/>
                  <a:pt x="48" y="38"/>
                  <a:pt x="44" y="41"/>
                </a:cubicBezTo>
                <a:cubicBezTo>
                  <a:pt x="32" y="46"/>
                  <a:pt x="21" y="51"/>
                  <a:pt x="10" y="58"/>
                </a:cubicBezTo>
                <a:cubicBezTo>
                  <a:pt x="10" y="58"/>
                  <a:pt x="10" y="57"/>
                  <a:pt x="10" y="57"/>
                </a:cubicBezTo>
                <a:cubicBezTo>
                  <a:pt x="13" y="56"/>
                  <a:pt x="16" y="54"/>
                  <a:pt x="20" y="52"/>
                </a:cubicBezTo>
                <a:cubicBezTo>
                  <a:pt x="26" y="49"/>
                  <a:pt x="32" y="45"/>
                  <a:pt x="39" y="42"/>
                </a:cubicBezTo>
                <a:cubicBezTo>
                  <a:pt x="44" y="39"/>
                  <a:pt x="49" y="36"/>
                  <a:pt x="55" y="33"/>
                </a:cubicBezTo>
                <a:cubicBezTo>
                  <a:pt x="55" y="33"/>
                  <a:pt x="56" y="34"/>
                  <a:pt x="57" y="34"/>
                </a:cubicBezTo>
                <a:close/>
                <a:moveTo>
                  <a:pt x="66" y="30"/>
                </a:moveTo>
                <a:cubicBezTo>
                  <a:pt x="66" y="31"/>
                  <a:pt x="66" y="31"/>
                  <a:pt x="66" y="32"/>
                </a:cubicBezTo>
                <a:cubicBezTo>
                  <a:pt x="66" y="32"/>
                  <a:pt x="65" y="32"/>
                  <a:pt x="65" y="32"/>
                </a:cubicBezTo>
                <a:cubicBezTo>
                  <a:pt x="64" y="32"/>
                  <a:pt x="63" y="32"/>
                  <a:pt x="62" y="32"/>
                </a:cubicBezTo>
                <a:cubicBezTo>
                  <a:pt x="64" y="32"/>
                  <a:pt x="65" y="31"/>
                  <a:pt x="66" y="30"/>
                </a:cubicBezTo>
                <a:close/>
                <a:moveTo>
                  <a:pt x="69" y="29"/>
                </a:moveTo>
                <a:cubicBezTo>
                  <a:pt x="73" y="27"/>
                  <a:pt x="76" y="25"/>
                  <a:pt x="80" y="24"/>
                </a:cubicBezTo>
                <a:cubicBezTo>
                  <a:pt x="76" y="25"/>
                  <a:pt x="73" y="28"/>
                  <a:pt x="69" y="30"/>
                </a:cubicBezTo>
                <a:cubicBezTo>
                  <a:pt x="69" y="30"/>
                  <a:pt x="69" y="29"/>
                  <a:pt x="69" y="29"/>
                </a:cubicBezTo>
                <a:close/>
                <a:moveTo>
                  <a:pt x="81" y="28"/>
                </a:moveTo>
                <a:cubicBezTo>
                  <a:pt x="79" y="29"/>
                  <a:pt x="77" y="30"/>
                  <a:pt x="75" y="31"/>
                </a:cubicBezTo>
                <a:cubicBezTo>
                  <a:pt x="73" y="32"/>
                  <a:pt x="71" y="32"/>
                  <a:pt x="69" y="32"/>
                </a:cubicBezTo>
                <a:cubicBezTo>
                  <a:pt x="69" y="32"/>
                  <a:pt x="69" y="32"/>
                  <a:pt x="69" y="31"/>
                </a:cubicBezTo>
                <a:cubicBezTo>
                  <a:pt x="74" y="29"/>
                  <a:pt x="78" y="26"/>
                  <a:pt x="82" y="23"/>
                </a:cubicBezTo>
                <a:cubicBezTo>
                  <a:pt x="82" y="23"/>
                  <a:pt x="82" y="22"/>
                  <a:pt x="82" y="22"/>
                </a:cubicBezTo>
                <a:cubicBezTo>
                  <a:pt x="84" y="23"/>
                  <a:pt x="86" y="24"/>
                  <a:pt x="88" y="24"/>
                </a:cubicBezTo>
                <a:cubicBezTo>
                  <a:pt x="86" y="26"/>
                  <a:pt x="84" y="27"/>
                  <a:pt x="81" y="28"/>
                </a:cubicBezTo>
                <a:close/>
                <a:moveTo>
                  <a:pt x="69" y="24"/>
                </a:moveTo>
                <a:cubicBezTo>
                  <a:pt x="69" y="24"/>
                  <a:pt x="69" y="24"/>
                  <a:pt x="69" y="24"/>
                </a:cubicBezTo>
                <a:cubicBezTo>
                  <a:pt x="70" y="23"/>
                  <a:pt x="72" y="22"/>
                  <a:pt x="73" y="22"/>
                </a:cubicBezTo>
                <a:cubicBezTo>
                  <a:pt x="72" y="22"/>
                  <a:pt x="70" y="23"/>
                  <a:pt x="69" y="24"/>
                </a:cubicBezTo>
                <a:close/>
                <a:moveTo>
                  <a:pt x="66" y="26"/>
                </a:moveTo>
                <a:cubicBezTo>
                  <a:pt x="63" y="27"/>
                  <a:pt x="60" y="29"/>
                  <a:pt x="57" y="31"/>
                </a:cubicBezTo>
                <a:cubicBezTo>
                  <a:pt x="57" y="31"/>
                  <a:pt x="56" y="31"/>
                  <a:pt x="56" y="31"/>
                </a:cubicBezTo>
                <a:cubicBezTo>
                  <a:pt x="60" y="29"/>
                  <a:pt x="63" y="27"/>
                  <a:pt x="66" y="25"/>
                </a:cubicBezTo>
                <a:cubicBezTo>
                  <a:pt x="66" y="25"/>
                  <a:pt x="66" y="26"/>
                  <a:pt x="66" y="26"/>
                </a:cubicBezTo>
                <a:close/>
                <a:moveTo>
                  <a:pt x="60" y="27"/>
                </a:moveTo>
                <a:cubicBezTo>
                  <a:pt x="58" y="28"/>
                  <a:pt x="57" y="29"/>
                  <a:pt x="55" y="30"/>
                </a:cubicBezTo>
                <a:cubicBezTo>
                  <a:pt x="54" y="30"/>
                  <a:pt x="54" y="30"/>
                  <a:pt x="53" y="29"/>
                </a:cubicBezTo>
                <a:cubicBezTo>
                  <a:pt x="51" y="28"/>
                  <a:pt x="50" y="31"/>
                  <a:pt x="51" y="32"/>
                </a:cubicBezTo>
                <a:cubicBezTo>
                  <a:pt x="51" y="32"/>
                  <a:pt x="51" y="32"/>
                  <a:pt x="51" y="32"/>
                </a:cubicBezTo>
                <a:cubicBezTo>
                  <a:pt x="49" y="33"/>
                  <a:pt x="46" y="34"/>
                  <a:pt x="43" y="36"/>
                </a:cubicBezTo>
                <a:cubicBezTo>
                  <a:pt x="37" y="38"/>
                  <a:pt x="32" y="41"/>
                  <a:pt x="26" y="44"/>
                </a:cubicBezTo>
                <a:cubicBezTo>
                  <a:pt x="21" y="46"/>
                  <a:pt x="15" y="50"/>
                  <a:pt x="9" y="51"/>
                </a:cubicBezTo>
                <a:cubicBezTo>
                  <a:pt x="9" y="51"/>
                  <a:pt x="9" y="51"/>
                  <a:pt x="9" y="51"/>
                </a:cubicBezTo>
                <a:cubicBezTo>
                  <a:pt x="9" y="51"/>
                  <a:pt x="9" y="51"/>
                  <a:pt x="9" y="51"/>
                </a:cubicBezTo>
                <a:cubicBezTo>
                  <a:pt x="10" y="51"/>
                  <a:pt x="11" y="51"/>
                  <a:pt x="12" y="50"/>
                </a:cubicBezTo>
                <a:cubicBezTo>
                  <a:pt x="14" y="50"/>
                  <a:pt x="16" y="48"/>
                  <a:pt x="18" y="47"/>
                </a:cubicBezTo>
                <a:cubicBezTo>
                  <a:pt x="23" y="44"/>
                  <a:pt x="29" y="41"/>
                  <a:pt x="35" y="38"/>
                </a:cubicBezTo>
                <a:cubicBezTo>
                  <a:pt x="46" y="32"/>
                  <a:pt x="56" y="26"/>
                  <a:pt x="67" y="21"/>
                </a:cubicBezTo>
                <a:cubicBezTo>
                  <a:pt x="67" y="22"/>
                  <a:pt x="66" y="23"/>
                  <a:pt x="66" y="24"/>
                </a:cubicBezTo>
                <a:cubicBezTo>
                  <a:pt x="64" y="25"/>
                  <a:pt x="62" y="26"/>
                  <a:pt x="60" y="27"/>
                </a:cubicBezTo>
                <a:close/>
                <a:moveTo>
                  <a:pt x="9" y="52"/>
                </a:moveTo>
                <a:cubicBezTo>
                  <a:pt x="12" y="51"/>
                  <a:pt x="15" y="50"/>
                  <a:pt x="19" y="48"/>
                </a:cubicBezTo>
                <a:cubicBezTo>
                  <a:pt x="24" y="45"/>
                  <a:pt x="30" y="42"/>
                  <a:pt x="37" y="40"/>
                </a:cubicBezTo>
                <a:cubicBezTo>
                  <a:pt x="42" y="37"/>
                  <a:pt x="47" y="35"/>
                  <a:pt x="53" y="32"/>
                </a:cubicBezTo>
                <a:cubicBezTo>
                  <a:pt x="53" y="32"/>
                  <a:pt x="53" y="33"/>
                  <a:pt x="54" y="33"/>
                </a:cubicBezTo>
                <a:cubicBezTo>
                  <a:pt x="38" y="41"/>
                  <a:pt x="22" y="50"/>
                  <a:pt x="7" y="59"/>
                </a:cubicBezTo>
                <a:cubicBezTo>
                  <a:pt x="7" y="57"/>
                  <a:pt x="8" y="54"/>
                  <a:pt x="9" y="52"/>
                </a:cubicBezTo>
                <a:close/>
                <a:moveTo>
                  <a:pt x="6" y="60"/>
                </a:moveTo>
                <a:cubicBezTo>
                  <a:pt x="11" y="59"/>
                  <a:pt x="15" y="55"/>
                  <a:pt x="20" y="53"/>
                </a:cubicBezTo>
                <a:cubicBezTo>
                  <a:pt x="26" y="50"/>
                  <a:pt x="32" y="47"/>
                  <a:pt x="39" y="44"/>
                </a:cubicBezTo>
                <a:cubicBezTo>
                  <a:pt x="45" y="40"/>
                  <a:pt x="52" y="37"/>
                  <a:pt x="58" y="34"/>
                </a:cubicBezTo>
                <a:cubicBezTo>
                  <a:pt x="59" y="34"/>
                  <a:pt x="60" y="35"/>
                  <a:pt x="61" y="35"/>
                </a:cubicBezTo>
                <a:cubicBezTo>
                  <a:pt x="55" y="38"/>
                  <a:pt x="49" y="41"/>
                  <a:pt x="43" y="44"/>
                </a:cubicBezTo>
                <a:cubicBezTo>
                  <a:pt x="34" y="49"/>
                  <a:pt x="25" y="54"/>
                  <a:pt x="16" y="59"/>
                </a:cubicBezTo>
                <a:cubicBezTo>
                  <a:pt x="14" y="60"/>
                  <a:pt x="12" y="61"/>
                  <a:pt x="10" y="62"/>
                </a:cubicBezTo>
                <a:cubicBezTo>
                  <a:pt x="9" y="63"/>
                  <a:pt x="7" y="64"/>
                  <a:pt x="6" y="65"/>
                </a:cubicBezTo>
                <a:cubicBezTo>
                  <a:pt x="6" y="63"/>
                  <a:pt x="6" y="62"/>
                  <a:pt x="6" y="60"/>
                </a:cubicBezTo>
                <a:close/>
                <a:moveTo>
                  <a:pt x="11" y="62"/>
                </a:moveTo>
                <a:cubicBezTo>
                  <a:pt x="15" y="60"/>
                  <a:pt x="18" y="58"/>
                  <a:pt x="22" y="57"/>
                </a:cubicBezTo>
                <a:cubicBezTo>
                  <a:pt x="30" y="53"/>
                  <a:pt x="38" y="49"/>
                  <a:pt x="46" y="45"/>
                </a:cubicBezTo>
                <a:cubicBezTo>
                  <a:pt x="51" y="43"/>
                  <a:pt x="57" y="41"/>
                  <a:pt x="63" y="38"/>
                </a:cubicBezTo>
                <a:cubicBezTo>
                  <a:pt x="43" y="48"/>
                  <a:pt x="23" y="56"/>
                  <a:pt x="5" y="69"/>
                </a:cubicBezTo>
                <a:cubicBezTo>
                  <a:pt x="5" y="68"/>
                  <a:pt x="5" y="67"/>
                  <a:pt x="5" y="66"/>
                </a:cubicBezTo>
                <a:cubicBezTo>
                  <a:pt x="7" y="65"/>
                  <a:pt x="9" y="63"/>
                  <a:pt x="11" y="62"/>
                </a:cubicBezTo>
                <a:close/>
                <a:moveTo>
                  <a:pt x="5" y="70"/>
                </a:moveTo>
                <a:cubicBezTo>
                  <a:pt x="12" y="67"/>
                  <a:pt x="18" y="64"/>
                  <a:pt x="24" y="60"/>
                </a:cubicBezTo>
                <a:cubicBezTo>
                  <a:pt x="32" y="56"/>
                  <a:pt x="40" y="53"/>
                  <a:pt x="49" y="49"/>
                </a:cubicBezTo>
                <a:cubicBezTo>
                  <a:pt x="52" y="47"/>
                  <a:pt x="56" y="46"/>
                  <a:pt x="59" y="45"/>
                </a:cubicBezTo>
                <a:cubicBezTo>
                  <a:pt x="56" y="46"/>
                  <a:pt x="53" y="48"/>
                  <a:pt x="50" y="49"/>
                </a:cubicBezTo>
                <a:cubicBezTo>
                  <a:pt x="42" y="53"/>
                  <a:pt x="34" y="57"/>
                  <a:pt x="26" y="61"/>
                </a:cubicBezTo>
                <a:cubicBezTo>
                  <a:pt x="19" y="65"/>
                  <a:pt x="12" y="70"/>
                  <a:pt x="5" y="73"/>
                </a:cubicBezTo>
                <a:cubicBezTo>
                  <a:pt x="5" y="72"/>
                  <a:pt x="5" y="71"/>
                  <a:pt x="5" y="70"/>
                </a:cubicBezTo>
                <a:close/>
                <a:moveTo>
                  <a:pt x="103" y="33"/>
                </a:moveTo>
                <a:cubicBezTo>
                  <a:pt x="104" y="33"/>
                  <a:pt x="105" y="34"/>
                  <a:pt x="106" y="35"/>
                </a:cubicBezTo>
                <a:cubicBezTo>
                  <a:pt x="104" y="35"/>
                  <a:pt x="102" y="36"/>
                  <a:pt x="101" y="37"/>
                </a:cubicBezTo>
                <a:cubicBezTo>
                  <a:pt x="98" y="38"/>
                  <a:pt x="95" y="40"/>
                  <a:pt x="92" y="41"/>
                </a:cubicBezTo>
                <a:cubicBezTo>
                  <a:pt x="88" y="42"/>
                  <a:pt x="85" y="43"/>
                  <a:pt x="81" y="45"/>
                </a:cubicBezTo>
                <a:cubicBezTo>
                  <a:pt x="77" y="46"/>
                  <a:pt x="74" y="48"/>
                  <a:pt x="70" y="50"/>
                </a:cubicBezTo>
                <a:cubicBezTo>
                  <a:pt x="66" y="51"/>
                  <a:pt x="63" y="52"/>
                  <a:pt x="59" y="54"/>
                </a:cubicBezTo>
                <a:cubicBezTo>
                  <a:pt x="46" y="60"/>
                  <a:pt x="32" y="65"/>
                  <a:pt x="18" y="71"/>
                </a:cubicBezTo>
                <a:cubicBezTo>
                  <a:pt x="18" y="71"/>
                  <a:pt x="17" y="71"/>
                  <a:pt x="17" y="72"/>
                </a:cubicBezTo>
                <a:cubicBezTo>
                  <a:pt x="21" y="69"/>
                  <a:pt x="26" y="67"/>
                  <a:pt x="31" y="65"/>
                </a:cubicBezTo>
                <a:cubicBezTo>
                  <a:pt x="41" y="59"/>
                  <a:pt x="52" y="54"/>
                  <a:pt x="63" y="49"/>
                </a:cubicBezTo>
                <a:cubicBezTo>
                  <a:pt x="73" y="45"/>
                  <a:pt x="83" y="41"/>
                  <a:pt x="94" y="37"/>
                </a:cubicBezTo>
                <a:cubicBezTo>
                  <a:pt x="97" y="35"/>
                  <a:pt x="100" y="34"/>
                  <a:pt x="103" y="33"/>
                </a:cubicBezTo>
                <a:close/>
                <a:moveTo>
                  <a:pt x="29" y="65"/>
                </a:moveTo>
                <a:cubicBezTo>
                  <a:pt x="21" y="69"/>
                  <a:pt x="13" y="73"/>
                  <a:pt x="5" y="78"/>
                </a:cubicBezTo>
                <a:cubicBezTo>
                  <a:pt x="5" y="77"/>
                  <a:pt x="5" y="76"/>
                  <a:pt x="5" y="75"/>
                </a:cubicBezTo>
                <a:cubicBezTo>
                  <a:pt x="12" y="73"/>
                  <a:pt x="18" y="69"/>
                  <a:pt x="24" y="65"/>
                </a:cubicBezTo>
                <a:cubicBezTo>
                  <a:pt x="33" y="60"/>
                  <a:pt x="43" y="57"/>
                  <a:pt x="52" y="53"/>
                </a:cubicBezTo>
                <a:cubicBezTo>
                  <a:pt x="52" y="53"/>
                  <a:pt x="52" y="53"/>
                  <a:pt x="52" y="53"/>
                </a:cubicBezTo>
                <a:cubicBezTo>
                  <a:pt x="44" y="57"/>
                  <a:pt x="37" y="61"/>
                  <a:pt x="29" y="65"/>
                </a:cubicBezTo>
                <a:close/>
                <a:moveTo>
                  <a:pt x="6" y="79"/>
                </a:moveTo>
                <a:cubicBezTo>
                  <a:pt x="8" y="77"/>
                  <a:pt x="10" y="76"/>
                  <a:pt x="13" y="75"/>
                </a:cubicBezTo>
                <a:cubicBezTo>
                  <a:pt x="17" y="72"/>
                  <a:pt x="21" y="70"/>
                  <a:pt x="25" y="69"/>
                </a:cubicBezTo>
                <a:cubicBezTo>
                  <a:pt x="35" y="64"/>
                  <a:pt x="45" y="61"/>
                  <a:pt x="54" y="57"/>
                </a:cubicBezTo>
                <a:cubicBezTo>
                  <a:pt x="55" y="56"/>
                  <a:pt x="57" y="56"/>
                  <a:pt x="58" y="55"/>
                </a:cubicBezTo>
                <a:cubicBezTo>
                  <a:pt x="56" y="56"/>
                  <a:pt x="55" y="57"/>
                  <a:pt x="54" y="57"/>
                </a:cubicBezTo>
                <a:cubicBezTo>
                  <a:pt x="45" y="62"/>
                  <a:pt x="36" y="66"/>
                  <a:pt x="27" y="70"/>
                </a:cubicBezTo>
                <a:cubicBezTo>
                  <a:pt x="20" y="74"/>
                  <a:pt x="13" y="77"/>
                  <a:pt x="6" y="82"/>
                </a:cubicBezTo>
                <a:cubicBezTo>
                  <a:pt x="6" y="81"/>
                  <a:pt x="6" y="80"/>
                  <a:pt x="6" y="79"/>
                </a:cubicBezTo>
                <a:close/>
                <a:moveTo>
                  <a:pt x="6" y="83"/>
                </a:moveTo>
                <a:cubicBezTo>
                  <a:pt x="13" y="82"/>
                  <a:pt x="19" y="78"/>
                  <a:pt x="25" y="75"/>
                </a:cubicBezTo>
                <a:cubicBezTo>
                  <a:pt x="35" y="71"/>
                  <a:pt x="44" y="67"/>
                  <a:pt x="53" y="63"/>
                </a:cubicBezTo>
                <a:cubicBezTo>
                  <a:pt x="71" y="54"/>
                  <a:pt x="90" y="46"/>
                  <a:pt x="109" y="38"/>
                </a:cubicBezTo>
                <a:cubicBezTo>
                  <a:pt x="109" y="39"/>
                  <a:pt x="110" y="39"/>
                  <a:pt x="110" y="40"/>
                </a:cubicBezTo>
                <a:cubicBezTo>
                  <a:pt x="110" y="40"/>
                  <a:pt x="110" y="40"/>
                  <a:pt x="110" y="40"/>
                </a:cubicBezTo>
                <a:cubicBezTo>
                  <a:pt x="92" y="49"/>
                  <a:pt x="74" y="57"/>
                  <a:pt x="55" y="64"/>
                </a:cubicBezTo>
                <a:cubicBezTo>
                  <a:pt x="51" y="66"/>
                  <a:pt x="48" y="68"/>
                  <a:pt x="44" y="70"/>
                </a:cubicBezTo>
                <a:cubicBezTo>
                  <a:pt x="40" y="72"/>
                  <a:pt x="35" y="73"/>
                  <a:pt x="30" y="75"/>
                </a:cubicBezTo>
                <a:cubicBezTo>
                  <a:pt x="22" y="78"/>
                  <a:pt x="14" y="81"/>
                  <a:pt x="7" y="85"/>
                </a:cubicBezTo>
                <a:cubicBezTo>
                  <a:pt x="7" y="84"/>
                  <a:pt x="7" y="84"/>
                  <a:pt x="6" y="83"/>
                </a:cubicBezTo>
                <a:close/>
                <a:moveTo>
                  <a:pt x="103" y="44"/>
                </a:moveTo>
                <a:cubicBezTo>
                  <a:pt x="102" y="45"/>
                  <a:pt x="101" y="45"/>
                  <a:pt x="100" y="46"/>
                </a:cubicBezTo>
                <a:cubicBezTo>
                  <a:pt x="95" y="48"/>
                  <a:pt x="91" y="50"/>
                  <a:pt x="87" y="51"/>
                </a:cubicBezTo>
                <a:cubicBezTo>
                  <a:pt x="92" y="49"/>
                  <a:pt x="96" y="47"/>
                  <a:pt x="101" y="45"/>
                </a:cubicBezTo>
                <a:cubicBezTo>
                  <a:pt x="101" y="45"/>
                  <a:pt x="102" y="45"/>
                  <a:pt x="103" y="44"/>
                </a:cubicBezTo>
                <a:close/>
                <a:moveTo>
                  <a:pt x="108" y="42"/>
                </a:moveTo>
                <a:cubicBezTo>
                  <a:pt x="109" y="42"/>
                  <a:pt x="109" y="42"/>
                  <a:pt x="109" y="42"/>
                </a:cubicBezTo>
                <a:cubicBezTo>
                  <a:pt x="109" y="42"/>
                  <a:pt x="110" y="41"/>
                  <a:pt x="111" y="41"/>
                </a:cubicBezTo>
                <a:cubicBezTo>
                  <a:pt x="111" y="41"/>
                  <a:pt x="111" y="41"/>
                  <a:pt x="111" y="41"/>
                </a:cubicBezTo>
                <a:cubicBezTo>
                  <a:pt x="111" y="42"/>
                  <a:pt x="112" y="43"/>
                  <a:pt x="113" y="44"/>
                </a:cubicBezTo>
                <a:cubicBezTo>
                  <a:pt x="110" y="45"/>
                  <a:pt x="107" y="47"/>
                  <a:pt x="104" y="49"/>
                </a:cubicBezTo>
                <a:cubicBezTo>
                  <a:pt x="104" y="49"/>
                  <a:pt x="104" y="49"/>
                  <a:pt x="103" y="50"/>
                </a:cubicBezTo>
                <a:cubicBezTo>
                  <a:pt x="103" y="50"/>
                  <a:pt x="102" y="50"/>
                  <a:pt x="102" y="50"/>
                </a:cubicBezTo>
                <a:cubicBezTo>
                  <a:pt x="86" y="57"/>
                  <a:pt x="69" y="63"/>
                  <a:pt x="53" y="70"/>
                </a:cubicBezTo>
                <a:cubicBezTo>
                  <a:pt x="45" y="73"/>
                  <a:pt x="37" y="77"/>
                  <a:pt x="29" y="80"/>
                </a:cubicBezTo>
                <a:cubicBezTo>
                  <a:pt x="27" y="81"/>
                  <a:pt x="25" y="81"/>
                  <a:pt x="24" y="82"/>
                </a:cubicBezTo>
                <a:cubicBezTo>
                  <a:pt x="36" y="76"/>
                  <a:pt x="48" y="70"/>
                  <a:pt x="60" y="64"/>
                </a:cubicBezTo>
                <a:cubicBezTo>
                  <a:pt x="76" y="56"/>
                  <a:pt x="93" y="51"/>
                  <a:pt x="108" y="42"/>
                </a:cubicBezTo>
                <a:close/>
                <a:moveTo>
                  <a:pt x="108" y="47"/>
                </a:moveTo>
                <a:cubicBezTo>
                  <a:pt x="108" y="47"/>
                  <a:pt x="108" y="47"/>
                  <a:pt x="108" y="48"/>
                </a:cubicBezTo>
                <a:cubicBezTo>
                  <a:pt x="109" y="47"/>
                  <a:pt x="109" y="47"/>
                  <a:pt x="110" y="47"/>
                </a:cubicBezTo>
                <a:cubicBezTo>
                  <a:pt x="113" y="45"/>
                  <a:pt x="109" y="47"/>
                  <a:pt x="108" y="47"/>
                </a:cubicBezTo>
                <a:close/>
                <a:moveTo>
                  <a:pt x="113" y="51"/>
                </a:moveTo>
                <a:cubicBezTo>
                  <a:pt x="114" y="51"/>
                  <a:pt x="114" y="51"/>
                  <a:pt x="114" y="51"/>
                </a:cubicBezTo>
                <a:cubicBezTo>
                  <a:pt x="115" y="51"/>
                  <a:pt x="115" y="50"/>
                  <a:pt x="115" y="50"/>
                </a:cubicBezTo>
                <a:cubicBezTo>
                  <a:pt x="116" y="52"/>
                  <a:pt x="117" y="54"/>
                  <a:pt x="117" y="55"/>
                </a:cubicBezTo>
                <a:cubicBezTo>
                  <a:pt x="117" y="56"/>
                  <a:pt x="117" y="56"/>
                  <a:pt x="116" y="56"/>
                </a:cubicBezTo>
                <a:cubicBezTo>
                  <a:pt x="116" y="56"/>
                  <a:pt x="116" y="56"/>
                  <a:pt x="115" y="56"/>
                </a:cubicBezTo>
                <a:cubicBezTo>
                  <a:pt x="115" y="57"/>
                  <a:pt x="114" y="57"/>
                  <a:pt x="114" y="57"/>
                </a:cubicBezTo>
                <a:cubicBezTo>
                  <a:pt x="113" y="57"/>
                  <a:pt x="111" y="58"/>
                  <a:pt x="110" y="59"/>
                </a:cubicBezTo>
                <a:cubicBezTo>
                  <a:pt x="106" y="60"/>
                  <a:pt x="102" y="62"/>
                  <a:pt x="98" y="63"/>
                </a:cubicBezTo>
                <a:cubicBezTo>
                  <a:pt x="97" y="64"/>
                  <a:pt x="96" y="64"/>
                  <a:pt x="94" y="65"/>
                </a:cubicBezTo>
                <a:cubicBezTo>
                  <a:pt x="94" y="65"/>
                  <a:pt x="93" y="65"/>
                  <a:pt x="93" y="65"/>
                </a:cubicBezTo>
                <a:cubicBezTo>
                  <a:pt x="84" y="69"/>
                  <a:pt x="75" y="72"/>
                  <a:pt x="66" y="75"/>
                </a:cubicBezTo>
                <a:cubicBezTo>
                  <a:pt x="52" y="80"/>
                  <a:pt x="38" y="87"/>
                  <a:pt x="24" y="92"/>
                </a:cubicBezTo>
                <a:cubicBezTo>
                  <a:pt x="21" y="93"/>
                  <a:pt x="19" y="94"/>
                  <a:pt x="16" y="95"/>
                </a:cubicBezTo>
                <a:cubicBezTo>
                  <a:pt x="13" y="97"/>
                  <a:pt x="13" y="96"/>
                  <a:pt x="15" y="95"/>
                </a:cubicBezTo>
                <a:cubicBezTo>
                  <a:pt x="16" y="94"/>
                  <a:pt x="18" y="93"/>
                  <a:pt x="19" y="93"/>
                </a:cubicBezTo>
                <a:cubicBezTo>
                  <a:pt x="26" y="89"/>
                  <a:pt x="32" y="85"/>
                  <a:pt x="39" y="82"/>
                </a:cubicBezTo>
                <a:cubicBezTo>
                  <a:pt x="53" y="77"/>
                  <a:pt x="65" y="71"/>
                  <a:pt x="78" y="65"/>
                </a:cubicBezTo>
                <a:cubicBezTo>
                  <a:pt x="90" y="61"/>
                  <a:pt x="102" y="57"/>
                  <a:pt x="113" y="51"/>
                </a:cubicBezTo>
                <a:close/>
                <a:moveTo>
                  <a:pt x="117" y="91"/>
                </a:moveTo>
                <a:cubicBezTo>
                  <a:pt x="107" y="96"/>
                  <a:pt x="97" y="101"/>
                  <a:pt x="87" y="107"/>
                </a:cubicBezTo>
                <a:cubicBezTo>
                  <a:pt x="80" y="110"/>
                  <a:pt x="73" y="114"/>
                  <a:pt x="66" y="117"/>
                </a:cubicBezTo>
                <a:cubicBezTo>
                  <a:pt x="67" y="116"/>
                  <a:pt x="68" y="116"/>
                  <a:pt x="69" y="115"/>
                </a:cubicBezTo>
                <a:cubicBezTo>
                  <a:pt x="74" y="111"/>
                  <a:pt x="80" y="108"/>
                  <a:pt x="85" y="105"/>
                </a:cubicBezTo>
                <a:cubicBezTo>
                  <a:pt x="87" y="104"/>
                  <a:pt x="89" y="104"/>
                  <a:pt x="90" y="103"/>
                </a:cubicBezTo>
                <a:cubicBezTo>
                  <a:pt x="91" y="102"/>
                  <a:pt x="92" y="102"/>
                  <a:pt x="93" y="102"/>
                </a:cubicBezTo>
                <a:cubicBezTo>
                  <a:pt x="100" y="98"/>
                  <a:pt x="108" y="95"/>
                  <a:pt x="115" y="91"/>
                </a:cubicBezTo>
                <a:cubicBezTo>
                  <a:pt x="116" y="91"/>
                  <a:pt x="117" y="91"/>
                  <a:pt x="117" y="90"/>
                </a:cubicBezTo>
                <a:cubicBezTo>
                  <a:pt x="117" y="91"/>
                  <a:pt x="117" y="91"/>
                  <a:pt x="117" y="91"/>
                </a:cubicBezTo>
                <a:close/>
                <a:moveTo>
                  <a:pt x="95" y="100"/>
                </a:moveTo>
                <a:cubicBezTo>
                  <a:pt x="97" y="99"/>
                  <a:pt x="100" y="98"/>
                  <a:pt x="102" y="97"/>
                </a:cubicBezTo>
                <a:cubicBezTo>
                  <a:pt x="104" y="96"/>
                  <a:pt x="106" y="95"/>
                  <a:pt x="108" y="94"/>
                </a:cubicBezTo>
                <a:cubicBezTo>
                  <a:pt x="104" y="96"/>
                  <a:pt x="99" y="98"/>
                  <a:pt x="95" y="100"/>
                </a:cubicBezTo>
                <a:close/>
                <a:moveTo>
                  <a:pt x="117" y="89"/>
                </a:moveTo>
                <a:cubicBezTo>
                  <a:pt x="117" y="89"/>
                  <a:pt x="117" y="90"/>
                  <a:pt x="116" y="90"/>
                </a:cubicBezTo>
                <a:cubicBezTo>
                  <a:pt x="116" y="90"/>
                  <a:pt x="116" y="90"/>
                  <a:pt x="115" y="90"/>
                </a:cubicBezTo>
                <a:cubicBezTo>
                  <a:pt x="115" y="91"/>
                  <a:pt x="114" y="91"/>
                  <a:pt x="114" y="91"/>
                </a:cubicBezTo>
                <a:cubicBezTo>
                  <a:pt x="113" y="92"/>
                  <a:pt x="112" y="92"/>
                  <a:pt x="111" y="93"/>
                </a:cubicBezTo>
                <a:cubicBezTo>
                  <a:pt x="109" y="93"/>
                  <a:pt x="107" y="94"/>
                  <a:pt x="105" y="95"/>
                </a:cubicBezTo>
                <a:cubicBezTo>
                  <a:pt x="100" y="96"/>
                  <a:pt x="96" y="98"/>
                  <a:pt x="92" y="101"/>
                </a:cubicBezTo>
                <a:cubicBezTo>
                  <a:pt x="91" y="101"/>
                  <a:pt x="90" y="102"/>
                  <a:pt x="88" y="103"/>
                </a:cubicBezTo>
                <a:cubicBezTo>
                  <a:pt x="85" y="104"/>
                  <a:pt x="82" y="106"/>
                  <a:pt x="79" y="107"/>
                </a:cubicBezTo>
                <a:cubicBezTo>
                  <a:pt x="72" y="110"/>
                  <a:pt x="66" y="113"/>
                  <a:pt x="60" y="116"/>
                </a:cubicBezTo>
                <a:cubicBezTo>
                  <a:pt x="56" y="117"/>
                  <a:pt x="53" y="119"/>
                  <a:pt x="50" y="120"/>
                </a:cubicBezTo>
                <a:cubicBezTo>
                  <a:pt x="48" y="121"/>
                  <a:pt x="46" y="122"/>
                  <a:pt x="44" y="123"/>
                </a:cubicBezTo>
                <a:cubicBezTo>
                  <a:pt x="40" y="124"/>
                  <a:pt x="45" y="122"/>
                  <a:pt x="45" y="122"/>
                </a:cubicBezTo>
                <a:cubicBezTo>
                  <a:pt x="48" y="120"/>
                  <a:pt x="51" y="118"/>
                  <a:pt x="53" y="116"/>
                </a:cubicBezTo>
                <a:cubicBezTo>
                  <a:pt x="56" y="114"/>
                  <a:pt x="59" y="113"/>
                  <a:pt x="63" y="111"/>
                </a:cubicBezTo>
                <a:cubicBezTo>
                  <a:pt x="69" y="107"/>
                  <a:pt x="76" y="104"/>
                  <a:pt x="83" y="101"/>
                </a:cubicBezTo>
                <a:cubicBezTo>
                  <a:pt x="83" y="100"/>
                  <a:pt x="84" y="100"/>
                  <a:pt x="84" y="100"/>
                </a:cubicBezTo>
                <a:cubicBezTo>
                  <a:pt x="96" y="96"/>
                  <a:pt x="107" y="91"/>
                  <a:pt x="118" y="86"/>
                </a:cubicBezTo>
                <a:cubicBezTo>
                  <a:pt x="118" y="87"/>
                  <a:pt x="118" y="88"/>
                  <a:pt x="117" y="89"/>
                </a:cubicBezTo>
                <a:close/>
                <a:moveTo>
                  <a:pt x="118" y="85"/>
                </a:moveTo>
                <a:cubicBezTo>
                  <a:pt x="108" y="89"/>
                  <a:pt x="98" y="93"/>
                  <a:pt x="88" y="98"/>
                </a:cubicBezTo>
                <a:cubicBezTo>
                  <a:pt x="81" y="100"/>
                  <a:pt x="74" y="103"/>
                  <a:pt x="67" y="106"/>
                </a:cubicBezTo>
                <a:cubicBezTo>
                  <a:pt x="61" y="108"/>
                  <a:pt x="55" y="111"/>
                  <a:pt x="49" y="114"/>
                </a:cubicBezTo>
                <a:cubicBezTo>
                  <a:pt x="46" y="115"/>
                  <a:pt x="43" y="117"/>
                  <a:pt x="40" y="118"/>
                </a:cubicBezTo>
                <a:cubicBezTo>
                  <a:pt x="38" y="119"/>
                  <a:pt x="36" y="120"/>
                  <a:pt x="34" y="121"/>
                </a:cubicBezTo>
                <a:cubicBezTo>
                  <a:pt x="35" y="121"/>
                  <a:pt x="37" y="119"/>
                  <a:pt x="37" y="118"/>
                </a:cubicBezTo>
                <a:cubicBezTo>
                  <a:pt x="43" y="113"/>
                  <a:pt x="50" y="111"/>
                  <a:pt x="56" y="108"/>
                </a:cubicBezTo>
                <a:cubicBezTo>
                  <a:pt x="58" y="106"/>
                  <a:pt x="60" y="105"/>
                  <a:pt x="63" y="104"/>
                </a:cubicBezTo>
                <a:cubicBezTo>
                  <a:pt x="68" y="102"/>
                  <a:pt x="73" y="100"/>
                  <a:pt x="78" y="98"/>
                </a:cubicBezTo>
                <a:cubicBezTo>
                  <a:pt x="78" y="98"/>
                  <a:pt x="79" y="97"/>
                  <a:pt x="79" y="97"/>
                </a:cubicBezTo>
                <a:cubicBezTo>
                  <a:pt x="88" y="94"/>
                  <a:pt x="97" y="90"/>
                  <a:pt x="106" y="86"/>
                </a:cubicBezTo>
                <a:cubicBezTo>
                  <a:pt x="108" y="85"/>
                  <a:pt x="111" y="84"/>
                  <a:pt x="113" y="83"/>
                </a:cubicBezTo>
                <a:cubicBezTo>
                  <a:pt x="115" y="82"/>
                  <a:pt x="117" y="81"/>
                  <a:pt x="119" y="80"/>
                </a:cubicBezTo>
                <a:cubicBezTo>
                  <a:pt x="119" y="82"/>
                  <a:pt x="118" y="83"/>
                  <a:pt x="118" y="85"/>
                </a:cubicBezTo>
                <a:close/>
                <a:moveTo>
                  <a:pt x="30" y="119"/>
                </a:moveTo>
                <a:cubicBezTo>
                  <a:pt x="39" y="115"/>
                  <a:pt x="47" y="111"/>
                  <a:pt x="56" y="107"/>
                </a:cubicBezTo>
                <a:cubicBezTo>
                  <a:pt x="55" y="108"/>
                  <a:pt x="53" y="109"/>
                  <a:pt x="52" y="110"/>
                </a:cubicBezTo>
                <a:cubicBezTo>
                  <a:pt x="48" y="112"/>
                  <a:pt x="44" y="113"/>
                  <a:pt x="41" y="115"/>
                </a:cubicBezTo>
                <a:cubicBezTo>
                  <a:pt x="38" y="116"/>
                  <a:pt x="36" y="119"/>
                  <a:pt x="33" y="121"/>
                </a:cubicBezTo>
                <a:cubicBezTo>
                  <a:pt x="32" y="120"/>
                  <a:pt x="31" y="120"/>
                  <a:pt x="30" y="119"/>
                </a:cubicBezTo>
                <a:close/>
                <a:moveTo>
                  <a:pt x="25" y="115"/>
                </a:moveTo>
                <a:cubicBezTo>
                  <a:pt x="32" y="113"/>
                  <a:pt x="39" y="108"/>
                  <a:pt x="45" y="105"/>
                </a:cubicBezTo>
                <a:cubicBezTo>
                  <a:pt x="54" y="101"/>
                  <a:pt x="63" y="98"/>
                  <a:pt x="72" y="94"/>
                </a:cubicBezTo>
                <a:cubicBezTo>
                  <a:pt x="80" y="91"/>
                  <a:pt x="88" y="88"/>
                  <a:pt x="96" y="84"/>
                </a:cubicBezTo>
                <a:cubicBezTo>
                  <a:pt x="93" y="86"/>
                  <a:pt x="90" y="88"/>
                  <a:pt x="86" y="89"/>
                </a:cubicBezTo>
                <a:cubicBezTo>
                  <a:pt x="81" y="92"/>
                  <a:pt x="75" y="94"/>
                  <a:pt x="70" y="96"/>
                </a:cubicBezTo>
                <a:cubicBezTo>
                  <a:pt x="62" y="99"/>
                  <a:pt x="53" y="102"/>
                  <a:pt x="46" y="107"/>
                </a:cubicBezTo>
                <a:cubicBezTo>
                  <a:pt x="40" y="110"/>
                  <a:pt x="33" y="113"/>
                  <a:pt x="29" y="118"/>
                </a:cubicBezTo>
                <a:cubicBezTo>
                  <a:pt x="28" y="117"/>
                  <a:pt x="27" y="116"/>
                  <a:pt x="25" y="115"/>
                </a:cubicBezTo>
                <a:close/>
                <a:moveTo>
                  <a:pt x="91" y="92"/>
                </a:moveTo>
                <a:cubicBezTo>
                  <a:pt x="93" y="92"/>
                  <a:pt x="94" y="91"/>
                  <a:pt x="95" y="91"/>
                </a:cubicBezTo>
                <a:cubicBezTo>
                  <a:pt x="94" y="91"/>
                  <a:pt x="93" y="92"/>
                  <a:pt x="91" y="92"/>
                </a:cubicBezTo>
                <a:close/>
                <a:moveTo>
                  <a:pt x="113" y="82"/>
                </a:moveTo>
                <a:cubicBezTo>
                  <a:pt x="114" y="82"/>
                  <a:pt x="115" y="81"/>
                  <a:pt x="115" y="81"/>
                </a:cubicBezTo>
                <a:cubicBezTo>
                  <a:pt x="122" y="77"/>
                  <a:pt x="115" y="81"/>
                  <a:pt x="114" y="82"/>
                </a:cubicBezTo>
                <a:cubicBezTo>
                  <a:pt x="114" y="82"/>
                  <a:pt x="114" y="82"/>
                  <a:pt x="113" y="82"/>
                </a:cubicBezTo>
                <a:close/>
                <a:moveTo>
                  <a:pt x="111" y="83"/>
                </a:moveTo>
                <a:cubicBezTo>
                  <a:pt x="110" y="83"/>
                  <a:pt x="108" y="84"/>
                  <a:pt x="106" y="85"/>
                </a:cubicBezTo>
                <a:cubicBezTo>
                  <a:pt x="105" y="86"/>
                  <a:pt x="103" y="86"/>
                  <a:pt x="102" y="87"/>
                </a:cubicBezTo>
                <a:cubicBezTo>
                  <a:pt x="94" y="90"/>
                  <a:pt x="86" y="94"/>
                  <a:pt x="79" y="97"/>
                </a:cubicBezTo>
                <a:cubicBezTo>
                  <a:pt x="77" y="97"/>
                  <a:pt x="76" y="98"/>
                  <a:pt x="75" y="98"/>
                </a:cubicBezTo>
                <a:cubicBezTo>
                  <a:pt x="71" y="100"/>
                  <a:pt x="67" y="101"/>
                  <a:pt x="63" y="103"/>
                </a:cubicBezTo>
                <a:cubicBezTo>
                  <a:pt x="63" y="103"/>
                  <a:pt x="62" y="103"/>
                  <a:pt x="62" y="104"/>
                </a:cubicBezTo>
                <a:cubicBezTo>
                  <a:pt x="53" y="107"/>
                  <a:pt x="45" y="111"/>
                  <a:pt x="37" y="115"/>
                </a:cubicBezTo>
                <a:cubicBezTo>
                  <a:pt x="35" y="115"/>
                  <a:pt x="34" y="116"/>
                  <a:pt x="32" y="117"/>
                </a:cubicBezTo>
                <a:cubicBezTo>
                  <a:pt x="29" y="119"/>
                  <a:pt x="32" y="116"/>
                  <a:pt x="33" y="116"/>
                </a:cubicBezTo>
                <a:cubicBezTo>
                  <a:pt x="35" y="114"/>
                  <a:pt x="37" y="113"/>
                  <a:pt x="40" y="112"/>
                </a:cubicBezTo>
                <a:cubicBezTo>
                  <a:pt x="46" y="108"/>
                  <a:pt x="52" y="104"/>
                  <a:pt x="58" y="102"/>
                </a:cubicBezTo>
                <a:cubicBezTo>
                  <a:pt x="66" y="98"/>
                  <a:pt x="73" y="95"/>
                  <a:pt x="80" y="93"/>
                </a:cubicBezTo>
                <a:cubicBezTo>
                  <a:pt x="87" y="90"/>
                  <a:pt x="92" y="87"/>
                  <a:pt x="99" y="84"/>
                </a:cubicBezTo>
                <a:cubicBezTo>
                  <a:pt x="101" y="83"/>
                  <a:pt x="103" y="82"/>
                  <a:pt x="106" y="81"/>
                </a:cubicBezTo>
                <a:cubicBezTo>
                  <a:pt x="110" y="79"/>
                  <a:pt x="115" y="77"/>
                  <a:pt x="119" y="74"/>
                </a:cubicBezTo>
                <a:cubicBezTo>
                  <a:pt x="119" y="74"/>
                  <a:pt x="119" y="74"/>
                  <a:pt x="119" y="74"/>
                </a:cubicBezTo>
                <a:cubicBezTo>
                  <a:pt x="119" y="76"/>
                  <a:pt x="119" y="77"/>
                  <a:pt x="119" y="79"/>
                </a:cubicBezTo>
                <a:cubicBezTo>
                  <a:pt x="116" y="80"/>
                  <a:pt x="114" y="81"/>
                  <a:pt x="111" y="83"/>
                </a:cubicBezTo>
                <a:close/>
                <a:moveTo>
                  <a:pt x="119" y="73"/>
                </a:moveTo>
                <a:cubicBezTo>
                  <a:pt x="115" y="74"/>
                  <a:pt x="112" y="76"/>
                  <a:pt x="110" y="78"/>
                </a:cubicBezTo>
                <a:cubicBezTo>
                  <a:pt x="109" y="78"/>
                  <a:pt x="108" y="79"/>
                  <a:pt x="107" y="79"/>
                </a:cubicBezTo>
                <a:cubicBezTo>
                  <a:pt x="104" y="81"/>
                  <a:pt x="101" y="82"/>
                  <a:pt x="98" y="83"/>
                </a:cubicBezTo>
                <a:cubicBezTo>
                  <a:pt x="84" y="88"/>
                  <a:pt x="70" y="94"/>
                  <a:pt x="56" y="100"/>
                </a:cubicBezTo>
                <a:cubicBezTo>
                  <a:pt x="50" y="102"/>
                  <a:pt x="44" y="105"/>
                  <a:pt x="38" y="108"/>
                </a:cubicBezTo>
                <a:cubicBezTo>
                  <a:pt x="36" y="109"/>
                  <a:pt x="33" y="111"/>
                  <a:pt x="30" y="112"/>
                </a:cubicBezTo>
                <a:cubicBezTo>
                  <a:pt x="29" y="113"/>
                  <a:pt x="23" y="116"/>
                  <a:pt x="27" y="113"/>
                </a:cubicBezTo>
                <a:cubicBezTo>
                  <a:pt x="28" y="112"/>
                  <a:pt x="30" y="111"/>
                  <a:pt x="32" y="110"/>
                </a:cubicBezTo>
                <a:cubicBezTo>
                  <a:pt x="45" y="103"/>
                  <a:pt x="58" y="96"/>
                  <a:pt x="71" y="90"/>
                </a:cubicBezTo>
                <a:cubicBezTo>
                  <a:pt x="74" y="89"/>
                  <a:pt x="76" y="87"/>
                  <a:pt x="79" y="86"/>
                </a:cubicBezTo>
                <a:cubicBezTo>
                  <a:pt x="85" y="84"/>
                  <a:pt x="90" y="81"/>
                  <a:pt x="95" y="79"/>
                </a:cubicBezTo>
                <a:cubicBezTo>
                  <a:pt x="103" y="75"/>
                  <a:pt x="112" y="73"/>
                  <a:pt x="119" y="68"/>
                </a:cubicBezTo>
                <a:cubicBezTo>
                  <a:pt x="119" y="68"/>
                  <a:pt x="119" y="68"/>
                  <a:pt x="119" y="68"/>
                </a:cubicBezTo>
                <a:cubicBezTo>
                  <a:pt x="119" y="70"/>
                  <a:pt x="119" y="72"/>
                  <a:pt x="119" y="74"/>
                </a:cubicBezTo>
                <a:cubicBezTo>
                  <a:pt x="119" y="74"/>
                  <a:pt x="119" y="73"/>
                  <a:pt x="119" y="73"/>
                </a:cubicBezTo>
                <a:close/>
                <a:moveTo>
                  <a:pt x="94" y="79"/>
                </a:moveTo>
                <a:cubicBezTo>
                  <a:pt x="98" y="77"/>
                  <a:pt x="103" y="75"/>
                  <a:pt x="108" y="73"/>
                </a:cubicBezTo>
                <a:cubicBezTo>
                  <a:pt x="108" y="73"/>
                  <a:pt x="108" y="73"/>
                  <a:pt x="107" y="73"/>
                </a:cubicBezTo>
                <a:cubicBezTo>
                  <a:pt x="103" y="75"/>
                  <a:pt x="98" y="77"/>
                  <a:pt x="94" y="79"/>
                </a:cubicBezTo>
                <a:close/>
                <a:moveTo>
                  <a:pt x="119" y="67"/>
                </a:moveTo>
                <a:cubicBezTo>
                  <a:pt x="119" y="67"/>
                  <a:pt x="119" y="67"/>
                  <a:pt x="119" y="67"/>
                </a:cubicBezTo>
                <a:cubicBezTo>
                  <a:pt x="111" y="71"/>
                  <a:pt x="103" y="74"/>
                  <a:pt x="96" y="77"/>
                </a:cubicBezTo>
                <a:cubicBezTo>
                  <a:pt x="89" y="80"/>
                  <a:pt x="82" y="84"/>
                  <a:pt x="76" y="87"/>
                </a:cubicBezTo>
                <a:cubicBezTo>
                  <a:pt x="65" y="91"/>
                  <a:pt x="55" y="95"/>
                  <a:pt x="44" y="100"/>
                </a:cubicBezTo>
                <a:cubicBezTo>
                  <a:pt x="38" y="102"/>
                  <a:pt x="32" y="106"/>
                  <a:pt x="26" y="109"/>
                </a:cubicBezTo>
                <a:cubicBezTo>
                  <a:pt x="24" y="109"/>
                  <a:pt x="23" y="109"/>
                  <a:pt x="22" y="110"/>
                </a:cubicBezTo>
                <a:cubicBezTo>
                  <a:pt x="23" y="109"/>
                  <a:pt x="25" y="108"/>
                  <a:pt x="26" y="107"/>
                </a:cubicBezTo>
                <a:cubicBezTo>
                  <a:pt x="29" y="105"/>
                  <a:pt x="32" y="104"/>
                  <a:pt x="36" y="102"/>
                </a:cubicBezTo>
                <a:cubicBezTo>
                  <a:pt x="48" y="96"/>
                  <a:pt x="61" y="89"/>
                  <a:pt x="73" y="83"/>
                </a:cubicBezTo>
                <a:cubicBezTo>
                  <a:pt x="88" y="77"/>
                  <a:pt x="102" y="71"/>
                  <a:pt x="116" y="65"/>
                </a:cubicBezTo>
                <a:cubicBezTo>
                  <a:pt x="117" y="65"/>
                  <a:pt x="117" y="65"/>
                  <a:pt x="117" y="64"/>
                </a:cubicBezTo>
                <a:cubicBezTo>
                  <a:pt x="118" y="64"/>
                  <a:pt x="118" y="64"/>
                  <a:pt x="119" y="64"/>
                </a:cubicBezTo>
                <a:cubicBezTo>
                  <a:pt x="119" y="65"/>
                  <a:pt x="119" y="66"/>
                  <a:pt x="119" y="67"/>
                </a:cubicBezTo>
                <a:close/>
                <a:moveTo>
                  <a:pt x="86" y="77"/>
                </a:moveTo>
                <a:cubicBezTo>
                  <a:pt x="89" y="76"/>
                  <a:pt x="92" y="74"/>
                  <a:pt x="95" y="73"/>
                </a:cubicBezTo>
                <a:cubicBezTo>
                  <a:pt x="99" y="71"/>
                  <a:pt x="103" y="70"/>
                  <a:pt x="107" y="68"/>
                </a:cubicBezTo>
                <a:cubicBezTo>
                  <a:pt x="109" y="67"/>
                  <a:pt x="110" y="67"/>
                  <a:pt x="112" y="66"/>
                </a:cubicBezTo>
                <a:cubicBezTo>
                  <a:pt x="112" y="66"/>
                  <a:pt x="112" y="66"/>
                  <a:pt x="112" y="66"/>
                </a:cubicBezTo>
                <a:cubicBezTo>
                  <a:pt x="104" y="70"/>
                  <a:pt x="95" y="74"/>
                  <a:pt x="86" y="77"/>
                </a:cubicBezTo>
                <a:close/>
                <a:moveTo>
                  <a:pt x="73" y="82"/>
                </a:moveTo>
                <a:cubicBezTo>
                  <a:pt x="73" y="82"/>
                  <a:pt x="73" y="83"/>
                  <a:pt x="73" y="83"/>
                </a:cubicBezTo>
                <a:cubicBezTo>
                  <a:pt x="59" y="88"/>
                  <a:pt x="46" y="94"/>
                  <a:pt x="32" y="100"/>
                </a:cubicBezTo>
                <a:cubicBezTo>
                  <a:pt x="29" y="102"/>
                  <a:pt x="25" y="103"/>
                  <a:pt x="21" y="105"/>
                </a:cubicBezTo>
                <a:cubicBezTo>
                  <a:pt x="20" y="105"/>
                  <a:pt x="19" y="106"/>
                  <a:pt x="18" y="106"/>
                </a:cubicBezTo>
                <a:cubicBezTo>
                  <a:pt x="19" y="105"/>
                  <a:pt x="21" y="104"/>
                  <a:pt x="22" y="104"/>
                </a:cubicBezTo>
                <a:cubicBezTo>
                  <a:pt x="29" y="100"/>
                  <a:pt x="35" y="96"/>
                  <a:pt x="42" y="93"/>
                </a:cubicBezTo>
                <a:cubicBezTo>
                  <a:pt x="55" y="85"/>
                  <a:pt x="70" y="79"/>
                  <a:pt x="84" y="73"/>
                </a:cubicBezTo>
                <a:cubicBezTo>
                  <a:pt x="91" y="71"/>
                  <a:pt x="97" y="68"/>
                  <a:pt x="103" y="65"/>
                </a:cubicBezTo>
                <a:cubicBezTo>
                  <a:pt x="106" y="64"/>
                  <a:pt x="110" y="63"/>
                  <a:pt x="113" y="61"/>
                </a:cubicBezTo>
                <a:cubicBezTo>
                  <a:pt x="113" y="61"/>
                  <a:pt x="113" y="61"/>
                  <a:pt x="113" y="60"/>
                </a:cubicBezTo>
                <a:cubicBezTo>
                  <a:pt x="115" y="60"/>
                  <a:pt x="116" y="59"/>
                  <a:pt x="118" y="58"/>
                </a:cubicBezTo>
                <a:cubicBezTo>
                  <a:pt x="118" y="58"/>
                  <a:pt x="118" y="58"/>
                  <a:pt x="118" y="58"/>
                </a:cubicBezTo>
                <a:cubicBezTo>
                  <a:pt x="118" y="60"/>
                  <a:pt x="118" y="61"/>
                  <a:pt x="119" y="63"/>
                </a:cubicBezTo>
                <a:cubicBezTo>
                  <a:pt x="103" y="68"/>
                  <a:pt x="88" y="75"/>
                  <a:pt x="73" y="82"/>
                </a:cubicBezTo>
                <a:close/>
                <a:moveTo>
                  <a:pt x="118" y="58"/>
                </a:moveTo>
                <a:cubicBezTo>
                  <a:pt x="118" y="58"/>
                  <a:pt x="117" y="58"/>
                  <a:pt x="117" y="58"/>
                </a:cubicBezTo>
                <a:cubicBezTo>
                  <a:pt x="116" y="58"/>
                  <a:pt x="115" y="59"/>
                  <a:pt x="113" y="60"/>
                </a:cubicBezTo>
                <a:cubicBezTo>
                  <a:pt x="112" y="60"/>
                  <a:pt x="110" y="61"/>
                  <a:pt x="109" y="61"/>
                </a:cubicBezTo>
                <a:cubicBezTo>
                  <a:pt x="96" y="66"/>
                  <a:pt x="82" y="71"/>
                  <a:pt x="70" y="77"/>
                </a:cubicBezTo>
                <a:cubicBezTo>
                  <a:pt x="56" y="84"/>
                  <a:pt x="42" y="89"/>
                  <a:pt x="29" y="95"/>
                </a:cubicBezTo>
                <a:cubicBezTo>
                  <a:pt x="25" y="97"/>
                  <a:pt x="22" y="99"/>
                  <a:pt x="18" y="100"/>
                </a:cubicBezTo>
                <a:cubicBezTo>
                  <a:pt x="17" y="100"/>
                  <a:pt x="15" y="100"/>
                  <a:pt x="14" y="101"/>
                </a:cubicBezTo>
                <a:cubicBezTo>
                  <a:pt x="15" y="100"/>
                  <a:pt x="17" y="99"/>
                  <a:pt x="18" y="98"/>
                </a:cubicBezTo>
                <a:cubicBezTo>
                  <a:pt x="25" y="95"/>
                  <a:pt x="32" y="92"/>
                  <a:pt x="39" y="88"/>
                </a:cubicBezTo>
                <a:cubicBezTo>
                  <a:pt x="54" y="81"/>
                  <a:pt x="69" y="76"/>
                  <a:pt x="84" y="70"/>
                </a:cubicBezTo>
                <a:cubicBezTo>
                  <a:pt x="91" y="67"/>
                  <a:pt x="97" y="64"/>
                  <a:pt x="104" y="62"/>
                </a:cubicBezTo>
                <a:cubicBezTo>
                  <a:pt x="107" y="61"/>
                  <a:pt x="109" y="60"/>
                  <a:pt x="112" y="59"/>
                </a:cubicBezTo>
                <a:cubicBezTo>
                  <a:pt x="113" y="58"/>
                  <a:pt x="114" y="58"/>
                  <a:pt x="115" y="57"/>
                </a:cubicBezTo>
                <a:cubicBezTo>
                  <a:pt x="116" y="57"/>
                  <a:pt x="116" y="57"/>
                  <a:pt x="117" y="56"/>
                </a:cubicBezTo>
                <a:cubicBezTo>
                  <a:pt x="117" y="57"/>
                  <a:pt x="117" y="57"/>
                  <a:pt x="118" y="58"/>
                </a:cubicBezTo>
                <a:close/>
                <a:moveTo>
                  <a:pt x="22" y="111"/>
                </a:moveTo>
                <a:cubicBezTo>
                  <a:pt x="22" y="111"/>
                  <a:pt x="22" y="111"/>
                  <a:pt x="22" y="111"/>
                </a:cubicBezTo>
                <a:cubicBezTo>
                  <a:pt x="29" y="108"/>
                  <a:pt x="37" y="104"/>
                  <a:pt x="45" y="100"/>
                </a:cubicBezTo>
                <a:cubicBezTo>
                  <a:pt x="50" y="98"/>
                  <a:pt x="56" y="96"/>
                  <a:pt x="62" y="93"/>
                </a:cubicBezTo>
                <a:cubicBezTo>
                  <a:pt x="56" y="96"/>
                  <a:pt x="50" y="99"/>
                  <a:pt x="45" y="102"/>
                </a:cubicBezTo>
                <a:cubicBezTo>
                  <a:pt x="38" y="106"/>
                  <a:pt x="30" y="109"/>
                  <a:pt x="24" y="114"/>
                </a:cubicBezTo>
                <a:cubicBezTo>
                  <a:pt x="24" y="113"/>
                  <a:pt x="23" y="112"/>
                  <a:pt x="22" y="111"/>
                </a:cubicBezTo>
                <a:close/>
                <a:moveTo>
                  <a:pt x="35" y="122"/>
                </a:moveTo>
                <a:cubicBezTo>
                  <a:pt x="40" y="120"/>
                  <a:pt x="46" y="116"/>
                  <a:pt x="51" y="114"/>
                </a:cubicBezTo>
                <a:cubicBezTo>
                  <a:pt x="59" y="110"/>
                  <a:pt x="67" y="107"/>
                  <a:pt x="75" y="103"/>
                </a:cubicBezTo>
                <a:cubicBezTo>
                  <a:pt x="70" y="106"/>
                  <a:pt x="64" y="109"/>
                  <a:pt x="59" y="112"/>
                </a:cubicBezTo>
                <a:cubicBezTo>
                  <a:pt x="57" y="114"/>
                  <a:pt x="54" y="115"/>
                  <a:pt x="52" y="117"/>
                </a:cubicBezTo>
                <a:cubicBezTo>
                  <a:pt x="48" y="120"/>
                  <a:pt x="44" y="121"/>
                  <a:pt x="41" y="124"/>
                </a:cubicBezTo>
                <a:cubicBezTo>
                  <a:pt x="41" y="124"/>
                  <a:pt x="41" y="124"/>
                  <a:pt x="41" y="124"/>
                </a:cubicBezTo>
                <a:cubicBezTo>
                  <a:pt x="41" y="124"/>
                  <a:pt x="41" y="124"/>
                  <a:pt x="40" y="124"/>
                </a:cubicBezTo>
                <a:cubicBezTo>
                  <a:pt x="38" y="123"/>
                  <a:pt x="37" y="123"/>
                  <a:pt x="35" y="122"/>
                </a:cubicBezTo>
                <a:close/>
                <a:moveTo>
                  <a:pt x="43" y="124"/>
                </a:moveTo>
                <a:cubicBezTo>
                  <a:pt x="50" y="121"/>
                  <a:pt x="57" y="117"/>
                  <a:pt x="64" y="114"/>
                </a:cubicBezTo>
                <a:cubicBezTo>
                  <a:pt x="70" y="111"/>
                  <a:pt x="77" y="109"/>
                  <a:pt x="83" y="106"/>
                </a:cubicBezTo>
                <a:cubicBezTo>
                  <a:pt x="78" y="109"/>
                  <a:pt x="73" y="112"/>
                  <a:pt x="68" y="114"/>
                </a:cubicBezTo>
                <a:cubicBezTo>
                  <a:pt x="66" y="116"/>
                  <a:pt x="63" y="118"/>
                  <a:pt x="61" y="120"/>
                </a:cubicBezTo>
                <a:cubicBezTo>
                  <a:pt x="59" y="121"/>
                  <a:pt x="58" y="122"/>
                  <a:pt x="56" y="123"/>
                </a:cubicBezTo>
                <a:cubicBezTo>
                  <a:pt x="52" y="124"/>
                  <a:pt x="47" y="124"/>
                  <a:pt x="43" y="124"/>
                </a:cubicBezTo>
                <a:close/>
                <a:moveTo>
                  <a:pt x="115" y="97"/>
                </a:moveTo>
                <a:cubicBezTo>
                  <a:pt x="115" y="99"/>
                  <a:pt x="114" y="100"/>
                  <a:pt x="114" y="101"/>
                </a:cubicBezTo>
                <a:cubicBezTo>
                  <a:pt x="112" y="102"/>
                  <a:pt x="110" y="103"/>
                  <a:pt x="107" y="104"/>
                </a:cubicBezTo>
                <a:cubicBezTo>
                  <a:pt x="100" y="108"/>
                  <a:pt x="93" y="111"/>
                  <a:pt x="85" y="115"/>
                </a:cubicBezTo>
                <a:cubicBezTo>
                  <a:pt x="81" y="117"/>
                  <a:pt x="77" y="119"/>
                  <a:pt x="73" y="122"/>
                </a:cubicBezTo>
                <a:cubicBezTo>
                  <a:pt x="69" y="124"/>
                  <a:pt x="74" y="120"/>
                  <a:pt x="75" y="120"/>
                </a:cubicBezTo>
                <a:cubicBezTo>
                  <a:pt x="77" y="119"/>
                  <a:pt x="79" y="118"/>
                  <a:pt x="81" y="116"/>
                </a:cubicBezTo>
                <a:cubicBezTo>
                  <a:pt x="86" y="113"/>
                  <a:pt x="92" y="110"/>
                  <a:pt x="98" y="107"/>
                </a:cubicBezTo>
                <a:cubicBezTo>
                  <a:pt x="104" y="104"/>
                  <a:pt x="110" y="101"/>
                  <a:pt x="115" y="97"/>
                </a:cubicBezTo>
                <a:close/>
                <a:moveTo>
                  <a:pt x="108" y="112"/>
                </a:moveTo>
                <a:cubicBezTo>
                  <a:pt x="108" y="112"/>
                  <a:pt x="108" y="112"/>
                  <a:pt x="108" y="112"/>
                </a:cubicBezTo>
                <a:cubicBezTo>
                  <a:pt x="103" y="115"/>
                  <a:pt x="99" y="118"/>
                  <a:pt x="94" y="120"/>
                </a:cubicBezTo>
                <a:cubicBezTo>
                  <a:pt x="92" y="122"/>
                  <a:pt x="90" y="123"/>
                  <a:pt x="87" y="124"/>
                </a:cubicBezTo>
                <a:cubicBezTo>
                  <a:pt x="86" y="125"/>
                  <a:pt x="85" y="126"/>
                  <a:pt x="83" y="126"/>
                </a:cubicBezTo>
                <a:cubicBezTo>
                  <a:pt x="83" y="126"/>
                  <a:pt x="83" y="126"/>
                  <a:pt x="83" y="126"/>
                </a:cubicBezTo>
                <a:cubicBezTo>
                  <a:pt x="83" y="126"/>
                  <a:pt x="83" y="126"/>
                  <a:pt x="83" y="126"/>
                </a:cubicBezTo>
                <a:cubicBezTo>
                  <a:pt x="83" y="126"/>
                  <a:pt x="86" y="124"/>
                  <a:pt x="86" y="124"/>
                </a:cubicBezTo>
                <a:cubicBezTo>
                  <a:pt x="95" y="118"/>
                  <a:pt x="104" y="113"/>
                  <a:pt x="111" y="107"/>
                </a:cubicBezTo>
                <a:cubicBezTo>
                  <a:pt x="110" y="109"/>
                  <a:pt x="109" y="111"/>
                  <a:pt x="108" y="112"/>
                </a:cubicBezTo>
                <a:close/>
                <a:moveTo>
                  <a:pt x="77" y="125"/>
                </a:moveTo>
                <a:cubicBezTo>
                  <a:pt x="82" y="124"/>
                  <a:pt x="87" y="121"/>
                  <a:pt x="91" y="119"/>
                </a:cubicBezTo>
                <a:cubicBezTo>
                  <a:pt x="95" y="116"/>
                  <a:pt x="100" y="114"/>
                  <a:pt x="104" y="112"/>
                </a:cubicBezTo>
                <a:cubicBezTo>
                  <a:pt x="101" y="113"/>
                  <a:pt x="99" y="115"/>
                  <a:pt x="96" y="117"/>
                </a:cubicBezTo>
                <a:cubicBezTo>
                  <a:pt x="92" y="120"/>
                  <a:pt x="86" y="122"/>
                  <a:pt x="82" y="126"/>
                </a:cubicBezTo>
                <a:cubicBezTo>
                  <a:pt x="80" y="126"/>
                  <a:pt x="79" y="126"/>
                  <a:pt x="77" y="125"/>
                </a:cubicBezTo>
                <a:close/>
                <a:moveTo>
                  <a:pt x="71" y="123"/>
                </a:moveTo>
                <a:cubicBezTo>
                  <a:pt x="81" y="118"/>
                  <a:pt x="92" y="113"/>
                  <a:pt x="102" y="108"/>
                </a:cubicBezTo>
                <a:cubicBezTo>
                  <a:pt x="101" y="109"/>
                  <a:pt x="99" y="110"/>
                  <a:pt x="97" y="111"/>
                </a:cubicBezTo>
                <a:cubicBezTo>
                  <a:pt x="90" y="116"/>
                  <a:pt x="83" y="120"/>
                  <a:pt x="75" y="125"/>
                </a:cubicBezTo>
                <a:cubicBezTo>
                  <a:pt x="74" y="125"/>
                  <a:pt x="72" y="124"/>
                  <a:pt x="71" y="123"/>
                </a:cubicBezTo>
                <a:close/>
                <a:moveTo>
                  <a:pt x="111" y="106"/>
                </a:moveTo>
                <a:cubicBezTo>
                  <a:pt x="104" y="112"/>
                  <a:pt x="96" y="115"/>
                  <a:pt x="88" y="120"/>
                </a:cubicBezTo>
                <a:cubicBezTo>
                  <a:pt x="85" y="122"/>
                  <a:pt x="79" y="124"/>
                  <a:pt x="77" y="125"/>
                </a:cubicBezTo>
                <a:cubicBezTo>
                  <a:pt x="82" y="122"/>
                  <a:pt x="86" y="119"/>
                  <a:pt x="91" y="116"/>
                </a:cubicBezTo>
                <a:cubicBezTo>
                  <a:pt x="95" y="113"/>
                  <a:pt x="99" y="111"/>
                  <a:pt x="104" y="108"/>
                </a:cubicBezTo>
                <a:cubicBezTo>
                  <a:pt x="105" y="107"/>
                  <a:pt x="107" y="106"/>
                  <a:pt x="108" y="105"/>
                </a:cubicBezTo>
                <a:cubicBezTo>
                  <a:pt x="109" y="105"/>
                  <a:pt x="109" y="105"/>
                  <a:pt x="109" y="104"/>
                </a:cubicBezTo>
                <a:cubicBezTo>
                  <a:pt x="111" y="104"/>
                  <a:pt x="112" y="103"/>
                  <a:pt x="113" y="102"/>
                </a:cubicBezTo>
                <a:cubicBezTo>
                  <a:pt x="113" y="104"/>
                  <a:pt x="112" y="105"/>
                  <a:pt x="112" y="106"/>
                </a:cubicBezTo>
                <a:cubicBezTo>
                  <a:pt x="112" y="106"/>
                  <a:pt x="111" y="106"/>
                  <a:pt x="111" y="106"/>
                </a:cubicBezTo>
                <a:close/>
                <a:moveTo>
                  <a:pt x="70" y="123"/>
                </a:moveTo>
                <a:cubicBezTo>
                  <a:pt x="69" y="122"/>
                  <a:pt x="67" y="122"/>
                  <a:pt x="66" y="121"/>
                </a:cubicBezTo>
                <a:cubicBezTo>
                  <a:pt x="72" y="118"/>
                  <a:pt x="79" y="116"/>
                  <a:pt x="85" y="113"/>
                </a:cubicBezTo>
                <a:cubicBezTo>
                  <a:pt x="80" y="116"/>
                  <a:pt x="75" y="119"/>
                  <a:pt x="70" y="123"/>
                </a:cubicBezTo>
                <a:close/>
                <a:moveTo>
                  <a:pt x="85" y="126"/>
                </a:moveTo>
                <a:cubicBezTo>
                  <a:pt x="91" y="124"/>
                  <a:pt x="97" y="119"/>
                  <a:pt x="103" y="116"/>
                </a:cubicBezTo>
                <a:cubicBezTo>
                  <a:pt x="104" y="115"/>
                  <a:pt x="105" y="115"/>
                  <a:pt x="106" y="114"/>
                </a:cubicBezTo>
                <a:cubicBezTo>
                  <a:pt x="107" y="113"/>
                  <a:pt x="107" y="113"/>
                  <a:pt x="107" y="114"/>
                </a:cubicBezTo>
                <a:cubicBezTo>
                  <a:pt x="105" y="115"/>
                  <a:pt x="104" y="116"/>
                  <a:pt x="103" y="117"/>
                </a:cubicBezTo>
                <a:cubicBezTo>
                  <a:pt x="99" y="120"/>
                  <a:pt x="96" y="122"/>
                  <a:pt x="93" y="124"/>
                </a:cubicBezTo>
                <a:cubicBezTo>
                  <a:pt x="93" y="125"/>
                  <a:pt x="93" y="125"/>
                  <a:pt x="93" y="125"/>
                </a:cubicBezTo>
                <a:cubicBezTo>
                  <a:pt x="90" y="126"/>
                  <a:pt x="88" y="126"/>
                  <a:pt x="85" y="126"/>
                </a:cubicBezTo>
                <a:close/>
                <a:moveTo>
                  <a:pt x="95" y="124"/>
                </a:moveTo>
                <a:cubicBezTo>
                  <a:pt x="98" y="122"/>
                  <a:pt x="100" y="121"/>
                  <a:pt x="102" y="119"/>
                </a:cubicBezTo>
                <a:cubicBezTo>
                  <a:pt x="101" y="120"/>
                  <a:pt x="101" y="121"/>
                  <a:pt x="100" y="121"/>
                </a:cubicBezTo>
                <a:cubicBezTo>
                  <a:pt x="98" y="122"/>
                  <a:pt x="97" y="123"/>
                  <a:pt x="95" y="124"/>
                </a:cubicBezTo>
                <a:close/>
                <a:moveTo>
                  <a:pt x="115" y="97"/>
                </a:moveTo>
                <a:cubicBezTo>
                  <a:pt x="115" y="97"/>
                  <a:pt x="115" y="97"/>
                  <a:pt x="115" y="97"/>
                </a:cubicBezTo>
                <a:cubicBezTo>
                  <a:pt x="115" y="97"/>
                  <a:pt x="114" y="97"/>
                  <a:pt x="113" y="98"/>
                </a:cubicBezTo>
                <a:cubicBezTo>
                  <a:pt x="113" y="98"/>
                  <a:pt x="113" y="98"/>
                  <a:pt x="113" y="98"/>
                </a:cubicBezTo>
                <a:cubicBezTo>
                  <a:pt x="106" y="101"/>
                  <a:pt x="100" y="105"/>
                  <a:pt x="93" y="108"/>
                </a:cubicBezTo>
                <a:cubicBezTo>
                  <a:pt x="84" y="113"/>
                  <a:pt x="75" y="117"/>
                  <a:pt x="65" y="121"/>
                </a:cubicBezTo>
                <a:cubicBezTo>
                  <a:pt x="65" y="120"/>
                  <a:pt x="65" y="120"/>
                  <a:pt x="65" y="120"/>
                </a:cubicBezTo>
                <a:cubicBezTo>
                  <a:pt x="64" y="120"/>
                  <a:pt x="63" y="120"/>
                  <a:pt x="63" y="121"/>
                </a:cubicBezTo>
                <a:cubicBezTo>
                  <a:pt x="63" y="121"/>
                  <a:pt x="63" y="121"/>
                  <a:pt x="63" y="121"/>
                </a:cubicBezTo>
                <a:cubicBezTo>
                  <a:pt x="62" y="120"/>
                  <a:pt x="61" y="121"/>
                  <a:pt x="61" y="121"/>
                </a:cubicBezTo>
                <a:cubicBezTo>
                  <a:pt x="61" y="121"/>
                  <a:pt x="61" y="121"/>
                  <a:pt x="61" y="121"/>
                </a:cubicBezTo>
                <a:cubicBezTo>
                  <a:pt x="60" y="121"/>
                  <a:pt x="60" y="122"/>
                  <a:pt x="59" y="122"/>
                </a:cubicBezTo>
                <a:cubicBezTo>
                  <a:pt x="59" y="122"/>
                  <a:pt x="59" y="122"/>
                  <a:pt x="59" y="122"/>
                </a:cubicBezTo>
                <a:cubicBezTo>
                  <a:pt x="60" y="121"/>
                  <a:pt x="60" y="121"/>
                  <a:pt x="60" y="121"/>
                </a:cubicBezTo>
                <a:cubicBezTo>
                  <a:pt x="62" y="120"/>
                  <a:pt x="65" y="119"/>
                  <a:pt x="67" y="117"/>
                </a:cubicBezTo>
                <a:cubicBezTo>
                  <a:pt x="71" y="115"/>
                  <a:pt x="75" y="113"/>
                  <a:pt x="80" y="111"/>
                </a:cubicBezTo>
                <a:cubicBezTo>
                  <a:pt x="84" y="109"/>
                  <a:pt x="89" y="107"/>
                  <a:pt x="93" y="104"/>
                </a:cubicBezTo>
                <a:cubicBezTo>
                  <a:pt x="101" y="100"/>
                  <a:pt x="109" y="96"/>
                  <a:pt x="117" y="92"/>
                </a:cubicBezTo>
                <a:cubicBezTo>
                  <a:pt x="117" y="93"/>
                  <a:pt x="117" y="93"/>
                  <a:pt x="116" y="94"/>
                </a:cubicBezTo>
                <a:cubicBezTo>
                  <a:pt x="116" y="95"/>
                  <a:pt x="116" y="96"/>
                  <a:pt x="115" y="97"/>
                </a:cubicBezTo>
                <a:close/>
                <a:moveTo>
                  <a:pt x="115" y="49"/>
                </a:moveTo>
                <a:cubicBezTo>
                  <a:pt x="106" y="54"/>
                  <a:pt x="97" y="57"/>
                  <a:pt x="87" y="61"/>
                </a:cubicBezTo>
                <a:cubicBezTo>
                  <a:pt x="84" y="62"/>
                  <a:pt x="82" y="63"/>
                  <a:pt x="79" y="64"/>
                </a:cubicBezTo>
                <a:cubicBezTo>
                  <a:pt x="76" y="65"/>
                  <a:pt x="73" y="66"/>
                  <a:pt x="70" y="67"/>
                </a:cubicBezTo>
                <a:cubicBezTo>
                  <a:pt x="57" y="72"/>
                  <a:pt x="44" y="78"/>
                  <a:pt x="30" y="84"/>
                </a:cubicBezTo>
                <a:cubicBezTo>
                  <a:pt x="24" y="86"/>
                  <a:pt x="17" y="89"/>
                  <a:pt x="12" y="92"/>
                </a:cubicBezTo>
                <a:cubicBezTo>
                  <a:pt x="18" y="88"/>
                  <a:pt x="26" y="85"/>
                  <a:pt x="33" y="82"/>
                </a:cubicBezTo>
                <a:cubicBezTo>
                  <a:pt x="40" y="79"/>
                  <a:pt x="47" y="75"/>
                  <a:pt x="54" y="72"/>
                </a:cubicBezTo>
                <a:cubicBezTo>
                  <a:pt x="62" y="69"/>
                  <a:pt x="70" y="66"/>
                  <a:pt x="77" y="63"/>
                </a:cubicBezTo>
                <a:cubicBezTo>
                  <a:pt x="85" y="59"/>
                  <a:pt x="93" y="56"/>
                  <a:pt x="100" y="52"/>
                </a:cubicBezTo>
                <a:cubicBezTo>
                  <a:pt x="101" y="52"/>
                  <a:pt x="102" y="51"/>
                  <a:pt x="103" y="51"/>
                </a:cubicBezTo>
                <a:cubicBezTo>
                  <a:pt x="106" y="49"/>
                  <a:pt x="110" y="48"/>
                  <a:pt x="113" y="45"/>
                </a:cubicBezTo>
                <a:cubicBezTo>
                  <a:pt x="114" y="46"/>
                  <a:pt x="115" y="48"/>
                  <a:pt x="115" y="49"/>
                </a:cubicBezTo>
                <a:close/>
                <a:moveTo>
                  <a:pt x="108" y="38"/>
                </a:moveTo>
                <a:cubicBezTo>
                  <a:pt x="80" y="49"/>
                  <a:pt x="53" y="62"/>
                  <a:pt x="25" y="74"/>
                </a:cubicBezTo>
                <a:cubicBezTo>
                  <a:pt x="19" y="77"/>
                  <a:pt x="13" y="81"/>
                  <a:pt x="6" y="83"/>
                </a:cubicBezTo>
                <a:cubicBezTo>
                  <a:pt x="6" y="83"/>
                  <a:pt x="6" y="83"/>
                  <a:pt x="6" y="83"/>
                </a:cubicBezTo>
                <a:cubicBezTo>
                  <a:pt x="7" y="82"/>
                  <a:pt x="9" y="81"/>
                  <a:pt x="10" y="80"/>
                </a:cubicBezTo>
                <a:cubicBezTo>
                  <a:pt x="11" y="79"/>
                  <a:pt x="13" y="79"/>
                  <a:pt x="14" y="78"/>
                </a:cubicBezTo>
                <a:cubicBezTo>
                  <a:pt x="17" y="76"/>
                  <a:pt x="21" y="74"/>
                  <a:pt x="24" y="72"/>
                </a:cubicBezTo>
                <a:cubicBezTo>
                  <a:pt x="38" y="66"/>
                  <a:pt x="52" y="59"/>
                  <a:pt x="66" y="52"/>
                </a:cubicBezTo>
                <a:cubicBezTo>
                  <a:pt x="67" y="52"/>
                  <a:pt x="67" y="51"/>
                  <a:pt x="68" y="51"/>
                </a:cubicBezTo>
                <a:cubicBezTo>
                  <a:pt x="76" y="48"/>
                  <a:pt x="85" y="44"/>
                  <a:pt x="93" y="41"/>
                </a:cubicBezTo>
                <a:cubicBezTo>
                  <a:pt x="95" y="40"/>
                  <a:pt x="96" y="40"/>
                  <a:pt x="98" y="39"/>
                </a:cubicBezTo>
                <a:cubicBezTo>
                  <a:pt x="99" y="39"/>
                  <a:pt x="100" y="38"/>
                  <a:pt x="101" y="38"/>
                </a:cubicBezTo>
                <a:cubicBezTo>
                  <a:pt x="101" y="38"/>
                  <a:pt x="101" y="38"/>
                  <a:pt x="102" y="37"/>
                </a:cubicBezTo>
                <a:cubicBezTo>
                  <a:pt x="103" y="37"/>
                  <a:pt x="105" y="36"/>
                  <a:pt x="106" y="35"/>
                </a:cubicBezTo>
                <a:cubicBezTo>
                  <a:pt x="107" y="36"/>
                  <a:pt x="108" y="37"/>
                  <a:pt x="108" y="38"/>
                </a:cubicBezTo>
                <a:close/>
                <a:moveTo>
                  <a:pt x="103" y="32"/>
                </a:moveTo>
                <a:cubicBezTo>
                  <a:pt x="99" y="34"/>
                  <a:pt x="96" y="35"/>
                  <a:pt x="92" y="37"/>
                </a:cubicBezTo>
                <a:cubicBezTo>
                  <a:pt x="91" y="37"/>
                  <a:pt x="90" y="37"/>
                  <a:pt x="89" y="38"/>
                </a:cubicBezTo>
                <a:cubicBezTo>
                  <a:pt x="83" y="40"/>
                  <a:pt x="78" y="42"/>
                  <a:pt x="72" y="44"/>
                </a:cubicBezTo>
                <a:cubicBezTo>
                  <a:pt x="60" y="49"/>
                  <a:pt x="49" y="54"/>
                  <a:pt x="37" y="59"/>
                </a:cubicBezTo>
                <a:cubicBezTo>
                  <a:pt x="32" y="61"/>
                  <a:pt x="27" y="63"/>
                  <a:pt x="22" y="65"/>
                </a:cubicBezTo>
                <a:cubicBezTo>
                  <a:pt x="17" y="68"/>
                  <a:pt x="12" y="71"/>
                  <a:pt x="7" y="73"/>
                </a:cubicBezTo>
                <a:cubicBezTo>
                  <a:pt x="3" y="75"/>
                  <a:pt x="9" y="72"/>
                  <a:pt x="10" y="71"/>
                </a:cubicBezTo>
                <a:cubicBezTo>
                  <a:pt x="12" y="70"/>
                  <a:pt x="15" y="68"/>
                  <a:pt x="17" y="67"/>
                </a:cubicBezTo>
                <a:cubicBezTo>
                  <a:pt x="23" y="64"/>
                  <a:pt x="28" y="61"/>
                  <a:pt x="34" y="58"/>
                </a:cubicBezTo>
                <a:cubicBezTo>
                  <a:pt x="45" y="52"/>
                  <a:pt x="56" y="47"/>
                  <a:pt x="67" y="42"/>
                </a:cubicBezTo>
                <a:cubicBezTo>
                  <a:pt x="73" y="39"/>
                  <a:pt x="79" y="37"/>
                  <a:pt x="84" y="34"/>
                </a:cubicBezTo>
                <a:cubicBezTo>
                  <a:pt x="89" y="33"/>
                  <a:pt x="93" y="31"/>
                  <a:pt x="97" y="28"/>
                </a:cubicBezTo>
                <a:cubicBezTo>
                  <a:pt x="98" y="29"/>
                  <a:pt x="99" y="29"/>
                  <a:pt x="100" y="30"/>
                </a:cubicBezTo>
                <a:cubicBezTo>
                  <a:pt x="101" y="30"/>
                  <a:pt x="102" y="31"/>
                  <a:pt x="103" y="32"/>
                </a:cubicBezTo>
                <a:close/>
                <a:moveTo>
                  <a:pt x="73" y="21"/>
                </a:moveTo>
                <a:cubicBezTo>
                  <a:pt x="72" y="21"/>
                  <a:pt x="71" y="22"/>
                  <a:pt x="69" y="23"/>
                </a:cubicBezTo>
                <a:cubicBezTo>
                  <a:pt x="69" y="22"/>
                  <a:pt x="70" y="21"/>
                  <a:pt x="70" y="21"/>
                </a:cubicBezTo>
                <a:cubicBezTo>
                  <a:pt x="71" y="21"/>
                  <a:pt x="72" y="21"/>
                  <a:pt x="73" y="21"/>
                </a:cubicBezTo>
                <a:close/>
                <a:moveTo>
                  <a:pt x="65" y="20"/>
                </a:moveTo>
                <a:cubicBezTo>
                  <a:pt x="65" y="20"/>
                  <a:pt x="65" y="21"/>
                  <a:pt x="65" y="21"/>
                </a:cubicBezTo>
                <a:cubicBezTo>
                  <a:pt x="47" y="29"/>
                  <a:pt x="30" y="38"/>
                  <a:pt x="13" y="48"/>
                </a:cubicBezTo>
                <a:cubicBezTo>
                  <a:pt x="13" y="48"/>
                  <a:pt x="11" y="49"/>
                  <a:pt x="10" y="50"/>
                </a:cubicBezTo>
                <a:cubicBezTo>
                  <a:pt x="10" y="50"/>
                  <a:pt x="10" y="50"/>
                  <a:pt x="10" y="50"/>
                </a:cubicBezTo>
                <a:cubicBezTo>
                  <a:pt x="10" y="49"/>
                  <a:pt x="11" y="49"/>
                  <a:pt x="11" y="49"/>
                </a:cubicBezTo>
                <a:cubicBezTo>
                  <a:pt x="13" y="48"/>
                  <a:pt x="16" y="46"/>
                  <a:pt x="18" y="45"/>
                </a:cubicBezTo>
                <a:cubicBezTo>
                  <a:pt x="22" y="42"/>
                  <a:pt x="27" y="39"/>
                  <a:pt x="31" y="37"/>
                </a:cubicBezTo>
                <a:cubicBezTo>
                  <a:pt x="41" y="31"/>
                  <a:pt x="52" y="26"/>
                  <a:pt x="62" y="20"/>
                </a:cubicBezTo>
                <a:cubicBezTo>
                  <a:pt x="63" y="20"/>
                  <a:pt x="64" y="20"/>
                  <a:pt x="65" y="20"/>
                </a:cubicBezTo>
                <a:close/>
                <a:moveTo>
                  <a:pt x="37" y="25"/>
                </a:moveTo>
                <a:cubicBezTo>
                  <a:pt x="40" y="24"/>
                  <a:pt x="44" y="23"/>
                  <a:pt x="47" y="22"/>
                </a:cubicBezTo>
                <a:cubicBezTo>
                  <a:pt x="44" y="24"/>
                  <a:pt x="42" y="25"/>
                  <a:pt x="39" y="26"/>
                </a:cubicBezTo>
                <a:cubicBezTo>
                  <a:pt x="33" y="30"/>
                  <a:pt x="26" y="33"/>
                  <a:pt x="20" y="37"/>
                </a:cubicBezTo>
                <a:cubicBezTo>
                  <a:pt x="25" y="32"/>
                  <a:pt x="31" y="28"/>
                  <a:pt x="37" y="25"/>
                </a:cubicBezTo>
                <a:close/>
                <a:moveTo>
                  <a:pt x="19" y="38"/>
                </a:moveTo>
                <a:cubicBezTo>
                  <a:pt x="19" y="38"/>
                  <a:pt x="19" y="38"/>
                  <a:pt x="19" y="38"/>
                </a:cubicBezTo>
                <a:cubicBezTo>
                  <a:pt x="26" y="34"/>
                  <a:pt x="33" y="30"/>
                  <a:pt x="40" y="27"/>
                </a:cubicBezTo>
                <a:cubicBezTo>
                  <a:pt x="43" y="25"/>
                  <a:pt x="46" y="23"/>
                  <a:pt x="49" y="22"/>
                </a:cubicBezTo>
                <a:cubicBezTo>
                  <a:pt x="50" y="22"/>
                  <a:pt x="51" y="22"/>
                  <a:pt x="52" y="21"/>
                </a:cubicBezTo>
                <a:cubicBezTo>
                  <a:pt x="52" y="21"/>
                  <a:pt x="52" y="21"/>
                  <a:pt x="52" y="21"/>
                </a:cubicBezTo>
                <a:cubicBezTo>
                  <a:pt x="50" y="22"/>
                  <a:pt x="49" y="23"/>
                  <a:pt x="47" y="24"/>
                </a:cubicBezTo>
                <a:cubicBezTo>
                  <a:pt x="36" y="29"/>
                  <a:pt x="26" y="34"/>
                  <a:pt x="16" y="41"/>
                </a:cubicBezTo>
                <a:cubicBezTo>
                  <a:pt x="17" y="39"/>
                  <a:pt x="18" y="38"/>
                  <a:pt x="19" y="38"/>
                </a:cubicBezTo>
                <a:close/>
                <a:moveTo>
                  <a:pt x="7" y="85"/>
                </a:moveTo>
                <a:cubicBezTo>
                  <a:pt x="18" y="79"/>
                  <a:pt x="31" y="76"/>
                  <a:pt x="43" y="71"/>
                </a:cubicBezTo>
                <a:cubicBezTo>
                  <a:pt x="48" y="68"/>
                  <a:pt x="54" y="66"/>
                  <a:pt x="59" y="63"/>
                </a:cubicBezTo>
                <a:cubicBezTo>
                  <a:pt x="46" y="70"/>
                  <a:pt x="33" y="77"/>
                  <a:pt x="20" y="83"/>
                </a:cubicBezTo>
                <a:cubicBezTo>
                  <a:pt x="19" y="84"/>
                  <a:pt x="18" y="84"/>
                  <a:pt x="17" y="85"/>
                </a:cubicBezTo>
                <a:cubicBezTo>
                  <a:pt x="14" y="86"/>
                  <a:pt x="11" y="88"/>
                  <a:pt x="8" y="90"/>
                </a:cubicBezTo>
                <a:cubicBezTo>
                  <a:pt x="8" y="88"/>
                  <a:pt x="7" y="87"/>
                  <a:pt x="7"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85"/>
          <p:cNvSpPr>
            <a:spLocks noEditPoints="1"/>
          </p:cNvSpPr>
          <p:nvPr/>
        </p:nvSpPr>
        <p:spPr bwMode="auto">
          <a:xfrm>
            <a:off x="7938" y="217488"/>
            <a:ext cx="468313" cy="500063"/>
          </a:xfrm>
          <a:custGeom>
            <a:avLst/>
            <a:gdLst>
              <a:gd name="T0" fmla="*/ 67 w 125"/>
              <a:gd name="T1" fmla="*/ 127 h 133"/>
              <a:gd name="T2" fmla="*/ 12 w 125"/>
              <a:gd name="T3" fmla="*/ 41 h 133"/>
              <a:gd name="T4" fmla="*/ 38 w 125"/>
              <a:gd name="T5" fmla="*/ 92 h 133"/>
              <a:gd name="T6" fmla="*/ 15 w 125"/>
              <a:gd name="T7" fmla="*/ 101 h 133"/>
              <a:gd name="T8" fmla="*/ 10 w 125"/>
              <a:gd name="T9" fmla="*/ 93 h 133"/>
              <a:gd name="T10" fmla="*/ 10 w 125"/>
              <a:gd name="T11" fmla="*/ 93 h 133"/>
              <a:gd name="T12" fmla="*/ 10 w 125"/>
              <a:gd name="T13" fmla="*/ 93 h 133"/>
              <a:gd name="T14" fmla="*/ 60 w 125"/>
              <a:gd name="T15" fmla="*/ 20 h 133"/>
              <a:gd name="T16" fmla="*/ 51 w 125"/>
              <a:gd name="T17" fmla="*/ 28 h 133"/>
              <a:gd name="T18" fmla="*/ 75 w 125"/>
              <a:gd name="T19" fmla="*/ 21 h 133"/>
              <a:gd name="T20" fmla="*/ 85 w 125"/>
              <a:gd name="T21" fmla="*/ 28 h 133"/>
              <a:gd name="T22" fmla="*/ 81 w 125"/>
              <a:gd name="T23" fmla="*/ 35 h 133"/>
              <a:gd name="T24" fmla="*/ 58 w 125"/>
              <a:gd name="T25" fmla="*/ 31 h 133"/>
              <a:gd name="T26" fmla="*/ 39 w 125"/>
              <a:gd name="T27" fmla="*/ 42 h 133"/>
              <a:gd name="T28" fmla="*/ 70 w 125"/>
              <a:gd name="T29" fmla="*/ 30 h 133"/>
              <a:gd name="T30" fmla="*/ 70 w 125"/>
              <a:gd name="T31" fmla="*/ 24 h 133"/>
              <a:gd name="T32" fmla="*/ 55 w 125"/>
              <a:gd name="T33" fmla="*/ 30 h 133"/>
              <a:gd name="T34" fmla="*/ 18 w 125"/>
              <a:gd name="T35" fmla="*/ 47 h 133"/>
              <a:gd name="T36" fmla="*/ 7 w 125"/>
              <a:gd name="T37" fmla="*/ 59 h 133"/>
              <a:gd name="T38" fmla="*/ 6 w 125"/>
              <a:gd name="T39" fmla="*/ 65 h 133"/>
              <a:gd name="T40" fmla="*/ 25 w 125"/>
              <a:gd name="T41" fmla="*/ 60 h 133"/>
              <a:gd name="T42" fmla="*/ 92 w 125"/>
              <a:gd name="T43" fmla="*/ 41 h 133"/>
              <a:gd name="T44" fmla="*/ 29 w 125"/>
              <a:gd name="T45" fmla="*/ 65 h 133"/>
              <a:gd name="T46" fmla="*/ 55 w 125"/>
              <a:gd name="T47" fmla="*/ 57 h 133"/>
              <a:gd name="T48" fmla="*/ 111 w 125"/>
              <a:gd name="T49" fmla="*/ 40 h 133"/>
              <a:gd name="T50" fmla="*/ 101 w 125"/>
              <a:gd name="T51" fmla="*/ 45 h 133"/>
              <a:gd name="T52" fmla="*/ 54 w 125"/>
              <a:gd name="T53" fmla="*/ 70 h 133"/>
              <a:gd name="T54" fmla="*/ 115 w 125"/>
              <a:gd name="T55" fmla="*/ 51 h 133"/>
              <a:gd name="T56" fmla="*/ 67 w 125"/>
              <a:gd name="T57" fmla="*/ 75 h 133"/>
              <a:gd name="T58" fmla="*/ 66 w 125"/>
              <a:gd name="T59" fmla="*/ 117 h 133"/>
              <a:gd name="T60" fmla="*/ 108 w 125"/>
              <a:gd name="T61" fmla="*/ 94 h 133"/>
              <a:gd name="T62" fmla="*/ 79 w 125"/>
              <a:gd name="T63" fmla="*/ 107 h 133"/>
              <a:gd name="T64" fmla="*/ 118 w 125"/>
              <a:gd name="T65" fmla="*/ 89 h 133"/>
              <a:gd name="T66" fmla="*/ 79 w 125"/>
              <a:gd name="T67" fmla="*/ 98 h 133"/>
              <a:gd name="T68" fmla="*/ 34 w 125"/>
              <a:gd name="T69" fmla="*/ 121 h 133"/>
              <a:gd name="T70" fmla="*/ 26 w 125"/>
              <a:gd name="T71" fmla="*/ 115 h 133"/>
              <a:gd name="T72" fmla="*/ 102 w 125"/>
              <a:gd name="T73" fmla="*/ 87 h 133"/>
              <a:gd name="T74" fmla="*/ 81 w 125"/>
              <a:gd name="T75" fmla="*/ 92 h 133"/>
              <a:gd name="T76" fmla="*/ 99 w 125"/>
              <a:gd name="T77" fmla="*/ 83 h 133"/>
              <a:gd name="T78" fmla="*/ 120 w 125"/>
              <a:gd name="T79" fmla="*/ 68 h 133"/>
              <a:gd name="T80" fmla="*/ 76 w 125"/>
              <a:gd name="T81" fmla="*/ 87 h 133"/>
              <a:gd name="T82" fmla="*/ 120 w 125"/>
              <a:gd name="T83" fmla="*/ 67 h 133"/>
              <a:gd name="T84" fmla="*/ 22 w 125"/>
              <a:gd name="T85" fmla="*/ 105 h 133"/>
              <a:gd name="T86" fmla="*/ 119 w 125"/>
              <a:gd name="T87" fmla="*/ 63 h 133"/>
              <a:gd name="T88" fmla="*/ 19 w 125"/>
              <a:gd name="T89" fmla="*/ 98 h 133"/>
              <a:gd name="T90" fmla="*/ 45 w 125"/>
              <a:gd name="T91" fmla="*/ 100 h 133"/>
              <a:gd name="T92" fmla="*/ 41 w 125"/>
              <a:gd name="T93" fmla="*/ 123 h 133"/>
              <a:gd name="T94" fmla="*/ 43 w 125"/>
              <a:gd name="T95" fmla="*/ 124 h 133"/>
              <a:gd name="T96" fmla="*/ 109 w 125"/>
              <a:gd name="T97" fmla="*/ 112 h 133"/>
              <a:gd name="T98" fmla="*/ 78 w 125"/>
              <a:gd name="T99" fmla="*/ 125 h 133"/>
              <a:gd name="T100" fmla="*/ 71 w 125"/>
              <a:gd name="T101" fmla="*/ 123 h 133"/>
              <a:gd name="T102" fmla="*/ 112 w 125"/>
              <a:gd name="T103" fmla="*/ 106 h 133"/>
              <a:gd name="T104" fmla="*/ 94 w 125"/>
              <a:gd name="T105" fmla="*/ 124 h 133"/>
              <a:gd name="T106" fmla="*/ 114 w 125"/>
              <a:gd name="T107" fmla="*/ 98 h 133"/>
              <a:gd name="T108" fmla="*/ 60 w 125"/>
              <a:gd name="T109" fmla="*/ 121 h 133"/>
              <a:gd name="T110" fmla="*/ 71 w 125"/>
              <a:gd name="T111" fmla="*/ 67 h 133"/>
              <a:gd name="T112" fmla="*/ 109 w 125"/>
              <a:gd name="T113" fmla="*/ 37 h 133"/>
              <a:gd name="T114" fmla="*/ 98 w 125"/>
              <a:gd name="T115" fmla="*/ 39 h 133"/>
              <a:gd name="T116" fmla="*/ 23 w 125"/>
              <a:gd name="T117" fmla="*/ 65 h 133"/>
              <a:gd name="T118" fmla="*/ 74 w 125"/>
              <a:gd name="T119" fmla="*/ 21 h 133"/>
              <a:gd name="T120" fmla="*/ 19 w 125"/>
              <a:gd name="T121" fmla="*/ 44 h 133"/>
              <a:gd name="T122" fmla="*/ 20 w 125"/>
              <a:gd name="T123" fmla="*/ 38 h 133"/>
              <a:gd name="T124" fmla="*/ 60 w 125"/>
              <a:gd name="T125" fmla="*/ 6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5" h="133">
                <a:moveTo>
                  <a:pt x="30" y="122"/>
                </a:moveTo>
                <a:cubicBezTo>
                  <a:pt x="39" y="128"/>
                  <a:pt x="50" y="127"/>
                  <a:pt x="60" y="125"/>
                </a:cubicBezTo>
                <a:cubicBezTo>
                  <a:pt x="59" y="126"/>
                  <a:pt x="59" y="128"/>
                  <a:pt x="58" y="130"/>
                </a:cubicBezTo>
                <a:cubicBezTo>
                  <a:pt x="57" y="132"/>
                  <a:pt x="59" y="133"/>
                  <a:pt x="60" y="131"/>
                </a:cubicBezTo>
                <a:cubicBezTo>
                  <a:pt x="61" y="131"/>
                  <a:pt x="61" y="130"/>
                  <a:pt x="62" y="129"/>
                </a:cubicBezTo>
                <a:cubicBezTo>
                  <a:pt x="62" y="129"/>
                  <a:pt x="62" y="130"/>
                  <a:pt x="62" y="130"/>
                </a:cubicBezTo>
                <a:cubicBezTo>
                  <a:pt x="62" y="131"/>
                  <a:pt x="64" y="131"/>
                  <a:pt x="64" y="130"/>
                </a:cubicBezTo>
                <a:cubicBezTo>
                  <a:pt x="64" y="129"/>
                  <a:pt x="64" y="129"/>
                  <a:pt x="64" y="129"/>
                </a:cubicBezTo>
                <a:cubicBezTo>
                  <a:pt x="65" y="130"/>
                  <a:pt x="67" y="130"/>
                  <a:pt x="67" y="128"/>
                </a:cubicBezTo>
                <a:cubicBezTo>
                  <a:pt x="67" y="128"/>
                  <a:pt x="67" y="128"/>
                  <a:pt x="67" y="127"/>
                </a:cubicBezTo>
                <a:cubicBezTo>
                  <a:pt x="68" y="127"/>
                  <a:pt x="69" y="126"/>
                  <a:pt x="68" y="125"/>
                </a:cubicBezTo>
                <a:cubicBezTo>
                  <a:pt x="77" y="129"/>
                  <a:pt x="87" y="131"/>
                  <a:pt x="96" y="127"/>
                </a:cubicBezTo>
                <a:cubicBezTo>
                  <a:pt x="107" y="122"/>
                  <a:pt x="113" y="113"/>
                  <a:pt x="117" y="102"/>
                </a:cubicBezTo>
                <a:cubicBezTo>
                  <a:pt x="125" y="83"/>
                  <a:pt x="125" y="58"/>
                  <a:pt x="114" y="39"/>
                </a:cubicBezTo>
                <a:cubicBezTo>
                  <a:pt x="105" y="25"/>
                  <a:pt x="88" y="19"/>
                  <a:pt x="71" y="18"/>
                </a:cubicBezTo>
                <a:cubicBezTo>
                  <a:pt x="73" y="12"/>
                  <a:pt x="76" y="7"/>
                  <a:pt x="81" y="4"/>
                </a:cubicBezTo>
                <a:cubicBezTo>
                  <a:pt x="82" y="3"/>
                  <a:pt x="81" y="0"/>
                  <a:pt x="79" y="1"/>
                </a:cubicBezTo>
                <a:cubicBezTo>
                  <a:pt x="73" y="5"/>
                  <a:pt x="70" y="11"/>
                  <a:pt x="68" y="18"/>
                </a:cubicBezTo>
                <a:cubicBezTo>
                  <a:pt x="66" y="18"/>
                  <a:pt x="65" y="18"/>
                  <a:pt x="63" y="18"/>
                </a:cubicBezTo>
                <a:cubicBezTo>
                  <a:pt x="43" y="18"/>
                  <a:pt x="24" y="25"/>
                  <a:pt x="12" y="41"/>
                </a:cubicBezTo>
                <a:cubicBezTo>
                  <a:pt x="1" y="57"/>
                  <a:pt x="0" y="78"/>
                  <a:pt x="8" y="96"/>
                </a:cubicBezTo>
                <a:cubicBezTo>
                  <a:pt x="13" y="106"/>
                  <a:pt x="21" y="115"/>
                  <a:pt x="30" y="122"/>
                </a:cubicBezTo>
                <a:close/>
                <a:moveTo>
                  <a:pt x="18" y="107"/>
                </a:moveTo>
                <a:cubicBezTo>
                  <a:pt x="26" y="104"/>
                  <a:pt x="33" y="101"/>
                  <a:pt x="40" y="97"/>
                </a:cubicBezTo>
                <a:cubicBezTo>
                  <a:pt x="47" y="94"/>
                  <a:pt x="55" y="91"/>
                  <a:pt x="63" y="88"/>
                </a:cubicBezTo>
                <a:cubicBezTo>
                  <a:pt x="56" y="91"/>
                  <a:pt x="49" y="95"/>
                  <a:pt x="42" y="98"/>
                </a:cubicBezTo>
                <a:cubicBezTo>
                  <a:pt x="35" y="102"/>
                  <a:pt x="27" y="105"/>
                  <a:pt x="22" y="110"/>
                </a:cubicBezTo>
                <a:cubicBezTo>
                  <a:pt x="20" y="109"/>
                  <a:pt x="19" y="108"/>
                  <a:pt x="18" y="107"/>
                </a:cubicBezTo>
                <a:close/>
                <a:moveTo>
                  <a:pt x="15" y="101"/>
                </a:moveTo>
                <a:cubicBezTo>
                  <a:pt x="23" y="101"/>
                  <a:pt x="31" y="95"/>
                  <a:pt x="38" y="92"/>
                </a:cubicBezTo>
                <a:cubicBezTo>
                  <a:pt x="47" y="88"/>
                  <a:pt x="55" y="85"/>
                  <a:pt x="64" y="81"/>
                </a:cubicBezTo>
                <a:cubicBezTo>
                  <a:pt x="74" y="76"/>
                  <a:pt x="83" y="72"/>
                  <a:pt x="93" y="68"/>
                </a:cubicBezTo>
                <a:cubicBezTo>
                  <a:pt x="98" y="66"/>
                  <a:pt x="104" y="64"/>
                  <a:pt x="109" y="62"/>
                </a:cubicBezTo>
                <a:cubicBezTo>
                  <a:pt x="109" y="62"/>
                  <a:pt x="109" y="62"/>
                  <a:pt x="109" y="62"/>
                </a:cubicBezTo>
                <a:cubicBezTo>
                  <a:pt x="104" y="65"/>
                  <a:pt x="98" y="67"/>
                  <a:pt x="93" y="69"/>
                </a:cubicBezTo>
                <a:cubicBezTo>
                  <a:pt x="85" y="72"/>
                  <a:pt x="76" y="76"/>
                  <a:pt x="68" y="80"/>
                </a:cubicBezTo>
                <a:cubicBezTo>
                  <a:pt x="59" y="83"/>
                  <a:pt x="50" y="88"/>
                  <a:pt x="42" y="92"/>
                </a:cubicBezTo>
                <a:cubicBezTo>
                  <a:pt x="38" y="94"/>
                  <a:pt x="34" y="97"/>
                  <a:pt x="30" y="99"/>
                </a:cubicBezTo>
                <a:cubicBezTo>
                  <a:pt x="26" y="102"/>
                  <a:pt x="22" y="103"/>
                  <a:pt x="18" y="106"/>
                </a:cubicBezTo>
                <a:cubicBezTo>
                  <a:pt x="17" y="104"/>
                  <a:pt x="16" y="103"/>
                  <a:pt x="15" y="101"/>
                </a:cubicBezTo>
                <a:close/>
                <a:moveTo>
                  <a:pt x="12" y="97"/>
                </a:moveTo>
                <a:cubicBezTo>
                  <a:pt x="15" y="97"/>
                  <a:pt x="18" y="96"/>
                  <a:pt x="20" y="94"/>
                </a:cubicBezTo>
                <a:cubicBezTo>
                  <a:pt x="24" y="92"/>
                  <a:pt x="29" y="91"/>
                  <a:pt x="33" y="89"/>
                </a:cubicBezTo>
                <a:cubicBezTo>
                  <a:pt x="43" y="85"/>
                  <a:pt x="53" y="81"/>
                  <a:pt x="64" y="77"/>
                </a:cubicBezTo>
                <a:cubicBezTo>
                  <a:pt x="65" y="76"/>
                  <a:pt x="67" y="76"/>
                  <a:pt x="68" y="75"/>
                </a:cubicBezTo>
                <a:cubicBezTo>
                  <a:pt x="67" y="76"/>
                  <a:pt x="66" y="76"/>
                  <a:pt x="65" y="77"/>
                </a:cubicBezTo>
                <a:cubicBezTo>
                  <a:pt x="56" y="80"/>
                  <a:pt x="48" y="84"/>
                  <a:pt x="39" y="88"/>
                </a:cubicBezTo>
                <a:cubicBezTo>
                  <a:pt x="31" y="92"/>
                  <a:pt x="22" y="95"/>
                  <a:pt x="14" y="100"/>
                </a:cubicBezTo>
                <a:cubicBezTo>
                  <a:pt x="13" y="99"/>
                  <a:pt x="13" y="98"/>
                  <a:pt x="12" y="97"/>
                </a:cubicBezTo>
                <a:close/>
                <a:moveTo>
                  <a:pt x="10" y="93"/>
                </a:moveTo>
                <a:cubicBezTo>
                  <a:pt x="10" y="93"/>
                  <a:pt x="11" y="93"/>
                  <a:pt x="11" y="93"/>
                </a:cubicBezTo>
                <a:cubicBezTo>
                  <a:pt x="14" y="92"/>
                  <a:pt x="18" y="90"/>
                  <a:pt x="21" y="89"/>
                </a:cubicBezTo>
                <a:cubicBezTo>
                  <a:pt x="26" y="86"/>
                  <a:pt x="31" y="84"/>
                  <a:pt x="36" y="82"/>
                </a:cubicBezTo>
                <a:cubicBezTo>
                  <a:pt x="46" y="78"/>
                  <a:pt x="55" y="74"/>
                  <a:pt x="64" y="70"/>
                </a:cubicBezTo>
                <a:cubicBezTo>
                  <a:pt x="66" y="70"/>
                  <a:pt x="67" y="69"/>
                  <a:pt x="68" y="69"/>
                </a:cubicBezTo>
                <a:cubicBezTo>
                  <a:pt x="66" y="70"/>
                  <a:pt x="63" y="71"/>
                  <a:pt x="60" y="72"/>
                </a:cubicBezTo>
                <a:cubicBezTo>
                  <a:pt x="51" y="76"/>
                  <a:pt x="42" y="80"/>
                  <a:pt x="34" y="84"/>
                </a:cubicBezTo>
                <a:cubicBezTo>
                  <a:pt x="30" y="86"/>
                  <a:pt x="26" y="88"/>
                  <a:pt x="22" y="90"/>
                </a:cubicBezTo>
                <a:cubicBezTo>
                  <a:pt x="19" y="92"/>
                  <a:pt x="15" y="94"/>
                  <a:pt x="12" y="96"/>
                </a:cubicBezTo>
                <a:cubicBezTo>
                  <a:pt x="11" y="95"/>
                  <a:pt x="11" y="94"/>
                  <a:pt x="10" y="93"/>
                </a:cubicBezTo>
                <a:close/>
                <a:moveTo>
                  <a:pt x="18" y="85"/>
                </a:moveTo>
                <a:cubicBezTo>
                  <a:pt x="24" y="83"/>
                  <a:pt x="30" y="81"/>
                  <a:pt x="36" y="79"/>
                </a:cubicBezTo>
                <a:cubicBezTo>
                  <a:pt x="50" y="72"/>
                  <a:pt x="64" y="66"/>
                  <a:pt x="79" y="60"/>
                </a:cubicBezTo>
                <a:cubicBezTo>
                  <a:pt x="84" y="58"/>
                  <a:pt x="90" y="56"/>
                  <a:pt x="96" y="54"/>
                </a:cubicBezTo>
                <a:cubicBezTo>
                  <a:pt x="94" y="54"/>
                  <a:pt x="92" y="55"/>
                  <a:pt x="91" y="56"/>
                </a:cubicBezTo>
                <a:cubicBezTo>
                  <a:pt x="81" y="61"/>
                  <a:pt x="71" y="65"/>
                  <a:pt x="61" y="69"/>
                </a:cubicBezTo>
                <a:cubicBezTo>
                  <a:pt x="52" y="72"/>
                  <a:pt x="44" y="76"/>
                  <a:pt x="36" y="80"/>
                </a:cubicBezTo>
                <a:cubicBezTo>
                  <a:pt x="32" y="82"/>
                  <a:pt x="28" y="83"/>
                  <a:pt x="24" y="85"/>
                </a:cubicBezTo>
                <a:cubicBezTo>
                  <a:pt x="20" y="87"/>
                  <a:pt x="15" y="90"/>
                  <a:pt x="10" y="92"/>
                </a:cubicBezTo>
                <a:cubicBezTo>
                  <a:pt x="10" y="92"/>
                  <a:pt x="10" y="93"/>
                  <a:pt x="10" y="93"/>
                </a:cubicBezTo>
                <a:cubicBezTo>
                  <a:pt x="10" y="92"/>
                  <a:pt x="10" y="91"/>
                  <a:pt x="9" y="90"/>
                </a:cubicBezTo>
                <a:cubicBezTo>
                  <a:pt x="12" y="89"/>
                  <a:pt x="15" y="87"/>
                  <a:pt x="18" y="85"/>
                </a:cubicBezTo>
                <a:close/>
                <a:moveTo>
                  <a:pt x="60" y="20"/>
                </a:moveTo>
                <a:cubicBezTo>
                  <a:pt x="45" y="27"/>
                  <a:pt x="31" y="35"/>
                  <a:pt x="16" y="42"/>
                </a:cubicBezTo>
                <a:cubicBezTo>
                  <a:pt x="16" y="42"/>
                  <a:pt x="15" y="43"/>
                  <a:pt x="15" y="43"/>
                </a:cubicBezTo>
                <a:cubicBezTo>
                  <a:pt x="15" y="43"/>
                  <a:pt x="15" y="42"/>
                  <a:pt x="15" y="42"/>
                </a:cubicBezTo>
                <a:cubicBezTo>
                  <a:pt x="17" y="41"/>
                  <a:pt x="18" y="40"/>
                  <a:pt x="20" y="39"/>
                </a:cubicBezTo>
                <a:cubicBezTo>
                  <a:pt x="24" y="37"/>
                  <a:pt x="28" y="34"/>
                  <a:pt x="31" y="32"/>
                </a:cubicBezTo>
                <a:cubicBezTo>
                  <a:pt x="39" y="28"/>
                  <a:pt x="47" y="25"/>
                  <a:pt x="55" y="21"/>
                </a:cubicBezTo>
                <a:cubicBezTo>
                  <a:pt x="57" y="21"/>
                  <a:pt x="58" y="21"/>
                  <a:pt x="60" y="20"/>
                </a:cubicBezTo>
                <a:close/>
                <a:moveTo>
                  <a:pt x="14" y="44"/>
                </a:moveTo>
                <a:cubicBezTo>
                  <a:pt x="21" y="41"/>
                  <a:pt x="28" y="37"/>
                  <a:pt x="36" y="33"/>
                </a:cubicBezTo>
                <a:cubicBezTo>
                  <a:pt x="40" y="31"/>
                  <a:pt x="44" y="29"/>
                  <a:pt x="48" y="26"/>
                </a:cubicBezTo>
                <a:cubicBezTo>
                  <a:pt x="50" y="26"/>
                  <a:pt x="52" y="25"/>
                  <a:pt x="53" y="24"/>
                </a:cubicBezTo>
                <a:cubicBezTo>
                  <a:pt x="39" y="32"/>
                  <a:pt x="25" y="40"/>
                  <a:pt x="11" y="48"/>
                </a:cubicBezTo>
                <a:cubicBezTo>
                  <a:pt x="12" y="47"/>
                  <a:pt x="13" y="45"/>
                  <a:pt x="14" y="44"/>
                </a:cubicBezTo>
                <a:close/>
                <a:moveTo>
                  <a:pt x="10" y="50"/>
                </a:moveTo>
                <a:cubicBezTo>
                  <a:pt x="14" y="49"/>
                  <a:pt x="17" y="47"/>
                  <a:pt x="20" y="45"/>
                </a:cubicBezTo>
                <a:cubicBezTo>
                  <a:pt x="25" y="42"/>
                  <a:pt x="30" y="39"/>
                  <a:pt x="35" y="37"/>
                </a:cubicBezTo>
                <a:cubicBezTo>
                  <a:pt x="41" y="34"/>
                  <a:pt x="46" y="31"/>
                  <a:pt x="51" y="28"/>
                </a:cubicBezTo>
                <a:cubicBezTo>
                  <a:pt x="47" y="31"/>
                  <a:pt x="42" y="34"/>
                  <a:pt x="37" y="36"/>
                </a:cubicBezTo>
                <a:cubicBezTo>
                  <a:pt x="32" y="39"/>
                  <a:pt x="26" y="42"/>
                  <a:pt x="21" y="45"/>
                </a:cubicBezTo>
                <a:cubicBezTo>
                  <a:pt x="18" y="46"/>
                  <a:pt x="15" y="48"/>
                  <a:pt x="12" y="50"/>
                </a:cubicBezTo>
                <a:cubicBezTo>
                  <a:pt x="11" y="50"/>
                  <a:pt x="11" y="50"/>
                  <a:pt x="10" y="50"/>
                </a:cubicBezTo>
                <a:cubicBezTo>
                  <a:pt x="10" y="50"/>
                  <a:pt x="10" y="50"/>
                  <a:pt x="10" y="50"/>
                </a:cubicBezTo>
                <a:close/>
                <a:moveTo>
                  <a:pt x="75" y="21"/>
                </a:moveTo>
                <a:cubicBezTo>
                  <a:pt x="78" y="21"/>
                  <a:pt x="80" y="22"/>
                  <a:pt x="82" y="22"/>
                </a:cubicBezTo>
                <a:cubicBezTo>
                  <a:pt x="78" y="24"/>
                  <a:pt x="74" y="26"/>
                  <a:pt x="69" y="28"/>
                </a:cubicBezTo>
                <a:cubicBezTo>
                  <a:pt x="69" y="27"/>
                  <a:pt x="70" y="26"/>
                  <a:pt x="70" y="25"/>
                </a:cubicBezTo>
                <a:cubicBezTo>
                  <a:pt x="72" y="23"/>
                  <a:pt x="73" y="22"/>
                  <a:pt x="75" y="21"/>
                </a:cubicBezTo>
                <a:cubicBezTo>
                  <a:pt x="75" y="21"/>
                  <a:pt x="75" y="21"/>
                  <a:pt x="75" y="21"/>
                </a:cubicBezTo>
                <a:close/>
                <a:moveTo>
                  <a:pt x="97" y="28"/>
                </a:moveTo>
                <a:cubicBezTo>
                  <a:pt x="83" y="34"/>
                  <a:pt x="68" y="40"/>
                  <a:pt x="54" y="46"/>
                </a:cubicBezTo>
                <a:cubicBezTo>
                  <a:pt x="41" y="52"/>
                  <a:pt x="28" y="58"/>
                  <a:pt x="15" y="65"/>
                </a:cubicBezTo>
                <a:cubicBezTo>
                  <a:pt x="12" y="66"/>
                  <a:pt x="8" y="68"/>
                  <a:pt x="6" y="69"/>
                </a:cubicBezTo>
                <a:cubicBezTo>
                  <a:pt x="9" y="67"/>
                  <a:pt x="12" y="65"/>
                  <a:pt x="15" y="64"/>
                </a:cubicBezTo>
                <a:cubicBezTo>
                  <a:pt x="21" y="60"/>
                  <a:pt x="28" y="56"/>
                  <a:pt x="34" y="53"/>
                </a:cubicBezTo>
                <a:cubicBezTo>
                  <a:pt x="46" y="47"/>
                  <a:pt x="59" y="41"/>
                  <a:pt x="71" y="35"/>
                </a:cubicBezTo>
                <a:cubicBezTo>
                  <a:pt x="76" y="35"/>
                  <a:pt x="81" y="33"/>
                  <a:pt x="86" y="31"/>
                </a:cubicBezTo>
                <a:cubicBezTo>
                  <a:pt x="87" y="31"/>
                  <a:pt x="87" y="28"/>
                  <a:pt x="85" y="28"/>
                </a:cubicBezTo>
                <a:cubicBezTo>
                  <a:pt x="83" y="29"/>
                  <a:pt x="82" y="30"/>
                  <a:pt x="80" y="30"/>
                </a:cubicBezTo>
                <a:cubicBezTo>
                  <a:pt x="81" y="30"/>
                  <a:pt x="81" y="30"/>
                  <a:pt x="82" y="29"/>
                </a:cubicBezTo>
                <a:cubicBezTo>
                  <a:pt x="82" y="29"/>
                  <a:pt x="82" y="29"/>
                  <a:pt x="83" y="29"/>
                </a:cubicBezTo>
                <a:cubicBezTo>
                  <a:pt x="84" y="28"/>
                  <a:pt x="86" y="27"/>
                  <a:pt x="88" y="26"/>
                </a:cubicBezTo>
                <a:cubicBezTo>
                  <a:pt x="89" y="26"/>
                  <a:pt x="89" y="25"/>
                  <a:pt x="89" y="25"/>
                </a:cubicBezTo>
                <a:cubicBezTo>
                  <a:pt x="90" y="25"/>
                  <a:pt x="90" y="25"/>
                  <a:pt x="90" y="25"/>
                </a:cubicBezTo>
                <a:cubicBezTo>
                  <a:pt x="92" y="25"/>
                  <a:pt x="95" y="26"/>
                  <a:pt x="97" y="28"/>
                </a:cubicBezTo>
                <a:close/>
                <a:moveTo>
                  <a:pt x="97" y="28"/>
                </a:moveTo>
                <a:cubicBezTo>
                  <a:pt x="97" y="28"/>
                  <a:pt x="97" y="28"/>
                  <a:pt x="96" y="29"/>
                </a:cubicBezTo>
                <a:cubicBezTo>
                  <a:pt x="92" y="31"/>
                  <a:pt x="86" y="33"/>
                  <a:pt x="81" y="35"/>
                </a:cubicBezTo>
                <a:cubicBezTo>
                  <a:pt x="83" y="34"/>
                  <a:pt x="85" y="33"/>
                  <a:pt x="87" y="33"/>
                </a:cubicBezTo>
                <a:cubicBezTo>
                  <a:pt x="89" y="32"/>
                  <a:pt x="92" y="31"/>
                  <a:pt x="94" y="30"/>
                </a:cubicBezTo>
                <a:cubicBezTo>
                  <a:pt x="94" y="29"/>
                  <a:pt x="97" y="28"/>
                  <a:pt x="97" y="28"/>
                </a:cubicBezTo>
                <a:cubicBezTo>
                  <a:pt x="97" y="28"/>
                  <a:pt x="97" y="28"/>
                  <a:pt x="97" y="28"/>
                </a:cubicBezTo>
                <a:close/>
                <a:moveTo>
                  <a:pt x="63" y="35"/>
                </a:moveTo>
                <a:cubicBezTo>
                  <a:pt x="64" y="35"/>
                  <a:pt x="66" y="35"/>
                  <a:pt x="68" y="35"/>
                </a:cubicBezTo>
                <a:cubicBezTo>
                  <a:pt x="55" y="41"/>
                  <a:pt x="42" y="46"/>
                  <a:pt x="30" y="52"/>
                </a:cubicBezTo>
                <a:cubicBezTo>
                  <a:pt x="40" y="47"/>
                  <a:pt x="51" y="41"/>
                  <a:pt x="62" y="35"/>
                </a:cubicBezTo>
                <a:cubicBezTo>
                  <a:pt x="62" y="35"/>
                  <a:pt x="62" y="35"/>
                  <a:pt x="63" y="35"/>
                </a:cubicBezTo>
                <a:close/>
                <a:moveTo>
                  <a:pt x="58" y="31"/>
                </a:moveTo>
                <a:cubicBezTo>
                  <a:pt x="61" y="29"/>
                  <a:pt x="64" y="28"/>
                  <a:pt x="67" y="26"/>
                </a:cubicBezTo>
                <a:cubicBezTo>
                  <a:pt x="67" y="27"/>
                  <a:pt x="67" y="28"/>
                  <a:pt x="67" y="29"/>
                </a:cubicBezTo>
                <a:cubicBezTo>
                  <a:pt x="65" y="30"/>
                  <a:pt x="63" y="31"/>
                  <a:pt x="62" y="32"/>
                </a:cubicBezTo>
                <a:cubicBezTo>
                  <a:pt x="61" y="32"/>
                  <a:pt x="60" y="31"/>
                  <a:pt x="58" y="31"/>
                </a:cubicBezTo>
                <a:close/>
                <a:moveTo>
                  <a:pt x="58" y="34"/>
                </a:moveTo>
                <a:cubicBezTo>
                  <a:pt x="53" y="36"/>
                  <a:pt x="49" y="38"/>
                  <a:pt x="44" y="40"/>
                </a:cubicBezTo>
                <a:cubicBezTo>
                  <a:pt x="33" y="46"/>
                  <a:pt x="22" y="51"/>
                  <a:pt x="11" y="57"/>
                </a:cubicBezTo>
                <a:cubicBezTo>
                  <a:pt x="11" y="57"/>
                  <a:pt x="11" y="57"/>
                  <a:pt x="11" y="57"/>
                </a:cubicBezTo>
                <a:cubicBezTo>
                  <a:pt x="14" y="56"/>
                  <a:pt x="17" y="54"/>
                  <a:pt x="20" y="52"/>
                </a:cubicBezTo>
                <a:cubicBezTo>
                  <a:pt x="26" y="48"/>
                  <a:pt x="33" y="45"/>
                  <a:pt x="39" y="42"/>
                </a:cubicBezTo>
                <a:cubicBezTo>
                  <a:pt x="45" y="39"/>
                  <a:pt x="50" y="36"/>
                  <a:pt x="55" y="33"/>
                </a:cubicBezTo>
                <a:cubicBezTo>
                  <a:pt x="56" y="33"/>
                  <a:pt x="57" y="34"/>
                  <a:pt x="58" y="34"/>
                </a:cubicBezTo>
                <a:close/>
                <a:moveTo>
                  <a:pt x="67" y="30"/>
                </a:moveTo>
                <a:cubicBezTo>
                  <a:pt x="67" y="31"/>
                  <a:pt x="67" y="31"/>
                  <a:pt x="67" y="32"/>
                </a:cubicBezTo>
                <a:cubicBezTo>
                  <a:pt x="66" y="32"/>
                  <a:pt x="66" y="32"/>
                  <a:pt x="66" y="32"/>
                </a:cubicBezTo>
                <a:cubicBezTo>
                  <a:pt x="65" y="32"/>
                  <a:pt x="64" y="32"/>
                  <a:pt x="63" y="32"/>
                </a:cubicBezTo>
                <a:cubicBezTo>
                  <a:pt x="64" y="31"/>
                  <a:pt x="65" y="31"/>
                  <a:pt x="67" y="30"/>
                </a:cubicBezTo>
                <a:close/>
                <a:moveTo>
                  <a:pt x="69" y="29"/>
                </a:moveTo>
                <a:cubicBezTo>
                  <a:pt x="73" y="27"/>
                  <a:pt x="77" y="25"/>
                  <a:pt x="81" y="23"/>
                </a:cubicBezTo>
                <a:cubicBezTo>
                  <a:pt x="77" y="25"/>
                  <a:pt x="73" y="28"/>
                  <a:pt x="70" y="30"/>
                </a:cubicBezTo>
                <a:cubicBezTo>
                  <a:pt x="70" y="30"/>
                  <a:pt x="69" y="29"/>
                  <a:pt x="69" y="29"/>
                </a:cubicBezTo>
                <a:close/>
                <a:moveTo>
                  <a:pt x="82" y="28"/>
                </a:moveTo>
                <a:cubicBezTo>
                  <a:pt x="80" y="29"/>
                  <a:pt x="78" y="30"/>
                  <a:pt x="76" y="31"/>
                </a:cubicBezTo>
                <a:cubicBezTo>
                  <a:pt x="74" y="32"/>
                  <a:pt x="72" y="32"/>
                  <a:pt x="70" y="32"/>
                </a:cubicBezTo>
                <a:cubicBezTo>
                  <a:pt x="70" y="32"/>
                  <a:pt x="70" y="31"/>
                  <a:pt x="70" y="31"/>
                </a:cubicBezTo>
                <a:cubicBezTo>
                  <a:pt x="74" y="29"/>
                  <a:pt x="79" y="26"/>
                  <a:pt x="82" y="23"/>
                </a:cubicBezTo>
                <a:cubicBezTo>
                  <a:pt x="83" y="23"/>
                  <a:pt x="83" y="22"/>
                  <a:pt x="83" y="22"/>
                </a:cubicBezTo>
                <a:cubicBezTo>
                  <a:pt x="85" y="23"/>
                  <a:pt x="87" y="23"/>
                  <a:pt x="89" y="24"/>
                </a:cubicBezTo>
                <a:cubicBezTo>
                  <a:pt x="87" y="26"/>
                  <a:pt x="84" y="27"/>
                  <a:pt x="82" y="28"/>
                </a:cubicBezTo>
                <a:close/>
                <a:moveTo>
                  <a:pt x="70" y="24"/>
                </a:moveTo>
                <a:cubicBezTo>
                  <a:pt x="70" y="24"/>
                  <a:pt x="70" y="24"/>
                  <a:pt x="70" y="24"/>
                </a:cubicBezTo>
                <a:cubicBezTo>
                  <a:pt x="71" y="23"/>
                  <a:pt x="72" y="22"/>
                  <a:pt x="73" y="21"/>
                </a:cubicBezTo>
                <a:cubicBezTo>
                  <a:pt x="72" y="22"/>
                  <a:pt x="71" y="23"/>
                  <a:pt x="70" y="24"/>
                </a:cubicBezTo>
                <a:close/>
                <a:moveTo>
                  <a:pt x="67" y="25"/>
                </a:moveTo>
                <a:cubicBezTo>
                  <a:pt x="64" y="27"/>
                  <a:pt x="61" y="29"/>
                  <a:pt x="58" y="31"/>
                </a:cubicBezTo>
                <a:cubicBezTo>
                  <a:pt x="57" y="31"/>
                  <a:pt x="57" y="31"/>
                  <a:pt x="57" y="30"/>
                </a:cubicBezTo>
                <a:cubicBezTo>
                  <a:pt x="60" y="29"/>
                  <a:pt x="63" y="27"/>
                  <a:pt x="67" y="25"/>
                </a:cubicBezTo>
                <a:cubicBezTo>
                  <a:pt x="67" y="25"/>
                  <a:pt x="67" y="25"/>
                  <a:pt x="67" y="25"/>
                </a:cubicBezTo>
                <a:close/>
                <a:moveTo>
                  <a:pt x="61" y="27"/>
                </a:moveTo>
                <a:cubicBezTo>
                  <a:pt x="59" y="28"/>
                  <a:pt x="57" y="29"/>
                  <a:pt x="55" y="30"/>
                </a:cubicBezTo>
                <a:cubicBezTo>
                  <a:pt x="55" y="30"/>
                  <a:pt x="54" y="29"/>
                  <a:pt x="53" y="29"/>
                </a:cubicBezTo>
                <a:cubicBezTo>
                  <a:pt x="52" y="28"/>
                  <a:pt x="50" y="31"/>
                  <a:pt x="52" y="32"/>
                </a:cubicBezTo>
                <a:cubicBezTo>
                  <a:pt x="52" y="32"/>
                  <a:pt x="52" y="32"/>
                  <a:pt x="52" y="32"/>
                </a:cubicBezTo>
                <a:cubicBezTo>
                  <a:pt x="49" y="33"/>
                  <a:pt x="46" y="34"/>
                  <a:pt x="43" y="36"/>
                </a:cubicBezTo>
                <a:cubicBezTo>
                  <a:pt x="38" y="38"/>
                  <a:pt x="32" y="41"/>
                  <a:pt x="27" y="43"/>
                </a:cubicBezTo>
                <a:cubicBezTo>
                  <a:pt x="21" y="46"/>
                  <a:pt x="16" y="50"/>
                  <a:pt x="10" y="51"/>
                </a:cubicBezTo>
                <a:cubicBezTo>
                  <a:pt x="10" y="51"/>
                  <a:pt x="10" y="51"/>
                  <a:pt x="10" y="51"/>
                </a:cubicBezTo>
                <a:cubicBezTo>
                  <a:pt x="10" y="51"/>
                  <a:pt x="10" y="51"/>
                  <a:pt x="10" y="51"/>
                </a:cubicBezTo>
                <a:cubicBezTo>
                  <a:pt x="11" y="51"/>
                  <a:pt x="12" y="50"/>
                  <a:pt x="12" y="50"/>
                </a:cubicBezTo>
                <a:cubicBezTo>
                  <a:pt x="14" y="50"/>
                  <a:pt x="16" y="48"/>
                  <a:pt x="18" y="47"/>
                </a:cubicBezTo>
                <a:cubicBezTo>
                  <a:pt x="24" y="44"/>
                  <a:pt x="30" y="41"/>
                  <a:pt x="36" y="38"/>
                </a:cubicBezTo>
                <a:cubicBezTo>
                  <a:pt x="46" y="32"/>
                  <a:pt x="57" y="26"/>
                  <a:pt x="67" y="21"/>
                </a:cubicBezTo>
                <a:cubicBezTo>
                  <a:pt x="67" y="22"/>
                  <a:pt x="67" y="23"/>
                  <a:pt x="67" y="24"/>
                </a:cubicBezTo>
                <a:cubicBezTo>
                  <a:pt x="65" y="25"/>
                  <a:pt x="63" y="26"/>
                  <a:pt x="61" y="27"/>
                </a:cubicBezTo>
                <a:close/>
                <a:moveTo>
                  <a:pt x="10" y="52"/>
                </a:moveTo>
                <a:cubicBezTo>
                  <a:pt x="13" y="51"/>
                  <a:pt x="16" y="50"/>
                  <a:pt x="19" y="48"/>
                </a:cubicBezTo>
                <a:cubicBezTo>
                  <a:pt x="25" y="45"/>
                  <a:pt x="31" y="42"/>
                  <a:pt x="37" y="39"/>
                </a:cubicBezTo>
                <a:cubicBezTo>
                  <a:pt x="42" y="37"/>
                  <a:pt x="48" y="35"/>
                  <a:pt x="53" y="32"/>
                </a:cubicBezTo>
                <a:cubicBezTo>
                  <a:pt x="54" y="32"/>
                  <a:pt x="54" y="32"/>
                  <a:pt x="54" y="33"/>
                </a:cubicBezTo>
                <a:cubicBezTo>
                  <a:pt x="39" y="41"/>
                  <a:pt x="23" y="49"/>
                  <a:pt x="7" y="59"/>
                </a:cubicBezTo>
                <a:cubicBezTo>
                  <a:pt x="8" y="56"/>
                  <a:pt x="9" y="54"/>
                  <a:pt x="10" y="52"/>
                </a:cubicBezTo>
                <a:close/>
                <a:moveTo>
                  <a:pt x="7" y="60"/>
                </a:moveTo>
                <a:cubicBezTo>
                  <a:pt x="12" y="59"/>
                  <a:pt x="16" y="55"/>
                  <a:pt x="20" y="53"/>
                </a:cubicBezTo>
                <a:cubicBezTo>
                  <a:pt x="26" y="50"/>
                  <a:pt x="33" y="46"/>
                  <a:pt x="39" y="43"/>
                </a:cubicBezTo>
                <a:cubicBezTo>
                  <a:pt x="46" y="40"/>
                  <a:pt x="52" y="37"/>
                  <a:pt x="59" y="34"/>
                </a:cubicBezTo>
                <a:cubicBezTo>
                  <a:pt x="60" y="34"/>
                  <a:pt x="60" y="35"/>
                  <a:pt x="61" y="35"/>
                </a:cubicBezTo>
                <a:cubicBezTo>
                  <a:pt x="55" y="38"/>
                  <a:pt x="49" y="41"/>
                  <a:pt x="43" y="44"/>
                </a:cubicBezTo>
                <a:cubicBezTo>
                  <a:pt x="34" y="49"/>
                  <a:pt x="25" y="54"/>
                  <a:pt x="17" y="59"/>
                </a:cubicBezTo>
                <a:cubicBezTo>
                  <a:pt x="15" y="60"/>
                  <a:pt x="13" y="61"/>
                  <a:pt x="11" y="62"/>
                </a:cubicBezTo>
                <a:cubicBezTo>
                  <a:pt x="9" y="63"/>
                  <a:pt x="8" y="64"/>
                  <a:pt x="6" y="65"/>
                </a:cubicBezTo>
                <a:cubicBezTo>
                  <a:pt x="6" y="63"/>
                  <a:pt x="7" y="62"/>
                  <a:pt x="7" y="60"/>
                </a:cubicBezTo>
                <a:close/>
                <a:moveTo>
                  <a:pt x="12" y="62"/>
                </a:moveTo>
                <a:cubicBezTo>
                  <a:pt x="16" y="60"/>
                  <a:pt x="19" y="58"/>
                  <a:pt x="23" y="57"/>
                </a:cubicBezTo>
                <a:cubicBezTo>
                  <a:pt x="31" y="53"/>
                  <a:pt x="38" y="49"/>
                  <a:pt x="46" y="45"/>
                </a:cubicBezTo>
                <a:cubicBezTo>
                  <a:pt x="52" y="43"/>
                  <a:pt x="57" y="40"/>
                  <a:pt x="63" y="38"/>
                </a:cubicBezTo>
                <a:cubicBezTo>
                  <a:pt x="44" y="48"/>
                  <a:pt x="24" y="56"/>
                  <a:pt x="6" y="69"/>
                </a:cubicBezTo>
                <a:cubicBezTo>
                  <a:pt x="6" y="68"/>
                  <a:pt x="6" y="67"/>
                  <a:pt x="6" y="66"/>
                </a:cubicBezTo>
                <a:cubicBezTo>
                  <a:pt x="8" y="65"/>
                  <a:pt x="10" y="63"/>
                  <a:pt x="12" y="62"/>
                </a:cubicBezTo>
                <a:close/>
                <a:moveTo>
                  <a:pt x="6" y="70"/>
                </a:moveTo>
                <a:cubicBezTo>
                  <a:pt x="12" y="67"/>
                  <a:pt x="18" y="64"/>
                  <a:pt x="25" y="60"/>
                </a:cubicBezTo>
                <a:cubicBezTo>
                  <a:pt x="33" y="56"/>
                  <a:pt x="41" y="52"/>
                  <a:pt x="49" y="49"/>
                </a:cubicBezTo>
                <a:cubicBezTo>
                  <a:pt x="53" y="47"/>
                  <a:pt x="56" y="46"/>
                  <a:pt x="60" y="44"/>
                </a:cubicBezTo>
                <a:cubicBezTo>
                  <a:pt x="57" y="46"/>
                  <a:pt x="53" y="47"/>
                  <a:pt x="50" y="49"/>
                </a:cubicBezTo>
                <a:cubicBezTo>
                  <a:pt x="42" y="53"/>
                  <a:pt x="34" y="57"/>
                  <a:pt x="26" y="61"/>
                </a:cubicBezTo>
                <a:cubicBezTo>
                  <a:pt x="19" y="65"/>
                  <a:pt x="13" y="69"/>
                  <a:pt x="6" y="73"/>
                </a:cubicBezTo>
                <a:cubicBezTo>
                  <a:pt x="6" y="72"/>
                  <a:pt x="6" y="71"/>
                  <a:pt x="6" y="70"/>
                </a:cubicBezTo>
                <a:close/>
                <a:moveTo>
                  <a:pt x="104" y="32"/>
                </a:moveTo>
                <a:cubicBezTo>
                  <a:pt x="105" y="33"/>
                  <a:pt x="106" y="34"/>
                  <a:pt x="106" y="35"/>
                </a:cubicBezTo>
                <a:cubicBezTo>
                  <a:pt x="104" y="35"/>
                  <a:pt x="103" y="36"/>
                  <a:pt x="101" y="37"/>
                </a:cubicBezTo>
                <a:cubicBezTo>
                  <a:pt x="98" y="38"/>
                  <a:pt x="95" y="39"/>
                  <a:pt x="92" y="41"/>
                </a:cubicBezTo>
                <a:cubicBezTo>
                  <a:pt x="89" y="42"/>
                  <a:pt x="85" y="43"/>
                  <a:pt x="82" y="44"/>
                </a:cubicBezTo>
                <a:cubicBezTo>
                  <a:pt x="78" y="46"/>
                  <a:pt x="74" y="48"/>
                  <a:pt x="70" y="49"/>
                </a:cubicBezTo>
                <a:cubicBezTo>
                  <a:pt x="67" y="51"/>
                  <a:pt x="63" y="52"/>
                  <a:pt x="60" y="54"/>
                </a:cubicBezTo>
                <a:cubicBezTo>
                  <a:pt x="46" y="59"/>
                  <a:pt x="32" y="65"/>
                  <a:pt x="19" y="71"/>
                </a:cubicBezTo>
                <a:cubicBezTo>
                  <a:pt x="18" y="71"/>
                  <a:pt x="18" y="71"/>
                  <a:pt x="17" y="72"/>
                </a:cubicBezTo>
                <a:cubicBezTo>
                  <a:pt x="22" y="69"/>
                  <a:pt x="27" y="67"/>
                  <a:pt x="31" y="65"/>
                </a:cubicBezTo>
                <a:cubicBezTo>
                  <a:pt x="42" y="59"/>
                  <a:pt x="53" y="54"/>
                  <a:pt x="64" y="49"/>
                </a:cubicBezTo>
                <a:cubicBezTo>
                  <a:pt x="74" y="45"/>
                  <a:pt x="84" y="41"/>
                  <a:pt x="94" y="37"/>
                </a:cubicBezTo>
                <a:cubicBezTo>
                  <a:pt x="97" y="35"/>
                  <a:pt x="101" y="34"/>
                  <a:pt x="104" y="32"/>
                </a:cubicBezTo>
                <a:close/>
                <a:moveTo>
                  <a:pt x="29" y="65"/>
                </a:moveTo>
                <a:cubicBezTo>
                  <a:pt x="21" y="69"/>
                  <a:pt x="13" y="73"/>
                  <a:pt x="6" y="78"/>
                </a:cubicBezTo>
                <a:cubicBezTo>
                  <a:pt x="6" y="76"/>
                  <a:pt x="6" y="75"/>
                  <a:pt x="6" y="74"/>
                </a:cubicBezTo>
                <a:cubicBezTo>
                  <a:pt x="13" y="73"/>
                  <a:pt x="18" y="68"/>
                  <a:pt x="25" y="65"/>
                </a:cubicBezTo>
                <a:cubicBezTo>
                  <a:pt x="33" y="60"/>
                  <a:pt x="43" y="57"/>
                  <a:pt x="53" y="53"/>
                </a:cubicBezTo>
                <a:cubicBezTo>
                  <a:pt x="53" y="53"/>
                  <a:pt x="53" y="53"/>
                  <a:pt x="53" y="53"/>
                </a:cubicBezTo>
                <a:cubicBezTo>
                  <a:pt x="45" y="57"/>
                  <a:pt x="37" y="61"/>
                  <a:pt x="29" y="65"/>
                </a:cubicBezTo>
                <a:close/>
                <a:moveTo>
                  <a:pt x="6" y="78"/>
                </a:moveTo>
                <a:cubicBezTo>
                  <a:pt x="9" y="77"/>
                  <a:pt x="11" y="76"/>
                  <a:pt x="13" y="74"/>
                </a:cubicBezTo>
                <a:cubicBezTo>
                  <a:pt x="17" y="72"/>
                  <a:pt x="22" y="70"/>
                  <a:pt x="26" y="68"/>
                </a:cubicBezTo>
                <a:cubicBezTo>
                  <a:pt x="35" y="64"/>
                  <a:pt x="45" y="60"/>
                  <a:pt x="55" y="57"/>
                </a:cubicBezTo>
                <a:cubicBezTo>
                  <a:pt x="56" y="56"/>
                  <a:pt x="57" y="56"/>
                  <a:pt x="58" y="55"/>
                </a:cubicBezTo>
                <a:cubicBezTo>
                  <a:pt x="57" y="56"/>
                  <a:pt x="56" y="56"/>
                  <a:pt x="54" y="57"/>
                </a:cubicBezTo>
                <a:cubicBezTo>
                  <a:pt x="45" y="61"/>
                  <a:pt x="37" y="66"/>
                  <a:pt x="28" y="70"/>
                </a:cubicBezTo>
                <a:cubicBezTo>
                  <a:pt x="21" y="74"/>
                  <a:pt x="13" y="77"/>
                  <a:pt x="7" y="82"/>
                </a:cubicBezTo>
                <a:cubicBezTo>
                  <a:pt x="6" y="81"/>
                  <a:pt x="6" y="80"/>
                  <a:pt x="6" y="78"/>
                </a:cubicBezTo>
                <a:close/>
                <a:moveTo>
                  <a:pt x="7" y="83"/>
                </a:moveTo>
                <a:cubicBezTo>
                  <a:pt x="14" y="82"/>
                  <a:pt x="20" y="78"/>
                  <a:pt x="26" y="75"/>
                </a:cubicBezTo>
                <a:cubicBezTo>
                  <a:pt x="35" y="71"/>
                  <a:pt x="44" y="66"/>
                  <a:pt x="53" y="62"/>
                </a:cubicBezTo>
                <a:cubicBezTo>
                  <a:pt x="72" y="54"/>
                  <a:pt x="91" y="46"/>
                  <a:pt x="109" y="38"/>
                </a:cubicBezTo>
                <a:cubicBezTo>
                  <a:pt x="110" y="39"/>
                  <a:pt x="110" y="39"/>
                  <a:pt x="111" y="40"/>
                </a:cubicBezTo>
                <a:cubicBezTo>
                  <a:pt x="111" y="40"/>
                  <a:pt x="111" y="40"/>
                  <a:pt x="111" y="40"/>
                </a:cubicBezTo>
                <a:cubicBezTo>
                  <a:pt x="93" y="49"/>
                  <a:pt x="74" y="57"/>
                  <a:pt x="56" y="64"/>
                </a:cubicBezTo>
                <a:cubicBezTo>
                  <a:pt x="52" y="66"/>
                  <a:pt x="48" y="68"/>
                  <a:pt x="45" y="69"/>
                </a:cubicBezTo>
                <a:cubicBezTo>
                  <a:pt x="40" y="72"/>
                  <a:pt x="35" y="73"/>
                  <a:pt x="31" y="75"/>
                </a:cubicBezTo>
                <a:cubicBezTo>
                  <a:pt x="23" y="78"/>
                  <a:pt x="15" y="80"/>
                  <a:pt x="7" y="85"/>
                </a:cubicBezTo>
                <a:cubicBezTo>
                  <a:pt x="7" y="84"/>
                  <a:pt x="7" y="84"/>
                  <a:pt x="7" y="83"/>
                </a:cubicBezTo>
                <a:close/>
                <a:moveTo>
                  <a:pt x="104" y="44"/>
                </a:moveTo>
                <a:cubicBezTo>
                  <a:pt x="102" y="45"/>
                  <a:pt x="101" y="45"/>
                  <a:pt x="100" y="46"/>
                </a:cubicBezTo>
                <a:cubicBezTo>
                  <a:pt x="96" y="48"/>
                  <a:pt x="92" y="50"/>
                  <a:pt x="88" y="51"/>
                </a:cubicBezTo>
                <a:cubicBezTo>
                  <a:pt x="92" y="49"/>
                  <a:pt x="97" y="47"/>
                  <a:pt x="101" y="45"/>
                </a:cubicBezTo>
                <a:cubicBezTo>
                  <a:pt x="102" y="45"/>
                  <a:pt x="103" y="44"/>
                  <a:pt x="104" y="44"/>
                </a:cubicBezTo>
                <a:close/>
                <a:moveTo>
                  <a:pt x="109" y="42"/>
                </a:moveTo>
                <a:cubicBezTo>
                  <a:pt x="109" y="42"/>
                  <a:pt x="109" y="42"/>
                  <a:pt x="109" y="42"/>
                </a:cubicBezTo>
                <a:cubicBezTo>
                  <a:pt x="110" y="41"/>
                  <a:pt x="111" y="41"/>
                  <a:pt x="111" y="41"/>
                </a:cubicBezTo>
                <a:cubicBezTo>
                  <a:pt x="111" y="41"/>
                  <a:pt x="111" y="41"/>
                  <a:pt x="111" y="41"/>
                </a:cubicBezTo>
                <a:cubicBezTo>
                  <a:pt x="112" y="42"/>
                  <a:pt x="113" y="43"/>
                  <a:pt x="113" y="44"/>
                </a:cubicBezTo>
                <a:cubicBezTo>
                  <a:pt x="110" y="45"/>
                  <a:pt x="108" y="47"/>
                  <a:pt x="105" y="49"/>
                </a:cubicBezTo>
                <a:cubicBezTo>
                  <a:pt x="105" y="49"/>
                  <a:pt x="104" y="49"/>
                  <a:pt x="104" y="49"/>
                </a:cubicBezTo>
                <a:cubicBezTo>
                  <a:pt x="103" y="50"/>
                  <a:pt x="103" y="50"/>
                  <a:pt x="103" y="50"/>
                </a:cubicBezTo>
                <a:cubicBezTo>
                  <a:pt x="86" y="57"/>
                  <a:pt x="70" y="63"/>
                  <a:pt x="54" y="70"/>
                </a:cubicBezTo>
                <a:cubicBezTo>
                  <a:pt x="46" y="73"/>
                  <a:pt x="38" y="77"/>
                  <a:pt x="29" y="80"/>
                </a:cubicBezTo>
                <a:cubicBezTo>
                  <a:pt x="28" y="81"/>
                  <a:pt x="26" y="81"/>
                  <a:pt x="24" y="82"/>
                </a:cubicBezTo>
                <a:cubicBezTo>
                  <a:pt x="36" y="76"/>
                  <a:pt x="49" y="70"/>
                  <a:pt x="61" y="64"/>
                </a:cubicBezTo>
                <a:cubicBezTo>
                  <a:pt x="76" y="56"/>
                  <a:pt x="93" y="51"/>
                  <a:pt x="109" y="42"/>
                </a:cubicBezTo>
                <a:close/>
                <a:moveTo>
                  <a:pt x="109" y="47"/>
                </a:moveTo>
                <a:cubicBezTo>
                  <a:pt x="109" y="47"/>
                  <a:pt x="109" y="47"/>
                  <a:pt x="109" y="47"/>
                </a:cubicBezTo>
                <a:cubicBezTo>
                  <a:pt x="109" y="47"/>
                  <a:pt x="110" y="47"/>
                  <a:pt x="110" y="46"/>
                </a:cubicBezTo>
                <a:cubicBezTo>
                  <a:pt x="113" y="45"/>
                  <a:pt x="110" y="47"/>
                  <a:pt x="109" y="47"/>
                </a:cubicBezTo>
                <a:close/>
                <a:moveTo>
                  <a:pt x="114" y="51"/>
                </a:moveTo>
                <a:cubicBezTo>
                  <a:pt x="114" y="51"/>
                  <a:pt x="115" y="51"/>
                  <a:pt x="115" y="51"/>
                </a:cubicBezTo>
                <a:cubicBezTo>
                  <a:pt x="115" y="50"/>
                  <a:pt x="116" y="50"/>
                  <a:pt x="116" y="50"/>
                </a:cubicBezTo>
                <a:cubicBezTo>
                  <a:pt x="117" y="52"/>
                  <a:pt x="117" y="53"/>
                  <a:pt x="118" y="55"/>
                </a:cubicBezTo>
                <a:cubicBezTo>
                  <a:pt x="117" y="55"/>
                  <a:pt x="117" y="56"/>
                  <a:pt x="117" y="56"/>
                </a:cubicBezTo>
                <a:cubicBezTo>
                  <a:pt x="117" y="56"/>
                  <a:pt x="116" y="56"/>
                  <a:pt x="115" y="56"/>
                </a:cubicBezTo>
                <a:cubicBezTo>
                  <a:pt x="115" y="56"/>
                  <a:pt x="115" y="57"/>
                  <a:pt x="115" y="57"/>
                </a:cubicBezTo>
                <a:cubicBezTo>
                  <a:pt x="113" y="57"/>
                  <a:pt x="112" y="58"/>
                  <a:pt x="110" y="59"/>
                </a:cubicBezTo>
                <a:cubicBezTo>
                  <a:pt x="106" y="60"/>
                  <a:pt x="103" y="62"/>
                  <a:pt x="99" y="63"/>
                </a:cubicBezTo>
                <a:cubicBezTo>
                  <a:pt x="97" y="64"/>
                  <a:pt x="96" y="64"/>
                  <a:pt x="95" y="65"/>
                </a:cubicBezTo>
                <a:cubicBezTo>
                  <a:pt x="94" y="65"/>
                  <a:pt x="94" y="65"/>
                  <a:pt x="93" y="65"/>
                </a:cubicBezTo>
                <a:cubicBezTo>
                  <a:pt x="85" y="69"/>
                  <a:pt x="76" y="72"/>
                  <a:pt x="67" y="75"/>
                </a:cubicBezTo>
                <a:cubicBezTo>
                  <a:pt x="53" y="80"/>
                  <a:pt x="39" y="86"/>
                  <a:pt x="24" y="92"/>
                </a:cubicBezTo>
                <a:cubicBezTo>
                  <a:pt x="22" y="93"/>
                  <a:pt x="20" y="94"/>
                  <a:pt x="17" y="95"/>
                </a:cubicBezTo>
                <a:cubicBezTo>
                  <a:pt x="14" y="97"/>
                  <a:pt x="13" y="96"/>
                  <a:pt x="15" y="95"/>
                </a:cubicBezTo>
                <a:cubicBezTo>
                  <a:pt x="17" y="94"/>
                  <a:pt x="18" y="93"/>
                  <a:pt x="20" y="92"/>
                </a:cubicBezTo>
                <a:cubicBezTo>
                  <a:pt x="27" y="89"/>
                  <a:pt x="33" y="85"/>
                  <a:pt x="40" y="82"/>
                </a:cubicBezTo>
                <a:cubicBezTo>
                  <a:pt x="53" y="77"/>
                  <a:pt x="66" y="70"/>
                  <a:pt x="79" y="65"/>
                </a:cubicBezTo>
                <a:cubicBezTo>
                  <a:pt x="91" y="61"/>
                  <a:pt x="103" y="57"/>
                  <a:pt x="114" y="51"/>
                </a:cubicBezTo>
                <a:close/>
                <a:moveTo>
                  <a:pt x="118" y="91"/>
                </a:moveTo>
                <a:cubicBezTo>
                  <a:pt x="107" y="96"/>
                  <a:pt x="97" y="101"/>
                  <a:pt x="87" y="107"/>
                </a:cubicBezTo>
                <a:cubicBezTo>
                  <a:pt x="81" y="110"/>
                  <a:pt x="73" y="113"/>
                  <a:pt x="66" y="117"/>
                </a:cubicBezTo>
                <a:cubicBezTo>
                  <a:pt x="67" y="116"/>
                  <a:pt x="68" y="116"/>
                  <a:pt x="69" y="115"/>
                </a:cubicBezTo>
                <a:cubicBezTo>
                  <a:pt x="74" y="111"/>
                  <a:pt x="80" y="108"/>
                  <a:pt x="86" y="105"/>
                </a:cubicBezTo>
                <a:cubicBezTo>
                  <a:pt x="88" y="104"/>
                  <a:pt x="89" y="103"/>
                  <a:pt x="91" y="103"/>
                </a:cubicBezTo>
                <a:cubicBezTo>
                  <a:pt x="92" y="102"/>
                  <a:pt x="92" y="102"/>
                  <a:pt x="93" y="102"/>
                </a:cubicBezTo>
                <a:cubicBezTo>
                  <a:pt x="101" y="98"/>
                  <a:pt x="108" y="95"/>
                  <a:pt x="116" y="91"/>
                </a:cubicBezTo>
                <a:cubicBezTo>
                  <a:pt x="116" y="91"/>
                  <a:pt x="117" y="91"/>
                  <a:pt x="118" y="90"/>
                </a:cubicBezTo>
                <a:cubicBezTo>
                  <a:pt x="118" y="90"/>
                  <a:pt x="118" y="91"/>
                  <a:pt x="118" y="91"/>
                </a:cubicBezTo>
                <a:close/>
                <a:moveTo>
                  <a:pt x="96" y="100"/>
                </a:moveTo>
                <a:cubicBezTo>
                  <a:pt x="98" y="99"/>
                  <a:pt x="100" y="98"/>
                  <a:pt x="103" y="97"/>
                </a:cubicBezTo>
                <a:cubicBezTo>
                  <a:pt x="104" y="96"/>
                  <a:pt x="106" y="95"/>
                  <a:pt x="108" y="94"/>
                </a:cubicBezTo>
                <a:cubicBezTo>
                  <a:pt x="104" y="96"/>
                  <a:pt x="100" y="98"/>
                  <a:pt x="96" y="100"/>
                </a:cubicBezTo>
                <a:close/>
                <a:moveTo>
                  <a:pt x="118" y="89"/>
                </a:moveTo>
                <a:cubicBezTo>
                  <a:pt x="118" y="89"/>
                  <a:pt x="117" y="90"/>
                  <a:pt x="117" y="90"/>
                </a:cubicBezTo>
                <a:cubicBezTo>
                  <a:pt x="117" y="90"/>
                  <a:pt x="116" y="90"/>
                  <a:pt x="116" y="90"/>
                </a:cubicBezTo>
                <a:cubicBezTo>
                  <a:pt x="115" y="91"/>
                  <a:pt x="115" y="91"/>
                  <a:pt x="115" y="91"/>
                </a:cubicBezTo>
                <a:cubicBezTo>
                  <a:pt x="114" y="92"/>
                  <a:pt x="112" y="92"/>
                  <a:pt x="111" y="92"/>
                </a:cubicBezTo>
                <a:cubicBezTo>
                  <a:pt x="109" y="93"/>
                  <a:pt x="107" y="94"/>
                  <a:pt x="105" y="95"/>
                </a:cubicBezTo>
                <a:cubicBezTo>
                  <a:pt x="101" y="96"/>
                  <a:pt x="97" y="98"/>
                  <a:pt x="93" y="100"/>
                </a:cubicBezTo>
                <a:cubicBezTo>
                  <a:pt x="92" y="101"/>
                  <a:pt x="90" y="102"/>
                  <a:pt x="89" y="103"/>
                </a:cubicBezTo>
                <a:cubicBezTo>
                  <a:pt x="86" y="104"/>
                  <a:pt x="82" y="105"/>
                  <a:pt x="79" y="107"/>
                </a:cubicBezTo>
                <a:cubicBezTo>
                  <a:pt x="73" y="110"/>
                  <a:pt x="66" y="112"/>
                  <a:pt x="60" y="115"/>
                </a:cubicBezTo>
                <a:cubicBezTo>
                  <a:pt x="57" y="117"/>
                  <a:pt x="54" y="119"/>
                  <a:pt x="51" y="120"/>
                </a:cubicBezTo>
                <a:cubicBezTo>
                  <a:pt x="49" y="121"/>
                  <a:pt x="47" y="122"/>
                  <a:pt x="45" y="122"/>
                </a:cubicBezTo>
                <a:cubicBezTo>
                  <a:pt x="41" y="124"/>
                  <a:pt x="45" y="122"/>
                  <a:pt x="46" y="122"/>
                </a:cubicBezTo>
                <a:cubicBezTo>
                  <a:pt x="49" y="120"/>
                  <a:pt x="51" y="118"/>
                  <a:pt x="54" y="116"/>
                </a:cubicBezTo>
                <a:cubicBezTo>
                  <a:pt x="57" y="114"/>
                  <a:pt x="60" y="113"/>
                  <a:pt x="63" y="111"/>
                </a:cubicBezTo>
                <a:cubicBezTo>
                  <a:pt x="70" y="107"/>
                  <a:pt x="77" y="104"/>
                  <a:pt x="83" y="101"/>
                </a:cubicBezTo>
                <a:cubicBezTo>
                  <a:pt x="84" y="100"/>
                  <a:pt x="84" y="100"/>
                  <a:pt x="85" y="100"/>
                </a:cubicBezTo>
                <a:cubicBezTo>
                  <a:pt x="96" y="95"/>
                  <a:pt x="108" y="91"/>
                  <a:pt x="119" y="86"/>
                </a:cubicBezTo>
                <a:cubicBezTo>
                  <a:pt x="118" y="87"/>
                  <a:pt x="118" y="88"/>
                  <a:pt x="118" y="89"/>
                </a:cubicBezTo>
                <a:close/>
                <a:moveTo>
                  <a:pt x="119" y="85"/>
                </a:moveTo>
                <a:cubicBezTo>
                  <a:pt x="109" y="89"/>
                  <a:pt x="99" y="93"/>
                  <a:pt x="89" y="97"/>
                </a:cubicBezTo>
                <a:cubicBezTo>
                  <a:pt x="82" y="100"/>
                  <a:pt x="75" y="103"/>
                  <a:pt x="68" y="106"/>
                </a:cubicBezTo>
                <a:cubicBezTo>
                  <a:pt x="62" y="108"/>
                  <a:pt x="56" y="111"/>
                  <a:pt x="50" y="114"/>
                </a:cubicBezTo>
                <a:cubicBezTo>
                  <a:pt x="47" y="115"/>
                  <a:pt x="44" y="117"/>
                  <a:pt x="40" y="118"/>
                </a:cubicBezTo>
                <a:cubicBezTo>
                  <a:pt x="38" y="119"/>
                  <a:pt x="37" y="120"/>
                  <a:pt x="35" y="121"/>
                </a:cubicBezTo>
                <a:cubicBezTo>
                  <a:pt x="35" y="121"/>
                  <a:pt x="37" y="119"/>
                  <a:pt x="38" y="118"/>
                </a:cubicBezTo>
                <a:cubicBezTo>
                  <a:pt x="43" y="113"/>
                  <a:pt x="51" y="111"/>
                  <a:pt x="57" y="108"/>
                </a:cubicBezTo>
                <a:cubicBezTo>
                  <a:pt x="59" y="106"/>
                  <a:pt x="61" y="105"/>
                  <a:pt x="63" y="104"/>
                </a:cubicBezTo>
                <a:cubicBezTo>
                  <a:pt x="68" y="102"/>
                  <a:pt x="74" y="100"/>
                  <a:pt x="79" y="98"/>
                </a:cubicBezTo>
                <a:cubicBezTo>
                  <a:pt x="79" y="97"/>
                  <a:pt x="79" y="97"/>
                  <a:pt x="80" y="97"/>
                </a:cubicBezTo>
                <a:cubicBezTo>
                  <a:pt x="89" y="94"/>
                  <a:pt x="98" y="90"/>
                  <a:pt x="106" y="86"/>
                </a:cubicBezTo>
                <a:cubicBezTo>
                  <a:pt x="109" y="85"/>
                  <a:pt x="111" y="84"/>
                  <a:pt x="114" y="83"/>
                </a:cubicBezTo>
                <a:cubicBezTo>
                  <a:pt x="116" y="82"/>
                  <a:pt x="118" y="81"/>
                  <a:pt x="119" y="80"/>
                </a:cubicBezTo>
                <a:cubicBezTo>
                  <a:pt x="119" y="82"/>
                  <a:pt x="119" y="83"/>
                  <a:pt x="119" y="85"/>
                </a:cubicBezTo>
                <a:close/>
                <a:moveTo>
                  <a:pt x="31" y="119"/>
                </a:moveTo>
                <a:cubicBezTo>
                  <a:pt x="39" y="114"/>
                  <a:pt x="48" y="111"/>
                  <a:pt x="57" y="107"/>
                </a:cubicBezTo>
                <a:cubicBezTo>
                  <a:pt x="55" y="108"/>
                  <a:pt x="54" y="109"/>
                  <a:pt x="52" y="110"/>
                </a:cubicBezTo>
                <a:cubicBezTo>
                  <a:pt x="49" y="112"/>
                  <a:pt x="45" y="113"/>
                  <a:pt x="41" y="115"/>
                </a:cubicBezTo>
                <a:cubicBezTo>
                  <a:pt x="38" y="116"/>
                  <a:pt x="36" y="119"/>
                  <a:pt x="34" y="121"/>
                </a:cubicBezTo>
                <a:cubicBezTo>
                  <a:pt x="33" y="120"/>
                  <a:pt x="32" y="119"/>
                  <a:pt x="31" y="119"/>
                </a:cubicBezTo>
                <a:close/>
                <a:moveTo>
                  <a:pt x="26" y="115"/>
                </a:moveTo>
                <a:cubicBezTo>
                  <a:pt x="33" y="113"/>
                  <a:pt x="39" y="108"/>
                  <a:pt x="45" y="105"/>
                </a:cubicBezTo>
                <a:cubicBezTo>
                  <a:pt x="54" y="101"/>
                  <a:pt x="63" y="98"/>
                  <a:pt x="72" y="94"/>
                </a:cubicBezTo>
                <a:cubicBezTo>
                  <a:pt x="81" y="91"/>
                  <a:pt x="89" y="87"/>
                  <a:pt x="97" y="84"/>
                </a:cubicBezTo>
                <a:cubicBezTo>
                  <a:pt x="94" y="86"/>
                  <a:pt x="90" y="87"/>
                  <a:pt x="87" y="89"/>
                </a:cubicBezTo>
                <a:cubicBezTo>
                  <a:pt x="82" y="92"/>
                  <a:pt x="76" y="94"/>
                  <a:pt x="70" y="96"/>
                </a:cubicBezTo>
                <a:cubicBezTo>
                  <a:pt x="62" y="99"/>
                  <a:pt x="54" y="102"/>
                  <a:pt x="46" y="107"/>
                </a:cubicBezTo>
                <a:cubicBezTo>
                  <a:pt x="41" y="110"/>
                  <a:pt x="34" y="113"/>
                  <a:pt x="30" y="118"/>
                </a:cubicBezTo>
                <a:cubicBezTo>
                  <a:pt x="28" y="117"/>
                  <a:pt x="27" y="116"/>
                  <a:pt x="26" y="115"/>
                </a:cubicBezTo>
                <a:close/>
                <a:moveTo>
                  <a:pt x="92" y="92"/>
                </a:moveTo>
                <a:cubicBezTo>
                  <a:pt x="93" y="92"/>
                  <a:pt x="94" y="91"/>
                  <a:pt x="96" y="90"/>
                </a:cubicBezTo>
                <a:cubicBezTo>
                  <a:pt x="94" y="91"/>
                  <a:pt x="93" y="92"/>
                  <a:pt x="92" y="92"/>
                </a:cubicBezTo>
                <a:close/>
                <a:moveTo>
                  <a:pt x="114" y="82"/>
                </a:moveTo>
                <a:cubicBezTo>
                  <a:pt x="115" y="82"/>
                  <a:pt x="115" y="81"/>
                  <a:pt x="116" y="81"/>
                </a:cubicBezTo>
                <a:cubicBezTo>
                  <a:pt x="122" y="77"/>
                  <a:pt x="116" y="81"/>
                  <a:pt x="115" y="82"/>
                </a:cubicBezTo>
                <a:cubicBezTo>
                  <a:pt x="115" y="82"/>
                  <a:pt x="114" y="82"/>
                  <a:pt x="114" y="82"/>
                </a:cubicBezTo>
                <a:close/>
                <a:moveTo>
                  <a:pt x="112" y="82"/>
                </a:moveTo>
                <a:cubicBezTo>
                  <a:pt x="110" y="83"/>
                  <a:pt x="108" y="84"/>
                  <a:pt x="107" y="85"/>
                </a:cubicBezTo>
                <a:cubicBezTo>
                  <a:pt x="105" y="86"/>
                  <a:pt x="104" y="86"/>
                  <a:pt x="102" y="87"/>
                </a:cubicBezTo>
                <a:cubicBezTo>
                  <a:pt x="94" y="90"/>
                  <a:pt x="87" y="93"/>
                  <a:pt x="79" y="97"/>
                </a:cubicBezTo>
                <a:cubicBezTo>
                  <a:pt x="78" y="97"/>
                  <a:pt x="77" y="98"/>
                  <a:pt x="75" y="98"/>
                </a:cubicBezTo>
                <a:cubicBezTo>
                  <a:pt x="72" y="100"/>
                  <a:pt x="68" y="101"/>
                  <a:pt x="64" y="103"/>
                </a:cubicBezTo>
                <a:cubicBezTo>
                  <a:pt x="63" y="103"/>
                  <a:pt x="63" y="103"/>
                  <a:pt x="62" y="104"/>
                </a:cubicBezTo>
                <a:cubicBezTo>
                  <a:pt x="54" y="107"/>
                  <a:pt x="46" y="111"/>
                  <a:pt x="38" y="114"/>
                </a:cubicBezTo>
                <a:cubicBezTo>
                  <a:pt x="36" y="115"/>
                  <a:pt x="34" y="116"/>
                  <a:pt x="33" y="117"/>
                </a:cubicBezTo>
                <a:cubicBezTo>
                  <a:pt x="29" y="119"/>
                  <a:pt x="32" y="116"/>
                  <a:pt x="33" y="116"/>
                </a:cubicBezTo>
                <a:cubicBezTo>
                  <a:pt x="35" y="114"/>
                  <a:pt x="38" y="113"/>
                  <a:pt x="40" y="112"/>
                </a:cubicBezTo>
                <a:cubicBezTo>
                  <a:pt x="46" y="108"/>
                  <a:pt x="52" y="104"/>
                  <a:pt x="59" y="101"/>
                </a:cubicBezTo>
                <a:cubicBezTo>
                  <a:pt x="66" y="98"/>
                  <a:pt x="74" y="95"/>
                  <a:pt x="81" y="92"/>
                </a:cubicBezTo>
                <a:cubicBezTo>
                  <a:pt x="87" y="90"/>
                  <a:pt x="93" y="87"/>
                  <a:pt x="99" y="84"/>
                </a:cubicBezTo>
                <a:cubicBezTo>
                  <a:pt x="102" y="83"/>
                  <a:pt x="104" y="82"/>
                  <a:pt x="106" y="81"/>
                </a:cubicBezTo>
                <a:cubicBezTo>
                  <a:pt x="111" y="79"/>
                  <a:pt x="115" y="77"/>
                  <a:pt x="120" y="74"/>
                </a:cubicBezTo>
                <a:cubicBezTo>
                  <a:pt x="120" y="74"/>
                  <a:pt x="120" y="74"/>
                  <a:pt x="120" y="74"/>
                </a:cubicBezTo>
                <a:cubicBezTo>
                  <a:pt x="120" y="75"/>
                  <a:pt x="120" y="77"/>
                  <a:pt x="119" y="79"/>
                </a:cubicBezTo>
                <a:cubicBezTo>
                  <a:pt x="117" y="80"/>
                  <a:pt x="114" y="81"/>
                  <a:pt x="112" y="82"/>
                </a:cubicBezTo>
                <a:close/>
                <a:moveTo>
                  <a:pt x="119" y="73"/>
                </a:moveTo>
                <a:cubicBezTo>
                  <a:pt x="116" y="74"/>
                  <a:pt x="113" y="76"/>
                  <a:pt x="110" y="78"/>
                </a:cubicBezTo>
                <a:cubicBezTo>
                  <a:pt x="109" y="78"/>
                  <a:pt x="108" y="79"/>
                  <a:pt x="108" y="79"/>
                </a:cubicBezTo>
                <a:cubicBezTo>
                  <a:pt x="105" y="81"/>
                  <a:pt x="102" y="82"/>
                  <a:pt x="99" y="83"/>
                </a:cubicBezTo>
                <a:cubicBezTo>
                  <a:pt x="85" y="88"/>
                  <a:pt x="71" y="94"/>
                  <a:pt x="57" y="100"/>
                </a:cubicBezTo>
                <a:cubicBezTo>
                  <a:pt x="51" y="102"/>
                  <a:pt x="45" y="105"/>
                  <a:pt x="39" y="108"/>
                </a:cubicBezTo>
                <a:cubicBezTo>
                  <a:pt x="36" y="109"/>
                  <a:pt x="33" y="111"/>
                  <a:pt x="30" y="112"/>
                </a:cubicBezTo>
                <a:cubicBezTo>
                  <a:pt x="29" y="113"/>
                  <a:pt x="24" y="116"/>
                  <a:pt x="27" y="113"/>
                </a:cubicBezTo>
                <a:cubicBezTo>
                  <a:pt x="29" y="112"/>
                  <a:pt x="31" y="111"/>
                  <a:pt x="32" y="110"/>
                </a:cubicBezTo>
                <a:cubicBezTo>
                  <a:pt x="46" y="103"/>
                  <a:pt x="58" y="96"/>
                  <a:pt x="72" y="90"/>
                </a:cubicBezTo>
                <a:cubicBezTo>
                  <a:pt x="75" y="89"/>
                  <a:pt x="77" y="87"/>
                  <a:pt x="80" y="86"/>
                </a:cubicBezTo>
                <a:cubicBezTo>
                  <a:pt x="85" y="84"/>
                  <a:pt x="91" y="81"/>
                  <a:pt x="96" y="79"/>
                </a:cubicBezTo>
                <a:cubicBezTo>
                  <a:pt x="104" y="75"/>
                  <a:pt x="112" y="73"/>
                  <a:pt x="120" y="68"/>
                </a:cubicBezTo>
                <a:cubicBezTo>
                  <a:pt x="120" y="68"/>
                  <a:pt x="120" y="68"/>
                  <a:pt x="120" y="68"/>
                </a:cubicBezTo>
                <a:cubicBezTo>
                  <a:pt x="120" y="70"/>
                  <a:pt x="120" y="72"/>
                  <a:pt x="120" y="74"/>
                </a:cubicBezTo>
                <a:cubicBezTo>
                  <a:pt x="120" y="73"/>
                  <a:pt x="119" y="73"/>
                  <a:pt x="119" y="73"/>
                </a:cubicBezTo>
                <a:close/>
                <a:moveTo>
                  <a:pt x="94" y="79"/>
                </a:moveTo>
                <a:cubicBezTo>
                  <a:pt x="99" y="77"/>
                  <a:pt x="104" y="75"/>
                  <a:pt x="109" y="73"/>
                </a:cubicBezTo>
                <a:cubicBezTo>
                  <a:pt x="108" y="73"/>
                  <a:pt x="108" y="73"/>
                  <a:pt x="108" y="73"/>
                </a:cubicBezTo>
                <a:cubicBezTo>
                  <a:pt x="103" y="75"/>
                  <a:pt x="99" y="77"/>
                  <a:pt x="94" y="79"/>
                </a:cubicBezTo>
                <a:close/>
                <a:moveTo>
                  <a:pt x="120" y="67"/>
                </a:moveTo>
                <a:cubicBezTo>
                  <a:pt x="119" y="67"/>
                  <a:pt x="119" y="67"/>
                  <a:pt x="119" y="67"/>
                </a:cubicBezTo>
                <a:cubicBezTo>
                  <a:pt x="112" y="71"/>
                  <a:pt x="104" y="74"/>
                  <a:pt x="96" y="77"/>
                </a:cubicBezTo>
                <a:cubicBezTo>
                  <a:pt x="90" y="80"/>
                  <a:pt x="83" y="84"/>
                  <a:pt x="76" y="87"/>
                </a:cubicBezTo>
                <a:cubicBezTo>
                  <a:pt x="66" y="91"/>
                  <a:pt x="55" y="95"/>
                  <a:pt x="45" y="100"/>
                </a:cubicBezTo>
                <a:cubicBezTo>
                  <a:pt x="39" y="102"/>
                  <a:pt x="32" y="106"/>
                  <a:pt x="26" y="108"/>
                </a:cubicBezTo>
                <a:cubicBezTo>
                  <a:pt x="25" y="109"/>
                  <a:pt x="23" y="109"/>
                  <a:pt x="23" y="110"/>
                </a:cubicBezTo>
                <a:cubicBezTo>
                  <a:pt x="24" y="109"/>
                  <a:pt x="25" y="108"/>
                  <a:pt x="27" y="107"/>
                </a:cubicBezTo>
                <a:cubicBezTo>
                  <a:pt x="30" y="105"/>
                  <a:pt x="33" y="104"/>
                  <a:pt x="36" y="102"/>
                </a:cubicBezTo>
                <a:cubicBezTo>
                  <a:pt x="49" y="96"/>
                  <a:pt x="61" y="89"/>
                  <a:pt x="74" y="83"/>
                </a:cubicBezTo>
                <a:cubicBezTo>
                  <a:pt x="88" y="77"/>
                  <a:pt x="103" y="71"/>
                  <a:pt x="117" y="65"/>
                </a:cubicBezTo>
                <a:cubicBezTo>
                  <a:pt x="117" y="65"/>
                  <a:pt x="118" y="64"/>
                  <a:pt x="118" y="64"/>
                </a:cubicBezTo>
                <a:cubicBezTo>
                  <a:pt x="118" y="64"/>
                  <a:pt x="119" y="64"/>
                  <a:pt x="119" y="64"/>
                </a:cubicBezTo>
                <a:cubicBezTo>
                  <a:pt x="119" y="65"/>
                  <a:pt x="119" y="66"/>
                  <a:pt x="120" y="67"/>
                </a:cubicBezTo>
                <a:close/>
                <a:moveTo>
                  <a:pt x="87" y="77"/>
                </a:moveTo>
                <a:cubicBezTo>
                  <a:pt x="90" y="76"/>
                  <a:pt x="93" y="74"/>
                  <a:pt x="96" y="73"/>
                </a:cubicBezTo>
                <a:cubicBezTo>
                  <a:pt x="100" y="71"/>
                  <a:pt x="104" y="69"/>
                  <a:pt x="107" y="68"/>
                </a:cubicBezTo>
                <a:cubicBezTo>
                  <a:pt x="109" y="67"/>
                  <a:pt x="111" y="67"/>
                  <a:pt x="113" y="66"/>
                </a:cubicBezTo>
                <a:cubicBezTo>
                  <a:pt x="113" y="66"/>
                  <a:pt x="113" y="66"/>
                  <a:pt x="113" y="66"/>
                </a:cubicBezTo>
                <a:cubicBezTo>
                  <a:pt x="104" y="70"/>
                  <a:pt x="95" y="73"/>
                  <a:pt x="87" y="77"/>
                </a:cubicBezTo>
                <a:close/>
                <a:moveTo>
                  <a:pt x="74" y="82"/>
                </a:moveTo>
                <a:cubicBezTo>
                  <a:pt x="74" y="82"/>
                  <a:pt x="73" y="82"/>
                  <a:pt x="73" y="83"/>
                </a:cubicBezTo>
                <a:cubicBezTo>
                  <a:pt x="60" y="88"/>
                  <a:pt x="46" y="94"/>
                  <a:pt x="33" y="100"/>
                </a:cubicBezTo>
                <a:cubicBezTo>
                  <a:pt x="29" y="102"/>
                  <a:pt x="26" y="103"/>
                  <a:pt x="22" y="105"/>
                </a:cubicBezTo>
                <a:cubicBezTo>
                  <a:pt x="21" y="105"/>
                  <a:pt x="19" y="106"/>
                  <a:pt x="19" y="106"/>
                </a:cubicBezTo>
                <a:cubicBezTo>
                  <a:pt x="20" y="105"/>
                  <a:pt x="21" y="104"/>
                  <a:pt x="23" y="104"/>
                </a:cubicBezTo>
                <a:cubicBezTo>
                  <a:pt x="29" y="100"/>
                  <a:pt x="36" y="96"/>
                  <a:pt x="42" y="93"/>
                </a:cubicBezTo>
                <a:cubicBezTo>
                  <a:pt x="56" y="85"/>
                  <a:pt x="70" y="79"/>
                  <a:pt x="85" y="73"/>
                </a:cubicBezTo>
                <a:cubicBezTo>
                  <a:pt x="91" y="71"/>
                  <a:pt x="98" y="68"/>
                  <a:pt x="104" y="65"/>
                </a:cubicBezTo>
                <a:cubicBezTo>
                  <a:pt x="107" y="64"/>
                  <a:pt x="110" y="63"/>
                  <a:pt x="113" y="61"/>
                </a:cubicBezTo>
                <a:cubicBezTo>
                  <a:pt x="113" y="61"/>
                  <a:pt x="114" y="60"/>
                  <a:pt x="114" y="60"/>
                </a:cubicBezTo>
                <a:cubicBezTo>
                  <a:pt x="115" y="60"/>
                  <a:pt x="117" y="59"/>
                  <a:pt x="118" y="58"/>
                </a:cubicBezTo>
                <a:cubicBezTo>
                  <a:pt x="118" y="58"/>
                  <a:pt x="118" y="58"/>
                  <a:pt x="118" y="58"/>
                </a:cubicBezTo>
                <a:cubicBezTo>
                  <a:pt x="119" y="60"/>
                  <a:pt x="119" y="61"/>
                  <a:pt x="119" y="63"/>
                </a:cubicBezTo>
                <a:cubicBezTo>
                  <a:pt x="104" y="68"/>
                  <a:pt x="89" y="75"/>
                  <a:pt x="74" y="82"/>
                </a:cubicBezTo>
                <a:close/>
                <a:moveTo>
                  <a:pt x="118" y="58"/>
                </a:moveTo>
                <a:cubicBezTo>
                  <a:pt x="118" y="57"/>
                  <a:pt x="118" y="57"/>
                  <a:pt x="118" y="58"/>
                </a:cubicBezTo>
                <a:cubicBezTo>
                  <a:pt x="116" y="58"/>
                  <a:pt x="115" y="59"/>
                  <a:pt x="114" y="60"/>
                </a:cubicBezTo>
                <a:cubicBezTo>
                  <a:pt x="112" y="60"/>
                  <a:pt x="111" y="61"/>
                  <a:pt x="109" y="61"/>
                </a:cubicBezTo>
                <a:cubicBezTo>
                  <a:pt x="96" y="66"/>
                  <a:pt x="83" y="71"/>
                  <a:pt x="70" y="77"/>
                </a:cubicBezTo>
                <a:cubicBezTo>
                  <a:pt x="57" y="84"/>
                  <a:pt x="43" y="89"/>
                  <a:pt x="30" y="95"/>
                </a:cubicBezTo>
                <a:cubicBezTo>
                  <a:pt x="26" y="97"/>
                  <a:pt x="22" y="98"/>
                  <a:pt x="19" y="100"/>
                </a:cubicBezTo>
                <a:cubicBezTo>
                  <a:pt x="18" y="100"/>
                  <a:pt x="15" y="100"/>
                  <a:pt x="15" y="101"/>
                </a:cubicBezTo>
                <a:cubicBezTo>
                  <a:pt x="16" y="100"/>
                  <a:pt x="17" y="99"/>
                  <a:pt x="19" y="98"/>
                </a:cubicBezTo>
                <a:cubicBezTo>
                  <a:pt x="25" y="95"/>
                  <a:pt x="33" y="92"/>
                  <a:pt x="39" y="88"/>
                </a:cubicBezTo>
                <a:cubicBezTo>
                  <a:pt x="54" y="81"/>
                  <a:pt x="70" y="75"/>
                  <a:pt x="85" y="69"/>
                </a:cubicBezTo>
                <a:cubicBezTo>
                  <a:pt x="91" y="67"/>
                  <a:pt x="98" y="64"/>
                  <a:pt x="105" y="62"/>
                </a:cubicBezTo>
                <a:cubicBezTo>
                  <a:pt x="107" y="61"/>
                  <a:pt x="110" y="60"/>
                  <a:pt x="112" y="59"/>
                </a:cubicBezTo>
                <a:cubicBezTo>
                  <a:pt x="113" y="58"/>
                  <a:pt x="114" y="58"/>
                  <a:pt x="115" y="57"/>
                </a:cubicBezTo>
                <a:cubicBezTo>
                  <a:pt x="116" y="57"/>
                  <a:pt x="117" y="56"/>
                  <a:pt x="118" y="56"/>
                </a:cubicBezTo>
                <a:cubicBezTo>
                  <a:pt x="118" y="57"/>
                  <a:pt x="118" y="57"/>
                  <a:pt x="118" y="58"/>
                </a:cubicBezTo>
                <a:close/>
                <a:moveTo>
                  <a:pt x="22" y="111"/>
                </a:moveTo>
                <a:cubicBezTo>
                  <a:pt x="22" y="111"/>
                  <a:pt x="22" y="111"/>
                  <a:pt x="22" y="111"/>
                </a:cubicBezTo>
                <a:cubicBezTo>
                  <a:pt x="30" y="108"/>
                  <a:pt x="38" y="104"/>
                  <a:pt x="45" y="100"/>
                </a:cubicBezTo>
                <a:cubicBezTo>
                  <a:pt x="51" y="98"/>
                  <a:pt x="57" y="96"/>
                  <a:pt x="62" y="93"/>
                </a:cubicBezTo>
                <a:cubicBezTo>
                  <a:pt x="57" y="96"/>
                  <a:pt x="51" y="99"/>
                  <a:pt x="45" y="102"/>
                </a:cubicBezTo>
                <a:cubicBezTo>
                  <a:pt x="39" y="106"/>
                  <a:pt x="31" y="109"/>
                  <a:pt x="25" y="114"/>
                </a:cubicBezTo>
                <a:cubicBezTo>
                  <a:pt x="24" y="113"/>
                  <a:pt x="23" y="112"/>
                  <a:pt x="22" y="111"/>
                </a:cubicBezTo>
                <a:close/>
                <a:moveTo>
                  <a:pt x="35" y="122"/>
                </a:moveTo>
                <a:cubicBezTo>
                  <a:pt x="41" y="120"/>
                  <a:pt x="47" y="116"/>
                  <a:pt x="52" y="114"/>
                </a:cubicBezTo>
                <a:cubicBezTo>
                  <a:pt x="60" y="110"/>
                  <a:pt x="68" y="106"/>
                  <a:pt x="76" y="103"/>
                </a:cubicBezTo>
                <a:cubicBezTo>
                  <a:pt x="70" y="106"/>
                  <a:pt x="65" y="109"/>
                  <a:pt x="60" y="112"/>
                </a:cubicBezTo>
                <a:cubicBezTo>
                  <a:pt x="57" y="113"/>
                  <a:pt x="54" y="115"/>
                  <a:pt x="52" y="117"/>
                </a:cubicBezTo>
                <a:cubicBezTo>
                  <a:pt x="49" y="120"/>
                  <a:pt x="45" y="121"/>
                  <a:pt x="41" y="123"/>
                </a:cubicBezTo>
                <a:cubicBezTo>
                  <a:pt x="41" y="123"/>
                  <a:pt x="41" y="123"/>
                  <a:pt x="41" y="123"/>
                </a:cubicBezTo>
                <a:cubicBezTo>
                  <a:pt x="41" y="123"/>
                  <a:pt x="41" y="123"/>
                  <a:pt x="41" y="123"/>
                </a:cubicBezTo>
                <a:cubicBezTo>
                  <a:pt x="39" y="123"/>
                  <a:pt x="37" y="122"/>
                  <a:pt x="35" y="122"/>
                </a:cubicBezTo>
                <a:close/>
                <a:moveTo>
                  <a:pt x="43" y="124"/>
                </a:moveTo>
                <a:cubicBezTo>
                  <a:pt x="51" y="121"/>
                  <a:pt x="58" y="117"/>
                  <a:pt x="65" y="114"/>
                </a:cubicBezTo>
                <a:cubicBezTo>
                  <a:pt x="71" y="111"/>
                  <a:pt x="77" y="109"/>
                  <a:pt x="83" y="106"/>
                </a:cubicBezTo>
                <a:cubicBezTo>
                  <a:pt x="78" y="109"/>
                  <a:pt x="74" y="112"/>
                  <a:pt x="69" y="114"/>
                </a:cubicBezTo>
                <a:cubicBezTo>
                  <a:pt x="66" y="116"/>
                  <a:pt x="64" y="118"/>
                  <a:pt x="61" y="120"/>
                </a:cubicBezTo>
                <a:cubicBezTo>
                  <a:pt x="60" y="121"/>
                  <a:pt x="58" y="121"/>
                  <a:pt x="57" y="122"/>
                </a:cubicBezTo>
                <a:cubicBezTo>
                  <a:pt x="52" y="123"/>
                  <a:pt x="48" y="124"/>
                  <a:pt x="43" y="124"/>
                </a:cubicBezTo>
                <a:close/>
                <a:moveTo>
                  <a:pt x="116" y="97"/>
                </a:moveTo>
                <a:cubicBezTo>
                  <a:pt x="115" y="99"/>
                  <a:pt x="115" y="100"/>
                  <a:pt x="114" y="101"/>
                </a:cubicBezTo>
                <a:cubicBezTo>
                  <a:pt x="112" y="102"/>
                  <a:pt x="110" y="103"/>
                  <a:pt x="108" y="104"/>
                </a:cubicBezTo>
                <a:cubicBezTo>
                  <a:pt x="101" y="108"/>
                  <a:pt x="93" y="111"/>
                  <a:pt x="86" y="115"/>
                </a:cubicBezTo>
                <a:cubicBezTo>
                  <a:pt x="82" y="117"/>
                  <a:pt x="78" y="119"/>
                  <a:pt x="73" y="121"/>
                </a:cubicBezTo>
                <a:cubicBezTo>
                  <a:pt x="69" y="124"/>
                  <a:pt x="75" y="120"/>
                  <a:pt x="76" y="120"/>
                </a:cubicBezTo>
                <a:cubicBezTo>
                  <a:pt x="78" y="119"/>
                  <a:pt x="80" y="117"/>
                  <a:pt x="81" y="116"/>
                </a:cubicBezTo>
                <a:cubicBezTo>
                  <a:pt x="87" y="113"/>
                  <a:pt x="93" y="110"/>
                  <a:pt x="98" y="107"/>
                </a:cubicBezTo>
                <a:cubicBezTo>
                  <a:pt x="104" y="104"/>
                  <a:pt x="110" y="101"/>
                  <a:pt x="116" y="97"/>
                </a:cubicBezTo>
                <a:close/>
                <a:moveTo>
                  <a:pt x="109" y="112"/>
                </a:moveTo>
                <a:cubicBezTo>
                  <a:pt x="109" y="112"/>
                  <a:pt x="109" y="112"/>
                  <a:pt x="109" y="112"/>
                </a:cubicBezTo>
                <a:cubicBezTo>
                  <a:pt x="104" y="114"/>
                  <a:pt x="99" y="117"/>
                  <a:pt x="95" y="120"/>
                </a:cubicBezTo>
                <a:cubicBezTo>
                  <a:pt x="93" y="122"/>
                  <a:pt x="90" y="123"/>
                  <a:pt x="88" y="124"/>
                </a:cubicBezTo>
                <a:cubicBezTo>
                  <a:pt x="87" y="125"/>
                  <a:pt x="85" y="126"/>
                  <a:pt x="84" y="126"/>
                </a:cubicBezTo>
                <a:cubicBezTo>
                  <a:pt x="84" y="126"/>
                  <a:pt x="84" y="126"/>
                  <a:pt x="84" y="126"/>
                </a:cubicBezTo>
                <a:cubicBezTo>
                  <a:pt x="84" y="126"/>
                  <a:pt x="83" y="126"/>
                  <a:pt x="83" y="126"/>
                </a:cubicBezTo>
                <a:cubicBezTo>
                  <a:pt x="84" y="126"/>
                  <a:pt x="87" y="124"/>
                  <a:pt x="87" y="124"/>
                </a:cubicBezTo>
                <a:cubicBezTo>
                  <a:pt x="95" y="118"/>
                  <a:pt x="104" y="113"/>
                  <a:pt x="112" y="107"/>
                </a:cubicBezTo>
                <a:cubicBezTo>
                  <a:pt x="111" y="109"/>
                  <a:pt x="110" y="110"/>
                  <a:pt x="109" y="112"/>
                </a:cubicBezTo>
                <a:close/>
                <a:moveTo>
                  <a:pt x="78" y="125"/>
                </a:moveTo>
                <a:cubicBezTo>
                  <a:pt x="83" y="124"/>
                  <a:pt x="87" y="121"/>
                  <a:pt x="92" y="119"/>
                </a:cubicBezTo>
                <a:cubicBezTo>
                  <a:pt x="96" y="116"/>
                  <a:pt x="100" y="114"/>
                  <a:pt x="105" y="112"/>
                </a:cubicBezTo>
                <a:cubicBezTo>
                  <a:pt x="102" y="113"/>
                  <a:pt x="100" y="115"/>
                  <a:pt x="97" y="117"/>
                </a:cubicBezTo>
                <a:cubicBezTo>
                  <a:pt x="92" y="120"/>
                  <a:pt x="87" y="122"/>
                  <a:pt x="83" y="126"/>
                </a:cubicBezTo>
                <a:cubicBezTo>
                  <a:pt x="81" y="126"/>
                  <a:pt x="79" y="126"/>
                  <a:pt x="78" y="125"/>
                </a:cubicBezTo>
                <a:close/>
                <a:moveTo>
                  <a:pt x="71" y="123"/>
                </a:moveTo>
                <a:cubicBezTo>
                  <a:pt x="82" y="118"/>
                  <a:pt x="92" y="113"/>
                  <a:pt x="103" y="108"/>
                </a:cubicBezTo>
                <a:cubicBezTo>
                  <a:pt x="101" y="109"/>
                  <a:pt x="99" y="110"/>
                  <a:pt x="98" y="111"/>
                </a:cubicBezTo>
                <a:cubicBezTo>
                  <a:pt x="90" y="116"/>
                  <a:pt x="83" y="120"/>
                  <a:pt x="76" y="125"/>
                </a:cubicBezTo>
                <a:cubicBezTo>
                  <a:pt x="74" y="124"/>
                  <a:pt x="73" y="124"/>
                  <a:pt x="71" y="123"/>
                </a:cubicBezTo>
                <a:close/>
                <a:moveTo>
                  <a:pt x="112" y="106"/>
                </a:moveTo>
                <a:cubicBezTo>
                  <a:pt x="105" y="112"/>
                  <a:pt x="96" y="115"/>
                  <a:pt x="89" y="120"/>
                </a:cubicBezTo>
                <a:cubicBezTo>
                  <a:pt x="85" y="121"/>
                  <a:pt x="79" y="124"/>
                  <a:pt x="78" y="125"/>
                </a:cubicBezTo>
                <a:cubicBezTo>
                  <a:pt x="82" y="122"/>
                  <a:pt x="87" y="119"/>
                  <a:pt x="92" y="116"/>
                </a:cubicBezTo>
                <a:cubicBezTo>
                  <a:pt x="96" y="113"/>
                  <a:pt x="100" y="111"/>
                  <a:pt x="104" y="108"/>
                </a:cubicBezTo>
                <a:cubicBezTo>
                  <a:pt x="106" y="107"/>
                  <a:pt x="107" y="106"/>
                  <a:pt x="109" y="105"/>
                </a:cubicBezTo>
                <a:cubicBezTo>
                  <a:pt x="109" y="105"/>
                  <a:pt x="110" y="105"/>
                  <a:pt x="110" y="104"/>
                </a:cubicBezTo>
                <a:cubicBezTo>
                  <a:pt x="111" y="104"/>
                  <a:pt x="113" y="103"/>
                  <a:pt x="114" y="102"/>
                </a:cubicBezTo>
                <a:cubicBezTo>
                  <a:pt x="113" y="104"/>
                  <a:pt x="113" y="105"/>
                  <a:pt x="112" y="106"/>
                </a:cubicBezTo>
                <a:cubicBezTo>
                  <a:pt x="112" y="106"/>
                  <a:pt x="112" y="106"/>
                  <a:pt x="112" y="106"/>
                </a:cubicBezTo>
                <a:close/>
                <a:moveTo>
                  <a:pt x="70" y="123"/>
                </a:moveTo>
                <a:cubicBezTo>
                  <a:pt x="69" y="122"/>
                  <a:pt x="68" y="122"/>
                  <a:pt x="67" y="121"/>
                </a:cubicBezTo>
                <a:cubicBezTo>
                  <a:pt x="73" y="118"/>
                  <a:pt x="79" y="116"/>
                  <a:pt x="85" y="113"/>
                </a:cubicBezTo>
                <a:cubicBezTo>
                  <a:pt x="80" y="116"/>
                  <a:pt x="75" y="119"/>
                  <a:pt x="70" y="123"/>
                </a:cubicBezTo>
                <a:close/>
                <a:moveTo>
                  <a:pt x="85" y="126"/>
                </a:moveTo>
                <a:cubicBezTo>
                  <a:pt x="92" y="123"/>
                  <a:pt x="97" y="119"/>
                  <a:pt x="103" y="116"/>
                </a:cubicBezTo>
                <a:cubicBezTo>
                  <a:pt x="104" y="115"/>
                  <a:pt x="105" y="115"/>
                  <a:pt x="106" y="114"/>
                </a:cubicBezTo>
                <a:cubicBezTo>
                  <a:pt x="107" y="113"/>
                  <a:pt x="108" y="113"/>
                  <a:pt x="107" y="114"/>
                </a:cubicBezTo>
                <a:cubicBezTo>
                  <a:pt x="106" y="115"/>
                  <a:pt x="105" y="116"/>
                  <a:pt x="103" y="117"/>
                </a:cubicBezTo>
                <a:cubicBezTo>
                  <a:pt x="100" y="120"/>
                  <a:pt x="97" y="122"/>
                  <a:pt x="94" y="124"/>
                </a:cubicBezTo>
                <a:cubicBezTo>
                  <a:pt x="94" y="124"/>
                  <a:pt x="93" y="125"/>
                  <a:pt x="94" y="125"/>
                </a:cubicBezTo>
                <a:cubicBezTo>
                  <a:pt x="91" y="126"/>
                  <a:pt x="88" y="126"/>
                  <a:pt x="85" y="126"/>
                </a:cubicBezTo>
                <a:close/>
                <a:moveTo>
                  <a:pt x="96" y="124"/>
                </a:moveTo>
                <a:cubicBezTo>
                  <a:pt x="98" y="122"/>
                  <a:pt x="101" y="121"/>
                  <a:pt x="103" y="119"/>
                </a:cubicBezTo>
                <a:cubicBezTo>
                  <a:pt x="102" y="120"/>
                  <a:pt x="101" y="120"/>
                  <a:pt x="100" y="121"/>
                </a:cubicBezTo>
                <a:cubicBezTo>
                  <a:pt x="99" y="122"/>
                  <a:pt x="97" y="123"/>
                  <a:pt x="96" y="124"/>
                </a:cubicBezTo>
                <a:close/>
                <a:moveTo>
                  <a:pt x="116" y="97"/>
                </a:moveTo>
                <a:cubicBezTo>
                  <a:pt x="116" y="97"/>
                  <a:pt x="116" y="97"/>
                  <a:pt x="116" y="97"/>
                </a:cubicBezTo>
                <a:cubicBezTo>
                  <a:pt x="115" y="97"/>
                  <a:pt x="115" y="97"/>
                  <a:pt x="114" y="97"/>
                </a:cubicBezTo>
                <a:cubicBezTo>
                  <a:pt x="114" y="97"/>
                  <a:pt x="114" y="98"/>
                  <a:pt x="114" y="98"/>
                </a:cubicBezTo>
                <a:cubicBezTo>
                  <a:pt x="107" y="101"/>
                  <a:pt x="100" y="104"/>
                  <a:pt x="94" y="108"/>
                </a:cubicBezTo>
                <a:cubicBezTo>
                  <a:pt x="84" y="112"/>
                  <a:pt x="75" y="117"/>
                  <a:pt x="66" y="120"/>
                </a:cubicBezTo>
                <a:cubicBezTo>
                  <a:pt x="66" y="120"/>
                  <a:pt x="65" y="120"/>
                  <a:pt x="65" y="120"/>
                </a:cubicBezTo>
                <a:cubicBezTo>
                  <a:pt x="64" y="120"/>
                  <a:pt x="64" y="120"/>
                  <a:pt x="63" y="120"/>
                </a:cubicBezTo>
                <a:cubicBezTo>
                  <a:pt x="63" y="120"/>
                  <a:pt x="63" y="120"/>
                  <a:pt x="63" y="120"/>
                </a:cubicBezTo>
                <a:cubicBezTo>
                  <a:pt x="63" y="120"/>
                  <a:pt x="62" y="121"/>
                  <a:pt x="62" y="121"/>
                </a:cubicBezTo>
                <a:cubicBezTo>
                  <a:pt x="62" y="121"/>
                  <a:pt x="62" y="121"/>
                  <a:pt x="62" y="121"/>
                </a:cubicBezTo>
                <a:cubicBezTo>
                  <a:pt x="61" y="121"/>
                  <a:pt x="60" y="122"/>
                  <a:pt x="60" y="122"/>
                </a:cubicBezTo>
                <a:cubicBezTo>
                  <a:pt x="60" y="122"/>
                  <a:pt x="60" y="122"/>
                  <a:pt x="60" y="121"/>
                </a:cubicBezTo>
                <a:cubicBezTo>
                  <a:pt x="60" y="121"/>
                  <a:pt x="60" y="121"/>
                  <a:pt x="60" y="121"/>
                </a:cubicBezTo>
                <a:cubicBezTo>
                  <a:pt x="63" y="120"/>
                  <a:pt x="65" y="118"/>
                  <a:pt x="68" y="117"/>
                </a:cubicBezTo>
                <a:cubicBezTo>
                  <a:pt x="72" y="115"/>
                  <a:pt x="76" y="113"/>
                  <a:pt x="80" y="111"/>
                </a:cubicBezTo>
                <a:cubicBezTo>
                  <a:pt x="85" y="109"/>
                  <a:pt x="89" y="106"/>
                  <a:pt x="94" y="104"/>
                </a:cubicBezTo>
                <a:cubicBezTo>
                  <a:pt x="101" y="99"/>
                  <a:pt x="109" y="95"/>
                  <a:pt x="117" y="92"/>
                </a:cubicBezTo>
                <a:cubicBezTo>
                  <a:pt x="117" y="92"/>
                  <a:pt x="117" y="93"/>
                  <a:pt x="117" y="93"/>
                </a:cubicBezTo>
                <a:cubicBezTo>
                  <a:pt x="117" y="95"/>
                  <a:pt x="116" y="96"/>
                  <a:pt x="116" y="97"/>
                </a:cubicBezTo>
                <a:close/>
                <a:moveTo>
                  <a:pt x="116" y="49"/>
                </a:moveTo>
                <a:cubicBezTo>
                  <a:pt x="107" y="54"/>
                  <a:pt x="97" y="57"/>
                  <a:pt x="87" y="61"/>
                </a:cubicBezTo>
                <a:cubicBezTo>
                  <a:pt x="85" y="62"/>
                  <a:pt x="82" y="63"/>
                  <a:pt x="80" y="64"/>
                </a:cubicBezTo>
                <a:cubicBezTo>
                  <a:pt x="77" y="65"/>
                  <a:pt x="74" y="66"/>
                  <a:pt x="71" y="67"/>
                </a:cubicBezTo>
                <a:cubicBezTo>
                  <a:pt x="57" y="72"/>
                  <a:pt x="44" y="78"/>
                  <a:pt x="31" y="83"/>
                </a:cubicBezTo>
                <a:cubicBezTo>
                  <a:pt x="25" y="86"/>
                  <a:pt x="18" y="89"/>
                  <a:pt x="12" y="92"/>
                </a:cubicBezTo>
                <a:cubicBezTo>
                  <a:pt x="19" y="88"/>
                  <a:pt x="26" y="85"/>
                  <a:pt x="33" y="82"/>
                </a:cubicBezTo>
                <a:cubicBezTo>
                  <a:pt x="41" y="79"/>
                  <a:pt x="47" y="75"/>
                  <a:pt x="55" y="72"/>
                </a:cubicBezTo>
                <a:cubicBezTo>
                  <a:pt x="62" y="69"/>
                  <a:pt x="70" y="66"/>
                  <a:pt x="78" y="62"/>
                </a:cubicBezTo>
                <a:cubicBezTo>
                  <a:pt x="86" y="59"/>
                  <a:pt x="93" y="56"/>
                  <a:pt x="101" y="52"/>
                </a:cubicBezTo>
                <a:cubicBezTo>
                  <a:pt x="102" y="51"/>
                  <a:pt x="102" y="51"/>
                  <a:pt x="103" y="50"/>
                </a:cubicBezTo>
                <a:cubicBezTo>
                  <a:pt x="107" y="49"/>
                  <a:pt x="111" y="48"/>
                  <a:pt x="114" y="45"/>
                </a:cubicBezTo>
                <a:cubicBezTo>
                  <a:pt x="114" y="46"/>
                  <a:pt x="115" y="48"/>
                  <a:pt x="116" y="49"/>
                </a:cubicBezTo>
                <a:close/>
                <a:moveTo>
                  <a:pt x="109" y="37"/>
                </a:moveTo>
                <a:cubicBezTo>
                  <a:pt x="81" y="49"/>
                  <a:pt x="53" y="62"/>
                  <a:pt x="26" y="74"/>
                </a:cubicBezTo>
                <a:cubicBezTo>
                  <a:pt x="19" y="77"/>
                  <a:pt x="14" y="81"/>
                  <a:pt x="7" y="83"/>
                </a:cubicBezTo>
                <a:cubicBezTo>
                  <a:pt x="7" y="83"/>
                  <a:pt x="7" y="83"/>
                  <a:pt x="7" y="83"/>
                </a:cubicBezTo>
                <a:cubicBezTo>
                  <a:pt x="8" y="82"/>
                  <a:pt x="9" y="81"/>
                  <a:pt x="10" y="80"/>
                </a:cubicBezTo>
                <a:cubicBezTo>
                  <a:pt x="12" y="79"/>
                  <a:pt x="13" y="78"/>
                  <a:pt x="15" y="78"/>
                </a:cubicBezTo>
                <a:cubicBezTo>
                  <a:pt x="18" y="76"/>
                  <a:pt x="21" y="74"/>
                  <a:pt x="25" y="72"/>
                </a:cubicBezTo>
                <a:cubicBezTo>
                  <a:pt x="39" y="65"/>
                  <a:pt x="53" y="59"/>
                  <a:pt x="67" y="52"/>
                </a:cubicBezTo>
                <a:cubicBezTo>
                  <a:pt x="67" y="52"/>
                  <a:pt x="68" y="51"/>
                  <a:pt x="69" y="51"/>
                </a:cubicBezTo>
                <a:cubicBezTo>
                  <a:pt x="77" y="48"/>
                  <a:pt x="86" y="44"/>
                  <a:pt x="94" y="41"/>
                </a:cubicBezTo>
                <a:cubicBezTo>
                  <a:pt x="95" y="40"/>
                  <a:pt x="97" y="40"/>
                  <a:pt x="98" y="39"/>
                </a:cubicBezTo>
                <a:cubicBezTo>
                  <a:pt x="99" y="39"/>
                  <a:pt x="100" y="38"/>
                  <a:pt x="101" y="38"/>
                </a:cubicBezTo>
                <a:cubicBezTo>
                  <a:pt x="102" y="38"/>
                  <a:pt x="102" y="37"/>
                  <a:pt x="102" y="37"/>
                </a:cubicBezTo>
                <a:cubicBezTo>
                  <a:pt x="104" y="36"/>
                  <a:pt x="105" y="36"/>
                  <a:pt x="107" y="35"/>
                </a:cubicBezTo>
                <a:cubicBezTo>
                  <a:pt x="108" y="36"/>
                  <a:pt x="108" y="37"/>
                  <a:pt x="109" y="37"/>
                </a:cubicBezTo>
                <a:close/>
                <a:moveTo>
                  <a:pt x="103" y="32"/>
                </a:moveTo>
                <a:cubicBezTo>
                  <a:pt x="100" y="33"/>
                  <a:pt x="96" y="35"/>
                  <a:pt x="93" y="36"/>
                </a:cubicBezTo>
                <a:cubicBezTo>
                  <a:pt x="91" y="37"/>
                  <a:pt x="90" y="37"/>
                  <a:pt x="89" y="38"/>
                </a:cubicBezTo>
                <a:cubicBezTo>
                  <a:pt x="84" y="40"/>
                  <a:pt x="78" y="42"/>
                  <a:pt x="73" y="44"/>
                </a:cubicBezTo>
                <a:cubicBezTo>
                  <a:pt x="61" y="49"/>
                  <a:pt x="49" y="54"/>
                  <a:pt x="37" y="59"/>
                </a:cubicBezTo>
                <a:cubicBezTo>
                  <a:pt x="32" y="61"/>
                  <a:pt x="27" y="63"/>
                  <a:pt x="23" y="65"/>
                </a:cubicBezTo>
                <a:cubicBezTo>
                  <a:pt x="18" y="68"/>
                  <a:pt x="13" y="71"/>
                  <a:pt x="7" y="73"/>
                </a:cubicBezTo>
                <a:cubicBezTo>
                  <a:pt x="3" y="75"/>
                  <a:pt x="10" y="72"/>
                  <a:pt x="11" y="71"/>
                </a:cubicBezTo>
                <a:cubicBezTo>
                  <a:pt x="13" y="70"/>
                  <a:pt x="15" y="68"/>
                  <a:pt x="18" y="67"/>
                </a:cubicBezTo>
                <a:cubicBezTo>
                  <a:pt x="23" y="64"/>
                  <a:pt x="29" y="60"/>
                  <a:pt x="34" y="57"/>
                </a:cubicBezTo>
                <a:cubicBezTo>
                  <a:pt x="45" y="52"/>
                  <a:pt x="56" y="47"/>
                  <a:pt x="68" y="42"/>
                </a:cubicBezTo>
                <a:cubicBezTo>
                  <a:pt x="73" y="39"/>
                  <a:pt x="79" y="37"/>
                  <a:pt x="85" y="34"/>
                </a:cubicBezTo>
                <a:cubicBezTo>
                  <a:pt x="89" y="33"/>
                  <a:pt x="94" y="31"/>
                  <a:pt x="98" y="28"/>
                </a:cubicBezTo>
                <a:cubicBezTo>
                  <a:pt x="99" y="29"/>
                  <a:pt x="99" y="29"/>
                  <a:pt x="100" y="30"/>
                </a:cubicBezTo>
                <a:cubicBezTo>
                  <a:pt x="101" y="30"/>
                  <a:pt x="102" y="31"/>
                  <a:pt x="103" y="32"/>
                </a:cubicBezTo>
                <a:close/>
                <a:moveTo>
                  <a:pt x="74" y="21"/>
                </a:moveTo>
                <a:cubicBezTo>
                  <a:pt x="73" y="21"/>
                  <a:pt x="71" y="22"/>
                  <a:pt x="70" y="22"/>
                </a:cubicBezTo>
                <a:cubicBezTo>
                  <a:pt x="70" y="22"/>
                  <a:pt x="70" y="21"/>
                  <a:pt x="70" y="20"/>
                </a:cubicBezTo>
                <a:cubicBezTo>
                  <a:pt x="72" y="20"/>
                  <a:pt x="73" y="21"/>
                  <a:pt x="74" y="21"/>
                </a:cubicBezTo>
                <a:close/>
                <a:moveTo>
                  <a:pt x="66" y="20"/>
                </a:moveTo>
                <a:cubicBezTo>
                  <a:pt x="66" y="20"/>
                  <a:pt x="66" y="20"/>
                  <a:pt x="66" y="21"/>
                </a:cubicBezTo>
                <a:cubicBezTo>
                  <a:pt x="48" y="28"/>
                  <a:pt x="30" y="38"/>
                  <a:pt x="14" y="48"/>
                </a:cubicBezTo>
                <a:cubicBezTo>
                  <a:pt x="13" y="48"/>
                  <a:pt x="12" y="49"/>
                  <a:pt x="11" y="50"/>
                </a:cubicBezTo>
                <a:cubicBezTo>
                  <a:pt x="11" y="50"/>
                  <a:pt x="11" y="50"/>
                  <a:pt x="11" y="49"/>
                </a:cubicBezTo>
                <a:cubicBezTo>
                  <a:pt x="11" y="49"/>
                  <a:pt x="11" y="49"/>
                  <a:pt x="12" y="49"/>
                </a:cubicBezTo>
                <a:cubicBezTo>
                  <a:pt x="14" y="47"/>
                  <a:pt x="16" y="46"/>
                  <a:pt x="19" y="44"/>
                </a:cubicBezTo>
                <a:cubicBezTo>
                  <a:pt x="23" y="42"/>
                  <a:pt x="27" y="39"/>
                  <a:pt x="32" y="36"/>
                </a:cubicBezTo>
                <a:cubicBezTo>
                  <a:pt x="42" y="31"/>
                  <a:pt x="52" y="26"/>
                  <a:pt x="62" y="20"/>
                </a:cubicBezTo>
                <a:cubicBezTo>
                  <a:pt x="64" y="20"/>
                  <a:pt x="65" y="20"/>
                  <a:pt x="66" y="20"/>
                </a:cubicBezTo>
                <a:close/>
                <a:moveTo>
                  <a:pt x="38" y="25"/>
                </a:moveTo>
                <a:cubicBezTo>
                  <a:pt x="41" y="24"/>
                  <a:pt x="44" y="23"/>
                  <a:pt x="47" y="22"/>
                </a:cubicBezTo>
                <a:cubicBezTo>
                  <a:pt x="45" y="23"/>
                  <a:pt x="42" y="25"/>
                  <a:pt x="40" y="26"/>
                </a:cubicBezTo>
                <a:cubicBezTo>
                  <a:pt x="33" y="29"/>
                  <a:pt x="27" y="33"/>
                  <a:pt x="20" y="36"/>
                </a:cubicBezTo>
                <a:cubicBezTo>
                  <a:pt x="25" y="32"/>
                  <a:pt x="31" y="28"/>
                  <a:pt x="38" y="25"/>
                </a:cubicBezTo>
                <a:close/>
                <a:moveTo>
                  <a:pt x="19" y="37"/>
                </a:moveTo>
                <a:cubicBezTo>
                  <a:pt x="19" y="38"/>
                  <a:pt x="20" y="38"/>
                  <a:pt x="20" y="38"/>
                </a:cubicBezTo>
                <a:cubicBezTo>
                  <a:pt x="26" y="34"/>
                  <a:pt x="33" y="30"/>
                  <a:pt x="40" y="27"/>
                </a:cubicBezTo>
                <a:cubicBezTo>
                  <a:pt x="43" y="25"/>
                  <a:pt x="46" y="23"/>
                  <a:pt x="50" y="22"/>
                </a:cubicBezTo>
                <a:cubicBezTo>
                  <a:pt x="51" y="22"/>
                  <a:pt x="51" y="22"/>
                  <a:pt x="52" y="21"/>
                </a:cubicBezTo>
                <a:cubicBezTo>
                  <a:pt x="52" y="21"/>
                  <a:pt x="53" y="21"/>
                  <a:pt x="53" y="21"/>
                </a:cubicBezTo>
                <a:cubicBezTo>
                  <a:pt x="51" y="22"/>
                  <a:pt x="49" y="23"/>
                  <a:pt x="47" y="24"/>
                </a:cubicBezTo>
                <a:cubicBezTo>
                  <a:pt x="37" y="29"/>
                  <a:pt x="26" y="34"/>
                  <a:pt x="17" y="40"/>
                </a:cubicBezTo>
                <a:cubicBezTo>
                  <a:pt x="18" y="39"/>
                  <a:pt x="18" y="38"/>
                  <a:pt x="19" y="37"/>
                </a:cubicBezTo>
                <a:close/>
                <a:moveTo>
                  <a:pt x="8" y="85"/>
                </a:moveTo>
                <a:cubicBezTo>
                  <a:pt x="19" y="79"/>
                  <a:pt x="32" y="76"/>
                  <a:pt x="43" y="71"/>
                </a:cubicBezTo>
                <a:cubicBezTo>
                  <a:pt x="49" y="68"/>
                  <a:pt x="54" y="66"/>
                  <a:pt x="60" y="63"/>
                </a:cubicBezTo>
                <a:cubicBezTo>
                  <a:pt x="47" y="70"/>
                  <a:pt x="34" y="77"/>
                  <a:pt x="20" y="83"/>
                </a:cubicBezTo>
                <a:cubicBezTo>
                  <a:pt x="19" y="84"/>
                  <a:pt x="18" y="84"/>
                  <a:pt x="18" y="85"/>
                </a:cubicBezTo>
                <a:cubicBezTo>
                  <a:pt x="15" y="86"/>
                  <a:pt x="12" y="88"/>
                  <a:pt x="9" y="90"/>
                </a:cubicBezTo>
                <a:cubicBezTo>
                  <a:pt x="8" y="88"/>
                  <a:pt x="8" y="87"/>
                  <a:pt x="8"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86"/>
          <p:cNvSpPr>
            <a:spLocks noEditPoints="1"/>
          </p:cNvSpPr>
          <p:nvPr/>
        </p:nvSpPr>
        <p:spPr bwMode="auto">
          <a:xfrm>
            <a:off x="3806825" y="3111500"/>
            <a:ext cx="468313" cy="500063"/>
          </a:xfrm>
          <a:custGeom>
            <a:avLst/>
            <a:gdLst>
              <a:gd name="T0" fmla="*/ 67 w 125"/>
              <a:gd name="T1" fmla="*/ 127 h 133"/>
              <a:gd name="T2" fmla="*/ 12 w 125"/>
              <a:gd name="T3" fmla="*/ 41 h 133"/>
              <a:gd name="T4" fmla="*/ 38 w 125"/>
              <a:gd name="T5" fmla="*/ 92 h 133"/>
              <a:gd name="T6" fmla="*/ 15 w 125"/>
              <a:gd name="T7" fmla="*/ 101 h 133"/>
              <a:gd name="T8" fmla="*/ 10 w 125"/>
              <a:gd name="T9" fmla="*/ 93 h 133"/>
              <a:gd name="T10" fmla="*/ 10 w 125"/>
              <a:gd name="T11" fmla="*/ 93 h 133"/>
              <a:gd name="T12" fmla="*/ 10 w 125"/>
              <a:gd name="T13" fmla="*/ 93 h 133"/>
              <a:gd name="T14" fmla="*/ 60 w 125"/>
              <a:gd name="T15" fmla="*/ 20 h 133"/>
              <a:gd name="T16" fmla="*/ 51 w 125"/>
              <a:gd name="T17" fmla="*/ 28 h 133"/>
              <a:gd name="T18" fmla="*/ 75 w 125"/>
              <a:gd name="T19" fmla="*/ 21 h 133"/>
              <a:gd name="T20" fmla="*/ 85 w 125"/>
              <a:gd name="T21" fmla="*/ 28 h 133"/>
              <a:gd name="T22" fmla="*/ 81 w 125"/>
              <a:gd name="T23" fmla="*/ 35 h 133"/>
              <a:gd name="T24" fmla="*/ 58 w 125"/>
              <a:gd name="T25" fmla="*/ 31 h 133"/>
              <a:gd name="T26" fmla="*/ 39 w 125"/>
              <a:gd name="T27" fmla="*/ 42 h 133"/>
              <a:gd name="T28" fmla="*/ 69 w 125"/>
              <a:gd name="T29" fmla="*/ 30 h 133"/>
              <a:gd name="T30" fmla="*/ 69 w 125"/>
              <a:gd name="T31" fmla="*/ 24 h 133"/>
              <a:gd name="T32" fmla="*/ 55 w 125"/>
              <a:gd name="T33" fmla="*/ 30 h 133"/>
              <a:gd name="T34" fmla="*/ 18 w 125"/>
              <a:gd name="T35" fmla="*/ 47 h 133"/>
              <a:gd name="T36" fmla="*/ 7 w 125"/>
              <a:gd name="T37" fmla="*/ 59 h 133"/>
              <a:gd name="T38" fmla="*/ 6 w 125"/>
              <a:gd name="T39" fmla="*/ 65 h 133"/>
              <a:gd name="T40" fmla="*/ 24 w 125"/>
              <a:gd name="T41" fmla="*/ 60 h 133"/>
              <a:gd name="T42" fmla="*/ 92 w 125"/>
              <a:gd name="T43" fmla="*/ 41 h 133"/>
              <a:gd name="T44" fmla="*/ 29 w 125"/>
              <a:gd name="T45" fmla="*/ 65 h 133"/>
              <a:gd name="T46" fmla="*/ 55 w 125"/>
              <a:gd name="T47" fmla="*/ 57 h 133"/>
              <a:gd name="T48" fmla="*/ 111 w 125"/>
              <a:gd name="T49" fmla="*/ 40 h 133"/>
              <a:gd name="T50" fmla="*/ 101 w 125"/>
              <a:gd name="T51" fmla="*/ 45 h 133"/>
              <a:gd name="T52" fmla="*/ 54 w 125"/>
              <a:gd name="T53" fmla="*/ 70 h 133"/>
              <a:gd name="T54" fmla="*/ 115 w 125"/>
              <a:gd name="T55" fmla="*/ 51 h 133"/>
              <a:gd name="T56" fmla="*/ 67 w 125"/>
              <a:gd name="T57" fmla="*/ 75 h 133"/>
              <a:gd name="T58" fmla="*/ 66 w 125"/>
              <a:gd name="T59" fmla="*/ 117 h 133"/>
              <a:gd name="T60" fmla="*/ 108 w 125"/>
              <a:gd name="T61" fmla="*/ 94 h 133"/>
              <a:gd name="T62" fmla="*/ 79 w 125"/>
              <a:gd name="T63" fmla="*/ 107 h 133"/>
              <a:gd name="T64" fmla="*/ 118 w 125"/>
              <a:gd name="T65" fmla="*/ 89 h 133"/>
              <a:gd name="T66" fmla="*/ 78 w 125"/>
              <a:gd name="T67" fmla="*/ 98 h 133"/>
              <a:gd name="T68" fmla="*/ 33 w 125"/>
              <a:gd name="T69" fmla="*/ 121 h 133"/>
              <a:gd name="T70" fmla="*/ 26 w 125"/>
              <a:gd name="T71" fmla="*/ 115 h 133"/>
              <a:gd name="T72" fmla="*/ 102 w 125"/>
              <a:gd name="T73" fmla="*/ 87 h 133"/>
              <a:gd name="T74" fmla="*/ 81 w 125"/>
              <a:gd name="T75" fmla="*/ 92 h 133"/>
              <a:gd name="T76" fmla="*/ 99 w 125"/>
              <a:gd name="T77" fmla="*/ 83 h 133"/>
              <a:gd name="T78" fmla="*/ 119 w 125"/>
              <a:gd name="T79" fmla="*/ 68 h 133"/>
              <a:gd name="T80" fmla="*/ 76 w 125"/>
              <a:gd name="T81" fmla="*/ 87 h 133"/>
              <a:gd name="T82" fmla="*/ 119 w 125"/>
              <a:gd name="T83" fmla="*/ 67 h 133"/>
              <a:gd name="T84" fmla="*/ 22 w 125"/>
              <a:gd name="T85" fmla="*/ 105 h 133"/>
              <a:gd name="T86" fmla="*/ 119 w 125"/>
              <a:gd name="T87" fmla="*/ 63 h 133"/>
              <a:gd name="T88" fmla="*/ 19 w 125"/>
              <a:gd name="T89" fmla="*/ 98 h 133"/>
              <a:gd name="T90" fmla="*/ 45 w 125"/>
              <a:gd name="T91" fmla="*/ 100 h 133"/>
              <a:gd name="T92" fmla="*/ 41 w 125"/>
              <a:gd name="T93" fmla="*/ 123 h 133"/>
              <a:gd name="T94" fmla="*/ 43 w 125"/>
              <a:gd name="T95" fmla="*/ 124 h 133"/>
              <a:gd name="T96" fmla="*/ 108 w 125"/>
              <a:gd name="T97" fmla="*/ 112 h 133"/>
              <a:gd name="T98" fmla="*/ 77 w 125"/>
              <a:gd name="T99" fmla="*/ 125 h 133"/>
              <a:gd name="T100" fmla="*/ 71 w 125"/>
              <a:gd name="T101" fmla="*/ 123 h 133"/>
              <a:gd name="T102" fmla="*/ 111 w 125"/>
              <a:gd name="T103" fmla="*/ 106 h 133"/>
              <a:gd name="T104" fmla="*/ 93 w 125"/>
              <a:gd name="T105" fmla="*/ 124 h 133"/>
              <a:gd name="T106" fmla="*/ 113 w 125"/>
              <a:gd name="T107" fmla="*/ 98 h 133"/>
              <a:gd name="T108" fmla="*/ 60 w 125"/>
              <a:gd name="T109" fmla="*/ 121 h 133"/>
              <a:gd name="T110" fmla="*/ 71 w 125"/>
              <a:gd name="T111" fmla="*/ 67 h 133"/>
              <a:gd name="T112" fmla="*/ 109 w 125"/>
              <a:gd name="T113" fmla="*/ 37 h 133"/>
              <a:gd name="T114" fmla="*/ 98 w 125"/>
              <a:gd name="T115" fmla="*/ 39 h 133"/>
              <a:gd name="T116" fmla="*/ 23 w 125"/>
              <a:gd name="T117" fmla="*/ 65 h 133"/>
              <a:gd name="T118" fmla="*/ 74 w 125"/>
              <a:gd name="T119" fmla="*/ 21 h 133"/>
              <a:gd name="T120" fmla="*/ 18 w 125"/>
              <a:gd name="T121" fmla="*/ 44 h 133"/>
              <a:gd name="T122" fmla="*/ 20 w 125"/>
              <a:gd name="T123" fmla="*/ 38 h 133"/>
              <a:gd name="T124" fmla="*/ 59 w 125"/>
              <a:gd name="T125" fmla="*/ 6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5" h="133">
                <a:moveTo>
                  <a:pt x="29" y="122"/>
                </a:moveTo>
                <a:cubicBezTo>
                  <a:pt x="39" y="128"/>
                  <a:pt x="50" y="127"/>
                  <a:pt x="60" y="125"/>
                </a:cubicBezTo>
                <a:cubicBezTo>
                  <a:pt x="59" y="126"/>
                  <a:pt x="58" y="128"/>
                  <a:pt x="58" y="130"/>
                </a:cubicBezTo>
                <a:cubicBezTo>
                  <a:pt x="57" y="132"/>
                  <a:pt x="59" y="133"/>
                  <a:pt x="60" y="131"/>
                </a:cubicBezTo>
                <a:cubicBezTo>
                  <a:pt x="60" y="131"/>
                  <a:pt x="61" y="130"/>
                  <a:pt x="61" y="129"/>
                </a:cubicBezTo>
                <a:cubicBezTo>
                  <a:pt x="61" y="129"/>
                  <a:pt x="61" y="130"/>
                  <a:pt x="61" y="130"/>
                </a:cubicBezTo>
                <a:cubicBezTo>
                  <a:pt x="62" y="131"/>
                  <a:pt x="64" y="131"/>
                  <a:pt x="64" y="130"/>
                </a:cubicBezTo>
                <a:cubicBezTo>
                  <a:pt x="64" y="129"/>
                  <a:pt x="64" y="129"/>
                  <a:pt x="64" y="129"/>
                </a:cubicBezTo>
                <a:cubicBezTo>
                  <a:pt x="65" y="130"/>
                  <a:pt x="67" y="130"/>
                  <a:pt x="67" y="128"/>
                </a:cubicBezTo>
                <a:cubicBezTo>
                  <a:pt x="67" y="128"/>
                  <a:pt x="67" y="128"/>
                  <a:pt x="67" y="127"/>
                </a:cubicBezTo>
                <a:cubicBezTo>
                  <a:pt x="67" y="127"/>
                  <a:pt x="68" y="126"/>
                  <a:pt x="68" y="125"/>
                </a:cubicBezTo>
                <a:cubicBezTo>
                  <a:pt x="77" y="129"/>
                  <a:pt x="87" y="131"/>
                  <a:pt x="96" y="127"/>
                </a:cubicBezTo>
                <a:cubicBezTo>
                  <a:pt x="106" y="122"/>
                  <a:pt x="112" y="113"/>
                  <a:pt x="117" y="102"/>
                </a:cubicBezTo>
                <a:cubicBezTo>
                  <a:pt x="124" y="83"/>
                  <a:pt x="125" y="58"/>
                  <a:pt x="114" y="39"/>
                </a:cubicBezTo>
                <a:cubicBezTo>
                  <a:pt x="105" y="25"/>
                  <a:pt x="87" y="19"/>
                  <a:pt x="71" y="18"/>
                </a:cubicBezTo>
                <a:cubicBezTo>
                  <a:pt x="72" y="12"/>
                  <a:pt x="76" y="7"/>
                  <a:pt x="80" y="4"/>
                </a:cubicBezTo>
                <a:cubicBezTo>
                  <a:pt x="82" y="3"/>
                  <a:pt x="81" y="0"/>
                  <a:pt x="79" y="1"/>
                </a:cubicBezTo>
                <a:cubicBezTo>
                  <a:pt x="73" y="5"/>
                  <a:pt x="70" y="11"/>
                  <a:pt x="68" y="18"/>
                </a:cubicBezTo>
                <a:cubicBezTo>
                  <a:pt x="66" y="18"/>
                  <a:pt x="64" y="18"/>
                  <a:pt x="63" y="18"/>
                </a:cubicBezTo>
                <a:cubicBezTo>
                  <a:pt x="43" y="18"/>
                  <a:pt x="23" y="25"/>
                  <a:pt x="12" y="41"/>
                </a:cubicBezTo>
                <a:cubicBezTo>
                  <a:pt x="0" y="57"/>
                  <a:pt x="0" y="78"/>
                  <a:pt x="8" y="96"/>
                </a:cubicBezTo>
                <a:cubicBezTo>
                  <a:pt x="13" y="106"/>
                  <a:pt x="20" y="115"/>
                  <a:pt x="29" y="122"/>
                </a:cubicBezTo>
                <a:close/>
                <a:moveTo>
                  <a:pt x="18" y="107"/>
                </a:moveTo>
                <a:cubicBezTo>
                  <a:pt x="26" y="104"/>
                  <a:pt x="32" y="101"/>
                  <a:pt x="39" y="97"/>
                </a:cubicBezTo>
                <a:cubicBezTo>
                  <a:pt x="47" y="94"/>
                  <a:pt x="55" y="91"/>
                  <a:pt x="62" y="88"/>
                </a:cubicBezTo>
                <a:cubicBezTo>
                  <a:pt x="55" y="91"/>
                  <a:pt x="48" y="95"/>
                  <a:pt x="42" y="98"/>
                </a:cubicBezTo>
                <a:cubicBezTo>
                  <a:pt x="35" y="102"/>
                  <a:pt x="26" y="105"/>
                  <a:pt x="21" y="110"/>
                </a:cubicBezTo>
                <a:cubicBezTo>
                  <a:pt x="20" y="109"/>
                  <a:pt x="19" y="108"/>
                  <a:pt x="18" y="107"/>
                </a:cubicBezTo>
                <a:close/>
                <a:moveTo>
                  <a:pt x="15" y="101"/>
                </a:moveTo>
                <a:cubicBezTo>
                  <a:pt x="22" y="101"/>
                  <a:pt x="31" y="95"/>
                  <a:pt x="38" y="92"/>
                </a:cubicBezTo>
                <a:cubicBezTo>
                  <a:pt x="46" y="88"/>
                  <a:pt x="55" y="85"/>
                  <a:pt x="64" y="81"/>
                </a:cubicBezTo>
                <a:cubicBezTo>
                  <a:pt x="73" y="76"/>
                  <a:pt x="83" y="72"/>
                  <a:pt x="93" y="68"/>
                </a:cubicBezTo>
                <a:cubicBezTo>
                  <a:pt x="98" y="66"/>
                  <a:pt x="103" y="64"/>
                  <a:pt x="109" y="62"/>
                </a:cubicBezTo>
                <a:cubicBezTo>
                  <a:pt x="108" y="62"/>
                  <a:pt x="108" y="62"/>
                  <a:pt x="108" y="62"/>
                </a:cubicBezTo>
                <a:cubicBezTo>
                  <a:pt x="103" y="65"/>
                  <a:pt x="98" y="67"/>
                  <a:pt x="93" y="69"/>
                </a:cubicBezTo>
                <a:cubicBezTo>
                  <a:pt x="85" y="72"/>
                  <a:pt x="76" y="76"/>
                  <a:pt x="67" y="80"/>
                </a:cubicBezTo>
                <a:cubicBezTo>
                  <a:pt x="59" y="83"/>
                  <a:pt x="50" y="88"/>
                  <a:pt x="42" y="92"/>
                </a:cubicBezTo>
                <a:cubicBezTo>
                  <a:pt x="38" y="94"/>
                  <a:pt x="34" y="97"/>
                  <a:pt x="30" y="99"/>
                </a:cubicBezTo>
                <a:cubicBezTo>
                  <a:pt x="26" y="102"/>
                  <a:pt x="21" y="103"/>
                  <a:pt x="18" y="106"/>
                </a:cubicBezTo>
                <a:cubicBezTo>
                  <a:pt x="16" y="104"/>
                  <a:pt x="15" y="103"/>
                  <a:pt x="15" y="101"/>
                </a:cubicBezTo>
                <a:close/>
                <a:moveTo>
                  <a:pt x="12" y="97"/>
                </a:moveTo>
                <a:cubicBezTo>
                  <a:pt x="15" y="97"/>
                  <a:pt x="17" y="96"/>
                  <a:pt x="20" y="94"/>
                </a:cubicBezTo>
                <a:cubicBezTo>
                  <a:pt x="24" y="92"/>
                  <a:pt x="28" y="91"/>
                  <a:pt x="33" y="89"/>
                </a:cubicBezTo>
                <a:cubicBezTo>
                  <a:pt x="43" y="85"/>
                  <a:pt x="53" y="81"/>
                  <a:pt x="63" y="77"/>
                </a:cubicBezTo>
                <a:cubicBezTo>
                  <a:pt x="65" y="76"/>
                  <a:pt x="66" y="76"/>
                  <a:pt x="68" y="75"/>
                </a:cubicBezTo>
                <a:cubicBezTo>
                  <a:pt x="67" y="76"/>
                  <a:pt x="66" y="76"/>
                  <a:pt x="65" y="77"/>
                </a:cubicBezTo>
                <a:cubicBezTo>
                  <a:pt x="56" y="80"/>
                  <a:pt x="47" y="84"/>
                  <a:pt x="39" y="88"/>
                </a:cubicBezTo>
                <a:cubicBezTo>
                  <a:pt x="30" y="92"/>
                  <a:pt x="22" y="95"/>
                  <a:pt x="14" y="100"/>
                </a:cubicBezTo>
                <a:cubicBezTo>
                  <a:pt x="13" y="99"/>
                  <a:pt x="13" y="98"/>
                  <a:pt x="12" y="97"/>
                </a:cubicBezTo>
                <a:close/>
                <a:moveTo>
                  <a:pt x="10" y="93"/>
                </a:moveTo>
                <a:cubicBezTo>
                  <a:pt x="10" y="93"/>
                  <a:pt x="10" y="93"/>
                  <a:pt x="10" y="93"/>
                </a:cubicBezTo>
                <a:cubicBezTo>
                  <a:pt x="14" y="92"/>
                  <a:pt x="18" y="90"/>
                  <a:pt x="21" y="89"/>
                </a:cubicBezTo>
                <a:cubicBezTo>
                  <a:pt x="26" y="86"/>
                  <a:pt x="31" y="84"/>
                  <a:pt x="36" y="82"/>
                </a:cubicBezTo>
                <a:cubicBezTo>
                  <a:pt x="45" y="78"/>
                  <a:pt x="55" y="74"/>
                  <a:pt x="64" y="70"/>
                </a:cubicBezTo>
                <a:cubicBezTo>
                  <a:pt x="65" y="70"/>
                  <a:pt x="67" y="69"/>
                  <a:pt x="68" y="69"/>
                </a:cubicBezTo>
                <a:cubicBezTo>
                  <a:pt x="65" y="70"/>
                  <a:pt x="63" y="71"/>
                  <a:pt x="60" y="72"/>
                </a:cubicBezTo>
                <a:cubicBezTo>
                  <a:pt x="51" y="76"/>
                  <a:pt x="42" y="80"/>
                  <a:pt x="33" y="84"/>
                </a:cubicBezTo>
                <a:cubicBezTo>
                  <a:pt x="29" y="86"/>
                  <a:pt x="26" y="88"/>
                  <a:pt x="22" y="90"/>
                </a:cubicBezTo>
                <a:cubicBezTo>
                  <a:pt x="18" y="92"/>
                  <a:pt x="15" y="94"/>
                  <a:pt x="12" y="96"/>
                </a:cubicBezTo>
                <a:cubicBezTo>
                  <a:pt x="11" y="95"/>
                  <a:pt x="11" y="94"/>
                  <a:pt x="10" y="93"/>
                </a:cubicBezTo>
                <a:close/>
                <a:moveTo>
                  <a:pt x="18" y="85"/>
                </a:moveTo>
                <a:cubicBezTo>
                  <a:pt x="24" y="83"/>
                  <a:pt x="30" y="81"/>
                  <a:pt x="35" y="79"/>
                </a:cubicBezTo>
                <a:cubicBezTo>
                  <a:pt x="50" y="72"/>
                  <a:pt x="64" y="66"/>
                  <a:pt x="78" y="60"/>
                </a:cubicBezTo>
                <a:cubicBezTo>
                  <a:pt x="84" y="58"/>
                  <a:pt x="90" y="56"/>
                  <a:pt x="95" y="54"/>
                </a:cubicBezTo>
                <a:cubicBezTo>
                  <a:pt x="94" y="54"/>
                  <a:pt x="92" y="55"/>
                  <a:pt x="91" y="56"/>
                </a:cubicBezTo>
                <a:cubicBezTo>
                  <a:pt x="81" y="61"/>
                  <a:pt x="71" y="65"/>
                  <a:pt x="61" y="69"/>
                </a:cubicBezTo>
                <a:cubicBezTo>
                  <a:pt x="52" y="72"/>
                  <a:pt x="44" y="76"/>
                  <a:pt x="36" y="80"/>
                </a:cubicBezTo>
                <a:cubicBezTo>
                  <a:pt x="32" y="82"/>
                  <a:pt x="28" y="83"/>
                  <a:pt x="24" y="85"/>
                </a:cubicBezTo>
                <a:cubicBezTo>
                  <a:pt x="19" y="87"/>
                  <a:pt x="15" y="90"/>
                  <a:pt x="10" y="92"/>
                </a:cubicBezTo>
                <a:cubicBezTo>
                  <a:pt x="10" y="92"/>
                  <a:pt x="10" y="93"/>
                  <a:pt x="10" y="93"/>
                </a:cubicBezTo>
                <a:cubicBezTo>
                  <a:pt x="10" y="92"/>
                  <a:pt x="9" y="91"/>
                  <a:pt x="9" y="90"/>
                </a:cubicBezTo>
                <a:cubicBezTo>
                  <a:pt x="12" y="89"/>
                  <a:pt x="15" y="87"/>
                  <a:pt x="18" y="85"/>
                </a:cubicBezTo>
                <a:close/>
                <a:moveTo>
                  <a:pt x="60" y="20"/>
                </a:moveTo>
                <a:cubicBezTo>
                  <a:pt x="45" y="27"/>
                  <a:pt x="30" y="35"/>
                  <a:pt x="16" y="42"/>
                </a:cubicBezTo>
                <a:cubicBezTo>
                  <a:pt x="15" y="42"/>
                  <a:pt x="15" y="43"/>
                  <a:pt x="14" y="43"/>
                </a:cubicBezTo>
                <a:cubicBezTo>
                  <a:pt x="15" y="43"/>
                  <a:pt x="15" y="42"/>
                  <a:pt x="15" y="42"/>
                </a:cubicBezTo>
                <a:cubicBezTo>
                  <a:pt x="17" y="41"/>
                  <a:pt x="18" y="40"/>
                  <a:pt x="20" y="39"/>
                </a:cubicBezTo>
                <a:cubicBezTo>
                  <a:pt x="23" y="37"/>
                  <a:pt x="27" y="34"/>
                  <a:pt x="31" y="32"/>
                </a:cubicBezTo>
                <a:cubicBezTo>
                  <a:pt x="39" y="28"/>
                  <a:pt x="47" y="25"/>
                  <a:pt x="55" y="21"/>
                </a:cubicBezTo>
                <a:cubicBezTo>
                  <a:pt x="56" y="21"/>
                  <a:pt x="58" y="21"/>
                  <a:pt x="60" y="20"/>
                </a:cubicBezTo>
                <a:close/>
                <a:moveTo>
                  <a:pt x="14" y="44"/>
                </a:moveTo>
                <a:cubicBezTo>
                  <a:pt x="21" y="41"/>
                  <a:pt x="28" y="37"/>
                  <a:pt x="35" y="33"/>
                </a:cubicBezTo>
                <a:cubicBezTo>
                  <a:pt x="40" y="31"/>
                  <a:pt x="44" y="29"/>
                  <a:pt x="48" y="26"/>
                </a:cubicBezTo>
                <a:cubicBezTo>
                  <a:pt x="50" y="26"/>
                  <a:pt x="51" y="25"/>
                  <a:pt x="53" y="24"/>
                </a:cubicBezTo>
                <a:cubicBezTo>
                  <a:pt x="39" y="32"/>
                  <a:pt x="25" y="40"/>
                  <a:pt x="11" y="48"/>
                </a:cubicBezTo>
                <a:cubicBezTo>
                  <a:pt x="12" y="47"/>
                  <a:pt x="13" y="45"/>
                  <a:pt x="14" y="44"/>
                </a:cubicBezTo>
                <a:close/>
                <a:moveTo>
                  <a:pt x="10" y="50"/>
                </a:moveTo>
                <a:cubicBezTo>
                  <a:pt x="14" y="49"/>
                  <a:pt x="17" y="47"/>
                  <a:pt x="20" y="45"/>
                </a:cubicBezTo>
                <a:cubicBezTo>
                  <a:pt x="25" y="42"/>
                  <a:pt x="30" y="39"/>
                  <a:pt x="35" y="37"/>
                </a:cubicBezTo>
                <a:cubicBezTo>
                  <a:pt x="40" y="34"/>
                  <a:pt x="46" y="31"/>
                  <a:pt x="51" y="28"/>
                </a:cubicBezTo>
                <a:cubicBezTo>
                  <a:pt x="46" y="31"/>
                  <a:pt x="41" y="34"/>
                  <a:pt x="37" y="36"/>
                </a:cubicBezTo>
                <a:cubicBezTo>
                  <a:pt x="31" y="39"/>
                  <a:pt x="26" y="42"/>
                  <a:pt x="21" y="45"/>
                </a:cubicBezTo>
                <a:cubicBezTo>
                  <a:pt x="18" y="46"/>
                  <a:pt x="15" y="48"/>
                  <a:pt x="12" y="50"/>
                </a:cubicBezTo>
                <a:cubicBezTo>
                  <a:pt x="11" y="50"/>
                  <a:pt x="11" y="50"/>
                  <a:pt x="10" y="50"/>
                </a:cubicBezTo>
                <a:cubicBezTo>
                  <a:pt x="10" y="50"/>
                  <a:pt x="10" y="50"/>
                  <a:pt x="10" y="50"/>
                </a:cubicBezTo>
                <a:close/>
                <a:moveTo>
                  <a:pt x="75" y="21"/>
                </a:moveTo>
                <a:cubicBezTo>
                  <a:pt x="77" y="21"/>
                  <a:pt x="80" y="22"/>
                  <a:pt x="82" y="22"/>
                </a:cubicBezTo>
                <a:cubicBezTo>
                  <a:pt x="77" y="24"/>
                  <a:pt x="73" y="26"/>
                  <a:pt x="69" y="28"/>
                </a:cubicBezTo>
                <a:cubicBezTo>
                  <a:pt x="69" y="27"/>
                  <a:pt x="69" y="26"/>
                  <a:pt x="69" y="25"/>
                </a:cubicBezTo>
                <a:cubicBezTo>
                  <a:pt x="71" y="23"/>
                  <a:pt x="73" y="22"/>
                  <a:pt x="75" y="21"/>
                </a:cubicBezTo>
                <a:cubicBezTo>
                  <a:pt x="75" y="21"/>
                  <a:pt x="75" y="21"/>
                  <a:pt x="75" y="21"/>
                </a:cubicBezTo>
                <a:close/>
                <a:moveTo>
                  <a:pt x="97" y="28"/>
                </a:moveTo>
                <a:cubicBezTo>
                  <a:pt x="82" y="34"/>
                  <a:pt x="68" y="40"/>
                  <a:pt x="54" y="46"/>
                </a:cubicBezTo>
                <a:cubicBezTo>
                  <a:pt x="41" y="52"/>
                  <a:pt x="28" y="58"/>
                  <a:pt x="15" y="65"/>
                </a:cubicBezTo>
                <a:cubicBezTo>
                  <a:pt x="12" y="66"/>
                  <a:pt x="8" y="68"/>
                  <a:pt x="6" y="69"/>
                </a:cubicBezTo>
                <a:cubicBezTo>
                  <a:pt x="9" y="67"/>
                  <a:pt x="12" y="65"/>
                  <a:pt x="14" y="64"/>
                </a:cubicBezTo>
                <a:cubicBezTo>
                  <a:pt x="21" y="60"/>
                  <a:pt x="27" y="56"/>
                  <a:pt x="34" y="53"/>
                </a:cubicBezTo>
                <a:cubicBezTo>
                  <a:pt x="46" y="47"/>
                  <a:pt x="58" y="41"/>
                  <a:pt x="71" y="35"/>
                </a:cubicBezTo>
                <a:cubicBezTo>
                  <a:pt x="76" y="35"/>
                  <a:pt x="81" y="33"/>
                  <a:pt x="86" y="31"/>
                </a:cubicBezTo>
                <a:cubicBezTo>
                  <a:pt x="87" y="31"/>
                  <a:pt x="86" y="28"/>
                  <a:pt x="85" y="28"/>
                </a:cubicBezTo>
                <a:cubicBezTo>
                  <a:pt x="83" y="29"/>
                  <a:pt x="81" y="30"/>
                  <a:pt x="80" y="30"/>
                </a:cubicBezTo>
                <a:cubicBezTo>
                  <a:pt x="80" y="30"/>
                  <a:pt x="81" y="30"/>
                  <a:pt x="82" y="29"/>
                </a:cubicBezTo>
                <a:cubicBezTo>
                  <a:pt x="82" y="29"/>
                  <a:pt x="82" y="29"/>
                  <a:pt x="82" y="29"/>
                </a:cubicBezTo>
                <a:cubicBezTo>
                  <a:pt x="84" y="28"/>
                  <a:pt x="86" y="27"/>
                  <a:pt x="88" y="26"/>
                </a:cubicBezTo>
                <a:cubicBezTo>
                  <a:pt x="89" y="26"/>
                  <a:pt x="89" y="25"/>
                  <a:pt x="89" y="25"/>
                </a:cubicBezTo>
                <a:cubicBezTo>
                  <a:pt x="89" y="25"/>
                  <a:pt x="89" y="25"/>
                  <a:pt x="90" y="25"/>
                </a:cubicBezTo>
                <a:cubicBezTo>
                  <a:pt x="92" y="25"/>
                  <a:pt x="94" y="26"/>
                  <a:pt x="97" y="28"/>
                </a:cubicBezTo>
                <a:close/>
                <a:moveTo>
                  <a:pt x="97" y="28"/>
                </a:moveTo>
                <a:cubicBezTo>
                  <a:pt x="97" y="28"/>
                  <a:pt x="96" y="28"/>
                  <a:pt x="96" y="29"/>
                </a:cubicBezTo>
                <a:cubicBezTo>
                  <a:pt x="91" y="31"/>
                  <a:pt x="86" y="33"/>
                  <a:pt x="81" y="35"/>
                </a:cubicBezTo>
                <a:cubicBezTo>
                  <a:pt x="83" y="34"/>
                  <a:pt x="85" y="33"/>
                  <a:pt x="87" y="33"/>
                </a:cubicBezTo>
                <a:cubicBezTo>
                  <a:pt x="89" y="32"/>
                  <a:pt x="91" y="31"/>
                  <a:pt x="94" y="30"/>
                </a:cubicBezTo>
                <a:cubicBezTo>
                  <a:pt x="94" y="29"/>
                  <a:pt x="96" y="28"/>
                  <a:pt x="97" y="28"/>
                </a:cubicBezTo>
                <a:cubicBezTo>
                  <a:pt x="97" y="28"/>
                  <a:pt x="97" y="28"/>
                  <a:pt x="97" y="28"/>
                </a:cubicBezTo>
                <a:close/>
                <a:moveTo>
                  <a:pt x="62" y="35"/>
                </a:moveTo>
                <a:cubicBezTo>
                  <a:pt x="64" y="35"/>
                  <a:pt x="66" y="35"/>
                  <a:pt x="67" y="35"/>
                </a:cubicBezTo>
                <a:cubicBezTo>
                  <a:pt x="55" y="41"/>
                  <a:pt x="42" y="46"/>
                  <a:pt x="29" y="52"/>
                </a:cubicBezTo>
                <a:cubicBezTo>
                  <a:pt x="40" y="47"/>
                  <a:pt x="51" y="41"/>
                  <a:pt x="61" y="35"/>
                </a:cubicBezTo>
                <a:cubicBezTo>
                  <a:pt x="62" y="35"/>
                  <a:pt x="62" y="35"/>
                  <a:pt x="62" y="35"/>
                </a:cubicBezTo>
                <a:close/>
                <a:moveTo>
                  <a:pt x="58" y="31"/>
                </a:moveTo>
                <a:cubicBezTo>
                  <a:pt x="61" y="29"/>
                  <a:pt x="64" y="28"/>
                  <a:pt x="66" y="26"/>
                </a:cubicBezTo>
                <a:cubicBezTo>
                  <a:pt x="66" y="27"/>
                  <a:pt x="66" y="28"/>
                  <a:pt x="66" y="29"/>
                </a:cubicBezTo>
                <a:cubicBezTo>
                  <a:pt x="65" y="30"/>
                  <a:pt x="63" y="31"/>
                  <a:pt x="61" y="32"/>
                </a:cubicBezTo>
                <a:cubicBezTo>
                  <a:pt x="60" y="32"/>
                  <a:pt x="59" y="31"/>
                  <a:pt x="58" y="31"/>
                </a:cubicBezTo>
                <a:close/>
                <a:moveTo>
                  <a:pt x="57" y="34"/>
                </a:moveTo>
                <a:cubicBezTo>
                  <a:pt x="53" y="36"/>
                  <a:pt x="48" y="38"/>
                  <a:pt x="44" y="40"/>
                </a:cubicBezTo>
                <a:cubicBezTo>
                  <a:pt x="33" y="46"/>
                  <a:pt x="21" y="51"/>
                  <a:pt x="10" y="57"/>
                </a:cubicBezTo>
                <a:cubicBezTo>
                  <a:pt x="10" y="57"/>
                  <a:pt x="10" y="57"/>
                  <a:pt x="11" y="57"/>
                </a:cubicBezTo>
                <a:cubicBezTo>
                  <a:pt x="14" y="56"/>
                  <a:pt x="17" y="54"/>
                  <a:pt x="20" y="52"/>
                </a:cubicBezTo>
                <a:cubicBezTo>
                  <a:pt x="26" y="48"/>
                  <a:pt x="33" y="45"/>
                  <a:pt x="39" y="42"/>
                </a:cubicBezTo>
                <a:cubicBezTo>
                  <a:pt x="44" y="39"/>
                  <a:pt x="50" y="36"/>
                  <a:pt x="55" y="33"/>
                </a:cubicBezTo>
                <a:cubicBezTo>
                  <a:pt x="56" y="33"/>
                  <a:pt x="57" y="34"/>
                  <a:pt x="57" y="34"/>
                </a:cubicBezTo>
                <a:close/>
                <a:moveTo>
                  <a:pt x="66" y="30"/>
                </a:moveTo>
                <a:cubicBezTo>
                  <a:pt x="66" y="31"/>
                  <a:pt x="66" y="31"/>
                  <a:pt x="67" y="32"/>
                </a:cubicBezTo>
                <a:cubicBezTo>
                  <a:pt x="66" y="32"/>
                  <a:pt x="66" y="32"/>
                  <a:pt x="65" y="32"/>
                </a:cubicBezTo>
                <a:cubicBezTo>
                  <a:pt x="64" y="32"/>
                  <a:pt x="64" y="32"/>
                  <a:pt x="63" y="32"/>
                </a:cubicBezTo>
                <a:cubicBezTo>
                  <a:pt x="64" y="31"/>
                  <a:pt x="65" y="31"/>
                  <a:pt x="66" y="30"/>
                </a:cubicBezTo>
                <a:close/>
                <a:moveTo>
                  <a:pt x="69" y="29"/>
                </a:moveTo>
                <a:cubicBezTo>
                  <a:pt x="73" y="27"/>
                  <a:pt x="77" y="25"/>
                  <a:pt x="80" y="23"/>
                </a:cubicBezTo>
                <a:cubicBezTo>
                  <a:pt x="77" y="25"/>
                  <a:pt x="73" y="28"/>
                  <a:pt x="69" y="30"/>
                </a:cubicBezTo>
                <a:cubicBezTo>
                  <a:pt x="69" y="30"/>
                  <a:pt x="69" y="29"/>
                  <a:pt x="69" y="29"/>
                </a:cubicBezTo>
                <a:close/>
                <a:moveTo>
                  <a:pt x="82" y="28"/>
                </a:moveTo>
                <a:cubicBezTo>
                  <a:pt x="80" y="29"/>
                  <a:pt x="77" y="30"/>
                  <a:pt x="75" y="31"/>
                </a:cubicBezTo>
                <a:cubicBezTo>
                  <a:pt x="73" y="32"/>
                  <a:pt x="71" y="32"/>
                  <a:pt x="69" y="32"/>
                </a:cubicBezTo>
                <a:cubicBezTo>
                  <a:pt x="69" y="32"/>
                  <a:pt x="69" y="31"/>
                  <a:pt x="69" y="31"/>
                </a:cubicBezTo>
                <a:cubicBezTo>
                  <a:pt x="74" y="29"/>
                  <a:pt x="78" y="26"/>
                  <a:pt x="82" y="23"/>
                </a:cubicBezTo>
                <a:cubicBezTo>
                  <a:pt x="82" y="23"/>
                  <a:pt x="82" y="22"/>
                  <a:pt x="82" y="22"/>
                </a:cubicBezTo>
                <a:cubicBezTo>
                  <a:pt x="85" y="23"/>
                  <a:pt x="87" y="23"/>
                  <a:pt x="89" y="24"/>
                </a:cubicBezTo>
                <a:cubicBezTo>
                  <a:pt x="86" y="26"/>
                  <a:pt x="84" y="27"/>
                  <a:pt x="82" y="28"/>
                </a:cubicBezTo>
                <a:close/>
                <a:moveTo>
                  <a:pt x="69" y="24"/>
                </a:moveTo>
                <a:cubicBezTo>
                  <a:pt x="69" y="24"/>
                  <a:pt x="69" y="24"/>
                  <a:pt x="69" y="24"/>
                </a:cubicBezTo>
                <a:cubicBezTo>
                  <a:pt x="71" y="23"/>
                  <a:pt x="72" y="22"/>
                  <a:pt x="73" y="21"/>
                </a:cubicBezTo>
                <a:cubicBezTo>
                  <a:pt x="72" y="22"/>
                  <a:pt x="71" y="23"/>
                  <a:pt x="69" y="24"/>
                </a:cubicBezTo>
                <a:close/>
                <a:moveTo>
                  <a:pt x="66" y="25"/>
                </a:moveTo>
                <a:cubicBezTo>
                  <a:pt x="63" y="27"/>
                  <a:pt x="60" y="29"/>
                  <a:pt x="57" y="31"/>
                </a:cubicBezTo>
                <a:cubicBezTo>
                  <a:pt x="57" y="31"/>
                  <a:pt x="57" y="31"/>
                  <a:pt x="56" y="30"/>
                </a:cubicBezTo>
                <a:cubicBezTo>
                  <a:pt x="60" y="29"/>
                  <a:pt x="63" y="27"/>
                  <a:pt x="66" y="25"/>
                </a:cubicBezTo>
                <a:cubicBezTo>
                  <a:pt x="66" y="25"/>
                  <a:pt x="66" y="25"/>
                  <a:pt x="66" y="25"/>
                </a:cubicBezTo>
                <a:close/>
                <a:moveTo>
                  <a:pt x="60" y="27"/>
                </a:moveTo>
                <a:cubicBezTo>
                  <a:pt x="59" y="28"/>
                  <a:pt x="57" y="29"/>
                  <a:pt x="55" y="30"/>
                </a:cubicBezTo>
                <a:cubicBezTo>
                  <a:pt x="55" y="30"/>
                  <a:pt x="54" y="29"/>
                  <a:pt x="53" y="29"/>
                </a:cubicBezTo>
                <a:cubicBezTo>
                  <a:pt x="52" y="28"/>
                  <a:pt x="50" y="31"/>
                  <a:pt x="52" y="32"/>
                </a:cubicBezTo>
                <a:cubicBezTo>
                  <a:pt x="52" y="32"/>
                  <a:pt x="52" y="32"/>
                  <a:pt x="52" y="32"/>
                </a:cubicBezTo>
                <a:cubicBezTo>
                  <a:pt x="49" y="33"/>
                  <a:pt x="46" y="34"/>
                  <a:pt x="43" y="36"/>
                </a:cubicBezTo>
                <a:cubicBezTo>
                  <a:pt x="38" y="38"/>
                  <a:pt x="32" y="41"/>
                  <a:pt x="27" y="43"/>
                </a:cubicBezTo>
                <a:cubicBezTo>
                  <a:pt x="21" y="46"/>
                  <a:pt x="16" y="50"/>
                  <a:pt x="10" y="51"/>
                </a:cubicBezTo>
                <a:cubicBezTo>
                  <a:pt x="10" y="51"/>
                  <a:pt x="10" y="51"/>
                  <a:pt x="10" y="51"/>
                </a:cubicBezTo>
                <a:cubicBezTo>
                  <a:pt x="10" y="51"/>
                  <a:pt x="10" y="51"/>
                  <a:pt x="10" y="51"/>
                </a:cubicBezTo>
                <a:cubicBezTo>
                  <a:pt x="11" y="51"/>
                  <a:pt x="12" y="50"/>
                  <a:pt x="12" y="50"/>
                </a:cubicBezTo>
                <a:cubicBezTo>
                  <a:pt x="14" y="50"/>
                  <a:pt x="16" y="48"/>
                  <a:pt x="18" y="47"/>
                </a:cubicBezTo>
                <a:cubicBezTo>
                  <a:pt x="24" y="44"/>
                  <a:pt x="30" y="41"/>
                  <a:pt x="35" y="38"/>
                </a:cubicBezTo>
                <a:cubicBezTo>
                  <a:pt x="46" y="32"/>
                  <a:pt x="56" y="26"/>
                  <a:pt x="67" y="21"/>
                </a:cubicBezTo>
                <a:cubicBezTo>
                  <a:pt x="67" y="22"/>
                  <a:pt x="67" y="23"/>
                  <a:pt x="67" y="24"/>
                </a:cubicBezTo>
                <a:cubicBezTo>
                  <a:pt x="64" y="25"/>
                  <a:pt x="62" y="26"/>
                  <a:pt x="60" y="27"/>
                </a:cubicBezTo>
                <a:close/>
                <a:moveTo>
                  <a:pt x="9" y="52"/>
                </a:moveTo>
                <a:cubicBezTo>
                  <a:pt x="13" y="51"/>
                  <a:pt x="16" y="50"/>
                  <a:pt x="19" y="48"/>
                </a:cubicBezTo>
                <a:cubicBezTo>
                  <a:pt x="25" y="45"/>
                  <a:pt x="31" y="42"/>
                  <a:pt x="37" y="39"/>
                </a:cubicBezTo>
                <a:cubicBezTo>
                  <a:pt x="42" y="37"/>
                  <a:pt x="48" y="35"/>
                  <a:pt x="53" y="32"/>
                </a:cubicBezTo>
                <a:cubicBezTo>
                  <a:pt x="53" y="32"/>
                  <a:pt x="54" y="32"/>
                  <a:pt x="54" y="33"/>
                </a:cubicBezTo>
                <a:cubicBezTo>
                  <a:pt x="38" y="41"/>
                  <a:pt x="22" y="49"/>
                  <a:pt x="7" y="59"/>
                </a:cubicBezTo>
                <a:cubicBezTo>
                  <a:pt x="8" y="56"/>
                  <a:pt x="8" y="54"/>
                  <a:pt x="9" y="52"/>
                </a:cubicBezTo>
                <a:close/>
                <a:moveTo>
                  <a:pt x="7" y="60"/>
                </a:moveTo>
                <a:cubicBezTo>
                  <a:pt x="11" y="59"/>
                  <a:pt x="16" y="55"/>
                  <a:pt x="20" y="53"/>
                </a:cubicBezTo>
                <a:cubicBezTo>
                  <a:pt x="26" y="50"/>
                  <a:pt x="33" y="46"/>
                  <a:pt x="39" y="43"/>
                </a:cubicBezTo>
                <a:cubicBezTo>
                  <a:pt x="46" y="40"/>
                  <a:pt x="52" y="37"/>
                  <a:pt x="58" y="34"/>
                </a:cubicBezTo>
                <a:cubicBezTo>
                  <a:pt x="59" y="34"/>
                  <a:pt x="60" y="35"/>
                  <a:pt x="61" y="35"/>
                </a:cubicBezTo>
                <a:cubicBezTo>
                  <a:pt x="55" y="38"/>
                  <a:pt x="49" y="41"/>
                  <a:pt x="43" y="44"/>
                </a:cubicBezTo>
                <a:cubicBezTo>
                  <a:pt x="34" y="49"/>
                  <a:pt x="25" y="54"/>
                  <a:pt x="16" y="59"/>
                </a:cubicBezTo>
                <a:cubicBezTo>
                  <a:pt x="14" y="60"/>
                  <a:pt x="13" y="61"/>
                  <a:pt x="11" y="62"/>
                </a:cubicBezTo>
                <a:cubicBezTo>
                  <a:pt x="9" y="63"/>
                  <a:pt x="7" y="64"/>
                  <a:pt x="6" y="65"/>
                </a:cubicBezTo>
                <a:cubicBezTo>
                  <a:pt x="6" y="63"/>
                  <a:pt x="6" y="62"/>
                  <a:pt x="7" y="60"/>
                </a:cubicBezTo>
                <a:close/>
                <a:moveTo>
                  <a:pt x="12" y="62"/>
                </a:moveTo>
                <a:cubicBezTo>
                  <a:pt x="15" y="60"/>
                  <a:pt x="19" y="58"/>
                  <a:pt x="22" y="57"/>
                </a:cubicBezTo>
                <a:cubicBezTo>
                  <a:pt x="30" y="53"/>
                  <a:pt x="38" y="49"/>
                  <a:pt x="46" y="45"/>
                </a:cubicBezTo>
                <a:cubicBezTo>
                  <a:pt x="52" y="43"/>
                  <a:pt x="57" y="40"/>
                  <a:pt x="63" y="38"/>
                </a:cubicBezTo>
                <a:cubicBezTo>
                  <a:pt x="43" y="48"/>
                  <a:pt x="23" y="56"/>
                  <a:pt x="5" y="69"/>
                </a:cubicBezTo>
                <a:cubicBezTo>
                  <a:pt x="5" y="68"/>
                  <a:pt x="6" y="67"/>
                  <a:pt x="6" y="66"/>
                </a:cubicBezTo>
                <a:cubicBezTo>
                  <a:pt x="8" y="65"/>
                  <a:pt x="10" y="63"/>
                  <a:pt x="12" y="62"/>
                </a:cubicBezTo>
                <a:close/>
                <a:moveTo>
                  <a:pt x="5" y="70"/>
                </a:moveTo>
                <a:cubicBezTo>
                  <a:pt x="12" y="67"/>
                  <a:pt x="18" y="64"/>
                  <a:pt x="24" y="60"/>
                </a:cubicBezTo>
                <a:cubicBezTo>
                  <a:pt x="32" y="56"/>
                  <a:pt x="41" y="52"/>
                  <a:pt x="49" y="49"/>
                </a:cubicBezTo>
                <a:cubicBezTo>
                  <a:pt x="53" y="47"/>
                  <a:pt x="56" y="46"/>
                  <a:pt x="60" y="44"/>
                </a:cubicBezTo>
                <a:cubicBezTo>
                  <a:pt x="56" y="46"/>
                  <a:pt x="53" y="47"/>
                  <a:pt x="50" y="49"/>
                </a:cubicBezTo>
                <a:cubicBezTo>
                  <a:pt x="42" y="53"/>
                  <a:pt x="34" y="57"/>
                  <a:pt x="26" y="61"/>
                </a:cubicBezTo>
                <a:cubicBezTo>
                  <a:pt x="19" y="65"/>
                  <a:pt x="12" y="69"/>
                  <a:pt x="5" y="73"/>
                </a:cubicBezTo>
                <a:cubicBezTo>
                  <a:pt x="5" y="72"/>
                  <a:pt x="5" y="71"/>
                  <a:pt x="5" y="70"/>
                </a:cubicBezTo>
                <a:close/>
                <a:moveTo>
                  <a:pt x="104" y="32"/>
                </a:moveTo>
                <a:cubicBezTo>
                  <a:pt x="104" y="33"/>
                  <a:pt x="105" y="34"/>
                  <a:pt x="106" y="35"/>
                </a:cubicBezTo>
                <a:cubicBezTo>
                  <a:pt x="104" y="35"/>
                  <a:pt x="103" y="36"/>
                  <a:pt x="101" y="37"/>
                </a:cubicBezTo>
                <a:cubicBezTo>
                  <a:pt x="98" y="38"/>
                  <a:pt x="95" y="39"/>
                  <a:pt x="92" y="41"/>
                </a:cubicBezTo>
                <a:cubicBezTo>
                  <a:pt x="88" y="42"/>
                  <a:pt x="85" y="43"/>
                  <a:pt x="82" y="44"/>
                </a:cubicBezTo>
                <a:cubicBezTo>
                  <a:pt x="78" y="46"/>
                  <a:pt x="74" y="48"/>
                  <a:pt x="70" y="49"/>
                </a:cubicBezTo>
                <a:cubicBezTo>
                  <a:pt x="67" y="51"/>
                  <a:pt x="63" y="52"/>
                  <a:pt x="60" y="54"/>
                </a:cubicBezTo>
                <a:cubicBezTo>
                  <a:pt x="46" y="59"/>
                  <a:pt x="32" y="65"/>
                  <a:pt x="19" y="71"/>
                </a:cubicBezTo>
                <a:cubicBezTo>
                  <a:pt x="18" y="71"/>
                  <a:pt x="18" y="71"/>
                  <a:pt x="17" y="72"/>
                </a:cubicBezTo>
                <a:cubicBezTo>
                  <a:pt x="22" y="69"/>
                  <a:pt x="26" y="67"/>
                  <a:pt x="31" y="65"/>
                </a:cubicBezTo>
                <a:cubicBezTo>
                  <a:pt x="42" y="59"/>
                  <a:pt x="52" y="54"/>
                  <a:pt x="63" y="49"/>
                </a:cubicBezTo>
                <a:cubicBezTo>
                  <a:pt x="73" y="45"/>
                  <a:pt x="84" y="41"/>
                  <a:pt x="94" y="37"/>
                </a:cubicBezTo>
                <a:cubicBezTo>
                  <a:pt x="97" y="35"/>
                  <a:pt x="100" y="34"/>
                  <a:pt x="104" y="32"/>
                </a:cubicBezTo>
                <a:close/>
                <a:moveTo>
                  <a:pt x="29" y="65"/>
                </a:moveTo>
                <a:cubicBezTo>
                  <a:pt x="21" y="69"/>
                  <a:pt x="13" y="73"/>
                  <a:pt x="6" y="78"/>
                </a:cubicBezTo>
                <a:cubicBezTo>
                  <a:pt x="6" y="76"/>
                  <a:pt x="6" y="75"/>
                  <a:pt x="5" y="74"/>
                </a:cubicBezTo>
                <a:cubicBezTo>
                  <a:pt x="12" y="73"/>
                  <a:pt x="18" y="68"/>
                  <a:pt x="24" y="65"/>
                </a:cubicBezTo>
                <a:cubicBezTo>
                  <a:pt x="33" y="60"/>
                  <a:pt x="43" y="57"/>
                  <a:pt x="53" y="53"/>
                </a:cubicBezTo>
                <a:cubicBezTo>
                  <a:pt x="53" y="53"/>
                  <a:pt x="53" y="53"/>
                  <a:pt x="53" y="53"/>
                </a:cubicBezTo>
                <a:cubicBezTo>
                  <a:pt x="45" y="57"/>
                  <a:pt x="37" y="61"/>
                  <a:pt x="29" y="65"/>
                </a:cubicBezTo>
                <a:close/>
                <a:moveTo>
                  <a:pt x="6" y="78"/>
                </a:moveTo>
                <a:cubicBezTo>
                  <a:pt x="8" y="77"/>
                  <a:pt x="11" y="76"/>
                  <a:pt x="13" y="74"/>
                </a:cubicBezTo>
                <a:cubicBezTo>
                  <a:pt x="17" y="72"/>
                  <a:pt x="21" y="70"/>
                  <a:pt x="26" y="68"/>
                </a:cubicBezTo>
                <a:cubicBezTo>
                  <a:pt x="35" y="64"/>
                  <a:pt x="45" y="60"/>
                  <a:pt x="55" y="57"/>
                </a:cubicBezTo>
                <a:cubicBezTo>
                  <a:pt x="56" y="56"/>
                  <a:pt x="57" y="56"/>
                  <a:pt x="58" y="55"/>
                </a:cubicBezTo>
                <a:cubicBezTo>
                  <a:pt x="57" y="56"/>
                  <a:pt x="55" y="56"/>
                  <a:pt x="54" y="57"/>
                </a:cubicBezTo>
                <a:cubicBezTo>
                  <a:pt x="45" y="61"/>
                  <a:pt x="36" y="66"/>
                  <a:pt x="27" y="70"/>
                </a:cubicBezTo>
                <a:cubicBezTo>
                  <a:pt x="20" y="74"/>
                  <a:pt x="13" y="77"/>
                  <a:pt x="6" y="82"/>
                </a:cubicBezTo>
                <a:cubicBezTo>
                  <a:pt x="6" y="81"/>
                  <a:pt x="6" y="80"/>
                  <a:pt x="6" y="78"/>
                </a:cubicBezTo>
                <a:close/>
                <a:moveTo>
                  <a:pt x="7" y="83"/>
                </a:moveTo>
                <a:cubicBezTo>
                  <a:pt x="14" y="82"/>
                  <a:pt x="20" y="78"/>
                  <a:pt x="26" y="75"/>
                </a:cubicBezTo>
                <a:cubicBezTo>
                  <a:pt x="35" y="71"/>
                  <a:pt x="44" y="66"/>
                  <a:pt x="53" y="62"/>
                </a:cubicBezTo>
                <a:cubicBezTo>
                  <a:pt x="72" y="54"/>
                  <a:pt x="90" y="46"/>
                  <a:pt x="109" y="38"/>
                </a:cubicBezTo>
                <a:cubicBezTo>
                  <a:pt x="110" y="39"/>
                  <a:pt x="110" y="39"/>
                  <a:pt x="111" y="40"/>
                </a:cubicBezTo>
                <a:cubicBezTo>
                  <a:pt x="111" y="40"/>
                  <a:pt x="111" y="40"/>
                  <a:pt x="111" y="40"/>
                </a:cubicBezTo>
                <a:cubicBezTo>
                  <a:pt x="92" y="49"/>
                  <a:pt x="74" y="57"/>
                  <a:pt x="55" y="64"/>
                </a:cubicBezTo>
                <a:cubicBezTo>
                  <a:pt x="52" y="66"/>
                  <a:pt x="48" y="68"/>
                  <a:pt x="44" y="69"/>
                </a:cubicBezTo>
                <a:cubicBezTo>
                  <a:pt x="40" y="72"/>
                  <a:pt x="35" y="73"/>
                  <a:pt x="30" y="75"/>
                </a:cubicBezTo>
                <a:cubicBezTo>
                  <a:pt x="22" y="78"/>
                  <a:pt x="14" y="80"/>
                  <a:pt x="7" y="85"/>
                </a:cubicBezTo>
                <a:cubicBezTo>
                  <a:pt x="7" y="84"/>
                  <a:pt x="7" y="84"/>
                  <a:pt x="7" y="83"/>
                </a:cubicBezTo>
                <a:close/>
                <a:moveTo>
                  <a:pt x="103" y="44"/>
                </a:moveTo>
                <a:cubicBezTo>
                  <a:pt x="102" y="45"/>
                  <a:pt x="101" y="45"/>
                  <a:pt x="100" y="46"/>
                </a:cubicBezTo>
                <a:cubicBezTo>
                  <a:pt x="96" y="48"/>
                  <a:pt x="92" y="50"/>
                  <a:pt x="87" y="51"/>
                </a:cubicBezTo>
                <a:cubicBezTo>
                  <a:pt x="92" y="49"/>
                  <a:pt x="96" y="47"/>
                  <a:pt x="101" y="45"/>
                </a:cubicBezTo>
                <a:cubicBezTo>
                  <a:pt x="102" y="45"/>
                  <a:pt x="103" y="44"/>
                  <a:pt x="103" y="44"/>
                </a:cubicBezTo>
                <a:close/>
                <a:moveTo>
                  <a:pt x="108" y="42"/>
                </a:moveTo>
                <a:cubicBezTo>
                  <a:pt x="109" y="42"/>
                  <a:pt x="109" y="42"/>
                  <a:pt x="109" y="42"/>
                </a:cubicBezTo>
                <a:cubicBezTo>
                  <a:pt x="110" y="41"/>
                  <a:pt x="110" y="41"/>
                  <a:pt x="111" y="41"/>
                </a:cubicBezTo>
                <a:cubicBezTo>
                  <a:pt x="111" y="41"/>
                  <a:pt x="111" y="41"/>
                  <a:pt x="111" y="41"/>
                </a:cubicBezTo>
                <a:cubicBezTo>
                  <a:pt x="112" y="42"/>
                  <a:pt x="113" y="43"/>
                  <a:pt x="113" y="44"/>
                </a:cubicBezTo>
                <a:cubicBezTo>
                  <a:pt x="110" y="45"/>
                  <a:pt x="108" y="47"/>
                  <a:pt x="105" y="49"/>
                </a:cubicBezTo>
                <a:cubicBezTo>
                  <a:pt x="104" y="49"/>
                  <a:pt x="104" y="49"/>
                  <a:pt x="104" y="49"/>
                </a:cubicBezTo>
                <a:cubicBezTo>
                  <a:pt x="103" y="50"/>
                  <a:pt x="103" y="50"/>
                  <a:pt x="102" y="50"/>
                </a:cubicBezTo>
                <a:cubicBezTo>
                  <a:pt x="86" y="57"/>
                  <a:pt x="70" y="63"/>
                  <a:pt x="54" y="70"/>
                </a:cubicBezTo>
                <a:cubicBezTo>
                  <a:pt x="46" y="73"/>
                  <a:pt x="37" y="77"/>
                  <a:pt x="29" y="80"/>
                </a:cubicBezTo>
                <a:cubicBezTo>
                  <a:pt x="27" y="81"/>
                  <a:pt x="26" y="81"/>
                  <a:pt x="24" y="82"/>
                </a:cubicBezTo>
                <a:cubicBezTo>
                  <a:pt x="36" y="76"/>
                  <a:pt x="48" y="70"/>
                  <a:pt x="60" y="64"/>
                </a:cubicBezTo>
                <a:cubicBezTo>
                  <a:pt x="76" y="56"/>
                  <a:pt x="93" y="51"/>
                  <a:pt x="108" y="42"/>
                </a:cubicBezTo>
                <a:close/>
                <a:moveTo>
                  <a:pt x="109" y="47"/>
                </a:moveTo>
                <a:cubicBezTo>
                  <a:pt x="109" y="47"/>
                  <a:pt x="108" y="47"/>
                  <a:pt x="108" y="47"/>
                </a:cubicBezTo>
                <a:cubicBezTo>
                  <a:pt x="109" y="47"/>
                  <a:pt x="109" y="47"/>
                  <a:pt x="110" y="46"/>
                </a:cubicBezTo>
                <a:cubicBezTo>
                  <a:pt x="113" y="45"/>
                  <a:pt x="109" y="47"/>
                  <a:pt x="109" y="47"/>
                </a:cubicBezTo>
                <a:close/>
                <a:moveTo>
                  <a:pt x="113" y="51"/>
                </a:moveTo>
                <a:cubicBezTo>
                  <a:pt x="114" y="51"/>
                  <a:pt x="115" y="51"/>
                  <a:pt x="115" y="51"/>
                </a:cubicBezTo>
                <a:cubicBezTo>
                  <a:pt x="115" y="50"/>
                  <a:pt x="115" y="50"/>
                  <a:pt x="116" y="50"/>
                </a:cubicBezTo>
                <a:cubicBezTo>
                  <a:pt x="116" y="52"/>
                  <a:pt x="117" y="53"/>
                  <a:pt x="117" y="55"/>
                </a:cubicBezTo>
                <a:cubicBezTo>
                  <a:pt x="117" y="55"/>
                  <a:pt x="117" y="56"/>
                  <a:pt x="117" y="56"/>
                </a:cubicBezTo>
                <a:cubicBezTo>
                  <a:pt x="116" y="56"/>
                  <a:pt x="116" y="56"/>
                  <a:pt x="115" y="56"/>
                </a:cubicBezTo>
                <a:cubicBezTo>
                  <a:pt x="115" y="56"/>
                  <a:pt x="115" y="57"/>
                  <a:pt x="115" y="57"/>
                </a:cubicBezTo>
                <a:cubicBezTo>
                  <a:pt x="113" y="57"/>
                  <a:pt x="111" y="58"/>
                  <a:pt x="110" y="59"/>
                </a:cubicBezTo>
                <a:cubicBezTo>
                  <a:pt x="106" y="60"/>
                  <a:pt x="102" y="62"/>
                  <a:pt x="98" y="63"/>
                </a:cubicBezTo>
                <a:cubicBezTo>
                  <a:pt x="97" y="64"/>
                  <a:pt x="96" y="64"/>
                  <a:pt x="95" y="65"/>
                </a:cubicBezTo>
                <a:cubicBezTo>
                  <a:pt x="94" y="65"/>
                  <a:pt x="94" y="65"/>
                  <a:pt x="93" y="65"/>
                </a:cubicBezTo>
                <a:cubicBezTo>
                  <a:pt x="84" y="69"/>
                  <a:pt x="75" y="72"/>
                  <a:pt x="67" y="75"/>
                </a:cubicBezTo>
                <a:cubicBezTo>
                  <a:pt x="52" y="80"/>
                  <a:pt x="38" y="86"/>
                  <a:pt x="24" y="92"/>
                </a:cubicBezTo>
                <a:cubicBezTo>
                  <a:pt x="22" y="93"/>
                  <a:pt x="19" y="94"/>
                  <a:pt x="17" y="95"/>
                </a:cubicBezTo>
                <a:cubicBezTo>
                  <a:pt x="14" y="97"/>
                  <a:pt x="13" y="96"/>
                  <a:pt x="15" y="95"/>
                </a:cubicBezTo>
                <a:cubicBezTo>
                  <a:pt x="17" y="94"/>
                  <a:pt x="18" y="93"/>
                  <a:pt x="19" y="92"/>
                </a:cubicBezTo>
                <a:cubicBezTo>
                  <a:pt x="26" y="89"/>
                  <a:pt x="32" y="85"/>
                  <a:pt x="39" y="82"/>
                </a:cubicBezTo>
                <a:cubicBezTo>
                  <a:pt x="53" y="77"/>
                  <a:pt x="66" y="70"/>
                  <a:pt x="79" y="65"/>
                </a:cubicBezTo>
                <a:cubicBezTo>
                  <a:pt x="91" y="61"/>
                  <a:pt x="102" y="57"/>
                  <a:pt x="113" y="51"/>
                </a:cubicBezTo>
                <a:close/>
                <a:moveTo>
                  <a:pt x="117" y="91"/>
                </a:moveTo>
                <a:cubicBezTo>
                  <a:pt x="107" y="96"/>
                  <a:pt x="97" y="101"/>
                  <a:pt x="87" y="107"/>
                </a:cubicBezTo>
                <a:cubicBezTo>
                  <a:pt x="80" y="110"/>
                  <a:pt x="73" y="113"/>
                  <a:pt x="66" y="117"/>
                </a:cubicBezTo>
                <a:cubicBezTo>
                  <a:pt x="67" y="116"/>
                  <a:pt x="68" y="116"/>
                  <a:pt x="69" y="115"/>
                </a:cubicBezTo>
                <a:cubicBezTo>
                  <a:pt x="74" y="111"/>
                  <a:pt x="80" y="108"/>
                  <a:pt x="86" y="105"/>
                </a:cubicBezTo>
                <a:cubicBezTo>
                  <a:pt x="87" y="104"/>
                  <a:pt x="89" y="103"/>
                  <a:pt x="90" y="103"/>
                </a:cubicBezTo>
                <a:cubicBezTo>
                  <a:pt x="91" y="102"/>
                  <a:pt x="92" y="102"/>
                  <a:pt x="93" y="102"/>
                </a:cubicBezTo>
                <a:cubicBezTo>
                  <a:pt x="100" y="98"/>
                  <a:pt x="108" y="95"/>
                  <a:pt x="116" y="91"/>
                </a:cubicBezTo>
                <a:cubicBezTo>
                  <a:pt x="116" y="91"/>
                  <a:pt x="117" y="91"/>
                  <a:pt x="117" y="90"/>
                </a:cubicBezTo>
                <a:cubicBezTo>
                  <a:pt x="117" y="90"/>
                  <a:pt x="117" y="91"/>
                  <a:pt x="117" y="91"/>
                </a:cubicBezTo>
                <a:close/>
                <a:moveTo>
                  <a:pt x="96" y="100"/>
                </a:moveTo>
                <a:cubicBezTo>
                  <a:pt x="98" y="99"/>
                  <a:pt x="100" y="98"/>
                  <a:pt x="102" y="97"/>
                </a:cubicBezTo>
                <a:cubicBezTo>
                  <a:pt x="104" y="96"/>
                  <a:pt x="106" y="95"/>
                  <a:pt x="108" y="94"/>
                </a:cubicBezTo>
                <a:cubicBezTo>
                  <a:pt x="104" y="96"/>
                  <a:pt x="100" y="98"/>
                  <a:pt x="96" y="100"/>
                </a:cubicBezTo>
                <a:close/>
                <a:moveTo>
                  <a:pt x="118" y="89"/>
                </a:moveTo>
                <a:cubicBezTo>
                  <a:pt x="117" y="89"/>
                  <a:pt x="117" y="90"/>
                  <a:pt x="117" y="90"/>
                </a:cubicBezTo>
                <a:cubicBezTo>
                  <a:pt x="116" y="90"/>
                  <a:pt x="116" y="90"/>
                  <a:pt x="116" y="90"/>
                </a:cubicBezTo>
                <a:cubicBezTo>
                  <a:pt x="115" y="91"/>
                  <a:pt x="115" y="91"/>
                  <a:pt x="114" y="91"/>
                </a:cubicBezTo>
                <a:cubicBezTo>
                  <a:pt x="113" y="92"/>
                  <a:pt x="112" y="92"/>
                  <a:pt x="111" y="92"/>
                </a:cubicBezTo>
                <a:cubicBezTo>
                  <a:pt x="109" y="93"/>
                  <a:pt x="107" y="94"/>
                  <a:pt x="105" y="95"/>
                </a:cubicBezTo>
                <a:cubicBezTo>
                  <a:pt x="101" y="96"/>
                  <a:pt x="97" y="98"/>
                  <a:pt x="93" y="100"/>
                </a:cubicBezTo>
                <a:cubicBezTo>
                  <a:pt x="91" y="101"/>
                  <a:pt x="90" y="102"/>
                  <a:pt x="88" y="103"/>
                </a:cubicBezTo>
                <a:cubicBezTo>
                  <a:pt x="85" y="104"/>
                  <a:pt x="82" y="105"/>
                  <a:pt x="79" y="107"/>
                </a:cubicBezTo>
                <a:cubicBezTo>
                  <a:pt x="73" y="110"/>
                  <a:pt x="66" y="112"/>
                  <a:pt x="60" y="115"/>
                </a:cubicBezTo>
                <a:cubicBezTo>
                  <a:pt x="57" y="117"/>
                  <a:pt x="54" y="119"/>
                  <a:pt x="51" y="120"/>
                </a:cubicBezTo>
                <a:cubicBezTo>
                  <a:pt x="49" y="121"/>
                  <a:pt x="47" y="122"/>
                  <a:pt x="44" y="122"/>
                </a:cubicBezTo>
                <a:cubicBezTo>
                  <a:pt x="40" y="124"/>
                  <a:pt x="45" y="122"/>
                  <a:pt x="46" y="122"/>
                </a:cubicBezTo>
                <a:cubicBezTo>
                  <a:pt x="49" y="120"/>
                  <a:pt x="51" y="118"/>
                  <a:pt x="54" y="116"/>
                </a:cubicBezTo>
                <a:cubicBezTo>
                  <a:pt x="57" y="114"/>
                  <a:pt x="60" y="113"/>
                  <a:pt x="63" y="111"/>
                </a:cubicBezTo>
                <a:cubicBezTo>
                  <a:pt x="69" y="107"/>
                  <a:pt x="76" y="104"/>
                  <a:pt x="83" y="101"/>
                </a:cubicBezTo>
                <a:cubicBezTo>
                  <a:pt x="84" y="100"/>
                  <a:pt x="84" y="100"/>
                  <a:pt x="85" y="100"/>
                </a:cubicBezTo>
                <a:cubicBezTo>
                  <a:pt x="96" y="95"/>
                  <a:pt x="107" y="91"/>
                  <a:pt x="118" y="86"/>
                </a:cubicBezTo>
                <a:cubicBezTo>
                  <a:pt x="118" y="87"/>
                  <a:pt x="118" y="88"/>
                  <a:pt x="118" y="89"/>
                </a:cubicBezTo>
                <a:close/>
                <a:moveTo>
                  <a:pt x="118" y="85"/>
                </a:moveTo>
                <a:cubicBezTo>
                  <a:pt x="108" y="89"/>
                  <a:pt x="98" y="93"/>
                  <a:pt x="88" y="97"/>
                </a:cubicBezTo>
                <a:cubicBezTo>
                  <a:pt x="81" y="100"/>
                  <a:pt x="75" y="103"/>
                  <a:pt x="68" y="106"/>
                </a:cubicBezTo>
                <a:cubicBezTo>
                  <a:pt x="61" y="108"/>
                  <a:pt x="56" y="111"/>
                  <a:pt x="50" y="114"/>
                </a:cubicBezTo>
                <a:cubicBezTo>
                  <a:pt x="46" y="115"/>
                  <a:pt x="43" y="117"/>
                  <a:pt x="40" y="118"/>
                </a:cubicBezTo>
                <a:cubicBezTo>
                  <a:pt x="38" y="119"/>
                  <a:pt x="37" y="120"/>
                  <a:pt x="34" y="121"/>
                </a:cubicBezTo>
                <a:cubicBezTo>
                  <a:pt x="35" y="121"/>
                  <a:pt x="37" y="119"/>
                  <a:pt x="38" y="118"/>
                </a:cubicBezTo>
                <a:cubicBezTo>
                  <a:pt x="43" y="113"/>
                  <a:pt x="51" y="111"/>
                  <a:pt x="57" y="108"/>
                </a:cubicBezTo>
                <a:cubicBezTo>
                  <a:pt x="59" y="106"/>
                  <a:pt x="61" y="105"/>
                  <a:pt x="63" y="104"/>
                </a:cubicBezTo>
                <a:cubicBezTo>
                  <a:pt x="68" y="102"/>
                  <a:pt x="73" y="100"/>
                  <a:pt x="78" y="98"/>
                </a:cubicBezTo>
                <a:cubicBezTo>
                  <a:pt x="79" y="97"/>
                  <a:pt x="79" y="97"/>
                  <a:pt x="79" y="97"/>
                </a:cubicBezTo>
                <a:cubicBezTo>
                  <a:pt x="88" y="94"/>
                  <a:pt x="97" y="90"/>
                  <a:pt x="106" y="86"/>
                </a:cubicBezTo>
                <a:cubicBezTo>
                  <a:pt x="108" y="85"/>
                  <a:pt x="111" y="84"/>
                  <a:pt x="114" y="83"/>
                </a:cubicBezTo>
                <a:cubicBezTo>
                  <a:pt x="116" y="82"/>
                  <a:pt x="117" y="81"/>
                  <a:pt x="119" y="80"/>
                </a:cubicBezTo>
                <a:cubicBezTo>
                  <a:pt x="119" y="82"/>
                  <a:pt x="119" y="83"/>
                  <a:pt x="118" y="85"/>
                </a:cubicBezTo>
                <a:close/>
                <a:moveTo>
                  <a:pt x="30" y="119"/>
                </a:moveTo>
                <a:cubicBezTo>
                  <a:pt x="39" y="114"/>
                  <a:pt x="48" y="111"/>
                  <a:pt x="57" y="107"/>
                </a:cubicBezTo>
                <a:cubicBezTo>
                  <a:pt x="55" y="108"/>
                  <a:pt x="53" y="109"/>
                  <a:pt x="52" y="110"/>
                </a:cubicBezTo>
                <a:cubicBezTo>
                  <a:pt x="48" y="112"/>
                  <a:pt x="45" y="113"/>
                  <a:pt x="41" y="115"/>
                </a:cubicBezTo>
                <a:cubicBezTo>
                  <a:pt x="38" y="116"/>
                  <a:pt x="36" y="119"/>
                  <a:pt x="33" y="121"/>
                </a:cubicBezTo>
                <a:cubicBezTo>
                  <a:pt x="32" y="120"/>
                  <a:pt x="31" y="119"/>
                  <a:pt x="30" y="119"/>
                </a:cubicBezTo>
                <a:close/>
                <a:moveTo>
                  <a:pt x="26" y="115"/>
                </a:moveTo>
                <a:cubicBezTo>
                  <a:pt x="32" y="113"/>
                  <a:pt x="39" y="108"/>
                  <a:pt x="45" y="105"/>
                </a:cubicBezTo>
                <a:cubicBezTo>
                  <a:pt x="54" y="101"/>
                  <a:pt x="63" y="98"/>
                  <a:pt x="72" y="94"/>
                </a:cubicBezTo>
                <a:cubicBezTo>
                  <a:pt x="80" y="91"/>
                  <a:pt x="88" y="87"/>
                  <a:pt x="97" y="84"/>
                </a:cubicBezTo>
                <a:cubicBezTo>
                  <a:pt x="93" y="86"/>
                  <a:pt x="90" y="87"/>
                  <a:pt x="87" y="89"/>
                </a:cubicBezTo>
                <a:cubicBezTo>
                  <a:pt x="81" y="92"/>
                  <a:pt x="76" y="94"/>
                  <a:pt x="70" y="96"/>
                </a:cubicBezTo>
                <a:cubicBezTo>
                  <a:pt x="62" y="99"/>
                  <a:pt x="54" y="102"/>
                  <a:pt x="46" y="107"/>
                </a:cubicBezTo>
                <a:cubicBezTo>
                  <a:pt x="41" y="110"/>
                  <a:pt x="33" y="113"/>
                  <a:pt x="29" y="118"/>
                </a:cubicBezTo>
                <a:cubicBezTo>
                  <a:pt x="28" y="117"/>
                  <a:pt x="27" y="116"/>
                  <a:pt x="26" y="115"/>
                </a:cubicBezTo>
                <a:close/>
                <a:moveTo>
                  <a:pt x="92" y="92"/>
                </a:moveTo>
                <a:cubicBezTo>
                  <a:pt x="93" y="92"/>
                  <a:pt x="94" y="91"/>
                  <a:pt x="95" y="90"/>
                </a:cubicBezTo>
                <a:cubicBezTo>
                  <a:pt x="94" y="91"/>
                  <a:pt x="93" y="92"/>
                  <a:pt x="92" y="92"/>
                </a:cubicBezTo>
                <a:close/>
                <a:moveTo>
                  <a:pt x="114" y="82"/>
                </a:moveTo>
                <a:cubicBezTo>
                  <a:pt x="114" y="82"/>
                  <a:pt x="115" y="81"/>
                  <a:pt x="116" y="81"/>
                </a:cubicBezTo>
                <a:cubicBezTo>
                  <a:pt x="122" y="77"/>
                  <a:pt x="116" y="81"/>
                  <a:pt x="115" y="82"/>
                </a:cubicBezTo>
                <a:cubicBezTo>
                  <a:pt x="114" y="82"/>
                  <a:pt x="114" y="82"/>
                  <a:pt x="114" y="82"/>
                </a:cubicBezTo>
                <a:close/>
                <a:moveTo>
                  <a:pt x="111" y="82"/>
                </a:moveTo>
                <a:cubicBezTo>
                  <a:pt x="110" y="83"/>
                  <a:pt x="108" y="84"/>
                  <a:pt x="106" y="85"/>
                </a:cubicBezTo>
                <a:cubicBezTo>
                  <a:pt x="105" y="86"/>
                  <a:pt x="103" y="86"/>
                  <a:pt x="102" y="87"/>
                </a:cubicBezTo>
                <a:cubicBezTo>
                  <a:pt x="94" y="90"/>
                  <a:pt x="87" y="93"/>
                  <a:pt x="79" y="97"/>
                </a:cubicBezTo>
                <a:cubicBezTo>
                  <a:pt x="78" y="97"/>
                  <a:pt x="76" y="98"/>
                  <a:pt x="75" y="98"/>
                </a:cubicBezTo>
                <a:cubicBezTo>
                  <a:pt x="71" y="100"/>
                  <a:pt x="67" y="101"/>
                  <a:pt x="64" y="103"/>
                </a:cubicBezTo>
                <a:cubicBezTo>
                  <a:pt x="63" y="103"/>
                  <a:pt x="62" y="103"/>
                  <a:pt x="62" y="104"/>
                </a:cubicBezTo>
                <a:cubicBezTo>
                  <a:pt x="54" y="107"/>
                  <a:pt x="46" y="111"/>
                  <a:pt x="37" y="114"/>
                </a:cubicBezTo>
                <a:cubicBezTo>
                  <a:pt x="36" y="115"/>
                  <a:pt x="34" y="116"/>
                  <a:pt x="32" y="117"/>
                </a:cubicBezTo>
                <a:cubicBezTo>
                  <a:pt x="29" y="119"/>
                  <a:pt x="32" y="116"/>
                  <a:pt x="33" y="116"/>
                </a:cubicBezTo>
                <a:cubicBezTo>
                  <a:pt x="35" y="114"/>
                  <a:pt x="38" y="113"/>
                  <a:pt x="40" y="112"/>
                </a:cubicBezTo>
                <a:cubicBezTo>
                  <a:pt x="46" y="108"/>
                  <a:pt x="52" y="104"/>
                  <a:pt x="59" y="101"/>
                </a:cubicBezTo>
                <a:cubicBezTo>
                  <a:pt x="66" y="98"/>
                  <a:pt x="73" y="95"/>
                  <a:pt x="81" y="92"/>
                </a:cubicBezTo>
                <a:cubicBezTo>
                  <a:pt x="87" y="90"/>
                  <a:pt x="93" y="87"/>
                  <a:pt x="99" y="84"/>
                </a:cubicBezTo>
                <a:cubicBezTo>
                  <a:pt x="101" y="83"/>
                  <a:pt x="104" y="82"/>
                  <a:pt x="106" y="81"/>
                </a:cubicBezTo>
                <a:cubicBezTo>
                  <a:pt x="111" y="79"/>
                  <a:pt x="115" y="77"/>
                  <a:pt x="119" y="74"/>
                </a:cubicBezTo>
                <a:cubicBezTo>
                  <a:pt x="119" y="74"/>
                  <a:pt x="119" y="74"/>
                  <a:pt x="119" y="74"/>
                </a:cubicBezTo>
                <a:cubicBezTo>
                  <a:pt x="119" y="75"/>
                  <a:pt x="119" y="77"/>
                  <a:pt x="119" y="79"/>
                </a:cubicBezTo>
                <a:cubicBezTo>
                  <a:pt x="116" y="80"/>
                  <a:pt x="114" y="81"/>
                  <a:pt x="111" y="82"/>
                </a:cubicBezTo>
                <a:close/>
                <a:moveTo>
                  <a:pt x="119" y="73"/>
                </a:moveTo>
                <a:cubicBezTo>
                  <a:pt x="116" y="74"/>
                  <a:pt x="113" y="76"/>
                  <a:pt x="110" y="78"/>
                </a:cubicBezTo>
                <a:cubicBezTo>
                  <a:pt x="109" y="78"/>
                  <a:pt x="108" y="79"/>
                  <a:pt x="107" y="79"/>
                </a:cubicBezTo>
                <a:cubicBezTo>
                  <a:pt x="104" y="81"/>
                  <a:pt x="101" y="82"/>
                  <a:pt x="99" y="83"/>
                </a:cubicBezTo>
                <a:cubicBezTo>
                  <a:pt x="84" y="88"/>
                  <a:pt x="70" y="94"/>
                  <a:pt x="56" y="100"/>
                </a:cubicBezTo>
                <a:cubicBezTo>
                  <a:pt x="50" y="102"/>
                  <a:pt x="45" y="105"/>
                  <a:pt x="39" y="108"/>
                </a:cubicBezTo>
                <a:cubicBezTo>
                  <a:pt x="36" y="109"/>
                  <a:pt x="33" y="111"/>
                  <a:pt x="30" y="112"/>
                </a:cubicBezTo>
                <a:cubicBezTo>
                  <a:pt x="29" y="113"/>
                  <a:pt x="24" y="116"/>
                  <a:pt x="27" y="113"/>
                </a:cubicBezTo>
                <a:cubicBezTo>
                  <a:pt x="29" y="112"/>
                  <a:pt x="30" y="111"/>
                  <a:pt x="32" y="110"/>
                </a:cubicBezTo>
                <a:cubicBezTo>
                  <a:pt x="45" y="103"/>
                  <a:pt x="58" y="96"/>
                  <a:pt x="72" y="90"/>
                </a:cubicBezTo>
                <a:cubicBezTo>
                  <a:pt x="74" y="89"/>
                  <a:pt x="77" y="87"/>
                  <a:pt x="79" y="86"/>
                </a:cubicBezTo>
                <a:cubicBezTo>
                  <a:pt x="85" y="84"/>
                  <a:pt x="90" y="81"/>
                  <a:pt x="96" y="79"/>
                </a:cubicBezTo>
                <a:cubicBezTo>
                  <a:pt x="104" y="75"/>
                  <a:pt x="112" y="73"/>
                  <a:pt x="119" y="68"/>
                </a:cubicBezTo>
                <a:cubicBezTo>
                  <a:pt x="119" y="68"/>
                  <a:pt x="119" y="68"/>
                  <a:pt x="119" y="68"/>
                </a:cubicBezTo>
                <a:cubicBezTo>
                  <a:pt x="119" y="70"/>
                  <a:pt x="119" y="72"/>
                  <a:pt x="119" y="74"/>
                </a:cubicBezTo>
                <a:cubicBezTo>
                  <a:pt x="119" y="73"/>
                  <a:pt x="119" y="73"/>
                  <a:pt x="119" y="73"/>
                </a:cubicBezTo>
                <a:close/>
                <a:moveTo>
                  <a:pt x="94" y="79"/>
                </a:moveTo>
                <a:cubicBezTo>
                  <a:pt x="99" y="77"/>
                  <a:pt x="104" y="75"/>
                  <a:pt x="108" y="73"/>
                </a:cubicBezTo>
                <a:cubicBezTo>
                  <a:pt x="108" y="73"/>
                  <a:pt x="108" y="73"/>
                  <a:pt x="108" y="73"/>
                </a:cubicBezTo>
                <a:cubicBezTo>
                  <a:pt x="103" y="75"/>
                  <a:pt x="98" y="77"/>
                  <a:pt x="94" y="79"/>
                </a:cubicBezTo>
                <a:close/>
                <a:moveTo>
                  <a:pt x="119" y="67"/>
                </a:moveTo>
                <a:cubicBezTo>
                  <a:pt x="119" y="67"/>
                  <a:pt x="119" y="67"/>
                  <a:pt x="119" y="67"/>
                </a:cubicBezTo>
                <a:cubicBezTo>
                  <a:pt x="112" y="71"/>
                  <a:pt x="104" y="74"/>
                  <a:pt x="96" y="77"/>
                </a:cubicBezTo>
                <a:cubicBezTo>
                  <a:pt x="89" y="80"/>
                  <a:pt x="83" y="84"/>
                  <a:pt x="76" y="87"/>
                </a:cubicBezTo>
                <a:cubicBezTo>
                  <a:pt x="66" y="91"/>
                  <a:pt x="55" y="95"/>
                  <a:pt x="45" y="100"/>
                </a:cubicBezTo>
                <a:cubicBezTo>
                  <a:pt x="38" y="102"/>
                  <a:pt x="32" y="106"/>
                  <a:pt x="26" y="108"/>
                </a:cubicBezTo>
                <a:cubicBezTo>
                  <a:pt x="25" y="109"/>
                  <a:pt x="23" y="109"/>
                  <a:pt x="22" y="110"/>
                </a:cubicBezTo>
                <a:cubicBezTo>
                  <a:pt x="24" y="109"/>
                  <a:pt x="25" y="108"/>
                  <a:pt x="27" y="107"/>
                </a:cubicBezTo>
                <a:cubicBezTo>
                  <a:pt x="30" y="105"/>
                  <a:pt x="33" y="104"/>
                  <a:pt x="36" y="102"/>
                </a:cubicBezTo>
                <a:cubicBezTo>
                  <a:pt x="49" y="96"/>
                  <a:pt x="61" y="89"/>
                  <a:pt x="74" y="83"/>
                </a:cubicBezTo>
                <a:cubicBezTo>
                  <a:pt x="88" y="77"/>
                  <a:pt x="103" y="71"/>
                  <a:pt x="117" y="65"/>
                </a:cubicBezTo>
                <a:cubicBezTo>
                  <a:pt x="117" y="65"/>
                  <a:pt x="117" y="64"/>
                  <a:pt x="117" y="64"/>
                </a:cubicBezTo>
                <a:cubicBezTo>
                  <a:pt x="118" y="64"/>
                  <a:pt x="118" y="64"/>
                  <a:pt x="119" y="64"/>
                </a:cubicBezTo>
                <a:cubicBezTo>
                  <a:pt x="119" y="65"/>
                  <a:pt x="119" y="66"/>
                  <a:pt x="119" y="67"/>
                </a:cubicBezTo>
                <a:close/>
                <a:moveTo>
                  <a:pt x="86" y="77"/>
                </a:moveTo>
                <a:cubicBezTo>
                  <a:pt x="89" y="76"/>
                  <a:pt x="92" y="74"/>
                  <a:pt x="95" y="73"/>
                </a:cubicBezTo>
                <a:cubicBezTo>
                  <a:pt x="99" y="71"/>
                  <a:pt x="103" y="69"/>
                  <a:pt x="107" y="68"/>
                </a:cubicBezTo>
                <a:cubicBezTo>
                  <a:pt x="109" y="67"/>
                  <a:pt x="111" y="67"/>
                  <a:pt x="112" y="66"/>
                </a:cubicBezTo>
                <a:cubicBezTo>
                  <a:pt x="112" y="66"/>
                  <a:pt x="112" y="66"/>
                  <a:pt x="113" y="66"/>
                </a:cubicBezTo>
                <a:cubicBezTo>
                  <a:pt x="104" y="70"/>
                  <a:pt x="95" y="73"/>
                  <a:pt x="86" y="77"/>
                </a:cubicBezTo>
                <a:close/>
                <a:moveTo>
                  <a:pt x="74" y="82"/>
                </a:moveTo>
                <a:cubicBezTo>
                  <a:pt x="73" y="82"/>
                  <a:pt x="73" y="82"/>
                  <a:pt x="73" y="83"/>
                </a:cubicBezTo>
                <a:cubicBezTo>
                  <a:pt x="59" y="88"/>
                  <a:pt x="46" y="94"/>
                  <a:pt x="33" y="100"/>
                </a:cubicBezTo>
                <a:cubicBezTo>
                  <a:pt x="29" y="102"/>
                  <a:pt x="25" y="103"/>
                  <a:pt x="22" y="105"/>
                </a:cubicBezTo>
                <a:cubicBezTo>
                  <a:pt x="21" y="105"/>
                  <a:pt x="19" y="106"/>
                  <a:pt x="18" y="106"/>
                </a:cubicBezTo>
                <a:cubicBezTo>
                  <a:pt x="20" y="105"/>
                  <a:pt x="21" y="104"/>
                  <a:pt x="23" y="104"/>
                </a:cubicBezTo>
                <a:cubicBezTo>
                  <a:pt x="29" y="100"/>
                  <a:pt x="35" y="96"/>
                  <a:pt x="42" y="93"/>
                </a:cubicBezTo>
                <a:cubicBezTo>
                  <a:pt x="56" y="85"/>
                  <a:pt x="70" y="79"/>
                  <a:pt x="85" y="73"/>
                </a:cubicBezTo>
                <a:cubicBezTo>
                  <a:pt x="91" y="71"/>
                  <a:pt x="97" y="68"/>
                  <a:pt x="104" y="65"/>
                </a:cubicBezTo>
                <a:cubicBezTo>
                  <a:pt x="107" y="64"/>
                  <a:pt x="110" y="63"/>
                  <a:pt x="113" y="61"/>
                </a:cubicBezTo>
                <a:cubicBezTo>
                  <a:pt x="113" y="61"/>
                  <a:pt x="113" y="60"/>
                  <a:pt x="114" y="60"/>
                </a:cubicBezTo>
                <a:cubicBezTo>
                  <a:pt x="115" y="60"/>
                  <a:pt x="117" y="59"/>
                  <a:pt x="118" y="58"/>
                </a:cubicBezTo>
                <a:cubicBezTo>
                  <a:pt x="118" y="58"/>
                  <a:pt x="118" y="58"/>
                  <a:pt x="118" y="58"/>
                </a:cubicBezTo>
                <a:cubicBezTo>
                  <a:pt x="118" y="60"/>
                  <a:pt x="119" y="61"/>
                  <a:pt x="119" y="63"/>
                </a:cubicBezTo>
                <a:cubicBezTo>
                  <a:pt x="103" y="68"/>
                  <a:pt x="88" y="75"/>
                  <a:pt x="74" y="82"/>
                </a:cubicBezTo>
                <a:close/>
                <a:moveTo>
                  <a:pt x="118" y="58"/>
                </a:moveTo>
                <a:cubicBezTo>
                  <a:pt x="118" y="57"/>
                  <a:pt x="118" y="57"/>
                  <a:pt x="118" y="58"/>
                </a:cubicBezTo>
                <a:cubicBezTo>
                  <a:pt x="116" y="58"/>
                  <a:pt x="115" y="59"/>
                  <a:pt x="114" y="60"/>
                </a:cubicBezTo>
                <a:cubicBezTo>
                  <a:pt x="112" y="60"/>
                  <a:pt x="111" y="61"/>
                  <a:pt x="109" y="61"/>
                </a:cubicBezTo>
                <a:cubicBezTo>
                  <a:pt x="96" y="66"/>
                  <a:pt x="82" y="71"/>
                  <a:pt x="70" y="77"/>
                </a:cubicBezTo>
                <a:cubicBezTo>
                  <a:pt x="57" y="84"/>
                  <a:pt x="43" y="89"/>
                  <a:pt x="29" y="95"/>
                </a:cubicBezTo>
                <a:cubicBezTo>
                  <a:pt x="26" y="97"/>
                  <a:pt x="22" y="98"/>
                  <a:pt x="19" y="100"/>
                </a:cubicBezTo>
                <a:cubicBezTo>
                  <a:pt x="18" y="100"/>
                  <a:pt x="15" y="100"/>
                  <a:pt x="14" y="101"/>
                </a:cubicBezTo>
                <a:cubicBezTo>
                  <a:pt x="16" y="100"/>
                  <a:pt x="17" y="99"/>
                  <a:pt x="19" y="98"/>
                </a:cubicBezTo>
                <a:cubicBezTo>
                  <a:pt x="25" y="95"/>
                  <a:pt x="32" y="92"/>
                  <a:pt x="39" y="88"/>
                </a:cubicBezTo>
                <a:cubicBezTo>
                  <a:pt x="54" y="81"/>
                  <a:pt x="69" y="75"/>
                  <a:pt x="84" y="69"/>
                </a:cubicBezTo>
                <a:cubicBezTo>
                  <a:pt x="91" y="67"/>
                  <a:pt x="98" y="64"/>
                  <a:pt x="104" y="62"/>
                </a:cubicBezTo>
                <a:cubicBezTo>
                  <a:pt x="107" y="61"/>
                  <a:pt x="110" y="60"/>
                  <a:pt x="112" y="59"/>
                </a:cubicBezTo>
                <a:cubicBezTo>
                  <a:pt x="113" y="58"/>
                  <a:pt x="114" y="58"/>
                  <a:pt x="115" y="57"/>
                </a:cubicBezTo>
                <a:cubicBezTo>
                  <a:pt x="116" y="57"/>
                  <a:pt x="117" y="56"/>
                  <a:pt x="118" y="56"/>
                </a:cubicBezTo>
                <a:cubicBezTo>
                  <a:pt x="118" y="57"/>
                  <a:pt x="118" y="57"/>
                  <a:pt x="118" y="58"/>
                </a:cubicBezTo>
                <a:close/>
                <a:moveTo>
                  <a:pt x="22" y="111"/>
                </a:moveTo>
                <a:cubicBezTo>
                  <a:pt x="22" y="111"/>
                  <a:pt x="22" y="111"/>
                  <a:pt x="22" y="111"/>
                </a:cubicBezTo>
                <a:cubicBezTo>
                  <a:pt x="30" y="108"/>
                  <a:pt x="37" y="104"/>
                  <a:pt x="45" y="100"/>
                </a:cubicBezTo>
                <a:cubicBezTo>
                  <a:pt x="51" y="98"/>
                  <a:pt x="56" y="96"/>
                  <a:pt x="62" y="93"/>
                </a:cubicBezTo>
                <a:cubicBezTo>
                  <a:pt x="56" y="96"/>
                  <a:pt x="51" y="99"/>
                  <a:pt x="45" y="102"/>
                </a:cubicBezTo>
                <a:cubicBezTo>
                  <a:pt x="38" y="106"/>
                  <a:pt x="31" y="109"/>
                  <a:pt x="25" y="114"/>
                </a:cubicBezTo>
                <a:cubicBezTo>
                  <a:pt x="24" y="113"/>
                  <a:pt x="23" y="112"/>
                  <a:pt x="22" y="111"/>
                </a:cubicBezTo>
                <a:close/>
                <a:moveTo>
                  <a:pt x="35" y="122"/>
                </a:moveTo>
                <a:cubicBezTo>
                  <a:pt x="41" y="120"/>
                  <a:pt x="46" y="116"/>
                  <a:pt x="52" y="114"/>
                </a:cubicBezTo>
                <a:cubicBezTo>
                  <a:pt x="59" y="110"/>
                  <a:pt x="67" y="106"/>
                  <a:pt x="76" y="103"/>
                </a:cubicBezTo>
                <a:cubicBezTo>
                  <a:pt x="70" y="106"/>
                  <a:pt x="65" y="109"/>
                  <a:pt x="59" y="112"/>
                </a:cubicBezTo>
                <a:cubicBezTo>
                  <a:pt x="57" y="113"/>
                  <a:pt x="54" y="115"/>
                  <a:pt x="52" y="117"/>
                </a:cubicBezTo>
                <a:cubicBezTo>
                  <a:pt x="49" y="120"/>
                  <a:pt x="45" y="121"/>
                  <a:pt x="41" y="123"/>
                </a:cubicBezTo>
                <a:cubicBezTo>
                  <a:pt x="41" y="123"/>
                  <a:pt x="41" y="123"/>
                  <a:pt x="41" y="123"/>
                </a:cubicBezTo>
                <a:cubicBezTo>
                  <a:pt x="41" y="123"/>
                  <a:pt x="41" y="123"/>
                  <a:pt x="41" y="123"/>
                </a:cubicBezTo>
                <a:cubicBezTo>
                  <a:pt x="39" y="123"/>
                  <a:pt x="37" y="122"/>
                  <a:pt x="35" y="122"/>
                </a:cubicBezTo>
                <a:close/>
                <a:moveTo>
                  <a:pt x="43" y="124"/>
                </a:moveTo>
                <a:cubicBezTo>
                  <a:pt x="51" y="121"/>
                  <a:pt x="57" y="117"/>
                  <a:pt x="65" y="114"/>
                </a:cubicBezTo>
                <a:cubicBezTo>
                  <a:pt x="71" y="111"/>
                  <a:pt x="77" y="109"/>
                  <a:pt x="83" y="106"/>
                </a:cubicBezTo>
                <a:cubicBezTo>
                  <a:pt x="78" y="109"/>
                  <a:pt x="73" y="112"/>
                  <a:pt x="69" y="114"/>
                </a:cubicBezTo>
                <a:cubicBezTo>
                  <a:pt x="66" y="116"/>
                  <a:pt x="63" y="118"/>
                  <a:pt x="61" y="120"/>
                </a:cubicBezTo>
                <a:cubicBezTo>
                  <a:pt x="59" y="121"/>
                  <a:pt x="58" y="121"/>
                  <a:pt x="56" y="122"/>
                </a:cubicBezTo>
                <a:cubicBezTo>
                  <a:pt x="52" y="123"/>
                  <a:pt x="47" y="124"/>
                  <a:pt x="43" y="124"/>
                </a:cubicBezTo>
                <a:close/>
                <a:moveTo>
                  <a:pt x="116" y="97"/>
                </a:moveTo>
                <a:cubicBezTo>
                  <a:pt x="115" y="99"/>
                  <a:pt x="115" y="100"/>
                  <a:pt x="114" y="101"/>
                </a:cubicBezTo>
                <a:cubicBezTo>
                  <a:pt x="112" y="102"/>
                  <a:pt x="110" y="103"/>
                  <a:pt x="108" y="104"/>
                </a:cubicBezTo>
                <a:cubicBezTo>
                  <a:pt x="100" y="108"/>
                  <a:pt x="93" y="111"/>
                  <a:pt x="86" y="115"/>
                </a:cubicBezTo>
                <a:cubicBezTo>
                  <a:pt x="81" y="117"/>
                  <a:pt x="77" y="119"/>
                  <a:pt x="73" y="121"/>
                </a:cubicBezTo>
                <a:cubicBezTo>
                  <a:pt x="69" y="124"/>
                  <a:pt x="75" y="120"/>
                  <a:pt x="76" y="120"/>
                </a:cubicBezTo>
                <a:cubicBezTo>
                  <a:pt x="77" y="119"/>
                  <a:pt x="79" y="117"/>
                  <a:pt x="81" y="116"/>
                </a:cubicBezTo>
                <a:cubicBezTo>
                  <a:pt x="87" y="113"/>
                  <a:pt x="92" y="110"/>
                  <a:pt x="98" y="107"/>
                </a:cubicBezTo>
                <a:cubicBezTo>
                  <a:pt x="104" y="104"/>
                  <a:pt x="110" y="101"/>
                  <a:pt x="116" y="97"/>
                </a:cubicBezTo>
                <a:close/>
                <a:moveTo>
                  <a:pt x="108" y="112"/>
                </a:moveTo>
                <a:cubicBezTo>
                  <a:pt x="108" y="112"/>
                  <a:pt x="108" y="112"/>
                  <a:pt x="108" y="112"/>
                </a:cubicBezTo>
                <a:cubicBezTo>
                  <a:pt x="103" y="114"/>
                  <a:pt x="99" y="117"/>
                  <a:pt x="95" y="120"/>
                </a:cubicBezTo>
                <a:cubicBezTo>
                  <a:pt x="92" y="122"/>
                  <a:pt x="90" y="123"/>
                  <a:pt x="88" y="124"/>
                </a:cubicBezTo>
                <a:cubicBezTo>
                  <a:pt x="86" y="125"/>
                  <a:pt x="85" y="126"/>
                  <a:pt x="83" y="126"/>
                </a:cubicBezTo>
                <a:cubicBezTo>
                  <a:pt x="83" y="126"/>
                  <a:pt x="83" y="126"/>
                  <a:pt x="83" y="126"/>
                </a:cubicBezTo>
                <a:cubicBezTo>
                  <a:pt x="83" y="126"/>
                  <a:pt x="83" y="126"/>
                  <a:pt x="83" y="126"/>
                </a:cubicBezTo>
                <a:cubicBezTo>
                  <a:pt x="83" y="126"/>
                  <a:pt x="87" y="124"/>
                  <a:pt x="87" y="124"/>
                </a:cubicBezTo>
                <a:cubicBezTo>
                  <a:pt x="95" y="118"/>
                  <a:pt x="104" y="113"/>
                  <a:pt x="112" y="107"/>
                </a:cubicBezTo>
                <a:cubicBezTo>
                  <a:pt x="111" y="109"/>
                  <a:pt x="110" y="110"/>
                  <a:pt x="108" y="112"/>
                </a:cubicBezTo>
                <a:close/>
                <a:moveTo>
                  <a:pt x="77" y="125"/>
                </a:moveTo>
                <a:cubicBezTo>
                  <a:pt x="82" y="124"/>
                  <a:pt x="87" y="121"/>
                  <a:pt x="91" y="119"/>
                </a:cubicBezTo>
                <a:cubicBezTo>
                  <a:pt x="96" y="116"/>
                  <a:pt x="100" y="114"/>
                  <a:pt x="104" y="112"/>
                </a:cubicBezTo>
                <a:cubicBezTo>
                  <a:pt x="102" y="113"/>
                  <a:pt x="99" y="115"/>
                  <a:pt x="97" y="117"/>
                </a:cubicBezTo>
                <a:cubicBezTo>
                  <a:pt x="92" y="120"/>
                  <a:pt x="87" y="122"/>
                  <a:pt x="82" y="126"/>
                </a:cubicBezTo>
                <a:cubicBezTo>
                  <a:pt x="81" y="126"/>
                  <a:pt x="79" y="126"/>
                  <a:pt x="77" y="125"/>
                </a:cubicBezTo>
                <a:close/>
                <a:moveTo>
                  <a:pt x="71" y="123"/>
                </a:moveTo>
                <a:cubicBezTo>
                  <a:pt x="82" y="118"/>
                  <a:pt x="92" y="113"/>
                  <a:pt x="103" y="108"/>
                </a:cubicBezTo>
                <a:cubicBezTo>
                  <a:pt x="101" y="109"/>
                  <a:pt x="99" y="110"/>
                  <a:pt x="97" y="111"/>
                </a:cubicBezTo>
                <a:cubicBezTo>
                  <a:pt x="90" y="116"/>
                  <a:pt x="83" y="120"/>
                  <a:pt x="76" y="125"/>
                </a:cubicBezTo>
                <a:cubicBezTo>
                  <a:pt x="74" y="124"/>
                  <a:pt x="73" y="124"/>
                  <a:pt x="71" y="123"/>
                </a:cubicBezTo>
                <a:close/>
                <a:moveTo>
                  <a:pt x="111" y="106"/>
                </a:moveTo>
                <a:cubicBezTo>
                  <a:pt x="105" y="112"/>
                  <a:pt x="96" y="115"/>
                  <a:pt x="88" y="120"/>
                </a:cubicBezTo>
                <a:cubicBezTo>
                  <a:pt x="85" y="121"/>
                  <a:pt x="79" y="124"/>
                  <a:pt x="77" y="125"/>
                </a:cubicBezTo>
                <a:cubicBezTo>
                  <a:pt x="82" y="122"/>
                  <a:pt x="87" y="119"/>
                  <a:pt x="92" y="116"/>
                </a:cubicBezTo>
                <a:cubicBezTo>
                  <a:pt x="96" y="113"/>
                  <a:pt x="100" y="111"/>
                  <a:pt x="104" y="108"/>
                </a:cubicBezTo>
                <a:cubicBezTo>
                  <a:pt x="106" y="107"/>
                  <a:pt x="107" y="106"/>
                  <a:pt x="109" y="105"/>
                </a:cubicBezTo>
                <a:cubicBezTo>
                  <a:pt x="109" y="105"/>
                  <a:pt x="109" y="105"/>
                  <a:pt x="110" y="104"/>
                </a:cubicBezTo>
                <a:cubicBezTo>
                  <a:pt x="111" y="104"/>
                  <a:pt x="112" y="103"/>
                  <a:pt x="114" y="102"/>
                </a:cubicBezTo>
                <a:cubicBezTo>
                  <a:pt x="113" y="104"/>
                  <a:pt x="113" y="105"/>
                  <a:pt x="112" y="106"/>
                </a:cubicBezTo>
                <a:cubicBezTo>
                  <a:pt x="112" y="106"/>
                  <a:pt x="112" y="106"/>
                  <a:pt x="111" y="106"/>
                </a:cubicBezTo>
                <a:close/>
                <a:moveTo>
                  <a:pt x="70" y="123"/>
                </a:moveTo>
                <a:cubicBezTo>
                  <a:pt x="69" y="122"/>
                  <a:pt x="68" y="122"/>
                  <a:pt x="66" y="121"/>
                </a:cubicBezTo>
                <a:cubicBezTo>
                  <a:pt x="73" y="118"/>
                  <a:pt x="79" y="116"/>
                  <a:pt x="85" y="113"/>
                </a:cubicBezTo>
                <a:cubicBezTo>
                  <a:pt x="80" y="116"/>
                  <a:pt x="75" y="119"/>
                  <a:pt x="70" y="123"/>
                </a:cubicBezTo>
                <a:close/>
                <a:moveTo>
                  <a:pt x="85" y="126"/>
                </a:moveTo>
                <a:cubicBezTo>
                  <a:pt x="92" y="123"/>
                  <a:pt x="97" y="119"/>
                  <a:pt x="103" y="116"/>
                </a:cubicBezTo>
                <a:cubicBezTo>
                  <a:pt x="104" y="115"/>
                  <a:pt x="105" y="115"/>
                  <a:pt x="106" y="114"/>
                </a:cubicBezTo>
                <a:cubicBezTo>
                  <a:pt x="107" y="113"/>
                  <a:pt x="108" y="113"/>
                  <a:pt x="107" y="114"/>
                </a:cubicBezTo>
                <a:cubicBezTo>
                  <a:pt x="106" y="115"/>
                  <a:pt x="104" y="116"/>
                  <a:pt x="103" y="117"/>
                </a:cubicBezTo>
                <a:cubicBezTo>
                  <a:pt x="100" y="120"/>
                  <a:pt x="97" y="122"/>
                  <a:pt x="93" y="124"/>
                </a:cubicBezTo>
                <a:cubicBezTo>
                  <a:pt x="93" y="124"/>
                  <a:pt x="93" y="125"/>
                  <a:pt x="93" y="125"/>
                </a:cubicBezTo>
                <a:cubicBezTo>
                  <a:pt x="91" y="126"/>
                  <a:pt x="88" y="126"/>
                  <a:pt x="85" y="126"/>
                </a:cubicBezTo>
                <a:close/>
                <a:moveTo>
                  <a:pt x="96" y="124"/>
                </a:moveTo>
                <a:cubicBezTo>
                  <a:pt x="98" y="122"/>
                  <a:pt x="100" y="121"/>
                  <a:pt x="103" y="119"/>
                </a:cubicBezTo>
                <a:cubicBezTo>
                  <a:pt x="102" y="120"/>
                  <a:pt x="101" y="120"/>
                  <a:pt x="100" y="121"/>
                </a:cubicBezTo>
                <a:cubicBezTo>
                  <a:pt x="99" y="122"/>
                  <a:pt x="97" y="123"/>
                  <a:pt x="96" y="124"/>
                </a:cubicBezTo>
                <a:close/>
                <a:moveTo>
                  <a:pt x="116" y="97"/>
                </a:moveTo>
                <a:cubicBezTo>
                  <a:pt x="116" y="97"/>
                  <a:pt x="116" y="97"/>
                  <a:pt x="115" y="97"/>
                </a:cubicBezTo>
                <a:cubicBezTo>
                  <a:pt x="115" y="97"/>
                  <a:pt x="114" y="97"/>
                  <a:pt x="114" y="97"/>
                </a:cubicBezTo>
                <a:cubicBezTo>
                  <a:pt x="114" y="97"/>
                  <a:pt x="113" y="98"/>
                  <a:pt x="113" y="98"/>
                </a:cubicBezTo>
                <a:cubicBezTo>
                  <a:pt x="107" y="101"/>
                  <a:pt x="100" y="104"/>
                  <a:pt x="93" y="108"/>
                </a:cubicBezTo>
                <a:cubicBezTo>
                  <a:pt x="84" y="112"/>
                  <a:pt x="75" y="117"/>
                  <a:pt x="65" y="120"/>
                </a:cubicBezTo>
                <a:cubicBezTo>
                  <a:pt x="65" y="120"/>
                  <a:pt x="65" y="120"/>
                  <a:pt x="65" y="120"/>
                </a:cubicBezTo>
                <a:cubicBezTo>
                  <a:pt x="64" y="120"/>
                  <a:pt x="64" y="120"/>
                  <a:pt x="63" y="120"/>
                </a:cubicBezTo>
                <a:cubicBezTo>
                  <a:pt x="63" y="120"/>
                  <a:pt x="63" y="120"/>
                  <a:pt x="63" y="120"/>
                </a:cubicBezTo>
                <a:cubicBezTo>
                  <a:pt x="62" y="120"/>
                  <a:pt x="62" y="121"/>
                  <a:pt x="61" y="121"/>
                </a:cubicBezTo>
                <a:cubicBezTo>
                  <a:pt x="61" y="121"/>
                  <a:pt x="61" y="121"/>
                  <a:pt x="61" y="121"/>
                </a:cubicBezTo>
                <a:cubicBezTo>
                  <a:pt x="61" y="121"/>
                  <a:pt x="60" y="122"/>
                  <a:pt x="59" y="122"/>
                </a:cubicBezTo>
                <a:cubicBezTo>
                  <a:pt x="59" y="122"/>
                  <a:pt x="60" y="122"/>
                  <a:pt x="60" y="121"/>
                </a:cubicBezTo>
                <a:cubicBezTo>
                  <a:pt x="60" y="121"/>
                  <a:pt x="60" y="121"/>
                  <a:pt x="60" y="121"/>
                </a:cubicBezTo>
                <a:cubicBezTo>
                  <a:pt x="63" y="120"/>
                  <a:pt x="65" y="118"/>
                  <a:pt x="67" y="117"/>
                </a:cubicBezTo>
                <a:cubicBezTo>
                  <a:pt x="71" y="115"/>
                  <a:pt x="76" y="113"/>
                  <a:pt x="80" y="111"/>
                </a:cubicBezTo>
                <a:cubicBezTo>
                  <a:pt x="85" y="109"/>
                  <a:pt x="89" y="106"/>
                  <a:pt x="93" y="104"/>
                </a:cubicBezTo>
                <a:cubicBezTo>
                  <a:pt x="101" y="99"/>
                  <a:pt x="109" y="95"/>
                  <a:pt x="117" y="92"/>
                </a:cubicBezTo>
                <a:cubicBezTo>
                  <a:pt x="117" y="92"/>
                  <a:pt x="117" y="93"/>
                  <a:pt x="117" y="93"/>
                </a:cubicBezTo>
                <a:cubicBezTo>
                  <a:pt x="116" y="95"/>
                  <a:pt x="116" y="96"/>
                  <a:pt x="116" y="97"/>
                </a:cubicBezTo>
                <a:close/>
                <a:moveTo>
                  <a:pt x="115" y="49"/>
                </a:moveTo>
                <a:cubicBezTo>
                  <a:pt x="106" y="54"/>
                  <a:pt x="97" y="57"/>
                  <a:pt x="87" y="61"/>
                </a:cubicBezTo>
                <a:cubicBezTo>
                  <a:pt x="85" y="62"/>
                  <a:pt x="82" y="63"/>
                  <a:pt x="80" y="64"/>
                </a:cubicBezTo>
                <a:cubicBezTo>
                  <a:pt x="76" y="65"/>
                  <a:pt x="73" y="66"/>
                  <a:pt x="71" y="67"/>
                </a:cubicBezTo>
                <a:cubicBezTo>
                  <a:pt x="57" y="72"/>
                  <a:pt x="44" y="78"/>
                  <a:pt x="31" y="83"/>
                </a:cubicBezTo>
                <a:cubicBezTo>
                  <a:pt x="25" y="86"/>
                  <a:pt x="17" y="89"/>
                  <a:pt x="12" y="92"/>
                </a:cubicBezTo>
                <a:cubicBezTo>
                  <a:pt x="19" y="88"/>
                  <a:pt x="26" y="85"/>
                  <a:pt x="33" y="82"/>
                </a:cubicBezTo>
                <a:cubicBezTo>
                  <a:pt x="40" y="79"/>
                  <a:pt x="47" y="75"/>
                  <a:pt x="54" y="72"/>
                </a:cubicBezTo>
                <a:cubicBezTo>
                  <a:pt x="62" y="69"/>
                  <a:pt x="70" y="66"/>
                  <a:pt x="78" y="62"/>
                </a:cubicBezTo>
                <a:cubicBezTo>
                  <a:pt x="85" y="59"/>
                  <a:pt x="93" y="56"/>
                  <a:pt x="100" y="52"/>
                </a:cubicBezTo>
                <a:cubicBezTo>
                  <a:pt x="101" y="51"/>
                  <a:pt x="102" y="51"/>
                  <a:pt x="103" y="50"/>
                </a:cubicBezTo>
                <a:cubicBezTo>
                  <a:pt x="107" y="49"/>
                  <a:pt x="111" y="48"/>
                  <a:pt x="114" y="45"/>
                </a:cubicBezTo>
                <a:cubicBezTo>
                  <a:pt x="114" y="46"/>
                  <a:pt x="115" y="48"/>
                  <a:pt x="115" y="49"/>
                </a:cubicBezTo>
                <a:close/>
                <a:moveTo>
                  <a:pt x="109" y="37"/>
                </a:moveTo>
                <a:cubicBezTo>
                  <a:pt x="81" y="49"/>
                  <a:pt x="53" y="62"/>
                  <a:pt x="25" y="74"/>
                </a:cubicBezTo>
                <a:cubicBezTo>
                  <a:pt x="19" y="77"/>
                  <a:pt x="13" y="81"/>
                  <a:pt x="7" y="83"/>
                </a:cubicBezTo>
                <a:cubicBezTo>
                  <a:pt x="7" y="83"/>
                  <a:pt x="7" y="83"/>
                  <a:pt x="7" y="83"/>
                </a:cubicBezTo>
                <a:cubicBezTo>
                  <a:pt x="8" y="82"/>
                  <a:pt x="9" y="81"/>
                  <a:pt x="10" y="80"/>
                </a:cubicBezTo>
                <a:cubicBezTo>
                  <a:pt x="11" y="79"/>
                  <a:pt x="13" y="78"/>
                  <a:pt x="14" y="78"/>
                </a:cubicBezTo>
                <a:cubicBezTo>
                  <a:pt x="18" y="76"/>
                  <a:pt x="21" y="74"/>
                  <a:pt x="24" y="72"/>
                </a:cubicBezTo>
                <a:cubicBezTo>
                  <a:pt x="38" y="65"/>
                  <a:pt x="52" y="59"/>
                  <a:pt x="66" y="52"/>
                </a:cubicBezTo>
                <a:cubicBezTo>
                  <a:pt x="67" y="52"/>
                  <a:pt x="68" y="51"/>
                  <a:pt x="68" y="51"/>
                </a:cubicBezTo>
                <a:cubicBezTo>
                  <a:pt x="77" y="48"/>
                  <a:pt x="85" y="44"/>
                  <a:pt x="94" y="41"/>
                </a:cubicBezTo>
                <a:cubicBezTo>
                  <a:pt x="95" y="40"/>
                  <a:pt x="97" y="40"/>
                  <a:pt x="98" y="39"/>
                </a:cubicBezTo>
                <a:cubicBezTo>
                  <a:pt x="99" y="39"/>
                  <a:pt x="100" y="38"/>
                  <a:pt x="101" y="38"/>
                </a:cubicBezTo>
                <a:cubicBezTo>
                  <a:pt x="101" y="38"/>
                  <a:pt x="102" y="37"/>
                  <a:pt x="102" y="37"/>
                </a:cubicBezTo>
                <a:cubicBezTo>
                  <a:pt x="104" y="36"/>
                  <a:pt x="105" y="36"/>
                  <a:pt x="107" y="35"/>
                </a:cubicBezTo>
                <a:cubicBezTo>
                  <a:pt x="107" y="36"/>
                  <a:pt x="108" y="37"/>
                  <a:pt x="109" y="37"/>
                </a:cubicBezTo>
                <a:close/>
                <a:moveTo>
                  <a:pt x="103" y="32"/>
                </a:moveTo>
                <a:cubicBezTo>
                  <a:pt x="99" y="33"/>
                  <a:pt x="96" y="35"/>
                  <a:pt x="92" y="36"/>
                </a:cubicBezTo>
                <a:cubicBezTo>
                  <a:pt x="91" y="37"/>
                  <a:pt x="90" y="37"/>
                  <a:pt x="89" y="38"/>
                </a:cubicBezTo>
                <a:cubicBezTo>
                  <a:pt x="83" y="40"/>
                  <a:pt x="78" y="42"/>
                  <a:pt x="72" y="44"/>
                </a:cubicBezTo>
                <a:cubicBezTo>
                  <a:pt x="61" y="49"/>
                  <a:pt x="49" y="54"/>
                  <a:pt x="37" y="59"/>
                </a:cubicBezTo>
                <a:cubicBezTo>
                  <a:pt x="32" y="61"/>
                  <a:pt x="27" y="63"/>
                  <a:pt x="23" y="65"/>
                </a:cubicBezTo>
                <a:cubicBezTo>
                  <a:pt x="17" y="68"/>
                  <a:pt x="13" y="71"/>
                  <a:pt x="7" y="73"/>
                </a:cubicBezTo>
                <a:cubicBezTo>
                  <a:pt x="3" y="75"/>
                  <a:pt x="9" y="72"/>
                  <a:pt x="10" y="71"/>
                </a:cubicBezTo>
                <a:cubicBezTo>
                  <a:pt x="13" y="70"/>
                  <a:pt x="15" y="68"/>
                  <a:pt x="18" y="67"/>
                </a:cubicBezTo>
                <a:cubicBezTo>
                  <a:pt x="23" y="64"/>
                  <a:pt x="29" y="60"/>
                  <a:pt x="34" y="57"/>
                </a:cubicBezTo>
                <a:cubicBezTo>
                  <a:pt x="45" y="52"/>
                  <a:pt x="56" y="47"/>
                  <a:pt x="67" y="42"/>
                </a:cubicBezTo>
                <a:cubicBezTo>
                  <a:pt x="73" y="39"/>
                  <a:pt x="79" y="37"/>
                  <a:pt x="85" y="34"/>
                </a:cubicBezTo>
                <a:cubicBezTo>
                  <a:pt x="89" y="33"/>
                  <a:pt x="94" y="31"/>
                  <a:pt x="98" y="28"/>
                </a:cubicBezTo>
                <a:cubicBezTo>
                  <a:pt x="98" y="29"/>
                  <a:pt x="99" y="29"/>
                  <a:pt x="100" y="30"/>
                </a:cubicBezTo>
                <a:cubicBezTo>
                  <a:pt x="101" y="30"/>
                  <a:pt x="102" y="31"/>
                  <a:pt x="103" y="32"/>
                </a:cubicBezTo>
                <a:close/>
                <a:moveTo>
                  <a:pt x="74" y="21"/>
                </a:moveTo>
                <a:cubicBezTo>
                  <a:pt x="72" y="21"/>
                  <a:pt x="71" y="22"/>
                  <a:pt x="70" y="22"/>
                </a:cubicBezTo>
                <a:cubicBezTo>
                  <a:pt x="70" y="22"/>
                  <a:pt x="70" y="21"/>
                  <a:pt x="70" y="20"/>
                </a:cubicBezTo>
                <a:cubicBezTo>
                  <a:pt x="71" y="20"/>
                  <a:pt x="73" y="21"/>
                  <a:pt x="74" y="21"/>
                </a:cubicBezTo>
                <a:close/>
                <a:moveTo>
                  <a:pt x="66" y="20"/>
                </a:moveTo>
                <a:cubicBezTo>
                  <a:pt x="66" y="20"/>
                  <a:pt x="66" y="20"/>
                  <a:pt x="65" y="21"/>
                </a:cubicBezTo>
                <a:cubicBezTo>
                  <a:pt x="48" y="28"/>
                  <a:pt x="30" y="38"/>
                  <a:pt x="14" y="48"/>
                </a:cubicBezTo>
                <a:cubicBezTo>
                  <a:pt x="13" y="48"/>
                  <a:pt x="11" y="49"/>
                  <a:pt x="10" y="50"/>
                </a:cubicBezTo>
                <a:cubicBezTo>
                  <a:pt x="10" y="50"/>
                  <a:pt x="10" y="50"/>
                  <a:pt x="11" y="49"/>
                </a:cubicBezTo>
                <a:cubicBezTo>
                  <a:pt x="11" y="49"/>
                  <a:pt x="11" y="49"/>
                  <a:pt x="11" y="49"/>
                </a:cubicBezTo>
                <a:cubicBezTo>
                  <a:pt x="14" y="47"/>
                  <a:pt x="16" y="46"/>
                  <a:pt x="18" y="44"/>
                </a:cubicBezTo>
                <a:cubicBezTo>
                  <a:pt x="23" y="42"/>
                  <a:pt x="27" y="39"/>
                  <a:pt x="32" y="36"/>
                </a:cubicBezTo>
                <a:cubicBezTo>
                  <a:pt x="42" y="31"/>
                  <a:pt x="52" y="26"/>
                  <a:pt x="62" y="20"/>
                </a:cubicBezTo>
                <a:cubicBezTo>
                  <a:pt x="63" y="20"/>
                  <a:pt x="64" y="20"/>
                  <a:pt x="66" y="20"/>
                </a:cubicBezTo>
                <a:close/>
                <a:moveTo>
                  <a:pt x="38" y="25"/>
                </a:moveTo>
                <a:cubicBezTo>
                  <a:pt x="41" y="24"/>
                  <a:pt x="44" y="23"/>
                  <a:pt x="47" y="22"/>
                </a:cubicBezTo>
                <a:cubicBezTo>
                  <a:pt x="45" y="23"/>
                  <a:pt x="42" y="25"/>
                  <a:pt x="40" y="26"/>
                </a:cubicBezTo>
                <a:cubicBezTo>
                  <a:pt x="33" y="29"/>
                  <a:pt x="26" y="33"/>
                  <a:pt x="20" y="36"/>
                </a:cubicBezTo>
                <a:cubicBezTo>
                  <a:pt x="25" y="32"/>
                  <a:pt x="31" y="28"/>
                  <a:pt x="38" y="25"/>
                </a:cubicBezTo>
                <a:close/>
                <a:moveTo>
                  <a:pt x="19" y="37"/>
                </a:moveTo>
                <a:cubicBezTo>
                  <a:pt x="19" y="38"/>
                  <a:pt x="19" y="38"/>
                  <a:pt x="20" y="38"/>
                </a:cubicBezTo>
                <a:cubicBezTo>
                  <a:pt x="26" y="34"/>
                  <a:pt x="33" y="30"/>
                  <a:pt x="40" y="27"/>
                </a:cubicBezTo>
                <a:cubicBezTo>
                  <a:pt x="43" y="25"/>
                  <a:pt x="46" y="23"/>
                  <a:pt x="49" y="22"/>
                </a:cubicBezTo>
                <a:cubicBezTo>
                  <a:pt x="50" y="22"/>
                  <a:pt x="51" y="22"/>
                  <a:pt x="52" y="21"/>
                </a:cubicBezTo>
                <a:cubicBezTo>
                  <a:pt x="52" y="21"/>
                  <a:pt x="52" y="21"/>
                  <a:pt x="52" y="21"/>
                </a:cubicBezTo>
                <a:cubicBezTo>
                  <a:pt x="51" y="22"/>
                  <a:pt x="49" y="23"/>
                  <a:pt x="47" y="24"/>
                </a:cubicBezTo>
                <a:cubicBezTo>
                  <a:pt x="37" y="29"/>
                  <a:pt x="26" y="34"/>
                  <a:pt x="16" y="40"/>
                </a:cubicBezTo>
                <a:cubicBezTo>
                  <a:pt x="17" y="39"/>
                  <a:pt x="18" y="38"/>
                  <a:pt x="19" y="37"/>
                </a:cubicBezTo>
                <a:close/>
                <a:moveTo>
                  <a:pt x="7" y="85"/>
                </a:moveTo>
                <a:cubicBezTo>
                  <a:pt x="19" y="79"/>
                  <a:pt x="31" y="76"/>
                  <a:pt x="43" y="71"/>
                </a:cubicBezTo>
                <a:cubicBezTo>
                  <a:pt x="49" y="68"/>
                  <a:pt x="54" y="66"/>
                  <a:pt x="59" y="63"/>
                </a:cubicBezTo>
                <a:cubicBezTo>
                  <a:pt x="46" y="70"/>
                  <a:pt x="33" y="77"/>
                  <a:pt x="20" y="83"/>
                </a:cubicBezTo>
                <a:cubicBezTo>
                  <a:pt x="19" y="84"/>
                  <a:pt x="18" y="84"/>
                  <a:pt x="17" y="85"/>
                </a:cubicBezTo>
                <a:cubicBezTo>
                  <a:pt x="14" y="86"/>
                  <a:pt x="11" y="88"/>
                  <a:pt x="9" y="90"/>
                </a:cubicBezTo>
                <a:cubicBezTo>
                  <a:pt x="8" y="88"/>
                  <a:pt x="8" y="87"/>
                  <a:pt x="7"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87"/>
          <p:cNvSpPr>
            <a:spLocks noEditPoints="1"/>
          </p:cNvSpPr>
          <p:nvPr/>
        </p:nvSpPr>
        <p:spPr bwMode="auto">
          <a:xfrm>
            <a:off x="5014913" y="2765425"/>
            <a:ext cx="468313" cy="500063"/>
          </a:xfrm>
          <a:custGeom>
            <a:avLst/>
            <a:gdLst>
              <a:gd name="T0" fmla="*/ 66 w 125"/>
              <a:gd name="T1" fmla="*/ 127 h 133"/>
              <a:gd name="T2" fmla="*/ 11 w 125"/>
              <a:gd name="T3" fmla="*/ 41 h 133"/>
              <a:gd name="T4" fmla="*/ 37 w 125"/>
              <a:gd name="T5" fmla="*/ 92 h 133"/>
              <a:gd name="T6" fmla="*/ 14 w 125"/>
              <a:gd name="T7" fmla="*/ 101 h 133"/>
              <a:gd name="T8" fmla="*/ 10 w 125"/>
              <a:gd name="T9" fmla="*/ 93 h 133"/>
              <a:gd name="T10" fmla="*/ 10 w 125"/>
              <a:gd name="T11" fmla="*/ 93 h 133"/>
              <a:gd name="T12" fmla="*/ 10 w 125"/>
              <a:gd name="T13" fmla="*/ 93 h 133"/>
              <a:gd name="T14" fmla="*/ 59 w 125"/>
              <a:gd name="T15" fmla="*/ 20 h 133"/>
              <a:gd name="T16" fmla="*/ 51 w 125"/>
              <a:gd name="T17" fmla="*/ 28 h 133"/>
              <a:gd name="T18" fmla="*/ 75 w 125"/>
              <a:gd name="T19" fmla="*/ 21 h 133"/>
              <a:gd name="T20" fmla="*/ 84 w 125"/>
              <a:gd name="T21" fmla="*/ 28 h 133"/>
              <a:gd name="T22" fmla="*/ 81 w 125"/>
              <a:gd name="T23" fmla="*/ 35 h 133"/>
              <a:gd name="T24" fmla="*/ 58 w 125"/>
              <a:gd name="T25" fmla="*/ 31 h 133"/>
              <a:gd name="T26" fmla="*/ 39 w 125"/>
              <a:gd name="T27" fmla="*/ 41 h 133"/>
              <a:gd name="T28" fmla="*/ 69 w 125"/>
              <a:gd name="T29" fmla="*/ 30 h 133"/>
              <a:gd name="T30" fmla="*/ 69 w 125"/>
              <a:gd name="T31" fmla="*/ 23 h 133"/>
              <a:gd name="T32" fmla="*/ 55 w 125"/>
              <a:gd name="T33" fmla="*/ 30 h 133"/>
              <a:gd name="T34" fmla="*/ 18 w 125"/>
              <a:gd name="T35" fmla="*/ 47 h 133"/>
              <a:gd name="T36" fmla="*/ 7 w 125"/>
              <a:gd name="T37" fmla="*/ 58 h 133"/>
              <a:gd name="T38" fmla="*/ 5 w 125"/>
              <a:gd name="T39" fmla="*/ 64 h 133"/>
              <a:gd name="T40" fmla="*/ 24 w 125"/>
              <a:gd name="T41" fmla="*/ 60 h 133"/>
              <a:gd name="T42" fmla="*/ 91 w 125"/>
              <a:gd name="T43" fmla="*/ 40 h 133"/>
              <a:gd name="T44" fmla="*/ 29 w 125"/>
              <a:gd name="T45" fmla="*/ 65 h 133"/>
              <a:gd name="T46" fmla="*/ 54 w 125"/>
              <a:gd name="T47" fmla="*/ 56 h 133"/>
              <a:gd name="T48" fmla="*/ 110 w 125"/>
              <a:gd name="T49" fmla="*/ 40 h 133"/>
              <a:gd name="T50" fmla="*/ 101 w 125"/>
              <a:gd name="T51" fmla="*/ 45 h 133"/>
              <a:gd name="T52" fmla="*/ 53 w 125"/>
              <a:gd name="T53" fmla="*/ 69 h 133"/>
              <a:gd name="T54" fmla="*/ 114 w 125"/>
              <a:gd name="T55" fmla="*/ 50 h 133"/>
              <a:gd name="T56" fmla="*/ 66 w 125"/>
              <a:gd name="T57" fmla="*/ 75 h 133"/>
              <a:gd name="T58" fmla="*/ 66 w 125"/>
              <a:gd name="T59" fmla="*/ 117 h 133"/>
              <a:gd name="T60" fmla="*/ 108 w 125"/>
              <a:gd name="T61" fmla="*/ 94 h 133"/>
              <a:gd name="T62" fmla="*/ 79 w 125"/>
              <a:gd name="T63" fmla="*/ 107 h 133"/>
              <a:gd name="T64" fmla="*/ 117 w 125"/>
              <a:gd name="T65" fmla="*/ 89 h 133"/>
              <a:gd name="T66" fmla="*/ 78 w 125"/>
              <a:gd name="T67" fmla="*/ 97 h 133"/>
              <a:gd name="T68" fmla="*/ 33 w 125"/>
              <a:gd name="T69" fmla="*/ 121 h 133"/>
              <a:gd name="T70" fmla="*/ 25 w 125"/>
              <a:gd name="T71" fmla="*/ 115 h 133"/>
              <a:gd name="T72" fmla="*/ 101 w 125"/>
              <a:gd name="T73" fmla="*/ 87 h 133"/>
              <a:gd name="T74" fmla="*/ 80 w 125"/>
              <a:gd name="T75" fmla="*/ 92 h 133"/>
              <a:gd name="T76" fmla="*/ 98 w 125"/>
              <a:gd name="T77" fmla="*/ 83 h 133"/>
              <a:gd name="T78" fmla="*/ 119 w 125"/>
              <a:gd name="T79" fmla="*/ 67 h 133"/>
              <a:gd name="T80" fmla="*/ 76 w 125"/>
              <a:gd name="T81" fmla="*/ 87 h 133"/>
              <a:gd name="T82" fmla="*/ 119 w 125"/>
              <a:gd name="T83" fmla="*/ 67 h 133"/>
              <a:gd name="T84" fmla="*/ 21 w 125"/>
              <a:gd name="T85" fmla="*/ 104 h 133"/>
              <a:gd name="T86" fmla="*/ 118 w 125"/>
              <a:gd name="T87" fmla="*/ 63 h 133"/>
              <a:gd name="T88" fmla="*/ 18 w 125"/>
              <a:gd name="T89" fmla="*/ 98 h 133"/>
              <a:gd name="T90" fmla="*/ 45 w 125"/>
              <a:gd name="T91" fmla="*/ 100 h 133"/>
              <a:gd name="T92" fmla="*/ 41 w 125"/>
              <a:gd name="T93" fmla="*/ 123 h 133"/>
              <a:gd name="T94" fmla="*/ 42 w 125"/>
              <a:gd name="T95" fmla="*/ 123 h 133"/>
              <a:gd name="T96" fmla="*/ 108 w 125"/>
              <a:gd name="T97" fmla="*/ 112 h 133"/>
              <a:gd name="T98" fmla="*/ 77 w 125"/>
              <a:gd name="T99" fmla="*/ 125 h 133"/>
              <a:gd name="T100" fmla="*/ 71 w 125"/>
              <a:gd name="T101" fmla="*/ 123 h 133"/>
              <a:gd name="T102" fmla="*/ 111 w 125"/>
              <a:gd name="T103" fmla="*/ 106 h 133"/>
              <a:gd name="T104" fmla="*/ 93 w 125"/>
              <a:gd name="T105" fmla="*/ 124 h 133"/>
              <a:gd name="T106" fmla="*/ 113 w 125"/>
              <a:gd name="T107" fmla="*/ 97 h 133"/>
              <a:gd name="T108" fmla="*/ 60 w 125"/>
              <a:gd name="T109" fmla="*/ 121 h 133"/>
              <a:gd name="T110" fmla="*/ 70 w 125"/>
              <a:gd name="T111" fmla="*/ 67 h 133"/>
              <a:gd name="T112" fmla="*/ 108 w 125"/>
              <a:gd name="T113" fmla="*/ 37 h 133"/>
              <a:gd name="T114" fmla="*/ 98 w 125"/>
              <a:gd name="T115" fmla="*/ 39 h 133"/>
              <a:gd name="T116" fmla="*/ 22 w 125"/>
              <a:gd name="T117" fmla="*/ 65 h 133"/>
              <a:gd name="T118" fmla="*/ 73 w 125"/>
              <a:gd name="T119" fmla="*/ 21 h 133"/>
              <a:gd name="T120" fmla="*/ 18 w 125"/>
              <a:gd name="T121" fmla="*/ 44 h 133"/>
              <a:gd name="T122" fmla="*/ 19 w 125"/>
              <a:gd name="T123" fmla="*/ 37 h 133"/>
              <a:gd name="T124" fmla="*/ 59 w 125"/>
              <a:gd name="T125" fmla="*/ 6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5" h="133">
                <a:moveTo>
                  <a:pt x="29" y="121"/>
                </a:moveTo>
                <a:cubicBezTo>
                  <a:pt x="38" y="128"/>
                  <a:pt x="49" y="127"/>
                  <a:pt x="60" y="124"/>
                </a:cubicBezTo>
                <a:cubicBezTo>
                  <a:pt x="59" y="126"/>
                  <a:pt x="58" y="128"/>
                  <a:pt x="57" y="130"/>
                </a:cubicBezTo>
                <a:cubicBezTo>
                  <a:pt x="56" y="131"/>
                  <a:pt x="59" y="133"/>
                  <a:pt x="60" y="131"/>
                </a:cubicBezTo>
                <a:cubicBezTo>
                  <a:pt x="60" y="130"/>
                  <a:pt x="61" y="130"/>
                  <a:pt x="61" y="129"/>
                </a:cubicBezTo>
                <a:cubicBezTo>
                  <a:pt x="61" y="129"/>
                  <a:pt x="61" y="129"/>
                  <a:pt x="61" y="129"/>
                </a:cubicBezTo>
                <a:cubicBezTo>
                  <a:pt x="61" y="131"/>
                  <a:pt x="63" y="131"/>
                  <a:pt x="64" y="129"/>
                </a:cubicBezTo>
                <a:cubicBezTo>
                  <a:pt x="64" y="129"/>
                  <a:pt x="64" y="129"/>
                  <a:pt x="64" y="129"/>
                </a:cubicBezTo>
                <a:cubicBezTo>
                  <a:pt x="65" y="130"/>
                  <a:pt x="66" y="129"/>
                  <a:pt x="66" y="128"/>
                </a:cubicBezTo>
                <a:cubicBezTo>
                  <a:pt x="66" y="128"/>
                  <a:pt x="66" y="127"/>
                  <a:pt x="66" y="127"/>
                </a:cubicBezTo>
                <a:cubicBezTo>
                  <a:pt x="67" y="127"/>
                  <a:pt x="68" y="126"/>
                  <a:pt x="68" y="125"/>
                </a:cubicBezTo>
                <a:cubicBezTo>
                  <a:pt x="76" y="129"/>
                  <a:pt x="86" y="131"/>
                  <a:pt x="95" y="127"/>
                </a:cubicBezTo>
                <a:cubicBezTo>
                  <a:pt x="106" y="122"/>
                  <a:pt x="112" y="112"/>
                  <a:pt x="116" y="102"/>
                </a:cubicBezTo>
                <a:cubicBezTo>
                  <a:pt x="124" y="83"/>
                  <a:pt x="125" y="58"/>
                  <a:pt x="113" y="39"/>
                </a:cubicBezTo>
                <a:cubicBezTo>
                  <a:pt x="104" y="25"/>
                  <a:pt x="87" y="19"/>
                  <a:pt x="70" y="18"/>
                </a:cubicBezTo>
                <a:cubicBezTo>
                  <a:pt x="72" y="12"/>
                  <a:pt x="75" y="6"/>
                  <a:pt x="80" y="4"/>
                </a:cubicBezTo>
                <a:cubicBezTo>
                  <a:pt x="82" y="3"/>
                  <a:pt x="80" y="0"/>
                  <a:pt x="79" y="1"/>
                </a:cubicBezTo>
                <a:cubicBezTo>
                  <a:pt x="73" y="4"/>
                  <a:pt x="69" y="11"/>
                  <a:pt x="67" y="17"/>
                </a:cubicBezTo>
                <a:cubicBezTo>
                  <a:pt x="66" y="17"/>
                  <a:pt x="64" y="17"/>
                  <a:pt x="62" y="17"/>
                </a:cubicBezTo>
                <a:cubicBezTo>
                  <a:pt x="43" y="18"/>
                  <a:pt x="23" y="25"/>
                  <a:pt x="11" y="41"/>
                </a:cubicBezTo>
                <a:cubicBezTo>
                  <a:pt x="0" y="57"/>
                  <a:pt x="0" y="78"/>
                  <a:pt x="8" y="95"/>
                </a:cubicBezTo>
                <a:cubicBezTo>
                  <a:pt x="12" y="105"/>
                  <a:pt x="20" y="115"/>
                  <a:pt x="29" y="121"/>
                </a:cubicBezTo>
                <a:close/>
                <a:moveTo>
                  <a:pt x="18" y="106"/>
                </a:moveTo>
                <a:cubicBezTo>
                  <a:pt x="25" y="104"/>
                  <a:pt x="32" y="101"/>
                  <a:pt x="39" y="97"/>
                </a:cubicBezTo>
                <a:cubicBezTo>
                  <a:pt x="47" y="94"/>
                  <a:pt x="54" y="91"/>
                  <a:pt x="62" y="88"/>
                </a:cubicBezTo>
                <a:cubicBezTo>
                  <a:pt x="55" y="91"/>
                  <a:pt x="48" y="94"/>
                  <a:pt x="41" y="98"/>
                </a:cubicBezTo>
                <a:cubicBezTo>
                  <a:pt x="35" y="102"/>
                  <a:pt x="26" y="104"/>
                  <a:pt x="21" y="110"/>
                </a:cubicBezTo>
                <a:cubicBezTo>
                  <a:pt x="20" y="109"/>
                  <a:pt x="19" y="108"/>
                  <a:pt x="18" y="106"/>
                </a:cubicBezTo>
                <a:close/>
                <a:moveTo>
                  <a:pt x="14" y="101"/>
                </a:moveTo>
                <a:cubicBezTo>
                  <a:pt x="22" y="101"/>
                  <a:pt x="30" y="95"/>
                  <a:pt x="37" y="92"/>
                </a:cubicBezTo>
                <a:cubicBezTo>
                  <a:pt x="46" y="88"/>
                  <a:pt x="55" y="85"/>
                  <a:pt x="63" y="81"/>
                </a:cubicBezTo>
                <a:cubicBezTo>
                  <a:pt x="73" y="76"/>
                  <a:pt x="83" y="72"/>
                  <a:pt x="93" y="68"/>
                </a:cubicBezTo>
                <a:cubicBezTo>
                  <a:pt x="98" y="66"/>
                  <a:pt x="103" y="64"/>
                  <a:pt x="108" y="62"/>
                </a:cubicBezTo>
                <a:cubicBezTo>
                  <a:pt x="108" y="62"/>
                  <a:pt x="108" y="62"/>
                  <a:pt x="108" y="62"/>
                </a:cubicBezTo>
                <a:cubicBezTo>
                  <a:pt x="103" y="65"/>
                  <a:pt x="98" y="67"/>
                  <a:pt x="93" y="69"/>
                </a:cubicBezTo>
                <a:cubicBezTo>
                  <a:pt x="84" y="72"/>
                  <a:pt x="76" y="76"/>
                  <a:pt x="67" y="79"/>
                </a:cubicBezTo>
                <a:cubicBezTo>
                  <a:pt x="58" y="83"/>
                  <a:pt x="50" y="87"/>
                  <a:pt x="41" y="92"/>
                </a:cubicBezTo>
                <a:cubicBezTo>
                  <a:pt x="37" y="94"/>
                  <a:pt x="33" y="96"/>
                  <a:pt x="29" y="99"/>
                </a:cubicBezTo>
                <a:cubicBezTo>
                  <a:pt x="25" y="101"/>
                  <a:pt x="21" y="103"/>
                  <a:pt x="17" y="105"/>
                </a:cubicBezTo>
                <a:cubicBezTo>
                  <a:pt x="16" y="104"/>
                  <a:pt x="15" y="103"/>
                  <a:pt x="14" y="101"/>
                </a:cubicBezTo>
                <a:close/>
                <a:moveTo>
                  <a:pt x="12" y="97"/>
                </a:moveTo>
                <a:cubicBezTo>
                  <a:pt x="15" y="97"/>
                  <a:pt x="17" y="95"/>
                  <a:pt x="19" y="94"/>
                </a:cubicBezTo>
                <a:cubicBezTo>
                  <a:pt x="24" y="92"/>
                  <a:pt x="28" y="91"/>
                  <a:pt x="32" y="89"/>
                </a:cubicBezTo>
                <a:cubicBezTo>
                  <a:pt x="42" y="85"/>
                  <a:pt x="53" y="81"/>
                  <a:pt x="63" y="77"/>
                </a:cubicBezTo>
                <a:cubicBezTo>
                  <a:pt x="64" y="76"/>
                  <a:pt x="66" y="76"/>
                  <a:pt x="67" y="75"/>
                </a:cubicBezTo>
                <a:cubicBezTo>
                  <a:pt x="66" y="76"/>
                  <a:pt x="66" y="76"/>
                  <a:pt x="65" y="76"/>
                </a:cubicBezTo>
                <a:cubicBezTo>
                  <a:pt x="56" y="80"/>
                  <a:pt x="47" y="83"/>
                  <a:pt x="38" y="88"/>
                </a:cubicBezTo>
                <a:cubicBezTo>
                  <a:pt x="30" y="92"/>
                  <a:pt x="21" y="95"/>
                  <a:pt x="13" y="100"/>
                </a:cubicBezTo>
                <a:cubicBezTo>
                  <a:pt x="13" y="99"/>
                  <a:pt x="12" y="98"/>
                  <a:pt x="12" y="97"/>
                </a:cubicBezTo>
                <a:close/>
                <a:moveTo>
                  <a:pt x="10" y="93"/>
                </a:moveTo>
                <a:cubicBezTo>
                  <a:pt x="10" y="93"/>
                  <a:pt x="10" y="93"/>
                  <a:pt x="10" y="93"/>
                </a:cubicBezTo>
                <a:cubicBezTo>
                  <a:pt x="14" y="92"/>
                  <a:pt x="17" y="90"/>
                  <a:pt x="21" y="88"/>
                </a:cubicBezTo>
                <a:cubicBezTo>
                  <a:pt x="26" y="86"/>
                  <a:pt x="31" y="84"/>
                  <a:pt x="36" y="82"/>
                </a:cubicBezTo>
                <a:cubicBezTo>
                  <a:pt x="45" y="78"/>
                  <a:pt x="54" y="74"/>
                  <a:pt x="64" y="70"/>
                </a:cubicBezTo>
                <a:cubicBezTo>
                  <a:pt x="65" y="69"/>
                  <a:pt x="66" y="69"/>
                  <a:pt x="68" y="68"/>
                </a:cubicBezTo>
                <a:cubicBezTo>
                  <a:pt x="65" y="70"/>
                  <a:pt x="62" y="71"/>
                  <a:pt x="60" y="72"/>
                </a:cubicBezTo>
                <a:cubicBezTo>
                  <a:pt x="51" y="76"/>
                  <a:pt x="42" y="80"/>
                  <a:pt x="33" y="84"/>
                </a:cubicBezTo>
                <a:cubicBezTo>
                  <a:pt x="29" y="85"/>
                  <a:pt x="25" y="88"/>
                  <a:pt x="22" y="90"/>
                </a:cubicBezTo>
                <a:cubicBezTo>
                  <a:pt x="18" y="92"/>
                  <a:pt x="14" y="93"/>
                  <a:pt x="11" y="96"/>
                </a:cubicBezTo>
                <a:cubicBezTo>
                  <a:pt x="11" y="95"/>
                  <a:pt x="10" y="94"/>
                  <a:pt x="10" y="93"/>
                </a:cubicBezTo>
                <a:close/>
                <a:moveTo>
                  <a:pt x="18" y="85"/>
                </a:moveTo>
                <a:cubicBezTo>
                  <a:pt x="23" y="82"/>
                  <a:pt x="29" y="81"/>
                  <a:pt x="35" y="78"/>
                </a:cubicBezTo>
                <a:cubicBezTo>
                  <a:pt x="49" y="72"/>
                  <a:pt x="63" y="65"/>
                  <a:pt x="78" y="60"/>
                </a:cubicBezTo>
                <a:cubicBezTo>
                  <a:pt x="84" y="58"/>
                  <a:pt x="89" y="56"/>
                  <a:pt x="95" y="53"/>
                </a:cubicBezTo>
                <a:cubicBezTo>
                  <a:pt x="93" y="54"/>
                  <a:pt x="92" y="55"/>
                  <a:pt x="90" y="56"/>
                </a:cubicBezTo>
                <a:cubicBezTo>
                  <a:pt x="80" y="60"/>
                  <a:pt x="70" y="64"/>
                  <a:pt x="60" y="68"/>
                </a:cubicBezTo>
                <a:cubicBezTo>
                  <a:pt x="52" y="72"/>
                  <a:pt x="44" y="76"/>
                  <a:pt x="35" y="80"/>
                </a:cubicBezTo>
                <a:cubicBezTo>
                  <a:pt x="32" y="82"/>
                  <a:pt x="28" y="83"/>
                  <a:pt x="24" y="85"/>
                </a:cubicBezTo>
                <a:cubicBezTo>
                  <a:pt x="19" y="87"/>
                  <a:pt x="14" y="90"/>
                  <a:pt x="10" y="92"/>
                </a:cubicBezTo>
                <a:cubicBezTo>
                  <a:pt x="10" y="92"/>
                  <a:pt x="10" y="92"/>
                  <a:pt x="10" y="93"/>
                </a:cubicBezTo>
                <a:cubicBezTo>
                  <a:pt x="9" y="92"/>
                  <a:pt x="9" y="91"/>
                  <a:pt x="9" y="90"/>
                </a:cubicBezTo>
                <a:cubicBezTo>
                  <a:pt x="12" y="88"/>
                  <a:pt x="15" y="87"/>
                  <a:pt x="18" y="85"/>
                </a:cubicBezTo>
                <a:close/>
                <a:moveTo>
                  <a:pt x="59" y="20"/>
                </a:moveTo>
                <a:cubicBezTo>
                  <a:pt x="44" y="27"/>
                  <a:pt x="30" y="35"/>
                  <a:pt x="15" y="42"/>
                </a:cubicBezTo>
                <a:cubicBezTo>
                  <a:pt x="15" y="42"/>
                  <a:pt x="15" y="42"/>
                  <a:pt x="14" y="43"/>
                </a:cubicBezTo>
                <a:cubicBezTo>
                  <a:pt x="14" y="43"/>
                  <a:pt x="14" y="42"/>
                  <a:pt x="15" y="42"/>
                </a:cubicBezTo>
                <a:cubicBezTo>
                  <a:pt x="16" y="41"/>
                  <a:pt x="18" y="40"/>
                  <a:pt x="19" y="39"/>
                </a:cubicBezTo>
                <a:cubicBezTo>
                  <a:pt x="23" y="36"/>
                  <a:pt x="27" y="34"/>
                  <a:pt x="31" y="32"/>
                </a:cubicBezTo>
                <a:cubicBezTo>
                  <a:pt x="39" y="28"/>
                  <a:pt x="47" y="25"/>
                  <a:pt x="54" y="21"/>
                </a:cubicBezTo>
                <a:cubicBezTo>
                  <a:pt x="56" y="20"/>
                  <a:pt x="58" y="20"/>
                  <a:pt x="59" y="20"/>
                </a:cubicBezTo>
                <a:close/>
                <a:moveTo>
                  <a:pt x="13" y="44"/>
                </a:moveTo>
                <a:cubicBezTo>
                  <a:pt x="21" y="40"/>
                  <a:pt x="28" y="36"/>
                  <a:pt x="35" y="33"/>
                </a:cubicBezTo>
                <a:cubicBezTo>
                  <a:pt x="39" y="31"/>
                  <a:pt x="43" y="28"/>
                  <a:pt x="48" y="26"/>
                </a:cubicBezTo>
                <a:cubicBezTo>
                  <a:pt x="49" y="25"/>
                  <a:pt x="51" y="25"/>
                  <a:pt x="53" y="24"/>
                </a:cubicBezTo>
                <a:cubicBezTo>
                  <a:pt x="38" y="32"/>
                  <a:pt x="24" y="40"/>
                  <a:pt x="11" y="48"/>
                </a:cubicBezTo>
                <a:cubicBezTo>
                  <a:pt x="12" y="47"/>
                  <a:pt x="12" y="45"/>
                  <a:pt x="13" y="44"/>
                </a:cubicBezTo>
                <a:close/>
                <a:moveTo>
                  <a:pt x="10" y="50"/>
                </a:moveTo>
                <a:cubicBezTo>
                  <a:pt x="13" y="49"/>
                  <a:pt x="16" y="46"/>
                  <a:pt x="20" y="44"/>
                </a:cubicBezTo>
                <a:cubicBezTo>
                  <a:pt x="24" y="41"/>
                  <a:pt x="30" y="39"/>
                  <a:pt x="35" y="36"/>
                </a:cubicBezTo>
                <a:cubicBezTo>
                  <a:pt x="40" y="33"/>
                  <a:pt x="45" y="31"/>
                  <a:pt x="51" y="28"/>
                </a:cubicBezTo>
                <a:cubicBezTo>
                  <a:pt x="46" y="31"/>
                  <a:pt x="41" y="33"/>
                  <a:pt x="36" y="36"/>
                </a:cubicBezTo>
                <a:cubicBezTo>
                  <a:pt x="31" y="39"/>
                  <a:pt x="26" y="41"/>
                  <a:pt x="20" y="44"/>
                </a:cubicBezTo>
                <a:cubicBezTo>
                  <a:pt x="18" y="46"/>
                  <a:pt x="15" y="48"/>
                  <a:pt x="11" y="49"/>
                </a:cubicBezTo>
                <a:cubicBezTo>
                  <a:pt x="11" y="50"/>
                  <a:pt x="10" y="50"/>
                  <a:pt x="10" y="50"/>
                </a:cubicBezTo>
                <a:cubicBezTo>
                  <a:pt x="10" y="50"/>
                  <a:pt x="10" y="50"/>
                  <a:pt x="10" y="50"/>
                </a:cubicBezTo>
                <a:close/>
                <a:moveTo>
                  <a:pt x="75" y="21"/>
                </a:moveTo>
                <a:cubicBezTo>
                  <a:pt x="77" y="21"/>
                  <a:pt x="79" y="21"/>
                  <a:pt x="81" y="22"/>
                </a:cubicBezTo>
                <a:cubicBezTo>
                  <a:pt x="77" y="24"/>
                  <a:pt x="73" y="26"/>
                  <a:pt x="69" y="28"/>
                </a:cubicBezTo>
                <a:cubicBezTo>
                  <a:pt x="69" y="27"/>
                  <a:pt x="69" y="26"/>
                  <a:pt x="69" y="24"/>
                </a:cubicBezTo>
                <a:cubicBezTo>
                  <a:pt x="71" y="23"/>
                  <a:pt x="73" y="22"/>
                  <a:pt x="75" y="21"/>
                </a:cubicBezTo>
                <a:cubicBezTo>
                  <a:pt x="75" y="21"/>
                  <a:pt x="75" y="21"/>
                  <a:pt x="75" y="21"/>
                </a:cubicBezTo>
                <a:close/>
                <a:moveTo>
                  <a:pt x="96" y="27"/>
                </a:moveTo>
                <a:cubicBezTo>
                  <a:pt x="82" y="34"/>
                  <a:pt x="68" y="40"/>
                  <a:pt x="54" y="46"/>
                </a:cubicBezTo>
                <a:cubicBezTo>
                  <a:pt x="40" y="51"/>
                  <a:pt x="27" y="58"/>
                  <a:pt x="15" y="64"/>
                </a:cubicBezTo>
                <a:cubicBezTo>
                  <a:pt x="12" y="66"/>
                  <a:pt x="8" y="67"/>
                  <a:pt x="5" y="69"/>
                </a:cubicBezTo>
                <a:cubicBezTo>
                  <a:pt x="8" y="67"/>
                  <a:pt x="11" y="65"/>
                  <a:pt x="14" y="63"/>
                </a:cubicBezTo>
                <a:cubicBezTo>
                  <a:pt x="20" y="59"/>
                  <a:pt x="27" y="56"/>
                  <a:pt x="34" y="53"/>
                </a:cubicBezTo>
                <a:cubicBezTo>
                  <a:pt x="46" y="47"/>
                  <a:pt x="58" y="41"/>
                  <a:pt x="70" y="35"/>
                </a:cubicBezTo>
                <a:cubicBezTo>
                  <a:pt x="75" y="34"/>
                  <a:pt x="80" y="33"/>
                  <a:pt x="85" y="31"/>
                </a:cubicBezTo>
                <a:cubicBezTo>
                  <a:pt x="87" y="30"/>
                  <a:pt x="86" y="28"/>
                  <a:pt x="84" y="28"/>
                </a:cubicBezTo>
                <a:cubicBezTo>
                  <a:pt x="83" y="29"/>
                  <a:pt x="81" y="29"/>
                  <a:pt x="79" y="30"/>
                </a:cubicBezTo>
                <a:cubicBezTo>
                  <a:pt x="80" y="30"/>
                  <a:pt x="81" y="29"/>
                  <a:pt x="81" y="29"/>
                </a:cubicBezTo>
                <a:cubicBezTo>
                  <a:pt x="82" y="29"/>
                  <a:pt x="82" y="29"/>
                  <a:pt x="82" y="29"/>
                </a:cubicBezTo>
                <a:cubicBezTo>
                  <a:pt x="84" y="28"/>
                  <a:pt x="86" y="27"/>
                  <a:pt x="87" y="26"/>
                </a:cubicBezTo>
                <a:cubicBezTo>
                  <a:pt x="88" y="25"/>
                  <a:pt x="89" y="25"/>
                  <a:pt x="89" y="25"/>
                </a:cubicBezTo>
                <a:cubicBezTo>
                  <a:pt x="89" y="25"/>
                  <a:pt x="89" y="24"/>
                  <a:pt x="89" y="24"/>
                </a:cubicBezTo>
                <a:cubicBezTo>
                  <a:pt x="92" y="25"/>
                  <a:pt x="94" y="26"/>
                  <a:pt x="96" y="27"/>
                </a:cubicBezTo>
                <a:close/>
                <a:moveTo>
                  <a:pt x="97" y="28"/>
                </a:moveTo>
                <a:cubicBezTo>
                  <a:pt x="96" y="28"/>
                  <a:pt x="96" y="28"/>
                  <a:pt x="95" y="28"/>
                </a:cubicBezTo>
                <a:cubicBezTo>
                  <a:pt x="91" y="31"/>
                  <a:pt x="86" y="33"/>
                  <a:pt x="81" y="35"/>
                </a:cubicBezTo>
                <a:cubicBezTo>
                  <a:pt x="82" y="34"/>
                  <a:pt x="84" y="33"/>
                  <a:pt x="86" y="32"/>
                </a:cubicBezTo>
                <a:cubicBezTo>
                  <a:pt x="89" y="31"/>
                  <a:pt x="91" y="30"/>
                  <a:pt x="93" y="29"/>
                </a:cubicBezTo>
                <a:cubicBezTo>
                  <a:pt x="94" y="29"/>
                  <a:pt x="96" y="28"/>
                  <a:pt x="96" y="28"/>
                </a:cubicBezTo>
                <a:cubicBezTo>
                  <a:pt x="96" y="28"/>
                  <a:pt x="96" y="28"/>
                  <a:pt x="97" y="28"/>
                </a:cubicBezTo>
                <a:close/>
                <a:moveTo>
                  <a:pt x="62" y="35"/>
                </a:moveTo>
                <a:cubicBezTo>
                  <a:pt x="64" y="35"/>
                  <a:pt x="65" y="35"/>
                  <a:pt x="67" y="35"/>
                </a:cubicBezTo>
                <a:cubicBezTo>
                  <a:pt x="54" y="41"/>
                  <a:pt x="41" y="46"/>
                  <a:pt x="29" y="52"/>
                </a:cubicBezTo>
                <a:cubicBezTo>
                  <a:pt x="40" y="46"/>
                  <a:pt x="50" y="41"/>
                  <a:pt x="61" y="35"/>
                </a:cubicBezTo>
                <a:cubicBezTo>
                  <a:pt x="61" y="35"/>
                  <a:pt x="62" y="35"/>
                  <a:pt x="62" y="35"/>
                </a:cubicBezTo>
                <a:close/>
                <a:moveTo>
                  <a:pt x="58" y="31"/>
                </a:moveTo>
                <a:cubicBezTo>
                  <a:pt x="61" y="29"/>
                  <a:pt x="63" y="28"/>
                  <a:pt x="66" y="26"/>
                </a:cubicBezTo>
                <a:cubicBezTo>
                  <a:pt x="66" y="27"/>
                  <a:pt x="66" y="28"/>
                  <a:pt x="66" y="29"/>
                </a:cubicBezTo>
                <a:cubicBezTo>
                  <a:pt x="64" y="30"/>
                  <a:pt x="63" y="31"/>
                  <a:pt x="61" y="32"/>
                </a:cubicBezTo>
                <a:cubicBezTo>
                  <a:pt x="60" y="31"/>
                  <a:pt x="59" y="31"/>
                  <a:pt x="58" y="31"/>
                </a:cubicBezTo>
                <a:close/>
                <a:moveTo>
                  <a:pt x="57" y="34"/>
                </a:moveTo>
                <a:cubicBezTo>
                  <a:pt x="53" y="36"/>
                  <a:pt x="48" y="38"/>
                  <a:pt x="43" y="40"/>
                </a:cubicBezTo>
                <a:cubicBezTo>
                  <a:pt x="32" y="46"/>
                  <a:pt x="21" y="51"/>
                  <a:pt x="10" y="57"/>
                </a:cubicBezTo>
                <a:cubicBezTo>
                  <a:pt x="10" y="57"/>
                  <a:pt x="10" y="57"/>
                  <a:pt x="10" y="57"/>
                </a:cubicBezTo>
                <a:cubicBezTo>
                  <a:pt x="13" y="55"/>
                  <a:pt x="16" y="54"/>
                  <a:pt x="20" y="52"/>
                </a:cubicBezTo>
                <a:cubicBezTo>
                  <a:pt x="26" y="48"/>
                  <a:pt x="32" y="45"/>
                  <a:pt x="39" y="41"/>
                </a:cubicBezTo>
                <a:cubicBezTo>
                  <a:pt x="44" y="39"/>
                  <a:pt x="49" y="36"/>
                  <a:pt x="54" y="33"/>
                </a:cubicBezTo>
                <a:cubicBezTo>
                  <a:pt x="55" y="33"/>
                  <a:pt x="56" y="33"/>
                  <a:pt x="57" y="34"/>
                </a:cubicBezTo>
                <a:close/>
                <a:moveTo>
                  <a:pt x="66" y="30"/>
                </a:moveTo>
                <a:cubicBezTo>
                  <a:pt x="66" y="30"/>
                  <a:pt x="66" y="31"/>
                  <a:pt x="66" y="31"/>
                </a:cubicBezTo>
                <a:cubicBezTo>
                  <a:pt x="66" y="32"/>
                  <a:pt x="65" y="32"/>
                  <a:pt x="65" y="32"/>
                </a:cubicBezTo>
                <a:cubicBezTo>
                  <a:pt x="64" y="32"/>
                  <a:pt x="63" y="32"/>
                  <a:pt x="62" y="32"/>
                </a:cubicBezTo>
                <a:cubicBezTo>
                  <a:pt x="64" y="31"/>
                  <a:pt x="65" y="31"/>
                  <a:pt x="66" y="30"/>
                </a:cubicBezTo>
                <a:close/>
                <a:moveTo>
                  <a:pt x="69" y="29"/>
                </a:moveTo>
                <a:cubicBezTo>
                  <a:pt x="73" y="27"/>
                  <a:pt x="76" y="25"/>
                  <a:pt x="80" y="23"/>
                </a:cubicBezTo>
                <a:cubicBezTo>
                  <a:pt x="76" y="25"/>
                  <a:pt x="73" y="27"/>
                  <a:pt x="69" y="30"/>
                </a:cubicBezTo>
                <a:cubicBezTo>
                  <a:pt x="69" y="29"/>
                  <a:pt x="69" y="29"/>
                  <a:pt x="69" y="29"/>
                </a:cubicBezTo>
                <a:close/>
                <a:moveTo>
                  <a:pt x="81" y="28"/>
                </a:moveTo>
                <a:cubicBezTo>
                  <a:pt x="79" y="29"/>
                  <a:pt x="77" y="30"/>
                  <a:pt x="75" y="31"/>
                </a:cubicBezTo>
                <a:cubicBezTo>
                  <a:pt x="73" y="32"/>
                  <a:pt x="71" y="32"/>
                  <a:pt x="69" y="32"/>
                </a:cubicBezTo>
                <a:cubicBezTo>
                  <a:pt x="69" y="32"/>
                  <a:pt x="69" y="31"/>
                  <a:pt x="69" y="31"/>
                </a:cubicBezTo>
                <a:cubicBezTo>
                  <a:pt x="73" y="28"/>
                  <a:pt x="78" y="26"/>
                  <a:pt x="82" y="22"/>
                </a:cubicBezTo>
                <a:cubicBezTo>
                  <a:pt x="82" y="22"/>
                  <a:pt x="82" y="22"/>
                  <a:pt x="82" y="22"/>
                </a:cubicBezTo>
                <a:cubicBezTo>
                  <a:pt x="84" y="23"/>
                  <a:pt x="86" y="23"/>
                  <a:pt x="88" y="24"/>
                </a:cubicBezTo>
                <a:cubicBezTo>
                  <a:pt x="86" y="25"/>
                  <a:pt x="84" y="27"/>
                  <a:pt x="81" y="28"/>
                </a:cubicBezTo>
                <a:close/>
                <a:moveTo>
                  <a:pt x="69" y="23"/>
                </a:moveTo>
                <a:cubicBezTo>
                  <a:pt x="69" y="23"/>
                  <a:pt x="69" y="23"/>
                  <a:pt x="69" y="23"/>
                </a:cubicBezTo>
                <a:cubicBezTo>
                  <a:pt x="70" y="23"/>
                  <a:pt x="72" y="22"/>
                  <a:pt x="73" y="21"/>
                </a:cubicBezTo>
                <a:cubicBezTo>
                  <a:pt x="72" y="22"/>
                  <a:pt x="70" y="23"/>
                  <a:pt x="69" y="23"/>
                </a:cubicBezTo>
                <a:close/>
                <a:moveTo>
                  <a:pt x="66" y="25"/>
                </a:moveTo>
                <a:cubicBezTo>
                  <a:pt x="63" y="27"/>
                  <a:pt x="60" y="29"/>
                  <a:pt x="57" y="31"/>
                </a:cubicBezTo>
                <a:cubicBezTo>
                  <a:pt x="57" y="30"/>
                  <a:pt x="56" y="30"/>
                  <a:pt x="56" y="30"/>
                </a:cubicBezTo>
                <a:cubicBezTo>
                  <a:pt x="59" y="29"/>
                  <a:pt x="63" y="27"/>
                  <a:pt x="66" y="25"/>
                </a:cubicBezTo>
                <a:cubicBezTo>
                  <a:pt x="66" y="25"/>
                  <a:pt x="66" y="25"/>
                  <a:pt x="66" y="25"/>
                </a:cubicBezTo>
                <a:close/>
                <a:moveTo>
                  <a:pt x="60" y="27"/>
                </a:moveTo>
                <a:cubicBezTo>
                  <a:pt x="58" y="28"/>
                  <a:pt x="56" y="29"/>
                  <a:pt x="55" y="30"/>
                </a:cubicBezTo>
                <a:cubicBezTo>
                  <a:pt x="54" y="29"/>
                  <a:pt x="53" y="29"/>
                  <a:pt x="53" y="29"/>
                </a:cubicBezTo>
                <a:cubicBezTo>
                  <a:pt x="51" y="28"/>
                  <a:pt x="50" y="31"/>
                  <a:pt x="51" y="31"/>
                </a:cubicBezTo>
                <a:cubicBezTo>
                  <a:pt x="51" y="31"/>
                  <a:pt x="51" y="31"/>
                  <a:pt x="51" y="31"/>
                </a:cubicBezTo>
                <a:cubicBezTo>
                  <a:pt x="49" y="33"/>
                  <a:pt x="46" y="34"/>
                  <a:pt x="43" y="36"/>
                </a:cubicBezTo>
                <a:cubicBezTo>
                  <a:pt x="37" y="38"/>
                  <a:pt x="32" y="41"/>
                  <a:pt x="26" y="43"/>
                </a:cubicBezTo>
                <a:cubicBezTo>
                  <a:pt x="21" y="46"/>
                  <a:pt x="15" y="49"/>
                  <a:pt x="9" y="51"/>
                </a:cubicBezTo>
                <a:cubicBezTo>
                  <a:pt x="9" y="51"/>
                  <a:pt x="9" y="51"/>
                  <a:pt x="9" y="51"/>
                </a:cubicBezTo>
                <a:cubicBezTo>
                  <a:pt x="9" y="51"/>
                  <a:pt x="9" y="51"/>
                  <a:pt x="9" y="51"/>
                </a:cubicBezTo>
                <a:cubicBezTo>
                  <a:pt x="10" y="51"/>
                  <a:pt x="11" y="50"/>
                  <a:pt x="12" y="50"/>
                </a:cubicBezTo>
                <a:cubicBezTo>
                  <a:pt x="14" y="49"/>
                  <a:pt x="16" y="48"/>
                  <a:pt x="18" y="47"/>
                </a:cubicBezTo>
                <a:cubicBezTo>
                  <a:pt x="23" y="44"/>
                  <a:pt x="29" y="40"/>
                  <a:pt x="35" y="37"/>
                </a:cubicBezTo>
                <a:cubicBezTo>
                  <a:pt x="46" y="32"/>
                  <a:pt x="56" y="26"/>
                  <a:pt x="67" y="20"/>
                </a:cubicBezTo>
                <a:cubicBezTo>
                  <a:pt x="66" y="22"/>
                  <a:pt x="66" y="23"/>
                  <a:pt x="66" y="24"/>
                </a:cubicBezTo>
                <a:cubicBezTo>
                  <a:pt x="64" y="25"/>
                  <a:pt x="62" y="26"/>
                  <a:pt x="60" y="27"/>
                </a:cubicBezTo>
                <a:close/>
                <a:moveTo>
                  <a:pt x="9" y="52"/>
                </a:moveTo>
                <a:cubicBezTo>
                  <a:pt x="12" y="51"/>
                  <a:pt x="15" y="49"/>
                  <a:pt x="19" y="48"/>
                </a:cubicBezTo>
                <a:cubicBezTo>
                  <a:pt x="24" y="45"/>
                  <a:pt x="30" y="42"/>
                  <a:pt x="36" y="39"/>
                </a:cubicBezTo>
                <a:cubicBezTo>
                  <a:pt x="42" y="37"/>
                  <a:pt x="47" y="34"/>
                  <a:pt x="53" y="32"/>
                </a:cubicBezTo>
                <a:cubicBezTo>
                  <a:pt x="53" y="32"/>
                  <a:pt x="53" y="32"/>
                  <a:pt x="54" y="32"/>
                </a:cubicBezTo>
                <a:cubicBezTo>
                  <a:pt x="38" y="41"/>
                  <a:pt x="22" y="49"/>
                  <a:pt x="7" y="58"/>
                </a:cubicBezTo>
                <a:cubicBezTo>
                  <a:pt x="7" y="56"/>
                  <a:pt x="8" y="54"/>
                  <a:pt x="9" y="52"/>
                </a:cubicBezTo>
                <a:close/>
                <a:moveTo>
                  <a:pt x="6" y="60"/>
                </a:moveTo>
                <a:cubicBezTo>
                  <a:pt x="11" y="58"/>
                  <a:pt x="15" y="55"/>
                  <a:pt x="20" y="53"/>
                </a:cubicBezTo>
                <a:cubicBezTo>
                  <a:pt x="26" y="49"/>
                  <a:pt x="32" y="46"/>
                  <a:pt x="39" y="43"/>
                </a:cubicBezTo>
                <a:cubicBezTo>
                  <a:pt x="45" y="40"/>
                  <a:pt x="52" y="37"/>
                  <a:pt x="58" y="34"/>
                </a:cubicBezTo>
                <a:cubicBezTo>
                  <a:pt x="59" y="34"/>
                  <a:pt x="60" y="34"/>
                  <a:pt x="61" y="34"/>
                </a:cubicBezTo>
                <a:cubicBezTo>
                  <a:pt x="55" y="38"/>
                  <a:pt x="49" y="41"/>
                  <a:pt x="43" y="44"/>
                </a:cubicBezTo>
                <a:cubicBezTo>
                  <a:pt x="34" y="48"/>
                  <a:pt x="25" y="53"/>
                  <a:pt x="16" y="58"/>
                </a:cubicBezTo>
                <a:cubicBezTo>
                  <a:pt x="14" y="59"/>
                  <a:pt x="12" y="60"/>
                  <a:pt x="10" y="62"/>
                </a:cubicBezTo>
                <a:cubicBezTo>
                  <a:pt x="9" y="63"/>
                  <a:pt x="7" y="63"/>
                  <a:pt x="5" y="64"/>
                </a:cubicBezTo>
                <a:cubicBezTo>
                  <a:pt x="6" y="63"/>
                  <a:pt x="6" y="62"/>
                  <a:pt x="6" y="60"/>
                </a:cubicBezTo>
                <a:close/>
                <a:moveTo>
                  <a:pt x="11" y="62"/>
                </a:moveTo>
                <a:cubicBezTo>
                  <a:pt x="15" y="60"/>
                  <a:pt x="18" y="58"/>
                  <a:pt x="22" y="56"/>
                </a:cubicBezTo>
                <a:cubicBezTo>
                  <a:pt x="30" y="53"/>
                  <a:pt x="38" y="49"/>
                  <a:pt x="46" y="45"/>
                </a:cubicBezTo>
                <a:cubicBezTo>
                  <a:pt x="51" y="43"/>
                  <a:pt x="57" y="40"/>
                  <a:pt x="62" y="38"/>
                </a:cubicBezTo>
                <a:cubicBezTo>
                  <a:pt x="43" y="47"/>
                  <a:pt x="23" y="56"/>
                  <a:pt x="5" y="68"/>
                </a:cubicBezTo>
                <a:cubicBezTo>
                  <a:pt x="5" y="67"/>
                  <a:pt x="5" y="67"/>
                  <a:pt x="5" y="66"/>
                </a:cubicBezTo>
                <a:cubicBezTo>
                  <a:pt x="7" y="65"/>
                  <a:pt x="9" y="63"/>
                  <a:pt x="11" y="62"/>
                </a:cubicBezTo>
                <a:close/>
                <a:moveTo>
                  <a:pt x="5" y="70"/>
                </a:moveTo>
                <a:cubicBezTo>
                  <a:pt x="12" y="67"/>
                  <a:pt x="18" y="64"/>
                  <a:pt x="24" y="60"/>
                </a:cubicBezTo>
                <a:cubicBezTo>
                  <a:pt x="32" y="56"/>
                  <a:pt x="40" y="52"/>
                  <a:pt x="49" y="49"/>
                </a:cubicBezTo>
                <a:cubicBezTo>
                  <a:pt x="52" y="47"/>
                  <a:pt x="56" y="46"/>
                  <a:pt x="59" y="44"/>
                </a:cubicBezTo>
                <a:cubicBezTo>
                  <a:pt x="56" y="46"/>
                  <a:pt x="53" y="47"/>
                  <a:pt x="50" y="49"/>
                </a:cubicBezTo>
                <a:cubicBezTo>
                  <a:pt x="42" y="53"/>
                  <a:pt x="34" y="56"/>
                  <a:pt x="26" y="61"/>
                </a:cubicBezTo>
                <a:cubicBezTo>
                  <a:pt x="19" y="65"/>
                  <a:pt x="12" y="69"/>
                  <a:pt x="5" y="73"/>
                </a:cubicBezTo>
                <a:cubicBezTo>
                  <a:pt x="5" y="72"/>
                  <a:pt x="5" y="71"/>
                  <a:pt x="5" y="70"/>
                </a:cubicBezTo>
                <a:close/>
                <a:moveTo>
                  <a:pt x="103" y="32"/>
                </a:moveTo>
                <a:cubicBezTo>
                  <a:pt x="104" y="33"/>
                  <a:pt x="105" y="34"/>
                  <a:pt x="106" y="34"/>
                </a:cubicBezTo>
                <a:cubicBezTo>
                  <a:pt x="104" y="35"/>
                  <a:pt x="102" y="36"/>
                  <a:pt x="100" y="37"/>
                </a:cubicBezTo>
                <a:cubicBezTo>
                  <a:pt x="97" y="38"/>
                  <a:pt x="94" y="39"/>
                  <a:pt x="91" y="40"/>
                </a:cubicBezTo>
                <a:cubicBezTo>
                  <a:pt x="88" y="42"/>
                  <a:pt x="85" y="43"/>
                  <a:pt x="81" y="44"/>
                </a:cubicBezTo>
                <a:cubicBezTo>
                  <a:pt x="77" y="46"/>
                  <a:pt x="73" y="48"/>
                  <a:pt x="70" y="49"/>
                </a:cubicBezTo>
                <a:cubicBezTo>
                  <a:pt x="66" y="51"/>
                  <a:pt x="63" y="52"/>
                  <a:pt x="59" y="53"/>
                </a:cubicBezTo>
                <a:cubicBezTo>
                  <a:pt x="46" y="59"/>
                  <a:pt x="32" y="64"/>
                  <a:pt x="18" y="71"/>
                </a:cubicBezTo>
                <a:cubicBezTo>
                  <a:pt x="18" y="71"/>
                  <a:pt x="17" y="71"/>
                  <a:pt x="17" y="71"/>
                </a:cubicBezTo>
                <a:cubicBezTo>
                  <a:pt x="21" y="69"/>
                  <a:pt x="26" y="67"/>
                  <a:pt x="31" y="64"/>
                </a:cubicBezTo>
                <a:cubicBezTo>
                  <a:pt x="41" y="59"/>
                  <a:pt x="52" y="54"/>
                  <a:pt x="63" y="49"/>
                </a:cubicBezTo>
                <a:cubicBezTo>
                  <a:pt x="73" y="45"/>
                  <a:pt x="83" y="41"/>
                  <a:pt x="93" y="36"/>
                </a:cubicBezTo>
                <a:cubicBezTo>
                  <a:pt x="97" y="35"/>
                  <a:pt x="100" y="34"/>
                  <a:pt x="103" y="32"/>
                </a:cubicBezTo>
                <a:close/>
                <a:moveTo>
                  <a:pt x="29" y="65"/>
                </a:moveTo>
                <a:cubicBezTo>
                  <a:pt x="21" y="69"/>
                  <a:pt x="13" y="72"/>
                  <a:pt x="5" y="77"/>
                </a:cubicBezTo>
                <a:cubicBezTo>
                  <a:pt x="5" y="76"/>
                  <a:pt x="5" y="75"/>
                  <a:pt x="5" y="74"/>
                </a:cubicBezTo>
                <a:cubicBezTo>
                  <a:pt x="12" y="72"/>
                  <a:pt x="18" y="68"/>
                  <a:pt x="24" y="65"/>
                </a:cubicBezTo>
                <a:cubicBezTo>
                  <a:pt x="33" y="60"/>
                  <a:pt x="43" y="57"/>
                  <a:pt x="52" y="53"/>
                </a:cubicBezTo>
                <a:cubicBezTo>
                  <a:pt x="52" y="53"/>
                  <a:pt x="52" y="53"/>
                  <a:pt x="52" y="53"/>
                </a:cubicBezTo>
                <a:cubicBezTo>
                  <a:pt x="44" y="56"/>
                  <a:pt x="37" y="61"/>
                  <a:pt x="29" y="65"/>
                </a:cubicBezTo>
                <a:close/>
                <a:moveTo>
                  <a:pt x="5" y="78"/>
                </a:moveTo>
                <a:cubicBezTo>
                  <a:pt x="8" y="77"/>
                  <a:pt x="10" y="76"/>
                  <a:pt x="13" y="74"/>
                </a:cubicBezTo>
                <a:cubicBezTo>
                  <a:pt x="17" y="72"/>
                  <a:pt x="21" y="70"/>
                  <a:pt x="25" y="68"/>
                </a:cubicBezTo>
                <a:cubicBezTo>
                  <a:pt x="35" y="64"/>
                  <a:pt x="45" y="60"/>
                  <a:pt x="54" y="56"/>
                </a:cubicBezTo>
                <a:cubicBezTo>
                  <a:pt x="55" y="56"/>
                  <a:pt x="56" y="55"/>
                  <a:pt x="58" y="55"/>
                </a:cubicBezTo>
                <a:cubicBezTo>
                  <a:pt x="56" y="56"/>
                  <a:pt x="55" y="56"/>
                  <a:pt x="54" y="57"/>
                </a:cubicBezTo>
                <a:cubicBezTo>
                  <a:pt x="45" y="61"/>
                  <a:pt x="36" y="66"/>
                  <a:pt x="27" y="70"/>
                </a:cubicBezTo>
                <a:cubicBezTo>
                  <a:pt x="20" y="73"/>
                  <a:pt x="12" y="77"/>
                  <a:pt x="6" y="81"/>
                </a:cubicBezTo>
                <a:cubicBezTo>
                  <a:pt x="6" y="80"/>
                  <a:pt x="6" y="79"/>
                  <a:pt x="5" y="78"/>
                </a:cubicBezTo>
                <a:close/>
                <a:moveTo>
                  <a:pt x="6" y="83"/>
                </a:moveTo>
                <a:cubicBezTo>
                  <a:pt x="13" y="81"/>
                  <a:pt x="19" y="77"/>
                  <a:pt x="25" y="75"/>
                </a:cubicBezTo>
                <a:cubicBezTo>
                  <a:pt x="34" y="70"/>
                  <a:pt x="44" y="66"/>
                  <a:pt x="53" y="62"/>
                </a:cubicBezTo>
                <a:cubicBezTo>
                  <a:pt x="71" y="54"/>
                  <a:pt x="90" y="46"/>
                  <a:pt x="109" y="38"/>
                </a:cubicBezTo>
                <a:cubicBezTo>
                  <a:pt x="109" y="38"/>
                  <a:pt x="110" y="39"/>
                  <a:pt x="110" y="40"/>
                </a:cubicBezTo>
                <a:cubicBezTo>
                  <a:pt x="110" y="40"/>
                  <a:pt x="110" y="40"/>
                  <a:pt x="110" y="40"/>
                </a:cubicBezTo>
                <a:cubicBezTo>
                  <a:pt x="92" y="48"/>
                  <a:pt x="74" y="56"/>
                  <a:pt x="55" y="64"/>
                </a:cubicBezTo>
                <a:cubicBezTo>
                  <a:pt x="51" y="65"/>
                  <a:pt x="48" y="67"/>
                  <a:pt x="44" y="69"/>
                </a:cubicBezTo>
                <a:cubicBezTo>
                  <a:pt x="39" y="71"/>
                  <a:pt x="35" y="73"/>
                  <a:pt x="30" y="75"/>
                </a:cubicBezTo>
                <a:cubicBezTo>
                  <a:pt x="22" y="77"/>
                  <a:pt x="14" y="80"/>
                  <a:pt x="7" y="84"/>
                </a:cubicBezTo>
                <a:cubicBezTo>
                  <a:pt x="7" y="84"/>
                  <a:pt x="7" y="84"/>
                  <a:pt x="6" y="83"/>
                </a:cubicBezTo>
                <a:close/>
                <a:moveTo>
                  <a:pt x="103" y="44"/>
                </a:moveTo>
                <a:cubicBezTo>
                  <a:pt x="102" y="45"/>
                  <a:pt x="101" y="45"/>
                  <a:pt x="100" y="46"/>
                </a:cubicBezTo>
                <a:cubicBezTo>
                  <a:pt x="95" y="48"/>
                  <a:pt x="91" y="49"/>
                  <a:pt x="87" y="51"/>
                </a:cubicBezTo>
                <a:cubicBezTo>
                  <a:pt x="92" y="49"/>
                  <a:pt x="96" y="47"/>
                  <a:pt x="101" y="45"/>
                </a:cubicBezTo>
                <a:cubicBezTo>
                  <a:pt x="101" y="45"/>
                  <a:pt x="102" y="44"/>
                  <a:pt x="103" y="44"/>
                </a:cubicBezTo>
                <a:close/>
                <a:moveTo>
                  <a:pt x="108" y="42"/>
                </a:moveTo>
                <a:cubicBezTo>
                  <a:pt x="108" y="42"/>
                  <a:pt x="109" y="42"/>
                  <a:pt x="109" y="42"/>
                </a:cubicBezTo>
                <a:cubicBezTo>
                  <a:pt x="109" y="41"/>
                  <a:pt x="110" y="41"/>
                  <a:pt x="111" y="41"/>
                </a:cubicBezTo>
                <a:cubicBezTo>
                  <a:pt x="111" y="41"/>
                  <a:pt x="111" y="40"/>
                  <a:pt x="111" y="40"/>
                </a:cubicBezTo>
                <a:cubicBezTo>
                  <a:pt x="111" y="42"/>
                  <a:pt x="112" y="43"/>
                  <a:pt x="113" y="44"/>
                </a:cubicBezTo>
                <a:cubicBezTo>
                  <a:pt x="110" y="45"/>
                  <a:pt x="107" y="47"/>
                  <a:pt x="104" y="49"/>
                </a:cubicBezTo>
                <a:cubicBezTo>
                  <a:pt x="104" y="49"/>
                  <a:pt x="104" y="49"/>
                  <a:pt x="103" y="49"/>
                </a:cubicBezTo>
                <a:cubicBezTo>
                  <a:pt x="103" y="49"/>
                  <a:pt x="102" y="50"/>
                  <a:pt x="102" y="50"/>
                </a:cubicBezTo>
                <a:cubicBezTo>
                  <a:pt x="86" y="56"/>
                  <a:pt x="69" y="62"/>
                  <a:pt x="53" y="69"/>
                </a:cubicBezTo>
                <a:cubicBezTo>
                  <a:pt x="45" y="73"/>
                  <a:pt x="37" y="77"/>
                  <a:pt x="29" y="80"/>
                </a:cubicBezTo>
                <a:cubicBezTo>
                  <a:pt x="27" y="81"/>
                  <a:pt x="25" y="81"/>
                  <a:pt x="24" y="82"/>
                </a:cubicBezTo>
                <a:cubicBezTo>
                  <a:pt x="36" y="75"/>
                  <a:pt x="48" y="69"/>
                  <a:pt x="60" y="63"/>
                </a:cubicBezTo>
                <a:cubicBezTo>
                  <a:pt x="76" y="55"/>
                  <a:pt x="93" y="51"/>
                  <a:pt x="108" y="42"/>
                </a:cubicBezTo>
                <a:close/>
                <a:moveTo>
                  <a:pt x="108" y="47"/>
                </a:moveTo>
                <a:cubicBezTo>
                  <a:pt x="108" y="47"/>
                  <a:pt x="108" y="47"/>
                  <a:pt x="108" y="47"/>
                </a:cubicBezTo>
                <a:cubicBezTo>
                  <a:pt x="108" y="47"/>
                  <a:pt x="109" y="47"/>
                  <a:pt x="110" y="46"/>
                </a:cubicBezTo>
                <a:cubicBezTo>
                  <a:pt x="113" y="44"/>
                  <a:pt x="109" y="47"/>
                  <a:pt x="108" y="47"/>
                </a:cubicBezTo>
                <a:close/>
                <a:moveTo>
                  <a:pt x="113" y="51"/>
                </a:moveTo>
                <a:cubicBezTo>
                  <a:pt x="114" y="51"/>
                  <a:pt x="114" y="51"/>
                  <a:pt x="114" y="50"/>
                </a:cubicBezTo>
                <a:cubicBezTo>
                  <a:pt x="115" y="50"/>
                  <a:pt x="115" y="50"/>
                  <a:pt x="115" y="50"/>
                </a:cubicBezTo>
                <a:cubicBezTo>
                  <a:pt x="116" y="51"/>
                  <a:pt x="117" y="53"/>
                  <a:pt x="117" y="55"/>
                </a:cubicBezTo>
                <a:cubicBezTo>
                  <a:pt x="117" y="55"/>
                  <a:pt x="116" y="55"/>
                  <a:pt x="116" y="55"/>
                </a:cubicBezTo>
                <a:cubicBezTo>
                  <a:pt x="116" y="55"/>
                  <a:pt x="116" y="56"/>
                  <a:pt x="115" y="56"/>
                </a:cubicBezTo>
                <a:cubicBezTo>
                  <a:pt x="115" y="56"/>
                  <a:pt x="114" y="56"/>
                  <a:pt x="114" y="56"/>
                </a:cubicBezTo>
                <a:cubicBezTo>
                  <a:pt x="113" y="57"/>
                  <a:pt x="111" y="58"/>
                  <a:pt x="110" y="58"/>
                </a:cubicBezTo>
                <a:cubicBezTo>
                  <a:pt x="106" y="60"/>
                  <a:pt x="102" y="62"/>
                  <a:pt x="98" y="63"/>
                </a:cubicBezTo>
                <a:cubicBezTo>
                  <a:pt x="97" y="63"/>
                  <a:pt x="96" y="64"/>
                  <a:pt x="94" y="64"/>
                </a:cubicBezTo>
                <a:cubicBezTo>
                  <a:pt x="94" y="65"/>
                  <a:pt x="93" y="65"/>
                  <a:pt x="93" y="65"/>
                </a:cubicBezTo>
                <a:cubicBezTo>
                  <a:pt x="84" y="68"/>
                  <a:pt x="75" y="72"/>
                  <a:pt x="66" y="75"/>
                </a:cubicBezTo>
                <a:cubicBezTo>
                  <a:pt x="52" y="80"/>
                  <a:pt x="38" y="86"/>
                  <a:pt x="24" y="92"/>
                </a:cubicBezTo>
                <a:cubicBezTo>
                  <a:pt x="21" y="93"/>
                  <a:pt x="19" y="94"/>
                  <a:pt x="16" y="95"/>
                </a:cubicBezTo>
                <a:cubicBezTo>
                  <a:pt x="13" y="96"/>
                  <a:pt x="13" y="96"/>
                  <a:pt x="15" y="94"/>
                </a:cubicBezTo>
                <a:cubicBezTo>
                  <a:pt x="16" y="93"/>
                  <a:pt x="18" y="93"/>
                  <a:pt x="19" y="92"/>
                </a:cubicBezTo>
                <a:cubicBezTo>
                  <a:pt x="26" y="89"/>
                  <a:pt x="32" y="85"/>
                  <a:pt x="39" y="82"/>
                </a:cubicBezTo>
                <a:cubicBezTo>
                  <a:pt x="52" y="77"/>
                  <a:pt x="65" y="70"/>
                  <a:pt x="78" y="65"/>
                </a:cubicBezTo>
                <a:cubicBezTo>
                  <a:pt x="90" y="61"/>
                  <a:pt x="102" y="57"/>
                  <a:pt x="113" y="51"/>
                </a:cubicBezTo>
                <a:close/>
                <a:moveTo>
                  <a:pt x="117" y="91"/>
                </a:moveTo>
                <a:cubicBezTo>
                  <a:pt x="106" y="95"/>
                  <a:pt x="97" y="101"/>
                  <a:pt x="87" y="106"/>
                </a:cubicBezTo>
                <a:cubicBezTo>
                  <a:pt x="80" y="110"/>
                  <a:pt x="73" y="113"/>
                  <a:pt x="66" y="117"/>
                </a:cubicBezTo>
                <a:cubicBezTo>
                  <a:pt x="67" y="116"/>
                  <a:pt x="68" y="115"/>
                  <a:pt x="69" y="115"/>
                </a:cubicBezTo>
                <a:cubicBezTo>
                  <a:pt x="74" y="111"/>
                  <a:pt x="80" y="108"/>
                  <a:pt x="85" y="105"/>
                </a:cubicBezTo>
                <a:cubicBezTo>
                  <a:pt x="87" y="104"/>
                  <a:pt x="89" y="103"/>
                  <a:pt x="90" y="102"/>
                </a:cubicBezTo>
                <a:cubicBezTo>
                  <a:pt x="91" y="102"/>
                  <a:pt x="92" y="102"/>
                  <a:pt x="92" y="101"/>
                </a:cubicBezTo>
                <a:cubicBezTo>
                  <a:pt x="100" y="98"/>
                  <a:pt x="108" y="95"/>
                  <a:pt x="115" y="91"/>
                </a:cubicBezTo>
                <a:cubicBezTo>
                  <a:pt x="116" y="91"/>
                  <a:pt x="116" y="90"/>
                  <a:pt x="117" y="90"/>
                </a:cubicBezTo>
                <a:cubicBezTo>
                  <a:pt x="117" y="90"/>
                  <a:pt x="117" y="90"/>
                  <a:pt x="117" y="91"/>
                </a:cubicBezTo>
                <a:close/>
                <a:moveTo>
                  <a:pt x="95" y="100"/>
                </a:moveTo>
                <a:cubicBezTo>
                  <a:pt x="97" y="99"/>
                  <a:pt x="100" y="97"/>
                  <a:pt x="102" y="96"/>
                </a:cubicBezTo>
                <a:cubicBezTo>
                  <a:pt x="104" y="96"/>
                  <a:pt x="106" y="95"/>
                  <a:pt x="108" y="94"/>
                </a:cubicBezTo>
                <a:cubicBezTo>
                  <a:pt x="103" y="96"/>
                  <a:pt x="99" y="98"/>
                  <a:pt x="95" y="100"/>
                </a:cubicBezTo>
                <a:close/>
                <a:moveTo>
                  <a:pt x="117" y="89"/>
                </a:moveTo>
                <a:cubicBezTo>
                  <a:pt x="117" y="89"/>
                  <a:pt x="117" y="89"/>
                  <a:pt x="116" y="89"/>
                </a:cubicBezTo>
                <a:cubicBezTo>
                  <a:pt x="116" y="89"/>
                  <a:pt x="116" y="90"/>
                  <a:pt x="115" y="90"/>
                </a:cubicBezTo>
                <a:cubicBezTo>
                  <a:pt x="115" y="90"/>
                  <a:pt x="114" y="91"/>
                  <a:pt x="114" y="91"/>
                </a:cubicBezTo>
                <a:cubicBezTo>
                  <a:pt x="113" y="91"/>
                  <a:pt x="112" y="92"/>
                  <a:pt x="111" y="92"/>
                </a:cubicBezTo>
                <a:cubicBezTo>
                  <a:pt x="109" y="93"/>
                  <a:pt x="107" y="94"/>
                  <a:pt x="105" y="94"/>
                </a:cubicBezTo>
                <a:cubicBezTo>
                  <a:pt x="100" y="96"/>
                  <a:pt x="96" y="98"/>
                  <a:pt x="92" y="100"/>
                </a:cubicBezTo>
                <a:cubicBezTo>
                  <a:pt x="91" y="101"/>
                  <a:pt x="89" y="102"/>
                  <a:pt x="88" y="103"/>
                </a:cubicBezTo>
                <a:cubicBezTo>
                  <a:pt x="85" y="104"/>
                  <a:pt x="82" y="105"/>
                  <a:pt x="79" y="107"/>
                </a:cubicBezTo>
                <a:cubicBezTo>
                  <a:pt x="72" y="109"/>
                  <a:pt x="66" y="112"/>
                  <a:pt x="59" y="115"/>
                </a:cubicBezTo>
                <a:cubicBezTo>
                  <a:pt x="56" y="117"/>
                  <a:pt x="53" y="118"/>
                  <a:pt x="50" y="120"/>
                </a:cubicBezTo>
                <a:cubicBezTo>
                  <a:pt x="48" y="121"/>
                  <a:pt x="46" y="121"/>
                  <a:pt x="44" y="122"/>
                </a:cubicBezTo>
                <a:cubicBezTo>
                  <a:pt x="40" y="124"/>
                  <a:pt x="45" y="122"/>
                  <a:pt x="45" y="122"/>
                </a:cubicBezTo>
                <a:cubicBezTo>
                  <a:pt x="48" y="120"/>
                  <a:pt x="51" y="118"/>
                  <a:pt x="53" y="116"/>
                </a:cubicBezTo>
                <a:cubicBezTo>
                  <a:pt x="56" y="114"/>
                  <a:pt x="59" y="112"/>
                  <a:pt x="62" y="111"/>
                </a:cubicBezTo>
                <a:cubicBezTo>
                  <a:pt x="69" y="107"/>
                  <a:pt x="76" y="104"/>
                  <a:pt x="83" y="100"/>
                </a:cubicBezTo>
                <a:cubicBezTo>
                  <a:pt x="83" y="100"/>
                  <a:pt x="84" y="100"/>
                  <a:pt x="84" y="100"/>
                </a:cubicBezTo>
                <a:cubicBezTo>
                  <a:pt x="96" y="95"/>
                  <a:pt x="107" y="91"/>
                  <a:pt x="118" y="85"/>
                </a:cubicBezTo>
                <a:cubicBezTo>
                  <a:pt x="118" y="87"/>
                  <a:pt x="118" y="88"/>
                  <a:pt x="117" y="89"/>
                </a:cubicBezTo>
                <a:close/>
                <a:moveTo>
                  <a:pt x="118" y="85"/>
                </a:moveTo>
                <a:cubicBezTo>
                  <a:pt x="108" y="89"/>
                  <a:pt x="98" y="93"/>
                  <a:pt x="88" y="97"/>
                </a:cubicBezTo>
                <a:cubicBezTo>
                  <a:pt x="81" y="100"/>
                  <a:pt x="74" y="103"/>
                  <a:pt x="67" y="105"/>
                </a:cubicBezTo>
                <a:cubicBezTo>
                  <a:pt x="61" y="108"/>
                  <a:pt x="55" y="111"/>
                  <a:pt x="49" y="114"/>
                </a:cubicBezTo>
                <a:cubicBezTo>
                  <a:pt x="46" y="115"/>
                  <a:pt x="43" y="117"/>
                  <a:pt x="40" y="118"/>
                </a:cubicBezTo>
                <a:cubicBezTo>
                  <a:pt x="38" y="119"/>
                  <a:pt x="36" y="120"/>
                  <a:pt x="34" y="121"/>
                </a:cubicBezTo>
                <a:cubicBezTo>
                  <a:pt x="35" y="121"/>
                  <a:pt x="37" y="118"/>
                  <a:pt x="37" y="118"/>
                </a:cubicBezTo>
                <a:cubicBezTo>
                  <a:pt x="43" y="113"/>
                  <a:pt x="50" y="111"/>
                  <a:pt x="56" y="107"/>
                </a:cubicBezTo>
                <a:cubicBezTo>
                  <a:pt x="58" y="106"/>
                  <a:pt x="60" y="105"/>
                  <a:pt x="63" y="104"/>
                </a:cubicBezTo>
                <a:cubicBezTo>
                  <a:pt x="68" y="102"/>
                  <a:pt x="73" y="99"/>
                  <a:pt x="78" y="97"/>
                </a:cubicBezTo>
                <a:cubicBezTo>
                  <a:pt x="78" y="97"/>
                  <a:pt x="79" y="97"/>
                  <a:pt x="79" y="97"/>
                </a:cubicBezTo>
                <a:cubicBezTo>
                  <a:pt x="88" y="93"/>
                  <a:pt x="97" y="90"/>
                  <a:pt x="106" y="86"/>
                </a:cubicBezTo>
                <a:cubicBezTo>
                  <a:pt x="108" y="85"/>
                  <a:pt x="111" y="84"/>
                  <a:pt x="113" y="83"/>
                </a:cubicBezTo>
                <a:cubicBezTo>
                  <a:pt x="115" y="82"/>
                  <a:pt x="117" y="81"/>
                  <a:pt x="119" y="80"/>
                </a:cubicBezTo>
                <a:cubicBezTo>
                  <a:pt x="119" y="81"/>
                  <a:pt x="118" y="83"/>
                  <a:pt x="118" y="85"/>
                </a:cubicBezTo>
                <a:close/>
                <a:moveTo>
                  <a:pt x="30" y="119"/>
                </a:moveTo>
                <a:cubicBezTo>
                  <a:pt x="39" y="114"/>
                  <a:pt x="47" y="110"/>
                  <a:pt x="56" y="107"/>
                </a:cubicBezTo>
                <a:cubicBezTo>
                  <a:pt x="55" y="108"/>
                  <a:pt x="53" y="108"/>
                  <a:pt x="51" y="109"/>
                </a:cubicBezTo>
                <a:cubicBezTo>
                  <a:pt x="48" y="111"/>
                  <a:pt x="44" y="113"/>
                  <a:pt x="41" y="114"/>
                </a:cubicBezTo>
                <a:cubicBezTo>
                  <a:pt x="38" y="116"/>
                  <a:pt x="35" y="118"/>
                  <a:pt x="33" y="121"/>
                </a:cubicBezTo>
                <a:cubicBezTo>
                  <a:pt x="32" y="120"/>
                  <a:pt x="31" y="119"/>
                  <a:pt x="30" y="119"/>
                </a:cubicBezTo>
                <a:close/>
                <a:moveTo>
                  <a:pt x="25" y="115"/>
                </a:moveTo>
                <a:cubicBezTo>
                  <a:pt x="32" y="113"/>
                  <a:pt x="39" y="108"/>
                  <a:pt x="45" y="105"/>
                </a:cubicBezTo>
                <a:cubicBezTo>
                  <a:pt x="53" y="101"/>
                  <a:pt x="63" y="98"/>
                  <a:pt x="72" y="94"/>
                </a:cubicBezTo>
                <a:cubicBezTo>
                  <a:pt x="80" y="91"/>
                  <a:pt x="88" y="87"/>
                  <a:pt x="96" y="84"/>
                </a:cubicBezTo>
                <a:cubicBezTo>
                  <a:pt x="93" y="86"/>
                  <a:pt x="90" y="87"/>
                  <a:pt x="86" y="89"/>
                </a:cubicBezTo>
                <a:cubicBezTo>
                  <a:pt x="81" y="91"/>
                  <a:pt x="75" y="93"/>
                  <a:pt x="70" y="95"/>
                </a:cubicBezTo>
                <a:cubicBezTo>
                  <a:pt x="62" y="99"/>
                  <a:pt x="53" y="102"/>
                  <a:pt x="46" y="107"/>
                </a:cubicBezTo>
                <a:cubicBezTo>
                  <a:pt x="40" y="110"/>
                  <a:pt x="33" y="113"/>
                  <a:pt x="29" y="118"/>
                </a:cubicBezTo>
                <a:cubicBezTo>
                  <a:pt x="28" y="117"/>
                  <a:pt x="26" y="116"/>
                  <a:pt x="25" y="115"/>
                </a:cubicBezTo>
                <a:close/>
                <a:moveTo>
                  <a:pt x="91" y="92"/>
                </a:moveTo>
                <a:cubicBezTo>
                  <a:pt x="92" y="91"/>
                  <a:pt x="94" y="91"/>
                  <a:pt x="95" y="90"/>
                </a:cubicBezTo>
                <a:cubicBezTo>
                  <a:pt x="94" y="91"/>
                  <a:pt x="92" y="91"/>
                  <a:pt x="91" y="92"/>
                </a:cubicBezTo>
                <a:close/>
                <a:moveTo>
                  <a:pt x="113" y="82"/>
                </a:moveTo>
                <a:cubicBezTo>
                  <a:pt x="114" y="81"/>
                  <a:pt x="115" y="81"/>
                  <a:pt x="115" y="81"/>
                </a:cubicBezTo>
                <a:cubicBezTo>
                  <a:pt x="122" y="77"/>
                  <a:pt x="115" y="81"/>
                  <a:pt x="114" y="81"/>
                </a:cubicBezTo>
                <a:cubicBezTo>
                  <a:pt x="114" y="81"/>
                  <a:pt x="114" y="82"/>
                  <a:pt x="113" y="82"/>
                </a:cubicBezTo>
                <a:close/>
                <a:moveTo>
                  <a:pt x="111" y="82"/>
                </a:moveTo>
                <a:cubicBezTo>
                  <a:pt x="109" y="83"/>
                  <a:pt x="108" y="84"/>
                  <a:pt x="106" y="85"/>
                </a:cubicBezTo>
                <a:cubicBezTo>
                  <a:pt x="104" y="85"/>
                  <a:pt x="103" y="86"/>
                  <a:pt x="101" y="87"/>
                </a:cubicBezTo>
                <a:cubicBezTo>
                  <a:pt x="94" y="90"/>
                  <a:pt x="86" y="93"/>
                  <a:pt x="79" y="96"/>
                </a:cubicBezTo>
                <a:cubicBezTo>
                  <a:pt x="77" y="97"/>
                  <a:pt x="76" y="97"/>
                  <a:pt x="75" y="98"/>
                </a:cubicBezTo>
                <a:cubicBezTo>
                  <a:pt x="71" y="99"/>
                  <a:pt x="67" y="101"/>
                  <a:pt x="63" y="103"/>
                </a:cubicBezTo>
                <a:cubicBezTo>
                  <a:pt x="63" y="103"/>
                  <a:pt x="62" y="103"/>
                  <a:pt x="61" y="103"/>
                </a:cubicBezTo>
                <a:cubicBezTo>
                  <a:pt x="53" y="107"/>
                  <a:pt x="45" y="110"/>
                  <a:pt x="37" y="114"/>
                </a:cubicBezTo>
                <a:cubicBezTo>
                  <a:pt x="35" y="115"/>
                  <a:pt x="34" y="116"/>
                  <a:pt x="32" y="117"/>
                </a:cubicBezTo>
                <a:cubicBezTo>
                  <a:pt x="28" y="118"/>
                  <a:pt x="32" y="116"/>
                  <a:pt x="33" y="115"/>
                </a:cubicBezTo>
                <a:cubicBezTo>
                  <a:pt x="35" y="114"/>
                  <a:pt x="37" y="113"/>
                  <a:pt x="39" y="112"/>
                </a:cubicBezTo>
                <a:cubicBezTo>
                  <a:pt x="46" y="108"/>
                  <a:pt x="52" y="104"/>
                  <a:pt x="58" y="101"/>
                </a:cubicBezTo>
                <a:cubicBezTo>
                  <a:pt x="66" y="98"/>
                  <a:pt x="73" y="95"/>
                  <a:pt x="80" y="92"/>
                </a:cubicBezTo>
                <a:cubicBezTo>
                  <a:pt x="87" y="90"/>
                  <a:pt x="92" y="86"/>
                  <a:pt x="99" y="84"/>
                </a:cubicBezTo>
                <a:cubicBezTo>
                  <a:pt x="101" y="83"/>
                  <a:pt x="103" y="82"/>
                  <a:pt x="106" y="80"/>
                </a:cubicBezTo>
                <a:cubicBezTo>
                  <a:pt x="110" y="78"/>
                  <a:pt x="115" y="76"/>
                  <a:pt x="119" y="74"/>
                </a:cubicBezTo>
                <a:cubicBezTo>
                  <a:pt x="119" y="74"/>
                  <a:pt x="119" y="74"/>
                  <a:pt x="119" y="74"/>
                </a:cubicBezTo>
                <a:cubicBezTo>
                  <a:pt x="119" y="75"/>
                  <a:pt x="119" y="77"/>
                  <a:pt x="119" y="78"/>
                </a:cubicBezTo>
                <a:cubicBezTo>
                  <a:pt x="116" y="79"/>
                  <a:pt x="114" y="81"/>
                  <a:pt x="111" y="82"/>
                </a:cubicBezTo>
                <a:close/>
                <a:moveTo>
                  <a:pt x="119" y="73"/>
                </a:moveTo>
                <a:cubicBezTo>
                  <a:pt x="115" y="74"/>
                  <a:pt x="112" y="76"/>
                  <a:pt x="109" y="78"/>
                </a:cubicBezTo>
                <a:cubicBezTo>
                  <a:pt x="109" y="78"/>
                  <a:pt x="108" y="79"/>
                  <a:pt x="107" y="79"/>
                </a:cubicBezTo>
                <a:cubicBezTo>
                  <a:pt x="104" y="80"/>
                  <a:pt x="101" y="81"/>
                  <a:pt x="98" y="83"/>
                </a:cubicBezTo>
                <a:cubicBezTo>
                  <a:pt x="84" y="88"/>
                  <a:pt x="70" y="94"/>
                  <a:pt x="56" y="99"/>
                </a:cubicBezTo>
                <a:cubicBezTo>
                  <a:pt x="50" y="102"/>
                  <a:pt x="44" y="104"/>
                  <a:pt x="38" y="107"/>
                </a:cubicBezTo>
                <a:cubicBezTo>
                  <a:pt x="35" y="109"/>
                  <a:pt x="33" y="110"/>
                  <a:pt x="30" y="112"/>
                </a:cubicBezTo>
                <a:cubicBezTo>
                  <a:pt x="29" y="112"/>
                  <a:pt x="23" y="115"/>
                  <a:pt x="27" y="113"/>
                </a:cubicBezTo>
                <a:cubicBezTo>
                  <a:pt x="28" y="112"/>
                  <a:pt x="30" y="111"/>
                  <a:pt x="32" y="110"/>
                </a:cubicBezTo>
                <a:cubicBezTo>
                  <a:pt x="45" y="103"/>
                  <a:pt x="58" y="96"/>
                  <a:pt x="71" y="89"/>
                </a:cubicBezTo>
                <a:cubicBezTo>
                  <a:pt x="74" y="88"/>
                  <a:pt x="76" y="87"/>
                  <a:pt x="79" y="86"/>
                </a:cubicBezTo>
                <a:cubicBezTo>
                  <a:pt x="84" y="84"/>
                  <a:pt x="90" y="81"/>
                  <a:pt x="95" y="79"/>
                </a:cubicBezTo>
                <a:cubicBezTo>
                  <a:pt x="103" y="75"/>
                  <a:pt x="112" y="72"/>
                  <a:pt x="119" y="67"/>
                </a:cubicBezTo>
                <a:cubicBezTo>
                  <a:pt x="119" y="67"/>
                  <a:pt x="119" y="67"/>
                  <a:pt x="119" y="67"/>
                </a:cubicBezTo>
                <a:cubicBezTo>
                  <a:pt x="119" y="69"/>
                  <a:pt x="119" y="71"/>
                  <a:pt x="119" y="73"/>
                </a:cubicBezTo>
                <a:cubicBezTo>
                  <a:pt x="119" y="73"/>
                  <a:pt x="119" y="73"/>
                  <a:pt x="119" y="73"/>
                </a:cubicBezTo>
                <a:close/>
                <a:moveTo>
                  <a:pt x="94" y="79"/>
                </a:moveTo>
                <a:cubicBezTo>
                  <a:pt x="98" y="76"/>
                  <a:pt x="103" y="75"/>
                  <a:pt x="108" y="73"/>
                </a:cubicBezTo>
                <a:cubicBezTo>
                  <a:pt x="108" y="73"/>
                  <a:pt x="107" y="73"/>
                  <a:pt x="107" y="73"/>
                </a:cubicBezTo>
                <a:cubicBezTo>
                  <a:pt x="103" y="75"/>
                  <a:pt x="98" y="77"/>
                  <a:pt x="94" y="79"/>
                </a:cubicBezTo>
                <a:close/>
                <a:moveTo>
                  <a:pt x="119" y="67"/>
                </a:moveTo>
                <a:cubicBezTo>
                  <a:pt x="119" y="67"/>
                  <a:pt x="119" y="67"/>
                  <a:pt x="119" y="67"/>
                </a:cubicBezTo>
                <a:cubicBezTo>
                  <a:pt x="111" y="71"/>
                  <a:pt x="103" y="74"/>
                  <a:pt x="96" y="77"/>
                </a:cubicBezTo>
                <a:cubicBezTo>
                  <a:pt x="89" y="80"/>
                  <a:pt x="82" y="83"/>
                  <a:pt x="76" y="87"/>
                </a:cubicBezTo>
                <a:cubicBezTo>
                  <a:pt x="65" y="91"/>
                  <a:pt x="55" y="95"/>
                  <a:pt x="44" y="99"/>
                </a:cubicBezTo>
                <a:cubicBezTo>
                  <a:pt x="38" y="102"/>
                  <a:pt x="32" y="105"/>
                  <a:pt x="25" y="108"/>
                </a:cubicBezTo>
                <a:cubicBezTo>
                  <a:pt x="24" y="109"/>
                  <a:pt x="23" y="109"/>
                  <a:pt x="22" y="110"/>
                </a:cubicBezTo>
                <a:cubicBezTo>
                  <a:pt x="23" y="109"/>
                  <a:pt x="25" y="108"/>
                  <a:pt x="26" y="107"/>
                </a:cubicBezTo>
                <a:cubicBezTo>
                  <a:pt x="29" y="105"/>
                  <a:pt x="32" y="104"/>
                  <a:pt x="35" y="102"/>
                </a:cubicBezTo>
                <a:cubicBezTo>
                  <a:pt x="48" y="96"/>
                  <a:pt x="61" y="89"/>
                  <a:pt x="73" y="83"/>
                </a:cubicBezTo>
                <a:cubicBezTo>
                  <a:pt x="88" y="77"/>
                  <a:pt x="102" y="71"/>
                  <a:pt x="116" y="64"/>
                </a:cubicBezTo>
                <a:cubicBezTo>
                  <a:pt x="117" y="64"/>
                  <a:pt x="117" y="64"/>
                  <a:pt x="117" y="64"/>
                </a:cubicBezTo>
                <a:cubicBezTo>
                  <a:pt x="118" y="64"/>
                  <a:pt x="118" y="64"/>
                  <a:pt x="119" y="63"/>
                </a:cubicBezTo>
                <a:cubicBezTo>
                  <a:pt x="119" y="64"/>
                  <a:pt x="119" y="66"/>
                  <a:pt x="119" y="67"/>
                </a:cubicBezTo>
                <a:close/>
                <a:moveTo>
                  <a:pt x="86" y="77"/>
                </a:moveTo>
                <a:cubicBezTo>
                  <a:pt x="89" y="75"/>
                  <a:pt x="92" y="74"/>
                  <a:pt x="95" y="73"/>
                </a:cubicBezTo>
                <a:cubicBezTo>
                  <a:pt x="99" y="71"/>
                  <a:pt x="103" y="69"/>
                  <a:pt x="107" y="68"/>
                </a:cubicBezTo>
                <a:cubicBezTo>
                  <a:pt x="109" y="67"/>
                  <a:pt x="110" y="66"/>
                  <a:pt x="112" y="66"/>
                </a:cubicBezTo>
                <a:cubicBezTo>
                  <a:pt x="112" y="66"/>
                  <a:pt x="112" y="66"/>
                  <a:pt x="112" y="66"/>
                </a:cubicBezTo>
                <a:cubicBezTo>
                  <a:pt x="104" y="70"/>
                  <a:pt x="95" y="73"/>
                  <a:pt x="86" y="77"/>
                </a:cubicBezTo>
                <a:close/>
                <a:moveTo>
                  <a:pt x="73" y="82"/>
                </a:moveTo>
                <a:cubicBezTo>
                  <a:pt x="73" y="82"/>
                  <a:pt x="73" y="82"/>
                  <a:pt x="72" y="82"/>
                </a:cubicBezTo>
                <a:cubicBezTo>
                  <a:pt x="59" y="88"/>
                  <a:pt x="46" y="93"/>
                  <a:pt x="32" y="100"/>
                </a:cubicBezTo>
                <a:cubicBezTo>
                  <a:pt x="29" y="101"/>
                  <a:pt x="25" y="103"/>
                  <a:pt x="21" y="104"/>
                </a:cubicBezTo>
                <a:cubicBezTo>
                  <a:pt x="20" y="105"/>
                  <a:pt x="19" y="105"/>
                  <a:pt x="18" y="106"/>
                </a:cubicBezTo>
                <a:cubicBezTo>
                  <a:pt x="19" y="105"/>
                  <a:pt x="21" y="104"/>
                  <a:pt x="22" y="103"/>
                </a:cubicBezTo>
                <a:cubicBezTo>
                  <a:pt x="29" y="100"/>
                  <a:pt x="35" y="96"/>
                  <a:pt x="42" y="93"/>
                </a:cubicBezTo>
                <a:cubicBezTo>
                  <a:pt x="55" y="85"/>
                  <a:pt x="70" y="79"/>
                  <a:pt x="84" y="73"/>
                </a:cubicBezTo>
                <a:cubicBezTo>
                  <a:pt x="91" y="70"/>
                  <a:pt x="97" y="68"/>
                  <a:pt x="103" y="65"/>
                </a:cubicBezTo>
                <a:cubicBezTo>
                  <a:pt x="106" y="64"/>
                  <a:pt x="110" y="62"/>
                  <a:pt x="112" y="61"/>
                </a:cubicBezTo>
                <a:cubicBezTo>
                  <a:pt x="113" y="60"/>
                  <a:pt x="113" y="60"/>
                  <a:pt x="113" y="60"/>
                </a:cubicBezTo>
                <a:cubicBezTo>
                  <a:pt x="115" y="59"/>
                  <a:pt x="116" y="59"/>
                  <a:pt x="118" y="58"/>
                </a:cubicBezTo>
                <a:cubicBezTo>
                  <a:pt x="118" y="58"/>
                  <a:pt x="118" y="58"/>
                  <a:pt x="118" y="58"/>
                </a:cubicBezTo>
                <a:cubicBezTo>
                  <a:pt x="118" y="59"/>
                  <a:pt x="118" y="61"/>
                  <a:pt x="118" y="63"/>
                </a:cubicBezTo>
                <a:cubicBezTo>
                  <a:pt x="103" y="68"/>
                  <a:pt x="88" y="75"/>
                  <a:pt x="73" y="82"/>
                </a:cubicBezTo>
                <a:close/>
                <a:moveTo>
                  <a:pt x="118" y="57"/>
                </a:moveTo>
                <a:cubicBezTo>
                  <a:pt x="117" y="57"/>
                  <a:pt x="117" y="57"/>
                  <a:pt x="117" y="57"/>
                </a:cubicBezTo>
                <a:cubicBezTo>
                  <a:pt x="116" y="58"/>
                  <a:pt x="114" y="59"/>
                  <a:pt x="113" y="59"/>
                </a:cubicBezTo>
                <a:cubicBezTo>
                  <a:pt x="112" y="60"/>
                  <a:pt x="110" y="60"/>
                  <a:pt x="109" y="61"/>
                </a:cubicBezTo>
                <a:cubicBezTo>
                  <a:pt x="95" y="65"/>
                  <a:pt x="82" y="71"/>
                  <a:pt x="69" y="77"/>
                </a:cubicBezTo>
                <a:cubicBezTo>
                  <a:pt x="56" y="83"/>
                  <a:pt x="42" y="88"/>
                  <a:pt x="29" y="95"/>
                </a:cubicBezTo>
                <a:cubicBezTo>
                  <a:pt x="25" y="96"/>
                  <a:pt x="22" y="98"/>
                  <a:pt x="18" y="99"/>
                </a:cubicBezTo>
                <a:cubicBezTo>
                  <a:pt x="17" y="100"/>
                  <a:pt x="15" y="100"/>
                  <a:pt x="14" y="100"/>
                </a:cubicBezTo>
                <a:cubicBezTo>
                  <a:pt x="15" y="100"/>
                  <a:pt x="17" y="99"/>
                  <a:pt x="18" y="98"/>
                </a:cubicBezTo>
                <a:cubicBezTo>
                  <a:pt x="25" y="94"/>
                  <a:pt x="32" y="91"/>
                  <a:pt x="39" y="88"/>
                </a:cubicBezTo>
                <a:cubicBezTo>
                  <a:pt x="54" y="81"/>
                  <a:pt x="69" y="75"/>
                  <a:pt x="84" y="69"/>
                </a:cubicBezTo>
                <a:cubicBezTo>
                  <a:pt x="91" y="67"/>
                  <a:pt x="97" y="64"/>
                  <a:pt x="104" y="62"/>
                </a:cubicBezTo>
                <a:cubicBezTo>
                  <a:pt x="107" y="61"/>
                  <a:pt x="109" y="60"/>
                  <a:pt x="112" y="59"/>
                </a:cubicBezTo>
                <a:cubicBezTo>
                  <a:pt x="113" y="58"/>
                  <a:pt x="114" y="57"/>
                  <a:pt x="115" y="57"/>
                </a:cubicBezTo>
                <a:cubicBezTo>
                  <a:pt x="116" y="57"/>
                  <a:pt x="116" y="56"/>
                  <a:pt x="117" y="56"/>
                </a:cubicBezTo>
                <a:cubicBezTo>
                  <a:pt x="117" y="56"/>
                  <a:pt x="117" y="57"/>
                  <a:pt x="118" y="57"/>
                </a:cubicBezTo>
                <a:close/>
                <a:moveTo>
                  <a:pt x="22" y="111"/>
                </a:moveTo>
                <a:cubicBezTo>
                  <a:pt x="22" y="111"/>
                  <a:pt x="22" y="111"/>
                  <a:pt x="21" y="111"/>
                </a:cubicBezTo>
                <a:cubicBezTo>
                  <a:pt x="29" y="107"/>
                  <a:pt x="37" y="103"/>
                  <a:pt x="45" y="100"/>
                </a:cubicBezTo>
                <a:cubicBezTo>
                  <a:pt x="50" y="98"/>
                  <a:pt x="56" y="95"/>
                  <a:pt x="62" y="93"/>
                </a:cubicBezTo>
                <a:cubicBezTo>
                  <a:pt x="56" y="96"/>
                  <a:pt x="50" y="99"/>
                  <a:pt x="45" y="102"/>
                </a:cubicBezTo>
                <a:cubicBezTo>
                  <a:pt x="38" y="105"/>
                  <a:pt x="30" y="109"/>
                  <a:pt x="24" y="114"/>
                </a:cubicBezTo>
                <a:cubicBezTo>
                  <a:pt x="23" y="113"/>
                  <a:pt x="22" y="112"/>
                  <a:pt x="22" y="111"/>
                </a:cubicBezTo>
                <a:close/>
                <a:moveTo>
                  <a:pt x="35" y="121"/>
                </a:moveTo>
                <a:cubicBezTo>
                  <a:pt x="40" y="120"/>
                  <a:pt x="46" y="116"/>
                  <a:pt x="51" y="113"/>
                </a:cubicBezTo>
                <a:cubicBezTo>
                  <a:pt x="59" y="110"/>
                  <a:pt x="67" y="106"/>
                  <a:pt x="75" y="103"/>
                </a:cubicBezTo>
                <a:cubicBezTo>
                  <a:pt x="70" y="106"/>
                  <a:pt x="64" y="109"/>
                  <a:pt x="59" y="112"/>
                </a:cubicBezTo>
                <a:cubicBezTo>
                  <a:pt x="56" y="113"/>
                  <a:pt x="54" y="115"/>
                  <a:pt x="52" y="117"/>
                </a:cubicBezTo>
                <a:cubicBezTo>
                  <a:pt x="48" y="119"/>
                  <a:pt x="44" y="121"/>
                  <a:pt x="41" y="123"/>
                </a:cubicBezTo>
                <a:cubicBezTo>
                  <a:pt x="41" y="123"/>
                  <a:pt x="41" y="123"/>
                  <a:pt x="41" y="123"/>
                </a:cubicBezTo>
                <a:cubicBezTo>
                  <a:pt x="41" y="123"/>
                  <a:pt x="41" y="123"/>
                  <a:pt x="40" y="123"/>
                </a:cubicBezTo>
                <a:cubicBezTo>
                  <a:pt x="38" y="123"/>
                  <a:pt x="37" y="122"/>
                  <a:pt x="35" y="121"/>
                </a:cubicBezTo>
                <a:close/>
                <a:moveTo>
                  <a:pt x="42" y="123"/>
                </a:moveTo>
                <a:cubicBezTo>
                  <a:pt x="50" y="121"/>
                  <a:pt x="57" y="117"/>
                  <a:pt x="64" y="114"/>
                </a:cubicBezTo>
                <a:cubicBezTo>
                  <a:pt x="70" y="111"/>
                  <a:pt x="77" y="108"/>
                  <a:pt x="83" y="106"/>
                </a:cubicBezTo>
                <a:cubicBezTo>
                  <a:pt x="78" y="109"/>
                  <a:pt x="73" y="111"/>
                  <a:pt x="68" y="114"/>
                </a:cubicBezTo>
                <a:cubicBezTo>
                  <a:pt x="66" y="116"/>
                  <a:pt x="63" y="118"/>
                  <a:pt x="61" y="120"/>
                </a:cubicBezTo>
                <a:cubicBezTo>
                  <a:pt x="59" y="120"/>
                  <a:pt x="57" y="121"/>
                  <a:pt x="56" y="122"/>
                </a:cubicBezTo>
                <a:cubicBezTo>
                  <a:pt x="52" y="123"/>
                  <a:pt x="47" y="124"/>
                  <a:pt x="42" y="123"/>
                </a:cubicBezTo>
                <a:close/>
                <a:moveTo>
                  <a:pt x="115" y="97"/>
                </a:moveTo>
                <a:cubicBezTo>
                  <a:pt x="115" y="98"/>
                  <a:pt x="114" y="100"/>
                  <a:pt x="114" y="101"/>
                </a:cubicBezTo>
                <a:cubicBezTo>
                  <a:pt x="112" y="102"/>
                  <a:pt x="109" y="103"/>
                  <a:pt x="107" y="104"/>
                </a:cubicBezTo>
                <a:cubicBezTo>
                  <a:pt x="100" y="108"/>
                  <a:pt x="93" y="111"/>
                  <a:pt x="85" y="115"/>
                </a:cubicBezTo>
                <a:cubicBezTo>
                  <a:pt x="81" y="117"/>
                  <a:pt x="77" y="119"/>
                  <a:pt x="73" y="121"/>
                </a:cubicBezTo>
                <a:cubicBezTo>
                  <a:pt x="69" y="123"/>
                  <a:pt x="74" y="120"/>
                  <a:pt x="75" y="120"/>
                </a:cubicBezTo>
                <a:cubicBezTo>
                  <a:pt x="77" y="118"/>
                  <a:pt x="79" y="117"/>
                  <a:pt x="81" y="116"/>
                </a:cubicBezTo>
                <a:cubicBezTo>
                  <a:pt x="86" y="113"/>
                  <a:pt x="92" y="110"/>
                  <a:pt x="98" y="106"/>
                </a:cubicBezTo>
                <a:cubicBezTo>
                  <a:pt x="104" y="104"/>
                  <a:pt x="110" y="101"/>
                  <a:pt x="115" y="97"/>
                </a:cubicBezTo>
                <a:close/>
                <a:moveTo>
                  <a:pt x="108" y="112"/>
                </a:moveTo>
                <a:cubicBezTo>
                  <a:pt x="108" y="112"/>
                  <a:pt x="108" y="112"/>
                  <a:pt x="108" y="112"/>
                </a:cubicBezTo>
                <a:cubicBezTo>
                  <a:pt x="103" y="114"/>
                  <a:pt x="99" y="117"/>
                  <a:pt x="94" y="120"/>
                </a:cubicBezTo>
                <a:cubicBezTo>
                  <a:pt x="92" y="122"/>
                  <a:pt x="90" y="123"/>
                  <a:pt x="87" y="124"/>
                </a:cubicBezTo>
                <a:cubicBezTo>
                  <a:pt x="86" y="125"/>
                  <a:pt x="84" y="125"/>
                  <a:pt x="83" y="126"/>
                </a:cubicBezTo>
                <a:cubicBezTo>
                  <a:pt x="83" y="126"/>
                  <a:pt x="83" y="126"/>
                  <a:pt x="83" y="126"/>
                </a:cubicBezTo>
                <a:cubicBezTo>
                  <a:pt x="83" y="126"/>
                  <a:pt x="83" y="126"/>
                  <a:pt x="83" y="126"/>
                </a:cubicBezTo>
                <a:cubicBezTo>
                  <a:pt x="83" y="126"/>
                  <a:pt x="86" y="124"/>
                  <a:pt x="86" y="124"/>
                </a:cubicBezTo>
                <a:cubicBezTo>
                  <a:pt x="95" y="118"/>
                  <a:pt x="104" y="113"/>
                  <a:pt x="111" y="107"/>
                </a:cubicBezTo>
                <a:cubicBezTo>
                  <a:pt x="110" y="108"/>
                  <a:pt x="109" y="110"/>
                  <a:pt x="108" y="112"/>
                </a:cubicBezTo>
                <a:close/>
                <a:moveTo>
                  <a:pt x="77" y="125"/>
                </a:moveTo>
                <a:cubicBezTo>
                  <a:pt x="82" y="124"/>
                  <a:pt x="86" y="121"/>
                  <a:pt x="91" y="118"/>
                </a:cubicBezTo>
                <a:cubicBezTo>
                  <a:pt x="95" y="116"/>
                  <a:pt x="100" y="114"/>
                  <a:pt x="104" y="111"/>
                </a:cubicBezTo>
                <a:cubicBezTo>
                  <a:pt x="101" y="113"/>
                  <a:pt x="99" y="115"/>
                  <a:pt x="96" y="116"/>
                </a:cubicBezTo>
                <a:cubicBezTo>
                  <a:pt x="92" y="120"/>
                  <a:pt x="86" y="122"/>
                  <a:pt x="82" y="126"/>
                </a:cubicBezTo>
                <a:cubicBezTo>
                  <a:pt x="80" y="126"/>
                  <a:pt x="79" y="125"/>
                  <a:pt x="77" y="125"/>
                </a:cubicBezTo>
                <a:close/>
                <a:moveTo>
                  <a:pt x="71" y="123"/>
                </a:moveTo>
                <a:cubicBezTo>
                  <a:pt x="81" y="118"/>
                  <a:pt x="92" y="113"/>
                  <a:pt x="102" y="108"/>
                </a:cubicBezTo>
                <a:cubicBezTo>
                  <a:pt x="100" y="109"/>
                  <a:pt x="99" y="110"/>
                  <a:pt x="97" y="111"/>
                </a:cubicBezTo>
                <a:cubicBezTo>
                  <a:pt x="90" y="115"/>
                  <a:pt x="83" y="120"/>
                  <a:pt x="75" y="125"/>
                </a:cubicBezTo>
                <a:cubicBezTo>
                  <a:pt x="74" y="124"/>
                  <a:pt x="72" y="124"/>
                  <a:pt x="71" y="123"/>
                </a:cubicBezTo>
                <a:close/>
                <a:moveTo>
                  <a:pt x="111" y="106"/>
                </a:moveTo>
                <a:cubicBezTo>
                  <a:pt x="104" y="111"/>
                  <a:pt x="95" y="115"/>
                  <a:pt x="88" y="119"/>
                </a:cubicBezTo>
                <a:cubicBezTo>
                  <a:pt x="85" y="121"/>
                  <a:pt x="79" y="123"/>
                  <a:pt x="77" y="124"/>
                </a:cubicBezTo>
                <a:cubicBezTo>
                  <a:pt x="82" y="122"/>
                  <a:pt x="86" y="118"/>
                  <a:pt x="91" y="115"/>
                </a:cubicBezTo>
                <a:cubicBezTo>
                  <a:pt x="95" y="113"/>
                  <a:pt x="99" y="110"/>
                  <a:pt x="103" y="108"/>
                </a:cubicBezTo>
                <a:cubicBezTo>
                  <a:pt x="105" y="107"/>
                  <a:pt x="107" y="106"/>
                  <a:pt x="108" y="105"/>
                </a:cubicBezTo>
                <a:cubicBezTo>
                  <a:pt x="109" y="105"/>
                  <a:pt x="109" y="104"/>
                  <a:pt x="109" y="104"/>
                </a:cubicBezTo>
                <a:cubicBezTo>
                  <a:pt x="111" y="103"/>
                  <a:pt x="112" y="103"/>
                  <a:pt x="113" y="102"/>
                </a:cubicBezTo>
                <a:cubicBezTo>
                  <a:pt x="113" y="103"/>
                  <a:pt x="112" y="105"/>
                  <a:pt x="112" y="106"/>
                </a:cubicBezTo>
                <a:cubicBezTo>
                  <a:pt x="111" y="106"/>
                  <a:pt x="111" y="106"/>
                  <a:pt x="111" y="106"/>
                </a:cubicBezTo>
                <a:close/>
                <a:moveTo>
                  <a:pt x="70" y="123"/>
                </a:moveTo>
                <a:cubicBezTo>
                  <a:pt x="68" y="122"/>
                  <a:pt x="67" y="121"/>
                  <a:pt x="66" y="121"/>
                </a:cubicBezTo>
                <a:cubicBezTo>
                  <a:pt x="72" y="118"/>
                  <a:pt x="79" y="115"/>
                  <a:pt x="85" y="112"/>
                </a:cubicBezTo>
                <a:cubicBezTo>
                  <a:pt x="80" y="116"/>
                  <a:pt x="75" y="119"/>
                  <a:pt x="70" y="123"/>
                </a:cubicBezTo>
                <a:close/>
                <a:moveTo>
                  <a:pt x="85" y="126"/>
                </a:moveTo>
                <a:cubicBezTo>
                  <a:pt x="91" y="123"/>
                  <a:pt x="97" y="119"/>
                  <a:pt x="103" y="116"/>
                </a:cubicBezTo>
                <a:cubicBezTo>
                  <a:pt x="104" y="115"/>
                  <a:pt x="105" y="114"/>
                  <a:pt x="105" y="114"/>
                </a:cubicBezTo>
                <a:cubicBezTo>
                  <a:pt x="107" y="113"/>
                  <a:pt x="107" y="113"/>
                  <a:pt x="107" y="114"/>
                </a:cubicBezTo>
                <a:cubicBezTo>
                  <a:pt x="105" y="115"/>
                  <a:pt x="104" y="116"/>
                  <a:pt x="103" y="117"/>
                </a:cubicBezTo>
                <a:cubicBezTo>
                  <a:pt x="99" y="119"/>
                  <a:pt x="96" y="122"/>
                  <a:pt x="93" y="124"/>
                </a:cubicBezTo>
                <a:cubicBezTo>
                  <a:pt x="93" y="124"/>
                  <a:pt x="93" y="124"/>
                  <a:pt x="93" y="125"/>
                </a:cubicBezTo>
                <a:cubicBezTo>
                  <a:pt x="90" y="125"/>
                  <a:pt x="88" y="126"/>
                  <a:pt x="85" y="126"/>
                </a:cubicBezTo>
                <a:close/>
                <a:moveTo>
                  <a:pt x="95" y="124"/>
                </a:moveTo>
                <a:cubicBezTo>
                  <a:pt x="97" y="122"/>
                  <a:pt x="100" y="121"/>
                  <a:pt x="102" y="119"/>
                </a:cubicBezTo>
                <a:cubicBezTo>
                  <a:pt x="101" y="120"/>
                  <a:pt x="101" y="120"/>
                  <a:pt x="100" y="121"/>
                </a:cubicBezTo>
                <a:cubicBezTo>
                  <a:pt x="98" y="122"/>
                  <a:pt x="97" y="123"/>
                  <a:pt x="95" y="124"/>
                </a:cubicBezTo>
                <a:close/>
                <a:moveTo>
                  <a:pt x="115" y="96"/>
                </a:moveTo>
                <a:cubicBezTo>
                  <a:pt x="115" y="96"/>
                  <a:pt x="115" y="96"/>
                  <a:pt x="115" y="96"/>
                </a:cubicBezTo>
                <a:cubicBezTo>
                  <a:pt x="114" y="97"/>
                  <a:pt x="114" y="97"/>
                  <a:pt x="113" y="97"/>
                </a:cubicBezTo>
                <a:cubicBezTo>
                  <a:pt x="113" y="97"/>
                  <a:pt x="113" y="97"/>
                  <a:pt x="113" y="97"/>
                </a:cubicBezTo>
                <a:cubicBezTo>
                  <a:pt x="106" y="101"/>
                  <a:pt x="100" y="104"/>
                  <a:pt x="93" y="108"/>
                </a:cubicBezTo>
                <a:cubicBezTo>
                  <a:pt x="84" y="112"/>
                  <a:pt x="75" y="117"/>
                  <a:pt x="65" y="120"/>
                </a:cubicBezTo>
                <a:cubicBezTo>
                  <a:pt x="65" y="120"/>
                  <a:pt x="65" y="120"/>
                  <a:pt x="65" y="120"/>
                </a:cubicBezTo>
                <a:cubicBezTo>
                  <a:pt x="64" y="119"/>
                  <a:pt x="63" y="120"/>
                  <a:pt x="63" y="120"/>
                </a:cubicBezTo>
                <a:cubicBezTo>
                  <a:pt x="63" y="120"/>
                  <a:pt x="63" y="120"/>
                  <a:pt x="62" y="120"/>
                </a:cubicBezTo>
                <a:cubicBezTo>
                  <a:pt x="62" y="120"/>
                  <a:pt x="61" y="120"/>
                  <a:pt x="61" y="121"/>
                </a:cubicBezTo>
                <a:cubicBezTo>
                  <a:pt x="61" y="121"/>
                  <a:pt x="61" y="121"/>
                  <a:pt x="61" y="121"/>
                </a:cubicBezTo>
                <a:cubicBezTo>
                  <a:pt x="60" y="121"/>
                  <a:pt x="60" y="121"/>
                  <a:pt x="59" y="122"/>
                </a:cubicBezTo>
                <a:cubicBezTo>
                  <a:pt x="59" y="121"/>
                  <a:pt x="59" y="121"/>
                  <a:pt x="59" y="121"/>
                </a:cubicBezTo>
                <a:cubicBezTo>
                  <a:pt x="59" y="121"/>
                  <a:pt x="60" y="121"/>
                  <a:pt x="60" y="121"/>
                </a:cubicBezTo>
                <a:cubicBezTo>
                  <a:pt x="62" y="120"/>
                  <a:pt x="65" y="118"/>
                  <a:pt x="67" y="117"/>
                </a:cubicBezTo>
                <a:cubicBezTo>
                  <a:pt x="71" y="114"/>
                  <a:pt x="75" y="113"/>
                  <a:pt x="80" y="111"/>
                </a:cubicBezTo>
                <a:cubicBezTo>
                  <a:pt x="84" y="109"/>
                  <a:pt x="89" y="106"/>
                  <a:pt x="93" y="104"/>
                </a:cubicBezTo>
                <a:cubicBezTo>
                  <a:pt x="101" y="99"/>
                  <a:pt x="109" y="95"/>
                  <a:pt x="117" y="92"/>
                </a:cubicBezTo>
                <a:cubicBezTo>
                  <a:pt x="117" y="92"/>
                  <a:pt x="116" y="93"/>
                  <a:pt x="116" y="93"/>
                </a:cubicBezTo>
                <a:cubicBezTo>
                  <a:pt x="116" y="94"/>
                  <a:pt x="116" y="95"/>
                  <a:pt x="115" y="96"/>
                </a:cubicBezTo>
                <a:close/>
                <a:moveTo>
                  <a:pt x="115" y="49"/>
                </a:moveTo>
                <a:cubicBezTo>
                  <a:pt x="106" y="54"/>
                  <a:pt x="96" y="57"/>
                  <a:pt x="87" y="61"/>
                </a:cubicBezTo>
                <a:cubicBezTo>
                  <a:pt x="84" y="61"/>
                  <a:pt x="82" y="62"/>
                  <a:pt x="79" y="64"/>
                </a:cubicBezTo>
                <a:cubicBezTo>
                  <a:pt x="76" y="65"/>
                  <a:pt x="73" y="66"/>
                  <a:pt x="70" y="67"/>
                </a:cubicBezTo>
                <a:cubicBezTo>
                  <a:pt x="57" y="72"/>
                  <a:pt x="44" y="78"/>
                  <a:pt x="30" y="83"/>
                </a:cubicBezTo>
                <a:cubicBezTo>
                  <a:pt x="24" y="86"/>
                  <a:pt x="17" y="89"/>
                  <a:pt x="12" y="92"/>
                </a:cubicBezTo>
                <a:cubicBezTo>
                  <a:pt x="18" y="88"/>
                  <a:pt x="25" y="85"/>
                  <a:pt x="33" y="82"/>
                </a:cubicBezTo>
                <a:cubicBezTo>
                  <a:pt x="40" y="79"/>
                  <a:pt x="47" y="75"/>
                  <a:pt x="54" y="72"/>
                </a:cubicBezTo>
                <a:cubicBezTo>
                  <a:pt x="62" y="69"/>
                  <a:pt x="70" y="66"/>
                  <a:pt x="77" y="62"/>
                </a:cubicBezTo>
                <a:cubicBezTo>
                  <a:pt x="85" y="59"/>
                  <a:pt x="93" y="55"/>
                  <a:pt x="100" y="52"/>
                </a:cubicBezTo>
                <a:cubicBezTo>
                  <a:pt x="101" y="51"/>
                  <a:pt x="102" y="51"/>
                  <a:pt x="103" y="50"/>
                </a:cubicBezTo>
                <a:cubicBezTo>
                  <a:pt x="106" y="49"/>
                  <a:pt x="110" y="47"/>
                  <a:pt x="113" y="45"/>
                </a:cubicBezTo>
                <a:cubicBezTo>
                  <a:pt x="114" y="46"/>
                  <a:pt x="114" y="48"/>
                  <a:pt x="115" y="49"/>
                </a:cubicBezTo>
                <a:close/>
                <a:moveTo>
                  <a:pt x="108" y="37"/>
                </a:moveTo>
                <a:cubicBezTo>
                  <a:pt x="80" y="49"/>
                  <a:pt x="53" y="61"/>
                  <a:pt x="25" y="74"/>
                </a:cubicBezTo>
                <a:cubicBezTo>
                  <a:pt x="19" y="77"/>
                  <a:pt x="13" y="81"/>
                  <a:pt x="6" y="82"/>
                </a:cubicBezTo>
                <a:cubicBezTo>
                  <a:pt x="6" y="82"/>
                  <a:pt x="6" y="82"/>
                  <a:pt x="6" y="82"/>
                </a:cubicBezTo>
                <a:cubicBezTo>
                  <a:pt x="7" y="82"/>
                  <a:pt x="9" y="80"/>
                  <a:pt x="10" y="80"/>
                </a:cubicBezTo>
                <a:cubicBezTo>
                  <a:pt x="11" y="79"/>
                  <a:pt x="12" y="78"/>
                  <a:pt x="14" y="77"/>
                </a:cubicBezTo>
                <a:cubicBezTo>
                  <a:pt x="17" y="76"/>
                  <a:pt x="21" y="74"/>
                  <a:pt x="24" y="72"/>
                </a:cubicBezTo>
                <a:cubicBezTo>
                  <a:pt x="38" y="65"/>
                  <a:pt x="52" y="58"/>
                  <a:pt x="66" y="52"/>
                </a:cubicBezTo>
                <a:cubicBezTo>
                  <a:pt x="67" y="51"/>
                  <a:pt x="67" y="51"/>
                  <a:pt x="68" y="51"/>
                </a:cubicBezTo>
                <a:cubicBezTo>
                  <a:pt x="76" y="47"/>
                  <a:pt x="85" y="44"/>
                  <a:pt x="93" y="40"/>
                </a:cubicBezTo>
                <a:cubicBezTo>
                  <a:pt x="95" y="40"/>
                  <a:pt x="96" y="40"/>
                  <a:pt x="98" y="39"/>
                </a:cubicBezTo>
                <a:cubicBezTo>
                  <a:pt x="99" y="39"/>
                  <a:pt x="100" y="38"/>
                  <a:pt x="101" y="37"/>
                </a:cubicBezTo>
                <a:cubicBezTo>
                  <a:pt x="101" y="37"/>
                  <a:pt x="101" y="37"/>
                  <a:pt x="102" y="37"/>
                </a:cubicBezTo>
                <a:cubicBezTo>
                  <a:pt x="103" y="36"/>
                  <a:pt x="105" y="36"/>
                  <a:pt x="106" y="35"/>
                </a:cubicBezTo>
                <a:cubicBezTo>
                  <a:pt x="107" y="36"/>
                  <a:pt x="108" y="36"/>
                  <a:pt x="108" y="37"/>
                </a:cubicBezTo>
                <a:close/>
                <a:moveTo>
                  <a:pt x="103" y="32"/>
                </a:moveTo>
                <a:cubicBezTo>
                  <a:pt x="99" y="33"/>
                  <a:pt x="95" y="35"/>
                  <a:pt x="92" y="36"/>
                </a:cubicBezTo>
                <a:cubicBezTo>
                  <a:pt x="91" y="37"/>
                  <a:pt x="90" y="37"/>
                  <a:pt x="89" y="37"/>
                </a:cubicBezTo>
                <a:cubicBezTo>
                  <a:pt x="83" y="40"/>
                  <a:pt x="78" y="41"/>
                  <a:pt x="72" y="44"/>
                </a:cubicBezTo>
                <a:cubicBezTo>
                  <a:pt x="60" y="48"/>
                  <a:pt x="48" y="54"/>
                  <a:pt x="37" y="58"/>
                </a:cubicBezTo>
                <a:cubicBezTo>
                  <a:pt x="32" y="60"/>
                  <a:pt x="27" y="62"/>
                  <a:pt x="22" y="65"/>
                </a:cubicBezTo>
                <a:cubicBezTo>
                  <a:pt x="17" y="68"/>
                  <a:pt x="12" y="71"/>
                  <a:pt x="7" y="73"/>
                </a:cubicBezTo>
                <a:cubicBezTo>
                  <a:pt x="3" y="74"/>
                  <a:pt x="9" y="72"/>
                  <a:pt x="10" y="71"/>
                </a:cubicBezTo>
                <a:cubicBezTo>
                  <a:pt x="12" y="70"/>
                  <a:pt x="15" y="68"/>
                  <a:pt x="17" y="67"/>
                </a:cubicBezTo>
                <a:cubicBezTo>
                  <a:pt x="23" y="63"/>
                  <a:pt x="28" y="60"/>
                  <a:pt x="34" y="57"/>
                </a:cubicBezTo>
                <a:cubicBezTo>
                  <a:pt x="45" y="52"/>
                  <a:pt x="56" y="47"/>
                  <a:pt x="67" y="41"/>
                </a:cubicBezTo>
                <a:cubicBezTo>
                  <a:pt x="73" y="39"/>
                  <a:pt x="78" y="36"/>
                  <a:pt x="84" y="34"/>
                </a:cubicBezTo>
                <a:cubicBezTo>
                  <a:pt x="89" y="32"/>
                  <a:pt x="93" y="31"/>
                  <a:pt x="97" y="28"/>
                </a:cubicBezTo>
                <a:cubicBezTo>
                  <a:pt x="98" y="28"/>
                  <a:pt x="99" y="29"/>
                  <a:pt x="100" y="29"/>
                </a:cubicBezTo>
                <a:cubicBezTo>
                  <a:pt x="101" y="30"/>
                  <a:pt x="102" y="31"/>
                  <a:pt x="103" y="32"/>
                </a:cubicBezTo>
                <a:close/>
                <a:moveTo>
                  <a:pt x="73" y="21"/>
                </a:moveTo>
                <a:cubicBezTo>
                  <a:pt x="72" y="21"/>
                  <a:pt x="71" y="22"/>
                  <a:pt x="69" y="22"/>
                </a:cubicBezTo>
                <a:cubicBezTo>
                  <a:pt x="69" y="22"/>
                  <a:pt x="69" y="21"/>
                  <a:pt x="70" y="20"/>
                </a:cubicBezTo>
                <a:cubicBezTo>
                  <a:pt x="71" y="20"/>
                  <a:pt x="72" y="20"/>
                  <a:pt x="73" y="21"/>
                </a:cubicBezTo>
                <a:close/>
                <a:moveTo>
                  <a:pt x="65" y="20"/>
                </a:moveTo>
                <a:cubicBezTo>
                  <a:pt x="65" y="20"/>
                  <a:pt x="65" y="20"/>
                  <a:pt x="65" y="20"/>
                </a:cubicBezTo>
                <a:cubicBezTo>
                  <a:pt x="47" y="28"/>
                  <a:pt x="30" y="38"/>
                  <a:pt x="13" y="48"/>
                </a:cubicBezTo>
                <a:cubicBezTo>
                  <a:pt x="12" y="48"/>
                  <a:pt x="11" y="49"/>
                  <a:pt x="10" y="49"/>
                </a:cubicBezTo>
                <a:cubicBezTo>
                  <a:pt x="10" y="49"/>
                  <a:pt x="10" y="49"/>
                  <a:pt x="10" y="49"/>
                </a:cubicBezTo>
                <a:cubicBezTo>
                  <a:pt x="10" y="49"/>
                  <a:pt x="11" y="49"/>
                  <a:pt x="11" y="49"/>
                </a:cubicBezTo>
                <a:cubicBezTo>
                  <a:pt x="13" y="47"/>
                  <a:pt x="16" y="46"/>
                  <a:pt x="18" y="44"/>
                </a:cubicBezTo>
                <a:cubicBezTo>
                  <a:pt x="22" y="41"/>
                  <a:pt x="27" y="39"/>
                  <a:pt x="31" y="36"/>
                </a:cubicBezTo>
                <a:cubicBezTo>
                  <a:pt x="41" y="31"/>
                  <a:pt x="51" y="25"/>
                  <a:pt x="62" y="20"/>
                </a:cubicBezTo>
                <a:cubicBezTo>
                  <a:pt x="63" y="20"/>
                  <a:pt x="64" y="20"/>
                  <a:pt x="65" y="20"/>
                </a:cubicBezTo>
                <a:close/>
                <a:moveTo>
                  <a:pt x="37" y="25"/>
                </a:moveTo>
                <a:cubicBezTo>
                  <a:pt x="40" y="24"/>
                  <a:pt x="44" y="23"/>
                  <a:pt x="47" y="22"/>
                </a:cubicBezTo>
                <a:cubicBezTo>
                  <a:pt x="44" y="23"/>
                  <a:pt x="42" y="25"/>
                  <a:pt x="39" y="26"/>
                </a:cubicBezTo>
                <a:cubicBezTo>
                  <a:pt x="33" y="29"/>
                  <a:pt x="26" y="33"/>
                  <a:pt x="20" y="36"/>
                </a:cubicBezTo>
                <a:cubicBezTo>
                  <a:pt x="25" y="31"/>
                  <a:pt x="31" y="27"/>
                  <a:pt x="37" y="25"/>
                </a:cubicBezTo>
                <a:close/>
                <a:moveTo>
                  <a:pt x="19" y="37"/>
                </a:moveTo>
                <a:cubicBezTo>
                  <a:pt x="19" y="37"/>
                  <a:pt x="19" y="37"/>
                  <a:pt x="19" y="37"/>
                </a:cubicBezTo>
                <a:cubicBezTo>
                  <a:pt x="26" y="34"/>
                  <a:pt x="33" y="30"/>
                  <a:pt x="40" y="27"/>
                </a:cubicBezTo>
                <a:cubicBezTo>
                  <a:pt x="43" y="25"/>
                  <a:pt x="46" y="23"/>
                  <a:pt x="49" y="22"/>
                </a:cubicBezTo>
                <a:cubicBezTo>
                  <a:pt x="50" y="22"/>
                  <a:pt x="51" y="21"/>
                  <a:pt x="52" y="21"/>
                </a:cubicBezTo>
                <a:cubicBezTo>
                  <a:pt x="52" y="21"/>
                  <a:pt x="52" y="21"/>
                  <a:pt x="52" y="21"/>
                </a:cubicBezTo>
                <a:cubicBezTo>
                  <a:pt x="50" y="22"/>
                  <a:pt x="49" y="23"/>
                  <a:pt x="47" y="24"/>
                </a:cubicBezTo>
                <a:cubicBezTo>
                  <a:pt x="36" y="29"/>
                  <a:pt x="26" y="34"/>
                  <a:pt x="16" y="40"/>
                </a:cubicBezTo>
                <a:cubicBezTo>
                  <a:pt x="17" y="39"/>
                  <a:pt x="18" y="38"/>
                  <a:pt x="19" y="37"/>
                </a:cubicBezTo>
                <a:close/>
                <a:moveTo>
                  <a:pt x="7" y="85"/>
                </a:moveTo>
                <a:cubicBezTo>
                  <a:pt x="18" y="79"/>
                  <a:pt x="31" y="76"/>
                  <a:pt x="43" y="71"/>
                </a:cubicBezTo>
                <a:cubicBezTo>
                  <a:pt x="48" y="68"/>
                  <a:pt x="54" y="65"/>
                  <a:pt x="59" y="63"/>
                </a:cubicBezTo>
                <a:cubicBezTo>
                  <a:pt x="46" y="70"/>
                  <a:pt x="33" y="77"/>
                  <a:pt x="20" y="83"/>
                </a:cubicBezTo>
                <a:cubicBezTo>
                  <a:pt x="19" y="84"/>
                  <a:pt x="18" y="84"/>
                  <a:pt x="17" y="85"/>
                </a:cubicBezTo>
                <a:cubicBezTo>
                  <a:pt x="14" y="86"/>
                  <a:pt x="11" y="87"/>
                  <a:pt x="8" y="89"/>
                </a:cubicBezTo>
                <a:cubicBezTo>
                  <a:pt x="8" y="88"/>
                  <a:pt x="7" y="87"/>
                  <a:pt x="7"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88"/>
          <p:cNvSpPr>
            <a:spLocks noEditPoints="1"/>
          </p:cNvSpPr>
          <p:nvPr/>
        </p:nvSpPr>
        <p:spPr bwMode="auto">
          <a:xfrm>
            <a:off x="0" y="827088"/>
            <a:ext cx="503238" cy="357188"/>
          </a:xfrm>
          <a:custGeom>
            <a:avLst/>
            <a:gdLst>
              <a:gd name="T0" fmla="*/ 70 w 134"/>
              <a:gd name="T1" fmla="*/ 76 h 95"/>
              <a:gd name="T2" fmla="*/ 59 w 134"/>
              <a:gd name="T3" fmla="*/ 2 h 95"/>
              <a:gd name="T4" fmla="*/ 7 w 134"/>
              <a:gd name="T5" fmla="*/ 25 h 95"/>
              <a:gd name="T6" fmla="*/ 11 w 134"/>
              <a:gd name="T7" fmla="*/ 31 h 95"/>
              <a:gd name="T8" fmla="*/ 15 w 134"/>
              <a:gd name="T9" fmla="*/ 32 h 95"/>
              <a:gd name="T10" fmla="*/ 47 w 134"/>
              <a:gd name="T11" fmla="*/ 16 h 95"/>
              <a:gd name="T12" fmla="*/ 51 w 134"/>
              <a:gd name="T13" fmla="*/ 13 h 95"/>
              <a:gd name="T14" fmla="*/ 51 w 134"/>
              <a:gd name="T15" fmla="*/ 19 h 95"/>
              <a:gd name="T16" fmla="*/ 65 w 134"/>
              <a:gd name="T17" fmla="*/ 7 h 95"/>
              <a:gd name="T18" fmla="*/ 68 w 134"/>
              <a:gd name="T19" fmla="*/ 11 h 95"/>
              <a:gd name="T20" fmla="*/ 42 w 134"/>
              <a:gd name="T21" fmla="*/ 32 h 95"/>
              <a:gd name="T22" fmla="*/ 45 w 134"/>
              <a:gd name="T23" fmla="*/ 31 h 95"/>
              <a:gd name="T24" fmla="*/ 16 w 134"/>
              <a:gd name="T25" fmla="*/ 58 h 95"/>
              <a:gd name="T26" fmla="*/ 39 w 134"/>
              <a:gd name="T27" fmla="*/ 51 h 95"/>
              <a:gd name="T28" fmla="*/ 14 w 134"/>
              <a:gd name="T29" fmla="*/ 65 h 95"/>
              <a:gd name="T30" fmla="*/ 61 w 134"/>
              <a:gd name="T31" fmla="*/ 45 h 95"/>
              <a:gd name="T32" fmla="*/ 74 w 134"/>
              <a:gd name="T33" fmla="*/ 28 h 95"/>
              <a:gd name="T34" fmla="*/ 19 w 134"/>
              <a:gd name="T35" fmla="*/ 54 h 95"/>
              <a:gd name="T36" fmla="*/ 90 w 134"/>
              <a:gd name="T37" fmla="*/ 14 h 95"/>
              <a:gd name="T38" fmla="*/ 90 w 134"/>
              <a:gd name="T39" fmla="*/ 8 h 95"/>
              <a:gd name="T40" fmla="*/ 38 w 134"/>
              <a:gd name="T41" fmla="*/ 30 h 95"/>
              <a:gd name="T42" fmla="*/ 22 w 134"/>
              <a:gd name="T43" fmla="*/ 31 h 95"/>
              <a:gd name="T44" fmla="*/ 16 w 134"/>
              <a:gd name="T45" fmla="*/ 33 h 95"/>
              <a:gd name="T46" fmla="*/ 28 w 134"/>
              <a:gd name="T47" fmla="*/ 26 h 95"/>
              <a:gd name="T48" fmla="*/ 10 w 134"/>
              <a:gd name="T49" fmla="*/ 28 h 95"/>
              <a:gd name="T50" fmla="*/ 7 w 134"/>
              <a:gd name="T51" fmla="*/ 26 h 95"/>
              <a:gd name="T52" fmla="*/ 62 w 134"/>
              <a:gd name="T53" fmla="*/ 50 h 95"/>
              <a:gd name="T54" fmla="*/ 114 w 134"/>
              <a:gd name="T55" fmla="*/ 31 h 95"/>
              <a:gd name="T56" fmla="*/ 114 w 134"/>
              <a:gd name="T57" fmla="*/ 31 h 95"/>
              <a:gd name="T58" fmla="*/ 71 w 134"/>
              <a:gd name="T59" fmla="*/ 73 h 95"/>
              <a:gd name="T60" fmla="*/ 80 w 134"/>
              <a:gd name="T61" fmla="*/ 65 h 95"/>
              <a:gd name="T62" fmla="*/ 90 w 134"/>
              <a:gd name="T63" fmla="*/ 65 h 95"/>
              <a:gd name="T64" fmla="*/ 120 w 134"/>
              <a:gd name="T65" fmla="*/ 48 h 95"/>
              <a:gd name="T66" fmla="*/ 120 w 134"/>
              <a:gd name="T67" fmla="*/ 48 h 95"/>
              <a:gd name="T68" fmla="*/ 26 w 134"/>
              <a:gd name="T69" fmla="*/ 89 h 95"/>
              <a:gd name="T70" fmla="*/ 35 w 134"/>
              <a:gd name="T71" fmla="*/ 75 h 95"/>
              <a:gd name="T72" fmla="*/ 36 w 134"/>
              <a:gd name="T73" fmla="*/ 72 h 95"/>
              <a:gd name="T74" fmla="*/ 112 w 134"/>
              <a:gd name="T75" fmla="*/ 30 h 95"/>
              <a:gd name="T76" fmla="*/ 70 w 134"/>
              <a:gd name="T77" fmla="*/ 49 h 95"/>
              <a:gd name="T78" fmla="*/ 40 w 134"/>
              <a:gd name="T79" fmla="*/ 81 h 95"/>
              <a:gd name="T80" fmla="*/ 122 w 134"/>
              <a:gd name="T81" fmla="*/ 41 h 95"/>
              <a:gd name="T82" fmla="*/ 59 w 134"/>
              <a:gd name="T83" fmla="*/ 69 h 95"/>
              <a:gd name="T84" fmla="*/ 51 w 134"/>
              <a:gd name="T85" fmla="*/ 74 h 95"/>
              <a:gd name="T86" fmla="*/ 119 w 134"/>
              <a:gd name="T87" fmla="*/ 60 h 95"/>
              <a:gd name="T88" fmla="*/ 121 w 134"/>
              <a:gd name="T89" fmla="*/ 63 h 95"/>
              <a:gd name="T90" fmla="*/ 104 w 134"/>
              <a:gd name="T91" fmla="*/ 68 h 95"/>
              <a:gd name="T92" fmla="*/ 103 w 134"/>
              <a:gd name="T93" fmla="*/ 70 h 95"/>
              <a:gd name="T94" fmla="*/ 90 w 134"/>
              <a:gd name="T95" fmla="*/ 75 h 95"/>
              <a:gd name="T96" fmla="*/ 111 w 134"/>
              <a:gd name="T97" fmla="*/ 69 h 95"/>
              <a:gd name="T98" fmla="*/ 78 w 134"/>
              <a:gd name="T99" fmla="*/ 54 h 95"/>
              <a:gd name="T100" fmla="*/ 97 w 134"/>
              <a:gd name="T101" fmla="*/ 43 h 95"/>
              <a:gd name="T102" fmla="*/ 63 w 134"/>
              <a:gd name="T103" fmla="*/ 45 h 95"/>
              <a:gd name="T104" fmla="*/ 57 w 134"/>
              <a:gd name="T105" fmla="*/ 43 h 95"/>
              <a:gd name="T106" fmla="*/ 107 w 134"/>
              <a:gd name="T107" fmla="*/ 14 h 95"/>
              <a:gd name="T108" fmla="*/ 95 w 134"/>
              <a:gd name="T109" fmla="*/ 17 h 95"/>
              <a:gd name="T110" fmla="*/ 33 w 134"/>
              <a:gd name="T111" fmla="*/ 33 h 95"/>
              <a:gd name="T112" fmla="*/ 52 w 134"/>
              <a:gd name="T113" fmla="*/ 10 h 95"/>
              <a:gd name="T114" fmla="*/ 29 w 134"/>
              <a:gd name="T115" fmla="*/ 16 h 95"/>
              <a:gd name="T116" fmla="*/ 16 w 134"/>
              <a:gd name="T117" fmla="*/ 2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4" h="95">
                <a:moveTo>
                  <a:pt x="9" y="33"/>
                </a:moveTo>
                <a:cubicBezTo>
                  <a:pt x="4" y="34"/>
                  <a:pt x="0" y="38"/>
                  <a:pt x="0" y="44"/>
                </a:cubicBezTo>
                <a:cubicBezTo>
                  <a:pt x="0" y="51"/>
                  <a:pt x="7" y="55"/>
                  <a:pt x="13" y="56"/>
                </a:cubicBezTo>
                <a:cubicBezTo>
                  <a:pt x="8" y="60"/>
                  <a:pt x="5" y="65"/>
                  <a:pt x="11" y="71"/>
                </a:cubicBezTo>
                <a:cubicBezTo>
                  <a:pt x="16" y="76"/>
                  <a:pt x="25" y="76"/>
                  <a:pt x="32" y="73"/>
                </a:cubicBezTo>
                <a:cubicBezTo>
                  <a:pt x="30" y="81"/>
                  <a:pt x="23" y="87"/>
                  <a:pt x="17" y="92"/>
                </a:cubicBezTo>
                <a:cubicBezTo>
                  <a:pt x="16" y="93"/>
                  <a:pt x="16" y="94"/>
                  <a:pt x="17" y="94"/>
                </a:cubicBezTo>
                <a:cubicBezTo>
                  <a:pt x="17" y="95"/>
                  <a:pt x="17" y="95"/>
                  <a:pt x="18" y="95"/>
                </a:cubicBezTo>
                <a:cubicBezTo>
                  <a:pt x="30" y="91"/>
                  <a:pt x="40" y="86"/>
                  <a:pt x="49" y="76"/>
                </a:cubicBezTo>
                <a:cubicBezTo>
                  <a:pt x="54" y="85"/>
                  <a:pt x="65" y="83"/>
                  <a:pt x="70" y="76"/>
                </a:cubicBezTo>
                <a:cubicBezTo>
                  <a:pt x="73" y="79"/>
                  <a:pt x="77" y="82"/>
                  <a:pt x="82" y="83"/>
                </a:cubicBezTo>
                <a:cubicBezTo>
                  <a:pt x="86" y="83"/>
                  <a:pt x="91" y="79"/>
                  <a:pt x="93" y="75"/>
                </a:cubicBezTo>
                <a:cubicBezTo>
                  <a:pt x="98" y="79"/>
                  <a:pt x="107" y="78"/>
                  <a:pt x="108" y="72"/>
                </a:cubicBezTo>
                <a:cubicBezTo>
                  <a:pt x="119" y="78"/>
                  <a:pt x="134" y="57"/>
                  <a:pt x="123" y="49"/>
                </a:cubicBezTo>
                <a:cubicBezTo>
                  <a:pt x="128" y="46"/>
                  <a:pt x="131" y="40"/>
                  <a:pt x="129" y="35"/>
                </a:cubicBezTo>
                <a:cubicBezTo>
                  <a:pt x="126" y="30"/>
                  <a:pt x="121" y="27"/>
                  <a:pt x="116" y="28"/>
                </a:cubicBezTo>
                <a:cubicBezTo>
                  <a:pt x="117" y="23"/>
                  <a:pt x="116" y="17"/>
                  <a:pt x="112" y="13"/>
                </a:cubicBezTo>
                <a:cubicBezTo>
                  <a:pt x="107" y="8"/>
                  <a:pt x="100" y="10"/>
                  <a:pt x="95" y="14"/>
                </a:cubicBezTo>
                <a:cubicBezTo>
                  <a:pt x="94" y="0"/>
                  <a:pt x="77" y="0"/>
                  <a:pt x="70" y="10"/>
                </a:cubicBezTo>
                <a:cubicBezTo>
                  <a:pt x="68" y="6"/>
                  <a:pt x="64" y="1"/>
                  <a:pt x="59" y="2"/>
                </a:cubicBezTo>
                <a:cubicBezTo>
                  <a:pt x="54" y="3"/>
                  <a:pt x="50" y="7"/>
                  <a:pt x="48" y="12"/>
                </a:cubicBezTo>
                <a:cubicBezTo>
                  <a:pt x="45" y="8"/>
                  <a:pt x="40" y="5"/>
                  <a:pt x="34" y="7"/>
                </a:cubicBezTo>
                <a:cubicBezTo>
                  <a:pt x="27" y="9"/>
                  <a:pt x="25" y="16"/>
                  <a:pt x="25" y="22"/>
                </a:cubicBezTo>
                <a:cubicBezTo>
                  <a:pt x="20" y="16"/>
                  <a:pt x="13" y="12"/>
                  <a:pt x="6" y="18"/>
                </a:cubicBezTo>
                <a:cubicBezTo>
                  <a:pt x="1" y="23"/>
                  <a:pt x="4" y="29"/>
                  <a:pt x="9" y="33"/>
                </a:cubicBezTo>
                <a:close/>
                <a:moveTo>
                  <a:pt x="6" y="24"/>
                </a:moveTo>
                <a:cubicBezTo>
                  <a:pt x="7" y="24"/>
                  <a:pt x="7" y="24"/>
                  <a:pt x="7" y="24"/>
                </a:cubicBezTo>
                <a:cubicBezTo>
                  <a:pt x="8" y="22"/>
                  <a:pt x="10" y="21"/>
                  <a:pt x="12" y="20"/>
                </a:cubicBezTo>
                <a:cubicBezTo>
                  <a:pt x="13" y="19"/>
                  <a:pt x="15" y="16"/>
                  <a:pt x="12" y="20"/>
                </a:cubicBezTo>
                <a:cubicBezTo>
                  <a:pt x="10" y="22"/>
                  <a:pt x="8" y="23"/>
                  <a:pt x="7" y="25"/>
                </a:cubicBezTo>
                <a:cubicBezTo>
                  <a:pt x="6" y="25"/>
                  <a:pt x="6" y="24"/>
                  <a:pt x="6" y="24"/>
                </a:cubicBezTo>
                <a:close/>
                <a:moveTo>
                  <a:pt x="17" y="19"/>
                </a:moveTo>
                <a:cubicBezTo>
                  <a:pt x="16" y="20"/>
                  <a:pt x="14" y="20"/>
                  <a:pt x="13" y="21"/>
                </a:cubicBezTo>
                <a:cubicBezTo>
                  <a:pt x="11" y="23"/>
                  <a:pt x="8" y="24"/>
                  <a:pt x="7" y="26"/>
                </a:cubicBezTo>
                <a:cubicBezTo>
                  <a:pt x="7" y="26"/>
                  <a:pt x="7" y="26"/>
                  <a:pt x="7" y="26"/>
                </a:cubicBezTo>
                <a:cubicBezTo>
                  <a:pt x="9" y="23"/>
                  <a:pt x="12" y="21"/>
                  <a:pt x="15" y="18"/>
                </a:cubicBezTo>
                <a:cubicBezTo>
                  <a:pt x="15" y="18"/>
                  <a:pt x="16" y="18"/>
                  <a:pt x="17" y="19"/>
                </a:cubicBezTo>
                <a:close/>
                <a:moveTo>
                  <a:pt x="22" y="25"/>
                </a:moveTo>
                <a:cubicBezTo>
                  <a:pt x="20" y="28"/>
                  <a:pt x="17" y="30"/>
                  <a:pt x="14" y="32"/>
                </a:cubicBezTo>
                <a:cubicBezTo>
                  <a:pt x="13" y="32"/>
                  <a:pt x="12" y="32"/>
                  <a:pt x="11" y="31"/>
                </a:cubicBezTo>
                <a:cubicBezTo>
                  <a:pt x="13" y="30"/>
                  <a:pt x="15" y="29"/>
                  <a:pt x="17" y="28"/>
                </a:cubicBezTo>
                <a:cubicBezTo>
                  <a:pt x="17" y="28"/>
                  <a:pt x="18" y="27"/>
                  <a:pt x="19" y="26"/>
                </a:cubicBezTo>
                <a:cubicBezTo>
                  <a:pt x="19" y="27"/>
                  <a:pt x="23" y="24"/>
                  <a:pt x="22" y="25"/>
                </a:cubicBezTo>
                <a:close/>
                <a:moveTo>
                  <a:pt x="24" y="27"/>
                </a:moveTo>
                <a:cubicBezTo>
                  <a:pt x="23" y="28"/>
                  <a:pt x="22" y="29"/>
                  <a:pt x="20" y="30"/>
                </a:cubicBezTo>
                <a:cubicBezTo>
                  <a:pt x="19" y="30"/>
                  <a:pt x="18" y="31"/>
                  <a:pt x="17" y="32"/>
                </a:cubicBezTo>
                <a:cubicBezTo>
                  <a:pt x="17" y="32"/>
                  <a:pt x="16" y="32"/>
                  <a:pt x="15" y="33"/>
                </a:cubicBezTo>
                <a:cubicBezTo>
                  <a:pt x="15" y="33"/>
                  <a:pt x="15" y="33"/>
                  <a:pt x="15" y="33"/>
                </a:cubicBezTo>
                <a:cubicBezTo>
                  <a:pt x="15" y="33"/>
                  <a:pt x="15" y="32"/>
                  <a:pt x="15" y="32"/>
                </a:cubicBezTo>
                <a:cubicBezTo>
                  <a:pt x="15" y="32"/>
                  <a:pt x="15" y="32"/>
                  <a:pt x="15" y="32"/>
                </a:cubicBezTo>
                <a:cubicBezTo>
                  <a:pt x="17" y="30"/>
                  <a:pt x="21" y="28"/>
                  <a:pt x="23" y="25"/>
                </a:cubicBezTo>
                <a:cubicBezTo>
                  <a:pt x="24" y="26"/>
                  <a:pt x="24" y="26"/>
                  <a:pt x="24" y="27"/>
                </a:cubicBezTo>
                <a:close/>
                <a:moveTo>
                  <a:pt x="28" y="18"/>
                </a:moveTo>
                <a:cubicBezTo>
                  <a:pt x="30" y="17"/>
                  <a:pt x="33" y="16"/>
                  <a:pt x="35" y="14"/>
                </a:cubicBezTo>
                <a:cubicBezTo>
                  <a:pt x="36" y="13"/>
                  <a:pt x="38" y="13"/>
                  <a:pt x="40" y="12"/>
                </a:cubicBezTo>
                <a:cubicBezTo>
                  <a:pt x="39" y="12"/>
                  <a:pt x="37" y="14"/>
                  <a:pt x="36" y="15"/>
                </a:cubicBezTo>
                <a:cubicBezTo>
                  <a:pt x="33" y="17"/>
                  <a:pt x="30" y="19"/>
                  <a:pt x="28" y="21"/>
                </a:cubicBezTo>
                <a:cubicBezTo>
                  <a:pt x="28" y="20"/>
                  <a:pt x="28" y="19"/>
                  <a:pt x="28" y="18"/>
                </a:cubicBezTo>
                <a:close/>
                <a:moveTo>
                  <a:pt x="46" y="15"/>
                </a:moveTo>
                <a:cubicBezTo>
                  <a:pt x="47" y="15"/>
                  <a:pt x="47" y="16"/>
                  <a:pt x="47" y="16"/>
                </a:cubicBezTo>
                <a:cubicBezTo>
                  <a:pt x="44" y="18"/>
                  <a:pt x="40" y="20"/>
                  <a:pt x="36" y="22"/>
                </a:cubicBezTo>
                <a:cubicBezTo>
                  <a:pt x="34" y="24"/>
                  <a:pt x="30" y="25"/>
                  <a:pt x="27" y="27"/>
                </a:cubicBezTo>
                <a:cubicBezTo>
                  <a:pt x="27" y="27"/>
                  <a:pt x="27" y="27"/>
                  <a:pt x="27" y="27"/>
                </a:cubicBezTo>
                <a:cubicBezTo>
                  <a:pt x="31" y="25"/>
                  <a:pt x="34" y="23"/>
                  <a:pt x="37" y="21"/>
                </a:cubicBezTo>
                <a:cubicBezTo>
                  <a:pt x="39" y="19"/>
                  <a:pt x="41" y="18"/>
                  <a:pt x="43" y="17"/>
                </a:cubicBezTo>
                <a:cubicBezTo>
                  <a:pt x="43" y="17"/>
                  <a:pt x="43" y="16"/>
                  <a:pt x="44" y="16"/>
                </a:cubicBezTo>
                <a:cubicBezTo>
                  <a:pt x="45" y="16"/>
                  <a:pt x="46" y="15"/>
                  <a:pt x="46" y="15"/>
                </a:cubicBezTo>
                <a:close/>
                <a:moveTo>
                  <a:pt x="64" y="6"/>
                </a:moveTo>
                <a:cubicBezTo>
                  <a:pt x="64" y="6"/>
                  <a:pt x="64" y="6"/>
                  <a:pt x="64" y="6"/>
                </a:cubicBezTo>
                <a:cubicBezTo>
                  <a:pt x="60" y="8"/>
                  <a:pt x="56" y="11"/>
                  <a:pt x="51" y="13"/>
                </a:cubicBezTo>
                <a:cubicBezTo>
                  <a:pt x="51" y="12"/>
                  <a:pt x="51" y="12"/>
                  <a:pt x="52" y="12"/>
                </a:cubicBezTo>
                <a:cubicBezTo>
                  <a:pt x="53" y="11"/>
                  <a:pt x="54" y="10"/>
                  <a:pt x="56" y="9"/>
                </a:cubicBezTo>
                <a:cubicBezTo>
                  <a:pt x="58" y="7"/>
                  <a:pt x="60" y="6"/>
                  <a:pt x="62" y="5"/>
                </a:cubicBezTo>
                <a:cubicBezTo>
                  <a:pt x="63" y="5"/>
                  <a:pt x="63" y="6"/>
                  <a:pt x="64" y="6"/>
                </a:cubicBezTo>
                <a:close/>
                <a:moveTo>
                  <a:pt x="66" y="8"/>
                </a:moveTo>
                <a:cubicBezTo>
                  <a:pt x="56" y="14"/>
                  <a:pt x="46" y="21"/>
                  <a:pt x="35" y="27"/>
                </a:cubicBezTo>
                <a:cubicBezTo>
                  <a:pt x="25" y="33"/>
                  <a:pt x="14" y="38"/>
                  <a:pt x="4" y="45"/>
                </a:cubicBezTo>
                <a:cubicBezTo>
                  <a:pt x="4" y="46"/>
                  <a:pt x="4" y="46"/>
                  <a:pt x="4" y="46"/>
                </a:cubicBezTo>
                <a:cubicBezTo>
                  <a:pt x="14" y="39"/>
                  <a:pt x="25" y="34"/>
                  <a:pt x="36" y="28"/>
                </a:cubicBezTo>
                <a:cubicBezTo>
                  <a:pt x="41" y="25"/>
                  <a:pt x="46" y="22"/>
                  <a:pt x="51" y="19"/>
                </a:cubicBezTo>
                <a:cubicBezTo>
                  <a:pt x="56" y="16"/>
                  <a:pt x="62" y="13"/>
                  <a:pt x="65" y="9"/>
                </a:cubicBezTo>
                <a:cubicBezTo>
                  <a:pt x="61" y="13"/>
                  <a:pt x="56" y="16"/>
                  <a:pt x="51" y="19"/>
                </a:cubicBezTo>
                <a:cubicBezTo>
                  <a:pt x="45" y="22"/>
                  <a:pt x="40" y="26"/>
                  <a:pt x="34" y="29"/>
                </a:cubicBezTo>
                <a:cubicBezTo>
                  <a:pt x="29" y="32"/>
                  <a:pt x="23" y="36"/>
                  <a:pt x="17" y="39"/>
                </a:cubicBezTo>
                <a:cubicBezTo>
                  <a:pt x="13" y="42"/>
                  <a:pt x="8" y="45"/>
                  <a:pt x="4" y="48"/>
                </a:cubicBezTo>
                <a:cubicBezTo>
                  <a:pt x="4" y="47"/>
                  <a:pt x="3" y="47"/>
                  <a:pt x="3" y="46"/>
                </a:cubicBezTo>
                <a:cubicBezTo>
                  <a:pt x="3" y="46"/>
                  <a:pt x="3" y="46"/>
                  <a:pt x="3" y="46"/>
                </a:cubicBezTo>
                <a:cubicBezTo>
                  <a:pt x="12" y="38"/>
                  <a:pt x="24" y="33"/>
                  <a:pt x="34" y="27"/>
                </a:cubicBezTo>
                <a:cubicBezTo>
                  <a:pt x="40" y="23"/>
                  <a:pt x="45" y="20"/>
                  <a:pt x="51" y="16"/>
                </a:cubicBezTo>
                <a:cubicBezTo>
                  <a:pt x="56" y="13"/>
                  <a:pt x="61" y="10"/>
                  <a:pt x="65" y="7"/>
                </a:cubicBezTo>
                <a:cubicBezTo>
                  <a:pt x="65" y="7"/>
                  <a:pt x="66" y="8"/>
                  <a:pt x="66" y="8"/>
                </a:cubicBezTo>
                <a:close/>
                <a:moveTo>
                  <a:pt x="68" y="11"/>
                </a:moveTo>
                <a:cubicBezTo>
                  <a:pt x="63" y="14"/>
                  <a:pt x="59" y="17"/>
                  <a:pt x="55" y="19"/>
                </a:cubicBezTo>
                <a:cubicBezTo>
                  <a:pt x="49" y="23"/>
                  <a:pt x="43" y="26"/>
                  <a:pt x="38" y="29"/>
                </a:cubicBezTo>
                <a:cubicBezTo>
                  <a:pt x="32" y="32"/>
                  <a:pt x="27" y="35"/>
                  <a:pt x="21" y="38"/>
                </a:cubicBezTo>
                <a:cubicBezTo>
                  <a:pt x="19" y="39"/>
                  <a:pt x="16" y="41"/>
                  <a:pt x="13" y="42"/>
                </a:cubicBezTo>
                <a:cubicBezTo>
                  <a:pt x="13" y="43"/>
                  <a:pt x="13" y="43"/>
                  <a:pt x="12" y="43"/>
                </a:cubicBezTo>
                <a:cubicBezTo>
                  <a:pt x="21" y="38"/>
                  <a:pt x="29" y="33"/>
                  <a:pt x="38" y="28"/>
                </a:cubicBezTo>
                <a:cubicBezTo>
                  <a:pt x="47" y="22"/>
                  <a:pt x="58" y="17"/>
                  <a:pt x="67" y="9"/>
                </a:cubicBezTo>
                <a:cubicBezTo>
                  <a:pt x="67" y="10"/>
                  <a:pt x="67" y="11"/>
                  <a:pt x="68" y="11"/>
                </a:cubicBezTo>
                <a:close/>
                <a:moveTo>
                  <a:pt x="80" y="8"/>
                </a:moveTo>
                <a:cubicBezTo>
                  <a:pt x="81" y="8"/>
                  <a:pt x="85" y="5"/>
                  <a:pt x="84" y="6"/>
                </a:cubicBezTo>
                <a:cubicBezTo>
                  <a:pt x="83" y="7"/>
                  <a:pt x="81" y="8"/>
                  <a:pt x="79" y="9"/>
                </a:cubicBezTo>
                <a:cubicBezTo>
                  <a:pt x="76" y="12"/>
                  <a:pt x="72" y="14"/>
                  <a:pt x="69" y="17"/>
                </a:cubicBezTo>
                <a:cubicBezTo>
                  <a:pt x="62" y="21"/>
                  <a:pt x="55" y="25"/>
                  <a:pt x="48" y="29"/>
                </a:cubicBezTo>
                <a:cubicBezTo>
                  <a:pt x="41" y="32"/>
                  <a:pt x="34" y="36"/>
                  <a:pt x="28" y="40"/>
                </a:cubicBezTo>
                <a:cubicBezTo>
                  <a:pt x="21" y="44"/>
                  <a:pt x="16" y="49"/>
                  <a:pt x="9" y="52"/>
                </a:cubicBezTo>
                <a:cubicBezTo>
                  <a:pt x="8" y="52"/>
                  <a:pt x="8" y="51"/>
                  <a:pt x="7" y="51"/>
                </a:cubicBezTo>
                <a:cubicBezTo>
                  <a:pt x="12" y="49"/>
                  <a:pt x="17" y="45"/>
                  <a:pt x="22" y="43"/>
                </a:cubicBezTo>
                <a:cubicBezTo>
                  <a:pt x="28" y="39"/>
                  <a:pt x="35" y="35"/>
                  <a:pt x="42" y="32"/>
                </a:cubicBezTo>
                <a:cubicBezTo>
                  <a:pt x="49" y="28"/>
                  <a:pt x="56" y="24"/>
                  <a:pt x="63" y="20"/>
                </a:cubicBezTo>
                <a:cubicBezTo>
                  <a:pt x="69" y="16"/>
                  <a:pt x="74" y="12"/>
                  <a:pt x="80" y="8"/>
                </a:cubicBezTo>
                <a:close/>
                <a:moveTo>
                  <a:pt x="90" y="8"/>
                </a:moveTo>
                <a:cubicBezTo>
                  <a:pt x="80" y="13"/>
                  <a:pt x="71" y="19"/>
                  <a:pt x="62" y="25"/>
                </a:cubicBezTo>
                <a:cubicBezTo>
                  <a:pt x="60" y="26"/>
                  <a:pt x="59" y="27"/>
                  <a:pt x="57" y="28"/>
                </a:cubicBezTo>
                <a:cubicBezTo>
                  <a:pt x="56" y="28"/>
                  <a:pt x="55" y="29"/>
                  <a:pt x="53" y="30"/>
                </a:cubicBezTo>
                <a:cubicBezTo>
                  <a:pt x="41" y="36"/>
                  <a:pt x="28" y="43"/>
                  <a:pt x="15" y="49"/>
                </a:cubicBezTo>
                <a:cubicBezTo>
                  <a:pt x="16" y="49"/>
                  <a:pt x="16" y="49"/>
                  <a:pt x="16" y="49"/>
                </a:cubicBezTo>
                <a:cubicBezTo>
                  <a:pt x="19" y="47"/>
                  <a:pt x="22" y="45"/>
                  <a:pt x="25" y="43"/>
                </a:cubicBezTo>
                <a:cubicBezTo>
                  <a:pt x="31" y="39"/>
                  <a:pt x="38" y="35"/>
                  <a:pt x="45" y="31"/>
                </a:cubicBezTo>
                <a:cubicBezTo>
                  <a:pt x="59" y="23"/>
                  <a:pt x="73" y="15"/>
                  <a:pt x="86" y="6"/>
                </a:cubicBezTo>
                <a:cubicBezTo>
                  <a:pt x="87" y="6"/>
                  <a:pt x="89" y="7"/>
                  <a:pt x="90" y="8"/>
                </a:cubicBezTo>
                <a:close/>
                <a:moveTo>
                  <a:pt x="92" y="16"/>
                </a:moveTo>
                <a:cubicBezTo>
                  <a:pt x="92" y="16"/>
                  <a:pt x="92" y="16"/>
                  <a:pt x="93" y="16"/>
                </a:cubicBezTo>
                <a:cubicBezTo>
                  <a:pt x="92" y="17"/>
                  <a:pt x="91" y="17"/>
                  <a:pt x="91" y="18"/>
                </a:cubicBezTo>
                <a:cubicBezTo>
                  <a:pt x="91" y="18"/>
                  <a:pt x="90" y="18"/>
                  <a:pt x="90" y="18"/>
                </a:cubicBezTo>
                <a:cubicBezTo>
                  <a:pt x="88" y="20"/>
                  <a:pt x="85" y="21"/>
                  <a:pt x="82" y="22"/>
                </a:cubicBezTo>
                <a:cubicBezTo>
                  <a:pt x="75" y="26"/>
                  <a:pt x="69" y="30"/>
                  <a:pt x="62" y="33"/>
                </a:cubicBezTo>
                <a:cubicBezTo>
                  <a:pt x="49" y="40"/>
                  <a:pt x="35" y="46"/>
                  <a:pt x="23" y="54"/>
                </a:cubicBezTo>
                <a:cubicBezTo>
                  <a:pt x="20" y="55"/>
                  <a:pt x="18" y="57"/>
                  <a:pt x="16" y="58"/>
                </a:cubicBezTo>
                <a:cubicBezTo>
                  <a:pt x="15" y="59"/>
                  <a:pt x="14" y="60"/>
                  <a:pt x="13" y="61"/>
                </a:cubicBezTo>
                <a:cubicBezTo>
                  <a:pt x="14" y="59"/>
                  <a:pt x="16" y="58"/>
                  <a:pt x="18" y="56"/>
                </a:cubicBezTo>
                <a:cubicBezTo>
                  <a:pt x="18" y="56"/>
                  <a:pt x="18" y="56"/>
                  <a:pt x="18" y="56"/>
                </a:cubicBezTo>
                <a:cubicBezTo>
                  <a:pt x="18" y="56"/>
                  <a:pt x="19" y="56"/>
                  <a:pt x="19" y="55"/>
                </a:cubicBezTo>
                <a:cubicBezTo>
                  <a:pt x="22" y="53"/>
                  <a:pt x="25" y="51"/>
                  <a:pt x="29" y="48"/>
                </a:cubicBezTo>
                <a:cubicBezTo>
                  <a:pt x="38" y="43"/>
                  <a:pt x="47" y="37"/>
                  <a:pt x="57" y="32"/>
                </a:cubicBezTo>
                <a:cubicBezTo>
                  <a:pt x="69" y="26"/>
                  <a:pt x="81" y="20"/>
                  <a:pt x="92" y="13"/>
                </a:cubicBezTo>
                <a:cubicBezTo>
                  <a:pt x="92" y="14"/>
                  <a:pt x="92" y="15"/>
                  <a:pt x="92" y="16"/>
                </a:cubicBezTo>
                <a:close/>
                <a:moveTo>
                  <a:pt x="16" y="63"/>
                </a:moveTo>
                <a:cubicBezTo>
                  <a:pt x="23" y="58"/>
                  <a:pt x="31" y="55"/>
                  <a:pt x="39" y="51"/>
                </a:cubicBezTo>
                <a:cubicBezTo>
                  <a:pt x="47" y="46"/>
                  <a:pt x="55" y="42"/>
                  <a:pt x="63" y="38"/>
                </a:cubicBezTo>
                <a:cubicBezTo>
                  <a:pt x="71" y="34"/>
                  <a:pt x="79" y="30"/>
                  <a:pt x="86" y="27"/>
                </a:cubicBezTo>
                <a:cubicBezTo>
                  <a:pt x="92" y="24"/>
                  <a:pt x="97" y="20"/>
                  <a:pt x="103" y="17"/>
                </a:cubicBezTo>
                <a:cubicBezTo>
                  <a:pt x="102" y="18"/>
                  <a:pt x="101" y="19"/>
                  <a:pt x="100" y="20"/>
                </a:cubicBezTo>
                <a:cubicBezTo>
                  <a:pt x="96" y="22"/>
                  <a:pt x="92" y="24"/>
                  <a:pt x="88" y="26"/>
                </a:cubicBezTo>
                <a:cubicBezTo>
                  <a:pt x="79" y="31"/>
                  <a:pt x="70" y="36"/>
                  <a:pt x="60" y="40"/>
                </a:cubicBezTo>
                <a:cubicBezTo>
                  <a:pt x="51" y="45"/>
                  <a:pt x="42" y="50"/>
                  <a:pt x="33" y="55"/>
                </a:cubicBezTo>
                <a:cubicBezTo>
                  <a:pt x="26" y="59"/>
                  <a:pt x="18" y="63"/>
                  <a:pt x="12" y="68"/>
                </a:cubicBezTo>
                <a:cubicBezTo>
                  <a:pt x="12" y="68"/>
                  <a:pt x="12" y="67"/>
                  <a:pt x="11" y="67"/>
                </a:cubicBezTo>
                <a:cubicBezTo>
                  <a:pt x="12" y="66"/>
                  <a:pt x="13" y="66"/>
                  <a:pt x="14" y="65"/>
                </a:cubicBezTo>
                <a:cubicBezTo>
                  <a:pt x="15" y="64"/>
                  <a:pt x="15" y="64"/>
                  <a:pt x="16" y="63"/>
                </a:cubicBezTo>
                <a:close/>
                <a:moveTo>
                  <a:pt x="15" y="70"/>
                </a:moveTo>
                <a:cubicBezTo>
                  <a:pt x="15" y="70"/>
                  <a:pt x="14" y="69"/>
                  <a:pt x="13" y="69"/>
                </a:cubicBezTo>
                <a:cubicBezTo>
                  <a:pt x="19" y="63"/>
                  <a:pt x="28" y="60"/>
                  <a:pt x="35" y="56"/>
                </a:cubicBezTo>
                <a:cubicBezTo>
                  <a:pt x="44" y="52"/>
                  <a:pt x="53" y="48"/>
                  <a:pt x="62" y="44"/>
                </a:cubicBezTo>
                <a:cubicBezTo>
                  <a:pt x="70" y="39"/>
                  <a:pt x="79" y="35"/>
                  <a:pt x="88" y="31"/>
                </a:cubicBezTo>
                <a:cubicBezTo>
                  <a:pt x="92" y="29"/>
                  <a:pt x="97" y="28"/>
                  <a:pt x="101" y="25"/>
                </a:cubicBezTo>
                <a:cubicBezTo>
                  <a:pt x="104" y="24"/>
                  <a:pt x="108" y="22"/>
                  <a:pt x="111" y="19"/>
                </a:cubicBezTo>
                <a:cubicBezTo>
                  <a:pt x="105" y="25"/>
                  <a:pt x="95" y="28"/>
                  <a:pt x="87" y="32"/>
                </a:cubicBezTo>
                <a:cubicBezTo>
                  <a:pt x="78" y="36"/>
                  <a:pt x="70" y="41"/>
                  <a:pt x="61" y="45"/>
                </a:cubicBezTo>
                <a:cubicBezTo>
                  <a:pt x="45" y="53"/>
                  <a:pt x="30" y="60"/>
                  <a:pt x="15" y="70"/>
                </a:cubicBezTo>
                <a:close/>
                <a:moveTo>
                  <a:pt x="13" y="64"/>
                </a:moveTo>
                <a:cubicBezTo>
                  <a:pt x="12" y="65"/>
                  <a:pt x="12" y="65"/>
                  <a:pt x="12" y="66"/>
                </a:cubicBezTo>
                <a:cubicBezTo>
                  <a:pt x="12" y="66"/>
                  <a:pt x="11" y="66"/>
                  <a:pt x="11" y="66"/>
                </a:cubicBezTo>
                <a:cubicBezTo>
                  <a:pt x="11" y="66"/>
                  <a:pt x="11" y="65"/>
                  <a:pt x="11" y="64"/>
                </a:cubicBezTo>
                <a:cubicBezTo>
                  <a:pt x="16" y="59"/>
                  <a:pt x="22" y="55"/>
                  <a:pt x="29" y="51"/>
                </a:cubicBezTo>
                <a:cubicBezTo>
                  <a:pt x="37" y="47"/>
                  <a:pt x="44" y="42"/>
                  <a:pt x="53" y="38"/>
                </a:cubicBezTo>
                <a:cubicBezTo>
                  <a:pt x="60" y="35"/>
                  <a:pt x="67" y="31"/>
                  <a:pt x="75" y="27"/>
                </a:cubicBezTo>
                <a:cubicBezTo>
                  <a:pt x="75" y="27"/>
                  <a:pt x="76" y="27"/>
                  <a:pt x="77" y="26"/>
                </a:cubicBezTo>
                <a:cubicBezTo>
                  <a:pt x="76" y="27"/>
                  <a:pt x="75" y="27"/>
                  <a:pt x="74" y="28"/>
                </a:cubicBezTo>
                <a:cubicBezTo>
                  <a:pt x="66" y="33"/>
                  <a:pt x="58" y="37"/>
                  <a:pt x="49" y="41"/>
                </a:cubicBezTo>
                <a:cubicBezTo>
                  <a:pt x="42" y="45"/>
                  <a:pt x="34" y="49"/>
                  <a:pt x="27" y="54"/>
                </a:cubicBezTo>
                <a:cubicBezTo>
                  <a:pt x="24" y="56"/>
                  <a:pt x="21" y="59"/>
                  <a:pt x="17" y="61"/>
                </a:cubicBezTo>
                <a:cubicBezTo>
                  <a:pt x="16" y="62"/>
                  <a:pt x="15" y="63"/>
                  <a:pt x="13" y="64"/>
                </a:cubicBezTo>
                <a:close/>
                <a:moveTo>
                  <a:pt x="41" y="37"/>
                </a:moveTo>
                <a:cubicBezTo>
                  <a:pt x="32" y="42"/>
                  <a:pt x="24" y="48"/>
                  <a:pt x="15" y="53"/>
                </a:cubicBezTo>
                <a:cubicBezTo>
                  <a:pt x="13" y="53"/>
                  <a:pt x="12" y="53"/>
                  <a:pt x="10" y="52"/>
                </a:cubicBezTo>
                <a:cubicBezTo>
                  <a:pt x="21" y="48"/>
                  <a:pt x="31" y="42"/>
                  <a:pt x="41" y="37"/>
                </a:cubicBezTo>
                <a:close/>
                <a:moveTo>
                  <a:pt x="19" y="55"/>
                </a:moveTo>
                <a:cubicBezTo>
                  <a:pt x="19" y="54"/>
                  <a:pt x="19" y="54"/>
                  <a:pt x="19" y="54"/>
                </a:cubicBezTo>
                <a:cubicBezTo>
                  <a:pt x="19" y="54"/>
                  <a:pt x="18" y="53"/>
                  <a:pt x="17" y="53"/>
                </a:cubicBezTo>
                <a:cubicBezTo>
                  <a:pt x="17" y="53"/>
                  <a:pt x="17" y="53"/>
                  <a:pt x="17" y="53"/>
                </a:cubicBezTo>
                <a:cubicBezTo>
                  <a:pt x="22" y="51"/>
                  <a:pt x="27" y="48"/>
                  <a:pt x="31" y="45"/>
                </a:cubicBezTo>
                <a:cubicBezTo>
                  <a:pt x="36" y="42"/>
                  <a:pt x="40" y="40"/>
                  <a:pt x="45" y="38"/>
                </a:cubicBezTo>
                <a:cubicBezTo>
                  <a:pt x="36" y="43"/>
                  <a:pt x="26" y="48"/>
                  <a:pt x="19" y="55"/>
                </a:cubicBezTo>
                <a:close/>
                <a:moveTo>
                  <a:pt x="67" y="26"/>
                </a:moveTo>
                <a:cubicBezTo>
                  <a:pt x="67" y="26"/>
                  <a:pt x="67" y="26"/>
                  <a:pt x="67" y="26"/>
                </a:cubicBezTo>
                <a:cubicBezTo>
                  <a:pt x="73" y="23"/>
                  <a:pt x="79" y="20"/>
                  <a:pt x="84" y="16"/>
                </a:cubicBezTo>
                <a:cubicBezTo>
                  <a:pt x="85" y="15"/>
                  <a:pt x="87" y="15"/>
                  <a:pt x="88" y="14"/>
                </a:cubicBezTo>
                <a:cubicBezTo>
                  <a:pt x="88" y="14"/>
                  <a:pt x="94" y="11"/>
                  <a:pt x="90" y="14"/>
                </a:cubicBezTo>
                <a:cubicBezTo>
                  <a:pt x="86" y="16"/>
                  <a:pt x="83" y="18"/>
                  <a:pt x="79" y="20"/>
                </a:cubicBezTo>
                <a:cubicBezTo>
                  <a:pt x="75" y="22"/>
                  <a:pt x="71" y="24"/>
                  <a:pt x="67" y="26"/>
                </a:cubicBezTo>
                <a:close/>
                <a:moveTo>
                  <a:pt x="75" y="21"/>
                </a:moveTo>
                <a:cubicBezTo>
                  <a:pt x="68" y="25"/>
                  <a:pt x="61" y="29"/>
                  <a:pt x="55" y="32"/>
                </a:cubicBezTo>
                <a:cubicBezTo>
                  <a:pt x="49" y="35"/>
                  <a:pt x="44" y="37"/>
                  <a:pt x="39" y="40"/>
                </a:cubicBezTo>
                <a:cubicBezTo>
                  <a:pt x="31" y="44"/>
                  <a:pt x="24" y="48"/>
                  <a:pt x="16" y="53"/>
                </a:cubicBezTo>
                <a:cubicBezTo>
                  <a:pt x="25" y="48"/>
                  <a:pt x="33" y="42"/>
                  <a:pt x="42" y="37"/>
                </a:cubicBezTo>
                <a:cubicBezTo>
                  <a:pt x="51" y="32"/>
                  <a:pt x="60" y="27"/>
                  <a:pt x="69" y="22"/>
                </a:cubicBezTo>
                <a:cubicBezTo>
                  <a:pt x="76" y="18"/>
                  <a:pt x="84" y="14"/>
                  <a:pt x="90" y="8"/>
                </a:cubicBezTo>
                <a:cubicBezTo>
                  <a:pt x="90" y="8"/>
                  <a:pt x="90" y="8"/>
                  <a:pt x="90" y="8"/>
                </a:cubicBezTo>
                <a:cubicBezTo>
                  <a:pt x="91" y="9"/>
                  <a:pt x="92" y="10"/>
                  <a:pt x="92" y="12"/>
                </a:cubicBezTo>
                <a:cubicBezTo>
                  <a:pt x="86" y="13"/>
                  <a:pt x="80" y="18"/>
                  <a:pt x="75" y="21"/>
                </a:cubicBezTo>
                <a:close/>
                <a:moveTo>
                  <a:pt x="76" y="17"/>
                </a:moveTo>
                <a:cubicBezTo>
                  <a:pt x="80" y="15"/>
                  <a:pt x="83" y="12"/>
                  <a:pt x="87" y="10"/>
                </a:cubicBezTo>
                <a:cubicBezTo>
                  <a:pt x="87" y="10"/>
                  <a:pt x="87" y="10"/>
                  <a:pt x="88" y="10"/>
                </a:cubicBezTo>
                <a:cubicBezTo>
                  <a:pt x="88" y="10"/>
                  <a:pt x="88" y="10"/>
                  <a:pt x="87" y="10"/>
                </a:cubicBezTo>
                <a:cubicBezTo>
                  <a:pt x="86" y="11"/>
                  <a:pt x="84" y="12"/>
                  <a:pt x="83" y="13"/>
                </a:cubicBezTo>
                <a:cubicBezTo>
                  <a:pt x="80" y="15"/>
                  <a:pt x="78" y="16"/>
                  <a:pt x="76" y="17"/>
                </a:cubicBezTo>
                <a:close/>
                <a:moveTo>
                  <a:pt x="5" y="49"/>
                </a:moveTo>
                <a:cubicBezTo>
                  <a:pt x="15" y="42"/>
                  <a:pt x="27" y="36"/>
                  <a:pt x="38" y="30"/>
                </a:cubicBezTo>
                <a:cubicBezTo>
                  <a:pt x="40" y="28"/>
                  <a:pt x="42" y="27"/>
                  <a:pt x="44" y="26"/>
                </a:cubicBezTo>
                <a:cubicBezTo>
                  <a:pt x="41" y="28"/>
                  <a:pt x="38" y="29"/>
                  <a:pt x="35" y="31"/>
                </a:cubicBezTo>
                <a:cubicBezTo>
                  <a:pt x="25" y="36"/>
                  <a:pt x="15" y="43"/>
                  <a:pt x="6" y="50"/>
                </a:cubicBezTo>
                <a:cubicBezTo>
                  <a:pt x="6" y="50"/>
                  <a:pt x="5" y="49"/>
                  <a:pt x="5" y="49"/>
                </a:cubicBezTo>
                <a:close/>
                <a:moveTo>
                  <a:pt x="3" y="43"/>
                </a:moveTo>
                <a:cubicBezTo>
                  <a:pt x="7" y="41"/>
                  <a:pt x="10" y="38"/>
                  <a:pt x="14" y="35"/>
                </a:cubicBezTo>
                <a:cubicBezTo>
                  <a:pt x="14" y="35"/>
                  <a:pt x="14" y="35"/>
                  <a:pt x="14" y="35"/>
                </a:cubicBezTo>
                <a:cubicBezTo>
                  <a:pt x="14" y="35"/>
                  <a:pt x="14" y="35"/>
                  <a:pt x="14" y="35"/>
                </a:cubicBezTo>
                <a:cubicBezTo>
                  <a:pt x="15" y="36"/>
                  <a:pt x="16" y="35"/>
                  <a:pt x="16" y="34"/>
                </a:cubicBezTo>
                <a:cubicBezTo>
                  <a:pt x="18" y="33"/>
                  <a:pt x="20" y="32"/>
                  <a:pt x="22" y="31"/>
                </a:cubicBezTo>
                <a:cubicBezTo>
                  <a:pt x="24" y="30"/>
                  <a:pt x="25" y="29"/>
                  <a:pt x="26" y="29"/>
                </a:cubicBezTo>
                <a:cubicBezTo>
                  <a:pt x="27" y="29"/>
                  <a:pt x="27" y="28"/>
                  <a:pt x="27" y="28"/>
                </a:cubicBezTo>
                <a:cubicBezTo>
                  <a:pt x="31" y="26"/>
                  <a:pt x="34" y="25"/>
                  <a:pt x="37" y="23"/>
                </a:cubicBezTo>
                <a:cubicBezTo>
                  <a:pt x="40" y="20"/>
                  <a:pt x="44" y="19"/>
                  <a:pt x="48" y="17"/>
                </a:cubicBezTo>
                <a:cubicBezTo>
                  <a:pt x="48" y="17"/>
                  <a:pt x="48" y="17"/>
                  <a:pt x="48" y="17"/>
                </a:cubicBezTo>
                <a:cubicBezTo>
                  <a:pt x="43" y="20"/>
                  <a:pt x="38" y="24"/>
                  <a:pt x="32" y="27"/>
                </a:cubicBezTo>
                <a:cubicBezTo>
                  <a:pt x="23" y="33"/>
                  <a:pt x="12" y="38"/>
                  <a:pt x="3" y="45"/>
                </a:cubicBezTo>
                <a:cubicBezTo>
                  <a:pt x="3" y="44"/>
                  <a:pt x="3" y="44"/>
                  <a:pt x="3" y="43"/>
                </a:cubicBezTo>
                <a:close/>
                <a:moveTo>
                  <a:pt x="16" y="33"/>
                </a:moveTo>
                <a:cubicBezTo>
                  <a:pt x="16" y="33"/>
                  <a:pt x="16" y="33"/>
                  <a:pt x="16" y="33"/>
                </a:cubicBezTo>
                <a:cubicBezTo>
                  <a:pt x="17" y="33"/>
                  <a:pt x="18" y="32"/>
                  <a:pt x="18" y="31"/>
                </a:cubicBezTo>
                <a:cubicBezTo>
                  <a:pt x="20" y="31"/>
                  <a:pt x="21" y="30"/>
                  <a:pt x="22" y="29"/>
                </a:cubicBezTo>
                <a:cubicBezTo>
                  <a:pt x="22" y="29"/>
                  <a:pt x="23" y="29"/>
                  <a:pt x="23" y="29"/>
                </a:cubicBezTo>
                <a:cubicBezTo>
                  <a:pt x="21" y="30"/>
                  <a:pt x="18" y="32"/>
                  <a:pt x="16" y="33"/>
                </a:cubicBezTo>
                <a:close/>
                <a:moveTo>
                  <a:pt x="51" y="14"/>
                </a:moveTo>
                <a:cubicBezTo>
                  <a:pt x="55" y="12"/>
                  <a:pt x="58" y="10"/>
                  <a:pt x="62" y="8"/>
                </a:cubicBezTo>
                <a:cubicBezTo>
                  <a:pt x="58" y="11"/>
                  <a:pt x="54" y="13"/>
                  <a:pt x="50" y="16"/>
                </a:cubicBezTo>
                <a:cubicBezTo>
                  <a:pt x="51" y="15"/>
                  <a:pt x="51" y="15"/>
                  <a:pt x="51" y="15"/>
                </a:cubicBezTo>
                <a:cubicBezTo>
                  <a:pt x="51" y="15"/>
                  <a:pt x="51" y="14"/>
                  <a:pt x="51" y="14"/>
                </a:cubicBezTo>
                <a:close/>
                <a:moveTo>
                  <a:pt x="28" y="26"/>
                </a:moveTo>
                <a:cubicBezTo>
                  <a:pt x="28" y="25"/>
                  <a:pt x="28" y="24"/>
                  <a:pt x="28" y="24"/>
                </a:cubicBezTo>
                <a:cubicBezTo>
                  <a:pt x="31" y="21"/>
                  <a:pt x="35" y="20"/>
                  <a:pt x="39" y="18"/>
                </a:cubicBezTo>
                <a:cubicBezTo>
                  <a:pt x="35" y="20"/>
                  <a:pt x="31" y="23"/>
                  <a:pt x="28" y="26"/>
                </a:cubicBezTo>
                <a:close/>
                <a:moveTo>
                  <a:pt x="10" y="31"/>
                </a:moveTo>
                <a:cubicBezTo>
                  <a:pt x="10" y="30"/>
                  <a:pt x="9" y="30"/>
                  <a:pt x="9" y="29"/>
                </a:cubicBezTo>
                <a:cubicBezTo>
                  <a:pt x="12" y="28"/>
                  <a:pt x="14" y="25"/>
                  <a:pt x="17" y="23"/>
                </a:cubicBezTo>
                <a:cubicBezTo>
                  <a:pt x="21" y="21"/>
                  <a:pt x="19" y="22"/>
                  <a:pt x="17" y="24"/>
                </a:cubicBezTo>
                <a:cubicBezTo>
                  <a:pt x="14" y="26"/>
                  <a:pt x="12" y="28"/>
                  <a:pt x="10" y="30"/>
                </a:cubicBezTo>
                <a:cubicBezTo>
                  <a:pt x="10" y="30"/>
                  <a:pt x="10" y="30"/>
                  <a:pt x="10" y="31"/>
                </a:cubicBezTo>
                <a:close/>
                <a:moveTo>
                  <a:pt x="10" y="28"/>
                </a:moveTo>
                <a:cubicBezTo>
                  <a:pt x="9" y="27"/>
                  <a:pt x="9" y="27"/>
                  <a:pt x="10" y="26"/>
                </a:cubicBezTo>
                <a:cubicBezTo>
                  <a:pt x="11" y="26"/>
                  <a:pt x="12" y="25"/>
                  <a:pt x="12" y="25"/>
                </a:cubicBezTo>
                <a:cubicBezTo>
                  <a:pt x="14" y="23"/>
                  <a:pt x="16" y="21"/>
                  <a:pt x="18" y="19"/>
                </a:cubicBezTo>
                <a:cubicBezTo>
                  <a:pt x="18" y="19"/>
                  <a:pt x="18" y="19"/>
                  <a:pt x="18" y="19"/>
                </a:cubicBezTo>
                <a:cubicBezTo>
                  <a:pt x="19" y="20"/>
                  <a:pt x="19" y="20"/>
                  <a:pt x="20" y="21"/>
                </a:cubicBezTo>
                <a:cubicBezTo>
                  <a:pt x="16" y="23"/>
                  <a:pt x="13" y="26"/>
                  <a:pt x="10" y="28"/>
                </a:cubicBezTo>
                <a:close/>
                <a:moveTo>
                  <a:pt x="7" y="26"/>
                </a:moveTo>
                <a:cubicBezTo>
                  <a:pt x="10" y="25"/>
                  <a:pt x="13" y="22"/>
                  <a:pt x="17" y="20"/>
                </a:cubicBezTo>
                <a:cubicBezTo>
                  <a:pt x="14" y="22"/>
                  <a:pt x="10" y="25"/>
                  <a:pt x="8" y="28"/>
                </a:cubicBezTo>
                <a:cubicBezTo>
                  <a:pt x="7" y="28"/>
                  <a:pt x="7" y="27"/>
                  <a:pt x="7" y="26"/>
                </a:cubicBezTo>
                <a:close/>
                <a:moveTo>
                  <a:pt x="13" y="35"/>
                </a:moveTo>
                <a:cubicBezTo>
                  <a:pt x="10" y="37"/>
                  <a:pt x="6" y="40"/>
                  <a:pt x="3" y="42"/>
                </a:cubicBezTo>
                <a:cubicBezTo>
                  <a:pt x="4" y="38"/>
                  <a:pt x="9" y="35"/>
                  <a:pt x="13" y="35"/>
                </a:cubicBezTo>
                <a:close/>
                <a:moveTo>
                  <a:pt x="15" y="57"/>
                </a:moveTo>
                <a:cubicBezTo>
                  <a:pt x="14" y="59"/>
                  <a:pt x="12" y="60"/>
                  <a:pt x="11" y="62"/>
                </a:cubicBezTo>
                <a:cubicBezTo>
                  <a:pt x="11" y="62"/>
                  <a:pt x="11" y="61"/>
                  <a:pt x="12" y="61"/>
                </a:cubicBezTo>
                <a:cubicBezTo>
                  <a:pt x="12" y="60"/>
                  <a:pt x="14" y="58"/>
                  <a:pt x="15" y="57"/>
                </a:cubicBezTo>
                <a:close/>
                <a:moveTo>
                  <a:pt x="19" y="71"/>
                </a:moveTo>
                <a:cubicBezTo>
                  <a:pt x="24" y="67"/>
                  <a:pt x="32" y="65"/>
                  <a:pt x="39" y="61"/>
                </a:cubicBezTo>
                <a:cubicBezTo>
                  <a:pt x="46" y="57"/>
                  <a:pt x="54" y="53"/>
                  <a:pt x="62" y="50"/>
                </a:cubicBezTo>
                <a:cubicBezTo>
                  <a:pt x="70" y="46"/>
                  <a:pt x="78" y="42"/>
                  <a:pt x="86" y="39"/>
                </a:cubicBezTo>
                <a:cubicBezTo>
                  <a:pt x="94" y="35"/>
                  <a:pt x="102" y="31"/>
                  <a:pt x="109" y="28"/>
                </a:cubicBezTo>
                <a:cubicBezTo>
                  <a:pt x="111" y="27"/>
                  <a:pt x="112" y="27"/>
                  <a:pt x="110" y="28"/>
                </a:cubicBezTo>
                <a:cubicBezTo>
                  <a:pt x="108" y="29"/>
                  <a:pt x="106" y="30"/>
                  <a:pt x="104" y="31"/>
                </a:cubicBezTo>
                <a:cubicBezTo>
                  <a:pt x="101" y="33"/>
                  <a:pt x="97" y="35"/>
                  <a:pt x="94" y="37"/>
                </a:cubicBezTo>
                <a:cubicBezTo>
                  <a:pt x="86" y="40"/>
                  <a:pt x="79" y="44"/>
                  <a:pt x="72" y="48"/>
                </a:cubicBezTo>
                <a:cubicBezTo>
                  <a:pt x="64" y="52"/>
                  <a:pt x="57" y="55"/>
                  <a:pt x="50" y="59"/>
                </a:cubicBezTo>
                <a:cubicBezTo>
                  <a:pt x="42" y="63"/>
                  <a:pt x="34" y="67"/>
                  <a:pt x="27" y="72"/>
                </a:cubicBezTo>
                <a:cubicBezTo>
                  <a:pt x="24" y="72"/>
                  <a:pt x="21" y="72"/>
                  <a:pt x="19" y="71"/>
                </a:cubicBezTo>
                <a:close/>
                <a:moveTo>
                  <a:pt x="114" y="31"/>
                </a:moveTo>
                <a:cubicBezTo>
                  <a:pt x="112" y="32"/>
                  <a:pt x="109" y="34"/>
                  <a:pt x="107" y="36"/>
                </a:cubicBezTo>
                <a:cubicBezTo>
                  <a:pt x="100" y="40"/>
                  <a:pt x="94" y="44"/>
                  <a:pt x="87" y="47"/>
                </a:cubicBezTo>
                <a:cubicBezTo>
                  <a:pt x="73" y="53"/>
                  <a:pt x="60" y="59"/>
                  <a:pt x="47" y="65"/>
                </a:cubicBezTo>
                <a:cubicBezTo>
                  <a:pt x="45" y="66"/>
                  <a:pt x="43" y="67"/>
                  <a:pt x="42" y="68"/>
                </a:cubicBezTo>
                <a:cubicBezTo>
                  <a:pt x="40" y="69"/>
                  <a:pt x="38" y="70"/>
                  <a:pt x="36" y="71"/>
                </a:cubicBezTo>
                <a:cubicBezTo>
                  <a:pt x="36" y="70"/>
                  <a:pt x="36" y="70"/>
                  <a:pt x="36" y="70"/>
                </a:cubicBezTo>
                <a:cubicBezTo>
                  <a:pt x="39" y="69"/>
                  <a:pt x="42" y="67"/>
                  <a:pt x="45" y="66"/>
                </a:cubicBezTo>
                <a:cubicBezTo>
                  <a:pt x="52" y="62"/>
                  <a:pt x="59" y="59"/>
                  <a:pt x="66" y="56"/>
                </a:cubicBezTo>
                <a:cubicBezTo>
                  <a:pt x="80" y="49"/>
                  <a:pt x="94" y="42"/>
                  <a:pt x="107" y="35"/>
                </a:cubicBezTo>
                <a:cubicBezTo>
                  <a:pt x="110" y="34"/>
                  <a:pt x="112" y="32"/>
                  <a:pt x="114" y="31"/>
                </a:cubicBezTo>
                <a:cubicBezTo>
                  <a:pt x="114" y="31"/>
                  <a:pt x="114" y="31"/>
                  <a:pt x="114" y="31"/>
                </a:cubicBezTo>
                <a:close/>
                <a:moveTo>
                  <a:pt x="126" y="36"/>
                </a:moveTo>
                <a:cubicBezTo>
                  <a:pt x="126" y="36"/>
                  <a:pt x="127" y="37"/>
                  <a:pt x="127" y="38"/>
                </a:cubicBezTo>
                <a:cubicBezTo>
                  <a:pt x="111" y="45"/>
                  <a:pt x="94" y="50"/>
                  <a:pt x="78" y="57"/>
                </a:cubicBezTo>
                <a:cubicBezTo>
                  <a:pt x="70" y="61"/>
                  <a:pt x="61" y="65"/>
                  <a:pt x="53" y="69"/>
                </a:cubicBezTo>
                <a:cubicBezTo>
                  <a:pt x="49" y="71"/>
                  <a:pt x="46" y="72"/>
                  <a:pt x="42" y="74"/>
                </a:cubicBezTo>
                <a:cubicBezTo>
                  <a:pt x="54" y="67"/>
                  <a:pt x="67" y="61"/>
                  <a:pt x="79" y="55"/>
                </a:cubicBezTo>
                <a:cubicBezTo>
                  <a:pt x="95" y="48"/>
                  <a:pt x="111" y="44"/>
                  <a:pt x="126" y="36"/>
                </a:cubicBezTo>
                <a:close/>
                <a:moveTo>
                  <a:pt x="73" y="75"/>
                </a:moveTo>
                <a:cubicBezTo>
                  <a:pt x="73" y="74"/>
                  <a:pt x="72" y="73"/>
                  <a:pt x="71" y="73"/>
                </a:cubicBezTo>
                <a:cubicBezTo>
                  <a:pt x="76" y="71"/>
                  <a:pt x="80" y="70"/>
                  <a:pt x="84" y="68"/>
                </a:cubicBezTo>
                <a:cubicBezTo>
                  <a:pt x="94" y="64"/>
                  <a:pt x="105" y="62"/>
                  <a:pt x="115" y="58"/>
                </a:cubicBezTo>
                <a:cubicBezTo>
                  <a:pt x="117" y="56"/>
                  <a:pt x="120" y="55"/>
                  <a:pt x="122" y="54"/>
                </a:cubicBezTo>
                <a:cubicBezTo>
                  <a:pt x="120" y="55"/>
                  <a:pt x="118" y="56"/>
                  <a:pt x="116" y="57"/>
                </a:cubicBezTo>
                <a:cubicBezTo>
                  <a:pt x="111" y="59"/>
                  <a:pt x="107" y="60"/>
                  <a:pt x="103" y="62"/>
                </a:cubicBezTo>
                <a:cubicBezTo>
                  <a:pt x="97" y="65"/>
                  <a:pt x="92" y="67"/>
                  <a:pt x="87" y="69"/>
                </a:cubicBezTo>
                <a:cubicBezTo>
                  <a:pt x="82" y="71"/>
                  <a:pt x="78" y="73"/>
                  <a:pt x="73" y="75"/>
                </a:cubicBezTo>
                <a:close/>
                <a:moveTo>
                  <a:pt x="51" y="75"/>
                </a:moveTo>
                <a:cubicBezTo>
                  <a:pt x="55" y="75"/>
                  <a:pt x="58" y="74"/>
                  <a:pt x="62" y="72"/>
                </a:cubicBezTo>
                <a:cubicBezTo>
                  <a:pt x="68" y="70"/>
                  <a:pt x="74" y="67"/>
                  <a:pt x="80" y="65"/>
                </a:cubicBezTo>
                <a:cubicBezTo>
                  <a:pt x="92" y="60"/>
                  <a:pt x="105" y="56"/>
                  <a:pt x="118" y="51"/>
                </a:cubicBezTo>
                <a:cubicBezTo>
                  <a:pt x="107" y="55"/>
                  <a:pt x="97" y="59"/>
                  <a:pt x="87" y="64"/>
                </a:cubicBezTo>
                <a:cubicBezTo>
                  <a:pt x="76" y="69"/>
                  <a:pt x="64" y="72"/>
                  <a:pt x="54" y="78"/>
                </a:cubicBezTo>
                <a:cubicBezTo>
                  <a:pt x="53" y="77"/>
                  <a:pt x="52" y="76"/>
                  <a:pt x="51" y="75"/>
                </a:cubicBezTo>
                <a:close/>
                <a:moveTo>
                  <a:pt x="54" y="78"/>
                </a:moveTo>
                <a:cubicBezTo>
                  <a:pt x="59" y="77"/>
                  <a:pt x="64" y="75"/>
                  <a:pt x="69" y="73"/>
                </a:cubicBezTo>
                <a:cubicBezTo>
                  <a:pt x="69" y="73"/>
                  <a:pt x="69" y="73"/>
                  <a:pt x="68" y="73"/>
                </a:cubicBezTo>
                <a:cubicBezTo>
                  <a:pt x="64" y="75"/>
                  <a:pt x="59" y="77"/>
                  <a:pt x="54" y="78"/>
                </a:cubicBezTo>
                <a:close/>
                <a:moveTo>
                  <a:pt x="108" y="59"/>
                </a:moveTo>
                <a:cubicBezTo>
                  <a:pt x="102" y="61"/>
                  <a:pt x="96" y="63"/>
                  <a:pt x="90" y="65"/>
                </a:cubicBezTo>
                <a:cubicBezTo>
                  <a:pt x="84" y="67"/>
                  <a:pt x="77" y="70"/>
                  <a:pt x="71" y="72"/>
                </a:cubicBezTo>
                <a:cubicBezTo>
                  <a:pt x="71" y="72"/>
                  <a:pt x="71" y="72"/>
                  <a:pt x="71" y="72"/>
                </a:cubicBezTo>
                <a:cubicBezTo>
                  <a:pt x="76" y="69"/>
                  <a:pt x="82" y="67"/>
                  <a:pt x="88" y="65"/>
                </a:cubicBezTo>
                <a:cubicBezTo>
                  <a:pt x="93" y="62"/>
                  <a:pt x="99" y="60"/>
                  <a:pt x="105" y="57"/>
                </a:cubicBezTo>
                <a:cubicBezTo>
                  <a:pt x="110" y="55"/>
                  <a:pt x="116" y="54"/>
                  <a:pt x="120" y="50"/>
                </a:cubicBezTo>
                <a:cubicBezTo>
                  <a:pt x="120" y="50"/>
                  <a:pt x="120" y="50"/>
                  <a:pt x="120" y="50"/>
                </a:cubicBezTo>
                <a:cubicBezTo>
                  <a:pt x="120" y="50"/>
                  <a:pt x="120" y="50"/>
                  <a:pt x="120" y="50"/>
                </a:cubicBezTo>
                <a:cubicBezTo>
                  <a:pt x="122" y="51"/>
                  <a:pt x="122" y="52"/>
                  <a:pt x="123" y="53"/>
                </a:cubicBezTo>
                <a:cubicBezTo>
                  <a:pt x="118" y="54"/>
                  <a:pt x="113" y="57"/>
                  <a:pt x="108" y="59"/>
                </a:cubicBezTo>
                <a:close/>
                <a:moveTo>
                  <a:pt x="120" y="48"/>
                </a:moveTo>
                <a:cubicBezTo>
                  <a:pt x="120" y="48"/>
                  <a:pt x="119" y="49"/>
                  <a:pt x="120" y="50"/>
                </a:cubicBezTo>
                <a:cubicBezTo>
                  <a:pt x="120" y="50"/>
                  <a:pt x="119" y="50"/>
                  <a:pt x="119" y="50"/>
                </a:cubicBezTo>
                <a:cubicBezTo>
                  <a:pt x="107" y="54"/>
                  <a:pt x="94" y="59"/>
                  <a:pt x="81" y="63"/>
                </a:cubicBezTo>
                <a:cubicBezTo>
                  <a:pt x="76" y="65"/>
                  <a:pt x="70" y="67"/>
                  <a:pt x="65" y="70"/>
                </a:cubicBezTo>
                <a:cubicBezTo>
                  <a:pt x="62" y="71"/>
                  <a:pt x="59" y="73"/>
                  <a:pt x="56" y="74"/>
                </a:cubicBezTo>
                <a:cubicBezTo>
                  <a:pt x="56" y="74"/>
                  <a:pt x="51" y="75"/>
                  <a:pt x="52" y="75"/>
                </a:cubicBezTo>
                <a:cubicBezTo>
                  <a:pt x="54" y="74"/>
                  <a:pt x="56" y="73"/>
                  <a:pt x="58" y="72"/>
                </a:cubicBezTo>
                <a:cubicBezTo>
                  <a:pt x="71" y="67"/>
                  <a:pt x="83" y="62"/>
                  <a:pt x="96" y="57"/>
                </a:cubicBezTo>
                <a:cubicBezTo>
                  <a:pt x="104" y="54"/>
                  <a:pt x="112" y="52"/>
                  <a:pt x="120" y="48"/>
                </a:cubicBezTo>
                <a:cubicBezTo>
                  <a:pt x="120" y="48"/>
                  <a:pt x="120" y="48"/>
                  <a:pt x="120" y="48"/>
                </a:cubicBezTo>
                <a:close/>
                <a:moveTo>
                  <a:pt x="125" y="43"/>
                </a:moveTo>
                <a:cubicBezTo>
                  <a:pt x="119" y="45"/>
                  <a:pt x="113" y="48"/>
                  <a:pt x="106" y="50"/>
                </a:cubicBezTo>
                <a:cubicBezTo>
                  <a:pt x="100" y="53"/>
                  <a:pt x="93" y="55"/>
                  <a:pt x="87" y="58"/>
                </a:cubicBezTo>
                <a:cubicBezTo>
                  <a:pt x="81" y="60"/>
                  <a:pt x="76" y="62"/>
                  <a:pt x="70" y="64"/>
                </a:cubicBezTo>
                <a:cubicBezTo>
                  <a:pt x="77" y="61"/>
                  <a:pt x="85" y="58"/>
                  <a:pt x="92" y="55"/>
                </a:cubicBezTo>
                <a:cubicBezTo>
                  <a:pt x="98" y="52"/>
                  <a:pt x="105" y="49"/>
                  <a:pt x="111" y="47"/>
                </a:cubicBezTo>
                <a:cubicBezTo>
                  <a:pt x="116" y="44"/>
                  <a:pt x="123" y="43"/>
                  <a:pt x="127" y="39"/>
                </a:cubicBezTo>
                <a:cubicBezTo>
                  <a:pt x="127" y="40"/>
                  <a:pt x="126" y="42"/>
                  <a:pt x="125" y="43"/>
                </a:cubicBezTo>
                <a:close/>
                <a:moveTo>
                  <a:pt x="25" y="89"/>
                </a:moveTo>
                <a:cubicBezTo>
                  <a:pt x="26" y="89"/>
                  <a:pt x="26" y="89"/>
                  <a:pt x="26" y="89"/>
                </a:cubicBezTo>
                <a:cubicBezTo>
                  <a:pt x="26" y="89"/>
                  <a:pt x="25" y="89"/>
                  <a:pt x="25" y="89"/>
                </a:cubicBezTo>
                <a:cubicBezTo>
                  <a:pt x="25" y="89"/>
                  <a:pt x="25" y="89"/>
                  <a:pt x="25" y="89"/>
                </a:cubicBezTo>
                <a:close/>
                <a:moveTo>
                  <a:pt x="30" y="87"/>
                </a:moveTo>
                <a:cubicBezTo>
                  <a:pt x="29" y="87"/>
                  <a:pt x="27" y="88"/>
                  <a:pt x="26" y="88"/>
                </a:cubicBezTo>
                <a:cubicBezTo>
                  <a:pt x="27" y="87"/>
                  <a:pt x="28" y="86"/>
                  <a:pt x="29" y="85"/>
                </a:cubicBezTo>
                <a:cubicBezTo>
                  <a:pt x="32" y="84"/>
                  <a:pt x="35" y="83"/>
                  <a:pt x="38" y="82"/>
                </a:cubicBezTo>
                <a:cubicBezTo>
                  <a:pt x="35" y="84"/>
                  <a:pt x="33" y="86"/>
                  <a:pt x="30" y="87"/>
                </a:cubicBezTo>
                <a:close/>
                <a:moveTo>
                  <a:pt x="76" y="56"/>
                </a:moveTo>
                <a:cubicBezTo>
                  <a:pt x="61" y="63"/>
                  <a:pt x="47" y="70"/>
                  <a:pt x="34" y="78"/>
                </a:cubicBezTo>
                <a:cubicBezTo>
                  <a:pt x="34" y="77"/>
                  <a:pt x="35" y="76"/>
                  <a:pt x="35" y="75"/>
                </a:cubicBezTo>
                <a:cubicBezTo>
                  <a:pt x="51" y="67"/>
                  <a:pt x="67" y="59"/>
                  <a:pt x="83" y="53"/>
                </a:cubicBezTo>
                <a:cubicBezTo>
                  <a:pt x="91" y="49"/>
                  <a:pt x="99" y="46"/>
                  <a:pt x="107" y="43"/>
                </a:cubicBezTo>
                <a:cubicBezTo>
                  <a:pt x="111" y="42"/>
                  <a:pt x="115" y="40"/>
                  <a:pt x="118" y="39"/>
                </a:cubicBezTo>
                <a:cubicBezTo>
                  <a:pt x="119" y="38"/>
                  <a:pt x="119" y="38"/>
                  <a:pt x="120" y="38"/>
                </a:cubicBezTo>
                <a:cubicBezTo>
                  <a:pt x="105" y="45"/>
                  <a:pt x="90" y="49"/>
                  <a:pt x="76" y="56"/>
                </a:cubicBezTo>
                <a:close/>
                <a:moveTo>
                  <a:pt x="36" y="73"/>
                </a:moveTo>
                <a:cubicBezTo>
                  <a:pt x="36" y="73"/>
                  <a:pt x="36" y="73"/>
                  <a:pt x="35" y="73"/>
                </a:cubicBezTo>
                <a:cubicBezTo>
                  <a:pt x="35" y="73"/>
                  <a:pt x="36" y="73"/>
                  <a:pt x="36" y="72"/>
                </a:cubicBezTo>
                <a:cubicBezTo>
                  <a:pt x="36" y="72"/>
                  <a:pt x="36" y="72"/>
                  <a:pt x="36" y="72"/>
                </a:cubicBezTo>
                <a:cubicBezTo>
                  <a:pt x="36" y="72"/>
                  <a:pt x="36" y="72"/>
                  <a:pt x="36" y="72"/>
                </a:cubicBezTo>
                <a:cubicBezTo>
                  <a:pt x="41" y="69"/>
                  <a:pt x="47" y="66"/>
                  <a:pt x="53" y="63"/>
                </a:cubicBezTo>
                <a:cubicBezTo>
                  <a:pt x="56" y="62"/>
                  <a:pt x="60" y="60"/>
                  <a:pt x="64" y="58"/>
                </a:cubicBezTo>
                <a:cubicBezTo>
                  <a:pt x="79" y="52"/>
                  <a:pt x="93" y="46"/>
                  <a:pt x="107" y="39"/>
                </a:cubicBezTo>
                <a:cubicBezTo>
                  <a:pt x="110" y="38"/>
                  <a:pt x="113" y="36"/>
                  <a:pt x="116" y="34"/>
                </a:cubicBezTo>
                <a:cubicBezTo>
                  <a:pt x="117" y="34"/>
                  <a:pt x="117" y="34"/>
                  <a:pt x="117" y="34"/>
                </a:cubicBezTo>
                <a:cubicBezTo>
                  <a:pt x="111" y="38"/>
                  <a:pt x="105" y="41"/>
                  <a:pt x="98" y="44"/>
                </a:cubicBezTo>
                <a:cubicBezTo>
                  <a:pt x="85" y="50"/>
                  <a:pt x="72" y="55"/>
                  <a:pt x="59" y="62"/>
                </a:cubicBezTo>
                <a:cubicBezTo>
                  <a:pt x="51" y="65"/>
                  <a:pt x="44" y="69"/>
                  <a:pt x="36" y="73"/>
                </a:cubicBezTo>
                <a:close/>
                <a:moveTo>
                  <a:pt x="112" y="29"/>
                </a:moveTo>
                <a:cubicBezTo>
                  <a:pt x="112" y="29"/>
                  <a:pt x="112" y="30"/>
                  <a:pt x="112" y="30"/>
                </a:cubicBezTo>
                <a:cubicBezTo>
                  <a:pt x="112" y="31"/>
                  <a:pt x="112" y="31"/>
                  <a:pt x="113" y="31"/>
                </a:cubicBezTo>
                <a:cubicBezTo>
                  <a:pt x="108" y="33"/>
                  <a:pt x="103" y="36"/>
                  <a:pt x="99" y="39"/>
                </a:cubicBezTo>
                <a:cubicBezTo>
                  <a:pt x="91" y="43"/>
                  <a:pt x="83" y="47"/>
                  <a:pt x="76" y="50"/>
                </a:cubicBezTo>
                <a:cubicBezTo>
                  <a:pt x="68" y="54"/>
                  <a:pt x="60" y="58"/>
                  <a:pt x="52" y="61"/>
                </a:cubicBezTo>
                <a:cubicBezTo>
                  <a:pt x="46" y="64"/>
                  <a:pt x="41" y="67"/>
                  <a:pt x="35" y="69"/>
                </a:cubicBezTo>
                <a:cubicBezTo>
                  <a:pt x="35" y="69"/>
                  <a:pt x="34" y="69"/>
                  <a:pt x="34" y="69"/>
                </a:cubicBezTo>
                <a:cubicBezTo>
                  <a:pt x="33" y="70"/>
                  <a:pt x="31" y="71"/>
                  <a:pt x="30" y="71"/>
                </a:cubicBezTo>
                <a:cubicBezTo>
                  <a:pt x="32" y="70"/>
                  <a:pt x="35" y="68"/>
                  <a:pt x="37" y="67"/>
                </a:cubicBezTo>
                <a:cubicBezTo>
                  <a:pt x="41" y="65"/>
                  <a:pt x="45" y="63"/>
                  <a:pt x="48" y="61"/>
                </a:cubicBezTo>
                <a:cubicBezTo>
                  <a:pt x="56" y="57"/>
                  <a:pt x="63" y="53"/>
                  <a:pt x="70" y="49"/>
                </a:cubicBezTo>
                <a:cubicBezTo>
                  <a:pt x="78" y="45"/>
                  <a:pt x="85" y="42"/>
                  <a:pt x="92" y="38"/>
                </a:cubicBezTo>
                <a:cubicBezTo>
                  <a:pt x="99" y="35"/>
                  <a:pt x="107" y="32"/>
                  <a:pt x="113" y="27"/>
                </a:cubicBezTo>
                <a:cubicBezTo>
                  <a:pt x="112" y="28"/>
                  <a:pt x="112" y="28"/>
                  <a:pt x="112" y="29"/>
                </a:cubicBezTo>
                <a:close/>
                <a:moveTo>
                  <a:pt x="40" y="81"/>
                </a:moveTo>
                <a:cubicBezTo>
                  <a:pt x="37" y="82"/>
                  <a:pt x="33" y="83"/>
                  <a:pt x="29" y="84"/>
                </a:cubicBezTo>
                <a:cubicBezTo>
                  <a:pt x="30" y="84"/>
                  <a:pt x="30" y="83"/>
                  <a:pt x="31" y="83"/>
                </a:cubicBezTo>
                <a:cubicBezTo>
                  <a:pt x="33" y="82"/>
                  <a:pt x="35" y="81"/>
                  <a:pt x="37" y="80"/>
                </a:cubicBezTo>
                <a:cubicBezTo>
                  <a:pt x="38" y="79"/>
                  <a:pt x="39" y="79"/>
                  <a:pt x="41" y="78"/>
                </a:cubicBezTo>
                <a:cubicBezTo>
                  <a:pt x="42" y="77"/>
                  <a:pt x="44" y="77"/>
                  <a:pt x="45" y="76"/>
                </a:cubicBezTo>
                <a:cubicBezTo>
                  <a:pt x="44" y="78"/>
                  <a:pt x="42" y="79"/>
                  <a:pt x="40" y="81"/>
                </a:cubicBezTo>
                <a:close/>
                <a:moveTo>
                  <a:pt x="46" y="75"/>
                </a:moveTo>
                <a:cubicBezTo>
                  <a:pt x="46" y="75"/>
                  <a:pt x="46" y="75"/>
                  <a:pt x="46" y="75"/>
                </a:cubicBezTo>
                <a:cubicBezTo>
                  <a:pt x="41" y="76"/>
                  <a:pt x="37" y="80"/>
                  <a:pt x="31" y="82"/>
                </a:cubicBezTo>
                <a:cubicBezTo>
                  <a:pt x="32" y="81"/>
                  <a:pt x="32" y="80"/>
                  <a:pt x="33" y="80"/>
                </a:cubicBezTo>
                <a:cubicBezTo>
                  <a:pt x="38" y="77"/>
                  <a:pt x="43" y="74"/>
                  <a:pt x="48" y="72"/>
                </a:cubicBezTo>
                <a:cubicBezTo>
                  <a:pt x="55" y="69"/>
                  <a:pt x="62" y="66"/>
                  <a:pt x="68" y="62"/>
                </a:cubicBezTo>
                <a:cubicBezTo>
                  <a:pt x="83" y="56"/>
                  <a:pt x="97" y="50"/>
                  <a:pt x="112" y="45"/>
                </a:cubicBezTo>
                <a:cubicBezTo>
                  <a:pt x="115" y="44"/>
                  <a:pt x="118" y="43"/>
                  <a:pt x="120" y="42"/>
                </a:cubicBezTo>
                <a:cubicBezTo>
                  <a:pt x="122" y="41"/>
                  <a:pt x="124" y="40"/>
                  <a:pt x="125" y="39"/>
                </a:cubicBezTo>
                <a:cubicBezTo>
                  <a:pt x="128" y="38"/>
                  <a:pt x="121" y="42"/>
                  <a:pt x="122" y="41"/>
                </a:cubicBezTo>
                <a:cubicBezTo>
                  <a:pt x="115" y="44"/>
                  <a:pt x="108" y="47"/>
                  <a:pt x="101" y="50"/>
                </a:cubicBezTo>
                <a:cubicBezTo>
                  <a:pt x="87" y="56"/>
                  <a:pt x="73" y="62"/>
                  <a:pt x="60" y="68"/>
                </a:cubicBezTo>
                <a:cubicBezTo>
                  <a:pt x="60" y="68"/>
                  <a:pt x="59" y="68"/>
                  <a:pt x="59" y="69"/>
                </a:cubicBezTo>
                <a:cubicBezTo>
                  <a:pt x="56" y="70"/>
                  <a:pt x="53" y="71"/>
                  <a:pt x="50" y="73"/>
                </a:cubicBezTo>
                <a:cubicBezTo>
                  <a:pt x="50" y="73"/>
                  <a:pt x="49" y="73"/>
                  <a:pt x="49" y="73"/>
                </a:cubicBezTo>
                <a:cubicBezTo>
                  <a:pt x="49" y="73"/>
                  <a:pt x="48" y="73"/>
                  <a:pt x="48" y="73"/>
                </a:cubicBezTo>
                <a:cubicBezTo>
                  <a:pt x="47" y="74"/>
                  <a:pt x="47" y="74"/>
                  <a:pt x="46" y="75"/>
                </a:cubicBezTo>
                <a:close/>
                <a:moveTo>
                  <a:pt x="50" y="73"/>
                </a:moveTo>
                <a:cubicBezTo>
                  <a:pt x="53" y="72"/>
                  <a:pt x="55" y="71"/>
                  <a:pt x="58" y="70"/>
                </a:cubicBezTo>
                <a:cubicBezTo>
                  <a:pt x="58" y="70"/>
                  <a:pt x="59" y="70"/>
                  <a:pt x="59" y="69"/>
                </a:cubicBezTo>
                <a:cubicBezTo>
                  <a:pt x="66" y="67"/>
                  <a:pt x="72" y="65"/>
                  <a:pt x="79" y="62"/>
                </a:cubicBezTo>
                <a:cubicBezTo>
                  <a:pt x="86" y="59"/>
                  <a:pt x="92" y="56"/>
                  <a:pt x="99" y="53"/>
                </a:cubicBezTo>
                <a:cubicBezTo>
                  <a:pt x="106" y="51"/>
                  <a:pt x="113" y="49"/>
                  <a:pt x="120" y="46"/>
                </a:cubicBezTo>
                <a:cubicBezTo>
                  <a:pt x="119" y="46"/>
                  <a:pt x="125" y="43"/>
                  <a:pt x="125" y="44"/>
                </a:cubicBezTo>
                <a:cubicBezTo>
                  <a:pt x="125" y="44"/>
                  <a:pt x="125" y="44"/>
                  <a:pt x="125" y="44"/>
                </a:cubicBezTo>
                <a:cubicBezTo>
                  <a:pt x="124" y="44"/>
                  <a:pt x="124" y="44"/>
                  <a:pt x="124" y="44"/>
                </a:cubicBezTo>
                <a:cubicBezTo>
                  <a:pt x="123" y="45"/>
                  <a:pt x="121" y="46"/>
                  <a:pt x="120" y="47"/>
                </a:cubicBezTo>
                <a:cubicBezTo>
                  <a:pt x="117" y="48"/>
                  <a:pt x="113" y="50"/>
                  <a:pt x="110" y="51"/>
                </a:cubicBezTo>
                <a:cubicBezTo>
                  <a:pt x="103" y="54"/>
                  <a:pt x="96" y="56"/>
                  <a:pt x="89" y="59"/>
                </a:cubicBezTo>
                <a:cubicBezTo>
                  <a:pt x="76" y="64"/>
                  <a:pt x="63" y="68"/>
                  <a:pt x="51" y="74"/>
                </a:cubicBezTo>
                <a:cubicBezTo>
                  <a:pt x="51" y="74"/>
                  <a:pt x="51" y="74"/>
                  <a:pt x="51" y="73"/>
                </a:cubicBezTo>
                <a:cubicBezTo>
                  <a:pt x="51" y="73"/>
                  <a:pt x="50" y="73"/>
                  <a:pt x="50" y="73"/>
                </a:cubicBezTo>
                <a:close/>
                <a:moveTo>
                  <a:pt x="55" y="79"/>
                </a:moveTo>
                <a:cubicBezTo>
                  <a:pt x="59" y="77"/>
                  <a:pt x="63" y="75"/>
                  <a:pt x="67" y="74"/>
                </a:cubicBezTo>
                <a:cubicBezTo>
                  <a:pt x="68" y="74"/>
                  <a:pt x="68" y="74"/>
                  <a:pt x="68" y="74"/>
                </a:cubicBezTo>
                <a:cubicBezTo>
                  <a:pt x="65" y="79"/>
                  <a:pt x="59" y="81"/>
                  <a:pt x="55" y="79"/>
                </a:cubicBezTo>
                <a:close/>
                <a:moveTo>
                  <a:pt x="74" y="75"/>
                </a:moveTo>
                <a:cubicBezTo>
                  <a:pt x="83" y="73"/>
                  <a:pt x="91" y="70"/>
                  <a:pt x="100" y="67"/>
                </a:cubicBezTo>
                <a:cubicBezTo>
                  <a:pt x="104" y="66"/>
                  <a:pt x="108" y="64"/>
                  <a:pt x="112" y="62"/>
                </a:cubicBezTo>
                <a:cubicBezTo>
                  <a:pt x="115" y="62"/>
                  <a:pt x="117" y="61"/>
                  <a:pt x="119" y="60"/>
                </a:cubicBezTo>
                <a:cubicBezTo>
                  <a:pt x="120" y="60"/>
                  <a:pt x="125" y="58"/>
                  <a:pt x="122" y="59"/>
                </a:cubicBezTo>
                <a:cubicBezTo>
                  <a:pt x="112" y="64"/>
                  <a:pt x="102" y="68"/>
                  <a:pt x="92" y="72"/>
                </a:cubicBezTo>
                <a:cubicBezTo>
                  <a:pt x="92" y="72"/>
                  <a:pt x="92" y="72"/>
                  <a:pt x="91" y="72"/>
                </a:cubicBezTo>
                <a:cubicBezTo>
                  <a:pt x="87" y="74"/>
                  <a:pt x="82" y="76"/>
                  <a:pt x="78" y="79"/>
                </a:cubicBezTo>
                <a:cubicBezTo>
                  <a:pt x="76" y="78"/>
                  <a:pt x="75" y="77"/>
                  <a:pt x="74" y="75"/>
                </a:cubicBezTo>
                <a:close/>
                <a:moveTo>
                  <a:pt x="110" y="69"/>
                </a:moveTo>
                <a:cubicBezTo>
                  <a:pt x="110" y="69"/>
                  <a:pt x="109" y="69"/>
                  <a:pt x="109" y="68"/>
                </a:cubicBezTo>
                <a:cubicBezTo>
                  <a:pt x="109" y="68"/>
                  <a:pt x="109" y="69"/>
                  <a:pt x="109" y="68"/>
                </a:cubicBezTo>
                <a:cubicBezTo>
                  <a:pt x="112" y="67"/>
                  <a:pt x="115" y="66"/>
                  <a:pt x="117" y="65"/>
                </a:cubicBezTo>
                <a:cubicBezTo>
                  <a:pt x="118" y="65"/>
                  <a:pt x="119" y="64"/>
                  <a:pt x="121" y="63"/>
                </a:cubicBezTo>
                <a:cubicBezTo>
                  <a:pt x="124" y="62"/>
                  <a:pt x="121" y="64"/>
                  <a:pt x="120" y="65"/>
                </a:cubicBezTo>
                <a:cubicBezTo>
                  <a:pt x="117" y="67"/>
                  <a:pt x="113" y="67"/>
                  <a:pt x="110" y="69"/>
                </a:cubicBezTo>
                <a:close/>
                <a:moveTo>
                  <a:pt x="122" y="62"/>
                </a:moveTo>
                <a:cubicBezTo>
                  <a:pt x="120" y="63"/>
                  <a:pt x="118" y="64"/>
                  <a:pt x="116" y="65"/>
                </a:cubicBezTo>
                <a:cubicBezTo>
                  <a:pt x="114" y="66"/>
                  <a:pt x="111" y="67"/>
                  <a:pt x="109" y="68"/>
                </a:cubicBezTo>
                <a:cubicBezTo>
                  <a:pt x="108" y="68"/>
                  <a:pt x="108" y="68"/>
                  <a:pt x="108" y="68"/>
                </a:cubicBezTo>
                <a:cubicBezTo>
                  <a:pt x="108" y="68"/>
                  <a:pt x="108" y="68"/>
                  <a:pt x="108" y="68"/>
                </a:cubicBezTo>
                <a:cubicBezTo>
                  <a:pt x="107" y="67"/>
                  <a:pt x="107" y="67"/>
                  <a:pt x="106" y="67"/>
                </a:cubicBezTo>
                <a:cubicBezTo>
                  <a:pt x="106" y="67"/>
                  <a:pt x="106" y="68"/>
                  <a:pt x="105" y="68"/>
                </a:cubicBezTo>
                <a:cubicBezTo>
                  <a:pt x="105" y="68"/>
                  <a:pt x="104" y="68"/>
                  <a:pt x="104" y="68"/>
                </a:cubicBezTo>
                <a:cubicBezTo>
                  <a:pt x="105" y="68"/>
                  <a:pt x="107" y="67"/>
                  <a:pt x="108" y="66"/>
                </a:cubicBezTo>
                <a:cubicBezTo>
                  <a:pt x="112" y="65"/>
                  <a:pt x="115" y="63"/>
                  <a:pt x="119" y="61"/>
                </a:cubicBezTo>
                <a:cubicBezTo>
                  <a:pt x="121" y="61"/>
                  <a:pt x="123" y="60"/>
                  <a:pt x="124" y="59"/>
                </a:cubicBezTo>
                <a:cubicBezTo>
                  <a:pt x="124" y="60"/>
                  <a:pt x="124" y="61"/>
                  <a:pt x="123" y="62"/>
                </a:cubicBezTo>
                <a:cubicBezTo>
                  <a:pt x="123" y="62"/>
                  <a:pt x="123" y="62"/>
                  <a:pt x="122" y="62"/>
                </a:cubicBezTo>
                <a:close/>
                <a:moveTo>
                  <a:pt x="97" y="74"/>
                </a:moveTo>
                <a:cubicBezTo>
                  <a:pt x="96" y="74"/>
                  <a:pt x="95" y="73"/>
                  <a:pt x="94" y="73"/>
                </a:cubicBezTo>
                <a:cubicBezTo>
                  <a:pt x="95" y="72"/>
                  <a:pt x="96" y="72"/>
                  <a:pt x="97" y="72"/>
                </a:cubicBezTo>
                <a:cubicBezTo>
                  <a:pt x="99" y="71"/>
                  <a:pt x="101" y="70"/>
                  <a:pt x="103" y="69"/>
                </a:cubicBezTo>
                <a:cubicBezTo>
                  <a:pt x="104" y="69"/>
                  <a:pt x="105" y="69"/>
                  <a:pt x="103" y="70"/>
                </a:cubicBezTo>
                <a:cubicBezTo>
                  <a:pt x="101" y="71"/>
                  <a:pt x="99" y="72"/>
                  <a:pt x="97" y="74"/>
                </a:cubicBezTo>
                <a:cubicBezTo>
                  <a:pt x="97" y="74"/>
                  <a:pt x="97" y="74"/>
                  <a:pt x="97" y="74"/>
                </a:cubicBezTo>
                <a:close/>
                <a:moveTo>
                  <a:pt x="100" y="72"/>
                </a:moveTo>
                <a:cubicBezTo>
                  <a:pt x="102" y="71"/>
                  <a:pt x="104" y="71"/>
                  <a:pt x="105" y="70"/>
                </a:cubicBezTo>
                <a:cubicBezTo>
                  <a:pt x="105" y="70"/>
                  <a:pt x="105" y="71"/>
                  <a:pt x="105" y="72"/>
                </a:cubicBezTo>
                <a:cubicBezTo>
                  <a:pt x="104" y="72"/>
                  <a:pt x="103" y="72"/>
                  <a:pt x="101" y="73"/>
                </a:cubicBezTo>
                <a:cubicBezTo>
                  <a:pt x="99" y="73"/>
                  <a:pt x="97" y="74"/>
                  <a:pt x="100" y="72"/>
                </a:cubicBezTo>
                <a:close/>
                <a:moveTo>
                  <a:pt x="82" y="80"/>
                </a:moveTo>
                <a:cubicBezTo>
                  <a:pt x="81" y="80"/>
                  <a:pt x="80" y="80"/>
                  <a:pt x="79" y="79"/>
                </a:cubicBezTo>
                <a:cubicBezTo>
                  <a:pt x="82" y="78"/>
                  <a:pt x="86" y="76"/>
                  <a:pt x="90" y="75"/>
                </a:cubicBezTo>
                <a:cubicBezTo>
                  <a:pt x="88" y="77"/>
                  <a:pt x="85" y="80"/>
                  <a:pt x="82" y="80"/>
                </a:cubicBezTo>
                <a:close/>
                <a:moveTo>
                  <a:pt x="98" y="74"/>
                </a:moveTo>
                <a:cubicBezTo>
                  <a:pt x="100" y="74"/>
                  <a:pt x="103" y="73"/>
                  <a:pt x="105" y="72"/>
                </a:cubicBezTo>
                <a:cubicBezTo>
                  <a:pt x="104" y="74"/>
                  <a:pt x="101" y="75"/>
                  <a:pt x="98" y="74"/>
                </a:cubicBezTo>
                <a:close/>
                <a:moveTo>
                  <a:pt x="113" y="70"/>
                </a:moveTo>
                <a:cubicBezTo>
                  <a:pt x="114" y="70"/>
                  <a:pt x="116" y="69"/>
                  <a:pt x="117" y="69"/>
                </a:cubicBezTo>
                <a:cubicBezTo>
                  <a:pt x="116" y="70"/>
                  <a:pt x="114" y="70"/>
                  <a:pt x="113" y="70"/>
                </a:cubicBezTo>
                <a:close/>
                <a:moveTo>
                  <a:pt x="118" y="68"/>
                </a:moveTo>
                <a:cubicBezTo>
                  <a:pt x="118" y="68"/>
                  <a:pt x="118" y="68"/>
                  <a:pt x="118" y="68"/>
                </a:cubicBezTo>
                <a:cubicBezTo>
                  <a:pt x="116" y="68"/>
                  <a:pt x="113" y="69"/>
                  <a:pt x="111" y="69"/>
                </a:cubicBezTo>
                <a:cubicBezTo>
                  <a:pt x="114" y="67"/>
                  <a:pt x="119" y="67"/>
                  <a:pt x="122" y="64"/>
                </a:cubicBezTo>
                <a:cubicBezTo>
                  <a:pt x="121" y="66"/>
                  <a:pt x="120" y="67"/>
                  <a:pt x="118" y="68"/>
                </a:cubicBezTo>
                <a:close/>
                <a:moveTo>
                  <a:pt x="124" y="57"/>
                </a:moveTo>
                <a:cubicBezTo>
                  <a:pt x="115" y="61"/>
                  <a:pt x="106" y="64"/>
                  <a:pt x="96" y="67"/>
                </a:cubicBezTo>
                <a:cubicBezTo>
                  <a:pt x="93" y="69"/>
                  <a:pt x="89" y="70"/>
                  <a:pt x="86" y="71"/>
                </a:cubicBezTo>
                <a:cubicBezTo>
                  <a:pt x="91" y="68"/>
                  <a:pt x="97" y="66"/>
                  <a:pt x="103" y="63"/>
                </a:cubicBezTo>
                <a:cubicBezTo>
                  <a:pt x="109" y="60"/>
                  <a:pt x="118" y="59"/>
                  <a:pt x="124" y="54"/>
                </a:cubicBezTo>
                <a:cubicBezTo>
                  <a:pt x="124" y="55"/>
                  <a:pt x="124" y="56"/>
                  <a:pt x="124" y="57"/>
                </a:cubicBezTo>
                <a:close/>
                <a:moveTo>
                  <a:pt x="125" y="35"/>
                </a:moveTo>
                <a:cubicBezTo>
                  <a:pt x="110" y="42"/>
                  <a:pt x="94" y="48"/>
                  <a:pt x="78" y="54"/>
                </a:cubicBezTo>
                <a:cubicBezTo>
                  <a:pt x="72" y="56"/>
                  <a:pt x="67" y="59"/>
                  <a:pt x="62" y="61"/>
                </a:cubicBezTo>
                <a:cubicBezTo>
                  <a:pt x="68" y="58"/>
                  <a:pt x="74" y="55"/>
                  <a:pt x="80" y="53"/>
                </a:cubicBezTo>
                <a:cubicBezTo>
                  <a:pt x="94" y="46"/>
                  <a:pt x="109" y="40"/>
                  <a:pt x="122" y="32"/>
                </a:cubicBezTo>
                <a:cubicBezTo>
                  <a:pt x="123" y="32"/>
                  <a:pt x="125" y="33"/>
                  <a:pt x="125" y="35"/>
                </a:cubicBezTo>
                <a:close/>
                <a:moveTo>
                  <a:pt x="121" y="31"/>
                </a:moveTo>
                <a:cubicBezTo>
                  <a:pt x="114" y="34"/>
                  <a:pt x="108" y="38"/>
                  <a:pt x="101" y="41"/>
                </a:cubicBezTo>
                <a:cubicBezTo>
                  <a:pt x="94" y="45"/>
                  <a:pt x="86" y="48"/>
                  <a:pt x="78" y="52"/>
                </a:cubicBezTo>
                <a:cubicBezTo>
                  <a:pt x="76" y="52"/>
                  <a:pt x="74" y="53"/>
                  <a:pt x="72" y="54"/>
                </a:cubicBezTo>
                <a:cubicBezTo>
                  <a:pt x="73" y="53"/>
                  <a:pt x="75" y="53"/>
                  <a:pt x="76" y="52"/>
                </a:cubicBezTo>
                <a:cubicBezTo>
                  <a:pt x="83" y="49"/>
                  <a:pt x="90" y="46"/>
                  <a:pt x="97" y="43"/>
                </a:cubicBezTo>
                <a:cubicBezTo>
                  <a:pt x="104" y="39"/>
                  <a:pt x="110" y="35"/>
                  <a:pt x="116" y="30"/>
                </a:cubicBezTo>
                <a:cubicBezTo>
                  <a:pt x="118" y="30"/>
                  <a:pt x="120" y="30"/>
                  <a:pt x="121" y="31"/>
                </a:cubicBezTo>
                <a:close/>
                <a:moveTo>
                  <a:pt x="113" y="26"/>
                </a:moveTo>
                <a:cubicBezTo>
                  <a:pt x="113" y="26"/>
                  <a:pt x="113" y="26"/>
                  <a:pt x="113" y="26"/>
                </a:cubicBezTo>
                <a:cubicBezTo>
                  <a:pt x="104" y="29"/>
                  <a:pt x="97" y="33"/>
                  <a:pt x="89" y="37"/>
                </a:cubicBezTo>
                <a:cubicBezTo>
                  <a:pt x="81" y="40"/>
                  <a:pt x="73" y="43"/>
                  <a:pt x="65" y="47"/>
                </a:cubicBezTo>
                <a:cubicBezTo>
                  <a:pt x="56" y="52"/>
                  <a:pt x="47" y="56"/>
                  <a:pt x="39" y="61"/>
                </a:cubicBezTo>
                <a:cubicBezTo>
                  <a:pt x="32" y="64"/>
                  <a:pt x="24" y="66"/>
                  <a:pt x="18" y="71"/>
                </a:cubicBezTo>
                <a:cubicBezTo>
                  <a:pt x="17" y="71"/>
                  <a:pt x="17" y="71"/>
                  <a:pt x="16" y="71"/>
                </a:cubicBezTo>
                <a:cubicBezTo>
                  <a:pt x="31" y="60"/>
                  <a:pt x="47" y="53"/>
                  <a:pt x="63" y="45"/>
                </a:cubicBezTo>
                <a:cubicBezTo>
                  <a:pt x="72" y="40"/>
                  <a:pt x="82" y="36"/>
                  <a:pt x="91" y="31"/>
                </a:cubicBezTo>
                <a:cubicBezTo>
                  <a:pt x="98" y="28"/>
                  <a:pt x="107" y="25"/>
                  <a:pt x="113" y="19"/>
                </a:cubicBezTo>
                <a:cubicBezTo>
                  <a:pt x="113" y="22"/>
                  <a:pt x="113" y="24"/>
                  <a:pt x="113" y="26"/>
                </a:cubicBezTo>
                <a:close/>
                <a:moveTo>
                  <a:pt x="112" y="18"/>
                </a:moveTo>
                <a:cubicBezTo>
                  <a:pt x="110" y="19"/>
                  <a:pt x="109" y="21"/>
                  <a:pt x="107" y="22"/>
                </a:cubicBezTo>
                <a:cubicBezTo>
                  <a:pt x="104" y="23"/>
                  <a:pt x="101" y="25"/>
                  <a:pt x="98" y="26"/>
                </a:cubicBezTo>
                <a:cubicBezTo>
                  <a:pt x="91" y="29"/>
                  <a:pt x="84" y="32"/>
                  <a:pt x="78" y="35"/>
                </a:cubicBezTo>
                <a:cubicBezTo>
                  <a:pt x="65" y="41"/>
                  <a:pt x="52" y="48"/>
                  <a:pt x="38" y="54"/>
                </a:cubicBezTo>
                <a:cubicBezTo>
                  <a:pt x="32" y="57"/>
                  <a:pt x="27" y="60"/>
                  <a:pt x="21" y="63"/>
                </a:cubicBezTo>
                <a:cubicBezTo>
                  <a:pt x="33" y="56"/>
                  <a:pt x="45" y="49"/>
                  <a:pt x="57" y="43"/>
                </a:cubicBezTo>
                <a:cubicBezTo>
                  <a:pt x="70" y="36"/>
                  <a:pt x="83" y="30"/>
                  <a:pt x="96" y="23"/>
                </a:cubicBezTo>
                <a:cubicBezTo>
                  <a:pt x="98" y="21"/>
                  <a:pt x="101" y="20"/>
                  <a:pt x="103" y="19"/>
                </a:cubicBezTo>
                <a:cubicBezTo>
                  <a:pt x="104" y="18"/>
                  <a:pt x="104" y="17"/>
                  <a:pt x="105" y="17"/>
                </a:cubicBezTo>
                <a:cubicBezTo>
                  <a:pt x="106" y="16"/>
                  <a:pt x="106" y="16"/>
                  <a:pt x="107" y="15"/>
                </a:cubicBezTo>
                <a:cubicBezTo>
                  <a:pt x="107" y="15"/>
                  <a:pt x="108" y="15"/>
                  <a:pt x="109" y="14"/>
                </a:cubicBezTo>
                <a:cubicBezTo>
                  <a:pt x="109" y="15"/>
                  <a:pt x="110" y="15"/>
                  <a:pt x="111" y="16"/>
                </a:cubicBezTo>
                <a:cubicBezTo>
                  <a:pt x="111" y="17"/>
                  <a:pt x="112" y="17"/>
                  <a:pt x="112" y="18"/>
                </a:cubicBezTo>
                <a:close/>
                <a:moveTo>
                  <a:pt x="108" y="14"/>
                </a:moveTo>
                <a:cubicBezTo>
                  <a:pt x="108" y="14"/>
                  <a:pt x="108" y="14"/>
                  <a:pt x="107" y="14"/>
                </a:cubicBezTo>
                <a:cubicBezTo>
                  <a:pt x="107" y="14"/>
                  <a:pt x="107" y="14"/>
                  <a:pt x="107" y="14"/>
                </a:cubicBezTo>
                <a:cubicBezTo>
                  <a:pt x="106" y="15"/>
                  <a:pt x="104" y="16"/>
                  <a:pt x="103" y="17"/>
                </a:cubicBezTo>
                <a:cubicBezTo>
                  <a:pt x="97" y="21"/>
                  <a:pt x="91" y="24"/>
                  <a:pt x="84" y="27"/>
                </a:cubicBezTo>
                <a:cubicBezTo>
                  <a:pt x="72" y="33"/>
                  <a:pt x="59" y="39"/>
                  <a:pt x="46" y="46"/>
                </a:cubicBezTo>
                <a:cubicBezTo>
                  <a:pt x="40" y="49"/>
                  <a:pt x="34" y="53"/>
                  <a:pt x="27" y="56"/>
                </a:cubicBezTo>
                <a:cubicBezTo>
                  <a:pt x="25" y="57"/>
                  <a:pt x="23" y="58"/>
                  <a:pt x="21" y="60"/>
                </a:cubicBezTo>
                <a:cubicBezTo>
                  <a:pt x="42" y="45"/>
                  <a:pt x="65" y="34"/>
                  <a:pt x="88" y="21"/>
                </a:cubicBezTo>
                <a:cubicBezTo>
                  <a:pt x="89" y="20"/>
                  <a:pt x="91" y="19"/>
                  <a:pt x="92" y="18"/>
                </a:cubicBezTo>
                <a:cubicBezTo>
                  <a:pt x="93" y="17"/>
                  <a:pt x="93" y="17"/>
                  <a:pt x="93" y="17"/>
                </a:cubicBezTo>
                <a:cubicBezTo>
                  <a:pt x="93" y="17"/>
                  <a:pt x="93" y="17"/>
                  <a:pt x="93" y="17"/>
                </a:cubicBezTo>
                <a:cubicBezTo>
                  <a:pt x="94" y="17"/>
                  <a:pt x="95" y="18"/>
                  <a:pt x="95" y="17"/>
                </a:cubicBezTo>
                <a:cubicBezTo>
                  <a:pt x="99" y="14"/>
                  <a:pt x="104" y="12"/>
                  <a:pt x="108" y="14"/>
                </a:cubicBezTo>
                <a:close/>
                <a:moveTo>
                  <a:pt x="84" y="6"/>
                </a:moveTo>
                <a:cubicBezTo>
                  <a:pt x="80" y="8"/>
                  <a:pt x="76" y="10"/>
                  <a:pt x="72" y="13"/>
                </a:cubicBezTo>
                <a:cubicBezTo>
                  <a:pt x="75" y="8"/>
                  <a:pt x="80" y="6"/>
                  <a:pt x="84" y="6"/>
                </a:cubicBezTo>
                <a:close/>
                <a:moveTo>
                  <a:pt x="70" y="14"/>
                </a:moveTo>
                <a:cubicBezTo>
                  <a:pt x="64" y="18"/>
                  <a:pt x="59" y="22"/>
                  <a:pt x="53" y="25"/>
                </a:cubicBezTo>
                <a:cubicBezTo>
                  <a:pt x="41" y="32"/>
                  <a:pt x="28" y="38"/>
                  <a:pt x="15" y="46"/>
                </a:cubicBezTo>
                <a:cubicBezTo>
                  <a:pt x="12" y="47"/>
                  <a:pt x="10" y="49"/>
                  <a:pt x="7" y="50"/>
                </a:cubicBezTo>
                <a:cubicBezTo>
                  <a:pt x="9" y="49"/>
                  <a:pt x="13" y="46"/>
                  <a:pt x="15" y="45"/>
                </a:cubicBezTo>
                <a:cubicBezTo>
                  <a:pt x="20" y="40"/>
                  <a:pt x="26" y="37"/>
                  <a:pt x="33" y="33"/>
                </a:cubicBezTo>
                <a:cubicBezTo>
                  <a:pt x="39" y="30"/>
                  <a:pt x="45" y="26"/>
                  <a:pt x="52" y="23"/>
                </a:cubicBezTo>
                <a:cubicBezTo>
                  <a:pt x="57" y="20"/>
                  <a:pt x="61" y="16"/>
                  <a:pt x="66" y="13"/>
                </a:cubicBezTo>
                <a:cubicBezTo>
                  <a:pt x="67" y="13"/>
                  <a:pt x="67" y="13"/>
                  <a:pt x="67" y="13"/>
                </a:cubicBezTo>
                <a:cubicBezTo>
                  <a:pt x="67" y="13"/>
                  <a:pt x="68" y="12"/>
                  <a:pt x="68" y="12"/>
                </a:cubicBezTo>
                <a:cubicBezTo>
                  <a:pt x="68" y="13"/>
                  <a:pt x="69" y="13"/>
                  <a:pt x="69" y="13"/>
                </a:cubicBezTo>
                <a:cubicBezTo>
                  <a:pt x="69" y="14"/>
                  <a:pt x="70" y="14"/>
                  <a:pt x="70" y="14"/>
                </a:cubicBezTo>
                <a:close/>
                <a:moveTo>
                  <a:pt x="57" y="6"/>
                </a:moveTo>
                <a:cubicBezTo>
                  <a:pt x="58" y="5"/>
                  <a:pt x="60" y="5"/>
                  <a:pt x="61" y="5"/>
                </a:cubicBezTo>
                <a:cubicBezTo>
                  <a:pt x="58" y="6"/>
                  <a:pt x="56" y="8"/>
                  <a:pt x="54" y="9"/>
                </a:cubicBezTo>
                <a:cubicBezTo>
                  <a:pt x="53" y="10"/>
                  <a:pt x="53" y="10"/>
                  <a:pt x="52" y="10"/>
                </a:cubicBezTo>
                <a:cubicBezTo>
                  <a:pt x="53" y="8"/>
                  <a:pt x="55" y="7"/>
                  <a:pt x="57" y="6"/>
                </a:cubicBezTo>
                <a:close/>
                <a:moveTo>
                  <a:pt x="46" y="14"/>
                </a:moveTo>
                <a:cubicBezTo>
                  <a:pt x="45" y="14"/>
                  <a:pt x="44" y="15"/>
                  <a:pt x="44" y="15"/>
                </a:cubicBezTo>
                <a:cubicBezTo>
                  <a:pt x="38" y="18"/>
                  <a:pt x="33" y="19"/>
                  <a:pt x="28" y="23"/>
                </a:cubicBezTo>
                <a:cubicBezTo>
                  <a:pt x="28" y="23"/>
                  <a:pt x="28" y="23"/>
                  <a:pt x="28" y="23"/>
                </a:cubicBezTo>
                <a:cubicBezTo>
                  <a:pt x="32" y="19"/>
                  <a:pt x="37" y="15"/>
                  <a:pt x="42" y="11"/>
                </a:cubicBezTo>
                <a:cubicBezTo>
                  <a:pt x="42" y="11"/>
                  <a:pt x="42" y="11"/>
                  <a:pt x="41" y="11"/>
                </a:cubicBezTo>
                <a:cubicBezTo>
                  <a:pt x="37" y="12"/>
                  <a:pt x="33" y="15"/>
                  <a:pt x="29" y="17"/>
                </a:cubicBezTo>
                <a:cubicBezTo>
                  <a:pt x="29" y="17"/>
                  <a:pt x="29" y="17"/>
                  <a:pt x="29" y="17"/>
                </a:cubicBezTo>
                <a:cubicBezTo>
                  <a:pt x="29" y="17"/>
                  <a:pt x="29" y="17"/>
                  <a:pt x="29" y="16"/>
                </a:cubicBezTo>
                <a:cubicBezTo>
                  <a:pt x="30" y="15"/>
                  <a:pt x="31" y="14"/>
                  <a:pt x="32" y="14"/>
                </a:cubicBezTo>
                <a:cubicBezTo>
                  <a:pt x="34" y="12"/>
                  <a:pt x="36" y="11"/>
                  <a:pt x="39" y="9"/>
                </a:cubicBezTo>
                <a:cubicBezTo>
                  <a:pt x="42" y="10"/>
                  <a:pt x="44" y="11"/>
                  <a:pt x="46" y="14"/>
                </a:cubicBezTo>
                <a:close/>
                <a:moveTo>
                  <a:pt x="33" y="11"/>
                </a:moveTo>
                <a:cubicBezTo>
                  <a:pt x="35" y="10"/>
                  <a:pt x="36" y="9"/>
                  <a:pt x="37" y="9"/>
                </a:cubicBezTo>
                <a:cubicBezTo>
                  <a:pt x="35" y="11"/>
                  <a:pt x="32" y="12"/>
                  <a:pt x="30" y="14"/>
                </a:cubicBezTo>
                <a:cubicBezTo>
                  <a:pt x="31" y="13"/>
                  <a:pt x="32" y="12"/>
                  <a:pt x="33" y="11"/>
                </a:cubicBezTo>
                <a:close/>
                <a:moveTo>
                  <a:pt x="23" y="24"/>
                </a:moveTo>
                <a:cubicBezTo>
                  <a:pt x="19" y="25"/>
                  <a:pt x="16" y="27"/>
                  <a:pt x="13" y="29"/>
                </a:cubicBezTo>
                <a:cubicBezTo>
                  <a:pt x="10" y="31"/>
                  <a:pt x="15" y="27"/>
                  <a:pt x="16" y="26"/>
                </a:cubicBezTo>
                <a:cubicBezTo>
                  <a:pt x="17" y="25"/>
                  <a:pt x="19" y="23"/>
                  <a:pt x="21" y="21"/>
                </a:cubicBezTo>
                <a:cubicBezTo>
                  <a:pt x="21" y="22"/>
                  <a:pt x="22" y="23"/>
                  <a:pt x="23" y="24"/>
                </a:cubicBezTo>
                <a:close/>
                <a:moveTo>
                  <a:pt x="13" y="18"/>
                </a:moveTo>
                <a:cubicBezTo>
                  <a:pt x="11" y="20"/>
                  <a:pt x="9" y="21"/>
                  <a:pt x="7" y="23"/>
                </a:cubicBezTo>
                <a:cubicBezTo>
                  <a:pt x="7" y="22"/>
                  <a:pt x="7" y="22"/>
                  <a:pt x="7" y="21"/>
                </a:cubicBezTo>
                <a:cubicBezTo>
                  <a:pt x="8" y="19"/>
                  <a:pt x="11" y="18"/>
                  <a:pt x="1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89"/>
          <p:cNvSpPr>
            <a:spLocks noEditPoints="1"/>
          </p:cNvSpPr>
          <p:nvPr/>
        </p:nvSpPr>
        <p:spPr bwMode="auto">
          <a:xfrm>
            <a:off x="6145213" y="2401888"/>
            <a:ext cx="506413" cy="357188"/>
          </a:xfrm>
          <a:custGeom>
            <a:avLst/>
            <a:gdLst>
              <a:gd name="T0" fmla="*/ 70 w 135"/>
              <a:gd name="T1" fmla="*/ 75 h 95"/>
              <a:gd name="T2" fmla="*/ 59 w 135"/>
              <a:gd name="T3" fmla="*/ 2 h 95"/>
              <a:gd name="T4" fmla="*/ 7 w 135"/>
              <a:gd name="T5" fmla="*/ 25 h 95"/>
              <a:gd name="T6" fmla="*/ 11 w 135"/>
              <a:gd name="T7" fmla="*/ 31 h 95"/>
              <a:gd name="T8" fmla="*/ 15 w 135"/>
              <a:gd name="T9" fmla="*/ 32 h 95"/>
              <a:gd name="T10" fmla="*/ 48 w 135"/>
              <a:gd name="T11" fmla="*/ 16 h 95"/>
              <a:gd name="T12" fmla="*/ 51 w 135"/>
              <a:gd name="T13" fmla="*/ 12 h 95"/>
              <a:gd name="T14" fmla="*/ 51 w 135"/>
              <a:gd name="T15" fmla="*/ 18 h 95"/>
              <a:gd name="T16" fmla="*/ 65 w 135"/>
              <a:gd name="T17" fmla="*/ 7 h 95"/>
              <a:gd name="T18" fmla="*/ 68 w 135"/>
              <a:gd name="T19" fmla="*/ 11 h 95"/>
              <a:gd name="T20" fmla="*/ 42 w 135"/>
              <a:gd name="T21" fmla="*/ 31 h 95"/>
              <a:gd name="T22" fmla="*/ 45 w 135"/>
              <a:gd name="T23" fmla="*/ 31 h 95"/>
              <a:gd name="T24" fmla="*/ 16 w 135"/>
              <a:gd name="T25" fmla="*/ 58 h 95"/>
              <a:gd name="T26" fmla="*/ 39 w 135"/>
              <a:gd name="T27" fmla="*/ 50 h 95"/>
              <a:gd name="T28" fmla="*/ 14 w 135"/>
              <a:gd name="T29" fmla="*/ 65 h 95"/>
              <a:gd name="T30" fmla="*/ 61 w 135"/>
              <a:gd name="T31" fmla="*/ 45 h 95"/>
              <a:gd name="T32" fmla="*/ 74 w 135"/>
              <a:gd name="T33" fmla="*/ 28 h 95"/>
              <a:gd name="T34" fmla="*/ 19 w 135"/>
              <a:gd name="T35" fmla="*/ 54 h 95"/>
              <a:gd name="T36" fmla="*/ 90 w 135"/>
              <a:gd name="T37" fmla="*/ 14 h 95"/>
              <a:gd name="T38" fmla="*/ 90 w 135"/>
              <a:gd name="T39" fmla="*/ 8 h 95"/>
              <a:gd name="T40" fmla="*/ 38 w 135"/>
              <a:gd name="T41" fmla="*/ 29 h 95"/>
              <a:gd name="T42" fmla="*/ 22 w 135"/>
              <a:gd name="T43" fmla="*/ 30 h 95"/>
              <a:gd name="T44" fmla="*/ 16 w 135"/>
              <a:gd name="T45" fmla="*/ 33 h 95"/>
              <a:gd name="T46" fmla="*/ 28 w 135"/>
              <a:gd name="T47" fmla="*/ 25 h 95"/>
              <a:gd name="T48" fmla="*/ 10 w 135"/>
              <a:gd name="T49" fmla="*/ 27 h 95"/>
              <a:gd name="T50" fmla="*/ 7 w 135"/>
              <a:gd name="T51" fmla="*/ 26 h 95"/>
              <a:gd name="T52" fmla="*/ 62 w 135"/>
              <a:gd name="T53" fmla="*/ 49 h 95"/>
              <a:gd name="T54" fmla="*/ 114 w 135"/>
              <a:gd name="T55" fmla="*/ 31 h 95"/>
              <a:gd name="T56" fmla="*/ 114 w 135"/>
              <a:gd name="T57" fmla="*/ 31 h 95"/>
              <a:gd name="T58" fmla="*/ 72 w 135"/>
              <a:gd name="T59" fmla="*/ 72 h 95"/>
              <a:gd name="T60" fmla="*/ 80 w 135"/>
              <a:gd name="T61" fmla="*/ 65 h 95"/>
              <a:gd name="T62" fmla="*/ 90 w 135"/>
              <a:gd name="T63" fmla="*/ 65 h 95"/>
              <a:gd name="T64" fmla="*/ 120 w 135"/>
              <a:gd name="T65" fmla="*/ 48 h 95"/>
              <a:gd name="T66" fmla="*/ 120 w 135"/>
              <a:gd name="T67" fmla="*/ 48 h 95"/>
              <a:gd name="T68" fmla="*/ 26 w 135"/>
              <a:gd name="T69" fmla="*/ 88 h 95"/>
              <a:gd name="T70" fmla="*/ 35 w 135"/>
              <a:gd name="T71" fmla="*/ 74 h 95"/>
              <a:gd name="T72" fmla="*/ 36 w 135"/>
              <a:gd name="T73" fmla="*/ 72 h 95"/>
              <a:gd name="T74" fmla="*/ 112 w 135"/>
              <a:gd name="T75" fmla="*/ 30 h 95"/>
              <a:gd name="T76" fmla="*/ 71 w 135"/>
              <a:gd name="T77" fmla="*/ 49 h 95"/>
              <a:gd name="T78" fmla="*/ 40 w 135"/>
              <a:gd name="T79" fmla="*/ 80 h 95"/>
              <a:gd name="T80" fmla="*/ 122 w 135"/>
              <a:gd name="T81" fmla="*/ 41 h 95"/>
              <a:gd name="T82" fmla="*/ 59 w 135"/>
              <a:gd name="T83" fmla="*/ 69 h 95"/>
              <a:gd name="T84" fmla="*/ 51 w 135"/>
              <a:gd name="T85" fmla="*/ 74 h 95"/>
              <a:gd name="T86" fmla="*/ 120 w 135"/>
              <a:gd name="T87" fmla="*/ 60 h 95"/>
              <a:gd name="T88" fmla="*/ 121 w 135"/>
              <a:gd name="T89" fmla="*/ 63 h 95"/>
              <a:gd name="T90" fmla="*/ 104 w 135"/>
              <a:gd name="T91" fmla="*/ 68 h 95"/>
              <a:gd name="T92" fmla="*/ 103 w 135"/>
              <a:gd name="T93" fmla="*/ 70 h 95"/>
              <a:gd name="T94" fmla="*/ 90 w 135"/>
              <a:gd name="T95" fmla="*/ 74 h 95"/>
              <a:gd name="T96" fmla="*/ 111 w 135"/>
              <a:gd name="T97" fmla="*/ 69 h 95"/>
              <a:gd name="T98" fmla="*/ 78 w 135"/>
              <a:gd name="T99" fmla="*/ 54 h 95"/>
              <a:gd name="T100" fmla="*/ 97 w 135"/>
              <a:gd name="T101" fmla="*/ 43 h 95"/>
              <a:gd name="T102" fmla="*/ 63 w 135"/>
              <a:gd name="T103" fmla="*/ 44 h 95"/>
              <a:gd name="T104" fmla="*/ 57 w 135"/>
              <a:gd name="T105" fmla="*/ 43 h 95"/>
              <a:gd name="T106" fmla="*/ 107 w 135"/>
              <a:gd name="T107" fmla="*/ 14 h 95"/>
              <a:gd name="T108" fmla="*/ 95 w 135"/>
              <a:gd name="T109" fmla="*/ 17 h 95"/>
              <a:gd name="T110" fmla="*/ 33 w 135"/>
              <a:gd name="T111" fmla="*/ 33 h 95"/>
              <a:gd name="T112" fmla="*/ 52 w 135"/>
              <a:gd name="T113" fmla="*/ 10 h 95"/>
              <a:gd name="T114" fmla="*/ 29 w 135"/>
              <a:gd name="T115" fmla="*/ 16 h 95"/>
              <a:gd name="T116" fmla="*/ 16 w 135"/>
              <a:gd name="T117" fmla="*/ 2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5" h="95">
                <a:moveTo>
                  <a:pt x="9" y="33"/>
                </a:moveTo>
                <a:cubicBezTo>
                  <a:pt x="4" y="34"/>
                  <a:pt x="0" y="38"/>
                  <a:pt x="0" y="44"/>
                </a:cubicBezTo>
                <a:cubicBezTo>
                  <a:pt x="0" y="51"/>
                  <a:pt x="7" y="55"/>
                  <a:pt x="13" y="56"/>
                </a:cubicBezTo>
                <a:cubicBezTo>
                  <a:pt x="8" y="59"/>
                  <a:pt x="5" y="65"/>
                  <a:pt x="11" y="70"/>
                </a:cubicBezTo>
                <a:cubicBezTo>
                  <a:pt x="16" y="76"/>
                  <a:pt x="25" y="75"/>
                  <a:pt x="32" y="73"/>
                </a:cubicBezTo>
                <a:cubicBezTo>
                  <a:pt x="30" y="81"/>
                  <a:pt x="23" y="87"/>
                  <a:pt x="17" y="92"/>
                </a:cubicBezTo>
                <a:cubicBezTo>
                  <a:pt x="16" y="93"/>
                  <a:pt x="16" y="93"/>
                  <a:pt x="17" y="94"/>
                </a:cubicBezTo>
                <a:cubicBezTo>
                  <a:pt x="17" y="95"/>
                  <a:pt x="18" y="95"/>
                  <a:pt x="18" y="95"/>
                </a:cubicBezTo>
                <a:cubicBezTo>
                  <a:pt x="30" y="90"/>
                  <a:pt x="41" y="86"/>
                  <a:pt x="49" y="76"/>
                </a:cubicBezTo>
                <a:cubicBezTo>
                  <a:pt x="54" y="85"/>
                  <a:pt x="65" y="83"/>
                  <a:pt x="70" y="75"/>
                </a:cubicBezTo>
                <a:cubicBezTo>
                  <a:pt x="73" y="79"/>
                  <a:pt x="77" y="82"/>
                  <a:pt x="82" y="83"/>
                </a:cubicBezTo>
                <a:cubicBezTo>
                  <a:pt x="86" y="83"/>
                  <a:pt x="91" y="79"/>
                  <a:pt x="93" y="75"/>
                </a:cubicBezTo>
                <a:cubicBezTo>
                  <a:pt x="98" y="79"/>
                  <a:pt x="108" y="77"/>
                  <a:pt x="108" y="71"/>
                </a:cubicBezTo>
                <a:cubicBezTo>
                  <a:pt x="120" y="78"/>
                  <a:pt x="135" y="57"/>
                  <a:pt x="123" y="48"/>
                </a:cubicBezTo>
                <a:cubicBezTo>
                  <a:pt x="128" y="46"/>
                  <a:pt x="132" y="40"/>
                  <a:pt x="129" y="34"/>
                </a:cubicBezTo>
                <a:cubicBezTo>
                  <a:pt x="126" y="29"/>
                  <a:pt x="121" y="27"/>
                  <a:pt x="116" y="27"/>
                </a:cubicBezTo>
                <a:cubicBezTo>
                  <a:pt x="117" y="22"/>
                  <a:pt x="116" y="17"/>
                  <a:pt x="112" y="13"/>
                </a:cubicBezTo>
                <a:cubicBezTo>
                  <a:pt x="108" y="8"/>
                  <a:pt x="100" y="10"/>
                  <a:pt x="95" y="13"/>
                </a:cubicBezTo>
                <a:cubicBezTo>
                  <a:pt x="95" y="0"/>
                  <a:pt x="77" y="0"/>
                  <a:pt x="71" y="10"/>
                </a:cubicBezTo>
                <a:cubicBezTo>
                  <a:pt x="68" y="5"/>
                  <a:pt x="65" y="1"/>
                  <a:pt x="59" y="2"/>
                </a:cubicBezTo>
                <a:cubicBezTo>
                  <a:pt x="54" y="3"/>
                  <a:pt x="50" y="7"/>
                  <a:pt x="48" y="12"/>
                </a:cubicBezTo>
                <a:cubicBezTo>
                  <a:pt x="45" y="7"/>
                  <a:pt x="40" y="5"/>
                  <a:pt x="34" y="7"/>
                </a:cubicBezTo>
                <a:cubicBezTo>
                  <a:pt x="27" y="9"/>
                  <a:pt x="26" y="16"/>
                  <a:pt x="25" y="22"/>
                </a:cubicBezTo>
                <a:cubicBezTo>
                  <a:pt x="20" y="16"/>
                  <a:pt x="13" y="12"/>
                  <a:pt x="6" y="18"/>
                </a:cubicBezTo>
                <a:cubicBezTo>
                  <a:pt x="1" y="23"/>
                  <a:pt x="4" y="29"/>
                  <a:pt x="9" y="33"/>
                </a:cubicBezTo>
                <a:close/>
                <a:moveTo>
                  <a:pt x="7" y="23"/>
                </a:moveTo>
                <a:cubicBezTo>
                  <a:pt x="7" y="23"/>
                  <a:pt x="7" y="23"/>
                  <a:pt x="7" y="23"/>
                </a:cubicBezTo>
                <a:cubicBezTo>
                  <a:pt x="8" y="22"/>
                  <a:pt x="10" y="21"/>
                  <a:pt x="12" y="19"/>
                </a:cubicBezTo>
                <a:cubicBezTo>
                  <a:pt x="13" y="19"/>
                  <a:pt x="16" y="16"/>
                  <a:pt x="12" y="20"/>
                </a:cubicBezTo>
                <a:cubicBezTo>
                  <a:pt x="10" y="22"/>
                  <a:pt x="8" y="23"/>
                  <a:pt x="7" y="25"/>
                </a:cubicBezTo>
                <a:cubicBezTo>
                  <a:pt x="7" y="24"/>
                  <a:pt x="7" y="24"/>
                  <a:pt x="7" y="23"/>
                </a:cubicBezTo>
                <a:close/>
                <a:moveTo>
                  <a:pt x="17" y="19"/>
                </a:moveTo>
                <a:cubicBezTo>
                  <a:pt x="16" y="19"/>
                  <a:pt x="14" y="20"/>
                  <a:pt x="13" y="21"/>
                </a:cubicBezTo>
                <a:cubicBezTo>
                  <a:pt x="11" y="23"/>
                  <a:pt x="8" y="24"/>
                  <a:pt x="7" y="26"/>
                </a:cubicBezTo>
                <a:cubicBezTo>
                  <a:pt x="7" y="26"/>
                  <a:pt x="7" y="26"/>
                  <a:pt x="7" y="26"/>
                </a:cubicBezTo>
                <a:cubicBezTo>
                  <a:pt x="9" y="23"/>
                  <a:pt x="13" y="21"/>
                  <a:pt x="15" y="18"/>
                </a:cubicBezTo>
                <a:cubicBezTo>
                  <a:pt x="16" y="18"/>
                  <a:pt x="16" y="18"/>
                  <a:pt x="17" y="19"/>
                </a:cubicBezTo>
                <a:close/>
                <a:moveTo>
                  <a:pt x="22" y="25"/>
                </a:moveTo>
                <a:cubicBezTo>
                  <a:pt x="20" y="28"/>
                  <a:pt x="17" y="29"/>
                  <a:pt x="14" y="32"/>
                </a:cubicBezTo>
                <a:cubicBezTo>
                  <a:pt x="13" y="32"/>
                  <a:pt x="12" y="31"/>
                  <a:pt x="11" y="31"/>
                </a:cubicBezTo>
                <a:cubicBezTo>
                  <a:pt x="13" y="30"/>
                  <a:pt x="15" y="29"/>
                  <a:pt x="17" y="28"/>
                </a:cubicBezTo>
                <a:cubicBezTo>
                  <a:pt x="18" y="27"/>
                  <a:pt x="18" y="27"/>
                  <a:pt x="19" y="26"/>
                </a:cubicBezTo>
                <a:cubicBezTo>
                  <a:pt x="19" y="26"/>
                  <a:pt x="23" y="24"/>
                  <a:pt x="22" y="25"/>
                </a:cubicBezTo>
                <a:close/>
                <a:moveTo>
                  <a:pt x="25" y="27"/>
                </a:moveTo>
                <a:cubicBezTo>
                  <a:pt x="23" y="28"/>
                  <a:pt x="22" y="28"/>
                  <a:pt x="20" y="29"/>
                </a:cubicBezTo>
                <a:cubicBezTo>
                  <a:pt x="19" y="30"/>
                  <a:pt x="18" y="31"/>
                  <a:pt x="17" y="31"/>
                </a:cubicBezTo>
                <a:cubicBezTo>
                  <a:pt x="17" y="31"/>
                  <a:pt x="16" y="32"/>
                  <a:pt x="15" y="32"/>
                </a:cubicBezTo>
                <a:cubicBezTo>
                  <a:pt x="15" y="32"/>
                  <a:pt x="15" y="32"/>
                  <a:pt x="15" y="32"/>
                </a:cubicBezTo>
                <a:cubicBezTo>
                  <a:pt x="15" y="32"/>
                  <a:pt x="15" y="32"/>
                  <a:pt x="15" y="32"/>
                </a:cubicBezTo>
                <a:cubicBezTo>
                  <a:pt x="15" y="32"/>
                  <a:pt x="15" y="32"/>
                  <a:pt x="15" y="32"/>
                </a:cubicBezTo>
                <a:cubicBezTo>
                  <a:pt x="18" y="29"/>
                  <a:pt x="21" y="28"/>
                  <a:pt x="23" y="25"/>
                </a:cubicBezTo>
                <a:cubicBezTo>
                  <a:pt x="24" y="25"/>
                  <a:pt x="24" y="26"/>
                  <a:pt x="25" y="27"/>
                </a:cubicBezTo>
                <a:close/>
                <a:moveTo>
                  <a:pt x="28" y="18"/>
                </a:moveTo>
                <a:cubicBezTo>
                  <a:pt x="31" y="17"/>
                  <a:pt x="33" y="15"/>
                  <a:pt x="35" y="14"/>
                </a:cubicBezTo>
                <a:cubicBezTo>
                  <a:pt x="37" y="13"/>
                  <a:pt x="38" y="12"/>
                  <a:pt x="40" y="12"/>
                </a:cubicBezTo>
                <a:cubicBezTo>
                  <a:pt x="39" y="12"/>
                  <a:pt x="37" y="14"/>
                  <a:pt x="36" y="15"/>
                </a:cubicBezTo>
                <a:cubicBezTo>
                  <a:pt x="33" y="17"/>
                  <a:pt x="30" y="19"/>
                  <a:pt x="28" y="21"/>
                </a:cubicBezTo>
                <a:cubicBezTo>
                  <a:pt x="28" y="20"/>
                  <a:pt x="28" y="19"/>
                  <a:pt x="28" y="18"/>
                </a:cubicBezTo>
                <a:close/>
                <a:moveTo>
                  <a:pt x="47" y="14"/>
                </a:moveTo>
                <a:cubicBezTo>
                  <a:pt x="47" y="15"/>
                  <a:pt x="47" y="15"/>
                  <a:pt x="48" y="16"/>
                </a:cubicBezTo>
                <a:cubicBezTo>
                  <a:pt x="44" y="18"/>
                  <a:pt x="40" y="20"/>
                  <a:pt x="37" y="22"/>
                </a:cubicBezTo>
                <a:cubicBezTo>
                  <a:pt x="34" y="24"/>
                  <a:pt x="31" y="25"/>
                  <a:pt x="28" y="27"/>
                </a:cubicBezTo>
                <a:cubicBezTo>
                  <a:pt x="28" y="27"/>
                  <a:pt x="28" y="27"/>
                  <a:pt x="28" y="27"/>
                </a:cubicBezTo>
                <a:cubicBezTo>
                  <a:pt x="31" y="25"/>
                  <a:pt x="34" y="22"/>
                  <a:pt x="37" y="20"/>
                </a:cubicBezTo>
                <a:cubicBezTo>
                  <a:pt x="39" y="19"/>
                  <a:pt x="41" y="18"/>
                  <a:pt x="43" y="16"/>
                </a:cubicBezTo>
                <a:cubicBezTo>
                  <a:pt x="43" y="16"/>
                  <a:pt x="43" y="16"/>
                  <a:pt x="44" y="16"/>
                </a:cubicBezTo>
                <a:cubicBezTo>
                  <a:pt x="45" y="15"/>
                  <a:pt x="46" y="15"/>
                  <a:pt x="47" y="14"/>
                </a:cubicBezTo>
                <a:close/>
                <a:moveTo>
                  <a:pt x="64" y="6"/>
                </a:moveTo>
                <a:cubicBezTo>
                  <a:pt x="64" y="6"/>
                  <a:pt x="64" y="6"/>
                  <a:pt x="64" y="6"/>
                </a:cubicBezTo>
                <a:cubicBezTo>
                  <a:pt x="60" y="8"/>
                  <a:pt x="56" y="11"/>
                  <a:pt x="51" y="12"/>
                </a:cubicBezTo>
                <a:cubicBezTo>
                  <a:pt x="51" y="12"/>
                  <a:pt x="52" y="12"/>
                  <a:pt x="52" y="11"/>
                </a:cubicBezTo>
                <a:cubicBezTo>
                  <a:pt x="53" y="10"/>
                  <a:pt x="54" y="10"/>
                  <a:pt x="56" y="9"/>
                </a:cubicBezTo>
                <a:cubicBezTo>
                  <a:pt x="58" y="7"/>
                  <a:pt x="60" y="6"/>
                  <a:pt x="62" y="5"/>
                </a:cubicBezTo>
                <a:cubicBezTo>
                  <a:pt x="63" y="5"/>
                  <a:pt x="63" y="5"/>
                  <a:pt x="64" y="6"/>
                </a:cubicBezTo>
                <a:close/>
                <a:moveTo>
                  <a:pt x="66" y="8"/>
                </a:moveTo>
                <a:cubicBezTo>
                  <a:pt x="56" y="14"/>
                  <a:pt x="46" y="21"/>
                  <a:pt x="35" y="27"/>
                </a:cubicBezTo>
                <a:cubicBezTo>
                  <a:pt x="25" y="33"/>
                  <a:pt x="14" y="38"/>
                  <a:pt x="4" y="45"/>
                </a:cubicBezTo>
                <a:cubicBezTo>
                  <a:pt x="4" y="45"/>
                  <a:pt x="4" y="46"/>
                  <a:pt x="5" y="46"/>
                </a:cubicBezTo>
                <a:cubicBezTo>
                  <a:pt x="14" y="39"/>
                  <a:pt x="25" y="34"/>
                  <a:pt x="36" y="27"/>
                </a:cubicBezTo>
                <a:cubicBezTo>
                  <a:pt x="41" y="24"/>
                  <a:pt x="46" y="21"/>
                  <a:pt x="51" y="18"/>
                </a:cubicBezTo>
                <a:cubicBezTo>
                  <a:pt x="56" y="16"/>
                  <a:pt x="62" y="12"/>
                  <a:pt x="65" y="9"/>
                </a:cubicBezTo>
                <a:cubicBezTo>
                  <a:pt x="61" y="13"/>
                  <a:pt x="56" y="16"/>
                  <a:pt x="51" y="19"/>
                </a:cubicBezTo>
                <a:cubicBezTo>
                  <a:pt x="45" y="22"/>
                  <a:pt x="40" y="25"/>
                  <a:pt x="34" y="29"/>
                </a:cubicBezTo>
                <a:cubicBezTo>
                  <a:pt x="29" y="32"/>
                  <a:pt x="23" y="35"/>
                  <a:pt x="17" y="39"/>
                </a:cubicBezTo>
                <a:cubicBezTo>
                  <a:pt x="13" y="42"/>
                  <a:pt x="8" y="44"/>
                  <a:pt x="4" y="48"/>
                </a:cubicBezTo>
                <a:cubicBezTo>
                  <a:pt x="4" y="47"/>
                  <a:pt x="4" y="46"/>
                  <a:pt x="3" y="46"/>
                </a:cubicBezTo>
                <a:cubicBezTo>
                  <a:pt x="3" y="46"/>
                  <a:pt x="3" y="46"/>
                  <a:pt x="3" y="46"/>
                </a:cubicBezTo>
                <a:cubicBezTo>
                  <a:pt x="12" y="38"/>
                  <a:pt x="24" y="33"/>
                  <a:pt x="34" y="26"/>
                </a:cubicBezTo>
                <a:cubicBezTo>
                  <a:pt x="40" y="23"/>
                  <a:pt x="46" y="19"/>
                  <a:pt x="51" y="16"/>
                </a:cubicBezTo>
                <a:cubicBezTo>
                  <a:pt x="56" y="13"/>
                  <a:pt x="61" y="10"/>
                  <a:pt x="65" y="7"/>
                </a:cubicBezTo>
                <a:cubicBezTo>
                  <a:pt x="65" y="7"/>
                  <a:pt x="66" y="8"/>
                  <a:pt x="66" y="8"/>
                </a:cubicBezTo>
                <a:close/>
                <a:moveTo>
                  <a:pt x="68" y="11"/>
                </a:moveTo>
                <a:cubicBezTo>
                  <a:pt x="63" y="13"/>
                  <a:pt x="59" y="17"/>
                  <a:pt x="55" y="19"/>
                </a:cubicBezTo>
                <a:cubicBezTo>
                  <a:pt x="49" y="22"/>
                  <a:pt x="43" y="26"/>
                  <a:pt x="38" y="29"/>
                </a:cubicBezTo>
                <a:cubicBezTo>
                  <a:pt x="32" y="32"/>
                  <a:pt x="27" y="35"/>
                  <a:pt x="21" y="38"/>
                </a:cubicBezTo>
                <a:cubicBezTo>
                  <a:pt x="19" y="39"/>
                  <a:pt x="16" y="41"/>
                  <a:pt x="13" y="42"/>
                </a:cubicBezTo>
                <a:cubicBezTo>
                  <a:pt x="13" y="42"/>
                  <a:pt x="13" y="42"/>
                  <a:pt x="13" y="43"/>
                </a:cubicBezTo>
                <a:cubicBezTo>
                  <a:pt x="21" y="37"/>
                  <a:pt x="30" y="33"/>
                  <a:pt x="38" y="28"/>
                </a:cubicBezTo>
                <a:cubicBezTo>
                  <a:pt x="47" y="22"/>
                  <a:pt x="58" y="16"/>
                  <a:pt x="67" y="9"/>
                </a:cubicBezTo>
                <a:cubicBezTo>
                  <a:pt x="67" y="10"/>
                  <a:pt x="68" y="10"/>
                  <a:pt x="68" y="11"/>
                </a:cubicBezTo>
                <a:close/>
                <a:moveTo>
                  <a:pt x="81" y="8"/>
                </a:moveTo>
                <a:cubicBezTo>
                  <a:pt x="81" y="8"/>
                  <a:pt x="86" y="5"/>
                  <a:pt x="84" y="6"/>
                </a:cubicBezTo>
                <a:cubicBezTo>
                  <a:pt x="83" y="7"/>
                  <a:pt x="81" y="8"/>
                  <a:pt x="80" y="9"/>
                </a:cubicBezTo>
                <a:cubicBezTo>
                  <a:pt x="76" y="12"/>
                  <a:pt x="72" y="14"/>
                  <a:pt x="69" y="16"/>
                </a:cubicBezTo>
                <a:cubicBezTo>
                  <a:pt x="62" y="21"/>
                  <a:pt x="55" y="25"/>
                  <a:pt x="48" y="28"/>
                </a:cubicBezTo>
                <a:cubicBezTo>
                  <a:pt x="41" y="32"/>
                  <a:pt x="34" y="36"/>
                  <a:pt x="28" y="40"/>
                </a:cubicBezTo>
                <a:cubicBezTo>
                  <a:pt x="21" y="44"/>
                  <a:pt x="16" y="48"/>
                  <a:pt x="9" y="52"/>
                </a:cubicBezTo>
                <a:cubicBezTo>
                  <a:pt x="9" y="51"/>
                  <a:pt x="8" y="51"/>
                  <a:pt x="7" y="51"/>
                </a:cubicBezTo>
                <a:cubicBezTo>
                  <a:pt x="12" y="49"/>
                  <a:pt x="17" y="45"/>
                  <a:pt x="22" y="42"/>
                </a:cubicBezTo>
                <a:cubicBezTo>
                  <a:pt x="29" y="39"/>
                  <a:pt x="35" y="35"/>
                  <a:pt x="42" y="31"/>
                </a:cubicBezTo>
                <a:cubicBezTo>
                  <a:pt x="49" y="28"/>
                  <a:pt x="56" y="24"/>
                  <a:pt x="63" y="20"/>
                </a:cubicBezTo>
                <a:cubicBezTo>
                  <a:pt x="69" y="16"/>
                  <a:pt x="74" y="12"/>
                  <a:pt x="81" y="8"/>
                </a:cubicBezTo>
                <a:close/>
                <a:moveTo>
                  <a:pt x="90" y="8"/>
                </a:moveTo>
                <a:cubicBezTo>
                  <a:pt x="80" y="13"/>
                  <a:pt x="72" y="19"/>
                  <a:pt x="62" y="25"/>
                </a:cubicBezTo>
                <a:cubicBezTo>
                  <a:pt x="61" y="26"/>
                  <a:pt x="59" y="27"/>
                  <a:pt x="57" y="28"/>
                </a:cubicBezTo>
                <a:cubicBezTo>
                  <a:pt x="56" y="28"/>
                  <a:pt x="55" y="29"/>
                  <a:pt x="54" y="29"/>
                </a:cubicBezTo>
                <a:cubicBezTo>
                  <a:pt x="41" y="36"/>
                  <a:pt x="28" y="43"/>
                  <a:pt x="15" y="49"/>
                </a:cubicBezTo>
                <a:cubicBezTo>
                  <a:pt x="16" y="49"/>
                  <a:pt x="16" y="48"/>
                  <a:pt x="16" y="48"/>
                </a:cubicBezTo>
                <a:cubicBezTo>
                  <a:pt x="19" y="46"/>
                  <a:pt x="22" y="44"/>
                  <a:pt x="25" y="43"/>
                </a:cubicBezTo>
                <a:cubicBezTo>
                  <a:pt x="32" y="38"/>
                  <a:pt x="38" y="35"/>
                  <a:pt x="45" y="31"/>
                </a:cubicBezTo>
                <a:cubicBezTo>
                  <a:pt x="59" y="23"/>
                  <a:pt x="73" y="15"/>
                  <a:pt x="86" y="6"/>
                </a:cubicBezTo>
                <a:cubicBezTo>
                  <a:pt x="87" y="6"/>
                  <a:pt x="89" y="7"/>
                  <a:pt x="90" y="8"/>
                </a:cubicBezTo>
                <a:close/>
                <a:moveTo>
                  <a:pt x="92" y="15"/>
                </a:moveTo>
                <a:cubicBezTo>
                  <a:pt x="92" y="16"/>
                  <a:pt x="93" y="16"/>
                  <a:pt x="93" y="16"/>
                </a:cubicBezTo>
                <a:cubicBezTo>
                  <a:pt x="92" y="17"/>
                  <a:pt x="92" y="17"/>
                  <a:pt x="91" y="18"/>
                </a:cubicBezTo>
                <a:cubicBezTo>
                  <a:pt x="91" y="18"/>
                  <a:pt x="91" y="18"/>
                  <a:pt x="91" y="18"/>
                </a:cubicBezTo>
                <a:cubicBezTo>
                  <a:pt x="88" y="19"/>
                  <a:pt x="85" y="21"/>
                  <a:pt x="82" y="22"/>
                </a:cubicBezTo>
                <a:cubicBezTo>
                  <a:pt x="75" y="26"/>
                  <a:pt x="69" y="30"/>
                  <a:pt x="62" y="33"/>
                </a:cubicBezTo>
                <a:cubicBezTo>
                  <a:pt x="49" y="40"/>
                  <a:pt x="36" y="46"/>
                  <a:pt x="23" y="53"/>
                </a:cubicBezTo>
                <a:cubicBezTo>
                  <a:pt x="21" y="55"/>
                  <a:pt x="18" y="56"/>
                  <a:pt x="16" y="58"/>
                </a:cubicBezTo>
                <a:cubicBezTo>
                  <a:pt x="15" y="59"/>
                  <a:pt x="14" y="60"/>
                  <a:pt x="13" y="61"/>
                </a:cubicBezTo>
                <a:cubicBezTo>
                  <a:pt x="15" y="59"/>
                  <a:pt x="16" y="57"/>
                  <a:pt x="18" y="56"/>
                </a:cubicBezTo>
                <a:cubicBezTo>
                  <a:pt x="18" y="56"/>
                  <a:pt x="18" y="56"/>
                  <a:pt x="18" y="56"/>
                </a:cubicBezTo>
                <a:cubicBezTo>
                  <a:pt x="18" y="56"/>
                  <a:pt x="19" y="55"/>
                  <a:pt x="19" y="55"/>
                </a:cubicBezTo>
                <a:cubicBezTo>
                  <a:pt x="22" y="53"/>
                  <a:pt x="25" y="50"/>
                  <a:pt x="29" y="48"/>
                </a:cubicBezTo>
                <a:cubicBezTo>
                  <a:pt x="38" y="42"/>
                  <a:pt x="48" y="37"/>
                  <a:pt x="57" y="32"/>
                </a:cubicBezTo>
                <a:cubicBezTo>
                  <a:pt x="69" y="26"/>
                  <a:pt x="81" y="20"/>
                  <a:pt x="92" y="13"/>
                </a:cubicBezTo>
                <a:cubicBezTo>
                  <a:pt x="93" y="14"/>
                  <a:pt x="93" y="14"/>
                  <a:pt x="92" y="15"/>
                </a:cubicBezTo>
                <a:close/>
                <a:moveTo>
                  <a:pt x="16" y="63"/>
                </a:moveTo>
                <a:cubicBezTo>
                  <a:pt x="23" y="58"/>
                  <a:pt x="31" y="55"/>
                  <a:pt x="39" y="50"/>
                </a:cubicBezTo>
                <a:cubicBezTo>
                  <a:pt x="47" y="46"/>
                  <a:pt x="55" y="42"/>
                  <a:pt x="63" y="38"/>
                </a:cubicBezTo>
                <a:cubicBezTo>
                  <a:pt x="71" y="34"/>
                  <a:pt x="79" y="30"/>
                  <a:pt x="87" y="26"/>
                </a:cubicBezTo>
                <a:cubicBezTo>
                  <a:pt x="92" y="24"/>
                  <a:pt x="98" y="20"/>
                  <a:pt x="103" y="17"/>
                </a:cubicBezTo>
                <a:cubicBezTo>
                  <a:pt x="102" y="18"/>
                  <a:pt x="101" y="19"/>
                  <a:pt x="100" y="19"/>
                </a:cubicBezTo>
                <a:cubicBezTo>
                  <a:pt x="96" y="22"/>
                  <a:pt x="92" y="24"/>
                  <a:pt x="88" y="26"/>
                </a:cubicBezTo>
                <a:cubicBezTo>
                  <a:pt x="79" y="31"/>
                  <a:pt x="70" y="35"/>
                  <a:pt x="60" y="40"/>
                </a:cubicBezTo>
                <a:cubicBezTo>
                  <a:pt x="51" y="45"/>
                  <a:pt x="42" y="50"/>
                  <a:pt x="33" y="55"/>
                </a:cubicBezTo>
                <a:cubicBezTo>
                  <a:pt x="26" y="58"/>
                  <a:pt x="19" y="63"/>
                  <a:pt x="12" y="68"/>
                </a:cubicBezTo>
                <a:cubicBezTo>
                  <a:pt x="12" y="67"/>
                  <a:pt x="12" y="67"/>
                  <a:pt x="12" y="67"/>
                </a:cubicBezTo>
                <a:cubicBezTo>
                  <a:pt x="12" y="66"/>
                  <a:pt x="13" y="65"/>
                  <a:pt x="14" y="65"/>
                </a:cubicBezTo>
                <a:cubicBezTo>
                  <a:pt x="15" y="64"/>
                  <a:pt x="15" y="64"/>
                  <a:pt x="16" y="63"/>
                </a:cubicBezTo>
                <a:close/>
                <a:moveTo>
                  <a:pt x="16" y="70"/>
                </a:moveTo>
                <a:cubicBezTo>
                  <a:pt x="15" y="70"/>
                  <a:pt x="14" y="69"/>
                  <a:pt x="13" y="68"/>
                </a:cubicBezTo>
                <a:cubicBezTo>
                  <a:pt x="20" y="63"/>
                  <a:pt x="28" y="60"/>
                  <a:pt x="35" y="56"/>
                </a:cubicBezTo>
                <a:cubicBezTo>
                  <a:pt x="44" y="52"/>
                  <a:pt x="53" y="48"/>
                  <a:pt x="62" y="43"/>
                </a:cubicBezTo>
                <a:cubicBezTo>
                  <a:pt x="71" y="39"/>
                  <a:pt x="79" y="35"/>
                  <a:pt x="88" y="31"/>
                </a:cubicBezTo>
                <a:cubicBezTo>
                  <a:pt x="93" y="29"/>
                  <a:pt x="97" y="27"/>
                  <a:pt x="101" y="25"/>
                </a:cubicBezTo>
                <a:cubicBezTo>
                  <a:pt x="105" y="23"/>
                  <a:pt x="109" y="22"/>
                  <a:pt x="112" y="19"/>
                </a:cubicBezTo>
                <a:cubicBezTo>
                  <a:pt x="105" y="25"/>
                  <a:pt x="95" y="28"/>
                  <a:pt x="88" y="32"/>
                </a:cubicBezTo>
                <a:cubicBezTo>
                  <a:pt x="79" y="36"/>
                  <a:pt x="70" y="40"/>
                  <a:pt x="61" y="45"/>
                </a:cubicBezTo>
                <a:cubicBezTo>
                  <a:pt x="45" y="52"/>
                  <a:pt x="30" y="60"/>
                  <a:pt x="16" y="70"/>
                </a:cubicBezTo>
                <a:close/>
                <a:moveTo>
                  <a:pt x="13" y="64"/>
                </a:moveTo>
                <a:cubicBezTo>
                  <a:pt x="12" y="65"/>
                  <a:pt x="12" y="65"/>
                  <a:pt x="12" y="65"/>
                </a:cubicBezTo>
                <a:cubicBezTo>
                  <a:pt x="12" y="66"/>
                  <a:pt x="11" y="66"/>
                  <a:pt x="11" y="66"/>
                </a:cubicBezTo>
                <a:cubicBezTo>
                  <a:pt x="11" y="65"/>
                  <a:pt x="11" y="65"/>
                  <a:pt x="11" y="64"/>
                </a:cubicBezTo>
                <a:cubicBezTo>
                  <a:pt x="16" y="59"/>
                  <a:pt x="22" y="54"/>
                  <a:pt x="29" y="51"/>
                </a:cubicBezTo>
                <a:cubicBezTo>
                  <a:pt x="37" y="47"/>
                  <a:pt x="45" y="42"/>
                  <a:pt x="53" y="38"/>
                </a:cubicBezTo>
                <a:cubicBezTo>
                  <a:pt x="60" y="35"/>
                  <a:pt x="68" y="31"/>
                  <a:pt x="75" y="27"/>
                </a:cubicBezTo>
                <a:cubicBezTo>
                  <a:pt x="75" y="27"/>
                  <a:pt x="76" y="26"/>
                  <a:pt x="77" y="26"/>
                </a:cubicBezTo>
                <a:cubicBezTo>
                  <a:pt x="76" y="27"/>
                  <a:pt x="75" y="27"/>
                  <a:pt x="74" y="28"/>
                </a:cubicBezTo>
                <a:cubicBezTo>
                  <a:pt x="66" y="32"/>
                  <a:pt x="58" y="37"/>
                  <a:pt x="50" y="41"/>
                </a:cubicBezTo>
                <a:cubicBezTo>
                  <a:pt x="42" y="45"/>
                  <a:pt x="34" y="49"/>
                  <a:pt x="27" y="54"/>
                </a:cubicBezTo>
                <a:cubicBezTo>
                  <a:pt x="24" y="56"/>
                  <a:pt x="21" y="58"/>
                  <a:pt x="17" y="61"/>
                </a:cubicBezTo>
                <a:cubicBezTo>
                  <a:pt x="16" y="62"/>
                  <a:pt x="15" y="63"/>
                  <a:pt x="13" y="64"/>
                </a:cubicBezTo>
                <a:close/>
                <a:moveTo>
                  <a:pt x="42" y="36"/>
                </a:moveTo>
                <a:cubicBezTo>
                  <a:pt x="33" y="42"/>
                  <a:pt x="24" y="47"/>
                  <a:pt x="15" y="53"/>
                </a:cubicBezTo>
                <a:cubicBezTo>
                  <a:pt x="14" y="53"/>
                  <a:pt x="12" y="53"/>
                  <a:pt x="10" y="52"/>
                </a:cubicBezTo>
                <a:cubicBezTo>
                  <a:pt x="21" y="47"/>
                  <a:pt x="31" y="42"/>
                  <a:pt x="42" y="36"/>
                </a:cubicBezTo>
                <a:close/>
                <a:moveTo>
                  <a:pt x="19" y="54"/>
                </a:moveTo>
                <a:cubicBezTo>
                  <a:pt x="19" y="54"/>
                  <a:pt x="19" y="54"/>
                  <a:pt x="19" y="54"/>
                </a:cubicBezTo>
                <a:cubicBezTo>
                  <a:pt x="19" y="54"/>
                  <a:pt x="18" y="53"/>
                  <a:pt x="17" y="53"/>
                </a:cubicBezTo>
                <a:cubicBezTo>
                  <a:pt x="17" y="53"/>
                  <a:pt x="17" y="53"/>
                  <a:pt x="17" y="53"/>
                </a:cubicBezTo>
                <a:cubicBezTo>
                  <a:pt x="22" y="51"/>
                  <a:pt x="27" y="47"/>
                  <a:pt x="31" y="45"/>
                </a:cubicBezTo>
                <a:cubicBezTo>
                  <a:pt x="36" y="42"/>
                  <a:pt x="40" y="40"/>
                  <a:pt x="45" y="38"/>
                </a:cubicBezTo>
                <a:cubicBezTo>
                  <a:pt x="36" y="43"/>
                  <a:pt x="27" y="48"/>
                  <a:pt x="19" y="54"/>
                </a:cubicBezTo>
                <a:close/>
                <a:moveTo>
                  <a:pt x="67" y="26"/>
                </a:moveTo>
                <a:cubicBezTo>
                  <a:pt x="67" y="26"/>
                  <a:pt x="67" y="26"/>
                  <a:pt x="67" y="26"/>
                </a:cubicBezTo>
                <a:cubicBezTo>
                  <a:pt x="73" y="23"/>
                  <a:pt x="79" y="20"/>
                  <a:pt x="84" y="16"/>
                </a:cubicBezTo>
                <a:cubicBezTo>
                  <a:pt x="86" y="15"/>
                  <a:pt x="87" y="14"/>
                  <a:pt x="88" y="14"/>
                </a:cubicBezTo>
                <a:cubicBezTo>
                  <a:pt x="88" y="14"/>
                  <a:pt x="94" y="11"/>
                  <a:pt x="90" y="14"/>
                </a:cubicBezTo>
                <a:cubicBezTo>
                  <a:pt x="87" y="16"/>
                  <a:pt x="83" y="18"/>
                  <a:pt x="80" y="20"/>
                </a:cubicBezTo>
                <a:cubicBezTo>
                  <a:pt x="75" y="22"/>
                  <a:pt x="71" y="24"/>
                  <a:pt x="67" y="26"/>
                </a:cubicBezTo>
                <a:close/>
                <a:moveTo>
                  <a:pt x="75" y="21"/>
                </a:moveTo>
                <a:cubicBezTo>
                  <a:pt x="68" y="25"/>
                  <a:pt x="61" y="28"/>
                  <a:pt x="55" y="32"/>
                </a:cubicBezTo>
                <a:cubicBezTo>
                  <a:pt x="50" y="35"/>
                  <a:pt x="44" y="37"/>
                  <a:pt x="39" y="40"/>
                </a:cubicBezTo>
                <a:cubicBezTo>
                  <a:pt x="31" y="44"/>
                  <a:pt x="24" y="48"/>
                  <a:pt x="17" y="53"/>
                </a:cubicBezTo>
                <a:cubicBezTo>
                  <a:pt x="25" y="48"/>
                  <a:pt x="33" y="42"/>
                  <a:pt x="42" y="37"/>
                </a:cubicBezTo>
                <a:cubicBezTo>
                  <a:pt x="51" y="32"/>
                  <a:pt x="60" y="27"/>
                  <a:pt x="69" y="22"/>
                </a:cubicBezTo>
                <a:cubicBezTo>
                  <a:pt x="76" y="18"/>
                  <a:pt x="84" y="14"/>
                  <a:pt x="90" y="8"/>
                </a:cubicBezTo>
                <a:cubicBezTo>
                  <a:pt x="90" y="8"/>
                  <a:pt x="90" y="8"/>
                  <a:pt x="90" y="8"/>
                </a:cubicBezTo>
                <a:cubicBezTo>
                  <a:pt x="91" y="9"/>
                  <a:pt x="92" y="10"/>
                  <a:pt x="92" y="12"/>
                </a:cubicBezTo>
                <a:cubicBezTo>
                  <a:pt x="86" y="13"/>
                  <a:pt x="80" y="18"/>
                  <a:pt x="75" y="21"/>
                </a:cubicBezTo>
                <a:close/>
                <a:moveTo>
                  <a:pt x="76" y="17"/>
                </a:moveTo>
                <a:cubicBezTo>
                  <a:pt x="80" y="14"/>
                  <a:pt x="83" y="12"/>
                  <a:pt x="87" y="10"/>
                </a:cubicBezTo>
                <a:cubicBezTo>
                  <a:pt x="87" y="10"/>
                  <a:pt x="88" y="10"/>
                  <a:pt x="88" y="9"/>
                </a:cubicBezTo>
                <a:cubicBezTo>
                  <a:pt x="88" y="10"/>
                  <a:pt x="88" y="10"/>
                  <a:pt x="88" y="10"/>
                </a:cubicBezTo>
                <a:cubicBezTo>
                  <a:pt x="86" y="11"/>
                  <a:pt x="84" y="12"/>
                  <a:pt x="83" y="13"/>
                </a:cubicBezTo>
                <a:cubicBezTo>
                  <a:pt x="81" y="14"/>
                  <a:pt x="78" y="16"/>
                  <a:pt x="76" y="17"/>
                </a:cubicBezTo>
                <a:close/>
                <a:moveTo>
                  <a:pt x="5" y="48"/>
                </a:moveTo>
                <a:cubicBezTo>
                  <a:pt x="16" y="41"/>
                  <a:pt x="27" y="35"/>
                  <a:pt x="38" y="29"/>
                </a:cubicBezTo>
                <a:cubicBezTo>
                  <a:pt x="40" y="28"/>
                  <a:pt x="42" y="27"/>
                  <a:pt x="44" y="26"/>
                </a:cubicBezTo>
                <a:cubicBezTo>
                  <a:pt x="42" y="27"/>
                  <a:pt x="39" y="29"/>
                  <a:pt x="36" y="31"/>
                </a:cubicBezTo>
                <a:cubicBezTo>
                  <a:pt x="25" y="36"/>
                  <a:pt x="15" y="42"/>
                  <a:pt x="6" y="50"/>
                </a:cubicBezTo>
                <a:cubicBezTo>
                  <a:pt x="6" y="49"/>
                  <a:pt x="5" y="49"/>
                  <a:pt x="5" y="48"/>
                </a:cubicBezTo>
                <a:close/>
                <a:moveTo>
                  <a:pt x="3" y="43"/>
                </a:moveTo>
                <a:cubicBezTo>
                  <a:pt x="7" y="40"/>
                  <a:pt x="11" y="38"/>
                  <a:pt x="14" y="35"/>
                </a:cubicBezTo>
                <a:cubicBezTo>
                  <a:pt x="14" y="35"/>
                  <a:pt x="15" y="35"/>
                  <a:pt x="15" y="35"/>
                </a:cubicBezTo>
                <a:cubicBezTo>
                  <a:pt x="15" y="35"/>
                  <a:pt x="15" y="35"/>
                  <a:pt x="15" y="35"/>
                </a:cubicBezTo>
                <a:cubicBezTo>
                  <a:pt x="15" y="35"/>
                  <a:pt x="16" y="35"/>
                  <a:pt x="16" y="34"/>
                </a:cubicBezTo>
                <a:cubicBezTo>
                  <a:pt x="18" y="33"/>
                  <a:pt x="21" y="32"/>
                  <a:pt x="22" y="30"/>
                </a:cubicBezTo>
                <a:cubicBezTo>
                  <a:pt x="24" y="30"/>
                  <a:pt x="25" y="29"/>
                  <a:pt x="26" y="28"/>
                </a:cubicBezTo>
                <a:cubicBezTo>
                  <a:pt x="27" y="28"/>
                  <a:pt x="27" y="28"/>
                  <a:pt x="28" y="28"/>
                </a:cubicBezTo>
                <a:cubicBezTo>
                  <a:pt x="31" y="26"/>
                  <a:pt x="34" y="24"/>
                  <a:pt x="37" y="22"/>
                </a:cubicBezTo>
                <a:cubicBezTo>
                  <a:pt x="40" y="20"/>
                  <a:pt x="45" y="19"/>
                  <a:pt x="48" y="16"/>
                </a:cubicBezTo>
                <a:cubicBezTo>
                  <a:pt x="48" y="17"/>
                  <a:pt x="48" y="17"/>
                  <a:pt x="48" y="17"/>
                </a:cubicBezTo>
                <a:cubicBezTo>
                  <a:pt x="43" y="20"/>
                  <a:pt x="38" y="24"/>
                  <a:pt x="33" y="27"/>
                </a:cubicBezTo>
                <a:cubicBezTo>
                  <a:pt x="23" y="33"/>
                  <a:pt x="12" y="37"/>
                  <a:pt x="3" y="45"/>
                </a:cubicBezTo>
                <a:cubicBezTo>
                  <a:pt x="3" y="44"/>
                  <a:pt x="3" y="44"/>
                  <a:pt x="3" y="43"/>
                </a:cubicBezTo>
                <a:close/>
                <a:moveTo>
                  <a:pt x="16" y="33"/>
                </a:moveTo>
                <a:cubicBezTo>
                  <a:pt x="16" y="33"/>
                  <a:pt x="16" y="33"/>
                  <a:pt x="16" y="33"/>
                </a:cubicBezTo>
                <a:cubicBezTo>
                  <a:pt x="17" y="32"/>
                  <a:pt x="18" y="32"/>
                  <a:pt x="19" y="31"/>
                </a:cubicBezTo>
                <a:cubicBezTo>
                  <a:pt x="20" y="31"/>
                  <a:pt x="21" y="30"/>
                  <a:pt x="22" y="29"/>
                </a:cubicBezTo>
                <a:cubicBezTo>
                  <a:pt x="22" y="29"/>
                  <a:pt x="23" y="29"/>
                  <a:pt x="23" y="29"/>
                </a:cubicBezTo>
                <a:cubicBezTo>
                  <a:pt x="21" y="30"/>
                  <a:pt x="18" y="31"/>
                  <a:pt x="16" y="33"/>
                </a:cubicBezTo>
                <a:close/>
                <a:moveTo>
                  <a:pt x="51" y="13"/>
                </a:moveTo>
                <a:cubicBezTo>
                  <a:pt x="55" y="12"/>
                  <a:pt x="59" y="10"/>
                  <a:pt x="62" y="8"/>
                </a:cubicBezTo>
                <a:cubicBezTo>
                  <a:pt x="59" y="11"/>
                  <a:pt x="54" y="13"/>
                  <a:pt x="51" y="15"/>
                </a:cubicBezTo>
                <a:cubicBezTo>
                  <a:pt x="51" y="15"/>
                  <a:pt x="51" y="15"/>
                  <a:pt x="51" y="15"/>
                </a:cubicBezTo>
                <a:cubicBezTo>
                  <a:pt x="51" y="14"/>
                  <a:pt x="51" y="14"/>
                  <a:pt x="51" y="13"/>
                </a:cubicBezTo>
                <a:close/>
                <a:moveTo>
                  <a:pt x="28" y="25"/>
                </a:moveTo>
                <a:cubicBezTo>
                  <a:pt x="28" y="25"/>
                  <a:pt x="28" y="24"/>
                  <a:pt x="28" y="23"/>
                </a:cubicBezTo>
                <a:cubicBezTo>
                  <a:pt x="31" y="21"/>
                  <a:pt x="35" y="19"/>
                  <a:pt x="39" y="18"/>
                </a:cubicBezTo>
                <a:cubicBezTo>
                  <a:pt x="35" y="20"/>
                  <a:pt x="32" y="23"/>
                  <a:pt x="28" y="25"/>
                </a:cubicBezTo>
                <a:close/>
                <a:moveTo>
                  <a:pt x="11" y="30"/>
                </a:moveTo>
                <a:cubicBezTo>
                  <a:pt x="10" y="30"/>
                  <a:pt x="9" y="29"/>
                  <a:pt x="9" y="29"/>
                </a:cubicBezTo>
                <a:cubicBezTo>
                  <a:pt x="12" y="28"/>
                  <a:pt x="14" y="25"/>
                  <a:pt x="17" y="23"/>
                </a:cubicBezTo>
                <a:cubicBezTo>
                  <a:pt x="21" y="21"/>
                  <a:pt x="19" y="22"/>
                  <a:pt x="17" y="24"/>
                </a:cubicBezTo>
                <a:cubicBezTo>
                  <a:pt x="15" y="26"/>
                  <a:pt x="13" y="28"/>
                  <a:pt x="11" y="30"/>
                </a:cubicBezTo>
                <a:cubicBezTo>
                  <a:pt x="11" y="30"/>
                  <a:pt x="11" y="30"/>
                  <a:pt x="11" y="30"/>
                </a:cubicBezTo>
                <a:close/>
                <a:moveTo>
                  <a:pt x="10" y="27"/>
                </a:moveTo>
                <a:cubicBezTo>
                  <a:pt x="9" y="27"/>
                  <a:pt x="9" y="27"/>
                  <a:pt x="10" y="26"/>
                </a:cubicBezTo>
                <a:cubicBezTo>
                  <a:pt x="11" y="26"/>
                  <a:pt x="12" y="25"/>
                  <a:pt x="12" y="24"/>
                </a:cubicBezTo>
                <a:cubicBezTo>
                  <a:pt x="14" y="22"/>
                  <a:pt x="16" y="21"/>
                  <a:pt x="18" y="19"/>
                </a:cubicBezTo>
                <a:cubicBezTo>
                  <a:pt x="18" y="19"/>
                  <a:pt x="18" y="19"/>
                  <a:pt x="18" y="19"/>
                </a:cubicBezTo>
                <a:cubicBezTo>
                  <a:pt x="19" y="19"/>
                  <a:pt x="20" y="20"/>
                  <a:pt x="20" y="21"/>
                </a:cubicBezTo>
                <a:cubicBezTo>
                  <a:pt x="16" y="22"/>
                  <a:pt x="14" y="25"/>
                  <a:pt x="10" y="27"/>
                </a:cubicBezTo>
                <a:close/>
                <a:moveTo>
                  <a:pt x="7" y="26"/>
                </a:moveTo>
                <a:cubicBezTo>
                  <a:pt x="11" y="25"/>
                  <a:pt x="13" y="22"/>
                  <a:pt x="17" y="20"/>
                </a:cubicBezTo>
                <a:cubicBezTo>
                  <a:pt x="14" y="21"/>
                  <a:pt x="10" y="25"/>
                  <a:pt x="8" y="28"/>
                </a:cubicBezTo>
                <a:cubicBezTo>
                  <a:pt x="8" y="27"/>
                  <a:pt x="7" y="27"/>
                  <a:pt x="7" y="26"/>
                </a:cubicBezTo>
                <a:close/>
                <a:moveTo>
                  <a:pt x="13" y="35"/>
                </a:moveTo>
                <a:cubicBezTo>
                  <a:pt x="10" y="37"/>
                  <a:pt x="6" y="39"/>
                  <a:pt x="3" y="42"/>
                </a:cubicBezTo>
                <a:cubicBezTo>
                  <a:pt x="4" y="38"/>
                  <a:pt x="9" y="35"/>
                  <a:pt x="13" y="35"/>
                </a:cubicBezTo>
                <a:close/>
                <a:moveTo>
                  <a:pt x="16" y="57"/>
                </a:moveTo>
                <a:cubicBezTo>
                  <a:pt x="14" y="59"/>
                  <a:pt x="13" y="60"/>
                  <a:pt x="11" y="62"/>
                </a:cubicBezTo>
                <a:cubicBezTo>
                  <a:pt x="11" y="61"/>
                  <a:pt x="12" y="61"/>
                  <a:pt x="12" y="61"/>
                </a:cubicBezTo>
                <a:cubicBezTo>
                  <a:pt x="13" y="59"/>
                  <a:pt x="14" y="58"/>
                  <a:pt x="16" y="57"/>
                </a:cubicBezTo>
                <a:close/>
                <a:moveTo>
                  <a:pt x="19" y="71"/>
                </a:moveTo>
                <a:cubicBezTo>
                  <a:pt x="25" y="67"/>
                  <a:pt x="33" y="64"/>
                  <a:pt x="39" y="61"/>
                </a:cubicBezTo>
                <a:cubicBezTo>
                  <a:pt x="47" y="57"/>
                  <a:pt x="54" y="53"/>
                  <a:pt x="62" y="49"/>
                </a:cubicBezTo>
                <a:cubicBezTo>
                  <a:pt x="70" y="45"/>
                  <a:pt x="78" y="42"/>
                  <a:pt x="86" y="39"/>
                </a:cubicBezTo>
                <a:cubicBezTo>
                  <a:pt x="94" y="35"/>
                  <a:pt x="102" y="31"/>
                  <a:pt x="110" y="28"/>
                </a:cubicBezTo>
                <a:cubicBezTo>
                  <a:pt x="111" y="27"/>
                  <a:pt x="112" y="27"/>
                  <a:pt x="110" y="28"/>
                </a:cubicBezTo>
                <a:cubicBezTo>
                  <a:pt x="108" y="29"/>
                  <a:pt x="106" y="30"/>
                  <a:pt x="104" y="31"/>
                </a:cubicBezTo>
                <a:cubicBezTo>
                  <a:pt x="101" y="33"/>
                  <a:pt x="97" y="35"/>
                  <a:pt x="94" y="37"/>
                </a:cubicBezTo>
                <a:cubicBezTo>
                  <a:pt x="86" y="40"/>
                  <a:pt x="79" y="43"/>
                  <a:pt x="72" y="48"/>
                </a:cubicBezTo>
                <a:cubicBezTo>
                  <a:pt x="65" y="52"/>
                  <a:pt x="57" y="55"/>
                  <a:pt x="50" y="59"/>
                </a:cubicBezTo>
                <a:cubicBezTo>
                  <a:pt x="42" y="63"/>
                  <a:pt x="34" y="66"/>
                  <a:pt x="27" y="71"/>
                </a:cubicBezTo>
                <a:cubicBezTo>
                  <a:pt x="25" y="72"/>
                  <a:pt x="22" y="72"/>
                  <a:pt x="19" y="71"/>
                </a:cubicBezTo>
                <a:close/>
                <a:moveTo>
                  <a:pt x="114" y="31"/>
                </a:moveTo>
                <a:cubicBezTo>
                  <a:pt x="112" y="32"/>
                  <a:pt x="109" y="34"/>
                  <a:pt x="107" y="36"/>
                </a:cubicBezTo>
                <a:cubicBezTo>
                  <a:pt x="101" y="40"/>
                  <a:pt x="94" y="43"/>
                  <a:pt x="87" y="46"/>
                </a:cubicBezTo>
                <a:cubicBezTo>
                  <a:pt x="73" y="52"/>
                  <a:pt x="60" y="59"/>
                  <a:pt x="47" y="65"/>
                </a:cubicBezTo>
                <a:cubicBezTo>
                  <a:pt x="45" y="66"/>
                  <a:pt x="43" y="67"/>
                  <a:pt x="42" y="68"/>
                </a:cubicBezTo>
                <a:cubicBezTo>
                  <a:pt x="40" y="69"/>
                  <a:pt x="38" y="69"/>
                  <a:pt x="36" y="70"/>
                </a:cubicBezTo>
                <a:cubicBezTo>
                  <a:pt x="36" y="70"/>
                  <a:pt x="36" y="70"/>
                  <a:pt x="36" y="70"/>
                </a:cubicBezTo>
                <a:cubicBezTo>
                  <a:pt x="39" y="68"/>
                  <a:pt x="42" y="67"/>
                  <a:pt x="45" y="66"/>
                </a:cubicBezTo>
                <a:cubicBezTo>
                  <a:pt x="52" y="62"/>
                  <a:pt x="59" y="59"/>
                  <a:pt x="66" y="55"/>
                </a:cubicBezTo>
                <a:cubicBezTo>
                  <a:pt x="80" y="49"/>
                  <a:pt x="94" y="42"/>
                  <a:pt x="107" y="35"/>
                </a:cubicBezTo>
                <a:cubicBezTo>
                  <a:pt x="110" y="34"/>
                  <a:pt x="112" y="32"/>
                  <a:pt x="114" y="31"/>
                </a:cubicBezTo>
                <a:cubicBezTo>
                  <a:pt x="114" y="31"/>
                  <a:pt x="114" y="31"/>
                  <a:pt x="114" y="31"/>
                </a:cubicBezTo>
                <a:close/>
                <a:moveTo>
                  <a:pt x="126" y="35"/>
                </a:moveTo>
                <a:cubicBezTo>
                  <a:pt x="126" y="36"/>
                  <a:pt x="127" y="37"/>
                  <a:pt x="127" y="38"/>
                </a:cubicBezTo>
                <a:cubicBezTo>
                  <a:pt x="111" y="45"/>
                  <a:pt x="94" y="50"/>
                  <a:pt x="78" y="57"/>
                </a:cubicBezTo>
                <a:cubicBezTo>
                  <a:pt x="70" y="61"/>
                  <a:pt x="62" y="65"/>
                  <a:pt x="53" y="69"/>
                </a:cubicBezTo>
                <a:cubicBezTo>
                  <a:pt x="49" y="70"/>
                  <a:pt x="46" y="72"/>
                  <a:pt x="42" y="74"/>
                </a:cubicBezTo>
                <a:cubicBezTo>
                  <a:pt x="54" y="67"/>
                  <a:pt x="67" y="61"/>
                  <a:pt x="80" y="55"/>
                </a:cubicBezTo>
                <a:cubicBezTo>
                  <a:pt x="95" y="48"/>
                  <a:pt x="111" y="44"/>
                  <a:pt x="126" y="35"/>
                </a:cubicBezTo>
                <a:close/>
                <a:moveTo>
                  <a:pt x="73" y="74"/>
                </a:moveTo>
                <a:cubicBezTo>
                  <a:pt x="73" y="74"/>
                  <a:pt x="72" y="73"/>
                  <a:pt x="72" y="72"/>
                </a:cubicBezTo>
                <a:cubicBezTo>
                  <a:pt x="76" y="71"/>
                  <a:pt x="80" y="69"/>
                  <a:pt x="84" y="68"/>
                </a:cubicBezTo>
                <a:cubicBezTo>
                  <a:pt x="94" y="64"/>
                  <a:pt x="105" y="62"/>
                  <a:pt x="115" y="57"/>
                </a:cubicBezTo>
                <a:cubicBezTo>
                  <a:pt x="117" y="56"/>
                  <a:pt x="120" y="55"/>
                  <a:pt x="123" y="54"/>
                </a:cubicBezTo>
                <a:cubicBezTo>
                  <a:pt x="120" y="55"/>
                  <a:pt x="118" y="56"/>
                  <a:pt x="116" y="57"/>
                </a:cubicBezTo>
                <a:cubicBezTo>
                  <a:pt x="111" y="59"/>
                  <a:pt x="107" y="60"/>
                  <a:pt x="103" y="62"/>
                </a:cubicBezTo>
                <a:cubicBezTo>
                  <a:pt x="97" y="65"/>
                  <a:pt x="92" y="67"/>
                  <a:pt x="87" y="69"/>
                </a:cubicBezTo>
                <a:cubicBezTo>
                  <a:pt x="82" y="71"/>
                  <a:pt x="78" y="72"/>
                  <a:pt x="73" y="74"/>
                </a:cubicBezTo>
                <a:close/>
                <a:moveTo>
                  <a:pt x="52" y="75"/>
                </a:moveTo>
                <a:cubicBezTo>
                  <a:pt x="55" y="75"/>
                  <a:pt x="59" y="74"/>
                  <a:pt x="62" y="72"/>
                </a:cubicBezTo>
                <a:cubicBezTo>
                  <a:pt x="68" y="69"/>
                  <a:pt x="74" y="67"/>
                  <a:pt x="80" y="65"/>
                </a:cubicBezTo>
                <a:cubicBezTo>
                  <a:pt x="92" y="60"/>
                  <a:pt x="105" y="55"/>
                  <a:pt x="118" y="51"/>
                </a:cubicBezTo>
                <a:cubicBezTo>
                  <a:pt x="108" y="54"/>
                  <a:pt x="97" y="59"/>
                  <a:pt x="87" y="64"/>
                </a:cubicBezTo>
                <a:cubicBezTo>
                  <a:pt x="76" y="69"/>
                  <a:pt x="65" y="72"/>
                  <a:pt x="54" y="78"/>
                </a:cubicBezTo>
                <a:cubicBezTo>
                  <a:pt x="53" y="77"/>
                  <a:pt x="52" y="76"/>
                  <a:pt x="52" y="75"/>
                </a:cubicBezTo>
                <a:close/>
                <a:moveTo>
                  <a:pt x="54" y="78"/>
                </a:moveTo>
                <a:cubicBezTo>
                  <a:pt x="59" y="76"/>
                  <a:pt x="64" y="74"/>
                  <a:pt x="69" y="72"/>
                </a:cubicBezTo>
                <a:cubicBezTo>
                  <a:pt x="69" y="73"/>
                  <a:pt x="69" y="73"/>
                  <a:pt x="69" y="73"/>
                </a:cubicBezTo>
                <a:cubicBezTo>
                  <a:pt x="64" y="75"/>
                  <a:pt x="59" y="76"/>
                  <a:pt x="54" y="78"/>
                </a:cubicBezTo>
                <a:close/>
                <a:moveTo>
                  <a:pt x="108" y="59"/>
                </a:moveTo>
                <a:cubicBezTo>
                  <a:pt x="102" y="61"/>
                  <a:pt x="96" y="63"/>
                  <a:pt x="90" y="65"/>
                </a:cubicBezTo>
                <a:cubicBezTo>
                  <a:pt x="84" y="67"/>
                  <a:pt x="77" y="70"/>
                  <a:pt x="71" y="72"/>
                </a:cubicBezTo>
                <a:cubicBezTo>
                  <a:pt x="71" y="72"/>
                  <a:pt x="71" y="72"/>
                  <a:pt x="71" y="72"/>
                </a:cubicBezTo>
                <a:cubicBezTo>
                  <a:pt x="77" y="69"/>
                  <a:pt x="82" y="67"/>
                  <a:pt x="88" y="64"/>
                </a:cubicBezTo>
                <a:cubicBezTo>
                  <a:pt x="93" y="62"/>
                  <a:pt x="99" y="60"/>
                  <a:pt x="105" y="57"/>
                </a:cubicBezTo>
                <a:cubicBezTo>
                  <a:pt x="110" y="55"/>
                  <a:pt x="116" y="54"/>
                  <a:pt x="120" y="50"/>
                </a:cubicBezTo>
                <a:cubicBezTo>
                  <a:pt x="120" y="50"/>
                  <a:pt x="120" y="50"/>
                  <a:pt x="120" y="50"/>
                </a:cubicBezTo>
                <a:cubicBezTo>
                  <a:pt x="120" y="50"/>
                  <a:pt x="120" y="50"/>
                  <a:pt x="120" y="50"/>
                </a:cubicBezTo>
                <a:cubicBezTo>
                  <a:pt x="122" y="51"/>
                  <a:pt x="123" y="52"/>
                  <a:pt x="123" y="53"/>
                </a:cubicBezTo>
                <a:cubicBezTo>
                  <a:pt x="118" y="54"/>
                  <a:pt x="113" y="57"/>
                  <a:pt x="108" y="59"/>
                </a:cubicBezTo>
                <a:close/>
                <a:moveTo>
                  <a:pt x="120" y="48"/>
                </a:moveTo>
                <a:cubicBezTo>
                  <a:pt x="120" y="48"/>
                  <a:pt x="119" y="49"/>
                  <a:pt x="120" y="49"/>
                </a:cubicBezTo>
                <a:cubicBezTo>
                  <a:pt x="120" y="49"/>
                  <a:pt x="120" y="49"/>
                  <a:pt x="119" y="49"/>
                </a:cubicBezTo>
                <a:cubicBezTo>
                  <a:pt x="107" y="54"/>
                  <a:pt x="94" y="58"/>
                  <a:pt x="81" y="63"/>
                </a:cubicBezTo>
                <a:cubicBezTo>
                  <a:pt x="76" y="65"/>
                  <a:pt x="70" y="67"/>
                  <a:pt x="65" y="70"/>
                </a:cubicBezTo>
                <a:cubicBezTo>
                  <a:pt x="62" y="71"/>
                  <a:pt x="59" y="73"/>
                  <a:pt x="56" y="74"/>
                </a:cubicBezTo>
                <a:cubicBezTo>
                  <a:pt x="56" y="74"/>
                  <a:pt x="51" y="75"/>
                  <a:pt x="53" y="74"/>
                </a:cubicBezTo>
                <a:cubicBezTo>
                  <a:pt x="54" y="73"/>
                  <a:pt x="56" y="73"/>
                  <a:pt x="58" y="72"/>
                </a:cubicBezTo>
                <a:cubicBezTo>
                  <a:pt x="71" y="67"/>
                  <a:pt x="84" y="62"/>
                  <a:pt x="96" y="57"/>
                </a:cubicBezTo>
                <a:cubicBezTo>
                  <a:pt x="104" y="54"/>
                  <a:pt x="113" y="52"/>
                  <a:pt x="120" y="48"/>
                </a:cubicBezTo>
                <a:cubicBezTo>
                  <a:pt x="120" y="48"/>
                  <a:pt x="120" y="48"/>
                  <a:pt x="120" y="48"/>
                </a:cubicBezTo>
                <a:close/>
                <a:moveTo>
                  <a:pt x="126" y="43"/>
                </a:moveTo>
                <a:cubicBezTo>
                  <a:pt x="119" y="45"/>
                  <a:pt x="113" y="48"/>
                  <a:pt x="106" y="50"/>
                </a:cubicBezTo>
                <a:cubicBezTo>
                  <a:pt x="100" y="52"/>
                  <a:pt x="94" y="55"/>
                  <a:pt x="87" y="57"/>
                </a:cubicBezTo>
                <a:cubicBezTo>
                  <a:pt x="82" y="60"/>
                  <a:pt x="76" y="62"/>
                  <a:pt x="70" y="64"/>
                </a:cubicBezTo>
                <a:cubicBezTo>
                  <a:pt x="77" y="61"/>
                  <a:pt x="85" y="57"/>
                  <a:pt x="92" y="54"/>
                </a:cubicBezTo>
                <a:cubicBezTo>
                  <a:pt x="99" y="52"/>
                  <a:pt x="105" y="49"/>
                  <a:pt x="111" y="46"/>
                </a:cubicBezTo>
                <a:cubicBezTo>
                  <a:pt x="116" y="44"/>
                  <a:pt x="123" y="43"/>
                  <a:pt x="127" y="39"/>
                </a:cubicBezTo>
                <a:cubicBezTo>
                  <a:pt x="127" y="40"/>
                  <a:pt x="126" y="41"/>
                  <a:pt x="126" y="43"/>
                </a:cubicBezTo>
                <a:close/>
                <a:moveTo>
                  <a:pt x="25" y="88"/>
                </a:moveTo>
                <a:cubicBezTo>
                  <a:pt x="26" y="88"/>
                  <a:pt x="26" y="88"/>
                  <a:pt x="26" y="88"/>
                </a:cubicBezTo>
                <a:cubicBezTo>
                  <a:pt x="26" y="89"/>
                  <a:pt x="25" y="89"/>
                  <a:pt x="25" y="89"/>
                </a:cubicBezTo>
                <a:cubicBezTo>
                  <a:pt x="25" y="89"/>
                  <a:pt x="25" y="89"/>
                  <a:pt x="25" y="88"/>
                </a:cubicBezTo>
                <a:close/>
                <a:moveTo>
                  <a:pt x="30" y="87"/>
                </a:moveTo>
                <a:cubicBezTo>
                  <a:pt x="29" y="87"/>
                  <a:pt x="28" y="87"/>
                  <a:pt x="26" y="88"/>
                </a:cubicBezTo>
                <a:cubicBezTo>
                  <a:pt x="27" y="87"/>
                  <a:pt x="28" y="86"/>
                  <a:pt x="29" y="85"/>
                </a:cubicBezTo>
                <a:cubicBezTo>
                  <a:pt x="32" y="84"/>
                  <a:pt x="35" y="83"/>
                  <a:pt x="38" y="82"/>
                </a:cubicBezTo>
                <a:cubicBezTo>
                  <a:pt x="36" y="84"/>
                  <a:pt x="33" y="85"/>
                  <a:pt x="30" y="87"/>
                </a:cubicBezTo>
                <a:close/>
                <a:moveTo>
                  <a:pt x="76" y="56"/>
                </a:moveTo>
                <a:cubicBezTo>
                  <a:pt x="61" y="62"/>
                  <a:pt x="47" y="70"/>
                  <a:pt x="34" y="78"/>
                </a:cubicBezTo>
                <a:cubicBezTo>
                  <a:pt x="34" y="77"/>
                  <a:pt x="35" y="75"/>
                  <a:pt x="35" y="74"/>
                </a:cubicBezTo>
                <a:cubicBezTo>
                  <a:pt x="51" y="66"/>
                  <a:pt x="67" y="59"/>
                  <a:pt x="83" y="52"/>
                </a:cubicBezTo>
                <a:cubicBezTo>
                  <a:pt x="91" y="49"/>
                  <a:pt x="99" y="46"/>
                  <a:pt x="108" y="43"/>
                </a:cubicBezTo>
                <a:cubicBezTo>
                  <a:pt x="111" y="41"/>
                  <a:pt x="115" y="40"/>
                  <a:pt x="119" y="38"/>
                </a:cubicBezTo>
                <a:cubicBezTo>
                  <a:pt x="119" y="38"/>
                  <a:pt x="119" y="38"/>
                  <a:pt x="120" y="38"/>
                </a:cubicBezTo>
                <a:cubicBezTo>
                  <a:pt x="106" y="45"/>
                  <a:pt x="90" y="49"/>
                  <a:pt x="76" y="56"/>
                </a:cubicBezTo>
                <a:close/>
                <a:moveTo>
                  <a:pt x="36" y="73"/>
                </a:moveTo>
                <a:cubicBezTo>
                  <a:pt x="36" y="73"/>
                  <a:pt x="36" y="73"/>
                  <a:pt x="35" y="73"/>
                </a:cubicBezTo>
                <a:cubicBezTo>
                  <a:pt x="36" y="73"/>
                  <a:pt x="36" y="72"/>
                  <a:pt x="36" y="72"/>
                </a:cubicBezTo>
                <a:cubicBezTo>
                  <a:pt x="36" y="72"/>
                  <a:pt x="36" y="72"/>
                  <a:pt x="36" y="72"/>
                </a:cubicBezTo>
                <a:cubicBezTo>
                  <a:pt x="36" y="72"/>
                  <a:pt x="36" y="72"/>
                  <a:pt x="36" y="72"/>
                </a:cubicBezTo>
                <a:cubicBezTo>
                  <a:pt x="42" y="69"/>
                  <a:pt x="47" y="66"/>
                  <a:pt x="53" y="63"/>
                </a:cubicBezTo>
                <a:cubicBezTo>
                  <a:pt x="57" y="61"/>
                  <a:pt x="61" y="60"/>
                  <a:pt x="65" y="58"/>
                </a:cubicBezTo>
                <a:cubicBezTo>
                  <a:pt x="79" y="52"/>
                  <a:pt x="93" y="46"/>
                  <a:pt x="107" y="39"/>
                </a:cubicBezTo>
                <a:cubicBezTo>
                  <a:pt x="110" y="37"/>
                  <a:pt x="113" y="36"/>
                  <a:pt x="117" y="34"/>
                </a:cubicBezTo>
                <a:cubicBezTo>
                  <a:pt x="117" y="34"/>
                  <a:pt x="117" y="34"/>
                  <a:pt x="117" y="34"/>
                </a:cubicBezTo>
                <a:cubicBezTo>
                  <a:pt x="111" y="37"/>
                  <a:pt x="105" y="40"/>
                  <a:pt x="99" y="43"/>
                </a:cubicBezTo>
                <a:cubicBezTo>
                  <a:pt x="85" y="50"/>
                  <a:pt x="72" y="55"/>
                  <a:pt x="59" y="61"/>
                </a:cubicBezTo>
                <a:cubicBezTo>
                  <a:pt x="51" y="65"/>
                  <a:pt x="44" y="69"/>
                  <a:pt x="36" y="73"/>
                </a:cubicBezTo>
                <a:close/>
                <a:moveTo>
                  <a:pt x="112" y="29"/>
                </a:moveTo>
                <a:cubicBezTo>
                  <a:pt x="112" y="29"/>
                  <a:pt x="112" y="30"/>
                  <a:pt x="112" y="30"/>
                </a:cubicBezTo>
                <a:cubicBezTo>
                  <a:pt x="112" y="30"/>
                  <a:pt x="112" y="31"/>
                  <a:pt x="113" y="31"/>
                </a:cubicBezTo>
                <a:cubicBezTo>
                  <a:pt x="108" y="33"/>
                  <a:pt x="104" y="36"/>
                  <a:pt x="99" y="39"/>
                </a:cubicBezTo>
                <a:cubicBezTo>
                  <a:pt x="91" y="43"/>
                  <a:pt x="84" y="46"/>
                  <a:pt x="76" y="50"/>
                </a:cubicBezTo>
                <a:cubicBezTo>
                  <a:pt x="68" y="54"/>
                  <a:pt x="60" y="57"/>
                  <a:pt x="52" y="61"/>
                </a:cubicBezTo>
                <a:cubicBezTo>
                  <a:pt x="47" y="64"/>
                  <a:pt x="41" y="67"/>
                  <a:pt x="35" y="69"/>
                </a:cubicBezTo>
                <a:cubicBezTo>
                  <a:pt x="35" y="69"/>
                  <a:pt x="34" y="69"/>
                  <a:pt x="34" y="69"/>
                </a:cubicBezTo>
                <a:cubicBezTo>
                  <a:pt x="33" y="70"/>
                  <a:pt x="31" y="70"/>
                  <a:pt x="30" y="71"/>
                </a:cubicBezTo>
                <a:cubicBezTo>
                  <a:pt x="32" y="70"/>
                  <a:pt x="35" y="68"/>
                  <a:pt x="37" y="66"/>
                </a:cubicBezTo>
                <a:cubicBezTo>
                  <a:pt x="41" y="65"/>
                  <a:pt x="45" y="63"/>
                  <a:pt x="48" y="61"/>
                </a:cubicBezTo>
                <a:cubicBezTo>
                  <a:pt x="56" y="57"/>
                  <a:pt x="63" y="53"/>
                  <a:pt x="71" y="49"/>
                </a:cubicBezTo>
                <a:cubicBezTo>
                  <a:pt x="78" y="45"/>
                  <a:pt x="85" y="41"/>
                  <a:pt x="93" y="38"/>
                </a:cubicBezTo>
                <a:cubicBezTo>
                  <a:pt x="99" y="35"/>
                  <a:pt x="107" y="31"/>
                  <a:pt x="113" y="27"/>
                </a:cubicBezTo>
                <a:cubicBezTo>
                  <a:pt x="113" y="28"/>
                  <a:pt x="112" y="28"/>
                  <a:pt x="112" y="29"/>
                </a:cubicBezTo>
                <a:close/>
                <a:moveTo>
                  <a:pt x="40" y="80"/>
                </a:moveTo>
                <a:cubicBezTo>
                  <a:pt x="37" y="82"/>
                  <a:pt x="33" y="83"/>
                  <a:pt x="30" y="84"/>
                </a:cubicBezTo>
                <a:cubicBezTo>
                  <a:pt x="30" y="84"/>
                  <a:pt x="30" y="83"/>
                  <a:pt x="31" y="83"/>
                </a:cubicBezTo>
                <a:cubicBezTo>
                  <a:pt x="33" y="82"/>
                  <a:pt x="35" y="81"/>
                  <a:pt x="37" y="80"/>
                </a:cubicBezTo>
                <a:cubicBezTo>
                  <a:pt x="38" y="79"/>
                  <a:pt x="40" y="78"/>
                  <a:pt x="41" y="78"/>
                </a:cubicBezTo>
                <a:cubicBezTo>
                  <a:pt x="42" y="77"/>
                  <a:pt x="44" y="76"/>
                  <a:pt x="45" y="76"/>
                </a:cubicBezTo>
                <a:cubicBezTo>
                  <a:pt x="44" y="77"/>
                  <a:pt x="42" y="79"/>
                  <a:pt x="40" y="80"/>
                </a:cubicBezTo>
                <a:close/>
                <a:moveTo>
                  <a:pt x="46" y="75"/>
                </a:moveTo>
                <a:cubicBezTo>
                  <a:pt x="46" y="75"/>
                  <a:pt x="46" y="75"/>
                  <a:pt x="46" y="75"/>
                </a:cubicBezTo>
                <a:cubicBezTo>
                  <a:pt x="41" y="76"/>
                  <a:pt x="37" y="80"/>
                  <a:pt x="31" y="82"/>
                </a:cubicBezTo>
                <a:cubicBezTo>
                  <a:pt x="32" y="81"/>
                  <a:pt x="32" y="80"/>
                  <a:pt x="33" y="79"/>
                </a:cubicBezTo>
                <a:cubicBezTo>
                  <a:pt x="38" y="77"/>
                  <a:pt x="43" y="74"/>
                  <a:pt x="49" y="72"/>
                </a:cubicBezTo>
                <a:cubicBezTo>
                  <a:pt x="55" y="69"/>
                  <a:pt x="62" y="65"/>
                  <a:pt x="69" y="62"/>
                </a:cubicBezTo>
                <a:cubicBezTo>
                  <a:pt x="83" y="56"/>
                  <a:pt x="97" y="50"/>
                  <a:pt x="112" y="45"/>
                </a:cubicBezTo>
                <a:cubicBezTo>
                  <a:pt x="115" y="44"/>
                  <a:pt x="118" y="42"/>
                  <a:pt x="121" y="41"/>
                </a:cubicBezTo>
                <a:cubicBezTo>
                  <a:pt x="122" y="41"/>
                  <a:pt x="124" y="40"/>
                  <a:pt x="126" y="39"/>
                </a:cubicBezTo>
                <a:cubicBezTo>
                  <a:pt x="128" y="38"/>
                  <a:pt x="121" y="42"/>
                  <a:pt x="122" y="41"/>
                </a:cubicBezTo>
                <a:cubicBezTo>
                  <a:pt x="115" y="44"/>
                  <a:pt x="108" y="47"/>
                  <a:pt x="101" y="50"/>
                </a:cubicBezTo>
                <a:cubicBezTo>
                  <a:pt x="87" y="56"/>
                  <a:pt x="73" y="61"/>
                  <a:pt x="60" y="68"/>
                </a:cubicBezTo>
                <a:cubicBezTo>
                  <a:pt x="60" y="68"/>
                  <a:pt x="59" y="68"/>
                  <a:pt x="59" y="68"/>
                </a:cubicBezTo>
                <a:cubicBezTo>
                  <a:pt x="56" y="70"/>
                  <a:pt x="53" y="71"/>
                  <a:pt x="50" y="73"/>
                </a:cubicBezTo>
                <a:cubicBezTo>
                  <a:pt x="50" y="72"/>
                  <a:pt x="50" y="72"/>
                  <a:pt x="49" y="72"/>
                </a:cubicBezTo>
                <a:cubicBezTo>
                  <a:pt x="49" y="72"/>
                  <a:pt x="48" y="72"/>
                  <a:pt x="48" y="73"/>
                </a:cubicBezTo>
                <a:cubicBezTo>
                  <a:pt x="47" y="73"/>
                  <a:pt x="47" y="74"/>
                  <a:pt x="46" y="75"/>
                </a:cubicBezTo>
                <a:close/>
                <a:moveTo>
                  <a:pt x="51" y="73"/>
                </a:moveTo>
                <a:cubicBezTo>
                  <a:pt x="53" y="72"/>
                  <a:pt x="56" y="71"/>
                  <a:pt x="58" y="70"/>
                </a:cubicBezTo>
                <a:cubicBezTo>
                  <a:pt x="58" y="70"/>
                  <a:pt x="59" y="69"/>
                  <a:pt x="59" y="69"/>
                </a:cubicBezTo>
                <a:cubicBezTo>
                  <a:pt x="66" y="67"/>
                  <a:pt x="72" y="64"/>
                  <a:pt x="79" y="62"/>
                </a:cubicBezTo>
                <a:cubicBezTo>
                  <a:pt x="86" y="59"/>
                  <a:pt x="93" y="56"/>
                  <a:pt x="100" y="53"/>
                </a:cubicBezTo>
                <a:cubicBezTo>
                  <a:pt x="107" y="51"/>
                  <a:pt x="113" y="48"/>
                  <a:pt x="120" y="45"/>
                </a:cubicBezTo>
                <a:cubicBezTo>
                  <a:pt x="120" y="46"/>
                  <a:pt x="125" y="43"/>
                  <a:pt x="125" y="44"/>
                </a:cubicBezTo>
                <a:cubicBezTo>
                  <a:pt x="125" y="44"/>
                  <a:pt x="125" y="44"/>
                  <a:pt x="125" y="44"/>
                </a:cubicBezTo>
                <a:cubicBezTo>
                  <a:pt x="125" y="44"/>
                  <a:pt x="124" y="44"/>
                  <a:pt x="124" y="44"/>
                </a:cubicBezTo>
                <a:cubicBezTo>
                  <a:pt x="123" y="45"/>
                  <a:pt x="121" y="46"/>
                  <a:pt x="120" y="47"/>
                </a:cubicBezTo>
                <a:cubicBezTo>
                  <a:pt x="117" y="48"/>
                  <a:pt x="114" y="50"/>
                  <a:pt x="110" y="51"/>
                </a:cubicBezTo>
                <a:cubicBezTo>
                  <a:pt x="103" y="53"/>
                  <a:pt x="96" y="56"/>
                  <a:pt x="89" y="59"/>
                </a:cubicBezTo>
                <a:cubicBezTo>
                  <a:pt x="76" y="64"/>
                  <a:pt x="63" y="68"/>
                  <a:pt x="51" y="74"/>
                </a:cubicBezTo>
                <a:cubicBezTo>
                  <a:pt x="51" y="74"/>
                  <a:pt x="51" y="74"/>
                  <a:pt x="51" y="73"/>
                </a:cubicBezTo>
                <a:cubicBezTo>
                  <a:pt x="51" y="73"/>
                  <a:pt x="51" y="73"/>
                  <a:pt x="51" y="73"/>
                </a:cubicBezTo>
                <a:close/>
                <a:moveTo>
                  <a:pt x="55" y="78"/>
                </a:moveTo>
                <a:cubicBezTo>
                  <a:pt x="59" y="77"/>
                  <a:pt x="63" y="75"/>
                  <a:pt x="67" y="74"/>
                </a:cubicBezTo>
                <a:cubicBezTo>
                  <a:pt x="68" y="74"/>
                  <a:pt x="68" y="74"/>
                  <a:pt x="68" y="73"/>
                </a:cubicBezTo>
                <a:cubicBezTo>
                  <a:pt x="65" y="78"/>
                  <a:pt x="59" y="81"/>
                  <a:pt x="55" y="78"/>
                </a:cubicBezTo>
                <a:close/>
                <a:moveTo>
                  <a:pt x="74" y="75"/>
                </a:moveTo>
                <a:cubicBezTo>
                  <a:pt x="83" y="72"/>
                  <a:pt x="91" y="69"/>
                  <a:pt x="100" y="67"/>
                </a:cubicBezTo>
                <a:cubicBezTo>
                  <a:pt x="104" y="65"/>
                  <a:pt x="108" y="64"/>
                  <a:pt x="113" y="62"/>
                </a:cubicBezTo>
                <a:cubicBezTo>
                  <a:pt x="115" y="61"/>
                  <a:pt x="117" y="60"/>
                  <a:pt x="120" y="60"/>
                </a:cubicBezTo>
                <a:cubicBezTo>
                  <a:pt x="120" y="59"/>
                  <a:pt x="125" y="57"/>
                  <a:pt x="122" y="59"/>
                </a:cubicBezTo>
                <a:cubicBezTo>
                  <a:pt x="112" y="64"/>
                  <a:pt x="102" y="67"/>
                  <a:pt x="92" y="71"/>
                </a:cubicBezTo>
                <a:cubicBezTo>
                  <a:pt x="92" y="71"/>
                  <a:pt x="92" y="72"/>
                  <a:pt x="91" y="72"/>
                </a:cubicBezTo>
                <a:cubicBezTo>
                  <a:pt x="87" y="74"/>
                  <a:pt x="82" y="76"/>
                  <a:pt x="78" y="78"/>
                </a:cubicBezTo>
                <a:cubicBezTo>
                  <a:pt x="76" y="78"/>
                  <a:pt x="75" y="76"/>
                  <a:pt x="74" y="75"/>
                </a:cubicBezTo>
                <a:close/>
                <a:moveTo>
                  <a:pt x="110" y="69"/>
                </a:moveTo>
                <a:cubicBezTo>
                  <a:pt x="110" y="69"/>
                  <a:pt x="109" y="69"/>
                  <a:pt x="109" y="68"/>
                </a:cubicBezTo>
                <a:cubicBezTo>
                  <a:pt x="109" y="68"/>
                  <a:pt x="109" y="68"/>
                  <a:pt x="109" y="68"/>
                </a:cubicBezTo>
                <a:cubicBezTo>
                  <a:pt x="112" y="67"/>
                  <a:pt x="115" y="66"/>
                  <a:pt x="118" y="65"/>
                </a:cubicBezTo>
                <a:cubicBezTo>
                  <a:pt x="119" y="64"/>
                  <a:pt x="120" y="64"/>
                  <a:pt x="121" y="63"/>
                </a:cubicBezTo>
                <a:cubicBezTo>
                  <a:pt x="124" y="62"/>
                  <a:pt x="121" y="64"/>
                  <a:pt x="120" y="65"/>
                </a:cubicBezTo>
                <a:cubicBezTo>
                  <a:pt x="117" y="67"/>
                  <a:pt x="113" y="66"/>
                  <a:pt x="110" y="69"/>
                </a:cubicBezTo>
                <a:close/>
                <a:moveTo>
                  <a:pt x="123" y="62"/>
                </a:moveTo>
                <a:cubicBezTo>
                  <a:pt x="121" y="62"/>
                  <a:pt x="119" y="64"/>
                  <a:pt x="117" y="64"/>
                </a:cubicBezTo>
                <a:cubicBezTo>
                  <a:pt x="114" y="65"/>
                  <a:pt x="111" y="66"/>
                  <a:pt x="109" y="68"/>
                </a:cubicBezTo>
                <a:cubicBezTo>
                  <a:pt x="109" y="68"/>
                  <a:pt x="109" y="68"/>
                  <a:pt x="109" y="68"/>
                </a:cubicBezTo>
                <a:cubicBezTo>
                  <a:pt x="108" y="68"/>
                  <a:pt x="108" y="68"/>
                  <a:pt x="108" y="68"/>
                </a:cubicBezTo>
                <a:cubicBezTo>
                  <a:pt x="108" y="67"/>
                  <a:pt x="107" y="67"/>
                  <a:pt x="107" y="67"/>
                </a:cubicBezTo>
                <a:cubicBezTo>
                  <a:pt x="106" y="67"/>
                  <a:pt x="106" y="67"/>
                  <a:pt x="105" y="68"/>
                </a:cubicBezTo>
                <a:cubicBezTo>
                  <a:pt x="105" y="68"/>
                  <a:pt x="105" y="68"/>
                  <a:pt x="104" y="68"/>
                </a:cubicBezTo>
                <a:cubicBezTo>
                  <a:pt x="106" y="67"/>
                  <a:pt x="107" y="67"/>
                  <a:pt x="109" y="66"/>
                </a:cubicBezTo>
                <a:cubicBezTo>
                  <a:pt x="112" y="65"/>
                  <a:pt x="116" y="63"/>
                  <a:pt x="119" y="61"/>
                </a:cubicBezTo>
                <a:cubicBezTo>
                  <a:pt x="121" y="60"/>
                  <a:pt x="123" y="60"/>
                  <a:pt x="124" y="58"/>
                </a:cubicBezTo>
                <a:cubicBezTo>
                  <a:pt x="124" y="60"/>
                  <a:pt x="124" y="61"/>
                  <a:pt x="123" y="62"/>
                </a:cubicBezTo>
                <a:cubicBezTo>
                  <a:pt x="123" y="62"/>
                  <a:pt x="123" y="62"/>
                  <a:pt x="123" y="62"/>
                </a:cubicBezTo>
                <a:close/>
                <a:moveTo>
                  <a:pt x="97" y="74"/>
                </a:moveTo>
                <a:cubicBezTo>
                  <a:pt x="96" y="73"/>
                  <a:pt x="95" y="73"/>
                  <a:pt x="95" y="72"/>
                </a:cubicBezTo>
                <a:cubicBezTo>
                  <a:pt x="95" y="72"/>
                  <a:pt x="96" y="72"/>
                  <a:pt x="97" y="71"/>
                </a:cubicBezTo>
                <a:cubicBezTo>
                  <a:pt x="99" y="71"/>
                  <a:pt x="101" y="70"/>
                  <a:pt x="103" y="69"/>
                </a:cubicBezTo>
                <a:cubicBezTo>
                  <a:pt x="104" y="68"/>
                  <a:pt x="105" y="69"/>
                  <a:pt x="103" y="70"/>
                </a:cubicBezTo>
                <a:cubicBezTo>
                  <a:pt x="101" y="71"/>
                  <a:pt x="99" y="72"/>
                  <a:pt x="97" y="73"/>
                </a:cubicBezTo>
                <a:cubicBezTo>
                  <a:pt x="97" y="73"/>
                  <a:pt x="97" y="74"/>
                  <a:pt x="97" y="74"/>
                </a:cubicBezTo>
                <a:close/>
                <a:moveTo>
                  <a:pt x="100" y="72"/>
                </a:moveTo>
                <a:cubicBezTo>
                  <a:pt x="102" y="71"/>
                  <a:pt x="104" y="71"/>
                  <a:pt x="105" y="70"/>
                </a:cubicBezTo>
                <a:cubicBezTo>
                  <a:pt x="105" y="70"/>
                  <a:pt x="105" y="71"/>
                  <a:pt x="105" y="71"/>
                </a:cubicBezTo>
                <a:cubicBezTo>
                  <a:pt x="104" y="72"/>
                  <a:pt x="103" y="72"/>
                  <a:pt x="101" y="72"/>
                </a:cubicBezTo>
                <a:cubicBezTo>
                  <a:pt x="100" y="73"/>
                  <a:pt x="97" y="74"/>
                  <a:pt x="100" y="72"/>
                </a:cubicBezTo>
                <a:close/>
                <a:moveTo>
                  <a:pt x="82" y="80"/>
                </a:moveTo>
                <a:cubicBezTo>
                  <a:pt x="81" y="80"/>
                  <a:pt x="80" y="80"/>
                  <a:pt x="79" y="79"/>
                </a:cubicBezTo>
                <a:cubicBezTo>
                  <a:pt x="82" y="77"/>
                  <a:pt x="86" y="76"/>
                  <a:pt x="90" y="74"/>
                </a:cubicBezTo>
                <a:cubicBezTo>
                  <a:pt x="88" y="77"/>
                  <a:pt x="85" y="79"/>
                  <a:pt x="82" y="80"/>
                </a:cubicBezTo>
                <a:close/>
                <a:moveTo>
                  <a:pt x="98" y="74"/>
                </a:moveTo>
                <a:cubicBezTo>
                  <a:pt x="100" y="73"/>
                  <a:pt x="103" y="73"/>
                  <a:pt x="105" y="72"/>
                </a:cubicBezTo>
                <a:cubicBezTo>
                  <a:pt x="104" y="74"/>
                  <a:pt x="101" y="74"/>
                  <a:pt x="98" y="74"/>
                </a:cubicBezTo>
                <a:close/>
                <a:moveTo>
                  <a:pt x="113" y="70"/>
                </a:moveTo>
                <a:cubicBezTo>
                  <a:pt x="114" y="69"/>
                  <a:pt x="116" y="69"/>
                  <a:pt x="117" y="69"/>
                </a:cubicBezTo>
                <a:cubicBezTo>
                  <a:pt x="116" y="69"/>
                  <a:pt x="114" y="70"/>
                  <a:pt x="113" y="70"/>
                </a:cubicBezTo>
                <a:close/>
                <a:moveTo>
                  <a:pt x="119" y="68"/>
                </a:moveTo>
                <a:cubicBezTo>
                  <a:pt x="119" y="68"/>
                  <a:pt x="119" y="68"/>
                  <a:pt x="119" y="68"/>
                </a:cubicBezTo>
                <a:cubicBezTo>
                  <a:pt x="116" y="68"/>
                  <a:pt x="114" y="69"/>
                  <a:pt x="111" y="69"/>
                </a:cubicBezTo>
                <a:cubicBezTo>
                  <a:pt x="114" y="67"/>
                  <a:pt x="119" y="67"/>
                  <a:pt x="122" y="64"/>
                </a:cubicBezTo>
                <a:cubicBezTo>
                  <a:pt x="121" y="65"/>
                  <a:pt x="120" y="67"/>
                  <a:pt x="119" y="68"/>
                </a:cubicBezTo>
                <a:close/>
                <a:moveTo>
                  <a:pt x="124" y="57"/>
                </a:moveTo>
                <a:cubicBezTo>
                  <a:pt x="115" y="60"/>
                  <a:pt x="106" y="64"/>
                  <a:pt x="96" y="67"/>
                </a:cubicBezTo>
                <a:cubicBezTo>
                  <a:pt x="93" y="68"/>
                  <a:pt x="89" y="69"/>
                  <a:pt x="86" y="71"/>
                </a:cubicBezTo>
                <a:cubicBezTo>
                  <a:pt x="92" y="68"/>
                  <a:pt x="97" y="65"/>
                  <a:pt x="103" y="63"/>
                </a:cubicBezTo>
                <a:cubicBezTo>
                  <a:pt x="110" y="60"/>
                  <a:pt x="118" y="58"/>
                  <a:pt x="124" y="54"/>
                </a:cubicBezTo>
                <a:cubicBezTo>
                  <a:pt x="124" y="55"/>
                  <a:pt x="124" y="56"/>
                  <a:pt x="124" y="57"/>
                </a:cubicBezTo>
                <a:close/>
                <a:moveTo>
                  <a:pt x="126" y="35"/>
                </a:moveTo>
                <a:cubicBezTo>
                  <a:pt x="110" y="42"/>
                  <a:pt x="94" y="47"/>
                  <a:pt x="78" y="54"/>
                </a:cubicBezTo>
                <a:cubicBezTo>
                  <a:pt x="73" y="56"/>
                  <a:pt x="67" y="59"/>
                  <a:pt x="62" y="61"/>
                </a:cubicBezTo>
                <a:cubicBezTo>
                  <a:pt x="68" y="58"/>
                  <a:pt x="74" y="55"/>
                  <a:pt x="80" y="52"/>
                </a:cubicBezTo>
                <a:cubicBezTo>
                  <a:pt x="95" y="46"/>
                  <a:pt x="109" y="40"/>
                  <a:pt x="122" y="31"/>
                </a:cubicBezTo>
                <a:cubicBezTo>
                  <a:pt x="123" y="32"/>
                  <a:pt x="125" y="33"/>
                  <a:pt x="126" y="35"/>
                </a:cubicBezTo>
                <a:close/>
                <a:moveTo>
                  <a:pt x="121" y="31"/>
                </a:moveTo>
                <a:cubicBezTo>
                  <a:pt x="114" y="34"/>
                  <a:pt x="108" y="38"/>
                  <a:pt x="101" y="41"/>
                </a:cubicBezTo>
                <a:cubicBezTo>
                  <a:pt x="94" y="44"/>
                  <a:pt x="86" y="48"/>
                  <a:pt x="78" y="51"/>
                </a:cubicBezTo>
                <a:cubicBezTo>
                  <a:pt x="76" y="52"/>
                  <a:pt x="74" y="53"/>
                  <a:pt x="73" y="54"/>
                </a:cubicBezTo>
                <a:cubicBezTo>
                  <a:pt x="74" y="53"/>
                  <a:pt x="75" y="53"/>
                  <a:pt x="76" y="52"/>
                </a:cubicBezTo>
                <a:cubicBezTo>
                  <a:pt x="83" y="49"/>
                  <a:pt x="90" y="46"/>
                  <a:pt x="97" y="43"/>
                </a:cubicBezTo>
                <a:cubicBezTo>
                  <a:pt x="104" y="39"/>
                  <a:pt x="110" y="34"/>
                  <a:pt x="116" y="30"/>
                </a:cubicBezTo>
                <a:cubicBezTo>
                  <a:pt x="118" y="30"/>
                  <a:pt x="120" y="30"/>
                  <a:pt x="121" y="31"/>
                </a:cubicBezTo>
                <a:close/>
                <a:moveTo>
                  <a:pt x="113" y="26"/>
                </a:moveTo>
                <a:cubicBezTo>
                  <a:pt x="113" y="26"/>
                  <a:pt x="113" y="26"/>
                  <a:pt x="113" y="26"/>
                </a:cubicBezTo>
                <a:cubicBezTo>
                  <a:pt x="105" y="29"/>
                  <a:pt x="97" y="33"/>
                  <a:pt x="89" y="36"/>
                </a:cubicBezTo>
                <a:cubicBezTo>
                  <a:pt x="81" y="40"/>
                  <a:pt x="73" y="43"/>
                  <a:pt x="65" y="47"/>
                </a:cubicBezTo>
                <a:cubicBezTo>
                  <a:pt x="56" y="51"/>
                  <a:pt x="47" y="56"/>
                  <a:pt x="39" y="61"/>
                </a:cubicBezTo>
                <a:cubicBezTo>
                  <a:pt x="32" y="64"/>
                  <a:pt x="24" y="66"/>
                  <a:pt x="18" y="71"/>
                </a:cubicBezTo>
                <a:cubicBezTo>
                  <a:pt x="17" y="71"/>
                  <a:pt x="17" y="71"/>
                  <a:pt x="16" y="70"/>
                </a:cubicBezTo>
                <a:cubicBezTo>
                  <a:pt x="31" y="60"/>
                  <a:pt x="47" y="52"/>
                  <a:pt x="63" y="44"/>
                </a:cubicBezTo>
                <a:cubicBezTo>
                  <a:pt x="72" y="40"/>
                  <a:pt x="82" y="35"/>
                  <a:pt x="91" y="31"/>
                </a:cubicBezTo>
                <a:cubicBezTo>
                  <a:pt x="98" y="28"/>
                  <a:pt x="107" y="24"/>
                  <a:pt x="113" y="19"/>
                </a:cubicBezTo>
                <a:cubicBezTo>
                  <a:pt x="114" y="21"/>
                  <a:pt x="114" y="24"/>
                  <a:pt x="113" y="26"/>
                </a:cubicBezTo>
                <a:close/>
                <a:moveTo>
                  <a:pt x="112" y="18"/>
                </a:moveTo>
                <a:cubicBezTo>
                  <a:pt x="110" y="19"/>
                  <a:pt x="109" y="20"/>
                  <a:pt x="107" y="22"/>
                </a:cubicBezTo>
                <a:cubicBezTo>
                  <a:pt x="104" y="23"/>
                  <a:pt x="101" y="25"/>
                  <a:pt x="98" y="26"/>
                </a:cubicBezTo>
                <a:cubicBezTo>
                  <a:pt x="91" y="29"/>
                  <a:pt x="85" y="32"/>
                  <a:pt x="78" y="35"/>
                </a:cubicBezTo>
                <a:cubicBezTo>
                  <a:pt x="65" y="41"/>
                  <a:pt x="52" y="48"/>
                  <a:pt x="38" y="54"/>
                </a:cubicBezTo>
                <a:cubicBezTo>
                  <a:pt x="33" y="57"/>
                  <a:pt x="27" y="60"/>
                  <a:pt x="21" y="62"/>
                </a:cubicBezTo>
                <a:cubicBezTo>
                  <a:pt x="33" y="55"/>
                  <a:pt x="45" y="49"/>
                  <a:pt x="57" y="43"/>
                </a:cubicBezTo>
                <a:cubicBezTo>
                  <a:pt x="70" y="36"/>
                  <a:pt x="84" y="29"/>
                  <a:pt x="96" y="22"/>
                </a:cubicBezTo>
                <a:cubicBezTo>
                  <a:pt x="99" y="21"/>
                  <a:pt x="101" y="20"/>
                  <a:pt x="103" y="18"/>
                </a:cubicBezTo>
                <a:cubicBezTo>
                  <a:pt x="104" y="18"/>
                  <a:pt x="104" y="17"/>
                  <a:pt x="105" y="16"/>
                </a:cubicBezTo>
                <a:cubicBezTo>
                  <a:pt x="106" y="16"/>
                  <a:pt x="106" y="16"/>
                  <a:pt x="107" y="15"/>
                </a:cubicBezTo>
                <a:cubicBezTo>
                  <a:pt x="107" y="15"/>
                  <a:pt x="108" y="14"/>
                  <a:pt x="109" y="14"/>
                </a:cubicBezTo>
                <a:cubicBezTo>
                  <a:pt x="110" y="14"/>
                  <a:pt x="110" y="15"/>
                  <a:pt x="111" y="16"/>
                </a:cubicBezTo>
                <a:cubicBezTo>
                  <a:pt x="111" y="16"/>
                  <a:pt x="112" y="17"/>
                  <a:pt x="112" y="18"/>
                </a:cubicBezTo>
                <a:close/>
                <a:moveTo>
                  <a:pt x="108" y="14"/>
                </a:moveTo>
                <a:cubicBezTo>
                  <a:pt x="108" y="14"/>
                  <a:pt x="108" y="14"/>
                  <a:pt x="107" y="14"/>
                </a:cubicBezTo>
                <a:cubicBezTo>
                  <a:pt x="107" y="14"/>
                  <a:pt x="107" y="14"/>
                  <a:pt x="107" y="14"/>
                </a:cubicBezTo>
                <a:cubicBezTo>
                  <a:pt x="106" y="15"/>
                  <a:pt x="104" y="16"/>
                  <a:pt x="103" y="17"/>
                </a:cubicBezTo>
                <a:cubicBezTo>
                  <a:pt x="97" y="20"/>
                  <a:pt x="91" y="24"/>
                  <a:pt x="85" y="27"/>
                </a:cubicBezTo>
                <a:cubicBezTo>
                  <a:pt x="72" y="33"/>
                  <a:pt x="59" y="38"/>
                  <a:pt x="47" y="45"/>
                </a:cubicBezTo>
                <a:cubicBezTo>
                  <a:pt x="40" y="49"/>
                  <a:pt x="34" y="52"/>
                  <a:pt x="28" y="56"/>
                </a:cubicBezTo>
                <a:cubicBezTo>
                  <a:pt x="25" y="57"/>
                  <a:pt x="23" y="58"/>
                  <a:pt x="21" y="59"/>
                </a:cubicBezTo>
                <a:cubicBezTo>
                  <a:pt x="42" y="44"/>
                  <a:pt x="65" y="34"/>
                  <a:pt x="88" y="20"/>
                </a:cubicBezTo>
                <a:cubicBezTo>
                  <a:pt x="89" y="20"/>
                  <a:pt x="91" y="19"/>
                  <a:pt x="92" y="18"/>
                </a:cubicBezTo>
                <a:cubicBezTo>
                  <a:pt x="93" y="17"/>
                  <a:pt x="93" y="17"/>
                  <a:pt x="93" y="17"/>
                </a:cubicBezTo>
                <a:cubicBezTo>
                  <a:pt x="93" y="17"/>
                  <a:pt x="93" y="17"/>
                  <a:pt x="93" y="17"/>
                </a:cubicBezTo>
                <a:cubicBezTo>
                  <a:pt x="94" y="17"/>
                  <a:pt x="95" y="17"/>
                  <a:pt x="95" y="17"/>
                </a:cubicBezTo>
                <a:cubicBezTo>
                  <a:pt x="99" y="14"/>
                  <a:pt x="104" y="12"/>
                  <a:pt x="108" y="14"/>
                </a:cubicBezTo>
                <a:close/>
                <a:moveTo>
                  <a:pt x="84" y="6"/>
                </a:moveTo>
                <a:cubicBezTo>
                  <a:pt x="80" y="7"/>
                  <a:pt x="76" y="10"/>
                  <a:pt x="72" y="12"/>
                </a:cubicBezTo>
                <a:cubicBezTo>
                  <a:pt x="75" y="8"/>
                  <a:pt x="80" y="6"/>
                  <a:pt x="84" y="6"/>
                </a:cubicBezTo>
                <a:close/>
                <a:moveTo>
                  <a:pt x="70" y="14"/>
                </a:moveTo>
                <a:cubicBezTo>
                  <a:pt x="65" y="18"/>
                  <a:pt x="59" y="21"/>
                  <a:pt x="53" y="25"/>
                </a:cubicBezTo>
                <a:cubicBezTo>
                  <a:pt x="41" y="32"/>
                  <a:pt x="28" y="38"/>
                  <a:pt x="15" y="45"/>
                </a:cubicBezTo>
                <a:cubicBezTo>
                  <a:pt x="12" y="47"/>
                  <a:pt x="10" y="49"/>
                  <a:pt x="7" y="50"/>
                </a:cubicBezTo>
                <a:cubicBezTo>
                  <a:pt x="10" y="49"/>
                  <a:pt x="13" y="46"/>
                  <a:pt x="15" y="44"/>
                </a:cubicBezTo>
                <a:cubicBezTo>
                  <a:pt x="21" y="40"/>
                  <a:pt x="26" y="36"/>
                  <a:pt x="33" y="33"/>
                </a:cubicBezTo>
                <a:cubicBezTo>
                  <a:pt x="39" y="30"/>
                  <a:pt x="46" y="26"/>
                  <a:pt x="52" y="22"/>
                </a:cubicBezTo>
                <a:cubicBezTo>
                  <a:pt x="57" y="20"/>
                  <a:pt x="61" y="16"/>
                  <a:pt x="66" y="13"/>
                </a:cubicBezTo>
                <a:cubicBezTo>
                  <a:pt x="67" y="13"/>
                  <a:pt x="67" y="13"/>
                  <a:pt x="67" y="12"/>
                </a:cubicBezTo>
                <a:cubicBezTo>
                  <a:pt x="68" y="12"/>
                  <a:pt x="68" y="12"/>
                  <a:pt x="68" y="12"/>
                </a:cubicBezTo>
                <a:cubicBezTo>
                  <a:pt x="69" y="12"/>
                  <a:pt x="69" y="13"/>
                  <a:pt x="69" y="13"/>
                </a:cubicBezTo>
                <a:cubicBezTo>
                  <a:pt x="69" y="14"/>
                  <a:pt x="70" y="14"/>
                  <a:pt x="70" y="14"/>
                </a:cubicBezTo>
                <a:close/>
                <a:moveTo>
                  <a:pt x="57" y="5"/>
                </a:moveTo>
                <a:cubicBezTo>
                  <a:pt x="59" y="5"/>
                  <a:pt x="60" y="4"/>
                  <a:pt x="61" y="5"/>
                </a:cubicBezTo>
                <a:cubicBezTo>
                  <a:pt x="58" y="6"/>
                  <a:pt x="56" y="7"/>
                  <a:pt x="54" y="9"/>
                </a:cubicBezTo>
                <a:cubicBezTo>
                  <a:pt x="53" y="9"/>
                  <a:pt x="53" y="10"/>
                  <a:pt x="52" y="10"/>
                </a:cubicBezTo>
                <a:cubicBezTo>
                  <a:pt x="54" y="8"/>
                  <a:pt x="55" y="6"/>
                  <a:pt x="57" y="5"/>
                </a:cubicBezTo>
                <a:close/>
                <a:moveTo>
                  <a:pt x="46" y="14"/>
                </a:moveTo>
                <a:cubicBezTo>
                  <a:pt x="45" y="14"/>
                  <a:pt x="45" y="15"/>
                  <a:pt x="44" y="15"/>
                </a:cubicBezTo>
                <a:cubicBezTo>
                  <a:pt x="39" y="18"/>
                  <a:pt x="33" y="19"/>
                  <a:pt x="28" y="22"/>
                </a:cubicBezTo>
                <a:cubicBezTo>
                  <a:pt x="28" y="22"/>
                  <a:pt x="28" y="22"/>
                  <a:pt x="28" y="22"/>
                </a:cubicBezTo>
                <a:cubicBezTo>
                  <a:pt x="32" y="19"/>
                  <a:pt x="38" y="15"/>
                  <a:pt x="42" y="11"/>
                </a:cubicBezTo>
                <a:cubicBezTo>
                  <a:pt x="42" y="11"/>
                  <a:pt x="42" y="11"/>
                  <a:pt x="42" y="11"/>
                </a:cubicBezTo>
                <a:cubicBezTo>
                  <a:pt x="37" y="12"/>
                  <a:pt x="33" y="14"/>
                  <a:pt x="29" y="17"/>
                </a:cubicBezTo>
                <a:cubicBezTo>
                  <a:pt x="29" y="17"/>
                  <a:pt x="29" y="17"/>
                  <a:pt x="29" y="17"/>
                </a:cubicBezTo>
                <a:cubicBezTo>
                  <a:pt x="29" y="17"/>
                  <a:pt x="29" y="16"/>
                  <a:pt x="29" y="16"/>
                </a:cubicBezTo>
                <a:cubicBezTo>
                  <a:pt x="30" y="15"/>
                  <a:pt x="31" y="14"/>
                  <a:pt x="32" y="14"/>
                </a:cubicBezTo>
                <a:cubicBezTo>
                  <a:pt x="34" y="12"/>
                  <a:pt x="37" y="11"/>
                  <a:pt x="39" y="9"/>
                </a:cubicBezTo>
                <a:cubicBezTo>
                  <a:pt x="42" y="9"/>
                  <a:pt x="44" y="11"/>
                  <a:pt x="46" y="14"/>
                </a:cubicBezTo>
                <a:close/>
                <a:moveTo>
                  <a:pt x="34" y="10"/>
                </a:moveTo>
                <a:cubicBezTo>
                  <a:pt x="35" y="10"/>
                  <a:pt x="36" y="9"/>
                  <a:pt x="38" y="9"/>
                </a:cubicBezTo>
                <a:cubicBezTo>
                  <a:pt x="35" y="10"/>
                  <a:pt x="33" y="12"/>
                  <a:pt x="30" y="14"/>
                </a:cubicBezTo>
                <a:cubicBezTo>
                  <a:pt x="31" y="13"/>
                  <a:pt x="32" y="11"/>
                  <a:pt x="34" y="10"/>
                </a:cubicBezTo>
                <a:close/>
                <a:moveTo>
                  <a:pt x="23" y="24"/>
                </a:moveTo>
                <a:cubicBezTo>
                  <a:pt x="20" y="25"/>
                  <a:pt x="17" y="27"/>
                  <a:pt x="14" y="29"/>
                </a:cubicBezTo>
                <a:cubicBezTo>
                  <a:pt x="10" y="31"/>
                  <a:pt x="15" y="26"/>
                  <a:pt x="16" y="26"/>
                </a:cubicBezTo>
                <a:cubicBezTo>
                  <a:pt x="18" y="24"/>
                  <a:pt x="19" y="23"/>
                  <a:pt x="21" y="21"/>
                </a:cubicBezTo>
                <a:cubicBezTo>
                  <a:pt x="21" y="22"/>
                  <a:pt x="22" y="23"/>
                  <a:pt x="23" y="24"/>
                </a:cubicBezTo>
                <a:close/>
                <a:moveTo>
                  <a:pt x="13" y="18"/>
                </a:moveTo>
                <a:cubicBezTo>
                  <a:pt x="11" y="19"/>
                  <a:pt x="9" y="21"/>
                  <a:pt x="7" y="22"/>
                </a:cubicBezTo>
                <a:cubicBezTo>
                  <a:pt x="7" y="22"/>
                  <a:pt x="7" y="22"/>
                  <a:pt x="7" y="21"/>
                </a:cubicBezTo>
                <a:cubicBezTo>
                  <a:pt x="9" y="19"/>
                  <a:pt x="11" y="18"/>
                  <a:pt x="1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90"/>
          <p:cNvSpPr>
            <a:spLocks noEditPoints="1"/>
          </p:cNvSpPr>
          <p:nvPr/>
        </p:nvSpPr>
        <p:spPr bwMode="auto">
          <a:xfrm>
            <a:off x="3843338" y="928688"/>
            <a:ext cx="1006475" cy="1254125"/>
          </a:xfrm>
          <a:custGeom>
            <a:avLst/>
            <a:gdLst>
              <a:gd name="T0" fmla="*/ 196 w 268"/>
              <a:gd name="T1" fmla="*/ 288 h 334"/>
              <a:gd name="T2" fmla="*/ 192 w 268"/>
              <a:gd name="T3" fmla="*/ 88 h 334"/>
              <a:gd name="T4" fmla="*/ 172 w 268"/>
              <a:gd name="T5" fmla="*/ 88 h 334"/>
              <a:gd name="T6" fmla="*/ 201 w 268"/>
              <a:gd name="T7" fmla="*/ 244 h 334"/>
              <a:gd name="T8" fmla="*/ 263 w 268"/>
              <a:gd name="T9" fmla="*/ 254 h 334"/>
              <a:gd name="T10" fmla="*/ 211 w 268"/>
              <a:gd name="T11" fmla="*/ 300 h 334"/>
              <a:gd name="T12" fmla="*/ 246 w 268"/>
              <a:gd name="T13" fmla="*/ 271 h 334"/>
              <a:gd name="T14" fmla="*/ 245 w 268"/>
              <a:gd name="T15" fmla="*/ 215 h 334"/>
              <a:gd name="T16" fmla="*/ 204 w 268"/>
              <a:gd name="T17" fmla="*/ 199 h 334"/>
              <a:gd name="T18" fmla="*/ 210 w 268"/>
              <a:gd name="T19" fmla="*/ 221 h 334"/>
              <a:gd name="T20" fmla="*/ 206 w 268"/>
              <a:gd name="T21" fmla="*/ 167 h 334"/>
              <a:gd name="T22" fmla="*/ 238 w 268"/>
              <a:gd name="T23" fmla="*/ 165 h 334"/>
              <a:gd name="T24" fmla="*/ 219 w 268"/>
              <a:gd name="T25" fmla="*/ 176 h 334"/>
              <a:gd name="T26" fmla="*/ 203 w 268"/>
              <a:gd name="T27" fmla="*/ 212 h 334"/>
              <a:gd name="T28" fmla="*/ 216 w 268"/>
              <a:gd name="T29" fmla="*/ 266 h 334"/>
              <a:gd name="T30" fmla="*/ 231 w 268"/>
              <a:gd name="T31" fmla="*/ 237 h 334"/>
              <a:gd name="T32" fmla="*/ 207 w 268"/>
              <a:gd name="T33" fmla="*/ 158 h 334"/>
              <a:gd name="T34" fmla="*/ 159 w 268"/>
              <a:gd name="T35" fmla="*/ 313 h 334"/>
              <a:gd name="T36" fmla="*/ 133 w 268"/>
              <a:gd name="T37" fmla="*/ 306 h 334"/>
              <a:gd name="T38" fmla="*/ 166 w 268"/>
              <a:gd name="T39" fmla="*/ 259 h 334"/>
              <a:gd name="T40" fmla="*/ 156 w 268"/>
              <a:gd name="T41" fmla="*/ 224 h 334"/>
              <a:gd name="T42" fmla="*/ 98 w 268"/>
              <a:gd name="T43" fmla="*/ 284 h 334"/>
              <a:gd name="T44" fmla="*/ 109 w 268"/>
              <a:gd name="T45" fmla="*/ 265 h 334"/>
              <a:gd name="T46" fmla="*/ 169 w 268"/>
              <a:gd name="T47" fmla="*/ 240 h 334"/>
              <a:gd name="T48" fmla="*/ 174 w 268"/>
              <a:gd name="T49" fmla="*/ 201 h 334"/>
              <a:gd name="T50" fmla="*/ 130 w 268"/>
              <a:gd name="T51" fmla="*/ 215 h 334"/>
              <a:gd name="T52" fmla="*/ 129 w 268"/>
              <a:gd name="T53" fmla="*/ 194 h 334"/>
              <a:gd name="T54" fmla="*/ 138 w 268"/>
              <a:gd name="T55" fmla="*/ 178 h 334"/>
              <a:gd name="T56" fmla="*/ 126 w 268"/>
              <a:gd name="T57" fmla="*/ 191 h 334"/>
              <a:gd name="T58" fmla="*/ 118 w 268"/>
              <a:gd name="T59" fmla="*/ 184 h 334"/>
              <a:gd name="T60" fmla="*/ 176 w 268"/>
              <a:gd name="T61" fmla="*/ 167 h 334"/>
              <a:gd name="T62" fmla="*/ 160 w 268"/>
              <a:gd name="T63" fmla="*/ 174 h 334"/>
              <a:gd name="T64" fmla="*/ 97 w 268"/>
              <a:gd name="T65" fmla="*/ 201 h 334"/>
              <a:gd name="T66" fmla="*/ 170 w 268"/>
              <a:gd name="T67" fmla="*/ 256 h 334"/>
              <a:gd name="T68" fmla="*/ 134 w 268"/>
              <a:gd name="T69" fmla="*/ 304 h 334"/>
              <a:gd name="T70" fmla="*/ 163 w 268"/>
              <a:gd name="T71" fmla="*/ 304 h 334"/>
              <a:gd name="T72" fmla="*/ 193 w 268"/>
              <a:gd name="T73" fmla="*/ 312 h 334"/>
              <a:gd name="T74" fmla="*/ 258 w 268"/>
              <a:gd name="T75" fmla="*/ 275 h 334"/>
              <a:gd name="T76" fmla="*/ 207 w 268"/>
              <a:gd name="T77" fmla="*/ 260 h 334"/>
              <a:gd name="T78" fmla="*/ 106 w 268"/>
              <a:gd name="T79" fmla="*/ 133 h 334"/>
              <a:gd name="T80" fmla="*/ 30 w 268"/>
              <a:gd name="T81" fmla="*/ 256 h 334"/>
              <a:gd name="T82" fmla="*/ 48 w 268"/>
              <a:gd name="T83" fmla="*/ 76 h 334"/>
              <a:gd name="T84" fmla="*/ 121 w 268"/>
              <a:gd name="T85" fmla="*/ 15 h 334"/>
              <a:gd name="T86" fmla="*/ 99 w 268"/>
              <a:gd name="T87" fmla="*/ 46 h 334"/>
              <a:gd name="T88" fmla="*/ 139 w 268"/>
              <a:gd name="T89" fmla="*/ 36 h 334"/>
              <a:gd name="T90" fmla="*/ 38 w 268"/>
              <a:gd name="T91" fmla="*/ 168 h 334"/>
              <a:gd name="T92" fmla="*/ 14 w 268"/>
              <a:gd name="T93" fmla="*/ 153 h 334"/>
              <a:gd name="T94" fmla="*/ 41 w 268"/>
              <a:gd name="T95" fmla="*/ 123 h 334"/>
              <a:gd name="T96" fmla="*/ 34 w 268"/>
              <a:gd name="T97" fmla="*/ 154 h 334"/>
              <a:gd name="T98" fmla="*/ 37 w 268"/>
              <a:gd name="T99" fmla="*/ 105 h 334"/>
              <a:gd name="T100" fmla="*/ 35 w 268"/>
              <a:gd name="T101" fmla="*/ 86 h 334"/>
              <a:gd name="T102" fmla="*/ 23 w 268"/>
              <a:gd name="T103" fmla="*/ 120 h 334"/>
              <a:gd name="T104" fmla="*/ 27 w 268"/>
              <a:gd name="T105" fmla="*/ 140 h 334"/>
              <a:gd name="T106" fmla="*/ 21 w 268"/>
              <a:gd name="T107" fmla="*/ 178 h 334"/>
              <a:gd name="T108" fmla="*/ 8 w 268"/>
              <a:gd name="T109" fmla="*/ 209 h 334"/>
              <a:gd name="T110" fmla="*/ 19 w 268"/>
              <a:gd name="T111" fmla="*/ 214 h 334"/>
              <a:gd name="T112" fmla="*/ 36 w 268"/>
              <a:gd name="T113" fmla="*/ 182 h 334"/>
              <a:gd name="T114" fmla="*/ 9 w 268"/>
              <a:gd name="T115" fmla="*/ 205 h 334"/>
              <a:gd name="T116" fmla="*/ 31 w 268"/>
              <a:gd name="T117" fmla="*/ 230 h 334"/>
              <a:gd name="T118" fmla="*/ 33 w 268"/>
              <a:gd name="T119" fmla="*/ 250 h 334"/>
              <a:gd name="T120" fmla="*/ 145 w 268"/>
              <a:gd name="T121" fmla="*/ 30 h 334"/>
              <a:gd name="T122" fmla="*/ 5 w 268"/>
              <a:gd name="T123" fmla="*/ 257 h 334"/>
              <a:gd name="T124" fmla="*/ 80 w 268"/>
              <a:gd name="T125" fmla="*/ 29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8" h="334">
                <a:moveTo>
                  <a:pt x="261" y="170"/>
                </a:moveTo>
                <a:cubicBezTo>
                  <a:pt x="261" y="170"/>
                  <a:pt x="261" y="170"/>
                  <a:pt x="261" y="169"/>
                </a:cubicBezTo>
                <a:cubicBezTo>
                  <a:pt x="261" y="168"/>
                  <a:pt x="261" y="166"/>
                  <a:pt x="261" y="164"/>
                </a:cubicBezTo>
                <a:cubicBezTo>
                  <a:pt x="259" y="151"/>
                  <a:pt x="256" y="139"/>
                  <a:pt x="251" y="127"/>
                </a:cubicBezTo>
                <a:cubicBezTo>
                  <a:pt x="250" y="124"/>
                  <a:pt x="249" y="121"/>
                  <a:pt x="248" y="119"/>
                </a:cubicBezTo>
                <a:cubicBezTo>
                  <a:pt x="248" y="119"/>
                  <a:pt x="248" y="118"/>
                  <a:pt x="247" y="118"/>
                </a:cubicBezTo>
                <a:cubicBezTo>
                  <a:pt x="238" y="98"/>
                  <a:pt x="223" y="82"/>
                  <a:pt x="206" y="68"/>
                </a:cubicBezTo>
                <a:cubicBezTo>
                  <a:pt x="190" y="56"/>
                  <a:pt x="172" y="47"/>
                  <a:pt x="153" y="42"/>
                </a:cubicBezTo>
                <a:cubicBezTo>
                  <a:pt x="152" y="38"/>
                  <a:pt x="152" y="33"/>
                  <a:pt x="148" y="29"/>
                </a:cubicBezTo>
                <a:cubicBezTo>
                  <a:pt x="144" y="25"/>
                  <a:pt x="138" y="26"/>
                  <a:pt x="132" y="24"/>
                </a:cubicBezTo>
                <a:cubicBezTo>
                  <a:pt x="124" y="23"/>
                  <a:pt x="124" y="10"/>
                  <a:pt x="118" y="6"/>
                </a:cubicBezTo>
                <a:cubicBezTo>
                  <a:pt x="110" y="0"/>
                  <a:pt x="103" y="8"/>
                  <a:pt x="100" y="14"/>
                </a:cubicBezTo>
                <a:cubicBezTo>
                  <a:pt x="97" y="19"/>
                  <a:pt x="93" y="24"/>
                  <a:pt x="91" y="30"/>
                </a:cubicBezTo>
                <a:cubicBezTo>
                  <a:pt x="88" y="36"/>
                  <a:pt x="89" y="41"/>
                  <a:pt x="90" y="47"/>
                </a:cubicBezTo>
                <a:cubicBezTo>
                  <a:pt x="90" y="47"/>
                  <a:pt x="90" y="47"/>
                  <a:pt x="90" y="47"/>
                </a:cubicBezTo>
                <a:cubicBezTo>
                  <a:pt x="76" y="49"/>
                  <a:pt x="64" y="52"/>
                  <a:pt x="53" y="59"/>
                </a:cubicBezTo>
                <a:cubicBezTo>
                  <a:pt x="43" y="66"/>
                  <a:pt x="36" y="76"/>
                  <a:pt x="32" y="86"/>
                </a:cubicBezTo>
                <a:cubicBezTo>
                  <a:pt x="26" y="99"/>
                  <a:pt x="23" y="113"/>
                  <a:pt x="19" y="127"/>
                </a:cubicBezTo>
                <a:cubicBezTo>
                  <a:pt x="14" y="142"/>
                  <a:pt x="10" y="157"/>
                  <a:pt x="8" y="172"/>
                </a:cubicBezTo>
                <a:cubicBezTo>
                  <a:pt x="5" y="187"/>
                  <a:pt x="5" y="201"/>
                  <a:pt x="5" y="216"/>
                </a:cubicBezTo>
                <a:cubicBezTo>
                  <a:pt x="5" y="224"/>
                  <a:pt x="3" y="231"/>
                  <a:pt x="2" y="239"/>
                </a:cubicBezTo>
                <a:cubicBezTo>
                  <a:pt x="0" y="245"/>
                  <a:pt x="0" y="251"/>
                  <a:pt x="1" y="257"/>
                </a:cubicBezTo>
                <a:cubicBezTo>
                  <a:pt x="3" y="262"/>
                  <a:pt x="8" y="267"/>
                  <a:pt x="13" y="268"/>
                </a:cubicBezTo>
                <a:cubicBezTo>
                  <a:pt x="13" y="269"/>
                  <a:pt x="13" y="269"/>
                  <a:pt x="13" y="269"/>
                </a:cubicBezTo>
                <a:cubicBezTo>
                  <a:pt x="15" y="276"/>
                  <a:pt x="18" y="284"/>
                  <a:pt x="25" y="287"/>
                </a:cubicBezTo>
                <a:cubicBezTo>
                  <a:pt x="32" y="290"/>
                  <a:pt x="42" y="284"/>
                  <a:pt x="48" y="290"/>
                </a:cubicBezTo>
                <a:cubicBezTo>
                  <a:pt x="48" y="291"/>
                  <a:pt x="48" y="291"/>
                  <a:pt x="48" y="291"/>
                </a:cubicBezTo>
                <a:cubicBezTo>
                  <a:pt x="49" y="291"/>
                  <a:pt x="49" y="292"/>
                  <a:pt x="49" y="292"/>
                </a:cubicBezTo>
                <a:cubicBezTo>
                  <a:pt x="55" y="301"/>
                  <a:pt x="61" y="309"/>
                  <a:pt x="70" y="315"/>
                </a:cubicBezTo>
                <a:cubicBezTo>
                  <a:pt x="87" y="327"/>
                  <a:pt x="109" y="329"/>
                  <a:pt x="130" y="330"/>
                </a:cubicBezTo>
                <a:cubicBezTo>
                  <a:pt x="144" y="330"/>
                  <a:pt x="159" y="330"/>
                  <a:pt x="173" y="331"/>
                </a:cubicBezTo>
                <a:cubicBezTo>
                  <a:pt x="188" y="332"/>
                  <a:pt x="201" y="334"/>
                  <a:pt x="215" y="329"/>
                </a:cubicBezTo>
                <a:cubicBezTo>
                  <a:pt x="235" y="321"/>
                  <a:pt x="250" y="302"/>
                  <a:pt x="258" y="283"/>
                </a:cubicBezTo>
                <a:cubicBezTo>
                  <a:pt x="262" y="272"/>
                  <a:pt x="265" y="261"/>
                  <a:pt x="266" y="250"/>
                </a:cubicBezTo>
                <a:cubicBezTo>
                  <a:pt x="268" y="235"/>
                  <a:pt x="265" y="219"/>
                  <a:pt x="264" y="204"/>
                </a:cubicBezTo>
                <a:cubicBezTo>
                  <a:pt x="262" y="193"/>
                  <a:pt x="262" y="182"/>
                  <a:pt x="261" y="170"/>
                </a:cubicBezTo>
                <a:close/>
                <a:moveTo>
                  <a:pt x="261" y="264"/>
                </a:moveTo>
                <a:cubicBezTo>
                  <a:pt x="261" y="264"/>
                  <a:pt x="261" y="263"/>
                  <a:pt x="261" y="264"/>
                </a:cubicBezTo>
                <a:cubicBezTo>
                  <a:pt x="256" y="265"/>
                  <a:pt x="250" y="268"/>
                  <a:pt x="245" y="270"/>
                </a:cubicBezTo>
                <a:cubicBezTo>
                  <a:pt x="239" y="272"/>
                  <a:pt x="233" y="275"/>
                  <a:pt x="227" y="277"/>
                </a:cubicBezTo>
                <a:cubicBezTo>
                  <a:pt x="221" y="279"/>
                  <a:pt x="215" y="281"/>
                  <a:pt x="209" y="283"/>
                </a:cubicBezTo>
                <a:cubicBezTo>
                  <a:pt x="205" y="285"/>
                  <a:pt x="200" y="286"/>
                  <a:pt x="196" y="288"/>
                </a:cubicBezTo>
                <a:cubicBezTo>
                  <a:pt x="196" y="287"/>
                  <a:pt x="196" y="286"/>
                  <a:pt x="197" y="285"/>
                </a:cubicBezTo>
                <a:cubicBezTo>
                  <a:pt x="202" y="284"/>
                  <a:pt x="206" y="282"/>
                  <a:pt x="211" y="280"/>
                </a:cubicBezTo>
                <a:cubicBezTo>
                  <a:pt x="217" y="278"/>
                  <a:pt x="224" y="277"/>
                  <a:pt x="230" y="275"/>
                </a:cubicBezTo>
                <a:cubicBezTo>
                  <a:pt x="236" y="274"/>
                  <a:pt x="241" y="272"/>
                  <a:pt x="246" y="269"/>
                </a:cubicBezTo>
                <a:cubicBezTo>
                  <a:pt x="251" y="267"/>
                  <a:pt x="257" y="265"/>
                  <a:pt x="261" y="263"/>
                </a:cubicBezTo>
                <a:cubicBezTo>
                  <a:pt x="261" y="263"/>
                  <a:pt x="261" y="263"/>
                  <a:pt x="261" y="264"/>
                </a:cubicBezTo>
                <a:close/>
                <a:moveTo>
                  <a:pt x="260" y="269"/>
                </a:moveTo>
                <a:cubicBezTo>
                  <a:pt x="260" y="269"/>
                  <a:pt x="259" y="269"/>
                  <a:pt x="259" y="269"/>
                </a:cubicBezTo>
                <a:cubicBezTo>
                  <a:pt x="255" y="272"/>
                  <a:pt x="249" y="273"/>
                  <a:pt x="244" y="275"/>
                </a:cubicBezTo>
                <a:cubicBezTo>
                  <a:pt x="238" y="277"/>
                  <a:pt x="232" y="280"/>
                  <a:pt x="226" y="282"/>
                </a:cubicBezTo>
                <a:cubicBezTo>
                  <a:pt x="220" y="284"/>
                  <a:pt x="214" y="286"/>
                  <a:pt x="208" y="288"/>
                </a:cubicBezTo>
                <a:cubicBezTo>
                  <a:pt x="205" y="289"/>
                  <a:pt x="203" y="290"/>
                  <a:pt x="200" y="291"/>
                </a:cubicBezTo>
                <a:cubicBezTo>
                  <a:pt x="199" y="291"/>
                  <a:pt x="197" y="291"/>
                  <a:pt x="196" y="292"/>
                </a:cubicBezTo>
                <a:cubicBezTo>
                  <a:pt x="198" y="291"/>
                  <a:pt x="199" y="290"/>
                  <a:pt x="201" y="290"/>
                </a:cubicBezTo>
                <a:cubicBezTo>
                  <a:pt x="206" y="287"/>
                  <a:pt x="213" y="285"/>
                  <a:pt x="219" y="283"/>
                </a:cubicBezTo>
                <a:cubicBezTo>
                  <a:pt x="225" y="281"/>
                  <a:pt x="231" y="278"/>
                  <a:pt x="237" y="276"/>
                </a:cubicBezTo>
                <a:cubicBezTo>
                  <a:pt x="242" y="274"/>
                  <a:pt x="247" y="272"/>
                  <a:pt x="252" y="270"/>
                </a:cubicBezTo>
                <a:cubicBezTo>
                  <a:pt x="255" y="268"/>
                  <a:pt x="259" y="267"/>
                  <a:pt x="261" y="264"/>
                </a:cubicBezTo>
                <a:cubicBezTo>
                  <a:pt x="261" y="266"/>
                  <a:pt x="260" y="267"/>
                  <a:pt x="260" y="269"/>
                </a:cubicBezTo>
                <a:close/>
                <a:moveTo>
                  <a:pt x="204" y="92"/>
                </a:moveTo>
                <a:cubicBezTo>
                  <a:pt x="206" y="93"/>
                  <a:pt x="209" y="94"/>
                  <a:pt x="211" y="95"/>
                </a:cubicBezTo>
                <a:cubicBezTo>
                  <a:pt x="209" y="94"/>
                  <a:pt x="207" y="93"/>
                  <a:pt x="204" y="93"/>
                </a:cubicBezTo>
                <a:cubicBezTo>
                  <a:pt x="204" y="93"/>
                  <a:pt x="204" y="92"/>
                  <a:pt x="203" y="92"/>
                </a:cubicBezTo>
                <a:cubicBezTo>
                  <a:pt x="203" y="92"/>
                  <a:pt x="204" y="92"/>
                  <a:pt x="204" y="92"/>
                </a:cubicBezTo>
                <a:close/>
                <a:moveTo>
                  <a:pt x="201" y="92"/>
                </a:moveTo>
                <a:cubicBezTo>
                  <a:pt x="201" y="92"/>
                  <a:pt x="200" y="91"/>
                  <a:pt x="200" y="91"/>
                </a:cubicBezTo>
                <a:cubicBezTo>
                  <a:pt x="200" y="91"/>
                  <a:pt x="200" y="91"/>
                  <a:pt x="200" y="90"/>
                </a:cubicBezTo>
                <a:cubicBezTo>
                  <a:pt x="200" y="90"/>
                  <a:pt x="200" y="90"/>
                  <a:pt x="200" y="90"/>
                </a:cubicBezTo>
                <a:cubicBezTo>
                  <a:pt x="200" y="90"/>
                  <a:pt x="201" y="91"/>
                  <a:pt x="201" y="91"/>
                </a:cubicBezTo>
                <a:cubicBezTo>
                  <a:pt x="201" y="91"/>
                  <a:pt x="201" y="91"/>
                  <a:pt x="201" y="92"/>
                </a:cubicBezTo>
                <a:close/>
                <a:moveTo>
                  <a:pt x="197" y="90"/>
                </a:moveTo>
                <a:cubicBezTo>
                  <a:pt x="197" y="90"/>
                  <a:pt x="197" y="90"/>
                  <a:pt x="196" y="90"/>
                </a:cubicBezTo>
                <a:cubicBezTo>
                  <a:pt x="196" y="90"/>
                  <a:pt x="197" y="90"/>
                  <a:pt x="197" y="90"/>
                </a:cubicBezTo>
                <a:cubicBezTo>
                  <a:pt x="197" y="90"/>
                  <a:pt x="197" y="89"/>
                  <a:pt x="197" y="89"/>
                </a:cubicBezTo>
                <a:cubicBezTo>
                  <a:pt x="197" y="89"/>
                  <a:pt x="197" y="89"/>
                  <a:pt x="197" y="89"/>
                </a:cubicBezTo>
                <a:cubicBezTo>
                  <a:pt x="197" y="89"/>
                  <a:pt x="197" y="89"/>
                  <a:pt x="197" y="89"/>
                </a:cubicBezTo>
                <a:cubicBezTo>
                  <a:pt x="197" y="89"/>
                  <a:pt x="197" y="89"/>
                  <a:pt x="197" y="89"/>
                </a:cubicBezTo>
                <a:cubicBezTo>
                  <a:pt x="197" y="90"/>
                  <a:pt x="197" y="90"/>
                  <a:pt x="197" y="90"/>
                </a:cubicBezTo>
                <a:cubicBezTo>
                  <a:pt x="197" y="90"/>
                  <a:pt x="197" y="90"/>
                  <a:pt x="197" y="90"/>
                </a:cubicBezTo>
                <a:close/>
                <a:moveTo>
                  <a:pt x="194" y="90"/>
                </a:moveTo>
                <a:cubicBezTo>
                  <a:pt x="193" y="90"/>
                  <a:pt x="192" y="89"/>
                  <a:pt x="192" y="89"/>
                </a:cubicBezTo>
                <a:cubicBezTo>
                  <a:pt x="192" y="89"/>
                  <a:pt x="192" y="89"/>
                  <a:pt x="192" y="88"/>
                </a:cubicBezTo>
                <a:cubicBezTo>
                  <a:pt x="192" y="88"/>
                  <a:pt x="193" y="88"/>
                  <a:pt x="194" y="89"/>
                </a:cubicBezTo>
                <a:cubicBezTo>
                  <a:pt x="194" y="89"/>
                  <a:pt x="194" y="89"/>
                  <a:pt x="194" y="90"/>
                </a:cubicBezTo>
                <a:cubicBezTo>
                  <a:pt x="194" y="90"/>
                  <a:pt x="194" y="90"/>
                  <a:pt x="194" y="90"/>
                </a:cubicBezTo>
                <a:close/>
                <a:moveTo>
                  <a:pt x="189" y="89"/>
                </a:moveTo>
                <a:cubicBezTo>
                  <a:pt x="188" y="89"/>
                  <a:pt x="188" y="89"/>
                  <a:pt x="187" y="89"/>
                </a:cubicBezTo>
                <a:cubicBezTo>
                  <a:pt x="187" y="88"/>
                  <a:pt x="187" y="88"/>
                  <a:pt x="187" y="88"/>
                </a:cubicBezTo>
                <a:cubicBezTo>
                  <a:pt x="188" y="88"/>
                  <a:pt x="188" y="88"/>
                  <a:pt x="189" y="88"/>
                </a:cubicBezTo>
                <a:cubicBezTo>
                  <a:pt x="189" y="88"/>
                  <a:pt x="189" y="88"/>
                  <a:pt x="189" y="89"/>
                </a:cubicBezTo>
                <a:close/>
                <a:moveTo>
                  <a:pt x="184" y="87"/>
                </a:moveTo>
                <a:cubicBezTo>
                  <a:pt x="184" y="88"/>
                  <a:pt x="184" y="88"/>
                  <a:pt x="184" y="88"/>
                </a:cubicBezTo>
                <a:cubicBezTo>
                  <a:pt x="184" y="88"/>
                  <a:pt x="184" y="88"/>
                  <a:pt x="184" y="88"/>
                </a:cubicBezTo>
                <a:cubicBezTo>
                  <a:pt x="184" y="88"/>
                  <a:pt x="183" y="88"/>
                  <a:pt x="183" y="88"/>
                </a:cubicBezTo>
                <a:cubicBezTo>
                  <a:pt x="183" y="88"/>
                  <a:pt x="183" y="88"/>
                  <a:pt x="183" y="87"/>
                </a:cubicBezTo>
                <a:cubicBezTo>
                  <a:pt x="183" y="87"/>
                  <a:pt x="184" y="87"/>
                  <a:pt x="184" y="87"/>
                </a:cubicBezTo>
                <a:close/>
                <a:moveTo>
                  <a:pt x="180" y="87"/>
                </a:moveTo>
                <a:cubicBezTo>
                  <a:pt x="180" y="87"/>
                  <a:pt x="180" y="87"/>
                  <a:pt x="180" y="87"/>
                </a:cubicBezTo>
                <a:cubicBezTo>
                  <a:pt x="180" y="87"/>
                  <a:pt x="180" y="88"/>
                  <a:pt x="180" y="88"/>
                </a:cubicBezTo>
                <a:cubicBezTo>
                  <a:pt x="180" y="88"/>
                  <a:pt x="180" y="88"/>
                  <a:pt x="180" y="88"/>
                </a:cubicBezTo>
                <a:cubicBezTo>
                  <a:pt x="180" y="87"/>
                  <a:pt x="180" y="88"/>
                  <a:pt x="180" y="88"/>
                </a:cubicBezTo>
                <a:cubicBezTo>
                  <a:pt x="180" y="88"/>
                  <a:pt x="180" y="88"/>
                  <a:pt x="180" y="88"/>
                </a:cubicBezTo>
                <a:cubicBezTo>
                  <a:pt x="180" y="88"/>
                  <a:pt x="180" y="88"/>
                  <a:pt x="180" y="88"/>
                </a:cubicBezTo>
                <a:cubicBezTo>
                  <a:pt x="180" y="88"/>
                  <a:pt x="180" y="88"/>
                  <a:pt x="180" y="88"/>
                </a:cubicBezTo>
                <a:cubicBezTo>
                  <a:pt x="180" y="88"/>
                  <a:pt x="180" y="88"/>
                  <a:pt x="179" y="88"/>
                </a:cubicBezTo>
                <a:cubicBezTo>
                  <a:pt x="179" y="88"/>
                  <a:pt x="179" y="88"/>
                  <a:pt x="179" y="88"/>
                </a:cubicBezTo>
                <a:cubicBezTo>
                  <a:pt x="179" y="88"/>
                  <a:pt x="179" y="88"/>
                  <a:pt x="179" y="88"/>
                </a:cubicBezTo>
                <a:cubicBezTo>
                  <a:pt x="179" y="88"/>
                  <a:pt x="179" y="87"/>
                  <a:pt x="179" y="87"/>
                </a:cubicBezTo>
                <a:cubicBezTo>
                  <a:pt x="179" y="87"/>
                  <a:pt x="179" y="87"/>
                  <a:pt x="179" y="87"/>
                </a:cubicBezTo>
                <a:cubicBezTo>
                  <a:pt x="179" y="87"/>
                  <a:pt x="180" y="87"/>
                  <a:pt x="180" y="87"/>
                </a:cubicBezTo>
                <a:close/>
                <a:moveTo>
                  <a:pt x="176" y="88"/>
                </a:moveTo>
                <a:cubicBezTo>
                  <a:pt x="176" y="88"/>
                  <a:pt x="176" y="88"/>
                  <a:pt x="176" y="88"/>
                </a:cubicBezTo>
                <a:cubicBezTo>
                  <a:pt x="176" y="88"/>
                  <a:pt x="176" y="88"/>
                  <a:pt x="176" y="88"/>
                </a:cubicBezTo>
                <a:cubicBezTo>
                  <a:pt x="176" y="88"/>
                  <a:pt x="176" y="88"/>
                  <a:pt x="176" y="88"/>
                </a:cubicBezTo>
                <a:cubicBezTo>
                  <a:pt x="176" y="88"/>
                  <a:pt x="176" y="88"/>
                  <a:pt x="176" y="88"/>
                </a:cubicBezTo>
                <a:cubicBezTo>
                  <a:pt x="176" y="88"/>
                  <a:pt x="175" y="88"/>
                  <a:pt x="175" y="88"/>
                </a:cubicBezTo>
                <a:cubicBezTo>
                  <a:pt x="175" y="88"/>
                  <a:pt x="175" y="88"/>
                  <a:pt x="175" y="88"/>
                </a:cubicBezTo>
                <a:cubicBezTo>
                  <a:pt x="175" y="88"/>
                  <a:pt x="176" y="88"/>
                  <a:pt x="176" y="88"/>
                </a:cubicBezTo>
                <a:close/>
                <a:moveTo>
                  <a:pt x="172" y="88"/>
                </a:moveTo>
                <a:cubicBezTo>
                  <a:pt x="172" y="88"/>
                  <a:pt x="172" y="89"/>
                  <a:pt x="172" y="89"/>
                </a:cubicBezTo>
                <a:cubicBezTo>
                  <a:pt x="172" y="89"/>
                  <a:pt x="172" y="89"/>
                  <a:pt x="172" y="89"/>
                </a:cubicBezTo>
                <a:cubicBezTo>
                  <a:pt x="172" y="89"/>
                  <a:pt x="171" y="89"/>
                  <a:pt x="171" y="89"/>
                </a:cubicBezTo>
                <a:cubicBezTo>
                  <a:pt x="171" y="89"/>
                  <a:pt x="171" y="89"/>
                  <a:pt x="171" y="89"/>
                </a:cubicBezTo>
                <a:cubicBezTo>
                  <a:pt x="171" y="88"/>
                  <a:pt x="172" y="88"/>
                  <a:pt x="172" y="88"/>
                </a:cubicBezTo>
                <a:close/>
                <a:moveTo>
                  <a:pt x="166" y="102"/>
                </a:moveTo>
                <a:cubicBezTo>
                  <a:pt x="166" y="99"/>
                  <a:pt x="167" y="96"/>
                  <a:pt x="168" y="94"/>
                </a:cubicBezTo>
                <a:cubicBezTo>
                  <a:pt x="168" y="96"/>
                  <a:pt x="169" y="99"/>
                  <a:pt x="169" y="101"/>
                </a:cubicBezTo>
                <a:cubicBezTo>
                  <a:pt x="170" y="105"/>
                  <a:pt x="171" y="110"/>
                  <a:pt x="168" y="113"/>
                </a:cubicBezTo>
                <a:cubicBezTo>
                  <a:pt x="166" y="116"/>
                  <a:pt x="165" y="110"/>
                  <a:pt x="165" y="109"/>
                </a:cubicBezTo>
                <a:cubicBezTo>
                  <a:pt x="165" y="107"/>
                  <a:pt x="165" y="104"/>
                  <a:pt x="166" y="102"/>
                </a:cubicBezTo>
                <a:close/>
                <a:moveTo>
                  <a:pt x="171" y="94"/>
                </a:moveTo>
                <a:cubicBezTo>
                  <a:pt x="175" y="96"/>
                  <a:pt x="178" y="98"/>
                  <a:pt x="181" y="101"/>
                </a:cubicBezTo>
                <a:cubicBezTo>
                  <a:pt x="183" y="103"/>
                  <a:pt x="185" y="105"/>
                  <a:pt x="186" y="108"/>
                </a:cubicBezTo>
                <a:cubicBezTo>
                  <a:pt x="187" y="110"/>
                  <a:pt x="184" y="113"/>
                  <a:pt x="182" y="113"/>
                </a:cubicBezTo>
                <a:cubicBezTo>
                  <a:pt x="178" y="114"/>
                  <a:pt x="175" y="106"/>
                  <a:pt x="174" y="103"/>
                </a:cubicBezTo>
                <a:cubicBezTo>
                  <a:pt x="173" y="100"/>
                  <a:pt x="172" y="97"/>
                  <a:pt x="171" y="94"/>
                </a:cubicBezTo>
                <a:close/>
                <a:moveTo>
                  <a:pt x="168" y="86"/>
                </a:moveTo>
                <a:cubicBezTo>
                  <a:pt x="168" y="85"/>
                  <a:pt x="169" y="85"/>
                  <a:pt x="170" y="85"/>
                </a:cubicBezTo>
                <a:cubicBezTo>
                  <a:pt x="171" y="85"/>
                  <a:pt x="171" y="85"/>
                  <a:pt x="171" y="85"/>
                </a:cubicBezTo>
                <a:cubicBezTo>
                  <a:pt x="170" y="85"/>
                  <a:pt x="169" y="86"/>
                  <a:pt x="168" y="86"/>
                </a:cubicBezTo>
                <a:close/>
                <a:moveTo>
                  <a:pt x="165" y="90"/>
                </a:moveTo>
                <a:cubicBezTo>
                  <a:pt x="165" y="90"/>
                  <a:pt x="165" y="90"/>
                  <a:pt x="165" y="90"/>
                </a:cubicBezTo>
                <a:cubicBezTo>
                  <a:pt x="163" y="90"/>
                  <a:pt x="161" y="91"/>
                  <a:pt x="160" y="91"/>
                </a:cubicBezTo>
                <a:cubicBezTo>
                  <a:pt x="161" y="91"/>
                  <a:pt x="163" y="90"/>
                  <a:pt x="165" y="90"/>
                </a:cubicBezTo>
                <a:close/>
                <a:moveTo>
                  <a:pt x="134" y="164"/>
                </a:moveTo>
                <a:cubicBezTo>
                  <a:pt x="134" y="165"/>
                  <a:pt x="134" y="165"/>
                  <a:pt x="134" y="165"/>
                </a:cubicBezTo>
                <a:cubicBezTo>
                  <a:pt x="134" y="165"/>
                  <a:pt x="134" y="165"/>
                  <a:pt x="134" y="165"/>
                </a:cubicBezTo>
                <a:cubicBezTo>
                  <a:pt x="134" y="166"/>
                  <a:pt x="133" y="166"/>
                  <a:pt x="133" y="166"/>
                </a:cubicBezTo>
                <a:cubicBezTo>
                  <a:pt x="133" y="166"/>
                  <a:pt x="133" y="165"/>
                  <a:pt x="133" y="165"/>
                </a:cubicBezTo>
                <a:cubicBezTo>
                  <a:pt x="133" y="165"/>
                  <a:pt x="134" y="164"/>
                  <a:pt x="134" y="164"/>
                </a:cubicBezTo>
                <a:close/>
                <a:moveTo>
                  <a:pt x="262" y="215"/>
                </a:moveTo>
                <a:cubicBezTo>
                  <a:pt x="262" y="215"/>
                  <a:pt x="262" y="215"/>
                  <a:pt x="262" y="215"/>
                </a:cubicBezTo>
                <a:cubicBezTo>
                  <a:pt x="251" y="221"/>
                  <a:pt x="240" y="225"/>
                  <a:pt x="229" y="230"/>
                </a:cubicBezTo>
                <a:cubicBezTo>
                  <a:pt x="224" y="232"/>
                  <a:pt x="218" y="235"/>
                  <a:pt x="213" y="237"/>
                </a:cubicBezTo>
                <a:cubicBezTo>
                  <a:pt x="211" y="239"/>
                  <a:pt x="208" y="240"/>
                  <a:pt x="206" y="241"/>
                </a:cubicBezTo>
                <a:cubicBezTo>
                  <a:pt x="204" y="242"/>
                  <a:pt x="203" y="242"/>
                  <a:pt x="201" y="243"/>
                </a:cubicBezTo>
                <a:cubicBezTo>
                  <a:pt x="202" y="243"/>
                  <a:pt x="203" y="242"/>
                  <a:pt x="204" y="241"/>
                </a:cubicBezTo>
                <a:cubicBezTo>
                  <a:pt x="209" y="239"/>
                  <a:pt x="213" y="236"/>
                  <a:pt x="218" y="234"/>
                </a:cubicBezTo>
                <a:cubicBezTo>
                  <a:pt x="224" y="231"/>
                  <a:pt x="229" y="229"/>
                  <a:pt x="234" y="227"/>
                </a:cubicBezTo>
                <a:cubicBezTo>
                  <a:pt x="243" y="222"/>
                  <a:pt x="254" y="218"/>
                  <a:pt x="261" y="212"/>
                </a:cubicBezTo>
                <a:cubicBezTo>
                  <a:pt x="262" y="213"/>
                  <a:pt x="262" y="214"/>
                  <a:pt x="262" y="215"/>
                </a:cubicBezTo>
                <a:close/>
                <a:moveTo>
                  <a:pt x="262" y="221"/>
                </a:moveTo>
                <a:cubicBezTo>
                  <a:pt x="262" y="221"/>
                  <a:pt x="262" y="221"/>
                  <a:pt x="262" y="221"/>
                </a:cubicBezTo>
                <a:cubicBezTo>
                  <a:pt x="252" y="225"/>
                  <a:pt x="241" y="229"/>
                  <a:pt x="230" y="232"/>
                </a:cubicBezTo>
                <a:cubicBezTo>
                  <a:pt x="220" y="236"/>
                  <a:pt x="210" y="241"/>
                  <a:pt x="201" y="245"/>
                </a:cubicBezTo>
                <a:cubicBezTo>
                  <a:pt x="201" y="245"/>
                  <a:pt x="201" y="244"/>
                  <a:pt x="201" y="244"/>
                </a:cubicBezTo>
                <a:cubicBezTo>
                  <a:pt x="205" y="242"/>
                  <a:pt x="209" y="240"/>
                  <a:pt x="214" y="238"/>
                </a:cubicBezTo>
                <a:cubicBezTo>
                  <a:pt x="219" y="235"/>
                  <a:pt x="224" y="233"/>
                  <a:pt x="230" y="231"/>
                </a:cubicBezTo>
                <a:cubicBezTo>
                  <a:pt x="240" y="226"/>
                  <a:pt x="252" y="222"/>
                  <a:pt x="262" y="216"/>
                </a:cubicBezTo>
                <a:cubicBezTo>
                  <a:pt x="262" y="216"/>
                  <a:pt x="262" y="216"/>
                  <a:pt x="262" y="216"/>
                </a:cubicBezTo>
                <a:cubicBezTo>
                  <a:pt x="262" y="218"/>
                  <a:pt x="262" y="219"/>
                  <a:pt x="262" y="221"/>
                </a:cubicBezTo>
                <a:close/>
                <a:moveTo>
                  <a:pt x="263" y="231"/>
                </a:moveTo>
                <a:cubicBezTo>
                  <a:pt x="263" y="231"/>
                  <a:pt x="263" y="231"/>
                  <a:pt x="263" y="231"/>
                </a:cubicBezTo>
                <a:cubicBezTo>
                  <a:pt x="252" y="235"/>
                  <a:pt x="241" y="240"/>
                  <a:pt x="229" y="243"/>
                </a:cubicBezTo>
                <a:cubicBezTo>
                  <a:pt x="224" y="245"/>
                  <a:pt x="219" y="246"/>
                  <a:pt x="214" y="248"/>
                </a:cubicBezTo>
                <a:cubicBezTo>
                  <a:pt x="212" y="249"/>
                  <a:pt x="209" y="251"/>
                  <a:pt x="207" y="252"/>
                </a:cubicBezTo>
                <a:cubicBezTo>
                  <a:pt x="207" y="251"/>
                  <a:pt x="208" y="251"/>
                  <a:pt x="209" y="251"/>
                </a:cubicBezTo>
                <a:cubicBezTo>
                  <a:pt x="211" y="249"/>
                  <a:pt x="213" y="248"/>
                  <a:pt x="216" y="247"/>
                </a:cubicBezTo>
                <a:cubicBezTo>
                  <a:pt x="221" y="244"/>
                  <a:pt x="227" y="242"/>
                  <a:pt x="232" y="239"/>
                </a:cubicBezTo>
                <a:cubicBezTo>
                  <a:pt x="243" y="235"/>
                  <a:pt x="253" y="231"/>
                  <a:pt x="263" y="226"/>
                </a:cubicBezTo>
                <a:cubicBezTo>
                  <a:pt x="263" y="228"/>
                  <a:pt x="263" y="229"/>
                  <a:pt x="263" y="231"/>
                </a:cubicBezTo>
                <a:close/>
                <a:moveTo>
                  <a:pt x="263" y="249"/>
                </a:moveTo>
                <a:cubicBezTo>
                  <a:pt x="263" y="249"/>
                  <a:pt x="263" y="250"/>
                  <a:pt x="263" y="251"/>
                </a:cubicBezTo>
                <a:cubicBezTo>
                  <a:pt x="253" y="255"/>
                  <a:pt x="243" y="259"/>
                  <a:pt x="232" y="263"/>
                </a:cubicBezTo>
                <a:cubicBezTo>
                  <a:pt x="229" y="264"/>
                  <a:pt x="226" y="265"/>
                  <a:pt x="222" y="266"/>
                </a:cubicBezTo>
                <a:cubicBezTo>
                  <a:pt x="216" y="269"/>
                  <a:pt x="209" y="271"/>
                  <a:pt x="202" y="274"/>
                </a:cubicBezTo>
                <a:cubicBezTo>
                  <a:pt x="201" y="274"/>
                  <a:pt x="200" y="274"/>
                  <a:pt x="199" y="275"/>
                </a:cubicBezTo>
                <a:cubicBezTo>
                  <a:pt x="200" y="274"/>
                  <a:pt x="202" y="274"/>
                  <a:pt x="204" y="273"/>
                </a:cubicBezTo>
                <a:cubicBezTo>
                  <a:pt x="207" y="272"/>
                  <a:pt x="210" y="270"/>
                  <a:pt x="212" y="269"/>
                </a:cubicBezTo>
                <a:cubicBezTo>
                  <a:pt x="222" y="263"/>
                  <a:pt x="234" y="260"/>
                  <a:pt x="245" y="256"/>
                </a:cubicBezTo>
                <a:cubicBezTo>
                  <a:pt x="251" y="254"/>
                  <a:pt x="258" y="252"/>
                  <a:pt x="263" y="249"/>
                </a:cubicBezTo>
                <a:close/>
                <a:moveTo>
                  <a:pt x="259" y="250"/>
                </a:moveTo>
                <a:cubicBezTo>
                  <a:pt x="259" y="250"/>
                  <a:pt x="260" y="250"/>
                  <a:pt x="260" y="250"/>
                </a:cubicBezTo>
                <a:cubicBezTo>
                  <a:pt x="260" y="250"/>
                  <a:pt x="259" y="250"/>
                  <a:pt x="259" y="250"/>
                </a:cubicBezTo>
                <a:close/>
                <a:moveTo>
                  <a:pt x="260" y="250"/>
                </a:moveTo>
                <a:cubicBezTo>
                  <a:pt x="260" y="249"/>
                  <a:pt x="261" y="249"/>
                  <a:pt x="261" y="249"/>
                </a:cubicBezTo>
                <a:cubicBezTo>
                  <a:pt x="261" y="249"/>
                  <a:pt x="260" y="249"/>
                  <a:pt x="260" y="250"/>
                </a:cubicBezTo>
                <a:close/>
                <a:moveTo>
                  <a:pt x="263" y="254"/>
                </a:moveTo>
                <a:cubicBezTo>
                  <a:pt x="249" y="261"/>
                  <a:pt x="235" y="266"/>
                  <a:pt x="221" y="271"/>
                </a:cubicBezTo>
                <a:cubicBezTo>
                  <a:pt x="214" y="273"/>
                  <a:pt x="207" y="275"/>
                  <a:pt x="200" y="277"/>
                </a:cubicBezTo>
                <a:cubicBezTo>
                  <a:pt x="197" y="278"/>
                  <a:pt x="200" y="277"/>
                  <a:pt x="200" y="277"/>
                </a:cubicBezTo>
                <a:cubicBezTo>
                  <a:pt x="202" y="276"/>
                  <a:pt x="204" y="275"/>
                  <a:pt x="205" y="275"/>
                </a:cubicBezTo>
                <a:cubicBezTo>
                  <a:pt x="208" y="274"/>
                  <a:pt x="211" y="272"/>
                  <a:pt x="214" y="271"/>
                </a:cubicBezTo>
                <a:cubicBezTo>
                  <a:pt x="221" y="269"/>
                  <a:pt x="227" y="266"/>
                  <a:pt x="233" y="264"/>
                </a:cubicBezTo>
                <a:cubicBezTo>
                  <a:pt x="243" y="261"/>
                  <a:pt x="252" y="257"/>
                  <a:pt x="261" y="253"/>
                </a:cubicBezTo>
                <a:cubicBezTo>
                  <a:pt x="262" y="253"/>
                  <a:pt x="262" y="253"/>
                  <a:pt x="262" y="252"/>
                </a:cubicBezTo>
                <a:cubicBezTo>
                  <a:pt x="263" y="252"/>
                  <a:pt x="263" y="252"/>
                  <a:pt x="263" y="252"/>
                </a:cubicBezTo>
                <a:cubicBezTo>
                  <a:pt x="263" y="253"/>
                  <a:pt x="263" y="253"/>
                  <a:pt x="263" y="254"/>
                </a:cubicBezTo>
                <a:close/>
                <a:moveTo>
                  <a:pt x="231" y="270"/>
                </a:moveTo>
                <a:cubicBezTo>
                  <a:pt x="240" y="267"/>
                  <a:pt x="250" y="264"/>
                  <a:pt x="259" y="259"/>
                </a:cubicBezTo>
                <a:cubicBezTo>
                  <a:pt x="261" y="259"/>
                  <a:pt x="261" y="259"/>
                  <a:pt x="261" y="259"/>
                </a:cubicBezTo>
                <a:cubicBezTo>
                  <a:pt x="261" y="258"/>
                  <a:pt x="262" y="258"/>
                  <a:pt x="262" y="258"/>
                </a:cubicBezTo>
                <a:cubicBezTo>
                  <a:pt x="262" y="259"/>
                  <a:pt x="262" y="260"/>
                  <a:pt x="262" y="262"/>
                </a:cubicBezTo>
                <a:cubicBezTo>
                  <a:pt x="257" y="264"/>
                  <a:pt x="252" y="266"/>
                  <a:pt x="247" y="268"/>
                </a:cubicBezTo>
                <a:cubicBezTo>
                  <a:pt x="242" y="271"/>
                  <a:pt x="236" y="273"/>
                  <a:pt x="230" y="274"/>
                </a:cubicBezTo>
                <a:cubicBezTo>
                  <a:pt x="224" y="276"/>
                  <a:pt x="218" y="277"/>
                  <a:pt x="213" y="279"/>
                </a:cubicBezTo>
                <a:cubicBezTo>
                  <a:pt x="210" y="280"/>
                  <a:pt x="208" y="281"/>
                  <a:pt x="205" y="282"/>
                </a:cubicBezTo>
                <a:cubicBezTo>
                  <a:pt x="203" y="283"/>
                  <a:pt x="199" y="283"/>
                  <a:pt x="197" y="284"/>
                </a:cubicBezTo>
                <a:cubicBezTo>
                  <a:pt x="200" y="283"/>
                  <a:pt x="203" y="281"/>
                  <a:pt x="206" y="280"/>
                </a:cubicBezTo>
                <a:cubicBezTo>
                  <a:pt x="214" y="276"/>
                  <a:pt x="222" y="273"/>
                  <a:pt x="231" y="270"/>
                </a:cubicBezTo>
                <a:close/>
                <a:moveTo>
                  <a:pt x="197" y="284"/>
                </a:moveTo>
                <a:cubicBezTo>
                  <a:pt x="197" y="284"/>
                  <a:pt x="197" y="283"/>
                  <a:pt x="197" y="283"/>
                </a:cubicBezTo>
                <a:cubicBezTo>
                  <a:pt x="198" y="282"/>
                  <a:pt x="200" y="282"/>
                  <a:pt x="201" y="281"/>
                </a:cubicBezTo>
                <a:cubicBezTo>
                  <a:pt x="199" y="282"/>
                  <a:pt x="198" y="283"/>
                  <a:pt x="197" y="284"/>
                </a:cubicBezTo>
                <a:close/>
                <a:moveTo>
                  <a:pt x="194" y="308"/>
                </a:moveTo>
                <a:cubicBezTo>
                  <a:pt x="194" y="308"/>
                  <a:pt x="194" y="308"/>
                  <a:pt x="194" y="308"/>
                </a:cubicBezTo>
                <a:cubicBezTo>
                  <a:pt x="198" y="308"/>
                  <a:pt x="201" y="307"/>
                  <a:pt x="205" y="305"/>
                </a:cubicBezTo>
                <a:cubicBezTo>
                  <a:pt x="211" y="303"/>
                  <a:pt x="216" y="302"/>
                  <a:pt x="222" y="300"/>
                </a:cubicBezTo>
                <a:cubicBezTo>
                  <a:pt x="227" y="298"/>
                  <a:pt x="233" y="297"/>
                  <a:pt x="238" y="294"/>
                </a:cubicBezTo>
                <a:cubicBezTo>
                  <a:pt x="241" y="293"/>
                  <a:pt x="243" y="292"/>
                  <a:pt x="245" y="291"/>
                </a:cubicBezTo>
                <a:cubicBezTo>
                  <a:pt x="247" y="290"/>
                  <a:pt x="249" y="289"/>
                  <a:pt x="250" y="288"/>
                </a:cubicBezTo>
                <a:cubicBezTo>
                  <a:pt x="251" y="288"/>
                  <a:pt x="252" y="288"/>
                  <a:pt x="252" y="287"/>
                </a:cubicBezTo>
                <a:cubicBezTo>
                  <a:pt x="252" y="288"/>
                  <a:pt x="251" y="289"/>
                  <a:pt x="251" y="290"/>
                </a:cubicBezTo>
                <a:cubicBezTo>
                  <a:pt x="249" y="293"/>
                  <a:pt x="243" y="293"/>
                  <a:pt x="240" y="294"/>
                </a:cubicBezTo>
                <a:cubicBezTo>
                  <a:pt x="233" y="296"/>
                  <a:pt x="227" y="298"/>
                  <a:pt x="220" y="301"/>
                </a:cubicBezTo>
                <a:cubicBezTo>
                  <a:pt x="214" y="303"/>
                  <a:pt x="208" y="305"/>
                  <a:pt x="202" y="307"/>
                </a:cubicBezTo>
                <a:cubicBezTo>
                  <a:pt x="199" y="308"/>
                  <a:pt x="196" y="308"/>
                  <a:pt x="193" y="310"/>
                </a:cubicBezTo>
                <a:cubicBezTo>
                  <a:pt x="193" y="310"/>
                  <a:pt x="193" y="309"/>
                  <a:pt x="194" y="308"/>
                </a:cubicBezTo>
                <a:close/>
                <a:moveTo>
                  <a:pt x="207" y="302"/>
                </a:moveTo>
                <a:cubicBezTo>
                  <a:pt x="213" y="300"/>
                  <a:pt x="218" y="298"/>
                  <a:pt x="224" y="297"/>
                </a:cubicBezTo>
                <a:cubicBezTo>
                  <a:pt x="229" y="295"/>
                  <a:pt x="234" y="294"/>
                  <a:pt x="240" y="292"/>
                </a:cubicBezTo>
                <a:cubicBezTo>
                  <a:pt x="240" y="292"/>
                  <a:pt x="241" y="292"/>
                  <a:pt x="242" y="292"/>
                </a:cubicBezTo>
                <a:cubicBezTo>
                  <a:pt x="236" y="295"/>
                  <a:pt x="231" y="296"/>
                  <a:pt x="225" y="298"/>
                </a:cubicBezTo>
                <a:cubicBezTo>
                  <a:pt x="220" y="300"/>
                  <a:pt x="215" y="301"/>
                  <a:pt x="209" y="303"/>
                </a:cubicBezTo>
                <a:cubicBezTo>
                  <a:pt x="205" y="304"/>
                  <a:pt x="201" y="306"/>
                  <a:pt x="197" y="307"/>
                </a:cubicBezTo>
                <a:cubicBezTo>
                  <a:pt x="192" y="308"/>
                  <a:pt x="197" y="306"/>
                  <a:pt x="198" y="306"/>
                </a:cubicBezTo>
                <a:cubicBezTo>
                  <a:pt x="201" y="304"/>
                  <a:pt x="204" y="303"/>
                  <a:pt x="207" y="302"/>
                </a:cubicBezTo>
                <a:close/>
                <a:moveTo>
                  <a:pt x="238" y="292"/>
                </a:moveTo>
                <a:cubicBezTo>
                  <a:pt x="233" y="294"/>
                  <a:pt x="227" y="295"/>
                  <a:pt x="222" y="297"/>
                </a:cubicBezTo>
                <a:cubicBezTo>
                  <a:pt x="219" y="298"/>
                  <a:pt x="215" y="299"/>
                  <a:pt x="211" y="300"/>
                </a:cubicBezTo>
                <a:cubicBezTo>
                  <a:pt x="214" y="299"/>
                  <a:pt x="217" y="298"/>
                  <a:pt x="219" y="297"/>
                </a:cubicBezTo>
                <a:cubicBezTo>
                  <a:pt x="228" y="295"/>
                  <a:pt x="238" y="292"/>
                  <a:pt x="247" y="289"/>
                </a:cubicBezTo>
                <a:cubicBezTo>
                  <a:pt x="244" y="290"/>
                  <a:pt x="241" y="291"/>
                  <a:pt x="238" y="292"/>
                </a:cubicBezTo>
                <a:close/>
                <a:moveTo>
                  <a:pt x="194" y="307"/>
                </a:moveTo>
                <a:cubicBezTo>
                  <a:pt x="194" y="306"/>
                  <a:pt x="194" y="306"/>
                  <a:pt x="194" y="305"/>
                </a:cubicBezTo>
                <a:cubicBezTo>
                  <a:pt x="196" y="305"/>
                  <a:pt x="198" y="304"/>
                  <a:pt x="201" y="304"/>
                </a:cubicBezTo>
                <a:cubicBezTo>
                  <a:pt x="198" y="305"/>
                  <a:pt x="196" y="306"/>
                  <a:pt x="194" y="307"/>
                </a:cubicBezTo>
                <a:close/>
                <a:moveTo>
                  <a:pt x="194" y="302"/>
                </a:moveTo>
                <a:cubicBezTo>
                  <a:pt x="200" y="300"/>
                  <a:pt x="205" y="298"/>
                  <a:pt x="210" y="297"/>
                </a:cubicBezTo>
                <a:cubicBezTo>
                  <a:pt x="216" y="295"/>
                  <a:pt x="221" y="293"/>
                  <a:pt x="227" y="292"/>
                </a:cubicBezTo>
                <a:cubicBezTo>
                  <a:pt x="228" y="292"/>
                  <a:pt x="229" y="291"/>
                  <a:pt x="230" y="291"/>
                </a:cubicBezTo>
                <a:cubicBezTo>
                  <a:pt x="218" y="295"/>
                  <a:pt x="206" y="299"/>
                  <a:pt x="194" y="304"/>
                </a:cubicBezTo>
                <a:cubicBezTo>
                  <a:pt x="194" y="303"/>
                  <a:pt x="194" y="303"/>
                  <a:pt x="194" y="302"/>
                </a:cubicBezTo>
                <a:close/>
                <a:moveTo>
                  <a:pt x="195" y="297"/>
                </a:moveTo>
                <a:cubicBezTo>
                  <a:pt x="200" y="296"/>
                  <a:pt x="205" y="294"/>
                  <a:pt x="209" y="292"/>
                </a:cubicBezTo>
                <a:cubicBezTo>
                  <a:pt x="215" y="290"/>
                  <a:pt x="221" y="288"/>
                  <a:pt x="226" y="286"/>
                </a:cubicBezTo>
                <a:cubicBezTo>
                  <a:pt x="232" y="285"/>
                  <a:pt x="238" y="283"/>
                  <a:pt x="244" y="281"/>
                </a:cubicBezTo>
                <a:cubicBezTo>
                  <a:pt x="246" y="280"/>
                  <a:pt x="249" y="278"/>
                  <a:pt x="252" y="277"/>
                </a:cubicBezTo>
                <a:cubicBezTo>
                  <a:pt x="253" y="277"/>
                  <a:pt x="254" y="276"/>
                  <a:pt x="255" y="276"/>
                </a:cubicBezTo>
                <a:cubicBezTo>
                  <a:pt x="256" y="276"/>
                  <a:pt x="256" y="275"/>
                  <a:pt x="257" y="275"/>
                </a:cubicBezTo>
                <a:cubicBezTo>
                  <a:pt x="257" y="275"/>
                  <a:pt x="257" y="275"/>
                  <a:pt x="257" y="275"/>
                </a:cubicBezTo>
                <a:cubicBezTo>
                  <a:pt x="253" y="278"/>
                  <a:pt x="248" y="280"/>
                  <a:pt x="243" y="282"/>
                </a:cubicBezTo>
                <a:cubicBezTo>
                  <a:pt x="237" y="285"/>
                  <a:pt x="231" y="287"/>
                  <a:pt x="224" y="289"/>
                </a:cubicBezTo>
                <a:cubicBezTo>
                  <a:pt x="214" y="293"/>
                  <a:pt x="204" y="296"/>
                  <a:pt x="195" y="301"/>
                </a:cubicBezTo>
                <a:cubicBezTo>
                  <a:pt x="195" y="299"/>
                  <a:pt x="195" y="298"/>
                  <a:pt x="195" y="297"/>
                </a:cubicBezTo>
                <a:close/>
                <a:moveTo>
                  <a:pt x="196" y="293"/>
                </a:moveTo>
                <a:cubicBezTo>
                  <a:pt x="200" y="292"/>
                  <a:pt x="204" y="290"/>
                  <a:pt x="208" y="288"/>
                </a:cubicBezTo>
                <a:cubicBezTo>
                  <a:pt x="215" y="286"/>
                  <a:pt x="221" y="284"/>
                  <a:pt x="228" y="282"/>
                </a:cubicBezTo>
                <a:cubicBezTo>
                  <a:pt x="233" y="280"/>
                  <a:pt x="239" y="278"/>
                  <a:pt x="244" y="276"/>
                </a:cubicBezTo>
                <a:cubicBezTo>
                  <a:pt x="248" y="274"/>
                  <a:pt x="253" y="273"/>
                  <a:pt x="257" y="271"/>
                </a:cubicBezTo>
                <a:cubicBezTo>
                  <a:pt x="253" y="273"/>
                  <a:pt x="249" y="274"/>
                  <a:pt x="246" y="276"/>
                </a:cubicBezTo>
                <a:cubicBezTo>
                  <a:pt x="239" y="279"/>
                  <a:pt x="233" y="281"/>
                  <a:pt x="226" y="284"/>
                </a:cubicBezTo>
                <a:cubicBezTo>
                  <a:pt x="216" y="287"/>
                  <a:pt x="205" y="291"/>
                  <a:pt x="195" y="296"/>
                </a:cubicBezTo>
                <a:cubicBezTo>
                  <a:pt x="195" y="295"/>
                  <a:pt x="195" y="294"/>
                  <a:pt x="196" y="293"/>
                </a:cubicBezTo>
                <a:close/>
                <a:moveTo>
                  <a:pt x="196" y="289"/>
                </a:moveTo>
                <a:cubicBezTo>
                  <a:pt x="201" y="286"/>
                  <a:pt x="206" y="285"/>
                  <a:pt x="211" y="284"/>
                </a:cubicBezTo>
                <a:cubicBezTo>
                  <a:pt x="218" y="281"/>
                  <a:pt x="224" y="279"/>
                  <a:pt x="230" y="276"/>
                </a:cubicBezTo>
                <a:cubicBezTo>
                  <a:pt x="236" y="274"/>
                  <a:pt x="242" y="272"/>
                  <a:pt x="247" y="270"/>
                </a:cubicBezTo>
                <a:cubicBezTo>
                  <a:pt x="250" y="269"/>
                  <a:pt x="252" y="268"/>
                  <a:pt x="255" y="267"/>
                </a:cubicBezTo>
                <a:cubicBezTo>
                  <a:pt x="256" y="267"/>
                  <a:pt x="257" y="266"/>
                  <a:pt x="258" y="265"/>
                </a:cubicBezTo>
                <a:cubicBezTo>
                  <a:pt x="262" y="263"/>
                  <a:pt x="258" y="266"/>
                  <a:pt x="257" y="266"/>
                </a:cubicBezTo>
                <a:cubicBezTo>
                  <a:pt x="254" y="269"/>
                  <a:pt x="250" y="270"/>
                  <a:pt x="246" y="271"/>
                </a:cubicBezTo>
                <a:cubicBezTo>
                  <a:pt x="240" y="274"/>
                  <a:pt x="233" y="276"/>
                  <a:pt x="227" y="279"/>
                </a:cubicBezTo>
                <a:cubicBezTo>
                  <a:pt x="221" y="281"/>
                  <a:pt x="216" y="283"/>
                  <a:pt x="210" y="285"/>
                </a:cubicBezTo>
                <a:cubicBezTo>
                  <a:pt x="205" y="287"/>
                  <a:pt x="200" y="289"/>
                  <a:pt x="196" y="291"/>
                </a:cubicBezTo>
                <a:cubicBezTo>
                  <a:pt x="196" y="291"/>
                  <a:pt x="196" y="290"/>
                  <a:pt x="196" y="289"/>
                </a:cubicBezTo>
                <a:close/>
                <a:moveTo>
                  <a:pt x="210" y="161"/>
                </a:moveTo>
                <a:cubicBezTo>
                  <a:pt x="209" y="162"/>
                  <a:pt x="208" y="162"/>
                  <a:pt x="206" y="163"/>
                </a:cubicBezTo>
                <a:cubicBezTo>
                  <a:pt x="206" y="162"/>
                  <a:pt x="206" y="162"/>
                  <a:pt x="206" y="161"/>
                </a:cubicBezTo>
                <a:cubicBezTo>
                  <a:pt x="208" y="161"/>
                  <a:pt x="209" y="161"/>
                  <a:pt x="210" y="161"/>
                </a:cubicBezTo>
                <a:close/>
                <a:moveTo>
                  <a:pt x="201" y="246"/>
                </a:moveTo>
                <a:cubicBezTo>
                  <a:pt x="212" y="241"/>
                  <a:pt x="223" y="236"/>
                  <a:pt x="234" y="232"/>
                </a:cubicBezTo>
                <a:cubicBezTo>
                  <a:pt x="239" y="230"/>
                  <a:pt x="245" y="228"/>
                  <a:pt x="251" y="226"/>
                </a:cubicBezTo>
                <a:cubicBezTo>
                  <a:pt x="253" y="225"/>
                  <a:pt x="255" y="224"/>
                  <a:pt x="257" y="224"/>
                </a:cubicBezTo>
                <a:cubicBezTo>
                  <a:pt x="256" y="224"/>
                  <a:pt x="256" y="224"/>
                  <a:pt x="256" y="224"/>
                </a:cubicBezTo>
                <a:cubicBezTo>
                  <a:pt x="245" y="229"/>
                  <a:pt x="234" y="233"/>
                  <a:pt x="223" y="238"/>
                </a:cubicBezTo>
                <a:cubicBezTo>
                  <a:pt x="218" y="240"/>
                  <a:pt x="214" y="243"/>
                  <a:pt x="209" y="245"/>
                </a:cubicBezTo>
                <a:cubicBezTo>
                  <a:pt x="206" y="246"/>
                  <a:pt x="203" y="247"/>
                  <a:pt x="200" y="249"/>
                </a:cubicBezTo>
                <a:cubicBezTo>
                  <a:pt x="200" y="248"/>
                  <a:pt x="200" y="247"/>
                  <a:pt x="201" y="246"/>
                </a:cubicBezTo>
                <a:close/>
                <a:moveTo>
                  <a:pt x="201" y="240"/>
                </a:moveTo>
                <a:cubicBezTo>
                  <a:pt x="205" y="239"/>
                  <a:pt x="208" y="236"/>
                  <a:pt x="212" y="234"/>
                </a:cubicBezTo>
                <a:cubicBezTo>
                  <a:pt x="217" y="232"/>
                  <a:pt x="223" y="230"/>
                  <a:pt x="228" y="227"/>
                </a:cubicBezTo>
                <a:cubicBezTo>
                  <a:pt x="233" y="225"/>
                  <a:pt x="238" y="223"/>
                  <a:pt x="244" y="220"/>
                </a:cubicBezTo>
                <a:cubicBezTo>
                  <a:pt x="246" y="219"/>
                  <a:pt x="249" y="218"/>
                  <a:pt x="251" y="216"/>
                </a:cubicBezTo>
                <a:cubicBezTo>
                  <a:pt x="253" y="216"/>
                  <a:pt x="254" y="215"/>
                  <a:pt x="256" y="214"/>
                </a:cubicBezTo>
                <a:cubicBezTo>
                  <a:pt x="256" y="214"/>
                  <a:pt x="262" y="210"/>
                  <a:pt x="259" y="213"/>
                </a:cubicBezTo>
                <a:cubicBezTo>
                  <a:pt x="249" y="220"/>
                  <a:pt x="238" y="224"/>
                  <a:pt x="227" y="229"/>
                </a:cubicBezTo>
                <a:cubicBezTo>
                  <a:pt x="218" y="233"/>
                  <a:pt x="209" y="237"/>
                  <a:pt x="201" y="242"/>
                </a:cubicBezTo>
                <a:cubicBezTo>
                  <a:pt x="201" y="242"/>
                  <a:pt x="201" y="241"/>
                  <a:pt x="201" y="240"/>
                </a:cubicBezTo>
                <a:close/>
                <a:moveTo>
                  <a:pt x="207" y="236"/>
                </a:moveTo>
                <a:cubicBezTo>
                  <a:pt x="207" y="236"/>
                  <a:pt x="200" y="241"/>
                  <a:pt x="203" y="238"/>
                </a:cubicBezTo>
                <a:cubicBezTo>
                  <a:pt x="205" y="237"/>
                  <a:pt x="207" y="236"/>
                  <a:pt x="209" y="235"/>
                </a:cubicBezTo>
                <a:cubicBezTo>
                  <a:pt x="208" y="235"/>
                  <a:pt x="208" y="236"/>
                  <a:pt x="207" y="236"/>
                </a:cubicBezTo>
                <a:close/>
                <a:moveTo>
                  <a:pt x="213" y="233"/>
                </a:moveTo>
                <a:cubicBezTo>
                  <a:pt x="209" y="235"/>
                  <a:pt x="205" y="237"/>
                  <a:pt x="201" y="239"/>
                </a:cubicBezTo>
                <a:cubicBezTo>
                  <a:pt x="201" y="239"/>
                  <a:pt x="201" y="238"/>
                  <a:pt x="201" y="238"/>
                </a:cubicBezTo>
                <a:cubicBezTo>
                  <a:pt x="201" y="237"/>
                  <a:pt x="201" y="236"/>
                  <a:pt x="201" y="236"/>
                </a:cubicBezTo>
                <a:cubicBezTo>
                  <a:pt x="211" y="232"/>
                  <a:pt x="220" y="226"/>
                  <a:pt x="229" y="222"/>
                </a:cubicBezTo>
                <a:cubicBezTo>
                  <a:pt x="235" y="219"/>
                  <a:pt x="241" y="216"/>
                  <a:pt x="247" y="214"/>
                </a:cubicBezTo>
                <a:cubicBezTo>
                  <a:pt x="249" y="213"/>
                  <a:pt x="252" y="211"/>
                  <a:pt x="254" y="210"/>
                </a:cubicBezTo>
                <a:cubicBezTo>
                  <a:pt x="255" y="209"/>
                  <a:pt x="257" y="208"/>
                  <a:pt x="258" y="207"/>
                </a:cubicBezTo>
                <a:cubicBezTo>
                  <a:pt x="258" y="207"/>
                  <a:pt x="258" y="207"/>
                  <a:pt x="258" y="207"/>
                </a:cubicBezTo>
                <a:cubicBezTo>
                  <a:pt x="258" y="207"/>
                  <a:pt x="258" y="207"/>
                  <a:pt x="258" y="207"/>
                </a:cubicBezTo>
                <a:cubicBezTo>
                  <a:pt x="255" y="211"/>
                  <a:pt x="249" y="213"/>
                  <a:pt x="245" y="215"/>
                </a:cubicBezTo>
                <a:cubicBezTo>
                  <a:pt x="240" y="218"/>
                  <a:pt x="234" y="221"/>
                  <a:pt x="228" y="224"/>
                </a:cubicBezTo>
                <a:cubicBezTo>
                  <a:pt x="223" y="227"/>
                  <a:pt x="218" y="230"/>
                  <a:pt x="213" y="233"/>
                </a:cubicBezTo>
                <a:close/>
                <a:moveTo>
                  <a:pt x="248" y="212"/>
                </a:moveTo>
                <a:cubicBezTo>
                  <a:pt x="243" y="215"/>
                  <a:pt x="237" y="217"/>
                  <a:pt x="232" y="219"/>
                </a:cubicBezTo>
                <a:cubicBezTo>
                  <a:pt x="224" y="223"/>
                  <a:pt x="217" y="227"/>
                  <a:pt x="210" y="231"/>
                </a:cubicBezTo>
                <a:cubicBezTo>
                  <a:pt x="211" y="230"/>
                  <a:pt x="212" y="229"/>
                  <a:pt x="213" y="229"/>
                </a:cubicBezTo>
                <a:cubicBezTo>
                  <a:pt x="218" y="225"/>
                  <a:pt x="223" y="222"/>
                  <a:pt x="228" y="220"/>
                </a:cubicBezTo>
                <a:cubicBezTo>
                  <a:pt x="239" y="215"/>
                  <a:pt x="250" y="209"/>
                  <a:pt x="261" y="203"/>
                </a:cubicBezTo>
                <a:cubicBezTo>
                  <a:pt x="261" y="203"/>
                  <a:pt x="261" y="204"/>
                  <a:pt x="261" y="205"/>
                </a:cubicBezTo>
                <a:cubicBezTo>
                  <a:pt x="261" y="205"/>
                  <a:pt x="260" y="205"/>
                  <a:pt x="260" y="205"/>
                </a:cubicBezTo>
                <a:cubicBezTo>
                  <a:pt x="256" y="207"/>
                  <a:pt x="252" y="210"/>
                  <a:pt x="248" y="212"/>
                </a:cubicBezTo>
                <a:close/>
                <a:moveTo>
                  <a:pt x="259" y="187"/>
                </a:moveTo>
                <a:cubicBezTo>
                  <a:pt x="250" y="192"/>
                  <a:pt x="239" y="195"/>
                  <a:pt x="230" y="199"/>
                </a:cubicBezTo>
                <a:cubicBezTo>
                  <a:pt x="225" y="202"/>
                  <a:pt x="220" y="204"/>
                  <a:pt x="215" y="206"/>
                </a:cubicBezTo>
                <a:cubicBezTo>
                  <a:pt x="214" y="207"/>
                  <a:pt x="212" y="208"/>
                  <a:pt x="210" y="209"/>
                </a:cubicBezTo>
                <a:cubicBezTo>
                  <a:pt x="208" y="211"/>
                  <a:pt x="205" y="212"/>
                  <a:pt x="203" y="213"/>
                </a:cubicBezTo>
                <a:cubicBezTo>
                  <a:pt x="211" y="207"/>
                  <a:pt x="220" y="203"/>
                  <a:pt x="229" y="198"/>
                </a:cubicBezTo>
                <a:cubicBezTo>
                  <a:pt x="234" y="196"/>
                  <a:pt x="239" y="193"/>
                  <a:pt x="243" y="191"/>
                </a:cubicBezTo>
                <a:cubicBezTo>
                  <a:pt x="246" y="190"/>
                  <a:pt x="249" y="189"/>
                  <a:pt x="252" y="187"/>
                </a:cubicBezTo>
                <a:cubicBezTo>
                  <a:pt x="253" y="187"/>
                  <a:pt x="254" y="186"/>
                  <a:pt x="255" y="186"/>
                </a:cubicBezTo>
                <a:cubicBezTo>
                  <a:pt x="255" y="185"/>
                  <a:pt x="256" y="185"/>
                  <a:pt x="257" y="185"/>
                </a:cubicBezTo>
                <a:cubicBezTo>
                  <a:pt x="258" y="185"/>
                  <a:pt x="258" y="184"/>
                  <a:pt x="258" y="184"/>
                </a:cubicBezTo>
                <a:cubicBezTo>
                  <a:pt x="258" y="184"/>
                  <a:pt x="259" y="184"/>
                  <a:pt x="259" y="183"/>
                </a:cubicBezTo>
                <a:cubicBezTo>
                  <a:pt x="259" y="186"/>
                  <a:pt x="259" y="188"/>
                  <a:pt x="260" y="191"/>
                </a:cubicBezTo>
                <a:cubicBezTo>
                  <a:pt x="250" y="194"/>
                  <a:pt x="240" y="200"/>
                  <a:pt x="231" y="204"/>
                </a:cubicBezTo>
                <a:cubicBezTo>
                  <a:pt x="226" y="206"/>
                  <a:pt x="220" y="209"/>
                  <a:pt x="215" y="211"/>
                </a:cubicBezTo>
                <a:cubicBezTo>
                  <a:pt x="213" y="213"/>
                  <a:pt x="211" y="214"/>
                  <a:pt x="208" y="216"/>
                </a:cubicBezTo>
                <a:cubicBezTo>
                  <a:pt x="207" y="216"/>
                  <a:pt x="206" y="217"/>
                  <a:pt x="205" y="217"/>
                </a:cubicBezTo>
                <a:cubicBezTo>
                  <a:pt x="205" y="218"/>
                  <a:pt x="201" y="221"/>
                  <a:pt x="204" y="218"/>
                </a:cubicBezTo>
                <a:cubicBezTo>
                  <a:pt x="213" y="211"/>
                  <a:pt x="222" y="206"/>
                  <a:pt x="232" y="201"/>
                </a:cubicBezTo>
                <a:cubicBezTo>
                  <a:pt x="237" y="199"/>
                  <a:pt x="242" y="196"/>
                  <a:pt x="247" y="194"/>
                </a:cubicBezTo>
                <a:cubicBezTo>
                  <a:pt x="251" y="192"/>
                  <a:pt x="255" y="190"/>
                  <a:pt x="259" y="187"/>
                </a:cubicBezTo>
                <a:cubicBezTo>
                  <a:pt x="259" y="187"/>
                  <a:pt x="259" y="187"/>
                  <a:pt x="259" y="187"/>
                </a:cubicBezTo>
                <a:close/>
                <a:moveTo>
                  <a:pt x="203" y="206"/>
                </a:moveTo>
                <a:cubicBezTo>
                  <a:pt x="212" y="202"/>
                  <a:pt x="221" y="198"/>
                  <a:pt x="230" y="193"/>
                </a:cubicBezTo>
                <a:cubicBezTo>
                  <a:pt x="235" y="191"/>
                  <a:pt x="240" y="188"/>
                  <a:pt x="245" y="186"/>
                </a:cubicBezTo>
                <a:cubicBezTo>
                  <a:pt x="248" y="185"/>
                  <a:pt x="250" y="184"/>
                  <a:pt x="253" y="182"/>
                </a:cubicBezTo>
                <a:cubicBezTo>
                  <a:pt x="253" y="182"/>
                  <a:pt x="253" y="182"/>
                  <a:pt x="253" y="182"/>
                </a:cubicBezTo>
                <a:cubicBezTo>
                  <a:pt x="246" y="187"/>
                  <a:pt x="238" y="190"/>
                  <a:pt x="230" y="193"/>
                </a:cubicBezTo>
                <a:cubicBezTo>
                  <a:pt x="220" y="198"/>
                  <a:pt x="212" y="204"/>
                  <a:pt x="203" y="209"/>
                </a:cubicBezTo>
                <a:cubicBezTo>
                  <a:pt x="203" y="208"/>
                  <a:pt x="203" y="207"/>
                  <a:pt x="203" y="206"/>
                </a:cubicBezTo>
                <a:close/>
                <a:moveTo>
                  <a:pt x="204" y="199"/>
                </a:moveTo>
                <a:cubicBezTo>
                  <a:pt x="204" y="199"/>
                  <a:pt x="204" y="199"/>
                  <a:pt x="204" y="199"/>
                </a:cubicBezTo>
                <a:cubicBezTo>
                  <a:pt x="212" y="194"/>
                  <a:pt x="221" y="190"/>
                  <a:pt x="230" y="186"/>
                </a:cubicBezTo>
                <a:cubicBezTo>
                  <a:pt x="240" y="182"/>
                  <a:pt x="248" y="177"/>
                  <a:pt x="257" y="172"/>
                </a:cubicBezTo>
                <a:cubicBezTo>
                  <a:pt x="258" y="173"/>
                  <a:pt x="258" y="173"/>
                  <a:pt x="258" y="173"/>
                </a:cubicBezTo>
                <a:cubicBezTo>
                  <a:pt x="258" y="173"/>
                  <a:pt x="258" y="174"/>
                  <a:pt x="258" y="174"/>
                </a:cubicBezTo>
                <a:cubicBezTo>
                  <a:pt x="258" y="174"/>
                  <a:pt x="258" y="174"/>
                  <a:pt x="258" y="174"/>
                </a:cubicBezTo>
                <a:cubicBezTo>
                  <a:pt x="249" y="179"/>
                  <a:pt x="240" y="183"/>
                  <a:pt x="231" y="188"/>
                </a:cubicBezTo>
                <a:cubicBezTo>
                  <a:pt x="226" y="190"/>
                  <a:pt x="221" y="192"/>
                  <a:pt x="215" y="194"/>
                </a:cubicBezTo>
                <a:cubicBezTo>
                  <a:pt x="211" y="196"/>
                  <a:pt x="207" y="199"/>
                  <a:pt x="203" y="201"/>
                </a:cubicBezTo>
                <a:cubicBezTo>
                  <a:pt x="203" y="200"/>
                  <a:pt x="203" y="200"/>
                  <a:pt x="204" y="199"/>
                </a:cubicBezTo>
                <a:close/>
                <a:moveTo>
                  <a:pt x="258" y="175"/>
                </a:moveTo>
                <a:cubicBezTo>
                  <a:pt x="259" y="176"/>
                  <a:pt x="259" y="177"/>
                  <a:pt x="259" y="179"/>
                </a:cubicBezTo>
                <a:cubicBezTo>
                  <a:pt x="259" y="179"/>
                  <a:pt x="259" y="179"/>
                  <a:pt x="258" y="179"/>
                </a:cubicBezTo>
                <a:cubicBezTo>
                  <a:pt x="249" y="184"/>
                  <a:pt x="239" y="188"/>
                  <a:pt x="230" y="192"/>
                </a:cubicBezTo>
                <a:cubicBezTo>
                  <a:pt x="225" y="195"/>
                  <a:pt x="220" y="197"/>
                  <a:pt x="215" y="200"/>
                </a:cubicBezTo>
                <a:cubicBezTo>
                  <a:pt x="212" y="201"/>
                  <a:pt x="209" y="202"/>
                  <a:pt x="207" y="204"/>
                </a:cubicBezTo>
                <a:cubicBezTo>
                  <a:pt x="200" y="207"/>
                  <a:pt x="205" y="204"/>
                  <a:pt x="207" y="203"/>
                </a:cubicBezTo>
                <a:cubicBezTo>
                  <a:pt x="215" y="197"/>
                  <a:pt x="225" y="193"/>
                  <a:pt x="234" y="189"/>
                </a:cubicBezTo>
                <a:cubicBezTo>
                  <a:pt x="242" y="185"/>
                  <a:pt x="252" y="181"/>
                  <a:pt x="258" y="175"/>
                </a:cubicBezTo>
                <a:close/>
                <a:moveTo>
                  <a:pt x="232" y="193"/>
                </a:moveTo>
                <a:cubicBezTo>
                  <a:pt x="241" y="189"/>
                  <a:pt x="250" y="185"/>
                  <a:pt x="259" y="179"/>
                </a:cubicBezTo>
                <a:cubicBezTo>
                  <a:pt x="259" y="179"/>
                  <a:pt x="259" y="179"/>
                  <a:pt x="259" y="179"/>
                </a:cubicBezTo>
                <a:cubicBezTo>
                  <a:pt x="259" y="180"/>
                  <a:pt x="259" y="182"/>
                  <a:pt x="259" y="183"/>
                </a:cubicBezTo>
                <a:cubicBezTo>
                  <a:pt x="257" y="184"/>
                  <a:pt x="255" y="185"/>
                  <a:pt x="252" y="186"/>
                </a:cubicBezTo>
                <a:cubicBezTo>
                  <a:pt x="245" y="190"/>
                  <a:pt x="237" y="193"/>
                  <a:pt x="229" y="196"/>
                </a:cubicBezTo>
                <a:cubicBezTo>
                  <a:pt x="224" y="199"/>
                  <a:pt x="219" y="201"/>
                  <a:pt x="214" y="204"/>
                </a:cubicBezTo>
                <a:cubicBezTo>
                  <a:pt x="212" y="205"/>
                  <a:pt x="210" y="206"/>
                  <a:pt x="208" y="207"/>
                </a:cubicBezTo>
                <a:cubicBezTo>
                  <a:pt x="208" y="207"/>
                  <a:pt x="208" y="207"/>
                  <a:pt x="207" y="207"/>
                </a:cubicBezTo>
                <a:cubicBezTo>
                  <a:pt x="215" y="202"/>
                  <a:pt x="223" y="197"/>
                  <a:pt x="232" y="193"/>
                </a:cubicBezTo>
                <a:close/>
                <a:moveTo>
                  <a:pt x="228" y="206"/>
                </a:moveTo>
                <a:cubicBezTo>
                  <a:pt x="233" y="204"/>
                  <a:pt x="238" y="202"/>
                  <a:pt x="242" y="199"/>
                </a:cubicBezTo>
                <a:cubicBezTo>
                  <a:pt x="247" y="197"/>
                  <a:pt x="254" y="195"/>
                  <a:pt x="258" y="192"/>
                </a:cubicBezTo>
                <a:cubicBezTo>
                  <a:pt x="249" y="198"/>
                  <a:pt x="239" y="202"/>
                  <a:pt x="229" y="207"/>
                </a:cubicBezTo>
                <a:cubicBezTo>
                  <a:pt x="219" y="211"/>
                  <a:pt x="211" y="217"/>
                  <a:pt x="202" y="222"/>
                </a:cubicBezTo>
                <a:cubicBezTo>
                  <a:pt x="202" y="221"/>
                  <a:pt x="202" y="220"/>
                  <a:pt x="202" y="220"/>
                </a:cubicBezTo>
                <a:cubicBezTo>
                  <a:pt x="211" y="216"/>
                  <a:pt x="219" y="210"/>
                  <a:pt x="228" y="206"/>
                </a:cubicBezTo>
                <a:close/>
                <a:moveTo>
                  <a:pt x="202" y="223"/>
                </a:moveTo>
                <a:cubicBezTo>
                  <a:pt x="206" y="223"/>
                  <a:pt x="209" y="220"/>
                  <a:pt x="213" y="218"/>
                </a:cubicBezTo>
                <a:cubicBezTo>
                  <a:pt x="218" y="215"/>
                  <a:pt x="223" y="212"/>
                  <a:pt x="229" y="210"/>
                </a:cubicBezTo>
                <a:cubicBezTo>
                  <a:pt x="232" y="208"/>
                  <a:pt x="235" y="207"/>
                  <a:pt x="238" y="205"/>
                </a:cubicBezTo>
                <a:cubicBezTo>
                  <a:pt x="234" y="207"/>
                  <a:pt x="229" y="210"/>
                  <a:pt x="224" y="212"/>
                </a:cubicBezTo>
                <a:cubicBezTo>
                  <a:pt x="219" y="215"/>
                  <a:pt x="215" y="218"/>
                  <a:pt x="210" y="221"/>
                </a:cubicBezTo>
                <a:cubicBezTo>
                  <a:pt x="207" y="223"/>
                  <a:pt x="204" y="224"/>
                  <a:pt x="202" y="226"/>
                </a:cubicBezTo>
                <a:cubicBezTo>
                  <a:pt x="202" y="225"/>
                  <a:pt x="202" y="224"/>
                  <a:pt x="202" y="223"/>
                </a:cubicBezTo>
                <a:close/>
                <a:moveTo>
                  <a:pt x="202" y="228"/>
                </a:moveTo>
                <a:cubicBezTo>
                  <a:pt x="211" y="224"/>
                  <a:pt x="220" y="219"/>
                  <a:pt x="229" y="215"/>
                </a:cubicBezTo>
                <a:cubicBezTo>
                  <a:pt x="234" y="212"/>
                  <a:pt x="240" y="210"/>
                  <a:pt x="245" y="207"/>
                </a:cubicBezTo>
                <a:cubicBezTo>
                  <a:pt x="247" y="206"/>
                  <a:pt x="249" y="205"/>
                  <a:pt x="252" y="204"/>
                </a:cubicBezTo>
                <a:cubicBezTo>
                  <a:pt x="243" y="208"/>
                  <a:pt x="235" y="213"/>
                  <a:pt x="226" y="217"/>
                </a:cubicBezTo>
                <a:cubicBezTo>
                  <a:pt x="221" y="219"/>
                  <a:pt x="216" y="222"/>
                  <a:pt x="211" y="225"/>
                </a:cubicBezTo>
                <a:cubicBezTo>
                  <a:pt x="208" y="227"/>
                  <a:pt x="204" y="229"/>
                  <a:pt x="201" y="231"/>
                </a:cubicBezTo>
                <a:cubicBezTo>
                  <a:pt x="201" y="230"/>
                  <a:pt x="202" y="229"/>
                  <a:pt x="202" y="228"/>
                </a:cubicBezTo>
                <a:close/>
                <a:moveTo>
                  <a:pt x="214" y="224"/>
                </a:moveTo>
                <a:cubicBezTo>
                  <a:pt x="219" y="221"/>
                  <a:pt x="224" y="218"/>
                  <a:pt x="230" y="216"/>
                </a:cubicBezTo>
                <a:cubicBezTo>
                  <a:pt x="240" y="211"/>
                  <a:pt x="250" y="206"/>
                  <a:pt x="260" y="200"/>
                </a:cubicBezTo>
                <a:cubicBezTo>
                  <a:pt x="260" y="200"/>
                  <a:pt x="260" y="199"/>
                  <a:pt x="260" y="199"/>
                </a:cubicBezTo>
                <a:cubicBezTo>
                  <a:pt x="249" y="204"/>
                  <a:pt x="239" y="209"/>
                  <a:pt x="228" y="214"/>
                </a:cubicBezTo>
                <a:cubicBezTo>
                  <a:pt x="223" y="216"/>
                  <a:pt x="219" y="219"/>
                  <a:pt x="214" y="221"/>
                </a:cubicBezTo>
                <a:cubicBezTo>
                  <a:pt x="211" y="222"/>
                  <a:pt x="209" y="224"/>
                  <a:pt x="206" y="225"/>
                </a:cubicBezTo>
                <a:cubicBezTo>
                  <a:pt x="205" y="226"/>
                  <a:pt x="203" y="226"/>
                  <a:pt x="202" y="227"/>
                </a:cubicBezTo>
                <a:cubicBezTo>
                  <a:pt x="202" y="227"/>
                  <a:pt x="202" y="227"/>
                  <a:pt x="202" y="227"/>
                </a:cubicBezTo>
                <a:cubicBezTo>
                  <a:pt x="202" y="226"/>
                  <a:pt x="204" y="226"/>
                  <a:pt x="204" y="226"/>
                </a:cubicBezTo>
                <a:cubicBezTo>
                  <a:pt x="212" y="220"/>
                  <a:pt x="220" y="215"/>
                  <a:pt x="229" y="210"/>
                </a:cubicBezTo>
                <a:cubicBezTo>
                  <a:pt x="239" y="205"/>
                  <a:pt x="250" y="201"/>
                  <a:pt x="259" y="195"/>
                </a:cubicBezTo>
                <a:cubicBezTo>
                  <a:pt x="260" y="195"/>
                  <a:pt x="259" y="194"/>
                  <a:pt x="259" y="194"/>
                </a:cubicBezTo>
                <a:cubicBezTo>
                  <a:pt x="249" y="199"/>
                  <a:pt x="240" y="204"/>
                  <a:pt x="230" y="208"/>
                </a:cubicBezTo>
                <a:cubicBezTo>
                  <a:pt x="221" y="213"/>
                  <a:pt x="210" y="218"/>
                  <a:pt x="203" y="223"/>
                </a:cubicBezTo>
                <a:cubicBezTo>
                  <a:pt x="212" y="217"/>
                  <a:pt x="221" y="211"/>
                  <a:pt x="231" y="207"/>
                </a:cubicBezTo>
                <a:cubicBezTo>
                  <a:pt x="241" y="202"/>
                  <a:pt x="250" y="198"/>
                  <a:pt x="260" y="192"/>
                </a:cubicBezTo>
                <a:cubicBezTo>
                  <a:pt x="260" y="193"/>
                  <a:pt x="260" y="194"/>
                  <a:pt x="260" y="195"/>
                </a:cubicBezTo>
                <a:cubicBezTo>
                  <a:pt x="260" y="198"/>
                  <a:pt x="260" y="200"/>
                  <a:pt x="260" y="202"/>
                </a:cubicBezTo>
                <a:cubicBezTo>
                  <a:pt x="260" y="202"/>
                  <a:pt x="260" y="202"/>
                  <a:pt x="260" y="202"/>
                </a:cubicBezTo>
                <a:cubicBezTo>
                  <a:pt x="260" y="202"/>
                  <a:pt x="259" y="203"/>
                  <a:pt x="259" y="203"/>
                </a:cubicBezTo>
                <a:cubicBezTo>
                  <a:pt x="258" y="203"/>
                  <a:pt x="258" y="203"/>
                  <a:pt x="257" y="203"/>
                </a:cubicBezTo>
                <a:cubicBezTo>
                  <a:pt x="248" y="208"/>
                  <a:pt x="238" y="213"/>
                  <a:pt x="229" y="217"/>
                </a:cubicBezTo>
                <a:cubicBezTo>
                  <a:pt x="224" y="220"/>
                  <a:pt x="219" y="222"/>
                  <a:pt x="215" y="225"/>
                </a:cubicBezTo>
                <a:cubicBezTo>
                  <a:pt x="212" y="226"/>
                  <a:pt x="210" y="227"/>
                  <a:pt x="208" y="229"/>
                </a:cubicBezTo>
                <a:cubicBezTo>
                  <a:pt x="207" y="230"/>
                  <a:pt x="203" y="230"/>
                  <a:pt x="202" y="232"/>
                </a:cubicBezTo>
                <a:cubicBezTo>
                  <a:pt x="205" y="228"/>
                  <a:pt x="210" y="226"/>
                  <a:pt x="214" y="224"/>
                </a:cubicBezTo>
                <a:close/>
                <a:moveTo>
                  <a:pt x="206" y="163"/>
                </a:moveTo>
                <a:cubicBezTo>
                  <a:pt x="208" y="163"/>
                  <a:pt x="209" y="163"/>
                  <a:pt x="209" y="162"/>
                </a:cubicBezTo>
                <a:cubicBezTo>
                  <a:pt x="209" y="163"/>
                  <a:pt x="208" y="164"/>
                  <a:pt x="206" y="165"/>
                </a:cubicBezTo>
                <a:cubicBezTo>
                  <a:pt x="206" y="164"/>
                  <a:pt x="206" y="164"/>
                  <a:pt x="206" y="163"/>
                </a:cubicBezTo>
                <a:close/>
                <a:moveTo>
                  <a:pt x="206" y="167"/>
                </a:moveTo>
                <a:cubicBezTo>
                  <a:pt x="209" y="166"/>
                  <a:pt x="212" y="164"/>
                  <a:pt x="214" y="163"/>
                </a:cubicBezTo>
                <a:cubicBezTo>
                  <a:pt x="212" y="165"/>
                  <a:pt x="209" y="167"/>
                  <a:pt x="206" y="169"/>
                </a:cubicBezTo>
                <a:cubicBezTo>
                  <a:pt x="206" y="168"/>
                  <a:pt x="206" y="167"/>
                  <a:pt x="206" y="167"/>
                </a:cubicBezTo>
                <a:close/>
                <a:moveTo>
                  <a:pt x="206" y="171"/>
                </a:moveTo>
                <a:cubicBezTo>
                  <a:pt x="211" y="169"/>
                  <a:pt x="216" y="166"/>
                  <a:pt x="219" y="164"/>
                </a:cubicBezTo>
                <a:cubicBezTo>
                  <a:pt x="215" y="167"/>
                  <a:pt x="210" y="170"/>
                  <a:pt x="206" y="173"/>
                </a:cubicBezTo>
                <a:cubicBezTo>
                  <a:pt x="206" y="172"/>
                  <a:pt x="206" y="172"/>
                  <a:pt x="206" y="171"/>
                </a:cubicBezTo>
                <a:close/>
                <a:moveTo>
                  <a:pt x="206" y="175"/>
                </a:moveTo>
                <a:cubicBezTo>
                  <a:pt x="213" y="173"/>
                  <a:pt x="219" y="168"/>
                  <a:pt x="226" y="164"/>
                </a:cubicBezTo>
                <a:cubicBezTo>
                  <a:pt x="219" y="168"/>
                  <a:pt x="212" y="174"/>
                  <a:pt x="206" y="178"/>
                </a:cubicBezTo>
                <a:cubicBezTo>
                  <a:pt x="206" y="177"/>
                  <a:pt x="206" y="176"/>
                  <a:pt x="206" y="175"/>
                </a:cubicBezTo>
                <a:close/>
                <a:moveTo>
                  <a:pt x="228" y="164"/>
                </a:moveTo>
                <a:cubicBezTo>
                  <a:pt x="229" y="164"/>
                  <a:pt x="230" y="164"/>
                  <a:pt x="230" y="164"/>
                </a:cubicBezTo>
                <a:cubicBezTo>
                  <a:pt x="225" y="166"/>
                  <a:pt x="220" y="169"/>
                  <a:pt x="215" y="172"/>
                </a:cubicBezTo>
                <a:cubicBezTo>
                  <a:pt x="219" y="169"/>
                  <a:pt x="223" y="167"/>
                  <a:pt x="227" y="164"/>
                </a:cubicBezTo>
                <a:cubicBezTo>
                  <a:pt x="228" y="164"/>
                  <a:pt x="228" y="164"/>
                  <a:pt x="228" y="164"/>
                </a:cubicBezTo>
                <a:close/>
                <a:moveTo>
                  <a:pt x="206" y="179"/>
                </a:moveTo>
                <a:cubicBezTo>
                  <a:pt x="206" y="180"/>
                  <a:pt x="206" y="179"/>
                  <a:pt x="207" y="179"/>
                </a:cubicBezTo>
                <a:cubicBezTo>
                  <a:pt x="210" y="176"/>
                  <a:pt x="213" y="174"/>
                  <a:pt x="217" y="172"/>
                </a:cubicBezTo>
                <a:cubicBezTo>
                  <a:pt x="219" y="171"/>
                  <a:pt x="221" y="169"/>
                  <a:pt x="224" y="168"/>
                </a:cubicBezTo>
                <a:cubicBezTo>
                  <a:pt x="226" y="167"/>
                  <a:pt x="229" y="166"/>
                  <a:pt x="231" y="164"/>
                </a:cubicBezTo>
                <a:cubicBezTo>
                  <a:pt x="227" y="168"/>
                  <a:pt x="222" y="170"/>
                  <a:pt x="218" y="173"/>
                </a:cubicBezTo>
                <a:cubicBezTo>
                  <a:pt x="213" y="176"/>
                  <a:pt x="209" y="179"/>
                  <a:pt x="205" y="182"/>
                </a:cubicBezTo>
                <a:cubicBezTo>
                  <a:pt x="205" y="181"/>
                  <a:pt x="206" y="180"/>
                  <a:pt x="206" y="179"/>
                </a:cubicBezTo>
                <a:cubicBezTo>
                  <a:pt x="206" y="179"/>
                  <a:pt x="206" y="179"/>
                  <a:pt x="206" y="179"/>
                </a:cubicBezTo>
                <a:close/>
                <a:moveTo>
                  <a:pt x="209" y="180"/>
                </a:moveTo>
                <a:cubicBezTo>
                  <a:pt x="212" y="178"/>
                  <a:pt x="215" y="176"/>
                  <a:pt x="218" y="174"/>
                </a:cubicBezTo>
                <a:cubicBezTo>
                  <a:pt x="223" y="171"/>
                  <a:pt x="228" y="168"/>
                  <a:pt x="232" y="164"/>
                </a:cubicBezTo>
                <a:cubicBezTo>
                  <a:pt x="234" y="164"/>
                  <a:pt x="235" y="164"/>
                  <a:pt x="236" y="164"/>
                </a:cubicBezTo>
                <a:cubicBezTo>
                  <a:pt x="232" y="167"/>
                  <a:pt x="227" y="169"/>
                  <a:pt x="223" y="172"/>
                </a:cubicBezTo>
                <a:cubicBezTo>
                  <a:pt x="218" y="174"/>
                  <a:pt x="214" y="177"/>
                  <a:pt x="209" y="180"/>
                </a:cubicBezTo>
                <a:cubicBezTo>
                  <a:pt x="209" y="180"/>
                  <a:pt x="209" y="180"/>
                  <a:pt x="209" y="180"/>
                </a:cubicBezTo>
                <a:close/>
                <a:moveTo>
                  <a:pt x="238" y="165"/>
                </a:moveTo>
                <a:cubicBezTo>
                  <a:pt x="239" y="165"/>
                  <a:pt x="241" y="165"/>
                  <a:pt x="242" y="165"/>
                </a:cubicBezTo>
                <a:cubicBezTo>
                  <a:pt x="240" y="167"/>
                  <a:pt x="238" y="168"/>
                  <a:pt x="235" y="170"/>
                </a:cubicBezTo>
                <a:cubicBezTo>
                  <a:pt x="232" y="172"/>
                  <a:pt x="228" y="173"/>
                  <a:pt x="225" y="175"/>
                </a:cubicBezTo>
                <a:cubicBezTo>
                  <a:pt x="218" y="178"/>
                  <a:pt x="213" y="183"/>
                  <a:pt x="206" y="186"/>
                </a:cubicBezTo>
                <a:cubicBezTo>
                  <a:pt x="205" y="186"/>
                  <a:pt x="205" y="186"/>
                  <a:pt x="205" y="187"/>
                </a:cubicBezTo>
                <a:cubicBezTo>
                  <a:pt x="205" y="186"/>
                  <a:pt x="205" y="186"/>
                  <a:pt x="205" y="186"/>
                </a:cubicBezTo>
                <a:cubicBezTo>
                  <a:pt x="206" y="185"/>
                  <a:pt x="210" y="183"/>
                  <a:pt x="211" y="182"/>
                </a:cubicBezTo>
                <a:cubicBezTo>
                  <a:pt x="214" y="180"/>
                  <a:pt x="218" y="178"/>
                  <a:pt x="221" y="176"/>
                </a:cubicBezTo>
                <a:cubicBezTo>
                  <a:pt x="226" y="172"/>
                  <a:pt x="232" y="169"/>
                  <a:pt x="238" y="165"/>
                </a:cubicBezTo>
                <a:close/>
                <a:moveTo>
                  <a:pt x="205" y="187"/>
                </a:moveTo>
                <a:cubicBezTo>
                  <a:pt x="211" y="184"/>
                  <a:pt x="217" y="181"/>
                  <a:pt x="222" y="177"/>
                </a:cubicBezTo>
                <a:cubicBezTo>
                  <a:pt x="229" y="173"/>
                  <a:pt x="235" y="170"/>
                  <a:pt x="242" y="166"/>
                </a:cubicBezTo>
                <a:cubicBezTo>
                  <a:pt x="230" y="174"/>
                  <a:pt x="217" y="181"/>
                  <a:pt x="204" y="190"/>
                </a:cubicBezTo>
                <a:cubicBezTo>
                  <a:pt x="205" y="189"/>
                  <a:pt x="205" y="188"/>
                  <a:pt x="205" y="187"/>
                </a:cubicBezTo>
                <a:close/>
                <a:moveTo>
                  <a:pt x="205" y="191"/>
                </a:moveTo>
                <a:cubicBezTo>
                  <a:pt x="207" y="189"/>
                  <a:pt x="209" y="188"/>
                  <a:pt x="211" y="186"/>
                </a:cubicBezTo>
                <a:cubicBezTo>
                  <a:pt x="214" y="184"/>
                  <a:pt x="218" y="182"/>
                  <a:pt x="221" y="179"/>
                </a:cubicBezTo>
                <a:cubicBezTo>
                  <a:pt x="228" y="175"/>
                  <a:pt x="236" y="171"/>
                  <a:pt x="243" y="166"/>
                </a:cubicBezTo>
                <a:cubicBezTo>
                  <a:pt x="243" y="166"/>
                  <a:pt x="243" y="166"/>
                  <a:pt x="243" y="166"/>
                </a:cubicBezTo>
                <a:cubicBezTo>
                  <a:pt x="245" y="166"/>
                  <a:pt x="246" y="166"/>
                  <a:pt x="248" y="167"/>
                </a:cubicBezTo>
                <a:cubicBezTo>
                  <a:pt x="242" y="171"/>
                  <a:pt x="235" y="174"/>
                  <a:pt x="228" y="177"/>
                </a:cubicBezTo>
                <a:cubicBezTo>
                  <a:pt x="221" y="181"/>
                  <a:pt x="215" y="185"/>
                  <a:pt x="207" y="189"/>
                </a:cubicBezTo>
                <a:cubicBezTo>
                  <a:pt x="207" y="189"/>
                  <a:pt x="204" y="191"/>
                  <a:pt x="205" y="191"/>
                </a:cubicBezTo>
                <a:close/>
                <a:moveTo>
                  <a:pt x="206" y="174"/>
                </a:moveTo>
                <a:cubicBezTo>
                  <a:pt x="206" y="174"/>
                  <a:pt x="206" y="174"/>
                  <a:pt x="206" y="174"/>
                </a:cubicBezTo>
                <a:cubicBezTo>
                  <a:pt x="209" y="173"/>
                  <a:pt x="212" y="170"/>
                  <a:pt x="215" y="168"/>
                </a:cubicBezTo>
                <a:cubicBezTo>
                  <a:pt x="217" y="166"/>
                  <a:pt x="219" y="165"/>
                  <a:pt x="222" y="163"/>
                </a:cubicBezTo>
                <a:cubicBezTo>
                  <a:pt x="223" y="163"/>
                  <a:pt x="225" y="163"/>
                  <a:pt x="226" y="163"/>
                </a:cubicBezTo>
                <a:cubicBezTo>
                  <a:pt x="219" y="167"/>
                  <a:pt x="213" y="172"/>
                  <a:pt x="206" y="174"/>
                </a:cubicBezTo>
                <a:close/>
                <a:moveTo>
                  <a:pt x="210" y="168"/>
                </a:moveTo>
                <a:cubicBezTo>
                  <a:pt x="209" y="169"/>
                  <a:pt x="208" y="169"/>
                  <a:pt x="208" y="170"/>
                </a:cubicBezTo>
                <a:cubicBezTo>
                  <a:pt x="204" y="171"/>
                  <a:pt x="211" y="166"/>
                  <a:pt x="210" y="167"/>
                </a:cubicBezTo>
                <a:cubicBezTo>
                  <a:pt x="212" y="165"/>
                  <a:pt x="214" y="164"/>
                  <a:pt x="216" y="162"/>
                </a:cubicBezTo>
                <a:cubicBezTo>
                  <a:pt x="216" y="162"/>
                  <a:pt x="216" y="162"/>
                  <a:pt x="216" y="162"/>
                </a:cubicBezTo>
                <a:cubicBezTo>
                  <a:pt x="218" y="162"/>
                  <a:pt x="219" y="162"/>
                  <a:pt x="220" y="163"/>
                </a:cubicBezTo>
                <a:cubicBezTo>
                  <a:pt x="220" y="163"/>
                  <a:pt x="220" y="163"/>
                  <a:pt x="220" y="163"/>
                </a:cubicBezTo>
                <a:cubicBezTo>
                  <a:pt x="217" y="164"/>
                  <a:pt x="214" y="166"/>
                  <a:pt x="210" y="168"/>
                </a:cubicBezTo>
                <a:close/>
                <a:moveTo>
                  <a:pt x="215" y="162"/>
                </a:moveTo>
                <a:cubicBezTo>
                  <a:pt x="213" y="163"/>
                  <a:pt x="210" y="164"/>
                  <a:pt x="208" y="165"/>
                </a:cubicBezTo>
                <a:cubicBezTo>
                  <a:pt x="207" y="165"/>
                  <a:pt x="207" y="166"/>
                  <a:pt x="206" y="166"/>
                </a:cubicBezTo>
                <a:cubicBezTo>
                  <a:pt x="206" y="166"/>
                  <a:pt x="206" y="166"/>
                  <a:pt x="206" y="166"/>
                </a:cubicBezTo>
                <a:cubicBezTo>
                  <a:pt x="207" y="165"/>
                  <a:pt x="208" y="165"/>
                  <a:pt x="208" y="165"/>
                </a:cubicBezTo>
                <a:cubicBezTo>
                  <a:pt x="209" y="164"/>
                  <a:pt x="210" y="163"/>
                  <a:pt x="211" y="162"/>
                </a:cubicBezTo>
                <a:cubicBezTo>
                  <a:pt x="211" y="162"/>
                  <a:pt x="211" y="162"/>
                  <a:pt x="211" y="161"/>
                </a:cubicBezTo>
                <a:cubicBezTo>
                  <a:pt x="212" y="162"/>
                  <a:pt x="214" y="162"/>
                  <a:pt x="215" y="162"/>
                </a:cubicBezTo>
                <a:close/>
                <a:moveTo>
                  <a:pt x="205" y="183"/>
                </a:moveTo>
                <a:cubicBezTo>
                  <a:pt x="210" y="181"/>
                  <a:pt x="215" y="177"/>
                  <a:pt x="220" y="174"/>
                </a:cubicBezTo>
                <a:cubicBezTo>
                  <a:pt x="224" y="172"/>
                  <a:pt x="228" y="170"/>
                  <a:pt x="232" y="168"/>
                </a:cubicBezTo>
                <a:cubicBezTo>
                  <a:pt x="232" y="168"/>
                  <a:pt x="232" y="168"/>
                  <a:pt x="232" y="168"/>
                </a:cubicBezTo>
                <a:cubicBezTo>
                  <a:pt x="231" y="169"/>
                  <a:pt x="229" y="170"/>
                  <a:pt x="228" y="171"/>
                </a:cubicBezTo>
                <a:cubicBezTo>
                  <a:pt x="225" y="173"/>
                  <a:pt x="222" y="174"/>
                  <a:pt x="219" y="176"/>
                </a:cubicBezTo>
                <a:cubicBezTo>
                  <a:pt x="214" y="180"/>
                  <a:pt x="209" y="182"/>
                  <a:pt x="205" y="186"/>
                </a:cubicBezTo>
                <a:cubicBezTo>
                  <a:pt x="205" y="185"/>
                  <a:pt x="205" y="184"/>
                  <a:pt x="205" y="183"/>
                </a:cubicBezTo>
                <a:close/>
                <a:moveTo>
                  <a:pt x="204" y="191"/>
                </a:moveTo>
                <a:cubicBezTo>
                  <a:pt x="212" y="188"/>
                  <a:pt x="219" y="183"/>
                  <a:pt x="226" y="179"/>
                </a:cubicBezTo>
                <a:cubicBezTo>
                  <a:pt x="233" y="175"/>
                  <a:pt x="242" y="172"/>
                  <a:pt x="248" y="167"/>
                </a:cubicBezTo>
                <a:cubicBezTo>
                  <a:pt x="248" y="167"/>
                  <a:pt x="249" y="167"/>
                  <a:pt x="249" y="167"/>
                </a:cubicBezTo>
                <a:cubicBezTo>
                  <a:pt x="249" y="167"/>
                  <a:pt x="249" y="167"/>
                  <a:pt x="250" y="168"/>
                </a:cubicBezTo>
                <a:cubicBezTo>
                  <a:pt x="247" y="169"/>
                  <a:pt x="244" y="171"/>
                  <a:pt x="241" y="173"/>
                </a:cubicBezTo>
                <a:cubicBezTo>
                  <a:pt x="237" y="175"/>
                  <a:pt x="233" y="177"/>
                  <a:pt x="229" y="180"/>
                </a:cubicBezTo>
                <a:cubicBezTo>
                  <a:pt x="221" y="184"/>
                  <a:pt x="213" y="188"/>
                  <a:pt x="204" y="193"/>
                </a:cubicBezTo>
                <a:cubicBezTo>
                  <a:pt x="204" y="193"/>
                  <a:pt x="204" y="193"/>
                  <a:pt x="205" y="193"/>
                </a:cubicBezTo>
                <a:cubicBezTo>
                  <a:pt x="213" y="189"/>
                  <a:pt x="221" y="185"/>
                  <a:pt x="229" y="180"/>
                </a:cubicBezTo>
                <a:cubicBezTo>
                  <a:pt x="233" y="178"/>
                  <a:pt x="236" y="176"/>
                  <a:pt x="240" y="174"/>
                </a:cubicBezTo>
                <a:cubicBezTo>
                  <a:pt x="242" y="173"/>
                  <a:pt x="244" y="172"/>
                  <a:pt x="246" y="171"/>
                </a:cubicBezTo>
                <a:cubicBezTo>
                  <a:pt x="248" y="170"/>
                  <a:pt x="249" y="169"/>
                  <a:pt x="251" y="168"/>
                </a:cubicBezTo>
                <a:cubicBezTo>
                  <a:pt x="252" y="169"/>
                  <a:pt x="254" y="169"/>
                  <a:pt x="255" y="170"/>
                </a:cubicBezTo>
                <a:cubicBezTo>
                  <a:pt x="238" y="180"/>
                  <a:pt x="221" y="187"/>
                  <a:pt x="204" y="196"/>
                </a:cubicBezTo>
                <a:cubicBezTo>
                  <a:pt x="204" y="196"/>
                  <a:pt x="204" y="197"/>
                  <a:pt x="205" y="197"/>
                </a:cubicBezTo>
                <a:cubicBezTo>
                  <a:pt x="221" y="187"/>
                  <a:pt x="239" y="180"/>
                  <a:pt x="256" y="171"/>
                </a:cubicBezTo>
                <a:cubicBezTo>
                  <a:pt x="256" y="171"/>
                  <a:pt x="256" y="172"/>
                  <a:pt x="257" y="172"/>
                </a:cubicBezTo>
                <a:cubicBezTo>
                  <a:pt x="248" y="176"/>
                  <a:pt x="239" y="181"/>
                  <a:pt x="230" y="185"/>
                </a:cubicBezTo>
                <a:cubicBezTo>
                  <a:pt x="221" y="189"/>
                  <a:pt x="212" y="193"/>
                  <a:pt x="204" y="198"/>
                </a:cubicBezTo>
                <a:cubicBezTo>
                  <a:pt x="204" y="197"/>
                  <a:pt x="204" y="196"/>
                  <a:pt x="204" y="195"/>
                </a:cubicBezTo>
                <a:cubicBezTo>
                  <a:pt x="211" y="191"/>
                  <a:pt x="219" y="187"/>
                  <a:pt x="227" y="184"/>
                </a:cubicBezTo>
                <a:cubicBezTo>
                  <a:pt x="236" y="179"/>
                  <a:pt x="244" y="175"/>
                  <a:pt x="253" y="170"/>
                </a:cubicBezTo>
                <a:cubicBezTo>
                  <a:pt x="254" y="170"/>
                  <a:pt x="253" y="169"/>
                  <a:pt x="253" y="170"/>
                </a:cubicBezTo>
                <a:cubicBezTo>
                  <a:pt x="244" y="174"/>
                  <a:pt x="235" y="179"/>
                  <a:pt x="227" y="183"/>
                </a:cubicBezTo>
                <a:cubicBezTo>
                  <a:pt x="219" y="187"/>
                  <a:pt x="211" y="190"/>
                  <a:pt x="204" y="195"/>
                </a:cubicBezTo>
                <a:cubicBezTo>
                  <a:pt x="204" y="193"/>
                  <a:pt x="204" y="192"/>
                  <a:pt x="204" y="191"/>
                </a:cubicBezTo>
                <a:close/>
                <a:moveTo>
                  <a:pt x="203" y="202"/>
                </a:moveTo>
                <a:cubicBezTo>
                  <a:pt x="208" y="200"/>
                  <a:pt x="212" y="197"/>
                  <a:pt x="216" y="195"/>
                </a:cubicBezTo>
                <a:cubicBezTo>
                  <a:pt x="221" y="193"/>
                  <a:pt x="226" y="191"/>
                  <a:pt x="231" y="188"/>
                </a:cubicBezTo>
                <a:cubicBezTo>
                  <a:pt x="236" y="186"/>
                  <a:pt x="241" y="184"/>
                  <a:pt x="246" y="181"/>
                </a:cubicBezTo>
                <a:cubicBezTo>
                  <a:pt x="248" y="180"/>
                  <a:pt x="250" y="179"/>
                  <a:pt x="252" y="178"/>
                </a:cubicBezTo>
                <a:cubicBezTo>
                  <a:pt x="254" y="177"/>
                  <a:pt x="260" y="173"/>
                  <a:pt x="255" y="177"/>
                </a:cubicBezTo>
                <a:cubicBezTo>
                  <a:pt x="247" y="182"/>
                  <a:pt x="237" y="186"/>
                  <a:pt x="229" y="190"/>
                </a:cubicBezTo>
                <a:cubicBezTo>
                  <a:pt x="220" y="195"/>
                  <a:pt x="211" y="199"/>
                  <a:pt x="203" y="205"/>
                </a:cubicBezTo>
                <a:cubicBezTo>
                  <a:pt x="203" y="204"/>
                  <a:pt x="203" y="203"/>
                  <a:pt x="203" y="202"/>
                </a:cubicBezTo>
                <a:close/>
                <a:moveTo>
                  <a:pt x="203" y="210"/>
                </a:moveTo>
                <a:cubicBezTo>
                  <a:pt x="212" y="206"/>
                  <a:pt x="221" y="201"/>
                  <a:pt x="231" y="196"/>
                </a:cubicBezTo>
                <a:cubicBezTo>
                  <a:pt x="233" y="196"/>
                  <a:pt x="234" y="195"/>
                  <a:pt x="235" y="194"/>
                </a:cubicBezTo>
                <a:cubicBezTo>
                  <a:pt x="224" y="200"/>
                  <a:pt x="213" y="205"/>
                  <a:pt x="203" y="212"/>
                </a:cubicBezTo>
                <a:cubicBezTo>
                  <a:pt x="203" y="212"/>
                  <a:pt x="203" y="211"/>
                  <a:pt x="203" y="210"/>
                </a:cubicBezTo>
                <a:close/>
                <a:moveTo>
                  <a:pt x="202" y="214"/>
                </a:moveTo>
                <a:cubicBezTo>
                  <a:pt x="206" y="213"/>
                  <a:pt x="208" y="212"/>
                  <a:pt x="211" y="210"/>
                </a:cubicBezTo>
                <a:cubicBezTo>
                  <a:pt x="216" y="207"/>
                  <a:pt x="220" y="205"/>
                  <a:pt x="225" y="202"/>
                </a:cubicBezTo>
                <a:cubicBezTo>
                  <a:pt x="236" y="197"/>
                  <a:pt x="247" y="193"/>
                  <a:pt x="258" y="188"/>
                </a:cubicBezTo>
                <a:cubicBezTo>
                  <a:pt x="239" y="197"/>
                  <a:pt x="219" y="206"/>
                  <a:pt x="202" y="218"/>
                </a:cubicBezTo>
                <a:cubicBezTo>
                  <a:pt x="202" y="217"/>
                  <a:pt x="202" y="215"/>
                  <a:pt x="202" y="214"/>
                </a:cubicBezTo>
                <a:close/>
                <a:moveTo>
                  <a:pt x="201" y="232"/>
                </a:moveTo>
                <a:cubicBezTo>
                  <a:pt x="205" y="231"/>
                  <a:pt x="208" y="230"/>
                  <a:pt x="211" y="228"/>
                </a:cubicBezTo>
                <a:cubicBezTo>
                  <a:pt x="216" y="225"/>
                  <a:pt x="221" y="222"/>
                  <a:pt x="226" y="220"/>
                </a:cubicBezTo>
                <a:cubicBezTo>
                  <a:pt x="234" y="216"/>
                  <a:pt x="241" y="212"/>
                  <a:pt x="249" y="209"/>
                </a:cubicBezTo>
                <a:cubicBezTo>
                  <a:pt x="247" y="209"/>
                  <a:pt x="246" y="210"/>
                  <a:pt x="244" y="211"/>
                </a:cubicBezTo>
                <a:cubicBezTo>
                  <a:pt x="239" y="214"/>
                  <a:pt x="234" y="217"/>
                  <a:pt x="228" y="219"/>
                </a:cubicBezTo>
                <a:cubicBezTo>
                  <a:pt x="223" y="222"/>
                  <a:pt x="218" y="225"/>
                  <a:pt x="213" y="228"/>
                </a:cubicBezTo>
                <a:cubicBezTo>
                  <a:pt x="209" y="230"/>
                  <a:pt x="205" y="232"/>
                  <a:pt x="201" y="234"/>
                </a:cubicBezTo>
                <a:cubicBezTo>
                  <a:pt x="201" y="234"/>
                  <a:pt x="201" y="233"/>
                  <a:pt x="201" y="232"/>
                </a:cubicBezTo>
                <a:close/>
                <a:moveTo>
                  <a:pt x="200" y="251"/>
                </a:moveTo>
                <a:cubicBezTo>
                  <a:pt x="211" y="246"/>
                  <a:pt x="222" y="241"/>
                  <a:pt x="233" y="237"/>
                </a:cubicBezTo>
                <a:cubicBezTo>
                  <a:pt x="239" y="235"/>
                  <a:pt x="244" y="233"/>
                  <a:pt x="250" y="231"/>
                </a:cubicBezTo>
                <a:cubicBezTo>
                  <a:pt x="243" y="234"/>
                  <a:pt x="236" y="237"/>
                  <a:pt x="229" y="240"/>
                </a:cubicBezTo>
                <a:cubicBezTo>
                  <a:pt x="223" y="242"/>
                  <a:pt x="218" y="245"/>
                  <a:pt x="213" y="248"/>
                </a:cubicBezTo>
                <a:cubicBezTo>
                  <a:pt x="209" y="250"/>
                  <a:pt x="204" y="252"/>
                  <a:pt x="200" y="254"/>
                </a:cubicBezTo>
                <a:cubicBezTo>
                  <a:pt x="200" y="253"/>
                  <a:pt x="200" y="252"/>
                  <a:pt x="200" y="251"/>
                </a:cubicBezTo>
                <a:close/>
                <a:moveTo>
                  <a:pt x="205" y="252"/>
                </a:moveTo>
                <a:cubicBezTo>
                  <a:pt x="204" y="253"/>
                  <a:pt x="198" y="256"/>
                  <a:pt x="202" y="254"/>
                </a:cubicBezTo>
                <a:cubicBezTo>
                  <a:pt x="203" y="253"/>
                  <a:pt x="204" y="253"/>
                  <a:pt x="205" y="252"/>
                </a:cubicBezTo>
                <a:close/>
                <a:moveTo>
                  <a:pt x="198" y="276"/>
                </a:moveTo>
                <a:cubicBezTo>
                  <a:pt x="203" y="275"/>
                  <a:pt x="209" y="272"/>
                  <a:pt x="214" y="270"/>
                </a:cubicBezTo>
                <a:cubicBezTo>
                  <a:pt x="217" y="269"/>
                  <a:pt x="219" y="268"/>
                  <a:pt x="222" y="267"/>
                </a:cubicBezTo>
                <a:cubicBezTo>
                  <a:pt x="217" y="269"/>
                  <a:pt x="212" y="271"/>
                  <a:pt x="208" y="273"/>
                </a:cubicBezTo>
                <a:cubicBezTo>
                  <a:pt x="204" y="274"/>
                  <a:pt x="201" y="275"/>
                  <a:pt x="197" y="278"/>
                </a:cubicBezTo>
                <a:cubicBezTo>
                  <a:pt x="198" y="277"/>
                  <a:pt x="198" y="276"/>
                  <a:pt x="198" y="276"/>
                </a:cubicBezTo>
                <a:close/>
                <a:moveTo>
                  <a:pt x="197" y="282"/>
                </a:moveTo>
                <a:cubicBezTo>
                  <a:pt x="197" y="281"/>
                  <a:pt x="197" y="280"/>
                  <a:pt x="197" y="279"/>
                </a:cubicBezTo>
                <a:cubicBezTo>
                  <a:pt x="203" y="278"/>
                  <a:pt x="208" y="275"/>
                  <a:pt x="214" y="274"/>
                </a:cubicBezTo>
                <a:cubicBezTo>
                  <a:pt x="220" y="272"/>
                  <a:pt x="227" y="269"/>
                  <a:pt x="233" y="267"/>
                </a:cubicBezTo>
                <a:cubicBezTo>
                  <a:pt x="236" y="266"/>
                  <a:pt x="240" y="265"/>
                  <a:pt x="243" y="264"/>
                </a:cubicBezTo>
                <a:cubicBezTo>
                  <a:pt x="228" y="270"/>
                  <a:pt x="211" y="274"/>
                  <a:pt x="197" y="282"/>
                </a:cubicBezTo>
                <a:close/>
                <a:moveTo>
                  <a:pt x="212" y="268"/>
                </a:moveTo>
                <a:cubicBezTo>
                  <a:pt x="207" y="270"/>
                  <a:pt x="202" y="272"/>
                  <a:pt x="198" y="275"/>
                </a:cubicBezTo>
                <a:cubicBezTo>
                  <a:pt x="198" y="274"/>
                  <a:pt x="198" y="274"/>
                  <a:pt x="198" y="273"/>
                </a:cubicBezTo>
                <a:cubicBezTo>
                  <a:pt x="204" y="270"/>
                  <a:pt x="210" y="268"/>
                  <a:pt x="216" y="266"/>
                </a:cubicBezTo>
                <a:cubicBezTo>
                  <a:pt x="215" y="266"/>
                  <a:pt x="213" y="267"/>
                  <a:pt x="212" y="268"/>
                </a:cubicBezTo>
                <a:close/>
                <a:moveTo>
                  <a:pt x="198" y="272"/>
                </a:moveTo>
                <a:cubicBezTo>
                  <a:pt x="198" y="271"/>
                  <a:pt x="199" y="270"/>
                  <a:pt x="199" y="268"/>
                </a:cubicBezTo>
                <a:cubicBezTo>
                  <a:pt x="203" y="267"/>
                  <a:pt x="207" y="265"/>
                  <a:pt x="212" y="263"/>
                </a:cubicBezTo>
                <a:cubicBezTo>
                  <a:pt x="218" y="260"/>
                  <a:pt x="224" y="258"/>
                  <a:pt x="230" y="256"/>
                </a:cubicBezTo>
                <a:cubicBezTo>
                  <a:pt x="241" y="252"/>
                  <a:pt x="253" y="247"/>
                  <a:pt x="263" y="243"/>
                </a:cubicBezTo>
                <a:cubicBezTo>
                  <a:pt x="258" y="245"/>
                  <a:pt x="253" y="248"/>
                  <a:pt x="248" y="250"/>
                </a:cubicBezTo>
                <a:cubicBezTo>
                  <a:pt x="242" y="253"/>
                  <a:pt x="235" y="255"/>
                  <a:pt x="229" y="258"/>
                </a:cubicBezTo>
                <a:cubicBezTo>
                  <a:pt x="218" y="262"/>
                  <a:pt x="208" y="266"/>
                  <a:pt x="198" y="272"/>
                </a:cubicBezTo>
                <a:close/>
                <a:moveTo>
                  <a:pt x="205" y="265"/>
                </a:moveTo>
                <a:cubicBezTo>
                  <a:pt x="203" y="266"/>
                  <a:pt x="201" y="267"/>
                  <a:pt x="199" y="268"/>
                </a:cubicBezTo>
                <a:cubicBezTo>
                  <a:pt x="200" y="267"/>
                  <a:pt x="202" y="266"/>
                  <a:pt x="203" y="265"/>
                </a:cubicBezTo>
                <a:cubicBezTo>
                  <a:pt x="206" y="264"/>
                  <a:pt x="209" y="263"/>
                  <a:pt x="212" y="262"/>
                </a:cubicBezTo>
                <a:cubicBezTo>
                  <a:pt x="212" y="262"/>
                  <a:pt x="213" y="262"/>
                  <a:pt x="214" y="261"/>
                </a:cubicBezTo>
                <a:cubicBezTo>
                  <a:pt x="211" y="263"/>
                  <a:pt x="208" y="264"/>
                  <a:pt x="205" y="265"/>
                </a:cubicBezTo>
                <a:close/>
                <a:moveTo>
                  <a:pt x="210" y="262"/>
                </a:moveTo>
                <a:cubicBezTo>
                  <a:pt x="206" y="264"/>
                  <a:pt x="202" y="265"/>
                  <a:pt x="199" y="267"/>
                </a:cubicBezTo>
                <a:cubicBezTo>
                  <a:pt x="199" y="266"/>
                  <a:pt x="199" y="265"/>
                  <a:pt x="199" y="264"/>
                </a:cubicBezTo>
                <a:cubicBezTo>
                  <a:pt x="205" y="262"/>
                  <a:pt x="210" y="259"/>
                  <a:pt x="215" y="257"/>
                </a:cubicBezTo>
                <a:cubicBezTo>
                  <a:pt x="221" y="254"/>
                  <a:pt x="227" y="253"/>
                  <a:pt x="233" y="251"/>
                </a:cubicBezTo>
                <a:cubicBezTo>
                  <a:pt x="239" y="248"/>
                  <a:pt x="245" y="247"/>
                  <a:pt x="251" y="245"/>
                </a:cubicBezTo>
                <a:cubicBezTo>
                  <a:pt x="252" y="245"/>
                  <a:pt x="253" y="245"/>
                  <a:pt x="253" y="244"/>
                </a:cubicBezTo>
                <a:cubicBezTo>
                  <a:pt x="252" y="245"/>
                  <a:pt x="251" y="245"/>
                  <a:pt x="250" y="246"/>
                </a:cubicBezTo>
                <a:cubicBezTo>
                  <a:pt x="243" y="249"/>
                  <a:pt x="236" y="252"/>
                  <a:pt x="229" y="254"/>
                </a:cubicBezTo>
                <a:cubicBezTo>
                  <a:pt x="223" y="257"/>
                  <a:pt x="216" y="260"/>
                  <a:pt x="210" y="262"/>
                </a:cubicBezTo>
                <a:close/>
                <a:moveTo>
                  <a:pt x="199" y="263"/>
                </a:moveTo>
                <a:cubicBezTo>
                  <a:pt x="199" y="262"/>
                  <a:pt x="199" y="261"/>
                  <a:pt x="200" y="259"/>
                </a:cubicBezTo>
                <a:cubicBezTo>
                  <a:pt x="205" y="258"/>
                  <a:pt x="209" y="256"/>
                  <a:pt x="214" y="254"/>
                </a:cubicBezTo>
                <a:cubicBezTo>
                  <a:pt x="220" y="251"/>
                  <a:pt x="226" y="249"/>
                  <a:pt x="232" y="247"/>
                </a:cubicBezTo>
                <a:cubicBezTo>
                  <a:pt x="238" y="245"/>
                  <a:pt x="243" y="244"/>
                  <a:pt x="249" y="241"/>
                </a:cubicBezTo>
                <a:cubicBezTo>
                  <a:pt x="243" y="244"/>
                  <a:pt x="237" y="246"/>
                  <a:pt x="232" y="248"/>
                </a:cubicBezTo>
                <a:cubicBezTo>
                  <a:pt x="220" y="252"/>
                  <a:pt x="210" y="258"/>
                  <a:pt x="199" y="263"/>
                </a:cubicBezTo>
                <a:close/>
                <a:moveTo>
                  <a:pt x="200" y="255"/>
                </a:moveTo>
                <a:cubicBezTo>
                  <a:pt x="210" y="251"/>
                  <a:pt x="220" y="247"/>
                  <a:pt x="231" y="243"/>
                </a:cubicBezTo>
                <a:cubicBezTo>
                  <a:pt x="237" y="242"/>
                  <a:pt x="242" y="240"/>
                  <a:pt x="248" y="238"/>
                </a:cubicBezTo>
                <a:cubicBezTo>
                  <a:pt x="251" y="236"/>
                  <a:pt x="253" y="235"/>
                  <a:pt x="256" y="234"/>
                </a:cubicBezTo>
                <a:cubicBezTo>
                  <a:pt x="257" y="234"/>
                  <a:pt x="257" y="234"/>
                  <a:pt x="257" y="234"/>
                </a:cubicBezTo>
                <a:cubicBezTo>
                  <a:pt x="247" y="238"/>
                  <a:pt x="237" y="243"/>
                  <a:pt x="227" y="247"/>
                </a:cubicBezTo>
                <a:cubicBezTo>
                  <a:pt x="218" y="250"/>
                  <a:pt x="208" y="253"/>
                  <a:pt x="200" y="258"/>
                </a:cubicBezTo>
                <a:cubicBezTo>
                  <a:pt x="200" y="257"/>
                  <a:pt x="200" y="256"/>
                  <a:pt x="200" y="255"/>
                </a:cubicBezTo>
                <a:close/>
                <a:moveTo>
                  <a:pt x="248" y="231"/>
                </a:moveTo>
                <a:cubicBezTo>
                  <a:pt x="243" y="233"/>
                  <a:pt x="237" y="235"/>
                  <a:pt x="231" y="237"/>
                </a:cubicBezTo>
                <a:cubicBezTo>
                  <a:pt x="226" y="238"/>
                  <a:pt x="221" y="241"/>
                  <a:pt x="216" y="243"/>
                </a:cubicBezTo>
                <a:cubicBezTo>
                  <a:pt x="213" y="244"/>
                  <a:pt x="210" y="245"/>
                  <a:pt x="207" y="246"/>
                </a:cubicBezTo>
                <a:cubicBezTo>
                  <a:pt x="206" y="247"/>
                  <a:pt x="205" y="248"/>
                  <a:pt x="204" y="248"/>
                </a:cubicBezTo>
                <a:cubicBezTo>
                  <a:pt x="204" y="248"/>
                  <a:pt x="199" y="251"/>
                  <a:pt x="201" y="249"/>
                </a:cubicBezTo>
                <a:cubicBezTo>
                  <a:pt x="205" y="246"/>
                  <a:pt x="211" y="245"/>
                  <a:pt x="215" y="243"/>
                </a:cubicBezTo>
                <a:cubicBezTo>
                  <a:pt x="220" y="241"/>
                  <a:pt x="224" y="238"/>
                  <a:pt x="229" y="236"/>
                </a:cubicBezTo>
                <a:cubicBezTo>
                  <a:pt x="239" y="232"/>
                  <a:pt x="250" y="228"/>
                  <a:pt x="260" y="223"/>
                </a:cubicBezTo>
                <a:cubicBezTo>
                  <a:pt x="261" y="223"/>
                  <a:pt x="261" y="223"/>
                  <a:pt x="261" y="222"/>
                </a:cubicBezTo>
                <a:cubicBezTo>
                  <a:pt x="261" y="222"/>
                  <a:pt x="262" y="222"/>
                  <a:pt x="263" y="222"/>
                </a:cubicBezTo>
                <a:cubicBezTo>
                  <a:pt x="263" y="223"/>
                  <a:pt x="263" y="224"/>
                  <a:pt x="263" y="226"/>
                </a:cubicBezTo>
                <a:cubicBezTo>
                  <a:pt x="258" y="227"/>
                  <a:pt x="253" y="229"/>
                  <a:pt x="248" y="231"/>
                </a:cubicBezTo>
                <a:close/>
                <a:moveTo>
                  <a:pt x="261" y="211"/>
                </a:moveTo>
                <a:cubicBezTo>
                  <a:pt x="257" y="213"/>
                  <a:pt x="252" y="215"/>
                  <a:pt x="248" y="217"/>
                </a:cubicBezTo>
                <a:cubicBezTo>
                  <a:pt x="242" y="220"/>
                  <a:pt x="236" y="223"/>
                  <a:pt x="231" y="225"/>
                </a:cubicBezTo>
                <a:cubicBezTo>
                  <a:pt x="225" y="228"/>
                  <a:pt x="219" y="231"/>
                  <a:pt x="214" y="233"/>
                </a:cubicBezTo>
                <a:cubicBezTo>
                  <a:pt x="215" y="232"/>
                  <a:pt x="216" y="232"/>
                  <a:pt x="217" y="231"/>
                </a:cubicBezTo>
                <a:cubicBezTo>
                  <a:pt x="223" y="229"/>
                  <a:pt x="228" y="225"/>
                  <a:pt x="233" y="222"/>
                </a:cubicBezTo>
                <a:cubicBezTo>
                  <a:pt x="239" y="220"/>
                  <a:pt x="244" y="217"/>
                  <a:pt x="249" y="214"/>
                </a:cubicBezTo>
                <a:cubicBezTo>
                  <a:pt x="253" y="211"/>
                  <a:pt x="258" y="209"/>
                  <a:pt x="261" y="205"/>
                </a:cubicBezTo>
                <a:cubicBezTo>
                  <a:pt x="261" y="205"/>
                  <a:pt x="261" y="205"/>
                  <a:pt x="261" y="205"/>
                </a:cubicBezTo>
                <a:cubicBezTo>
                  <a:pt x="261" y="207"/>
                  <a:pt x="261" y="209"/>
                  <a:pt x="261" y="211"/>
                </a:cubicBezTo>
                <a:cubicBezTo>
                  <a:pt x="261" y="211"/>
                  <a:pt x="261" y="211"/>
                  <a:pt x="261" y="211"/>
                </a:cubicBezTo>
                <a:close/>
                <a:moveTo>
                  <a:pt x="224" y="160"/>
                </a:moveTo>
                <a:cubicBezTo>
                  <a:pt x="222" y="160"/>
                  <a:pt x="219" y="160"/>
                  <a:pt x="217" y="159"/>
                </a:cubicBezTo>
                <a:cubicBezTo>
                  <a:pt x="217" y="159"/>
                  <a:pt x="217" y="159"/>
                  <a:pt x="217" y="159"/>
                </a:cubicBezTo>
                <a:cubicBezTo>
                  <a:pt x="217" y="159"/>
                  <a:pt x="217" y="159"/>
                  <a:pt x="217" y="158"/>
                </a:cubicBezTo>
                <a:cubicBezTo>
                  <a:pt x="218" y="159"/>
                  <a:pt x="218" y="159"/>
                  <a:pt x="218" y="159"/>
                </a:cubicBezTo>
                <a:cubicBezTo>
                  <a:pt x="221" y="159"/>
                  <a:pt x="224" y="160"/>
                  <a:pt x="227" y="161"/>
                </a:cubicBezTo>
                <a:cubicBezTo>
                  <a:pt x="226" y="161"/>
                  <a:pt x="225" y="161"/>
                  <a:pt x="224" y="160"/>
                </a:cubicBezTo>
                <a:close/>
                <a:moveTo>
                  <a:pt x="214" y="159"/>
                </a:moveTo>
                <a:cubicBezTo>
                  <a:pt x="213" y="159"/>
                  <a:pt x="211" y="159"/>
                  <a:pt x="210" y="159"/>
                </a:cubicBezTo>
                <a:cubicBezTo>
                  <a:pt x="210" y="158"/>
                  <a:pt x="210" y="158"/>
                  <a:pt x="210" y="157"/>
                </a:cubicBezTo>
                <a:cubicBezTo>
                  <a:pt x="211" y="157"/>
                  <a:pt x="213" y="158"/>
                  <a:pt x="214" y="158"/>
                </a:cubicBezTo>
                <a:cubicBezTo>
                  <a:pt x="214" y="158"/>
                  <a:pt x="214" y="158"/>
                  <a:pt x="214" y="159"/>
                </a:cubicBezTo>
                <a:cubicBezTo>
                  <a:pt x="214" y="159"/>
                  <a:pt x="214" y="159"/>
                  <a:pt x="214" y="159"/>
                </a:cubicBezTo>
                <a:close/>
                <a:moveTo>
                  <a:pt x="207" y="158"/>
                </a:moveTo>
                <a:cubicBezTo>
                  <a:pt x="207" y="158"/>
                  <a:pt x="207" y="158"/>
                  <a:pt x="207" y="158"/>
                </a:cubicBezTo>
                <a:cubicBezTo>
                  <a:pt x="206" y="158"/>
                  <a:pt x="205" y="158"/>
                  <a:pt x="204" y="158"/>
                </a:cubicBezTo>
                <a:cubicBezTo>
                  <a:pt x="204" y="158"/>
                  <a:pt x="204" y="158"/>
                  <a:pt x="204" y="158"/>
                </a:cubicBezTo>
                <a:cubicBezTo>
                  <a:pt x="204" y="158"/>
                  <a:pt x="204" y="157"/>
                  <a:pt x="204" y="156"/>
                </a:cubicBezTo>
                <a:cubicBezTo>
                  <a:pt x="205" y="156"/>
                  <a:pt x="206" y="157"/>
                  <a:pt x="207" y="157"/>
                </a:cubicBezTo>
                <a:cubicBezTo>
                  <a:pt x="207" y="157"/>
                  <a:pt x="207" y="157"/>
                  <a:pt x="207" y="158"/>
                </a:cubicBezTo>
                <a:close/>
                <a:moveTo>
                  <a:pt x="201" y="158"/>
                </a:moveTo>
                <a:cubicBezTo>
                  <a:pt x="201" y="158"/>
                  <a:pt x="201" y="158"/>
                  <a:pt x="200" y="158"/>
                </a:cubicBezTo>
                <a:cubicBezTo>
                  <a:pt x="200" y="158"/>
                  <a:pt x="199" y="158"/>
                  <a:pt x="198" y="158"/>
                </a:cubicBezTo>
                <a:cubicBezTo>
                  <a:pt x="198" y="157"/>
                  <a:pt x="198" y="157"/>
                  <a:pt x="198" y="156"/>
                </a:cubicBezTo>
                <a:cubicBezTo>
                  <a:pt x="199" y="156"/>
                  <a:pt x="200" y="156"/>
                  <a:pt x="201" y="156"/>
                </a:cubicBezTo>
                <a:cubicBezTo>
                  <a:pt x="201" y="157"/>
                  <a:pt x="201" y="157"/>
                  <a:pt x="201" y="158"/>
                </a:cubicBezTo>
                <a:close/>
                <a:moveTo>
                  <a:pt x="196" y="158"/>
                </a:moveTo>
                <a:cubicBezTo>
                  <a:pt x="195" y="158"/>
                  <a:pt x="194" y="158"/>
                  <a:pt x="193" y="158"/>
                </a:cubicBezTo>
                <a:cubicBezTo>
                  <a:pt x="193" y="158"/>
                  <a:pt x="193" y="157"/>
                  <a:pt x="193" y="156"/>
                </a:cubicBezTo>
                <a:cubicBezTo>
                  <a:pt x="194" y="156"/>
                  <a:pt x="195" y="156"/>
                  <a:pt x="196" y="156"/>
                </a:cubicBezTo>
                <a:cubicBezTo>
                  <a:pt x="196" y="157"/>
                  <a:pt x="196" y="157"/>
                  <a:pt x="196" y="158"/>
                </a:cubicBezTo>
                <a:close/>
                <a:moveTo>
                  <a:pt x="190" y="156"/>
                </a:moveTo>
                <a:cubicBezTo>
                  <a:pt x="190" y="157"/>
                  <a:pt x="190" y="158"/>
                  <a:pt x="190" y="158"/>
                </a:cubicBezTo>
                <a:cubicBezTo>
                  <a:pt x="190" y="158"/>
                  <a:pt x="189" y="159"/>
                  <a:pt x="188" y="159"/>
                </a:cubicBezTo>
                <a:cubicBezTo>
                  <a:pt x="189" y="158"/>
                  <a:pt x="189" y="157"/>
                  <a:pt x="189" y="156"/>
                </a:cubicBezTo>
                <a:cubicBezTo>
                  <a:pt x="189" y="156"/>
                  <a:pt x="189" y="156"/>
                  <a:pt x="190" y="156"/>
                </a:cubicBezTo>
                <a:close/>
                <a:moveTo>
                  <a:pt x="186" y="159"/>
                </a:moveTo>
                <a:cubicBezTo>
                  <a:pt x="184" y="159"/>
                  <a:pt x="183" y="159"/>
                  <a:pt x="182" y="159"/>
                </a:cubicBezTo>
                <a:cubicBezTo>
                  <a:pt x="182" y="158"/>
                  <a:pt x="182" y="158"/>
                  <a:pt x="182" y="157"/>
                </a:cubicBezTo>
                <a:cubicBezTo>
                  <a:pt x="183" y="157"/>
                  <a:pt x="185" y="157"/>
                  <a:pt x="186" y="157"/>
                </a:cubicBezTo>
                <a:cubicBezTo>
                  <a:pt x="186" y="157"/>
                  <a:pt x="186" y="158"/>
                  <a:pt x="186" y="159"/>
                </a:cubicBezTo>
                <a:close/>
                <a:moveTo>
                  <a:pt x="179" y="159"/>
                </a:moveTo>
                <a:cubicBezTo>
                  <a:pt x="179" y="159"/>
                  <a:pt x="179" y="159"/>
                  <a:pt x="179" y="160"/>
                </a:cubicBezTo>
                <a:cubicBezTo>
                  <a:pt x="178" y="160"/>
                  <a:pt x="177" y="160"/>
                  <a:pt x="176" y="160"/>
                </a:cubicBezTo>
                <a:cubicBezTo>
                  <a:pt x="176" y="159"/>
                  <a:pt x="176" y="159"/>
                  <a:pt x="176" y="158"/>
                </a:cubicBezTo>
                <a:cubicBezTo>
                  <a:pt x="176" y="158"/>
                  <a:pt x="176" y="158"/>
                  <a:pt x="176" y="158"/>
                </a:cubicBezTo>
                <a:cubicBezTo>
                  <a:pt x="177" y="158"/>
                  <a:pt x="178" y="157"/>
                  <a:pt x="179" y="157"/>
                </a:cubicBezTo>
                <a:cubicBezTo>
                  <a:pt x="179" y="158"/>
                  <a:pt x="179" y="159"/>
                  <a:pt x="179" y="159"/>
                </a:cubicBezTo>
                <a:close/>
                <a:moveTo>
                  <a:pt x="163" y="313"/>
                </a:moveTo>
                <a:cubicBezTo>
                  <a:pt x="163" y="313"/>
                  <a:pt x="164" y="312"/>
                  <a:pt x="164" y="312"/>
                </a:cubicBezTo>
                <a:cubicBezTo>
                  <a:pt x="164" y="313"/>
                  <a:pt x="164" y="313"/>
                  <a:pt x="164" y="314"/>
                </a:cubicBezTo>
                <a:cubicBezTo>
                  <a:pt x="162" y="315"/>
                  <a:pt x="159" y="316"/>
                  <a:pt x="163" y="313"/>
                </a:cubicBezTo>
                <a:close/>
                <a:moveTo>
                  <a:pt x="154" y="313"/>
                </a:moveTo>
                <a:cubicBezTo>
                  <a:pt x="153" y="314"/>
                  <a:pt x="151" y="314"/>
                  <a:pt x="149" y="315"/>
                </a:cubicBezTo>
                <a:cubicBezTo>
                  <a:pt x="154" y="310"/>
                  <a:pt x="161" y="307"/>
                  <a:pt x="166" y="302"/>
                </a:cubicBezTo>
                <a:cubicBezTo>
                  <a:pt x="165" y="303"/>
                  <a:pt x="165" y="304"/>
                  <a:pt x="165" y="305"/>
                </a:cubicBezTo>
                <a:cubicBezTo>
                  <a:pt x="163" y="307"/>
                  <a:pt x="160" y="309"/>
                  <a:pt x="157" y="310"/>
                </a:cubicBezTo>
                <a:cubicBezTo>
                  <a:pt x="157" y="310"/>
                  <a:pt x="154" y="312"/>
                  <a:pt x="154" y="313"/>
                </a:cubicBezTo>
                <a:close/>
                <a:moveTo>
                  <a:pt x="165" y="307"/>
                </a:moveTo>
                <a:cubicBezTo>
                  <a:pt x="165" y="308"/>
                  <a:pt x="165" y="309"/>
                  <a:pt x="165" y="310"/>
                </a:cubicBezTo>
                <a:cubicBezTo>
                  <a:pt x="164" y="310"/>
                  <a:pt x="163" y="311"/>
                  <a:pt x="162" y="311"/>
                </a:cubicBezTo>
                <a:cubicBezTo>
                  <a:pt x="161" y="312"/>
                  <a:pt x="160" y="312"/>
                  <a:pt x="159" y="313"/>
                </a:cubicBezTo>
                <a:cubicBezTo>
                  <a:pt x="159" y="313"/>
                  <a:pt x="155" y="316"/>
                  <a:pt x="157" y="314"/>
                </a:cubicBezTo>
                <a:cubicBezTo>
                  <a:pt x="159" y="311"/>
                  <a:pt x="162" y="309"/>
                  <a:pt x="165" y="307"/>
                </a:cubicBezTo>
                <a:close/>
                <a:moveTo>
                  <a:pt x="166" y="301"/>
                </a:moveTo>
                <a:cubicBezTo>
                  <a:pt x="166" y="301"/>
                  <a:pt x="166" y="301"/>
                  <a:pt x="166" y="301"/>
                </a:cubicBezTo>
                <a:cubicBezTo>
                  <a:pt x="162" y="304"/>
                  <a:pt x="157" y="306"/>
                  <a:pt x="153" y="309"/>
                </a:cubicBezTo>
                <a:cubicBezTo>
                  <a:pt x="151" y="310"/>
                  <a:pt x="149" y="312"/>
                  <a:pt x="147" y="314"/>
                </a:cubicBezTo>
                <a:cubicBezTo>
                  <a:pt x="146" y="314"/>
                  <a:pt x="144" y="315"/>
                  <a:pt x="143" y="316"/>
                </a:cubicBezTo>
                <a:cubicBezTo>
                  <a:pt x="143" y="316"/>
                  <a:pt x="143" y="316"/>
                  <a:pt x="143" y="316"/>
                </a:cubicBezTo>
                <a:cubicBezTo>
                  <a:pt x="143" y="316"/>
                  <a:pt x="144" y="316"/>
                  <a:pt x="144" y="315"/>
                </a:cubicBezTo>
                <a:cubicBezTo>
                  <a:pt x="151" y="309"/>
                  <a:pt x="160" y="305"/>
                  <a:pt x="166" y="298"/>
                </a:cubicBezTo>
                <a:cubicBezTo>
                  <a:pt x="166" y="299"/>
                  <a:pt x="166" y="300"/>
                  <a:pt x="166" y="301"/>
                </a:cubicBezTo>
                <a:close/>
                <a:moveTo>
                  <a:pt x="166" y="296"/>
                </a:moveTo>
                <a:cubicBezTo>
                  <a:pt x="162" y="299"/>
                  <a:pt x="157" y="303"/>
                  <a:pt x="152" y="306"/>
                </a:cubicBezTo>
                <a:cubicBezTo>
                  <a:pt x="149" y="307"/>
                  <a:pt x="147" y="309"/>
                  <a:pt x="144" y="310"/>
                </a:cubicBezTo>
                <a:cubicBezTo>
                  <a:pt x="143" y="311"/>
                  <a:pt x="142" y="312"/>
                  <a:pt x="141" y="313"/>
                </a:cubicBezTo>
                <a:cubicBezTo>
                  <a:pt x="149" y="306"/>
                  <a:pt x="159" y="301"/>
                  <a:pt x="167" y="294"/>
                </a:cubicBezTo>
                <a:cubicBezTo>
                  <a:pt x="167" y="293"/>
                  <a:pt x="167" y="293"/>
                  <a:pt x="167" y="293"/>
                </a:cubicBezTo>
                <a:cubicBezTo>
                  <a:pt x="167" y="294"/>
                  <a:pt x="167" y="295"/>
                  <a:pt x="166" y="296"/>
                </a:cubicBezTo>
                <a:close/>
                <a:moveTo>
                  <a:pt x="167" y="293"/>
                </a:moveTo>
                <a:cubicBezTo>
                  <a:pt x="167" y="293"/>
                  <a:pt x="167" y="293"/>
                  <a:pt x="166" y="293"/>
                </a:cubicBezTo>
                <a:cubicBezTo>
                  <a:pt x="160" y="296"/>
                  <a:pt x="154" y="301"/>
                  <a:pt x="147" y="304"/>
                </a:cubicBezTo>
                <a:cubicBezTo>
                  <a:pt x="144" y="306"/>
                  <a:pt x="141" y="308"/>
                  <a:pt x="139" y="310"/>
                </a:cubicBezTo>
                <a:cubicBezTo>
                  <a:pt x="138" y="311"/>
                  <a:pt x="137" y="312"/>
                  <a:pt x="135" y="313"/>
                </a:cubicBezTo>
                <a:cubicBezTo>
                  <a:pt x="134" y="313"/>
                  <a:pt x="131" y="316"/>
                  <a:pt x="134" y="313"/>
                </a:cubicBezTo>
                <a:cubicBezTo>
                  <a:pt x="141" y="307"/>
                  <a:pt x="148" y="303"/>
                  <a:pt x="155" y="298"/>
                </a:cubicBezTo>
                <a:cubicBezTo>
                  <a:pt x="159" y="295"/>
                  <a:pt x="164" y="293"/>
                  <a:pt x="167" y="290"/>
                </a:cubicBezTo>
                <a:cubicBezTo>
                  <a:pt x="167" y="291"/>
                  <a:pt x="167" y="292"/>
                  <a:pt x="167" y="293"/>
                </a:cubicBezTo>
                <a:close/>
                <a:moveTo>
                  <a:pt x="163" y="293"/>
                </a:moveTo>
                <a:cubicBezTo>
                  <a:pt x="164" y="292"/>
                  <a:pt x="165" y="291"/>
                  <a:pt x="166" y="290"/>
                </a:cubicBezTo>
                <a:cubicBezTo>
                  <a:pt x="165" y="291"/>
                  <a:pt x="163" y="292"/>
                  <a:pt x="164" y="292"/>
                </a:cubicBezTo>
                <a:cubicBezTo>
                  <a:pt x="164" y="292"/>
                  <a:pt x="163" y="292"/>
                  <a:pt x="163" y="293"/>
                </a:cubicBezTo>
                <a:close/>
                <a:moveTo>
                  <a:pt x="168" y="288"/>
                </a:moveTo>
                <a:cubicBezTo>
                  <a:pt x="161" y="293"/>
                  <a:pt x="154" y="297"/>
                  <a:pt x="147" y="301"/>
                </a:cubicBezTo>
                <a:cubicBezTo>
                  <a:pt x="144" y="303"/>
                  <a:pt x="140" y="305"/>
                  <a:pt x="137" y="307"/>
                </a:cubicBezTo>
                <a:cubicBezTo>
                  <a:pt x="137" y="307"/>
                  <a:pt x="136" y="308"/>
                  <a:pt x="136" y="308"/>
                </a:cubicBezTo>
                <a:cubicBezTo>
                  <a:pt x="141" y="304"/>
                  <a:pt x="146" y="300"/>
                  <a:pt x="151" y="297"/>
                </a:cubicBezTo>
                <a:cubicBezTo>
                  <a:pt x="157" y="293"/>
                  <a:pt x="163" y="290"/>
                  <a:pt x="168" y="285"/>
                </a:cubicBezTo>
                <a:cubicBezTo>
                  <a:pt x="168" y="286"/>
                  <a:pt x="168" y="287"/>
                  <a:pt x="168" y="288"/>
                </a:cubicBezTo>
                <a:close/>
                <a:moveTo>
                  <a:pt x="168" y="284"/>
                </a:moveTo>
                <a:cubicBezTo>
                  <a:pt x="161" y="289"/>
                  <a:pt x="154" y="293"/>
                  <a:pt x="147" y="297"/>
                </a:cubicBezTo>
                <a:cubicBezTo>
                  <a:pt x="141" y="300"/>
                  <a:pt x="136" y="304"/>
                  <a:pt x="131" y="308"/>
                </a:cubicBezTo>
                <a:cubicBezTo>
                  <a:pt x="132" y="307"/>
                  <a:pt x="133" y="306"/>
                  <a:pt x="133" y="306"/>
                </a:cubicBezTo>
                <a:cubicBezTo>
                  <a:pt x="138" y="302"/>
                  <a:pt x="143" y="298"/>
                  <a:pt x="148" y="295"/>
                </a:cubicBezTo>
                <a:cubicBezTo>
                  <a:pt x="155" y="290"/>
                  <a:pt x="163" y="286"/>
                  <a:pt x="168" y="280"/>
                </a:cubicBezTo>
                <a:cubicBezTo>
                  <a:pt x="168" y="281"/>
                  <a:pt x="168" y="283"/>
                  <a:pt x="168" y="284"/>
                </a:cubicBezTo>
                <a:close/>
                <a:moveTo>
                  <a:pt x="169" y="277"/>
                </a:moveTo>
                <a:cubicBezTo>
                  <a:pt x="169" y="278"/>
                  <a:pt x="169" y="278"/>
                  <a:pt x="169" y="279"/>
                </a:cubicBezTo>
                <a:cubicBezTo>
                  <a:pt x="161" y="285"/>
                  <a:pt x="152" y="290"/>
                  <a:pt x="144" y="295"/>
                </a:cubicBezTo>
                <a:cubicBezTo>
                  <a:pt x="138" y="299"/>
                  <a:pt x="132" y="302"/>
                  <a:pt x="127" y="306"/>
                </a:cubicBezTo>
                <a:cubicBezTo>
                  <a:pt x="128" y="305"/>
                  <a:pt x="128" y="305"/>
                  <a:pt x="129" y="304"/>
                </a:cubicBezTo>
                <a:cubicBezTo>
                  <a:pt x="134" y="301"/>
                  <a:pt x="139" y="297"/>
                  <a:pt x="144" y="294"/>
                </a:cubicBezTo>
                <a:cubicBezTo>
                  <a:pt x="152" y="288"/>
                  <a:pt x="161" y="283"/>
                  <a:pt x="169" y="276"/>
                </a:cubicBezTo>
                <a:cubicBezTo>
                  <a:pt x="169" y="276"/>
                  <a:pt x="169" y="277"/>
                  <a:pt x="169" y="277"/>
                </a:cubicBezTo>
                <a:close/>
                <a:moveTo>
                  <a:pt x="169" y="275"/>
                </a:moveTo>
                <a:cubicBezTo>
                  <a:pt x="159" y="282"/>
                  <a:pt x="148" y="289"/>
                  <a:pt x="137" y="295"/>
                </a:cubicBezTo>
                <a:cubicBezTo>
                  <a:pt x="134" y="297"/>
                  <a:pt x="131" y="299"/>
                  <a:pt x="128" y="300"/>
                </a:cubicBezTo>
                <a:cubicBezTo>
                  <a:pt x="133" y="297"/>
                  <a:pt x="139" y="293"/>
                  <a:pt x="145" y="289"/>
                </a:cubicBezTo>
                <a:cubicBezTo>
                  <a:pt x="149" y="286"/>
                  <a:pt x="154" y="283"/>
                  <a:pt x="158" y="280"/>
                </a:cubicBezTo>
                <a:cubicBezTo>
                  <a:pt x="162" y="277"/>
                  <a:pt x="166" y="274"/>
                  <a:pt x="169" y="271"/>
                </a:cubicBezTo>
                <a:cubicBezTo>
                  <a:pt x="169" y="272"/>
                  <a:pt x="169" y="273"/>
                  <a:pt x="169" y="275"/>
                </a:cubicBezTo>
                <a:close/>
                <a:moveTo>
                  <a:pt x="169" y="269"/>
                </a:moveTo>
                <a:cubicBezTo>
                  <a:pt x="160" y="279"/>
                  <a:pt x="147" y="284"/>
                  <a:pt x="136" y="291"/>
                </a:cubicBezTo>
                <a:cubicBezTo>
                  <a:pt x="131" y="294"/>
                  <a:pt x="125" y="298"/>
                  <a:pt x="120" y="301"/>
                </a:cubicBezTo>
                <a:cubicBezTo>
                  <a:pt x="123" y="298"/>
                  <a:pt x="127" y="296"/>
                  <a:pt x="130" y="294"/>
                </a:cubicBezTo>
                <a:cubicBezTo>
                  <a:pt x="135" y="290"/>
                  <a:pt x="141" y="286"/>
                  <a:pt x="146" y="283"/>
                </a:cubicBezTo>
                <a:cubicBezTo>
                  <a:pt x="154" y="278"/>
                  <a:pt x="164" y="272"/>
                  <a:pt x="169" y="265"/>
                </a:cubicBezTo>
                <a:cubicBezTo>
                  <a:pt x="169" y="266"/>
                  <a:pt x="169" y="268"/>
                  <a:pt x="169" y="269"/>
                </a:cubicBezTo>
                <a:close/>
                <a:moveTo>
                  <a:pt x="169" y="263"/>
                </a:moveTo>
                <a:cubicBezTo>
                  <a:pt x="161" y="269"/>
                  <a:pt x="154" y="275"/>
                  <a:pt x="146" y="281"/>
                </a:cubicBezTo>
                <a:cubicBezTo>
                  <a:pt x="137" y="287"/>
                  <a:pt x="127" y="292"/>
                  <a:pt x="118" y="297"/>
                </a:cubicBezTo>
                <a:cubicBezTo>
                  <a:pt x="114" y="300"/>
                  <a:pt x="109" y="303"/>
                  <a:pt x="105" y="305"/>
                </a:cubicBezTo>
                <a:cubicBezTo>
                  <a:pt x="104" y="306"/>
                  <a:pt x="103" y="306"/>
                  <a:pt x="102" y="306"/>
                </a:cubicBezTo>
                <a:cubicBezTo>
                  <a:pt x="102" y="306"/>
                  <a:pt x="102" y="306"/>
                  <a:pt x="102" y="306"/>
                </a:cubicBezTo>
                <a:cubicBezTo>
                  <a:pt x="108" y="304"/>
                  <a:pt x="112" y="300"/>
                  <a:pt x="117" y="296"/>
                </a:cubicBezTo>
                <a:cubicBezTo>
                  <a:pt x="125" y="291"/>
                  <a:pt x="132" y="286"/>
                  <a:pt x="139" y="281"/>
                </a:cubicBezTo>
                <a:cubicBezTo>
                  <a:pt x="146" y="277"/>
                  <a:pt x="152" y="272"/>
                  <a:pt x="159" y="267"/>
                </a:cubicBezTo>
                <a:cubicBezTo>
                  <a:pt x="162" y="265"/>
                  <a:pt x="168" y="262"/>
                  <a:pt x="170" y="258"/>
                </a:cubicBezTo>
                <a:cubicBezTo>
                  <a:pt x="170" y="260"/>
                  <a:pt x="170" y="261"/>
                  <a:pt x="169" y="263"/>
                </a:cubicBezTo>
                <a:close/>
                <a:moveTo>
                  <a:pt x="104" y="305"/>
                </a:moveTo>
                <a:cubicBezTo>
                  <a:pt x="104" y="304"/>
                  <a:pt x="104" y="304"/>
                  <a:pt x="104" y="304"/>
                </a:cubicBezTo>
                <a:cubicBezTo>
                  <a:pt x="106" y="302"/>
                  <a:pt x="108" y="301"/>
                  <a:pt x="110" y="299"/>
                </a:cubicBezTo>
                <a:cubicBezTo>
                  <a:pt x="119" y="292"/>
                  <a:pt x="129" y="286"/>
                  <a:pt x="138" y="279"/>
                </a:cubicBezTo>
                <a:cubicBezTo>
                  <a:pt x="146" y="274"/>
                  <a:pt x="154" y="268"/>
                  <a:pt x="162" y="262"/>
                </a:cubicBezTo>
                <a:cubicBezTo>
                  <a:pt x="164" y="261"/>
                  <a:pt x="165" y="260"/>
                  <a:pt x="166" y="259"/>
                </a:cubicBezTo>
                <a:cubicBezTo>
                  <a:pt x="167" y="258"/>
                  <a:pt x="168" y="257"/>
                  <a:pt x="169" y="257"/>
                </a:cubicBezTo>
                <a:cubicBezTo>
                  <a:pt x="169" y="257"/>
                  <a:pt x="169" y="257"/>
                  <a:pt x="169" y="258"/>
                </a:cubicBezTo>
                <a:cubicBezTo>
                  <a:pt x="168" y="259"/>
                  <a:pt x="167" y="260"/>
                  <a:pt x="166" y="261"/>
                </a:cubicBezTo>
                <a:cubicBezTo>
                  <a:pt x="162" y="264"/>
                  <a:pt x="158" y="267"/>
                  <a:pt x="154" y="270"/>
                </a:cubicBezTo>
                <a:cubicBezTo>
                  <a:pt x="145" y="277"/>
                  <a:pt x="136" y="283"/>
                  <a:pt x="126" y="289"/>
                </a:cubicBezTo>
                <a:cubicBezTo>
                  <a:pt x="119" y="294"/>
                  <a:pt x="112" y="301"/>
                  <a:pt x="104" y="305"/>
                </a:cubicBezTo>
                <a:close/>
                <a:moveTo>
                  <a:pt x="98" y="305"/>
                </a:moveTo>
                <a:cubicBezTo>
                  <a:pt x="99" y="305"/>
                  <a:pt x="99" y="304"/>
                  <a:pt x="99" y="304"/>
                </a:cubicBezTo>
                <a:cubicBezTo>
                  <a:pt x="111" y="292"/>
                  <a:pt x="125" y="283"/>
                  <a:pt x="137" y="273"/>
                </a:cubicBezTo>
                <a:cubicBezTo>
                  <a:pt x="144" y="268"/>
                  <a:pt x="150" y="263"/>
                  <a:pt x="157" y="257"/>
                </a:cubicBezTo>
                <a:cubicBezTo>
                  <a:pt x="162" y="253"/>
                  <a:pt x="167" y="249"/>
                  <a:pt x="171" y="244"/>
                </a:cubicBezTo>
                <a:cubicBezTo>
                  <a:pt x="170" y="246"/>
                  <a:pt x="170" y="247"/>
                  <a:pt x="170" y="249"/>
                </a:cubicBezTo>
                <a:cubicBezTo>
                  <a:pt x="165" y="253"/>
                  <a:pt x="160" y="256"/>
                  <a:pt x="155" y="260"/>
                </a:cubicBezTo>
                <a:cubicBezTo>
                  <a:pt x="148" y="266"/>
                  <a:pt x="143" y="271"/>
                  <a:pt x="136" y="276"/>
                </a:cubicBezTo>
                <a:cubicBezTo>
                  <a:pt x="129" y="282"/>
                  <a:pt x="122" y="287"/>
                  <a:pt x="115" y="293"/>
                </a:cubicBezTo>
                <a:cubicBezTo>
                  <a:pt x="112" y="295"/>
                  <a:pt x="108" y="298"/>
                  <a:pt x="105" y="301"/>
                </a:cubicBezTo>
                <a:cubicBezTo>
                  <a:pt x="103" y="302"/>
                  <a:pt x="102" y="303"/>
                  <a:pt x="101" y="304"/>
                </a:cubicBezTo>
                <a:cubicBezTo>
                  <a:pt x="100" y="304"/>
                  <a:pt x="99" y="305"/>
                  <a:pt x="99" y="305"/>
                </a:cubicBezTo>
                <a:cubicBezTo>
                  <a:pt x="99" y="305"/>
                  <a:pt x="98" y="305"/>
                  <a:pt x="98" y="305"/>
                </a:cubicBezTo>
                <a:close/>
                <a:moveTo>
                  <a:pt x="98" y="268"/>
                </a:moveTo>
                <a:cubicBezTo>
                  <a:pt x="100" y="266"/>
                  <a:pt x="103" y="263"/>
                  <a:pt x="105" y="261"/>
                </a:cubicBezTo>
                <a:cubicBezTo>
                  <a:pt x="111" y="256"/>
                  <a:pt x="118" y="251"/>
                  <a:pt x="124" y="247"/>
                </a:cubicBezTo>
                <a:cubicBezTo>
                  <a:pt x="133" y="241"/>
                  <a:pt x="142" y="235"/>
                  <a:pt x="151" y="229"/>
                </a:cubicBezTo>
                <a:cubicBezTo>
                  <a:pt x="155" y="226"/>
                  <a:pt x="158" y="223"/>
                  <a:pt x="161" y="220"/>
                </a:cubicBezTo>
                <a:cubicBezTo>
                  <a:pt x="164" y="218"/>
                  <a:pt x="166" y="216"/>
                  <a:pt x="168" y="214"/>
                </a:cubicBezTo>
                <a:cubicBezTo>
                  <a:pt x="169" y="214"/>
                  <a:pt x="169" y="213"/>
                  <a:pt x="170" y="212"/>
                </a:cubicBezTo>
                <a:cubicBezTo>
                  <a:pt x="170" y="212"/>
                  <a:pt x="171" y="212"/>
                  <a:pt x="171" y="212"/>
                </a:cubicBezTo>
                <a:cubicBezTo>
                  <a:pt x="172" y="211"/>
                  <a:pt x="172" y="211"/>
                  <a:pt x="173" y="210"/>
                </a:cubicBezTo>
                <a:cubicBezTo>
                  <a:pt x="173" y="211"/>
                  <a:pt x="173" y="213"/>
                  <a:pt x="173" y="214"/>
                </a:cubicBezTo>
                <a:cubicBezTo>
                  <a:pt x="171" y="215"/>
                  <a:pt x="170" y="217"/>
                  <a:pt x="168" y="218"/>
                </a:cubicBezTo>
                <a:cubicBezTo>
                  <a:pt x="165" y="221"/>
                  <a:pt x="161" y="223"/>
                  <a:pt x="158" y="226"/>
                </a:cubicBezTo>
                <a:cubicBezTo>
                  <a:pt x="156" y="227"/>
                  <a:pt x="155" y="228"/>
                  <a:pt x="154" y="229"/>
                </a:cubicBezTo>
                <a:cubicBezTo>
                  <a:pt x="145" y="235"/>
                  <a:pt x="136" y="241"/>
                  <a:pt x="127" y="247"/>
                </a:cubicBezTo>
                <a:cubicBezTo>
                  <a:pt x="116" y="254"/>
                  <a:pt x="105" y="262"/>
                  <a:pt x="95" y="271"/>
                </a:cubicBezTo>
                <a:cubicBezTo>
                  <a:pt x="90" y="276"/>
                  <a:pt x="97" y="269"/>
                  <a:pt x="98" y="268"/>
                </a:cubicBezTo>
                <a:close/>
                <a:moveTo>
                  <a:pt x="93" y="272"/>
                </a:moveTo>
                <a:cubicBezTo>
                  <a:pt x="93" y="271"/>
                  <a:pt x="93" y="269"/>
                  <a:pt x="93" y="267"/>
                </a:cubicBezTo>
                <a:cubicBezTo>
                  <a:pt x="95" y="266"/>
                  <a:pt x="97" y="264"/>
                  <a:pt x="99" y="263"/>
                </a:cubicBezTo>
                <a:cubicBezTo>
                  <a:pt x="103" y="261"/>
                  <a:pt x="106" y="258"/>
                  <a:pt x="109" y="256"/>
                </a:cubicBezTo>
                <a:cubicBezTo>
                  <a:pt x="116" y="251"/>
                  <a:pt x="123" y="246"/>
                  <a:pt x="130" y="241"/>
                </a:cubicBezTo>
                <a:cubicBezTo>
                  <a:pt x="142" y="234"/>
                  <a:pt x="152" y="225"/>
                  <a:pt x="163" y="217"/>
                </a:cubicBezTo>
                <a:cubicBezTo>
                  <a:pt x="161" y="219"/>
                  <a:pt x="159" y="222"/>
                  <a:pt x="156" y="224"/>
                </a:cubicBezTo>
                <a:cubicBezTo>
                  <a:pt x="148" y="230"/>
                  <a:pt x="139" y="236"/>
                  <a:pt x="131" y="241"/>
                </a:cubicBezTo>
                <a:cubicBezTo>
                  <a:pt x="118" y="250"/>
                  <a:pt x="104" y="260"/>
                  <a:pt x="93" y="272"/>
                </a:cubicBezTo>
                <a:close/>
                <a:moveTo>
                  <a:pt x="173" y="215"/>
                </a:moveTo>
                <a:cubicBezTo>
                  <a:pt x="173" y="215"/>
                  <a:pt x="173" y="215"/>
                  <a:pt x="172" y="215"/>
                </a:cubicBezTo>
                <a:cubicBezTo>
                  <a:pt x="173" y="215"/>
                  <a:pt x="173" y="215"/>
                  <a:pt x="173" y="215"/>
                </a:cubicBezTo>
                <a:close/>
                <a:moveTo>
                  <a:pt x="158" y="227"/>
                </a:moveTo>
                <a:cubicBezTo>
                  <a:pt x="163" y="224"/>
                  <a:pt x="168" y="220"/>
                  <a:pt x="173" y="216"/>
                </a:cubicBezTo>
                <a:cubicBezTo>
                  <a:pt x="173" y="216"/>
                  <a:pt x="173" y="217"/>
                  <a:pt x="173" y="217"/>
                </a:cubicBezTo>
                <a:cubicBezTo>
                  <a:pt x="161" y="225"/>
                  <a:pt x="151" y="234"/>
                  <a:pt x="140" y="242"/>
                </a:cubicBezTo>
                <a:cubicBezTo>
                  <a:pt x="127" y="250"/>
                  <a:pt x="116" y="259"/>
                  <a:pt x="104" y="268"/>
                </a:cubicBezTo>
                <a:cubicBezTo>
                  <a:pt x="102" y="270"/>
                  <a:pt x="99" y="272"/>
                  <a:pt x="97" y="275"/>
                </a:cubicBezTo>
                <a:cubicBezTo>
                  <a:pt x="97" y="274"/>
                  <a:pt x="92" y="279"/>
                  <a:pt x="95" y="275"/>
                </a:cubicBezTo>
                <a:cubicBezTo>
                  <a:pt x="96" y="274"/>
                  <a:pt x="97" y="273"/>
                  <a:pt x="99" y="272"/>
                </a:cubicBezTo>
                <a:cubicBezTo>
                  <a:pt x="104" y="266"/>
                  <a:pt x="110" y="261"/>
                  <a:pt x="117" y="256"/>
                </a:cubicBezTo>
                <a:cubicBezTo>
                  <a:pt x="128" y="248"/>
                  <a:pt x="141" y="240"/>
                  <a:pt x="152" y="231"/>
                </a:cubicBezTo>
                <a:cubicBezTo>
                  <a:pt x="154" y="230"/>
                  <a:pt x="156" y="228"/>
                  <a:pt x="158" y="227"/>
                </a:cubicBezTo>
                <a:close/>
                <a:moveTo>
                  <a:pt x="95" y="300"/>
                </a:moveTo>
                <a:cubicBezTo>
                  <a:pt x="95" y="298"/>
                  <a:pt x="95" y="297"/>
                  <a:pt x="95" y="295"/>
                </a:cubicBezTo>
                <a:cubicBezTo>
                  <a:pt x="97" y="294"/>
                  <a:pt x="99" y="292"/>
                  <a:pt x="101" y="290"/>
                </a:cubicBezTo>
                <a:cubicBezTo>
                  <a:pt x="104" y="287"/>
                  <a:pt x="107" y="284"/>
                  <a:pt x="111" y="282"/>
                </a:cubicBezTo>
                <a:cubicBezTo>
                  <a:pt x="118" y="275"/>
                  <a:pt x="125" y="269"/>
                  <a:pt x="132" y="263"/>
                </a:cubicBezTo>
                <a:cubicBezTo>
                  <a:pt x="139" y="258"/>
                  <a:pt x="147" y="253"/>
                  <a:pt x="154" y="248"/>
                </a:cubicBezTo>
                <a:cubicBezTo>
                  <a:pt x="157" y="245"/>
                  <a:pt x="160" y="243"/>
                  <a:pt x="164" y="240"/>
                </a:cubicBezTo>
                <a:cubicBezTo>
                  <a:pt x="160" y="244"/>
                  <a:pt x="155" y="248"/>
                  <a:pt x="151" y="251"/>
                </a:cubicBezTo>
                <a:cubicBezTo>
                  <a:pt x="144" y="257"/>
                  <a:pt x="137" y="263"/>
                  <a:pt x="130" y="268"/>
                </a:cubicBezTo>
                <a:cubicBezTo>
                  <a:pt x="123" y="274"/>
                  <a:pt x="116" y="280"/>
                  <a:pt x="110" y="286"/>
                </a:cubicBezTo>
                <a:cubicBezTo>
                  <a:pt x="105" y="291"/>
                  <a:pt x="99" y="294"/>
                  <a:pt x="95" y="300"/>
                </a:cubicBezTo>
                <a:close/>
                <a:moveTo>
                  <a:pt x="171" y="232"/>
                </a:moveTo>
                <a:cubicBezTo>
                  <a:pt x="171" y="232"/>
                  <a:pt x="171" y="232"/>
                  <a:pt x="171" y="233"/>
                </a:cubicBezTo>
                <a:cubicBezTo>
                  <a:pt x="158" y="244"/>
                  <a:pt x="144" y="254"/>
                  <a:pt x="130" y="264"/>
                </a:cubicBezTo>
                <a:cubicBezTo>
                  <a:pt x="124" y="269"/>
                  <a:pt x="118" y="274"/>
                  <a:pt x="111" y="280"/>
                </a:cubicBezTo>
                <a:cubicBezTo>
                  <a:pt x="108" y="282"/>
                  <a:pt x="105" y="285"/>
                  <a:pt x="102" y="288"/>
                </a:cubicBezTo>
                <a:cubicBezTo>
                  <a:pt x="101" y="289"/>
                  <a:pt x="100" y="290"/>
                  <a:pt x="98" y="292"/>
                </a:cubicBezTo>
                <a:cubicBezTo>
                  <a:pt x="97" y="293"/>
                  <a:pt x="94" y="296"/>
                  <a:pt x="97" y="293"/>
                </a:cubicBezTo>
                <a:cubicBezTo>
                  <a:pt x="109" y="280"/>
                  <a:pt x="122" y="268"/>
                  <a:pt x="136" y="257"/>
                </a:cubicBezTo>
                <a:cubicBezTo>
                  <a:pt x="148" y="247"/>
                  <a:pt x="161" y="238"/>
                  <a:pt x="172" y="226"/>
                </a:cubicBezTo>
                <a:cubicBezTo>
                  <a:pt x="172" y="228"/>
                  <a:pt x="172" y="230"/>
                  <a:pt x="171" y="232"/>
                </a:cubicBezTo>
                <a:close/>
                <a:moveTo>
                  <a:pt x="172" y="224"/>
                </a:moveTo>
                <a:cubicBezTo>
                  <a:pt x="170" y="225"/>
                  <a:pt x="169" y="227"/>
                  <a:pt x="167" y="229"/>
                </a:cubicBezTo>
                <a:cubicBezTo>
                  <a:pt x="165" y="231"/>
                  <a:pt x="162" y="233"/>
                  <a:pt x="159" y="236"/>
                </a:cubicBezTo>
                <a:cubicBezTo>
                  <a:pt x="152" y="242"/>
                  <a:pt x="144" y="247"/>
                  <a:pt x="137" y="252"/>
                </a:cubicBezTo>
                <a:cubicBezTo>
                  <a:pt x="123" y="262"/>
                  <a:pt x="111" y="273"/>
                  <a:pt x="98" y="284"/>
                </a:cubicBezTo>
                <a:cubicBezTo>
                  <a:pt x="97" y="285"/>
                  <a:pt x="93" y="288"/>
                  <a:pt x="96" y="285"/>
                </a:cubicBezTo>
                <a:cubicBezTo>
                  <a:pt x="98" y="284"/>
                  <a:pt x="99" y="282"/>
                  <a:pt x="101" y="280"/>
                </a:cubicBezTo>
                <a:cubicBezTo>
                  <a:pt x="104" y="277"/>
                  <a:pt x="107" y="275"/>
                  <a:pt x="110" y="272"/>
                </a:cubicBezTo>
                <a:cubicBezTo>
                  <a:pt x="117" y="266"/>
                  <a:pt x="125" y="260"/>
                  <a:pt x="132" y="254"/>
                </a:cubicBezTo>
                <a:cubicBezTo>
                  <a:pt x="146" y="244"/>
                  <a:pt x="159" y="234"/>
                  <a:pt x="172" y="222"/>
                </a:cubicBezTo>
                <a:cubicBezTo>
                  <a:pt x="172" y="223"/>
                  <a:pt x="172" y="224"/>
                  <a:pt x="172" y="224"/>
                </a:cubicBezTo>
                <a:close/>
                <a:moveTo>
                  <a:pt x="94" y="283"/>
                </a:moveTo>
                <a:cubicBezTo>
                  <a:pt x="95" y="283"/>
                  <a:pt x="96" y="282"/>
                  <a:pt x="97" y="281"/>
                </a:cubicBezTo>
                <a:cubicBezTo>
                  <a:pt x="100" y="278"/>
                  <a:pt x="103" y="275"/>
                  <a:pt x="106" y="273"/>
                </a:cubicBezTo>
                <a:cubicBezTo>
                  <a:pt x="113" y="266"/>
                  <a:pt x="120" y="261"/>
                  <a:pt x="128" y="255"/>
                </a:cubicBezTo>
                <a:cubicBezTo>
                  <a:pt x="135" y="250"/>
                  <a:pt x="143" y="245"/>
                  <a:pt x="150" y="240"/>
                </a:cubicBezTo>
                <a:cubicBezTo>
                  <a:pt x="144" y="245"/>
                  <a:pt x="138" y="249"/>
                  <a:pt x="132" y="254"/>
                </a:cubicBezTo>
                <a:cubicBezTo>
                  <a:pt x="119" y="264"/>
                  <a:pt x="105" y="274"/>
                  <a:pt x="94" y="286"/>
                </a:cubicBezTo>
                <a:cubicBezTo>
                  <a:pt x="94" y="285"/>
                  <a:pt x="94" y="284"/>
                  <a:pt x="94" y="283"/>
                </a:cubicBezTo>
                <a:close/>
                <a:moveTo>
                  <a:pt x="171" y="222"/>
                </a:moveTo>
                <a:cubicBezTo>
                  <a:pt x="170" y="224"/>
                  <a:pt x="168" y="225"/>
                  <a:pt x="166" y="227"/>
                </a:cubicBezTo>
                <a:cubicBezTo>
                  <a:pt x="165" y="228"/>
                  <a:pt x="163" y="229"/>
                  <a:pt x="162" y="230"/>
                </a:cubicBezTo>
                <a:cubicBezTo>
                  <a:pt x="164" y="229"/>
                  <a:pt x="166" y="227"/>
                  <a:pt x="168" y="225"/>
                </a:cubicBezTo>
                <a:cubicBezTo>
                  <a:pt x="168" y="225"/>
                  <a:pt x="173" y="221"/>
                  <a:pt x="171" y="222"/>
                </a:cubicBezTo>
                <a:close/>
                <a:moveTo>
                  <a:pt x="155" y="235"/>
                </a:moveTo>
                <a:cubicBezTo>
                  <a:pt x="148" y="241"/>
                  <a:pt x="139" y="247"/>
                  <a:pt x="131" y="252"/>
                </a:cubicBezTo>
                <a:cubicBezTo>
                  <a:pt x="124" y="257"/>
                  <a:pt x="117" y="262"/>
                  <a:pt x="111" y="268"/>
                </a:cubicBezTo>
                <a:cubicBezTo>
                  <a:pt x="107" y="271"/>
                  <a:pt x="104" y="274"/>
                  <a:pt x="100" y="277"/>
                </a:cubicBezTo>
                <a:cubicBezTo>
                  <a:pt x="99" y="278"/>
                  <a:pt x="97" y="280"/>
                  <a:pt x="96" y="281"/>
                </a:cubicBezTo>
                <a:cubicBezTo>
                  <a:pt x="94" y="282"/>
                  <a:pt x="94" y="282"/>
                  <a:pt x="95" y="280"/>
                </a:cubicBezTo>
                <a:cubicBezTo>
                  <a:pt x="96" y="279"/>
                  <a:pt x="97" y="278"/>
                  <a:pt x="98" y="277"/>
                </a:cubicBezTo>
                <a:cubicBezTo>
                  <a:pt x="100" y="274"/>
                  <a:pt x="104" y="272"/>
                  <a:pt x="107" y="270"/>
                </a:cubicBezTo>
                <a:cubicBezTo>
                  <a:pt x="110" y="267"/>
                  <a:pt x="113" y="264"/>
                  <a:pt x="117" y="261"/>
                </a:cubicBezTo>
                <a:cubicBezTo>
                  <a:pt x="124" y="254"/>
                  <a:pt x="132" y="249"/>
                  <a:pt x="140" y="244"/>
                </a:cubicBezTo>
                <a:cubicBezTo>
                  <a:pt x="147" y="239"/>
                  <a:pt x="153" y="234"/>
                  <a:pt x="160" y="230"/>
                </a:cubicBezTo>
                <a:cubicBezTo>
                  <a:pt x="162" y="228"/>
                  <a:pt x="164" y="227"/>
                  <a:pt x="166" y="226"/>
                </a:cubicBezTo>
                <a:cubicBezTo>
                  <a:pt x="162" y="229"/>
                  <a:pt x="159" y="232"/>
                  <a:pt x="155" y="235"/>
                </a:cubicBezTo>
                <a:close/>
                <a:moveTo>
                  <a:pt x="173" y="219"/>
                </a:moveTo>
                <a:cubicBezTo>
                  <a:pt x="172" y="219"/>
                  <a:pt x="171" y="220"/>
                  <a:pt x="171" y="221"/>
                </a:cubicBezTo>
                <a:cubicBezTo>
                  <a:pt x="166" y="226"/>
                  <a:pt x="159" y="229"/>
                  <a:pt x="154" y="233"/>
                </a:cubicBezTo>
                <a:cubicBezTo>
                  <a:pt x="154" y="233"/>
                  <a:pt x="154" y="233"/>
                  <a:pt x="155" y="232"/>
                </a:cubicBezTo>
                <a:cubicBezTo>
                  <a:pt x="158" y="230"/>
                  <a:pt x="162" y="227"/>
                  <a:pt x="165" y="224"/>
                </a:cubicBezTo>
                <a:cubicBezTo>
                  <a:pt x="167" y="222"/>
                  <a:pt x="169" y="221"/>
                  <a:pt x="172" y="219"/>
                </a:cubicBezTo>
                <a:cubicBezTo>
                  <a:pt x="172" y="219"/>
                  <a:pt x="172" y="219"/>
                  <a:pt x="173" y="218"/>
                </a:cubicBezTo>
                <a:cubicBezTo>
                  <a:pt x="173" y="219"/>
                  <a:pt x="173" y="219"/>
                  <a:pt x="173" y="219"/>
                </a:cubicBezTo>
                <a:close/>
                <a:moveTo>
                  <a:pt x="99" y="274"/>
                </a:moveTo>
                <a:cubicBezTo>
                  <a:pt x="102" y="271"/>
                  <a:pt x="106" y="268"/>
                  <a:pt x="109" y="265"/>
                </a:cubicBezTo>
                <a:cubicBezTo>
                  <a:pt x="117" y="259"/>
                  <a:pt x="125" y="253"/>
                  <a:pt x="134" y="247"/>
                </a:cubicBezTo>
                <a:cubicBezTo>
                  <a:pt x="138" y="244"/>
                  <a:pt x="143" y="241"/>
                  <a:pt x="148" y="238"/>
                </a:cubicBezTo>
                <a:cubicBezTo>
                  <a:pt x="142" y="242"/>
                  <a:pt x="136" y="246"/>
                  <a:pt x="130" y="250"/>
                </a:cubicBezTo>
                <a:cubicBezTo>
                  <a:pt x="123" y="255"/>
                  <a:pt x="116" y="260"/>
                  <a:pt x="110" y="266"/>
                </a:cubicBezTo>
                <a:cubicBezTo>
                  <a:pt x="104" y="271"/>
                  <a:pt x="99" y="275"/>
                  <a:pt x="94" y="281"/>
                </a:cubicBezTo>
                <a:cubicBezTo>
                  <a:pt x="94" y="280"/>
                  <a:pt x="94" y="279"/>
                  <a:pt x="94" y="278"/>
                </a:cubicBezTo>
                <a:cubicBezTo>
                  <a:pt x="96" y="277"/>
                  <a:pt x="97" y="276"/>
                  <a:pt x="99" y="274"/>
                </a:cubicBezTo>
                <a:close/>
                <a:moveTo>
                  <a:pt x="100" y="284"/>
                </a:moveTo>
                <a:cubicBezTo>
                  <a:pt x="103" y="281"/>
                  <a:pt x="107" y="277"/>
                  <a:pt x="110" y="274"/>
                </a:cubicBezTo>
                <a:cubicBezTo>
                  <a:pt x="118" y="268"/>
                  <a:pt x="125" y="262"/>
                  <a:pt x="133" y="256"/>
                </a:cubicBezTo>
                <a:cubicBezTo>
                  <a:pt x="140" y="251"/>
                  <a:pt x="147" y="246"/>
                  <a:pt x="155" y="240"/>
                </a:cubicBezTo>
                <a:cubicBezTo>
                  <a:pt x="158" y="238"/>
                  <a:pt x="161" y="236"/>
                  <a:pt x="164" y="233"/>
                </a:cubicBezTo>
                <a:cubicBezTo>
                  <a:pt x="167" y="231"/>
                  <a:pt x="169" y="227"/>
                  <a:pt x="172" y="225"/>
                </a:cubicBezTo>
                <a:cubicBezTo>
                  <a:pt x="172" y="225"/>
                  <a:pt x="172" y="225"/>
                  <a:pt x="172" y="225"/>
                </a:cubicBezTo>
                <a:cubicBezTo>
                  <a:pt x="170" y="227"/>
                  <a:pt x="167" y="230"/>
                  <a:pt x="165" y="232"/>
                </a:cubicBezTo>
                <a:cubicBezTo>
                  <a:pt x="162" y="235"/>
                  <a:pt x="159" y="238"/>
                  <a:pt x="155" y="241"/>
                </a:cubicBezTo>
                <a:cubicBezTo>
                  <a:pt x="148" y="247"/>
                  <a:pt x="141" y="252"/>
                  <a:pt x="134" y="257"/>
                </a:cubicBezTo>
                <a:cubicBezTo>
                  <a:pt x="120" y="268"/>
                  <a:pt x="107" y="281"/>
                  <a:pt x="95" y="294"/>
                </a:cubicBezTo>
                <a:cubicBezTo>
                  <a:pt x="95" y="292"/>
                  <a:pt x="94" y="290"/>
                  <a:pt x="94" y="288"/>
                </a:cubicBezTo>
                <a:cubicBezTo>
                  <a:pt x="96" y="287"/>
                  <a:pt x="98" y="285"/>
                  <a:pt x="100" y="284"/>
                </a:cubicBezTo>
                <a:close/>
                <a:moveTo>
                  <a:pt x="96" y="301"/>
                </a:moveTo>
                <a:cubicBezTo>
                  <a:pt x="96" y="301"/>
                  <a:pt x="96" y="301"/>
                  <a:pt x="96" y="301"/>
                </a:cubicBezTo>
                <a:cubicBezTo>
                  <a:pt x="96" y="301"/>
                  <a:pt x="96" y="301"/>
                  <a:pt x="96" y="301"/>
                </a:cubicBezTo>
                <a:cubicBezTo>
                  <a:pt x="96" y="301"/>
                  <a:pt x="96" y="301"/>
                  <a:pt x="96" y="301"/>
                </a:cubicBezTo>
                <a:close/>
                <a:moveTo>
                  <a:pt x="99" y="298"/>
                </a:moveTo>
                <a:cubicBezTo>
                  <a:pt x="103" y="295"/>
                  <a:pt x="107" y="292"/>
                  <a:pt x="111" y="289"/>
                </a:cubicBezTo>
                <a:cubicBezTo>
                  <a:pt x="114" y="286"/>
                  <a:pt x="116" y="284"/>
                  <a:pt x="119" y="282"/>
                </a:cubicBezTo>
                <a:cubicBezTo>
                  <a:pt x="126" y="276"/>
                  <a:pt x="133" y="271"/>
                  <a:pt x="140" y="265"/>
                </a:cubicBezTo>
                <a:cubicBezTo>
                  <a:pt x="148" y="259"/>
                  <a:pt x="154" y="254"/>
                  <a:pt x="162" y="248"/>
                </a:cubicBezTo>
                <a:cubicBezTo>
                  <a:pt x="165" y="245"/>
                  <a:pt x="169" y="242"/>
                  <a:pt x="171" y="238"/>
                </a:cubicBezTo>
                <a:cubicBezTo>
                  <a:pt x="171" y="240"/>
                  <a:pt x="171" y="241"/>
                  <a:pt x="171" y="243"/>
                </a:cubicBezTo>
                <a:cubicBezTo>
                  <a:pt x="157" y="253"/>
                  <a:pt x="144" y="264"/>
                  <a:pt x="131" y="276"/>
                </a:cubicBezTo>
                <a:cubicBezTo>
                  <a:pt x="124" y="282"/>
                  <a:pt x="117" y="288"/>
                  <a:pt x="109" y="293"/>
                </a:cubicBezTo>
                <a:cubicBezTo>
                  <a:pt x="106" y="295"/>
                  <a:pt x="104" y="297"/>
                  <a:pt x="102" y="299"/>
                </a:cubicBezTo>
                <a:cubicBezTo>
                  <a:pt x="100" y="300"/>
                  <a:pt x="98" y="302"/>
                  <a:pt x="96" y="303"/>
                </a:cubicBezTo>
                <a:cubicBezTo>
                  <a:pt x="96" y="303"/>
                  <a:pt x="98" y="300"/>
                  <a:pt x="99" y="298"/>
                </a:cubicBezTo>
                <a:close/>
                <a:moveTo>
                  <a:pt x="123" y="278"/>
                </a:moveTo>
                <a:cubicBezTo>
                  <a:pt x="127" y="275"/>
                  <a:pt x="130" y="272"/>
                  <a:pt x="134" y="268"/>
                </a:cubicBezTo>
                <a:cubicBezTo>
                  <a:pt x="141" y="262"/>
                  <a:pt x="147" y="256"/>
                  <a:pt x="155" y="250"/>
                </a:cubicBezTo>
                <a:cubicBezTo>
                  <a:pt x="158" y="248"/>
                  <a:pt x="161" y="246"/>
                  <a:pt x="164" y="244"/>
                </a:cubicBezTo>
                <a:cubicBezTo>
                  <a:pt x="166" y="243"/>
                  <a:pt x="167" y="241"/>
                  <a:pt x="168" y="240"/>
                </a:cubicBezTo>
                <a:cubicBezTo>
                  <a:pt x="169" y="240"/>
                  <a:pt x="171" y="237"/>
                  <a:pt x="169" y="240"/>
                </a:cubicBezTo>
                <a:cubicBezTo>
                  <a:pt x="166" y="245"/>
                  <a:pt x="158" y="250"/>
                  <a:pt x="153" y="254"/>
                </a:cubicBezTo>
                <a:cubicBezTo>
                  <a:pt x="146" y="260"/>
                  <a:pt x="138" y="266"/>
                  <a:pt x="131" y="271"/>
                </a:cubicBezTo>
                <a:cubicBezTo>
                  <a:pt x="128" y="273"/>
                  <a:pt x="126" y="276"/>
                  <a:pt x="123" y="278"/>
                </a:cubicBezTo>
                <a:close/>
                <a:moveTo>
                  <a:pt x="168" y="245"/>
                </a:moveTo>
                <a:cubicBezTo>
                  <a:pt x="172" y="243"/>
                  <a:pt x="169" y="246"/>
                  <a:pt x="168" y="246"/>
                </a:cubicBezTo>
                <a:cubicBezTo>
                  <a:pt x="167" y="248"/>
                  <a:pt x="165" y="249"/>
                  <a:pt x="164" y="251"/>
                </a:cubicBezTo>
                <a:cubicBezTo>
                  <a:pt x="161" y="253"/>
                  <a:pt x="158" y="255"/>
                  <a:pt x="155" y="258"/>
                </a:cubicBezTo>
                <a:cubicBezTo>
                  <a:pt x="148" y="263"/>
                  <a:pt x="142" y="268"/>
                  <a:pt x="135" y="274"/>
                </a:cubicBezTo>
                <a:cubicBezTo>
                  <a:pt x="132" y="276"/>
                  <a:pt x="129" y="278"/>
                  <a:pt x="126" y="281"/>
                </a:cubicBezTo>
                <a:cubicBezTo>
                  <a:pt x="126" y="280"/>
                  <a:pt x="127" y="280"/>
                  <a:pt x="127" y="280"/>
                </a:cubicBezTo>
                <a:cubicBezTo>
                  <a:pt x="141" y="268"/>
                  <a:pt x="154" y="256"/>
                  <a:pt x="168" y="245"/>
                </a:cubicBezTo>
                <a:close/>
                <a:moveTo>
                  <a:pt x="171" y="236"/>
                </a:moveTo>
                <a:cubicBezTo>
                  <a:pt x="171" y="236"/>
                  <a:pt x="171" y="236"/>
                  <a:pt x="171" y="237"/>
                </a:cubicBezTo>
                <a:cubicBezTo>
                  <a:pt x="165" y="242"/>
                  <a:pt x="159" y="246"/>
                  <a:pt x="153" y="251"/>
                </a:cubicBezTo>
                <a:cubicBezTo>
                  <a:pt x="146" y="256"/>
                  <a:pt x="140" y="262"/>
                  <a:pt x="133" y="268"/>
                </a:cubicBezTo>
                <a:cubicBezTo>
                  <a:pt x="127" y="274"/>
                  <a:pt x="120" y="280"/>
                  <a:pt x="113" y="286"/>
                </a:cubicBezTo>
                <a:cubicBezTo>
                  <a:pt x="110" y="288"/>
                  <a:pt x="107" y="291"/>
                  <a:pt x="104" y="293"/>
                </a:cubicBezTo>
                <a:cubicBezTo>
                  <a:pt x="101" y="295"/>
                  <a:pt x="98" y="298"/>
                  <a:pt x="96" y="300"/>
                </a:cubicBezTo>
                <a:cubicBezTo>
                  <a:pt x="98" y="297"/>
                  <a:pt x="101" y="295"/>
                  <a:pt x="104" y="293"/>
                </a:cubicBezTo>
                <a:cubicBezTo>
                  <a:pt x="107" y="290"/>
                  <a:pt x="110" y="287"/>
                  <a:pt x="113" y="284"/>
                </a:cubicBezTo>
                <a:cubicBezTo>
                  <a:pt x="120" y="278"/>
                  <a:pt x="126" y="272"/>
                  <a:pt x="133" y="267"/>
                </a:cubicBezTo>
                <a:cubicBezTo>
                  <a:pt x="140" y="261"/>
                  <a:pt x="147" y="255"/>
                  <a:pt x="154" y="249"/>
                </a:cubicBezTo>
                <a:cubicBezTo>
                  <a:pt x="160" y="244"/>
                  <a:pt x="166" y="239"/>
                  <a:pt x="171" y="234"/>
                </a:cubicBezTo>
                <a:cubicBezTo>
                  <a:pt x="171" y="235"/>
                  <a:pt x="171" y="235"/>
                  <a:pt x="171" y="236"/>
                </a:cubicBezTo>
                <a:close/>
                <a:moveTo>
                  <a:pt x="172" y="221"/>
                </a:moveTo>
                <a:cubicBezTo>
                  <a:pt x="171" y="222"/>
                  <a:pt x="170" y="223"/>
                  <a:pt x="169" y="223"/>
                </a:cubicBezTo>
                <a:cubicBezTo>
                  <a:pt x="170" y="222"/>
                  <a:pt x="171" y="221"/>
                  <a:pt x="172" y="220"/>
                </a:cubicBezTo>
                <a:cubicBezTo>
                  <a:pt x="172" y="220"/>
                  <a:pt x="172" y="221"/>
                  <a:pt x="172" y="221"/>
                </a:cubicBezTo>
                <a:close/>
                <a:moveTo>
                  <a:pt x="173" y="209"/>
                </a:moveTo>
                <a:cubicBezTo>
                  <a:pt x="173" y="209"/>
                  <a:pt x="172" y="210"/>
                  <a:pt x="171" y="210"/>
                </a:cubicBezTo>
                <a:cubicBezTo>
                  <a:pt x="171" y="211"/>
                  <a:pt x="171" y="211"/>
                  <a:pt x="171" y="211"/>
                </a:cubicBezTo>
                <a:cubicBezTo>
                  <a:pt x="161" y="218"/>
                  <a:pt x="152" y="226"/>
                  <a:pt x="142" y="232"/>
                </a:cubicBezTo>
                <a:cubicBezTo>
                  <a:pt x="133" y="239"/>
                  <a:pt x="123" y="245"/>
                  <a:pt x="113" y="252"/>
                </a:cubicBezTo>
                <a:cubicBezTo>
                  <a:pt x="109" y="255"/>
                  <a:pt x="105" y="258"/>
                  <a:pt x="100" y="261"/>
                </a:cubicBezTo>
                <a:cubicBezTo>
                  <a:pt x="98" y="263"/>
                  <a:pt x="96" y="264"/>
                  <a:pt x="94" y="266"/>
                </a:cubicBezTo>
                <a:cubicBezTo>
                  <a:pt x="93" y="267"/>
                  <a:pt x="93" y="267"/>
                  <a:pt x="94" y="265"/>
                </a:cubicBezTo>
                <a:cubicBezTo>
                  <a:pt x="96" y="264"/>
                  <a:pt x="97" y="263"/>
                  <a:pt x="99" y="261"/>
                </a:cubicBezTo>
                <a:cubicBezTo>
                  <a:pt x="108" y="255"/>
                  <a:pt x="116" y="249"/>
                  <a:pt x="125" y="242"/>
                </a:cubicBezTo>
                <a:cubicBezTo>
                  <a:pt x="141" y="229"/>
                  <a:pt x="159" y="217"/>
                  <a:pt x="174" y="202"/>
                </a:cubicBezTo>
                <a:cubicBezTo>
                  <a:pt x="174" y="205"/>
                  <a:pt x="174" y="207"/>
                  <a:pt x="173" y="209"/>
                </a:cubicBezTo>
                <a:close/>
                <a:moveTo>
                  <a:pt x="174" y="199"/>
                </a:moveTo>
                <a:cubicBezTo>
                  <a:pt x="174" y="200"/>
                  <a:pt x="174" y="200"/>
                  <a:pt x="174" y="201"/>
                </a:cubicBezTo>
                <a:cubicBezTo>
                  <a:pt x="167" y="205"/>
                  <a:pt x="162" y="211"/>
                  <a:pt x="156" y="216"/>
                </a:cubicBezTo>
                <a:cubicBezTo>
                  <a:pt x="148" y="221"/>
                  <a:pt x="141" y="226"/>
                  <a:pt x="133" y="232"/>
                </a:cubicBezTo>
                <a:cubicBezTo>
                  <a:pt x="127" y="236"/>
                  <a:pt x="121" y="240"/>
                  <a:pt x="115" y="245"/>
                </a:cubicBezTo>
                <a:cubicBezTo>
                  <a:pt x="121" y="240"/>
                  <a:pt x="127" y="235"/>
                  <a:pt x="134" y="230"/>
                </a:cubicBezTo>
                <a:cubicBezTo>
                  <a:pt x="148" y="219"/>
                  <a:pt x="161" y="207"/>
                  <a:pt x="175" y="195"/>
                </a:cubicBezTo>
                <a:cubicBezTo>
                  <a:pt x="175" y="197"/>
                  <a:pt x="174" y="198"/>
                  <a:pt x="174" y="199"/>
                </a:cubicBezTo>
                <a:close/>
                <a:moveTo>
                  <a:pt x="102" y="247"/>
                </a:moveTo>
                <a:cubicBezTo>
                  <a:pt x="100" y="249"/>
                  <a:pt x="97" y="251"/>
                  <a:pt x="94" y="253"/>
                </a:cubicBezTo>
                <a:cubicBezTo>
                  <a:pt x="94" y="253"/>
                  <a:pt x="93" y="254"/>
                  <a:pt x="92" y="254"/>
                </a:cubicBezTo>
                <a:cubicBezTo>
                  <a:pt x="92" y="254"/>
                  <a:pt x="92" y="254"/>
                  <a:pt x="92" y="254"/>
                </a:cubicBezTo>
                <a:cubicBezTo>
                  <a:pt x="93" y="253"/>
                  <a:pt x="95" y="252"/>
                  <a:pt x="96" y="251"/>
                </a:cubicBezTo>
                <a:cubicBezTo>
                  <a:pt x="101" y="246"/>
                  <a:pt x="107" y="242"/>
                  <a:pt x="112" y="237"/>
                </a:cubicBezTo>
                <a:cubicBezTo>
                  <a:pt x="117" y="232"/>
                  <a:pt x="123" y="228"/>
                  <a:pt x="128" y="224"/>
                </a:cubicBezTo>
                <a:cubicBezTo>
                  <a:pt x="135" y="219"/>
                  <a:pt x="142" y="214"/>
                  <a:pt x="149" y="209"/>
                </a:cubicBezTo>
                <a:cubicBezTo>
                  <a:pt x="154" y="205"/>
                  <a:pt x="159" y="201"/>
                  <a:pt x="164" y="197"/>
                </a:cubicBezTo>
                <a:cubicBezTo>
                  <a:pt x="166" y="196"/>
                  <a:pt x="168" y="194"/>
                  <a:pt x="170" y="193"/>
                </a:cubicBezTo>
                <a:cubicBezTo>
                  <a:pt x="171" y="192"/>
                  <a:pt x="173" y="191"/>
                  <a:pt x="175" y="189"/>
                </a:cubicBezTo>
                <a:cubicBezTo>
                  <a:pt x="175" y="189"/>
                  <a:pt x="175" y="189"/>
                  <a:pt x="175" y="189"/>
                </a:cubicBezTo>
                <a:cubicBezTo>
                  <a:pt x="175" y="191"/>
                  <a:pt x="175" y="192"/>
                  <a:pt x="175" y="194"/>
                </a:cubicBezTo>
                <a:cubicBezTo>
                  <a:pt x="151" y="212"/>
                  <a:pt x="126" y="229"/>
                  <a:pt x="102" y="247"/>
                </a:cubicBezTo>
                <a:close/>
                <a:moveTo>
                  <a:pt x="176" y="187"/>
                </a:moveTo>
                <a:cubicBezTo>
                  <a:pt x="174" y="188"/>
                  <a:pt x="173" y="189"/>
                  <a:pt x="172" y="191"/>
                </a:cubicBezTo>
                <a:cubicBezTo>
                  <a:pt x="171" y="191"/>
                  <a:pt x="170" y="191"/>
                  <a:pt x="170" y="192"/>
                </a:cubicBezTo>
                <a:cubicBezTo>
                  <a:pt x="157" y="200"/>
                  <a:pt x="146" y="209"/>
                  <a:pt x="134" y="217"/>
                </a:cubicBezTo>
                <a:cubicBezTo>
                  <a:pt x="122" y="226"/>
                  <a:pt x="110" y="234"/>
                  <a:pt x="99" y="243"/>
                </a:cubicBezTo>
                <a:cubicBezTo>
                  <a:pt x="97" y="245"/>
                  <a:pt x="94" y="247"/>
                  <a:pt x="92" y="249"/>
                </a:cubicBezTo>
                <a:cubicBezTo>
                  <a:pt x="94" y="247"/>
                  <a:pt x="96" y="246"/>
                  <a:pt x="97" y="244"/>
                </a:cubicBezTo>
                <a:cubicBezTo>
                  <a:pt x="103" y="240"/>
                  <a:pt x="108" y="234"/>
                  <a:pt x="114" y="230"/>
                </a:cubicBezTo>
                <a:cubicBezTo>
                  <a:pt x="124" y="221"/>
                  <a:pt x="136" y="212"/>
                  <a:pt x="147" y="204"/>
                </a:cubicBezTo>
                <a:cubicBezTo>
                  <a:pt x="157" y="197"/>
                  <a:pt x="168" y="189"/>
                  <a:pt x="176" y="180"/>
                </a:cubicBezTo>
                <a:cubicBezTo>
                  <a:pt x="176" y="182"/>
                  <a:pt x="176" y="185"/>
                  <a:pt x="176" y="187"/>
                </a:cubicBezTo>
                <a:close/>
                <a:moveTo>
                  <a:pt x="130" y="215"/>
                </a:moveTo>
                <a:cubicBezTo>
                  <a:pt x="123" y="221"/>
                  <a:pt x="115" y="227"/>
                  <a:pt x="108" y="233"/>
                </a:cubicBezTo>
                <a:cubicBezTo>
                  <a:pt x="104" y="236"/>
                  <a:pt x="101" y="239"/>
                  <a:pt x="98" y="242"/>
                </a:cubicBezTo>
                <a:cubicBezTo>
                  <a:pt x="96" y="244"/>
                  <a:pt x="94" y="246"/>
                  <a:pt x="92" y="248"/>
                </a:cubicBezTo>
                <a:cubicBezTo>
                  <a:pt x="92" y="246"/>
                  <a:pt x="92" y="245"/>
                  <a:pt x="92" y="244"/>
                </a:cubicBezTo>
                <a:cubicBezTo>
                  <a:pt x="98" y="240"/>
                  <a:pt x="104" y="234"/>
                  <a:pt x="110" y="229"/>
                </a:cubicBezTo>
                <a:cubicBezTo>
                  <a:pt x="118" y="222"/>
                  <a:pt x="127" y="215"/>
                  <a:pt x="136" y="209"/>
                </a:cubicBezTo>
                <a:cubicBezTo>
                  <a:pt x="143" y="203"/>
                  <a:pt x="151" y="198"/>
                  <a:pt x="159" y="192"/>
                </a:cubicBezTo>
                <a:cubicBezTo>
                  <a:pt x="163" y="189"/>
                  <a:pt x="166" y="187"/>
                  <a:pt x="170" y="184"/>
                </a:cubicBezTo>
                <a:cubicBezTo>
                  <a:pt x="171" y="183"/>
                  <a:pt x="172" y="182"/>
                  <a:pt x="173" y="182"/>
                </a:cubicBezTo>
                <a:cubicBezTo>
                  <a:pt x="160" y="195"/>
                  <a:pt x="144" y="204"/>
                  <a:pt x="130" y="215"/>
                </a:cubicBezTo>
                <a:close/>
                <a:moveTo>
                  <a:pt x="92" y="250"/>
                </a:moveTo>
                <a:cubicBezTo>
                  <a:pt x="94" y="248"/>
                  <a:pt x="96" y="246"/>
                  <a:pt x="98" y="245"/>
                </a:cubicBezTo>
                <a:cubicBezTo>
                  <a:pt x="102" y="241"/>
                  <a:pt x="107" y="238"/>
                  <a:pt x="111" y="235"/>
                </a:cubicBezTo>
                <a:cubicBezTo>
                  <a:pt x="118" y="229"/>
                  <a:pt x="126" y="224"/>
                  <a:pt x="134" y="218"/>
                </a:cubicBezTo>
                <a:cubicBezTo>
                  <a:pt x="142" y="212"/>
                  <a:pt x="150" y="206"/>
                  <a:pt x="158" y="201"/>
                </a:cubicBezTo>
                <a:cubicBezTo>
                  <a:pt x="160" y="200"/>
                  <a:pt x="162" y="198"/>
                  <a:pt x="163" y="197"/>
                </a:cubicBezTo>
                <a:cubicBezTo>
                  <a:pt x="140" y="216"/>
                  <a:pt x="115" y="233"/>
                  <a:pt x="92" y="254"/>
                </a:cubicBezTo>
                <a:cubicBezTo>
                  <a:pt x="92" y="252"/>
                  <a:pt x="92" y="251"/>
                  <a:pt x="92" y="250"/>
                </a:cubicBezTo>
                <a:close/>
                <a:moveTo>
                  <a:pt x="92" y="255"/>
                </a:moveTo>
                <a:cubicBezTo>
                  <a:pt x="99" y="251"/>
                  <a:pt x="105" y="246"/>
                  <a:pt x="111" y="241"/>
                </a:cubicBezTo>
                <a:cubicBezTo>
                  <a:pt x="119" y="236"/>
                  <a:pt x="126" y="231"/>
                  <a:pt x="133" y="226"/>
                </a:cubicBezTo>
                <a:cubicBezTo>
                  <a:pt x="141" y="220"/>
                  <a:pt x="148" y="215"/>
                  <a:pt x="155" y="210"/>
                </a:cubicBezTo>
                <a:cubicBezTo>
                  <a:pt x="159" y="207"/>
                  <a:pt x="163" y="204"/>
                  <a:pt x="167" y="201"/>
                </a:cubicBezTo>
                <a:cubicBezTo>
                  <a:pt x="167" y="201"/>
                  <a:pt x="168" y="200"/>
                  <a:pt x="169" y="199"/>
                </a:cubicBezTo>
                <a:cubicBezTo>
                  <a:pt x="157" y="210"/>
                  <a:pt x="144" y="221"/>
                  <a:pt x="131" y="231"/>
                </a:cubicBezTo>
                <a:cubicBezTo>
                  <a:pt x="124" y="236"/>
                  <a:pt x="118" y="241"/>
                  <a:pt x="111" y="247"/>
                </a:cubicBezTo>
                <a:cubicBezTo>
                  <a:pt x="105" y="251"/>
                  <a:pt x="98" y="255"/>
                  <a:pt x="92" y="261"/>
                </a:cubicBezTo>
                <a:cubicBezTo>
                  <a:pt x="92" y="259"/>
                  <a:pt x="92" y="257"/>
                  <a:pt x="92" y="255"/>
                </a:cubicBezTo>
                <a:close/>
                <a:moveTo>
                  <a:pt x="92" y="262"/>
                </a:moveTo>
                <a:cubicBezTo>
                  <a:pt x="96" y="258"/>
                  <a:pt x="100" y="255"/>
                  <a:pt x="104" y="252"/>
                </a:cubicBezTo>
                <a:cubicBezTo>
                  <a:pt x="103" y="253"/>
                  <a:pt x="102" y="254"/>
                  <a:pt x="101" y="255"/>
                </a:cubicBezTo>
                <a:cubicBezTo>
                  <a:pt x="98" y="257"/>
                  <a:pt x="94" y="260"/>
                  <a:pt x="92" y="262"/>
                </a:cubicBezTo>
                <a:cubicBezTo>
                  <a:pt x="92" y="262"/>
                  <a:pt x="92" y="262"/>
                  <a:pt x="92" y="262"/>
                </a:cubicBezTo>
                <a:close/>
                <a:moveTo>
                  <a:pt x="92" y="196"/>
                </a:moveTo>
                <a:cubicBezTo>
                  <a:pt x="95" y="193"/>
                  <a:pt x="99" y="190"/>
                  <a:pt x="102" y="188"/>
                </a:cubicBezTo>
                <a:cubicBezTo>
                  <a:pt x="98" y="190"/>
                  <a:pt x="95" y="193"/>
                  <a:pt x="92" y="197"/>
                </a:cubicBezTo>
                <a:cubicBezTo>
                  <a:pt x="92" y="197"/>
                  <a:pt x="92" y="197"/>
                  <a:pt x="92" y="196"/>
                </a:cubicBezTo>
                <a:cubicBezTo>
                  <a:pt x="92" y="196"/>
                  <a:pt x="92" y="196"/>
                  <a:pt x="92" y="196"/>
                </a:cubicBezTo>
                <a:close/>
                <a:moveTo>
                  <a:pt x="152" y="167"/>
                </a:moveTo>
                <a:cubicBezTo>
                  <a:pt x="146" y="171"/>
                  <a:pt x="141" y="175"/>
                  <a:pt x="135" y="179"/>
                </a:cubicBezTo>
                <a:cubicBezTo>
                  <a:pt x="135" y="177"/>
                  <a:pt x="135" y="176"/>
                  <a:pt x="135" y="175"/>
                </a:cubicBezTo>
                <a:cubicBezTo>
                  <a:pt x="137" y="173"/>
                  <a:pt x="139" y="172"/>
                  <a:pt x="140" y="170"/>
                </a:cubicBezTo>
                <a:cubicBezTo>
                  <a:pt x="144" y="169"/>
                  <a:pt x="148" y="168"/>
                  <a:pt x="152" y="167"/>
                </a:cubicBezTo>
                <a:close/>
                <a:moveTo>
                  <a:pt x="161" y="165"/>
                </a:moveTo>
                <a:cubicBezTo>
                  <a:pt x="152" y="172"/>
                  <a:pt x="143" y="179"/>
                  <a:pt x="134" y="185"/>
                </a:cubicBezTo>
                <a:cubicBezTo>
                  <a:pt x="134" y="185"/>
                  <a:pt x="135" y="184"/>
                  <a:pt x="135" y="184"/>
                </a:cubicBezTo>
                <a:cubicBezTo>
                  <a:pt x="141" y="179"/>
                  <a:pt x="147" y="173"/>
                  <a:pt x="153" y="167"/>
                </a:cubicBezTo>
                <a:cubicBezTo>
                  <a:pt x="153" y="167"/>
                  <a:pt x="153" y="167"/>
                  <a:pt x="153" y="167"/>
                </a:cubicBezTo>
                <a:cubicBezTo>
                  <a:pt x="156" y="166"/>
                  <a:pt x="158" y="166"/>
                  <a:pt x="161" y="165"/>
                </a:cubicBezTo>
                <a:close/>
                <a:moveTo>
                  <a:pt x="167" y="164"/>
                </a:moveTo>
                <a:cubicBezTo>
                  <a:pt x="155" y="174"/>
                  <a:pt x="142" y="184"/>
                  <a:pt x="129" y="194"/>
                </a:cubicBezTo>
                <a:cubicBezTo>
                  <a:pt x="129" y="194"/>
                  <a:pt x="129" y="194"/>
                  <a:pt x="129" y="194"/>
                </a:cubicBezTo>
                <a:cubicBezTo>
                  <a:pt x="127" y="196"/>
                  <a:pt x="125" y="197"/>
                  <a:pt x="122" y="199"/>
                </a:cubicBezTo>
                <a:cubicBezTo>
                  <a:pt x="116" y="203"/>
                  <a:pt x="110" y="208"/>
                  <a:pt x="104" y="214"/>
                </a:cubicBezTo>
                <a:cubicBezTo>
                  <a:pt x="102" y="216"/>
                  <a:pt x="100" y="217"/>
                  <a:pt x="99" y="219"/>
                </a:cubicBezTo>
                <a:cubicBezTo>
                  <a:pt x="96" y="221"/>
                  <a:pt x="94" y="223"/>
                  <a:pt x="91" y="225"/>
                </a:cubicBezTo>
                <a:cubicBezTo>
                  <a:pt x="91" y="225"/>
                  <a:pt x="91" y="225"/>
                  <a:pt x="91" y="225"/>
                </a:cubicBezTo>
                <a:cubicBezTo>
                  <a:pt x="94" y="223"/>
                  <a:pt x="97" y="220"/>
                  <a:pt x="99" y="218"/>
                </a:cubicBezTo>
                <a:cubicBezTo>
                  <a:pt x="101" y="215"/>
                  <a:pt x="104" y="212"/>
                  <a:pt x="107" y="209"/>
                </a:cubicBezTo>
                <a:cubicBezTo>
                  <a:pt x="113" y="204"/>
                  <a:pt x="120" y="199"/>
                  <a:pt x="126" y="194"/>
                </a:cubicBezTo>
                <a:cubicBezTo>
                  <a:pt x="127" y="193"/>
                  <a:pt x="129" y="192"/>
                  <a:pt x="130" y="191"/>
                </a:cubicBezTo>
                <a:cubicBezTo>
                  <a:pt x="131" y="191"/>
                  <a:pt x="132" y="190"/>
                  <a:pt x="132" y="189"/>
                </a:cubicBezTo>
                <a:cubicBezTo>
                  <a:pt x="143" y="182"/>
                  <a:pt x="153" y="174"/>
                  <a:pt x="162" y="165"/>
                </a:cubicBezTo>
                <a:cubicBezTo>
                  <a:pt x="162" y="165"/>
                  <a:pt x="162" y="165"/>
                  <a:pt x="162" y="165"/>
                </a:cubicBezTo>
                <a:cubicBezTo>
                  <a:pt x="164" y="165"/>
                  <a:pt x="166" y="164"/>
                  <a:pt x="167" y="164"/>
                </a:cubicBezTo>
                <a:close/>
                <a:moveTo>
                  <a:pt x="139" y="170"/>
                </a:moveTo>
                <a:cubicBezTo>
                  <a:pt x="139" y="171"/>
                  <a:pt x="138" y="172"/>
                  <a:pt x="137" y="172"/>
                </a:cubicBezTo>
                <a:cubicBezTo>
                  <a:pt x="137" y="173"/>
                  <a:pt x="136" y="173"/>
                  <a:pt x="135" y="174"/>
                </a:cubicBezTo>
                <a:cubicBezTo>
                  <a:pt x="135" y="173"/>
                  <a:pt x="135" y="172"/>
                  <a:pt x="135" y="172"/>
                </a:cubicBezTo>
                <a:cubicBezTo>
                  <a:pt x="135" y="172"/>
                  <a:pt x="136" y="171"/>
                  <a:pt x="136" y="171"/>
                </a:cubicBezTo>
                <a:cubicBezTo>
                  <a:pt x="136" y="171"/>
                  <a:pt x="136" y="171"/>
                  <a:pt x="137" y="171"/>
                </a:cubicBezTo>
                <a:cubicBezTo>
                  <a:pt x="137" y="171"/>
                  <a:pt x="138" y="170"/>
                  <a:pt x="139" y="170"/>
                </a:cubicBezTo>
                <a:close/>
                <a:moveTo>
                  <a:pt x="132" y="173"/>
                </a:moveTo>
                <a:cubicBezTo>
                  <a:pt x="132" y="173"/>
                  <a:pt x="132" y="173"/>
                  <a:pt x="132" y="173"/>
                </a:cubicBezTo>
                <a:cubicBezTo>
                  <a:pt x="132" y="173"/>
                  <a:pt x="132" y="173"/>
                  <a:pt x="132" y="172"/>
                </a:cubicBezTo>
                <a:cubicBezTo>
                  <a:pt x="132" y="173"/>
                  <a:pt x="132" y="173"/>
                  <a:pt x="132" y="173"/>
                </a:cubicBezTo>
                <a:close/>
                <a:moveTo>
                  <a:pt x="131" y="175"/>
                </a:moveTo>
                <a:cubicBezTo>
                  <a:pt x="131" y="174"/>
                  <a:pt x="132" y="174"/>
                  <a:pt x="132" y="174"/>
                </a:cubicBezTo>
                <a:cubicBezTo>
                  <a:pt x="132" y="175"/>
                  <a:pt x="133" y="176"/>
                  <a:pt x="133" y="177"/>
                </a:cubicBezTo>
                <a:cubicBezTo>
                  <a:pt x="131" y="178"/>
                  <a:pt x="130" y="179"/>
                  <a:pt x="129" y="180"/>
                </a:cubicBezTo>
                <a:cubicBezTo>
                  <a:pt x="129" y="178"/>
                  <a:pt x="130" y="176"/>
                  <a:pt x="131" y="175"/>
                </a:cubicBezTo>
                <a:close/>
                <a:moveTo>
                  <a:pt x="131" y="178"/>
                </a:moveTo>
                <a:cubicBezTo>
                  <a:pt x="132" y="178"/>
                  <a:pt x="132" y="177"/>
                  <a:pt x="133" y="177"/>
                </a:cubicBezTo>
                <a:cubicBezTo>
                  <a:pt x="133" y="178"/>
                  <a:pt x="133" y="180"/>
                  <a:pt x="132" y="181"/>
                </a:cubicBezTo>
                <a:cubicBezTo>
                  <a:pt x="131" y="182"/>
                  <a:pt x="129" y="183"/>
                  <a:pt x="127" y="185"/>
                </a:cubicBezTo>
                <a:cubicBezTo>
                  <a:pt x="128" y="183"/>
                  <a:pt x="128" y="181"/>
                  <a:pt x="128" y="180"/>
                </a:cubicBezTo>
                <a:cubicBezTo>
                  <a:pt x="129" y="179"/>
                  <a:pt x="130" y="179"/>
                  <a:pt x="131" y="178"/>
                </a:cubicBezTo>
                <a:close/>
                <a:moveTo>
                  <a:pt x="131" y="186"/>
                </a:moveTo>
                <a:cubicBezTo>
                  <a:pt x="130" y="187"/>
                  <a:pt x="129" y="188"/>
                  <a:pt x="128" y="189"/>
                </a:cubicBezTo>
                <a:cubicBezTo>
                  <a:pt x="127" y="188"/>
                  <a:pt x="127" y="187"/>
                  <a:pt x="127" y="186"/>
                </a:cubicBezTo>
                <a:cubicBezTo>
                  <a:pt x="129" y="184"/>
                  <a:pt x="131" y="183"/>
                  <a:pt x="132" y="182"/>
                </a:cubicBezTo>
                <a:cubicBezTo>
                  <a:pt x="132" y="183"/>
                  <a:pt x="132" y="185"/>
                  <a:pt x="131" y="186"/>
                </a:cubicBezTo>
                <a:close/>
                <a:moveTo>
                  <a:pt x="135" y="180"/>
                </a:moveTo>
                <a:cubicBezTo>
                  <a:pt x="136" y="179"/>
                  <a:pt x="137" y="178"/>
                  <a:pt x="138" y="178"/>
                </a:cubicBezTo>
                <a:cubicBezTo>
                  <a:pt x="141" y="176"/>
                  <a:pt x="144" y="173"/>
                  <a:pt x="147" y="171"/>
                </a:cubicBezTo>
                <a:cubicBezTo>
                  <a:pt x="148" y="170"/>
                  <a:pt x="149" y="170"/>
                  <a:pt x="150" y="169"/>
                </a:cubicBezTo>
                <a:cubicBezTo>
                  <a:pt x="150" y="169"/>
                  <a:pt x="150" y="169"/>
                  <a:pt x="150" y="169"/>
                </a:cubicBezTo>
                <a:cubicBezTo>
                  <a:pt x="150" y="170"/>
                  <a:pt x="149" y="170"/>
                  <a:pt x="148" y="171"/>
                </a:cubicBezTo>
                <a:cubicBezTo>
                  <a:pt x="144" y="175"/>
                  <a:pt x="140" y="179"/>
                  <a:pt x="135" y="183"/>
                </a:cubicBezTo>
                <a:cubicBezTo>
                  <a:pt x="135" y="182"/>
                  <a:pt x="135" y="181"/>
                  <a:pt x="135" y="180"/>
                </a:cubicBezTo>
                <a:close/>
                <a:moveTo>
                  <a:pt x="127" y="191"/>
                </a:moveTo>
                <a:cubicBezTo>
                  <a:pt x="128" y="191"/>
                  <a:pt x="128" y="192"/>
                  <a:pt x="128" y="191"/>
                </a:cubicBezTo>
                <a:cubicBezTo>
                  <a:pt x="126" y="193"/>
                  <a:pt x="123" y="195"/>
                  <a:pt x="120" y="197"/>
                </a:cubicBezTo>
                <a:cubicBezTo>
                  <a:pt x="115" y="202"/>
                  <a:pt x="109" y="206"/>
                  <a:pt x="104" y="211"/>
                </a:cubicBezTo>
                <a:cubicBezTo>
                  <a:pt x="101" y="214"/>
                  <a:pt x="99" y="217"/>
                  <a:pt x="96" y="219"/>
                </a:cubicBezTo>
                <a:cubicBezTo>
                  <a:pt x="94" y="221"/>
                  <a:pt x="93" y="222"/>
                  <a:pt x="91" y="224"/>
                </a:cubicBezTo>
                <a:cubicBezTo>
                  <a:pt x="91" y="223"/>
                  <a:pt x="91" y="222"/>
                  <a:pt x="91" y="221"/>
                </a:cubicBezTo>
                <a:cubicBezTo>
                  <a:pt x="96" y="217"/>
                  <a:pt x="100" y="213"/>
                  <a:pt x="105" y="209"/>
                </a:cubicBezTo>
                <a:cubicBezTo>
                  <a:pt x="112" y="203"/>
                  <a:pt x="119" y="197"/>
                  <a:pt x="126" y="192"/>
                </a:cubicBezTo>
                <a:cubicBezTo>
                  <a:pt x="126" y="192"/>
                  <a:pt x="126" y="192"/>
                  <a:pt x="127" y="191"/>
                </a:cubicBezTo>
                <a:cubicBezTo>
                  <a:pt x="127" y="191"/>
                  <a:pt x="127" y="191"/>
                  <a:pt x="127" y="191"/>
                </a:cubicBezTo>
                <a:close/>
                <a:moveTo>
                  <a:pt x="134" y="186"/>
                </a:moveTo>
                <a:cubicBezTo>
                  <a:pt x="138" y="183"/>
                  <a:pt x="142" y="180"/>
                  <a:pt x="146" y="177"/>
                </a:cubicBezTo>
                <a:cubicBezTo>
                  <a:pt x="149" y="175"/>
                  <a:pt x="152" y="173"/>
                  <a:pt x="155" y="171"/>
                </a:cubicBezTo>
                <a:cubicBezTo>
                  <a:pt x="156" y="170"/>
                  <a:pt x="156" y="170"/>
                  <a:pt x="157" y="169"/>
                </a:cubicBezTo>
                <a:cubicBezTo>
                  <a:pt x="150" y="176"/>
                  <a:pt x="142" y="182"/>
                  <a:pt x="133" y="188"/>
                </a:cubicBezTo>
                <a:cubicBezTo>
                  <a:pt x="134" y="187"/>
                  <a:pt x="134" y="187"/>
                  <a:pt x="134" y="186"/>
                </a:cubicBezTo>
                <a:close/>
                <a:moveTo>
                  <a:pt x="92" y="214"/>
                </a:moveTo>
                <a:cubicBezTo>
                  <a:pt x="96" y="211"/>
                  <a:pt x="99" y="207"/>
                  <a:pt x="102" y="204"/>
                </a:cubicBezTo>
                <a:cubicBezTo>
                  <a:pt x="108" y="199"/>
                  <a:pt x="114" y="195"/>
                  <a:pt x="120" y="191"/>
                </a:cubicBezTo>
                <a:cubicBezTo>
                  <a:pt x="122" y="190"/>
                  <a:pt x="123" y="189"/>
                  <a:pt x="124" y="188"/>
                </a:cubicBezTo>
                <a:cubicBezTo>
                  <a:pt x="124" y="189"/>
                  <a:pt x="124" y="190"/>
                  <a:pt x="125" y="190"/>
                </a:cubicBezTo>
                <a:cubicBezTo>
                  <a:pt x="122" y="193"/>
                  <a:pt x="119" y="195"/>
                  <a:pt x="116" y="197"/>
                </a:cubicBezTo>
                <a:cubicBezTo>
                  <a:pt x="111" y="201"/>
                  <a:pt x="106" y="204"/>
                  <a:pt x="102" y="208"/>
                </a:cubicBezTo>
                <a:cubicBezTo>
                  <a:pt x="99" y="211"/>
                  <a:pt x="94" y="215"/>
                  <a:pt x="91" y="219"/>
                </a:cubicBezTo>
                <a:cubicBezTo>
                  <a:pt x="91" y="217"/>
                  <a:pt x="92" y="215"/>
                  <a:pt x="92" y="214"/>
                </a:cubicBezTo>
                <a:close/>
                <a:moveTo>
                  <a:pt x="124" y="193"/>
                </a:moveTo>
                <a:cubicBezTo>
                  <a:pt x="118" y="197"/>
                  <a:pt x="112" y="201"/>
                  <a:pt x="107" y="206"/>
                </a:cubicBezTo>
                <a:cubicBezTo>
                  <a:pt x="104" y="208"/>
                  <a:pt x="102" y="210"/>
                  <a:pt x="99" y="213"/>
                </a:cubicBezTo>
                <a:cubicBezTo>
                  <a:pt x="98" y="214"/>
                  <a:pt x="97" y="215"/>
                  <a:pt x="96" y="216"/>
                </a:cubicBezTo>
                <a:cubicBezTo>
                  <a:pt x="95" y="217"/>
                  <a:pt x="93" y="219"/>
                  <a:pt x="91" y="220"/>
                </a:cubicBezTo>
                <a:cubicBezTo>
                  <a:pt x="91" y="220"/>
                  <a:pt x="91" y="220"/>
                  <a:pt x="91" y="220"/>
                </a:cubicBezTo>
                <a:cubicBezTo>
                  <a:pt x="93" y="217"/>
                  <a:pt x="96" y="215"/>
                  <a:pt x="98" y="213"/>
                </a:cubicBezTo>
                <a:cubicBezTo>
                  <a:pt x="100" y="211"/>
                  <a:pt x="102" y="209"/>
                  <a:pt x="105" y="207"/>
                </a:cubicBezTo>
                <a:cubicBezTo>
                  <a:pt x="111" y="202"/>
                  <a:pt x="117" y="197"/>
                  <a:pt x="123" y="193"/>
                </a:cubicBezTo>
                <a:cubicBezTo>
                  <a:pt x="124" y="192"/>
                  <a:pt x="125" y="192"/>
                  <a:pt x="126" y="191"/>
                </a:cubicBezTo>
                <a:cubicBezTo>
                  <a:pt x="126" y="191"/>
                  <a:pt x="126" y="191"/>
                  <a:pt x="126" y="191"/>
                </a:cubicBezTo>
                <a:cubicBezTo>
                  <a:pt x="125" y="192"/>
                  <a:pt x="125" y="192"/>
                  <a:pt x="124" y="193"/>
                </a:cubicBezTo>
                <a:close/>
                <a:moveTo>
                  <a:pt x="129" y="188"/>
                </a:moveTo>
                <a:cubicBezTo>
                  <a:pt x="129" y="189"/>
                  <a:pt x="128" y="189"/>
                  <a:pt x="128" y="189"/>
                </a:cubicBezTo>
                <a:cubicBezTo>
                  <a:pt x="129" y="188"/>
                  <a:pt x="130" y="188"/>
                  <a:pt x="131" y="187"/>
                </a:cubicBezTo>
                <a:cubicBezTo>
                  <a:pt x="130" y="188"/>
                  <a:pt x="130" y="188"/>
                  <a:pt x="129" y="188"/>
                </a:cubicBezTo>
                <a:close/>
                <a:moveTo>
                  <a:pt x="124" y="187"/>
                </a:moveTo>
                <a:cubicBezTo>
                  <a:pt x="122" y="188"/>
                  <a:pt x="121" y="189"/>
                  <a:pt x="120" y="190"/>
                </a:cubicBezTo>
                <a:cubicBezTo>
                  <a:pt x="115" y="193"/>
                  <a:pt x="110" y="197"/>
                  <a:pt x="106" y="201"/>
                </a:cubicBezTo>
                <a:cubicBezTo>
                  <a:pt x="101" y="204"/>
                  <a:pt x="97" y="209"/>
                  <a:pt x="92" y="212"/>
                </a:cubicBezTo>
                <a:cubicBezTo>
                  <a:pt x="92" y="213"/>
                  <a:pt x="92" y="213"/>
                  <a:pt x="92" y="213"/>
                </a:cubicBezTo>
                <a:cubicBezTo>
                  <a:pt x="92" y="213"/>
                  <a:pt x="92" y="213"/>
                  <a:pt x="92" y="212"/>
                </a:cubicBezTo>
                <a:cubicBezTo>
                  <a:pt x="92" y="211"/>
                  <a:pt x="94" y="209"/>
                  <a:pt x="95" y="209"/>
                </a:cubicBezTo>
                <a:cubicBezTo>
                  <a:pt x="97" y="207"/>
                  <a:pt x="99" y="204"/>
                  <a:pt x="102" y="202"/>
                </a:cubicBezTo>
                <a:cubicBezTo>
                  <a:pt x="106" y="198"/>
                  <a:pt x="111" y="194"/>
                  <a:pt x="116" y="190"/>
                </a:cubicBezTo>
                <a:cubicBezTo>
                  <a:pt x="119" y="188"/>
                  <a:pt x="121" y="185"/>
                  <a:pt x="124" y="183"/>
                </a:cubicBezTo>
                <a:cubicBezTo>
                  <a:pt x="124" y="185"/>
                  <a:pt x="124" y="186"/>
                  <a:pt x="124" y="187"/>
                </a:cubicBezTo>
                <a:close/>
                <a:moveTo>
                  <a:pt x="91" y="230"/>
                </a:moveTo>
                <a:cubicBezTo>
                  <a:pt x="93" y="229"/>
                  <a:pt x="94" y="228"/>
                  <a:pt x="95" y="227"/>
                </a:cubicBezTo>
                <a:cubicBezTo>
                  <a:pt x="94" y="229"/>
                  <a:pt x="93" y="230"/>
                  <a:pt x="91" y="231"/>
                </a:cubicBezTo>
                <a:cubicBezTo>
                  <a:pt x="91" y="231"/>
                  <a:pt x="91" y="230"/>
                  <a:pt x="91" y="230"/>
                </a:cubicBezTo>
                <a:close/>
                <a:moveTo>
                  <a:pt x="91" y="226"/>
                </a:moveTo>
                <a:cubicBezTo>
                  <a:pt x="92" y="225"/>
                  <a:pt x="93" y="225"/>
                  <a:pt x="94" y="224"/>
                </a:cubicBezTo>
                <a:cubicBezTo>
                  <a:pt x="93" y="225"/>
                  <a:pt x="92" y="227"/>
                  <a:pt x="91" y="228"/>
                </a:cubicBezTo>
                <a:cubicBezTo>
                  <a:pt x="91" y="227"/>
                  <a:pt x="91" y="226"/>
                  <a:pt x="91" y="226"/>
                </a:cubicBezTo>
                <a:close/>
                <a:moveTo>
                  <a:pt x="92" y="198"/>
                </a:moveTo>
                <a:cubicBezTo>
                  <a:pt x="96" y="193"/>
                  <a:pt x="101" y="189"/>
                  <a:pt x="106" y="186"/>
                </a:cubicBezTo>
                <a:cubicBezTo>
                  <a:pt x="106" y="185"/>
                  <a:pt x="107" y="184"/>
                  <a:pt x="108" y="184"/>
                </a:cubicBezTo>
                <a:cubicBezTo>
                  <a:pt x="110" y="182"/>
                  <a:pt x="112" y="181"/>
                  <a:pt x="114" y="180"/>
                </a:cubicBezTo>
                <a:cubicBezTo>
                  <a:pt x="107" y="187"/>
                  <a:pt x="99" y="193"/>
                  <a:pt x="92" y="200"/>
                </a:cubicBezTo>
                <a:cubicBezTo>
                  <a:pt x="92" y="200"/>
                  <a:pt x="92" y="199"/>
                  <a:pt x="92" y="198"/>
                </a:cubicBezTo>
                <a:close/>
                <a:moveTo>
                  <a:pt x="92" y="201"/>
                </a:moveTo>
                <a:cubicBezTo>
                  <a:pt x="93" y="200"/>
                  <a:pt x="94" y="199"/>
                  <a:pt x="95" y="198"/>
                </a:cubicBezTo>
                <a:cubicBezTo>
                  <a:pt x="98" y="195"/>
                  <a:pt x="101" y="192"/>
                  <a:pt x="104" y="190"/>
                </a:cubicBezTo>
                <a:cubicBezTo>
                  <a:pt x="108" y="186"/>
                  <a:pt x="112" y="183"/>
                  <a:pt x="116" y="179"/>
                </a:cubicBezTo>
                <a:cubicBezTo>
                  <a:pt x="117" y="179"/>
                  <a:pt x="118" y="178"/>
                  <a:pt x="120" y="178"/>
                </a:cubicBezTo>
                <a:cubicBezTo>
                  <a:pt x="117" y="180"/>
                  <a:pt x="115" y="181"/>
                  <a:pt x="113" y="183"/>
                </a:cubicBezTo>
                <a:cubicBezTo>
                  <a:pt x="107" y="188"/>
                  <a:pt x="101" y="193"/>
                  <a:pt x="95" y="198"/>
                </a:cubicBezTo>
                <a:cubicBezTo>
                  <a:pt x="94" y="199"/>
                  <a:pt x="93" y="200"/>
                  <a:pt x="92" y="201"/>
                </a:cubicBezTo>
                <a:cubicBezTo>
                  <a:pt x="92" y="201"/>
                  <a:pt x="92" y="201"/>
                  <a:pt x="92" y="201"/>
                </a:cubicBezTo>
                <a:close/>
                <a:moveTo>
                  <a:pt x="126" y="178"/>
                </a:moveTo>
                <a:cubicBezTo>
                  <a:pt x="124" y="180"/>
                  <a:pt x="121" y="182"/>
                  <a:pt x="118" y="184"/>
                </a:cubicBezTo>
                <a:cubicBezTo>
                  <a:pt x="110" y="191"/>
                  <a:pt x="102" y="198"/>
                  <a:pt x="94" y="205"/>
                </a:cubicBezTo>
                <a:cubicBezTo>
                  <a:pt x="94" y="205"/>
                  <a:pt x="93" y="207"/>
                  <a:pt x="92" y="207"/>
                </a:cubicBezTo>
                <a:cubicBezTo>
                  <a:pt x="92" y="207"/>
                  <a:pt x="92" y="207"/>
                  <a:pt x="92" y="207"/>
                </a:cubicBezTo>
                <a:cubicBezTo>
                  <a:pt x="92" y="207"/>
                  <a:pt x="92" y="207"/>
                  <a:pt x="92" y="206"/>
                </a:cubicBezTo>
                <a:cubicBezTo>
                  <a:pt x="94" y="205"/>
                  <a:pt x="96" y="203"/>
                  <a:pt x="98" y="201"/>
                </a:cubicBezTo>
                <a:cubicBezTo>
                  <a:pt x="101" y="198"/>
                  <a:pt x="105" y="195"/>
                  <a:pt x="108" y="191"/>
                </a:cubicBezTo>
                <a:cubicBezTo>
                  <a:pt x="115" y="186"/>
                  <a:pt x="122" y="180"/>
                  <a:pt x="128" y="174"/>
                </a:cubicBezTo>
                <a:cubicBezTo>
                  <a:pt x="128" y="175"/>
                  <a:pt x="127" y="176"/>
                  <a:pt x="126" y="178"/>
                </a:cubicBezTo>
                <a:close/>
                <a:moveTo>
                  <a:pt x="115" y="188"/>
                </a:moveTo>
                <a:cubicBezTo>
                  <a:pt x="118" y="185"/>
                  <a:pt x="122" y="182"/>
                  <a:pt x="126" y="179"/>
                </a:cubicBezTo>
                <a:cubicBezTo>
                  <a:pt x="125" y="180"/>
                  <a:pt x="125" y="182"/>
                  <a:pt x="124" y="183"/>
                </a:cubicBezTo>
                <a:cubicBezTo>
                  <a:pt x="120" y="186"/>
                  <a:pt x="116" y="188"/>
                  <a:pt x="113" y="191"/>
                </a:cubicBezTo>
                <a:cubicBezTo>
                  <a:pt x="108" y="195"/>
                  <a:pt x="104" y="199"/>
                  <a:pt x="100" y="203"/>
                </a:cubicBezTo>
                <a:cubicBezTo>
                  <a:pt x="97" y="205"/>
                  <a:pt x="94" y="208"/>
                  <a:pt x="92" y="211"/>
                </a:cubicBezTo>
                <a:cubicBezTo>
                  <a:pt x="92" y="210"/>
                  <a:pt x="92" y="209"/>
                  <a:pt x="92" y="208"/>
                </a:cubicBezTo>
                <a:cubicBezTo>
                  <a:pt x="100" y="202"/>
                  <a:pt x="107" y="195"/>
                  <a:pt x="115" y="188"/>
                </a:cubicBezTo>
                <a:close/>
                <a:moveTo>
                  <a:pt x="91" y="233"/>
                </a:moveTo>
                <a:cubicBezTo>
                  <a:pt x="94" y="232"/>
                  <a:pt x="96" y="230"/>
                  <a:pt x="98" y="228"/>
                </a:cubicBezTo>
                <a:cubicBezTo>
                  <a:pt x="101" y="224"/>
                  <a:pt x="106" y="221"/>
                  <a:pt x="109" y="218"/>
                </a:cubicBezTo>
                <a:cubicBezTo>
                  <a:pt x="117" y="211"/>
                  <a:pt x="126" y="205"/>
                  <a:pt x="134" y="199"/>
                </a:cubicBezTo>
                <a:cubicBezTo>
                  <a:pt x="138" y="197"/>
                  <a:pt x="143" y="194"/>
                  <a:pt x="147" y="191"/>
                </a:cubicBezTo>
                <a:cubicBezTo>
                  <a:pt x="140" y="196"/>
                  <a:pt x="134" y="201"/>
                  <a:pt x="128" y="206"/>
                </a:cubicBezTo>
                <a:cubicBezTo>
                  <a:pt x="120" y="211"/>
                  <a:pt x="113" y="217"/>
                  <a:pt x="106" y="224"/>
                </a:cubicBezTo>
                <a:cubicBezTo>
                  <a:pt x="103" y="227"/>
                  <a:pt x="100" y="230"/>
                  <a:pt x="97" y="233"/>
                </a:cubicBezTo>
                <a:cubicBezTo>
                  <a:pt x="95" y="234"/>
                  <a:pt x="93" y="236"/>
                  <a:pt x="92" y="237"/>
                </a:cubicBezTo>
                <a:cubicBezTo>
                  <a:pt x="92" y="236"/>
                  <a:pt x="91" y="235"/>
                  <a:pt x="91" y="233"/>
                </a:cubicBezTo>
                <a:close/>
                <a:moveTo>
                  <a:pt x="92" y="238"/>
                </a:moveTo>
                <a:cubicBezTo>
                  <a:pt x="92" y="238"/>
                  <a:pt x="93" y="237"/>
                  <a:pt x="93" y="237"/>
                </a:cubicBezTo>
                <a:cubicBezTo>
                  <a:pt x="94" y="236"/>
                  <a:pt x="95" y="235"/>
                  <a:pt x="96" y="234"/>
                </a:cubicBezTo>
                <a:cubicBezTo>
                  <a:pt x="99" y="232"/>
                  <a:pt x="101" y="229"/>
                  <a:pt x="104" y="227"/>
                </a:cubicBezTo>
                <a:cubicBezTo>
                  <a:pt x="115" y="216"/>
                  <a:pt x="127" y="207"/>
                  <a:pt x="139" y="198"/>
                </a:cubicBezTo>
                <a:cubicBezTo>
                  <a:pt x="151" y="189"/>
                  <a:pt x="162" y="180"/>
                  <a:pt x="172" y="171"/>
                </a:cubicBezTo>
                <a:cubicBezTo>
                  <a:pt x="173" y="171"/>
                  <a:pt x="173" y="170"/>
                  <a:pt x="173" y="170"/>
                </a:cubicBezTo>
                <a:cubicBezTo>
                  <a:pt x="173" y="170"/>
                  <a:pt x="174" y="170"/>
                  <a:pt x="174" y="170"/>
                </a:cubicBezTo>
                <a:cubicBezTo>
                  <a:pt x="174" y="169"/>
                  <a:pt x="175" y="169"/>
                  <a:pt x="175" y="169"/>
                </a:cubicBezTo>
                <a:cubicBezTo>
                  <a:pt x="175" y="168"/>
                  <a:pt x="175" y="168"/>
                  <a:pt x="176" y="168"/>
                </a:cubicBezTo>
                <a:cubicBezTo>
                  <a:pt x="176" y="170"/>
                  <a:pt x="176" y="171"/>
                  <a:pt x="176" y="173"/>
                </a:cubicBezTo>
                <a:cubicBezTo>
                  <a:pt x="153" y="193"/>
                  <a:pt x="127" y="207"/>
                  <a:pt x="105" y="227"/>
                </a:cubicBezTo>
                <a:cubicBezTo>
                  <a:pt x="100" y="231"/>
                  <a:pt x="96" y="236"/>
                  <a:pt x="92" y="239"/>
                </a:cubicBezTo>
                <a:cubicBezTo>
                  <a:pt x="92" y="239"/>
                  <a:pt x="92" y="239"/>
                  <a:pt x="92" y="238"/>
                </a:cubicBezTo>
                <a:close/>
                <a:moveTo>
                  <a:pt x="175" y="164"/>
                </a:moveTo>
                <a:cubicBezTo>
                  <a:pt x="175" y="165"/>
                  <a:pt x="175" y="166"/>
                  <a:pt x="176" y="167"/>
                </a:cubicBezTo>
                <a:cubicBezTo>
                  <a:pt x="174" y="168"/>
                  <a:pt x="173" y="169"/>
                  <a:pt x="172" y="170"/>
                </a:cubicBezTo>
                <a:cubicBezTo>
                  <a:pt x="171" y="171"/>
                  <a:pt x="171" y="171"/>
                  <a:pt x="170" y="171"/>
                </a:cubicBezTo>
                <a:cubicBezTo>
                  <a:pt x="168" y="173"/>
                  <a:pt x="166" y="174"/>
                  <a:pt x="165" y="176"/>
                </a:cubicBezTo>
                <a:cubicBezTo>
                  <a:pt x="158" y="181"/>
                  <a:pt x="151" y="186"/>
                  <a:pt x="145" y="191"/>
                </a:cubicBezTo>
                <a:cubicBezTo>
                  <a:pt x="133" y="200"/>
                  <a:pt x="120" y="208"/>
                  <a:pt x="109" y="218"/>
                </a:cubicBezTo>
                <a:cubicBezTo>
                  <a:pt x="103" y="222"/>
                  <a:pt x="98" y="228"/>
                  <a:pt x="92" y="232"/>
                </a:cubicBezTo>
                <a:cubicBezTo>
                  <a:pt x="92" y="232"/>
                  <a:pt x="92" y="232"/>
                  <a:pt x="91" y="233"/>
                </a:cubicBezTo>
                <a:cubicBezTo>
                  <a:pt x="91" y="232"/>
                  <a:pt x="91" y="232"/>
                  <a:pt x="91" y="232"/>
                </a:cubicBezTo>
                <a:cubicBezTo>
                  <a:pt x="92" y="232"/>
                  <a:pt x="92" y="231"/>
                  <a:pt x="93" y="231"/>
                </a:cubicBezTo>
                <a:cubicBezTo>
                  <a:pt x="94" y="230"/>
                  <a:pt x="95" y="229"/>
                  <a:pt x="96" y="227"/>
                </a:cubicBezTo>
                <a:cubicBezTo>
                  <a:pt x="99" y="225"/>
                  <a:pt x="101" y="222"/>
                  <a:pt x="104" y="219"/>
                </a:cubicBezTo>
                <a:cubicBezTo>
                  <a:pt x="115" y="209"/>
                  <a:pt x="127" y="200"/>
                  <a:pt x="139" y="191"/>
                </a:cubicBezTo>
                <a:cubicBezTo>
                  <a:pt x="143" y="188"/>
                  <a:pt x="148" y="184"/>
                  <a:pt x="153" y="181"/>
                </a:cubicBezTo>
                <a:cubicBezTo>
                  <a:pt x="156" y="178"/>
                  <a:pt x="159" y="176"/>
                  <a:pt x="163" y="173"/>
                </a:cubicBezTo>
                <a:cubicBezTo>
                  <a:pt x="165" y="171"/>
                  <a:pt x="166" y="170"/>
                  <a:pt x="168" y="168"/>
                </a:cubicBezTo>
                <a:cubicBezTo>
                  <a:pt x="169" y="167"/>
                  <a:pt x="170" y="166"/>
                  <a:pt x="172" y="166"/>
                </a:cubicBezTo>
                <a:cubicBezTo>
                  <a:pt x="173" y="165"/>
                  <a:pt x="173" y="165"/>
                  <a:pt x="173" y="165"/>
                </a:cubicBezTo>
                <a:cubicBezTo>
                  <a:pt x="174" y="164"/>
                  <a:pt x="174" y="164"/>
                  <a:pt x="174" y="164"/>
                </a:cubicBezTo>
                <a:cubicBezTo>
                  <a:pt x="175" y="164"/>
                  <a:pt x="175" y="163"/>
                  <a:pt x="174" y="163"/>
                </a:cubicBezTo>
                <a:cubicBezTo>
                  <a:pt x="174" y="163"/>
                  <a:pt x="173" y="164"/>
                  <a:pt x="173" y="164"/>
                </a:cubicBezTo>
                <a:cubicBezTo>
                  <a:pt x="173" y="164"/>
                  <a:pt x="173" y="164"/>
                  <a:pt x="173" y="164"/>
                </a:cubicBezTo>
                <a:cubicBezTo>
                  <a:pt x="166" y="168"/>
                  <a:pt x="159" y="174"/>
                  <a:pt x="153" y="179"/>
                </a:cubicBezTo>
                <a:cubicBezTo>
                  <a:pt x="147" y="184"/>
                  <a:pt x="142" y="188"/>
                  <a:pt x="136" y="192"/>
                </a:cubicBezTo>
                <a:cubicBezTo>
                  <a:pt x="135" y="193"/>
                  <a:pt x="134" y="194"/>
                  <a:pt x="132" y="195"/>
                </a:cubicBezTo>
                <a:cubicBezTo>
                  <a:pt x="118" y="205"/>
                  <a:pt x="106" y="216"/>
                  <a:pt x="93" y="228"/>
                </a:cubicBezTo>
                <a:cubicBezTo>
                  <a:pt x="92" y="229"/>
                  <a:pt x="92" y="229"/>
                  <a:pt x="91" y="229"/>
                </a:cubicBezTo>
                <a:cubicBezTo>
                  <a:pt x="91" y="229"/>
                  <a:pt x="91" y="229"/>
                  <a:pt x="91" y="229"/>
                </a:cubicBezTo>
                <a:cubicBezTo>
                  <a:pt x="92" y="228"/>
                  <a:pt x="93" y="228"/>
                  <a:pt x="93" y="227"/>
                </a:cubicBezTo>
                <a:cubicBezTo>
                  <a:pt x="94" y="226"/>
                  <a:pt x="96" y="224"/>
                  <a:pt x="97" y="223"/>
                </a:cubicBezTo>
                <a:cubicBezTo>
                  <a:pt x="98" y="221"/>
                  <a:pt x="100" y="219"/>
                  <a:pt x="101" y="218"/>
                </a:cubicBezTo>
                <a:cubicBezTo>
                  <a:pt x="103" y="216"/>
                  <a:pt x="105" y="214"/>
                  <a:pt x="107" y="212"/>
                </a:cubicBezTo>
                <a:cubicBezTo>
                  <a:pt x="114" y="206"/>
                  <a:pt x="121" y="201"/>
                  <a:pt x="129" y="195"/>
                </a:cubicBezTo>
                <a:cubicBezTo>
                  <a:pt x="129" y="195"/>
                  <a:pt x="129" y="195"/>
                  <a:pt x="129" y="195"/>
                </a:cubicBezTo>
                <a:cubicBezTo>
                  <a:pt x="133" y="192"/>
                  <a:pt x="138" y="188"/>
                  <a:pt x="143" y="185"/>
                </a:cubicBezTo>
                <a:cubicBezTo>
                  <a:pt x="144" y="184"/>
                  <a:pt x="145" y="183"/>
                  <a:pt x="146" y="182"/>
                </a:cubicBezTo>
                <a:cubicBezTo>
                  <a:pt x="147" y="181"/>
                  <a:pt x="148" y="181"/>
                  <a:pt x="149" y="180"/>
                </a:cubicBezTo>
                <a:cubicBezTo>
                  <a:pt x="156" y="175"/>
                  <a:pt x="163" y="170"/>
                  <a:pt x="169" y="164"/>
                </a:cubicBezTo>
                <a:cubicBezTo>
                  <a:pt x="169" y="164"/>
                  <a:pt x="170" y="164"/>
                  <a:pt x="170" y="164"/>
                </a:cubicBezTo>
                <a:cubicBezTo>
                  <a:pt x="172" y="163"/>
                  <a:pt x="173" y="163"/>
                  <a:pt x="175" y="163"/>
                </a:cubicBezTo>
                <a:cubicBezTo>
                  <a:pt x="175" y="163"/>
                  <a:pt x="175" y="163"/>
                  <a:pt x="175" y="164"/>
                </a:cubicBezTo>
                <a:close/>
                <a:moveTo>
                  <a:pt x="154" y="179"/>
                </a:moveTo>
                <a:cubicBezTo>
                  <a:pt x="156" y="177"/>
                  <a:pt x="158" y="176"/>
                  <a:pt x="160" y="174"/>
                </a:cubicBezTo>
                <a:cubicBezTo>
                  <a:pt x="158" y="175"/>
                  <a:pt x="157" y="177"/>
                  <a:pt x="155" y="178"/>
                </a:cubicBezTo>
                <a:cubicBezTo>
                  <a:pt x="155" y="178"/>
                  <a:pt x="154" y="179"/>
                  <a:pt x="154" y="179"/>
                </a:cubicBezTo>
                <a:close/>
                <a:moveTo>
                  <a:pt x="173" y="160"/>
                </a:moveTo>
                <a:cubicBezTo>
                  <a:pt x="173" y="160"/>
                  <a:pt x="173" y="160"/>
                  <a:pt x="173" y="160"/>
                </a:cubicBezTo>
                <a:cubicBezTo>
                  <a:pt x="172" y="161"/>
                  <a:pt x="171" y="161"/>
                  <a:pt x="170" y="161"/>
                </a:cubicBezTo>
                <a:cubicBezTo>
                  <a:pt x="170" y="160"/>
                  <a:pt x="170" y="159"/>
                  <a:pt x="170" y="159"/>
                </a:cubicBezTo>
                <a:cubicBezTo>
                  <a:pt x="171" y="159"/>
                  <a:pt x="171" y="159"/>
                  <a:pt x="171" y="159"/>
                </a:cubicBezTo>
                <a:cubicBezTo>
                  <a:pt x="172" y="159"/>
                  <a:pt x="173" y="158"/>
                  <a:pt x="173" y="158"/>
                </a:cubicBezTo>
                <a:cubicBezTo>
                  <a:pt x="173" y="159"/>
                  <a:pt x="173" y="159"/>
                  <a:pt x="173" y="160"/>
                </a:cubicBezTo>
                <a:close/>
                <a:moveTo>
                  <a:pt x="167" y="160"/>
                </a:moveTo>
                <a:cubicBezTo>
                  <a:pt x="167" y="160"/>
                  <a:pt x="167" y="161"/>
                  <a:pt x="167" y="161"/>
                </a:cubicBezTo>
                <a:cubicBezTo>
                  <a:pt x="167" y="161"/>
                  <a:pt x="166" y="161"/>
                  <a:pt x="165" y="161"/>
                </a:cubicBezTo>
                <a:cubicBezTo>
                  <a:pt x="165" y="161"/>
                  <a:pt x="165" y="160"/>
                  <a:pt x="165" y="160"/>
                </a:cubicBezTo>
                <a:cubicBezTo>
                  <a:pt x="166" y="160"/>
                  <a:pt x="167" y="160"/>
                  <a:pt x="167" y="159"/>
                </a:cubicBezTo>
                <a:cubicBezTo>
                  <a:pt x="167" y="160"/>
                  <a:pt x="167" y="160"/>
                  <a:pt x="167" y="160"/>
                </a:cubicBezTo>
                <a:close/>
                <a:moveTo>
                  <a:pt x="162" y="162"/>
                </a:moveTo>
                <a:cubicBezTo>
                  <a:pt x="161" y="162"/>
                  <a:pt x="160" y="162"/>
                  <a:pt x="159" y="162"/>
                </a:cubicBezTo>
                <a:cubicBezTo>
                  <a:pt x="159" y="162"/>
                  <a:pt x="159" y="162"/>
                  <a:pt x="159" y="161"/>
                </a:cubicBezTo>
                <a:cubicBezTo>
                  <a:pt x="160" y="161"/>
                  <a:pt x="161" y="161"/>
                  <a:pt x="162" y="160"/>
                </a:cubicBezTo>
                <a:cubicBezTo>
                  <a:pt x="162" y="161"/>
                  <a:pt x="162" y="161"/>
                  <a:pt x="162" y="162"/>
                </a:cubicBezTo>
                <a:close/>
                <a:moveTo>
                  <a:pt x="156" y="163"/>
                </a:moveTo>
                <a:cubicBezTo>
                  <a:pt x="155" y="163"/>
                  <a:pt x="153" y="163"/>
                  <a:pt x="152" y="164"/>
                </a:cubicBezTo>
                <a:cubicBezTo>
                  <a:pt x="152" y="164"/>
                  <a:pt x="152" y="163"/>
                  <a:pt x="152" y="163"/>
                </a:cubicBezTo>
                <a:cubicBezTo>
                  <a:pt x="153" y="163"/>
                  <a:pt x="155" y="162"/>
                  <a:pt x="156" y="162"/>
                </a:cubicBezTo>
                <a:cubicBezTo>
                  <a:pt x="156" y="162"/>
                  <a:pt x="156" y="163"/>
                  <a:pt x="156" y="163"/>
                </a:cubicBezTo>
                <a:close/>
                <a:moveTo>
                  <a:pt x="149" y="164"/>
                </a:moveTo>
                <a:cubicBezTo>
                  <a:pt x="146" y="165"/>
                  <a:pt x="142" y="166"/>
                  <a:pt x="139" y="167"/>
                </a:cubicBezTo>
                <a:cubicBezTo>
                  <a:pt x="142" y="166"/>
                  <a:pt x="146" y="165"/>
                  <a:pt x="149" y="164"/>
                </a:cubicBezTo>
                <a:cubicBezTo>
                  <a:pt x="149" y="164"/>
                  <a:pt x="149" y="164"/>
                  <a:pt x="149" y="164"/>
                </a:cubicBezTo>
                <a:close/>
                <a:moveTo>
                  <a:pt x="92" y="192"/>
                </a:moveTo>
                <a:cubicBezTo>
                  <a:pt x="92" y="192"/>
                  <a:pt x="92" y="192"/>
                  <a:pt x="92" y="192"/>
                </a:cubicBezTo>
                <a:cubicBezTo>
                  <a:pt x="93" y="191"/>
                  <a:pt x="94" y="191"/>
                  <a:pt x="94" y="190"/>
                </a:cubicBezTo>
                <a:cubicBezTo>
                  <a:pt x="94" y="191"/>
                  <a:pt x="93" y="191"/>
                  <a:pt x="92" y="192"/>
                </a:cubicBezTo>
                <a:close/>
                <a:moveTo>
                  <a:pt x="92" y="202"/>
                </a:moveTo>
                <a:cubicBezTo>
                  <a:pt x="94" y="200"/>
                  <a:pt x="96" y="199"/>
                  <a:pt x="98" y="197"/>
                </a:cubicBezTo>
                <a:cubicBezTo>
                  <a:pt x="101" y="193"/>
                  <a:pt x="105" y="190"/>
                  <a:pt x="110" y="187"/>
                </a:cubicBezTo>
                <a:cubicBezTo>
                  <a:pt x="113" y="184"/>
                  <a:pt x="116" y="182"/>
                  <a:pt x="119" y="179"/>
                </a:cubicBezTo>
                <a:cubicBezTo>
                  <a:pt x="121" y="178"/>
                  <a:pt x="122" y="177"/>
                  <a:pt x="123" y="176"/>
                </a:cubicBezTo>
                <a:cubicBezTo>
                  <a:pt x="124" y="176"/>
                  <a:pt x="125" y="175"/>
                  <a:pt x="126" y="175"/>
                </a:cubicBezTo>
                <a:cubicBezTo>
                  <a:pt x="126" y="175"/>
                  <a:pt x="126" y="175"/>
                  <a:pt x="127" y="175"/>
                </a:cubicBezTo>
                <a:cubicBezTo>
                  <a:pt x="120" y="181"/>
                  <a:pt x="113" y="186"/>
                  <a:pt x="107" y="192"/>
                </a:cubicBezTo>
                <a:cubicBezTo>
                  <a:pt x="103" y="195"/>
                  <a:pt x="100" y="198"/>
                  <a:pt x="97" y="201"/>
                </a:cubicBezTo>
                <a:cubicBezTo>
                  <a:pt x="95" y="203"/>
                  <a:pt x="93" y="204"/>
                  <a:pt x="92" y="206"/>
                </a:cubicBezTo>
                <a:cubicBezTo>
                  <a:pt x="92" y="205"/>
                  <a:pt x="92" y="203"/>
                  <a:pt x="92" y="202"/>
                </a:cubicBezTo>
                <a:close/>
                <a:moveTo>
                  <a:pt x="96" y="237"/>
                </a:moveTo>
                <a:cubicBezTo>
                  <a:pt x="98" y="234"/>
                  <a:pt x="101" y="231"/>
                  <a:pt x="104" y="228"/>
                </a:cubicBezTo>
                <a:cubicBezTo>
                  <a:pt x="112" y="221"/>
                  <a:pt x="121" y="215"/>
                  <a:pt x="129" y="208"/>
                </a:cubicBezTo>
                <a:cubicBezTo>
                  <a:pt x="145" y="197"/>
                  <a:pt x="161" y="187"/>
                  <a:pt x="176" y="174"/>
                </a:cubicBezTo>
                <a:cubicBezTo>
                  <a:pt x="176" y="176"/>
                  <a:pt x="176" y="177"/>
                  <a:pt x="176" y="178"/>
                </a:cubicBezTo>
                <a:cubicBezTo>
                  <a:pt x="174" y="181"/>
                  <a:pt x="171" y="182"/>
                  <a:pt x="168" y="184"/>
                </a:cubicBezTo>
                <a:cubicBezTo>
                  <a:pt x="164" y="188"/>
                  <a:pt x="160" y="191"/>
                  <a:pt x="156" y="194"/>
                </a:cubicBezTo>
                <a:cubicBezTo>
                  <a:pt x="148" y="199"/>
                  <a:pt x="140" y="204"/>
                  <a:pt x="132" y="210"/>
                </a:cubicBezTo>
                <a:cubicBezTo>
                  <a:pt x="125" y="215"/>
                  <a:pt x="119" y="221"/>
                  <a:pt x="112" y="226"/>
                </a:cubicBezTo>
                <a:cubicBezTo>
                  <a:pt x="105" y="232"/>
                  <a:pt x="99" y="238"/>
                  <a:pt x="92" y="243"/>
                </a:cubicBezTo>
                <a:cubicBezTo>
                  <a:pt x="92" y="242"/>
                  <a:pt x="92" y="241"/>
                  <a:pt x="92" y="240"/>
                </a:cubicBezTo>
                <a:cubicBezTo>
                  <a:pt x="93" y="239"/>
                  <a:pt x="94" y="238"/>
                  <a:pt x="96" y="237"/>
                </a:cubicBezTo>
                <a:close/>
                <a:moveTo>
                  <a:pt x="98" y="258"/>
                </a:moveTo>
                <a:cubicBezTo>
                  <a:pt x="101" y="255"/>
                  <a:pt x="106" y="252"/>
                  <a:pt x="110" y="249"/>
                </a:cubicBezTo>
                <a:cubicBezTo>
                  <a:pt x="117" y="244"/>
                  <a:pt x="125" y="239"/>
                  <a:pt x="132" y="233"/>
                </a:cubicBezTo>
                <a:cubicBezTo>
                  <a:pt x="146" y="224"/>
                  <a:pt x="162" y="213"/>
                  <a:pt x="174" y="202"/>
                </a:cubicBezTo>
                <a:cubicBezTo>
                  <a:pt x="161" y="214"/>
                  <a:pt x="146" y="224"/>
                  <a:pt x="132" y="235"/>
                </a:cubicBezTo>
                <a:cubicBezTo>
                  <a:pt x="125" y="241"/>
                  <a:pt x="118" y="246"/>
                  <a:pt x="111" y="251"/>
                </a:cubicBezTo>
                <a:cubicBezTo>
                  <a:pt x="105" y="256"/>
                  <a:pt x="98" y="260"/>
                  <a:pt x="93" y="266"/>
                </a:cubicBezTo>
                <a:cubicBezTo>
                  <a:pt x="93" y="265"/>
                  <a:pt x="93" y="264"/>
                  <a:pt x="93" y="263"/>
                </a:cubicBezTo>
                <a:cubicBezTo>
                  <a:pt x="94" y="261"/>
                  <a:pt x="96" y="260"/>
                  <a:pt x="98" y="258"/>
                </a:cubicBezTo>
                <a:close/>
                <a:moveTo>
                  <a:pt x="110" y="260"/>
                </a:moveTo>
                <a:cubicBezTo>
                  <a:pt x="118" y="254"/>
                  <a:pt x="125" y="248"/>
                  <a:pt x="133" y="243"/>
                </a:cubicBezTo>
                <a:cubicBezTo>
                  <a:pt x="135" y="242"/>
                  <a:pt x="137" y="241"/>
                  <a:pt x="138" y="240"/>
                </a:cubicBezTo>
                <a:cubicBezTo>
                  <a:pt x="136" y="241"/>
                  <a:pt x="135" y="243"/>
                  <a:pt x="133" y="244"/>
                </a:cubicBezTo>
                <a:cubicBezTo>
                  <a:pt x="119" y="253"/>
                  <a:pt x="105" y="264"/>
                  <a:pt x="93" y="276"/>
                </a:cubicBezTo>
                <a:cubicBezTo>
                  <a:pt x="93" y="275"/>
                  <a:pt x="93" y="274"/>
                  <a:pt x="93" y="274"/>
                </a:cubicBezTo>
                <a:cubicBezTo>
                  <a:pt x="99" y="270"/>
                  <a:pt x="104" y="264"/>
                  <a:pt x="110" y="260"/>
                </a:cubicBezTo>
                <a:close/>
                <a:moveTo>
                  <a:pt x="100" y="301"/>
                </a:moveTo>
                <a:cubicBezTo>
                  <a:pt x="103" y="298"/>
                  <a:pt x="106" y="296"/>
                  <a:pt x="109" y="294"/>
                </a:cubicBezTo>
                <a:cubicBezTo>
                  <a:pt x="109" y="294"/>
                  <a:pt x="109" y="294"/>
                  <a:pt x="110" y="294"/>
                </a:cubicBezTo>
                <a:cubicBezTo>
                  <a:pt x="105" y="297"/>
                  <a:pt x="102" y="301"/>
                  <a:pt x="98" y="304"/>
                </a:cubicBezTo>
                <a:cubicBezTo>
                  <a:pt x="97" y="304"/>
                  <a:pt x="97" y="304"/>
                  <a:pt x="96" y="303"/>
                </a:cubicBezTo>
                <a:cubicBezTo>
                  <a:pt x="96" y="303"/>
                  <a:pt x="96" y="303"/>
                  <a:pt x="96" y="303"/>
                </a:cubicBezTo>
                <a:cubicBezTo>
                  <a:pt x="98" y="303"/>
                  <a:pt x="99" y="302"/>
                  <a:pt x="100" y="301"/>
                </a:cubicBezTo>
                <a:close/>
                <a:moveTo>
                  <a:pt x="115" y="294"/>
                </a:moveTo>
                <a:cubicBezTo>
                  <a:pt x="121" y="289"/>
                  <a:pt x="128" y="284"/>
                  <a:pt x="135" y="278"/>
                </a:cubicBezTo>
                <a:cubicBezTo>
                  <a:pt x="142" y="273"/>
                  <a:pt x="148" y="267"/>
                  <a:pt x="154" y="262"/>
                </a:cubicBezTo>
                <a:cubicBezTo>
                  <a:pt x="159" y="257"/>
                  <a:pt x="165" y="254"/>
                  <a:pt x="170" y="250"/>
                </a:cubicBezTo>
                <a:cubicBezTo>
                  <a:pt x="170" y="252"/>
                  <a:pt x="170" y="254"/>
                  <a:pt x="170" y="256"/>
                </a:cubicBezTo>
                <a:cubicBezTo>
                  <a:pt x="167" y="257"/>
                  <a:pt x="166" y="259"/>
                  <a:pt x="163" y="260"/>
                </a:cubicBezTo>
                <a:cubicBezTo>
                  <a:pt x="160" y="263"/>
                  <a:pt x="157" y="265"/>
                  <a:pt x="154" y="267"/>
                </a:cubicBezTo>
                <a:cubicBezTo>
                  <a:pt x="147" y="272"/>
                  <a:pt x="141" y="276"/>
                  <a:pt x="135" y="281"/>
                </a:cubicBezTo>
                <a:cubicBezTo>
                  <a:pt x="124" y="289"/>
                  <a:pt x="111" y="296"/>
                  <a:pt x="102" y="306"/>
                </a:cubicBezTo>
                <a:cubicBezTo>
                  <a:pt x="101" y="306"/>
                  <a:pt x="101" y="306"/>
                  <a:pt x="101" y="306"/>
                </a:cubicBezTo>
                <a:cubicBezTo>
                  <a:pt x="100" y="306"/>
                  <a:pt x="100" y="305"/>
                  <a:pt x="99" y="305"/>
                </a:cubicBezTo>
                <a:cubicBezTo>
                  <a:pt x="105" y="302"/>
                  <a:pt x="110" y="298"/>
                  <a:pt x="115" y="294"/>
                </a:cubicBezTo>
                <a:close/>
                <a:moveTo>
                  <a:pt x="114" y="301"/>
                </a:moveTo>
                <a:cubicBezTo>
                  <a:pt x="120" y="297"/>
                  <a:pt x="126" y="293"/>
                  <a:pt x="132" y="290"/>
                </a:cubicBezTo>
                <a:cubicBezTo>
                  <a:pt x="138" y="286"/>
                  <a:pt x="145" y="282"/>
                  <a:pt x="150" y="278"/>
                </a:cubicBezTo>
                <a:cubicBezTo>
                  <a:pt x="156" y="274"/>
                  <a:pt x="161" y="270"/>
                  <a:pt x="167" y="266"/>
                </a:cubicBezTo>
                <a:cubicBezTo>
                  <a:pt x="168" y="265"/>
                  <a:pt x="170" y="263"/>
                  <a:pt x="167" y="266"/>
                </a:cubicBezTo>
                <a:cubicBezTo>
                  <a:pt x="166" y="267"/>
                  <a:pt x="165" y="268"/>
                  <a:pt x="164" y="269"/>
                </a:cubicBezTo>
                <a:cubicBezTo>
                  <a:pt x="161" y="271"/>
                  <a:pt x="159" y="273"/>
                  <a:pt x="156" y="275"/>
                </a:cubicBezTo>
                <a:cubicBezTo>
                  <a:pt x="150" y="279"/>
                  <a:pt x="144" y="283"/>
                  <a:pt x="139" y="287"/>
                </a:cubicBezTo>
                <a:cubicBezTo>
                  <a:pt x="133" y="291"/>
                  <a:pt x="127" y="295"/>
                  <a:pt x="121" y="299"/>
                </a:cubicBezTo>
                <a:cubicBezTo>
                  <a:pt x="116" y="302"/>
                  <a:pt x="111" y="305"/>
                  <a:pt x="107" y="309"/>
                </a:cubicBezTo>
                <a:cubicBezTo>
                  <a:pt x="107" y="309"/>
                  <a:pt x="107" y="309"/>
                  <a:pt x="106" y="309"/>
                </a:cubicBezTo>
                <a:cubicBezTo>
                  <a:pt x="105" y="308"/>
                  <a:pt x="104" y="308"/>
                  <a:pt x="103" y="307"/>
                </a:cubicBezTo>
                <a:cubicBezTo>
                  <a:pt x="107" y="306"/>
                  <a:pt x="111" y="302"/>
                  <a:pt x="114" y="301"/>
                </a:cubicBezTo>
                <a:close/>
                <a:moveTo>
                  <a:pt x="140" y="290"/>
                </a:moveTo>
                <a:cubicBezTo>
                  <a:pt x="146" y="286"/>
                  <a:pt x="151" y="283"/>
                  <a:pt x="157" y="280"/>
                </a:cubicBezTo>
                <a:cubicBezTo>
                  <a:pt x="152" y="284"/>
                  <a:pt x="147" y="287"/>
                  <a:pt x="141" y="290"/>
                </a:cubicBezTo>
                <a:cubicBezTo>
                  <a:pt x="131" y="297"/>
                  <a:pt x="122" y="304"/>
                  <a:pt x="112" y="311"/>
                </a:cubicBezTo>
                <a:cubicBezTo>
                  <a:pt x="110" y="310"/>
                  <a:pt x="109" y="310"/>
                  <a:pt x="107" y="309"/>
                </a:cubicBezTo>
                <a:cubicBezTo>
                  <a:pt x="118" y="303"/>
                  <a:pt x="129" y="296"/>
                  <a:pt x="140" y="290"/>
                </a:cubicBezTo>
                <a:close/>
                <a:moveTo>
                  <a:pt x="149" y="289"/>
                </a:moveTo>
                <a:cubicBezTo>
                  <a:pt x="153" y="286"/>
                  <a:pt x="158" y="283"/>
                  <a:pt x="162" y="280"/>
                </a:cubicBezTo>
                <a:cubicBezTo>
                  <a:pt x="159" y="282"/>
                  <a:pt x="156" y="284"/>
                  <a:pt x="153" y="286"/>
                </a:cubicBezTo>
                <a:cubicBezTo>
                  <a:pt x="142" y="294"/>
                  <a:pt x="130" y="302"/>
                  <a:pt x="120" y="311"/>
                </a:cubicBezTo>
                <a:cubicBezTo>
                  <a:pt x="119" y="311"/>
                  <a:pt x="119" y="311"/>
                  <a:pt x="119" y="311"/>
                </a:cubicBezTo>
                <a:cubicBezTo>
                  <a:pt x="119" y="311"/>
                  <a:pt x="118" y="312"/>
                  <a:pt x="117" y="312"/>
                </a:cubicBezTo>
                <a:cubicBezTo>
                  <a:pt x="116" y="312"/>
                  <a:pt x="114" y="311"/>
                  <a:pt x="113" y="311"/>
                </a:cubicBezTo>
                <a:cubicBezTo>
                  <a:pt x="125" y="304"/>
                  <a:pt x="137" y="296"/>
                  <a:pt x="149" y="289"/>
                </a:cubicBezTo>
                <a:close/>
                <a:moveTo>
                  <a:pt x="121" y="311"/>
                </a:moveTo>
                <a:cubicBezTo>
                  <a:pt x="122" y="310"/>
                  <a:pt x="122" y="310"/>
                  <a:pt x="122" y="310"/>
                </a:cubicBezTo>
                <a:cubicBezTo>
                  <a:pt x="124" y="309"/>
                  <a:pt x="125" y="308"/>
                  <a:pt x="127" y="307"/>
                </a:cubicBezTo>
                <a:cubicBezTo>
                  <a:pt x="130" y="305"/>
                  <a:pt x="133" y="303"/>
                  <a:pt x="136" y="301"/>
                </a:cubicBezTo>
                <a:cubicBezTo>
                  <a:pt x="143" y="297"/>
                  <a:pt x="149" y="293"/>
                  <a:pt x="156" y="289"/>
                </a:cubicBezTo>
                <a:cubicBezTo>
                  <a:pt x="158" y="287"/>
                  <a:pt x="160" y="286"/>
                  <a:pt x="163" y="284"/>
                </a:cubicBezTo>
                <a:cubicBezTo>
                  <a:pt x="159" y="287"/>
                  <a:pt x="154" y="290"/>
                  <a:pt x="150" y="292"/>
                </a:cubicBezTo>
                <a:cubicBezTo>
                  <a:pt x="145" y="296"/>
                  <a:pt x="140" y="300"/>
                  <a:pt x="134" y="304"/>
                </a:cubicBezTo>
                <a:cubicBezTo>
                  <a:pt x="132" y="306"/>
                  <a:pt x="130" y="307"/>
                  <a:pt x="128" y="309"/>
                </a:cubicBezTo>
                <a:cubicBezTo>
                  <a:pt x="127" y="310"/>
                  <a:pt x="127" y="310"/>
                  <a:pt x="127" y="310"/>
                </a:cubicBezTo>
                <a:cubicBezTo>
                  <a:pt x="126" y="311"/>
                  <a:pt x="126" y="311"/>
                  <a:pt x="125" y="312"/>
                </a:cubicBezTo>
                <a:cubicBezTo>
                  <a:pt x="125" y="312"/>
                  <a:pt x="124" y="313"/>
                  <a:pt x="123" y="313"/>
                </a:cubicBezTo>
                <a:cubicBezTo>
                  <a:pt x="123" y="313"/>
                  <a:pt x="123" y="313"/>
                  <a:pt x="123" y="314"/>
                </a:cubicBezTo>
                <a:cubicBezTo>
                  <a:pt x="121" y="313"/>
                  <a:pt x="120" y="313"/>
                  <a:pt x="118" y="312"/>
                </a:cubicBezTo>
                <a:cubicBezTo>
                  <a:pt x="119" y="312"/>
                  <a:pt x="120" y="311"/>
                  <a:pt x="121" y="311"/>
                </a:cubicBezTo>
                <a:close/>
                <a:moveTo>
                  <a:pt x="125" y="313"/>
                </a:moveTo>
                <a:cubicBezTo>
                  <a:pt x="125" y="313"/>
                  <a:pt x="125" y="313"/>
                  <a:pt x="125" y="313"/>
                </a:cubicBezTo>
                <a:cubicBezTo>
                  <a:pt x="127" y="312"/>
                  <a:pt x="129" y="310"/>
                  <a:pt x="131" y="309"/>
                </a:cubicBezTo>
                <a:cubicBezTo>
                  <a:pt x="136" y="305"/>
                  <a:pt x="142" y="300"/>
                  <a:pt x="148" y="297"/>
                </a:cubicBezTo>
                <a:cubicBezTo>
                  <a:pt x="153" y="294"/>
                  <a:pt x="159" y="291"/>
                  <a:pt x="163" y="288"/>
                </a:cubicBezTo>
                <a:cubicBezTo>
                  <a:pt x="163" y="288"/>
                  <a:pt x="162" y="289"/>
                  <a:pt x="162" y="289"/>
                </a:cubicBezTo>
                <a:cubicBezTo>
                  <a:pt x="159" y="291"/>
                  <a:pt x="156" y="293"/>
                  <a:pt x="154" y="294"/>
                </a:cubicBezTo>
                <a:cubicBezTo>
                  <a:pt x="148" y="298"/>
                  <a:pt x="143" y="301"/>
                  <a:pt x="138" y="305"/>
                </a:cubicBezTo>
                <a:cubicBezTo>
                  <a:pt x="134" y="308"/>
                  <a:pt x="131" y="311"/>
                  <a:pt x="127" y="314"/>
                </a:cubicBezTo>
                <a:cubicBezTo>
                  <a:pt x="127" y="314"/>
                  <a:pt x="127" y="314"/>
                  <a:pt x="127" y="314"/>
                </a:cubicBezTo>
                <a:cubicBezTo>
                  <a:pt x="126" y="314"/>
                  <a:pt x="125" y="314"/>
                  <a:pt x="124" y="314"/>
                </a:cubicBezTo>
                <a:cubicBezTo>
                  <a:pt x="124" y="313"/>
                  <a:pt x="125" y="313"/>
                  <a:pt x="125" y="313"/>
                </a:cubicBezTo>
                <a:close/>
                <a:moveTo>
                  <a:pt x="129" y="313"/>
                </a:moveTo>
                <a:cubicBezTo>
                  <a:pt x="130" y="314"/>
                  <a:pt x="130" y="313"/>
                  <a:pt x="130" y="313"/>
                </a:cubicBezTo>
                <a:cubicBezTo>
                  <a:pt x="138" y="307"/>
                  <a:pt x="146" y="303"/>
                  <a:pt x="154" y="298"/>
                </a:cubicBezTo>
                <a:cubicBezTo>
                  <a:pt x="152" y="299"/>
                  <a:pt x="151" y="300"/>
                  <a:pt x="150" y="301"/>
                </a:cubicBezTo>
                <a:cubicBezTo>
                  <a:pt x="143" y="305"/>
                  <a:pt x="137" y="309"/>
                  <a:pt x="131" y="315"/>
                </a:cubicBezTo>
                <a:cubicBezTo>
                  <a:pt x="130" y="315"/>
                  <a:pt x="129" y="315"/>
                  <a:pt x="128" y="314"/>
                </a:cubicBezTo>
                <a:cubicBezTo>
                  <a:pt x="128" y="314"/>
                  <a:pt x="129" y="314"/>
                  <a:pt x="129" y="313"/>
                </a:cubicBezTo>
                <a:close/>
                <a:moveTo>
                  <a:pt x="146" y="306"/>
                </a:moveTo>
                <a:cubicBezTo>
                  <a:pt x="152" y="302"/>
                  <a:pt x="158" y="299"/>
                  <a:pt x="164" y="295"/>
                </a:cubicBezTo>
                <a:cubicBezTo>
                  <a:pt x="164" y="295"/>
                  <a:pt x="165" y="295"/>
                  <a:pt x="165" y="294"/>
                </a:cubicBezTo>
                <a:cubicBezTo>
                  <a:pt x="165" y="295"/>
                  <a:pt x="164" y="295"/>
                  <a:pt x="164" y="295"/>
                </a:cubicBezTo>
                <a:cubicBezTo>
                  <a:pt x="163" y="297"/>
                  <a:pt x="161" y="298"/>
                  <a:pt x="159" y="299"/>
                </a:cubicBezTo>
                <a:cubicBezTo>
                  <a:pt x="157" y="301"/>
                  <a:pt x="154" y="302"/>
                  <a:pt x="151" y="304"/>
                </a:cubicBezTo>
                <a:cubicBezTo>
                  <a:pt x="146" y="308"/>
                  <a:pt x="141" y="311"/>
                  <a:pt x="136" y="315"/>
                </a:cubicBezTo>
                <a:cubicBezTo>
                  <a:pt x="135" y="315"/>
                  <a:pt x="134" y="315"/>
                  <a:pt x="133" y="315"/>
                </a:cubicBezTo>
                <a:cubicBezTo>
                  <a:pt x="137" y="312"/>
                  <a:pt x="141" y="309"/>
                  <a:pt x="146" y="306"/>
                </a:cubicBezTo>
                <a:close/>
                <a:moveTo>
                  <a:pt x="152" y="306"/>
                </a:moveTo>
                <a:cubicBezTo>
                  <a:pt x="156" y="303"/>
                  <a:pt x="163" y="301"/>
                  <a:pt x="166" y="297"/>
                </a:cubicBezTo>
                <a:cubicBezTo>
                  <a:pt x="159" y="305"/>
                  <a:pt x="150" y="309"/>
                  <a:pt x="142" y="316"/>
                </a:cubicBezTo>
                <a:cubicBezTo>
                  <a:pt x="141" y="316"/>
                  <a:pt x="139" y="316"/>
                  <a:pt x="138" y="316"/>
                </a:cubicBezTo>
                <a:cubicBezTo>
                  <a:pt x="142" y="312"/>
                  <a:pt x="147" y="309"/>
                  <a:pt x="152" y="306"/>
                </a:cubicBezTo>
                <a:close/>
                <a:moveTo>
                  <a:pt x="152" y="310"/>
                </a:moveTo>
                <a:cubicBezTo>
                  <a:pt x="155" y="308"/>
                  <a:pt x="159" y="306"/>
                  <a:pt x="163" y="304"/>
                </a:cubicBezTo>
                <a:cubicBezTo>
                  <a:pt x="164" y="304"/>
                  <a:pt x="164" y="303"/>
                  <a:pt x="164" y="303"/>
                </a:cubicBezTo>
                <a:cubicBezTo>
                  <a:pt x="163" y="304"/>
                  <a:pt x="163" y="304"/>
                  <a:pt x="162" y="304"/>
                </a:cubicBezTo>
                <a:cubicBezTo>
                  <a:pt x="160" y="306"/>
                  <a:pt x="158" y="308"/>
                  <a:pt x="156" y="309"/>
                </a:cubicBezTo>
                <a:cubicBezTo>
                  <a:pt x="153" y="311"/>
                  <a:pt x="150" y="313"/>
                  <a:pt x="148" y="316"/>
                </a:cubicBezTo>
                <a:cubicBezTo>
                  <a:pt x="148" y="316"/>
                  <a:pt x="148" y="316"/>
                  <a:pt x="148" y="316"/>
                </a:cubicBezTo>
                <a:cubicBezTo>
                  <a:pt x="147" y="316"/>
                  <a:pt x="145" y="316"/>
                  <a:pt x="144" y="316"/>
                </a:cubicBezTo>
                <a:cubicBezTo>
                  <a:pt x="147" y="314"/>
                  <a:pt x="149" y="312"/>
                  <a:pt x="152" y="310"/>
                </a:cubicBezTo>
                <a:close/>
                <a:moveTo>
                  <a:pt x="154" y="313"/>
                </a:moveTo>
                <a:cubicBezTo>
                  <a:pt x="157" y="311"/>
                  <a:pt x="160" y="310"/>
                  <a:pt x="162" y="308"/>
                </a:cubicBezTo>
                <a:cubicBezTo>
                  <a:pt x="162" y="309"/>
                  <a:pt x="161" y="309"/>
                  <a:pt x="160" y="310"/>
                </a:cubicBezTo>
                <a:cubicBezTo>
                  <a:pt x="158" y="311"/>
                  <a:pt x="156" y="313"/>
                  <a:pt x="155" y="315"/>
                </a:cubicBezTo>
                <a:cubicBezTo>
                  <a:pt x="154" y="316"/>
                  <a:pt x="155" y="316"/>
                  <a:pt x="155" y="316"/>
                </a:cubicBezTo>
                <a:cubicBezTo>
                  <a:pt x="158" y="314"/>
                  <a:pt x="161" y="313"/>
                  <a:pt x="163" y="311"/>
                </a:cubicBezTo>
                <a:cubicBezTo>
                  <a:pt x="166" y="310"/>
                  <a:pt x="162" y="313"/>
                  <a:pt x="161" y="313"/>
                </a:cubicBezTo>
                <a:cubicBezTo>
                  <a:pt x="160" y="314"/>
                  <a:pt x="160" y="315"/>
                  <a:pt x="159" y="315"/>
                </a:cubicBezTo>
                <a:cubicBezTo>
                  <a:pt x="159" y="316"/>
                  <a:pt x="159" y="316"/>
                  <a:pt x="159" y="316"/>
                </a:cubicBezTo>
                <a:cubicBezTo>
                  <a:pt x="156" y="316"/>
                  <a:pt x="153" y="316"/>
                  <a:pt x="150" y="316"/>
                </a:cubicBezTo>
                <a:cubicBezTo>
                  <a:pt x="151" y="315"/>
                  <a:pt x="153" y="314"/>
                  <a:pt x="154" y="313"/>
                </a:cubicBezTo>
                <a:close/>
                <a:moveTo>
                  <a:pt x="162" y="316"/>
                </a:moveTo>
                <a:cubicBezTo>
                  <a:pt x="162" y="316"/>
                  <a:pt x="164" y="315"/>
                  <a:pt x="164" y="315"/>
                </a:cubicBezTo>
                <a:cubicBezTo>
                  <a:pt x="164" y="315"/>
                  <a:pt x="164" y="315"/>
                  <a:pt x="164" y="315"/>
                </a:cubicBezTo>
                <a:cubicBezTo>
                  <a:pt x="164" y="315"/>
                  <a:pt x="164" y="316"/>
                  <a:pt x="164" y="316"/>
                </a:cubicBezTo>
                <a:cubicBezTo>
                  <a:pt x="164" y="316"/>
                  <a:pt x="163" y="316"/>
                  <a:pt x="162" y="316"/>
                </a:cubicBezTo>
                <a:cubicBezTo>
                  <a:pt x="162" y="316"/>
                  <a:pt x="162" y="316"/>
                  <a:pt x="161" y="316"/>
                </a:cubicBezTo>
                <a:cubicBezTo>
                  <a:pt x="161" y="316"/>
                  <a:pt x="162" y="316"/>
                  <a:pt x="162" y="316"/>
                </a:cubicBezTo>
                <a:close/>
                <a:moveTo>
                  <a:pt x="167" y="315"/>
                </a:moveTo>
                <a:cubicBezTo>
                  <a:pt x="168" y="302"/>
                  <a:pt x="171" y="290"/>
                  <a:pt x="172" y="277"/>
                </a:cubicBezTo>
                <a:cubicBezTo>
                  <a:pt x="172" y="264"/>
                  <a:pt x="173" y="251"/>
                  <a:pt x="174" y="238"/>
                </a:cubicBezTo>
                <a:cubicBezTo>
                  <a:pt x="175" y="225"/>
                  <a:pt x="176" y="212"/>
                  <a:pt x="177" y="199"/>
                </a:cubicBezTo>
                <a:cubicBezTo>
                  <a:pt x="178" y="187"/>
                  <a:pt x="181" y="175"/>
                  <a:pt x="178" y="163"/>
                </a:cubicBezTo>
                <a:cubicBezTo>
                  <a:pt x="178" y="163"/>
                  <a:pt x="178" y="163"/>
                  <a:pt x="178" y="163"/>
                </a:cubicBezTo>
                <a:cubicBezTo>
                  <a:pt x="186" y="162"/>
                  <a:pt x="195" y="161"/>
                  <a:pt x="203" y="161"/>
                </a:cubicBezTo>
                <a:cubicBezTo>
                  <a:pt x="204" y="173"/>
                  <a:pt x="202" y="184"/>
                  <a:pt x="201" y="196"/>
                </a:cubicBezTo>
                <a:cubicBezTo>
                  <a:pt x="200" y="208"/>
                  <a:pt x="199" y="221"/>
                  <a:pt x="198" y="234"/>
                </a:cubicBezTo>
                <a:cubicBezTo>
                  <a:pt x="198" y="247"/>
                  <a:pt x="197" y="260"/>
                  <a:pt x="195" y="273"/>
                </a:cubicBezTo>
                <a:cubicBezTo>
                  <a:pt x="194" y="286"/>
                  <a:pt x="192" y="299"/>
                  <a:pt x="190" y="312"/>
                </a:cubicBezTo>
                <a:cubicBezTo>
                  <a:pt x="190" y="312"/>
                  <a:pt x="190" y="312"/>
                  <a:pt x="190" y="313"/>
                </a:cubicBezTo>
                <a:cubicBezTo>
                  <a:pt x="182" y="314"/>
                  <a:pt x="175" y="315"/>
                  <a:pt x="167" y="315"/>
                </a:cubicBezTo>
                <a:cubicBezTo>
                  <a:pt x="167" y="315"/>
                  <a:pt x="167" y="315"/>
                  <a:pt x="167" y="315"/>
                </a:cubicBezTo>
                <a:close/>
                <a:moveTo>
                  <a:pt x="193" y="311"/>
                </a:moveTo>
                <a:cubicBezTo>
                  <a:pt x="194" y="312"/>
                  <a:pt x="195" y="311"/>
                  <a:pt x="195" y="311"/>
                </a:cubicBezTo>
                <a:cubicBezTo>
                  <a:pt x="195" y="312"/>
                  <a:pt x="194" y="312"/>
                  <a:pt x="193" y="312"/>
                </a:cubicBezTo>
                <a:cubicBezTo>
                  <a:pt x="193" y="312"/>
                  <a:pt x="193" y="312"/>
                  <a:pt x="193" y="311"/>
                </a:cubicBezTo>
                <a:close/>
                <a:moveTo>
                  <a:pt x="249" y="293"/>
                </a:moveTo>
                <a:cubicBezTo>
                  <a:pt x="249" y="294"/>
                  <a:pt x="249" y="294"/>
                  <a:pt x="249" y="294"/>
                </a:cubicBezTo>
                <a:cubicBezTo>
                  <a:pt x="249" y="293"/>
                  <a:pt x="248" y="293"/>
                  <a:pt x="247" y="293"/>
                </a:cubicBezTo>
                <a:cubicBezTo>
                  <a:pt x="246" y="294"/>
                  <a:pt x="244" y="295"/>
                  <a:pt x="242" y="296"/>
                </a:cubicBezTo>
                <a:cubicBezTo>
                  <a:pt x="234" y="298"/>
                  <a:pt x="226" y="300"/>
                  <a:pt x="217" y="303"/>
                </a:cubicBezTo>
                <a:cubicBezTo>
                  <a:pt x="213" y="304"/>
                  <a:pt x="209" y="306"/>
                  <a:pt x="205" y="307"/>
                </a:cubicBezTo>
                <a:cubicBezTo>
                  <a:pt x="202" y="308"/>
                  <a:pt x="200" y="309"/>
                  <a:pt x="198" y="310"/>
                </a:cubicBezTo>
                <a:cubicBezTo>
                  <a:pt x="194" y="311"/>
                  <a:pt x="194" y="310"/>
                  <a:pt x="198" y="309"/>
                </a:cubicBezTo>
                <a:cubicBezTo>
                  <a:pt x="202" y="307"/>
                  <a:pt x="207" y="306"/>
                  <a:pt x="212" y="304"/>
                </a:cubicBezTo>
                <a:cubicBezTo>
                  <a:pt x="218" y="303"/>
                  <a:pt x="223" y="300"/>
                  <a:pt x="229" y="298"/>
                </a:cubicBezTo>
                <a:cubicBezTo>
                  <a:pt x="235" y="297"/>
                  <a:pt x="241" y="295"/>
                  <a:pt x="246" y="293"/>
                </a:cubicBezTo>
                <a:cubicBezTo>
                  <a:pt x="247" y="293"/>
                  <a:pt x="250" y="292"/>
                  <a:pt x="250" y="292"/>
                </a:cubicBezTo>
                <a:cubicBezTo>
                  <a:pt x="251" y="291"/>
                  <a:pt x="252" y="289"/>
                  <a:pt x="252" y="288"/>
                </a:cubicBezTo>
                <a:cubicBezTo>
                  <a:pt x="251" y="290"/>
                  <a:pt x="250" y="292"/>
                  <a:pt x="249" y="293"/>
                </a:cubicBezTo>
                <a:close/>
                <a:moveTo>
                  <a:pt x="238" y="298"/>
                </a:moveTo>
                <a:cubicBezTo>
                  <a:pt x="225" y="303"/>
                  <a:pt x="212" y="308"/>
                  <a:pt x="198" y="311"/>
                </a:cubicBezTo>
                <a:cubicBezTo>
                  <a:pt x="199" y="310"/>
                  <a:pt x="200" y="310"/>
                  <a:pt x="202" y="309"/>
                </a:cubicBezTo>
                <a:cubicBezTo>
                  <a:pt x="206" y="308"/>
                  <a:pt x="211" y="306"/>
                  <a:pt x="216" y="304"/>
                </a:cubicBezTo>
                <a:cubicBezTo>
                  <a:pt x="223" y="302"/>
                  <a:pt x="230" y="300"/>
                  <a:pt x="238" y="298"/>
                </a:cubicBezTo>
                <a:close/>
                <a:moveTo>
                  <a:pt x="253" y="286"/>
                </a:moveTo>
                <a:cubicBezTo>
                  <a:pt x="253" y="286"/>
                  <a:pt x="252" y="286"/>
                  <a:pt x="252" y="286"/>
                </a:cubicBezTo>
                <a:cubicBezTo>
                  <a:pt x="252" y="286"/>
                  <a:pt x="251" y="286"/>
                  <a:pt x="251" y="287"/>
                </a:cubicBezTo>
                <a:cubicBezTo>
                  <a:pt x="241" y="290"/>
                  <a:pt x="231" y="293"/>
                  <a:pt x="221" y="296"/>
                </a:cubicBezTo>
                <a:cubicBezTo>
                  <a:pt x="216" y="298"/>
                  <a:pt x="211" y="299"/>
                  <a:pt x="206" y="301"/>
                </a:cubicBezTo>
                <a:cubicBezTo>
                  <a:pt x="203" y="302"/>
                  <a:pt x="201" y="303"/>
                  <a:pt x="199" y="304"/>
                </a:cubicBezTo>
                <a:cubicBezTo>
                  <a:pt x="198" y="304"/>
                  <a:pt x="197" y="304"/>
                  <a:pt x="196" y="304"/>
                </a:cubicBezTo>
                <a:cubicBezTo>
                  <a:pt x="193" y="305"/>
                  <a:pt x="198" y="303"/>
                  <a:pt x="198" y="303"/>
                </a:cubicBezTo>
                <a:cubicBezTo>
                  <a:pt x="209" y="299"/>
                  <a:pt x="220" y="295"/>
                  <a:pt x="231" y="291"/>
                </a:cubicBezTo>
                <a:cubicBezTo>
                  <a:pt x="233" y="291"/>
                  <a:pt x="235" y="290"/>
                  <a:pt x="237" y="289"/>
                </a:cubicBezTo>
                <a:cubicBezTo>
                  <a:pt x="243" y="288"/>
                  <a:pt x="249" y="286"/>
                  <a:pt x="255" y="283"/>
                </a:cubicBezTo>
                <a:cubicBezTo>
                  <a:pt x="254" y="284"/>
                  <a:pt x="254" y="285"/>
                  <a:pt x="253" y="286"/>
                </a:cubicBezTo>
                <a:close/>
                <a:moveTo>
                  <a:pt x="256" y="279"/>
                </a:moveTo>
                <a:cubicBezTo>
                  <a:pt x="256" y="280"/>
                  <a:pt x="256" y="281"/>
                  <a:pt x="255" y="281"/>
                </a:cubicBezTo>
                <a:cubicBezTo>
                  <a:pt x="249" y="284"/>
                  <a:pt x="243" y="286"/>
                  <a:pt x="237" y="289"/>
                </a:cubicBezTo>
                <a:cubicBezTo>
                  <a:pt x="231" y="290"/>
                  <a:pt x="225" y="292"/>
                  <a:pt x="220" y="293"/>
                </a:cubicBezTo>
                <a:cubicBezTo>
                  <a:pt x="215" y="294"/>
                  <a:pt x="210" y="296"/>
                  <a:pt x="205" y="297"/>
                </a:cubicBezTo>
                <a:cubicBezTo>
                  <a:pt x="202" y="298"/>
                  <a:pt x="199" y="299"/>
                  <a:pt x="197" y="300"/>
                </a:cubicBezTo>
                <a:cubicBezTo>
                  <a:pt x="192" y="302"/>
                  <a:pt x="199" y="299"/>
                  <a:pt x="200" y="299"/>
                </a:cubicBezTo>
                <a:cubicBezTo>
                  <a:pt x="210" y="294"/>
                  <a:pt x="222" y="291"/>
                  <a:pt x="233" y="287"/>
                </a:cubicBezTo>
                <a:cubicBezTo>
                  <a:pt x="238" y="285"/>
                  <a:pt x="243" y="283"/>
                  <a:pt x="248" y="281"/>
                </a:cubicBezTo>
                <a:cubicBezTo>
                  <a:pt x="251" y="279"/>
                  <a:pt x="255" y="278"/>
                  <a:pt x="258" y="275"/>
                </a:cubicBezTo>
                <a:cubicBezTo>
                  <a:pt x="257" y="277"/>
                  <a:pt x="257" y="278"/>
                  <a:pt x="256" y="279"/>
                </a:cubicBezTo>
                <a:close/>
                <a:moveTo>
                  <a:pt x="258" y="274"/>
                </a:moveTo>
                <a:cubicBezTo>
                  <a:pt x="247" y="279"/>
                  <a:pt x="235" y="283"/>
                  <a:pt x="223" y="287"/>
                </a:cubicBezTo>
                <a:cubicBezTo>
                  <a:pt x="217" y="289"/>
                  <a:pt x="211" y="290"/>
                  <a:pt x="206" y="292"/>
                </a:cubicBezTo>
                <a:cubicBezTo>
                  <a:pt x="203" y="294"/>
                  <a:pt x="200" y="295"/>
                  <a:pt x="197" y="296"/>
                </a:cubicBezTo>
                <a:cubicBezTo>
                  <a:pt x="193" y="297"/>
                  <a:pt x="199" y="295"/>
                  <a:pt x="200" y="294"/>
                </a:cubicBezTo>
                <a:cubicBezTo>
                  <a:pt x="212" y="289"/>
                  <a:pt x="223" y="285"/>
                  <a:pt x="235" y="281"/>
                </a:cubicBezTo>
                <a:cubicBezTo>
                  <a:pt x="240" y="279"/>
                  <a:pt x="245" y="277"/>
                  <a:pt x="250" y="275"/>
                </a:cubicBezTo>
                <a:cubicBezTo>
                  <a:pt x="253" y="274"/>
                  <a:pt x="257" y="272"/>
                  <a:pt x="259" y="270"/>
                </a:cubicBezTo>
                <a:cubicBezTo>
                  <a:pt x="259" y="271"/>
                  <a:pt x="259" y="273"/>
                  <a:pt x="258" y="274"/>
                </a:cubicBezTo>
                <a:close/>
                <a:moveTo>
                  <a:pt x="257" y="271"/>
                </a:moveTo>
                <a:cubicBezTo>
                  <a:pt x="257" y="271"/>
                  <a:pt x="258" y="271"/>
                  <a:pt x="259" y="271"/>
                </a:cubicBezTo>
                <a:cubicBezTo>
                  <a:pt x="258" y="271"/>
                  <a:pt x="257" y="271"/>
                  <a:pt x="257" y="271"/>
                </a:cubicBezTo>
                <a:close/>
                <a:moveTo>
                  <a:pt x="262" y="257"/>
                </a:moveTo>
                <a:cubicBezTo>
                  <a:pt x="262" y="257"/>
                  <a:pt x="262" y="257"/>
                  <a:pt x="262" y="257"/>
                </a:cubicBezTo>
                <a:cubicBezTo>
                  <a:pt x="246" y="265"/>
                  <a:pt x="229" y="269"/>
                  <a:pt x="212" y="276"/>
                </a:cubicBezTo>
                <a:cubicBezTo>
                  <a:pt x="211" y="277"/>
                  <a:pt x="209" y="277"/>
                  <a:pt x="208" y="278"/>
                </a:cubicBezTo>
                <a:cubicBezTo>
                  <a:pt x="206" y="279"/>
                  <a:pt x="203" y="280"/>
                  <a:pt x="201" y="281"/>
                </a:cubicBezTo>
                <a:cubicBezTo>
                  <a:pt x="202" y="280"/>
                  <a:pt x="203" y="280"/>
                  <a:pt x="204" y="279"/>
                </a:cubicBezTo>
                <a:cubicBezTo>
                  <a:pt x="223" y="270"/>
                  <a:pt x="245" y="266"/>
                  <a:pt x="263" y="255"/>
                </a:cubicBezTo>
                <a:cubicBezTo>
                  <a:pt x="263" y="256"/>
                  <a:pt x="263" y="256"/>
                  <a:pt x="262" y="257"/>
                </a:cubicBezTo>
                <a:close/>
                <a:moveTo>
                  <a:pt x="264" y="248"/>
                </a:moveTo>
                <a:cubicBezTo>
                  <a:pt x="258" y="250"/>
                  <a:pt x="253" y="252"/>
                  <a:pt x="248" y="254"/>
                </a:cubicBezTo>
                <a:cubicBezTo>
                  <a:pt x="242" y="256"/>
                  <a:pt x="236" y="258"/>
                  <a:pt x="230" y="260"/>
                </a:cubicBezTo>
                <a:cubicBezTo>
                  <a:pt x="223" y="262"/>
                  <a:pt x="216" y="265"/>
                  <a:pt x="209" y="267"/>
                </a:cubicBezTo>
                <a:cubicBezTo>
                  <a:pt x="208" y="268"/>
                  <a:pt x="206" y="269"/>
                  <a:pt x="204" y="269"/>
                </a:cubicBezTo>
                <a:cubicBezTo>
                  <a:pt x="205" y="269"/>
                  <a:pt x="206" y="269"/>
                  <a:pt x="207" y="268"/>
                </a:cubicBezTo>
                <a:cubicBezTo>
                  <a:pt x="216" y="263"/>
                  <a:pt x="226" y="260"/>
                  <a:pt x="236" y="256"/>
                </a:cubicBezTo>
                <a:cubicBezTo>
                  <a:pt x="245" y="252"/>
                  <a:pt x="254" y="247"/>
                  <a:pt x="264" y="244"/>
                </a:cubicBezTo>
                <a:cubicBezTo>
                  <a:pt x="264" y="245"/>
                  <a:pt x="264" y="246"/>
                  <a:pt x="264" y="248"/>
                </a:cubicBezTo>
                <a:close/>
                <a:moveTo>
                  <a:pt x="264" y="243"/>
                </a:moveTo>
                <a:cubicBezTo>
                  <a:pt x="257" y="244"/>
                  <a:pt x="251" y="247"/>
                  <a:pt x="245" y="250"/>
                </a:cubicBezTo>
                <a:cubicBezTo>
                  <a:pt x="242" y="251"/>
                  <a:pt x="238" y="252"/>
                  <a:pt x="234" y="254"/>
                </a:cubicBezTo>
                <a:cubicBezTo>
                  <a:pt x="240" y="251"/>
                  <a:pt x="246" y="249"/>
                  <a:pt x="252" y="246"/>
                </a:cubicBezTo>
                <a:cubicBezTo>
                  <a:pt x="253" y="245"/>
                  <a:pt x="255" y="244"/>
                  <a:pt x="257" y="243"/>
                </a:cubicBezTo>
                <a:cubicBezTo>
                  <a:pt x="259" y="243"/>
                  <a:pt x="262" y="242"/>
                  <a:pt x="264" y="241"/>
                </a:cubicBezTo>
                <a:cubicBezTo>
                  <a:pt x="264" y="242"/>
                  <a:pt x="264" y="242"/>
                  <a:pt x="264" y="243"/>
                </a:cubicBezTo>
                <a:close/>
                <a:moveTo>
                  <a:pt x="264" y="240"/>
                </a:moveTo>
                <a:cubicBezTo>
                  <a:pt x="262" y="240"/>
                  <a:pt x="261" y="241"/>
                  <a:pt x="259" y="242"/>
                </a:cubicBezTo>
                <a:cubicBezTo>
                  <a:pt x="252" y="244"/>
                  <a:pt x="245" y="246"/>
                  <a:pt x="238" y="248"/>
                </a:cubicBezTo>
                <a:cubicBezTo>
                  <a:pt x="231" y="250"/>
                  <a:pt x="224" y="252"/>
                  <a:pt x="218" y="255"/>
                </a:cubicBezTo>
                <a:cubicBezTo>
                  <a:pt x="214" y="256"/>
                  <a:pt x="210" y="258"/>
                  <a:pt x="207" y="260"/>
                </a:cubicBezTo>
                <a:cubicBezTo>
                  <a:pt x="211" y="258"/>
                  <a:pt x="214" y="256"/>
                  <a:pt x="218" y="254"/>
                </a:cubicBezTo>
                <a:cubicBezTo>
                  <a:pt x="226" y="250"/>
                  <a:pt x="234" y="248"/>
                  <a:pt x="242" y="245"/>
                </a:cubicBezTo>
                <a:cubicBezTo>
                  <a:pt x="247" y="243"/>
                  <a:pt x="252" y="240"/>
                  <a:pt x="257" y="238"/>
                </a:cubicBezTo>
                <a:cubicBezTo>
                  <a:pt x="259" y="237"/>
                  <a:pt x="261" y="236"/>
                  <a:pt x="264" y="235"/>
                </a:cubicBezTo>
                <a:cubicBezTo>
                  <a:pt x="264" y="237"/>
                  <a:pt x="264" y="238"/>
                  <a:pt x="264" y="240"/>
                </a:cubicBezTo>
                <a:close/>
                <a:moveTo>
                  <a:pt x="258" y="236"/>
                </a:moveTo>
                <a:cubicBezTo>
                  <a:pt x="256" y="237"/>
                  <a:pt x="253" y="239"/>
                  <a:pt x="251" y="240"/>
                </a:cubicBezTo>
                <a:cubicBezTo>
                  <a:pt x="237" y="246"/>
                  <a:pt x="222" y="249"/>
                  <a:pt x="208" y="256"/>
                </a:cubicBezTo>
                <a:cubicBezTo>
                  <a:pt x="206" y="256"/>
                  <a:pt x="204" y="257"/>
                  <a:pt x="202" y="258"/>
                </a:cubicBezTo>
                <a:cubicBezTo>
                  <a:pt x="200" y="259"/>
                  <a:pt x="199" y="259"/>
                  <a:pt x="201" y="258"/>
                </a:cubicBezTo>
                <a:cubicBezTo>
                  <a:pt x="204" y="256"/>
                  <a:pt x="208" y="255"/>
                  <a:pt x="211" y="254"/>
                </a:cubicBezTo>
                <a:cubicBezTo>
                  <a:pt x="217" y="251"/>
                  <a:pt x="223" y="249"/>
                  <a:pt x="229" y="247"/>
                </a:cubicBezTo>
                <a:cubicBezTo>
                  <a:pt x="235" y="245"/>
                  <a:pt x="240" y="242"/>
                  <a:pt x="246" y="240"/>
                </a:cubicBezTo>
                <a:cubicBezTo>
                  <a:pt x="252" y="237"/>
                  <a:pt x="258" y="235"/>
                  <a:pt x="263" y="232"/>
                </a:cubicBezTo>
                <a:cubicBezTo>
                  <a:pt x="263" y="233"/>
                  <a:pt x="264" y="233"/>
                  <a:pt x="264" y="234"/>
                </a:cubicBezTo>
                <a:cubicBezTo>
                  <a:pt x="262" y="235"/>
                  <a:pt x="260" y="236"/>
                  <a:pt x="258" y="236"/>
                </a:cubicBezTo>
                <a:close/>
                <a:moveTo>
                  <a:pt x="258" y="167"/>
                </a:moveTo>
                <a:cubicBezTo>
                  <a:pt x="245" y="161"/>
                  <a:pt x="232" y="159"/>
                  <a:pt x="219" y="156"/>
                </a:cubicBezTo>
                <a:cubicBezTo>
                  <a:pt x="204" y="152"/>
                  <a:pt x="189" y="153"/>
                  <a:pt x="174" y="155"/>
                </a:cubicBezTo>
                <a:cubicBezTo>
                  <a:pt x="161" y="157"/>
                  <a:pt x="149" y="160"/>
                  <a:pt x="137" y="164"/>
                </a:cubicBezTo>
                <a:cubicBezTo>
                  <a:pt x="137" y="163"/>
                  <a:pt x="137" y="162"/>
                  <a:pt x="135" y="162"/>
                </a:cubicBezTo>
                <a:cubicBezTo>
                  <a:pt x="133" y="161"/>
                  <a:pt x="132" y="162"/>
                  <a:pt x="131" y="163"/>
                </a:cubicBezTo>
                <a:cubicBezTo>
                  <a:pt x="130" y="164"/>
                  <a:pt x="130" y="166"/>
                  <a:pt x="130" y="167"/>
                </a:cubicBezTo>
                <a:cubicBezTo>
                  <a:pt x="116" y="172"/>
                  <a:pt x="104" y="179"/>
                  <a:pt x="93" y="187"/>
                </a:cubicBezTo>
                <a:cubicBezTo>
                  <a:pt x="95" y="170"/>
                  <a:pt x="102" y="151"/>
                  <a:pt x="109" y="135"/>
                </a:cubicBezTo>
                <a:cubicBezTo>
                  <a:pt x="112" y="128"/>
                  <a:pt x="116" y="121"/>
                  <a:pt x="122" y="115"/>
                </a:cubicBezTo>
                <a:cubicBezTo>
                  <a:pt x="129" y="108"/>
                  <a:pt x="137" y="104"/>
                  <a:pt x="145" y="100"/>
                </a:cubicBezTo>
                <a:cubicBezTo>
                  <a:pt x="151" y="97"/>
                  <a:pt x="158" y="95"/>
                  <a:pt x="164" y="93"/>
                </a:cubicBezTo>
                <a:cubicBezTo>
                  <a:pt x="163" y="102"/>
                  <a:pt x="159" y="119"/>
                  <a:pt x="168" y="117"/>
                </a:cubicBezTo>
                <a:cubicBezTo>
                  <a:pt x="172" y="116"/>
                  <a:pt x="173" y="112"/>
                  <a:pt x="173" y="108"/>
                </a:cubicBezTo>
                <a:cubicBezTo>
                  <a:pt x="176" y="114"/>
                  <a:pt x="179" y="118"/>
                  <a:pt x="185" y="116"/>
                </a:cubicBezTo>
                <a:cubicBezTo>
                  <a:pt x="191" y="113"/>
                  <a:pt x="189" y="106"/>
                  <a:pt x="186" y="102"/>
                </a:cubicBezTo>
                <a:cubicBezTo>
                  <a:pt x="183" y="98"/>
                  <a:pt x="178" y="94"/>
                  <a:pt x="173" y="92"/>
                </a:cubicBezTo>
                <a:cubicBezTo>
                  <a:pt x="174" y="91"/>
                  <a:pt x="174" y="91"/>
                  <a:pt x="175" y="91"/>
                </a:cubicBezTo>
                <a:cubicBezTo>
                  <a:pt x="184" y="90"/>
                  <a:pt x="193" y="92"/>
                  <a:pt x="202" y="95"/>
                </a:cubicBezTo>
                <a:cubicBezTo>
                  <a:pt x="211" y="98"/>
                  <a:pt x="220" y="101"/>
                  <a:pt x="227" y="105"/>
                </a:cubicBezTo>
                <a:cubicBezTo>
                  <a:pt x="232" y="109"/>
                  <a:pt x="237" y="113"/>
                  <a:pt x="242" y="117"/>
                </a:cubicBezTo>
                <a:cubicBezTo>
                  <a:pt x="243" y="119"/>
                  <a:pt x="244" y="120"/>
                  <a:pt x="246" y="122"/>
                </a:cubicBezTo>
                <a:cubicBezTo>
                  <a:pt x="246" y="123"/>
                  <a:pt x="246" y="123"/>
                  <a:pt x="246" y="123"/>
                </a:cubicBezTo>
                <a:cubicBezTo>
                  <a:pt x="253" y="137"/>
                  <a:pt x="256" y="152"/>
                  <a:pt x="258" y="167"/>
                </a:cubicBezTo>
                <a:close/>
                <a:moveTo>
                  <a:pt x="97" y="158"/>
                </a:moveTo>
                <a:cubicBezTo>
                  <a:pt x="99" y="150"/>
                  <a:pt x="102" y="141"/>
                  <a:pt x="106" y="133"/>
                </a:cubicBezTo>
                <a:cubicBezTo>
                  <a:pt x="103" y="141"/>
                  <a:pt x="100" y="150"/>
                  <a:pt x="97" y="158"/>
                </a:cubicBezTo>
                <a:close/>
                <a:moveTo>
                  <a:pt x="240" y="111"/>
                </a:moveTo>
                <a:cubicBezTo>
                  <a:pt x="237" y="108"/>
                  <a:pt x="233" y="105"/>
                  <a:pt x="229" y="103"/>
                </a:cubicBezTo>
                <a:cubicBezTo>
                  <a:pt x="216" y="93"/>
                  <a:pt x="202" y="85"/>
                  <a:pt x="185" y="84"/>
                </a:cubicBezTo>
                <a:cubicBezTo>
                  <a:pt x="181" y="84"/>
                  <a:pt x="178" y="84"/>
                  <a:pt x="174" y="85"/>
                </a:cubicBezTo>
                <a:cubicBezTo>
                  <a:pt x="174" y="83"/>
                  <a:pt x="173" y="82"/>
                  <a:pt x="171" y="82"/>
                </a:cubicBezTo>
                <a:cubicBezTo>
                  <a:pt x="168" y="82"/>
                  <a:pt x="165" y="83"/>
                  <a:pt x="164" y="86"/>
                </a:cubicBezTo>
                <a:cubicBezTo>
                  <a:pt x="164" y="86"/>
                  <a:pt x="164" y="86"/>
                  <a:pt x="164" y="87"/>
                </a:cubicBezTo>
                <a:cubicBezTo>
                  <a:pt x="147" y="91"/>
                  <a:pt x="130" y="101"/>
                  <a:pt x="117" y="113"/>
                </a:cubicBezTo>
                <a:cubicBezTo>
                  <a:pt x="99" y="131"/>
                  <a:pt x="93" y="157"/>
                  <a:pt x="90" y="182"/>
                </a:cubicBezTo>
                <a:cubicBezTo>
                  <a:pt x="88" y="213"/>
                  <a:pt x="88" y="245"/>
                  <a:pt x="90" y="276"/>
                </a:cubicBezTo>
                <a:cubicBezTo>
                  <a:pt x="91" y="285"/>
                  <a:pt x="92" y="293"/>
                  <a:pt x="93" y="301"/>
                </a:cubicBezTo>
                <a:cubicBezTo>
                  <a:pt x="86" y="296"/>
                  <a:pt x="80" y="289"/>
                  <a:pt x="76" y="281"/>
                </a:cubicBezTo>
                <a:cubicBezTo>
                  <a:pt x="71" y="270"/>
                  <a:pt x="73" y="258"/>
                  <a:pt x="75" y="246"/>
                </a:cubicBezTo>
                <a:cubicBezTo>
                  <a:pt x="77" y="231"/>
                  <a:pt x="76" y="216"/>
                  <a:pt x="77" y="201"/>
                </a:cubicBezTo>
                <a:cubicBezTo>
                  <a:pt x="78" y="194"/>
                  <a:pt x="79" y="186"/>
                  <a:pt x="79" y="179"/>
                </a:cubicBezTo>
                <a:cubicBezTo>
                  <a:pt x="80" y="172"/>
                  <a:pt x="79" y="165"/>
                  <a:pt x="78" y="158"/>
                </a:cubicBezTo>
                <a:cubicBezTo>
                  <a:pt x="76" y="144"/>
                  <a:pt x="72" y="130"/>
                  <a:pt x="75" y="114"/>
                </a:cubicBezTo>
                <a:cubicBezTo>
                  <a:pt x="77" y="100"/>
                  <a:pt x="86" y="88"/>
                  <a:pt x="96" y="79"/>
                </a:cubicBezTo>
                <a:cubicBezTo>
                  <a:pt x="107" y="70"/>
                  <a:pt x="120" y="65"/>
                  <a:pt x="134" y="62"/>
                </a:cubicBezTo>
                <a:cubicBezTo>
                  <a:pt x="142" y="61"/>
                  <a:pt x="151" y="61"/>
                  <a:pt x="159" y="60"/>
                </a:cubicBezTo>
                <a:cubicBezTo>
                  <a:pt x="166" y="59"/>
                  <a:pt x="173" y="57"/>
                  <a:pt x="181" y="56"/>
                </a:cubicBezTo>
                <a:cubicBezTo>
                  <a:pt x="181" y="56"/>
                  <a:pt x="181" y="56"/>
                  <a:pt x="181" y="56"/>
                </a:cubicBezTo>
                <a:cubicBezTo>
                  <a:pt x="183" y="57"/>
                  <a:pt x="186" y="59"/>
                  <a:pt x="189" y="60"/>
                </a:cubicBezTo>
                <a:cubicBezTo>
                  <a:pt x="209" y="72"/>
                  <a:pt x="228" y="90"/>
                  <a:pt x="240" y="111"/>
                </a:cubicBezTo>
                <a:close/>
                <a:moveTo>
                  <a:pt x="41" y="229"/>
                </a:moveTo>
                <a:cubicBezTo>
                  <a:pt x="39" y="243"/>
                  <a:pt x="39" y="257"/>
                  <a:pt x="38" y="272"/>
                </a:cubicBezTo>
                <a:cubicBezTo>
                  <a:pt x="38" y="272"/>
                  <a:pt x="38" y="272"/>
                  <a:pt x="38" y="272"/>
                </a:cubicBezTo>
                <a:cubicBezTo>
                  <a:pt x="39" y="275"/>
                  <a:pt x="39" y="278"/>
                  <a:pt x="40" y="280"/>
                </a:cubicBezTo>
                <a:cubicBezTo>
                  <a:pt x="33" y="277"/>
                  <a:pt x="24" y="275"/>
                  <a:pt x="29" y="266"/>
                </a:cubicBezTo>
                <a:cubicBezTo>
                  <a:pt x="29" y="266"/>
                  <a:pt x="29" y="266"/>
                  <a:pt x="29" y="266"/>
                </a:cubicBezTo>
                <a:cubicBezTo>
                  <a:pt x="33" y="262"/>
                  <a:pt x="36" y="256"/>
                  <a:pt x="36" y="250"/>
                </a:cubicBezTo>
                <a:cubicBezTo>
                  <a:pt x="36" y="243"/>
                  <a:pt x="34" y="237"/>
                  <a:pt x="34" y="231"/>
                </a:cubicBezTo>
                <a:cubicBezTo>
                  <a:pt x="34" y="222"/>
                  <a:pt x="36" y="213"/>
                  <a:pt x="37" y="204"/>
                </a:cubicBezTo>
                <a:cubicBezTo>
                  <a:pt x="40" y="189"/>
                  <a:pt x="39" y="174"/>
                  <a:pt x="42" y="160"/>
                </a:cubicBezTo>
                <a:cubicBezTo>
                  <a:pt x="43" y="169"/>
                  <a:pt x="44" y="178"/>
                  <a:pt x="44" y="187"/>
                </a:cubicBezTo>
                <a:cubicBezTo>
                  <a:pt x="44" y="188"/>
                  <a:pt x="44" y="189"/>
                  <a:pt x="44" y="190"/>
                </a:cubicBezTo>
                <a:cubicBezTo>
                  <a:pt x="44" y="190"/>
                  <a:pt x="44" y="190"/>
                  <a:pt x="44" y="190"/>
                </a:cubicBezTo>
                <a:cubicBezTo>
                  <a:pt x="44" y="203"/>
                  <a:pt x="42" y="216"/>
                  <a:pt x="41" y="229"/>
                </a:cubicBezTo>
                <a:close/>
                <a:moveTo>
                  <a:pt x="15" y="266"/>
                </a:moveTo>
                <a:cubicBezTo>
                  <a:pt x="19" y="265"/>
                  <a:pt x="23" y="262"/>
                  <a:pt x="26" y="259"/>
                </a:cubicBezTo>
                <a:cubicBezTo>
                  <a:pt x="27" y="258"/>
                  <a:pt x="33" y="252"/>
                  <a:pt x="30" y="256"/>
                </a:cubicBezTo>
                <a:cubicBezTo>
                  <a:pt x="28" y="260"/>
                  <a:pt x="25" y="262"/>
                  <a:pt x="22" y="265"/>
                </a:cubicBezTo>
                <a:cubicBezTo>
                  <a:pt x="22" y="265"/>
                  <a:pt x="22" y="265"/>
                  <a:pt x="22" y="265"/>
                </a:cubicBezTo>
                <a:cubicBezTo>
                  <a:pt x="26" y="265"/>
                  <a:pt x="28" y="262"/>
                  <a:pt x="30" y="260"/>
                </a:cubicBezTo>
                <a:cubicBezTo>
                  <a:pt x="30" y="260"/>
                  <a:pt x="30" y="260"/>
                  <a:pt x="30" y="260"/>
                </a:cubicBezTo>
                <a:cubicBezTo>
                  <a:pt x="28" y="263"/>
                  <a:pt x="25" y="266"/>
                  <a:pt x="20" y="266"/>
                </a:cubicBezTo>
                <a:cubicBezTo>
                  <a:pt x="18" y="267"/>
                  <a:pt x="16" y="267"/>
                  <a:pt x="15" y="266"/>
                </a:cubicBezTo>
                <a:close/>
                <a:moveTo>
                  <a:pt x="8" y="186"/>
                </a:moveTo>
                <a:cubicBezTo>
                  <a:pt x="8" y="186"/>
                  <a:pt x="8" y="186"/>
                  <a:pt x="9" y="186"/>
                </a:cubicBezTo>
                <a:cubicBezTo>
                  <a:pt x="13" y="183"/>
                  <a:pt x="19" y="182"/>
                  <a:pt x="24" y="180"/>
                </a:cubicBezTo>
                <a:cubicBezTo>
                  <a:pt x="26" y="179"/>
                  <a:pt x="29" y="178"/>
                  <a:pt x="31" y="177"/>
                </a:cubicBezTo>
                <a:cubicBezTo>
                  <a:pt x="32" y="176"/>
                  <a:pt x="34" y="175"/>
                  <a:pt x="36" y="175"/>
                </a:cubicBezTo>
                <a:cubicBezTo>
                  <a:pt x="34" y="175"/>
                  <a:pt x="33" y="176"/>
                  <a:pt x="32" y="177"/>
                </a:cubicBezTo>
                <a:cubicBezTo>
                  <a:pt x="25" y="182"/>
                  <a:pt x="15" y="184"/>
                  <a:pt x="8" y="190"/>
                </a:cubicBezTo>
                <a:cubicBezTo>
                  <a:pt x="8" y="189"/>
                  <a:pt x="8" y="188"/>
                  <a:pt x="8" y="186"/>
                </a:cubicBezTo>
                <a:close/>
                <a:moveTo>
                  <a:pt x="45" y="69"/>
                </a:moveTo>
                <a:cubicBezTo>
                  <a:pt x="51" y="66"/>
                  <a:pt x="56" y="63"/>
                  <a:pt x="62" y="60"/>
                </a:cubicBezTo>
                <a:cubicBezTo>
                  <a:pt x="65" y="58"/>
                  <a:pt x="68" y="57"/>
                  <a:pt x="71" y="55"/>
                </a:cubicBezTo>
                <a:cubicBezTo>
                  <a:pt x="71" y="55"/>
                  <a:pt x="72" y="55"/>
                  <a:pt x="72" y="55"/>
                </a:cubicBezTo>
                <a:cubicBezTo>
                  <a:pt x="61" y="61"/>
                  <a:pt x="51" y="67"/>
                  <a:pt x="42" y="74"/>
                </a:cubicBezTo>
                <a:cubicBezTo>
                  <a:pt x="43" y="72"/>
                  <a:pt x="44" y="71"/>
                  <a:pt x="45" y="69"/>
                </a:cubicBezTo>
                <a:close/>
                <a:moveTo>
                  <a:pt x="83" y="51"/>
                </a:moveTo>
                <a:cubicBezTo>
                  <a:pt x="82" y="52"/>
                  <a:pt x="81" y="52"/>
                  <a:pt x="80" y="53"/>
                </a:cubicBezTo>
                <a:cubicBezTo>
                  <a:pt x="76" y="55"/>
                  <a:pt x="72" y="57"/>
                  <a:pt x="67" y="60"/>
                </a:cubicBezTo>
                <a:cubicBezTo>
                  <a:pt x="60" y="64"/>
                  <a:pt x="52" y="68"/>
                  <a:pt x="44" y="73"/>
                </a:cubicBezTo>
                <a:cubicBezTo>
                  <a:pt x="45" y="73"/>
                  <a:pt x="45" y="72"/>
                  <a:pt x="45" y="72"/>
                </a:cubicBezTo>
                <a:cubicBezTo>
                  <a:pt x="49" y="69"/>
                  <a:pt x="53" y="67"/>
                  <a:pt x="57" y="64"/>
                </a:cubicBezTo>
                <a:cubicBezTo>
                  <a:pt x="64" y="60"/>
                  <a:pt x="72" y="57"/>
                  <a:pt x="78" y="52"/>
                </a:cubicBezTo>
                <a:cubicBezTo>
                  <a:pt x="80" y="52"/>
                  <a:pt x="82" y="51"/>
                  <a:pt x="83" y="51"/>
                </a:cubicBezTo>
                <a:close/>
                <a:moveTo>
                  <a:pt x="40" y="77"/>
                </a:moveTo>
                <a:cubicBezTo>
                  <a:pt x="40" y="76"/>
                  <a:pt x="40" y="76"/>
                  <a:pt x="41" y="76"/>
                </a:cubicBezTo>
                <a:cubicBezTo>
                  <a:pt x="48" y="71"/>
                  <a:pt x="55" y="67"/>
                  <a:pt x="63" y="63"/>
                </a:cubicBezTo>
                <a:cubicBezTo>
                  <a:pt x="67" y="61"/>
                  <a:pt x="71" y="58"/>
                  <a:pt x="76" y="56"/>
                </a:cubicBezTo>
                <a:cubicBezTo>
                  <a:pt x="78" y="55"/>
                  <a:pt x="80" y="54"/>
                  <a:pt x="82" y="52"/>
                </a:cubicBezTo>
                <a:cubicBezTo>
                  <a:pt x="83" y="52"/>
                  <a:pt x="84" y="51"/>
                  <a:pt x="85" y="51"/>
                </a:cubicBezTo>
                <a:cubicBezTo>
                  <a:pt x="85" y="51"/>
                  <a:pt x="85" y="51"/>
                  <a:pt x="85" y="51"/>
                </a:cubicBezTo>
                <a:cubicBezTo>
                  <a:pt x="85" y="51"/>
                  <a:pt x="85" y="51"/>
                  <a:pt x="86" y="51"/>
                </a:cubicBezTo>
                <a:cubicBezTo>
                  <a:pt x="85" y="51"/>
                  <a:pt x="84" y="51"/>
                  <a:pt x="84" y="52"/>
                </a:cubicBezTo>
                <a:cubicBezTo>
                  <a:pt x="76" y="57"/>
                  <a:pt x="68" y="61"/>
                  <a:pt x="59" y="66"/>
                </a:cubicBezTo>
                <a:cubicBezTo>
                  <a:pt x="52" y="70"/>
                  <a:pt x="45" y="75"/>
                  <a:pt x="38" y="80"/>
                </a:cubicBezTo>
                <a:cubicBezTo>
                  <a:pt x="39" y="79"/>
                  <a:pt x="39" y="78"/>
                  <a:pt x="40" y="77"/>
                </a:cubicBezTo>
                <a:close/>
                <a:moveTo>
                  <a:pt x="37" y="82"/>
                </a:moveTo>
                <a:cubicBezTo>
                  <a:pt x="41" y="80"/>
                  <a:pt x="44" y="78"/>
                  <a:pt x="48" y="76"/>
                </a:cubicBezTo>
                <a:cubicBezTo>
                  <a:pt x="53" y="73"/>
                  <a:pt x="59" y="71"/>
                  <a:pt x="63" y="68"/>
                </a:cubicBezTo>
                <a:cubicBezTo>
                  <a:pt x="66" y="67"/>
                  <a:pt x="68" y="65"/>
                  <a:pt x="70" y="64"/>
                </a:cubicBezTo>
                <a:cubicBezTo>
                  <a:pt x="68" y="66"/>
                  <a:pt x="66" y="68"/>
                  <a:pt x="64" y="70"/>
                </a:cubicBezTo>
                <a:cubicBezTo>
                  <a:pt x="55" y="75"/>
                  <a:pt x="46" y="80"/>
                  <a:pt x="36" y="84"/>
                </a:cubicBezTo>
                <a:cubicBezTo>
                  <a:pt x="36" y="83"/>
                  <a:pt x="36" y="83"/>
                  <a:pt x="37" y="82"/>
                </a:cubicBezTo>
                <a:close/>
                <a:moveTo>
                  <a:pt x="105" y="11"/>
                </a:moveTo>
                <a:cubicBezTo>
                  <a:pt x="106" y="11"/>
                  <a:pt x="107" y="11"/>
                  <a:pt x="108" y="10"/>
                </a:cubicBezTo>
                <a:cubicBezTo>
                  <a:pt x="109" y="10"/>
                  <a:pt x="110" y="9"/>
                  <a:pt x="111" y="9"/>
                </a:cubicBezTo>
                <a:cubicBezTo>
                  <a:pt x="111" y="9"/>
                  <a:pt x="115" y="6"/>
                  <a:pt x="113" y="8"/>
                </a:cubicBezTo>
                <a:cubicBezTo>
                  <a:pt x="110" y="10"/>
                  <a:pt x="107" y="11"/>
                  <a:pt x="104" y="12"/>
                </a:cubicBezTo>
                <a:cubicBezTo>
                  <a:pt x="105" y="12"/>
                  <a:pt x="105" y="11"/>
                  <a:pt x="105" y="11"/>
                </a:cubicBezTo>
                <a:close/>
                <a:moveTo>
                  <a:pt x="117" y="9"/>
                </a:moveTo>
                <a:cubicBezTo>
                  <a:pt x="117" y="9"/>
                  <a:pt x="117" y="9"/>
                  <a:pt x="117" y="9"/>
                </a:cubicBezTo>
                <a:cubicBezTo>
                  <a:pt x="114" y="10"/>
                  <a:pt x="112" y="11"/>
                  <a:pt x="109" y="12"/>
                </a:cubicBezTo>
                <a:cubicBezTo>
                  <a:pt x="108" y="12"/>
                  <a:pt x="107" y="13"/>
                  <a:pt x="105" y="13"/>
                </a:cubicBezTo>
                <a:cubicBezTo>
                  <a:pt x="105" y="13"/>
                  <a:pt x="104" y="14"/>
                  <a:pt x="103" y="14"/>
                </a:cubicBezTo>
                <a:cubicBezTo>
                  <a:pt x="103" y="14"/>
                  <a:pt x="103" y="14"/>
                  <a:pt x="104" y="13"/>
                </a:cubicBezTo>
                <a:cubicBezTo>
                  <a:pt x="107" y="12"/>
                  <a:pt x="112" y="10"/>
                  <a:pt x="115" y="8"/>
                </a:cubicBezTo>
                <a:cubicBezTo>
                  <a:pt x="115" y="8"/>
                  <a:pt x="116" y="8"/>
                  <a:pt x="117" y="9"/>
                </a:cubicBezTo>
                <a:close/>
                <a:moveTo>
                  <a:pt x="103" y="14"/>
                </a:moveTo>
                <a:cubicBezTo>
                  <a:pt x="105" y="14"/>
                  <a:pt x="106" y="13"/>
                  <a:pt x="108" y="13"/>
                </a:cubicBezTo>
                <a:cubicBezTo>
                  <a:pt x="110" y="12"/>
                  <a:pt x="111" y="12"/>
                  <a:pt x="112" y="11"/>
                </a:cubicBezTo>
                <a:cubicBezTo>
                  <a:pt x="114" y="10"/>
                  <a:pt x="117" y="9"/>
                  <a:pt x="113" y="11"/>
                </a:cubicBezTo>
                <a:cubicBezTo>
                  <a:pt x="110" y="13"/>
                  <a:pt x="106" y="14"/>
                  <a:pt x="102" y="16"/>
                </a:cubicBezTo>
                <a:cubicBezTo>
                  <a:pt x="102" y="16"/>
                  <a:pt x="103" y="15"/>
                  <a:pt x="103" y="14"/>
                </a:cubicBezTo>
                <a:close/>
                <a:moveTo>
                  <a:pt x="101" y="19"/>
                </a:moveTo>
                <a:cubicBezTo>
                  <a:pt x="103" y="18"/>
                  <a:pt x="105" y="17"/>
                  <a:pt x="107" y="16"/>
                </a:cubicBezTo>
                <a:cubicBezTo>
                  <a:pt x="106" y="17"/>
                  <a:pt x="106" y="18"/>
                  <a:pt x="105" y="19"/>
                </a:cubicBezTo>
                <a:cubicBezTo>
                  <a:pt x="103" y="20"/>
                  <a:pt x="101" y="20"/>
                  <a:pt x="100" y="21"/>
                </a:cubicBezTo>
                <a:cubicBezTo>
                  <a:pt x="100" y="20"/>
                  <a:pt x="100" y="19"/>
                  <a:pt x="101" y="19"/>
                </a:cubicBezTo>
                <a:close/>
                <a:moveTo>
                  <a:pt x="119" y="12"/>
                </a:moveTo>
                <a:cubicBezTo>
                  <a:pt x="119" y="13"/>
                  <a:pt x="120" y="13"/>
                  <a:pt x="120" y="14"/>
                </a:cubicBezTo>
                <a:cubicBezTo>
                  <a:pt x="118" y="14"/>
                  <a:pt x="117" y="14"/>
                  <a:pt x="115" y="15"/>
                </a:cubicBezTo>
                <a:cubicBezTo>
                  <a:pt x="115" y="15"/>
                  <a:pt x="115" y="15"/>
                  <a:pt x="115" y="15"/>
                </a:cubicBezTo>
                <a:cubicBezTo>
                  <a:pt x="114" y="15"/>
                  <a:pt x="114" y="15"/>
                  <a:pt x="114" y="15"/>
                </a:cubicBezTo>
                <a:cubicBezTo>
                  <a:pt x="114" y="15"/>
                  <a:pt x="114" y="15"/>
                  <a:pt x="115" y="14"/>
                </a:cubicBezTo>
                <a:cubicBezTo>
                  <a:pt x="116" y="14"/>
                  <a:pt x="118" y="13"/>
                  <a:pt x="119" y="12"/>
                </a:cubicBezTo>
                <a:cubicBezTo>
                  <a:pt x="119" y="12"/>
                  <a:pt x="119" y="12"/>
                  <a:pt x="119" y="12"/>
                </a:cubicBezTo>
                <a:close/>
                <a:moveTo>
                  <a:pt x="123" y="19"/>
                </a:moveTo>
                <a:cubicBezTo>
                  <a:pt x="122" y="19"/>
                  <a:pt x="122" y="18"/>
                  <a:pt x="122" y="18"/>
                </a:cubicBezTo>
                <a:cubicBezTo>
                  <a:pt x="122" y="18"/>
                  <a:pt x="122" y="18"/>
                  <a:pt x="122" y="18"/>
                </a:cubicBezTo>
                <a:cubicBezTo>
                  <a:pt x="120" y="17"/>
                  <a:pt x="119" y="16"/>
                  <a:pt x="121" y="15"/>
                </a:cubicBezTo>
                <a:cubicBezTo>
                  <a:pt x="121" y="16"/>
                  <a:pt x="122" y="17"/>
                  <a:pt x="123" y="19"/>
                </a:cubicBezTo>
                <a:close/>
                <a:moveTo>
                  <a:pt x="142" y="40"/>
                </a:moveTo>
                <a:cubicBezTo>
                  <a:pt x="141" y="40"/>
                  <a:pt x="140" y="40"/>
                  <a:pt x="139" y="40"/>
                </a:cubicBezTo>
                <a:cubicBezTo>
                  <a:pt x="139" y="40"/>
                  <a:pt x="139" y="39"/>
                  <a:pt x="139" y="39"/>
                </a:cubicBezTo>
                <a:cubicBezTo>
                  <a:pt x="142" y="38"/>
                  <a:pt x="145" y="37"/>
                  <a:pt x="148" y="37"/>
                </a:cubicBezTo>
                <a:cubicBezTo>
                  <a:pt x="148" y="37"/>
                  <a:pt x="145" y="39"/>
                  <a:pt x="144" y="39"/>
                </a:cubicBezTo>
                <a:cubicBezTo>
                  <a:pt x="144" y="39"/>
                  <a:pt x="143" y="40"/>
                  <a:pt x="142" y="40"/>
                </a:cubicBezTo>
                <a:close/>
                <a:moveTo>
                  <a:pt x="105" y="44"/>
                </a:moveTo>
                <a:cubicBezTo>
                  <a:pt x="105" y="37"/>
                  <a:pt x="103" y="23"/>
                  <a:pt x="110" y="18"/>
                </a:cubicBezTo>
                <a:cubicBezTo>
                  <a:pt x="114" y="15"/>
                  <a:pt x="121" y="22"/>
                  <a:pt x="125" y="24"/>
                </a:cubicBezTo>
                <a:cubicBezTo>
                  <a:pt x="131" y="28"/>
                  <a:pt x="137" y="32"/>
                  <a:pt x="136" y="40"/>
                </a:cubicBezTo>
                <a:cubicBezTo>
                  <a:pt x="126" y="39"/>
                  <a:pt x="115" y="41"/>
                  <a:pt x="105" y="44"/>
                </a:cubicBezTo>
                <a:close/>
                <a:moveTo>
                  <a:pt x="92" y="42"/>
                </a:moveTo>
                <a:cubicBezTo>
                  <a:pt x="94" y="41"/>
                  <a:pt x="96" y="40"/>
                  <a:pt x="98" y="39"/>
                </a:cubicBezTo>
                <a:cubicBezTo>
                  <a:pt x="98" y="40"/>
                  <a:pt x="98" y="41"/>
                  <a:pt x="98" y="41"/>
                </a:cubicBezTo>
                <a:cubicBezTo>
                  <a:pt x="97" y="42"/>
                  <a:pt x="96" y="42"/>
                  <a:pt x="96" y="43"/>
                </a:cubicBezTo>
                <a:cubicBezTo>
                  <a:pt x="95" y="43"/>
                  <a:pt x="94" y="44"/>
                  <a:pt x="93" y="44"/>
                </a:cubicBezTo>
                <a:cubicBezTo>
                  <a:pt x="92" y="43"/>
                  <a:pt x="92" y="43"/>
                  <a:pt x="92" y="42"/>
                </a:cubicBezTo>
                <a:close/>
                <a:moveTo>
                  <a:pt x="92" y="41"/>
                </a:moveTo>
                <a:cubicBezTo>
                  <a:pt x="92" y="40"/>
                  <a:pt x="92" y="39"/>
                  <a:pt x="92" y="39"/>
                </a:cubicBezTo>
                <a:cubicBezTo>
                  <a:pt x="92" y="39"/>
                  <a:pt x="92" y="39"/>
                  <a:pt x="92" y="39"/>
                </a:cubicBezTo>
                <a:cubicBezTo>
                  <a:pt x="93" y="38"/>
                  <a:pt x="94" y="38"/>
                  <a:pt x="95" y="38"/>
                </a:cubicBezTo>
                <a:cubicBezTo>
                  <a:pt x="95" y="37"/>
                  <a:pt x="101" y="36"/>
                  <a:pt x="98" y="37"/>
                </a:cubicBezTo>
                <a:cubicBezTo>
                  <a:pt x="96" y="39"/>
                  <a:pt x="94" y="40"/>
                  <a:pt x="92" y="41"/>
                </a:cubicBezTo>
                <a:close/>
                <a:moveTo>
                  <a:pt x="94" y="37"/>
                </a:moveTo>
                <a:cubicBezTo>
                  <a:pt x="95" y="37"/>
                  <a:pt x="96" y="36"/>
                  <a:pt x="96" y="36"/>
                </a:cubicBezTo>
                <a:cubicBezTo>
                  <a:pt x="94" y="37"/>
                  <a:pt x="92" y="39"/>
                  <a:pt x="94" y="37"/>
                </a:cubicBezTo>
                <a:close/>
                <a:moveTo>
                  <a:pt x="92" y="38"/>
                </a:moveTo>
                <a:cubicBezTo>
                  <a:pt x="92" y="37"/>
                  <a:pt x="92" y="36"/>
                  <a:pt x="92" y="36"/>
                </a:cubicBezTo>
                <a:cubicBezTo>
                  <a:pt x="93" y="35"/>
                  <a:pt x="94" y="35"/>
                  <a:pt x="94" y="35"/>
                </a:cubicBezTo>
                <a:cubicBezTo>
                  <a:pt x="95" y="34"/>
                  <a:pt x="103" y="31"/>
                  <a:pt x="99" y="34"/>
                </a:cubicBezTo>
                <a:cubicBezTo>
                  <a:pt x="97" y="36"/>
                  <a:pt x="94" y="36"/>
                  <a:pt x="92" y="38"/>
                </a:cubicBezTo>
                <a:close/>
                <a:moveTo>
                  <a:pt x="93" y="49"/>
                </a:moveTo>
                <a:cubicBezTo>
                  <a:pt x="93" y="47"/>
                  <a:pt x="93" y="46"/>
                  <a:pt x="93" y="45"/>
                </a:cubicBezTo>
                <a:cubicBezTo>
                  <a:pt x="94" y="45"/>
                  <a:pt x="95" y="44"/>
                  <a:pt x="97" y="44"/>
                </a:cubicBezTo>
                <a:cubicBezTo>
                  <a:pt x="98" y="44"/>
                  <a:pt x="99" y="44"/>
                  <a:pt x="100" y="44"/>
                </a:cubicBezTo>
                <a:cubicBezTo>
                  <a:pt x="99" y="45"/>
                  <a:pt x="98" y="45"/>
                  <a:pt x="97" y="46"/>
                </a:cubicBezTo>
                <a:cubicBezTo>
                  <a:pt x="96" y="46"/>
                  <a:pt x="95" y="47"/>
                  <a:pt x="94" y="48"/>
                </a:cubicBezTo>
                <a:cubicBezTo>
                  <a:pt x="94" y="48"/>
                  <a:pt x="94" y="48"/>
                  <a:pt x="94" y="48"/>
                </a:cubicBezTo>
                <a:cubicBezTo>
                  <a:pt x="94" y="48"/>
                  <a:pt x="94" y="48"/>
                  <a:pt x="93" y="49"/>
                </a:cubicBezTo>
                <a:close/>
                <a:moveTo>
                  <a:pt x="99" y="46"/>
                </a:moveTo>
                <a:cubicBezTo>
                  <a:pt x="99" y="46"/>
                  <a:pt x="99" y="46"/>
                  <a:pt x="99" y="46"/>
                </a:cubicBezTo>
                <a:cubicBezTo>
                  <a:pt x="99" y="46"/>
                  <a:pt x="99" y="46"/>
                  <a:pt x="99" y="46"/>
                </a:cubicBezTo>
                <a:cubicBezTo>
                  <a:pt x="100" y="45"/>
                  <a:pt x="101" y="44"/>
                  <a:pt x="102" y="43"/>
                </a:cubicBezTo>
                <a:cubicBezTo>
                  <a:pt x="102" y="43"/>
                  <a:pt x="102" y="42"/>
                  <a:pt x="101" y="42"/>
                </a:cubicBezTo>
                <a:cubicBezTo>
                  <a:pt x="100" y="42"/>
                  <a:pt x="99" y="42"/>
                  <a:pt x="98" y="43"/>
                </a:cubicBezTo>
                <a:cubicBezTo>
                  <a:pt x="97" y="43"/>
                  <a:pt x="91" y="46"/>
                  <a:pt x="94" y="44"/>
                </a:cubicBezTo>
                <a:cubicBezTo>
                  <a:pt x="97" y="43"/>
                  <a:pt x="100" y="42"/>
                  <a:pt x="101" y="39"/>
                </a:cubicBezTo>
                <a:cubicBezTo>
                  <a:pt x="101" y="39"/>
                  <a:pt x="100" y="38"/>
                  <a:pt x="100" y="38"/>
                </a:cubicBezTo>
                <a:cubicBezTo>
                  <a:pt x="98" y="38"/>
                  <a:pt x="96" y="39"/>
                  <a:pt x="95" y="40"/>
                </a:cubicBezTo>
                <a:cubicBezTo>
                  <a:pt x="97" y="38"/>
                  <a:pt x="100" y="38"/>
                  <a:pt x="102" y="35"/>
                </a:cubicBezTo>
                <a:cubicBezTo>
                  <a:pt x="102" y="35"/>
                  <a:pt x="101" y="34"/>
                  <a:pt x="101" y="34"/>
                </a:cubicBezTo>
                <a:cubicBezTo>
                  <a:pt x="100" y="35"/>
                  <a:pt x="99" y="35"/>
                  <a:pt x="98" y="35"/>
                </a:cubicBezTo>
                <a:cubicBezTo>
                  <a:pt x="98" y="35"/>
                  <a:pt x="98" y="35"/>
                  <a:pt x="98" y="35"/>
                </a:cubicBezTo>
                <a:cubicBezTo>
                  <a:pt x="99" y="34"/>
                  <a:pt x="101" y="33"/>
                  <a:pt x="102" y="32"/>
                </a:cubicBezTo>
                <a:cubicBezTo>
                  <a:pt x="102" y="32"/>
                  <a:pt x="101" y="31"/>
                  <a:pt x="101" y="32"/>
                </a:cubicBezTo>
                <a:cubicBezTo>
                  <a:pt x="100" y="32"/>
                  <a:pt x="98" y="32"/>
                  <a:pt x="97" y="33"/>
                </a:cubicBezTo>
                <a:cubicBezTo>
                  <a:pt x="95" y="34"/>
                  <a:pt x="90" y="36"/>
                  <a:pt x="95" y="33"/>
                </a:cubicBezTo>
                <a:cubicBezTo>
                  <a:pt x="97" y="31"/>
                  <a:pt x="100" y="30"/>
                  <a:pt x="102" y="28"/>
                </a:cubicBezTo>
                <a:cubicBezTo>
                  <a:pt x="102" y="27"/>
                  <a:pt x="102" y="27"/>
                  <a:pt x="101" y="27"/>
                </a:cubicBezTo>
                <a:cubicBezTo>
                  <a:pt x="100" y="27"/>
                  <a:pt x="100" y="27"/>
                  <a:pt x="99" y="28"/>
                </a:cubicBezTo>
                <a:cubicBezTo>
                  <a:pt x="98" y="28"/>
                  <a:pt x="96" y="29"/>
                  <a:pt x="94" y="30"/>
                </a:cubicBezTo>
                <a:cubicBezTo>
                  <a:pt x="94" y="29"/>
                  <a:pt x="94" y="29"/>
                  <a:pt x="95" y="28"/>
                </a:cubicBezTo>
                <a:cubicBezTo>
                  <a:pt x="97" y="27"/>
                  <a:pt x="101" y="26"/>
                  <a:pt x="103" y="24"/>
                </a:cubicBezTo>
                <a:cubicBezTo>
                  <a:pt x="103" y="23"/>
                  <a:pt x="103" y="23"/>
                  <a:pt x="103" y="23"/>
                </a:cubicBezTo>
                <a:cubicBezTo>
                  <a:pt x="101" y="23"/>
                  <a:pt x="100" y="24"/>
                  <a:pt x="99" y="24"/>
                </a:cubicBezTo>
                <a:cubicBezTo>
                  <a:pt x="98" y="24"/>
                  <a:pt x="97" y="25"/>
                  <a:pt x="97" y="25"/>
                </a:cubicBezTo>
                <a:cubicBezTo>
                  <a:pt x="97" y="25"/>
                  <a:pt x="97" y="25"/>
                  <a:pt x="97" y="25"/>
                </a:cubicBezTo>
                <a:cubicBezTo>
                  <a:pt x="97" y="25"/>
                  <a:pt x="97" y="25"/>
                  <a:pt x="97" y="25"/>
                </a:cubicBezTo>
                <a:cubicBezTo>
                  <a:pt x="99" y="23"/>
                  <a:pt x="102" y="22"/>
                  <a:pt x="104" y="21"/>
                </a:cubicBezTo>
                <a:cubicBezTo>
                  <a:pt x="101" y="28"/>
                  <a:pt x="102" y="39"/>
                  <a:pt x="102" y="44"/>
                </a:cubicBezTo>
                <a:cubicBezTo>
                  <a:pt x="102" y="44"/>
                  <a:pt x="102" y="45"/>
                  <a:pt x="102" y="45"/>
                </a:cubicBezTo>
                <a:cubicBezTo>
                  <a:pt x="101" y="45"/>
                  <a:pt x="100" y="46"/>
                  <a:pt x="99" y="46"/>
                </a:cubicBezTo>
                <a:close/>
                <a:moveTo>
                  <a:pt x="118" y="16"/>
                </a:moveTo>
                <a:cubicBezTo>
                  <a:pt x="117" y="16"/>
                  <a:pt x="116" y="16"/>
                  <a:pt x="116" y="15"/>
                </a:cubicBezTo>
                <a:cubicBezTo>
                  <a:pt x="116" y="15"/>
                  <a:pt x="116" y="15"/>
                  <a:pt x="116" y="15"/>
                </a:cubicBezTo>
                <a:cubicBezTo>
                  <a:pt x="117" y="15"/>
                  <a:pt x="118" y="15"/>
                  <a:pt x="119" y="15"/>
                </a:cubicBezTo>
                <a:cubicBezTo>
                  <a:pt x="118" y="16"/>
                  <a:pt x="118" y="16"/>
                  <a:pt x="118" y="16"/>
                </a:cubicBezTo>
                <a:close/>
                <a:moveTo>
                  <a:pt x="139" y="36"/>
                </a:moveTo>
                <a:cubicBezTo>
                  <a:pt x="141" y="35"/>
                  <a:pt x="144" y="34"/>
                  <a:pt x="146" y="34"/>
                </a:cubicBezTo>
                <a:cubicBezTo>
                  <a:pt x="146" y="34"/>
                  <a:pt x="144" y="35"/>
                  <a:pt x="144" y="36"/>
                </a:cubicBezTo>
                <a:cubicBezTo>
                  <a:pt x="143" y="36"/>
                  <a:pt x="142" y="36"/>
                  <a:pt x="141" y="37"/>
                </a:cubicBezTo>
                <a:cubicBezTo>
                  <a:pt x="140" y="37"/>
                  <a:pt x="140" y="37"/>
                  <a:pt x="139" y="38"/>
                </a:cubicBezTo>
                <a:cubicBezTo>
                  <a:pt x="139" y="37"/>
                  <a:pt x="139" y="36"/>
                  <a:pt x="139" y="36"/>
                </a:cubicBezTo>
                <a:close/>
                <a:moveTo>
                  <a:pt x="138" y="32"/>
                </a:moveTo>
                <a:cubicBezTo>
                  <a:pt x="138" y="32"/>
                  <a:pt x="139" y="32"/>
                  <a:pt x="139" y="32"/>
                </a:cubicBezTo>
                <a:cubicBezTo>
                  <a:pt x="140" y="32"/>
                  <a:pt x="144" y="31"/>
                  <a:pt x="144" y="30"/>
                </a:cubicBezTo>
                <a:cubicBezTo>
                  <a:pt x="144" y="32"/>
                  <a:pt x="141" y="33"/>
                  <a:pt x="139" y="34"/>
                </a:cubicBezTo>
                <a:cubicBezTo>
                  <a:pt x="138" y="34"/>
                  <a:pt x="138" y="33"/>
                  <a:pt x="138" y="32"/>
                </a:cubicBezTo>
                <a:close/>
                <a:moveTo>
                  <a:pt x="137" y="32"/>
                </a:moveTo>
                <a:cubicBezTo>
                  <a:pt x="137" y="32"/>
                  <a:pt x="137" y="32"/>
                  <a:pt x="137" y="31"/>
                </a:cubicBezTo>
                <a:cubicBezTo>
                  <a:pt x="138" y="31"/>
                  <a:pt x="139" y="30"/>
                  <a:pt x="139" y="30"/>
                </a:cubicBezTo>
                <a:cubicBezTo>
                  <a:pt x="140" y="29"/>
                  <a:pt x="140" y="29"/>
                  <a:pt x="141" y="29"/>
                </a:cubicBezTo>
                <a:cubicBezTo>
                  <a:pt x="142" y="29"/>
                  <a:pt x="143" y="29"/>
                  <a:pt x="144" y="30"/>
                </a:cubicBezTo>
                <a:cubicBezTo>
                  <a:pt x="142" y="30"/>
                  <a:pt x="140" y="31"/>
                  <a:pt x="137" y="32"/>
                </a:cubicBezTo>
                <a:close/>
                <a:moveTo>
                  <a:pt x="140" y="28"/>
                </a:moveTo>
                <a:cubicBezTo>
                  <a:pt x="139" y="29"/>
                  <a:pt x="138" y="30"/>
                  <a:pt x="137" y="30"/>
                </a:cubicBezTo>
                <a:cubicBezTo>
                  <a:pt x="137" y="30"/>
                  <a:pt x="137" y="30"/>
                  <a:pt x="137" y="31"/>
                </a:cubicBezTo>
                <a:cubicBezTo>
                  <a:pt x="136" y="30"/>
                  <a:pt x="136" y="30"/>
                  <a:pt x="136" y="29"/>
                </a:cubicBezTo>
                <a:cubicBezTo>
                  <a:pt x="137" y="29"/>
                  <a:pt x="138" y="29"/>
                  <a:pt x="140" y="28"/>
                </a:cubicBezTo>
                <a:cubicBezTo>
                  <a:pt x="140" y="28"/>
                  <a:pt x="140" y="28"/>
                  <a:pt x="140" y="28"/>
                </a:cubicBezTo>
                <a:close/>
                <a:moveTo>
                  <a:pt x="117" y="13"/>
                </a:moveTo>
                <a:cubicBezTo>
                  <a:pt x="115" y="13"/>
                  <a:pt x="114" y="14"/>
                  <a:pt x="113" y="15"/>
                </a:cubicBezTo>
                <a:cubicBezTo>
                  <a:pt x="112" y="15"/>
                  <a:pt x="112" y="15"/>
                  <a:pt x="112" y="15"/>
                </a:cubicBezTo>
                <a:cubicBezTo>
                  <a:pt x="111" y="15"/>
                  <a:pt x="111" y="15"/>
                  <a:pt x="110" y="15"/>
                </a:cubicBezTo>
                <a:cubicBezTo>
                  <a:pt x="111" y="14"/>
                  <a:pt x="112" y="14"/>
                  <a:pt x="113" y="14"/>
                </a:cubicBezTo>
                <a:cubicBezTo>
                  <a:pt x="114" y="13"/>
                  <a:pt x="115" y="13"/>
                  <a:pt x="116" y="13"/>
                </a:cubicBezTo>
                <a:cubicBezTo>
                  <a:pt x="116" y="13"/>
                  <a:pt x="117" y="12"/>
                  <a:pt x="117" y="12"/>
                </a:cubicBezTo>
                <a:cubicBezTo>
                  <a:pt x="117" y="12"/>
                  <a:pt x="117" y="12"/>
                  <a:pt x="117" y="13"/>
                </a:cubicBezTo>
                <a:close/>
                <a:moveTo>
                  <a:pt x="99" y="22"/>
                </a:moveTo>
                <a:cubicBezTo>
                  <a:pt x="100" y="21"/>
                  <a:pt x="101" y="21"/>
                  <a:pt x="102" y="20"/>
                </a:cubicBezTo>
                <a:cubicBezTo>
                  <a:pt x="106" y="19"/>
                  <a:pt x="103" y="21"/>
                  <a:pt x="102" y="21"/>
                </a:cubicBezTo>
                <a:cubicBezTo>
                  <a:pt x="101" y="22"/>
                  <a:pt x="99" y="23"/>
                  <a:pt x="98" y="24"/>
                </a:cubicBezTo>
                <a:cubicBezTo>
                  <a:pt x="98" y="23"/>
                  <a:pt x="99" y="22"/>
                  <a:pt x="99" y="22"/>
                </a:cubicBezTo>
                <a:close/>
                <a:moveTo>
                  <a:pt x="96" y="26"/>
                </a:moveTo>
                <a:cubicBezTo>
                  <a:pt x="97" y="26"/>
                  <a:pt x="98" y="26"/>
                  <a:pt x="98" y="25"/>
                </a:cubicBezTo>
                <a:cubicBezTo>
                  <a:pt x="101" y="24"/>
                  <a:pt x="102" y="23"/>
                  <a:pt x="99" y="25"/>
                </a:cubicBezTo>
                <a:cubicBezTo>
                  <a:pt x="98" y="26"/>
                  <a:pt x="97" y="27"/>
                  <a:pt x="95" y="28"/>
                </a:cubicBezTo>
                <a:cubicBezTo>
                  <a:pt x="95" y="27"/>
                  <a:pt x="96" y="27"/>
                  <a:pt x="96" y="26"/>
                </a:cubicBezTo>
                <a:close/>
                <a:moveTo>
                  <a:pt x="94" y="31"/>
                </a:moveTo>
                <a:cubicBezTo>
                  <a:pt x="95" y="31"/>
                  <a:pt x="96" y="30"/>
                  <a:pt x="96" y="30"/>
                </a:cubicBezTo>
                <a:cubicBezTo>
                  <a:pt x="97" y="29"/>
                  <a:pt x="98" y="29"/>
                  <a:pt x="100" y="29"/>
                </a:cubicBezTo>
                <a:cubicBezTo>
                  <a:pt x="97" y="31"/>
                  <a:pt x="94" y="32"/>
                  <a:pt x="92" y="34"/>
                </a:cubicBezTo>
                <a:cubicBezTo>
                  <a:pt x="92" y="33"/>
                  <a:pt x="93" y="32"/>
                  <a:pt x="93" y="31"/>
                </a:cubicBezTo>
                <a:cubicBezTo>
                  <a:pt x="93" y="31"/>
                  <a:pt x="94" y="31"/>
                  <a:pt x="94" y="31"/>
                </a:cubicBezTo>
                <a:close/>
                <a:moveTo>
                  <a:pt x="38" y="168"/>
                </a:moveTo>
                <a:cubicBezTo>
                  <a:pt x="33" y="171"/>
                  <a:pt x="29" y="173"/>
                  <a:pt x="24" y="175"/>
                </a:cubicBezTo>
                <a:cubicBezTo>
                  <a:pt x="22" y="177"/>
                  <a:pt x="19" y="178"/>
                  <a:pt x="17" y="179"/>
                </a:cubicBezTo>
                <a:cubicBezTo>
                  <a:pt x="15" y="180"/>
                  <a:pt x="14" y="181"/>
                  <a:pt x="13" y="181"/>
                </a:cubicBezTo>
                <a:cubicBezTo>
                  <a:pt x="12" y="182"/>
                  <a:pt x="7" y="185"/>
                  <a:pt x="12" y="182"/>
                </a:cubicBezTo>
                <a:cubicBezTo>
                  <a:pt x="17" y="178"/>
                  <a:pt x="22" y="175"/>
                  <a:pt x="28" y="171"/>
                </a:cubicBezTo>
                <a:cubicBezTo>
                  <a:pt x="31" y="169"/>
                  <a:pt x="35" y="167"/>
                  <a:pt x="38" y="164"/>
                </a:cubicBezTo>
                <a:cubicBezTo>
                  <a:pt x="38" y="166"/>
                  <a:pt x="38" y="167"/>
                  <a:pt x="38" y="168"/>
                </a:cubicBezTo>
                <a:close/>
                <a:moveTo>
                  <a:pt x="9" y="179"/>
                </a:moveTo>
                <a:cubicBezTo>
                  <a:pt x="15" y="177"/>
                  <a:pt x="20" y="174"/>
                  <a:pt x="25" y="171"/>
                </a:cubicBezTo>
                <a:cubicBezTo>
                  <a:pt x="27" y="170"/>
                  <a:pt x="30" y="168"/>
                  <a:pt x="32" y="167"/>
                </a:cubicBezTo>
                <a:cubicBezTo>
                  <a:pt x="33" y="167"/>
                  <a:pt x="33" y="167"/>
                  <a:pt x="34" y="166"/>
                </a:cubicBezTo>
                <a:cubicBezTo>
                  <a:pt x="25" y="172"/>
                  <a:pt x="16" y="177"/>
                  <a:pt x="9" y="183"/>
                </a:cubicBezTo>
                <a:cubicBezTo>
                  <a:pt x="9" y="182"/>
                  <a:pt x="9" y="181"/>
                  <a:pt x="9" y="179"/>
                </a:cubicBezTo>
                <a:close/>
                <a:moveTo>
                  <a:pt x="39" y="163"/>
                </a:moveTo>
                <a:cubicBezTo>
                  <a:pt x="34" y="166"/>
                  <a:pt x="29" y="168"/>
                  <a:pt x="24" y="171"/>
                </a:cubicBezTo>
                <a:cubicBezTo>
                  <a:pt x="22" y="172"/>
                  <a:pt x="19" y="173"/>
                  <a:pt x="17" y="175"/>
                </a:cubicBezTo>
                <a:cubicBezTo>
                  <a:pt x="15" y="176"/>
                  <a:pt x="13" y="176"/>
                  <a:pt x="12" y="177"/>
                </a:cubicBezTo>
                <a:cubicBezTo>
                  <a:pt x="8" y="179"/>
                  <a:pt x="12" y="177"/>
                  <a:pt x="13" y="177"/>
                </a:cubicBezTo>
                <a:cubicBezTo>
                  <a:pt x="21" y="170"/>
                  <a:pt x="31" y="165"/>
                  <a:pt x="40" y="159"/>
                </a:cubicBezTo>
                <a:cubicBezTo>
                  <a:pt x="39" y="160"/>
                  <a:pt x="39" y="161"/>
                  <a:pt x="39" y="163"/>
                </a:cubicBezTo>
                <a:close/>
                <a:moveTo>
                  <a:pt x="40" y="158"/>
                </a:moveTo>
                <a:cubicBezTo>
                  <a:pt x="33" y="162"/>
                  <a:pt x="25" y="165"/>
                  <a:pt x="18" y="169"/>
                </a:cubicBezTo>
                <a:cubicBezTo>
                  <a:pt x="16" y="170"/>
                  <a:pt x="14" y="171"/>
                  <a:pt x="12" y="172"/>
                </a:cubicBezTo>
                <a:cubicBezTo>
                  <a:pt x="13" y="172"/>
                  <a:pt x="13" y="172"/>
                  <a:pt x="13" y="172"/>
                </a:cubicBezTo>
                <a:cubicBezTo>
                  <a:pt x="17" y="169"/>
                  <a:pt x="21" y="167"/>
                  <a:pt x="25" y="164"/>
                </a:cubicBezTo>
                <a:cubicBezTo>
                  <a:pt x="28" y="162"/>
                  <a:pt x="30" y="160"/>
                  <a:pt x="33" y="159"/>
                </a:cubicBezTo>
                <a:cubicBezTo>
                  <a:pt x="36" y="157"/>
                  <a:pt x="39" y="155"/>
                  <a:pt x="41" y="153"/>
                </a:cubicBezTo>
                <a:cubicBezTo>
                  <a:pt x="41" y="155"/>
                  <a:pt x="40" y="156"/>
                  <a:pt x="40" y="158"/>
                </a:cubicBezTo>
                <a:close/>
                <a:moveTo>
                  <a:pt x="11" y="171"/>
                </a:moveTo>
                <a:cubicBezTo>
                  <a:pt x="16" y="169"/>
                  <a:pt x="21" y="166"/>
                  <a:pt x="26" y="163"/>
                </a:cubicBezTo>
                <a:cubicBezTo>
                  <a:pt x="25" y="163"/>
                  <a:pt x="25" y="163"/>
                  <a:pt x="25" y="164"/>
                </a:cubicBezTo>
                <a:cubicBezTo>
                  <a:pt x="20" y="167"/>
                  <a:pt x="14" y="169"/>
                  <a:pt x="10" y="173"/>
                </a:cubicBezTo>
                <a:cubicBezTo>
                  <a:pt x="10" y="173"/>
                  <a:pt x="10" y="172"/>
                  <a:pt x="11" y="171"/>
                </a:cubicBezTo>
                <a:close/>
                <a:moveTo>
                  <a:pt x="13" y="158"/>
                </a:moveTo>
                <a:cubicBezTo>
                  <a:pt x="13" y="158"/>
                  <a:pt x="14" y="158"/>
                  <a:pt x="14" y="158"/>
                </a:cubicBezTo>
                <a:cubicBezTo>
                  <a:pt x="14" y="158"/>
                  <a:pt x="14" y="158"/>
                  <a:pt x="15" y="158"/>
                </a:cubicBezTo>
                <a:cubicBezTo>
                  <a:pt x="19" y="156"/>
                  <a:pt x="22" y="154"/>
                  <a:pt x="26" y="151"/>
                </a:cubicBezTo>
                <a:cubicBezTo>
                  <a:pt x="29" y="150"/>
                  <a:pt x="33" y="149"/>
                  <a:pt x="36" y="147"/>
                </a:cubicBezTo>
                <a:cubicBezTo>
                  <a:pt x="32" y="150"/>
                  <a:pt x="28" y="152"/>
                  <a:pt x="25" y="154"/>
                </a:cubicBezTo>
                <a:cubicBezTo>
                  <a:pt x="20" y="157"/>
                  <a:pt x="16" y="159"/>
                  <a:pt x="12" y="162"/>
                </a:cubicBezTo>
                <a:cubicBezTo>
                  <a:pt x="13" y="161"/>
                  <a:pt x="13" y="160"/>
                  <a:pt x="13" y="158"/>
                </a:cubicBezTo>
                <a:close/>
                <a:moveTo>
                  <a:pt x="14" y="153"/>
                </a:moveTo>
                <a:cubicBezTo>
                  <a:pt x="15" y="153"/>
                  <a:pt x="15" y="153"/>
                  <a:pt x="15" y="153"/>
                </a:cubicBezTo>
                <a:cubicBezTo>
                  <a:pt x="17" y="151"/>
                  <a:pt x="18" y="150"/>
                  <a:pt x="20" y="149"/>
                </a:cubicBezTo>
                <a:cubicBezTo>
                  <a:pt x="22" y="148"/>
                  <a:pt x="24" y="147"/>
                  <a:pt x="26" y="146"/>
                </a:cubicBezTo>
                <a:cubicBezTo>
                  <a:pt x="31" y="143"/>
                  <a:pt x="36" y="139"/>
                  <a:pt x="41" y="136"/>
                </a:cubicBezTo>
                <a:cubicBezTo>
                  <a:pt x="41" y="137"/>
                  <a:pt x="41" y="138"/>
                  <a:pt x="41" y="139"/>
                </a:cubicBezTo>
                <a:cubicBezTo>
                  <a:pt x="37" y="140"/>
                  <a:pt x="33" y="143"/>
                  <a:pt x="29" y="145"/>
                </a:cubicBezTo>
                <a:cubicBezTo>
                  <a:pt x="25" y="148"/>
                  <a:pt x="20" y="150"/>
                  <a:pt x="16" y="153"/>
                </a:cubicBezTo>
                <a:cubicBezTo>
                  <a:pt x="15" y="153"/>
                  <a:pt x="15" y="153"/>
                  <a:pt x="14" y="154"/>
                </a:cubicBezTo>
                <a:cubicBezTo>
                  <a:pt x="14" y="154"/>
                  <a:pt x="14" y="153"/>
                  <a:pt x="14" y="153"/>
                </a:cubicBezTo>
                <a:close/>
                <a:moveTo>
                  <a:pt x="16" y="146"/>
                </a:moveTo>
                <a:cubicBezTo>
                  <a:pt x="16" y="146"/>
                  <a:pt x="16" y="145"/>
                  <a:pt x="16" y="145"/>
                </a:cubicBezTo>
                <a:cubicBezTo>
                  <a:pt x="17" y="145"/>
                  <a:pt x="19" y="144"/>
                  <a:pt x="19" y="143"/>
                </a:cubicBezTo>
                <a:cubicBezTo>
                  <a:pt x="23" y="140"/>
                  <a:pt x="27" y="138"/>
                  <a:pt x="32" y="136"/>
                </a:cubicBezTo>
                <a:cubicBezTo>
                  <a:pt x="35" y="134"/>
                  <a:pt x="38" y="132"/>
                  <a:pt x="41" y="129"/>
                </a:cubicBezTo>
                <a:cubicBezTo>
                  <a:pt x="41" y="130"/>
                  <a:pt x="41" y="131"/>
                  <a:pt x="41" y="132"/>
                </a:cubicBezTo>
                <a:cubicBezTo>
                  <a:pt x="37" y="134"/>
                  <a:pt x="32" y="136"/>
                  <a:pt x="28" y="139"/>
                </a:cubicBezTo>
                <a:cubicBezTo>
                  <a:pt x="26" y="140"/>
                  <a:pt x="24" y="141"/>
                  <a:pt x="21" y="143"/>
                </a:cubicBezTo>
                <a:cubicBezTo>
                  <a:pt x="21" y="143"/>
                  <a:pt x="20" y="144"/>
                  <a:pt x="19" y="144"/>
                </a:cubicBezTo>
                <a:cubicBezTo>
                  <a:pt x="18" y="145"/>
                  <a:pt x="17" y="146"/>
                  <a:pt x="16" y="146"/>
                </a:cubicBezTo>
                <a:cubicBezTo>
                  <a:pt x="16" y="146"/>
                  <a:pt x="16" y="146"/>
                  <a:pt x="16" y="146"/>
                </a:cubicBezTo>
                <a:close/>
                <a:moveTo>
                  <a:pt x="42" y="116"/>
                </a:moveTo>
                <a:cubicBezTo>
                  <a:pt x="42" y="116"/>
                  <a:pt x="42" y="115"/>
                  <a:pt x="42" y="115"/>
                </a:cubicBezTo>
                <a:cubicBezTo>
                  <a:pt x="42" y="115"/>
                  <a:pt x="42" y="115"/>
                  <a:pt x="43" y="115"/>
                </a:cubicBezTo>
                <a:cubicBezTo>
                  <a:pt x="42" y="116"/>
                  <a:pt x="42" y="117"/>
                  <a:pt x="42" y="117"/>
                </a:cubicBezTo>
                <a:cubicBezTo>
                  <a:pt x="39" y="119"/>
                  <a:pt x="37" y="120"/>
                  <a:pt x="34" y="122"/>
                </a:cubicBezTo>
                <a:cubicBezTo>
                  <a:pt x="32" y="124"/>
                  <a:pt x="29" y="125"/>
                  <a:pt x="26" y="127"/>
                </a:cubicBezTo>
                <a:cubicBezTo>
                  <a:pt x="28" y="126"/>
                  <a:pt x="29" y="125"/>
                  <a:pt x="31" y="123"/>
                </a:cubicBezTo>
                <a:cubicBezTo>
                  <a:pt x="34" y="121"/>
                  <a:pt x="38" y="118"/>
                  <a:pt x="42" y="116"/>
                </a:cubicBezTo>
                <a:close/>
                <a:moveTo>
                  <a:pt x="42" y="122"/>
                </a:moveTo>
                <a:cubicBezTo>
                  <a:pt x="38" y="124"/>
                  <a:pt x="34" y="126"/>
                  <a:pt x="30" y="128"/>
                </a:cubicBezTo>
                <a:cubicBezTo>
                  <a:pt x="28" y="129"/>
                  <a:pt x="26" y="131"/>
                  <a:pt x="24" y="132"/>
                </a:cubicBezTo>
                <a:cubicBezTo>
                  <a:pt x="23" y="132"/>
                  <a:pt x="22" y="133"/>
                  <a:pt x="21" y="133"/>
                </a:cubicBezTo>
                <a:cubicBezTo>
                  <a:pt x="20" y="134"/>
                  <a:pt x="20" y="134"/>
                  <a:pt x="19" y="134"/>
                </a:cubicBezTo>
                <a:cubicBezTo>
                  <a:pt x="20" y="134"/>
                  <a:pt x="20" y="134"/>
                  <a:pt x="20" y="133"/>
                </a:cubicBezTo>
                <a:cubicBezTo>
                  <a:pt x="24" y="130"/>
                  <a:pt x="27" y="128"/>
                  <a:pt x="31" y="126"/>
                </a:cubicBezTo>
                <a:cubicBezTo>
                  <a:pt x="35" y="124"/>
                  <a:pt x="38" y="121"/>
                  <a:pt x="42" y="119"/>
                </a:cubicBezTo>
                <a:cubicBezTo>
                  <a:pt x="42" y="120"/>
                  <a:pt x="42" y="121"/>
                  <a:pt x="42" y="122"/>
                </a:cubicBezTo>
                <a:close/>
                <a:moveTo>
                  <a:pt x="41" y="126"/>
                </a:moveTo>
                <a:cubicBezTo>
                  <a:pt x="37" y="129"/>
                  <a:pt x="34" y="131"/>
                  <a:pt x="30" y="134"/>
                </a:cubicBezTo>
                <a:cubicBezTo>
                  <a:pt x="27" y="135"/>
                  <a:pt x="25" y="136"/>
                  <a:pt x="22" y="137"/>
                </a:cubicBezTo>
                <a:cubicBezTo>
                  <a:pt x="22" y="138"/>
                  <a:pt x="16" y="141"/>
                  <a:pt x="19" y="139"/>
                </a:cubicBezTo>
                <a:cubicBezTo>
                  <a:pt x="26" y="132"/>
                  <a:pt x="35" y="129"/>
                  <a:pt x="41" y="123"/>
                </a:cubicBezTo>
                <a:cubicBezTo>
                  <a:pt x="41" y="124"/>
                  <a:pt x="41" y="125"/>
                  <a:pt x="41" y="126"/>
                </a:cubicBezTo>
                <a:close/>
                <a:moveTo>
                  <a:pt x="41" y="127"/>
                </a:moveTo>
                <a:cubicBezTo>
                  <a:pt x="41" y="127"/>
                  <a:pt x="41" y="128"/>
                  <a:pt x="41" y="128"/>
                </a:cubicBezTo>
                <a:cubicBezTo>
                  <a:pt x="41" y="128"/>
                  <a:pt x="40" y="128"/>
                  <a:pt x="39" y="128"/>
                </a:cubicBezTo>
                <a:cubicBezTo>
                  <a:pt x="40" y="128"/>
                  <a:pt x="41" y="127"/>
                  <a:pt x="41" y="127"/>
                </a:cubicBezTo>
                <a:close/>
                <a:moveTo>
                  <a:pt x="41" y="135"/>
                </a:moveTo>
                <a:cubicBezTo>
                  <a:pt x="37" y="137"/>
                  <a:pt x="33" y="139"/>
                  <a:pt x="28" y="142"/>
                </a:cubicBezTo>
                <a:cubicBezTo>
                  <a:pt x="26" y="143"/>
                  <a:pt x="24" y="144"/>
                  <a:pt x="22" y="146"/>
                </a:cubicBezTo>
                <a:cubicBezTo>
                  <a:pt x="21" y="146"/>
                  <a:pt x="20" y="147"/>
                  <a:pt x="19" y="147"/>
                </a:cubicBezTo>
                <a:cubicBezTo>
                  <a:pt x="18" y="148"/>
                  <a:pt x="14" y="150"/>
                  <a:pt x="17" y="148"/>
                </a:cubicBezTo>
                <a:cubicBezTo>
                  <a:pt x="22" y="145"/>
                  <a:pt x="26" y="142"/>
                  <a:pt x="31" y="139"/>
                </a:cubicBezTo>
                <a:cubicBezTo>
                  <a:pt x="34" y="137"/>
                  <a:pt x="38" y="136"/>
                  <a:pt x="41" y="133"/>
                </a:cubicBezTo>
                <a:cubicBezTo>
                  <a:pt x="41" y="134"/>
                  <a:pt x="41" y="135"/>
                  <a:pt x="41" y="135"/>
                </a:cubicBezTo>
                <a:close/>
                <a:moveTo>
                  <a:pt x="41" y="144"/>
                </a:moveTo>
                <a:cubicBezTo>
                  <a:pt x="41" y="144"/>
                  <a:pt x="41" y="144"/>
                  <a:pt x="40" y="144"/>
                </a:cubicBezTo>
                <a:cubicBezTo>
                  <a:pt x="40" y="144"/>
                  <a:pt x="40" y="144"/>
                  <a:pt x="40" y="144"/>
                </a:cubicBezTo>
                <a:cubicBezTo>
                  <a:pt x="39" y="145"/>
                  <a:pt x="37" y="146"/>
                  <a:pt x="36" y="146"/>
                </a:cubicBezTo>
                <a:cubicBezTo>
                  <a:pt x="31" y="148"/>
                  <a:pt x="26" y="151"/>
                  <a:pt x="21" y="153"/>
                </a:cubicBezTo>
                <a:cubicBezTo>
                  <a:pt x="21" y="154"/>
                  <a:pt x="20" y="154"/>
                  <a:pt x="19" y="155"/>
                </a:cubicBezTo>
                <a:cubicBezTo>
                  <a:pt x="19" y="155"/>
                  <a:pt x="19" y="155"/>
                  <a:pt x="19" y="154"/>
                </a:cubicBezTo>
                <a:cubicBezTo>
                  <a:pt x="26" y="150"/>
                  <a:pt x="35" y="146"/>
                  <a:pt x="41" y="140"/>
                </a:cubicBezTo>
                <a:cubicBezTo>
                  <a:pt x="41" y="141"/>
                  <a:pt x="41" y="142"/>
                  <a:pt x="41" y="144"/>
                </a:cubicBezTo>
                <a:close/>
                <a:moveTo>
                  <a:pt x="16" y="160"/>
                </a:moveTo>
                <a:cubicBezTo>
                  <a:pt x="20" y="157"/>
                  <a:pt x="25" y="155"/>
                  <a:pt x="29" y="152"/>
                </a:cubicBezTo>
                <a:cubicBezTo>
                  <a:pt x="31" y="151"/>
                  <a:pt x="34" y="149"/>
                  <a:pt x="36" y="148"/>
                </a:cubicBezTo>
                <a:cubicBezTo>
                  <a:pt x="38" y="147"/>
                  <a:pt x="39" y="146"/>
                  <a:pt x="41" y="145"/>
                </a:cubicBezTo>
                <a:cubicBezTo>
                  <a:pt x="41" y="145"/>
                  <a:pt x="41" y="145"/>
                  <a:pt x="41" y="145"/>
                </a:cubicBezTo>
                <a:cubicBezTo>
                  <a:pt x="41" y="145"/>
                  <a:pt x="41" y="144"/>
                  <a:pt x="41" y="144"/>
                </a:cubicBezTo>
                <a:cubicBezTo>
                  <a:pt x="41" y="145"/>
                  <a:pt x="41" y="146"/>
                  <a:pt x="41" y="146"/>
                </a:cubicBezTo>
                <a:cubicBezTo>
                  <a:pt x="36" y="149"/>
                  <a:pt x="31" y="152"/>
                  <a:pt x="25" y="155"/>
                </a:cubicBezTo>
                <a:cubicBezTo>
                  <a:pt x="22" y="157"/>
                  <a:pt x="20" y="158"/>
                  <a:pt x="17" y="160"/>
                </a:cubicBezTo>
                <a:cubicBezTo>
                  <a:pt x="16" y="160"/>
                  <a:pt x="15" y="161"/>
                  <a:pt x="14" y="162"/>
                </a:cubicBezTo>
                <a:cubicBezTo>
                  <a:pt x="12" y="163"/>
                  <a:pt x="18" y="159"/>
                  <a:pt x="16" y="160"/>
                </a:cubicBezTo>
                <a:close/>
                <a:moveTo>
                  <a:pt x="42" y="149"/>
                </a:moveTo>
                <a:cubicBezTo>
                  <a:pt x="39" y="150"/>
                  <a:pt x="37" y="152"/>
                  <a:pt x="35" y="153"/>
                </a:cubicBezTo>
                <a:cubicBezTo>
                  <a:pt x="32" y="155"/>
                  <a:pt x="28" y="157"/>
                  <a:pt x="25" y="159"/>
                </a:cubicBezTo>
                <a:cubicBezTo>
                  <a:pt x="21" y="161"/>
                  <a:pt x="17" y="164"/>
                  <a:pt x="13" y="166"/>
                </a:cubicBezTo>
                <a:cubicBezTo>
                  <a:pt x="9" y="168"/>
                  <a:pt x="14" y="165"/>
                  <a:pt x="15" y="164"/>
                </a:cubicBezTo>
                <a:cubicBezTo>
                  <a:pt x="17" y="163"/>
                  <a:pt x="20" y="161"/>
                  <a:pt x="22" y="160"/>
                </a:cubicBezTo>
                <a:cubicBezTo>
                  <a:pt x="28" y="156"/>
                  <a:pt x="36" y="153"/>
                  <a:pt x="41" y="147"/>
                </a:cubicBezTo>
                <a:cubicBezTo>
                  <a:pt x="41" y="148"/>
                  <a:pt x="41" y="148"/>
                  <a:pt x="42" y="149"/>
                </a:cubicBezTo>
                <a:close/>
                <a:moveTo>
                  <a:pt x="34" y="154"/>
                </a:moveTo>
                <a:cubicBezTo>
                  <a:pt x="35" y="154"/>
                  <a:pt x="35" y="154"/>
                  <a:pt x="36" y="153"/>
                </a:cubicBezTo>
                <a:cubicBezTo>
                  <a:pt x="38" y="152"/>
                  <a:pt x="40" y="151"/>
                  <a:pt x="42" y="150"/>
                </a:cubicBezTo>
                <a:cubicBezTo>
                  <a:pt x="42" y="150"/>
                  <a:pt x="42" y="151"/>
                  <a:pt x="42" y="152"/>
                </a:cubicBezTo>
                <a:cubicBezTo>
                  <a:pt x="39" y="153"/>
                  <a:pt x="36" y="155"/>
                  <a:pt x="33" y="157"/>
                </a:cubicBezTo>
                <a:cubicBezTo>
                  <a:pt x="30" y="159"/>
                  <a:pt x="26" y="161"/>
                  <a:pt x="23" y="163"/>
                </a:cubicBezTo>
                <a:cubicBezTo>
                  <a:pt x="22" y="165"/>
                  <a:pt x="20" y="166"/>
                  <a:pt x="18" y="167"/>
                </a:cubicBezTo>
                <a:cubicBezTo>
                  <a:pt x="16" y="168"/>
                  <a:pt x="12" y="169"/>
                  <a:pt x="11" y="170"/>
                </a:cubicBezTo>
                <a:cubicBezTo>
                  <a:pt x="14" y="167"/>
                  <a:pt x="18" y="166"/>
                  <a:pt x="22" y="163"/>
                </a:cubicBezTo>
                <a:cubicBezTo>
                  <a:pt x="26" y="160"/>
                  <a:pt x="30" y="157"/>
                  <a:pt x="34" y="154"/>
                </a:cubicBezTo>
                <a:close/>
                <a:moveTo>
                  <a:pt x="43" y="113"/>
                </a:moveTo>
                <a:cubicBezTo>
                  <a:pt x="43" y="113"/>
                  <a:pt x="43" y="114"/>
                  <a:pt x="43" y="114"/>
                </a:cubicBezTo>
                <a:cubicBezTo>
                  <a:pt x="39" y="116"/>
                  <a:pt x="35" y="118"/>
                  <a:pt x="31" y="120"/>
                </a:cubicBezTo>
                <a:cubicBezTo>
                  <a:pt x="29" y="121"/>
                  <a:pt x="27" y="122"/>
                  <a:pt x="25" y="123"/>
                </a:cubicBezTo>
                <a:cubicBezTo>
                  <a:pt x="24" y="123"/>
                  <a:pt x="23" y="124"/>
                  <a:pt x="22" y="125"/>
                </a:cubicBezTo>
                <a:cubicBezTo>
                  <a:pt x="23" y="124"/>
                  <a:pt x="24" y="123"/>
                  <a:pt x="25" y="123"/>
                </a:cubicBezTo>
                <a:cubicBezTo>
                  <a:pt x="30" y="118"/>
                  <a:pt x="37" y="115"/>
                  <a:pt x="44" y="110"/>
                </a:cubicBezTo>
                <a:cubicBezTo>
                  <a:pt x="43" y="111"/>
                  <a:pt x="43" y="112"/>
                  <a:pt x="43" y="113"/>
                </a:cubicBezTo>
                <a:close/>
                <a:moveTo>
                  <a:pt x="44" y="109"/>
                </a:moveTo>
                <a:cubicBezTo>
                  <a:pt x="40" y="111"/>
                  <a:pt x="36" y="113"/>
                  <a:pt x="32" y="115"/>
                </a:cubicBezTo>
                <a:cubicBezTo>
                  <a:pt x="29" y="116"/>
                  <a:pt x="26" y="117"/>
                  <a:pt x="24" y="119"/>
                </a:cubicBezTo>
                <a:cubicBezTo>
                  <a:pt x="24" y="119"/>
                  <a:pt x="24" y="119"/>
                  <a:pt x="24" y="119"/>
                </a:cubicBezTo>
                <a:cubicBezTo>
                  <a:pt x="27" y="117"/>
                  <a:pt x="30" y="116"/>
                  <a:pt x="33" y="114"/>
                </a:cubicBezTo>
                <a:cubicBezTo>
                  <a:pt x="37" y="111"/>
                  <a:pt x="40" y="109"/>
                  <a:pt x="44" y="107"/>
                </a:cubicBezTo>
                <a:cubicBezTo>
                  <a:pt x="44" y="107"/>
                  <a:pt x="44" y="108"/>
                  <a:pt x="44" y="109"/>
                </a:cubicBezTo>
                <a:close/>
                <a:moveTo>
                  <a:pt x="25" y="115"/>
                </a:moveTo>
                <a:cubicBezTo>
                  <a:pt x="28" y="114"/>
                  <a:pt x="31" y="113"/>
                  <a:pt x="34" y="111"/>
                </a:cubicBezTo>
                <a:cubicBezTo>
                  <a:pt x="36" y="110"/>
                  <a:pt x="38" y="109"/>
                  <a:pt x="40" y="108"/>
                </a:cubicBezTo>
                <a:cubicBezTo>
                  <a:pt x="40" y="108"/>
                  <a:pt x="40" y="108"/>
                  <a:pt x="41" y="108"/>
                </a:cubicBezTo>
                <a:cubicBezTo>
                  <a:pt x="37" y="110"/>
                  <a:pt x="33" y="113"/>
                  <a:pt x="29" y="115"/>
                </a:cubicBezTo>
                <a:cubicBezTo>
                  <a:pt x="28" y="116"/>
                  <a:pt x="26" y="117"/>
                  <a:pt x="24" y="118"/>
                </a:cubicBezTo>
                <a:cubicBezTo>
                  <a:pt x="24" y="117"/>
                  <a:pt x="25" y="116"/>
                  <a:pt x="25" y="115"/>
                </a:cubicBezTo>
                <a:close/>
                <a:moveTo>
                  <a:pt x="45" y="105"/>
                </a:moveTo>
                <a:cubicBezTo>
                  <a:pt x="42" y="107"/>
                  <a:pt x="38" y="108"/>
                  <a:pt x="35" y="110"/>
                </a:cubicBezTo>
                <a:cubicBezTo>
                  <a:pt x="34" y="110"/>
                  <a:pt x="32" y="112"/>
                  <a:pt x="30" y="113"/>
                </a:cubicBezTo>
                <a:cubicBezTo>
                  <a:pt x="29" y="113"/>
                  <a:pt x="27" y="114"/>
                  <a:pt x="26" y="114"/>
                </a:cubicBezTo>
                <a:cubicBezTo>
                  <a:pt x="26" y="115"/>
                  <a:pt x="25" y="115"/>
                  <a:pt x="25" y="115"/>
                </a:cubicBezTo>
                <a:cubicBezTo>
                  <a:pt x="25" y="115"/>
                  <a:pt x="25" y="114"/>
                  <a:pt x="25" y="114"/>
                </a:cubicBezTo>
                <a:cubicBezTo>
                  <a:pt x="26" y="114"/>
                  <a:pt x="27" y="113"/>
                  <a:pt x="27" y="113"/>
                </a:cubicBezTo>
                <a:cubicBezTo>
                  <a:pt x="33" y="109"/>
                  <a:pt x="40" y="107"/>
                  <a:pt x="46" y="103"/>
                </a:cubicBezTo>
                <a:cubicBezTo>
                  <a:pt x="45" y="104"/>
                  <a:pt x="45" y="104"/>
                  <a:pt x="45" y="105"/>
                </a:cubicBezTo>
                <a:close/>
                <a:moveTo>
                  <a:pt x="46" y="101"/>
                </a:moveTo>
                <a:cubicBezTo>
                  <a:pt x="43" y="102"/>
                  <a:pt x="40" y="104"/>
                  <a:pt x="37" y="105"/>
                </a:cubicBezTo>
                <a:cubicBezTo>
                  <a:pt x="34" y="106"/>
                  <a:pt x="32" y="107"/>
                  <a:pt x="29" y="108"/>
                </a:cubicBezTo>
                <a:cubicBezTo>
                  <a:pt x="25" y="110"/>
                  <a:pt x="32" y="106"/>
                  <a:pt x="32" y="106"/>
                </a:cubicBezTo>
                <a:cubicBezTo>
                  <a:pt x="38" y="104"/>
                  <a:pt x="43" y="101"/>
                  <a:pt x="47" y="98"/>
                </a:cubicBezTo>
                <a:cubicBezTo>
                  <a:pt x="47" y="99"/>
                  <a:pt x="47" y="100"/>
                  <a:pt x="46" y="101"/>
                </a:cubicBezTo>
                <a:close/>
                <a:moveTo>
                  <a:pt x="48" y="96"/>
                </a:moveTo>
                <a:cubicBezTo>
                  <a:pt x="45" y="97"/>
                  <a:pt x="42" y="99"/>
                  <a:pt x="38" y="100"/>
                </a:cubicBezTo>
                <a:cubicBezTo>
                  <a:pt x="36" y="101"/>
                  <a:pt x="34" y="102"/>
                  <a:pt x="32" y="103"/>
                </a:cubicBezTo>
                <a:cubicBezTo>
                  <a:pt x="31" y="104"/>
                  <a:pt x="30" y="104"/>
                  <a:pt x="29" y="105"/>
                </a:cubicBezTo>
                <a:cubicBezTo>
                  <a:pt x="30" y="104"/>
                  <a:pt x="31" y="104"/>
                  <a:pt x="31" y="103"/>
                </a:cubicBezTo>
                <a:cubicBezTo>
                  <a:pt x="37" y="100"/>
                  <a:pt x="44" y="98"/>
                  <a:pt x="49" y="94"/>
                </a:cubicBezTo>
                <a:cubicBezTo>
                  <a:pt x="49" y="94"/>
                  <a:pt x="48" y="95"/>
                  <a:pt x="48" y="96"/>
                </a:cubicBezTo>
                <a:close/>
                <a:moveTo>
                  <a:pt x="50" y="91"/>
                </a:moveTo>
                <a:cubicBezTo>
                  <a:pt x="47" y="93"/>
                  <a:pt x="44" y="94"/>
                  <a:pt x="41" y="96"/>
                </a:cubicBezTo>
                <a:cubicBezTo>
                  <a:pt x="39" y="97"/>
                  <a:pt x="37" y="98"/>
                  <a:pt x="35" y="99"/>
                </a:cubicBezTo>
                <a:cubicBezTo>
                  <a:pt x="34" y="99"/>
                  <a:pt x="26" y="103"/>
                  <a:pt x="31" y="100"/>
                </a:cubicBezTo>
                <a:cubicBezTo>
                  <a:pt x="38" y="95"/>
                  <a:pt x="45" y="94"/>
                  <a:pt x="51" y="89"/>
                </a:cubicBezTo>
                <a:cubicBezTo>
                  <a:pt x="51" y="90"/>
                  <a:pt x="50" y="90"/>
                  <a:pt x="50" y="91"/>
                </a:cubicBezTo>
                <a:close/>
                <a:moveTo>
                  <a:pt x="30" y="98"/>
                </a:moveTo>
                <a:cubicBezTo>
                  <a:pt x="34" y="97"/>
                  <a:pt x="38" y="95"/>
                  <a:pt x="41" y="93"/>
                </a:cubicBezTo>
                <a:cubicBezTo>
                  <a:pt x="43" y="92"/>
                  <a:pt x="45" y="91"/>
                  <a:pt x="47" y="90"/>
                </a:cubicBezTo>
                <a:cubicBezTo>
                  <a:pt x="48" y="90"/>
                  <a:pt x="54" y="86"/>
                  <a:pt x="49" y="90"/>
                </a:cubicBezTo>
                <a:cubicBezTo>
                  <a:pt x="43" y="94"/>
                  <a:pt x="35" y="96"/>
                  <a:pt x="30" y="100"/>
                </a:cubicBezTo>
                <a:cubicBezTo>
                  <a:pt x="30" y="99"/>
                  <a:pt x="30" y="99"/>
                  <a:pt x="30" y="98"/>
                </a:cubicBezTo>
                <a:close/>
                <a:moveTo>
                  <a:pt x="52" y="87"/>
                </a:moveTo>
                <a:cubicBezTo>
                  <a:pt x="52" y="87"/>
                  <a:pt x="52" y="87"/>
                  <a:pt x="52" y="87"/>
                </a:cubicBezTo>
                <a:cubicBezTo>
                  <a:pt x="48" y="89"/>
                  <a:pt x="44" y="91"/>
                  <a:pt x="41" y="93"/>
                </a:cubicBezTo>
                <a:cubicBezTo>
                  <a:pt x="38" y="94"/>
                  <a:pt x="36" y="95"/>
                  <a:pt x="34" y="96"/>
                </a:cubicBezTo>
                <a:cubicBezTo>
                  <a:pt x="33" y="97"/>
                  <a:pt x="29" y="99"/>
                  <a:pt x="32" y="96"/>
                </a:cubicBezTo>
                <a:cubicBezTo>
                  <a:pt x="39" y="92"/>
                  <a:pt x="47" y="89"/>
                  <a:pt x="54" y="84"/>
                </a:cubicBezTo>
                <a:cubicBezTo>
                  <a:pt x="53" y="85"/>
                  <a:pt x="53" y="86"/>
                  <a:pt x="52" y="87"/>
                </a:cubicBezTo>
                <a:close/>
                <a:moveTo>
                  <a:pt x="55" y="82"/>
                </a:moveTo>
                <a:cubicBezTo>
                  <a:pt x="52" y="83"/>
                  <a:pt x="49" y="85"/>
                  <a:pt x="45" y="86"/>
                </a:cubicBezTo>
                <a:cubicBezTo>
                  <a:pt x="41" y="88"/>
                  <a:pt x="35" y="91"/>
                  <a:pt x="32" y="93"/>
                </a:cubicBezTo>
                <a:cubicBezTo>
                  <a:pt x="32" y="93"/>
                  <a:pt x="32" y="93"/>
                  <a:pt x="32" y="93"/>
                </a:cubicBezTo>
                <a:cubicBezTo>
                  <a:pt x="40" y="88"/>
                  <a:pt x="49" y="84"/>
                  <a:pt x="57" y="79"/>
                </a:cubicBezTo>
                <a:cubicBezTo>
                  <a:pt x="56" y="80"/>
                  <a:pt x="56" y="81"/>
                  <a:pt x="55" y="82"/>
                </a:cubicBezTo>
                <a:close/>
                <a:moveTo>
                  <a:pt x="59" y="76"/>
                </a:moveTo>
                <a:cubicBezTo>
                  <a:pt x="55" y="78"/>
                  <a:pt x="51" y="79"/>
                  <a:pt x="47" y="81"/>
                </a:cubicBezTo>
                <a:cubicBezTo>
                  <a:pt x="45" y="82"/>
                  <a:pt x="42" y="83"/>
                  <a:pt x="39" y="85"/>
                </a:cubicBezTo>
                <a:cubicBezTo>
                  <a:pt x="38" y="85"/>
                  <a:pt x="37" y="85"/>
                  <a:pt x="36" y="86"/>
                </a:cubicBezTo>
                <a:cubicBezTo>
                  <a:pt x="36" y="86"/>
                  <a:pt x="35" y="86"/>
                  <a:pt x="35" y="86"/>
                </a:cubicBezTo>
                <a:cubicBezTo>
                  <a:pt x="35" y="86"/>
                  <a:pt x="35" y="86"/>
                  <a:pt x="35" y="86"/>
                </a:cubicBezTo>
                <a:cubicBezTo>
                  <a:pt x="36" y="85"/>
                  <a:pt x="38" y="84"/>
                  <a:pt x="38" y="85"/>
                </a:cubicBezTo>
                <a:cubicBezTo>
                  <a:pt x="46" y="81"/>
                  <a:pt x="55" y="77"/>
                  <a:pt x="62" y="72"/>
                </a:cubicBezTo>
                <a:cubicBezTo>
                  <a:pt x="61" y="73"/>
                  <a:pt x="60" y="75"/>
                  <a:pt x="59" y="76"/>
                </a:cubicBezTo>
                <a:close/>
                <a:moveTo>
                  <a:pt x="42" y="82"/>
                </a:moveTo>
                <a:cubicBezTo>
                  <a:pt x="45" y="81"/>
                  <a:pt x="48" y="79"/>
                  <a:pt x="50" y="78"/>
                </a:cubicBezTo>
                <a:cubicBezTo>
                  <a:pt x="51" y="78"/>
                  <a:pt x="52" y="77"/>
                  <a:pt x="52" y="77"/>
                </a:cubicBezTo>
                <a:cubicBezTo>
                  <a:pt x="50" y="78"/>
                  <a:pt x="48" y="79"/>
                  <a:pt x="47" y="80"/>
                </a:cubicBezTo>
                <a:cubicBezTo>
                  <a:pt x="45" y="81"/>
                  <a:pt x="44" y="81"/>
                  <a:pt x="42" y="82"/>
                </a:cubicBezTo>
                <a:close/>
                <a:moveTo>
                  <a:pt x="35" y="87"/>
                </a:moveTo>
                <a:cubicBezTo>
                  <a:pt x="38" y="86"/>
                  <a:pt x="42" y="84"/>
                  <a:pt x="45" y="83"/>
                </a:cubicBezTo>
                <a:cubicBezTo>
                  <a:pt x="49" y="81"/>
                  <a:pt x="55" y="79"/>
                  <a:pt x="58" y="77"/>
                </a:cubicBezTo>
                <a:cubicBezTo>
                  <a:pt x="58" y="77"/>
                  <a:pt x="58" y="77"/>
                  <a:pt x="58" y="77"/>
                </a:cubicBezTo>
                <a:cubicBezTo>
                  <a:pt x="50" y="83"/>
                  <a:pt x="41" y="87"/>
                  <a:pt x="32" y="92"/>
                </a:cubicBezTo>
                <a:cubicBezTo>
                  <a:pt x="33" y="90"/>
                  <a:pt x="34" y="89"/>
                  <a:pt x="35" y="87"/>
                </a:cubicBezTo>
                <a:close/>
                <a:moveTo>
                  <a:pt x="32" y="94"/>
                </a:moveTo>
                <a:cubicBezTo>
                  <a:pt x="36" y="92"/>
                  <a:pt x="39" y="90"/>
                  <a:pt x="43" y="88"/>
                </a:cubicBezTo>
                <a:cubicBezTo>
                  <a:pt x="46" y="87"/>
                  <a:pt x="52" y="85"/>
                  <a:pt x="55" y="83"/>
                </a:cubicBezTo>
                <a:cubicBezTo>
                  <a:pt x="55" y="83"/>
                  <a:pt x="55" y="83"/>
                  <a:pt x="55" y="83"/>
                </a:cubicBezTo>
                <a:cubicBezTo>
                  <a:pt x="47" y="88"/>
                  <a:pt x="39" y="91"/>
                  <a:pt x="31" y="96"/>
                </a:cubicBezTo>
                <a:cubicBezTo>
                  <a:pt x="31" y="95"/>
                  <a:pt x="32" y="94"/>
                  <a:pt x="32" y="94"/>
                </a:cubicBezTo>
                <a:close/>
                <a:moveTo>
                  <a:pt x="29" y="102"/>
                </a:moveTo>
                <a:cubicBezTo>
                  <a:pt x="33" y="101"/>
                  <a:pt x="36" y="99"/>
                  <a:pt x="40" y="97"/>
                </a:cubicBezTo>
                <a:cubicBezTo>
                  <a:pt x="43" y="95"/>
                  <a:pt x="47" y="94"/>
                  <a:pt x="50" y="92"/>
                </a:cubicBezTo>
                <a:cubicBezTo>
                  <a:pt x="50" y="92"/>
                  <a:pt x="50" y="92"/>
                  <a:pt x="50" y="92"/>
                </a:cubicBezTo>
                <a:cubicBezTo>
                  <a:pt x="47" y="95"/>
                  <a:pt x="43" y="96"/>
                  <a:pt x="40" y="98"/>
                </a:cubicBezTo>
                <a:cubicBezTo>
                  <a:pt x="36" y="100"/>
                  <a:pt x="32" y="102"/>
                  <a:pt x="28" y="104"/>
                </a:cubicBezTo>
                <a:cubicBezTo>
                  <a:pt x="29" y="104"/>
                  <a:pt x="29" y="103"/>
                  <a:pt x="29" y="102"/>
                </a:cubicBezTo>
                <a:close/>
                <a:moveTo>
                  <a:pt x="28" y="106"/>
                </a:moveTo>
                <a:cubicBezTo>
                  <a:pt x="31" y="104"/>
                  <a:pt x="34" y="103"/>
                  <a:pt x="37" y="102"/>
                </a:cubicBezTo>
                <a:cubicBezTo>
                  <a:pt x="39" y="101"/>
                  <a:pt x="41" y="100"/>
                  <a:pt x="43" y="99"/>
                </a:cubicBezTo>
                <a:cubicBezTo>
                  <a:pt x="44" y="98"/>
                  <a:pt x="49" y="95"/>
                  <a:pt x="47" y="97"/>
                </a:cubicBezTo>
                <a:cubicBezTo>
                  <a:pt x="41" y="102"/>
                  <a:pt x="34" y="104"/>
                  <a:pt x="27" y="108"/>
                </a:cubicBezTo>
                <a:cubicBezTo>
                  <a:pt x="28" y="107"/>
                  <a:pt x="28" y="106"/>
                  <a:pt x="28" y="106"/>
                </a:cubicBezTo>
                <a:close/>
                <a:moveTo>
                  <a:pt x="27" y="109"/>
                </a:moveTo>
                <a:cubicBezTo>
                  <a:pt x="29" y="109"/>
                  <a:pt x="32" y="108"/>
                  <a:pt x="34" y="107"/>
                </a:cubicBezTo>
                <a:cubicBezTo>
                  <a:pt x="36" y="106"/>
                  <a:pt x="39" y="105"/>
                  <a:pt x="41" y="104"/>
                </a:cubicBezTo>
                <a:cubicBezTo>
                  <a:pt x="42" y="104"/>
                  <a:pt x="42" y="104"/>
                  <a:pt x="43" y="103"/>
                </a:cubicBezTo>
                <a:cubicBezTo>
                  <a:pt x="43" y="103"/>
                  <a:pt x="47" y="101"/>
                  <a:pt x="45" y="102"/>
                </a:cubicBezTo>
                <a:cubicBezTo>
                  <a:pt x="42" y="105"/>
                  <a:pt x="37" y="106"/>
                  <a:pt x="34" y="108"/>
                </a:cubicBezTo>
                <a:cubicBezTo>
                  <a:pt x="31" y="109"/>
                  <a:pt x="28" y="111"/>
                  <a:pt x="26" y="113"/>
                </a:cubicBezTo>
                <a:cubicBezTo>
                  <a:pt x="26" y="112"/>
                  <a:pt x="26" y="111"/>
                  <a:pt x="27" y="109"/>
                </a:cubicBezTo>
                <a:close/>
                <a:moveTo>
                  <a:pt x="23" y="120"/>
                </a:moveTo>
                <a:cubicBezTo>
                  <a:pt x="27" y="118"/>
                  <a:pt x="31" y="116"/>
                  <a:pt x="35" y="115"/>
                </a:cubicBezTo>
                <a:cubicBezTo>
                  <a:pt x="35" y="115"/>
                  <a:pt x="36" y="114"/>
                  <a:pt x="36" y="114"/>
                </a:cubicBezTo>
                <a:cubicBezTo>
                  <a:pt x="32" y="117"/>
                  <a:pt x="27" y="120"/>
                  <a:pt x="23" y="123"/>
                </a:cubicBezTo>
                <a:cubicBezTo>
                  <a:pt x="23" y="122"/>
                  <a:pt x="23" y="121"/>
                  <a:pt x="23" y="120"/>
                </a:cubicBezTo>
                <a:close/>
                <a:moveTo>
                  <a:pt x="22" y="125"/>
                </a:moveTo>
                <a:cubicBezTo>
                  <a:pt x="25" y="124"/>
                  <a:pt x="28" y="122"/>
                  <a:pt x="31" y="120"/>
                </a:cubicBezTo>
                <a:cubicBezTo>
                  <a:pt x="33" y="119"/>
                  <a:pt x="35" y="118"/>
                  <a:pt x="37" y="117"/>
                </a:cubicBezTo>
                <a:cubicBezTo>
                  <a:pt x="38" y="117"/>
                  <a:pt x="38" y="117"/>
                  <a:pt x="39" y="117"/>
                </a:cubicBezTo>
                <a:cubicBezTo>
                  <a:pt x="36" y="119"/>
                  <a:pt x="33" y="121"/>
                  <a:pt x="30" y="123"/>
                </a:cubicBezTo>
                <a:cubicBezTo>
                  <a:pt x="27" y="125"/>
                  <a:pt x="24" y="127"/>
                  <a:pt x="21" y="129"/>
                </a:cubicBezTo>
                <a:cubicBezTo>
                  <a:pt x="21" y="128"/>
                  <a:pt x="22" y="127"/>
                  <a:pt x="22" y="125"/>
                </a:cubicBezTo>
                <a:close/>
                <a:moveTo>
                  <a:pt x="21" y="130"/>
                </a:moveTo>
                <a:cubicBezTo>
                  <a:pt x="25" y="128"/>
                  <a:pt x="29" y="126"/>
                  <a:pt x="33" y="123"/>
                </a:cubicBezTo>
                <a:cubicBezTo>
                  <a:pt x="35" y="123"/>
                  <a:pt x="36" y="122"/>
                  <a:pt x="38" y="120"/>
                </a:cubicBezTo>
                <a:cubicBezTo>
                  <a:pt x="39" y="120"/>
                  <a:pt x="39" y="119"/>
                  <a:pt x="40" y="119"/>
                </a:cubicBezTo>
                <a:cubicBezTo>
                  <a:pt x="43" y="117"/>
                  <a:pt x="39" y="120"/>
                  <a:pt x="38" y="120"/>
                </a:cubicBezTo>
                <a:cubicBezTo>
                  <a:pt x="35" y="123"/>
                  <a:pt x="31" y="126"/>
                  <a:pt x="26" y="128"/>
                </a:cubicBezTo>
                <a:cubicBezTo>
                  <a:pt x="24" y="129"/>
                  <a:pt x="22" y="131"/>
                  <a:pt x="20" y="133"/>
                </a:cubicBezTo>
                <a:cubicBezTo>
                  <a:pt x="20" y="132"/>
                  <a:pt x="20" y="131"/>
                  <a:pt x="21" y="130"/>
                </a:cubicBezTo>
                <a:close/>
                <a:moveTo>
                  <a:pt x="19" y="135"/>
                </a:moveTo>
                <a:cubicBezTo>
                  <a:pt x="24" y="133"/>
                  <a:pt x="28" y="130"/>
                  <a:pt x="32" y="128"/>
                </a:cubicBezTo>
                <a:cubicBezTo>
                  <a:pt x="34" y="127"/>
                  <a:pt x="36" y="126"/>
                  <a:pt x="38" y="124"/>
                </a:cubicBezTo>
                <a:cubicBezTo>
                  <a:pt x="39" y="124"/>
                  <a:pt x="40" y="123"/>
                  <a:pt x="42" y="123"/>
                </a:cubicBezTo>
                <a:cubicBezTo>
                  <a:pt x="42" y="123"/>
                  <a:pt x="42" y="123"/>
                  <a:pt x="42" y="123"/>
                </a:cubicBezTo>
                <a:cubicBezTo>
                  <a:pt x="42" y="123"/>
                  <a:pt x="42" y="123"/>
                  <a:pt x="42" y="123"/>
                </a:cubicBezTo>
                <a:cubicBezTo>
                  <a:pt x="41" y="124"/>
                  <a:pt x="38" y="125"/>
                  <a:pt x="39" y="125"/>
                </a:cubicBezTo>
                <a:cubicBezTo>
                  <a:pt x="32" y="130"/>
                  <a:pt x="24" y="133"/>
                  <a:pt x="18" y="139"/>
                </a:cubicBezTo>
                <a:cubicBezTo>
                  <a:pt x="19" y="137"/>
                  <a:pt x="19" y="136"/>
                  <a:pt x="19" y="135"/>
                </a:cubicBezTo>
                <a:close/>
                <a:moveTo>
                  <a:pt x="18" y="141"/>
                </a:moveTo>
                <a:cubicBezTo>
                  <a:pt x="18" y="141"/>
                  <a:pt x="18" y="141"/>
                  <a:pt x="18" y="140"/>
                </a:cubicBezTo>
                <a:cubicBezTo>
                  <a:pt x="18" y="141"/>
                  <a:pt x="18" y="141"/>
                  <a:pt x="18" y="141"/>
                </a:cubicBezTo>
                <a:cubicBezTo>
                  <a:pt x="18" y="141"/>
                  <a:pt x="18" y="141"/>
                  <a:pt x="18" y="141"/>
                </a:cubicBezTo>
                <a:close/>
                <a:moveTo>
                  <a:pt x="17" y="142"/>
                </a:moveTo>
                <a:cubicBezTo>
                  <a:pt x="21" y="140"/>
                  <a:pt x="24" y="138"/>
                  <a:pt x="28" y="136"/>
                </a:cubicBezTo>
                <a:cubicBezTo>
                  <a:pt x="30" y="135"/>
                  <a:pt x="32" y="134"/>
                  <a:pt x="34" y="132"/>
                </a:cubicBezTo>
                <a:cubicBezTo>
                  <a:pt x="35" y="132"/>
                  <a:pt x="35" y="131"/>
                  <a:pt x="36" y="131"/>
                </a:cubicBezTo>
                <a:cubicBezTo>
                  <a:pt x="37" y="130"/>
                  <a:pt x="41" y="129"/>
                  <a:pt x="41" y="129"/>
                </a:cubicBezTo>
                <a:cubicBezTo>
                  <a:pt x="37" y="133"/>
                  <a:pt x="32" y="135"/>
                  <a:pt x="27" y="137"/>
                </a:cubicBezTo>
                <a:cubicBezTo>
                  <a:pt x="24" y="139"/>
                  <a:pt x="20" y="142"/>
                  <a:pt x="17" y="144"/>
                </a:cubicBezTo>
                <a:cubicBezTo>
                  <a:pt x="17" y="144"/>
                  <a:pt x="17" y="143"/>
                  <a:pt x="17" y="142"/>
                </a:cubicBezTo>
                <a:close/>
                <a:moveTo>
                  <a:pt x="16" y="146"/>
                </a:moveTo>
                <a:cubicBezTo>
                  <a:pt x="20" y="145"/>
                  <a:pt x="24" y="142"/>
                  <a:pt x="27" y="140"/>
                </a:cubicBezTo>
                <a:cubicBezTo>
                  <a:pt x="29" y="139"/>
                  <a:pt x="32" y="137"/>
                  <a:pt x="34" y="136"/>
                </a:cubicBezTo>
                <a:cubicBezTo>
                  <a:pt x="35" y="136"/>
                  <a:pt x="36" y="135"/>
                  <a:pt x="37" y="135"/>
                </a:cubicBezTo>
                <a:cubicBezTo>
                  <a:pt x="37" y="135"/>
                  <a:pt x="42" y="132"/>
                  <a:pt x="40" y="134"/>
                </a:cubicBezTo>
                <a:cubicBezTo>
                  <a:pt x="38" y="135"/>
                  <a:pt x="35" y="136"/>
                  <a:pt x="33" y="137"/>
                </a:cubicBezTo>
                <a:cubicBezTo>
                  <a:pt x="31" y="138"/>
                  <a:pt x="28" y="140"/>
                  <a:pt x="26" y="142"/>
                </a:cubicBezTo>
                <a:cubicBezTo>
                  <a:pt x="23" y="144"/>
                  <a:pt x="19" y="146"/>
                  <a:pt x="16" y="148"/>
                </a:cubicBezTo>
                <a:cubicBezTo>
                  <a:pt x="16" y="148"/>
                  <a:pt x="16" y="147"/>
                  <a:pt x="16" y="146"/>
                </a:cubicBezTo>
                <a:close/>
                <a:moveTo>
                  <a:pt x="15" y="150"/>
                </a:moveTo>
                <a:cubicBezTo>
                  <a:pt x="20" y="148"/>
                  <a:pt x="24" y="145"/>
                  <a:pt x="29" y="142"/>
                </a:cubicBezTo>
                <a:cubicBezTo>
                  <a:pt x="31" y="141"/>
                  <a:pt x="33" y="140"/>
                  <a:pt x="36" y="138"/>
                </a:cubicBezTo>
                <a:cubicBezTo>
                  <a:pt x="36" y="138"/>
                  <a:pt x="37" y="138"/>
                  <a:pt x="37" y="138"/>
                </a:cubicBezTo>
                <a:cubicBezTo>
                  <a:pt x="32" y="141"/>
                  <a:pt x="28" y="144"/>
                  <a:pt x="23" y="146"/>
                </a:cubicBezTo>
                <a:cubicBezTo>
                  <a:pt x="20" y="148"/>
                  <a:pt x="17" y="150"/>
                  <a:pt x="15" y="152"/>
                </a:cubicBezTo>
                <a:cubicBezTo>
                  <a:pt x="15" y="151"/>
                  <a:pt x="15" y="150"/>
                  <a:pt x="15" y="150"/>
                </a:cubicBezTo>
                <a:close/>
                <a:moveTo>
                  <a:pt x="14" y="154"/>
                </a:moveTo>
                <a:cubicBezTo>
                  <a:pt x="19" y="152"/>
                  <a:pt x="23" y="149"/>
                  <a:pt x="27" y="147"/>
                </a:cubicBezTo>
                <a:cubicBezTo>
                  <a:pt x="29" y="146"/>
                  <a:pt x="31" y="145"/>
                  <a:pt x="34" y="144"/>
                </a:cubicBezTo>
                <a:cubicBezTo>
                  <a:pt x="35" y="143"/>
                  <a:pt x="36" y="142"/>
                  <a:pt x="38" y="141"/>
                </a:cubicBezTo>
                <a:cubicBezTo>
                  <a:pt x="38" y="141"/>
                  <a:pt x="42" y="138"/>
                  <a:pt x="40" y="140"/>
                </a:cubicBezTo>
                <a:cubicBezTo>
                  <a:pt x="36" y="144"/>
                  <a:pt x="31" y="147"/>
                  <a:pt x="26" y="149"/>
                </a:cubicBezTo>
                <a:cubicBezTo>
                  <a:pt x="22" y="152"/>
                  <a:pt x="18" y="155"/>
                  <a:pt x="14" y="157"/>
                </a:cubicBezTo>
                <a:cubicBezTo>
                  <a:pt x="14" y="156"/>
                  <a:pt x="14" y="155"/>
                  <a:pt x="14" y="154"/>
                </a:cubicBezTo>
                <a:close/>
                <a:moveTo>
                  <a:pt x="12" y="163"/>
                </a:moveTo>
                <a:cubicBezTo>
                  <a:pt x="12" y="163"/>
                  <a:pt x="12" y="163"/>
                  <a:pt x="12" y="163"/>
                </a:cubicBezTo>
                <a:cubicBezTo>
                  <a:pt x="18" y="160"/>
                  <a:pt x="23" y="157"/>
                  <a:pt x="29" y="154"/>
                </a:cubicBezTo>
                <a:cubicBezTo>
                  <a:pt x="32" y="152"/>
                  <a:pt x="34" y="151"/>
                  <a:pt x="37" y="149"/>
                </a:cubicBezTo>
                <a:cubicBezTo>
                  <a:pt x="38" y="149"/>
                  <a:pt x="40" y="148"/>
                  <a:pt x="41" y="147"/>
                </a:cubicBezTo>
                <a:cubicBezTo>
                  <a:pt x="39" y="149"/>
                  <a:pt x="37" y="150"/>
                  <a:pt x="36" y="151"/>
                </a:cubicBezTo>
                <a:cubicBezTo>
                  <a:pt x="28" y="156"/>
                  <a:pt x="19" y="160"/>
                  <a:pt x="12" y="166"/>
                </a:cubicBezTo>
                <a:cubicBezTo>
                  <a:pt x="12" y="165"/>
                  <a:pt x="12" y="164"/>
                  <a:pt x="12" y="163"/>
                </a:cubicBezTo>
                <a:close/>
                <a:moveTo>
                  <a:pt x="11" y="168"/>
                </a:moveTo>
                <a:cubicBezTo>
                  <a:pt x="14" y="166"/>
                  <a:pt x="17" y="165"/>
                  <a:pt x="19" y="163"/>
                </a:cubicBezTo>
                <a:cubicBezTo>
                  <a:pt x="16" y="165"/>
                  <a:pt x="13" y="167"/>
                  <a:pt x="11" y="169"/>
                </a:cubicBezTo>
                <a:cubicBezTo>
                  <a:pt x="11" y="169"/>
                  <a:pt x="11" y="168"/>
                  <a:pt x="11" y="168"/>
                </a:cubicBezTo>
                <a:close/>
                <a:moveTo>
                  <a:pt x="10" y="175"/>
                </a:moveTo>
                <a:cubicBezTo>
                  <a:pt x="15" y="171"/>
                  <a:pt x="20" y="169"/>
                  <a:pt x="26" y="166"/>
                </a:cubicBezTo>
                <a:cubicBezTo>
                  <a:pt x="28" y="165"/>
                  <a:pt x="30" y="164"/>
                  <a:pt x="33" y="162"/>
                </a:cubicBezTo>
                <a:cubicBezTo>
                  <a:pt x="25" y="167"/>
                  <a:pt x="17" y="172"/>
                  <a:pt x="9" y="178"/>
                </a:cubicBezTo>
                <a:cubicBezTo>
                  <a:pt x="10" y="177"/>
                  <a:pt x="10" y="176"/>
                  <a:pt x="10" y="175"/>
                </a:cubicBezTo>
                <a:close/>
                <a:moveTo>
                  <a:pt x="9" y="184"/>
                </a:moveTo>
                <a:cubicBezTo>
                  <a:pt x="9" y="184"/>
                  <a:pt x="9" y="184"/>
                  <a:pt x="9" y="184"/>
                </a:cubicBezTo>
                <a:cubicBezTo>
                  <a:pt x="13" y="183"/>
                  <a:pt x="17" y="180"/>
                  <a:pt x="21" y="178"/>
                </a:cubicBezTo>
                <a:cubicBezTo>
                  <a:pt x="27" y="175"/>
                  <a:pt x="32" y="172"/>
                  <a:pt x="38" y="169"/>
                </a:cubicBezTo>
                <a:cubicBezTo>
                  <a:pt x="37" y="171"/>
                  <a:pt x="37" y="172"/>
                  <a:pt x="37" y="173"/>
                </a:cubicBezTo>
                <a:cubicBezTo>
                  <a:pt x="32" y="175"/>
                  <a:pt x="27" y="178"/>
                  <a:pt x="21" y="180"/>
                </a:cubicBezTo>
                <a:cubicBezTo>
                  <a:pt x="17" y="182"/>
                  <a:pt x="12" y="183"/>
                  <a:pt x="8" y="186"/>
                </a:cubicBezTo>
                <a:cubicBezTo>
                  <a:pt x="8" y="185"/>
                  <a:pt x="9" y="185"/>
                  <a:pt x="9" y="184"/>
                </a:cubicBezTo>
                <a:close/>
                <a:moveTo>
                  <a:pt x="4" y="244"/>
                </a:moveTo>
                <a:cubicBezTo>
                  <a:pt x="4" y="244"/>
                  <a:pt x="4" y="244"/>
                  <a:pt x="4" y="244"/>
                </a:cubicBezTo>
                <a:cubicBezTo>
                  <a:pt x="5" y="244"/>
                  <a:pt x="8" y="241"/>
                  <a:pt x="10" y="240"/>
                </a:cubicBezTo>
                <a:cubicBezTo>
                  <a:pt x="13" y="238"/>
                  <a:pt x="15" y="236"/>
                  <a:pt x="18" y="235"/>
                </a:cubicBezTo>
                <a:cubicBezTo>
                  <a:pt x="23" y="232"/>
                  <a:pt x="27" y="229"/>
                  <a:pt x="31" y="226"/>
                </a:cubicBezTo>
                <a:cubicBezTo>
                  <a:pt x="31" y="227"/>
                  <a:pt x="31" y="228"/>
                  <a:pt x="31" y="229"/>
                </a:cubicBezTo>
                <a:cubicBezTo>
                  <a:pt x="22" y="233"/>
                  <a:pt x="14" y="242"/>
                  <a:pt x="4" y="244"/>
                </a:cubicBezTo>
                <a:close/>
                <a:moveTo>
                  <a:pt x="5" y="238"/>
                </a:moveTo>
                <a:cubicBezTo>
                  <a:pt x="5" y="238"/>
                  <a:pt x="5" y="237"/>
                  <a:pt x="6" y="237"/>
                </a:cubicBezTo>
                <a:cubicBezTo>
                  <a:pt x="14" y="231"/>
                  <a:pt x="24" y="228"/>
                  <a:pt x="31" y="221"/>
                </a:cubicBezTo>
                <a:cubicBezTo>
                  <a:pt x="31" y="223"/>
                  <a:pt x="31" y="224"/>
                  <a:pt x="31" y="225"/>
                </a:cubicBezTo>
                <a:cubicBezTo>
                  <a:pt x="31" y="225"/>
                  <a:pt x="31" y="225"/>
                  <a:pt x="31" y="225"/>
                </a:cubicBezTo>
                <a:cubicBezTo>
                  <a:pt x="26" y="227"/>
                  <a:pt x="22" y="229"/>
                  <a:pt x="18" y="232"/>
                </a:cubicBezTo>
                <a:cubicBezTo>
                  <a:pt x="16" y="233"/>
                  <a:pt x="13" y="234"/>
                  <a:pt x="11" y="235"/>
                </a:cubicBezTo>
                <a:cubicBezTo>
                  <a:pt x="10" y="236"/>
                  <a:pt x="5" y="238"/>
                  <a:pt x="5" y="238"/>
                </a:cubicBezTo>
                <a:cubicBezTo>
                  <a:pt x="5" y="238"/>
                  <a:pt x="5" y="238"/>
                  <a:pt x="5" y="238"/>
                </a:cubicBezTo>
                <a:close/>
                <a:moveTo>
                  <a:pt x="31" y="220"/>
                </a:moveTo>
                <a:cubicBezTo>
                  <a:pt x="27" y="222"/>
                  <a:pt x="23" y="224"/>
                  <a:pt x="19" y="226"/>
                </a:cubicBezTo>
                <a:cubicBezTo>
                  <a:pt x="16" y="227"/>
                  <a:pt x="13" y="228"/>
                  <a:pt x="11" y="229"/>
                </a:cubicBezTo>
                <a:cubicBezTo>
                  <a:pt x="10" y="230"/>
                  <a:pt x="5" y="233"/>
                  <a:pt x="8" y="231"/>
                </a:cubicBezTo>
                <a:cubicBezTo>
                  <a:pt x="16" y="225"/>
                  <a:pt x="25" y="222"/>
                  <a:pt x="32" y="216"/>
                </a:cubicBezTo>
                <a:cubicBezTo>
                  <a:pt x="32" y="218"/>
                  <a:pt x="32" y="219"/>
                  <a:pt x="31" y="220"/>
                </a:cubicBezTo>
                <a:close/>
                <a:moveTo>
                  <a:pt x="32" y="215"/>
                </a:moveTo>
                <a:cubicBezTo>
                  <a:pt x="23" y="217"/>
                  <a:pt x="16" y="224"/>
                  <a:pt x="7" y="226"/>
                </a:cubicBezTo>
                <a:cubicBezTo>
                  <a:pt x="9" y="226"/>
                  <a:pt x="11" y="224"/>
                  <a:pt x="12" y="223"/>
                </a:cubicBezTo>
                <a:cubicBezTo>
                  <a:pt x="14" y="222"/>
                  <a:pt x="17" y="221"/>
                  <a:pt x="19" y="220"/>
                </a:cubicBezTo>
                <a:cubicBezTo>
                  <a:pt x="23" y="217"/>
                  <a:pt x="28" y="215"/>
                  <a:pt x="33" y="213"/>
                </a:cubicBezTo>
                <a:cubicBezTo>
                  <a:pt x="32" y="214"/>
                  <a:pt x="32" y="214"/>
                  <a:pt x="32" y="215"/>
                </a:cubicBezTo>
                <a:close/>
                <a:moveTo>
                  <a:pt x="33" y="212"/>
                </a:moveTo>
                <a:cubicBezTo>
                  <a:pt x="29" y="213"/>
                  <a:pt x="25" y="214"/>
                  <a:pt x="22" y="216"/>
                </a:cubicBezTo>
                <a:cubicBezTo>
                  <a:pt x="18" y="218"/>
                  <a:pt x="14" y="221"/>
                  <a:pt x="9" y="222"/>
                </a:cubicBezTo>
                <a:cubicBezTo>
                  <a:pt x="13" y="221"/>
                  <a:pt x="17" y="218"/>
                  <a:pt x="21" y="216"/>
                </a:cubicBezTo>
                <a:cubicBezTo>
                  <a:pt x="25" y="213"/>
                  <a:pt x="29" y="211"/>
                  <a:pt x="33" y="209"/>
                </a:cubicBezTo>
                <a:cubicBezTo>
                  <a:pt x="33" y="210"/>
                  <a:pt x="33" y="211"/>
                  <a:pt x="33" y="212"/>
                </a:cubicBezTo>
                <a:close/>
                <a:moveTo>
                  <a:pt x="24" y="200"/>
                </a:moveTo>
                <a:cubicBezTo>
                  <a:pt x="23" y="201"/>
                  <a:pt x="23" y="201"/>
                  <a:pt x="23" y="201"/>
                </a:cubicBezTo>
                <a:cubicBezTo>
                  <a:pt x="18" y="204"/>
                  <a:pt x="12" y="206"/>
                  <a:pt x="8" y="209"/>
                </a:cubicBezTo>
                <a:cubicBezTo>
                  <a:pt x="8" y="209"/>
                  <a:pt x="8" y="208"/>
                  <a:pt x="8" y="207"/>
                </a:cubicBezTo>
                <a:cubicBezTo>
                  <a:pt x="13" y="204"/>
                  <a:pt x="18" y="202"/>
                  <a:pt x="24" y="200"/>
                </a:cubicBezTo>
                <a:close/>
                <a:moveTo>
                  <a:pt x="32" y="197"/>
                </a:moveTo>
                <a:cubicBezTo>
                  <a:pt x="34" y="197"/>
                  <a:pt x="35" y="196"/>
                  <a:pt x="35" y="196"/>
                </a:cubicBezTo>
                <a:cubicBezTo>
                  <a:pt x="35" y="196"/>
                  <a:pt x="35" y="196"/>
                  <a:pt x="35" y="195"/>
                </a:cubicBezTo>
                <a:cubicBezTo>
                  <a:pt x="35" y="196"/>
                  <a:pt x="35" y="197"/>
                  <a:pt x="35" y="198"/>
                </a:cubicBezTo>
                <a:cubicBezTo>
                  <a:pt x="31" y="200"/>
                  <a:pt x="26" y="202"/>
                  <a:pt x="22" y="204"/>
                </a:cubicBezTo>
                <a:cubicBezTo>
                  <a:pt x="18" y="205"/>
                  <a:pt x="13" y="207"/>
                  <a:pt x="9" y="209"/>
                </a:cubicBezTo>
                <a:cubicBezTo>
                  <a:pt x="13" y="206"/>
                  <a:pt x="18" y="205"/>
                  <a:pt x="22" y="203"/>
                </a:cubicBezTo>
                <a:cubicBezTo>
                  <a:pt x="23" y="201"/>
                  <a:pt x="25" y="200"/>
                  <a:pt x="27" y="199"/>
                </a:cubicBezTo>
                <a:cubicBezTo>
                  <a:pt x="28" y="199"/>
                  <a:pt x="28" y="199"/>
                  <a:pt x="28" y="199"/>
                </a:cubicBezTo>
                <a:cubicBezTo>
                  <a:pt x="30" y="198"/>
                  <a:pt x="31" y="197"/>
                  <a:pt x="32" y="197"/>
                </a:cubicBezTo>
                <a:close/>
                <a:moveTo>
                  <a:pt x="10" y="211"/>
                </a:moveTo>
                <a:cubicBezTo>
                  <a:pt x="9" y="211"/>
                  <a:pt x="9" y="211"/>
                  <a:pt x="9" y="212"/>
                </a:cubicBezTo>
                <a:cubicBezTo>
                  <a:pt x="8" y="212"/>
                  <a:pt x="8" y="212"/>
                  <a:pt x="8" y="212"/>
                </a:cubicBezTo>
                <a:cubicBezTo>
                  <a:pt x="8" y="212"/>
                  <a:pt x="8" y="211"/>
                  <a:pt x="8" y="210"/>
                </a:cubicBezTo>
                <a:cubicBezTo>
                  <a:pt x="17" y="207"/>
                  <a:pt x="26" y="203"/>
                  <a:pt x="34" y="199"/>
                </a:cubicBezTo>
                <a:cubicBezTo>
                  <a:pt x="26" y="203"/>
                  <a:pt x="18" y="207"/>
                  <a:pt x="10" y="211"/>
                </a:cubicBezTo>
                <a:close/>
                <a:moveTo>
                  <a:pt x="8" y="213"/>
                </a:moveTo>
                <a:cubicBezTo>
                  <a:pt x="12" y="211"/>
                  <a:pt x="17" y="208"/>
                  <a:pt x="21" y="206"/>
                </a:cubicBezTo>
                <a:cubicBezTo>
                  <a:pt x="24" y="205"/>
                  <a:pt x="27" y="204"/>
                  <a:pt x="29" y="203"/>
                </a:cubicBezTo>
                <a:cubicBezTo>
                  <a:pt x="30" y="203"/>
                  <a:pt x="31" y="203"/>
                  <a:pt x="31" y="202"/>
                </a:cubicBezTo>
                <a:cubicBezTo>
                  <a:pt x="27" y="204"/>
                  <a:pt x="23" y="207"/>
                  <a:pt x="19" y="209"/>
                </a:cubicBezTo>
                <a:cubicBezTo>
                  <a:pt x="16" y="211"/>
                  <a:pt x="11" y="212"/>
                  <a:pt x="8" y="215"/>
                </a:cubicBezTo>
                <a:cubicBezTo>
                  <a:pt x="8" y="214"/>
                  <a:pt x="8" y="214"/>
                  <a:pt x="8" y="213"/>
                </a:cubicBezTo>
                <a:close/>
                <a:moveTo>
                  <a:pt x="29" y="202"/>
                </a:moveTo>
                <a:cubicBezTo>
                  <a:pt x="31" y="201"/>
                  <a:pt x="33" y="200"/>
                  <a:pt x="35" y="199"/>
                </a:cubicBezTo>
                <a:cubicBezTo>
                  <a:pt x="35" y="200"/>
                  <a:pt x="35" y="200"/>
                  <a:pt x="35" y="201"/>
                </a:cubicBezTo>
                <a:cubicBezTo>
                  <a:pt x="33" y="201"/>
                  <a:pt x="31" y="202"/>
                  <a:pt x="29" y="202"/>
                </a:cubicBezTo>
                <a:close/>
                <a:moveTo>
                  <a:pt x="8" y="216"/>
                </a:moveTo>
                <a:cubicBezTo>
                  <a:pt x="12" y="215"/>
                  <a:pt x="15" y="214"/>
                  <a:pt x="19" y="212"/>
                </a:cubicBezTo>
                <a:cubicBezTo>
                  <a:pt x="15" y="214"/>
                  <a:pt x="11" y="216"/>
                  <a:pt x="7" y="219"/>
                </a:cubicBezTo>
                <a:cubicBezTo>
                  <a:pt x="7" y="218"/>
                  <a:pt x="8" y="217"/>
                  <a:pt x="8" y="216"/>
                </a:cubicBezTo>
                <a:close/>
                <a:moveTo>
                  <a:pt x="34" y="206"/>
                </a:moveTo>
                <a:cubicBezTo>
                  <a:pt x="34" y="206"/>
                  <a:pt x="34" y="207"/>
                  <a:pt x="34" y="208"/>
                </a:cubicBezTo>
                <a:cubicBezTo>
                  <a:pt x="26" y="211"/>
                  <a:pt x="18" y="214"/>
                  <a:pt x="10" y="218"/>
                </a:cubicBezTo>
                <a:cubicBezTo>
                  <a:pt x="7" y="219"/>
                  <a:pt x="12" y="217"/>
                  <a:pt x="12" y="217"/>
                </a:cubicBezTo>
                <a:cubicBezTo>
                  <a:pt x="14" y="215"/>
                  <a:pt x="17" y="214"/>
                  <a:pt x="19" y="213"/>
                </a:cubicBezTo>
                <a:cubicBezTo>
                  <a:pt x="23" y="211"/>
                  <a:pt x="27" y="209"/>
                  <a:pt x="31" y="207"/>
                </a:cubicBezTo>
                <a:cubicBezTo>
                  <a:pt x="32" y="207"/>
                  <a:pt x="33" y="206"/>
                  <a:pt x="34" y="206"/>
                </a:cubicBezTo>
                <a:close/>
                <a:moveTo>
                  <a:pt x="7" y="220"/>
                </a:moveTo>
                <a:cubicBezTo>
                  <a:pt x="11" y="218"/>
                  <a:pt x="15" y="216"/>
                  <a:pt x="19" y="214"/>
                </a:cubicBezTo>
                <a:cubicBezTo>
                  <a:pt x="22" y="213"/>
                  <a:pt x="24" y="212"/>
                  <a:pt x="27" y="211"/>
                </a:cubicBezTo>
                <a:cubicBezTo>
                  <a:pt x="25" y="213"/>
                  <a:pt x="23" y="214"/>
                  <a:pt x="20" y="215"/>
                </a:cubicBezTo>
                <a:cubicBezTo>
                  <a:pt x="16" y="217"/>
                  <a:pt x="11" y="220"/>
                  <a:pt x="7" y="223"/>
                </a:cubicBezTo>
                <a:cubicBezTo>
                  <a:pt x="7" y="222"/>
                  <a:pt x="7" y="221"/>
                  <a:pt x="7" y="220"/>
                </a:cubicBezTo>
                <a:close/>
                <a:moveTo>
                  <a:pt x="34" y="205"/>
                </a:moveTo>
                <a:cubicBezTo>
                  <a:pt x="33" y="205"/>
                  <a:pt x="32" y="206"/>
                  <a:pt x="31" y="206"/>
                </a:cubicBezTo>
                <a:cubicBezTo>
                  <a:pt x="30" y="207"/>
                  <a:pt x="29" y="207"/>
                  <a:pt x="29" y="207"/>
                </a:cubicBezTo>
                <a:cubicBezTo>
                  <a:pt x="27" y="208"/>
                  <a:pt x="24" y="209"/>
                  <a:pt x="22" y="210"/>
                </a:cubicBezTo>
                <a:cubicBezTo>
                  <a:pt x="17" y="212"/>
                  <a:pt x="13" y="214"/>
                  <a:pt x="9" y="215"/>
                </a:cubicBezTo>
                <a:cubicBezTo>
                  <a:pt x="10" y="215"/>
                  <a:pt x="12" y="213"/>
                  <a:pt x="13" y="213"/>
                </a:cubicBezTo>
                <a:cubicBezTo>
                  <a:pt x="15" y="212"/>
                  <a:pt x="18" y="211"/>
                  <a:pt x="20" y="209"/>
                </a:cubicBezTo>
                <a:cubicBezTo>
                  <a:pt x="25" y="207"/>
                  <a:pt x="29" y="204"/>
                  <a:pt x="35" y="202"/>
                </a:cubicBezTo>
                <a:cubicBezTo>
                  <a:pt x="34" y="203"/>
                  <a:pt x="34" y="204"/>
                  <a:pt x="34" y="205"/>
                </a:cubicBezTo>
                <a:close/>
                <a:moveTo>
                  <a:pt x="36" y="193"/>
                </a:moveTo>
                <a:cubicBezTo>
                  <a:pt x="36" y="194"/>
                  <a:pt x="35" y="194"/>
                  <a:pt x="35" y="195"/>
                </a:cubicBezTo>
                <a:cubicBezTo>
                  <a:pt x="33" y="195"/>
                  <a:pt x="30" y="197"/>
                  <a:pt x="28" y="198"/>
                </a:cubicBezTo>
                <a:cubicBezTo>
                  <a:pt x="25" y="199"/>
                  <a:pt x="22" y="200"/>
                  <a:pt x="20" y="201"/>
                </a:cubicBezTo>
                <a:cubicBezTo>
                  <a:pt x="19" y="202"/>
                  <a:pt x="17" y="202"/>
                  <a:pt x="16" y="202"/>
                </a:cubicBezTo>
                <a:cubicBezTo>
                  <a:pt x="18" y="202"/>
                  <a:pt x="19" y="201"/>
                  <a:pt x="21" y="200"/>
                </a:cubicBezTo>
                <a:cubicBezTo>
                  <a:pt x="25" y="198"/>
                  <a:pt x="28" y="195"/>
                  <a:pt x="32" y="193"/>
                </a:cubicBezTo>
                <a:cubicBezTo>
                  <a:pt x="33" y="193"/>
                  <a:pt x="34" y="193"/>
                  <a:pt x="36" y="192"/>
                </a:cubicBezTo>
                <a:cubicBezTo>
                  <a:pt x="36" y="193"/>
                  <a:pt x="36" y="193"/>
                  <a:pt x="36" y="193"/>
                </a:cubicBezTo>
                <a:close/>
                <a:moveTo>
                  <a:pt x="36" y="192"/>
                </a:moveTo>
                <a:cubicBezTo>
                  <a:pt x="34" y="192"/>
                  <a:pt x="33" y="192"/>
                  <a:pt x="32" y="193"/>
                </a:cubicBezTo>
                <a:cubicBezTo>
                  <a:pt x="32" y="193"/>
                  <a:pt x="31" y="193"/>
                  <a:pt x="31" y="193"/>
                </a:cubicBezTo>
                <a:cubicBezTo>
                  <a:pt x="29" y="194"/>
                  <a:pt x="27" y="195"/>
                  <a:pt x="24" y="195"/>
                </a:cubicBezTo>
                <a:cubicBezTo>
                  <a:pt x="20" y="197"/>
                  <a:pt x="16" y="198"/>
                  <a:pt x="12" y="200"/>
                </a:cubicBezTo>
                <a:cubicBezTo>
                  <a:pt x="6" y="203"/>
                  <a:pt x="11" y="200"/>
                  <a:pt x="12" y="200"/>
                </a:cubicBezTo>
                <a:cubicBezTo>
                  <a:pt x="14" y="198"/>
                  <a:pt x="17" y="197"/>
                  <a:pt x="19" y="196"/>
                </a:cubicBezTo>
                <a:cubicBezTo>
                  <a:pt x="24" y="193"/>
                  <a:pt x="29" y="191"/>
                  <a:pt x="33" y="188"/>
                </a:cubicBezTo>
                <a:cubicBezTo>
                  <a:pt x="33" y="188"/>
                  <a:pt x="34" y="188"/>
                  <a:pt x="34" y="188"/>
                </a:cubicBezTo>
                <a:cubicBezTo>
                  <a:pt x="34" y="188"/>
                  <a:pt x="35" y="188"/>
                  <a:pt x="36" y="187"/>
                </a:cubicBezTo>
                <a:cubicBezTo>
                  <a:pt x="36" y="189"/>
                  <a:pt x="36" y="190"/>
                  <a:pt x="36" y="192"/>
                </a:cubicBezTo>
                <a:close/>
                <a:moveTo>
                  <a:pt x="35" y="187"/>
                </a:moveTo>
                <a:cubicBezTo>
                  <a:pt x="35" y="187"/>
                  <a:pt x="34" y="187"/>
                  <a:pt x="33" y="188"/>
                </a:cubicBezTo>
                <a:cubicBezTo>
                  <a:pt x="32" y="188"/>
                  <a:pt x="31" y="189"/>
                  <a:pt x="30" y="189"/>
                </a:cubicBezTo>
                <a:cubicBezTo>
                  <a:pt x="27" y="190"/>
                  <a:pt x="24" y="191"/>
                  <a:pt x="22" y="192"/>
                </a:cubicBezTo>
                <a:cubicBezTo>
                  <a:pt x="17" y="193"/>
                  <a:pt x="13" y="195"/>
                  <a:pt x="8" y="197"/>
                </a:cubicBezTo>
                <a:cubicBezTo>
                  <a:pt x="18" y="193"/>
                  <a:pt x="27" y="188"/>
                  <a:pt x="36" y="183"/>
                </a:cubicBezTo>
                <a:cubicBezTo>
                  <a:pt x="36" y="184"/>
                  <a:pt x="36" y="185"/>
                  <a:pt x="36" y="187"/>
                </a:cubicBezTo>
                <a:cubicBezTo>
                  <a:pt x="36" y="187"/>
                  <a:pt x="35" y="187"/>
                  <a:pt x="35" y="187"/>
                </a:cubicBezTo>
                <a:close/>
                <a:moveTo>
                  <a:pt x="36" y="182"/>
                </a:moveTo>
                <a:cubicBezTo>
                  <a:pt x="36" y="182"/>
                  <a:pt x="36" y="182"/>
                  <a:pt x="36" y="182"/>
                </a:cubicBezTo>
                <a:cubicBezTo>
                  <a:pt x="31" y="183"/>
                  <a:pt x="26" y="185"/>
                  <a:pt x="21" y="187"/>
                </a:cubicBezTo>
                <a:cubicBezTo>
                  <a:pt x="20" y="187"/>
                  <a:pt x="18" y="188"/>
                  <a:pt x="17" y="189"/>
                </a:cubicBezTo>
                <a:cubicBezTo>
                  <a:pt x="19" y="187"/>
                  <a:pt x="22" y="186"/>
                  <a:pt x="25" y="185"/>
                </a:cubicBezTo>
                <a:cubicBezTo>
                  <a:pt x="29" y="184"/>
                  <a:pt x="33" y="182"/>
                  <a:pt x="36" y="179"/>
                </a:cubicBezTo>
                <a:cubicBezTo>
                  <a:pt x="36" y="180"/>
                  <a:pt x="36" y="181"/>
                  <a:pt x="36" y="182"/>
                </a:cubicBezTo>
                <a:close/>
                <a:moveTo>
                  <a:pt x="21" y="186"/>
                </a:moveTo>
                <a:cubicBezTo>
                  <a:pt x="17" y="188"/>
                  <a:pt x="13" y="190"/>
                  <a:pt x="10" y="192"/>
                </a:cubicBezTo>
                <a:cubicBezTo>
                  <a:pt x="9" y="192"/>
                  <a:pt x="9" y="192"/>
                  <a:pt x="9" y="192"/>
                </a:cubicBezTo>
                <a:cubicBezTo>
                  <a:pt x="8" y="192"/>
                  <a:pt x="8" y="193"/>
                  <a:pt x="8" y="193"/>
                </a:cubicBezTo>
                <a:cubicBezTo>
                  <a:pt x="8" y="193"/>
                  <a:pt x="8" y="193"/>
                  <a:pt x="8" y="192"/>
                </a:cubicBezTo>
                <a:cubicBezTo>
                  <a:pt x="8" y="192"/>
                  <a:pt x="8" y="191"/>
                  <a:pt x="8" y="191"/>
                </a:cubicBezTo>
                <a:cubicBezTo>
                  <a:pt x="13" y="188"/>
                  <a:pt x="18" y="186"/>
                  <a:pt x="23" y="184"/>
                </a:cubicBezTo>
                <a:cubicBezTo>
                  <a:pt x="27" y="183"/>
                  <a:pt x="32" y="182"/>
                  <a:pt x="35" y="180"/>
                </a:cubicBezTo>
                <a:cubicBezTo>
                  <a:pt x="31" y="183"/>
                  <a:pt x="26" y="184"/>
                  <a:pt x="21" y="186"/>
                </a:cubicBezTo>
                <a:close/>
                <a:moveTo>
                  <a:pt x="8" y="194"/>
                </a:moveTo>
                <a:cubicBezTo>
                  <a:pt x="13" y="191"/>
                  <a:pt x="18" y="189"/>
                  <a:pt x="23" y="187"/>
                </a:cubicBezTo>
                <a:cubicBezTo>
                  <a:pt x="25" y="186"/>
                  <a:pt x="27" y="185"/>
                  <a:pt x="30" y="184"/>
                </a:cubicBezTo>
                <a:cubicBezTo>
                  <a:pt x="31" y="184"/>
                  <a:pt x="32" y="184"/>
                  <a:pt x="33" y="183"/>
                </a:cubicBezTo>
                <a:cubicBezTo>
                  <a:pt x="34" y="183"/>
                  <a:pt x="34" y="183"/>
                  <a:pt x="34" y="183"/>
                </a:cubicBezTo>
                <a:cubicBezTo>
                  <a:pt x="34" y="183"/>
                  <a:pt x="33" y="183"/>
                  <a:pt x="33" y="184"/>
                </a:cubicBezTo>
                <a:cubicBezTo>
                  <a:pt x="25" y="188"/>
                  <a:pt x="15" y="192"/>
                  <a:pt x="8" y="197"/>
                </a:cubicBezTo>
                <a:cubicBezTo>
                  <a:pt x="8" y="196"/>
                  <a:pt x="8" y="195"/>
                  <a:pt x="8" y="194"/>
                </a:cubicBezTo>
                <a:close/>
                <a:moveTo>
                  <a:pt x="8" y="198"/>
                </a:moveTo>
                <a:cubicBezTo>
                  <a:pt x="14" y="195"/>
                  <a:pt x="20" y="193"/>
                  <a:pt x="27" y="191"/>
                </a:cubicBezTo>
                <a:cubicBezTo>
                  <a:pt x="25" y="192"/>
                  <a:pt x="24" y="192"/>
                  <a:pt x="22" y="193"/>
                </a:cubicBezTo>
                <a:cubicBezTo>
                  <a:pt x="17" y="196"/>
                  <a:pt x="12" y="199"/>
                  <a:pt x="8" y="202"/>
                </a:cubicBezTo>
                <a:cubicBezTo>
                  <a:pt x="8" y="201"/>
                  <a:pt x="8" y="200"/>
                  <a:pt x="8" y="198"/>
                </a:cubicBezTo>
                <a:close/>
                <a:moveTo>
                  <a:pt x="36" y="179"/>
                </a:moveTo>
                <a:cubicBezTo>
                  <a:pt x="36" y="179"/>
                  <a:pt x="36" y="179"/>
                  <a:pt x="36" y="179"/>
                </a:cubicBezTo>
                <a:cubicBezTo>
                  <a:pt x="31" y="181"/>
                  <a:pt x="25" y="182"/>
                  <a:pt x="20" y="184"/>
                </a:cubicBezTo>
                <a:cubicBezTo>
                  <a:pt x="18" y="185"/>
                  <a:pt x="15" y="186"/>
                  <a:pt x="13" y="187"/>
                </a:cubicBezTo>
                <a:cubicBezTo>
                  <a:pt x="12" y="188"/>
                  <a:pt x="11" y="188"/>
                  <a:pt x="10" y="189"/>
                </a:cubicBezTo>
                <a:cubicBezTo>
                  <a:pt x="6" y="191"/>
                  <a:pt x="11" y="189"/>
                  <a:pt x="11" y="188"/>
                </a:cubicBezTo>
                <a:cubicBezTo>
                  <a:pt x="19" y="183"/>
                  <a:pt x="29" y="181"/>
                  <a:pt x="37" y="174"/>
                </a:cubicBezTo>
                <a:cubicBezTo>
                  <a:pt x="37" y="176"/>
                  <a:pt x="37" y="177"/>
                  <a:pt x="36" y="179"/>
                </a:cubicBezTo>
                <a:close/>
                <a:moveTo>
                  <a:pt x="8" y="203"/>
                </a:moveTo>
                <a:cubicBezTo>
                  <a:pt x="8" y="203"/>
                  <a:pt x="8" y="203"/>
                  <a:pt x="8" y="203"/>
                </a:cubicBezTo>
                <a:cubicBezTo>
                  <a:pt x="13" y="202"/>
                  <a:pt x="17" y="199"/>
                  <a:pt x="22" y="197"/>
                </a:cubicBezTo>
                <a:cubicBezTo>
                  <a:pt x="24" y="196"/>
                  <a:pt x="26" y="196"/>
                  <a:pt x="28" y="195"/>
                </a:cubicBezTo>
                <a:cubicBezTo>
                  <a:pt x="26" y="196"/>
                  <a:pt x="24" y="197"/>
                  <a:pt x="23" y="198"/>
                </a:cubicBezTo>
                <a:cubicBezTo>
                  <a:pt x="18" y="201"/>
                  <a:pt x="14" y="203"/>
                  <a:pt x="9" y="205"/>
                </a:cubicBezTo>
                <a:cubicBezTo>
                  <a:pt x="9" y="205"/>
                  <a:pt x="8" y="206"/>
                  <a:pt x="8" y="206"/>
                </a:cubicBezTo>
                <a:cubicBezTo>
                  <a:pt x="8" y="206"/>
                  <a:pt x="8" y="206"/>
                  <a:pt x="8" y="206"/>
                </a:cubicBezTo>
                <a:cubicBezTo>
                  <a:pt x="8" y="205"/>
                  <a:pt x="8" y="204"/>
                  <a:pt x="8" y="203"/>
                </a:cubicBezTo>
                <a:close/>
                <a:moveTo>
                  <a:pt x="7" y="224"/>
                </a:moveTo>
                <a:cubicBezTo>
                  <a:pt x="7" y="224"/>
                  <a:pt x="7" y="224"/>
                  <a:pt x="7" y="224"/>
                </a:cubicBezTo>
                <a:cubicBezTo>
                  <a:pt x="11" y="223"/>
                  <a:pt x="15" y="221"/>
                  <a:pt x="18" y="219"/>
                </a:cubicBezTo>
                <a:cubicBezTo>
                  <a:pt x="20" y="217"/>
                  <a:pt x="23" y="216"/>
                  <a:pt x="25" y="215"/>
                </a:cubicBezTo>
                <a:cubicBezTo>
                  <a:pt x="22" y="217"/>
                  <a:pt x="20" y="219"/>
                  <a:pt x="17" y="220"/>
                </a:cubicBezTo>
                <a:cubicBezTo>
                  <a:pt x="14" y="222"/>
                  <a:pt x="10" y="224"/>
                  <a:pt x="7" y="226"/>
                </a:cubicBezTo>
                <a:cubicBezTo>
                  <a:pt x="7" y="225"/>
                  <a:pt x="7" y="224"/>
                  <a:pt x="7" y="224"/>
                </a:cubicBezTo>
                <a:close/>
                <a:moveTo>
                  <a:pt x="7" y="227"/>
                </a:moveTo>
                <a:cubicBezTo>
                  <a:pt x="15" y="225"/>
                  <a:pt x="23" y="219"/>
                  <a:pt x="31" y="216"/>
                </a:cubicBezTo>
                <a:cubicBezTo>
                  <a:pt x="30" y="217"/>
                  <a:pt x="28" y="219"/>
                  <a:pt x="26" y="220"/>
                </a:cubicBezTo>
                <a:cubicBezTo>
                  <a:pt x="24" y="221"/>
                  <a:pt x="21" y="222"/>
                  <a:pt x="19" y="223"/>
                </a:cubicBezTo>
                <a:cubicBezTo>
                  <a:pt x="14" y="226"/>
                  <a:pt x="10" y="229"/>
                  <a:pt x="6" y="231"/>
                </a:cubicBezTo>
                <a:cubicBezTo>
                  <a:pt x="6" y="230"/>
                  <a:pt x="7" y="229"/>
                  <a:pt x="7" y="227"/>
                </a:cubicBezTo>
                <a:close/>
                <a:moveTo>
                  <a:pt x="5" y="236"/>
                </a:moveTo>
                <a:cubicBezTo>
                  <a:pt x="6" y="235"/>
                  <a:pt x="6" y="234"/>
                  <a:pt x="6" y="233"/>
                </a:cubicBezTo>
                <a:cubicBezTo>
                  <a:pt x="10" y="231"/>
                  <a:pt x="14" y="229"/>
                  <a:pt x="18" y="227"/>
                </a:cubicBezTo>
                <a:cubicBezTo>
                  <a:pt x="20" y="226"/>
                  <a:pt x="23" y="225"/>
                  <a:pt x="26" y="223"/>
                </a:cubicBezTo>
                <a:cubicBezTo>
                  <a:pt x="27" y="223"/>
                  <a:pt x="29" y="222"/>
                  <a:pt x="31" y="221"/>
                </a:cubicBezTo>
                <a:cubicBezTo>
                  <a:pt x="32" y="221"/>
                  <a:pt x="26" y="225"/>
                  <a:pt x="27" y="224"/>
                </a:cubicBezTo>
                <a:cubicBezTo>
                  <a:pt x="21" y="229"/>
                  <a:pt x="12" y="231"/>
                  <a:pt x="5" y="237"/>
                </a:cubicBezTo>
                <a:cubicBezTo>
                  <a:pt x="5" y="237"/>
                  <a:pt x="5" y="236"/>
                  <a:pt x="5" y="236"/>
                </a:cubicBezTo>
                <a:close/>
                <a:moveTo>
                  <a:pt x="5" y="239"/>
                </a:moveTo>
                <a:cubicBezTo>
                  <a:pt x="9" y="237"/>
                  <a:pt x="13" y="235"/>
                  <a:pt x="17" y="233"/>
                </a:cubicBezTo>
                <a:cubicBezTo>
                  <a:pt x="19" y="232"/>
                  <a:pt x="22" y="230"/>
                  <a:pt x="24" y="229"/>
                </a:cubicBezTo>
                <a:cubicBezTo>
                  <a:pt x="26" y="228"/>
                  <a:pt x="33" y="223"/>
                  <a:pt x="27" y="228"/>
                </a:cubicBezTo>
                <a:cubicBezTo>
                  <a:pt x="20" y="234"/>
                  <a:pt x="11" y="237"/>
                  <a:pt x="4" y="243"/>
                </a:cubicBezTo>
                <a:cubicBezTo>
                  <a:pt x="4" y="242"/>
                  <a:pt x="4" y="240"/>
                  <a:pt x="5" y="239"/>
                </a:cubicBezTo>
                <a:close/>
                <a:moveTo>
                  <a:pt x="3" y="245"/>
                </a:moveTo>
                <a:cubicBezTo>
                  <a:pt x="8" y="244"/>
                  <a:pt x="13" y="241"/>
                  <a:pt x="17" y="238"/>
                </a:cubicBezTo>
                <a:cubicBezTo>
                  <a:pt x="19" y="237"/>
                  <a:pt x="22" y="235"/>
                  <a:pt x="24" y="234"/>
                </a:cubicBezTo>
                <a:cubicBezTo>
                  <a:pt x="25" y="233"/>
                  <a:pt x="27" y="232"/>
                  <a:pt x="28" y="231"/>
                </a:cubicBezTo>
                <a:cubicBezTo>
                  <a:pt x="28" y="231"/>
                  <a:pt x="32" y="228"/>
                  <a:pt x="30" y="231"/>
                </a:cubicBezTo>
                <a:cubicBezTo>
                  <a:pt x="28" y="233"/>
                  <a:pt x="24" y="234"/>
                  <a:pt x="22" y="236"/>
                </a:cubicBezTo>
                <a:cubicBezTo>
                  <a:pt x="19" y="237"/>
                  <a:pt x="17" y="239"/>
                  <a:pt x="14" y="241"/>
                </a:cubicBezTo>
                <a:cubicBezTo>
                  <a:pt x="10" y="244"/>
                  <a:pt x="6" y="246"/>
                  <a:pt x="3" y="249"/>
                </a:cubicBezTo>
                <a:cubicBezTo>
                  <a:pt x="3" y="248"/>
                  <a:pt x="3" y="246"/>
                  <a:pt x="3" y="245"/>
                </a:cubicBezTo>
                <a:close/>
                <a:moveTo>
                  <a:pt x="5" y="248"/>
                </a:moveTo>
                <a:cubicBezTo>
                  <a:pt x="10" y="244"/>
                  <a:pt x="16" y="241"/>
                  <a:pt x="21" y="237"/>
                </a:cubicBezTo>
                <a:cubicBezTo>
                  <a:pt x="24" y="235"/>
                  <a:pt x="28" y="233"/>
                  <a:pt x="31" y="230"/>
                </a:cubicBezTo>
                <a:cubicBezTo>
                  <a:pt x="31" y="231"/>
                  <a:pt x="31" y="231"/>
                  <a:pt x="31" y="232"/>
                </a:cubicBezTo>
                <a:cubicBezTo>
                  <a:pt x="26" y="235"/>
                  <a:pt x="21" y="238"/>
                  <a:pt x="16" y="242"/>
                </a:cubicBezTo>
                <a:cubicBezTo>
                  <a:pt x="13" y="244"/>
                  <a:pt x="10" y="246"/>
                  <a:pt x="7" y="247"/>
                </a:cubicBezTo>
                <a:cubicBezTo>
                  <a:pt x="5" y="248"/>
                  <a:pt x="1" y="252"/>
                  <a:pt x="5" y="248"/>
                </a:cubicBezTo>
                <a:close/>
                <a:moveTo>
                  <a:pt x="31" y="234"/>
                </a:moveTo>
                <a:cubicBezTo>
                  <a:pt x="31" y="235"/>
                  <a:pt x="31" y="235"/>
                  <a:pt x="31" y="236"/>
                </a:cubicBezTo>
                <a:cubicBezTo>
                  <a:pt x="25" y="239"/>
                  <a:pt x="19" y="244"/>
                  <a:pt x="13" y="249"/>
                </a:cubicBezTo>
                <a:cubicBezTo>
                  <a:pt x="19" y="244"/>
                  <a:pt x="25" y="238"/>
                  <a:pt x="31" y="233"/>
                </a:cubicBezTo>
                <a:cubicBezTo>
                  <a:pt x="31" y="233"/>
                  <a:pt x="31" y="234"/>
                  <a:pt x="31" y="234"/>
                </a:cubicBezTo>
                <a:close/>
                <a:moveTo>
                  <a:pt x="30" y="238"/>
                </a:moveTo>
                <a:cubicBezTo>
                  <a:pt x="29" y="239"/>
                  <a:pt x="27" y="240"/>
                  <a:pt x="26" y="241"/>
                </a:cubicBezTo>
                <a:cubicBezTo>
                  <a:pt x="24" y="243"/>
                  <a:pt x="22" y="244"/>
                  <a:pt x="20" y="245"/>
                </a:cubicBezTo>
                <a:cubicBezTo>
                  <a:pt x="19" y="246"/>
                  <a:pt x="19" y="246"/>
                  <a:pt x="18" y="247"/>
                </a:cubicBezTo>
                <a:cubicBezTo>
                  <a:pt x="22" y="244"/>
                  <a:pt x="26" y="240"/>
                  <a:pt x="29" y="238"/>
                </a:cubicBezTo>
                <a:cubicBezTo>
                  <a:pt x="31" y="237"/>
                  <a:pt x="31" y="237"/>
                  <a:pt x="30" y="238"/>
                </a:cubicBezTo>
                <a:close/>
                <a:moveTo>
                  <a:pt x="23" y="244"/>
                </a:moveTo>
                <a:cubicBezTo>
                  <a:pt x="26" y="242"/>
                  <a:pt x="29" y="240"/>
                  <a:pt x="32" y="237"/>
                </a:cubicBezTo>
                <a:cubicBezTo>
                  <a:pt x="32" y="238"/>
                  <a:pt x="32" y="239"/>
                  <a:pt x="32" y="239"/>
                </a:cubicBezTo>
                <a:cubicBezTo>
                  <a:pt x="28" y="243"/>
                  <a:pt x="23" y="246"/>
                  <a:pt x="18" y="249"/>
                </a:cubicBezTo>
                <a:cubicBezTo>
                  <a:pt x="16" y="251"/>
                  <a:pt x="14" y="252"/>
                  <a:pt x="12" y="254"/>
                </a:cubicBezTo>
                <a:cubicBezTo>
                  <a:pt x="11" y="254"/>
                  <a:pt x="10" y="255"/>
                  <a:pt x="9" y="256"/>
                </a:cubicBezTo>
                <a:cubicBezTo>
                  <a:pt x="8" y="256"/>
                  <a:pt x="8" y="256"/>
                  <a:pt x="7" y="256"/>
                </a:cubicBezTo>
                <a:cubicBezTo>
                  <a:pt x="12" y="252"/>
                  <a:pt x="17" y="248"/>
                  <a:pt x="23" y="244"/>
                </a:cubicBezTo>
                <a:close/>
                <a:moveTo>
                  <a:pt x="32" y="240"/>
                </a:moveTo>
                <a:cubicBezTo>
                  <a:pt x="32" y="242"/>
                  <a:pt x="32" y="243"/>
                  <a:pt x="32" y="244"/>
                </a:cubicBezTo>
                <a:cubicBezTo>
                  <a:pt x="32" y="244"/>
                  <a:pt x="32" y="244"/>
                  <a:pt x="32" y="244"/>
                </a:cubicBezTo>
                <a:cubicBezTo>
                  <a:pt x="28" y="247"/>
                  <a:pt x="24" y="249"/>
                  <a:pt x="20" y="252"/>
                </a:cubicBezTo>
                <a:cubicBezTo>
                  <a:pt x="18" y="254"/>
                  <a:pt x="15" y="255"/>
                  <a:pt x="13" y="257"/>
                </a:cubicBezTo>
                <a:cubicBezTo>
                  <a:pt x="12" y="258"/>
                  <a:pt x="7" y="261"/>
                  <a:pt x="10" y="258"/>
                </a:cubicBezTo>
                <a:cubicBezTo>
                  <a:pt x="17" y="251"/>
                  <a:pt x="26" y="247"/>
                  <a:pt x="32" y="240"/>
                </a:cubicBezTo>
                <a:close/>
                <a:moveTo>
                  <a:pt x="33" y="245"/>
                </a:moveTo>
                <a:cubicBezTo>
                  <a:pt x="33" y="246"/>
                  <a:pt x="33" y="247"/>
                  <a:pt x="33" y="249"/>
                </a:cubicBezTo>
                <a:cubicBezTo>
                  <a:pt x="29" y="251"/>
                  <a:pt x="26" y="254"/>
                  <a:pt x="22" y="256"/>
                </a:cubicBezTo>
                <a:cubicBezTo>
                  <a:pt x="19" y="258"/>
                  <a:pt x="15" y="261"/>
                  <a:pt x="12" y="263"/>
                </a:cubicBezTo>
                <a:cubicBezTo>
                  <a:pt x="16" y="260"/>
                  <a:pt x="18" y="257"/>
                  <a:pt x="22" y="254"/>
                </a:cubicBezTo>
                <a:cubicBezTo>
                  <a:pt x="25" y="251"/>
                  <a:pt x="29" y="248"/>
                  <a:pt x="33" y="245"/>
                </a:cubicBezTo>
                <a:close/>
                <a:moveTo>
                  <a:pt x="32" y="254"/>
                </a:moveTo>
                <a:cubicBezTo>
                  <a:pt x="32" y="254"/>
                  <a:pt x="32" y="253"/>
                  <a:pt x="32" y="254"/>
                </a:cubicBezTo>
                <a:cubicBezTo>
                  <a:pt x="26" y="257"/>
                  <a:pt x="22" y="263"/>
                  <a:pt x="16" y="265"/>
                </a:cubicBezTo>
                <a:cubicBezTo>
                  <a:pt x="16" y="265"/>
                  <a:pt x="18" y="263"/>
                  <a:pt x="19" y="263"/>
                </a:cubicBezTo>
                <a:cubicBezTo>
                  <a:pt x="20" y="261"/>
                  <a:pt x="22" y="260"/>
                  <a:pt x="24" y="258"/>
                </a:cubicBezTo>
                <a:cubicBezTo>
                  <a:pt x="27" y="255"/>
                  <a:pt x="30" y="253"/>
                  <a:pt x="33" y="250"/>
                </a:cubicBezTo>
                <a:cubicBezTo>
                  <a:pt x="33" y="251"/>
                  <a:pt x="33" y="253"/>
                  <a:pt x="32" y="254"/>
                </a:cubicBezTo>
                <a:close/>
                <a:moveTo>
                  <a:pt x="32" y="254"/>
                </a:moveTo>
                <a:cubicBezTo>
                  <a:pt x="32" y="256"/>
                  <a:pt x="31" y="258"/>
                  <a:pt x="30" y="260"/>
                </a:cubicBezTo>
                <a:cubicBezTo>
                  <a:pt x="30" y="260"/>
                  <a:pt x="30" y="259"/>
                  <a:pt x="30" y="259"/>
                </a:cubicBezTo>
                <a:cubicBezTo>
                  <a:pt x="28" y="260"/>
                  <a:pt x="27" y="262"/>
                  <a:pt x="26" y="263"/>
                </a:cubicBezTo>
                <a:cubicBezTo>
                  <a:pt x="21" y="267"/>
                  <a:pt x="25" y="263"/>
                  <a:pt x="26" y="262"/>
                </a:cubicBezTo>
                <a:cubicBezTo>
                  <a:pt x="28" y="260"/>
                  <a:pt x="31" y="257"/>
                  <a:pt x="32" y="254"/>
                </a:cubicBezTo>
                <a:cubicBezTo>
                  <a:pt x="32" y="254"/>
                  <a:pt x="32" y="254"/>
                  <a:pt x="32" y="254"/>
                </a:cubicBezTo>
                <a:close/>
                <a:moveTo>
                  <a:pt x="47" y="178"/>
                </a:moveTo>
                <a:cubicBezTo>
                  <a:pt x="46" y="151"/>
                  <a:pt x="40" y="123"/>
                  <a:pt x="51" y="97"/>
                </a:cubicBezTo>
                <a:cubicBezTo>
                  <a:pt x="61" y="71"/>
                  <a:pt x="84" y="52"/>
                  <a:pt x="111" y="45"/>
                </a:cubicBezTo>
                <a:cubicBezTo>
                  <a:pt x="119" y="43"/>
                  <a:pt x="128" y="42"/>
                  <a:pt x="137" y="43"/>
                </a:cubicBezTo>
                <a:cubicBezTo>
                  <a:pt x="138" y="43"/>
                  <a:pt x="138" y="43"/>
                  <a:pt x="138" y="43"/>
                </a:cubicBezTo>
                <a:cubicBezTo>
                  <a:pt x="152" y="44"/>
                  <a:pt x="165" y="48"/>
                  <a:pt x="177" y="54"/>
                </a:cubicBezTo>
                <a:cubicBezTo>
                  <a:pt x="171" y="55"/>
                  <a:pt x="165" y="56"/>
                  <a:pt x="159" y="57"/>
                </a:cubicBezTo>
                <a:cubicBezTo>
                  <a:pt x="151" y="58"/>
                  <a:pt x="143" y="58"/>
                  <a:pt x="135" y="59"/>
                </a:cubicBezTo>
                <a:cubicBezTo>
                  <a:pt x="123" y="61"/>
                  <a:pt x="112" y="65"/>
                  <a:pt x="102" y="71"/>
                </a:cubicBezTo>
                <a:cubicBezTo>
                  <a:pt x="81" y="85"/>
                  <a:pt x="69" y="108"/>
                  <a:pt x="71" y="133"/>
                </a:cubicBezTo>
                <a:cubicBezTo>
                  <a:pt x="72" y="147"/>
                  <a:pt x="76" y="160"/>
                  <a:pt x="77" y="174"/>
                </a:cubicBezTo>
                <a:cubicBezTo>
                  <a:pt x="77" y="181"/>
                  <a:pt x="75" y="188"/>
                  <a:pt x="75" y="196"/>
                </a:cubicBezTo>
                <a:cubicBezTo>
                  <a:pt x="74" y="198"/>
                  <a:pt x="74" y="201"/>
                  <a:pt x="74" y="203"/>
                </a:cubicBezTo>
                <a:cubicBezTo>
                  <a:pt x="74" y="203"/>
                  <a:pt x="73" y="203"/>
                  <a:pt x="73" y="203"/>
                </a:cubicBezTo>
                <a:cubicBezTo>
                  <a:pt x="62" y="207"/>
                  <a:pt x="52" y="199"/>
                  <a:pt x="47" y="190"/>
                </a:cubicBezTo>
                <a:cubicBezTo>
                  <a:pt x="47" y="186"/>
                  <a:pt x="47" y="182"/>
                  <a:pt x="47" y="178"/>
                </a:cubicBezTo>
                <a:close/>
                <a:moveTo>
                  <a:pt x="146" y="41"/>
                </a:moveTo>
                <a:cubicBezTo>
                  <a:pt x="147" y="41"/>
                  <a:pt x="149" y="41"/>
                  <a:pt x="149" y="41"/>
                </a:cubicBezTo>
                <a:cubicBezTo>
                  <a:pt x="148" y="41"/>
                  <a:pt x="147" y="41"/>
                  <a:pt x="146" y="41"/>
                </a:cubicBezTo>
                <a:close/>
                <a:moveTo>
                  <a:pt x="148" y="33"/>
                </a:moveTo>
                <a:cubicBezTo>
                  <a:pt x="149" y="36"/>
                  <a:pt x="149" y="39"/>
                  <a:pt x="150" y="42"/>
                </a:cubicBezTo>
                <a:cubicBezTo>
                  <a:pt x="150" y="42"/>
                  <a:pt x="149" y="41"/>
                  <a:pt x="149" y="41"/>
                </a:cubicBezTo>
                <a:cubicBezTo>
                  <a:pt x="149" y="41"/>
                  <a:pt x="149" y="41"/>
                  <a:pt x="149" y="41"/>
                </a:cubicBezTo>
                <a:cubicBezTo>
                  <a:pt x="149" y="40"/>
                  <a:pt x="147" y="40"/>
                  <a:pt x="146" y="40"/>
                </a:cubicBezTo>
                <a:cubicBezTo>
                  <a:pt x="145" y="40"/>
                  <a:pt x="145" y="40"/>
                  <a:pt x="144" y="41"/>
                </a:cubicBezTo>
                <a:cubicBezTo>
                  <a:pt x="144" y="41"/>
                  <a:pt x="143" y="40"/>
                  <a:pt x="143" y="40"/>
                </a:cubicBezTo>
                <a:cubicBezTo>
                  <a:pt x="143" y="40"/>
                  <a:pt x="144" y="40"/>
                  <a:pt x="144" y="40"/>
                </a:cubicBezTo>
                <a:cubicBezTo>
                  <a:pt x="146" y="39"/>
                  <a:pt x="148" y="39"/>
                  <a:pt x="149" y="37"/>
                </a:cubicBezTo>
                <a:cubicBezTo>
                  <a:pt x="149" y="37"/>
                  <a:pt x="149" y="37"/>
                  <a:pt x="148" y="37"/>
                </a:cubicBezTo>
                <a:cubicBezTo>
                  <a:pt x="145" y="35"/>
                  <a:pt x="142" y="38"/>
                  <a:pt x="139" y="38"/>
                </a:cubicBezTo>
                <a:cubicBezTo>
                  <a:pt x="142" y="37"/>
                  <a:pt x="145" y="36"/>
                  <a:pt x="147" y="34"/>
                </a:cubicBezTo>
                <a:cubicBezTo>
                  <a:pt x="147" y="34"/>
                  <a:pt x="147" y="34"/>
                  <a:pt x="147" y="34"/>
                </a:cubicBezTo>
                <a:cubicBezTo>
                  <a:pt x="144" y="33"/>
                  <a:pt x="142" y="34"/>
                  <a:pt x="139" y="35"/>
                </a:cubicBezTo>
                <a:cubicBezTo>
                  <a:pt x="141" y="34"/>
                  <a:pt x="144" y="33"/>
                  <a:pt x="145" y="30"/>
                </a:cubicBezTo>
                <a:cubicBezTo>
                  <a:pt x="146" y="31"/>
                  <a:pt x="147" y="32"/>
                  <a:pt x="148" y="33"/>
                </a:cubicBezTo>
                <a:close/>
                <a:moveTo>
                  <a:pt x="138" y="28"/>
                </a:moveTo>
                <a:cubicBezTo>
                  <a:pt x="137" y="28"/>
                  <a:pt x="136" y="29"/>
                  <a:pt x="135" y="28"/>
                </a:cubicBezTo>
                <a:cubicBezTo>
                  <a:pt x="135" y="28"/>
                  <a:pt x="135" y="28"/>
                  <a:pt x="134" y="28"/>
                </a:cubicBezTo>
                <a:cubicBezTo>
                  <a:pt x="136" y="28"/>
                  <a:pt x="137" y="28"/>
                  <a:pt x="138" y="28"/>
                </a:cubicBezTo>
                <a:cubicBezTo>
                  <a:pt x="138" y="28"/>
                  <a:pt x="138" y="28"/>
                  <a:pt x="138" y="28"/>
                </a:cubicBezTo>
                <a:close/>
                <a:moveTo>
                  <a:pt x="118" y="11"/>
                </a:moveTo>
                <a:cubicBezTo>
                  <a:pt x="118" y="11"/>
                  <a:pt x="119" y="11"/>
                  <a:pt x="119" y="11"/>
                </a:cubicBezTo>
                <a:cubicBezTo>
                  <a:pt x="116" y="12"/>
                  <a:pt x="113" y="13"/>
                  <a:pt x="111" y="14"/>
                </a:cubicBezTo>
                <a:cubicBezTo>
                  <a:pt x="108" y="15"/>
                  <a:pt x="106" y="16"/>
                  <a:pt x="104" y="17"/>
                </a:cubicBezTo>
                <a:cubicBezTo>
                  <a:pt x="104" y="17"/>
                  <a:pt x="102" y="18"/>
                  <a:pt x="101" y="18"/>
                </a:cubicBezTo>
                <a:cubicBezTo>
                  <a:pt x="101" y="18"/>
                  <a:pt x="101" y="18"/>
                  <a:pt x="101" y="17"/>
                </a:cubicBezTo>
                <a:cubicBezTo>
                  <a:pt x="106" y="14"/>
                  <a:pt x="113" y="13"/>
                  <a:pt x="117" y="10"/>
                </a:cubicBezTo>
                <a:cubicBezTo>
                  <a:pt x="117" y="10"/>
                  <a:pt x="117" y="9"/>
                  <a:pt x="117" y="9"/>
                </a:cubicBezTo>
                <a:cubicBezTo>
                  <a:pt x="118" y="10"/>
                  <a:pt x="118" y="10"/>
                  <a:pt x="118" y="11"/>
                </a:cubicBezTo>
                <a:close/>
                <a:moveTo>
                  <a:pt x="108" y="8"/>
                </a:moveTo>
                <a:cubicBezTo>
                  <a:pt x="110" y="7"/>
                  <a:pt x="112" y="7"/>
                  <a:pt x="114" y="7"/>
                </a:cubicBezTo>
                <a:cubicBezTo>
                  <a:pt x="111" y="8"/>
                  <a:pt x="109" y="10"/>
                  <a:pt x="106" y="10"/>
                </a:cubicBezTo>
                <a:cubicBezTo>
                  <a:pt x="107" y="9"/>
                  <a:pt x="108" y="9"/>
                  <a:pt x="108" y="8"/>
                </a:cubicBezTo>
                <a:close/>
                <a:moveTo>
                  <a:pt x="90" y="50"/>
                </a:moveTo>
                <a:cubicBezTo>
                  <a:pt x="90" y="50"/>
                  <a:pt x="91" y="50"/>
                  <a:pt x="91" y="50"/>
                </a:cubicBezTo>
                <a:cubicBezTo>
                  <a:pt x="85" y="53"/>
                  <a:pt x="80" y="56"/>
                  <a:pt x="76" y="59"/>
                </a:cubicBezTo>
                <a:cubicBezTo>
                  <a:pt x="75" y="59"/>
                  <a:pt x="75" y="60"/>
                  <a:pt x="75" y="60"/>
                </a:cubicBezTo>
                <a:cubicBezTo>
                  <a:pt x="72" y="62"/>
                  <a:pt x="69" y="64"/>
                  <a:pt x="66" y="66"/>
                </a:cubicBezTo>
                <a:cubicBezTo>
                  <a:pt x="57" y="71"/>
                  <a:pt x="47" y="75"/>
                  <a:pt x="38" y="81"/>
                </a:cubicBezTo>
                <a:cubicBezTo>
                  <a:pt x="39" y="80"/>
                  <a:pt x="41" y="79"/>
                  <a:pt x="41" y="79"/>
                </a:cubicBezTo>
                <a:cubicBezTo>
                  <a:pt x="43" y="77"/>
                  <a:pt x="46" y="75"/>
                  <a:pt x="48" y="74"/>
                </a:cubicBezTo>
                <a:cubicBezTo>
                  <a:pt x="53" y="70"/>
                  <a:pt x="58" y="67"/>
                  <a:pt x="63" y="64"/>
                </a:cubicBezTo>
                <a:cubicBezTo>
                  <a:pt x="71" y="60"/>
                  <a:pt x="80" y="56"/>
                  <a:pt x="87" y="50"/>
                </a:cubicBezTo>
                <a:cubicBezTo>
                  <a:pt x="88" y="50"/>
                  <a:pt x="89" y="50"/>
                  <a:pt x="90" y="50"/>
                </a:cubicBezTo>
                <a:close/>
                <a:moveTo>
                  <a:pt x="74" y="53"/>
                </a:moveTo>
                <a:cubicBezTo>
                  <a:pt x="65" y="57"/>
                  <a:pt x="56" y="62"/>
                  <a:pt x="47" y="67"/>
                </a:cubicBezTo>
                <a:cubicBezTo>
                  <a:pt x="47" y="67"/>
                  <a:pt x="48" y="67"/>
                  <a:pt x="48" y="66"/>
                </a:cubicBezTo>
                <a:cubicBezTo>
                  <a:pt x="55" y="60"/>
                  <a:pt x="65" y="56"/>
                  <a:pt x="74" y="53"/>
                </a:cubicBezTo>
                <a:close/>
                <a:moveTo>
                  <a:pt x="6" y="259"/>
                </a:moveTo>
                <a:cubicBezTo>
                  <a:pt x="4" y="256"/>
                  <a:pt x="3" y="253"/>
                  <a:pt x="3" y="250"/>
                </a:cubicBezTo>
                <a:cubicBezTo>
                  <a:pt x="13" y="245"/>
                  <a:pt x="21" y="238"/>
                  <a:pt x="31" y="233"/>
                </a:cubicBezTo>
                <a:cubicBezTo>
                  <a:pt x="27" y="235"/>
                  <a:pt x="23" y="239"/>
                  <a:pt x="19" y="242"/>
                </a:cubicBezTo>
                <a:cubicBezTo>
                  <a:pt x="15" y="247"/>
                  <a:pt x="9" y="251"/>
                  <a:pt x="4" y="254"/>
                </a:cubicBezTo>
                <a:cubicBezTo>
                  <a:pt x="4" y="254"/>
                  <a:pt x="4" y="255"/>
                  <a:pt x="4" y="255"/>
                </a:cubicBezTo>
                <a:cubicBezTo>
                  <a:pt x="8" y="253"/>
                  <a:pt x="12" y="251"/>
                  <a:pt x="16" y="248"/>
                </a:cubicBezTo>
                <a:cubicBezTo>
                  <a:pt x="12" y="251"/>
                  <a:pt x="9" y="254"/>
                  <a:pt x="5" y="257"/>
                </a:cubicBezTo>
                <a:cubicBezTo>
                  <a:pt x="5" y="257"/>
                  <a:pt x="5" y="258"/>
                  <a:pt x="6" y="257"/>
                </a:cubicBezTo>
                <a:cubicBezTo>
                  <a:pt x="10" y="257"/>
                  <a:pt x="14" y="253"/>
                  <a:pt x="17" y="251"/>
                </a:cubicBezTo>
                <a:cubicBezTo>
                  <a:pt x="19" y="250"/>
                  <a:pt x="21" y="248"/>
                  <a:pt x="23" y="247"/>
                </a:cubicBezTo>
                <a:cubicBezTo>
                  <a:pt x="21" y="248"/>
                  <a:pt x="20" y="249"/>
                  <a:pt x="18" y="251"/>
                </a:cubicBezTo>
                <a:cubicBezTo>
                  <a:pt x="15" y="254"/>
                  <a:pt x="10" y="256"/>
                  <a:pt x="7" y="260"/>
                </a:cubicBezTo>
                <a:cubicBezTo>
                  <a:pt x="7" y="260"/>
                  <a:pt x="7" y="261"/>
                  <a:pt x="8" y="261"/>
                </a:cubicBezTo>
                <a:cubicBezTo>
                  <a:pt x="16" y="256"/>
                  <a:pt x="23" y="251"/>
                  <a:pt x="31" y="245"/>
                </a:cubicBezTo>
                <a:cubicBezTo>
                  <a:pt x="29" y="247"/>
                  <a:pt x="24" y="251"/>
                  <a:pt x="21" y="253"/>
                </a:cubicBezTo>
                <a:cubicBezTo>
                  <a:pt x="17" y="256"/>
                  <a:pt x="15" y="260"/>
                  <a:pt x="11" y="263"/>
                </a:cubicBezTo>
                <a:cubicBezTo>
                  <a:pt x="10" y="263"/>
                  <a:pt x="11" y="264"/>
                  <a:pt x="11" y="264"/>
                </a:cubicBezTo>
                <a:cubicBezTo>
                  <a:pt x="14" y="263"/>
                  <a:pt x="16" y="261"/>
                  <a:pt x="19" y="259"/>
                </a:cubicBezTo>
                <a:cubicBezTo>
                  <a:pt x="22" y="256"/>
                  <a:pt x="26" y="254"/>
                  <a:pt x="30" y="251"/>
                </a:cubicBezTo>
                <a:cubicBezTo>
                  <a:pt x="31" y="250"/>
                  <a:pt x="34" y="248"/>
                  <a:pt x="31" y="251"/>
                </a:cubicBezTo>
                <a:cubicBezTo>
                  <a:pt x="29" y="252"/>
                  <a:pt x="28" y="254"/>
                  <a:pt x="26" y="255"/>
                </a:cubicBezTo>
                <a:cubicBezTo>
                  <a:pt x="22" y="259"/>
                  <a:pt x="18" y="262"/>
                  <a:pt x="14" y="266"/>
                </a:cubicBezTo>
                <a:cubicBezTo>
                  <a:pt x="14" y="266"/>
                  <a:pt x="14" y="266"/>
                  <a:pt x="14" y="266"/>
                </a:cubicBezTo>
                <a:cubicBezTo>
                  <a:pt x="11" y="265"/>
                  <a:pt x="8" y="262"/>
                  <a:pt x="6" y="259"/>
                </a:cubicBezTo>
                <a:close/>
                <a:moveTo>
                  <a:pt x="33" y="285"/>
                </a:moveTo>
                <a:cubicBezTo>
                  <a:pt x="23" y="286"/>
                  <a:pt x="19" y="278"/>
                  <a:pt x="16" y="269"/>
                </a:cubicBezTo>
                <a:cubicBezTo>
                  <a:pt x="18" y="269"/>
                  <a:pt x="19" y="269"/>
                  <a:pt x="21" y="269"/>
                </a:cubicBezTo>
                <a:cubicBezTo>
                  <a:pt x="22" y="269"/>
                  <a:pt x="24" y="269"/>
                  <a:pt x="25" y="268"/>
                </a:cubicBezTo>
                <a:cubicBezTo>
                  <a:pt x="24" y="272"/>
                  <a:pt x="26" y="276"/>
                  <a:pt x="30" y="279"/>
                </a:cubicBezTo>
                <a:cubicBezTo>
                  <a:pt x="33" y="282"/>
                  <a:pt x="39" y="282"/>
                  <a:pt x="43" y="284"/>
                </a:cubicBezTo>
                <a:cubicBezTo>
                  <a:pt x="43" y="284"/>
                  <a:pt x="43" y="284"/>
                  <a:pt x="43" y="284"/>
                </a:cubicBezTo>
                <a:cubicBezTo>
                  <a:pt x="43" y="285"/>
                  <a:pt x="43" y="285"/>
                  <a:pt x="43" y="285"/>
                </a:cubicBezTo>
                <a:cubicBezTo>
                  <a:pt x="40" y="285"/>
                  <a:pt x="36" y="285"/>
                  <a:pt x="33" y="285"/>
                </a:cubicBezTo>
                <a:close/>
                <a:moveTo>
                  <a:pt x="61" y="304"/>
                </a:moveTo>
                <a:cubicBezTo>
                  <a:pt x="56" y="299"/>
                  <a:pt x="54" y="292"/>
                  <a:pt x="49" y="287"/>
                </a:cubicBezTo>
                <a:cubicBezTo>
                  <a:pt x="48" y="286"/>
                  <a:pt x="47" y="285"/>
                  <a:pt x="47" y="284"/>
                </a:cubicBezTo>
                <a:cubicBezTo>
                  <a:pt x="47" y="284"/>
                  <a:pt x="47" y="284"/>
                  <a:pt x="46" y="284"/>
                </a:cubicBezTo>
                <a:cubicBezTo>
                  <a:pt x="46" y="283"/>
                  <a:pt x="45" y="283"/>
                  <a:pt x="45" y="282"/>
                </a:cubicBezTo>
                <a:cubicBezTo>
                  <a:pt x="45" y="282"/>
                  <a:pt x="45" y="282"/>
                  <a:pt x="45" y="282"/>
                </a:cubicBezTo>
                <a:cubicBezTo>
                  <a:pt x="42" y="279"/>
                  <a:pt x="42" y="275"/>
                  <a:pt x="41" y="272"/>
                </a:cubicBezTo>
                <a:cubicBezTo>
                  <a:pt x="42" y="256"/>
                  <a:pt x="43" y="241"/>
                  <a:pt x="44" y="225"/>
                </a:cubicBezTo>
                <a:cubicBezTo>
                  <a:pt x="45" y="215"/>
                  <a:pt x="46" y="205"/>
                  <a:pt x="47" y="195"/>
                </a:cubicBezTo>
                <a:cubicBezTo>
                  <a:pt x="53" y="203"/>
                  <a:pt x="63" y="209"/>
                  <a:pt x="74" y="206"/>
                </a:cubicBezTo>
                <a:cubicBezTo>
                  <a:pt x="74" y="206"/>
                  <a:pt x="74" y="206"/>
                  <a:pt x="74" y="206"/>
                </a:cubicBezTo>
                <a:cubicBezTo>
                  <a:pt x="74" y="210"/>
                  <a:pt x="74" y="215"/>
                  <a:pt x="74" y="219"/>
                </a:cubicBezTo>
                <a:cubicBezTo>
                  <a:pt x="74" y="226"/>
                  <a:pt x="74" y="233"/>
                  <a:pt x="73" y="241"/>
                </a:cubicBezTo>
                <a:cubicBezTo>
                  <a:pt x="72" y="248"/>
                  <a:pt x="70" y="255"/>
                  <a:pt x="70" y="263"/>
                </a:cubicBezTo>
                <a:cubicBezTo>
                  <a:pt x="70" y="272"/>
                  <a:pt x="72" y="281"/>
                  <a:pt x="77" y="289"/>
                </a:cubicBezTo>
                <a:cubicBezTo>
                  <a:pt x="78" y="291"/>
                  <a:pt x="79" y="292"/>
                  <a:pt x="80" y="294"/>
                </a:cubicBezTo>
                <a:cubicBezTo>
                  <a:pt x="80" y="299"/>
                  <a:pt x="77" y="313"/>
                  <a:pt x="69" y="311"/>
                </a:cubicBezTo>
                <a:cubicBezTo>
                  <a:pt x="66" y="309"/>
                  <a:pt x="64" y="307"/>
                  <a:pt x="61" y="304"/>
                </a:cubicBezTo>
                <a:close/>
                <a:moveTo>
                  <a:pt x="207" y="328"/>
                </a:moveTo>
                <a:cubicBezTo>
                  <a:pt x="197" y="330"/>
                  <a:pt x="187" y="329"/>
                  <a:pt x="177" y="328"/>
                </a:cubicBezTo>
                <a:cubicBezTo>
                  <a:pt x="167" y="327"/>
                  <a:pt x="156" y="327"/>
                  <a:pt x="146" y="327"/>
                </a:cubicBezTo>
                <a:cubicBezTo>
                  <a:pt x="130" y="327"/>
                  <a:pt x="114" y="327"/>
                  <a:pt x="98" y="324"/>
                </a:cubicBezTo>
                <a:cubicBezTo>
                  <a:pt x="89" y="322"/>
                  <a:pt x="80" y="319"/>
                  <a:pt x="73" y="314"/>
                </a:cubicBezTo>
                <a:cubicBezTo>
                  <a:pt x="79" y="312"/>
                  <a:pt x="82" y="303"/>
                  <a:pt x="83" y="297"/>
                </a:cubicBezTo>
                <a:cubicBezTo>
                  <a:pt x="97" y="312"/>
                  <a:pt x="121" y="318"/>
                  <a:pt x="142" y="319"/>
                </a:cubicBezTo>
                <a:cubicBezTo>
                  <a:pt x="179" y="320"/>
                  <a:pt x="214" y="312"/>
                  <a:pt x="248" y="296"/>
                </a:cubicBezTo>
                <a:cubicBezTo>
                  <a:pt x="238" y="312"/>
                  <a:pt x="224" y="324"/>
                  <a:pt x="207" y="3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91"/>
          <p:cNvSpPr>
            <a:spLocks noEditPoints="1"/>
          </p:cNvSpPr>
          <p:nvPr/>
        </p:nvSpPr>
        <p:spPr bwMode="auto">
          <a:xfrm>
            <a:off x="10393363" y="379413"/>
            <a:ext cx="1006475" cy="1250950"/>
          </a:xfrm>
          <a:custGeom>
            <a:avLst/>
            <a:gdLst>
              <a:gd name="T0" fmla="*/ 72 w 268"/>
              <a:gd name="T1" fmla="*/ 287 h 333"/>
              <a:gd name="T2" fmla="*/ 76 w 268"/>
              <a:gd name="T3" fmla="*/ 88 h 333"/>
              <a:gd name="T4" fmla="*/ 97 w 268"/>
              <a:gd name="T5" fmla="*/ 88 h 333"/>
              <a:gd name="T6" fmla="*/ 67 w 268"/>
              <a:gd name="T7" fmla="*/ 243 h 333"/>
              <a:gd name="T8" fmla="*/ 5 w 268"/>
              <a:gd name="T9" fmla="*/ 251 h 333"/>
              <a:gd name="T10" fmla="*/ 57 w 268"/>
              <a:gd name="T11" fmla="*/ 299 h 333"/>
              <a:gd name="T12" fmla="*/ 21 w 268"/>
              <a:gd name="T13" fmla="*/ 269 h 333"/>
              <a:gd name="T14" fmla="*/ 67 w 268"/>
              <a:gd name="T15" fmla="*/ 238 h 333"/>
              <a:gd name="T16" fmla="*/ 65 w 268"/>
              <a:gd name="T17" fmla="*/ 200 h 333"/>
              <a:gd name="T18" fmla="*/ 55 w 268"/>
              <a:gd name="T19" fmla="*/ 217 h 333"/>
              <a:gd name="T20" fmla="*/ 62 w 268"/>
              <a:gd name="T21" fmla="*/ 168 h 333"/>
              <a:gd name="T22" fmla="*/ 47 w 268"/>
              <a:gd name="T23" fmla="*/ 175 h 333"/>
              <a:gd name="T24" fmla="*/ 48 w 268"/>
              <a:gd name="T25" fmla="*/ 173 h 333"/>
              <a:gd name="T26" fmla="*/ 65 w 268"/>
              <a:gd name="T27" fmla="*/ 210 h 333"/>
              <a:gd name="T28" fmla="*/ 56 w 268"/>
              <a:gd name="T29" fmla="*/ 267 h 333"/>
              <a:gd name="T30" fmla="*/ 5 w 268"/>
              <a:gd name="T31" fmla="*/ 221 h 333"/>
              <a:gd name="T32" fmla="*/ 61 w 268"/>
              <a:gd name="T33" fmla="*/ 156 h 333"/>
              <a:gd name="T34" fmla="*/ 103 w 268"/>
              <a:gd name="T35" fmla="*/ 309 h 333"/>
              <a:gd name="T36" fmla="*/ 137 w 268"/>
              <a:gd name="T37" fmla="*/ 307 h 333"/>
              <a:gd name="T38" fmla="*/ 102 w 268"/>
              <a:gd name="T39" fmla="*/ 259 h 333"/>
              <a:gd name="T40" fmla="*/ 175 w 268"/>
              <a:gd name="T41" fmla="*/ 267 h 333"/>
              <a:gd name="T42" fmla="*/ 172 w 268"/>
              <a:gd name="T43" fmla="*/ 285 h 333"/>
              <a:gd name="T44" fmla="*/ 174 w 268"/>
              <a:gd name="T45" fmla="*/ 281 h 333"/>
              <a:gd name="T46" fmla="*/ 113 w 268"/>
              <a:gd name="T47" fmla="*/ 249 h 333"/>
              <a:gd name="T48" fmla="*/ 134 w 268"/>
              <a:gd name="T49" fmla="*/ 229 h 333"/>
              <a:gd name="T50" fmla="*/ 95 w 268"/>
              <a:gd name="T51" fmla="*/ 181 h 333"/>
              <a:gd name="T52" fmla="*/ 136 w 268"/>
              <a:gd name="T53" fmla="*/ 189 h 333"/>
              <a:gd name="T54" fmla="*/ 120 w 268"/>
              <a:gd name="T55" fmla="*/ 170 h 333"/>
              <a:gd name="T56" fmla="*/ 161 w 268"/>
              <a:gd name="T57" fmla="*/ 205 h 333"/>
              <a:gd name="T58" fmla="*/ 160 w 268"/>
              <a:gd name="T59" fmla="*/ 191 h 333"/>
              <a:gd name="T60" fmla="*/ 98 w 268"/>
              <a:gd name="T61" fmla="*/ 163 h 333"/>
              <a:gd name="T62" fmla="*/ 108 w 268"/>
              <a:gd name="T63" fmla="*/ 173 h 333"/>
              <a:gd name="T64" fmla="*/ 170 w 268"/>
              <a:gd name="T65" fmla="*/ 196 h 333"/>
              <a:gd name="T66" fmla="*/ 114 w 268"/>
              <a:gd name="T67" fmla="*/ 267 h 333"/>
              <a:gd name="T68" fmla="*/ 118 w 268"/>
              <a:gd name="T69" fmla="*/ 292 h 333"/>
              <a:gd name="T70" fmla="*/ 120 w 268"/>
              <a:gd name="T71" fmla="*/ 315 h 333"/>
              <a:gd name="T72" fmla="*/ 75 w 268"/>
              <a:gd name="T73" fmla="*/ 311 h 333"/>
              <a:gd name="T74" fmla="*/ 12 w 268"/>
              <a:gd name="T75" fmla="*/ 278 h 333"/>
              <a:gd name="T76" fmla="*/ 61 w 268"/>
              <a:gd name="T77" fmla="*/ 259 h 333"/>
              <a:gd name="T78" fmla="*/ 171 w 268"/>
              <a:gd name="T79" fmla="*/ 157 h 333"/>
              <a:gd name="T80" fmla="*/ 238 w 268"/>
              <a:gd name="T81" fmla="*/ 259 h 333"/>
              <a:gd name="T82" fmla="*/ 204 w 268"/>
              <a:gd name="T83" fmla="*/ 69 h 333"/>
              <a:gd name="T84" fmla="*/ 146 w 268"/>
              <a:gd name="T85" fmla="*/ 18 h 333"/>
              <a:gd name="T86" fmla="*/ 166 w 268"/>
              <a:gd name="T87" fmla="*/ 43 h 333"/>
              <a:gd name="T88" fmla="*/ 129 w 268"/>
              <a:gd name="T89" fmla="*/ 37 h 333"/>
              <a:gd name="T90" fmla="*/ 230 w 268"/>
              <a:gd name="T91" fmla="*/ 164 h 333"/>
              <a:gd name="T92" fmla="*/ 254 w 268"/>
              <a:gd name="T93" fmla="*/ 153 h 333"/>
              <a:gd name="T94" fmla="*/ 227 w 268"/>
              <a:gd name="T95" fmla="*/ 125 h 333"/>
              <a:gd name="T96" fmla="*/ 246 w 268"/>
              <a:gd name="T97" fmla="*/ 162 h 333"/>
              <a:gd name="T98" fmla="*/ 236 w 268"/>
              <a:gd name="T99" fmla="*/ 105 h 333"/>
              <a:gd name="T100" fmla="*/ 229 w 268"/>
              <a:gd name="T101" fmla="*/ 84 h 333"/>
              <a:gd name="T102" fmla="*/ 245 w 268"/>
              <a:gd name="T103" fmla="*/ 123 h 333"/>
              <a:gd name="T104" fmla="*/ 242 w 268"/>
              <a:gd name="T105" fmla="*/ 141 h 333"/>
              <a:gd name="T106" fmla="*/ 231 w 268"/>
              <a:gd name="T107" fmla="*/ 173 h 333"/>
              <a:gd name="T108" fmla="*/ 245 w 268"/>
              <a:gd name="T109" fmla="*/ 200 h 333"/>
              <a:gd name="T110" fmla="*/ 248 w 268"/>
              <a:gd name="T111" fmla="*/ 214 h 333"/>
              <a:gd name="T112" fmla="*/ 232 w 268"/>
              <a:gd name="T113" fmla="*/ 179 h 333"/>
              <a:gd name="T114" fmla="*/ 246 w 268"/>
              <a:gd name="T115" fmla="*/ 196 h 333"/>
              <a:gd name="T116" fmla="*/ 237 w 268"/>
              <a:gd name="T117" fmla="*/ 231 h 333"/>
              <a:gd name="T118" fmla="*/ 236 w 268"/>
              <a:gd name="T119" fmla="*/ 253 h 333"/>
              <a:gd name="T120" fmla="*/ 120 w 268"/>
              <a:gd name="T121" fmla="*/ 33 h 333"/>
              <a:gd name="T122" fmla="*/ 257 w 268"/>
              <a:gd name="T123" fmla="*/ 263 h 333"/>
              <a:gd name="T124" fmla="*/ 219 w 268"/>
              <a:gd name="T125" fmla="*/ 286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8" h="333">
                <a:moveTo>
                  <a:pt x="4" y="204"/>
                </a:moveTo>
                <a:cubicBezTo>
                  <a:pt x="3" y="219"/>
                  <a:pt x="0" y="234"/>
                  <a:pt x="2" y="249"/>
                </a:cubicBezTo>
                <a:cubicBezTo>
                  <a:pt x="3" y="260"/>
                  <a:pt x="6" y="272"/>
                  <a:pt x="10" y="282"/>
                </a:cubicBezTo>
                <a:cubicBezTo>
                  <a:pt x="18" y="301"/>
                  <a:pt x="33" y="320"/>
                  <a:pt x="53" y="328"/>
                </a:cubicBezTo>
                <a:cubicBezTo>
                  <a:pt x="67" y="333"/>
                  <a:pt x="81" y="331"/>
                  <a:pt x="95" y="330"/>
                </a:cubicBezTo>
                <a:cubicBezTo>
                  <a:pt x="109" y="329"/>
                  <a:pt x="124" y="329"/>
                  <a:pt x="138" y="329"/>
                </a:cubicBezTo>
                <a:cubicBezTo>
                  <a:pt x="159" y="329"/>
                  <a:pt x="181" y="327"/>
                  <a:pt x="198" y="315"/>
                </a:cubicBezTo>
                <a:cubicBezTo>
                  <a:pt x="207" y="308"/>
                  <a:pt x="213" y="301"/>
                  <a:pt x="219" y="291"/>
                </a:cubicBezTo>
                <a:cubicBezTo>
                  <a:pt x="219" y="291"/>
                  <a:pt x="219" y="291"/>
                  <a:pt x="220" y="290"/>
                </a:cubicBezTo>
                <a:cubicBezTo>
                  <a:pt x="220" y="290"/>
                  <a:pt x="220" y="290"/>
                  <a:pt x="220" y="290"/>
                </a:cubicBezTo>
                <a:cubicBezTo>
                  <a:pt x="226" y="284"/>
                  <a:pt x="236" y="290"/>
                  <a:pt x="243" y="287"/>
                </a:cubicBezTo>
                <a:cubicBezTo>
                  <a:pt x="250" y="283"/>
                  <a:pt x="253" y="275"/>
                  <a:pt x="255" y="268"/>
                </a:cubicBezTo>
                <a:cubicBezTo>
                  <a:pt x="255" y="268"/>
                  <a:pt x="255" y="268"/>
                  <a:pt x="255" y="268"/>
                </a:cubicBezTo>
                <a:cubicBezTo>
                  <a:pt x="260" y="266"/>
                  <a:pt x="265" y="262"/>
                  <a:pt x="267" y="256"/>
                </a:cubicBezTo>
                <a:cubicBezTo>
                  <a:pt x="268" y="250"/>
                  <a:pt x="268" y="244"/>
                  <a:pt x="266" y="238"/>
                </a:cubicBezTo>
                <a:cubicBezTo>
                  <a:pt x="265" y="230"/>
                  <a:pt x="263" y="223"/>
                  <a:pt x="263" y="215"/>
                </a:cubicBezTo>
                <a:cubicBezTo>
                  <a:pt x="263" y="201"/>
                  <a:pt x="263" y="186"/>
                  <a:pt x="260" y="171"/>
                </a:cubicBezTo>
                <a:cubicBezTo>
                  <a:pt x="258" y="156"/>
                  <a:pt x="254" y="141"/>
                  <a:pt x="250" y="126"/>
                </a:cubicBezTo>
                <a:cubicBezTo>
                  <a:pt x="246" y="113"/>
                  <a:pt x="242" y="99"/>
                  <a:pt x="236" y="85"/>
                </a:cubicBezTo>
                <a:cubicBezTo>
                  <a:pt x="232" y="75"/>
                  <a:pt x="225" y="65"/>
                  <a:pt x="216" y="59"/>
                </a:cubicBezTo>
                <a:cubicBezTo>
                  <a:pt x="204" y="52"/>
                  <a:pt x="192" y="48"/>
                  <a:pt x="178" y="46"/>
                </a:cubicBezTo>
                <a:cubicBezTo>
                  <a:pt x="178" y="46"/>
                  <a:pt x="178" y="46"/>
                  <a:pt x="178" y="47"/>
                </a:cubicBezTo>
                <a:cubicBezTo>
                  <a:pt x="179" y="41"/>
                  <a:pt x="180" y="35"/>
                  <a:pt x="177" y="29"/>
                </a:cubicBezTo>
                <a:cubicBezTo>
                  <a:pt x="175" y="24"/>
                  <a:pt x="171" y="19"/>
                  <a:pt x="168" y="13"/>
                </a:cubicBezTo>
                <a:cubicBezTo>
                  <a:pt x="165" y="7"/>
                  <a:pt x="158" y="0"/>
                  <a:pt x="150" y="5"/>
                </a:cubicBezTo>
                <a:cubicBezTo>
                  <a:pt x="144" y="10"/>
                  <a:pt x="144" y="22"/>
                  <a:pt x="136" y="24"/>
                </a:cubicBezTo>
                <a:cubicBezTo>
                  <a:pt x="130" y="25"/>
                  <a:pt x="124" y="24"/>
                  <a:pt x="120" y="29"/>
                </a:cubicBezTo>
                <a:cubicBezTo>
                  <a:pt x="116" y="32"/>
                  <a:pt x="116" y="37"/>
                  <a:pt x="115" y="41"/>
                </a:cubicBezTo>
                <a:cubicBezTo>
                  <a:pt x="96" y="46"/>
                  <a:pt x="78" y="55"/>
                  <a:pt x="62" y="68"/>
                </a:cubicBezTo>
                <a:cubicBezTo>
                  <a:pt x="45" y="81"/>
                  <a:pt x="30" y="98"/>
                  <a:pt x="21" y="117"/>
                </a:cubicBezTo>
                <a:cubicBezTo>
                  <a:pt x="20" y="118"/>
                  <a:pt x="20" y="118"/>
                  <a:pt x="20" y="118"/>
                </a:cubicBezTo>
                <a:cubicBezTo>
                  <a:pt x="19" y="121"/>
                  <a:pt x="18" y="124"/>
                  <a:pt x="17" y="126"/>
                </a:cubicBezTo>
                <a:cubicBezTo>
                  <a:pt x="12" y="138"/>
                  <a:pt x="9" y="151"/>
                  <a:pt x="8" y="163"/>
                </a:cubicBezTo>
                <a:cubicBezTo>
                  <a:pt x="7" y="165"/>
                  <a:pt x="7" y="167"/>
                  <a:pt x="7" y="169"/>
                </a:cubicBezTo>
                <a:cubicBezTo>
                  <a:pt x="7" y="169"/>
                  <a:pt x="7" y="169"/>
                  <a:pt x="7" y="169"/>
                </a:cubicBezTo>
                <a:cubicBezTo>
                  <a:pt x="6" y="181"/>
                  <a:pt x="6" y="192"/>
                  <a:pt x="4" y="204"/>
                </a:cubicBezTo>
                <a:close/>
                <a:moveTo>
                  <a:pt x="7" y="262"/>
                </a:moveTo>
                <a:cubicBezTo>
                  <a:pt x="11" y="264"/>
                  <a:pt x="17" y="266"/>
                  <a:pt x="22" y="269"/>
                </a:cubicBezTo>
                <a:cubicBezTo>
                  <a:pt x="27" y="271"/>
                  <a:pt x="32" y="273"/>
                  <a:pt x="38" y="274"/>
                </a:cubicBezTo>
                <a:cubicBezTo>
                  <a:pt x="44" y="276"/>
                  <a:pt x="51" y="277"/>
                  <a:pt x="57" y="280"/>
                </a:cubicBezTo>
                <a:cubicBezTo>
                  <a:pt x="62" y="282"/>
                  <a:pt x="66" y="284"/>
                  <a:pt x="72" y="284"/>
                </a:cubicBezTo>
                <a:cubicBezTo>
                  <a:pt x="72" y="285"/>
                  <a:pt x="72" y="286"/>
                  <a:pt x="72" y="287"/>
                </a:cubicBezTo>
                <a:cubicBezTo>
                  <a:pt x="68" y="285"/>
                  <a:pt x="63" y="284"/>
                  <a:pt x="59" y="283"/>
                </a:cubicBezTo>
                <a:cubicBezTo>
                  <a:pt x="53" y="281"/>
                  <a:pt x="47" y="278"/>
                  <a:pt x="41" y="276"/>
                </a:cubicBezTo>
                <a:cubicBezTo>
                  <a:pt x="35" y="274"/>
                  <a:pt x="29" y="272"/>
                  <a:pt x="23" y="269"/>
                </a:cubicBezTo>
                <a:cubicBezTo>
                  <a:pt x="18" y="267"/>
                  <a:pt x="13" y="264"/>
                  <a:pt x="7" y="263"/>
                </a:cubicBezTo>
                <a:cubicBezTo>
                  <a:pt x="7" y="263"/>
                  <a:pt x="7" y="263"/>
                  <a:pt x="7" y="263"/>
                </a:cubicBezTo>
                <a:cubicBezTo>
                  <a:pt x="7" y="263"/>
                  <a:pt x="7" y="262"/>
                  <a:pt x="7" y="262"/>
                </a:cubicBezTo>
                <a:close/>
                <a:moveTo>
                  <a:pt x="7" y="264"/>
                </a:moveTo>
                <a:cubicBezTo>
                  <a:pt x="9" y="266"/>
                  <a:pt x="13" y="268"/>
                  <a:pt x="16" y="269"/>
                </a:cubicBezTo>
                <a:cubicBezTo>
                  <a:pt x="21" y="271"/>
                  <a:pt x="26" y="273"/>
                  <a:pt x="31" y="275"/>
                </a:cubicBezTo>
                <a:cubicBezTo>
                  <a:pt x="37" y="278"/>
                  <a:pt x="43" y="280"/>
                  <a:pt x="49" y="282"/>
                </a:cubicBezTo>
                <a:cubicBezTo>
                  <a:pt x="55" y="284"/>
                  <a:pt x="62" y="286"/>
                  <a:pt x="67" y="289"/>
                </a:cubicBezTo>
                <a:cubicBezTo>
                  <a:pt x="69" y="290"/>
                  <a:pt x="70" y="291"/>
                  <a:pt x="72" y="291"/>
                </a:cubicBezTo>
                <a:cubicBezTo>
                  <a:pt x="71" y="291"/>
                  <a:pt x="69" y="291"/>
                  <a:pt x="68" y="290"/>
                </a:cubicBezTo>
                <a:cubicBezTo>
                  <a:pt x="65" y="289"/>
                  <a:pt x="63" y="288"/>
                  <a:pt x="60" y="287"/>
                </a:cubicBezTo>
                <a:cubicBezTo>
                  <a:pt x="54" y="285"/>
                  <a:pt x="48" y="283"/>
                  <a:pt x="42" y="281"/>
                </a:cubicBezTo>
                <a:cubicBezTo>
                  <a:pt x="36" y="279"/>
                  <a:pt x="30" y="277"/>
                  <a:pt x="24" y="274"/>
                </a:cubicBezTo>
                <a:cubicBezTo>
                  <a:pt x="19" y="273"/>
                  <a:pt x="13" y="272"/>
                  <a:pt x="9" y="268"/>
                </a:cubicBezTo>
                <a:cubicBezTo>
                  <a:pt x="9" y="268"/>
                  <a:pt x="8" y="268"/>
                  <a:pt x="8" y="268"/>
                </a:cubicBezTo>
                <a:cubicBezTo>
                  <a:pt x="8" y="267"/>
                  <a:pt x="7" y="265"/>
                  <a:pt x="7" y="264"/>
                </a:cubicBezTo>
                <a:close/>
                <a:moveTo>
                  <a:pt x="65" y="92"/>
                </a:moveTo>
                <a:cubicBezTo>
                  <a:pt x="64" y="92"/>
                  <a:pt x="64" y="92"/>
                  <a:pt x="64" y="92"/>
                </a:cubicBezTo>
                <a:cubicBezTo>
                  <a:pt x="61" y="93"/>
                  <a:pt x="59" y="94"/>
                  <a:pt x="57" y="94"/>
                </a:cubicBezTo>
                <a:cubicBezTo>
                  <a:pt x="59" y="93"/>
                  <a:pt x="62" y="92"/>
                  <a:pt x="64" y="91"/>
                </a:cubicBezTo>
                <a:cubicBezTo>
                  <a:pt x="64" y="91"/>
                  <a:pt x="65" y="91"/>
                  <a:pt x="65" y="92"/>
                </a:cubicBezTo>
                <a:close/>
                <a:moveTo>
                  <a:pt x="67" y="90"/>
                </a:moveTo>
                <a:cubicBezTo>
                  <a:pt x="67" y="90"/>
                  <a:pt x="68" y="90"/>
                  <a:pt x="68" y="90"/>
                </a:cubicBezTo>
                <a:cubicBezTo>
                  <a:pt x="68" y="90"/>
                  <a:pt x="68" y="90"/>
                  <a:pt x="68" y="90"/>
                </a:cubicBezTo>
                <a:cubicBezTo>
                  <a:pt x="68" y="90"/>
                  <a:pt x="68" y="90"/>
                  <a:pt x="68" y="91"/>
                </a:cubicBezTo>
                <a:cubicBezTo>
                  <a:pt x="68" y="91"/>
                  <a:pt x="67" y="91"/>
                  <a:pt x="67" y="91"/>
                </a:cubicBezTo>
                <a:cubicBezTo>
                  <a:pt x="67" y="91"/>
                  <a:pt x="67" y="90"/>
                  <a:pt x="67" y="90"/>
                </a:cubicBezTo>
                <a:close/>
                <a:moveTo>
                  <a:pt x="71" y="89"/>
                </a:moveTo>
                <a:cubicBezTo>
                  <a:pt x="71" y="89"/>
                  <a:pt x="71" y="89"/>
                  <a:pt x="71" y="89"/>
                </a:cubicBezTo>
                <a:cubicBezTo>
                  <a:pt x="71" y="89"/>
                  <a:pt x="71" y="89"/>
                  <a:pt x="71" y="89"/>
                </a:cubicBezTo>
                <a:cubicBezTo>
                  <a:pt x="71" y="89"/>
                  <a:pt x="71" y="89"/>
                  <a:pt x="71" y="89"/>
                </a:cubicBezTo>
                <a:cubicBezTo>
                  <a:pt x="71" y="89"/>
                  <a:pt x="71" y="89"/>
                  <a:pt x="71" y="89"/>
                </a:cubicBezTo>
                <a:cubicBezTo>
                  <a:pt x="71" y="89"/>
                  <a:pt x="71" y="89"/>
                  <a:pt x="71" y="89"/>
                </a:cubicBezTo>
                <a:cubicBezTo>
                  <a:pt x="71" y="89"/>
                  <a:pt x="72" y="89"/>
                  <a:pt x="72" y="90"/>
                </a:cubicBezTo>
                <a:cubicBezTo>
                  <a:pt x="71" y="90"/>
                  <a:pt x="71" y="90"/>
                  <a:pt x="71" y="90"/>
                </a:cubicBezTo>
                <a:cubicBezTo>
                  <a:pt x="71" y="90"/>
                  <a:pt x="71" y="89"/>
                  <a:pt x="71" y="89"/>
                </a:cubicBezTo>
                <a:close/>
                <a:moveTo>
                  <a:pt x="74" y="89"/>
                </a:moveTo>
                <a:cubicBezTo>
                  <a:pt x="74" y="89"/>
                  <a:pt x="74" y="88"/>
                  <a:pt x="74" y="88"/>
                </a:cubicBezTo>
                <a:cubicBezTo>
                  <a:pt x="75" y="88"/>
                  <a:pt x="76" y="88"/>
                  <a:pt x="76" y="88"/>
                </a:cubicBezTo>
                <a:cubicBezTo>
                  <a:pt x="76" y="88"/>
                  <a:pt x="76" y="88"/>
                  <a:pt x="76" y="89"/>
                </a:cubicBezTo>
                <a:cubicBezTo>
                  <a:pt x="76" y="89"/>
                  <a:pt x="75" y="89"/>
                  <a:pt x="74" y="89"/>
                </a:cubicBezTo>
                <a:cubicBezTo>
                  <a:pt x="74" y="89"/>
                  <a:pt x="74" y="89"/>
                  <a:pt x="74" y="89"/>
                </a:cubicBezTo>
                <a:close/>
                <a:moveTo>
                  <a:pt x="79" y="87"/>
                </a:moveTo>
                <a:cubicBezTo>
                  <a:pt x="80" y="87"/>
                  <a:pt x="80" y="87"/>
                  <a:pt x="81" y="87"/>
                </a:cubicBezTo>
                <a:cubicBezTo>
                  <a:pt x="81" y="87"/>
                  <a:pt x="81" y="88"/>
                  <a:pt x="81" y="88"/>
                </a:cubicBezTo>
                <a:cubicBezTo>
                  <a:pt x="80" y="88"/>
                  <a:pt x="80" y="88"/>
                  <a:pt x="79" y="88"/>
                </a:cubicBezTo>
                <a:cubicBezTo>
                  <a:pt x="79" y="88"/>
                  <a:pt x="79" y="87"/>
                  <a:pt x="79" y="87"/>
                </a:cubicBezTo>
                <a:close/>
                <a:moveTo>
                  <a:pt x="85" y="87"/>
                </a:moveTo>
                <a:cubicBezTo>
                  <a:pt x="85" y="87"/>
                  <a:pt x="85" y="87"/>
                  <a:pt x="85" y="88"/>
                </a:cubicBezTo>
                <a:cubicBezTo>
                  <a:pt x="85" y="88"/>
                  <a:pt x="84" y="88"/>
                  <a:pt x="84" y="88"/>
                </a:cubicBezTo>
                <a:cubicBezTo>
                  <a:pt x="84" y="87"/>
                  <a:pt x="84" y="87"/>
                  <a:pt x="84" y="87"/>
                </a:cubicBezTo>
                <a:cubicBezTo>
                  <a:pt x="84" y="87"/>
                  <a:pt x="84" y="87"/>
                  <a:pt x="84" y="87"/>
                </a:cubicBezTo>
                <a:cubicBezTo>
                  <a:pt x="84" y="87"/>
                  <a:pt x="85" y="87"/>
                  <a:pt x="85" y="87"/>
                </a:cubicBezTo>
                <a:close/>
                <a:moveTo>
                  <a:pt x="89" y="87"/>
                </a:moveTo>
                <a:cubicBezTo>
                  <a:pt x="89" y="87"/>
                  <a:pt x="89" y="87"/>
                  <a:pt x="89" y="87"/>
                </a:cubicBezTo>
                <a:cubicBezTo>
                  <a:pt x="89" y="87"/>
                  <a:pt x="89" y="87"/>
                  <a:pt x="89" y="87"/>
                </a:cubicBezTo>
                <a:cubicBezTo>
                  <a:pt x="89" y="87"/>
                  <a:pt x="89" y="87"/>
                  <a:pt x="89" y="87"/>
                </a:cubicBezTo>
                <a:cubicBezTo>
                  <a:pt x="89" y="87"/>
                  <a:pt x="89" y="87"/>
                  <a:pt x="89" y="88"/>
                </a:cubicBezTo>
                <a:cubicBezTo>
                  <a:pt x="88" y="88"/>
                  <a:pt x="88" y="88"/>
                  <a:pt x="88" y="88"/>
                </a:cubicBezTo>
                <a:cubicBezTo>
                  <a:pt x="88" y="87"/>
                  <a:pt x="88" y="87"/>
                  <a:pt x="88" y="87"/>
                </a:cubicBezTo>
                <a:cubicBezTo>
                  <a:pt x="88" y="88"/>
                  <a:pt x="88" y="87"/>
                  <a:pt x="88" y="87"/>
                </a:cubicBezTo>
                <a:cubicBezTo>
                  <a:pt x="88" y="87"/>
                  <a:pt x="88" y="87"/>
                  <a:pt x="88" y="87"/>
                </a:cubicBezTo>
                <a:cubicBezTo>
                  <a:pt x="88" y="87"/>
                  <a:pt x="88" y="87"/>
                  <a:pt x="88" y="87"/>
                </a:cubicBezTo>
                <a:cubicBezTo>
                  <a:pt x="88" y="87"/>
                  <a:pt x="88" y="87"/>
                  <a:pt x="88" y="87"/>
                </a:cubicBezTo>
                <a:cubicBezTo>
                  <a:pt x="88" y="87"/>
                  <a:pt x="88" y="87"/>
                  <a:pt x="88" y="87"/>
                </a:cubicBezTo>
                <a:cubicBezTo>
                  <a:pt x="88" y="87"/>
                  <a:pt x="88" y="87"/>
                  <a:pt x="88" y="87"/>
                </a:cubicBezTo>
                <a:cubicBezTo>
                  <a:pt x="88" y="87"/>
                  <a:pt x="89" y="87"/>
                  <a:pt x="89" y="87"/>
                </a:cubicBezTo>
                <a:close/>
                <a:moveTo>
                  <a:pt x="93" y="87"/>
                </a:moveTo>
                <a:cubicBezTo>
                  <a:pt x="93" y="87"/>
                  <a:pt x="93" y="88"/>
                  <a:pt x="93" y="88"/>
                </a:cubicBezTo>
                <a:cubicBezTo>
                  <a:pt x="93" y="88"/>
                  <a:pt x="92" y="88"/>
                  <a:pt x="92" y="88"/>
                </a:cubicBezTo>
                <a:cubicBezTo>
                  <a:pt x="92" y="88"/>
                  <a:pt x="92" y="88"/>
                  <a:pt x="92" y="88"/>
                </a:cubicBezTo>
                <a:cubicBezTo>
                  <a:pt x="92" y="88"/>
                  <a:pt x="92" y="87"/>
                  <a:pt x="92" y="87"/>
                </a:cubicBezTo>
                <a:cubicBezTo>
                  <a:pt x="92" y="87"/>
                  <a:pt x="92" y="87"/>
                  <a:pt x="92" y="87"/>
                </a:cubicBezTo>
                <a:cubicBezTo>
                  <a:pt x="92" y="87"/>
                  <a:pt x="92" y="87"/>
                  <a:pt x="92" y="87"/>
                </a:cubicBezTo>
                <a:cubicBezTo>
                  <a:pt x="92" y="87"/>
                  <a:pt x="93" y="87"/>
                  <a:pt x="93" y="87"/>
                </a:cubicBezTo>
                <a:close/>
                <a:moveTo>
                  <a:pt x="97" y="88"/>
                </a:moveTo>
                <a:cubicBezTo>
                  <a:pt x="97" y="88"/>
                  <a:pt x="97" y="88"/>
                  <a:pt x="97" y="88"/>
                </a:cubicBezTo>
                <a:cubicBezTo>
                  <a:pt x="97" y="88"/>
                  <a:pt x="96" y="88"/>
                  <a:pt x="96" y="88"/>
                </a:cubicBezTo>
                <a:cubicBezTo>
                  <a:pt x="96" y="88"/>
                  <a:pt x="96" y="88"/>
                  <a:pt x="96" y="88"/>
                </a:cubicBezTo>
                <a:cubicBezTo>
                  <a:pt x="96" y="88"/>
                  <a:pt x="96" y="88"/>
                  <a:pt x="96" y="88"/>
                </a:cubicBezTo>
                <a:cubicBezTo>
                  <a:pt x="96" y="88"/>
                  <a:pt x="97" y="88"/>
                  <a:pt x="97" y="88"/>
                </a:cubicBezTo>
                <a:close/>
                <a:moveTo>
                  <a:pt x="103" y="109"/>
                </a:moveTo>
                <a:cubicBezTo>
                  <a:pt x="103" y="110"/>
                  <a:pt x="102" y="115"/>
                  <a:pt x="100" y="113"/>
                </a:cubicBezTo>
                <a:cubicBezTo>
                  <a:pt x="97" y="110"/>
                  <a:pt x="98" y="104"/>
                  <a:pt x="99" y="100"/>
                </a:cubicBezTo>
                <a:cubicBezTo>
                  <a:pt x="99" y="98"/>
                  <a:pt x="100" y="96"/>
                  <a:pt x="100" y="93"/>
                </a:cubicBezTo>
                <a:cubicBezTo>
                  <a:pt x="101" y="96"/>
                  <a:pt x="102" y="98"/>
                  <a:pt x="102" y="101"/>
                </a:cubicBezTo>
                <a:cubicBezTo>
                  <a:pt x="103" y="103"/>
                  <a:pt x="103" y="106"/>
                  <a:pt x="103" y="109"/>
                </a:cubicBezTo>
                <a:close/>
                <a:moveTo>
                  <a:pt x="94" y="102"/>
                </a:moveTo>
                <a:cubicBezTo>
                  <a:pt x="93" y="105"/>
                  <a:pt x="90" y="113"/>
                  <a:pt x="86" y="113"/>
                </a:cubicBezTo>
                <a:cubicBezTo>
                  <a:pt x="84" y="113"/>
                  <a:pt x="81" y="110"/>
                  <a:pt x="82" y="107"/>
                </a:cubicBezTo>
                <a:cubicBezTo>
                  <a:pt x="83" y="105"/>
                  <a:pt x="85" y="102"/>
                  <a:pt x="87" y="101"/>
                </a:cubicBezTo>
                <a:cubicBezTo>
                  <a:pt x="90" y="98"/>
                  <a:pt x="93" y="95"/>
                  <a:pt x="97" y="93"/>
                </a:cubicBezTo>
                <a:cubicBezTo>
                  <a:pt x="96" y="96"/>
                  <a:pt x="95" y="99"/>
                  <a:pt x="94" y="102"/>
                </a:cubicBezTo>
                <a:close/>
                <a:moveTo>
                  <a:pt x="97" y="84"/>
                </a:moveTo>
                <a:cubicBezTo>
                  <a:pt x="97" y="84"/>
                  <a:pt x="97" y="84"/>
                  <a:pt x="98" y="84"/>
                </a:cubicBezTo>
                <a:cubicBezTo>
                  <a:pt x="99" y="84"/>
                  <a:pt x="100" y="84"/>
                  <a:pt x="100" y="85"/>
                </a:cubicBezTo>
                <a:cubicBezTo>
                  <a:pt x="99" y="85"/>
                  <a:pt x="98" y="85"/>
                  <a:pt x="97" y="84"/>
                </a:cubicBezTo>
                <a:close/>
                <a:moveTo>
                  <a:pt x="108" y="91"/>
                </a:moveTo>
                <a:cubicBezTo>
                  <a:pt x="107" y="90"/>
                  <a:pt x="105" y="90"/>
                  <a:pt x="103" y="89"/>
                </a:cubicBezTo>
                <a:cubicBezTo>
                  <a:pt x="103" y="89"/>
                  <a:pt x="103" y="89"/>
                  <a:pt x="103" y="89"/>
                </a:cubicBezTo>
                <a:cubicBezTo>
                  <a:pt x="105" y="90"/>
                  <a:pt x="107" y="90"/>
                  <a:pt x="108" y="91"/>
                </a:cubicBezTo>
                <a:close/>
                <a:moveTo>
                  <a:pt x="135" y="164"/>
                </a:moveTo>
                <a:cubicBezTo>
                  <a:pt x="135" y="165"/>
                  <a:pt x="135" y="165"/>
                  <a:pt x="135" y="165"/>
                </a:cubicBezTo>
                <a:cubicBezTo>
                  <a:pt x="135" y="165"/>
                  <a:pt x="134" y="165"/>
                  <a:pt x="134" y="165"/>
                </a:cubicBezTo>
                <a:cubicBezTo>
                  <a:pt x="134" y="165"/>
                  <a:pt x="134" y="165"/>
                  <a:pt x="134" y="165"/>
                </a:cubicBezTo>
                <a:cubicBezTo>
                  <a:pt x="134" y="164"/>
                  <a:pt x="134" y="164"/>
                  <a:pt x="134" y="164"/>
                </a:cubicBezTo>
                <a:cubicBezTo>
                  <a:pt x="134" y="164"/>
                  <a:pt x="135" y="164"/>
                  <a:pt x="135" y="164"/>
                </a:cubicBezTo>
                <a:close/>
                <a:moveTo>
                  <a:pt x="7" y="211"/>
                </a:moveTo>
                <a:cubicBezTo>
                  <a:pt x="14" y="218"/>
                  <a:pt x="25" y="222"/>
                  <a:pt x="34" y="226"/>
                </a:cubicBezTo>
                <a:cubicBezTo>
                  <a:pt x="39" y="228"/>
                  <a:pt x="44" y="231"/>
                  <a:pt x="50" y="233"/>
                </a:cubicBezTo>
                <a:cubicBezTo>
                  <a:pt x="55" y="235"/>
                  <a:pt x="59" y="238"/>
                  <a:pt x="64" y="241"/>
                </a:cubicBezTo>
                <a:cubicBezTo>
                  <a:pt x="65" y="241"/>
                  <a:pt x="66" y="242"/>
                  <a:pt x="67" y="242"/>
                </a:cubicBezTo>
                <a:cubicBezTo>
                  <a:pt x="65" y="242"/>
                  <a:pt x="64" y="241"/>
                  <a:pt x="62" y="240"/>
                </a:cubicBezTo>
                <a:cubicBezTo>
                  <a:pt x="60" y="239"/>
                  <a:pt x="57" y="238"/>
                  <a:pt x="55" y="237"/>
                </a:cubicBezTo>
                <a:cubicBezTo>
                  <a:pt x="50" y="234"/>
                  <a:pt x="44" y="232"/>
                  <a:pt x="39" y="229"/>
                </a:cubicBezTo>
                <a:cubicBezTo>
                  <a:pt x="28" y="225"/>
                  <a:pt x="17" y="220"/>
                  <a:pt x="6" y="215"/>
                </a:cubicBezTo>
                <a:cubicBezTo>
                  <a:pt x="6" y="215"/>
                  <a:pt x="6" y="215"/>
                  <a:pt x="6" y="215"/>
                </a:cubicBezTo>
                <a:cubicBezTo>
                  <a:pt x="6" y="214"/>
                  <a:pt x="6" y="212"/>
                  <a:pt x="7" y="211"/>
                </a:cubicBezTo>
                <a:close/>
                <a:moveTo>
                  <a:pt x="6" y="215"/>
                </a:moveTo>
                <a:cubicBezTo>
                  <a:pt x="6" y="215"/>
                  <a:pt x="6" y="215"/>
                  <a:pt x="6" y="215"/>
                </a:cubicBezTo>
                <a:cubicBezTo>
                  <a:pt x="16" y="221"/>
                  <a:pt x="28" y="225"/>
                  <a:pt x="38" y="230"/>
                </a:cubicBezTo>
                <a:cubicBezTo>
                  <a:pt x="44" y="232"/>
                  <a:pt x="49" y="234"/>
                  <a:pt x="54" y="237"/>
                </a:cubicBezTo>
                <a:cubicBezTo>
                  <a:pt x="59" y="239"/>
                  <a:pt x="63" y="242"/>
                  <a:pt x="67" y="243"/>
                </a:cubicBezTo>
                <a:cubicBezTo>
                  <a:pt x="67" y="244"/>
                  <a:pt x="67" y="244"/>
                  <a:pt x="67" y="245"/>
                </a:cubicBezTo>
                <a:cubicBezTo>
                  <a:pt x="58" y="240"/>
                  <a:pt x="48" y="235"/>
                  <a:pt x="38" y="232"/>
                </a:cubicBezTo>
                <a:cubicBezTo>
                  <a:pt x="27" y="228"/>
                  <a:pt x="16" y="224"/>
                  <a:pt x="6" y="220"/>
                </a:cubicBezTo>
                <a:cubicBezTo>
                  <a:pt x="6" y="220"/>
                  <a:pt x="6" y="220"/>
                  <a:pt x="6" y="220"/>
                </a:cubicBezTo>
                <a:cubicBezTo>
                  <a:pt x="6" y="219"/>
                  <a:pt x="6" y="217"/>
                  <a:pt x="6" y="215"/>
                </a:cubicBezTo>
                <a:close/>
                <a:moveTo>
                  <a:pt x="5" y="226"/>
                </a:moveTo>
                <a:cubicBezTo>
                  <a:pt x="15" y="230"/>
                  <a:pt x="25" y="234"/>
                  <a:pt x="36" y="239"/>
                </a:cubicBezTo>
                <a:cubicBezTo>
                  <a:pt x="41" y="241"/>
                  <a:pt x="47" y="243"/>
                  <a:pt x="52" y="246"/>
                </a:cubicBezTo>
                <a:cubicBezTo>
                  <a:pt x="55" y="247"/>
                  <a:pt x="57" y="249"/>
                  <a:pt x="59" y="250"/>
                </a:cubicBezTo>
                <a:cubicBezTo>
                  <a:pt x="60" y="250"/>
                  <a:pt x="61" y="251"/>
                  <a:pt x="61" y="251"/>
                </a:cubicBezTo>
                <a:cubicBezTo>
                  <a:pt x="59" y="250"/>
                  <a:pt x="56" y="249"/>
                  <a:pt x="54" y="248"/>
                </a:cubicBezTo>
                <a:cubicBezTo>
                  <a:pt x="49" y="246"/>
                  <a:pt x="44" y="244"/>
                  <a:pt x="39" y="243"/>
                </a:cubicBezTo>
                <a:cubicBezTo>
                  <a:pt x="27" y="239"/>
                  <a:pt x="16" y="234"/>
                  <a:pt x="5" y="230"/>
                </a:cubicBezTo>
                <a:cubicBezTo>
                  <a:pt x="5" y="230"/>
                  <a:pt x="5" y="230"/>
                  <a:pt x="5" y="230"/>
                </a:cubicBezTo>
                <a:cubicBezTo>
                  <a:pt x="5" y="229"/>
                  <a:pt x="5" y="227"/>
                  <a:pt x="5" y="226"/>
                </a:cubicBezTo>
                <a:close/>
                <a:moveTo>
                  <a:pt x="23" y="255"/>
                </a:moveTo>
                <a:cubicBezTo>
                  <a:pt x="34" y="259"/>
                  <a:pt x="46" y="262"/>
                  <a:pt x="56" y="268"/>
                </a:cubicBezTo>
                <a:cubicBezTo>
                  <a:pt x="58" y="269"/>
                  <a:pt x="61" y="271"/>
                  <a:pt x="64" y="272"/>
                </a:cubicBezTo>
                <a:cubicBezTo>
                  <a:pt x="66" y="273"/>
                  <a:pt x="68" y="273"/>
                  <a:pt x="69" y="274"/>
                </a:cubicBezTo>
                <a:cubicBezTo>
                  <a:pt x="68" y="274"/>
                  <a:pt x="67" y="274"/>
                  <a:pt x="66" y="273"/>
                </a:cubicBezTo>
                <a:cubicBezTo>
                  <a:pt x="59" y="271"/>
                  <a:pt x="52" y="268"/>
                  <a:pt x="46" y="266"/>
                </a:cubicBezTo>
                <a:cubicBezTo>
                  <a:pt x="42" y="265"/>
                  <a:pt x="39" y="264"/>
                  <a:pt x="36" y="263"/>
                </a:cubicBezTo>
                <a:cubicBezTo>
                  <a:pt x="25" y="259"/>
                  <a:pt x="15" y="255"/>
                  <a:pt x="5" y="251"/>
                </a:cubicBezTo>
                <a:cubicBezTo>
                  <a:pt x="5" y="250"/>
                  <a:pt x="5" y="249"/>
                  <a:pt x="5" y="248"/>
                </a:cubicBezTo>
                <a:cubicBezTo>
                  <a:pt x="10" y="251"/>
                  <a:pt x="17" y="253"/>
                  <a:pt x="23" y="255"/>
                </a:cubicBezTo>
                <a:close/>
                <a:moveTo>
                  <a:pt x="8" y="249"/>
                </a:moveTo>
                <a:cubicBezTo>
                  <a:pt x="8" y="249"/>
                  <a:pt x="9" y="249"/>
                  <a:pt x="9" y="249"/>
                </a:cubicBezTo>
                <a:cubicBezTo>
                  <a:pt x="9" y="249"/>
                  <a:pt x="8" y="249"/>
                  <a:pt x="8" y="249"/>
                </a:cubicBezTo>
                <a:close/>
                <a:moveTo>
                  <a:pt x="7" y="248"/>
                </a:moveTo>
                <a:cubicBezTo>
                  <a:pt x="7" y="249"/>
                  <a:pt x="8" y="249"/>
                  <a:pt x="8" y="249"/>
                </a:cubicBezTo>
                <a:cubicBezTo>
                  <a:pt x="8" y="249"/>
                  <a:pt x="7" y="249"/>
                  <a:pt x="7" y="248"/>
                </a:cubicBezTo>
                <a:close/>
                <a:moveTo>
                  <a:pt x="5" y="251"/>
                </a:moveTo>
                <a:cubicBezTo>
                  <a:pt x="5" y="252"/>
                  <a:pt x="5" y="252"/>
                  <a:pt x="6" y="252"/>
                </a:cubicBezTo>
                <a:cubicBezTo>
                  <a:pt x="6" y="252"/>
                  <a:pt x="6" y="252"/>
                  <a:pt x="7" y="252"/>
                </a:cubicBezTo>
                <a:cubicBezTo>
                  <a:pt x="16" y="256"/>
                  <a:pt x="25" y="260"/>
                  <a:pt x="35" y="263"/>
                </a:cubicBezTo>
                <a:cubicBezTo>
                  <a:pt x="41" y="265"/>
                  <a:pt x="47" y="268"/>
                  <a:pt x="54" y="271"/>
                </a:cubicBezTo>
                <a:cubicBezTo>
                  <a:pt x="57" y="272"/>
                  <a:pt x="60" y="273"/>
                  <a:pt x="63" y="274"/>
                </a:cubicBezTo>
                <a:cubicBezTo>
                  <a:pt x="64" y="275"/>
                  <a:pt x="66" y="275"/>
                  <a:pt x="68" y="276"/>
                </a:cubicBezTo>
                <a:cubicBezTo>
                  <a:pt x="69" y="276"/>
                  <a:pt x="71" y="278"/>
                  <a:pt x="68" y="277"/>
                </a:cubicBezTo>
                <a:cubicBezTo>
                  <a:pt x="61" y="275"/>
                  <a:pt x="54" y="272"/>
                  <a:pt x="47" y="270"/>
                </a:cubicBezTo>
                <a:cubicBezTo>
                  <a:pt x="33" y="265"/>
                  <a:pt x="19" y="261"/>
                  <a:pt x="5" y="253"/>
                </a:cubicBezTo>
                <a:cubicBezTo>
                  <a:pt x="5" y="253"/>
                  <a:pt x="5" y="252"/>
                  <a:pt x="5" y="251"/>
                </a:cubicBezTo>
                <a:close/>
                <a:moveTo>
                  <a:pt x="62" y="279"/>
                </a:moveTo>
                <a:cubicBezTo>
                  <a:pt x="65" y="280"/>
                  <a:pt x="68" y="282"/>
                  <a:pt x="71" y="284"/>
                </a:cubicBezTo>
                <a:cubicBezTo>
                  <a:pt x="69" y="283"/>
                  <a:pt x="65" y="282"/>
                  <a:pt x="63" y="281"/>
                </a:cubicBezTo>
                <a:cubicBezTo>
                  <a:pt x="60" y="280"/>
                  <a:pt x="58" y="279"/>
                  <a:pt x="55" y="279"/>
                </a:cubicBezTo>
                <a:cubicBezTo>
                  <a:pt x="50" y="277"/>
                  <a:pt x="44" y="275"/>
                  <a:pt x="38" y="274"/>
                </a:cubicBezTo>
                <a:cubicBezTo>
                  <a:pt x="32" y="272"/>
                  <a:pt x="26" y="270"/>
                  <a:pt x="21" y="267"/>
                </a:cubicBezTo>
                <a:cubicBezTo>
                  <a:pt x="16" y="265"/>
                  <a:pt x="11" y="263"/>
                  <a:pt x="6" y="261"/>
                </a:cubicBezTo>
                <a:cubicBezTo>
                  <a:pt x="6" y="260"/>
                  <a:pt x="6" y="258"/>
                  <a:pt x="6" y="257"/>
                </a:cubicBezTo>
                <a:cubicBezTo>
                  <a:pt x="6" y="257"/>
                  <a:pt x="7" y="258"/>
                  <a:pt x="7" y="258"/>
                </a:cubicBezTo>
                <a:cubicBezTo>
                  <a:pt x="7" y="258"/>
                  <a:pt x="7" y="259"/>
                  <a:pt x="9" y="259"/>
                </a:cubicBezTo>
                <a:cubicBezTo>
                  <a:pt x="18" y="263"/>
                  <a:pt x="28" y="267"/>
                  <a:pt x="37" y="270"/>
                </a:cubicBezTo>
                <a:cubicBezTo>
                  <a:pt x="46" y="273"/>
                  <a:pt x="54" y="276"/>
                  <a:pt x="62" y="279"/>
                </a:cubicBezTo>
                <a:close/>
                <a:moveTo>
                  <a:pt x="67" y="281"/>
                </a:moveTo>
                <a:cubicBezTo>
                  <a:pt x="68" y="281"/>
                  <a:pt x="70" y="282"/>
                  <a:pt x="71" y="282"/>
                </a:cubicBezTo>
                <a:cubicBezTo>
                  <a:pt x="71" y="283"/>
                  <a:pt x="71" y="283"/>
                  <a:pt x="71" y="283"/>
                </a:cubicBezTo>
                <a:cubicBezTo>
                  <a:pt x="70" y="282"/>
                  <a:pt x="69" y="282"/>
                  <a:pt x="67" y="281"/>
                </a:cubicBezTo>
                <a:close/>
                <a:moveTo>
                  <a:pt x="75" y="310"/>
                </a:moveTo>
                <a:cubicBezTo>
                  <a:pt x="72" y="308"/>
                  <a:pt x="69" y="307"/>
                  <a:pt x="66" y="306"/>
                </a:cubicBezTo>
                <a:cubicBezTo>
                  <a:pt x="60" y="304"/>
                  <a:pt x="54" y="302"/>
                  <a:pt x="48" y="300"/>
                </a:cubicBezTo>
                <a:cubicBezTo>
                  <a:pt x="41" y="298"/>
                  <a:pt x="35" y="296"/>
                  <a:pt x="28" y="294"/>
                </a:cubicBezTo>
                <a:cubicBezTo>
                  <a:pt x="25" y="293"/>
                  <a:pt x="19" y="292"/>
                  <a:pt x="17" y="289"/>
                </a:cubicBezTo>
                <a:cubicBezTo>
                  <a:pt x="17" y="288"/>
                  <a:pt x="16" y="287"/>
                  <a:pt x="16" y="287"/>
                </a:cubicBezTo>
                <a:cubicBezTo>
                  <a:pt x="16" y="287"/>
                  <a:pt x="17" y="287"/>
                  <a:pt x="18" y="287"/>
                </a:cubicBezTo>
                <a:cubicBezTo>
                  <a:pt x="19" y="288"/>
                  <a:pt x="21" y="289"/>
                  <a:pt x="23" y="290"/>
                </a:cubicBezTo>
                <a:cubicBezTo>
                  <a:pt x="25" y="291"/>
                  <a:pt x="27" y="293"/>
                  <a:pt x="30" y="294"/>
                </a:cubicBezTo>
                <a:cubicBezTo>
                  <a:pt x="35" y="296"/>
                  <a:pt x="41" y="297"/>
                  <a:pt x="46" y="299"/>
                </a:cubicBezTo>
                <a:cubicBezTo>
                  <a:pt x="52" y="301"/>
                  <a:pt x="57" y="303"/>
                  <a:pt x="63" y="305"/>
                </a:cubicBezTo>
                <a:cubicBezTo>
                  <a:pt x="67" y="306"/>
                  <a:pt x="70" y="307"/>
                  <a:pt x="74" y="307"/>
                </a:cubicBezTo>
                <a:cubicBezTo>
                  <a:pt x="74" y="307"/>
                  <a:pt x="74" y="307"/>
                  <a:pt x="74" y="307"/>
                </a:cubicBezTo>
                <a:cubicBezTo>
                  <a:pt x="75" y="308"/>
                  <a:pt x="75" y="309"/>
                  <a:pt x="75" y="310"/>
                </a:cubicBezTo>
                <a:close/>
                <a:moveTo>
                  <a:pt x="70" y="305"/>
                </a:moveTo>
                <a:cubicBezTo>
                  <a:pt x="71" y="305"/>
                  <a:pt x="76" y="307"/>
                  <a:pt x="71" y="306"/>
                </a:cubicBezTo>
                <a:cubicBezTo>
                  <a:pt x="67" y="305"/>
                  <a:pt x="63" y="303"/>
                  <a:pt x="59" y="302"/>
                </a:cubicBezTo>
                <a:cubicBezTo>
                  <a:pt x="53" y="301"/>
                  <a:pt x="48" y="299"/>
                  <a:pt x="43" y="297"/>
                </a:cubicBezTo>
                <a:cubicBezTo>
                  <a:pt x="37" y="295"/>
                  <a:pt x="32" y="294"/>
                  <a:pt x="26" y="291"/>
                </a:cubicBezTo>
                <a:cubicBezTo>
                  <a:pt x="27" y="291"/>
                  <a:pt x="28" y="292"/>
                  <a:pt x="28" y="292"/>
                </a:cubicBezTo>
                <a:cubicBezTo>
                  <a:pt x="34" y="293"/>
                  <a:pt x="39" y="295"/>
                  <a:pt x="44" y="296"/>
                </a:cubicBezTo>
                <a:cubicBezTo>
                  <a:pt x="50" y="298"/>
                  <a:pt x="55" y="300"/>
                  <a:pt x="61" y="301"/>
                </a:cubicBezTo>
                <a:cubicBezTo>
                  <a:pt x="64" y="302"/>
                  <a:pt x="67" y="303"/>
                  <a:pt x="70" y="305"/>
                </a:cubicBezTo>
                <a:close/>
                <a:moveTo>
                  <a:pt x="21" y="288"/>
                </a:moveTo>
                <a:cubicBezTo>
                  <a:pt x="30" y="291"/>
                  <a:pt x="40" y="294"/>
                  <a:pt x="49" y="297"/>
                </a:cubicBezTo>
                <a:cubicBezTo>
                  <a:pt x="51" y="297"/>
                  <a:pt x="54" y="298"/>
                  <a:pt x="57" y="299"/>
                </a:cubicBezTo>
                <a:cubicBezTo>
                  <a:pt x="53" y="298"/>
                  <a:pt x="49" y="297"/>
                  <a:pt x="46" y="296"/>
                </a:cubicBezTo>
                <a:cubicBezTo>
                  <a:pt x="41" y="294"/>
                  <a:pt x="35" y="293"/>
                  <a:pt x="30" y="292"/>
                </a:cubicBezTo>
                <a:cubicBezTo>
                  <a:pt x="27" y="291"/>
                  <a:pt x="24" y="290"/>
                  <a:pt x="21" y="288"/>
                </a:cubicBezTo>
                <a:close/>
                <a:moveTo>
                  <a:pt x="67" y="303"/>
                </a:moveTo>
                <a:cubicBezTo>
                  <a:pt x="70" y="304"/>
                  <a:pt x="72" y="304"/>
                  <a:pt x="74" y="305"/>
                </a:cubicBezTo>
                <a:cubicBezTo>
                  <a:pt x="74" y="305"/>
                  <a:pt x="74" y="306"/>
                  <a:pt x="74" y="306"/>
                </a:cubicBezTo>
                <a:cubicBezTo>
                  <a:pt x="72" y="305"/>
                  <a:pt x="70" y="304"/>
                  <a:pt x="67" y="303"/>
                </a:cubicBezTo>
                <a:close/>
                <a:moveTo>
                  <a:pt x="74" y="304"/>
                </a:moveTo>
                <a:cubicBezTo>
                  <a:pt x="62" y="299"/>
                  <a:pt x="50" y="295"/>
                  <a:pt x="38" y="290"/>
                </a:cubicBezTo>
                <a:cubicBezTo>
                  <a:pt x="39" y="291"/>
                  <a:pt x="40" y="291"/>
                  <a:pt x="41" y="291"/>
                </a:cubicBezTo>
                <a:cubicBezTo>
                  <a:pt x="47" y="293"/>
                  <a:pt x="52" y="294"/>
                  <a:pt x="58" y="296"/>
                </a:cubicBezTo>
                <a:cubicBezTo>
                  <a:pt x="63" y="297"/>
                  <a:pt x="68" y="300"/>
                  <a:pt x="74" y="301"/>
                </a:cubicBezTo>
                <a:cubicBezTo>
                  <a:pt x="74" y="302"/>
                  <a:pt x="74" y="303"/>
                  <a:pt x="74" y="304"/>
                </a:cubicBezTo>
                <a:close/>
                <a:moveTo>
                  <a:pt x="73" y="300"/>
                </a:moveTo>
                <a:cubicBezTo>
                  <a:pt x="64" y="295"/>
                  <a:pt x="54" y="292"/>
                  <a:pt x="44" y="289"/>
                </a:cubicBezTo>
                <a:cubicBezTo>
                  <a:pt x="37" y="286"/>
                  <a:pt x="31" y="284"/>
                  <a:pt x="25" y="282"/>
                </a:cubicBezTo>
                <a:cubicBezTo>
                  <a:pt x="21" y="280"/>
                  <a:pt x="15" y="277"/>
                  <a:pt x="11" y="275"/>
                </a:cubicBezTo>
                <a:cubicBezTo>
                  <a:pt x="11" y="275"/>
                  <a:pt x="11" y="275"/>
                  <a:pt x="11" y="275"/>
                </a:cubicBezTo>
                <a:cubicBezTo>
                  <a:pt x="12" y="275"/>
                  <a:pt x="12" y="275"/>
                  <a:pt x="13" y="275"/>
                </a:cubicBezTo>
                <a:cubicBezTo>
                  <a:pt x="14" y="276"/>
                  <a:pt x="15" y="276"/>
                  <a:pt x="16" y="277"/>
                </a:cubicBezTo>
                <a:cubicBezTo>
                  <a:pt x="19" y="278"/>
                  <a:pt x="22" y="279"/>
                  <a:pt x="24" y="280"/>
                </a:cubicBezTo>
                <a:cubicBezTo>
                  <a:pt x="30" y="282"/>
                  <a:pt x="36" y="284"/>
                  <a:pt x="42" y="286"/>
                </a:cubicBezTo>
                <a:cubicBezTo>
                  <a:pt x="47" y="288"/>
                  <a:pt x="53" y="289"/>
                  <a:pt x="59" y="291"/>
                </a:cubicBezTo>
                <a:cubicBezTo>
                  <a:pt x="63" y="293"/>
                  <a:pt x="68" y="295"/>
                  <a:pt x="73" y="296"/>
                </a:cubicBezTo>
                <a:cubicBezTo>
                  <a:pt x="73" y="297"/>
                  <a:pt x="73" y="299"/>
                  <a:pt x="73" y="300"/>
                </a:cubicBezTo>
                <a:close/>
                <a:moveTo>
                  <a:pt x="73" y="295"/>
                </a:moveTo>
                <a:cubicBezTo>
                  <a:pt x="63" y="290"/>
                  <a:pt x="52" y="287"/>
                  <a:pt x="42" y="283"/>
                </a:cubicBezTo>
                <a:cubicBezTo>
                  <a:pt x="35" y="281"/>
                  <a:pt x="29" y="278"/>
                  <a:pt x="22" y="275"/>
                </a:cubicBezTo>
                <a:cubicBezTo>
                  <a:pt x="19" y="274"/>
                  <a:pt x="15" y="273"/>
                  <a:pt x="11" y="271"/>
                </a:cubicBezTo>
                <a:cubicBezTo>
                  <a:pt x="15" y="273"/>
                  <a:pt x="20" y="274"/>
                  <a:pt x="24" y="275"/>
                </a:cubicBezTo>
                <a:cubicBezTo>
                  <a:pt x="29" y="277"/>
                  <a:pt x="35" y="279"/>
                  <a:pt x="40" y="281"/>
                </a:cubicBezTo>
                <a:cubicBezTo>
                  <a:pt x="47" y="283"/>
                  <a:pt x="53" y="286"/>
                  <a:pt x="60" y="288"/>
                </a:cubicBezTo>
                <a:cubicBezTo>
                  <a:pt x="64" y="289"/>
                  <a:pt x="68" y="291"/>
                  <a:pt x="72" y="292"/>
                </a:cubicBezTo>
                <a:cubicBezTo>
                  <a:pt x="73" y="293"/>
                  <a:pt x="73" y="294"/>
                  <a:pt x="73" y="295"/>
                </a:cubicBezTo>
                <a:close/>
                <a:moveTo>
                  <a:pt x="72" y="291"/>
                </a:moveTo>
                <a:cubicBezTo>
                  <a:pt x="68" y="288"/>
                  <a:pt x="63" y="286"/>
                  <a:pt x="58" y="284"/>
                </a:cubicBezTo>
                <a:cubicBezTo>
                  <a:pt x="52" y="282"/>
                  <a:pt x="47" y="281"/>
                  <a:pt x="41" y="278"/>
                </a:cubicBezTo>
                <a:cubicBezTo>
                  <a:pt x="35" y="276"/>
                  <a:pt x="28" y="274"/>
                  <a:pt x="22" y="271"/>
                </a:cubicBezTo>
                <a:cubicBezTo>
                  <a:pt x="18" y="269"/>
                  <a:pt x="14" y="268"/>
                  <a:pt x="11" y="266"/>
                </a:cubicBezTo>
                <a:cubicBezTo>
                  <a:pt x="10" y="265"/>
                  <a:pt x="6" y="262"/>
                  <a:pt x="10" y="265"/>
                </a:cubicBezTo>
                <a:cubicBezTo>
                  <a:pt x="11" y="265"/>
                  <a:pt x="12" y="266"/>
                  <a:pt x="13" y="266"/>
                </a:cubicBezTo>
                <a:cubicBezTo>
                  <a:pt x="16" y="267"/>
                  <a:pt x="18" y="268"/>
                  <a:pt x="21" y="269"/>
                </a:cubicBezTo>
                <a:cubicBezTo>
                  <a:pt x="26" y="271"/>
                  <a:pt x="32" y="273"/>
                  <a:pt x="38" y="276"/>
                </a:cubicBezTo>
                <a:cubicBezTo>
                  <a:pt x="44" y="278"/>
                  <a:pt x="50" y="281"/>
                  <a:pt x="57" y="283"/>
                </a:cubicBezTo>
                <a:cubicBezTo>
                  <a:pt x="62" y="285"/>
                  <a:pt x="67" y="286"/>
                  <a:pt x="72" y="288"/>
                </a:cubicBezTo>
                <a:cubicBezTo>
                  <a:pt x="72" y="289"/>
                  <a:pt x="72" y="290"/>
                  <a:pt x="72" y="291"/>
                </a:cubicBezTo>
                <a:close/>
                <a:moveTo>
                  <a:pt x="62" y="160"/>
                </a:moveTo>
                <a:cubicBezTo>
                  <a:pt x="62" y="161"/>
                  <a:pt x="62" y="161"/>
                  <a:pt x="62" y="162"/>
                </a:cubicBezTo>
                <a:cubicBezTo>
                  <a:pt x="60" y="162"/>
                  <a:pt x="59" y="161"/>
                  <a:pt x="58" y="161"/>
                </a:cubicBezTo>
                <a:cubicBezTo>
                  <a:pt x="59" y="161"/>
                  <a:pt x="60" y="161"/>
                  <a:pt x="62" y="160"/>
                </a:cubicBezTo>
                <a:close/>
                <a:moveTo>
                  <a:pt x="68" y="249"/>
                </a:moveTo>
                <a:cubicBezTo>
                  <a:pt x="65" y="247"/>
                  <a:pt x="62" y="245"/>
                  <a:pt x="59" y="244"/>
                </a:cubicBezTo>
                <a:cubicBezTo>
                  <a:pt x="54" y="242"/>
                  <a:pt x="50" y="240"/>
                  <a:pt x="45" y="237"/>
                </a:cubicBezTo>
                <a:cubicBezTo>
                  <a:pt x="34" y="232"/>
                  <a:pt x="23" y="228"/>
                  <a:pt x="12" y="223"/>
                </a:cubicBezTo>
                <a:cubicBezTo>
                  <a:pt x="12" y="223"/>
                  <a:pt x="12" y="223"/>
                  <a:pt x="11" y="223"/>
                </a:cubicBezTo>
                <a:cubicBezTo>
                  <a:pt x="13" y="224"/>
                  <a:pt x="15" y="224"/>
                  <a:pt x="17" y="225"/>
                </a:cubicBezTo>
                <a:cubicBezTo>
                  <a:pt x="23" y="227"/>
                  <a:pt x="29" y="229"/>
                  <a:pt x="34" y="231"/>
                </a:cubicBezTo>
                <a:cubicBezTo>
                  <a:pt x="45" y="236"/>
                  <a:pt x="56" y="241"/>
                  <a:pt x="68" y="246"/>
                </a:cubicBezTo>
                <a:cubicBezTo>
                  <a:pt x="68" y="247"/>
                  <a:pt x="68" y="248"/>
                  <a:pt x="68" y="249"/>
                </a:cubicBezTo>
                <a:close/>
                <a:moveTo>
                  <a:pt x="67" y="242"/>
                </a:moveTo>
                <a:cubicBezTo>
                  <a:pt x="59" y="236"/>
                  <a:pt x="50" y="233"/>
                  <a:pt x="41" y="228"/>
                </a:cubicBezTo>
                <a:cubicBezTo>
                  <a:pt x="30" y="223"/>
                  <a:pt x="19" y="219"/>
                  <a:pt x="9" y="212"/>
                </a:cubicBezTo>
                <a:cubicBezTo>
                  <a:pt x="6" y="210"/>
                  <a:pt x="12" y="213"/>
                  <a:pt x="12" y="213"/>
                </a:cubicBezTo>
                <a:cubicBezTo>
                  <a:pt x="14" y="214"/>
                  <a:pt x="15" y="215"/>
                  <a:pt x="17" y="216"/>
                </a:cubicBezTo>
                <a:cubicBezTo>
                  <a:pt x="19" y="217"/>
                  <a:pt x="22" y="219"/>
                  <a:pt x="24" y="220"/>
                </a:cubicBezTo>
                <a:cubicBezTo>
                  <a:pt x="30" y="222"/>
                  <a:pt x="35" y="224"/>
                  <a:pt x="40" y="227"/>
                </a:cubicBezTo>
                <a:cubicBezTo>
                  <a:pt x="45" y="229"/>
                  <a:pt x="51" y="231"/>
                  <a:pt x="56" y="234"/>
                </a:cubicBezTo>
                <a:cubicBezTo>
                  <a:pt x="60" y="236"/>
                  <a:pt x="63" y="238"/>
                  <a:pt x="67" y="240"/>
                </a:cubicBezTo>
                <a:cubicBezTo>
                  <a:pt x="67" y="240"/>
                  <a:pt x="67" y="241"/>
                  <a:pt x="67" y="242"/>
                </a:cubicBezTo>
                <a:close/>
                <a:moveTo>
                  <a:pt x="59" y="235"/>
                </a:moveTo>
                <a:cubicBezTo>
                  <a:pt x="61" y="235"/>
                  <a:pt x="63" y="236"/>
                  <a:pt x="65" y="238"/>
                </a:cubicBezTo>
                <a:cubicBezTo>
                  <a:pt x="68" y="240"/>
                  <a:pt x="61" y="236"/>
                  <a:pt x="61" y="235"/>
                </a:cubicBezTo>
                <a:cubicBezTo>
                  <a:pt x="60" y="235"/>
                  <a:pt x="60" y="235"/>
                  <a:pt x="59" y="235"/>
                </a:cubicBezTo>
                <a:close/>
                <a:moveTo>
                  <a:pt x="40" y="223"/>
                </a:moveTo>
                <a:cubicBezTo>
                  <a:pt x="34" y="220"/>
                  <a:pt x="28" y="218"/>
                  <a:pt x="23" y="214"/>
                </a:cubicBezTo>
                <a:cubicBezTo>
                  <a:pt x="19" y="212"/>
                  <a:pt x="13" y="210"/>
                  <a:pt x="10" y="206"/>
                </a:cubicBezTo>
                <a:cubicBezTo>
                  <a:pt x="10" y="206"/>
                  <a:pt x="10" y="206"/>
                  <a:pt x="10" y="206"/>
                </a:cubicBezTo>
                <a:cubicBezTo>
                  <a:pt x="10" y="206"/>
                  <a:pt x="10" y="206"/>
                  <a:pt x="10" y="206"/>
                </a:cubicBezTo>
                <a:cubicBezTo>
                  <a:pt x="11" y="207"/>
                  <a:pt x="13" y="208"/>
                  <a:pt x="14" y="209"/>
                </a:cubicBezTo>
                <a:cubicBezTo>
                  <a:pt x="16" y="211"/>
                  <a:pt x="19" y="212"/>
                  <a:pt x="22" y="213"/>
                </a:cubicBezTo>
                <a:cubicBezTo>
                  <a:pt x="27" y="216"/>
                  <a:pt x="33" y="218"/>
                  <a:pt x="39" y="221"/>
                </a:cubicBezTo>
                <a:cubicBezTo>
                  <a:pt x="49" y="225"/>
                  <a:pt x="57" y="231"/>
                  <a:pt x="67" y="235"/>
                </a:cubicBezTo>
                <a:cubicBezTo>
                  <a:pt x="67" y="236"/>
                  <a:pt x="67" y="236"/>
                  <a:pt x="67" y="237"/>
                </a:cubicBezTo>
                <a:cubicBezTo>
                  <a:pt x="67" y="237"/>
                  <a:pt x="67" y="238"/>
                  <a:pt x="67" y="238"/>
                </a:cubicBezTo>
                <a:cubicBezTo>
                  <a:pt x="63" y="236"/>
                  <a:pt x="59" y="234"/>
                  <a:pt x="55" y="232"/>
                </a:cubicBezTo>
                <a:cubicBezTo>
                  <a:pt x="50" y="229"/>
                  <a:pt x="45" y="226"/>
                  <a:pt x="40" y="223"/>
                </a:cubicBezTo>
                <a:close/>
                <a:moveTo>
                  <a:pt x="8" y="204"/>
                </a:moveTo>
                <a:cubicBezTo>
                  <a:pt x="8" y="204"/>
                  <a:pt x="7" y="204"/>
                  <a:pt x="7" y="204"/>
                </a:cubicBezTo>
                <a:cubicBezTo>
                  <a:pt x="7" y="203"/>
                  <a:pt x="7" y="203"/>
                  <a:pt x="7" y="202"/>
                </a:cubicBezTo>
                <a:cubicBezTo>
                  <a:pt x="18" y="208"/>
                  <a:pt x="29" y="214"/>
                  <a:pt x="40" y="219"/>
                </a:cubicBezTo>
                <a:cubicBezTo>
                  <a:pt x="45" y="222"/>
                  <a:pt x="50" y="225"/>
                  <a:pt x="55" y="228"/>
                </a:cubicBezTo>
                <a:cubicBezTo>
                  <a:pt x="56" y="229"/>
                  <a:pt x="57" y="229"/>
                  <a:pt x="58" y="230"/>
                </a:cubicBezTo>
                <a:cubicBezTo>
                  <a:pt x="51" y="226"/>
                  <a:pt x="44" y="222"/>
                  <a:pt x="36" y="219"/>
                </a:cubicBezTo>
                <a:cubicBezTo>
                  <a:pt x="31" y="216"/>
                  <a:pt x="26" y="214"/>
                  <a:pt x="20" y="212"/>
                </a:cubicBezTo>
                <a:cubicBezTo>
                  <a:pt x="16" y="209"/>
                  <a:pt x="12" y="207"/>
                  <a:pt x="8" y="204"/>
                </a:cubicBezTo>
                <a:close/>
                <a:moveTo>
                  <a:pt x="9" y="187"/>
                </a:moveTo>
                <a:cubicBezTo>
                  <a:pt x="13" y="190"/>
                  <a:pt x="17" y="191"/>
                  <a:pt x="21" y="193"/>
                </a:cubicBezTo>
                <a:cubicBezTo>
                  <a:pt x="26" y="195"/>
                  <a:pt x="31" y="198"/>
                  <a:pt x="36" y="201"/>
                </a:cubicBezTo>
                <a:cubicBezTo>
                  <a:pt x="46" y="205"/>
                  <a:pt x="55" y="211"/>
                  <a:pt x="64" y="217"/>
                </a:cubicBezTo>
                <a:cubicBezTo>
                  <a:pt x="68" y="220"/>
                  <a:pt x="63" y="217"/>
                  <a:pt x="63" y="217"/>
                </a:cubicBezTo>
                <a:cubicBezTo>
                  <a:pt x="62" y="216"/>
                  <a:pt x="61" y="215"/>
                  <a:pt x="60" y="215"/>
                </a:cubicBezTo>
                <a:cubicBezTo>
                  <a:pt x="57" y="213"/>
                  <a:pt x="55" y="212"/>
                  <a:pt x="53" y="211"/>
                </a:cubicBezTo>
                <a:cubicBezTo>
                  <a:pt x="48" y="208"/>
                  <a:pt x="42" y="205"/>
                  <a:pt x="37" y="203"/>
                </a:cubicBezTo>
                <a:cubicBezTo>
                  <a:pt x="28" y="199"/>
                  <a:pt x="18" y="194"/>
                  <a:pt x="8" y="190"/>
                </a:cubicBezTo>
                <a:cubicBezTo>
                  <a:pt x="9" y="188"/>
                  <a:pt x="9" y="185"/>
                  <a:pt x="9" y="183"/>
                </a:cubicBezTo>
                <a:cubicBezTo>
                  <a:pt x="9" y="183"/>
                  <a:pt x="10" y="183"/>
                  <a:pt x="10" y="183"/>
                </a:cubicBezTo>
                <a:cubicBezTo>
                  <a:pt x="10" y="184"/>
                  <a:pt x="10" y="184"/>
                  <a:pt x="12" y="184"/>
                </a:cubicBezTo>
                <a:cubicBezTo>
                  <a:pt x="12" y="184"/>
                  <a:pt x="13" y="185"/>
                  <a:pt x="13" y="185"/>
                </a:cubicBezTo>
                <a:cubicBezTo>
                  <a:pt x="14" y="186"/>
                  <a:pt x="15" y="186"/>
                  <a:pt x="16" y="187"/>
                </a:cubicBezTo>
                <a:cubicBezTo>
                  <a:pt x="19" y="188"/>
                  <a:pt x="22" y="189"/>
                  <a:pt x="25" y="190"/>
                </a:cubicBezTo>
                <a:cubicBezTo>
                  <a:pt x="29" y="193"/>
                  <a:pt x="34" y="195"/>
                  <a:pt x="39" y="197"/>
                </a:cubicBezTo>
                <a:cubicBezTo>
                  <a:pt x="48" y="202"/>
                  <a:pt x="57" y="207"/>
                  <a:pt x="65" y="212"/>
                </a:cubicBezTo>
                <a:cubicBezTo>
                  <a:pt x="63" y="211"/>
                  <a:pt x="60" y="210"/>
                  <a:pt x="58" y="209"/>
                </a:cubicBezTo>
                <a:cubicBezTo>
                  <a:pt x="56" y="208"/>
                  <a:pt x="54" y="207"/>
                  <a:pt x="53" y="206"/>
                </a:cubicBezTo>
                <a:cubicBezTo>
                  <a:pt x="48" y="203"/>
                  <a:pt x="43" y="201"/>
                  <a:pt x="38" y="199"/>
                </a:cubicBezTo>
                <a:cubicBezTo>
                  <a:pt x="29" y="194"/>
                  <a:pt x="19" y="191"/>
                  <a:pt x="9" y="186"/>
                </a:cubicBezTo>
                <a:cubicBezTo>
                  <a:pt x="9" y="186"/>
                  <a:pt x="9" y="186"/>
                  <a:pt x="9" y="187"/>
                </a:cubicBezTo>
                <a:close/>
                <a:moveTo>
                  <a:pt x="65" y="209"/>
                </a:moveTo>
                <a:cubicBezTo>
                  <a:pt x="56" y="203"/>
                  <a:pt x="48" y="197"/>
                  <a:pt x="38" y="193"/>
                </a:cubicBezTo>
                <a:cubicBezTo>
                  <a:pt x="30" y="189"/>
                  <a:pt x="22" y="186"/>
                  <a:pt x="15" y="181"/>
                </a:cubicBezTo>
                <a:cubicBezTo>
                  <a:pt x="15" y="181"/>
                  <a:pt x="15" y="182"/>
                  <a:pt x="15" y="182"/>
                </a:cubicBezTo>
                <a:cubicBezTo>
                  <a:pt x="18" y="183"/>
                  <a:pt x="20" y="184"/>
                  <a:pt x="23" y="185"/>
                </a:cubicBezTo>
                <a:cubicBezTo>
                  <a:pt x="28" y="187"/>
                  <a:pt x="33" y="190"/>
                  <a:pt x="38" y="192"/>
                </a:cubicBezTo>
                <a:cubicBezTo>
                  <a:pt x="47" y="197"/>
                  <a:pt x="56" y="201"/>
                  <a:pt x="65" y="205"/>
                </a:cubicBezTo>
                <a:cubicBezTo>
                  <a:pt x="65" y="206"/>
                  <a:pt x="65" y="208"/>
                  <a:pt x="65" y="209"/>
                </a:cubicBezTo>
                <a:close/>
                <a:moveTo>
                  <a:pt x="65" y="200"/>
                </a:moveTo>
                <a:cubicBezTo>
                  <a:pt x="61" y="198"/>
                  <a:pt x="57" y="196"/>
                  <a:pt x="53" y="194"/>
                </a:cubicBezTo>
                <a:cubicBezTo>
                  <a:pt x="47" y="192"/>
                  <a:pt x="42" y="189"/>
                  <a:pt x="37" y="187"/>
                </a:cubicBezTo>
                <a:cubicBezTo>
                  <a:pt x="28" y="183"/>
                  <a:pt x="19" y="178"/>
                  <a:pt x="10" y="173"/>
                </a:cubicBezTo>
                <a:cubicBezTo>
                  <a:pt x="10" y="173"/>
                  <a:pt x="10" y="173"/>
                  <a:pt x="10" y="173"/>
                </a:cubicBezTo>
                <a:cubicBezTo>
                  <a:pt x="10" y="173"/>
                  <a:pt x="10" y="173"/>
                  <a:pt x="10" y="172"/>
                </a:cubicBezTo>
                <a:cubicBezTo>
                  <a:pt x="10" y="172"/>
                  <a:pt x="10" y="172"/>
                  <a:pt x="11" y="172"/>
                </a:cubicBezTo>
                <a:cubicBezTo>
                  <a:pt x="20" y="176"/>
                  <a:pt x="28" y="181"/>
                  <a:pt x="38" y="185"/>
                </a:cubicBezTo>
                <a:cubicBezTo>
                  <a:pt x="47" y="189"/>
                  <a:pt x="56" y="193"/>
                  <a:pt x="64" y="199"/>
                </a:cubicBezTo>
                <a:cubicBezTo>
                  <a:pt x="64" y="199"/>
                  <a:pt x="64" y="199"/>
                  <a:pt x="65" y="199"/>
                </a:cubicBezTo>
                <a:cubicBezTo>
                  <a:pt x="65" y="199"/>
                  <a:pt x="65" y="200"/>
                  <a:pt x="65" y="200"/>
                </a:cubicBezTo>
                <a:close/>
                <a:moveTo>
                  <a:pt x="34" y="188"/>
                </a:moveTo>
                <a:cubicBezTo>
                  <a:pt x="43" y="192"/>
                  <a:pt x="53" y="197"/>
                  <a:pt x="61" y="202"/>
                </a:cubicBezTo>
                <a:cubicBezTo>
                  <a:pt x="63" y="204"/>
                  <a:pt x="68" y="206"/>
                  <a:pt x="61" y="203"/>
                </a:cubicBezTo>
                <a:cubicBezTo>
                  <a:pt x="59" y="202"/>
                  <a:pt x="56" y="200"/>
                  <a:pt x="53" y="199"/>
                </a:cubicBezTo>
                <a:cubicBezTo>
                  <a:pt x="48" y="197"/>
                  <a:pt x="43" y="194"/>
                  <a:pt x="38" y="192"/>
                </a:cubicBezTo>
                <a:cubicBezTo>
                  <a:pt x="29" y="187"/>
                  <a:pt x="19" y="183"/>
                  <a:pt x="10" y="178"/>
                </a:cubicBezTo>
                <a:cubicBezTo>
                  <a:pt x="9" y="178"/>
                  <a:pt x="9" y="178"/>
                  <a:pt x="9" y="178"/>
                </a:cubicBezTo>
                <a:cubicBezTo>
                  <a:pt x="9" y="177"/>
                  <a:pt x="9" y="175"/>
                  <a:pt x="10" y="174"/>
                </a:cubicBezTo>
                <a:cubicBezTo>
                  <a:pt x="16" y="180"/>
                  <a:pt x="26" y="184"/>
                  <a:pt x="34" y="188"/>
                </a:cubicBezTo>
                <a:close/>
                <a:moveTo>
                  <a:pt x="61" y="207"/>
                </a:moveTo>
                <a:cubicBezTo>
                  <a:pt x="60" y="207"/>
                  <a:pt x="60" y="206"/>
                  <a:pt x="60" y="206"/>
                </a:cubicBezTo>
                <a:cubicBezTo>
                  <a:pt x="58" y="205"/>
                  <a:pt x="56" y="204"/>
                  <a:pt x="54" y="203"/>
                </a:cubicBezTo>
                <a:cubicBezTo>
                  <a:pt x="49" y="200"/>
                  <a:pt x="44" y="198"/>
                  <a:pt x="39" y="196"/>
                </a:cubicBezTo>
                <a:cubicBezTo>
                  <a:pt x="31" y="192"/>
                  <a:pt x="23" y="189"/>
                  <a:pt x="16" y="185"/>
                </a:cubicBezTo>
                <a:cubicBezTo>
                  <a:pt x="13" y="184"/>
                  <a:pt x="11" y="183"/>
                  <a:pt x="9" y="182"/>
                </a:cubicBezTo>
                <a:cubicBezTo>
                  <a:pt x="9" y="181"/>
                  <a:pt x="9" y="180"/>
                  <a:pt x="9" y="179"/>
                </a:cubicBezTo>
                <a:cubicBezTo>
                  <a:pt x="9" y="179"/>
                  <a:pt x="9" y="179"/>
                  <a:pt x="9" y="179"/>
                </a:cubicBezTo>
                <a:cubicBezTo>
                  <a:pt x="18" y="185"/>
                  <a:pt x="27" y="189"/>
                  <a:pt x="36" y="193"/>
                </a:cubicBezTo>
                <a:cubicBezTo>
                  <a:pt x="45" y="197"/>
                  <a:pt x="53" y="202"/>
                  <a:pt x="61" y="207"/>
                </a:cubicBezTo>
                <a:close/>
                <a:moveTo>
                  <a:pt x="66" y="219"/>
                </a:moveTo>
                <a:cubicBezTo>
                  <a:pt x="66" y="220"/>
                  <a:pt x="66" y="221"/>
                  <a:pt x="66" y="222"/>
                </a:cubicBezTo>
                <a:cubicBezTo>
                  <a:pt x="57" y="216"/>
                  <a:pt x="49" y="211"/>
                  <a:pt x="39" y="206"/>
                </a:cubicBezTo>
                <a:cubicBezTo>
                  <a:pt x="29" y="201"/>
                  <a:pt x="19" y="197"/>
                  <a:pt x="10" y="191"/>
                </a:cubicBezTo>
                <a:cubicBezTo>
                  <a:pt x="14" y="194"/>
                  <a:pt x="21" y="196"/>
                  <a:pt x="26" y="199"/>
                </a:cubicBezTo>
                <a:cubicBezTo>
                  <a:pt x="30" y="201"/>
                  <a:pt x="35" y="203"/>
                  <a:pt x="40" y="205"/>
                </a:cubicBezTo>
                <a:cubicBezTo>
                  <a:pt x="49" y="209"/>
                  <a:pt x="57" y="215"/>
                  <a:pt x="66" y="219"/>
                </a:cubicBezTo>
                <a:close/>
                <a:moveTo>
                  <a:pt x="66" y="225"/>
                </a:moveTo>
                <a:cubicBezTo>
                  <a:pt x="64" y="223"/>
                  <a:pt x="61" y="222"/>
                  <a:pt x="58" y="220"/>
                </a:cubicBezTo>
                <a:cubicBezTo>
                  <a:pt x="53" y="217"/>
                  <a:pt x="49" y="214"/>
                  <a:pt x="44" y="211"/>
                </a:cubicBezTo>
                <a:cubicBezTo>
                  <a:pt x="39" y="209"/>
                  <a:pt x="34" y="207"/>
                  <a:pt x="30" y="205"/>
                </a:cubicBezTo>
                <a:cubicBezTo>
                  <a:pt x="33" y="206"/>
                  <a:pt x="36" y="208"/>
                  <a:pt x="39" y="209"/>
                </a:cubicBezTo>
                <a:cubicBezTo>
                  <a:pt x="45" y="212"/>
                  <a:pt x="50" y="214"/>
                  <a:pt x="55" y="217"/>
                </a:cubicBezTo>
                <a:cubicBezTo>
                  <a:pt x="59" y="219"/>
                  <a:pt x="62" y="222"/>
                  <a:pt x="66" y="223"/>
                </a:cubicBezTo>
                <a:cubicBezTo>
                  <a:pt x="66" y="224"/>
                  <a:pt x="66" y="225"/>
                  <a:pt x="66" y="225"/>
                </a:cubicBezTo>
                <a:close/>
                <a:moveTo>
                  <a:pt x="67" y="230"/>
                </a:moveTo>
                <a:cubicBezTo>
                  <a:pt x="64" y="228"/>
                  <a:pt x="60" y="226"/>
                  <a:pt x="57" y="224"/>
                </a:cubicBezTo>
                <a:cubicBezTo>
                  <a:pt x="52" y="221"/>
                  <a:pt x="47" y="218"/>
                  <a:pt x="42" y="216"/>
                </a:cubicBezTo>
                <a:cubicBezTo>
                  <a:pt x="33" y="212"/>
                  <a:pt x="25" y="208"/>
                  <a:pt x="16" y="203"/>
                </a:cubicBezTo>
                <a:cubicBezTo>
                  <a:pt x="19" y="204"/>
                  <a:pt x="21" y="205"/>
                  <a:pt x="23" y="206"/>
                </a:cubicBezTo>
                <a:cubicBezTo>
                  <a:pt x="28" y="209"/>
                  <a:pt x="34" y="211"/>
                  <a:pt x="39" y="214"/>
                </a:cubicBezTo>
                <a:cubicBezTo>
                  <a:pt x="48" y="218"/>
                  <a:pt x="57" y="224"/>
                  <a:pt x="66" y="227"/>
                </a:cubicBezTo>
                <a:cubicBezTo>
                  <a:pt x="66" y="228"/>
                  <a:pt x="67" y="229"/>
                  <a:pt x="67" y="230"/>
                </a:cubicBezTo>
                <a:close/>
                <a:moveTo>
                  <a:pt x="66" y="231"/>
                </a:moveTo>
                <a:cubicBezTo>
                  <a:pt x="65" y="230"/>
                  <a:pt x="62" y="229"/>
                  <a:pt x="60" y="228"/>
                </a:cubicBezTo>
                <a:cubicBezTo>
                  <a:pt x="58" y="227"/>
                  <a:pt x="56" y="225"/>
                  <a:pt x="53" y="224"/>
                </a:cubicBezTo>
                <a:cubicBezTo>
                  <a:pt x="49" y="222"/>
                  <a:pt x="44" y="219"/>
                  <a:pt x="39" y="217"/>
                </a:cubicBezTo>
                <a:cubicBezTo>
                  <a:pt x="30" y="212"/>
                  <a:pt x="20" y="208"/>
                  <a:pt x="11" y="203"/>
                </a:cubicBezTo>
                <a:cubicBezTo>
                  <a:pt x="10" y="202"/>
                  <a:pt x="10" y="202"/>
                  <a:pt x="9" y="202"/>
                </a:cubicBezTo>
                <a:cubicBezTo>
                  <a:pt x="9" y="202"/>
                  <a:pt x="8" y="202"/>
                  <a:pt x="8" y="201"/>
                </a:cubicBezTo>
                <a:cubicBezTo>
                  <a:pt x="8" y="201"/>
                  <a:pt x="8" y="201"/>
                  <a:pt x="8" y="201"/>
                </a:cubicBezTo>
                <a:cubicBezTo>
                  <a:pt x="8" y="199"/>
                  <a:pt x="8" y="197"/>
                  <a:pt x="8" y="195"/>
                </a:cubicBezTo>
                <a:cubicBezTo>
                  <a:pt x="8" y="193"/>
                  <a:pt x="8" y="192"/>
                  <a:pt x="8" y="191"/>
                </a:cubicBezTo>
                <a:cubicBezTo>
                  <a:pt x="18" y="197"/>
                  <a:pt x="27" y="201"/>
                  <a:pt x="37" y="206"/>
                </a:cubicBezTo>
                <a:cubicBezTo>
                  <a:pt x="47" y="211"/>
                  <a:pt x="56" y="217"/>
                  <a:pt x="65" y="222"/>
                </a:cubicBezTo>
                <a:cubicBezTo>
                  <a:pt x="58" y="217"/>
                  <a:pt x="47" y="212"/>
                  <a:pt x="38" y="208"/>
                </a:cubicBezTo>
                <a:cubicBezTo>
                  <a:pt x="28" y="203"/>
                  <a:pt x="19" y="198"/>
                  <a:pt x="9" y="194"/>
                </a:cubicBezTo>
                <a:cubicBezTo>
                  <a:pt x="9" y="194"/>
                  <a:pt x="8" y="194"/>
                  <a:pt x="9" y="194"/>
                </a:cubicBezTo>
                <a:cubicBezTo>
                  <a:pt x="18" y="200"/>
                  <a:pt x="29" y="205"/>
                  <a:pt x="39" y="210"/>
                </a:cubicBezTo>
                <a:cubicBezTo>
                  <a:pt x="48" y="214"/>
                  <a:pt x="56" y="220"/>
                  <a:pt x="64" y="225"/>
                </a:cubicBezTo>
                <a:cubicBezTo>
                  <a:pt x="64" y="225"/>
                  <a:pt x="66" y="226"/>
                  <a:pt x="66" y="226"/>
                </a:cubicBezTo>
                <a:cubicBezTo>
                  <a:pt x="66" y="226"/>
                  <a:pt x="66" y="226"/>
                  <a:pt x="66" y="226"/>
                </a:cubicBezTo>
                <a:cubicBezTo>
                  <a:pt x="65" y="226"/>
                  <a:pt x="63" y="225"/>
                  <a:pt x="62" y="224"/>
                </a:cubicBezTo>
                <a:cubicBezTo>
                  <a:pt x="59" y="223"/>
                  <a:pt x="57" y="222"/>
                  <a:pt x="54" y="220"/>
                </a:cubicBezTo>
                <a:cubicBezTo>
                  <a:pt x="49" y="218"/>
                  <a:pt x="45" y="215"/>
                  <a:pt x="40" y="213"/>
                </a:cubicBezTo>
                <a:cubicBezTo>
                  <a:pt x="29" y="209"/>
                  <a:pt x="19" y="203"/>
                  <a:pt x="8" y="199"/>
                </a:cubicBezTo>
                <a:cubicBezTo>
                  <a:pt x="8" y="198"/>
                  <a:pt x="8" y="199"/>
                  <a:pt x="8" y="199"/>
                </a:cubicBezTo>
                <a:cubicBezTo>
                  <a:pt x="18" y="205"/>
                  <a:pt x="28" y="210"/>
                  <a:pt x="38" y="215"/>
                </a:cubicBezTo>
                <a:cubicBezTo>
                  <a:pt x="44" y="218"/>
                  <a:pt x="49" y="220"/>
                  <a:pt x="54" y="223"/>
                </a:cubicBezTo>
                <a:cubicBezTo>
                  <a:pt x="58" y="226"/>
                  <a:pt x="63" y="228"/>
                  <a:pt x="66" y="231"/>
                </a:cubicBezTo>
                <a:close/>
                <a:moveTo>
                  <a:pt x="62" y="164"/>
                </a:moveTo>
                <a:cubicBezTo>
                  <a:pt x="60" y="163"/>
                  <a:pt x="59" y="163"/>
                  <a:pt x="59" y="162"/>
                </a:cubicBezTo>
                <a:cubicBezTo>
                  <a:pt x="59" y="162"/>
                  <a:pt x="60" y="162"/>
                  <a:pt x="62" y="163"/>
                </a:cubicBezTo>
                <a:cubicBezTo>
                  <a:pt x="62" y="163"/>
                  <a:pt x="62" y="164"/>
                  <a:pt x="62" y="164"/>
                </a:cubicBezTo>
                <a:close/>
                <a:moveTo>
                  <a:pt x="62" y="168"/>
                </a:moveTo>
                <a:cubicBezTo>
                  <a:pt x="59" y="166"/>
                  <a:pt x="56" y="164"/>
                  <a:pt x="54" y="162"/>
                </a:cubicBezTo>
                <a:cubicBezTo>
                  <a:pt x="56" y="164"/>
                  <a:pt x="59" y="165"/>
                  <a:pt x="62" y="166"/>
                </a:cubicBezTo>
                <a:cubicBezTo>
                  <a:pt x="62" y="167"/>
                  <a:pt x="62" y="168"/>
                  <a:pt x="62" y="168"/>
                </a:cubicBezTo>
                <a:close/>
                <a:moveTo>
                  <a:pt x="62" y="172"/>
                </a:moveTo>
                <a:cubicBezTo>
                  <a:pt x="58" y="169"/>
                  <a:pt x="53" y="166"/>
                  <a:pt x="49" y="163"/>
                </a:cubicBezTo>
                <a:cubicBezTo>
                  <a:pt x="52" y="165"/>
                  <a:pt x="57" y="168"/>
                  <a:pt x="62" y="170"/>
                </a:cubicBezTo>
                <a:cubicBezTo>
                  <a:pt x="62" y="171"/>
                  <a:pt x="62" y="172"/>
                  <a:pt x="62" y="172"/>
                </a:cubicBezTo>
                <a:close/>
                <a:moveTo>
                  <a:pt x="62" y="178"/>
                </a:moveTo>
                <a:cubicBezTo>
                  <a:pt x="56" y="173"/>
                  <a:pt x="49" y="167"/>
                  <a:pt x="42" y="164"/>
                </a:cubicBezTo>
                <a:cubicBezTo>
                  <a:pt x="49" y="167"/>
                  <a:pt x="55" y="172"/>
                  <a:pt x="62" y="174"/>
                </a:cubicBezTo>
                <a:cubicBezTo>
                  <a:pt x="62" y="175"/>
                  <a:pt x="62" y="177"/>
                  <a:pt x="62" y="178"/>
                </a:cubicBezTo>
                <a:close/>
                <a:moveTo>
                  <a:pt x="41" y="163"/>
                </a:moveTo>
                <a:cubicBezTo>
                  <a:pt x="45" y="166"/>
                  <a:pt x="49" y="169"/>
                  <a:pt x="53" y="171"/>
                </a:cubicBezTo>
                <a:cubicBezTo>
                  <a:pt x="48" y="168"/>
                  <a:pt x="43" y="165"/>
                  <a:pt x="38" y="163"/>
                </a:cubicBezTo>
                <a:cubicBezTo>
                  <a:pt x="39" y="163"/>
                  <a:pt x="39" y="163"/>
                  <a:pt x="40" y="163"/>
                </a:cubicBezTo>
                <a:cubicBezTo>
                  <a:pt x="40" y="163"/>
                  <a:pt x="40" y="163"/>
                  <a:pt x="41" y="163"/>
                </a:cubicBezTo>
                <a:close/>
                <a:moveTo>
                  <a:pt x="62" y="179"/>
                </a:moveTo>
                <a:cubicBezTo>
                  <a:pt x="63" y="180"/>
                  <a:pt x="63" y="180"/>
                  <a:pt x="63" y="181"/>
                </a:cubicBezTo>
                <a:cubicBezTo>
                  <a:pt x="59" y="178"/>
                  <a:pt x="55" y="175"/>
                  <a:pt x="50" y="173"/>
                </a:cubicBezTo>
                <a:cubicBezTo>
                  <a:pt x="46" y="170"/>
                  <a:pt x="41" y="167"/>
                  <a:pt x="37" y="164"/>
                </a:cubicBezTo>
                <a:cubicBezTo>
                  <a:pt x="39" y="165"/>
                  <a:pt x="42" y="166"/>
                  <a:pt x="44" y="167"/>
                </a:cubicBezTo>
                <a:cubicBezTo>
                  <a:pt x="47" y="168"/>
                  <a:pt x="49" y="170"/>
                  <a:pt x="51" y="171"/>
                </a:cubicBezTo>
                <a:cubicBezTo>
                  <a:pt x="55" y="174"/>
                  <a:pt x="58" y="176"/>
                  <a:pt x="61" y="178"/>
                </a:cubicBezTo>
                <a:cubicBezTo>
                  <a:pt x="62" y="179"/>
                  <a:pt x="62" y="179"/>
                  <a:pt x="62" y="179"/>
                </a:cubicBezTo>
                <a:cubicBezTo>
                  <a:pt x="62" y="179"/>
                  <a:pt x="62" y="179"/>
                  <a:pt x="62" y="179"/>
                </a:cubicBezTo>
                <a:close/>
                <a:moveTo>
                  <a:pt x="59" y="180"/>
                </a:moveTo>
                <a:cubicBezTo>
                  <a:pt x="54" y="177"/>
                  <a:pt x="50" y="174"/>
                  <a:pt x="45" y="171"/>
                </a:cubicBezTo>
                <a:cubicBezTo>
                  <a:pt x="41" y="169"/>
                  <a:pt x="36" y="167"/>
                  <a:pt x="32" y="164"/>
                </a:cubicBezTo>
                <a:cubicBezTo>
                  <a:pt x="33" y="164"/>
                  <a:pt x="34" y="163"/>
                  <a:pt x="36" y="163"/>
                </a:cubicBezTo>
                <a:cubicBezTo>
                  <a:pt x="40" y="167"/>
                  <a:pt x="45" y="170"/>
                  <a:pt x="50" y="173"/>
                </a:cubicBezTo>
                <a:cubicBezTo>
                  <a:pt x="53" y="175"/>
                  <a:pt x="56" y="177"/>
                  <a:pt x="59" y="179"/>
                </a:cubicBezTo>
                <a:cubicBezTo>
                  <a:pt x="59" y="179"/>
                  <a:pt x="59" y="179"/>
                  <a:pt x="59" y="180"/>
                </a:cubicBezTo>
                <a:close/>
                <a:moveTo>
                  <a:pt x="47" y="175"/>
                </a:moveTo>
                <a:cubicBezTo>
                  <a:pt x="50" y="178"/>
                  <a:pt x="54" y="180"/>
                  <a:pt x="57" y="182"/>
                </a:cubicBezTo>
                <a:cubicBezTo>
                  <a:pt x="58" y="182"/>
                  <a:pt x="62" y="185"/>
                  <a:pt x="63" y="186"/>
                </a:cubicBezTo>
                <a:cubicBezTo>
                  <a:pt x="63" y="186"/>
                  <a:pt x="63" y="186"/>
                  <a:pt x="63" y="186"/>
                </a:cubicBezTo>
                <a:cubicBezTo>
                  <a:pt x="63" y="186"/>
                  <a:pt x="63" y="186"/>
                  <a:pt x="62" y="185"/>
                </a:cubicBezTo>
                <a:cubicBezTo>
                  <a:pt x="56" y="182"/>
                  <a:pt x="50" y="178"/>
                  <a:pt x="43" y="174"/>
                </a:cubicBezTo>
                <a:cubicBezTo>
                  <a:pt x="40" y="172"/>
                  <a:pt x="36" y="171"/>
                  <a:pt x="33" y="169"/>
                </a:cubicBezTo>
                <a:cubicBezTo>
                  <a:pt x="30" y="167"/>
                  <a:pt x="28" y="166"/>
                  <a:pt x="26" y="165"/>
                </a:cubicBezTo>
                <a:cubicBezTo>
                  <a:pt x="27" y="164"/>
                  <a:pt x="29" y="164"/>
                  <a:pt x="30" y="164"/>
                </a:cubicBezTo>
                <a:cubicBezTo>
                  <a:pt x="36" y="168"/>
                  <a:pt x="42" y="171"/>
                  <a:pt x="47" y="175"/>
                </a:cubicBezTo>
                <a:close/>
                <a:moveTo>
                  <a:pt x="64" y="189"/>
                </a:moveTo>
                <a:cubicBezTo>
                  <a:pt x="51" y="181"/>
                  <a:pt x="38" y="173"/>
                  <a:pt x="26" y="166"/>
                </a:cubicBezTo>
                <a:cubicBezTo>
                  <a:pt x="33" y="170"/>
                  <a:pt x="39" y="172"/>
                  <a:pt x="46" y="176"/>
                </a:cubicBezTo>
                <a:cubicBezTo>
                  <a:pt x="51" y="180"/>
                  <a:pt x="57" y="184"/>
                  <a:pt x="63" y="187"/>
                </a:cubicBezTo>
                <a:cubicBezTo>
                  <a:pt x="63" y="188"/>
                  <a:pt x="63" y="188"/>
                  <a:pt x="64" y="189"/>
                </a:cubicBezTo>
                <a:close/>
                <a:moveTo>
                  <a:pt x="61" y="188"/>
                </a:moveTo>
                <a:cubicBezTo>
                  <a:pt x="53" y="184"/>
                  <a:pt x="47" y="180"/>
                  <a:pt x="40" y="176"/>
                </a:cubicBezTo>
                <a:cubicBezTo>
                  <a:pt x="33" y="173"/>
                  <a:pt x="26" y="171"/>
                  <a:pt x="20" y="166"/>
                </a:cubicBezTo>
                <a:cubicBezTo>
                  <a:pt x="22" y="166"/>
                  <a:pt x="23" y="165"/>
                  <a:pt x="25" y="165"/>
                </a:cubicBezTo>
                <a:cubicBezTo>
                  <a:pt x="25" y="165"/>
                  <a:pt x="25" y="165"/>
                  <a:pt x="25" y="165"/>
                </a:cubicBezTo>
                <a:cubicBezTo>
                  <a:pt x="32" y="170"/>
                  <a:pt x="40" y="174"/>
                  <a:pt x="47" y="179"/>
                </a:cubicBezTo>
                <a:cubicBezTo>
                  <a:pt x="50" y="181"/>
                  <a:pt x="54" y="183"/>
                  <a:pt x="57" y="186"/>
                </a:cubicBezTo>
                <a:cubicBezTo>
                  <a:pt x="59" y="187"/>
                  <a:pt x="61" y="188"/>
                  <a:pt x="63" y="190"/>
                </a:cubicBezTo>
                <a:cubicBezTo>
                  <a:pt x="64" y="190"/>
                  <a:pt x="61" y="188"/>
                  <a:pt x="61" y="188"/>
                </a:cubicBezTo>
                <a:close/>
                <a:moveTo>
                  <a:pt x="42" y="163"/>
                </a:moveTo>
                <a:cubicBezTo>
                  <a:pt x="43" y="163"/>
                  <a:pt x="45" y="162"/>
                  <a:pt x="46" y="162"/>
                </a:cubicBezTo>
                <a:cubicBezTo>
                  <a:pt x="49" y="164"/>
                  <a:pt x="51" y="166"/>
                  <a:pt x="53" y="167"/>
                </a:cubicBezTo>
                <a:cubicBezTo>
                  <a:pt x="56" y="169"/>
                  <a:pt x="59" y="172"/>
                  <a:pt x="62" y="174"/>
                </a:cubicBezTo>
                <a:cubicBezTo>
                  <a:pt x="62" y="174"/>
                  <a:pt x="62" y="174"/>
                  <a:pt x="62" y="174"/>
                </a:cubicBezTo>
                <a:cubicBezTo>
                  <a:pt x="55" y="171"/>
                  <a:pt x="49" y="166"/>
                  <a:pt x="42" y="163"/>
                </a:cubicBezTo>
                <a:close/>
                <a:moveTo>
                  <a:pt x="48" y="162"/>
                </a:moveTo>
                <a:cubicBezTo>
                  <a:pt x="48" y="162"/>
                  <a:pt x="48" y="162"/>
                  <a:pt x="48" y="162"/>
                </a:cubicBezTo>
                <a:cubicBezTo>
                  <a:pt x="49" y="162"/>
                  <a:pt x="50" y="162"/>
                  <a:pt x="52" y="161"/>
                </a:cubicBezTo>
                <a:cubicBezTo>
                  <a:pt x="52" y="161"/>
                  <a:pt x="52" y="161"/>
                  <a:pt x="52" y="161"/>
                </a:cubicBezTo>
                <a:cubicBezTo>
                  <a:pt x="54" y="163"/>
                  <a:pt x="56" y="165"/>
                  <a:pt x="58" y="166"/>
                </a:cubicBezTo>
                <a:cubicBezTo>
                  <a:pt x="57" y="166"/>
                  <a:pt x="64" y="171"/>
                  <a:pt x="60" y="169"/>
                </a:cubicBezTo>
                <a:cubicBezTo>
                  <a:pt x="60" y="168"/>
                  <a:pt x="59" y="168"/>
                  <a:pt x="58" y="167"/>
                </a:cubicBezTo>
                <a:cubicBezTo>
                  <a:pt x="54" y="166"/>
                  <a:pt x="51" y="163"/>
                  <a:pt x="48" y="162"/>
                </a:cubicBezTo>
                <a:close/>
                <a:moveTo>
                  <a:pt x="57" y="161"/>
                </a:moveTo>
                <a:cubicBezTo>
                  <a:pt x="57" y="161"/>
                  <a:pt x="57" y="161"/>
                  <a:pt x="57" y="161"/>
                </a:cubicBezTo>
                <a:cubicBezTo>
                  <a:pt x="58" y="162"/>
                  <a:pt x="59" y="163"/>
                  <a:pt x="60" y="164"/>
                </a:cubicBezTo>
                <a:cubicBezTo>
                  <a:pt x="60" y="164"/>
                  <a:pt x="61" y="165"/>
                  <a:pt x="62" y="165"/>
                </a:cubicBezTo>
                <a:cubicBezTo>
                  <a:pt x="62" y="165"/>
                  <a:pt x="62" y="165"/>
                  <a:pt x="62" y="165"/>
                </a:cubicBezTo>
                <a:cubicBezTo>
                  <a:pt x="61" y="165"/>
                  <a:pt x="61" y="165"/>
                  <a:pt x="60" y="164"/>
                </a:cubicBezTo>
                <a:cubicBezTo>
                  <a:pt x="58" y="163"/>
                  <a:pt x="55" y="162"/>
                  <a:pt x="53" y="161"/>
                </a:cubicBezTo>
                <a:cubicBezTo>
                  <a:pt x="54" y="161"/>
                  <a:pt x="56" y="161"/>
                  <a:pt x="57" y="161"/>
                </a:cubicBezTo>
                <a:close/>
                <a:moveTo>
                  <a:pt x="63" y="185"/>
                </a:moveTo>
                <a:cubicBezTo>
                  <a:pt x="59" y="182"/>
                  <a:pt x="54" y="179"/>
                  <a:pt x="49" y="176"/>
                </a:cubicBezTo>
                <a:cubicBezTo>
                  <a:pt x="46" y="174"/>
                  <a:pt x="43" y="172"/>
                  <a:pt x="40" y="170"/>
                </a:cubicBezTo>
                <a:cubicBezTo>
                  <a:pt x="39" y="169"/>
                  <a:pt x="37" y="168"/>
                  <a:pt x="36" y="167"/>
                </a:cubicBezTo>
                <a:cubicBezTo>
                  <a:pt x="36" y="167"/>
                  <a:pt x="36" y="167"/>
                  <a:pt x="36" y="167"/>
                </a:cubicBezTo>
                <a:cubicBezTo>
                  <a:pt x="40" y="169"/>
                  <a:pt x="44" y="171"/>
                  <a:pt x="48" y="173"/>
                </a:cubicBezTo>
                <a:cubicBezTo>
                  <a:pt x="53" y="176"/>
                  <a:pt x="58" y="180"/>
                  <a:pt x="63" y="183"/>
                </a:cubicBezTo>
                <a:cubicBezTo>
                  <a:pt x="63" y="183"/>
                  <a:pt x="63" y="184"/>
                  <a:pt x="63" y="185"/>
                </a:cubicBezTo>
                <a:close/>
                <a:moveTo>
                  <a:pt x="64" y="194"/>
                </a:moveTo>
                <a:cubicBezTo>
                  <a:pt x="57" y="189"/>
                  <a:pt x="49" y="186"/>
                  <a:pt x="41" y="182"/>
                </a:cubicBezTo>
                <a:cubicBezTo>
                  <a:pt x="33" y="178"/>
                  <a:pt x="24" y="173"/>
                  <a:pt x="15" y="169"/>
                </a:cubicBezTo>
                <a:cubicBezTo>
                  <a:pt x="15" y="169"/>
                  <a:pt x="14" y="169"/>
                  <a:pt x="15" y="170"/>
                </a:cubicBezTo>
                <a:cubicBezTo>
                  <a:pt x="24" y="174"/>
                  <a:pt x="32" y="179"/>
                  <a:pt x="41" y="183"/>
                </a:cubicBezTo>
                <a:cubicBezTo>
                  <a:pt x="49" y="187"/>
                  <a:pt x="57" y="190"/>
                  <a:pt x="64" y="195"/>
                </a:cubicBezTo>
                <a:cubicBezTo>
                  <a:pt x="64" y="196"/>
                  <a:pt x="64" y="197"/>
                  <a:pt x="64" y="198"/>
                </a:cubicBezTo>
                <a:cubicBezTo>
                  <a:pt x="56" y="193"/>
                  <a:pt x="47" y="188"/>
                  <a:pt x="38" y="185"/>
                </a:cubicBezTo>
                <a:cubicBezTo>
                  <a:pt x="29" y="181"/>
                  <a:pt x="20" y="176"/>
                  <a:pt x="11" y="171"/>
                </a:cubicBezTo>
                <a:cubicBezTo>
                  <a:pt x="12" y="171"/>
                  <a:pt x="12" y="171"/>
                  <a:pt x="12" y="170"/>
                </a:cubicBezTo>
                <a:cubicBezTo>
                  <a:pt x="29" y="179"/>
                  <a:pt x="47" y="187"/>
                  <a:pt x="64" y="196"/>
                </a:cubicBezTo>
                <a:cubicBezTo>
                  <a:pt x="64" y="196"/>
                  <a:pt x="64" y="196"/>
                  <a:pt x="64" y="195"/>
                </a:cubicBezTo>
                <a:cubicBezTo>
                  <a:pt x="47" y="186"/>
                  <a:pt x="30" y="179"/>
                  <a:pt x="13" y="170"/>
                </a:cubicBezTo>
                <a:cubicBezTo>
                  <a:pt x="14" y="169"/>
                  <a:pt x="16" y="168"/>
                  <a:pt x="17" y="167"/>
                </a:cubicBezTo>
                <a:cubicBezTo>
                  <a:pt x="19" y="168"/>
                  <a:pt x="20" y="169"/>
                  <a:pt x="22" y="170"/>
                </a:cubicBezTo>
                <a:cubicBezTo>
                  <a:pt x="24" y="172"/>
                  <a:pt x="26" y="172"/>
                  <a:pt x="28" y="173"/>
                </a:cubicBezTo>
                <a:cubicBezTo>
                  <a:pt x="32" y="175"/>
                  <a:pt x="35" y="177"/>
                  <a:pt x="39" y="180"/>
                </a:cubicBezTo>
                <a:cubicBezTo>
                  <a:pt x="47" y="184"/>
                  <a:pt x="55" y="188"/>
                  <a:pt x="63" y="193"/>
                </a:cubicBezTo>
                <a:cubicBezTo>
                  <a:pt x="64" y="193"/>
                  <a:pt x="64" y="192"/>
                  <a:pt x="64" y="192"/>
                </a:cubicBezTo>
                <a:cubicBezTo>
                  <a:pt x="55" y="188"/>
                  <a:pt x="47" y="184"/>
                  <a:pt x="39" y="179"/>
                </a:cubicBezTo>
                <a:cubicBezTo>
                  <a:pt x="35" y="177"/>
                  <a:pt x="31" y="174"/>
                  <a:pt x="27" y="172"/>
                </a:cubicBezTo>
                <a:cubicBezTo>
                  <a:pt x="24" y="171"/>
                  <a:pt x="21" y="169"/>
                  <a:pt x="18" y="167"/>
                </a:cubicBezTo>
                <a:cubicBezTo>
                  <a:pt x="19" y="167"/>
                  <a:pt x="19" y="167"/>
                  <a:pt x="19" y="166"/>
                </a:cubicBezTo>
                <a:cubicBezTo>
                  <a:pt x="19" y="167"/>
                  <a:pt x="20" y="167"/>
                  <a:pt x="20" y="167"/>
                </a:cubicBezTo>
                <a:cubicBezTo>
                  <a:pt x="26" y="172"/>
                  <a:pt x="35" y="175"/>
                  <a:pt x="42" y="179"/>
                </a:cubicBezTo>
                <a:cubicBezTo>
                  <a:pt x="49" y="183"/>
                  <a:pt x="56" y="187"/>
                  <a:pt x="64" y="190"/>
                </a:cubicBezTo>
                <a:cubicBezTo>
                  <a:pt x="64" y="192"/>
                  <a:pt x="64" y="193"/>
                  <a:pt x="64" y="194"/>
                </a:cubicBezTo>
                <a:close/>
                <a:moveTo>
                  <a:pt x="65" y="204"/>
                </a:moveTo>
                <a:cubicBezTo>
                  <a:pt x="57" y="198"/>
                  <a:pt x="48" y="194"/>
                  <a:pt x="39" y="190"/>
                </a:cubicBezTo>
                <a:cubicBezTo>
                  <a:pt x="31" y="186"/>
                  <a:pt x="21" y="182"/>
                  <a:pt x="13" y="176"/>
                </a:cubicBezTo>
                <a:cubicBezTo>
                  <a:pt x="8" y="172"/>
                  <a:pt x="14" y="177"/>
                  <a:pt x="16" y="177"/>
                </a:cubicBezTo>
                <a:cubicBezTo>
                  <a:pt x="18" y="178"/>
                  <a:pt x="20" y="179"/>
                  <a:pt x="22" y="180"/>
                </a:cubicBezTo>
                <a:cubicBezTo>
                  <a:pt x="27" y="183"/>
                  <a:pt x="32" y="185"/>
                  <a:pt x="37" y="188"/>
                </a:cubicBezTo>
                <a:cubicBezTo>
                  <a:pt x="42" y="190"/>
                  <a:pt x="47" y="192"/>
                  <a:pt x="52" y="194"/>
                </a:cubicBezTo>
                <a:cubicBezTo>
                  <a:pt x="56" y="196"/>
                  <a:pt x="60" y="199"/>
                  <a:pt x="65" y="201"/>
                </a:cubicBezTo>
                <a:cubicBezTo>
                  <a:pt x="65" y="202"/>
                  <a:pt x="65" y="203"/>
                  <a:pt x="65" y="204"/>
                </a:cubicBezTo>
                <a:close/>
                <a:moveTo>
                  <a:pt x="65" y="212"/>
                </a:moveTo>
                <a:cubicBezTo>
                  <a:pt x="55" y="205"/>
                  <a:pt x="44" y="199"/>
                  <a:pt x="33" y="194"/>
                </a:cubicBezTo>
                <a:cubicBezTo>
                  <a:pt x="34" y="194"/>
                  <a:pt x="36" y="195"/>
                  <a:pt x="37" y="196"/>
                </a:cubicBezTo>
                <a:cubicBezTo>
                  <a:pt x="47" y="200"/>
                  <a:pt x="56" y="206"/>
                  <a:pt x="65" y="210"/>
                </a:cubicBezTo>
                <a:cubicBezTo>
                  <a:pt x="65" y="210"/>
                  <a:pt x="65" y="211"/>
                  <a:pt x="65" y="212"/>
                </a:cubicBezTo>
                <a:close/>
                <a:moveTo>
                  <a:pt x="66" y="218"/>
                </a:moveTo>
                <a:cubicBezTo>
                  <a:pt x="49" y="205"/>
                  <a:pt x="29" y="197"/>
                  <a:pt x="10" y="188"/>
                </a:cubicBezTo>
                <a:cubicBezTo>
                  <a:pt x="21" y="193"/>
                  <a:pt x="32" y="197"/>
                  <a:pt x="43" y="202"/>
                </a:cubicBezTo>
                <a:cubicBezTo>
                  <a:pt x="48" y="204"/>
                  <a:pt x="52" y="207"/>
                  <a:pt x="57" y="209"/>
                </a:cubicBezTo>
                <a:cubicBezTo>
                  <a:pt x="60" y="211"/>
                  <a:pt x="62" y="212"/>
                  <a:pt x="66" y="213"/>
                </a:cubicBezTo>
                <a:cubicBezTo>
                  <a:pt x="66" y="215"/>
                  <a:pt x="66" y="216"/>
                  <a:pt x="66" y="218"/>
                </a:cubicBezTo>
                <a:close/>
                <a:moveTo>
                  <a:pt x="67" y="234"/>
                </a:moveTo>
                <a:cubicBezTo>
                  <a:pt x="63" y="231"/>
                  <a:pt x="59" y="230"/>
                  <a:pt x="55" y="227"/>
                </a:cubicBezTo>
                <a:cubicBezTo>
                  <a:pt x="50" y="224"/>
                  <a:pt x="45" y="221"/>
                  <a:pt x="40" y="219"/>
                </a:cubicBezTo>
                <a:cubicBezTo>
                  <a:pt x="34" y="216"/>
                  <a:pt x="29" y="213"/>
                  <a:pt x="24" y="210"/>
                </a:cubicBezTo>
                <a:cubicBezTo>
                  <a:pt x="22" y="210"/>
                  <a:pt x="21" y="209"/>
                  <a:pt x="19" y="208"/>
                </a:cubicBezTo>
                <a:cubicBezTo>
                  <a:pt x="27" y="212"/>
                  <a:pt x="34" y="215"/>
                  <a:pt x="42" y="219"/>
                </a:cubicBezTo>
                <a:cubicBezTo>
                  <a:pt x="47" y="221"/>
                  <a:pt x="52" y="224"/>
                  <a:pt x="57" y="227"/>
                </a:cubicBezTo>
                <a:cubicBezTo>
                  <a:pt x="60" y="229"/>
                  <a:pt x="63" y="231"/>
                  <a:pt x="67" y="232"/>
                </a:cubicBezTo>
                <a:cubicBezTo>
                  <a:pt x="67" y="232"/>
                  <a:pt x="67" y="233"/>
                  <a:pt x="67" y="234"/>
                </a:cubicBezTo>
                <a:close/>
                <a:moveTo>
                  <a:pt x="68" y="253"/>
                </a:moveTo>
                <a:cubicBezTo>
                  <a:pt x="64" y="251"/>
                  <a:pt x="59" y="249"/>
                  <a:pt x="55" y="247"/>
                </a:cubicBezTo>
                <a:cubicBezTo>
                  <a:pt x="50" y="244"/>
                  <a:pt x="45" y="242"/>
                  <a:pt x="39" y="239"/>
                </a:cubicBezTo>
                <a:cubicBezTo>
                  <a:pt x="32" y="236"/>
                  <a:pt x="25" y="234"/>
                  <a:pt x="18" y="231"/>
                </a:cubicBezTo>
                <a:cubicBezTo>
                  <a:pt x="24" y="233"/>
                  <a:pt x="29" y="234"/>
                  <a:pt x="35" y="236"/>
                </a:cubicBezTo>
                <a:cubicBezTo>
                  <a:pt x="46" y="240"/>
                  <a:pt x="57" y="245"/>
                  <a:pt x="68" y="250"/>
                </a:cubicBezTo>
                <a:cubicBezTo>
                  <a:pt x="68" y="251"/>
                  <a:pt x="68" y="252"/>
                  <a:pt x="68" y="253"/>
                </a:cubicBezTo>
                <a:close/>
                <a:moveTo>
                  <a:pt x="66" y="253"/>
                </a:moveTo>
                <a:cubicBezTo>
                  <a:pt x="70" y="255"/>
                  <a:pt x="64" y="252"/>
                  <a:pt x="63" y="252"/>
                </a:cubicBezTo>
                <a:cubicBezTo>
                  <a:pt x="64" y="252"/>
                  <a:pt x="65" y="253"/>
                  <a:pt x="66" y="253"/>
                </a:cubicBezTo>
                <a:close/>
                <a:moveTo>
                  <a:pt x="71" y="277"/>
                </a:moveTo>
                <a:cubicBezTo>
                  <a:pt x="67" y="275"/>
                  <a:pt x="64" y="274"/>
                  <a:pt x="60" y="272"/>
                </a:cubicBezTo>
                <a:cubicBezTo>
                  <a:pt x="56" y="271"/>
                  <a:pt x="51" y="269"/>
                  <a:pt x="46" y="267"/>
                </a:cubicBezTo>
                <a:cubicBezTo>
                  <a:pt x="49" y="267"/>
                  <a:pt x="51" y="268"/>
                  <a:pt x="54" y="269"/>
                </a:cubicBezTo>
                <a:cubicBezTo>
                  <a:pt x="59" y="272"/>
                  <a:pt x="65" y="274"/>
                  <a:pt x="70" y="275"/>
                </a:cubicBezTo>
                <a:cubicBezTo>
                  <a:pt x="70" y="276"/>
                  <a:pt x="70" y="276"/>
                  <a:pt x="71" y="277"/>
                </a:cubicBezTo>
                <a:close/>
                <a:moveTo>
                  <a:pt x="25" y="263"/>
                </a:moveTo>
                <a:cubicBezTo>
                  <a:pt x="28" y="264"/>
                  <a:pt x="32" y="265"/>
                  <a:pt x="35" y="267"/>
                </a:cubicBezTo>
                <a:cubicBezTo>
                  <a:pt x="41" y="269"/>
                  <a:pt x="48" y="271"/>
                  <a:pt x="54" y="273"/>
                </a:cubicBezTo>
                <a:cubicBezTo>
                  <a:pt x="60" y="275"/>
                  <a:pt x="65" y="277"/>
                  <a:pt x="71" y="278"/>
                </a:cubicBezTo>
                <a:cubicBezTo>
                  <a:pt x="71" y="279"/>
                  <a:pt x="71" y="280"/>
                  <a:pt x="71" y="281"/>
                </a:cubicBezTo>
                <a:cubicBezTo>
                  <a:pt x="57" y="273"/>
                  <a:pt x="40" y="269"/>
                  <a:pt x="25" y="263"/>
                </a:cubicBezTo>
                <a:close/>
                <a:moveTo>
                  <a:pt x="52" y="265"/>
                </a:moveTo>
                <a:cubicBezTo>
                  <a:pt x="58" y="267"/>
                  <a:pt x="64" y="270"/>
                  <a:pt x="70" y="272"/>
                </a:cubicBezTo>
                <a:cubicBezTo>
                  <a:pt x="70" y="273"/>
                  <a:pt x="70" y="274"/>
                  <a:pt x="70" y="274"/>
                </a:cubicBezTo>
                <a:cubicBezTo>
                  <a:pt x="66" y="271"/>
                  <a:pt x="61" y="270"/>
                  <a:pt x="56" y="267"/>
                </a:cubicBezTo>
                <a:cubicBezTo>
                  <a:pt x="55" y="266"/>
                  <a:pt x="53" y="266"/>
                  <a:pt x="52" y="265"/>
                </a:cubicBezTo>
                <a:close/>
                <a:moveTo>
                  <a:pt x="39" y="257"/>
                </a:moveTo>
                <a:cubicBezTo>
                  <a:pt x="33" y="255"/>
                  <a:pt x="26" y="252"/>
                  <a:pt x="20" y="249"/>
                </a:cubicBezTo>
                <a:cubicBezTo>
                  <a:pt x="15" y="247"/>
                  <a:pt x="10" y="245"/>
                  <a:pt x="5" y="243"/>
                </a:cubicBezTo>
                <a:cubicBezTo>
                  <a:pt x="15" y="246"/>
                  <a:pt x="27" y="251"/>
                  <a:pt x="38" y="255"/>
                </a:cubicBezTo>
                <a:cubicBezTo>
                  <a:pt x="44" y="257"/>
                  <a:pt x="50" y="259"/>
                  <a:pt x="56" y="262"/>
                </a:cubicBezTo>
                <a:cubicBezTo>
                  <a:pt x="61" y="264"/>
                  <a:pt x="65" y="267"/>
                  <a:pt x="69" y="268"/>
                </a:cubicBezTo>
                <a:cubicBezTo>
                  <a:pt x="70" y="269"/>
                  <a:pt x="70" y="270"/>
                  <a:pt x="70" y="271"/>
                </a:cubicBezTo>
                <a:cubicBezTo>
                  <a:pt x="60" y="266"/>
                  <a:pt x="50" y="261"/>
                  <a:pt x="39" y="257"/>
                </a:cubicBezTo>
                <a:close/>
                <a:moveTo>
                  <a:pt x="54" y="261"/>
                </a:moveTo>
                <a:cubicBezTo>
                  <a:pt x="55" y="261"/>
                  <a:pt x="56" y="261"/>
                  <a:pt x="56" y="262"/>
                </a:cubicBezTo>
                <a:cubicBezTo>
                  <a:pt x="59" y="263"/>
                  <a:pt x="62" y="264"/>
                  <a:pt x="65" y="265"/>
                </a:cubicBezTo>
                <a:cubicBezTo>
                  <a:pt x="66" y="265"/>
                  <a:pt x="68" y="267"/>
                  <a:pt x="69" y="267"/>
                </a:cubicBezTo>
                <a:cubicBezTo>
                  <a:pt x="67" y="266"/>
                  <a:pt x="65" y="266"/>
                  <a:pt x="63" y="265"/>
                </a:cubicBezTo>
                <a:cubicBezTo>
                  <a:pt x="60" y="263"/>
                  <a:pt x="57" y="262"/>
                  <a:pt x="54" y="261"/>
                </a:cubicBezTo>
                <a:close/>
                <a:moveTo>
                  <a:pt x="39" y="254"/>
                </a:moveTo>
                <a:cubicBezTo>
                  <a:pt x="32" y="251"/>
                  <a:pt x="25" y="249"/>
                  <a:pt x="18" y="245"/>
                </a:cubicBezTo>
                <a:cubicBezTo>
                  <a:pt x="17" y="245"/>
                  <a:pt x="16" y="244"/>
                  <a:pt x="15" y="244"/>
                </a:cubicBezTo>
                <a:cubicBezTo>
                  <a:pt x="15" y="244"/>
                  <a:pt x="16" y="244"/>
                  <a:pt x="17" y="244"/>
                </a:cubicBezTo>
                <a:cubicBezTo>
                  <a:pt x="23" y="246"/>
                  <a:pt x="29" y="248"/>
                  <a:pt x="35" y="250"/>
                </a:cubicBezTo>
                <a:cubicBezTo>
                  <a:pt x="41" y="252"/>
                  <a:pt x="47" y="254"/>
                  <a:pt x="53" y="256"/>
                </a:cubicBezTo>
                <a:cubicBezTo>
                  <a:pt x="58" y="258"/>
                  <a:pt x="63" y="262"/>
                  <a:pt x="69" y="263"/>
                </a:cubicBezTo>
                <a:cubicBezTo>
                  <a:pt x="69" y="264"/>
                  <a:pt x="69" y="265"/>
                  <a:pt x="69" y="266"/>
                </a:cubicBezTo>
                <a:cubicBezTo>
                  <a:pt x="66" y="264"/>
                  <a:pt x="62" y="263"/>
                  <a:pt x="58" y="262"/>
                </a:cubicBezTo>
                <a:cubicBezTo>
                  <a:pt x="52" y="259"/>
                  <a:pt x="46" y="256"/>
                  <a:pt x="39" y="254"/>
                </a:cubicBezTo>
                <a:close/>
                <a:moveTo>
                  <a:pt x="36" y="247"/>
                </a:moveTo>
                <a:cubicBezTo>
                  <a:pt x="31" y="245"/>
                  <a:pt x="25" y="243"/>
                  <a:pt x="19" y="241"/>
                </a:cubicBezTo>
                <a:cubicBezTo>
                  <a:pt x="25" y="243"/>
                  <a:pt x="30" y="245"/>
                  <a:pt x="36" y="247"/>
                </a:cubicBezTo>
                <a:cubicBezTo>
                  <a:pt x="42" y="249"/>
                  <a:pt x="48" y="250"/>
                  <a:pt x="54" y="253"/>
                </a:cubicBezTo>
                <a:cubicBezTo>
                  <a:pt x="59" y="255"/>
                  <a:pt x="63" y="257"/>
                  <a:pt x="68" y="259"/>
                </a:cubicBezTo>
                <a:cubicBezTo>
                  <a:pt x="69" y="260"/>
                  <a:pt x="69" y="261"/>
                  <a:pt x="69" y="262"/>
                </a:cubicBezTo>
                <a:cubicBezTo>
                  <a:pt x="58" y="257"/>
                  <a:pt x="48" y="251"/>
                  <a:pt x="36" y="247"/>
                </a:cubicBezTo>
                <a:close/>
                <a:moveTo>
                  <a:pt x="68" y="258"/>
                </a:moveTo>
                <a:cubicBezTo>
                  <a:pt x="60" y="252"/>
                  <a:pt x="50" y="249"/>
                  <a:pt x="41" y="246"/>
                </a:cubicBezTo>
                <a:cubicBezTo>
                  <a:pt x="31" y="242"/>
                  <a:pt x="21" y="238"/>
                  <a:pt x="11" y="233"/>
                </a:cubicBezTo>
                <a:cubicBezTo>
                  <a:pt x="11" y="233"/>
                  <a:pt x="11" y="233"/>
                  <a:pt x="12" y="234"/>
                </a:cubicBezTo>
                <a:cubicBezTo>
                  <a:pt x="15" y="235"/>
                  <a:pt x="17" y="236"/>
                  <a:pt x="20" y="237"/>
                </a:cubicBezTo>
                <a:cubicBezTo>
                  <a:pt x="26" y="239"/>
                  <a:pt x="31" y="241"/>
                  <a:pt x="37" y="243"/>
                </a:cubicBezTo>
                <a:cubicBezTo>
                  <a:pt x="48" y="246"/>
                  <a:pt x="58" y="251"/>
                  <a:pt x="68" y="254"/>
                </a:cubicBezTo>
                <a:cubicBezTo>
                  <a:pt x="68" y="255"/>
                  <a:pt x="68" y="257"/>
                  <a:pt x="68" y="258"/>
                </a:cubicBezTo>
                <a:close/>
                <a:moveTo>
                  <a:pt x="5" y="225"/>
                </a:moveTo>
                <a:cubicBezTo>
                  <a:pt x="5" y="224"/>
                  <a:pt x="5" y="222"/>
                  <a:pt x="5" y="221"/>
                </a:cubicBezTo>
                <a:cubicBezTo>
                  <a:pt x="6" y="221"/>
                  <a:pt x="7" y="222"/>
                  <a:pt x="7" y="222"/>
                </a:cubicBezTo>
                <a:cubicBezTo>
                  <a:pt x="7" y="222"/>
                  <a:pt x="8" y="222"/>
                  <a:pt x="8" y="222"/>
                </a:cubicBezTo>
                <a:cubicBezTo>
                  <a:pt x="18" y="227"/>
                  <a:pt x="29" y="231"/>
                  <a:pt x="39" y="236"/>
                </a:cubicBezTo>
                <a:cubicBezTo>
                  <a:pt x="44" y="238"/>
                  <a:pt x="48" y="240"/>
                  <a:pt x="53" y="242"/>
                </a:cubicBezTo>
                <a:cubicBezTo>
                  <a:pt x="57" y="244"/>
                  <a:pt x="63" y="246"/>
                  <a:pt x="67" y="249"/>
                </a:cubicBezTo>
                <a:cubicBezTo>
                  <a:pt x="69" y="250"/>
                  <a:pt x="64" y="247"/>
                  <a:pt x="64" y="247"/>
                </a:cubicBezTo>
                <a:cubicBezTo>
                  <a:pt x="63" y="247"/>
                  <a:pt x="62" y="246"/>
                  <a:pt x="61" y="246"/>
                </a:cubicBezTo>
                <a:cubicBezTo>
                  <a:pt x="58" y="245"/>
                  <a:pt x="55" y="243"/>
                  <a:pt x="52" y="242"/>
                </a:cubicBezTo>
                <a:cubicBezTo>
                  <a:pt x="47" y="240"/>
                  <a:pt x="42" y="238"/>
                  <a:pt x="37" y="236"/>
                </a:cubicBezTo>
                <a:cubicBezTo>
                  <a:pt x="31" y="234"/>
                  <a:pt x="25" y="232"/>
                  <a:pt x="20" y="230"/>
                </a:cubicBezTo>
                <a:cubicBezTo>
                  <a:pt x="15" y="229"/>
                  <a:pt x="10" y="226"/>
                  <a:pt x="5" y="225"/>
                </a:cubicBezTo>
                <a:close/>
                <a:moveTo>
                  <a:pt x="7" y="210"/>
                </a:moveTo>
                <a:cubicBezTo>
                  <a:pt x="7" y="208"/>
                  <a:pt x="7" y="207"/>
                  <a:pt x="7" y="205"/>
                </a:cubicBezTo>
                <a:cubicBezTo>
                  <a:pt x="7" y="205"/>
                  <a:pt x="7" y="205"/>
                  <a:pt x="7" y="205"/>
                </a:cubicBezTo>
                <a:cubicBezTo>
                  <a:pt x="10" y="208"/>
                  <a:pt x="15" y="211"/>
                  <a:pt x="19" y="213"/>
                </a:cubicBezTo>
                <a:cubicBezTo>
                  <a:pt x="24" y="216"/>
                  <a:pt x="29" y="219"/>
                  <a:pt x="35" y="222"/>
                </a:cubicBezTo>
                <a:cubicBezTo>
                  <a:pt x="40" y="224"/>
                  <a:pt x="45" y="228"/>
                  <a:pt x="51" y="231"/>
                </a:cubicBezTo>
                <a:cubicBezTo>
                  <a:pt x="52" y="231"/>
                  <a:pt x="53" y="232"/>
                  <a:pt x="54" y="232"/>
                </a:cubicBezTo>
                <a:cubicBezTo>
                  <a:pt x="49" y="230"/>
                  <a:pt x="43" y="227"/>
                  <a:pt x="37" y="225"/>
                </a:cubicBezTo>
                <a:cubicBezTo>
                  <a:pt x="32" y="222"/>
                  <a:pt x="26" y="220"/>
                  <a:pt x="20" y="217"/>
                </a:cubicBezTo>
                <a:cubicBezTo>
                  <a:pt x="16" y="214"/>
                  <a:pt x="11" y="212"/>
                  <a:pt x="7" y="210"/>
                </a:cubicBezTo>
                <a:cubicBezTo>
                  <a:pt x="7" y="210"/>
                  <a:pt x="7" y="210"/>
                  <a:pt x="7" y="210"/>
                </a:cubicBezTo>
                <a:close/>
                <a:moveTo>
                  <a:pt x="41" y="160"/>
                </a:moveTo>
                <a:cubicBezTo>
                  <a:pt x="44" y="159"/>
                  <a:pt x="47" y="159"/>
                  <a:pt x="50" y="158"/>
                </a:cubicBezTo>
                <a:cubicBezTo>
                  <a:pt x="50" y="158"/>
                  <a:pt x="50" y="158"/>
                  <a:pt x="51" y="158"/>
                </a:cubicBezTo>
                <a:cubicBezTo>
                  <a:pt x="51" y="158"/>
                  <a:pt x="51" y="158"/>
                  <a:pt x="51" y="158"/>
                </a:cubicBezTo>
                <a:cubicBezTo>
                  <a:pt x="51" y="158"/>
                  <a:pt x="51" y="159"/>
                  <a:pt x="51" y="159"/>
                </a:cubicBezTo>
                <a:cubicBezTo>
                  <a:pt x="49" y="159"/>
                  <a:pt x="46" y="159"/>
                  <a:pt x="44" y="160"/>
                </a:cubicBezTo>
                <a:cubicBezTo>
                  <a:pt x="43" y="160"/>
                  <a:pt x="42" y="160"/>
                  <a:pt x="41" y="160"/>
                </a:cubicBezTo>
                <a:close/>
                <a:moveTo>
                  <a:pt x="54" y="158"/>
                </a:moveTo>
                <a:cubicBezTo>
                  <a:pt x="54" y="158"/>
                  <a:pt x="54" y="157"/>
                  <a:pt x="54" y="157"/>
                </a:cubicBezTo>
                <a:cubicBezTo>
                  <a:pt x="55" y="157"/>
                  <a:pt x="57" y="157"/>
                  <a:pt x="58" y="156"/>
                </a:cubicBezTo>
                <a:cubicBezTo>
                  <a:pt x="58" y="157"/>
                  <a:pt x="58" y="157"/>
                  <a:pt x="58" y="158"/>
                </a:cubicBezTo>
                <a:cubicBezTo>
                  <a:pt x="57" y="158"/>
                  <a:pt x="55" y="158"/>
                  <a:pt x="54" y="158"/>
                </a:cubicBezTo>
                <a:cubicBezTo>
                  <a:pt x="54" y="158"/>
                  <a:pt x="54" y="158"/>
                  <a:pt x="54" y="158"/>
                </a:cubicBezTo>
                <a:close/>
                <a:moveTo>
                  <a:pt x="61" y="156"/>
                </a:moveTo>
                <a:cubicBezTo>
                  <a:pt x="62" y="156"/>
                  <a:pt x="63" y="156"/>
                  <a:pt x="64" y="156"/>
                </a:cubicBezTo>
                <a:cubicBezTo>
                  <a:pt x="64" y="156"/>
                  <a:pt x="64" y="157"/>
                  <a:pt x="64" y="157"/>
                </a:cubicBezTo>
                <a:cubicBezTo>
                  <a:pt x="64" y="157"/>
                  <a:pt x="64" y="157"/>
                  <a:pt x="64" y="157"/>
                </a:cubicBezTo>
                <a:cubicBezTo>
                  <a:pt x="63" y="158"/>
                  <a:pt x="62" y="158"/>
                  <a:pt x="61" y="158"/>
                </a:cubicBezTo>
                <a:cubicBezTo>
                  <a:pt x="61" y="157"/>
                  <a:pt x="61" y="157"/>
                  <a:pt x="61" y="157"/>
                </a:cubicBezTo>
                <a:cubicBezTo>
                  <a:pt x="61" y="157"/>
                  <a:pt x="61" y="156"/>
                  <a:pt x="61" y="156"/>
                </a:cubicBezTo>
                <a:close/>
                <a:moveTo>
                  <a:pt x="67" y="156"/>
                </a:moveTo>
                <a:cubicBezTo>
                  <a:pt x="68" y="155"/>
                  <a:pt x="69" y="155"/>
                  <a:pt x="70" y="155"/>
                </a:cubicBezTo>
                <a:cubicBezTo>
                  <a:pt x="70" y="156"/>
                  <a:pt x="70" y="157"/>
                  <a:pt x="70" y="157"/>
                </a:cubicBezTo>
                <a:cubicBezTo>
                  <a:pt x="69" y="157"/>
                  <a:pt x="68" y="157"/>
                  <a:pt x="68" y="157"/>
                </a:cubicBezTo>
                <a:cubicBezTo>
                  <a:pt x="67" y="157"/>
                  <a:pt x="67" y="157"/>
                  <a:pt x="67" y="157"/>
                </a:cubicBezTo>
                <a:cubicBezTo>
                  <a:pt x="67" y="157"/>
                  <a:pt x="67" y="156"/>
                  <a:pt x="67" y="156"/>
                </a:cubicBezTo>
                <a:close/>
                <a:moveTo>
                  <a:pt x="72" y="155"/>
                </a:moveTo>
                <a:cubicBezTo>
                  <a:pt x="73" y="155"/>
                  <a:pt x="74" y="155"/>
                  <a:pt x="75" y="155"/>
                </a:cubicBezTo>
                <a:cubicBezTo>
                  <a:pt x="75" y="156"/>
                  <a:pt x="75" y="157"/>
                  <a:pt x="75" y="158"/>
                </a:cubicBezTo>
                <a:cubicBezTo>
                  <a:pt x="74" y="158"/>
                  <a:pt x="73" y="157"/>
                  <a:pt x="72" y="157"/>
                </a:cubicBezTo>
                <a:cubicBezTo>
                  <a:pt x="72" y="157"/>
                  <a:pt x="72" y="156"/>
                  <a:pt x="72" y="155"/>
                </a:cubicBezTo>
                <a:close/>
                <a:moveTo>
                  <a:pt x="79" y="156"/>
                </a:moveTo>
                <a:cubicBezTo>
                  <a:pt x="79" y="156"/>
                  <a:pt x="79" y="157"/>
                  <a:pt x="80" y="158"/>
                </a:cubicBezTo>
                <a:cubicBezTo>
                  <a:pt x="79" y="158"/>
                  <a:pt x="78" y="158"/>
                  <a:pt x="78" y="158"/>
                </a:cubicBezTo>
                <a:cubicBezTo>
                  <a:pt x="78" y="157"/>
                  <a:pt x="78" y="156"/>
                  <a:pt x="78" y="156"/>
                </a:cubicBezTo>
                <a:cubicBezTo>
                  <a:pt x="79" y="156"/>
                  <a:pt x="79" y="156"/>
                  <a:pt x="79" y="156"/>
                </a:cubicBezTo>
                <a:close/>
                <a:moveTo>
                  <a:pt x="82" y="156"/>
                </a:moveTo>
                <a:cubicBezTo>
                  <a:pt x="83" y="156"/>
                  <a:pt x="85" y="156"/>
                  <a:pt x="86" y="156"/>
                </a:cubicBezTo>
                <a:cubicBezTo>
                  <a:pt x="86" y="157"/>
                  <a:pt x="86" y="158"/>
                  <a:pt x="86" y="159"/>
                </a:cubicBezTo>
                <a:cubicBezTo>
                  <a:pt x="85" y="158"/>
                  <a:pt x="84" y="158"/>
                  <a:pt x="82" y="158"/>
                </a:cubicBezTo>
                <a:cubicBezTo>
                  <a:pt x="82" y="157"/>
                  <a:pt x="82" y="157"/>
                  <a:pt x="82" y="156"/>
                </a:cubicBezTo>
                <a:close/>
                <a:moveTo>
                  <a:pt x="89" y="157"/>
                </a:moveTo>
                <a:cubicBezTo>
                  <a:pt x="90" y="157"/>
                  <a:pt x="91" y="157"/>
                  <a:pt x="92" y="157"/>
                </a:cubicBezTo>
                <a:cubicBezTo>
                  <a:pt x="92" y="157"/>
                  <a:pt x="92" y="157"/>
                  <a:pt x="92" y="157"/>
                </a:cubicBezTo>
                <a:cubicBezTo>
                  <a:pt x="92" y="158"/>
                  <a:pt x="92" y="159"/>
                  <a:pt x="92" y="159"/>
                </a:cubicBezTo>
                <a:cubicBezTo>
                  <a:pt x="91" y="159"/>
                  <a:pt x="90" y="159"/>
                  <a:pt x="89" y="159"/>
                </a:cubicBezTo>
                <a:cubicBezTo>
                  <a:pt x="89" y="159"/>
                  <a:pt x="89" y="159"/>
                  <a:pt x="89" y="159"/>
                </a:cubicBezTo>
                <a:cubicBezTo>
                  <a:pt x="89" y="158"/>
                  <a:pt x="89" y="157"/>
                  <a:pt x="89" y="157"/>
                </a:cubicBezTo>
                <a:close/>
                <a:moveTo>
                  <a:pt x="104" y="313"/>
                </a:moveTo>
                <a:cubicBezTo>
                  <a:pt x="104" y="313"/>
                  <a:pt x="104" y="312"/>
                  <a:pt x="104" y="311"/>
                </a:cubicBezTo>
                <a:cubicBezTo>
                  <a:pt x="104" y="312"/>
                  <a:pt x="105" y="312"/>
                  <a:pt x="105" y="313"/>
                </a:cubicBezTo>
                <a:cubicBezTo>
                  <a:pt x="110" y="316"/>
                  <a:pt x="106" y="314"/>
                  <a:pt x="104" y="313"/>
                </a:cubicBezTo>
                <a:close/>
                <a:moveTo>
                  <a:pt x="111" y="309"/>
                </a:moveTo>
                <a:cubicBezTo>
                  <a:pt x="108" y="308"/>
                  <a:pt x="105" y="306"/>
                  <a:pt x="103" y="305"/>
                </a:cubicBezTo>
                <a:cubicBezTo>
                  <a:pt x="103" y="304"/>
                  <a:pt x="103" y="303"/>
                  <a:pt x="102" y="302"/>
                </a:cubicBezTo>
                <a:cubicBezTo>
                  <a:pt x="107" y="307"/>
                  <a:pt x="114" y="310"/>
                  <a:pt x="119" y="315"/>
                </a:cubicBezTo>
                <a:cubicBezTo>
                  <a:pt x="117" y="314"/>
                  <a:pt x="115" y="313"/>
                  <a:pt x="114" y="312"/>
                </a:cubicBezTo>
                <a:cubicBezTo>
                  <a:pt x="114" y="312"/>
                  <a:pt x="111" y="309"/>
                  <a:pt x="111" y="309"/>
                </a:cubicBezTo>
                <a:close/>
                <a:moveTo>
                  <a:pt x="111" y="313"/>
                </a:moveTo>
                <a:cubicBezTo>
                  <a:pt x="113" y="315"/>
                  <a:pt x="109" y="312"/>
                  <a:pt x="109" y="312"/>
                </a:cubicBezTo>
                <a:cubicBezTo>
                  <a:pt x="108" y="312"/>
                  <a:pt x="107" y="311"/>
                  <a:pt x="106" y="311"/>
                </a:cubicBezTo>
                <a:cubicBezTo>
                  <a:pt x="105" y="310"/>
                  <a:pt x="104" y="309"/>
                  <a:pt x="103" y="309"/>
                </a:cubicBezTo>
                <a:cubicBezTo>
                  <a:pt x="103" y="308"/>
                  <a:pt x="103" y="307"/>
                  <a:pt x="103" y="306"/>
                </a:cubicBezTo>
                <a:cubicBezTo>
                  <a:pt x="106" y="308"/>
                  <a:pt x="109" y="310"/>
                  <a:pt x="111" y="313"/>
                </a:cubicBezTo>
                <a:close/>
                <a:moveTo>
                  <a:pt x="102" y="297"/>
                </a:moveTo>
                <a:cubicBezTo>
                  <a:pt x="108" y="304"/>
                  <a:pt x="117" y="308"/>
                  <a:pt x="124" y="314"/>
                </a:cubicBezTo>
                <a:cubicBezTo>
                  <a:pt x="124" y="315"/>
                  <a:pt x="125" y="315"/>
                  <a:pt x="125" y="315"/>
                </a:cubicBezTo>
                <a:cubicBezTo>
                  <a:pt x="125" y="315"/>
                  <a:pt x="125" y="315"/>
                  <a:pt x="125" y="315"/>
                </a:cubicBezTo>
                <a:cubicBezTo>
                  <a:pt x="124" y="315"/>
                  <a:pt x="122" y="313"/>
                  <a:pt x="121" y="313"/>
                </a:cubicBezTo>
                <a:cubicBezTo>
                  <a:pt x="119" y="311"/>
                  <a:pt x="117" y="310"/>
                  <a:pt x="115" y="308"/>
                </a:cubicBezTo>
                <a:cubicBezTo>
                  <a:pt x="111" y="305"/>
                  <a:pt x="106" y="303"/>
                  <a:pt x="102" y="301"/>
                </a:cubicBezTo>
                <a:cubicBezTo>
                  <a:pt x="102" y="301"/>
                  <a:pt x="102" y="301"/>
                  <a:pt x="102" y="301"/>
                </a:cubicBezTo>
                <a:cubicBezTo>
                  <a:pt x="102" y="299"/>
                  <a:pt x="102" y="298"/>
                  <a:pt x="102" y="297"/>
                </a:cubicBezTo>
                <a:close/>
                <a:moveTo>
                  <a:pt x="101" y="293"/>
                </a:moveTo>
                <a:cubicBezTo>
                  <a:pt x="101" y="293"/>
                  <a:pt x="101" y="293"/>
                  <a:pt x="101" y="293"/>
                </a:cubicBezTo>
                <a:cubicBezTo>
                  <a:pt x="109" y="301"/>
                  <a:pt x="119" y="305"/>
                  <a:pt x="127" y="312"/>
                </a:cubicBezTo>
                <a:cubicBezTo>
                  <a:pt x="126" y="311"/>
                  <a:pt x="125" y="310"/>
                  <a:pt x="124" y="310"/>
                </a:cubicBezTo>
                <a:cubicBezTo>
                  <a:pt x="121" y="308"/>
                  <a:pt x="119" y="307"/>
                  <a:pt x="116" y="305"/>
                </a:cubicBezTo>
                <a:cubicBezTo>
                  <a:pt x="111" y="302"/>
                  <a:pt x="106" y="299"/>
                  <a:pt x="102" y="296"/>
                </a:cubicBezTo>
                <a:cubicBezTo>
                  <a:pt x="101" y="295"/>
                  <a:pt x="101" y="294"/>
                  <a:pt x="101" y="293"/>
                </a:cubicBezTo>
                <a:close/>
                <a:moveTo>
                  <a:pt x="101" y="289"/>
                </a:moveTo>
                <a:cubicBezTo>
                  <a:pt x="104" y="293"/>
                  <a:pt x="109" y="295"/>
                  <a:pt x="113" y="298"/>
                </a:cubicBezTo>
                <a:cubicBezTo>
                  <a:pt x="120" y="302"/>
                  <a:pt x="127" y="307"/>
                  <a:pt x="134" y="312"/>
                </a:cubicBezTo>
                <a:cubicBezTo>
                  <a:pt x="137" y="315"/>
                  <a:pt x="134" y="313"/>
                  <a:pt x="133" y="312"/>
                </a:cubicBezTo>
                <a:cubicBezTo>
                  <a:pt x="131" y="311"/>
                  <a:pt x="130" y="310"/>
                  <a:pt x="129" y="309"/>
                </a:cubicBezTo>
                <a:cubicBezTo>
                  <a:pt x="127" y="307"/>
                  <a:pt x="124" y="306"/>
                  <a:pt x="121" y="304"/>
                </a:cubicBezTo>
                <a:cubicBezTo>
                  <a:pt x="114" y="300"/>
                  <a:pt x="108" y="296"/>
                  <a:pt x="102" y="292"/>
                </a:cubicBezTo>
                <a:cubicBezTo>
                  <a:pt x="101" y="292"/>
                  <a:pt x="101" y="292"/>
                  <a:pt x="101" y="293"/>
                </a:cubicBezTo>
                <a:cubicBezTo>
                  <a:pt x="101" y="291"/>
                  <a:pt x="101" y="290"/>
                  <a:pt x="101" y="289"/>
                </a:cubicBezTo>
                <a:close/>
                <a:moveTo>
                  <a:pt x="104" y="291"/>
                </a:moveTo>
                <a:cubicBezTo>
                  <a:pt x="105" y="292"/>
                  <a:pt x="103" y="290"/>
                  <a:pt x="102" y="290"/>
                </a:cubicBezTo>
                <a:cubicBezTo>
                  <a:pt x="103" y="290"/>
                  <a:pt x="104" y="291"/>
                  <a:pt x="105" y="292"/>
                </a:cubicBezTo>
                <a:cubicBezTo>
                  <a:pt x="105" y="292"/>
                  <a:pt x="104" y="291"/>
                  <a:pt x="104" y="291"/>
                </a:cubicBezTo>
                <a:close/>
                <a:moveTo>
                  <a:pt x="100" y="284"/>
                </a:moveTo>
                <a:cubicBezTo>
                  <a:pt x="105" y="289"/>
                  <a:pt x="111" y="292"/>
                  <a:pt x="117" y="296"/>
                </a:cubicBezTo>
                <a:cubicBezTo>
                  <a:pt x="122" y="299"/>
                  <a:pt x="127" y="303"/>
                  <a:pt x="132" y="307"/>
                </a:cubicBezTo>
                <a:cubicBezTo>
                  <a:pt x="132" y="307"/>
                  <a:pt x="131" y="307"/>
                  <a:pt x="131" y="306"/>
                </a:cubicBezTo>
                <a:cubicBezTo>
                  <a:pt x="128" y="304"/>
                  <a:pt x="124" y="302"/>
                  <a:pt x="121" y="300"/>
                </a:cubicBezTo>
                <a:cubicBezTo>
                  <a:pt x="114" y="296"/>
                  <a:pt x="107" y="292"/>
                  <a:pt x="100" y="288"/>
                </a:cubicBezTo>
                <a:cubicBezTo>
                  <a:pt x="100" y="287"/>
                  <a:pt x="100" y="286"/>
                  <a:pt x="100" y="284"/>
                </a:cubicBezTo>
                <a:close/>
                <a:moveTo>
                  <a:pt x="100" y="279"/>
                </a:moveTo>
                <a:cubicBezTo>
                  <a:pt x="105" y="285"/>
                  <a:pt x="113" y="290"/>
                  <a:pt x="120" y="294"/>
                </a:cubicBezTo>
                <a:cubicBezTo>
                  <a:pt x="125" y="298"/>
                  <a:pt x="130" y="301"/>
                  <a:pt x="135" y="305"/>
                </a:cubicBezTo>
                <a:cubicBezTo>
                  <a:pt x="135" y="306"/>
                  <a:pt x="136" y="306"/>
                  <a:pt x="137" y="307"/>
                </a:cubicBezTo>
                <a:cubicBezTo>
                  <a:pt x="132" y="303"/>
                  <a:pt x="127" y="300"/>
                  <a:pt x="122" y="296"/>
                </a:cubicBezTo>
                <a:cubicBezTo>
                  <a:pt x="114" y="292"/>
                  <a:pt x="107" y="288"/>
                  <a:pt x="100" y="283"/>
                </a:cubicBezTo>
                <a:cubicBezTo>
                  <a:pt x="100" y="282"/>
                  <a:pt x="100" y="281"/>
                  <a:pt x="100" y="279"/>
                </a:cubicBezTo>
                <a:close/>
                <a:moveTo>
                  <a:pt x="99" y="275"/>
                </a:moveTo>
                <a:cubicBezTo>
                  <a:pt x="107" y="282"/>
                  <a:pt x="116" y="287"/>
                  <a:pt x="124" y="293"/>
                </a:cubicBezTo>
                <a:cubicBezTo>
                  <a:pt x="129" y="296"/>
                  <a:pt x="134" y="300"/>
                  <a:pt x="139" y="303"/>
                </a:cubicBezTo>
                <a:cubicBezTo>
                  <a:pt x="140" y="304"/>
                  <a:pt x="140" y="305"/>
                  <a:pt x="141" y="305"/>
                </a:cubicBezTo>
                <a:cubicBezTo>
                  <a:pt x="136" y="302"/>
                  <a:pt x="130" y="298"/>
                  <a:pt x="124" y="295"/>
                </a:cubicBezTo>
                <a:cubicBezTo>
                  <a:pt x="116" y="289"/>
                  <a:pt x="107" y="285"/>
                  <a:pt x="99" y="278"/>
                </a:cubicBezTo>
                <a:cubicBezTo>
                  <a:pt x="99" y="278"/>
                  <a:pt x="99" y="277"/>
                  <a:pt x="99" y="277"/>
                </a:cubicBezTo>
                <a:cubicBezTo>
                  <a:pt x="99" y="276"/>
                  <a:pt x="99" y="276"/>
                  <a:pt x="99" y="275"/>
                </a:cubicBezTo>
                <a:close/>
                <a:moveTo>
                  <a:pt x="99" y="270"/>
                </a:moveTo>
                <a:cubicBezTo>
                  <a:pt x="102" y="274"/>
                  <a:pt x="106" y="276"/>
                  <a:pt x="110" y="279"/>
                </a:cubicBezTo>
                <a:cubicBezTo>
                  <a:pt x="114" y="282"/>
                  <a:pt x="119" y="285"/>
                  <a:pt x="123" y="288"/>
                </a:cubicBezTo>
                <a:cubicBezTo>
                  <a:pt x="129" y="292"/>
                  <a:pt x="135" y="296"/>
                  <a:pt x="140" y="300"/>
                </a:cubicBezTo>
                <a:cubicBezTo>
                  <a:pt x="137" y="298"/>
                  <a:pt x="134" y="296"/>
                  <a:pt x="131" y="294"/>
                </a:cubicBezTo>
                <a:cubicBezTo>
                  <a:pt x="120" y="288"/>
                  <a:pt x="109" y="282"/>
                  <a:pt x="99" y="274"/>
                </a:cubicBezTo>
                <a:cubicBezTo>
                  <a:pt x="99" y="273"/>
                  <a:pt x="99" y="271"/>
                  <a:pt x="99" y="270"/>
                </a:cubicBezTo>
                <a:close/>
                <a:moveTo>
                  <a:pt x="99" y="264"/>
                </a:moveTo>
                <a:cubicBezTo>
                  <a:pt x="104" y="272"/>
                  <a:pt x="114" y="277"/>
                  <a:pt x="122" y="282"/>
                </a:cubicBezTo>
                <a:cubicBezTo>
                  <a:pt x="127" y="286"/>
                  <a:pt x="133" y="289"/>
                  <a:pt x="138" y="293"/>
                </a:cubicBezTo>
                <a:cubicBezTo>
                  <a:pt x="142" y="295"/>
                  <a:pt x="145" y="298"/>
                  <a:pt x="148" y="300"/>
                </a:cubicBezTo>
                <a:cubicBezTo>
                  <a:pt x="143" y="297"/>
                  <a:pt x="137" y="294"/>
                  <a:pt x="132" y="290"/>
                </a:cubicBezTo>
                <a:cubicBezTo>
                  <a:pt x="121" y="284"/>
                  <a:pt x="108" y="278"/>
                  <a:pt x="99" y="269"/>
                </a:cubicBezTo>
                <a:cubicBezTo>
                  <a:pt x="99" y="267"/>
                  <a:pt x="99" y="265"/>
                  <a:pt x="99" y="264"/>
                </a:cubicBezTo>
                <a:close/>
                <a:moveTo>
                  <a:pt x="98" y="257"/>
                </a:moveTo>
                <a:cubicBezTo>
                  <a:pt x="100" y="261"/>
                  <a:pt x="106" y="264"/>
                  <a:pt x="109" y="266"/>
                </a:cubicBezTo>
                <a:cubicBezTo>
                  <a:pt x="116" y="271"/>
                  <a:pt x="122" y="276"/>
                  <a:pt x="129" y="281"/>
                </a:cubicBezTo>
                <a:cubicBezTo>
                  <a:pt x="136" y="286"/>
                  <a:pt x="143" y="290"/>
                  <a:pt x="151" y="295"/>
                </a:cubicBezTo>
                <a:cubicBezTo>
                  <a:pt x="156" y="299"/>
                  <a:pt x="160" y="303"/>
                  <a:pt x="166" y="305"/>
                </a:cubicBezTo>
                <a:cubicBezTo>
                  <a:pt x="166" y="305"/>
                  <a:pt x="166" y="306"/>
                  <a:pt x="166" y="306"/>
                </a:cubicBezTo>
                <a:cubicBezTo>
                  <a:pt x="165" y="305"/>
                  <a:pt x="164" y="305"/>
                  <a:pt x="163" y="304"/>
                </a:cubicBezTo>
                <a:cubicBezTo>
                  <a:pt x="159" y="302"/>
                  <a:pt x="155" y="299"/>
                  <a:pt x="150" y="296"/>
                </a:cubicBezTo>
                <a:cubicBezTo>
                  <a:pt x="141" y="291"/>
                  <a:pt x="131" y="286"/>
                  <a:pt x="122" y="280"/>
                </a:cubicBezTo>
                <a:cubicBezTo>
                  <a:pt x="114" y="275"/>
                  <a:pt x="107" y="268"/>
                  <a:pt x="99" y="262"/>
                </a:cubicBezTo>
                <a:cubicBezTo>
                  <a:pt x="98" y="261"/>
                  <a:pt x="98" y="259"/>
                  <a:pt x="98" y="257"/>
                </a:cubicBezTo>
                <a:close/>
                <a:moveTo>
                  <a:pt x="142" y="289"/>
                </a:moveTo>
                <a:cubicBezTo>
                  <a:pt x="132" y="282"/>
                  <a:pt x="123" y="276"/>
                  <a:pt x="114" y="269"/>
                </a:cubicBezTo>
                <a:cubicBezTo>
                  <a:pt x="110" y="266"/>
                  <a:pt x="106" y="263"/>
                  <a:pt x="102" y="260"/>
                </a:cubicBezTo>
                <a:cubicBezTo>
                  <a:pt x="101" y="259"/>
                  <a:pt x="100" y="258"/>
                  <a:pt x="99" y="257"/>
                </a:cubicBezTo>
                <a:cubicBezTo>
                  <a:pt x="99" y="257"/>
                  <a:pt x="99" y="256"/>
                  <a:pt x="99" y="256"/>
                </a:cubicBezTo>
                <a:cubicBezTo>
                  <a:pt x="100" y="257"/>
                  <a:pt x="101" y="258"/>
                  <a:pt x="102" y="259"/>
                </a:cubicBezTo>
                <a:cubicBezTo>
                  <a:pt x="103" y="260"/>
                  <a:pt x="104" y="260"/>
                  <a:pt x="106" y="261"/>
                </a:cubicBezTo>
                <a:cubicBezTo>
                  <a:pt x="114" y="267"/>
                  <a:pt x="122" y="273"/>
                  <a:pt x="130" y="279"/>
                </a:cubicBezTo>
                <a:cubicBezTo>
                  <a:pt x="139" y="285"/>
                  <a:pt x="149" y="292"/>
                  <a:pt x="158" y="299"/>
                </a:cubicBezTo>
                <a:cubicBezTo>
                  <a:pt x="160" y="300"/>
                  <a:pt x="162" y="302"/>
                  <a:pt x="164" y="303"/>
                </a:cubicBezTo>
                <a:cubicBezTo>
                  <a:pt x="164" y="304"/>
                  <a:pt x="164" y="304"/>
                  <a:pt x="164" y="304"/>
                </a:cubicBezTo>
                <a:cubicBezTo>
                  <a:pt x="156" y="300"/>
                  <a:pt x="149" y="293"/>
                  <a:pt x="142" y="289"/>
                </a:cubicBezTo>
                <a:close/>
                <a:moveTo>
                  <a:pt x="169" y="304"/>
                </a:moveTo>
                <a:cubicBezTo>
                  <a:pt x="169" y="304"/>
                  <a:pt x="168" y="303"/>
                  <a:pt x="167" y="303"/>
                </a:cubicBezTo>
                <a:cubicBezTo>
                  <a:pt x="166" y="302"/>
                  <a:pt x="165" y="301"/>
                  <a:pt x="163" y="300"/>
                </a:cubicBezTo>
                <a:cubicBezTo>
                  <a:pt x="160" y="297"/>
                  <a:pt x="156" y="295"/>
                  <a:pt x="153" y="292"/>
                </a:cubicBezTo>
                <a:cubicBezTo>
                  <a:pt x="146" y="287"/>
                  <a:pt x="139" y="281"/>
                  <a:pt x="132" y="276"/>
                </a:cubicBezTo>
                <a:cubicBezTo>
                  <a:pt x="125" y="271"/>
                  <a:pt x="120" y="265"/>
                  <a:pt x="113" y="260"/>
                </a:cubicBezTo>
                <a:cubicBezTo>
                  <a:pt x="108" y="256"/>
                  <a:pt x="103" y="252"/>
                  <a:pt x="98" y="248"/>
                </a:cubicBezTo>
                <a:cubicBezTo>
                  <a:pt x="98" y="247"/>
                  <a:pt x="98" y="245"/>
                  <a:pt x="98" y="244"/>
                </a:cubicBezTo>
                <a:cubicBezTo>
                  <a:pt x="101" y="249"/>
                  <a:pt x="106" y="253"/>
                  <a:pt x="111" y="257"/>
                </a:cubicBezTo>
                <a:cubicBezTo>
                  <a:pt x="118" y="262"/>
                  <a:pt x="124" y="267"/>
                  <a:pt x="131" y="272"/>
                </a:cubicBezTo>
                <a:cubicBezTo>
                  <a:pt x="143" y="282"/>
                  <a:pt x="157" y="292"/>
                  <a:pt x="169" y="303"/>
                </a:cubicBezTo>
                <a:cubicBezTo>
                  <a:pt x="169" y="304"/>
                  <a:pt x="169" y="304"/>
                  <a:pt x="170" y="304"/>
                </a:cubicBezTo>
                <a:cubicBezTo>
                  <a:pt x="170" y="304"/>
                  <a:pt x="169" y="304"/>
                  <a:pt x="169" y="304"/>
                </a:cubicBezTo>
                <a:close/>
                <a:moveTo>
                  <a:pt x="173" y="270"/>
                </a:moveTo>
                <a:cubicBezTo>
                  <a:pt x="163" y="262"/>
                  <a:pt x="152" y="253"/>
                  <a:pt x="141" y="246"/>
                </a:cubicBezTo>
                <a:cubicBezTo>
                  <a:pt x="132" y="240"/>
                  <a:pt x="123" y="235"/>
                  <a:pt x="114" y="229"/>
                </a:cubicBezTo>
                <a:cubicBezTo>
                  <a:pt x="113" y="228"/>
                  <a:pt x="112" y="227"/>
                  <a:pt x="110" y="226"/>
                </a:cubicBezTo>
                <a:cubicBezTo>
                  <a:pt x="107" y="223"/>
                  <a:pt x="103" y="220"/>
                  <a:pt x="100" y="217"/>
                </a:cubicBezTo>
                <a:cubicBezTo>
                  <a:pt x="98" y="216"/>
                  <a:pt x="97" y="214"/>
                  <a:pt x="95" y="213"/>
                </a:cubicBezTo>
                <a:cubicBezTo>
                  <a:pt x="95" y="212"/>
                  <a:pt x="95" y="211"/>
                  <a:pt x="95" y="209"/>
                </a:cubicBezTo>
                <a:cubicBezTo>
                  <a:pt x="96" y="210"/>
                  <a:pt x="96" y="211"/>
                  <a:pt x="97" y="211"/>
                </a:cubicBezTo>
                <a:cubicBezTo>
                  <a:pt x="97" y="211"/>
                  <a:pt x="98" y="211"/>
                  <a:pt x="98" y="212"/>
                </a:cubicBezTo>
                <a:cubicBezTo>
                  <a:pt x="99" y="212"/>
                  <a:pt x="99" y="213"/>
                  <a:pt x="100" y="214"/>
                </a:cubicBezTo>
                <a:cubicBezTo>
                  <a:pt x="102" y="215"/>
                  <a:pt x="104" y="217"/>
                  <a:pt x="107" y="219"/>
                </a:cubicBezTo>
                <a:cubicBezTo>
                  <a:pt x="110" y="222"/>
                  <a:pt x="113" y="225"/>
                  <a:pt x="117" y="228"/>
                </a:cubicBezTo>
                <a:cubicBezTo>
                  <a:pt x="126" y="234"/>
                  <a:pt x="135" y="240"/>
                  <a:pt x="144" y="246"/>
                </a:cubicBezTo>
                <a:cubicBezTo>
                  <a:pt x="150" y="251"/>
                  <a:pt x="157" y="255"/>
                  <a:pt x="163" y="261"/>
                </a:cubicBezTo>
                <a:cubicBezTo>
                  <a:pt x="165" y="263"/>
                  <a:pt x="168" y="265"/>
                  <a:pt x="170" y="267"/>
                </a:cubicBezTo>
                <a:cubicBezTo>
                  <a:pt x="171" y="268"/>
                  <a:pt x="178" y="275"/>
                  <a:pt x="173" y="270"/>
                </a:cubicBezTo>
                <a:close/>
                <a:moveTo>
                  <a:pt x="137" y="240"/>
                </a:moveTo>
                <a:cubicBezTo>
                  <a:pt x="129" y="235"/>
                  <a:pt x="120" y="230"/>
                  <a:pt x="112" y="223"/>
                </a:cubicBezTo>
                <a:cubicBezTo>
                  <a:pt x="110" y="221"/>
                  <a:pt x="107" y="219"/>
                  <a:pt x="105" y="217"/>
                </a:cubicBezTo>
                <a:cubicBezTo>
                  <a:pt x="116" y="225"/>
                  <a:pt x="126" y="233"/>
                  <a:pt x="138" y="241"/>
                </a:cubicBezTo>
                <a:cubicBezTo>
                  <a:pt x="145" y="245"/>
                  <a:pt x="152" y="250"/>
                  <a:pt x="159" y="255"/>
                </a:cubicBezTo>
                <a:cubicBezTo>
                  <a:pt x="162" y="257"/>
                  <a:pt x="165" y="260"/>
                  <a:pt x="169" y="262"/>
                </a:cubicBezTo>
                <a:cubicBezTo>
                  <a:pt x="171" y="264"/>
                  <a:pt x="173" y="266"/>
                  <a:pt x="175" y="267"/>
                </a:cubicBezTo>
                <a:cubicBezTo>
                  <a:pt x="175" y="268"/>
                  <a:pt x="175" y="270"/>
                  <a:pt x="175" y="271"/>
                </a:cubicBezTo>
                <a:cubicBezTo>
                  <a:pt x="164" y="259"/>
                  <a:pt x="150" y="249"/>
                  <a:pt x="137" y="240"/>
                </a:cubicBezTo>
                <a:close/>
                <a:moveTo>
                  <a:pt x="96" y="215"/>
                </a:moveTo>
                <a:cubicBezTo>
                  <a:pt x="95" y="215"/>
                  <a:pt x="95" y="215"/>
                  <a:pt x="95" y="214"/>
                </a:cubicBezTo>
                <a:cubicBezTo>
                  <a:pt x="95" y="215"/>
                  <a:pt x="95" y="215"/>
                  <a:pt x="96" y="215"/>
                </a:cubicBezTo>
                <a:close/>
                <a:moveTo>
                  <a:pt x="116" y="230"/>
                </a:moveTo>
                <a:cubicBezTo>
                  <a:pt x="127" y="239"/>
                  <a:pt x="140" y="247"/>
                  <a:pt x="151" y="256"/>
                </a:cubicBezTo>
                <a:cubicBezTo>
                  <a:pt x="158" y="261"/>
                  <a:pt x="164" y="265"/>
                  <a:pt x="169" y="271"/>
                </a:cubicBezTo>
                <a:cubicBezTo>
                  <a:pt x="171" y="272"/>
                  <a:pt x="172" y="274"/>
                  <a:pt x="173" y="275"/>
                </a:cubicBezTo>
                <a:cubicBezTo>
                  <a:pt x="176" y="278"/>
                  <a:pt x="171" y="274"/>
                  <a:pt x="171" y="274"/>
                </a:cubicBezTo>
                <a:cubicBezTo>
                  <a:pt x="169" y="272"/>
                  <a:pt x="166" y="270"/>
                  <a:pt x="164" y="267"/>
                </a:cubicBezTo>
                <a:cubicBezTo>
                  <a:pt x="153" y="258"/>
                  <a:pt x="141" y="250"/>
                  <a:pt x="128" y="241"/>
                </a:cubicBezTo>
                <a:cubicBezTo>
                  <a:pt x="117" y="234"/>
                  <a:pt x="107" y="225"/>
                  <a:pt x="95" y="217"/>
                </a:cubicBezTo>
                <a:cubicBezTo>
                  <a:pt x="95" y="216"/>
                  <a:pt x="95" y="216"/>
                  <a:pt x="95" y="215"/>
                </a:cubicBezTo>
                <a:cubicBezTo>
                  <a:pt x="100" y="220"/>
                  <a:pt x="105" y="223"/>
                  <a:pt x="110" y="226"/>
                </a:cubicBezTo>
                <a:cubicBezTo>
                  <a:pt x="112" y="228"/>
                  <a:pt x="114" y="229"/>
                  <a:pt x="116" y="230"/>
                </a:cubicBezTo>
                <a:close/>
                <a:moveTo>
                  <a:pt x="158" y="286"/>
                </a:moveTo>
                <a:cubicBezTo>
                  <a:pt x="152" y="279"/>
                  <a:pt x="145" y="274"/>
                  <a:pt x="138" y="268"/>
                </a:cubicBezTo>
                <a:cubicBezTo>
                  <a:pt x="131" y="262"/>
                  <a:pt x="124" y="256"/>
                  <a:pt x="117" y="250"/>
                </a:cubicBezTo>
                <a:cubicBezTo>
                  <a:pt x="113" y="247"/>
                  <a:pt x="108" y="243"/>
                  <a:pt x="104" y="239"/>
                </a:cubicBezTo>
                <a:cubicBezTo>
                  <a:pt x="108" y="242"/>
                  <a:pt x="111" y="244"/>
                  <a:pt x="114" y="247"/>
                </a:cubicBezTo>
                <a:cubicBezTo>
                  <a:pt x="121" y="252"/>
                  <a:pt x="129" y="257"/>
                  <a:pt x="136" y="263"/>
                </a:cubicBezTo>
                <a:cubicBezTo>
                  <a:pt x="143" y="268"/>
                  <a:pt x="150" y="275"/>
                  <a:pt x="157" y="281"/>
                </a:cubicBezTo>
                <a:cubicBezTo>
                  <a:pt x="161" y="284"/>
                  <a:pt x="164" y="286"/>
                  <a:pt x="167" y="289"/>
                </a:cubicBezTo>
                <a:cubicBezTo>
                  <a:pt x="169" y="291"/>
                  <a:pt x="171" y="293"/>
                  <a:pt x="173" y="294"/>
                </a:cubicBezTo>
                <a:cubicBezTo>
                  <a:pt x="173" y="296"/>
                  <a:pt x="173" y="297"/>
                  <a:pt x="173" y="299"/>
                </a:cubicBezTo>
                <a:cubicBezTo>
                  <a:pt x="169" y="294"/>
                  <a:pt x="163" y="290"/>
                  <a:pt x="158" y="286"/>
                </a:cubicBezTo>
                <a:close/>
                <a:moveTo>
                  <a:pt x="96" y="225"/>
                </a:moveTo>
                <a:cubicBezTo>
                  <a:pt x="107" y="237"/>
                  <a:pt x="120" y="246"/>
                  <a:pt x="132" y="256"/>
                </a:cubicBezTo>
                <a:cubicBezTo>
                  <a:pt x="146" y="267"/>
                  <a:pt x="159" y="279"/>
                  <a:pt x="171" y="292"/>
                </a:cubicBezTo>
                <a:cubicBezTo>
                  <a:pt x="174" y="295"/>
                  <a:pt x="171" y="292"/>
                  <a:pt x="170" y="291"/>
                </a:cubicBezTo>
                <a:cubicBezTo>
                  <a:pt x="168" y="290"/>
                  <a:pt x="167" y="288"/>
                  <a:pt x="166" y="287"/>
                </a:cubicBezTo>
                <a:cubicBezTo>
                  <a:pt x="163" y="284"/>
                  <a:pt x="160" y="282"/>
                  <a:pt x="157" y="279"/>
                </a:cubicBezTo>
                <a:cubicBezTo>
                  <a:pt x="150" y="274"/>
                  <a:pt x="144" y="268"/>
                  <a:pt x="138" y="263"/>
                </a:cubicBezTo>
                <a:cubicBezTo>
                  <a:pt x="124" y="253"/>
                  <a:pt x="110" y="243"/>
                  <a:pt x="97" y="232"/>
                </a:cubicBezTo>
                <a:cubicBezTo>
                  <a:pt x="97" y="232"/>
                  <a:pt x="97" y="232"/>
                  <a:pt x="97" y="231"/>
                </a:cubicBezTo>
                <a:cubicBezTo>
                  <a:pt x="96" y="229"/>
                  <a:pt x="96" y="227"/>
                  <a:pt x="96" y="225"/>
                </a:cubicBezTo>
                <a:close/>
                <a:moveTo>
                  <a:pt x="96" y="222"/>
                </a:moveTo>
                <a:cubicBezTo>
                  <a:pt x="109" y="233"/>
                  <a:pt x="122" y="244"/>
                  <a:pt x="136" y="254"/>
                </a:cubicBezTo>
                <a:cubicBezTo>
                  <a:pt x="143" y="260"/>
                  <a:pt x="151" y="265"/>
                  <a:pt x="158" y="272"/>
                </a:cubicBezTo>
                <a:cubicBezTo>
                  <a:pt x="161" y="274"/>
                  <a:pt x="164" y="277"/>
                  <a:pt x="167" y="280"/>
                </a:cubicBezTo>
                <a:cubicBezTo>
                  <a:pt x="169" y="281"/>
                  <a:pt x="170" y="283"/>
                  <a:pt x="172" y="285"/>
                </a:cubicBezTo>
                <a:cubicBezTo>
                  <a:pt x="175" y="288"/>
                  <a:pt x="171" y="284"/>
                  <a:pt x="170" y="284"/>
                </a:cubicBezTo>
                <a:cubicBezTo>
                  <a:pt x="157" y="273"/>
                  <a:pt x="145" y="261"/>
                  <a:pt x="131" y="252"/>
                </a:cubicBezTo>
                <a:cubicBezTo>
                  <a:pt x="124" y="246"/>
                  <a:pt x="116" y="241"/>
                  <a:pt x="109" y="235"/>
                </a:cubicBezTo>
                <a:cubicBezTo>
                  <a:pt x="106" y="233"/>
                  <a:pt x="103" y="231"/>
                  <a:pt x="101" y="228"/>
                </a:cubicBezTo>
                <a:cubicBezTo>
                  <a:pt x="99" y="226"/>
                  <a:pt x="98" y="225"/>
                  <a:pt x="96" y="224"/>
                </a:cubicBezTo>
                <a:cubicBezTo>
                  <a:pt x="96" y="223"/>
                  <a:pt x="96" y="222"/>
                  <a:pt x="96" y="222"/>
                </a:cubicBezTo>
                <a:close/>
                <a:moveTo>
                  <a:pt x="174" y="286"/>
                </a:moveTo>
                <a:cubicBezTo>
                  <a:pt x="163" y="273"/>
                  <a:pt x="149" y="263"/>
                  <a:pt x="136" y="253"/>
                </a:cubicBezTo>
                <a:cubicBezTo>
                  <a:pt x="130" y="249"/>
                  <a:pt x="124" y="244"/>
                  <a:pt x="118" y="239"/>
                </a:cubicBezTo>
                <a:cubicBezTo>
                  <a:pt x="125" y="245"/>
                  <a:pt x="133" y="249"/>
                  <a:pt x="140" y="254"/>
                </a:cubicBezTo>
                <a:cubicBezTo>
                  <a:pt x="148" y="260"/>
                  <a:pt x="155" y="266"/>
                  <a:pt x="162" y="272"/>
                </a:cubicBezTo>
                <a:cubicBezTo>
                  <a:pt x="165" y="275"/>
                  <a:pt x="168" y="277"/>
                  <a:pt x="171" y="280"/>
                </a:cubicBezTo>
                <a:cubicBezTo>
                  <a:pt x="172" y="281"/>
                  <a:pt x="173" y="282"/>
                  <a:pt x="174" y="282"/>
                </a:cubicBezTo>
                <a:cubicBezTo>
                  <a:pt x="174" y="283"/>
                  <a:pt x="174" y="284"/>
                  <a:pt x="174" y="286"/>
                </a:cubicBezTo>
                <a:close/>
                <a:moveTo>
                  <a:pt x="100" y="224"/>
                </a:moveTo>
                <a:cubicBezTo>
                  <a:pt x="102" y="226"/>
                  <a:pt x="104" y="228"/>
                  <a:pt x="106" y="230"/>
                </a:cubicBezTo>
                <a:cubicBezTo>
                  <a:pt x="105" y="229"/>
                  <a:pt x="103" y="227"/>
                  <a:pt x="102" y="226"/>
                </a:cubicBezTo>
                <a:cubicBezTo>
                  <a:pt x="100" y="225"/>
                  <a:pt x="98" y="223"/>
                  <a:pt x="97" y="222"/>
                </a:cubicBezTo>
                <a:cubicBezTo>
                  <a:pt x="95" y="220"/>
                  <a:pt x="100" y="224"/>
                  <a:pt x="100" y="224"/>
                </a:cubicBezTo>
                <a:close/>
                <a:moveTo>
                  <a:pt x="102" y="225"/>
                </a:moveTo>
                <a:cubicBezTo>
                  <a:pt x="104" y="226"/>
                  <a:pt x="106" y="228"/>
                  <a:pt x="108" y="229"/>
                </a:cubicBezTo>
                <a:cubicBezTo>
                  <a:pt x="115" y="233"/>
                  <a:pt x="121" y="238"/>
                  <a:pt x="128" y="243"/>
                </a:cubicBezTo>
                <a:cubicBezTo>
                  <a:pt x="136" y="248"/>
                  <a:pt x="144" y="254"/>
                  <a:pt x="151" y="260"/>
                </a:cubicBezTo>
                <a:cubicBezTo>
                  <a:pt x="155" y="263"/>
                  <a:pt x="158" y="266"/>
                  <a:pt x="161" y="269"/>
                </a:cubicBezTo>
                <a:cubicBezTo>
                  <a:pt x="164" y="272"/>
                  <a:pt x="168" y="274"/>
                  <a:pt x="170" y="276"/>
                </a:cubicBezTo>
                <a:cubicBezTo>
                  <a:pt x="171" y="278"/>
                  <a:pt x="172" y="279"/>
                  <a:pt x="173" y="280"/>
                </a:cubicBezTo>
                <a:cubicBezTo>
                  <a:pt x="174" y="281"/>
                  <a:pt x="174" y="281"/>
                  <a:pt x="172" y="280"/>
                </a:cubicBezTo>
                <a:cubicBezTo>
                  <a:pt x="171" y="279"/>
                  <a:pt x="169" y="278"/>
                  <a:pt x="168" y="276"/>
                </a:cubicBezTo>
                <a:cubicBezTo>
                  <a:pt x="164" y="273"/>
                  <a:pt x="161" y="270"/>
                  <a:pt x="157" y="267"/>
                </a:cubicBezTo>
                <a:cubicBezTo>
                  <a:pt x="151" y="261"/>
                  <a:pt x="144" y="256"/>
                  <a:pt x="137" y="252"/>
                </a:cubicBezTo>
                <a:cubicBezTo>
                  <a:pt x="129" y="246"/>
                  <a:pt x="120" y="241"/>
                  <a:pt x="113" y="234"/>
                </a:cubicBezTo>
                <a:cubicBezTo>
                  <a:pt x="109" y="232"/>
                  <a:pt x="106" y="228"/>
                  <a:pt x="102" y="225"/>
                </a:cubicBezTo>
                <a:close/>
                <a:moveTo>
                  <a:pt x="95" y="218"/>
                </a:moveTo>
                <a:cubicBezTo>
                  <a:pt x="96" y="218"/>
                  <a:pt x="96" y="218"/>
                  <a:pt x="96" y="218"/>
                </a:cubicBezTo>
                <a:cubicBezTo>
                  <a:pt x="99" y="220"/>
                  <a:pt x="101" y="222"/>
                  <a:pt x="103" y="223"/>
                </a:cubicBezTo>
                <a:cubicBezTo>
                  <a:pt x="106" y="226"/>
                  <a:pt x="110" y="229"/>
                  <a:pt x="113" y="232"/>
                </a:cubicBezTo>
                <a:cubicBezTo>
                  <a:pt x="114" y="232"/>
                  <a:pt x="114" y="232"/>
                  <a:pt x="114" y="233"/>
                </a:cubicBezTo>
                <a:cubicBezTo>
                  <a:pt x="109" y="228"/>
                  <a:pt x="102" y="225"/>
                  <a:pt x="97" y="220"/>
                </a:cubicBezTo>
                <a:cubicBezTo>
                  <a:pt x="97" y="219"/>
                  <a:pt x="96" y="219"/>
                  <a:pt x="95" y="218"/>
                </a:cubicBezTo>
                <a:cubicBezTo>
                  <a:pt x="95" y="218"/>
                  <a:pt x="95" y="218"/>
                  <a:pt x="95" y="218"/>
                </a:cubicBezTo>
                <a:close/>
                <a:moveTo>
                  <a:pt x="175" y="277"/>
                </a:moveTo>
                <a:cubicBezTo>
                  <a:pt x="174" y="278"/>
                  <a:pt x="174" y="280"/>
                  <a:pt x="174" y="281"/>
                </a:cubicBezTo>
                <a:cubicBezTo>
                  <a:pt x="169" y="275"/>
                  <a:pt x="164" y="271"/>
                  <a:pt x="158" y="265"/>
                </a:cubicBezTo>
                <a:cubicBezTo>
                  <a:pt x="152" y="260"/>
                  <a:pt x="145" y="254"/>
                  <a:pt x="138" y="249"/>
                </a:cubicBezTo>
                <a:cubicBezTo>
                  <a:pt x="132" y="245"/>
                  <a:pt x="126" y="241"/>
                  <a:pt x="120" y="237"/>
                </a:cubicBezTo>
                <a:cubicBezTo>
                  <a:pt x="125" y="240"/>
                  <a:pt x="130" y="243"/>
                  <a:pt x="134" y="246"/>
                </a:cubicBezTo>
                <a:cubicBezTo>
                  <a:pt x="143" y="252"/>
                  <a:pt x="151" y="258"/>
                  <a:pt x="159" y="264"/>
                </a:cubicBezTo>
                <a:cubicBezTo>
                  <a:pt x="163" y="267"/>
                  <a:pt x="166" y="270"/>
                  <a:pt x="169" y="273"/>
                </a:cubicBezTo>
                <a:cubicBezTo>
                  <a:pt x="171" y="275"/>
                  <a:pt x="173" y="276"/>
                  <a:pt x="175" y="277"/>
                </a:cubicBezTo>
                <a:close/>
                <a:moveTo>
                  <a:pt x="174" y="287"/>
                </a:moveTo>
                <a:cubicBezTo>
                  <a:pt x="174" y="289"/>
                  <a:pt x="173" y="291"/>
                  <a:pt x="173" y="293"/>
                </a:cubicBezTo>
                <a:cubicBezTo>
                  <a:pt x="161" y="280"/>
                  <a:pt x="148" y="268"/>
                  <a:pt x="134" y="257"/>
                </a:cubicBezTo>
                <a:cubicBezTo>
                  <a:pt x="127" y="251"/>
                  <a:pt x="120" y="246"/>
                  <a:pt x="113" y="240"/>
                </a:cubicBezTo>
                <a:cubicBezTo>
                  <a:pt x="109" y="237"/>
                  <a:pt x="106" y="235"/>
                  <a:pt x="103" y="231"/>
                </a:cubicBezTo>
                <a:cubicBezTo>
                  <a:pt x="101" y="229"/>
                  <a:pt x="98" y="226"/>
                  <a:pt x="96" y="224"/>
                </a:cubicBezTo>
                <a:cubicBezTo>
                  <a:pt x="96" y="224"/>
                  <a:pt x="96" y="224"/>
                  <a:pt x="96" y="224"/>
                </a:cubicBezTo>
                <a:cubicBezTo>
                  <a:pt x="99" y="227"/>
                  <a:pt x="101" y="230"/>
                  <a:pt x="104" y="232"/>
                </a:cubicBezTo>
                <a:cubicBezTo>
                  <a:pt x="107" y="235"/>
                  <a:pt x="110" y="237"/>
                  <a:pt x="113" y="240"/>
                </a:cubicBezTo>
                <a:cubicBezTo>
                  <a:pt x="121" y="245"/>
                  <a:pt x="128" y="250"/>
                  <a:pt x="135" y="255"/>
                </a:cubicBezTo>
                <a:cubicBezTo>
                  <a:pt x="143" y="261"/>
                  <a:pt x="150" y="267"/>
                  <a:pt x="158" y="274"/>
                </a:cubicBezTo>
                <a:cubicBezTo>
                  <a:pt x="161" y="277"/>
                  <a:pt x="165" y="280"/>
                  <a:pt x="168" y="283"/>
                </a:cubicBezTo>
                <a:cubicBezTo>
                  <a:pt x="170" y="285"/>
                  <a:pt x="172" y="286"/>
                  <a:pt x="174" y="287"/>
                </a:cubicBezTo>
                <a:close/>
                <a:moveTo>
                  <a:pt x="172" y="301"/>
                </a:moveTo>
                <a:cubicBezTo>
                  <a:pt x="172" y="301"/>
                  <a:pt x="172" y="301"/>
                  <a:pt x="172" y="300"/>
                </a:cubicBezTo>
                <a:cubicBezTo>
                  <a:pt x="172" y="300"/>
                  <a:pt x="172" y="301"/>
                  <a:pt x="172" y="301"/>
                </a:cubicBezTo>
                <a:cubicBezTo>
                  <a:pt x="172" y="301"/>
                  <a:pt x="172" y="301"/>
                  <a:pt x="172" y="301"/>
                </a:cubicBezTo>
                <a:close/>
                <a:moveTo>
                  <a:pt x="172" y="302"/>
                </a:moveTo>
                <a:cubicBezTo>
                  <a:pt x="170" y="301"/>
                  <a:pt x="168" y="300"/>
                  <a:pt x="166" y="298"/>
                </a:cubicBezTo>
                <a:cubicBezTo>
                  <a:pt x="164" y="296"/>
                  <a:pt x="162" y="294"/>
                  <a:pt x="159" y="293"/>
                </a:cubicBezTo>
                <a:cubicBezTo>
                  <a:pt x="151" y="287"/>
                  <a:pt x="144" y="281"/>
                  <a:pt x="137" y="275"/>
                </a:cubicBezTo>
                <a:cubicBezTo>
                  <a:pt x="124" y="264"/>
                  <a:pt x="111" y="252"/>
                  <a:pt x="97" y="242"/>
                </a:cubicBezTo>
                <a:cubicBezTo>
                  <a:pt x="97" y="241"/>
                  <a:pt x="97" y="239"/>
                  <a:pt x="97" y="238"/>
                </a:cubicBezTo>
                <a:cubicBezTo>
                  <a:pt x="99" y="242"/>
                  <a:pt x="103" y="245"/>
                  <a:pt x="106" y="248"/>
                </a:cubicBezTo>
                <a:cubicBezTo>
                  <a:pt x="114" y="253"/>
                  <a:pt x="120" y="259"/>
                  <a:pt x="128" y="264"/>
                </a:cubicBezTo>
                <a:cubicBezTo>
                  <a:pt x="135" y="270"/>
                  <a:pt x="142" y="275"/>
                  <a:pt x="149" y="281"/>
                </a:cubicBezTo>
                <a:cubicBezTo>
                  <a:pt x="152" y="284"/>
                  <a:pt x="154" y="286"/>
                  <a:pt x="157" y="288"/>
                </a:cubicBezTo>
                <a:cubicBezTo>
                  <a:pt x="161" y="291"/>
                  <a:pt x="165" y="295"/>
                  <a:pt x="169" y="298"/>
                </a:cubicBezTo>
                <a:cubicBezTo>
                  <a:pt x="170" y="299"/>
                  <a:pt x="172" y="302"/>
                  <a:pt x="172" y="302"/>
                </a:cubicBezTo>
                <a:close/>
                <a:moveTo>
                  <a:pt x="137" y="271"/>
                </a:moveTo>
                <a:cubicBezTo>
                  <a:pt x="130" y="265"/>
                  <a:pt x="122" y="259"/>
                  <a:pt x="115" y="253"/>
                </a:cubicBezTo>
                <a:cubicBezTo>
                  <a:pt x="110" y="249"/>
                  <a:pt x="102" y="245"/>
                  <a:pt x="99" y="239"/>
                </a:cubicBezTo>
                <a:cubicBezTo>
                  <a:pt x="97" y="236"/>
                  <a:pt x="99" y="239"/>
                  <a:pt x="100" y="240"/>
                </a:cubicBezTo>
                <a:cubicBezTo>
                  <a:pt x="101" y="241"/>
                  <a:pt x="102" y="242"/>
                  <a:pt x="104" y="243"/>
                </a:cubicBezTo>
                <a:cubicBezTo>
                  <a:pt x="107" y="245"/>
                  <a:pt x="110" y="247"/>
                  <a:pt x="113" y="249"/>
                </a:cubicBezTo>
                <a:cubicBezTo>
                  <a:pt x="121" y="255"/>
                  <a:pt x="127" y="262"/>
                  <a:pt x="134" y="268"/>
                </a:cubicBezTo>
                <a:cubicBezTo>
                  <a:pt x="138" y="271"/>
                  <a:pt x="141" y="274"/>
                  <a:pt x="145" y="277"/>
                </a:cubicBezTo>
                <a:cubicBezTo>
                  <a:pt x="142" y="275"/>
                  <a:pt x="140" y="273"/>
                  <a:pt x="137" y="271"/>
                </a:cubicBezTo>
                <a:close/>
                <a:moveTo>
                  <a:pt x="141" y="279"/>
                </a:moveTo>
                <a:cubicBezTo>
                  <a:pt x="141" y="279"/>
                  <a:pt x="142" y="280"/>
                  <a:pt x="142" y="280"/>
                </a:cubicBezTo>
                <a:cubicBezTo>
                  <a:pt x="139" y="278"/>
                  <a:pt x="136" y="275"/>
                  <a:pt x="133" y="273"/>
                </a:cubicBezTo>
                <a:cubicBezTo>
                  <a:pt x="126" y="268"/>
                  <a:pt x="120" y="262"/>
                  <a:pt x="113" y="257"/>
                </a:cubicBezTo>
                <a:cubicBezTo>
                  <a:pt x="110" y="255"/>
                  <a:pt x="107" y="253"/>
                  <a:pt x="104" y="250"/>
                </a:cubicBezTo>
                <a:cubicBezTo>
                  <a:pt x="103" y="249"/>
                  <a:pt x="101" y="247"/>
                  <a:pt x="100" y="246"/>
                </a:cubicBezTo>
                <a:cubicBezTo>
                  <a:pt x="100" y="245"/>
                  <a:pt x="96" y="242"/>
                  <a:pt x="100" y="245"/>
                </a:cubicBezTo>
                <a:cubicBezTo>
                  <a:pt x="114" y="255"/>
                  <a:pt x="127" y="267"/>
                  <a:pt x="141" y="279"/>
                </a:cubicBezTo>
                <a:close/>
                <a:moveTo>
                  <a:pt x="97" y="233"/>
                </a:moveTo>
                <a:cubicBezTo>
                  <a:pt x="102" y="238"/>
                  <a:pt x="108" y="244"/>
                  <a:pt x="114" y="249"/>
                </a:cubicBezTo>
                <a:cubicBezTo>
                  <a:pt x="121" y="254"/>
                  <a:pt x="128" y="260"/>
                  <a:pt x="135" y="266"/>
                </a:cubicBezTo>
                <a:cubicBezTo>
                  <a:pt x="142" y="272"/>
                  <a:pt x="148" y="278"/>
                  <a:pt x="155" y="284"/>
                </a:cubicBezTo>
                <a:cubicBezTo>
                  <a:pt x="158" y="287"/>
                  <a:pt x="161" y="290"/>
                  <a:pt x="164" y="292"/>
                </a:cubicBezTo>
                <a:cubicBezTo>
                  <a:pt x="167" y="294"/>
                  <a:pt x="170" y="296"/>
                  <a:pt x="172" y="299"/>
                </a:cubicBezTo>
                <a:cubicBezTo>
                  <a:pt x="170" y="297"/>
                  <a:pt x="167" y="294"/>
                  <a:pt x="164" y="293"/>
                </a:cubicBezTo>
                <a:cubicBezTo>
                  <a:pt x="161" y="290"/>
                  <a:pt x="158" y="288"/>
                  <a:pt x="155" y="285"/>
                </a:cubicBezTo>
                <a:cubicBezTo>
                  <a:pt x="148" y="279"/>
                  <a:pt x="142" y="273"/>
                  <a:pt x="135" y="267"/>
                </a:cubicBezTo>
                <a:cubicBezTo>
                  <a:pt x="128" y="261"/>
                  <a:pt x="122" y="255"/>
                  <a:pt x="115" y="250"/>
                </a:cubicBezTo>
                <a:cubicBezTo>
                  <a:pt x="109" y="245"/>
                  <a:pt x="103" y="241"/>
                  <a:pt x="97" y="236"/>
                </a:cubicBezTo>
                <a:cubicBezTo>
                  <a:pt x="97" y="236"/>
                  <a:pt x="97" y="236"/>
                  <a:pt x="97" y="236"/>
                </a:cubicBezTo>
                <a:cubicBezTo>
                  <a:pt x="97" y="235"/>
                  <a:pt x="97" y="234"/>
                  <a:pt x="97" y="233"/>
                </a:cubicBezTo>
                <a:close/>
                <a:moveTo>
                  <a:pt x="96" y="219"/>
                </a:moveTo>
                <a:cubicBezTo>
                  <a:pt x="97" y="220"/>
                  <a:pt x="98" y="222"/>
                  <a:pt x="99" y="223"/>
                </a:cubicBezTo>
                <a:cubicBezTo>
                  <a:pt x="98" y="222"/>
                  <a:pt x="97" y="221"/>
                  <a:pt x="96" y="221"/>
                </a:cubicBezTo>
                <a:cubicBezTo>
                  <a:pt x="96" y="220"/>
                  <a:pt x="96" y="220"/>
                  <a:pt x="96" y="219"/>
                </a:cubicBezTo>
                <a:close/>
                <a:moveTo>
                  <a:pt x="94" y="202"/>
                </a:moveTo>
                <a:cubicBezTo>
                  <a:pt x="109" y="217"/>
                  <a:pt x="127" y="229"/>
                  <a:pt x="143" y="242"/>
                </a:cubicBezTo>
                <a:cubicBezTo>
                  <a:pt x="152" y="248"/>
                  <a:pt x="161" y="254"/>
                  <a:pt x="169" y="261"/>
                </a:cubicBezTo>
                <a:cubicBezTo>
                  <a:pt x="171" y="262"/>
                  <a:pt x="172" y="263"/>
                  <a:pt x="174" y="265"/>
                </a:cubicBezTo>
                <a:cubicBezTo>
                  <a:pt x="175" y="266"/>
                  <a:pt x="175" y="266"/>
                  <a:pt x="174" y="265"/>
                </a:cubicBezTo>
                <a:cubicBezTo>
                  <a:pt x="172" y="264"/>
                  <a:pt x="170" y="262"/>
                  <a:pt x="168" y="261"/>
                </a:cubicBezTo>
                <a:cubicBezTo>
                  <a:pt x="164" y="258"/>
                  <a:pt x="159" y="255"/>
                  <a:pt x="155" y="252"/>
                </a:cubicBezTo>
                <a:cubicBezTo>
                  <a:pt x="145" y="245"/>
                  <a:pt x="135" y="238"/>
                  <a:pt x="126" y="232"/>
                </a:cubicBezTo>
                <a:cubicBezTo>
                  <a:pt x="116" y="225"/>
                  <a:pt x="107" y="217"/>
                  <a:pt x="97" y="210"/>
                </a:cubicBezTo>
                <a:cubicBezTo>
                  <a:pt x="97" y="210"/>
                  <a:pt x="97" y="210"/>
                  <a:pt x="97" y="210"/>
                </a:cubicBezTo>
                <a:cubicBezTo>
                  <a:pt x="96" y="209"/>
                  <a:pt x="95" y="209"/>
                  <a:pt x="95" y="208"/>
                </a:cubicBezTo>
                <a:cubicBezTo>
                  <a:pt x="94" y="206"/>
                  <a:pt x="94" y="204"/>
                  <a:pt x="94" y="202"/>
                </a:cubicBezTo>
                <a:close/>
                <a:moveTo>
                  <a:pt x="93" y="195"/>
                </a:moveTo>
                <a:cubicBezTo>
                  <a:pt x="107" y="207"/>
                  <a:pt x="120" y="218"/>
                  <a:pt x="134" y="229"/>
                </a:cubicBezTo>
                <a:cubicBezTo>
                  <a:pt x="141" y="234"/>
                  <a:pt x="147" y="239"/>
                  <a:pt x="153" y="244"/>
                </a:cubicBezTo>
                <a:cubicBezTo>
                  <a:pt x="147" y="240"/>
                  <a:pt x="141" y="235"/>
                  <a:pt x="135" y="231"/>
                </a:cubicBezTo>
                <a:cubicBezTo>
                  <a:pt x="127" y="226"/>
                  <a:pt x="120" y="221"/>
                  <a:pt x="112" y="215"/>
                </a:cubicBezTo>
                <a:cubicBezTo>
                  <a:pt x="106" y="210"/>
                  <a:pt x="101" y="204"/>
                  <a:pt x="94" y="200"/>
                </a:cubicBezTo>
                <a:cubicBezTo>
                  <a:pt x="94" y="200"/>
                  <a:pt x="94" y="199"/>
                  <a:pt x="94" y="198"/>
                </a:cubicBezTo>
                <a:cubicBezTo>
                  <a:pt x="94" y="197"/>
                  <a:pt x="93" y="196"/>
                  <a:pt x="93" y="195"/>
                </a:cubicBezTo>
                <a:close/>
                <a:moveTo>
                  <a:pt x="93" y="193"/>
                </a:moveTo>
                <a:cubicBezTo>
                  <a:pt x="93" y="192"/>
                  <a:pt x="93" y="190"/>
                  <a:pt x="93" y="188"/>
                </a:cubicBezTo>
                <a:cubicBezTo>
                  <a:pt x="93" y="188"/>
                  <a:pt x="93" y="188"/>
                  <a:pt x="93" y="188"/>
                </a:cubicBezTo>
                <a:cubicBezTo>
                  <a:pt x="95" y="190"/>
                  <a:pt x="97" y="191"/>
                  <a:pt x="98" y="192"/>
                </a:cubicBezTo>
                <a:cubicBezTo>
                  <a:pt x="100" y="194"/>
                  <a:pt x="102" y="195"/>
                  <a:pt x="104" y="196"/>
                </a:cubicBezTo>
                <a:cubicBezTo>
                  <a:pt x="109" y="201"/>
                  <a:pt x="114" y="204"/>
                  <a:pt x="119" y="208"/>
                </a:cubicBezTo>
                <a:cubicBezTo>
                  <a:pt x="126" y="213"/>
                  <a:pt x="133" y="218"/>
                  <a:pt x="140" y="224"/>
                </a:cubicBezTo>
                <a:cubicBezTo>
                  <a:pt x="145" y="228"/>
                  <a:pt x="151" y="232"/>
                  <a:pt x="156" y="236"/>
                </a:cubicBezTo>
                <a:cubicBezTo>
                  <a:pt x="161" y="241"/>
                  <a:pt x="167" y="246"/>
                  <a:pt x="172" y="250"/>
                </a:cubicBezTo>
                <a:cubicBezTo>
                  <a:pt x="173" y="252"/>
                  <a:pt x="175" y="253"/>
                  <a:pt x="176" y="254"/>
                </a:cubicBezTo>
                <a:cubicBezTo>
                  <a:pt x="176" y="254"/>
                  <a:pt x="176" y="254"/>
                  <a:pt x="176" y="254"/>
                </a:cubicBezTo>
                <a:cubicBezTo>
                  <a:pt x="175" y="253"/>
                  <a:pt x="174" y="252"/>
                  <a:pt x="174" y="252"/>
                </a:cubicBezTo>
                <a:cubicBezTo>
                  <a:pt x="171" y="250"/>
                  <a:pt x="168" y="248"/>
                  <a:pt x="166" y="246"/>
                </a:cubicBezTo>
                <a:cubicBezTo>
                  <a:pt x="142" y="228"/>
                  <a:pt x="117" y="212"/>
                  <a:pt x="93" y="193"/>
                </a:cubicBezTo>
                <a:close/>
                <a:moveTo>
                  <a:pt x="92" y="179"/>
                </a:moveTo>
                <a:cubicBezTo>
                  <a:pt x="100" y="188"/>
                  <a:pt x="111" y="196"/>
                  <a:pt x="121" y="203"/>
                </a:cubicBezTo>
                <a:cubicBezTo>
                  <a:pt x="132" y="212"/>
                  <a:pt x="144" y="220"/>
                  <a:pt x="155" y="229"/>
                </a:cubicBezTo>
                <a:cubicBezTo>
                  <a:pt x="160" y="233"/>
                  <a:pt x="165" y="239"/>
                  <a:pt x="171" y="243"/>
                </a:cubicBezTo>
                <a:cubicBezTo>
                  <a:pt x="172" y="245"/>
                  <a:pt x="174" y="247"/>
                  <a:pt x="176" y="248"/>
                </a:cubicBezTo>
                <a:cubicBezTo>
                  <a:pt x="174" y="246"/>
                  <a:pt x="171" y="244"/>
                  <a:pt x="169" y="243"/>
                </a:cubicBezTo>
                <a:cubicBezTo>
                  <a:pt x="158" y="233"/>
                  <a:pt x="146" y="225"/>
                  <a:pt x="134" y="217"/>
                </a:cubicBezTo>
                <a:cubicBezTo>
                  <a:pt x="122" y="208"/>
                  <a:pt x="111" y="199"/>
                  <a:pt x="98" y="191"/>
                </a:cubicBezTo>
                <a:cubicBezTo>
                  <a:pt x="98" y="191"/>
                  <a:pt x="97" y="190"/>
                  <a:pt x="96" y="190"/>
                </a:cubicBezTo>
                <a:cubicBezTo>
                  <a:pt x="95" y="189"/>
                  <a:pt x="94" y="188"/>
                  <a:pt x="92" y="187"/>
                </a:cubicBezTo>
                <a:cubicBezTo>
                  <a:pt x="92" y="184"/>
                  <a:pt x="92" y="182"/>
                  <a:pt x="92" y="179"/>
                </a:cubicBezTo>
                <a:close/>
                <a:moveTo>
                  <a:pt x="95" y="181"/>
                </a:moveTo>
                <a:cubicBezTo>
                  <a:pt x="96" y="182"/>
                  <a:pt x="97" y="183"/>
                  <a:pt x="98" y="183"/>
                </a:cubicBezTo>
                <a:cubicBezTo>
                  <a:pt x="102" y="186"/>
                  <a:pt x="105" y="189"/>
                  <a:pt x="109" y="191"/>
                </a:cubicBezTo>
                <a:cubicBezTo>
                  <a:pt x="117" y="197"/>
                  <a:pt x="125" y="202"/>
                  <a:pt x="132" y="208"/>
                </a:cubicBezTo>
                <a:cubicBezTo>
                  <a:pt x="141" y="214"/>
                  <a:pt x="150" y="221"/>
                  <a:pt x="158" y="228"/>
                </a:cubicBezTo>
                <a:cubicBezTo>
                  <a:pt x="164" y="233"/>
                  <a:pt x="170" y="239"/>
                  <a:pt x="176" y="243"/>
                </a:cubicBezTo>
                <a:cubicBezTo>
                  <a:pt x="176" y="244"/>
                  <a:pt x="176" y="246"/>
                  <a:pt x="176" y="247"/>
                </a:cubicBezTo>
                <a:cubicBezTo>
                  <a:pt x="174" y="245"/>
                  <a:pt x="172" y="244"/>
                  <a:pt x="170" y="242"/>
                </a:cubicBezTo>
                <a:cubicBezTo>
                  <a:pt x="167" y="239"/>
                  <a:pt x="164" y="236"/>
                  <a:pt x="160" y="233"/>
                </a:cubicBezTo>
                <a:cubicBezTo>
                  <a:pt x="153" y="226"/>
                  <a:pt x="145" y="221"/>
                  <a:pt x="138" y="215"/>
                </a:cubicBezTo>
                <a:cubicBezTo>
                  <a:pt x="124" y="204"/>
                  <a:pt x="108" y="194"/>
                  <a:pt x="95" y="181"/>
                </a:cubicBezTo>
                <a:close/>
                <a:moveTo>
                  <a:pt x="176" y="253"/>
                </a:moveTo>
                <a:cubicBezTo>
                  <a:pt x="153" y="233"/>
                  <a:pt x="128" y="215"/>
                  <a:pt x="105" y="196"/>
                </a:cubicBezTo>
                <a:cubicBezTo>
                  <a:pt x="107" y="198"/>
                  <a:pt x="108" y="199"/>
                  <a:pt x="110" y="200"/>
                </a:cubicBezTo>
                <a:cubicBezTo>
                  <a:pt x="118" y="206"/>
                  <a:pt x="126" y="212"/>
                  <a:pt x="134" y="217"/>
                </a:cubicBezTo>
                <a:cubicBezTo>
                  <a:pt x="142" y="223"/>
                  <a:pt x="150" y="229"/>
                  <a:pt x="157" y="234"/>
                </a:cubicBezTo>
                <a:cubicBezTo>
                  <a:pt x="161" y="238"/>
                  <a:pt x="166" y="241"/>
                  <a:pt x="170" y="244"/>
                </a:cubicBezTo>
                <a:cubicBezTo>
                  <a:pt x="172" y="246"/>
                  <a:pt x="174" y="248"/>
                  <a:pt x="176" y="249"/>
                </a:cubicBezTo>
                <a:cubicBezTo>
                  <a:pt x="176" y="250"/>
                  <a:pt x="176" y="252"/>
                  <a:pt x="176" y="253"/>
                </a:cubicBezTo>
                <a:close/>
                <a:moveTo>
                  <a:pt x="176" y="260"/>
                </a:moveTo>
                <a:cubicBezTo>
                  <a:pt x="170" y="254"/>
                  <a:pt x="163" y="251"/>
                  <a:pt x="157" y="246"/>
                </a:cubicBezTo>
                <a:cubicBezTo>
                  <a:pt x="150" y="241"/>
                  <a:pt x="144" y="236"/>
                  <a:pt x="137" y="231"/>
                </a:cubicBezTo>
                <a:cubicBezTo>
                  <a:pt x="124" y="220"/>
                  <a:pt x="111" y="210"/>
                  <a:pt x="99" y="199"/>
                </a:cubicBezTo>
                <a:cubicBezTo>
                  <a:pt x="100" y="199"/>
                  <a:pt x="101" y="200"/>
                  <a:pt x="101" y="201"/>
                </a:cubicBezTo>
                <a:cubicBezTo>
                  <a:pt x="105" y="203"/>
                  <a:pt x="109" y="206"/>
                  <a:pt x="113" y="209"/>
                </a:cubicBezTo>
                <a:cubicBezTo>
                  <a:pt x="120" y="214"/>
                  <a:pt x="127" y="220"/>
                  <a:pt x="135" y="225"/>
                </a:cubicBezTo>
                <a:cubicBezTo>
                  <a:pt x="142" y="230"/>
                  <a:pt x="149" y="235"/>
                  <a:pt x="157" y="241"/>
                </a:cubicBezTo>
                <a:cubicBezTo>
                  <a:pt x="163" y="245"/>
                  <a:pt x="169" y="251"/>
                  <a:pt x="176" y="254"/>
                </a:cubicBezTo>
                <a:cubicBezTo>
                  <a:pt x="176" y="256"/>
                  <a:pt x="176" y="258"/>
                  <a:pt x="176" y="260"/>
                </a:cubicBezTo>
                <a:close/>
                <a:moveTo>
                  <a:pt x="176" y="261"/>
                </a:moveTo>
                <a:cubicBezTo>
                  <a:pt x="174" y="259"/>
                  <a:pt x="170" y="256"/>
                  <a:pt x="167" y="254"/>
                </a:cubicBezTo>
                <a:cubicBezTo>
                  <a:pt x="166" y="253"/>
                  <a:pt x="165" y="252"/>
                  <a:pt x="164" y="251"/>
                </a:cubicBezTo>
                <a:cubicBezTo>
                  <a:pt x="168" y="254"/>
                  <a:pt x="172" y="257"/>
                  <a:pt x="176" y="261"/>
                </a:cubicBezTo>
                <a:cubicBezTo>
                  <a:pt x="176" y="261"/>
                  <a:pt x="176" y="261"/>
                  <a:pt x="176" y="261"/>
                </a:cubicBezTo>
                <a:close/>
                <a:moveTo>
                  <a:pt x="176" y="196"/>
                </a:moveTo>
                <a:cubicBezTo>
                  <a:pt x="176" y="196"/>
                  <a:pt x="176" y="196"/>
                  <a:pt x="176" y="196"/>
                </a:cubicBezTo>
                <a:cubicBezTo>
                  <a:pt x="173" y="193"/>
                  <a:pt x="170" y="190"/>
                  <a:pt x="166" y="187"/>
                </a:cubicBezTo>
                <a:cubicBezTo>
                  <a:pt x="169" y="189"/>
                  <a:pt x="173" y="192"/>
                  <a:pt x="176" y="195"/>
                </a:cubicBezTo>
                <a:cubicBezTo>
                  <a:pt x="176" y="196"/>
                  <a:pt x="176" y="196"/>
                  <a:pt x="176" y="196"/>
                </a:cubicBezTo>
                <a:close/>
                <a:moveTo>
                  <a:pt x="128" y="169"/>
                </a:moveTo>
                <a:cubicBezTo>
                  <a:pt x="129" y="171"/>
                  <a:pt x="131" y="173"/>
                  <a:pt x="133" y="174"/>
                </a:cubicBezTo>
                <a:cubicBezTo>
                  <a:pt x="133" y="175"/>
                  <a:pt x="133" y="177"/>
                  <a:pt x="133" y="178"/>
                </a:cubicBezTo>
                <a:cubicBezTo>
                  <a:pt x="127" y="174"/>
                  <a:pt x="122" y="170"/>
                  <a:pt x="116" y="166"/>
                </a:cubicBezTo>
                <a:cubicBezTo>
                  <a:pt x="120" y="167"/>
                  <a:pt x="124" y="168"/>
                  <a:pt x="128" y="169"/>
                </a:cubicBezTo>
                <a:close/>
                <a:moveTo>
                  <a:pt x="115" y="166"/>
                </a:moveTo>
                <a:cubicBezTo>
                  <a:pt x="115" y="166"/>
                  <a:pt x="115" y="166"/>
                  <a:pt x="115" y="166"/>
                </a:cubicBezTo>
                <a:cubicBezTo>
                  <a:pt x="121" y="173"/>
                  <a:pt x="127" y="178"/>
                  <a:pt x="133" y="183"/>
                </a:cubicBezTo>
                <a:cubicBezTo>
                  <a:pt x="133" y="184"/>
                  <a:pt x="134" y="184"/>
                  <a:pt x="134" y="184"/>
                </a:cubicBezTo>
                <a:cubicBezTo>
                  <a:pt x="125" y="178"/>
                  <a:pt x="116" y="171"/>
                  <a:pt x="107" y="164"/>
                </a:cubicBezTo>
                <a:cubicBezTo>
                  <a:pt x="110" y="165"/>
                  <a:pt x="112" y="165"/>
                  <a:pt x="115" y="166"/>
                </a:cubicBezTo>
                <a:close/>
                <a:moveTo>
                  <a:pt x="106" y="164"/>
                </a:moveTo>
                <a:cubicBezTo>
                  <a:pt x="106" y="164"/>
                  <a:pt x="106" y="164"/>
                  <a:pt x="106" y="164"/>
                </a:cubicBezTo>
                <a:cubicBezTo>
                  <a:pt x="115" y="174"/>
                  <a:pt x="125" y="181"/>
                  <a:pt x="136" y="189"/>
                </a:cubicBezTo>
                <a:cubicBezTo>
                  <a:pt x="136" y="190"/>
                  <a:pt x="137" y="190"/>
                  <a:pt x="138" y="191"/>
                </a:cubicBezTo>
                <a:cubicBezTo>
                  <a:pt x="139" y="192"/>
                  <a:pt x="141" y="192"/>
                  <a:pt x="142" y="193"/>
                </a:cubicBezTo>
                <a:cubicBezTo>
                  <a:pt x="148" y="198"/>
                  <a:pt x="155" y="203"/>
                  <a:pt x="161" y="209"/>
                </a:cubicBezTo>
                <a:cubicBezTo>
                  <a:pt x="164" y="211"/>
                  <a:pt x="167" y="214"/>
                  <a:pt x="169" y="217"/>
                </a:cubicBezTo>
                <a:cubicBezTo>
                  <a:pt x="171" y="219"/>
                  <a:pt x="174" y="223"/>
                  <a:pt x="177" y="224"/>
                </a:cubicBezTo>
                <a:cubicBezTo>
                  <a:pt x="177" y="224"/>
                  <a:pt x="177" y="224"/>
                  <a:pt x="177" y="224"/>
                </a:cubicBezTo>
                <a:cubicBezTo>
                  <a:pt x="174" y="223"/>
                  <a:pt x="172" y="221"/>
                  <a:pt x="169" y="219"/>
                </a:cubicBezTo>
                <a:cubicBezTo>
                  <a:pt x="168" y="217"/>
                  <a:pt x="166" y="215"/>
                  <a:pt x="164" y="213"/>
                </a:cubicBezTo>
                <a:cubicBezTo>
                  <a:pt x="158" y="208"/>
                  <a:pt x="152" y="203"/>
                  <a:pt x="146" y="198"/>
                </a:cubicBezTo>
                <a:cubicBezTo>
                  <a:pt x="143" y="197"/>
                  <a:pt x="141" y="195"/>
                  <a:pt x="139" y="193"/>
                </a:cubicBezTo>
                <a:cubicBezTo>
                  <a:pt x="139" y="193"/>
                  <a:pt x="139" y="193"/>
                  <a:pt x="139" y="193"/>
                </a:cubicBezTo>
                <a:cubicBezTo>
                  <a:pt x="126" y="184"/>
                  <a:pt x="113" y="173"/>
                  <a:pt x="101" y="163"/>
                </a:cubicBezTo>
                <a:cubicBezTo>
                  <a:pt x="102" y="164"/>
                  <a:pt x="104" y="164"/>
                  <a:pt x="106" y="164"/>
                </a:cubicBezTo>
                <a:close/>
                <a:moveTo>
                  <a:pt x="131" y="170"/>
                </a:moveTo>
                <a:cubicBezTo>
                  <a:pt x="132" y="170"/>
                  <a:pt x="132" y="170"/>
                  <a:pt x="132" y="171"/>
                </a:cubicBezTo>
                <a:cubicBezTo>
                  <a:pt x="132" y="171"/>
                  <a:pt x="133" y="171"/>
                  <a:pt x="133" y="171"/>
                </a:cubicBezTo>
                <a:cubicBezTo>
                  <a:pt x="133" y="172"/>
                  <a:pt x="133" y="172"/>
                  <a:pt x="133" y="173"/>
                </a:cubicBezTo>
                <a:cubicBezTo>
                  <a:pt x="132" y="173"/>
                  <a:pt x="131" y="172"/>
                  <a:pt x="131" y="171"/>
                </a:cubicBezTo>
                <a:cubicBezTo>
                  <a:pt x="130" y="171"/>
                  <a:pt x="130" y="170"/>
                  <a:pt x="129" y="169"/>
                </a:cubicBezTo>
                <a:cubicBezTo>
                  <a:pt x="130" y="170"/>
                  <a:pt x="131" y="170"/>
                  <a:pt x="131" y="170"/>
                </a:cubicBezTo>
                <a:close/>
                <a:moveTo>
                  <a:pt x="136" y="172"/>
                </a:moveTo>
                <a:cubicBezTo>
                  <a:pt x="136" y="172"/>
                  <a:pt x="136" y="172"/>
                  <a:pt x="136" y="173"/>
                </a:cubicBezTo>
                <a:cubicBezTo>
                  <a:pt x="136" y="172"/>
                  <a:pt x="136" y="172"/>
                  <a:pt x="136" y="172"/>
                </a:cubicBezTo>
                <a:cubicBezTo>
                  <a:pt x="136" y="172"/>
                  <a:pt x="136" y="172"/>
                  <a:pt x="136" y="172"/>
                </a:cubicBezTo>
                <a:close/>
                <a:moveTo>
                  <a:pt x="139" y="179"/>
                </a:moveTo>
                <a:cubicBezTo>
                  <a:pt x="138" y="178"/>
                  <a:pt x="137" y="177"/>
                  <a:pt x="135" y="176"/>
                </a:cubicBezTo>
                <a:cubicBezTo>
                  <a:pt x="135" y="175"/>
                  <a:pt x="136" y="174"/>
                  <a:pt x="136" y="173"/>
                </a:cubicBezTo>
                <a:cubicBezTo>
                  <a:pt x="136" y="173"/>
                  <a:pt x="137" y="174"/>
                  <a:pt x="137" y="174"/>
                </a:cubicBezTo>
                <a:cubicBezTo>
                  <a:pt x="138" y="176"/>
                  <a:pt x="139" y="177"/>
                  <a:pt x="139" y="179"/>
                </a:cubicBezTo>
                <a:close/>
                <a:moveTo>
                  <a:pt x="140" y="180"/>
                </a:moveTo>
                <a:cubicBezTo>
                  <a:pt x="140" y="180"/>
                  <a:pt x="140" y="182"/>
                  <a:pt x="141" y="184"/>
                </a:cubicBezTo>
                <a:cubicBezTo>
                  <a:pt x="139" y="183"/>
                  <a:pt x="137" y="182"/>
                  <a:pt x="136" y="180"/>
                </a:cubicBezTo>
                <a:cubicBezTo>
                  <a:pt x="136" y="179"/>
                  <a:pt x="135" y="178"/>
                  <a:pt x="135" y="176"/>
                </a:cubicBezTo>
                <a:cubicBezTo>
                  <a:pt x="136" y="177"/>
                  <a:pt x="136" y="177"/>
                  <a:pt x="137" y="177"/>
                </a:cubicBezTo>
                <a:cubicBezTo>
                  <a:pt x="138" y="178"/>
                  <a:pt x="139" y="179"/>
                  <a:pt x="140" y="180"/>
                </a:cubicBezTo>
                <a:close/>
                <a:moveTo>
                  <a:pt x="136" y="181"/>
                </a:moveTo>
                <a:cubicBezTo>
                  <a:pt x="137" y="183"/>
                  <a:pt x="139" y="184"/>
                  <a:pt x="141" y="185"/>
                </a:cubicBezTo>
                <a:cubicBezTo>
                  <a:pt x="141" y="186"/>
                  <a:pt x="141" y="187"/>
                  <a:pt x="141" y="188"/>
                </a:cubicBezTo>
                <a:cubicBezTo>
                  <a:pt x="139" y="187"/>
                  <a:pt x="138" y="186"/>
                  <a:pt x="137" y="185"/>
                </a:cubicBezTo>
                <a:cubicBezTo>
                  <a:pt x="136" y="184"/>
                  <a:pt x="136" y="183"/>
                  <a:pt x="136" y="181"/>
                </a:cubicBezTo>
                <a:close/>
                <a:moveTo>
                  <a:pt x="133" y="182"/>
                </a:moveTo>
                <a:cubicBezTo>
                  <a:pt x="128" y="179"/>
                  <a:pt x="124" y="175"/>
                  <a:pt x="120" y="170"/>
                </a:cubicBezTo>
                <a:cubicBezTo>
                  <a:pt x="119" y="170"/>
                  <a:pt x="118" y="169"/>
                  <a:pt x="118" y="168"/>
                </a:cubicBezTo>
                <a:cubicBezTo>
                  <a:pt x="118" y="168"/>
                  <a:pt x="118" y="168"/>
                  <a:pt x="118" y="168"/>
                </a:cubicBezTo>
                <a:cubicBezTo>
                  <a:pt x="119" y="169"/>
                  <a:pt x="120" y="170"/>
                  <a:pt x="121" y="171"/>
                </a:cubicBezTo>
                <a:cubicBezTo>
                  <a:pt x="124" y="173"/>
                  <a:pt x="127" y="175"/>
                  <a:pt x="130" y="177"/>
                </a:cubicBezTo>
                <a:cubicBezTo>
                  <a:pt x="131" y="178"/>
                  <a:pt x="132" y="178"/>
                  <a:pt x="133" y="179"/>
                </a:cubicBezTo>
                <a:cubicBezTo>
                  <a:pt x="133" y="180"/>
                  <a:pt x="133" y="181"/>
                  <a:pt x="133" y="182"/>
                </a:cubicBezTo>
                <a:close/>
                <a:moveTo>
                  <a:pt x="141" y="191"/>
                </a:moveTo>
                <a:cubicBezTo>
                  <a:pt x="142" y="191"/>
                  <a:pt x="142" y="191"/>
                  <a:pt x="142" y="192"/>
                </a:cubicBezTo>
                <a:cubicBezTo>
                  <a:pt x="149" y="197"/>
                  <a:pt x="156" y="202"/>
                  <a:pt x="163" y="208"/>
                </a:cubicBezTo>
                <a:cubicBezTo>
                  <a:pt x="168" y="212"/>
                  <a:pt x="172" y="217"/>
                  <a:pt x="177" y="220"/>
                </a:cubicBezTo>
                <a:cubicBezTo>
                  <a:pt x="177" y="221"/>
                  <a:pt x="177" y="222"/>
                  <a:pt x="177" y="223"/>
                </a:cubicBezTo>
                <a:cubicBezTo>
                  <a:pt x="175" y="222"/>
                  <a:pt x="174" y="220"/>
                  <a:pt x="172" y="219"/>
                </a:cubicBezTo>
                <a:cubicBezTo>
                  <a:pt x="169" y="216"/>
                  <a:pt x="167" y="213"/>
                  <a:pt x="164" y="210"/>
                </a:cubicBezTo>
                <a:cubicBezTo>
                  <a:pt x="159" y="205"/>
                  <a:pt x="153" y="201"/>
                  <a:pt x="148" y="197"/>
                </a:cubicBezTo>
                <a:cubicBezTo>
                  <a:pt x="145" y="195"/>
                  <a:pt x="142" y="193"/>
                  <a:pt x="140" y="191"/>
                </a:cubicBezTo>
                <a:cubicBezTo>
                  <a:pt x="140" y="191"/>
                  <a:pt x="141" y="191"/>
                  <a:pt x="141" y="191"/>
                </a:cubicBezTo>
                <a:cubicBezTo>
                  <a:pt x="141" y="191"/>
                  <a:pt x="141" y="191"/>
                  <a:pt x="141" y="191"/>
                </a:cubicBezTo>
                <a:close/>
                <a:moveTo>
                  <a:pt x="135" y="187"/>
                </a:moveTo>
                <a:cubicBezTo>
                  <a:pt x="126" y="181"/>
                  <a:pt x="118" y="175"/>
                  <a:pt x="111" y="168"/>
                </a:cubicBezTo>
                <a:cubicBezTo>
                  <a:pt x="112" y="169"/>
                  <a:pt x="112" y="170"/>
                  <a:pt x="113" y="170"/>
                </a:cubicBezTo>
                <a:cubicBezTo>
                  <a:pt x="116" y="172"/>
                  <a:pt x="119" y="175"/>
                  <a:pt x="122" y="177"/>
                </a:cubicBezTo>
                <a:cubicBezTo>
                  <a:pt x="126" y="180"/>
                  <a:pt x="130" y="182"/>
                  <a:pt x="134" y="185"/>
                </a:cubicBezTo>
                <a:cubicBezTo>
                  <a:pt x="134" y="186"/>
                  <a:pt x="134" y="187"/>
                  <a:pt x="135" y="187"/>
                </a:cubicBezTo>
                <a:close/>
                <a:moveTo>
                  <a:pt x="177" y="218"/>
                </a:moveTo>
                <a:cubicBezTo>
                  <a:pt x="174" y="214"/>
                  <a:pt x="169" y="211"/>
                  <a:pt x="166" y="208"/>
                </a:cubicBezTo>
                <a:cubicBezTo>
                  <a:pt x="162" y="204"/>
                  <a:pt x="157" y="200"/>
                  <a:pt x="152" y="196"/>
                </a:cubicBezTo>
                <a:cubicBezTo>
                  <a:pt x="149" y="194"/>
                  <a:pt x="146" y="192"/>
                  <a:pt x="143" y="190"/>
                </a:cubicBezTo>
                <a:cubicBezTo>
                  <a:pt x="144" y="189"/>
                  <a:pt x="144" y="188"/>
                  <a:pt x="144" y="187"/>
                </a:cubicBezTo>
                <a:cubicBezTo>
                  <a:pt x="145" y="188"/>
                  <a:pt x="146" y="189"/>
                  <a:pt x="148" y="190"/>
                </a:cubicBezTo>
                <a:cubicBezTo>
                  <a:pt x="154" y="194"/>
                  <a:pt x="160" y="199"/>
                  <a:pt x="166" y="204"/>
                </a:cubicBezTo>
                <a:cubicBezTo>
                  <a:pt x="169" y="207"/>
                  <a:pt x="172" y="211"/>
                  <a:pt x="176" y="213"/>
                </a:cubicBezTo>
                <a:cubicBezTo>
                  <a:pt x="176" y="215"/>
                  <a:pt x="177" y="216"/>
                  <a:pt x="177" y="218"/>
                </a:cubicBezTo>
                <a:close/>
                <a:moveTo>
                  <a:pt x="142" y="190"/>
                </a:moveTo>
                <a:cubicBezTo>
                  <a:pt x="142" y="190"/>
                  <a:pt x="142" y="190"/>
                  <a:pt x="142" y="190"/>
                </a:cubicBezTo>
                <a:cubicBezTo>
                  <a:pt x="143" y="191"/>
                  <a:pt x="144" y="192"/>
                  <a:pt x="145" y="192"/>
                </a:cubicBezTo>
                <a:cubicBezTo>
                  <a:pt x="151" y="197"/>
                  <a:pt x="157" y="201"/>
                  <a:pt x="163" y="206"/>
                </a:cubicBezTo>
                <a:cubicBezTo>
                  <a:pt x="166" y="208"/>
                  <a:pt x="168" y="210"/>
                  <a:pt x="170" y="213"/>
                </a:cubicBezTo>
                <a:cubicBezTo>
                  <a:pt x="172" y="215"/>
                  <a:pt x="175" y="217"/>
                  <a:pt x="177" y="219"/>
                </a:cubicBezTo>
                <a:cubicBezTo>
                  <a:pt x="177" y="219"/>
                  <a:pt x="177" y="219"/>
                  <a:pt x="177" y="219"/>
                </a:cubicBezTo>
                <a:cubicBezTo>
                  <a:pt x="175" y="218"/>
                  <a:pt x="173" y="217"/>
                  <a:pt x="172" y="216"/>
                </a:cubicBezTo>
                <a:cubicBezTo>
                  <a:pt x="171" y="214"/>
                  <a:pt x="170" y="213"/>
                  <a:pt x="169" y="212"/>
                </a:cubicBezTo>
                <a:cubicBezTo>
                  <a:pt x="166" y="210"/>
                  <a:pt x="164" y="207"/>
                  <a:pt x="161" y="205"/>
                </a:cubicBezTo>
                <a:cubicBezTo>
                  <a:pt x="156" y="201"/>
                  <a:pt x="150" y="196"/>
                  <a:pt x="144" y="192"/>
                </a:cubicBezTo>
                <a:cubicBezTo>
                  <a:pt x="143" y="191"/>
                  <a:pt x="143" y="191"/>
                  <a:pt x="142" y="190"/>
                </a:cubicBezTo>
                <a:close/>
                <a:moveTo>
                  <a:pt x="137" y="186"/>
                </a:moveTo>
                <a:cubicBezTo>
                  <a:pt x="138" y="187"/>
                  <a:pt x="139" y="188"/>
                  <a:pt x="140" y="188"/>
                </a:cubicBezTo>
                <a:cubicBezTo>
                  <a:pt x="140" y="188"/>
                  <a:pt x="139" y="188"/>
                  <a:pt x="139" y="188"/>
                </a:cubicBezTo>
                <a:cubicBezTo>
                  <a:pt x="138" y="187"/>
                  <a:pt x="138" y="187"/>
                  <a:pt x="137" y="186"/>
                </a:cubicBezTo>
                <a:close/>
                <a:moveTo>
                  <a:pt x="144" y="183"/>
                </a:moveTo>
                <a:cubicBezTo>
                  <a:pt x="147" y="185"/>
                  <a:pt x="149" y="187"/>
                  <a:pt x="152" y="189"/>
                </a:cubicBezTo>
                <a:cubicBezTo>
                  <a:pt x="157" y="193"/>
                  <a:pt x="162" y="197"/>
                  <a:pt x="166" y="201"/>
                </a:cubicBezTo>
                <a:cubicBezTo>
                  <a:pt x="169" y="204"/>
                  <a:pt x="171" y="206"/>
                  <a:pt x="173" y="208"/>
                </a:cubicBezTo>
                <a:cubicBezTo>
                  <a:pt x="174" y="209"/>
                  <a:pt x="176" y="211"/>
                  <a:pt x="176" y="212"/>
                </a:cubicBezTo>
                <a:cubicBezTo>
                  <a:pt x="176" y="212"/>
                  <a:pt x="176" y="212"/>
                  <a:pt x="176" y="212"/>
                </a:cubicBezTo>
                <a:cubicBezTo>
                  <a:pt x="176" y="212"/>
                  <a:pt x="176" y="212"/>
                  <a:pt x="176" y="212"/>
                </a:cubicBezTo>
                <a:cubicBezTo>
                  <a:pt x="171" y="208"/>
                  <a:pt x="167" y="204"/>
                  <a:pt x="162" y="200"/>
                </a:cubicBezTo>
                <a:cubicBezTo>
                  <a:pt x="158" y="196"/>
                  <a:pt x="153" y="193"/>
                  <a:pt x="148" y="189"/>
                </a:cubicBezTo>
                <a:cubicBezTo>
                  <a:pt x="147" y="188"/>
                  <a:pt x="146" y="188"/>
                  <a:pt x="144" y="187"/>
                </a:cubicBezTo>
                <a:cubicBezTo>
                  <a:pt x="144" y="185"/>
                  <a:pt x="144" y="184"/>
                  <a:pt x="144" y="183"/>
                </a:cubicBezTo>
                <a:close/>
                <a:moveTo>
                  <a:pt x="177" y="231"/>
                </a:moveTo>
                <a:cubicBezTo>
                  <a:pt x="175" y="229"/>
                  <a:pt x="174" y="228"/>
                  <a:pt x="173" y="226"/>
                </a:cubicBezTo>
                <a:cubicBezTo>
                  <a:pt x="174" y="227"/>
                  <a:pt x="175" y="228"/>
                  <a:pt x="177" y="229"/>
                </a:cubicBezTo>
                <a:cubicBezTo>
                  <a:pt x="177" y="230"/>
                  <a:pt x="177" y="230"/>
                  <a:pt x="177" y="231"/>
                </a:cubicBezTo>
                <a:close/>
                <a:moveTo>
                  <a:pt x="177" y="227"/>
                </a:moveTo>
                <a:cubicBezTo>
                  <a:pt x="176" y="226"/>
                  <a:pt x="175" y="225"/>
                  <a:pt x="174" y="223"/>
                </a:cubicBezTo>
                <a:cubicBezTo>
                  <a:pt x="175" y="224"/>
                  <a:pt x="176" y="225"/>
                  <a:pt x="177" y="225"/>
                </a:cubicBezTo>
                <a:cubicBezTo>
                  <a:pt x="177" y="226"/>
                  <a:pt x="177" y="226"/>
                  <a:pt x="177" y="227"/>
                </a:cubicBezTo>
                <a:close/>
                <a:moveTo>
                  <a:pt x="176" y="200"/>
                </a:moveTo>
                <a:cubicBezTo>
                  <a:pt x="169" y="192"/>
                  <a:pt x="161" y="186"/>
                  <a:pt x="154" y="180"/>
                </a:cubicBezTo>
                <a:cubicBezTo>
                  <a:pt x="156" y="181"/>
                  <a:pt x="158" y="182"/>
                  <a:pt x="160" y="183"/>
                </a:cubicBezTo>
                <a:cubicBezTo>
                  <a:pt x="161" y="184"/>
                  <a:pt x="162" y="184"/>
                  <a:pt x="162" y="185"/>
                </a:cubicBezTo>
                <a:cubicBezTo>
                  <a:pt x="167" y="189"/>
                  <a:pt x="172" y="193"/>
                  <a:pt x="176" y="197"/>
                </a:cubicBezTo>
                <a:cubicBezTo>
                  <a:pt x="176" y="198"/>
                  <a:pt x="176" y="199"/>
                  <a:pt x="176" y="200"/>
                </a:cubicBezTo>
                <a:close/>
                <a:moveTo>
                  <a:pt x="176" y="201"/>
                </a:moveTo>
                <a:cubicBezTo>
                  <a:pt x="175" y="200"/>
                  <a:pt x="174" y="199"/>
                  <a:pt x="173" y="197"/>
                </a:cubicBezTo>
                <a:cubicBezTo>
                  <a:pt x="167" y="192"/>
                  <a:pt x="161" y="187"/>
                  <a:pt x="155" y="182"/>
                </a:cubicBezTo>
                <a:cubicBezTo>
                  <a:pt x="153" y="181"/>
                  <a:pt x="151" y="179"/>
                  <a:pt x="148" y="177"/>
                </a:cubicBezTo>
                <a:cubicBezTo>
                  <a:pt x="150" y="178"/>
                  <a:pt x="151" y="178"/>
                  <a:pt x="152" y="179"/>
                </a:cubicBezTo>
                <a:cubicBezTo>
                  <a:pt x="156" y="182"/>
                  <a:pt x="160" y="186"/>
                  <a:pt x="164" y="189"/>
                </a:cubicBezTo>
                <a:cubicBezTo>
                  <a:pt x="167" y="192"/>
                  <a:pt x="170" y="194"/>
                  <a:pt x="173" y="197"/>
                </a:cubicBezTo>
                <a:cubicBezTo>
                  <a:pt x="174" y="198"/>
                  <a:pt x="175" y="199"/>
                  <a:pt x="176" y="200"/>
                </a:cubicBezTo>
                <a:cubicBezTo>
                  <a:pt x="176" y="200"/>
                  <a:pt x="176" y="200"/>
                  <a:pt x="176" y="201"/>
                </a:cubicBezTo>
                <a:close/>
                <a:moveTo>
                  <a:pt x="140" y="173"/>
                </a:moveTo>
                <a:cubicBezTo>
                  <a:pt x="146" y="180"/>
                  <a:pt x="153" y="185"/>
                  <a:pt x="160" y="191"/>
                </a:cubicBezTo>
                <a:cubicBezTo>
                  <a:pt x="163" y="194"/>
                  <a:pt x="167" y="197"/>
                  <a:pt x="170" y="201"/>
                </a:cubicBezTo>
                <a:cubicBezTo>
                  <a:pt x="172" y="202"/>
                  <a:pt x="174" y="204"/>
                  <a:pt x="176" y="206"/>
                </a:cubicBezTo>
                <a:cubicBezTo>
                  <a:pt x="176" y="206"/>
                  <a:pt x="176" y="206"/>
                  <a:pt x="176" y="206"/>
                </a:cubicBezTo>
                <a:cubicBezTo>
                  <a:pt x="176" y="206"/>
                  <a:pt x="176" y="207"/>
                  <a:pt x="176" y="207"/>
                </a:cubicBezTo>
                <a:cubicBezTo>
                  <a:pt x="175" y="206"/>
                  <a:pt x="174" y="205"/>
                  <a:pt x="174" y="204"/>
                </a:cubicBezTo>
                <a:cubicBezTo>
                  <a:pt x="166" y="197"/>
                  <a:pt x="158" y="190"/>
                  <a:pt x="150" y="184"/>
                </a:cubicBezTo>
                <a:cubicBezTo>
                  <a:pt x="147" y="181"/>
                  <a:pt x="144" y="179"/>
                  <a:pt x="142" y="177"/>
                </a:cubicBezTo>
                <a:cubicBezTo>
                  <a:pt x="141" y="176"/>
                  <a:pt x="140" y="174"/>
                  <a:pt x="140" y="173"/>
                </a:cubicBezTo>
                <a:close/>
                <a:moveTo>
                  <a:pt x="176" y="208"/>
                </a:moveTo>
                <a:cubicBezTo>
                  <a:pt x="176" y="209"/>
                  <a:pt x="176" y="210"/>
                  <a:pt x="176" y="210"/>
                </a:cubicBezTo>
                <a:cubicBezTo>
                  <a:pt x="174" y="207"/>
                  <a:pt x="171" y="205"/>
                  <a:pt x="168" y="202"/>
                </a:cubicBezTo>
                <a:cubicBezTo>
                  <a:pt x="164" y="198"/>
                  <a:pt x="160" y="194"/>
                  <a:pt x="155" y="191"/>
                </a:cubicBezTo>
                <a:cubicBezTo>
                  <a:pt x="152" y="188"/>
                  <a:pt x="148" y="185"/>
                  <a:pt x="144" y="182"/>
                </a:cubicBezTo>
                <a:cubicBezTo>
                  <a:pt x="143" y="181"/>
                  <a:pt x="143" y="180"/>
                  <a:pt x="142" y="178"/>
                </a:cubicBezTo>
                <a:cubicBezTo>
                  <a:pt x="146" y="181"/>
                  <a:pt x="150" y="184"/>
                  <a:pt x="153" y="187"/>
                </a:cubicBezTo>
                <a:cubicBezTo>
                  <a:pt x="161" y="194"/>
                  <a:pt x="168" y="201"/>
                  <a:pt x="176" y="208"/>
                </a:cubicBezTo>
                <a:close/>
                <a:moveTo>
                  <a:pt x="176" y="237"/>
                </a:moveTo>
                <a:cubicBezTo>
                  <a:pt x="175" y="235"/>
                  <a:pt x="173" y="234"/>
                  <a:pt x="171" y="232"/>
                </a:cubicBezTo>
                <a:cubicBezTo>
                  <a:pt x="168" y="229"/>
                  <a:pt x="165" y="226"/>
                  <a:pt x="162" y="223"/>
                </a:cubicBezTo>
                <a:cubicBezTo>
                  <a:pt x="155" y="216"/>
                  <a:pt x="148" y="211"/>
                  <a:pt x="140" y="205"/>
                </a:cubicBezTo>
                <a:cubicBezTo>
                  <a:pt x="134" y="200"/>
                  <a:pt x="128" y="195"/>
                  <a:pt x="121" y="190"/>
                </a:cubicBezTo>
                <a:cubicBezTo>
                  <a:pt x="125" y="193"/>
                  <a:pt x="130" y="196"/>
                  <a:pt x="134" y="199"/>
                </a:cubicBezTo>
                <a:cubicBezTo>
                  <a:pt x="142" y="205"/>
                  <a:pt x="151" y="211"/>
                  <a:pt x="159" y="217"/>
                </a:cubicBezTo>
                <a:cubicBezTo>
                  <a:pt x="162" y="221"/>
                  <a:pt x="167" y="224"/>
                  <a:pt x="170" y="227"/>
                </a:cubicBezTo>
                <a:cubicBezTo>
                  <a:pt x="172" y="229"/>
                  <a:pt x="174" y="231"/>
                  <a:pt x="177" y="233"/>
                </a:cubicBezTo>
                <a:cubicBezTo>
                  <a:pt x="177" y="234"/>
                  <a:pt x="176" y="235"/>
                  <a:pt x="176" y="237"/>
                </a:cubicBezTo>
                <a:close/>
                <a:moveTo>
                  <a:pt x="176" y="239"/>
                </a:moveTo>
                <a:cubicBezTo>
                  <a:pt x="172" y="235"/>
                  <a:pt x="168" y="230"/>
                  <a:pt x="163" y="226"/>
                </a:cubicBezTo>
                <a:cubicBezTo>
                  <a:pt x="141" y="207"/>
                  <a:pt x="115" y="192"/>
                  <a:pt x="92" y="173"/>
                </a:cubicBezTo>
                <a:cubicBezTo>
                  <a:pt x="92" y="171"/>
                  <a:pt x="92" y="169"/>
                  <a:pt x="92" y="167"/>
                </a:cubicBezTo>
                <a:cubicBezTo>
                  <a:pt x="93" y="167"/>
                  <a:pt x="93" y="168"/>
                  <a:pt x="93" y="168"/>
                </a:cubicBezTo>
                <a:cubicBezTo>
                  <a:pt x="93" y="168"/>
                  <a:pt x="94" y="169"/>
                  <a:pt x="94" y="169"/>
                </a:cubicBezTo>
                <a:cubicBezTo>
                  <a:pt x="94" y="169"/>
                  <a:pt x="95" y="169"/>
                  <a:pt x="95" y="169"/>
                </a:cubicBezTo>
                <a:cubicBezTo>
                  <a:pt x="95" y="170"/>
                  <a:pt x="95" y="170"/>
                  <a:pt x="96" y="170"/>
                </a:cubicBezTo>
                <a:cubicBezTo>
                  <a:pt x="106" y="179"/>
                  <a:pt x="117" y="188"/>
                  <a:pt x="129" y="197"/>
                </a:cubicBezTo>
                <a:cubicBezTo>
                  <a:pt x="141" y="206"/>
                  <a:pt x="153" y="215"/>
                  <a:pt x="164" y="226"/>
                </a:cubicBezTo>
                <a:cubicBezTo>
                  <a:pt x="167" y="229"/>
                  <a:pt x="169" y="231"/>
                  <a:pt x="172" y="234"/>
                </a:cubicBezTo>
                <a:cubicBezTo>
                  <a:pt x="173" y="234"/>
                  <a:pt x="174" y="235"/>
                  <a:pt x="175" y="236"/>
                </a:cubicBezTo>
                <a:cubicBezTo>
                  <a:pt x="175" y="236"/>
                  <a:pt x="176" y="237"/>
                  <a:pt x="176" y="238"/>
                </a:cubicBezTo>
                <a:cubicBezTo>
                  <a:pt x="176" y="238"/>
                  <a:pt x="176" y="238"/>
                  <a:pt x="176" y="239"/>
                </a:cubicBezTo>
                <a:close/>
                <a:moveTo>
                  <a:pt x="93" y="162"/>
                </a:moveTo>
                <a:cubicBezTo>
                  <a:pt x="95" y="163"/>
                  <a:pt x="96" y="163"/>
                  <a:pt x="98" y="163"/>
                </a:cubicBezTo>
                <a:cubicBezTo>
                  <a:pt x="98" y="163"/>
                  <a:pt x="99" y="163"/>
                  <a:pt x="99" y="163"/>
                </a:cubicBezTo>
                <a:cubicBezTo>
                  <a:pt x="105" y="169"/>
                  <a:pt x="112" y="174"/>
                  <a:pt x="119" y="179"/>
                </a:cubicBezTo>
                <a:cubicBezTo>
                  <a:pt x="120" y="180"/>
                  <a:pt x="121" y="181"/>
                  <a:pt x="122" y="182"/>
                </a:cubicBezTo>
                <a:cubicBezTo>
                  <a:pt x="123" y="182"/>
                  <a:pt x="124" y="183"/>
                  <a:pt x="125" y="184"/>
                </a:cubicBezTo>
                <a:cubicBezTo>
                  <a:pt x="130" y="188"/>
                  <a:pt x="135" y="191"/>
                  <a:pt x="139" y="195"/>
                </a:cubicBezTo>
                <a:cubicBezTo>
                  <a:pt x="139" y="195"/>
                  <a:pt x="139" y="195"/>
                  <a:pt x="139" y="195"/>
                </a:cubicBezTo>
                <a:cubicBezTo>
                  <a:pt x="147" y="200"/>
                  <a:pt x="154" y="206"/>
                  <a:pt x="161" y="212"/>
                </a:cubicBezTo>
                <a:cubicBezTo>
                  <a:pt x="163" y="213"/>
                  <a:pt x="165" y="215"/>
                  <a:pt x="167" y="217"/>
                </a:cubicBezTo>
                <a:cubicBezTo>
                  <a:pt x="168" y="219"/>
                  <a:pt x="170" y="221"/>
                  <a:pt x="171" y="222"/>
                </a:cubicBezTo>
                <a:cubicBezTo>
                  <a:pt x="172" y="224"/>
                  <a:pt x="174" y="225"/>
                  <a:pt x="175" y="226"/>
                </a:cubicBezTo>
                <a:cubicBezTo>
                  <a:pt x="175" y="227"/>
                  <a:pt x="176" y="228"/>
                  <a:pt x="177" y="228"/>
                </a:cubicBezTo>
                <a:cubicBezTo>
                  <a:pt x="177" y="228"/>
                  <a:pt x="177" y="228"/>
                  <a:pt x="177" y="229"/>
                </a:cubicBezTo>
                <a:cubicBezTo>
                  <a:pt x="176" y="228"/>
                  <a:pt x="176" y="228"/>
                  <a:pt x="175" y="227"/>
                </a:cubicBezTo>
                <a:cubicBezTo>
                  <a:pt x="162" y="216"/>
                  <a:pt x="150" y="204"/>
                  <a:pt x="136" y="194"/>
                </a:cubicBezTo>
                <a:cubicBezTo>
                  <a:pt x="135" y="193"/>
                  <a:pt x="133" y="192"/>
                  <a:pt x="132" y="192"/>
                </a:cubicBezTo>
                <a:cubicBezTo>
                  <a:pt x="126" y="187"/>
                  <a:pt x="121" y="183"/>
                  <a:pt x="115" y="178"/>
                </a:cubicBezTo>
                <a:cubicBezTo>
                  <a:pt x="109" y="173"/>
                  <a:pt x="102" y="168"/>
                  <a:pt x="95" y="163"/>
                </a:cubicBezTo>
                <a:cubicBezTo>
                  <a:pt x="95" y="163"/>
                  <a:pt x="95" y="163"/>
                  <a:pt x="95" y="163"/>
                </a:cubicBezTo>
                <a:cubicBezTo>
                  <a:pt x="95" y="163"/>
                  <a:pt x="94" y="163"/>
                  <a:pt x="94" y="163"/>
                </a:cubicBezTo>
                <a:cubicBezTo>
                  <a:pt x="93" y="162"/>
                  <a:pt x="93" y="163"/>
                  <a:pt x="94" y="163"/>
                </a:cubicBezTo>
                <a:cubicBezTo>
                  <a:pt x="94" y="163"/>
                  <a:pt x="94" y="164"/>
                  <a:pt x="95" y="164"/>
                </a:cubicBezTo>
                <a:cubicBezTo>
                  <a:pt x="95" y="164"/>
                  <a:pt x="95" y="165"/>
                  <a:pt x="96" y="165"/>
                </a:cubicBezTo>
                <a:cubicBezTo>
                  <a:pt x="98" y="166"/>
                  <a:pt x="99" y="167"/>
                  <a:pt x="100" y="168"/>
                </a:cubicBezTo>
                <a:cubicBezTo>
                  <a:pt x="102" y="169"/>
                  <a:pt x="104" y="171"/>
                  <a:pt x="105" y="172"/>
                </a:cubicBezTo>
                <a:cubicBezTo>
                  <a:pt x="109" y="175"/>
                  <a:pt x="112" y="178"/>
                  <a:pt x="115" y="180"/>
                </a:cubicBezTo>
                <a:cubicBezTo>
                  <a:pt x="120" y="184"/>
                  <a:pt x="125" y="187"/>
                  <a:pt x="129" y="190"/>
                </a:cubicBezTo>
                <a:cubicBezTo>
                  <a:pt x="141" y="199"/>
                  <a:pt x="153" y="208"/>
                  <a:pt x="164" y="218"/>
                </a:cubicBezTo>
                <a:cubicBezTo>
                  <a:pt x="167" y="221"/>
                  <a:pt x="169" y="224"/>
                  <a:pt x="172" y="227"/>
                </a:cubicBezTo>
                <a:cubicBezTo>
                  <a:pt x="173" y="228"/>
                  <a:pt x="174" y="229"/>
                  <a:pt x="175" y="231"/>
                </a:cubicBezTo>
                <a:cubicBezTo>
                  <a:pt x="176" y="231"/>
                  <a:pt x="176" y="231"/>
                  <a:pt x="177" y="232"/>
                </a:cubicBezTo>
                <a:cubicBezTo>
                  <a:pt x="177" y="232"/>
                  <a:pt x="177" y="232"/>
                  <a:pt x="177" y="232"/>
                </a:cubicBezTo>
                <a:cubicBezTo>
                  <a:pt x="176" y="232"/>
                  <a:pt x="176" y="232"/>
                  <a:pt x="176" y="231"/>
                </a:cubicBezTo>
                <a:cubicBezTo>
                  <a:pt x="170" y="227"/>
                  <a:pt x="165" y="222"/>
                  <a:pt x="159" y="217"/>
                </a:cubicBezTo>
                <a:cubicBezTo>
                  <a:pt x="148" y="207"/>
                  <a:pt x="135" y="199"/>
                  <a:pt x="123" y="191"/>
                </a:cubicBezTo>
                <a:cubicBezTo>
                  <a:pt x="117" y="186"/>
                  <a:pt x="110" y="180"/>
                  <a:pt x="103" y="175"/>
                </a:cubicBezTo>
                <a:cubicBezTo>
                  <a:pt x="102" y="173"/>
                  <a:pt x="100" y="172"/>
                  <a:pt x="98" y="171"/>
                </a:cubicBezTo>
                <a:cubicBezTo>
                  <a:pt x="97" y="170"/>
                  <a:pt x="97" y="170"/>
                  <a:pt x="96" y="170"/>
                </a:cubicBezTo>
                <a:cubicBezTo>
                  <a:pt x="95" y="169"/>
                  <a:pt x="94" y="167"/>
                  <a:pt x="92" y="166"/>
                </a:cubicBezTo>
                <a:cubicBezTo>
                  <a:pt x="93" y="165"/>
                  <a:pt x="93" y="164"/>
                  <a:pt x="93" y="163"/>
                </a:cubicBezTo>
                <a:cubicBezTo>
                  <a:pt x="93" y="163"/>
                  <a:pt x="93" y="163"/>
                  <a:pt x="93" y="162"/>
                </a:cubicBezTo>
                <a:close/>
                <a:moveTo>
                  <a:pt x="113" y="177"/>
                </a:moveTo>
                <a:cubicBezTo>
                  <a:pt x="111" y="176"/>
                  <a:pt x="110" y="175"/>
                  <a:pt x="108" y="173"/>
                </a:cubicBezTo>
                <a:cubicBezTo>
                  <a:pt x="110" y="175"/>
                  <a:pt x="112" y="177"/>
                  <a:pt x="114" y="179"/>
                </a:cubicBezTo>
                <a:cubicBezTo>
                  <a:pt x="114" y="178"/>
                  <a:pt x="113" y="178"/>
                  <a:pt x="113" y="177"/>
                </a:cubicBezTo>
                <a:close/>
                <a:moveTo>
                  <a:pt x="95" y="158"/>
                </a:moveTo>
                <a:cubicBezTo>
                  <a:pt x="95" y="158"/>
                  <a:pt x="96" y="158"/>
                  <a:pt x="97" y="158"/>
                </a:cubicBezTo>
                <a:cubicBezTo>
                  <a:pt x="97" y="158"/>
                  <a:pt x="97" y="158"/>
                  <a:pt x="98" y="158"/>
                </a:cubicBezTo>
                <a:cubicBezTo>
                  <a:pt x="98" y="159"/>
                  <a:pt x="98" y="159"/>
                  <a:pt x="98" y="160"/>
                </a:cubicBezTo>
                <a:cubicBezTo>
                  <a:pt x="97" y="160"/>
                  <a:pt x="96" y="160"/>
                  <a:pt x="95" y="160"/>
                </a:cubicBezTo>
                <a:cubicBezTo>
                  <a:pt x="95" y="159"/>
                  <a:pt x="95" y="159"/>
                  <a:pt x="95" y="159"/>
                </a:cubicBezTo>
                <a:cubicBezTo>
                  <a:pt x="95" y="159"/>
                  <a:pt x="95" y="158"/>
                  <a:pt x="95" y="158"/>
                </a:cubicBezTo>
                <a:close/>
                <a:moveTo>
                  <a:pt x="101" y="159"/>
                </a:moveTo>
                <a:cubicBezTo>
                  <a:pt x="101" y="159"/>
                  <a:pt x="102" y="159"/>
                  <a:pt x="103" y="159"/>
                </a:cubicBezTo>
                <a:cubicBezTo>
                  <a:pt x="103" y="160"/>
                  <a:pt x="103" y="160"/>
                  <a:pt x="103" y="161"/>
                </a:cubicBezTo>
                <a:cubicBezTo>
                  <a:pt x="102" y="161"/>
                  <a:pt x="101" y="161"/>
                  <a:pt x="101" y="161"/>
                </a:cubicBezTo>
                <a:cubicBezTo>
                  <a:pt x="101" y="160"/>
                  <a:pt x="101" y="160"/>
                  <a:pt x="101" y="159"/>
                </a:cubicBezTo>
                <a:cubicBezTo>
                  <a:pt x="101" y="159"/>
                  <a:pt x="101" y="159"/>
                  <a:pt x="101" y="159"/>
                </a:cubicBezTo>
                <a:close/>
                <a:moveTo>
                  <a:pt x="106" y="160"/>
                </a:moveTo>
                <a:cubicBezTo>
                  <a:pt x="107" y="160"/>
                  <a:pt x="108" y="160"/>
                  <a:pt x="109" y="161"/>
                </a:cubicBezTo>
                <a:cubicBezTo>
                  <a:pt x="109" y="161"/>
                  <a:pt x="109" y="161"/>
                  <a:pt x="109" y="162"/>
                </a:cubicBezTo>
                <a:cubicBezTo>
                  <a:pt x="108" y="162"/>
                  <a:pt x="107" y="161"/>
                  <a:pt x="106" y="161"/>
                </a:cubicBezTo>
                <a:cubicBezTo>
                  <a:pt x="106" y="161"/>
                  <a:pt x="106" y="160"/>
                  <a:pt x="106" y="160"/>
                </a:cubicBezTo>
                <a:close/>
                <a:moveTo>
                  <a:pt x="112" y="161"/>
                </a:moveTo>
                <a:cubicBezTo>
                  <a:pt x="113" y="162"/>
                  <a:pt x="115" y="162"/>
                  <a:pt x="116" y="162"/>
                </a:cubicBezTo>
                <a:cubicBezTo>
                  <a:pt x="116" y="163"/>
                  <a:pt x="116" y="163"/>
                  <a:pt x="116" y="163"/>
                </a:cubicBezTo>
                <a:cubicBezTo>
                  <a:pt x="115" y="163"/>
                  <a:pt x="113" y="163"/>
                  <a:pt x="112" y="162"/>
                </a:cubicBezTo>
                <a:cubicBezTo>
                  <a:pt x="112" y="162"/>
                  <a:pt x="112" y="162"/>
                  <a:pt x="112" y="161"/>
                </a:cubicBezTo>
                <a:close/>
                <a:moveTo>
                  <a:pt x="119" y="163"/>
                </a:moveTo>
                <a:cubicBezTo>
                  <a:pt x="122" y="164"/>
                  <a:pt x="126" y="165"/>
                  <a:pt x="129" y="166"/>
                </a:cubicBezTo>
                <a:cubicBezTo>
                  <a:pt x="126" y="165"/>
                  <a:pt x="122" y="164"/>
                  <a:pt x="119" y="164"/>
                </a:cubicBezTo>
                <a:cubicBezTo>
                  <a:pt x="119" y="164"/>
                  <a:pt x="119" y="163"/>
                  <a:pt x="119" y="163"/>
                </a:cubicBezTo>
                <a:close/>
                <a:moveTo>
                  <a:pt x="174" y="189"/>
                </a:moveTo>
                <a:cubicBezTo>
                  <a:pt x="174" y="190"/>
                  <a:pt x="175" y="190"/>
                  <a:pt x="176" y="191"/>
                </a:cubicBezTo>
                <a:cubicBezTo>
                  <a:pt x="176" y="191"/>
                  <a:pt x="176" y="191"/>
                  <a:pt x="176" y="191"/>
                </a:cubicBezTo>
                <a:cubicBezTo>
                  <a:pt x="175" y="191"/>
                  <a:pt x="174" y="190"/>
                  <a:pt x="174" y="189"/>
                </a:cubicBezTo>
                <a:close/>
                <a:moveTo>
                  <a:pt x="176" y="205"/>
                </a:moveTo>
                <a:cubicBezTo>
                  <a:pt x="175" y="203"/>
                  <a:pt x="173" y="202"/>
                  <a:pt x="171" y="200"/>
                </a:cubicBezTo>
                <a:cubicBezTo>
                  <a:pt x="168" y="197"/>
                  <a:pt x="165" y="194"/>
                  <a:pt x="161" y="191"/>
                </a:cubicBezTo>
                <a:cubicBezTo>
                  <a:pt x="155" y="186"/>
                  <a:pt x="148" y="180"/>
                  <a:pt x="141" y="174"/>
                </a:cubicBezTo>
                <a:cubicBezTo>
                  <a:pt x="142" y="174"/>
                  <a:pt x="142" y="174"/>
                  <a:pt x="142" y="174"/>
                </a:cubicBezTo>
                <a:cubicBezTo>
                  <a:pt x="143" y="175"/>
                  <a:pt x="144" y="175"/>
                  <a:pt x="145" y="175"/>
                </a:cubicBezTo>
                <a:cubicBezTo>
                  <a:pt x="146" y="176"/>
                  <a:pt x="147" y="177"/>
                  <a:pt x="149" y="179"/>
                </a:cubicBezTo>
                <a:cubicBezTo>
                  <a:pt x="152" y="181"/>
                  <a:pt x="155" y="184"/>
                  <a:pt x="158" y="186"/>
                </a:cubicBezTo>
                <a:cubicBezTo>
                  <a:pt x="163" y="189"/>
                  <a:pt x="167" y="192"/>
                  <a:pt x="170" y="196"/>
                </a:cubicBezTo>
                <a:cubicBezTo>
                  <a:pt x="172" y="198"/>
                  <a:pt x="174" y="200"/>
                  <a:pt x="176" y="201"/>
                </a:cubicBezTo>
                <a:cubicBezTo>
                  <a:pt x="176" y="203"/>
                  <a:pt x="176" y="204"/>
                  <a:pt x="176" y="205"/>
                </a:cubicBezTo>
                <a:close/>
                <a:moveTo>
                  <a:pt x="176" y="240"/>
                </a:moveTo>
                <a:cubicBezTo>
                  <a:pt x="176" y="240"/>
                  <a:pt x="176" y="241"/>
                  <a:pt x="176" y="242"/>
                </a:cubicBezTo>
                <a:cubicBezTo>
                  <a:pt x="169" y="237"/>
                  <a:pt x="163" y="231"/>
                  <a:pt x="156" y="225"/>
                </a:cubicBezTo>
                <a:cubicBezTo>
                  <a:pt x="149" y="220"/>
                  <a:pt x="143" y="215"/>
                  <a:pt x="136" y="210"/>
                </a:cubicBezTo>
                <a:cubicBezTo>
                  <a:pt x="128" y="204"/>
                  <a:pt x="120" y="198"/>
                  <a:pt x="112" y="193"/>
                </a:cubicBezTo>
                <a:cubicBezTo>
                  <a:pt x="108" y="190"/>
                  <a:pt x="104" y="187"/>
                  <a:pt x="100" y="184"/>
                </a:cubicBezTo>
                <a:cubicBezTo>
                  <a:pt x="97" y="181"/>
                  <a:pt x="94" y="180"/>
                  <a:pt x="92" y="178"/>
                </a:cubicBezTo>
                <a:cubicBezTo>
                  <a:pt x="92" y="176"/>
                  <a:pt x="92" y="175"/>
                  <a:pt x="92" y="173"/>
                </a:cubicBezTo>
                <a:cubicBezTo>
                  <a:pt x="107" y="186"/>
                  <a:pt x="123" y="197"/>
                  <a:pt x="139" y="208"/>
                </a:cubicBezTo>
                <a:cubicBezTo>
                  <a:pt x="147" y="214"/>
                  <a:pt x="156" y="221"/>
                  <a:pt x="164" y="228"/>
                </a:cubicBezTo>
                <a:cubicBezTo>
                  <a:pt x="167" y="230"/>
                  <a:pt x="170" y="233"/>
                  <a:pt x="172" y="236"/>
                </a:cubicBezTo>
                <a:cubicBezTo>
                  <a:pt x="174" y="237"/>
                  <a:pt x="175" y="239"/>
                  <a:pt x="176" y="240"/>
                </a:cubicBezTo>
                <a:close/>
                <a:moveTo>
                  <a:pt x="176" y="262"/>
                </a:moveTo>
                <a:cubicBezTo>
                  <a:pt x="175" y="263"/>
                  <a:pt x="175" y="264"/>
                  <a:pt x="175" y="265"/>
                </a:cubicBezTo>
                <a:cubicBezTo>
                  <a:pt x="170" y="260"/>
                  <a:pt x="163" y="255"/>
                  <a:pt x="157" y="251"/>
                </a:cubicBezTo>
                <a:cubicBezTo>
                  <a:pt x="150" y="245"/>
                  <a:pt x="143" y="240"/>
                  <a:pt x="136" y="235"/>
                </a:cubicBezTo>
                <a:cubicBezTo>
                  <a:pt x="122" y="224"/>
                  <a:pt x="107" y="214"/>
                  <a:pt x="95" y="201"/>
                </a:cubicBezTo>
                <a:cubicBezTo>
                  <a:pt x="106" y="213"/>
                  <a:pt x="122" y="223"/>
                  <a:pt x="136" y="233"/>
                </a:cubicBezTo>
                <a:cubicBezTo>
                  <a:pt x="143" y="238"/>
                  <a:pt x="151" y="243"/>
                  <a:pt x="158" y="248"/>
                </a:cubicBezTo>
                <a:cubicBezTo>
                  <a:pt x="162" y="251"/>
                  <a:pt x="167" y="254"/>
                  <a:pt x="170" y="258"/>
                </a:cubicBezTo>
                <a:cubicBezTo>
                  <a:pt x="172" y="259"/>
                  <a:pt x="174" y="261"/>
                  <a:pt x="176" y="262"/>
                </a:cubicBezTo>
                <a:close/>
                <a:moveTo>
                  <a:pt x="175" y="273"/>
                </a:moveTo>
                <a:cubicBezTo>
                  <a:pt x="175" y="274"/>
                  <a:pt x="175" y="275"/>
                  <a:pt x="175" y="276"/>
                </a:cubicBezTo>
                <a:cubicBezTo>
                  <a:pt x="163" y="263"/>
                  <a:pt x="149" y="253"/>
                  <a:pt x="135" y="243"/>
                </a:cubicBezTo>
                <a:cubicBezTo>
                  <a:pt x="133" y="242"/>
                  <a:pt x="132" y="241"/>
                  <a:pt x="130" y="240"/>
                </a:cubicBezTo>
                <a:cubicBezTo>
                  <a:pt x="131" y="241"/>
                  <a:pt x="133" y="242"/>
                  <a:pt x="135" y="243"/>
                </a:cubicBezTo>
                <a:cubicBezTo>
                  <a:pt x="143" y="248"/>
                  <a:pt x="150" y="253"/>
                  <a:pt x="158" y="259"/>
                </a:cubicBezTo>
                <a:cubicBezTo>
                  <a:pt x="164" y="263"/>
                  <a:pt x="169" y="269"/>
                  <a:pt x="175" y="273"/>
                </a:cubicBezTo>
                <a:close/>
                <a:moveTo>
                  <a:pt x="172" y="303"/>
                </a:moveTo>
                <a:cubicBezTo>
                  <a:pt x="172" y="303"/>
                  <a:pt x="172" y="303"/>
                  <a:pt x="172" y="303"/>
                </a:cubicBezTo>
                <a:cubicBezTo>
                  <a:pt x="171" y="303"/>
                  <a:pt x="171" y="303"/>
                  <a:pt x="170" y="304"/>
                </a:cubicBezTo>
                <a:cubicBezTo>
                  <a:pt x="167" y="300"/>
                  <a:pt x="163" y="296"/>
                  <a:pt x="158" y="293"/>
                </a:cubicBezTo>
                <a:cubicBezTo>
                  <a:pt x="159" y="293"/>
                  <a:pt x="159" y="293"/>
                  <a:pt x="159" y="293"/>
                </a:cubicBezTo>
                <a:cubicBezTo>
                  <a:pt x="162" y="295"/>
                  <a:pt x="165" y="298"/>
                  <a:pt x="168" y="300"/>
                </a:cubicBezTo>
                <a:cubicBezTo>
                  <a:pt x="169" y="301"/>
                  <a:pt x="170" y="302"/>
                  <a:pt x="172" y="303"/>
                </a:cubicBezTo>
                <a:close/>
                <a:moveTo>
                  <a:pt x="169" y="305"/>
                </a:moveTo>
                <a:cubicBezTo>
                  <a:pt x="168" y="305"/>
                  <a:pt x="168" y="305"/>
                  <a:pt x="167" y="305"/>
                </a:cubicBezTo>
                <a:cubicBezTo>
                  <a:pt x="167" y="305"/>
                  <a:pt x="167" y="305"/>
                  <a:pt x="166" y="305"/>
                </a:cubicBezTo>
                <a:cubicBezTo>
                  <a:pt x="157" y="295"/>
                  <a:pt x="144" y="288"/>
                  <a:pt x="133" y="280"/>
                </a:cubicBezTo>
                <a:cubicBezTo>
                  <a:pt x="127" y="276"/>
                  <a:pt x="121" y="271"/>
                  <a:pt x="114" y="267"/>
                </a:cubicBezTo>
                <a:cubicBezTo>
                  <a:pt x="111" y="264"/>
                  <a:pt x="108" y="262"/>
                  <a:pt x="105" y="260"/>
                </a:cubicBezTo>
                <a:cubicBezTo>
                  <a:pt x="102" y="258"/>
                  <a:pt x="101" y="256"/>
                  <a:pt x="98" y="255"/>
                </a:cubicBezTo>
                <a:cubicBezTo>
                  <a:pt x="98" y="253"/>
                  <a:pt x="98" y="251"/>
                  <a:pt x="98" y="249"/>
                </a:cubicBezTo>
                <a:cubicBezTo>
                  <a:pt x="103" y="254"/>
                  <a:pt x="109" y="257"/>
                  <a:pt x="114" y="261"/>
                </a:cubicBezTo>
                <a:cubicBezTo>
                  <a:pt x="120" y="267"/>
                  <a:pt x="126" y="272"/>
                  <a:pt x="133" y="277"/>
                </a:cubicBezTo>
                <a:cubicBezTo>
                  <a:pt x="140" y="283"/>
                  <a:pt x="147" y="288"/>
                  <a:pt x="153" y="294"/>
                </a:cubicBezTo>
                <a:cubicBezTo>
                  <a:pt x="158" y="297"/>
                  <a:pt x="163" y="301"/>
                  <a:pt x="169" y="305"/>
                </a:cubicBezTo>
                <a:close/>
                <a:moveTo>
                  <a:pt x="165" y="306"/>
                </a:moveTo>
                <a:cubicBezTo>
                  <a:pt x="164" y="307"/>
                  <a:pt x="163" y="307"/>
                  <a:pt x="162" y="308"/>
                </a:cubicBezTo>
                <a:cubicBezTo>
                  <a:pt x="162" y="308"/>
                  <a:pt x="161" y="308"/>
                  <a:pt x="161" y="308"/>
                </a:cubicBezTo>
                <a:cubicBezTo>
                  <a:pt x="157" y="304"/>
                  <a:pt x="152" y="302"/>
                  <a:pt x="147" y="298"/>
                </a:cubicBezTo>
                <a:cubicBezTo>
                  <a:pt x="142" y="294"/>
                  <a:pt x="135" y="290"/>
                  <a:pt x="129" y="286"/>
                </a:cubicBezTo>
                <a:cubicBezTo>
                  <a:pt x="124" y="283"/>
                  <a:pt x="118" y="278"/>
                  <a:pt x="112" y="275"/>
                </a:cubicBezTo>
                <a:cubicBezTo>
                  <a:pt x="109" y="273"/>
                  <a:pt x="107" y="271"/>
                  <a:pt x="104" y="269"/>
                </a:cubicBezTo>
                <a:cubicBezTo>
                  <a:pt x="103" y="268"/>
                  <a:pt x="102" y="267"/>
                  <a:pt x="101" y="266"/>
                </a:cubicBezTo>
                <a:cubicBezTo>
                  <a:pt x="98" y="262"/>
                  <a:pt x="100" y="264"/>
                  <a:pt x="101" y="265"/>
                </a:cubicBezTo>
                <a:cubicBezTo>
                  <a:pt x="107" y="269"/>
                  <a:pt x="112" y="274"/>
                  <a:pt x="118" y="278"/>
                </a:cubicBezTo>
                <a:cubicBezTo>
                  <a:pt x="123" y="282"/>
                  <a:pt x="130" y="285"/>
                  <a:pt x="136" y="289"/>
                </a:cubicBezTo>
                <a:cubicBezTo>
                  <a:pt x="142" y="293"/>
                  <a:pt x="148" y="296"/>
                  <a:pt x="154" y="300"/>
                </a:cubicBezTo>
                <a:cubicBezTo>
                  <a:pt x="157" y="302"/>
                  <a:pt x="161" y="305"/>
                  <a:pt x="165" y="306"/>
                </a:cubicBezTo>
                <a:close/>
                <a:moveTo>
                  <a:pt x="161" y="308"/>
                </a:moveTo>
                <a:cubicBezTo>
                  <a:pt x="159" y="309"/>
                  <a:pt x="158" y="309"/>
                  <a:pt x="156" y="310"/>
                </a:cubicBezTo>
                <a:cubicBezTo>
                  <a:pt x="146" y="303"/>
                  <a:pt x="137" y="296"/>
                  <a:pt x="127" y="290"/>
                </a:cubicBezTo>
                <a:cubicBezTo>
                  <a:pt x="121" y="286"/>
                  <a:pt x="116" y="283"/>
                  <a:pt x="111" y="279"/>
                </a:cubicBezTo>
                <a:cubicBezTo>
                  <a:pt x="117" y="283"/>
                  <a:pt x="122" y="286"/>
                  <a:pt x="128" y="289"/>
                </a:cubicBezTo>
                <a:cubicBezTo>
                  <a:pt x="139" y="295"/>
                  <a:pt x="150" y="302"/>
                  <a:pt x="161" y="308"/>
                </a:cubicBezTo>
                <a:close/>
                <a:moveTo>
                  <a:pt x="155" y="310"/>
                </a:moveTo>
                <a:cubicBezTo>
                  <a:pt x="154" y="311"/>
                  <a:pt x="152" y="311"/>
                  <a:pt x="151" y="312"/>
                </a:cubicBezTo>
                <a:cubicBezTo>
                  <a:pt x="150" y="311"/>
                  <a:pt x="149" y="311"/>
                  <a:pt x="149" y="310"/>
                </a:cubicBezTo>
                <a:cubicBezTo>
                  <a:pt x="149" y="310"/>
                  <a:pt x="149" y="310"/>
                  <a:pt x="148" y="310"/>
                </a:cubicBezTo>
                <a:cubicBezTo>
                  <a:pt x="138" y="301"/>
                  <a:pt x="126" y="293"/>
                  <a:pt x="115" y="285"/>
                </a:cubicBezTo>
                <a:cubicBezTo>
                  <a:pt x="112" y="284"/>
                  <a:pt x="109" y="282"/>
                  <a:pt x="106" y="280"/>
                </a:cubicBezTo>
                <a:cubicBezTo>
                  <a:pt x="110" y="283"/>
                  <a:pt x="115" y="286"/>
                  <a:pt x="119" y="288"/>
                </a:cubicBezTo>
                <a:cubicBezTo>
                  <a:pt x="131" y="296"/>
                  <a:pt x="143" y="303"/>
                  <a:pt x="155" y="310"/>
                </a:cubicBezTo>
                <a:close/>
                <a:moveTo>
                  <a:pt x="150" y="312"/>
                </a:moveTo>
                <a:cubicBezTo>
                  <a:pt x="148" y="312"/>
                  <a:pt x="147" y="313"/>
                  <a:pt x="145" y="313"/>
                </a:cubicBezTo>
                <a:cubicBezTo>
                  <a:pt x="145" y="313"/>
                  <a:pt x="145" y="313"/>
                  <a:pt x="145" y="313"/>
                </a:cubicBezTo>
                <a:cubicBezTo>
                  <a:pt x="144" y="312"/>
                  <a:pt x="143" y="312"/>
                  <a:pt x="143" y="311"/>
                </a:cubicBezTo>
                <a:cubicBezTo>
                  <a:pt x="142" y="310"/>
                  <a:pt x="142" y="310"/>
                  <a:pt x="141" y="310"/>
                </a:cubicBezTo>
                <a:cubicBezTo>
                  <a:pt x="141" y="309"/>
                  <a:pt x="141" y="309"/>
                  <a:pt x="140" y="309"/>
                </a:cubicBezTo>
                <a:cubicBezTo>
                  <a:pt x="138" y="307"/>
                  <a:pt x="136" y="305"/>
                  <a:pt x="134" y="303"/>
                </a:cubicBezTo>
                <a:cubicBezTo>
                  <a:pt x="128" y="299"/>
                  <a:pt x="123" y="295"/>
                  <a:pt x="118" y="292"/>
                </a:cubicBezTo>
                <a:cubicBezTo>
                  <a:pt x="114" y="289"/>
                  <a:pt x="109" y="287"/>
                  <a:pt x="105" y="284"/>
                </a:cubicBezTo>
                <a:cubicBezTo>
                  <a:pt x="108" y="285"/>
                  <a:pt x="110" y="287"/>
                  <a:pt x="112" y="288"/>
                </a:cubicBezTo>
                <a:cubicBezTo>
                  <a:pt x="119" y="292"/>
                  <a:pt x="125" y="296"/>
                  <a:pt x="132" y="300"/>
                </a:cubicBezTo>
                <a:cubicBezTo>
                  <a:pt x="135" y="302"/>
                  <a:pt x="138" y="304"/>
                  <a:pt x="141" y="306"/>
                </a:cubicBezTo>
                <a:cubicBezTo>
                  <a:pt x="143" y="307"/>
                  <a:pt x="144" y="308"/>
                  <a:pt x="146" y="309"/>
                </a:cubicBezTo>
                <a:cubicBezTo>
                  <a:pt x="146" y="309"/>
                  <a:pt x="146" y="310"/>
                  <a:pt x="147" y="310"/>
                </a:cubicBezTo>
                <a:cubicBezTo>
                  <a:pt x="148" y="311"/>
                  <a:pt x="149" y="311"/>
                  <a:pt x="150" y="312"/>
                </a:cubicBezTo>
                <a:close/>
                <a:moveTo>
                  <a:pt x="144" y="313"/>
                </a:moveTo>
                <a:cubicBezTo>
                  <a:pt x="143" y="313"/>
                  <a:pt x="142" y="313"/>
                  <a:pt x="141" y="314"/>
                </a:cubicBezTo>
                <a:cubicBezTo>
                  <a:pt x="141" y="314"/>
                  <a:pt x="141" y="313"/>
                  <a:pt x="141" y="313"/>
                </a:cubicBezTo>
                <a:cubicBezTo>
                  <a:pt x="137" y="310"/>
                  <a:pt x="134" y="307"/>
                  <a:pt x="130" y="304"/>
                </a:cubicBezTo>
                <a:cubicBezTo>
                  <a:pt x="125" y="300"/>
                  <a:pt x="120" y="297"/>
                  <a:pt x="114" y="294"/>
                </a:cubicBezTo>
                <a:cubicBezTo>
                  <a:pt x="112" y="292"/>
                  <a:pt x="109" y="291"/>
                  <a:pt x="106" y="289"/>
                </a:cubicBezTo>
                <a:cubicBezTo>
                  <a:pt x="106" y="288"/>
                  <a:pt x="105" y="288"/>
                  <a:pt x="105" y="287"/>
                </a:cubicBezTo>
                <a:cubicBezTo>
                  <a:pt x="109" y="290"/>
                  <a:pt x="115" y="293"/>
                  <a:pt x="120" y="296"/>
                </a:cubicBezTo>
                <a:cubicBezTo>
                  <a:pt x="126" y="300"/>
                  <a:pt x="132" y="304"/>
                  <a:pt x="137" y="308"/>
                </a:cubicBezTo>
                <a:cubicBezTo>
                  <a:pt x="139" y="309"/>
                  <a:pt x="141" y="311"/>
                  <a:pt x="143" y="312"/>
                </a:cubicBezTo>
                <a:cubicBezTo>
                  <a:pt x="143" y="312"/>
                  <a:pt x="143" y="312"/>
                  <a:pt x="143" y="312"/>
                </a:cubicBezTo>
                <a:cubicBezTo>
                  <a:pt x="143" y="312"/>
                  <a:pt x="144" y="313"/>
                  <a:pt x="144" y="313"/>
                </a:cubicBezTo>
                <a:close/>
                <a:moveTo>
                  <a:pt x="140" y="314"/>
                </a:moveTo>
                <a:cubicBezTo>
                  <a:pt x="139" y="314"/>
                  <a:pt x="138" y="314"/>
                  <a:pt x="137" y="314"/>
                </a:cubicBezTo>
                <a:cubicBezTo>
                  <a:pt x="131" y="309"/>
                  <a:pt x="125" y="305"/>
                  <a:pt x="118" y="300"/>
                </a:cubicBezTo>
                <a:cubicBezTo>
                  <a:pt x="117" y="299"/>
                  <a:pt x="116" y="298"/>
                  <a:pt x="114" y="297"/>
                </a:cubicBezTo>
                <a:cubicBezTo>
                  <a:pt x="122" y="302"/>
                  <a:pt x="130" y="307"/>
                  <a:pt x="138" y="312"/>
                </a:cubicBezTo>
                <a:cubicBezTo>
                  <a:pt x="138" y="313"/>
                  <a:pt x="139" y="313"/>
                  <a:pt x="139" y="313"/>
                </a:cubicBezTo>
                <a:cubicBezTo>
                  <a:pt x="139" y="313"/>
                  <a:pt x="140" y="313"/>
                  <a:pt x="140" y="314"/>
                </a:cubicBezTo>
                <a:close/>
                <a:moveTo>
                  <a:pt x="135" y="314"/>
                </a:moveTo>
                <a:cubicBezTo>
                  <a:pt x="134" y="315"/>
                  <a:pt x="133" y="315"/>
                  <a:pt x="132" y="315"/>
                </a:cubicBezTo>
                <a:cubicBezTo>
                  <a:pt x="127" y="311"/>
                  <a:pt x="122" y="307"/>
                  <a:pt x="117" y="304"/>
                </a:cubicBezTo>
                <a:cubicBezTo>
                  <a:pt x="114" y="302"/>
                  <a:pt x="111" y="300"/>
                  <a:pt x="109" y="298"/>
                </a:cubicBezTo>
                <a:cubicBezTo>
                  <a:pt x="107" y="297"/>
                  <a:pt x="105" y="296"/>
                  <a:pt x="104" y="294"/>
                </a:cubicBezTo>
                <a:cubicBezTo>
                  <a:pt x="104" y="294"/>
                  <a:pt x="103" y="294"/>
                  <a:pt x="103" y="294"/>
                </a:cubicBezTo>
                <a:cubicBezTo>
                  <a:pt x="103" y="294"/>
                  <a:pt x="104" y="294"/>
                  <a:pt x="104" y="295"/>
                </a:cubicBezTo>
                <a:cubicBezTo>
                  <a:pt x="110" y="298"/>
                  <a:pt x="116" y="302"/>
                  <a:pt x="122" y="305"/>
                </a:cubicBezTo>
                <a:cubicBezTo>
                  <a:pt x="127" y="308"/>
                  <a:pt x="131" y="312"/>
                  <a:pt x="135" y="314"/>
                </a:cubicBezTo>
                <a:close/>
                <a:moveTo>
                  <a:pt x="130" y="315"/>
                </a:moveTo>
                <a:cubicBezTo>
                  <a:pt x="129" y="315"/>
                  <a:pt x="127" y="315"/>
                  <a:pt x="126" y="315"/>
                </a:cubicBezTo>
                <a:cubicBezTo>
                  <a:pt x="118" y="308"/>
                  <a:pt x="109" y="304"/>
                  <a:pt x="102" y="296"/>
                </a:cubicBezTo>
                <a:cubicBezTo>
                  <a:pt x="105" y="300"/>
                  <a:pt x="112" y="303"/>
                  <a:pt x="116" y="306"/>
                </a:cubicBezTo>
                <a:cubicBezTo>
                  <a:pt x="121" y="309"/>
                  <a:pt x="126" y="312"/>
                  <a:pt x="130" y="315"/>
                </a:cubicBezTo>
                <a:close/>
                <a:moveTo>
                  <a:pt x="124" y="315"/>
                </a:moveTo>
                <a:cubicBezTo>
                  <a:pt x="123" y="315"/>
                  <a:pt x="121" y="315"/>
                  <a:pt x="120" y="315"/>
                </a:cubicBezTo>
                <a:cubicBezTo>
                  <a:pt x="120" y="315"/>
                  <a:pt x="120" y="315"/>
                  <a:pt x="120" y="315"/>
                </a:cubicBezTo>
                <a:cubicBezTo>
                  <a:pt x="118" y="313"/>
                  <a:pt x="115" y="311"/>
                  <a:pt x="112" y="308"/>
                </a:cubicBezTo>
                <a:cubicBezTo>
                  <a:pt x="110" y="307"/>
                  <a:pt x="108" y="305"/>
                  <a:pt x="106" y="304"/>
                </a:cubicBezTo>
                <a:cubicBezTo>
                  <a:pt x="105" y="303"/>
                  <a:pt x="105" y="303"/>
                  <a:pt x="104" y="303"/>
                </a:cubicBezTo>
                <a:cubicBezTo>
                  <a:pt x="104" y="303"/>
                  <a:pt x="104" y="303"/>
                  <a:pt x="105" y="303"/>
                </a:cubicBezTo>
                <a:cubicBezTo>
                  <a:pt x="109" y="305"/>
                  <a:pt x="113" y="307"/>
                  <a:pt x="116" y="310"/>
                </a:cubicBezTo>
                <a:cubicBezTo>
                  <a:pt x="119" y="312"/>
                  <a:pt x="121" y="314"/>
                  <a:pt x="124" y="315"/>
                </a:cubicBezTo>
                <a:close/>
                <a:moveTo>
                  <a:pt x="118" y="315"/>
                </a:moveTo>
                <a:cubicBezTo>
                  <a:pt x="115" y="315"/>
                  <a:pt x="112" y="315"/>
                  <a:pt x="109" y="315"/>
                </a:cubicBezTo>
                <a:cubicBezTo>
                  <a:pt x="109" y="315"/>
                  <a:pt x="109" y="315"/>
                  <a:pt x="109" y="315"/>
                </a:cubicBezTo>
                <a:cubicBezTo>
                  <a:pt x="108" y="314"/>
                  <a:pt x="108" y="313"/>
                  <a:pt x="107" y="313"/>
                </a:cubicBezTo>
                <a:cubicBezTo>
                  <a:pt x="106" y="312"/>
                  <a:pt x="102" y="309"/>
                  <a:pt x="105" y="310"/>
                </a:cubicBezTo>
                <a:cubicBezTo>
                  <a:pt x="107" y="312"/>
                  <a:pt x="110" y="314"/>
                  <a:pt x="113" y="315"/>
                </a:cubicBezTo>
                <a:cubicBezTo>
                  <a:pt x="113" y="315"/>
                  <a:pt x="114" y="315"/>
                  <a:pt x="113" y="315"/>
                </a:cubicBezTo>
                <a:cubicBezTo>
                  <a:pt x="112" y="312"/>
                  <a:pt x="110" y="311"/>
                  <a:pt x="108" y="309"/>
                </a:cubicBezTo>
                <a:cubicBezTo>
                  <a:pt x="107" y="308"/>
                  <a:pt x="106" y="308"/>
                  <a:pt x="106" y="307"/>
                </a:cubicBezTo>
                <a:cubicBezTo>
                  <a:pt x="108" y="309"/>
                  <a:pt x="111" y="311"/>
                  <a:pt x="114" y="313"/>
                </a:cubicBezTo>
                <a:cubicBezTo>
                  <a:pt x="115" y="314"/>
                  <a:pt x="117" y="315"/>
                  <a:pt x="118" y="315"/>
                </a:cubicBezTo>
                <a:close/>
                <a:moveTo>
                  <a:pt x="107" y="315"/>
                </a:moveTo>
                <a:cubicBezTo>
                  <a:pt x="106" y="315"/>
                  <a:pt x="106" y="315"/>
                  <a:pt x="106" y="315"/>
                </a:cubicBezTo>
                <a:cubicBezTo>
                  <a:pt x="105" y="315"/>
                  <a:pt x="104" y="315"/>
                  <a:pt x="104" y="315"/>
                </a:cubicBezTo>
                <a:cubicBezTo>
                  <a:pt x="104" y="315"/>
                  <a:pt x="104" y="315"/>
                  <a:pt x="104" y="315"/>
                </a:cubicBezTo>
                <a:cubicBezTo>
                  <a:pt x="104" y="315"/>
                  <a:pt x="104" y="314"/>
                  <a:pt x="104" y="314"/>
                </a:cubicBezTo>
                <a:cubicBezTo>
                  <a:pt x="104" y="314"/>
                  <a:pt x="106" y="315"/>
                  <a:pt x="106" y="315"/>
                </a:cubicBezTo>
                <a:cubicBezTo>
                  <a:pt x="106" y="315"/>
                  <a:pt x="107" y="315"/>
                  <a:pt x="107" y="315"/>
                </a:cubicBezTo>
                <a:close/>
                <a:moveTo>
                  <a:pt x="101" y="315"/>
                </a:moveTo>
                <a:cubicBezTo>
                  <a:pt x="93" y="314"/>
                  <a:pt x="86" y="313"/>
                  <a:pt x="78" y="312"/>
                </a:cubicBezTo>
                <a:cubicBezTo>
                  <a:pt x="78" y="312"/>
                  <a:pt x="78" y="312"/>
                  <a:pt x="78" y="311"/>
                </a:cubicBezTo>
                <a:cubicBezTo>
                  <a:pt x="76" y="299"/>
                  <a:pt x="74" y="285"/>
                  <a:pt x="73" y="272"/>
                </a:cubicBezTo>
                <a:cubicBezTo>
                  <a:pt x="71" y="259"/>
                  <a:pt x="70" y="246"/>
                  <a:pt x="70" y="233"/>
                </a:cubicBezTo>
                <a:cubicBezTo>
                  <a:pt x="69" y="220"/>
                  <a:pt x="68" y="208"/>
                  <a:pt x="67" y="195"/>
                </a:cubicBezTo>
                <a:cubicBezTo>
                  <a:pt x="66" y="183"/>
                  <a:pt x="64" y="172"/>
                  <a:pt x="65" y="160"/>
                </a:cubicBezTo>
                <a:cubicBezTo>
                  <a:pt x="73" y="160"/>
                  <a:pt x="82" y="161"/>
                  <a:pt x="90" y="162"/>
                </a:cubicBezTo>
                <a:cubicBezTo>
                  <a:pt x="90" y="162"/>
                  <a:pt x="90" y="162"/>
                  <a:pt x="90" y="162"/>
                </a:cubicBezTo>
                <a:cubicBezTo>
                  <a:pt x="87" y="174"/>
                  <a:pt x="90" y="186"/>
                  <a:pt x="91" y="198"/>
                </a:cubicBezTo>
                <a:cubicBezTo>
                  <a:pt x="92" y="211"/>
                  <a:pt x="93" y="224"/>
                  <a:pt x="94" y="237"/>
                </a:cubicBezTo>
                <a:cubicBezTo>
                  <a:pt x="95" y="250"/>
                  <a:pt x="96" y="264"/>
                  <a:pt x="96" y="277"/>
                </a:cubicBezTo>
                <a:cubicBezTo>
                  <a:pt x="97" y="289"/>
                  <a:pt x="100" y="302"/>
                  <a:pt x="101" y="314"/>
                </a:cubicBezTo>
                <a:cubicBezTo>
                  <a:pt x="101" y="314"/>
                  <a:pt x="101" y="315"/>
                  <a:pt x="101" y="315"/>
                </a:cubicBezTo>
                <a:close/>
                <a:moveTo>
                  <a:pt x="75" y="311"/>
                </a:moveTo>
                <a:cubicBezTo>
                  <a:pt x="74" y="311"/>
                  <a:pt x="73" y="311"/>
                  <a:pt x="73" y="311"/>
                </a:cubicBezTo>
                <a:cubicBezTo>
                  <a:pt x="73" y="311"/>
                  <a:pt x="74" y="311"/>
                  <a:pt x="75" y="311"/>
                </a:cubicBezTo>
                <a:cubicBezTo>
                  <a:pt x="75" y="311"/>
                  <a:pt x="75" y="311"/>
                  <a:pt x="75" y="311"/>
                </a:cubicBezTo>
                <a:close/>
                <a:moveTo>
                  <a:pt x="16" y="288"/>
                </a:moveTo>
                <a:cubicBezTo>
                  <a:pt x="16" y="289"/>
                  <a:pt x="17" y="290"/>
                  <a:pt x="18" y="291"/>
                </a:cubicBezTo>
                <a:cubicBezTo>
                  <a:pt x="18" y="292"/>
                  <a:pt x="21" y="292"/>
                  <a:pt x="22" y="293"/>
                </a:cubicBezTo>
                <a:cubicBezTo>
                  <a:pt x="27" y="294"/>
                  <a:pt x="33" y="296"/>
                  <a:pt x="39" y="298"/>
                </a:cubicBezTo>
                <a:cubicBezTo>
                  <a:pt x="45" y="300"/>
                  <a:pt x="50" y="302"/>
                  <a:pt x="56" y="304"/>
                </a:cubicBezTo>
                <a:cubicBezTo>
                  <a:pt x="61" y="305"/>
                  <a:pt x="66" y="306"/>
                  <a:pt x="70" y="308"/>
                </a:cubicBezTo>
                <a:cubicBezTo>
                  <a:pt x="74" y="309"/>
                  <a:pt x="74" y="311"/>
                  <a:pt x="70" y="309"/>
                </a:cubicBezTo>
                <a:cubicBezTo>
                  <a:pt x="68" y="309"/>
                  <a:pt x="66" y="308"/>
                  <a:pt x="63" y="307"/>
                </a:cubicBezTo>
                <a:cubicBezTo>
                  <a:pt x="59" y="305"/>
                  <a:pt x="55" y="304"/>
                  <a:pt x="51" y="302"/>
                </a:cubicBezTo>
                <a:cubicBezTo>
                  <a:pt x="42" y="299"/>
                  <a:pt x="34" y="297"/>
                  <a:pt x="26" y="295"/>
                </a:cubicBezTo>
                <a:cubicBezTo>
                  <a:pt x="24" y="294"/>
                  <a:pt x="22" y="293"/>
                  <a:pt x="21" y="293"/>
                </a:cubicBezTo>
                <a:cubicBezTo>
                  <a:pt x="20" y="292"/>
                  <a:pt x="19" y="292"/>
                  <a:pt x="19" y="293"/>
                </a:cubicBezTo>
                <a:cubicBezTo>
                  <a:pt x="19" y="293"/>
                  <a:pt x="19" y="293"/>
                  <a:pt x="19" y="293"/>
                </a:cubicBezTo>
                <a:cubicBezTo>
                  <a:pt x="18" y="291"/>
                  <a:pt x="17" y="289"/>
                  <a:pt x="16" y="288"/>
                </a:cubicBezTo>
                <a:close/>
                <a:moveTo>
                  <a:pt x="52" y="303"/>
                </a:moveTo>
                <a:cubicBezTo>
                  <a:pt x="57" y="305"/>
                  <a:pt x="62" y="307"/>
                  <a:pt x="66" y="309"/>
                </a:cubicBezTo>
                <a:cubicBezTo>
                  <a:pt x="68" y="309"/>
                  <a:pt x="69" y="310"/>
                  <a:pt x="70" y="310"/>
                </a:cubicBezTo>
                <a:cubicBezTo>
                  <a:pt x="56" y="307"/>
                  <a:pt x="43" y="303"/>
                  <a:pt x="30" y="297"/>
                </a:cubicBezTo>
                <a:cubicBezTo>
                  <a:pt x="38" y="299"/>
                  <a:pt x="45" y="301"/>
                  <a:pt x="52" y="303"/>
                </a:cubicBezTo>
                <a:close/>
                <a:moveTo>
                  <a:pt x="13" y="282"/>
                </a:moveTo>
                <a:cubicBezTo>
                  <a:pt x="19" y="285"/>
                  <a:pt x="25" y="287"/>
                  <a:pt x="31" y="289"/>
                </a:cubicBezTo>
                <a:cubicBezTo>
                  <a:pt x="33" y="289"/>
                  <a:pt x="35" y="290"/>
                  <a:pt x="37" y="291"/>
                </a:cubicBezTo>
                <a:cubicBezTo>
                  <a:pt x="48" y="295"/>
                  <a:pt x="59" y="298"/>
                  <a:pt x="70" y="302"/>
                </a:cubicBezTo>
                <a:cubicBezTo>
                  <a:pt x="70" y="302"/>
                  <a:pt x="75" y="304"/>
                  <a:pt x="72" y="304"/>
                </a:cubicBezTo>
                <a:cubicBezTo>
                  <a:pt x="71" y="303"/>
                  <a:pt x="70" y="303"/>
                  <a:pt x="69" y="303"/>
                </a:cubicBezTo>
                <a:cubicBezTo>
                  <a:pt x="67" y="302"/>
                  <a:pt x="65" y="301"/>
                  <a:pt x="62" y="300"/>
                </a:cubicBezTo>
                <a:cubicBezTo>
                  <a:pt x="57" y="298"/>
                  <a:pt x="52" y="297"/>
                  <a:pt x="47" y="295"/>
                </a:cubicBezTo>
                <a:cubicBezTo>
                  <a:pt x="37" y="292"/>
                  <a:pt x="27" y="289"/>
                  <a:pt x="17" y="286"/>
                </a:cubicBezTo>
                <a:cubicBezTo>
                  <a:pt x="17" y="286"/>
                  <a:pt x="16" y="286"/>
                  <a:pt x="16" y="286"/>
                </a:cubicBezTo>
                <a:cubicBezTo>
                  <a:pt x="16" y="286"/>
                  <a:pt x="15" y="285"/>
                  <a:pt x="15" y="285"/>
                </a:cubicBezTo>
                <a:cubicBezTo>
                  <a:pt x="14" y="284"/>
                  <a:pt x="14" y="283"/>
                  <a:pt x="13" y="282"/>
                </a:cubicBezTo>
                <a:close/>
                <a:moveTo>
                  <a:pt x="10" y="275"/>
                </a:moveTo>
                <a:cubicBezTo>
                  <a:pt x="13" y="277"/>
                  <a:pt x="17" y="278"/>
                  <a:pt x="20" y="280"/>
                </a:cubicBezTo>
                <a:cubicBezTo>
                  <a:pt x="25" y="282"/>
                  <a:pt x="30" y="284"/>
                  <a:pt x="35" y="286"/>
                </a:cubicBezTo>
                <a:cubicBezTo>
                  <a:pt x="46" y="290"/>
                  <a:pt x="58" y="293"/>
                  <a:pt x="68" y="298"/>
                </a:cubicBezTo>
                <a:cubicBezTo>
                  <a:pt x="69" y="299"/>
                  <a:pt x="76" y="301"/>
                  <a:pt x="71" y="300"/>
                </a:cubicBezTo>
                <a:cubicBezTo>
                  <a:pt x="69" y="299"/>
                  <a:pt x="66" y="298"/>
                  <a:pt x="63" y="297"/>
                </a:cubicBezTo>
                <a:cubicBezTo>
                  <a:pt x="58" y="295"/>
                  <a:pt x="53" y="294"/>
                  <a:pt x="48" y="292"/>
                </a:cubicBezTo>
                <a:cubicBezTo>
                  <a:pt x="43" y="291"/>
                  <a:pt x="37" y="290"/>
                  <a:pt x="31" y="288"/>
                </a:cubicBezTo>
                <a:cubicBezTo>
                  <a:pt x="25" y="286"/>
                  <a:pt x="19" y="283"/>
                  <a:pt x="13" y="281"/>
                </a:cubicBezTo>
                <a:cubicBezTo>
                  <a:pt x="12" y="280"/>
                  <a:pt x="12" y="279"/>
                  <a:pt x="12" y="278"/>
                </a:cubicBezTo>
                <a:cubicBezTo>
                  <a:pt x="11" y="277"/>
                  <a:pt x="11" y="276"/>
                  <a:pt x="10" y="275"/>
                </a:cubicBezTo>
                <a:close/>
                <a:moveTo>
                  <a:pt x="9" y="269"/>
                </a:moveTo>
                <a:cubicBezTo>
                  <a:pt x="11" y="272"/>
                  <a:pt x="15" y="273"/>
                  <a:pt x="18" y="274"/>
                </a:cubicBezTo>
                <a:cubicBezTo>
                  <a:pt x="23" y="276"/>
                  <a:pt x="28" y="279"/>
                  <a:pt x="33" y="280"/>
                </a:cubicBezTo>
                <a:cubicBezTo>
                  <a:pt x="45" y="285"/>
                  <a:pt x="56" y="289"/>
                  <a:pt x="68" y="294"/>
                </a:cubicBezTo>
                <a:cubicBezTo>
                  <a:pt x="69" y="294"/>
                  <a:pt x="75" y="296"/>
                  <a:pt x="71" y="295"/>
                </a:cubicBezTo>
                <a:cubicBezTo>
                  <a:pt x="68" y="294"/>
                  <a:pt x="65" y="293"/>
                  <a:pt x="62" y="292"/>
                </a:cubicBezTo>
                <a:cubicBezTo>
                  <a:pt x="57" y="290"/>
                  <a:pt x="51" y="288"/>
                  <a:pt x="45" y="286"/>
                </a:cubicBezTo>
                <a:cubicBezTo>
                  <a:pt x="33" y="282"/>
                  <a:pt x="21" y="278"/>
                  <a:pt x="10" y="273"/>
                </a:cubicBezTo>
                <a:cubicBezTo>
                  <a:pt x="9" y="272"/>
                  <a:pt x="9" y="271"/>
                  <a:pt x="9" y="269"/>
                </a:cubicBezTo>
                <a:close/>
                <a:moveTo>
                  <a:pt x="9" y="270"/>
                </a:moveTo>
                <a:cubicBezTo>
                  <a:pt x="10" y="270"/>
                  <a:pt x="11" y="271"/>
                  <a:pt x="11" y="271"/>
                </a:cubicBezTo>
                <a:cubicBezTo>
                  <a:pt x="11" y="271"/>
                  <a:pt x="10" y="270"/>
                  <a:pt x="9" y="270"/>
                </a:cubicBezTo>
                <a:close/>
                <a:moveTo>
                  <a:pt x="5" y="254"/>
                </a:moveTo>
                <a:cubicBezTo>
                  <a:pt x="24" y="266"/>
                  <a:pt x="45" y="269"/>
                  <a:pt x="64" y="278"/>
                </a:cubicBezTo>
                <a:cubicBezTo>
                  <a:pt x="65" y="279"/>
                  <a:pt x="66" y="279"/>
                  <a:pt x="67" y="280"/>
                </a:cubicBezTo>
                <a:cubicBezTo>
                  <a:pt x="65" y="279"/>
                  <a:pt x="62" y="278"/>
                  <a:pt x="60" y="277"/>
                </a:cubicBezTo>
                <a:cubicBezTo>
                  <a:pt x="59" y="276"/>
                  <a:pt x="57" y="276"/>
                  <a:pt x="56" y="275"/>
                </a:cubicBezTo>
                <a:cubicBezTo>
                  <a:pt x="39" y="268"/>
                  <a:pt x="22" y="264"/>
                  <a:pt x="6" y="256"/>
                </a:cubicBezTo>
                <a:cubicBezTo>
                  <a:pt x="6" y="256"/>
                  <a:pt x="6" y="256"/>
                  <a:pt x="6" y="256"/>
                </a:cubicBezTo>
                <a:cubicBezTo>
                  <a:pt x="5" y="256"/>
                  <a:pt x="5" y="255"/>
                  <a:pt x="5" y="254"/>
                </a:cubicBezTo>
                <a:close/>
                <a:moveTo>
                  <a:pt x="4" y="243"/>
                </a:moveTo>
                <a:cubicBezTo>
                  <a:pt x="14" y="247"/>
                  <a:pt x="23" y="252"/>
                  <a:pt x="32" y="255"/>
                </a:cubicBezTo>
                <a:cubicBezTo>
                  <a:pt x="42" y="259"/>
                  <a:pt x="52" y="263"/>
                  <a:pt x="61" y="267"/>
                </a:cubicBezTo>
                <a:cubicBezTo>
                  <a:pt x="62" y="268"/>
                  <a:pt x="63" y="268"/>
                  <a:pt x="64" y="269"/>
                </a:cubicBezTo>
                <a:cubicBezTo>
                  <a:pt x="62" y="268"/>
                  <a:pt x="60" y="267"/>
                  <a:pt x="59" y="267"/>
                </a:cubicBezTo>
                <a:cubicBezTo>
                  <a:pt x="52" y="264"/>
                  <a:pt x="45" y="262"/>
                  <a:pt x="38" y="259"/>
                </a:cubicBezTo>
                <a:cubicBezTo>
                  <a:pt x="32" y="257"/>
                  <a:pt x="26" y="255"/>
                  <a:pt x="21" y="254"/>
                </a:cubicBezTo>
                <a:cubicBezTo>
                  <a:pt x="15" y="251"/>
                  <a:pt x="10" y="249"/>
                  <a:pt x="4" y="247"/>
                </a:cubicBezTo>
                <a:cubicBezTo>
                  <a:pt x="4" y="246"/>
                  <a:pt x="4" y="244"/>
                  <a:pt x="4" y="243"/>
                </a:cubicBezTo>
                <a:close/>
                <a:moveTo>
                  <a:pt x="4" y="240"/>
                </a:moveTo>
                <a:cubicBezTo>
                  <a:pt x="6" y="241"/>
                  <a:pt x="9" y="242"/>
                  <a:pt x="11" y="243"/>
                </a:cubicBezTo>
                <a:cubicBezTo>
                  <a:pt x="13" y="243"/>
                  <a:pt x="15" y="244"/>
                  <a:pt x="16" y="245"/>
                </a:cubicBezTo>
                <a:cubicBezTo>
                  <a:pt x="22" y="248"/>
                  <a:pt x="28" y="251"/>
                  <a:pt x="34" y="253"/>
                </a:cubicBezTo>
                <a:cubicBezTo>
                  <a:pt x="30" y="252"/>
                  <a:pt x="26" y="250"/>
                  <a:pt x="23" y="249"/>
                </a:cubicBezTo>
                <a:cubicBezTo>
                  <a:pt x="17" y="247"/>
                  <a:pt x="11" y="244"/>
                  <a:pt x="4" y="242"/>
                </a:cubicBezTo>
                <a:cubicBezTo>
                  <a:pt x="4" y="242"/>
                  <a:pt x="4" y="241"/>
                  <a:pt x="4" y="240"/>
                </a:cubicBezTo>
                <a:close/>
                <a:moveTo>
                  <a:pt x="4" y="234"/>
                </a:moveTo>
                <a:cubicBezTo>
                  <a:pt x="7" y="235"/>
                  <a:pt x="9" y="236"/>
                  <a:pt x="11" y="237"/>
                </a:cubicBezTo>
                <a:cubicBezTo>
                  <a:pt x="16" y="240"/>
                  <a:pt x="21" y="242"/>
                  <a:pt x="26" y="244"/>
                </a:cubicBezTo>
                <a:cubicBezTo>
                  <a:pt x="34" y="247"/>
                  <a:pt x="42" y="250"/>
                  <a:pt x="50" y="253"/>
                </a:cubicBezTo>
                <a:cubicBezTo>
                  <a:pt x="54" y="255"/>
                  <a:pt x="57" y="257"/>
                  <a:pt x="61" y="259"/>
                </a:cubicBezTo>
                <a:cubicBezTo>
                  <a:pt x="58" y="257"/>
                  <a:pt x="54" y="255"/>
                  <a:pt x="50" y="254"/>
                </a:cubicBezTo>
                <a:cubicBezTo>
                  <a:pt x="44" y="252"/>
                  <a:pt x="37" y="249"/>
                  <a:pt x="30" y="248"/>
                </a:cubicBezTo>
                <a:cubicBezTo>
                  <a:pt x="23" y="245"/>
                  <a:pt x="16" y="243"/>
                  <a:pt x="9" y="241"/>
                </a:cubicBezTo>
                <a:cubicBezTo>
                  <a:pt x="7" y="240"/>
                  <a:pt x="6" y="240"/>
                  <a:pt x="4" y="239"/>
                </a:cubicBezTo>
                <a:cubicBezTo>
                  <a:pt x="4" y="238"/>
                  <a:pt x="4" y="236"/>
                  <a:pt x="4" y="234"/>
                </a:cubicBezTo>
                <a:close/>
                <a:moveTo>
                  <a:pt x="4" y="234"/>
                </a:moveTo>
                <a:cubicBezTo>
                  <a:pt x="4" y="233"/>
                  <a:pt x="5" y="232"/>
                  <a:pt x="5" y="231"/>
                </a:cubicBezTo>
                <a:cubicBezTo>
                  <a:pt x="10" y="234"/>
                  <a:pt x="16" y="236"/>
                  <a:pt x="22" y="239"/>
                </a:cubicBezTo>
                <a:cubicBezTo>
                  <a:pt x="28" y="242"/>
                  <a:pt x="33" y="244"/>
                  <a:pt x="39" y="246"/>
                </a:cubicBezTo>
                <a:cubicBezTo>
                  <a:pt x="45" y="248"/>
                  <a:pt x="51" y="251"/>
                  <a:pt x="57" y="253"/>
                </a:cubicBezTo>
                <a:cubicBezTo>
                  <a:pt x="60" y="254"/>
                  <a:pt x="64" y="255"/>
                  <a:pt x="67" y="257"/>
                </a:cubicBezTo>
                <a:cubicBezTo>
                  <a:pt x="69" y="258"/>
                  <a:pt x="68" y="258"/>
                  <a:pt x="66" y="257"/>
                </a:cubicBezTo>
                <a:cubicBezTo>
                  <a:pt x="64" y="257"/>
                  <a:pt x="62" y="256"/>
                  <a:pt x="60" y="255"/>
                </a:cubicBezTo>
                <a:cubicBezTo>
                  <a:pt x="46" y="249"/>
                  <a:pt x="31" y="245"/>
                  <a:pt x="17" y="239"/>
                </a:cubicBezTo>
                <a:cubicBezTo>
                  <a:pt x="15" y="238"/>
                  <a:pt x="12" y="237"/>
                  <a:pt x="10" y="236"/>
                </a:cubicBezTo>
                <a:cubicBezTo>
                  <a:pt x="8" y="235"/>
                  <a:pt x="6" y="234"/>
                  <a:pt x="4" y="234"/>
                </a:cubicBezTo>
                <a:close/>
                <a:moveTo>
                  <a:pt x="22" y="122"/>
                </a:moveTo>
                <a:cubicBezTo>
                  <a:pt x="22" y="122"/>
                  <a:pt x="22" y="122"/>
                  <a:pt x="22" y="122"/>
                </a:cubicBezTo>
                <a:cubicBezTo>
                  <a:pt x="24" y="120"/>
                  <a:pt x="25" y="118"/>
                  <a:pt x="26" y="116"/>
                </a:cubicBezTo>
                <a:cubicBezTo>
                  <a:pt x="31" y="112"/>
                  <a:pt x="36" y="108"/>
                  <a:pt x="41" y="105"/>
                </a:cubicBezTo>
                <a:cubicBezTo>
                  <a:pt x="48" y="100"/>
                  <a:pt x="57" y="97"/>
                  <a:pt x="66" y="94"/>
                </a:cubicBezTo>
                <a:cubicBezTo>
                  <a:pt x="75" y="91"/>
                  <a:pt x="84" y="90"/>
                  <a:pt x="93" y="91"/>
                </a:cubicBezTo>
                <a:cubicBezTo>
                  <a:pt x="94" y="91"/>
                  <a:pt x="94" y="91"/>
                  <a:pt x="95" y="91"/>
                </a:cubicBezTo>
                <a:cubicBezTo>
                  <a:pt x="90" y="93"/>
                  <a:pt x="85" y="97"/>
                  <a:pt x="82" y="101"/>
                </a:cubicBezTo>
                <a:cubicBezTo>
                  <a:pt x="79" y="105"/>
                  <a:pt x="77" y="112"/>
                  <a:pt x="83" y="115"/>
                </a:cubicBezTo>
                <a:cubicBezTo>
                  <a:pt x="89" y="118"/>
                  <a:pt x="92" y="113"/>
                  <a:pt x="95" y="107"/>
                </a:cubicBezTo>
                <a:cubicBezTo>
                  <a:pt x="95" y="112"/>
                  <a:pt x="96" y="115"/>
                  <a:pt x="100" y="116"/>
                </a:cubicBezTo>
                <a:cubicBezTo>
                  <a:pt x="109" y="118"/>
                  <a:pt x="105" y="101"/>
                  <a:pt x="104" y="92"/>
                </a:cubicBezTo>
                <a:cubicBezTo>
                  <a:pt x="110" y="94"/>
                  <a:pt x="117" y="96"/>
                  <a:pt x="123" y="99"/>
                </a:cubicBezTo>
                <a:cubicBezTo>
                  <a:pt x="131" y="103"/>
                  <a:pt x="139" y="108"/>
                  <a:pt x="146" y="114"/>
                </a:cubicBezTo>
                <a:cubicBezTo>
                  <a:pt x="152" y="120"/>
                  <a:pt x="156" y="127"/>
                  <a:pt x="159" y="134"/>
                </a:cubicBezTo>
                <a:cubicBezTo>
                  <a:pt x="167" y="151"/>
                  <a:pt x="173" y="169"/>
                  <a:pt x="175" y="187"/>
                </a:cubicBezTo>
                <a:cubicBezTo>
                  <a:pt x="164" y="178"/>
                  <a:pt x="152" y="171"/>
                  <a:pt x="138" y="166"/>
                </a:cubicBezTo>
                <a:cubicBezTo>
                  <a:pt x="138" y="165"/>
                  <a:pt x="138" y="164"/>
                  <a:pt x="137" y="163"/>
                </a:cubicBezTo>
                <a:cubicBezTo>
                  <a:pt x="136" y="161"/>
                  <a:pt x="135" y="160"/>
                  <a:pt x="133" y="161"/>
                </a:cubicBezTo>
                <a:cubicBezTo>
                  <a:pt x="131" y="161"/>
                  <a:pt x="131" y="162"/>
                  <a:pt x="131" y="164"/>
                </a:cubicBezTo>
                <a:cubicBezTo>
                  <a:pt x="119" y="160"/>
                  <a:pt x="107" y="157"/>
                  <a:pt x="94" y="155"/>
                </a:cubicBezTo>
                <a:cubicBezTo>
                  <a:pt x="79" y="152"/>
                  <a:pt x="64" y="151"/>
                  <a:pt x="49" y="155"/>
                </a:cubicBezTo>
                <a:cubicBezTo>
                  <a:pt x="36" y="159"/>
                  <a:pt x="23" y="161"/>
                  <a:pt x="10" y="167"/>
                </a:cubicBezTo>
                <a:cubicBezTo>
                  <a:pt x="12" y="151"/>
                  <a:pt x="15" y="136"/>
                  <a:pt x="22" y="122"/>
                </a:cubicBezTo>
                <a:close/>
                <a:moveTo>
                  <a:pt x="162" y="133"/>
                </a:moveTo>
                <a:cubicBezTo>
                  <a:pt x="166" y="140"/>
                  <a:pt x="169" y="149"/>
                  <a:pt x="171" y="157"/>
                </a:cubicBezTo>
                <a:cubicBezTo>
                  <a:pt x="168" y="149"/>
                  <a:pt x="165" y="141"/>
                  <a:pt x="162" y="133"/>
                </a:cubicBezTo>
                <a:close/>
                <a:moveTo>
                  <a:pt x="79" y="59"/>
                </a:moveTo>
                <a:cubicBezTo>
                  <a:pt x="82" y="58"/>
                  <a:pt x="85" y="56"/>
                  <a:pt x="87" y="55"/>
                </a:cubicBezTo>
                <a:cubicBezTo>
                  <a:pt x="87" y="55"/>
                  <a:pt x="87" y="55"/>
                  <a:pt x="87" y="55"/>
                </a:cubicBezTo>
                <a:cubicBezTo>
                  <a:pt x="95" y="57"/>
                  <a:pt x="102" y="59"/>
                  <a:pt x="109" y="59"/>
                </a:cubicBezTo>
                <a:cubicBezTo>
                  <a:pt x="117" y="60"/>
                  <a:pt x="126" y="60"/>
                  <a:pt x="134" y="62"/>
                </a:cubicBezTo>
                <a:cubicBezTo>
                  <a:pt x="148" y="64"/>
                  <a:pt x="161" y="69"/>
                  <a:pt x="172" y="78"/>
                </a:cubicBezTo>
                <a:cubicBezTo>
                  <a:pt x="182" y="88"/>
                  <a:pt x="191" y="100"/>
                  <a:pt x="193" y="114"/>
                </a:cubicBezTo>
                <a:cubicBezTo>
                  <a:pt x="196" y="129"/>
                  <a:pt x="192" y="143"/>
                  <a:pt x="190" y="158"/>
                </a:cubicBezTo>
                <a:cubicBezTo>
                  <a:pt x="189" y="165"/>
                  <a:pt x="188" y="172"/>
                  <a:pt x="189" y="179"/>
                </a:cubicBezTo>
                <a:cubicBezTo>
                  <a:pt x="189" y="186"/>
                  <a:pt x="190" y="193"/>
                  <a:pt x="191" y="200"/>
                </a:cubicBezTo>
                <a:cubicBezTo>
                  <a:pt x="192" y="215"/>
                  <a:pt x="191" y="230"/>
                  <a:pt x="193" y="245"/>
                </a:cubicBezTo>
                <a:cubicBezTo>
                  <a:pt x="195" y="257"/>
                  <a:pt x="197" y="269"/>
                  <a:pt x="192" y="281"/>
                </a:cubicBezTo>
                <a:cubicBezTo>
                  <a:pt x="188" y="289"/>
                  <a:pt x="182" y="296"/>
                  <a:pt x="175" y="301"/>
                </a:cubicBezTo>
                <a:cubicBezTo>
                  <a:pt x="176" y="292"/>
                  <a:pt x="177" y="284"/>
                  <a:pt x="178" y="276"/>
                </a:cubicBezTo>
                <a:cubicBezTo>
                  <a:pt x="180" y="244"/>
                  <a:pt x="180" y="213"/>
                  <a:pt x="178" y="181"/>
                </a:cubicBezTo>
                <a:cubicBezTo>
                  <a:pt x="175" y="157"/>
                  <a:pt x="169" y="131"/>
                  <a:pt x="151" y="113"/>
                </a:cubicBezTo>
                <a:cubicBezTo>
                  <a:pt x="138" y="101"/>
                  <a:pt x="121" y="90"/>
                  <a:pt x="104" y="86"/>
                </a:cubicBezTo>
                <a:cubicBezTo>
                  <a:pt x="104" y="86"/>
                  <a:pt x="104" y="85"/>
                  <a:pt x="104" y="85"/>
                </a:cubicBezTo>
                <a:cubicBezTo>
                  <a:pt x="103" y="83"/>
                  <a:pt x="100" y="81"/>
                  <a:pt x="97" y="81"/>
                </a:cubicBezTo>
                <a:cubicBezTo>
                  <a:pt x="95" y="81"/>
                  <a:pt x="94" y="82"/>
                  <a:pt x="94" y="84"/>
                </a:cubicBezTo>
                <a:cubicBezTo>
                  <a:pt x="90" y="84"/>
                  <a:pt x="87" y="84"/>
                  <a:pt x="83" y="84"/>
                </a:cubicBezTo>
                <a:cubicBezTo>
                  <a:pt x="66" y="85"/>
                  <a:pt x="52" y="93"/>
                  <a:pt x="39" y="102"/>
                </a:cubicBezTo>
                <a:cubicBezTo>
                  <a:pt x="35" y="105"/>
                  <a:pt x="31" y="107"/>
                  <a:pt x="28" y="111"/>
                </a:cubicBezTo>
                <a:cubicBezTo>
                  <a:pt x="40" y="90"/>
                  <a:pt x="59" y="72"/>
                  <a:pt x="79" y="59"/>
                </a:cubicBezTo>
                <a:close/>
                <a:moveTo>
                  <a:pt x="224" y="190"/>
                </a:moveTo>
                <a:cubicBezTo>
                  <a:pt x="224" y="189"/>
                  <a:pt x="224" y="189"/>
                  <a:pt x="224" y="189"/>
                </a:cubicBezTo>
                <a:cubicBezTo>
                  <a:pt x="224" y="188"/>
                  <a:pt x="224" y="188"/>
                  <a:pt x="224" y="187"/>
                </a:cubicBezTo>
                <a:cubicBezTo>
                  <a:pt x="224" y="178"/>
                  <a:pt x="225" y="168"/>
                  <a:pt x="226" y="159"/>
                </a:cubicBezTo>
                <a:cubicBezTo>
                  <a:pt x="229" y="174"/>
                  <a:pt x="228" y="188"/>
                  <a:pt x="231" y="203"/>
                </a:cubicBezTo>
                <a:cubicBezTo>
                  <a:pt x="232" y="212"/>
                  <a:pt x="234" y="221"/>
                  <a:pt x="234" y="230"/>
                </a:cubicBezTo>
                <a:cubicBezTo>
                  <a:pt x="234" y="236"/>
                  <a:pt x="232" y="243"/>
                  <a:pt x="232" y="249"/>
                </a:cubicBezTo>
                <a:cubicBezTo>
                  <a:pt x="232" y="255"/>
                  <a:pt x="235" y="262"/>
                  <a:pt x="239" y="265"/>
                </a:cubicBezTo>
                <a:cubicBezTo>
                  <a:pt x="239" y="265"/>
                  <a:pt x="239" y="265"/>
                  <a:pt x="239" y="266"/>
                </a:cubicBezTo>
                <a:cubicBezTo>
                  <a:pt x="244" y="274"/>
                  <a:pt x="235" y="277"/>
                  <a:pt x="228" y="279"/>
                </a:cubicBezTo>
                <a:cubicBezTo>
                  <a:pt x="229" y="277"/>
                  <a:pt x="229" y="274"/>
                  <a:pt x="230" y="272"/>
                </a:cubicBezTo>
                <a:cubicBezTo>
                  <a:pt x="230" y="272"/>
                  <a:pt x="230" y="271"/>
                  <a:pt x="230" y="271"/>
                </a:cubicBezTo>
                <a:cubicBezTo>
                  <a:pt x="229" y="257"/>
                  <a:pt x="229" y="242"/>
                  <a:pt x="227" y="228"/>
                </a:cubicBezTo>
                <a:cubicBezTo>
                  <a:pt x="226" y="215"/>
                  <a:pt x="224" y="202"/>
                  <a:pt x="224" y="190"/>
                </a:cubicBezTo>
                <a:close/>
                <a:moveTo>
                  <a:pt x="248" y="266"/>
                </a:moveTo>
                <a:cubicBezTo>
                  <a:pt x="243" y="265"/>
                  <a:pt x="240" y="263"/>
                  <a:pt x="238" y="259"/>
                </a:cubicBezTo>
                <a:cubicBezTo>
                  <a:pt x="238" y="259"/>
                  <a:pt x="238" y="259"/>
                  <a:pt x="238" y="259"/>
                </a:cubicBezTo>
                <a:cubicBezTo>
                  <a:pt x="240" y="261"/>
                  <a:pt x="242" y="264"/>
                  <a:pt x="246" y="265"/>
                </a:cubicBezTo>
                <a:cubicBezTo>
                  <a:pt x="246" y="265"/>
                  <a:pt x="246" y="264"/>
                  <a:pt x="246" y="264"/>
                </a:cubicBezTo>
                <a:cubicBezTo>
                  <a:pt x="243" y="261"/>
                  <a:pt x="240" y="259"/>
                  <a:pt x="238" y="256"/>
                </a:cubicBezTo>
                <a:cubicBezTo>
                  <a:pt x="235" y="252"/>
                  <a:pt x="241" y="258"/>
                  <a:pt x="242" y="258"/>
                </a:cubicBezTo>
                <a:cubicBezTo>
                  <a:pt x="245" y="261"/>
                  <a:pt x="249" y="264"/>
                  <a:pt x="253" y="265"/>
                </a:cubicBezTo>
                <a:cubicBezTo>
                  <a:pt x="252" y="266"/>
                  <a:pt x="250" y="266"/>
                  <a:pt x="248" y="266"/>
                </a:cubicBezTo>
                <a:close/>
                <a:moveTo>
                  <a:pt x="260" y="189"/>
                </a:moveTo>
                <a:cubicBezTo>
                  <a:pt x="253" y="183"/>
                  <a:pt x="243" y="181"/>
                  <a:pt x="236" y="176"/>
                </a:cubicBezTo>
                <a:cubicBezTo>
                  <a:pt x="235" y="175"/>
                  <a:pt x="234" y="175"/>
                  <a:pt x="232" y="174"/>
                </a:cubicBezTo>
                <a:cubicBezTo>
                  <a:pt x="234" y="175"/>
                  <a:pt x="236" y="175"/>
                  <a:pt x="237" y="176"/>
                </a:cubicBezTo>
                <a:cubicBezTo>
                  <a:pt x="240" y="177"/>
                  <a:pt x="242" y="178"/>
                  <a:pt x="244" y="179"/>
                </a:cubicBezTo>
                <a:cubicBezTo>
                  <a:pt x="249" y="181"/>
                  <a:pt x="255" y="183"/>
                  <a:pt x="259" y="186"/>
                </a:cubicBezTo>
                <a:cubicBezTo>
                  <a:pt x="260" y="186"/>
                  <a:pt x="260" y="186"/>
                  <a:pt x="260" y="186"/>
                </a:cubicBezTo>
                <a:cubicBezTo>
                  <a:pt x="260" y="187"/>
                  <a:pt x="260" y="188"/>
                  <a:pt x="260" y="189"/>
                </a:cubicBezTo>
                <a:close/>
                <a:moveTo>
                  <a:pt x="226" y="73"/>
                </a:moveTo>
                <a:cubicBezTo>
                  <a:pt x="217" y="66"/>
                  <a:pt x="207" y="60"/>
                  <a:pt x="196" y="54"/>
                </a:cubicBezTo>
                <a:cubicBezTo>
                  <a:pt x="196" y="54"/>
                  <a:pt x="197" y="55"/>
                  <a:pt x="197" y="55"/>
                </a:cubicBezTo>
                <a:cubicBezTo>
                  <a:pt x="200" y="56"/>
                  <a:pt x="203" y="58"/>
                  <a:pt x="206" y="59"/>
                </a:cubicBezTo>
                <a:cubicBezTo>
                  <a:pt x="212" y="62"/>
                  <a:pt x="217" y="65"/>
                  <a:pt x="223" y="69"/>
                </a:cubicBezTo>
                <a:cubicBezTo>
                  <a:pt x="224" y="70"/>
                  <a:pt x="225" y="72"/>
                  <a:pt x="226" y="73"/>
                </a:cubicBezTo>
                <a:close/>
                <a:moveTo>
                  <a:pt x="190" y="51"/>
                </a:moveTo>
                <a:cubicBezTo>
                  <a:pt x="196" y="56"/>
                  <a:pt x="204" y="59"/>
                  <a:pt x="211" y="64"/>
                </a:cubicBezTo>
                <a:cubicBezTo>
                  <a:pt x="215" y="66"/>
                  <a:pt x="219" y="69"/>
                  <a:pt x="223" y="71"/>
                </a:cubicBezTo>
                <a:cubicBezTo>
                  <a:pt x="223" y="72"/>
                  <a:pt x="224" y="72"/>
                  <a:pt x="224" y="72"/>
                </a:cubicBezTo>
                <a:cubicBezTo>
                  <a:pt x="216" y="68"/>
                  <a:pt x="208" y="63"/>
                  <a:pt x="201" y="59"/>
                </a:cubicBezTo>
                <a:cubicBezTo>
                  <a:pt x="196" y="57"/>
                  <a:pt x="192" y="54"/>
                  <a:pt x="188" y="52"/>
                </a:cubicBezTo>
                <a:cubicBezTo>
                  <a:pt x="187" y="52"/>
                  <a:pt x="186" y="51"/>
                  <a:pt x="185" y="50"/>
                </a:cubicBezTo>
                <a:cubicBezTo>
                  <a:pt x="186" y="51"/>
                  <a:pt x="188" y="51"/>
                  <a:pt x="190" y="51"/>
                </a:cubicBezTo>
                <a:close/>
                <a:moveTo>
                  <a:pt x="230" y="79"/>
                </a:moveTo>
                <a:cubicBezTo>
                  <a:pt x="223" y="74"/>
                  <a:pt x="216" y="69"/>
                  <a:pt x="209" y="65"/>
                </a:cubicBezTo>
                <a:cubicBezTo>
                  <a:pt x="200" y="60"/>
                  <a:pt x="192" y="56"/>
                  <a:pt x="184" y="51"/>
                </a:cubicBezTo>
                <a:cubicBezTo>
                  <a:pt x="184" y="51"/>
                  <a:pt x="183" y="50"/>
                  <a:pt x="183" y="50"/>
                </a:cubicBezTo>
                <a:cubicBezTo>
                  <a:pt x="183" y="50"/>
                  <a:pt x="183" y="50"/>
                  <a:pt x="183" y="50"/>
                </a:cubicBezTo>
                <a:cubicBezTo>
                  <a:pt x="183" y="50"/>
                  <a:pt x="183" y="50"/>
                  <a:pt x="183" y="50"/>
                </a:cubicBezTo>
                <a:cubicBezTo>
                  <a:pt x="184" y="51"/>
                  <a:pt x="185" y="51"/>
                  <a:pt x="186" y="52"/>
                </a:cubicBezTo>
                <a:cubicBezTo>
                  <a:pt x="188" y="53"/>
                  <a:pt x="190" y="54"/>
                  <a:pt x="192" y="55"/>
                </a:cubicBezTo>
                <a:cubicBezTo>
                  <a:pt x="197" y="57"/>
                  <a:pt x="201" y="60"/>
                  <a:pt x="205" y="62"/>
                </a:cubicBezTo>
                <a:cubicBezTo>
                  <a:pt x="213" y="66"/>
                  <a:pt x="220" y="71"/>
                  <a:pt x="228" y="75"/>
                </a:cubicBezTo>
                <a:cubicBezTo>
                  <a:pt x="228" y="76"/>
                  <a:pt x="228" y="76"/>
                  <a:pt x="228" y="76"/>
                </a:cubicBezTo>
                <a:cubicBezTo>
                  <a:pt x="229" y="77"/>
                  <a:pt x="229" y="78"/>
                  <a:pt x="230" y="79"/>
                </a:cubicBezTo>
                <a:close/>
                <a:moveTo>
                  <a:pt x="232" y="83"/>
                </a:moveTo>
                <a:cubicBezTo>
                  <a:pt x="222" y="79"/>
                  <a:pt x="213" y="74"/>
                  <a:pt x="204" y="69"/>
                </a:cubicBezTo>
                <a:cubicBezTo>
                  <a:pt x="202" y="67"/>
                  <a:pt x="200" y="65"/>
                  <a:pt x="198" y="63"/>
                </a:cubicBezTo>
                <a:cubicBezTo>
                  <a:pt x="200" y="65"/>
                  <a:pt x="202" y="66"/>
                  <a:pt x="205" y="67"/>
                </a:cubicBezTo>
                <a:cubicBezTo>
                  <a:pt x="210" y="70"/>
                  <a:pt x="215" y="73"/>
                  <a:pt x="220" y="75"/>
                </a:cubicBezTo>
                <a:cubicBezTo>
                  <a:pt x="224" y="77"/>
                  <a:pt x="227" y="80"/>
                  <a:pt x="231" y="81"/>
                </a:cubicBezTo>
                <a:cubicBezTo>
                  <a:pt x="232" y="82"/>
                  <a:pt x="232" y="83"/>
                  <a:pt x="232" y="83"/>
                </a:cubicBezTo>
                <a:close/>
                <a:moveTo>
                  <a:pt x="164" y="12"/>
                </a:moveTo>
                <a:cubicBezTo>
                  <a:pt x="161" y="10"/>
                  <a:pt x="158" y="9"/>
                  <a:pt x="155" y="8"/>
                </a:cubicBezTo>
                <a:cubicBezTo>
                  <a:pt x="153" y="6"/>
                  <a:pt x="157" y="8"/>
                  <a:pt x="157" y="9"/>
                </a:cubicBezTo>
                <a:cubicBezTo>
                  <a:pt x="158" y="9"/>
                  <a:pt x="159" y="9"/>
                  <a:pt x="160" y="10"/>
                </a:cubicBezTo>
                <a:cubicBezTo>
                  <a:pt x="161" y="10"/>
                  <a:pt x="162" y="10"/>
                  <a:pt x="163" y="10"/>
                </a:cubicBezTo>
                <a:cubicBezTo>
                  <a:pt x="163" y="11"/>
                  <a:pt x="163" y="11"/>
                  <a:pt x="164" y="12"/>
                </a:cubicBezTo>
                <a:close/>
                <a:moveTo>
                  <a:pt x="153" y="7"/>
                </a:moveTo>
                <a:cubicBezTo>
                  <a:pt x="156" y="10"/>
                  <a:pt x="161" y="11"/>
                  <a:pt x="164" y="13"/>
                </a:cubicBezTo>
                <a:cubicBezTo>
                  <a:pt x="165" y="13"/>
                  <a:pt x="165" y="13"/>
                  <a:pt x="165" y="13"/>
                </a:cubicBezTo>
                <a:cubicBezTo>
                  <a:pt x="164" y="13"/>
                  <a:pt x="163" y="13"/>
                  <a:pt x="163" y="12"/>
                </a:cubicBezTo>
                <a:cubicBezTo>
                  <a:pt x="161" y="12"/>
                  <a:pt x="160" y="11"/>
                  <a:pt x="159" y="11"/>
                </a:cubicBezTo>
                <a:cubicBezTo>
                  <a:pt x="156" y="10"/>
                  <a:pt x="154" y="9"/>
                  <a:pt x="151" y="8"/>
                </a:cubicBezTo>
                <a:cubicBezTo>
                  <a:pt x="151" y="8"/>
                  <a:pt x="151" y="8"/>
                  <a:pt x="151" y="8"/>
                </a:cubicBezTo>
                <a:cubicBezTo>
                  <a:pt x="152" y="8"/>
                  <a:pt x="153" y="7"/>
                  <a:pt x="153" y="7"/>
                </a:cubicBezTo>
                <a:close/>
                <a:moveTo>
                  <a:pt x="166" y="15"/>
                </a:moveTo>
                <a:cubicBezTo>
                  <a:pt x="162" y="14"/>
                  <a:pt x="158" y="12"/>
                  <a:pt x="155" y="10"/>
                </a:cubicBezTo>
                <a:cubicBezTo>
                  <a:pt x="151" y="9"/>
                  <a:pt x="154" y="10"/>
                  <a:pt x="156" y="10"/>
                </a:cubicBezTo>
                <a:cubicBezTo>
                  <a:pt x="157" y="11"/>
                  <a:pt x="158" y="12"/>
                  <a:pt x="160" y="12"/>
                </a:cubicBezTo>
                <a:cubicBezTo>
                  <a:pt x="162" y="13"/>
                  <a:pt x="163" y="13"/>
                  <a:pt x="165" y="14"/>
                </a:cubicBezTo>
                <a:cubicBezTo>
                  <a:pt x="165" y="14"/>
                  <a:pt x="166" y="15"/>
                  <a:pt x="166" y="15"/>
                </a:cubicBezTo>
                <a:close/>
                <a:moveTo>
                  <a:pt x="168" y="20"/>
                </a:moveTo>
                <a:cubicBezTo>
                  <a:pt x="167" y="19"/>
                  <a:pt x="165" y="19"/>
                  <a:pt x="163" y="18"/>
                </a:cubicBezTo>
                <a:cubicBezTo>
                  <a:pt x="163" y="17"/>
                  <a:pt x="162" y="16"/>
                  <a:pt x="161" y="16"/>
                </a:cubicBezTo>
                <a:cubicBezTo>
                  <a:pt x="163" y="17"/>
                  <a:pt x="165" y="18"/>
                  <a:pt x="167" y="18"/>
                </a:cubicBezTo>
                <a:cubicBezTo>
                  <a:pt x="168" y="19"/>
                  <a:pt x="168" y="19"/>
                  <a:pt x="168" y="20"/>
                </a:cubicBezTo>
                <a:close/>
                <a:moveTo>
                  <a:pt x="149" y="11"/>
                </a:moveTo>
                <a:cubicBezTo>
                  <a:pt x="150" y="12"/>
                  <a:pt x="152" y="13"/>
                  <a:pt x="153" y="14"/>
                </a:cubicBezTo>
                <a:cubicBezTo>
                  <a:pt x="154" y="14"/>
                  <a:pt x="154" y="14"/>
                  <a:pt x="154" y="14"/>
                </a:cubicBezTo>
                <a:cubicBezTo>
                  <a:pt x="154" y="14"/>
                  <a:pt x="154" y="14"/>
                  <a:pt x="153" y="14"/>
                </a:cubicBezTo>
                <a:cubicBezTo>
                  <a:pt x="153" y="14"/>
                  <a:pt x="153" y="14"/>
                  <a:pt x="153" y="14"/>
                </a:cubicBezTo>
                <a:cubicBezTo>
                  <a:pt x="151" y="14"/>
                  <a:pt x="150" y="13"/>
                  <a:pt x="148" y="13"/>
                </a:cubicBezTo>
                <a:cubicBezTo>
                  <a:pt x="148" y="13"/>
                  <a:pt x="149" y="12"/>
                  <a:pt x="149" y="11"/>
                </a:cubicBezTo>
                <a:cubicBezTo>
                  <a:pt x="149" y="11"/>
                  <a:pt x="149" y="11"/>
                  <a:pt x="149" y="11"/>
                </a:cubicBezTo>
                <a:close/>
                <a:moveTo>
                  <a:pt x="147" y="14"/>
                </a:moveTo>
                <a:cubicBezTo>
                  <a:pt x="149" y="16"/>
                  <a:pt x="148" y="16"/>
                  <a:pt x="146" y="17"/>
                </a:cubicBezTo>
                <a:cubicBezTo>
                  <a:pt x="146" y="17"/>
                  <a:pt x="146" y="17"/>
                  <a:pt x="146" y="17"/>
                </a:cubicBezTo>
                <a:cubicBezTo>
                  <a:pt x="146" y="18"/>
                  <a:pt x="146" y="18"/>
                  <a:pt x="146" y="18"/>
                </a:cubicBezTo>
                <a:cubicBezTo>
                  <a:pt x="146" y="17"/>
                  <a:pt x="147" y="15"/>
                  <a:pt x="147" y="14"/>
                </a:cubicBezTo>
                <a:close/>
                <a:moveTo>
                  <a:pt x="124" y="38"/>
                </a:moveTo>
                <a:cubicBezTo>
                  <a:pt x="123" y="38"/>
                  <a:pt x="120" y="36"/>
                  <a:pt x="120" y="36"/>
                </a:cubicBezTo>
                <a:cubicBezTo>
                  <a:pt x="123" y="36"/>
                  <a:pt x="126" y="38"/>
                  <a:pt x="129" y="38"/>
                </a:cubicBezTo>
                <a:cubicBezTo>
                  <a:pt x="129" y="39"/>
                  <a:pt x="129" y="39"/>
                  <a:pt x="129" y="39"/>
                </a:cubicBezTo>
                <a:cubicBezTo>
                  <a:pt x="128" y="39"/>
                  <a:pt x="127" y="40"/>
                  <a:pt x="126" y="40"/>
                </a:cubicBezTo>
                <a:cubicBezTo>
                  <a:pt x="125" y="39"/>
                  <a:pt x="124" y="39"/>
                  <a:pt x="124" y="38"/>
                </a:cubicBezTo>
                <a:close/>
                <a:moveTo>
                  <a:pt x="132" y="39"/>
                </a:moveTo>
                <a:cubicBezTo>
                  <a:pt x="131" y="32"/>
                  <a:pt x="137" y="27"/>
                  <a:pt x="143" y="24"/>
                </a:cubicBezTo>
                <a:cubicBezTo>
                  <a:pt x="147" y="21"/>
                  <a:pt x="154" y="15"/>
                  <a:pt x="158" y="18"/>
                </a:cubicBezTo>
                <a:cubicBezTo>
                  <a:pt x="165" y="23"/>
                  <a:pt x="163" y="36"/>
                  <a:pt x="163" y="43"/>
                </a:cubicBezTo>
                <a:cubicBezTo>
                  <a:pt x="153" y="40"/>
                  <a:pt x="142" y="38"/>
                  <a:pt x="132" y="39"/>
                </a:cubicBezTo>
                <a:close/>
                <a:moveTo>
                  <a:pt x="175" y="44"/>
                </a:moveTo>
                <a:cubicBezTo>
                  <a:pt x="174" y="43"/>
                  <a:pt x="173" y="42"/>
                  <a:pt x="172" y="42"/>
                </a:cubicBezTo>
                <a:cubicBezTo>
                  <a:pt x="172" y="41"/>
                  <a:pt x="171" y="41"/>
                  <a:pt x="170" y="41"/>
                </a:cubicBezTo>
                <a:cubicBezTo>
                  <a:pt x="170" y="40"/>
                  <a:pt x="170" y="39"/>
                  <a:pt x="170" y="38"/>
                </a:cubicBezTo>
                <a:cubicBezTo>
                  <a:pt x="172" y="39"/>
                  <a:pt x="174" y="41"/>
                  <a:pt x="176" y="41"/>
                </a:cubicBezTo>
                <a:cubicBezTo>
                  <a:pt x="176" y="42"/>
                  <a:pt x="176" y="43"/>
                  <a:pt x="175" y="44"/>
                </a:cubicBezTo>
                <a:close/>
                <a:moveTo>
                  <a:pt x="170" y="37"/>
                </a:moveTo>
                <a:cubicBezTo>
                  <a:pt x="167" y="35"/>
                  <a:pt x="173" y="37"/>
                  <a:pt x="173" y="37"/>
                </a:cubicBezTo>
                <a:cubicBezTo>
                  <a:pt x="174" y="37"/>
                  <a:pt x="175" y="38"/>
                  <a:pt x="176" y="38"/>
                </a:cubicBezTo>
                <a:cubicBezTo>
                  <a:pt x="176" y="38"/>
                  <a:pt x="176" y="38"/>
                  <a:pt x="176" y="38"/>
                </a:cubicBezTo>
                <a:cubicBezTo>
                  <a:pt x="176" y="39"/>
                  <a:pt x="176" y="40"/>
                  <a:pt x="176" y="40"/>
                </a:cubicBezTo>
                <a:cubicBezTo>
                  <a:pt x="174" y="39"/>
                  <a:pt x="172" y="38"/>
                  <a:pt x="170" y="37"/>
                </a:cubicBezTo>
                <a:close/>
                <a:moveTo>
                  <a:pt x="172" y="35"/>
                </a:moveTo>
                <a:cubicBezTo>
                  <a:pt x="173" y="36"/>
                  <a:pt x="173" y="36"/>
                  <a:pt x="174" y="37"/>
                </a:cubicBezTo>
                <a:cubicBezTo>
                  <a:pt x="176" y="38"/>
                  <a:pt x="174" y="36"/>
                  <a:pt x="172" y="35"/>
                </a:cubicBezTo>
                <a:close/>
                <a:moveTo>
                  <a:pt x="169" y="33"/>
                </a:moveTo>
                <a:cubicBezTo>
                  <a:pt x="165" y="30"/>
                  <a:pt x="173" y="34"/>
                  <a:pt x="174" y="34"/>
                </a:cubicBezTo>
                <a:cubicBezTo>
                  <a:pt x="174" y="35"/>
                  <a:pt x="175" y="35"/>
                  <a:pt x="176" y="35"/>
                </a:cubicBezTo>
                <a:cubicBezTo>
                  <a:pt x="176" y="36"/>
                  <a:pt x="176" y="36"/>
                  <a:pt x="176" y="37"/>
                </a:cubicBezTo>
                <a:cubicBezTo>
                  <a:pt x="174" y="36"/>
                  <a:pt x="171" y="35"/>
                  <a:pt x="169" y="33"/>
                </a:cubicBezTo>
                <a:close/>
                <a:moveTo>
                  <a:pt x="174" y="47"/>
                </a:moveTo>
                <a:cubicBezTo>
                  <a:pt x="174" y="47"/>
                  <a:pt x="174" y="47"/>
                  <a:pt x="174" y="47"/>
                </a:cubicBezTo>
                <a:cubicBezTo>
                  <a:pt x="173" y="46"/>
                  <a:pt x="172" y="46"/>
                  <a:pt x="171" y="45"/>
                </a:cubicBezTo>
                <a:cubicBezTo>
                  <a:pt x="170" y="45"/>
                  <a:pt x="169" y="44"/>
                  <a:pt x="168" y="43"/>
                </a:cubicBezTo>
                <a:cubicBezTo>
                  <a:pt x="169" y="43"/>
                  <a:pt x="170" y="43"/>
                  <a:pt x="171" y="43"/>
                </a:cubicBezTo>
                <a:cubicBezTo>
                  <a:pt x="173" y="44"/>
                  <a:pt x="174" y="44"/>
                  <a:pt x="175" y="45"/>
                </a:cubicBezTo>
                <a:cubicBezTo>
                  <a:pt x="175" y="46"/>
                  <a:pt x="175" y="47"/>
                  <a:pt x="175" y="48"/>
                </a:cubicBezTo>
                <a:cubicBezTo>
                  <a:pt x="174" y="48"/>
                  <a:pt x="174" y="48"/>
                  <a:pt x="174" y="47"/>
                </a:cubicBezTo>
                <a:close/>
                <a:moveTo>
                  <a:pt x="166" y="44"/>
                </a:moveTo>
                <a:cubicBezTo>
                  <a:pt x="166" y="44"/>
                  <a:pt x="166" y="44"/>
                  <a:pt x="166" y="43"/>
                </a:cubicBezTo>
                <a:cubicBezTo>
                  <a:pt x="166" y="38"/>
                  <a:pt x="167" y="27"/>
                  <a:pt x="164" y="20"/>
                </a:cubicBezTo>
                <a:cubicBezTo>
                  <a:pt x="166" y="22"/>
                  <a:pt x="169" y="23"/>
                  <a:pt x="171" y="24"/>
                </a:cubicBezTo>
                <a:cubicBezTo>
                  <a:pt x="171" y="24"/>
                  <a:pt x="171" y="24"/>
                  <a:pt x="171" y="24"/>
                </a:cubicBezTo>
                <a:cubicBezTo>
                  <a:pt x="171" y="25"/>
                  <a:pt x="171" y="25"/>
                  <a:pt x="171" y="25"/>
                </a:cubicBezTo>
                <a:cubicBezTo>
                  <a:pt x="171" y="24"/>
                  <a:pt x="170" y="24"/>
                  <a:pt x="169" y="23"/>
                </a:cubicBezTo>
                <a:cubicBezTo>
                  <a:pt x="168" y="23"/>
                  <a:pt x="167" y="23"/>
                  <a:pt x="165" y="22"/>
                </a:cubicBezTo>
                <a:cubicBezTo>
                  <a:pt x="165" y="22"/>
                  <a:pt x="165" y="23"/>
                  <a:pt x="165" y="23"/>
                </a:cubicBezTo>
                <a:cubicBezTo>
                  <a:pt x="167" y="25"/>
                  <a:pt x="171" y="26"/>
                  <a:pt x="173" y="28"/>
                </a:cubicBezTo>
                <a:cubicBezTo>
                  <a:pt x="174" y="28"/>
                  <a:pt x="174" y="29"/>
                  <a:pt x="174" y="29"/>
                </a:cubicBezTo>
                <a:cubicBezTo>
                  <a:pt x="172" y="28"/>
                  <a:pt x="170" y="27"/>
                  <a:pt x="169" y="27"/>
                </a:cubicBezTo>
                <a:cubicBezTo>
                  <a:pt x="168" y="27"/>
                  <a:pt x="168" y="27"/>
                  <a:pt x="167" y="26"/>
                </a:cubicBezTo>
                <a:cubicBezTo>
                  <a:pt x="166" y="26"/>
                  <a:pt x="166" y="27"/>
                  <a:pt x="166" y="27"/>
                </a:cubicBezTo>
                <a:cubicBezTo>
                  <a:pt x="168" y="30"/>
                  <a:pt x="171" y="31"/>
                  <a:pt x="173" y="32"/>
                </a:cubicBezTo>
                <a:cubicBezTo>
                  <a:pt x="178" y="36"/>
                  <a:pt x="173" y="33"/>
                  <a:pt x="171" y="32"/>
                </a:cubicBezTo>
                <a:cubicBezTo>
                  <a:pt x="170" y="32"/>
                  <a:pt x="168" y="31"/>
                  <a:pt x="167" y="31"/>
                </a:cubicBezTo>
                <a:cubicBezTo>
                  <a:pt x="167" y="31"/>
                  <a:pt x="166" y="31"/>
                  <a:pt x="167" y="31"/>
                </a:cubicBezTo>
                <a:cubicBezTo>
                  <a:pt x="167" y="33"/>
                  <a:pt x="169" y="34"/>
                  <a:pt x="170" y="34"/>
                </a:cubicBezTo>
                <a:cubicBezTo>
                  <a:pt x="170" y="34"/>
                  <a:pt x="170" y="34"/>
                  <a:pt x="170" y="34"/>
                </a:cubicBezTo>
                <a:cubicBezTo>
                  <a:pt x="169" y="34"/>
                  <a:pt x="168" y="34"/>
                  <a:pt x="167" y="34"/>
                </a:cubicBezTo>
                <a:cubicBezTo>
                  <a:pt x="167" y="34"/>
                  <a:pt x="166" y="34"/>
                  <a:pt x="167" y="34"/>
                </a:cubicBezTo>
                <a:cubicBezTo>
                  <a:pt x="168" y="37"/>
                  <a:pt x="171" y="38"/>
                  <a:pt x="173" y="39"/>
                </a:cubicBezTo>
                <a:cubicBezTo>
                  <a:pt x="172" y="38"/>
                  <a:pt x="170" y="37"/>
                  <a:pt x="168" y="38"/>
                </a:cubicBezTo>
                <a:cubicBezTo>
                  <a:pt x="168" y="38"/>
                  <a:pt x="167" y="38"/>
                  <a:pt x="167" y="38"/>
                </a:cubicBezTo>
                <a:cubicBezTo>
                  <a:pt x="168" y="41"/>
                  <a:pt x="171" y="42"/>
                  <a:pt x="174" y="44"/>
                </a:cubicBezTo>
                <a:cubicBezTo>
                  <a:pt x="177" y="45"/>
                  <a:pt x="171" y="42"/>
                  <a:pt x="170" y="42"/>
                </a:cubicBezTo>
                <a:cubicBezTo>
                  <a:pt x="169" y="42"/>
                  <a:pt x="168" y="41"/>
                  <a:pt x="167" y="42"/>
                </a:cubicBezTo>
                <a:cubicBezTo>
                  <a:pt x="166" y="42"/>
                  <a:pt x="166" y="42"/>
                  <a:pt x="167" y="42"/>
                </a:cubicBezTo>
                <a:cubicBezTo>
                  <a:pt x="167" y="44"/>
                  <a:pt x="168" y="44"/>
                  <a:pt x="169" y="45"/>
                </a:cubicBezTo>
                <a:cubicBezTo>
                  <a:pt x="169" y="45"/>
                  <a:pt x="169" y="45"/>
                  <a:pt x="169" y="45"/>
                </a:cubicBezTo>
                <a:cubicBezTo>
                  <a:pt x="169" y="45"/>
                  <a:pt x="169" y="45"/>
                  <a:pt x="169" y="45"/>
                </a:cubicBezTo>
                <a:cubicBezTo>
                  <a:pt x="168" y="45"/>
                  <a:pt x="167" y="44"/>
                  <a:pt x="166" y="44"/>
                </a:cubicBezTo>
                <a:close/>
                <a:moveTo>
                  <a:pt x="149" y="14"/>
                </a:moveTo>
                <a:cubicBezTo>
                  <a:pt x="150" y="14"/>
                  <a:pt x="151" y="14"/>
                  <a:pt x="152" y="14"/>
                </a:cubicBezTo>
                <a:cubicBezTo>
                  <a:pt x="152" y="15"/>
                  <a:pt x="152" y="15"/>
                  <a:pt x="152" y="15"/>
                </a:cubicBezTo>
                <a:cubicBezTo>
                  <a:pt x="152" y="15"/>
                  <a:pt x="151" y="15"/>
                  <a:pt x="150" y="15"/>
                </a:cubicBezTo>
                <a:cubicBezTo>
                  <a:pt x="150" y="15"/>
                  <a:pt x="150" y="15"/>
                  <a:pt x="149" y="14"/>
                </a:cubicBezTo>
                <a:close/>
                <a:moveTo>
                  <a:pt x="129" y="37"/>
                </a:moveTo>
                <a:cubicBezTo>
                  <a:pt x="128" y="37"/>
                  <a:pt x="128" y="36"/>
                  <a:pt x="127" y="36"/>
                </a:cubicBezTo>
                <a:cubicBezTo>
                  <a:pt x="126" y="36"/>
                  <a:pt x="125" y="35"/>
                  <a:pt x="124" y="35"/>
                </a:cubicBezTo>
                <a:cubicBezTo>
                  <a:pt x="124" y="35"/>
                  <a:pt x="122" y="33"/>
                  <a:pt x="122" y="34"/>
                </a:cubicBezTo>
                <a:cubicBezTo>
                  <a:pt x="124" y="33"/>
                  <a:pt x="127" y="34"/>
                  <a:pt x="129" y="35"/>
                </a:cubicBezTo>
                <a:cubicBezTo>
                  <a:pt x="129" y="36"/>
                  <a:pt x="129" y="36"/>
                  <a:pt x="129" y="37"/>
                </a:cubicBezTo>
                <a:close/>
                <a:moveTo>
                  <a:pt x="129" y="34"/>
                </a:moveTo>
                <a:cubicBezTo>
                  <a:pt x="127" y="33"/>
                  <a:pt x="124" y="32"/>
                  <a:pt x="124" y="30"/>
                </a:cubicBezTo>
                <a:cubicBezTo>
                  <a:pt x="124" y="30"/>
                  <a:pt x="128" y="31"/>
                  <a:pt x="129" y="31"/>
                </a:cubicBezTo>
                <a:cubicBezTo>
                  <a:pt x="129" y="32"/>
                  <a:pt x="130" y="32"/>
                  <a:pt x="130" y="32"/>
                </a:cubicBezTo>
                <a:cubicBezTo>
                  <a:pt x="130" y="32"/>
                  <a:pt x="130" y="33"/>
                  <a:pt x="129" y="34"/>
                </a:cubicBezTo>
                <a:close/>
                <a:moveTo>
                  <a:pt x="124" y="29"/>
                </a:moveTo>
                <a:cubicBezTo>
                  <a:pt x="125" y="29"/>
                  <a:pt x="126" y="28"/>
                  <a:pt x="127" y="28"/>
                </a:cubicBezTo>
                <a:cubicBezTo>
                  <a:pt x="128" y="28"/>
                  <a:pt x="128" y="29"/>
                  <a:pt x="129" y="29"/>
                </a:cubicBezTo>
                <a:cubicBezTo>
                  <a:pt x="129" y="29"/>
                  <a:pt x="130" y="30"/>
                  <a:pt x="131" y="31"/>
                </a:cubicBezTo>
                <a:cubicBezTo>
                  <a:pt x="131" y="31"/>
                  <a:pt x="131" y="31"/>
                  <a:pt x="131" y="31"/>
                </a:cubicBezTo>
                <a:cubicBezTo>
                  <a:pt x="128" y="31"/>
                  <a:pt x="126" y="29"/>
                  <a:pt x="124" y="29"/>
                </a:cubicBezTo>
                <a:close/>
                <a:moveTo>
                  <a:pt x="128" y="28"/>
                </a:moveTo>
                <a:cubicBezTo>
                  <a:pt x="130" y="28"/>
                  <a:pt x="131" y="29"/>
                  <a:pt x="132" y="29"/>
                </a:cubicBezTo>
                <a:cubicBezTo>
                  <a:pt x="132" y="29"/>
                  <a:pt x="132" y="30"/>
                  <a:pt x="131" y="30"/>
                </a:cubicBezTo>
                <a:cubicBezTo>
                  <a:pt x="131" y="30"/>
                  <a:pt x="131" y="30"/>
                  <a:pt x="131" y="30"/>
                </a:cubicBezTo>
                <a:cubicBezTo>
                  <a:pt x="130" y="29"/>
                  <a:pt x="129" y="28"/>
                  <a:pt x="128" y="28"/>
                </a:cubicBezTo>
                <a:cubicBezTo>
                  <a:pt x="128" y="28"/>
                  <a:pt x="128" y="28"/>
                  <a:pt x="128" y="28"/>
                </a:cubicBezTo>
                <a:close/>
                <a:moveTo>
                  <a:pt x="151" y="12"/>
                </a:moveTo>
                <a:cubicBezTo>
                  <a:pt x="151" y="12"/>
                  <a:pt x="152" y="12"/>
                  <a:pt x="152" y="12"/>
                </a:cubicBezTo>
                <a:cubicBezTo>
                  <a:pt x="153" y="12"/>
                  <a:pt x="154" y="13"/>
                  <a:pt x="155" y="13"/>
                </a:cubicBezTo>
                <a:cubicBezTo>
                  <a:pt x="156" y="13"/>
                  <a:pt x="157" y="14"/>
                  <a:pt x="158" y="14"/>
                </a:cubicBezTo>
                <a:cubicBezTo>
                  <a:pt x="157" y="14"/>
                  <a:pt x="157" y="14"/>
                  <a:pt x="156" y="14"/>
                </a:cubicBezTo>
                <a:cubicBezTo>
                  <a:pt x="156" y="14"/>
                  <a:pt x="156" y="14"/>
                  <a:pt x="155" y="14"/>
                </a:cubicBezTo>
                <a:cubicBezTo>
                  <a:pt x="154" y="13"/>
                  <a:pt x="153" y="13"/>
                  <a:pt x="151" y="12"/>
                </a:cubicBezTo>
                <a:cubicBezTo>
                  <a:pt x="151" y="12"/>
                  <a:pt x="151" y="12"/>
                  <a:pt x="151" y="12"/>
                </a:cubicBezTo>
                <a:close/>
                <a:moveTo>
                  <a:pt x="170" y="23"/>
                </a:moveTo>
                <a:cubicBezTo>
                  <a:pt x="169" y="22"/>
                  <a:pt x="167" y="21"/>
                  <a:pt x="166" y="20"/>
                </a:cubicBezTo>
                <a:cubicBezTo>
                  <a:pt x="165" y="20"/>
                  <a:pt x="162" y="19"/>
                  <a:pt x="166" y="20"/>
                </a:cubicBezTo>
                <a:cubicBezTo>
                  <a:pt x="167" y="20"/>
                  <a:pt x="168" y="21"/>
                  <a:pt x="169" y="21"/>
                </a:cubicBezTo>
                <a:cubicBezTo>
                  <a:pt x="169" y="22"/>
                  <a:pt x="170" y="22"/>
                  <a:pt x="170" y="23"/>
                </a:cubicBezTo>
                <a:close/>
                <a:moveTo>
                  <a:pt x="173" y="27"/>
                </a:moveTo>
                <a:cubicBezTo>
                  <a:pt x="172" y="26"/>
                  <a:pt x="170" y="25"/>
                  <a:pt x="169" y="25"/>
                </a:cubicBezTo>
                <a:cubicBezTo>
                  <a:pt x="166" y="23"/>
                  <a:pt x="167" y="24"/>
                  <a:pt x="170" y="25"/>
                </a:cubicBezTo>
                <a:cubicBezTo>
                  <a:pt x="170" y="25"/>
                  <a:pt x="171" y="25"/>
                  <a:pt x="172" y="25"/>
                </a:cubicBezTo>
                <a:cubicBezTo>
                  <a:pt x="172" y="26"/>
                  <a:pt x="173" y="26"/>
                  <a:pt x="173" y="27"/>
                </a:cubicBezTo>
                <a:close/>
                <a:moveTo>
                  <a:pt x="175" y="31"/>
                </a:moveTo>
                <a:cubicBezTo>
                  <a:pt x="175" y="32"/>
                  <a:pt x="176" y="33"/>
                  <a:pt x="176" y="33"/>
                </a:cubicBezTo>
                <a:cubicBezTo>
                  <a:pt x="174" y="32"/>
                  <a:pt x="171" y="30"/>
                  <a:pt x="168" y="28"/>
                </a:cubicBezTo>
                <a:cubicBezTo>
                  <a:pt x="170" y="28"/>
                  <a:pt x="171" y="28"/>
                  <a:pt x="172" y="29"/>
                </a:cubicBezTo>
                <a:cubicBezTo>
                  <a:pt x="172" y="29"/>
                  <a:pt x="173" y="30"/>
                  <a:pt x="174" y="30"/>
                </a:cubicBezTo>
                <a:cubicBezTo>
                  <a:pt x="174" y="30"/>
                  <a:pt x="175" y="31"/>
                  <a:pt x="175" y="31"/>
                </a:cubicBezTo>
                <a:close/>
                <a:moveTo>
                  <a:pt x="230" y="164"/>
                </a:moveTo>
                <a:cubicBezTo>
                  <a:pt x="233" y="166"/>
                  <a:pt x="237" y="168"/>
                  <a:pt x="240" y="171"/>
                </a:cubicBezTo>
                <a:cubicBezTo>
                  <a:pt x="246" y="174"/>
                  <a:pt x="251" y="178"/>
                  <a:pt x="256" y="181"/>
                </a:cubicBezTo>
                <a:cubicBezTo>
                  <a:pt x="261" y="185"/>
                  <a:pt x="256" y="182"/>
                  <a:pt x="255" y="181"/>
                </a:cubicBezTo>
                <a:cubicBezTo>
                  <a:pt x="254" y="180"/>
                  <a:pt x="253" y="179"/>
                  <a:pt x="251" y="179"/>
                </a:cubicBezTo>
                <a:cubicBezTo>
                  <a:pt x="249" y="177"/>
                  <a:pt x="246" y="176"/>
                  <a:pt x="244" y="175"/>
                </a:cubicBezTo>
                <a:cubicBezTo>
                  <a:pt x="239" y="172"/>
                  <a:pt x="235" y="170"/>
                  <a:pt x="230" y="168"/>
                </a:cubicBezTo>
                <a:cubicBezTo>
                  <a:pt x="230" y="166"/>
                  <a:pt x="230" y="165"/>
                  <a:pt x="230" y="164"/>
                </a:cubicBezTo>
                <a:close/>
                <a:moveTo>
                  <a:pt x="259" y="183"/>
                </a:moveTo>
                <a:cubicBezTo>
                  <a:pt x="252" y="177"/>
                  <a:pt x="243" y="171"/>
                  <a:pt x="234" y="166"/>
                </a:cubicBezTo>
                <a:cubicBezTo>
                  <a:pt x="235" y="166"/>
                  <a:pt x="235" y="166"/>
                  <a:pt x="236" y="166"/>
                </a:cubicBezTo>
                <a:cubicBezTo>
                  <a:pt x="238" y="168"/>
                  <a:pt x="241" y="169"/>
                  <a:pt x="243" y="171"/>
                </a:cubicBezTo>
                <a:cubicBezTo>
                  <a:pt x="248" y="173"/>
                  <a:pt x="253" y="176"/>
                  <a:pt x="259" y="178"/>
                </a:cubicBezTo>
                <a:cubicBezTo>
                  <a:pt x="259" y="180"/>
                  <a:pt x="259" y="181"/>
                  <a:pt x="259" y="183"/>
                </a:cubicBezTo>
                <a:close/>
                <a:moveTo>
                  <a:pt x="228" y="158"/>
                </a:moveTo>
                <a:cubicBezTo>
                  <a:pt x="237" y="164"/>
                  <a:pt x="247" y="170"/>
                  <a:pt x="255" y="176"/>
                </a:cubicBezTo>
                <a:cubicBezTo>
                  <a:pt x="256" y="176"/>
                  <a:pt x="260" y="178"/>
                  <a:pt x="256" y="177"/>
                </a:cubicBezTo>
                <a:cubicBezTo>
                  <a:pt x="255" y="176"/>
                  <a:pt x="253" y="175"/>
                  <a:pt x="251" y="174"/>
                </a:cubicBezTo>
                <a:cubicBezTo>
                  <a:pt x="249" y="173"/>
                  <a:pt x="246" y="171"/>
                  <a:pt x="244" y="170"/>
                </a:cubicBezTo>
                <a:cubicBezTo>
                  <a:pt x="239" y="167"/>
                  <a:pt x="234" y="165"/>
                  <a:pt x="229" y="162"/>
                </a:cubicBezTo>
                <a:cubicBezTo>
                  <a:pt x="229" y="161"/>
                  <a:pt x="229" y="159"/>
                  <a:pt x="228" y="158"/>
                </a:cubicBezTo>
                <a:close/>
                <a:moveTo>
                  <a:pt x="227" y="152"/>
                </a:moveTo>
                <a:cubicBezTo>
                  <a:pt x="229" y="154"/>
                  <a:pt x="232" y="156"/>
                  <a:pt x="235" y="158"/>
                </a:cubicBezTo>
                <a:cubicBezTo>
                  <a:pt x="238" y="160"/>
                  <a:pt x="240" y="162"/>
                  <a:pt x="243" y="163"/>
                </a:cubicBezTo>
                <a:cubicBezTo>
                  <a:pt x="247" y="166"/>
                  <a:pt x="251" y="168"/>
                  <a:pt x="255" y="171"/>
                </a:cubicBezTo>
                <a:cubicBezTo>
                  <a:pt x="255" y="171"/>
                  <a:pt x="256" y="171"/>
                  <a:pt x="256" y="172"/>
                </a:cubicBezTo>
                <a:cubicBezTo>
                  <a:pt x="254" y="170"/>
                  <a:pt x="252" y="169"/>
                  <a:pt x="250" y="168"/>
                </a:cubicBezTo>
                <a:cubicBezTo>
                  <a:pt x="243" y="164"/>
                  <a:pt x="235" y="161"/>
                  <a:pt x="228" y="157"/>
                </a:cubicBezTo>
                <a:cubicBezTo>
                  <a:pt x="228" y="155"/>
                  <a:pt x="227" y="154"/>
                  <a:pt x="227" y="152"/>
                </a:cubicBezTo>
                <a:close/>
                <a:moveTo>
                  <a:pt x="258" y="173"/>
                </a:moveTo>
                <a:cubicBezTo>
                  <a:pt x="254" y="168"/>
                  <a:pt x="248" y="166"/>
                  <a:pt x="243" y="163"/>
                </a:cubicBezTo>
                <a:cubicBezTo>
                  <a:pt x="243" y="163"/>
                  <a:pt x="243" y="162"/>
                  <a:pt x="242" y="162"/>
                </a:cubicBezTo>
                <a:cubicBezTo>
                  <a:pt x="247" y="165"/>
                  <a:pt x="252" y="169"/>
                  <a:pt x="257" y="171"/>
                </a:cubicBezTo>
                <a:cubicBezTo>
                  <a:pt x="258" y="171"/>
                  <a:pt x="258" y="172"/>
                  <a:pt x="258" y="173"/>
                </a:cubicBezTo>
                <a:close/>
                <a:moveTo>
                  <a:pt x="256" y="162"/>
                </a:moveTo>
                <a:cubicBezTo>
                  <a:pt x="252" y="158"/>
                  <a:pt x="248" y="156"/>
                  <a:pt x="243" y="154"/>
                </a:cubicBezTo>
                <a:cubicBezTo>
                  <a:pt x="240" y="151"/>
                  <a:pt x="236" y="149"/>
                  <a:pt x="232" y="146"/>
                </a:cubicBezTo>
                <a:cubicBezTo>
                  <a:pt x="235" y="148"/>
                  <a:pt x="239" y="149"/>
                  <a:pt x="242" y="151"/>
                </a:cubicBezTo>
                <a:cubicBezTo>
                  <a:pt x="246" y="153"/>
                  <a:pt x="249" y="155"/>
                  <a:pt x="253" y="157"/>
                </a:cubicBezTo>
                <a:cubicBezTo>
                  <a:pt x="254" y="157"/>
                  <a:pt x="254" y="158"/>
                  <a:pt x="254" y="158"/>
                </a:cubicBezTo>
                <a:cubicBezTo>
                  <a:pt x="254" y="158"/>
                  <a:pt x="255" y="158"/>
                  <a:pt x="255" y="158"/>
                </a:cubicBezTo>
                <a:cubicBezTo>
                  <a:pt x="255" y="159"/>
                  <a:pt x="255" y="160"/>
                  <a:pt x="256" y="162"/>
                </a:cubicBezTo>
                <a:close/>
                <a:moveTo>
                  <a:pt x="254" y="153"/>
                </a:moveTo>
                <a:cubicBezTo>
                  <a:pt x="253" y="153"/>
                  <a:pt x="253" y="153"/>
                  <a:pt x="252" y="152"/>
                </a:cubicBezTo>
                <a:cubicBezTo>
                  <a:pt x="248" y="150"/>
                  <a:pt x="243" y="147"/>
                  <a:pt x="239" y="145"/>
                </a:cubicBezTo>
                <a:cubicBezTo>
                  <a:pt x="235" y="143"/>
                  <a:pt x="231" y="140"/>
                  <a:pt x="227" y="138"/>
                </a:cubicBezTo>
                <a:cubicBezTo>
                  <a:pt x="227" y="137"/>
                  <a:pt x="227" y="136"/>
                  <a:pt x="227" y="136"/>
                </a:cubicBezTo>
                <a:cubicBezTo>
                  <a:pt x="232" y="138"/>
                  <a:pt x="237" y="142"/>
                  <a:pt x="242" y="145"/>
                </a:cubicBezTo>
                <a:cubicBezTo>
                  <a:pt x="244" y="146"/>
                  <a:pt x="246" y="147"/>
                  <a:pt x="248" y="149"/>
                </a:cubicBezTo>
                <a:cubicBezTo>
                  <a:pt x="250" y="150"/>
                  <a:pt x="251" y="151"/>
                  <a:pt x="253" y="152"/>
                </a:cubicBezTo>
                <a:cubicBezTo>
                  <a:pt x="253" y="152"/>
                  <a:pt x="253" y="153"/>
                  <a:pt x="254" y="153"/>
                </a:cubicBezTo>
                <a:cubicBezTo>
                  <a:pt x="254" y="153"/>
                  <a:pt x="254" y="153"/>
                  <a:pt x="254" y="153"/>
                </a:cubicBezTo>
                <a:close/>
                <a:moveTo>
                  <a:pt x="252" y="145"/>
                </a:moveTo>
                <a:cubicBezTo>
                  <a:pt x="251" y="145"/>
                  <a:pt x="250" y="144"/>
                  <a:pt x="249" y="144"/>
                </a:cubicBezTo>
                <a:cubicBezTo>
                  <a:pt x="248" y="143"/>
                  <a:pt x="247" y="143"/>
                  <a:pt x="247" y="142"/>
                </a:cubicBezTo>
                <a:cubicBezTo>
                  <a:pt x="244" y="141"/>
                  <a:pt x="242" y="139"/>
                  <a:pt x="240" y="138"/>
                </a:cubicBezTo>
                <a:cubicBezTo>
                  <a:pt x="236" y="135"/>
                  <a:pt x="231" y="133"/>
                  <a:pt x="227" y="132"/>
                </a:cubicBezTo>
                <a:cubicBezTo>
                  <a:pt x="227" y="131"/>
                  <a:pt x="227" y="130"/>
                  <a:pt x="227" y="129"/>
                </a:cubicBezTo>
                <a:cubicBezTo>
                  <a:pt x="230" y="131"/>
                  <a:pt x="233" y="133"/>
                  <a:pt x="236" y="135"/>
                </a:cubicBezTo>
                <a:cubicBezTo>
                  <a:pt x="241" y="137"/>
                  <a:pt x="245" y="140"/>
                  <a:pt x="249" y="143"/>
                </a:cubicBezTo>
                <a:cubicBezTo>
                  <a:pt x="249" y="143"/>
                  <a:pt x="251" y="144"/>
                  <a:pt x="252" y="145"/>
                </a:cubicBezTo>
                <a:cubicBezTo>
                  <a:pt x="252" y="145"/>
                  <a:pt x="252" y="145"/>
                  <a:pt x="252" y="145"/>
                </a:cubicBezTo>
                <a:cubicBezTo>
                  <a:pt x="252" y="145"/>
                  <a:pt x="252" y="145"/>
                  <a:pt x="252" y="145"/>
                </a:cubicBezTo>
                <a:close/>
                <a:moveTo>
                  <a:pt x="237" y="123"/>
                </a:moveTo>
                <a:cubicBezTo>
                  <a:pt x="239" y="124"/>
                  <a:pt x="240" y="125"/>
                  <a:pt x="242" y="126"/>
                </a:cubicBezTo>
                <a:cubicBezTo>
                  <a:pt x="239" y="124"/>
                  <a:pt x="236" y="123"/>
                  <a:pt x="234" y="121"/>
                </a:cubicBezTo>
                <a:cubicBezTo>
                  <a:pt x="231" y="120"/>
                  <a:pt x="229" y="118"/>
                  <a:pt x="226" y="117"/>
                </a:cubicBezTo>
                <a:cubicBezTo>
                  <a:pt x="226" y="116"/>
                  <a:pt x="226" y="115"/>
                  <a:pt x="225" y="114"/>
                </a:cubicBezTo>
                <a:cubicBezTo>
                  <a:pt x="226" y="114"/>
                  <a:pt x="226" y="115"/>
                  <a:pt x="226" y="115"/>
                </a:cubicBezTo>
                <a:cubicBezTo>
                  <a:pt x="226" y="115"/>
                  <a:pt x="226" y="115"/>
                  <a:pt x="226" y="115"/>
                </a:cubicBezTo>
                <a:cubicBezTo>
                  <a:pt x="230" y="118"/>
                  <a:pt x="234" y="120"/>
                  <a:pt x="237" y="123"/>
                </a:cubicBezTo>
                <a:close/>
                <a:moveTo>
                  <a:pt x="226" y="118"/>
                </a:moveTo>
                <a:cubicBezTo>
                  <a:pt x="230" y="121"/>
                  <a:pt x="233" y="123"/>
                  <a:pt x="237" y="126"/>
                </a:cubicBezTo>
                <a:cubicBezTo>
                  <a:pt x="241" y="128"/>
                  <a:pt x="244" y="129"/>
                  <a:pt x="248" y="133"/>
                </a:cubicBezTo>
                <a:cubicBezTo>
                  <a:pt x="248" y="133"/>
                  <a:pt x="248" y="134"/>
                  <a:pt x="249" y="134"/>
                </a:cubicBezTo>
                <a:cubicBezTo>
                  <a:pt x="248" y="133"/>
                  <a:pt x="248" y="133"/>
                  <a:pt x="247" y="133"/>
                </a:cubicBezTo>
                <a:cubicBezTo>
                  <a:pt x="246" y="132"/>
                  <a:pt x="245" y="132"/>
                  <a:pt x="244" y="131"/>
                </a:cubicBezTo>
                <a:cubicBezTo>
                  <a:pt x="242" y="130"/>
                  <a:pt x="240" y="129"/>
                  <a:pt x="238" y="128"/>
                </a:cubicBezTo>
                <a:cubicBezTo>
                  <a:pt x="234" y="125"/>
                  <a:pt x="230" y="123"/>
                  <a:pt x="226" y="121"/>
                </a:cubicBezTo>
                <a:cubicBezTo>
                  <a:pt x="226" y="120"/>
                  <a:pt x="226" y="119"/>
                  <a:pt x="226" y="118"/>
                </a:cubicBezTo>
                <a:close/>
                <a:moveTo>
                  <a:pt x="227" y="123"/>
                </a:moveTo>
                <a:cubicBezTo>
                  <a:pt x="233" y="129"/>
                  <a:pt x="242" y="132"/>
                  <a:pt x="249" y="138"/>
                </a:cubicBezTo>
                <a:cubicBezTo>
                  <a:pt x="252" y="141"/>
                  <a:pt x="247" y="137"/>
                  <a:pt x="246" y="137"/>
                </a:cubicBezTo>
                <a:cubicBezTo>
                  <a:pt x="243" y="135"/>
                  <a:pt x="241" y="134"/>
                  <a:pt x="238" y="133"/>
                </a:cubicBezTo>
                <a:cubicBezTo>
                  <a:pt x="234" y="131"/>
                  <a:pt x="231" y="128"/>
                  <a:pt x="227" y="125"/>
                </a:cubicBezTo>
                <a:cubicBezTo>
                  <a:pt x="227" y="125"/>
                  <a:pt x="227" y="124"/>
                  <a:pt x="227" y="123"/>
                </a:cubicBezTo>
                <a:close/>
                <a:moveTo>
                  <a:pt x="229" y="128"/>
                </a:moveTo>
                <a:cubicBezTo>
                  <a:pt x="228" y="127"/>
                  <a:pt x="227" y="127"/>
                  <a:pt x="227" y="127"/>
                </a:cubicBezTo>
                <a:cubicBezTo>
                  <a:pt x="227" y="127"/>
                  <a:pt x="227" y="127"/>
                  <a:pt x="227" y="126"/>
                </a:cubicBezTo>
                <a:cubicBezTo>
                  <a:pt x="227" y="127"/>
                  <a:pt x="228" y="127"/>
                  <a:pt x="229" y="128"/>
                </a:cubicBezTo>
                <a:close/>
                <a:moveTo>
                  <a:pt x="227" y="133"/>
                </a:moveTo>
                <a:cubicBezTo>
                  <a:pt x="230" y="135"/>
                  <a:pt x="234" y="136"/>
                  <a:pt x="237" y="138"/>
                </a:cubicBezTo>
                <a:cubicBezTo>
                  <a:pt x="242" y="142"/>
                  <a:pt x="246" y="144"/>
                  <a:pt x="251" y="147"/>
                </a:cubicBezTo>
                <a:cubicBezTo>
                  <a:pt x="254" y="150"/>
                  <a:pt x="250" y="147"/>
                  <a:pt x="249" y="147"/>
                </a:cubicBezTo>
                <a:cubicBezTo>
                  <a:pt x="248" y="146"/>
                  <a:pt x="247" y="146"/>
                  <a:pt x="247" y="145"/>
                </a:cubicBezTo>
                <a:cubicBezTo>
                  <a:pt x="244" y="144"/>
                  <a:pt x="242" y="142"/>
                  <a:pt x="240" y="141"/>
                </a:cubicBezTo>
                <a:cubicBezTo>
                  <a:pt x="235" y="139"/>
                  <a:pt x="231" y="136"/>
                  <a:pt x="227" y="135"/>
                </a:cubicBezTo>
                <a:cubicBezTo>
                  <a:pt x="227" y="134"/>
                  <a:pt x="227" y="133"/>
                  <a:pt x="227" y="133"/>
                </a:cubicBezTo>
                <a:close/>
                <a:moveTo>
                  <a:pt x="227" y="140"/>
                </a:moveTo>
                <a:cubicBezTo>
                  <a:pt x="233" y="146"/>
                  <a:pt x="242" y="149"/>
                  <a:pt x="249" y="154"/>
                </a:cubicBezTo>
                <a:cubicBezTo>
                  <a:pt x="249" y="154"/>
                  <a:pt x="249" y="154"/>
                  <a:pt x="249" y="154"/>
                </a:cubicBezTo>
                <a:cubicBezTo>
                  <a:pt x="248" y="154"/>
                  <a:pt x="248" y="153"/>
                  <a:pt x="247" y="153"/>
                </a:cubicBezTo>
                <a:cubicBezTo>
                  <a:pt x="242" y="150"/>
                  <a:pt x="237" y="148"/>
                  <a:pt x="232" y="145"/>
                </a:cubicBezTo>
                <a:cubicBezTo>
                  <a:pt x="231" y="145"/>
                  <a:pt x="229" y="144"/>
                  <a:pt x="228" y="143"/>
                </a:cubicBezTo>
                <a:cubicBezTo>
                  <a:pt x="228" y="143"/>
                  <a:pt x="228" y="143"/>
                  <a:pt x="228" y="143"/>
                </a:cubicBezTo>
                <a:cubicBezTo>
                  <a:pt x="227" y="143"/>
                  <a:pt x="227" y="143"/>
                  <a:pt x="227" y="143"/>
                </a:cubicBezTo>
                <a:cubicBezTo>
                  <a:pt x="227" y="142"/>
                  <a:pt x="227" y="141"/>
                  <a:pt x="227" y="140"/>
                </a:cubicBezTo>
                <a:close/>
                <a:moveTo>
                  <a:pt x="254" y="161"/>
                </a:moveTo>
                <a:cubicBezTo>
                  <a:pt x="253" y="160"/>
                  <a:pt x="252" y="160"/>
                  <a:pt x="251" y="159"/>
                </a:cubicBezTo>
                <a:cubicBezTo>
                  <a:pt x="248" y="158"/>
                  <a:pt x="246" y="156"/>
                  <a:pt x="243" y="155"/>
                </a:cubicBezTo>
                <a:cubicBezTo>
                  <a:pt x="237" y="152"/>
                  <a:pt x="232" y="149"/>
                  <a:pt x="227" y="146"/>
                </a:cubicBezTo>
                <a:cubicBezTo>
                  <a:pt x="227" y="145"/>
                  <a:pt x="227" y="144"/>
                  <a:pt x="227" y="144"/>
                </a:cubicBezTo>
                <a:cubicBezTo>
                  <a:pt x="227" y="144"/>
                  <a:pt x="227" y="144"/>
                  <a:pt x="227" y="144"/>
                </a:cubicBezTo>
                <a:cubicBezTo>
                  <a:pt x="227" y="144"/>
                  <a:pt x="227" y="144"/>
                  <a:pt x="227" y="144"/>
                </a:cubicBezTo>
                <a:cubicBezTo>
                  <a:pt x="229" y="145"/>
                  <a:pt x="230" y="146"/>
                  <a:pt x="232" y="147"/>
                </a:cubicBezTo>
                <a:cubicBezTo>
                  <a:pt x="234" y="148"/>
                  <a:pt x="237" y="150"/>
                  <a:pt x="239" y="152"/>
                </a:cubicBezTo>
                <a:cubicBezTo>
                  <a:pt x="243" y="155"/>
                  <a:pt x="248" y="156"/>
                  <a:pt x="252" y="159"/>
                </a:cubicBezTo>
                <a:cubicBezTo>
                  <a:pt x="250" y="158"/>
                  <a:pt x="256" y="162"/>
                  <a:pt x="254" y="161"/>
                </a:cubicBezTo>
                <a:close/>
                <a:moveTo>
                  <a:pt x="227" y="147"/>
                </a:moveTo>
                <a:cubicBezTo>
                  <a:pt x="232" y="152"/>
                  <a:pt x="240" y="155"/>
                  <a:pt x="246" y="159"/>
                </a:cubicBezTo>
                <a:cubicBezTo>
                  <a:pt x="249" y="161"/>
                  <a:pt x="251" y="162"/>
                  <a:pt x="253" y="164"/>
                </a:cubicBezTo>
                <a:cubicBezTo>
                  <a:pt x="254" y="164"/>
                  <a:pt x="259" y="167"/>
                  <a:pt x="255" y="165"/>
                </a:cubicBezTo>
                <a:cubicBezTo>
                  <a:pt x="251" y="163"/>
                  <a:pt x="247" y="161"/>
                  <a:pt x="243" y="158"/>
                </a:cubicBezTo>
                <a:cubicBezTo>
                  <a:pt x="240" y="156"/>
                  <a:pt x="236" y="154"/>
                  <a:pt x="233" y="152"/>
                </a:cubicBezTo>
                <a:cubicBezTo>
                  <a:pt x="231" y="151"/>
                  <a:pt x="229" y="150"/>
                  <a:pt x="227" y="148"/>
                </a:cubicBezTo>
                <a:cubicBezTo>
                  <a:pt x="227" y="148"/>
                  <a:pt x="227" y="147"/>
                  <a:pt x="227" y="147"/>
                </a:cubicBezTo>
                <a:close/>
                <a:moveTo>
                  <a:pt x="246" y="162"/>
                </a:moveTo>
                <a:cubicBezTo>
                  <a:pt x="250" y="165"/>
                  <a:pt x="254" y="167"/>
                  <a:pt x="257" y="170"/>
                </a:cubicBezTo>
                <a:cubicBezTo>
                  <a:pt x="256" y="169"/>
                  <a:pt x="252" y="167"/>
                  <a:pt x="250" y="166"/>
                </a:cubicBezTo>
                <a:cubicBezTo>
                  <a:pt x="248" y="165"/>
                  <a:pt x="246" y="164"/>
                  <a:pt x="245" y="163"/>
                </a:cubicBezTo>
                <a:cubicBezTo>
                  <a:pt x="242" y="161"/>
                  <a:pt x="238" y="159"/>
                  <a:pt x="235" y="157"/>
                </a:cubicBezTo>
                <a:cubicBezTo>
                  <a:pt x="232" y="155"/>
                  <a:pt x="229" y="153"/>
                  <a:pt x="226" y="151"/>
                </a:cubicBezTo>
                <a:cubicBezTo>
                  <a:pt x="226" y="150"/>
                  <a:pt x="226" y="150"/>
                  <a:pt x="226" y="149"/>
                </a:cubicBezTo>
                <a:cubicBezTo>
                  <a:pt x="228" y="150"/>
                  <a:pt x="230" y="151"/>
                  <a:pt x="232" y="153"/>
                </a:cubicBezTo>
                <a:cubicBezTo>
                  <a:pt x="233" y="153"/>
                  <a:pt x="233" y="153"/>
                  <a:pt x="234" y="154"/>
                </a:cubicBezTo>
                <a:cubicBezTo>
                  <a:pt x="238" y="156"/>
                  <a:pt x="242" y="159"/>
                  <a:pt x="246" y="162"/>
                </a:cubicBezTo>
                <a:close/>
                <a:moveTo>
                  <a:pt x="224" y="109"/>
                </a:moveTo>
                <a:cubicBezTo>
                  <a:pt x="231" y="114"/>
                  <a:pt x="238" y="117"/>
                  <a:pt x="243" y="122"/>
                </a:cubicBezTo>
                <a:cubicBezTo>
                  <a:pt x="244" y="123"/>
                  <a:pt x="245" y="123"/>
                  <a:pt x="246" y="124"/>
                </a:cubicBezTo>
                <a:cubicBezTo>
                  <a:pt x="245" y="123"/>
                  <a:pt x="244" y="123"/>
                  <a:pt x="243" y="122"/>
                </a:cubicBezTo>
                <a:cubicBezTo>
                  <a:pt x="241" y="121"/>
                  <a:pt x="239" y="120"/>
                  <a:pt x="237" y="119"/>
                </a:cubicBezTo>
                <a:cubicBezTo>
                  <a:pt x="233" y="117"/>
                  <a:pt x="229" y="115"/>
                  <a:pt x="225" y="113"/>
                </a:cubicBezTo>
                <a:cubicBezTo>
                  <a:pt x="225" y="113"/>
                  <a:pt x="225" y="112"/>
                  <a:pt x="225" y="112"/>
                </a:cubicBezTo>
                <a:cubicBezTo>
                  <a:pt x="225" y="111"/>
                  <a:pt x="225" y="110"/>
                  <a:pt x="224" y="109"/>
                </a:cubicBezTo>
                <a:close/>
                <a:moveTo>
                  <a:pt x="224" y="106"/>
                </a:moveTo>
                <a:cubicBezTo>
                  <a:pt x="228" y="108"/>
                  <a:pt x="231" y="111"/>
                  <a:pt x="235" y="113"/>
                </a:cubicBezTo>
                <a:cubicBezTo>
                  <a:pt x="238" y="115"/>
                  <a:pt x="241" y="116"/>
                  <a:pt x="244" y="119"/>
                </a:cubicBezTo>
                <a:cubicBezTo>
                  <a:pt x="244" y="119"/>
                  <a:pt x="244" y="119"/>
                  <a:pt x="244" y="119"/>
                </a:cubicBezTo>
                <a:cubicBezTo>
                  <a:pt x="242" y="117"/>
                  <a:pt x="239" y="116"/>
                  <a:pt x="236" y="115"/>
                </a:cubicBezTo>
                <a:cubicBezTo>
                  <a:pt x="232" y="113"/>
                  <a:pt x="228" y="111"/>
                  <a:pt x="224" y="108"/>
                </a:cubicBezTo>
                <a:cubicBezTo>
                  <a:pt x="224" y="107"/>
                  <a:pt x="224" y="107"/>
                  <a:pt x="224" y="106"/>
                </a:cubicBezTo>
                <a:close/>
                <a:moveTo>
                  <a:pt x="244" y="118"/>
                </a:moveTo>
                <a:cubicBezTo>
                  <a:pt x="242" y="116"/>
                  <a:pt x="240" y="115"/>
                  <a:pt x="239" y="114"/>
                </a:cubicBezTo>
                <a:cubicBezTo>
                  <a:pt x="235" y="112"/>
                  <a:pt x="231" y="110"/>
                  <a:pt x="227" y="107"/>
                </a:cubicBezTo>
                <a:cubicBezTo>
                  <a:pt x="228" y="107"/>
                  <a:pt x="228" y="108"/>
                  <a:pt x="228" y="108"/>
                </a:cubicBezTo>
                <a:cubicBezTo>
                  <a:pt x="230" y="108"/>
                  <a:pt x="232" y="109"/>
                  <a:pt x="234" y="110"/>
                </a:cubicBezTo>
                <a:cubicBezTo>
                  <a:pt x="237" y="112"/>
                  <a:pt x="240" y="114"/>
                  <a:pt x="243" y="115"/>
                </a:cubicBezTo>
                <a:cubicBezTo>
                  <a:pt x="243" y="116"/>
                  <a:pt x="244" y="117"/>
                  <a:pt x="244" y="118"/>
                </a:cubicBezTo>
                <a:close/>
                <a:moveTo>
                  <a:pt x="222" y="102"/>
                </a:moveTo>
                <a:cubicBezTo>
                  <a:pt x="228" y="106"/>
                  <a:pt x="235" y="108"/>
                  <a:pt x="241" y="112"/>
                </a:cubicBezTo>
                <a:cubicBezTo>
                  <a:pt x="241" y="112"/>
                  <a:pt x="242" y="113"/>
                  <a:pt x="243" y="113"/>
                </a:cubicBezTo>
                <a:cubicBezTo>
                  <a:pt x="243" y="114"/>
                  <a:pt x="243" y="114"/>
                  <a:pt x="243" y="114"/>
                </a:cubicBezTo>
                <a:cubicBezTo>
                  <a:pt x="243" y="114"/>
                  <a:pt x="242" y="114"/>
                  <a:pt x="242" y="114"/>
                </a:cubicBezTo>
                <a:cubicBezTo>
                  <a:pt x="241" y="113"/>
                  <a:pt x="239" y="113"/>
                  <a:pt x="238" y="112"/>
                </a:cubicBezTo>
                <a:cubicBezTo>
                  <a:pt x="236" y="111"/>
                  <a:pt x="235" y="110"/>
                  <a:pt x="233" y="109"/>
                </a:cubicBezTo>
                <a:cubicBezTo>
                  <a:pt x="230" y="107"/>
                  <a:pt x="226" y="106"/>
                  <a:pt x="223" y="105"/>
                </a:cubicBezTo>
                <a:cubicBezTo>
                  <a:pt x="223" y="104"/>
                  <a:pt x="223" y="103"/>
                  <a:pt x="222" y="102"/>
                </a:cubicBezTo>
                <a:close/>
                <a:moveTo>
                  <a:pt x="221" y="97"/>
                </a:moveTo>
                <a:cubicBezTo>
                  <a:pt x="225" y="101"/>
                  <a:pt x="231" y="103"/>
                  <a:pt x="236" y="105"/>
                </a:cubicBezTo>
                <a:cubicBezTo>
                  <a:pt x="236" y="105"/>
                  <a:pt x="243" y="109"/>
                  <a:pt x="239" y="107"/>
                </a:cubicBezTo>
                <a:cubicBezTo>
                  <a:pt x="236" y="107"/>
                  <a:pt x="234" y="106"/>
                  <a:pt x="231" y="105"/>
                </a:cubicBezTo>
                <a:cubicBezTo>
                  <a:pt x="228" y="103"/>
                  <a:pt x="225" y="102"/>
                  <a:pt x="222" y="100"/>
                </a:cubicBezTo>
                <a:cubicBezTo>
                  <a:pt x="222" y="99"/>
                  <a:pt x="221" y="98"/>
                  <a:pt x="221" y="97"/>
                </a:cubicBezTo>
                <a:close/>
                <a:moveTo>
                  <a:pt x="219" y="93"/>
                </a:moveTo>
                <a:cubicBezTo>
                  <a:pt x="224" y="97"/>
                  <a:pt x="231" y="100"/>
                  <a:pt x="237" y="103"/>
                </a:cubicBezTo>
                <a:cubicBezTo>
                  <a:pt x="237" y="103"/>
                  <a:pt x="238" y="104"/>
                  <a:pt x="239" y="104"/>
                </a:cubicBezTo>
                <a:cubicBezTo>
                  <a:pt x="238" y="103"/>
                  <a:pt x="237" y="103"/>
                  <a:pt x="236" y="102"/>
                </a:cubicBezTo>
                <a:cubicBezTo>
                  <a:pt x="234" y="101"/>
                  <a:pt x="232" y="101"/>
                  <a:pt x="230" y="100"/>
                </a:cubicBezTo>
                <a:cubicBezTo>
                  <a:pt x="227" y="98"/>
                  <a:pt x="223" y="96"/>
                  <a:pt x="220" y="95"/>
                </a:cubicBezTo>
                <a:cubicBezTo>
                  <a:pt x="220" y="94"/>
                  <a:pt x="219" y="94"/>
                  <a:pt x="219" y="93"/>
                </a:cubicBezTo>
                <a:close/>
                <a:moveTo>
                  <a:pt x="217" y="88"/>
                </a:moveTo>
                <a:cubicBezTo>
                  <a:pt x="223" y="93"/>
                  <a:pt x="230" y="95"/>
                  <a:pt x="237" y="99"/>
                </a:cubicBezTo>
                <a:cubicBezTo>
                  <a:pt x="242" y="103"/>
                  <a:pt x="234" y="99"/>
                  <a:pt x="233" y="98"/>
                </a:cubicBezTo>
                <a:cubicBezTo>
                  <a:pt x="231" y="97"/>
                  <a:pt x="229" y="96"/>
                  <a:pt x="227" y="95"/>
                </a:cubicBezTo>
                <a:cubicBezTo>
                  <a:pt x="224" y="94"/>
                  <a:pt x="221" y="92"/>
                  <a:pt x="218" y="90"/>
                </a:cubicBezTo>
                <a:cubicBezTo>
                  <a:pt x="218" y="90"/>
                  <a:pt x="217" y="89"/>
                  <a:pt x="217" y="88"/>
                </a:cubicBezTo>
                <a:close/>
                <a:moveTo>
                  <a:pt x="238" y="99"/>
                </a:moveTo>
                <a:cubicBezTo>
                  <a:pt x="233" y="95"/>
                  <a:pt x="225" y="93"/>
                  <a:pt x="219" y="89"/>
                </a:cubicBezTo>
                <a:cubicBezTo>
                  <a:pt x="214" y="85"/>
                  <a:pt x="220" y="89"/>
                  <a:pt x="221" y="90"/>
                </a:cubicBezTo>
                <a:cubicBezTo>
                  <a:pt x="223" y="91"/>
                  <a:pt x="225" y="92"/>
                  <a:pt x="227" y="93"/>
                </a:cubicBezTo>
                <a:cubicBezTo>
                  <a:pt x="230" y="95"/>
                  <a:pt x="234" y="96"/>
                  <a:pt x="238" y="97"/>
                </a:cubicBezTo>
                <a:cubicBezTo>
                  <a:pt x="238" y="98"/>
                  <a:pt x="238" y="99"/>
                  <a:pt x="238" y="99"/>
                </a:cubicBezTo>
                <a:close/>
                <a:moveTo>
                  <a:pt x="214" y="83"/>
                </a:moveTo>
                <a:cubicBezTo>
                  <a:pt x="221" y="88"/>
                  <a:pt x="229" y="91"/>
                  <a:pt x="236" y="96"/>
                </a:cubicBezTo>
                <a:cubicBezTo>
                  <a:pt x="239" y="98"/>
                  <a:pt x="235" y="96"/>
                  <a:pt x="234" y="96"/>
                </a:cubicBezTo>
                <a:cubicBezTo>
                  <a:pt x="232" y="95"/>
                  <a:pt x="230" y="93"/>
                  <a:pt x="227" y="92"/>
                </a:cubicBezTo>
                <a:cubicBezTo>
                  <a:pt x="224" y="90"/>
                  <a:pt x="220" y="88"/>
                  <a:pt x="216" y="86"/>
                </a:cubicBezTo>
                <a:cubicBezTo>
                  <a:pt x="216" y="86"/>
                  <a:pt x="216" y="86"/>
                  <a:pt x="216" y="86"/>
                </a:cubicBezTo>
                <a:cubicBezTo>
                  <a:pt x="215" y="85"/>
                  <a:pt x="215" y="84"/>
                  <a:pt x="214" y="83"/>
                </a:cubicBezTo>
                <a:close/>
                <a:moveTo>
                  <a:pt x="211" y="78"/>
                </a:moveTo>
                <a:cubicBezTo>
                  <a:pt x="219" y="83"/>
                  <a:pt x="228" y="87"/>
                  <a:pt x="236" y="92"/>
                </a:cubicBezTo>
                <a:cubicBezTo>
                  <a:pt x="236" y="92"/>
                  <a:pt x="236" y="92"/>
                  <a:pt x="236" y="92"/>
                </a:cubicBezTo>
                <a:cubicBezTo>
                  <a:pt x="233" y="90"/>
                  <a:pt x="227" y="88"/>
                  <a:pt x="223" y="86"/>
                </a:cubicBezTo>
                <a:cubicBezTo>
                  <a:pt x="219" y="84"/>
                  <a:pt x="216" y="82"/>
                  <a:pt x="213" y="81"/>
                </a:cubicBezTo>
                <a:cubicBezTo>
                  <a:pt x="212" y="80"/>
                  <a:pt x="212" y="79"/>
                  <a:pt x="211" y="78"/>
                </a:cubicBezTo>
                <a:close/>
                <a:moveTo>
                  <a:pt x="206" y="71"/>
                </a:moveTo>
                <a:cubicBezTo>
                  <a:pt x="213" y="76"/>
                  <a:pt x="222" y="80"/>
                  <a:pt x="230" y="84"/>
                </a:cubicBezTo>
                <a:cubicBezTo>
                  <a:pt x="230" y="84"/>
                  <a:pt x="232" y="85"/>
                  <a:pt x="233" y="85"/>
                </a:cubicBezTo>
                <a:cubicBezTo>
                  <a:pt x="233" y="85"/>
                  <a:pt x="233" y="85"/>
                  <a:pt x="233" y="85"/>
                </a:cubicBezTo>
                <a:cubicBezTo>
                  <a:pt x="233" y="85"/>
                  <a:pt x="232" y="85"/>
                  <a:pt x="232" y="85"/>
                </a:cubicBezTo>
                <a:cubicBezTo>
                  <a:pt x="231" y="85"/>
                  <a:pt x="230" y="84"/>
                  <a:pt x="229" y="84"/>
                </a:cubicBezTo>
                <a:cubicBezTo>
                  <a:pt x="226" y="83"/>
                  <a:pt x="223" y="81"/>
                  <a:pt x="221" y="80"/>
                </a:cubicBezTo>
                <a:cubicBezTo>
                  <a:pt x="217" y="78"/>
                  <a:pt x="213" y="77"/>
                  <a:pt x="209" y="76"/>
                </a:cubicBezTo>
                <a:cubicBezTo>
                  <a:pt x="208" y="74"/>
                  <a:pt x="207" y="73"/>
                  <a:pt x="206" y="71"/>
                </a:cubicBezTo>
                <a:close/>
                <a:moveTo>
                  <a:pt x="221" y="79"/>
                </a:moveTo>
                <a:cubicBezTo>
                  <a:pt x="220" y="78"/>
                  <a:pt x="218" y="77"/>
                  <a:pt x="216" y="76"/>
                </a:cubicBezTo>
                <a:cubicBezTo>
                  <a:pt x="216" y="77"/>
                  <a:pt x="217" y="77"/>
                  <a:pt x="218" y="77"/>
                </a:cubicBezTo>
                <a:cubicBezTo>
                  <a:pt x="220" y="79"/>
                  <a:pt x="223" y="80"/>
                  <a:pt x="226" y="81"/>
                </a:cubicBezTo>
                <a:cubicBezTo>
                  <a:pt x="224" y="81"/>
                  <a:pt x="223" y="80"/>
                  <a:pt x="221" y="79"/>
                </a:cubicBezTo>
                <a:close/>
                <a:moveTo>
                  <a:pt x="236" y="91"/>
                </a:moveTo>
                <a:cubicBezTo>
                  <a:pt x="227" y="86"/>
                  <a:pt x="218" y="82"/>
                  <a:pt x="210" y="77"/>
                </a:cubicBezTo>
                <a:cubicBezTo>
                  <a:pt x="210" y="77"/>
                  <a:pt x="210" y="77"/>
                  <a:pt x="210" y="77"/>
                </a:cubicBezTo>
                <a:cubicBezTo>
                  <a:pt x="213" y="79"/>
                  <a:pt x="219" y="80"/>
                  <a:pt x="223" y="82"/>
                </a:cubicBezTo>
                <a:cubicBezTo>
                  <a:pt x="226" y="84"/>
                  <a:pt x="230" y="85"/>
                  <a:pt x="233" y="86"/>
                </a:cubicBezTo>
                <a:cubicBezTo>
                  <a:pt x="234" y="88"/>
                  <a:pt x="235" y="90"/>
                  <a:pt x="236" y="91"/>
                </a:cubicBezTo>
                <a:close/>
                <a:moveTo>
                  <a:pt x="237" y="95"/>
                </a:moveTo>
                <a:cubicBezTo>
                  <a:pt x="229" y="90"/>
                  <a:pt x="221" y="87"/>
                  <a:pt x="213" y="82"/>
                </a:cubicBezTo>
                <a:cubicBezTo>
                  <a:pt x="213" y="82"/>
                  <a:pt x="213" y="82"/>
                  <a:pt x="213" y="82"/>
                </a:cubicBezTo>
                <a:cubicBezTo>
                  <a:pt x="216" y="84"/>
                  <a:pt x="222" y="86"/>
                  <a:pt x="225" y="88"/>
                </a:cubicBezTo>
                <a:cubicBezTo>
                  <a:pt x="229" y="89"/>
                  <a:pt x="233" y="91"/>
                  <a:pt x="236" y="93"/>
                </a:cubicBezTo>
                <a:cubicBezTo>
                  <a:pt x="236" y="94"/>
                  <a:pt x="237" y="95"/>
                  <a:pt x="237" y="95"/>
                </a:cubicBezTo>
                <a:close/>
                <a:moveTo>
                  <a:pt x="240" y="104"/>
                </a:moveTo>
                <a:cubicBezTo>
                  <a:pt x="236" y="101"/>
                  <a:pt x="232" y="99"/>
                  <a:pt x="228" y="97"/>
                </a:cubicBezTo>
                <a:cubicBezTo>
                  <a:pt x="225" y="96"/>
                  <a:pt x="221" y="94"/>
                  <a:pt x="218" y="92"/>
                </a:cubicBezTo>
                <a:cubicBezTo>
                  <a:pt x="218" y="92"/>
                  <a:pt x="218" y="92"/>
                  <a:pt x="218" y="91"/>
                </a:cubicBezTo>
                <a:cubicBezTo>
                  <a:pt x="221" y="94"/>
                  <a:pt x="225" y="95"/>
                  <a:pt x="228" y="96"/>
                </a:cubicBezTo>
                <a:cubicBezTo>
                  <a:pt x="232" y="98"/>
                  <a:pt x="235" y="100"/>
                  <a:pt x="239" y="101"/>
                </a:cubicBezTo>
                <a:cubicBezTo>
                  <a:pt x="239" y="102"/>
                  <a:pt x="239" y="103"/>
                  <a:pt x="240" y="104"/>
                </a:cubicBezTo>
                <a:close/>
                <a:moveTo>
                  <a:pt x="241" y="107"/>
                </a:moveTo>
                <a:cubicBezTo>
                  <a:pt x="234" y="103"/>
                  <a:pt x="227" y="102"/>
                  <a:pt x="221" y="96"/>
                </a:cubicBezTo>
                <a:cubicBezTo>
                  <a:pt x="219" y="94"/>
                  <a:pt x="224" y="98"/>
                  <a:pt x="225" y="98"/>
                </a:cubicBezTo>
                <a:cubicBezTo>
                  <a:pt x="227" y="99"/>
                  <a:pt x="229" y="100"/>
                  <a:pt x="231" y="101"/>
                </a:cubicBezTo>
                <a:cubicBezTo>
                  <a:pt x="234" y="102"/>
                  <a:pt x="237" y="104"/>
                  <a:pt x="240" y="105"/>
                </a:cubicBezTo>
                <a:cubicBezTo>
                  <a:pt x="240" y="106"/>
                  <a:pt x="240" y="106"/>
                  <a:pt x="241" y="107"/>
                </a:cubicBezTo>
                <a:close/>
                <a:moveTo>
                  <a:pt x="242" y="113"/>
                </a:moveTo>
                <a:cubicBezTo>
                  <a:pt x="240" y="111"/>
                  <a:pt x="237" y="109"/>
                  <a:pt x="234" y="107"/>
                </a:cubicBezTo>
                <a:cubicBezTo>
                  <a:pt x="231" y="106"/>
                  <a:pt x="226" y="104"/>
                  <a:pt x="223" y="102"/>
                </a:cubicBezTo>
                <a:cubicBezTo>
                  <a:pt x="221" y="100"/>
                  <a:pt x="225" y="103"/>
                  <a:pt x="225" y="103"/>
                </a:cubicBezTo>
                <a:cubicBezTo>
                  <a:pt x="226" y="103"/>
                  <a:pt x="226" y="103"/>
                  <a:pt x="227" y="103"/>
                </a:cubicBezTo>
                <a:cubicBezTo>
                  <a:pt x="229" y="104"/>
                  <a:pt x="232" y="105"/>
                  <a:pt x="234" y="106"/>
                </a:cubicBezTo>
                <a:cubicBezTo>
                  <a:pt x="236" y="107"/>
                  <a:pt x="239" y="108"/>
                  <a:pt x="241" y="109"/>
                </a:cubicBezTo>
                <a:cubicBezTo>
                  <a:pt x="242" y="110"/>
                  <a:pt x="242" y="111"/>
                  <a:pt x="242" y="113"/>
                </a:cubicBezTo>
                <a:close/>
                <a:moveTo>
                  <a:pt x="245" y="123"/>
                </a:moveTo>
                <a:cubicBezTo>
                  <a:pt x="241" y="119"/>
                  <a:pt x="236" y="116"/>
                  <a:pt x="232" y="113"/>
                </a:cubicBezTo>
                <a:cubicBezTo>
                  <a:pt x="232" y="114"/>
                  <a:pt x="233" y="114"/>
                  <a:pt x="233" y="114"/>
                </a:cubicBezTo>
                <a:cubicBezTo>
                  <a:pt x="237" y="116"/>
                  <a:pt x="241" y="117"/>
                  <a:pt x="245" y="120"/>
                </a:cubicBezTo>
                <a:cubicBezTo>
                  <a:pt x="245" y="121"/>
                  <a:pt x="245" y="122"/>
                  <a:pt x="245" y="123"/>
                </a:cubicBezTo>
                <a:close/>
                <a:moveTo>
                  <a:pt x="247" y="128"/>
                </a:moveTo>
                <a:cubicBezTo>
                  <a:pt x="244" y="126"/>
                  <a:pt x="241" y="124"/>
                  <a:pt x="238" y="122"/>
                </a:cubicBezTo>
                <a:cubicBezTo>
                  <a:pt x="235" y="120"/>
                  <a:pt x="232" y="118"/>
                  <a:pt x="229" y="116"/>
                </a:cubicBezTo>
                <a:cubicBezTo>
                  <a:pt x="230" y="116"/>
                  <a:pt x="230" y="116"/>
                  <a:pt x="231" y="117"/>
                </a:cubicBezTo>
                <a:cubicBezTo>
                  <a:pt x="233" y="118"/>
                  <a:pt x="235" y="119"/>
                  <a:pt x="237" y="120"/>
                </a:cubicBezTo>
                <a:cubicBezTo>
                  <a:pt x="240" y="121"/>
                  <a:pt x="243" y="123"/>
                  <a:pt x="246" y="125"/>
                </a:cubicBezTo>
                <a:cubicBezTo>
                  <a:pt x="246" y="126"/>
                  <a:pt x="247" y="127"/>
                  <a:pt x="247" y="128"/>
                </a:cubicBezTo>
                <a:close/>
                <a:moveTo>
                  <a:pt x="248" y="132"/>
                </a:moveTo>
                <a:cubicBezTo>
                  <a:pt x="246" y="130"/>
                  <a:pt x="245" y="128"/>
                  <a:pt x="242" y="127"/>
                </a:cubicBezTo>
                <a:cubicBezTo>
                  <a:pt x="237" y="125"/>
                  <a:pt x="233" y="122"/>
                  <a:pt x="230" y="120"/>
                </a:cubicBezTo>
                <a:cubicBezTo>
                  <a:pt x="229" y="119"/>
                  <a:pt x="225" y="117"/>
                  <a:pt x="228" y="118"/>
                </a:cubicBezTo>
                <a:cubicBezTo>
                  <a:pt x="229" y="119"/>
                  <a:pt x="229" y="119"/>
                  <a:pt x="230" y="120"/>
                </a:cubicBezTo>
                <a:cubicBezTo>
                  <a:pt x="232" y="121"/>
                  <a:pt x="233" y="122"/>
                  <a:pt x="235" y="123"/>
                </a:cubicBezTo>
                <a:cubicBezTo>
                  <a:pt x="239" y="125"/>
                  <a:pt x="243" y="127"/>
                  <a:pt x="247" y="130"/>
                </a:cubicBezTo>
                <a:cubicBezTo>
                  <a:pt x="248" y="130"/>
                  <a:pt x="248" y="131"/>
                  <a:pt x="248" y="132"/>
                </a:cubicBezTo>
                <a:close/>
                <a:moveTo>
                  <a:pt x="250" y="138"/>
                </a:moveTo>
                <a:cubicBezTo>
                  <a:pt x="244" y="132"/>
                  <a:pt x="236" y="129"/>
                  <a:pt x="229" y="124"/>
                </a:cubicBezTo>
                <a:cubicBezTo>
                  <a:pt x="230" y="125"/>
                  <a:pt x="227" y="123"/>
                  <a:pt x="226" y="122"/>
                </a:cubicBezTo>
                <a:cubicBezTo>
                  <a:pt x="226" y="122"/>
                  <a:pt x="226" y="122"/>
                  <a:pt x="226" y="122"/>
                </a:cubicBezTo>
                <a:cubicBezTo>
                  <a:pt x="226" y="122"/>
                  <a:pt x="226" y="122"/>
                  <a:pt x="226" y="122"/>
                </a:cubicBezTo>
                <a:cubicBezTo>
                  <a:pt x="228" y="123"/>
                  <a:pt x="229" y="123"/>
                  <a:pt x="230" y="124"/>
                </a:cubicBezTo>
                <a:cubicBezTo>
                  <a:pt x="232" y="125"/>
                  <a:pt x="234" y="126"/>
                  <a:pt x="236" y="127"/>
                </a:cubicBezTo>
                <a:cubicBezTo>
                  <a:pt x="240" y="130"/>
                  <a:pt x="244" y="132"/>
                  <a:pt x="249" y="134"/>
                </a:cubicBezTo>
                <a:cubicBezTo>
                  <a:pt x="249" y="135"/>
                  <a:pt x="249" y="137"/>
                  <a:pt x="250" y="138"/>
                </a:cubicBezTo>
                <a:close/>
                <a:moveTo>
                  <a:pt x="250" y="140"/>
                </a:moveTo>
                <a:cubicBezTo>
                  <a:pt x="250" y="140"/>
                  <a:pt x="250" y="140"/>
                  <a:pt x="250" y="140"/>
                </a:cubicBezTo>
                <a:cubicBezTo>
                  <a:pt x="250" y="140"/>
                  <a:pt x="250" y="140"/>
                  <a:pt x="250" y="140"/>
                </a:cubicBezTo>
                <a:cubicBezTo>
                  <a:pt x="250" y="140"/>
                  <a:pt x="250" y="140"/>
                  <a:pt x="250" y="140"/>
                </a:cubicBezTo>
                <a:close/>
                <a:moveTo>
                  <a:pt x="251" y="144"/>
                </a:moveTo>
                <a:cubicBezTo>
                  <a:pt x="248" y="141"/>
                  <a:pt x="244" y="138"/>
                  <a:pt x="241" y="136"/>
                </a:cubicBezTo>
                <a:cubicBezTo>
                  <a:pt x="236" y="134"/>
                  <a:pt x="231" y="132"/>
                  <a:pt x="227" y="128"/>
                </a:cubicBezTo>
                <a:cubicBezTo>
                  <a:pt x="227" y="128"/>
                  <a:pt x="231" y="129"/>
                  <a:pt x="232" y="130"/>
                </a:cubicBezTo>
                <a:cubicBezTo>
                  <a:pt x="233" y="130"/>
                  <a:pt x="233" y="131"/>
                  <a:pt x="234" y="132"/>
                </a:cubicBezTo>
                <a:cubicBezTo>
                  <a:pt x="236" y="133"/>
                  <a:pt x="238" y="134"/>
                  <a:pt x="240" y="135"/>
                </a:cubicBezTo>
                <a:cubicBezTo>
                  <a:pt x="244" y="137"/>
                  <a:pt x="247" y="139"/>
                  <a:pt x="251" y="142"/>
                </a:cubicBezTo>
                <a:cubicBezTo>
                  <a:pt x="251" y="142"/>
                  <a:pt x="251" y="143"/>
                  <a:pt x="251" y="144"/>
                </a:cubicBezTo>
                <a:close/>
                <a:moveTo>
                  <a:pt x="252" y="148"/>
                </a:moveTo>
                <a:cubicBezTo>
                  <a:pt x="249" y="145"/>
                  <a:pt x="245" y="143"/>
                  <a:pt x="242" y="141"/>
                </a:cubicBezTo>
                <a:cubicBezTo>
                  <a:pt x="240" y="139"/>
                  <a:pt x="237" y="137"/>
                  <a:pt x="235" y="136"/>
                </a:cubicBezTo>
                <a:cubicBezTo>
                  <a:pt x="233" y="135"/>
                  <a:pt x="230" y="134"/>
                  <a:pt x="228" y="133"/>
                </a:cubicBezTo>
                <a:cubicBezTo>
                  <a:pt x="226" y="131"/>
                  <a:pt x="231" y="134"/>
                  <a:pt x="231" y="134"/>
                </a:cubicBezTo>
                <a:cubicBezTo>
                  <a:pt x="232" y="134"/>
                  <a:pt x="233" y="135"/>
                  <a:pt x="234" y="135"/>
                </a:cubicBezTo>
                <a:cubicBezTo>
                  <a:pt x="236" y="137"/>
                  <a:pt x="239" y="138"/>
                  <a:pt x="241" y="139"/>
                </a:cubicBezTo>
                <a:cubicBezTo>
                  <a:pt x="244" y="142"/>
                  <a:pt x="248" y="144"/>
                  <a:pt x="252" y="146"/>
                </a:cubicBezTo>
                <a:cubicBezTo>
                  <a:pt x="252" y="146"/>
                  <a:pt x="252" y="147"/>
                  <a:pt x="252" y="148"/>
                </a:cubicBezTo>
                <a:close/>
                <a:moveTo>
                  <a:pt x="253" y="152"/>
                </a:moveTo>
                <a:cubicBezTo>
                  <a:pt x="251" y="149"/>
                  <a:pt x="248" y="148"/>
                  <a:pt x="245" y="146"/>
                </a:cubicBezTo>
                <a:cubicBezTo>
                  <a:pt x="240" y="143"/>
                  <a:pt x="236" y="140"/>
                  <a:pt x="231" y="137"/>
                </a:cubicBezTo>
                <a:cubicBezTo>
                  <a:pt x="231" y="137"/>
                  <a:pt x="232" y="137"/>
                  <a:pt x="232" y="138"/>
                </a:cubicBezTo>
                <a:cubicBezTo>
                  <a:pt x="235" y="139"/>
                  <a:pt x="237" y="140"/>
                  <a:pt x="239" y="142"/>
                </a:cubicBezTo>
                <a:cubicBezTo>
                  <a:pt x="244" y="144"/>
                  <a:pt x="248" y="147"/>
                  <a:pt x="253" y="149"/>
                </a:cubicBezTo>
                <a:cubicBezTo>
                  <a:pt x="253" y="150"/>
                  <a:pt x="253" y="151"/>
                  <a:pt x="253" y="152"/>
                </a:cubicBezTo>
                <a:close/>
                <a:moveTo>
                  <a:pt x="254" y="157"/>
                </a:moveTo>
                <a:cubicBezTo>
                  <a:pt x="250" y="154"/>
                  <a:pt x="246" y="151"/>
                  <a:pt x="242" y="149"/>
                </a:cubicBezTo>
                <a:cubicBezTo>
                  <a:pt x="237" y="146"/>
                  <a:pt x="232" y="144"/>
                  <a:pt x="228" y="140"/>
                </a:cubicBezTo>
                <a:cubicBezTo>
                  <a:pt x="226" y="137"/>
                  <a:pt x="230" y="140"/>
                  <a:pt x="230" y="140"/>
                </a:cubicBezTo>
                <a:cubicBezTo>
                  <a:pt x="232" y="141"/>
                  <a:pt x="233" y="142"/>
                  <a:pt x="234" y="143"/>
                </a:cubicBezTo>
                <a:cubicBezTo>
                  <a:pt x="237" y="144"/>
                  <a:pt x="239" y="146"/>
                  <a:pt x="241" y="147"/>
                </a:cubicBezTo>
                <a:cubicBezTo>
                  <a:pt x="245" y="149"/>
                  <a:pt x="249" y="152"/>
                  <a:pt x="254" y="154"/>
                </a:cubicBezTo>
                <a:cubicBezTo>
                  <a:pt x="254" y="155"/>
                  <a:pt x="254" y="156"/>
                  <a:pt x="254" y="157"/>
                </a:cubicBezTo>
                <a:close/>
                <a:moveTo>
                  <a:pt x="256" y="166"/>
                </a:moveTo>
                <a:cubicBezTo>
                  <a:pt x="249" y="159"/>
                  <a:pt x="240" y="155"/>
                  <a:pt x="232" y="150"/>
                </a:cubicBezTo>
                <a:cubicBezTo>
                  <a:pt x="231" y="149"/>
                  <a:pt x="229" y="148"/>
                  <a:pt x="227" y="146"/>
                </a:cubicBezTo>
                <a:cubicBezTo>
                  <a:pt x="228" y="147"/>
                  <a:pt x="230" y="148"/>
                  <a:pt x="231" y="149"/>
                </a:cubicBezTo>
                <a:cubicBezTo>
                  <a:pt x="234" y="150"/>
                  <a:pt x="236" y="152"/>
                  <a:pt x="239" y="153"/>
                </a:cubicBezTo>
                <a:cubicBezTo>
                  <a:pt x="245" y="156"/>
                  <a:pt x="250" y="159"/>
                  <a:pt x="256" y="162"/>
                </a:cubicBezTo>
                <a:cubicBezTo>
                  <a:pt x="256" y="163"/>
                  <a:pt x="256" y="163"/>
                  <a:pt x="256" y="163"/>
                </a:cubicBezTo>
                <a:cubicBezTo>
                  <a:pt x="256" y="164"/>
                  <a:pt x="256" y="165"/>
                  <a:pt x="256" y="166"/>
                </a:cubicBezTo>
                <a:close/>
                <a:moveTo>
                  <a:pt x="257" y="169"/>
                </a:moveTo>
                <a:cubicBezTo>
                  <a:pt x="255" y="167"/>
                  <a:pt x="252" y="165"/>
                  <a:pt x="249" y="163"/>
                </a:cubicBezTo>
                <a:cubicBezTo>
                  <a:pt x="251" y="164"/>
                  <a:pt x="254" y="166"/>
                  <a:pt x="257" y="167"/>
                </a:cubicBezTo>
                <a:cubicBezTo>
                  <a:pt x="257" y="168"/>
                  <a:pt x="257" y="168"/>
                  <a:pt x="257" y="169"/>
                </a:cubicBezTo>
                <a:close/>
                <a:moveTo>
                  <a:pt x="259" y="177"/>
                </a:moveTo>
                <a:cubicBezTo>
                  <a:pt x="251" y="172"/>
                  <a:pt x="243" y="167"/>
                  <a:pt x="235" y="162"/>
                </a:cubicBezTo>
                <a:cubicBezTo>
                  <a:pt x="238" y="163"/>
                  <a:pt x="240" y="164"/>
                  <a:pt x="243" y="165"/>
                </a:cubicBezTo>
                <a:cubicBezTo>
                  <a:pt x="248" y="168"/>
                  <a:pt x="253" y="171"/>
                  <a:pt x="258" y="174"/>
                </a:cubicBezTo>
                <a:cubicBezTo>
                  <a:pt x="258" y="175"/>
                  <a:pt x="258" y="176"/>
                  <a:pt x="259" y="177"/>
                </a:cubicBezTo>
                <a:close/>
                <a:moveTo>
                  <a:pt x="260" y="185"/>
                </a:moveTo>
                <a:cubicBezTo>
                  <a:pt x="256" y="182"/>
                  <a:pt x="251" y="181"/>
                  <a:pt x="247" y="180"/>
                </a:cubicBezTo>
                <a:cubicBezTo>
                  <a:pt x="241" y="178"/>
                  <a:pt x="236" y="175"/>
                  <a:pt x="231" y="173"/>
                </a:cubicBezTo>
                <a:cubicBezTo>
                  <a:pt x="231" y="171"/>
                  <a:pt x="231" y="170"/>
                  <a:pt x="230" y="168"/>
                </a:cubicBezTo>
                <a:cubicBezTo>
                  <a:pt x="236" y="171"/>
                  <a:pt x="241" y="174"/>
                  <a:pt x="247" y="177"/>
                </a:cubicBezTo>
                <a:cubicBezTo>
                  <a:pt x="251" y="179"/>
                  <a:pt x="255" y="183"/>
                  <a:pt x="259" y="184"/>
                </a:cubicBezTo>
                <a:cubicBezTo>
                  <a:pt x="259" y="184"/>
                  <a:pt x="259" y="184"/>
                  <a:pt x="259" y="183"/>
                </a:cubicBezTo>
                <a:cubicBezTo>
                  <a:pt x="260" y="184"/>
                  <a:pt x="260" y="184"/>
                  <a:pt x="260" y="185"/>
                </a:cubicBezTo>
                <a:close/>
                <a:moveTo>
                  <a:pt x="237" y="228"/>
                </a:moveTo>
                <a:cubicBezTo>
                  <a:pt x="237" y="227"/>
                  <a:pt x="237" y="226"/>
                  <a:pt x="237" y="225"/>
                </a:cubicBezTo>
                <a:cubicBezTo>
                  <a:pt x="241" y="229"/>
                  <a:pt x="245" y="231"/>
                  <a:pt x="250" y="234"/>
                </a:cubicBezTo>
                <a:cubicBezTo>
                  <a:pt x="253" y="236"/>
                  <a:pt x="255" y="237"/>
                  <a:pt x="258" y="239"/>
                </a:cubicBezTo>
                <a:cubicBezTo>
                  <a:pt x="260" y="240"/>
                  <a:pt x="263" y="243"/>
                  <a:pt x="264" y="244"/>
                </a:cubicBezTo>
                <a:cubicBezTo>
                  <a:pt x="264" y="244"/>
                  <a:pt x="264" y="244"/>
                  <a:pt x="264" y="244"/>
                </a:cubicBezTo>
                <a:cubicBezTo>
                  <a:pt x="254" y="241"/>
                  <a:pt x="246" y="233"/>
                  <a:pt x="237" y="228"/>
                </a:cubicBezTo>
                <a:close/>
                <a:moveTo>
                  <a:pt x="263" y="238"/>
                </a:moveTo>
                <a:cubicBezTo>
                  <a:pt x="263" y="238"/>
                  <a:pt x="258" y="235"/>
                  <a:pt x="257" y="235"/>
                </a:cubicBezTo>
                <a:cubicBezTo>
                  <a:pt x="255" y="233"/>
                  <a:pt x="252" y="232"/>
                  <a:pt x="250" y="231"/>
                </a:cubicBezTo>
                <a:cubicBezTo>
                  <a:pt x="246" y="228"/>
                  <a:pt x="242" y="226"/>
                  <a:pt x="237" y="224"/>
                </a:cubicBezTo>
                <a:cubicBezTo>
                  <a:pt x="237" y="224"/>
                  <a:pt x="237" y="224"/>
                  <a:pt x="237" y="224"/>
                </a:cubicBezTo>
                <a:cubicBezTo>
                  <a:pt x="237" y="223"/>
                  <a:pt x="237" y="222"/>
                  <a:pt x="237" y="221"/>
                </a:cubicBezTo>
                <a:cubicBezTo>
                  <a:pt x="244" y="227"/>
                  <a:pt x="254" y="230"/>
                  <a:pt x="262" y="236"/>
                </a:cubicBezTo>
                <a:cubicBezTo>
                  <a:pt x="263" y="237"/>
                  <a:pt x="263" y="237"/>
                  <a:pt x="263" y="237"/>
                </a:cubicBezTo>
                <a:cubicBezTo>
                  <a:pt x="263" y="237"/>
                  <a:pt x="263" y="238"/>
                  <a:pt x="263" y="238"/>
                </a:cubicBezTo>
                <a:close/>
                <a:moveTo>
                  <a:pt x="236" y="216"/>
                </a:moveTo>
                <a:cubicBezTo>
                  <a:pt x="243" y="222"/>
                  <a:pt x="252" y="225"/>
                  <a:pt x="260" y="230"/>
                </a:cubicBezTo>
                <a:cubicBezTo>
                  <a:pt x="263" y="233"/>
                  <a:pt x="258" y="229"/>
                  <a:pt x="257" y="229"/>
                </a:cubicBezTo>
                <a:cubicBezTo>
                  <a:pt x="255" y="227"/>
                  <a:pt x="252" y="226"/>
                  <a:pt x="249" y="225"/>
                </a:cubicBezTo>
                <a:cubicBezTo>
                  <a:pt x="245" y="223"/>
                  <a:pt x="241" y="221"/>
                  <a:pt x="237" y="219"/>
                </a:cubicBezTo>
                <a:cubicBezTo>
                  <a:pt x="236" y="218"/>
                  <a:pt x="236" y="217"/>
                  <a:pt x="236" y="216"/>
                </a:cubicBezTo>
                <a:close/>
                <a:moveTo>
                  <a:pt x="235" y="212"/>
                </a:moveTo>
                <a:cubicBezTo>
                  <a:pt x="240" y="214"/>
                  <a:pt x="245" y="217"/>
                  <a:pt x="249" y="219"/>
                </a:cubicBezTo>
                <a:cubicBezTo>
                  <a:pt x="251" y="221"/>
                  <a:pt x="254" y="222"/>
                  <a:pt x="256" y="223"/>
                </a:cubicBezTo>
                <a:cubicBezTo>
                  <a:pt x="257" y="224"/>
                  <a:pt x="259" y="225"/>
                  <a:pt x="261" y="226"/>
                </a:cubicBezTo>
                <a:cubicBezTo>
                  <a:pt x="252" y="223"/>
                  <a:pt x="245" y="217"/>
                  <a:pt x="236" y="215"/>
                </a:cubicBezTo>
                <a:cubicBezTo>
                  <a:pt x="236" y="214"/>
                  <a:pt x="236" y="213"/>
                  <a:pt x="235" y="212"/>
                </a:cubicBezTo>
                <a:close/>
                <a:moveTo>
                  <a:pt x="235" y="208"/>
                </a:moveTo>
                <a:cubicBezTo>
                  <a:pt x="239" y="210"/>
                  <a:pt x="243" y="213"/>
                  <a:pt x="247" y="215"/>
                </a:cubicBezTo>
                <a:cubicBezTo>
                  <a:pt x="251" y="217"/>
                  <a:pt x="255" y="220"/>
                  <a:pt x="259" y="222"/>
                </a:cubicBezTo>
                <a:cubicBezTo>
                  <a:pt x="254" y="220"/>
                  <a:pt x="250" y="217"/>
                  <a:pt x="246" y="215"/>
                </a:cubicBezTo>
                <a:cubicBezTo>
                  <a:pt x="243" y="213"/>
                  <a:pt x="239" y="212"/>
                  <a:pt x="235" y="211"/>
                </a:cubicBezTo>
                <a:cubicBezTo>
                  <a:pt x="235" y="210"/>
                  <a:pt x="235" y="209"/>
                  <a:pt x="235" y="208"/>
                </a:cubicBezTo>
                <a:close/>
                <a:moveTo>
                  <a:pt x="260" y="206"/>
                </a:moveTo>
                <a:cubicBezTo>
                  <a:pt x="260" y="207"/>
                  <a:pt x="260" y="208"/>
                  <a:pt x="260" y="209"/>
                </a:cubicBezTo>
                <a:cubicBezTo>
                  <a:pt x="256" y="206"/>
                  <a:pt x="250" y="203"/>
                  <a:pt x="245" y="200"/>
                </a:cubicBezTo>
                <a:cubicBezTo>
                  <a:pt x="245" y="200"/>
                  <a:pt x="245" y="200"/>
                  <a:pt x="244" y="200"/>
                </a:cubicBezTo>
                <a:cubicBezTo>
                  <a:pt x="250" y="202"/>
                  <a:pt x="255" y="204"/>
                  <a:pt x="260" y="206"/>
                </a:cubicBezTo>
                <a:close/>
                <a:moveTo>
                  <a:pt x="240" y="198"/>
                </a:moveTo>
                <a:cubicBezTo>
                  <a:pt x="240" y="198"/>
                  <a:pt x="240" y="198"/>
                  <a:pt x="241" y="199"/>
                </a:cubicBezTo>
                <a:cubicBezTo>
                  <a:pt x="243" y="200"/>
                  <a:pt x="245" y="201"/>
                  <a:pt x="246" y="202"/>
                </a:cubicBezTo>
                <a:cubicBezTo>
                  <a:pt x="250" y="204"/>
                  <a:pt x="255" y="206"/>
                  <a:pt x="259" y="208"/>
                </a:cubicBezTo>
                <a:cubicBezTo>
                  <a:pt x="255" y="206"/>
                  <a:pt x="250" y="204"/>
                  <a:pt x="246" y="203"/>
                </a:cubicBezTo>
                <a:cubicBezTo>
                  <a:pt x="242" y="201"/>
                  <a:pt x="237" y="199"/>
                  <a:pt x="233" y="197"/>
                </a:cubicBezTo>
                <a:cubicBezTo>
                  <a:pt x="233" y="196"/>
                  <a:pt x="233" y="196"/>
                  <a:pt x="233" y="195"/>
                </a:cubicBezTo>
                <a:cubicBezTo>
                  <a:pt x="233" y="195"/>
                  <a:pt x="233" y="195"/>
                  <a:pt x="234" y="195"/>
                </a:cubicBezTo>
                <a:cubicBezTo>
                  <a:pt x="233" y="196"/>
                  <a:pt x="234" y="196"/>
                  <a:pt x="236" y="196"/>
                </a:cubicBezTo>
                <a:cubicBezTo>
                  <a:pt x="237" y="197"/>
                  <a:pt x="238" y="197"/>
                  <a:pt x="240" y="198"/>
                </a:cubicBezTo>
                <a:close/>
                <a:moveTo>
                  <a:pt x="234" y="198"/>
                </a:moveTo>
                <a:cubicBezTo>
                  <a:pt x="242" y="202"/>
                  <a:pt x="251" y="206"/>
                  <a:pt x="260" y="210"/>
                </a:cubicBezTo>
                <a:cubicBezTo>
                  <a:pt x="260" y="210"/>
                  <a:pt x="260" y="211"/>
                  <a:pt x="260" y="211"/>
                </a:cubicBezTo>
                <a:cubicBezTo>
                  <a:pt x="260" y="211"/>
                  <a:pt x="260" y="211"/>
                  <a:pt x="259" y="211"/>
                </a:cubicBezTo>
                <a:cubicBezTo>
                  <a:pt x="259" y="211"/>
                  <a:pt x="259" y="210"/>
                  <a:pt x="258" y="210"/>
                </a:cubicBezTo>
                <a:cubicBezTo>
                  <a:pt x="250" y="206"/>
                  <a:pt x="242" y="202"/>
                  <a:pt x="234" y="198"/>
                </a:cubicBezTo>
                <a:close/>
                <a:moveTo>
                  <a:pt x="260" y="214"/>
                </a:moveTo>
                <a:cubicBezTo>
                  <a:pt x="257" y="212"/>
                  <a:pt x="252" y="210"/>
                  <a:pt x="249" y="208"/>
                </a:cubicBezTo>
                <a:cubicBezTo>
                  <a:pt x="245" y="206"/>
                  <a:pt x="241" y="204"/>
                  <a:pt x="237" y="202"/>
                </a:cubicBezTo>
                <a:cubicBezTo>
                  <a:pt x="237" y="202"/>
                  <a:pt x="238" y="202"/>
                  <a:pt x="239" y="202"/>
                </a:cubicBezTo>
                <a:cubicBezTo>
                  <a:pt x="241" y="203"/>
                  <a:pt x="244" y="204"/>
                  <a:pt x="247" y="206"/>
                </a:cubicBezTo>
                <a:cubicBezTo>
                  <a:pt x="251" y="208"/>
                  <a:pt x="256" y="210"/>
                  <a:pt x="260" y="212"/>
                </a:cubicBezTo>
                <a:cubicBezTo>
                  <a:pt x="260" y="213"/>
                  <a:pt x="260" y="214"/>
                  <a:pt x="260" y="214"/>
                </a:cubicBezTo>
                <a:close/>
                <a:moveTo>
                  <a:pt x="233" y="200"/>
                </a:moveTo>
                <a:cubicBezTo>
                  <a:pt x="233" y="200"/>
                  <a:pt x="233" y="199"/>
                  <a:pt x="233" y="198"/>
                </a:cubicBezTo>
                <a:cubicBezTo>
                  <a:pt x="235" y="200"/>
                  <a:pt x="237" y="201"/>
                  <a:pt x="239" y="202"/>
                </a:cubicBezTo>
                <a:cubicBezTo>
                  <a:pt x="237" y="201"/>
                  <a:pt x="235" y="201"/>
                  <a:pt x="233" y="200"/>
                </a:cubicBezTo>
                <a:close/>
                <a:moveTo>
                  <a:pt x="261" y="218"/>
                </a:moveTo>
                <a:cubicBezTo>
                  <a:pt x="257" y="215"/>
                  <a:pt x="253" y="213"/>
                  <a:pt x="249" y="212"/>
                </a:cubicBezTo>
                <a:cubicBezTo>
                  <a:pt x="253" y="213"/>
                  <a:pt x="256" y="215"/>
                  <a:pt x="260" y="215"/>
                </a:cubicBezTo>
                <a:cubicBezTo>
                  <a:pt x="261" y="216"/>
                  <a:pt x="261" y="217"/>
                  <a:pt x="261" y="218"/>
                </a:cubicBezTo>
                <a:close/>
                <a:moveTo>
                  <a:pt x="237" y="206"/>
                </a:moveTo>
                <a:cubicBezTo>
                  <a:pt x="241" y="209"/>
                  <a:pt x="245" y="211"/>
                  <a:pt x="249" y="212"/>
                </a:cubicBezTo>
                <a:cubicBezTo>
                  <a:pt x="251" y="214"/>
                  <a:pt x="254" y="215"/>
                  <a:pt x="256" y="216"/>
                </a:cubicBezTo>
                <a:cubicBezTo>
                  <a:pt x="256" y="216"/>
                  <a:pt x="261" y="219"/>
                  <a:pt x="258" y="217"/>
                </a:cubicBezTo>
                <a:cubicBezTo>
                  <a:pt x="250" y="213"/>
                  <a:pt x="242" y="210"/>
                  <a:pt x="235" y="207"/>
                </a:cubicBezTo>
                <a:cubicBezTo>
                  <a:pt x="234" y="206"/>
                  <a:pt x="234" y="206"/>
                  <a:pt x="234" y="205"/>
                </a:cubicBezTo>
                <a:cubicBezTo>
                  <a:pt x="235" y="205"/>
                  <a:pt x="236" y="206"/>
                  <a:pt x="237" y="206"/>
                </a:cubicBezTo>
                <a:close/>
                <a:moveTo>
                  <a:pt x="261" y="222"/>
                </a:moveTo>
                <a:cubicBezTo>
                  <a:pt x="257" y="219"/>
                  <a:pt x="252" y="217"/>
                  <a:pt x="248" y="214"/>
                </a:cubicBezTo>
                <a:cubicBezTo>
                  <a:pt x="245" y="213"/>
                  <a:pt x="243" y="212"/>
                  <a:pt x="241" y="211"/>
                </a:cubicBezTo>
                <a:cubicBezTo>
                  <a:pt x="244" y="212"/>
                  <a:pt x="246" y="213"/>
                  <a:pt x="249" y="214"/>
                </a:cubicBezTo>
                <a:cubicBezTo>
                  <a:pt x="253" y="215"/>
                  <a:pt x="257" y="217"/>
                  <a:pt x="261" y="219"/>
                </a:cubicBezTo>
                <a:cubicBezTo>
                  <a:pt x="261" y="220"/>
                  <a:pt x="261" y="221"/>
                  <a:pt x="261" y="222"/>
                </a:cubicBezTo>
                <a:close/>
                <a:moveTo>
                  <a:pt x="233" y="201"/>
                </a:moveTo>
                <a:cubicBezTo>
                  <a:pt x="239" y="203"/>
                  <a:pt x="243" y="206"/>
                  <a:pt x="248" y="209"/>
                </a:cubicBezTo>
                <a:cubicBezTo>
                  <a:pt x="250" y="210"/>
                  <a:pt x="253" y="211"/>
                  <a:pt x="255" y="212"/>
                </a:cubicBezTo>
                <a:cubicBezTo>
                  <a:pt x="256" y="213"/>
                  <a:pt x="258" y="214"/>
                  <a:pt x="259" y="214"/>
                </a:cubicBezTo>
                <a:cubicBezTo>
                  <a:pt x="255" y="213"/>
                  <a:pt x="251" y="211"/>
                  <a:pt x="246" y="210"/>
                </a:cubicBezTo>
                <a:cubicBezTo>
                  <a:pt x="244" y="209"/>
                  <a:pt x="241" y="207"/>
                  <a:pt x="239" y="206"/>
                </a:cubicBezTo>
                <a:cubicBezTo>
                  <a:pt x="239" y="206"/>
                  <a:pt x="238" y="206"/>
                  <a:pt x="238" y="206"/>
                </a:cubicBezTo>
                <a:cubicBezTo>
                  <a:pt x="236" y="205"/>
                  <a:pt x="235" y="204"/>
                  <a:pt x="234" y="204"/>
                </a:cubicBezTo>
                <a:cubicBezTo>
                  <a:pt x="234" y="203"/>
                  <a:pt x="234" y="202"/>
                  <a:pt x="233" y="201"/>
                </a:cubicBezTo>
                <a:close/>
                <a:moveTo>
                  <a:pt x="232" y="192"/>
                </a:moveTo>
                <a:cubicBezTo>
                  <a:pt x="234" y="192"/>
                  <a:pt x="235" y="192"/>
                  <a:pt x="236" y="193"/>
                </a:cubicBezTo>
                <a:cubicBezTo>
                  <a:pt x="240" y="195"/>
                  <a:pt x="243" y="197"/>
                  <a:pt x="247" y="200"/>
                </a:cubicBezTo>
                <a:cubicBezTo>
                  <a:pt x="249" y="200"/>
                  <a:pt x="250" y="201"/>
                  <a:pt x="252" y="202"/>
                </a:cubicBezTo>
                <a:cubicBezTo>
                  <a:pt x="251" y="201"/>
                  <a:pt x="250" y="201"/>
                  <a:pt x="248" y="201"/>
                </a:cubicBezTo>
                <a:cubicBezTo>
                  <a:pt x="246" y="200"/>
                  <a:pt x="243" y="199"/>
                  <a:pt x="240" y="197"/>
                </a:cubicBezTo>
                <a:cubicBezTo>
                  <a:pt x="238" y="196"/>
                  <a:pt x="235" y="195"/>
                  <a:pt x="233" y="194"/>
                </a:cubicBezTo>
                <a:cubicBezTo>
                  <a:pt x="233" y="193"/>
                  <a:pt x="232" y="193"/>
                  <a:pt x="232" y="193"/>
                </a:cubicBezTo>
                <a:cubicBezTo>
                  <a:pt x="232" y="192"/>
                  <a:pt x="232" y="192"/>
                  <a:pt x="232" y="192"/>
                </a:cubicBezTo>
                <a:close/>
                <a:moveTo>
                  <a:pt x="232" y="187"/>
                </a:moveTo>
                <a:cubicBezTo>
                  <a:pt x="233" y="187"/>
                  <a:pt x="234" y="187"/>
                  <a:pt x="234" y="188"/>
                </a:cubicBezTo>
                <a:cubicBezTo>
                  <a:pt x="235" y="188"/>
                  <a:pt x="235" y="188"/>
                  <a:pt x="235" y="188"/>
                </a:cubicBezTo>
                <a:cubicBezTo>
                  <a:pt x="239" y="190"/>
                  <a:pt x="244" y="192"/>
                  <a:pt x="249" y="195"/>
                </a:cubicBezTo>
                <a:cubicBezTo>
                  <a:pt x="251" y="196"/>
                  <a:pt x="254" y="198"/>
                  <a:pt x="256" y="199"/>
                </a:cubicBezTo>
                <a:cubicBezTo>
                  <a:pt x="257" y="200"/>
                  <a:pt x="262" y="203"/>
                  <a:pt x="256" y="200"/>
                </a:cubicBezTo>
                <a:cubicBezTo>
                  <a:pt x="252" y="198"/>
                  <a:pt x="248" y="196"/>
                  <a:pt x="244" y="195"/>
                </a:cubicBezTo>
                <a:cubicBezTo>
                  <a:pt x="241" y="194"/>
                  <a:pt x="239" y="193"/>
                  <a:pt x="237" y="192"/>
                </a:cubicBezTo>
                <a:cubicBezTo>
                  <a:pt x="237" y="192"/>
                  <a:pt x="236" y="192"/>
                  <a:pt x="236" y="192"/>
                </a:cubicBezTo>
                <a:cubicBezTo>
                  <a:pt x="235" y="192"/>
                  <a:pt x="234" y="191"/>
                  <a:pt x="232" y="191"/>
                </a:cubicBezTo>
                <a:cubicBezTo>
                  <a:pt x="232" y="190"/>
                  <a:pt x="232" y="188"/>
                  <a:pt x="232" y="187"/>
                </a:cubicBezTo>
                <a:close/>
                <a:moveTo>
                  <a:pt x="232" y="186"/>
                </a:moveTo>
                <a:cubicBezTo>
                  <a:pt x="232" y="185"/>
                  <a:pt x="232" y="183"/>
                  <a:pt x="232" y="182"/>
                </a:cubicBezTo>
                <a:cubicBezTo>
                  <a:pt x="241" y="187"/>
                  <a:pt x="250" y="192"/>
                  <a:pt x="260" y="197"/>
                </a:cubicBezTo>
                <a:cubicBezTo>
                  <a:pt x="255" y="194"/>
                  <a:pt x="251" y="193"/>
                  <a:pt x="246" y="191"/>
                </a:cubicBezTo>
                <a:cubicBezTo>
                  <a:pt x="244" y="190"/>
                  <a:pt x="241" y="189"/>
                  <a:pt x="238" y="188"/>
                </a:cubicBezTo>
                <a:cubicBezTo>
                  <a:pt x="237" y="188"/>
                  <a:pt x="236" y="187"/>
                  <a:pt x="235" y="187"/>
                </a:cubicBezTo>
                <a:cubicBezTo>
                  <a:pt x="234" y="187"/>
                  <a:pt x="233" y="186"/>
                  <a:pt x="233" y="186"/>
                </a:cubicBezTo>
                <a:cubicBezTo>
                  <a:pt x="233" y="186"/>
                  <a:pt x="233" y="186"/>
                  <a:pt x="232" y="186"/>
                </a:cubicBezTo>
                <a:close/>
                <a:moveTo>
                  <a:pt x="232" y="179"/>
                </a:moveTo>
                <a:cubicBezTo>
                  <a:pt x="235" y="181"/>
                  <a:pt x="239" y="183"/>
                  <a:pt x="243" y="185"/>
                </a:cubicBezTo>
                <a:cubicBezTo>
                  <a:pt x="246" y="186"/>
                  <a:pt x="249" y="187"/>
                  <a:pt x="251" y="188"/>
                </a:cubicBezTo>
                <a:cubicBezTo>
                  <a:pt x="250" y="187"/>
                  <a:pt x="248" y="187"/>
                  <a:pt x="247" y="186"/>
                </a:cubicBezTo>
                <a:cubicBezTo>
                  <a:pt x="242" y="184"/>
                  <a:pt x="237" y="182"/>
                  <a:pt x="232" y="181"/>
                </a:cubicBezTo>
                <a:cubicBezTo>
                  <a:pt x="232" y="181"/>
                  <a:pt x="232" y="181"/>
                  <a:pt x="232" y="181"/>
                </a:cubicBezTo>
                <a:cubicBezTo>
                  <a:pt x="232" y="180"/>
                  <a:pt x="232" y="180"/>
                  <a:pt x="232" y="179"/>
                </a:cubicBezTo>
                <a:close/>
                <a:moveTo>
                  <a:pt x="233" y="179"/>
                </a:moveTo>
                <a:cubicBezTo>
                  <a:pt x="236" y="181"/>
                  <a:pt x="241" y="182"/>
                  <a:pt x="245" y="183"/>
                </a:cubicBezTo>
                <a:cubicBezTo>
                  <a:pt x="250" y="185"/>
                  <a:pt x="255" y="188"/>
                  <a:pt x="260" y="190"/>
                </a:cubicBezTo>
                <a:cubicBezTo>
                  <a:pt x="260" y="191"/>
                  <a:pt x="260" y="191"/>
                  <a:pt x="260" y="192"/>
                </a:cubicBezTo>
                <a:cubicBezTo>
                  <a:pt x="260" y="192"/>
                  <a:pt x="260" y="192"/>
                  <a:pt x="260" y="192"/>
                </a:cubicBezTo>
                <a:cubicBezTo>
                  <a:pt x="260" y="192"/>
                  <a:pt x="260" y="192"/>
                  <a:pt x="259" y="192"/>
                </a:cubicBezTo>
                <a:cubicBezTo>
                  <a:pt x="259" y="191"/>
                  <a:pt x="259" y="191"/>
                  <a:pt x="258" y="191"/>
                </a:cubicBezTo>
                <a:cubicBezTo>
                  <a:pt x="255" y="189"/>
                  <a:pt x="251" y="187"/>
                  <a:pt x="247" y="185"/>
                </a:cubicBezTo>
                <a:cubicBezTo>
                  <a:pt x="242" y="183"/>
                  <a:pt x="237" y="182"/>
                  <a:pt x="233" y="179"/>
                </a:cubicBezTo>
                <a:close/>
                <a:moveTo>
                  <a:pt x="260" y="197"/>
                </a:moveTo>
                <a:cubicBezTo>
                  <a:pt x="253" y="191"/>
                  <a:pt x="243" y="188"/>
                  <a:pt x="235" y="183"/>
                </a:cubicBezTo>
                <a:cubicBezTo>
                  <a:pt x="235" y="183"/>
                  <a:pt x="234" y="182"/>
                  <a:pt x="234" y="182"/>
                </a:cubicBezTo>
                <a:cubicBezTo>
                  <a:pt x="234" y="182"/>
                  <a:pt x="234" y="183"/>
                  <a:pt x="235" y="183"/>
                </a:cubicBezTo>
                <a:cubicBezTo>
                  <a:pt x="236" y="183"/>
                  <a:pt x="237" y="183"/>
                  <a:pt x="238" y="184"/>
                </a:cubicBezTo>
                <a:cubicBezTo>
                  <a:pt x="241" y="184"/>
                  <a:pt x="243" y="185"/>
                  <a:pt x="245" y="186"/>
                </a:cubicBezTo>
                <a:cubicBezTo>
                  <a:pt x="250" y="188"/>
                  <a:pt x="255" y="191"/>
                  <a:pt x="260" y="193"/>
                </a:cubicBezTo>
                <a:cubicBezTo>
                  <a:pt x="260" y="194"/>
                  <a:pt x="260" y="196"/>
                  <a:pt x="260" y="197"/>
                </a:cubicBezTo>
                <a:close/>
                <a:moveTo>
                  <a:pt x="260" y="201"/>
                </a:moveTo>
                <a:cubicBezTo>
                  <a:pt x="256" y="198"/>
                  <a:pt x="251" y="195"/>
                  <a:pt x="246" y="193"/>
                </a:cubicBezTo>
                <a:cubicBezTo>
                  <a:pt x="244" y="192"/>
                  <a:pt x="243" y="191"/>
                  <a:pt x="241" y="190"/>
                </a:cubicBezTo>
                <a:cubicBezTo>
                  <a:pt x="248" y="192"/>
                  <a:pt x="254" y="195"/>
                  <a:pt x="260" y="198"/>
                </a:cubicBezTo>
                <a:cubicBezTo>
                  <a:pt x="260" y="199"/>
                  <a:pt x="260" y="200"/>
                  <a:pt x="260" y="201"/>
                </a:cubicBezTo>
                <a:close/>
                <a:moveTo>
                  <a:pt x="231" y="174"/>
                </a:moveTo>
                <a:cubicBezTo>
                  <a:pt x="239" y="180"/>
                  <a:pt x="249" y="182"/>
                  <a:pt x="257" y="188"/>
                </a:cubicBezTo>
                <a:cubicBezTo>
                  <a:pt x="257" y="188"/>
                  <a:pt x="262" y="190"/>
                  <a:pt x="258" y="188"/>
                </a:cubicBezTo>
                <a:cubicBezTo>
                  <a:pt x="257" y="188"/>
                  <a:pt x="256" y="187"/>
                  <a:pt x="255" y="187"/>
                </a:cubicBezTo>
                <a:cubicBezTo>
                  <a:pt x="253" y="186"/>
                  <a:pt x="250" y="185"/>
                  <a:pt x="248" y="184"/>
                </a:cubicBezTo>
                <a:cubicBezTo>
                  <a:pt x="243" y="182"/>
                  <a:pt x="237" y="181"/>
                  <a:pt x="232" y="178"/>
                </a:cubicBezTo>
                <a:cubicBezTo>
                  <a:pt x="232" y="178"/>
                  <a:pt x="232" y="178"/>
                  <a:pt x="232" y="178"/>
                </a:cubicBezTo>
                <a:cubicBezTo>
                  <a:pt x="231" y="177"/>
                  <a:pt x="231" y="175"/>
                  <a:pt x="231" y="174"/>
                </a:cubicBezTo>
                <a:close/>
                <a:moveTo>
                  <a:pt x="260" y="205"/>
                </a:moveTo>
                <a:cubicBezTo>
                  <a:pt x="260" y="205"/>
                  <a:pt x="260" y="205"/>
                  <a:pt x="260" y="205"/>
                </a:cubicBezTo>
                <a:cubicBezTo>
                  <a:pt x="260" y="205"/>
                  <a:pt x="259" y="205"/>
                  <a:pt x="259" y="205"/>
                </a:cubicBezTo>
                <a:cubicBezTo>
                  <a:pt x="254" y="202"/>
                  <a:pt x="250" y="200"/>
                  <a:pt x="245" y="197"/>
                </a:cubicBezTo>
                <a:cubicBezTo>
                  <a:pt x="244" y="196"/>
                  <a:pt x="242" y="195"/>
                  <a:pt x="240" y="194"/>
                </a:cubicBezTo>
                <a:cubicBezTo>
                  <a:pt x="242" y="195"/>
                  <a:pt x="244" y="196"/>
                  <a:pt x="246" y="196"/>
                </a:cubicBezTo>
                <a:cubicBezTo>
                  <a:pt x="251" y="198"/>
                  <a:pt x="255" y="201"/>
                  <a:pt x="260" y="202"/>
                </a:cubicBezTo>
                <a:cubicBezTo>
                  <a:pt x="260" y="202"/>
                  <a:pt x="260" y="202"/>
                  <a:pt x="260" y="202"/>
                </a:cubicBezTo>
                <a:cubicBezTo>
                  <a:pt x="260" y="203"/>
                  <a:pt x="260" y="204"/>
                  <a:pt x="260" y="205"/>
                </a:cubicBezTo>
                <a:close/>
                <a:moveTo>
                  <a:pt x="261" y="225"/>
                </a:moveTo>
                <a:cubicBezTo>
                  <a:pt x="258" y="223"/>
                  <a:pt x="254" y="222"/>
                  <a:pt x="251" y="220"/>
                </a:cubicBezTo>
                <a:cubicBezTo>
                  <a:pt x="248" y="218"/>
                  <a:pt x="246" y="216"/>
                  <a:pt x="243" y="215"/>
                </a:cubicBezTo>
                <a:cubicBezTo>
                  <a:pt x="245" y="216"/>
                  <a:pt x="248" y="217"/>
                  <a:pt x="250" y="218"/>
                </a:cubicBezTo>
                <a:cubicBezTo>
                  <a:pt x="253" y="220"/>
                  <a:pt x="257" y="222"/>
                  <a:pt x="261" y="223"/>
                </a:cubicBezTo>
                <a:cubicBezTo>
                  <a:pt x="261" y="223"/>
                  <a:pt x="261" y="223"/>
                  <a:pt x="261" y="223"/>
                </a:cubicBezTo>
                <a:cubicBezTo>
                  <a:pt x="261" y="224"/>
                  <a:pt x="261" y="224"/>
                  <a:pt x="261" y="225"/>
                </a:cubicBezTo>
                <a:close/>
                <a:moveTo>
                  <a:pt x="262" y="231"/>
                </a:moveTo>
                <a:cubicBezTo>
                  <a:pt x="258" y="228"/>
                  <a:pt x="254" y="225"/>
                  <a:pt x="249" y="223"/>
                </a:cubicBezTo>
                <a:cubicBezTo>
                  <a:pt x="247" y="222"/>
                  <a:pt x="244" y="220"/>
                  <a:pt x="242" y="219"/>
                </a:cubicBezTo>
                <a:cubicBezTo>
                  <a:pt x="240" y="218"/>
                  <a:pt x="238" y="216"/>
                  <a:pt x="237" y="215"/>
                </a:cubicBezTo>
                <a:cubicBezTo>
                  <a:pt x="245" y="218"/>
                  <a:pt x="253" y="224"/>
                  <a:pt x="261" y="227"/>
                </a:cubicBezTo>
                <a:cubicBezTo>
                  <a:pt x="261" y="228"/>
                  <a:pt x="262" y="229"/>
                  <a:pt x="262" y="231"/>
                </a:cubicBezTo>
                <a:close/>
                <a:moveTo>
                  <a:pt x="263" y="236"/>
                </a:moveTo>
                <a:cubicBezTo>
                  <a:pt x="256" y="231"/>
                  <a:pt x="247" y="228"/>
                  <a:pt x="241" y="223"/>
                </a:cubicBezTo>
                <a:cubicBezTo>
                  <a:pt x="242" y="224"/>
                  <a:pt x="236" y="220"/>
                  <a:pt x="238" y="221"/>
                </a:cubicBezTo>
                <a:cubicBezTo>
                  <a:pt x="239" y="221"/>
                  <a:pt x="241" y="222"/>
                  <a:pt x="242" y="223"/>
                </a:cubicBezTo>
                <a:cubicBezTo>
                  <a:pt x="245" y="224"/>
                  <a:pt x="248" y="225"/>
                  <a:pt x="250" y="226"/>
                </a:cubicBezTo>
                <a:cubicBezTo>
                  <a:pt x="254" y="228"/>
                  <a:pt x="258" y="231"/>
                  <a:pt x="262" y="232"/>
                </a:cubicBezTo>
                <a:cubicBezTo>
                  <a:pt x="262" y="233"/>
                  <a:pt x="262" y="234"/>
                  <a:pt x="263" y="235"/>
                </a:cubicBezTo>
                <a:cubicBezTo>
                  <a:pt x="263" y="236"/>
                  <a:pt x="263" y="236"/>
                  <a:pt x="263" y="236"/>
                </a:cubicBezTo>
                <a:close/>
                <a:moveTo>
                  <a:pt x="264" y="243"/>
                </a:moveTo>
                <a:cubicBezTo>
                  <a:pt x="257" y="237"/>
                  <a:pt x="248" y="233"/>
                  <a:pt x="241" y="227"/>
                </a:cubicBezTo>
                <a:cubicBezTo>
                  <a:pt x="235" y="223"/>
                  <a:pt x="242" y="227"/>
                  <a:pt x="244" y="228"/>
                </a:cubicBezTo>
                <a:cubicBezTo>
                  <a:pt x="246" y="230"/>
                  <a:pt x="249" y="231"/>
                  <a:pt x="251" y="232"/>
                </a:cubicBezTo>
                <a:cubicBezTo>
                  <a:pt x="255" y="234"/>
                  <a:pt x="259" y="236"/>
                  <a:pt x="263" y="238"/>
                </a:cubicBezTo>
                <a:cubicBezTo>
                  <a:pt x="264" y="240"/>
                  <a:pt x="264" y="241"/>
                  <a:pt x="264" y="243"/>
                </a:cubicBezTo>
                <a:close/>
                <a:moveTo>
                  <a:pt x="265" y="248"/>
                </a:moveTo>
                <a:cubicBezTo>
                  <a:pt x="262" y="245"/>
                  <a:pt x="258" y="243"/>
                  <a:pt x="254" y="240"/>
                </a:cubicBezTo>
                <a:cubicBezTo>
                  <a:pt x="251" y="239"/>
                  <a:pt x="249" y="237"/>
                  <a:pt x="246" y="235"/>
                </a:cubicBezTo>
                <a:cubicBezTo>
                  <a:pt x="244" y="233"/>
                  <a:pt x="240" y="232"/>
                  <a:pt x="238" y="230"/>
                </a:cubicBezTo>
                <a:cubicBezTo>
                  <a:pt x="236" y="228"/>
                  <a:pt x="240" y="230"/>
                  <a:pt x="240" y="231"/>
                </a:cubicBezTo>
                <a:cubicBezTo>
                  <a:pt x="241" y="231"/>
                  <a:pt x="243" y="232"/>
                  <a:pt x="244" y="233"/>
                </a:cubicBezTo>
                <a:cubicBezTo>
                  <a:pt x="246" y="235"/>
                  <a:pt x="249" y="236"/>
                  <a:pt x="251" y="238"/>
                </a:cubicBezTo>
                <a:cubicBezTo>
                  <a:pt x="255" y="240"/>
                  <a:pt x="260" y="243"/>
                  <a:pt x="265" y="244"/>
                </a:cubicBezTo>
                <a:cubicBezTo>
                  <a:pt x="265" y="246"/>
                  <a:pt x="265" y="247"/>
                  <a:pt x="265" y="248"/>
                </a:cubicBezTo>
                <a:close/>
                <a:moveTo>
                  <a:pt x="261" y="247"/>
                </a:moveTo>
                <a:cubicBezTo>
                  <a:pt x="258" y="245"/>
                  <a:pt x="255" y="243"/>
                  <a:pt x="252" y="241"/>
                </a:cubicBezTo>
                <a:cubicBezTo>
                  <a:pt x="247" y="238"/>
                  <a:pt x="242" y="234"/>
                  <a:pt x="237" y="231"/>
                </a:cubicBezTo>
                <a:cubicBezTo>
                  <a:pt x="237" y="231"/>
                  <a:pt x="237" y="230"/>
                  <a:pt x="237" y="230"/>
                </a:cubicBezTo>
                <a:cubicBezTo>
                  <a:pt x="240" y="233"/>
                  <a:pt x="244" y="234"/>
                  <a:pt x="247" y="236"/>
                </a:cubicBezTo>
                <a:cubicBezTo>
                  <a:pt x="252" y="240"/>
                  <a:pt x="258" y="243"/>
                  <a:pt x="263" y="247"/>
                </a:cubicBezTo>
                <a:cubicBezTo>
                  <a:pt x="267" y="251"/>
                  <a:pt x="263" y="248"/>
                  <a:pt x="261" y="247"/>
                </a:cubicBezTo>
                <a:close/>
                <a:moveTo>
                  <a:pt x="237" y="232"/>
                </a:moveTo>
                <a:cubicBezTo>
                  <a:pt x="243" y="238"/>
                  <a:pt x="249" y="243"/>
                  <a:pt x="255" y="248"/>
                </a:cubicBezTo>
                <a:cubicBezTo>
                  <a:pt x="249" y="244"/>
                  <a:pt x="243" y="239"/>
                  <a:pt x="237" y="235"/>
                </a:cubicBezTo>
                <a:cubicBezTo>
                  <a:pt x="237" y="234"/>
                  <a:pt x="237" y="234"/>
                  <a:pt x="237" y="234"/>
                </a:cubicBezTo>
                <a:cubicBezTo>
                  <a:pt x="237" y="233"/>
                  <a:pt x="237" y="233"/>
                  <a:pt x="237" y="232"/>
                </a:cubicBezTo>
                <a:close/>
                <a:moveTo>
                  <a:pt x="239" y="237"/>
                </a:moveTo>
                <a:cubicBezTo>
                  <a:pt x="242" y="240"/>
                  <a:pt x="246" y="243"/>
                  <a:pt x="250" y="246"/>
                </a:cubicBezTo>
                <a:cubicBezTo>
                  <a:pt x="249" y="246"/>
                  <a:pt x="249" y="245"/>
                  <a:pt x="248" y="245"/>
                </a:cubicBezTo>
                <a:cubicBezTo>
                  <a:pt x="246" y="243"/>
                  <a:pt x="244" y="242"/>
                  <a:pt x="242" y="241"/>
                </a:cubicBezTo>
                <a:cubicBezTo>
                  <a:pt x="241" y="240"/>
                  <a:pt x="239" y="238"/>
                  <a:pt x="238" y="237"/>
                </a:cubicBezTo>
                <a:cubicBezTo>
                  <a:pt x="237" y="236"/>
                  <a:pt x="237" y="236"/>
                  <a:pt x="239" y="237"/>
                </a:cubicBezTo>
                <a:close/>
                <a:moveTo>
                  <a:pt x="261" y="255"/>
                </a:moveTo>
                <a:cubicBezTo>
                  <a:pt x="260" y="255"/>
                  <a:pt x="260" y="255"/>
                  <a:pt x="259" y="255"/>
                </a:cubicBezTo>
                <a:cubicBezTo>
                  <a:pt x="258" y="254"/>
                  <a:pt x="257" y="253"/>
                  <a:pt x="256" y="253"/>
                </a:cubicBezTo>
                <a:cubicBezTo>
                  <a:pt x="254" y="252"/>
                  <a:pt x="252" y="250"/>
                  <a:pt x="250" y="249"/>
                </a:cubicBezTo>
                <a:cubicBezTo>
                  <a:pt x="245" y="245"/>
                  <a:pt x="240" y="242"/>
                  <a:pt x="236" y="239"/>
                </a:cubicBezTo>
                <a:cubicBezTo>
                  <a:pt x="236" y="238"/>
                  <a:pt x="236" y="237"/>
                  <a:pt x="236" y="236"/>
                </a:cubicBezTo>
                <a:cubicBezTo>
                  <a:pt x="239" y="239"/>
                  <a:pt x="242" y="242"/>
                  <a:pt x="245" y="244"/>
                </a:cubicBezTo>
                <a:cubicBezTo>
                  <a:pt x="251" y="247"/>
                  <a:pt x="256" y="251"/>
                  <a:pt x="261" y="255"/>
                </a:cubicBezTo>
                <a:close/>
                <a:moveTo>
                  <a:pt x="258" y="257"/>
                </a:moveTo>
                <a:cubicBezTo>
                  <a:pt x="261" y="260"/>
                  <a:pt x="257" y="257"/>
                  <a:pt x="255" y="256"/>
                </a:cubicBezTo>
                <a:cubicBezTo>
                  <a:pt x="253" y="255"/>
                  <a:pt x="250" y="253"/>
                  <a:pt x="248" y="252"/>
                </a:cubicBezTo>
                <a:cubicBezTo>
                  <a:pt x="244" y="249"/>
                  <a:pt x="240" y="246"/>
                  <a:pt x="236" y="243"/>
                </a:cubicBezTo>
                <a:cubicBezTo>
                  <a:pt x="236" y="243"/>
                  <a:pt x="236" y="243"/>
                  <a:pt x="236" y="243"/>
                </a:cubicBezTo>
                <a:cubicBezTo>
                  <a:pt x="236" y="242"/>
                  <a:pt x="236" y="241"/>
                  <a:pt x="236" y="240"/>
                </a:cubicBezTo>
                <a:cubicBezTo>
                  <a:pt x="242" y="246"/>
                  <a:pt x="251" y="251"/>
                  <a:pt x="258" y="257"/>
                </a:cubicBezTo>
                <a:close/>
                <a:moveTo>
                  <a:pt x="246" y="253"/>
                </a:moveTo>
                <a:cubicBezTo>
                  <a:pt x="250" y="256"/>
                  <a:pt x="252" y="259"/>
                  <a:pt x="256" y="262"/>
                </a:cubicBezTo>
                <a:cubicBezTo>
                  <a:pt x="253" y="260"/>
                  <a:pt x="249" y="257"/>
                  <a:pt x="246" y="255"/>
                </a:cubicBezTo>
                <a:cubicBezTo>
                  <a:pt x="242" y="253"/>
                  <a:pt x="239" y="250"/>
                  <a:pt x="235" y="248"/>
                </a:cubicBezTo>
                <a:cubicBezTo>
                  <a:pt x="235" y="247"/>
                  <a:pt x="235" y="245"/>
                  <a:pt x="235" y="244"/>
                </a:cubicBezTo>
                <a:cubicBezTo>
                  <a:pt x="239" y="247"/>
                  <a:pt x="243" y="250"/>
                  <a:pt x="246" y="253"/>
                </a:cubicBezTo>
                <a:close/>
                <a:moveTo>
                  <a:pt x="235" y="249"/>
                </a:moveTo>
                <a:cubicBezTo>
                  <a:pt x="238" y="252"/>
                  <a:pt x="241" y="255"/>
                  <a:pt x="244" y="257"/>
                </a:cubicBezTo>
                <a:cubicBezTo>
                  <a:pt x="246" y="259"/>
                  <a:pt x="248" y="260"/>
                  <a:pt x="249" y="262"/>
                </a:cubicBezTo>
                <a:cubicBezTo>
                  <a:pt x="250" y="262"/>
                  <a:pt x="252" y="264"/>
                  <a:pt x="252" y="265"/>
                </a:cubicBezTo>
                <a:cubicBezTo>
                  <a:pt x="246" y="262"/>
                  <a:pt x="242" y="256"/>
                  <a:pt x="236" y="253"/>
                </a:cubicBezTo>
                <a:cubicBezTo>
                  <a:pt x="236" y="253"/>
                  <a:pt x="236" y="253"/>
                  <a:pt x="236" y="253"/>
                </a:cubicBezTo>
                <a:cubicBezTo>
                  <a:pt x="236" y="252"/>
                  <a:pt x="235" y="251"/>
                  <a:pt x="235" y="249"/>
                </a:cubicBezTo>
                <a:close/>
                <a:moveTo>
                  <a:pt x="236" y="253"/>
                </a:moveTo>
                <a:cubicBezTo>
                  <a:pt x="237" y="257"/>
                  <a:pt x="240" y="259"/>
                  <a:pt x="242" y="262"/>
                </a:cubicBezTo>
                <a:cubicBezTo>
                  <a:pt x="243" y="263"/>
                  <a:pt x="247" y="267"/>
                  <a:pt x="242" y="262"/>
                </a:cubicBezTo>
                <a:cubicBezTo>
                  <a:pt x="241" y="261"/>
                  <a:pt x="240" y="260"/>
                  <a:pt x="238" y="259"/>
                </a:cubicBezTo>
                <a:cubicBezTo>
                  <a:pt x="238" y="259"/>
                  <a:pt x="238" y="259"/>
                  <a:pt x="238" y="259"/>
                </a:cubicBezTo>
                <a:cubicBezTo>
                  <a:pt x="237" y="257"/>
                  <a:pt x="236" y="255"/>
                  <a:pt x="236" y="253"/>
                </a:cubicBezTo>
                <a:cubicBezTo>
                  <a:pt x="236" y="253"/>
                  <a:pt x="236" y="253"/>
                  <a:pt x="236" y="253"/>
                </a:cubicBezTo>
                <a:close/>
                <a:moveTo>
                  <a:pt x="221" y="189"/>
                </a:moveTo>
                <a:cubicBezTo>
                  <a:pt x="216" y="198"/>
                  <a:pt x="206" y="206"/>
                  <a:pt x="195" y="203"/>
                </a:cubicBezTo>
                <a:cubicBezTo>
                  <a:pt x="195" y="202"/>
                  <a:pt x="194" y="203"/>
                  <a:pt x="194" y="203"/>
                </a:cubicBezTo>
                <a:cubicBezTo>
                  <a:pt x="194" y="200"/>
                  <a:pt x="194" y="198"/>
                  <a:pt x="193" y="195"/>
                </a:cubicBezTo>
                <a:cubicBezTo>
                  <a:pt x="193" y="188"/>
                  <a:pt x="191" y="180"/>
                  <a:pt x="191" y="173"/>
                </a:cubicBezTo>
                <a:cubicBezTo>
                  <a:pt x="192" y="159"/>
                  <a:pt x="196" y="146"/>
                  <a:pt x="197" y="132"/>
                </a:cubicBezTo>
                <a:cubicBezTo>
                  <a:pt x="199" y="107"/>
                  <a:pt x="187" y="84"/>
                  <a:pt x="166" y="71"/>
                </a:cubicBezTo>
                <a:cubicBezTo>
                  <a:pt x="156" y="64"/>
                  <a:pt x="145" y="60"/>
                  <a:pt x="133" y="58"/>
                </a:cubicBezTo>
                <a:cubicBezTo>
                  <a:pt x="125" y="57"/>
                  <a:pt x="117" y="57"/>
                  <a:pt x="109" y="56"/>
                </a:cubicBezTo>
                <a:cubicBezTo>
                  <a:pt x="103" y="56"/>
                  <a:pt x="97" y="54"/>
                  <a:pt x="91" y="53"/>
                </a:cubicBezTo>
                <a:cubicBezTo>
                  <a:pt x="103" y="47"/>
                  <a:pt x="116" y="43"/>
                  <a:pt x="130" y="42"/>
                </a:cubicBezTo>
                <a:cubicBezTo>
                  <a:pt x="130" y="42"/>
                  <a:pt x="130" y="42"/>
                  <a:pt x="131" y="42"/>
                </a:cubicBezTo>
                <a:cubicBezTo>
                  <a:pt x="140" y="41"/>
                  <a:pt x="149" y="42"/>
                  <a:pt x="157" y="45"/>
                </a:cubicBezTo>
                <a:cubicBezTo>
                  <a:pt x="184" y="52"/>
                  <a:pt x="207" y="70"/>
                  <a:pt x="217" y="96"/>
                </a:cubicBezTo>
                <a:cubicBezTo>
                  <a:pt x="228" y="123"/>
                  <a:pt x="222" y="150"/>
                  <a:pt x="221" y="178"/>
                </a:cubicBezTo>
                <a:cubicBezTo>
                  <a:pt x="221" y="181"/>
                  <a:pt x="221" y="185"/>
                  <a:pt x="221" y="189"/>
                </a:cubicBezTo>
                <a:close/>
                <a:moveTo>
                  <a:pt x="119" y="41"/>
                </a:moveTo>
                <a:cubicBezTo>
                  <a:pt x="119" y="40"/>
                  <a:pt x="121" y="40"/>
                  <a:pt x="122" y="40"/>
                </a:cubicBezTo>
                <a:cubicBezTo>
                  <a:pt x="121" y="40"/>
                  <a:pt x="120" y="40"/>
                  <a:pt x="119" y="41"/>
                </a:cubicBezTo>
                <a:close/>
                <a:moveTo>
                  <a:pt x="123" y="30"/>
                </a:moveTo>
                <a:cubicBezTo>
                  <a:pt x="124" y="32"/>
                  <a:pt x="127" y="33"/>
                  <a:pt x="129" y="34"/>
                </a:cubicBezTo>
                <a:cubicBezTo>
                  <a:pt x="126" y="34"/>
                  <a:pt x="124" y="32"/>
                  <a:pt x="121" y="33"/>
                </a:cubicBezTo>
                <a:cubicBezTo>
                  <a:pt x="121" y="33"/>
                  <a:pt x="121" y="33"/>
                  <a:pt x="121" y="34"/>
                </a:cubicBezTo>
                <a:cubicBezTo>
                  <a:pt x="123" y="36"/>
                  <a:pt x="126" y="36"/>
                  <a:pt x="129" y="38"/>
                </a:cubicBezTo>
                <a:cubicBezTo>
                  <a:pt x="126" y="37"/>
                  <a:pt x="123" y="35"/>
                  <a:pt x="120" y="36"/>
                </a:cubicBezTo>
                <a:cubicBezTo>
                  <a:pt x="119" y="36"/>
                  <a:pt x="119" y="36"/>
                  <a:pt x="119" y="37"/>
                </a:cubicBezTo>
                <a:cubicBezTo>
                  <a:pt x="121" y="38"/>
                  <a:pt x="122" y="38"/>
                  <a:pt x="124" y="39"/>
                </a:cubicBezTo>
                <a:cubicBezTo>
                  <a:pt x="124" y="39"/>
                  <a:pt x="125" y="40"/>
                  <a:pt x="125" y="40"/>
                </a:cubicBezTo>
                <a:cubicBezTo>
                  <a:pt x="125" y="40"/>
                  <a:pt x="124" y="40"/>
                  <a:pt x="124" y="40"/>
                </a:cubicBezTo>
                <a:cubicBezTo>
                  <a:pt x="123" y="40"/>
                  <a:pt x="123" y="40"/>
                  <a:pt x="122" y="39"/>
                </a:cubicBezTo>
                <a:cubicBezTo>
                  <a:pt x="121" y="39"/>
                  <a:pt x="119" y="39"/>
                  <a:pt x="119" y="41"/>
                </a:cubicBezTo>
                <a:cubicBezTo>
                  <a:pt x="119" y="41"/>
                  <a:pt x="119" y="41"/>
                  <a:pt x="119" y="41"/>
                </a:cubicBezTo>
                <a:cubicBezTo>
                  <a:pt x="119" y="41"/>
                  <a:pt x="118" y="41"/>
                  <a:pt x="118" y="41"/>
                </a:cubicBezTo>
                <a:cubicBezTo>
                  <a:pt x="119" y="38"/>
                  <a:pt x="119" y="35"/>
                  <a:pt x="120" y="33"/>
                </a:cubicBezTo>
                <a:cubicBezTo>
                  <a:pt x="121" y="31"/>
                  <a:pt x="122" y="30"/>
                  <a:pt x="123" y="30"/>
                </a:cubicBezTo>
                <a:close/>
                <a:moveTo>
                  <a:pt x="130" y="27"/>
                </a:moveTo>
                <a:cubicBezTo>
                  <a:pt x="131" y="27"/>
                  <a:pt x="132" y="27"/>
                  <a:pt x="134" y="27"/>
                </a:cubicBezTo>
                <a:cubicBezTo>
                  <a:pt x="133" y="27"/>
                  <a:pt x="133" y="28"/>
                  <a:pt x="133" y="28"/>
                </a:cubicBezTo>
                <a:cubicBezTo>
                  <a:pt x="132" y="28"/>
                  <a:pt x="131" y="28"/>
                  <a:pt x="130" y="27"/>
                </a:cubicBezTo>
                <a:cubicBezTo>
                  <a:pt x="130" y="27"/>
                  <a:pt x="130" y="27"/>
                  <a:pt x="130" y="27"/>
                </a:cubicBezTo>
                <a:close/>
                <a:moveTo>
                  <a:pt x="151" y="9"/>
                </a:moveTo>
                <a:cubicBezTo>
                  <a:pt x="151" y="9"/>
                  <a:pt x="151" y="9"/>
                  <a:pt x="151" y="9"/>
                </a:cubicBezTo>
                <a:cubicBezTo>
                  <a:pt x="155" y="13"/>
                  <a:pt x="162" y="14"/>
                  <a:pt x="167" y="17"/>
                </a:cubicBezTo>
                <a:cubicBezTo>
                  <a:pt x="167" y="17"/>
                  <a:pt x="167" y="17"/>
                  <a:pt x="167" y="17"/>
                </a:cubicBezTo>
                <a:cubicBezTo>
                  <a:pt x="166" y="17"/>
                  <a:pt x="164" y="16"/>
                  <a:pt x="164" y="16"/>
                </a:cubicBezTo>
                <a:cubicBezTo>
                  <a:pt x="162" y="15"/>
                  <a:pt x="160" y="14"/>
                  <a:pt x="158" y="13"/>
                </a:cubicBezTo>
                <a:cubicBezTo>
                  <a:pt x="155" y="12"/>
                  <a:pt x="152" y="11"/>
                  <a:pt x="149" y="11"/>
                </a:cubicBezTo>
                <a:cubicBezTo>
                  <a:pt x="149" y="11"/>
                  <a:pt x="150" y="10"/>
                  <a:pt x="150" y="10"/>
                </a:cubicBezTo>
                <a:cubicBezTo>
                  <a:pt x="150" y="10"/>
                  <a:pt x="150" y="9"/>
                  <a:pt x="151" y="9"/>
                </a:cubicBezTo>
                <a:close/>
                <a:moveTo>
                  <a:pt x="162" y="9"/>
                </a:moveTo>
                <a:cubicBezTo>
                  <a:pt x="159" y="9"/>
                  <a:pt x="157" y="8"/>
                  <a:pt x="154" y="7"/>
                </a:cubicBezTo>
                <a:cubicBezTo>
                  <a:pt x="156" y="6"/>
                  <a:pt x="158" y="6"/>
                  <a:pt x="160" y="7"/>
                </a:cubicBezTo>
                <a:cubicBezTo>
                  <a:pt x="160" y="8"/>
                  <a:pt x="161" y="9"/>
                  <a:pt x="162" y="9"/>
                </a:cubicBezTo>
                <a:close/>
                <a:moveTo>
                  <a:pt x="181" y="50"/>
                </a:moveTo>
                <a:cubicBezTo>
                  <a:pt x="188" y="55"/>
                  <a:pt x="197" y="59"/>
                  <a:pt x="205" y="64"/>
                </a:cubicBezTo>
                <a:cubicBezTo>
                  <a:pt x="210" y="67"/>
                  <a:pt x="215" y="70"/>
                  <a:pt x="220" y="73"/>
                </a:cubicBezTo>
                <a:cubicBezTo>
                  <a:pt x="222" y="75"/>
                  <a:pt x="225" y="77"/>
                  <a:pt x="227" y="78"/>
                </a:cubicBezTo>
                <a:cubicBezTo>
                  <a:pt x="227" y="78"/>
                  <a:pt x="229" y="79"/>
                  <a:pt x="230" y="80"/>
                </a:cubicBezTo>
                <a:cubicBezTo>
                  <a:pt x="221" y="75"/>
                  <a:pt x="211" y="71"/>
                  <a:pt x="202" y="65"/>
                </a:cubicBezTo>
                <a:cubicBezTo>
                  <a:pt x="199" y="63"/>
                  <a:pt x="196" y="61"/>
                  <a:pt x="193" y="59"/>
                </a:cubicBezTo>
                <a:cubicBezTo>
                  <a:pt x="193" y="59"/>
                  <a:pt x="193" y="59"/>
                  <a:pt x="192" y="59"/>
                </a:cubicBezTo>
                <a:cubicBezTo>
                  <a:pt x="188" y="55"/>
                  <a:pt x="183" y="52"/>
                  <a:pt x="177" y="49"/>
                </a:cubicBezTo>
                <a:cubicBezTo>
                  <a:pt x="177" y="49"/>
                  <a:pt x="178" y="49"/>
                  <a:pt x="178" y="49"/>
                </a:cubicBezTo>
                <a:cubicBezTo>
                  <a:pt x="179" y="49"/>
                  <a:pt x="180" y="50"/>
                  <a:pt x="181" y="50"/>
                </a:cubicBezTo>
                <a:close/>
                <a:moveTo>
                  <a:pt x="220" y="66"/>
                </a:moveTo>
                <a:cubicBezTo>
                  <a:pt x="220" y="66"/>
                  <a:pt x="221" y="66"/>
                  <a:pt x="221" y="67"/>
                </a:cubicBezTo>
                <a:cubicBezTo>
                  <a:pt x="212" y="61"/>
                  <a:pt x="203" y="57"/>
                  <a:pt x="194" y="52"/>
                </a:cubicBezTo>
                <a:cubicBezTo>
                  <a:pt x="203" y="55"/>
                  <a:pt x="213" y="59"/>
                  <a:pt x="220" y="66"/>
                </a:cubicBezTo>
                <a:close/>
                <a:moveTo>
                  <a:pt x="254" y="265"/>
                </a:moveTo>
                <a:cubicBezTo>
                  <a:pt x="254" y="265"/>
                  <a:pt x="254" y="265"/>
                  <a:pt x="254" y="265"/>
                </a:cubicBezTo>
                <a:cubicBezTo>
                  <a:pt x="250" y="261"/>
                  <a:pt x="246" y="258"/>
                  <a:pt x="242" y="255"/>
                </a:cubicBezTo>
                <a:cubicBezTo>
                  <a:pt x="240" y="253"/>
                  <a:pt x="239" y="252"/>
                  <a:pt x="237" y="250"/>
                </a:cubicBezTo>
                <a:cubicBezTo>
                  <a:pt x="234" y="247"/>
                  <a:pt x="237" y="250"/>
                  <a:pt x="238" y="251"/>
                </a:cubicBezTo>
                <a:cubicBezTo>
                  <a:pt x="242" y="253"/>
                  <a:pt x="246" y="256"/>
                  <a:pt x="249" y="259"/>
                </a:cubicBezTo>
                <a:cubicBezTo>
                  <a:pt x="252" y="260"/>
                  <a:pt x="254" y="262"/>
                  <a:pt x="257" y="263"/>
                </a:cubicBezTo>
                <a:cubicBezTo>
                  <a:pt x="257" y="263"/>
                  <a:pt x="258" y="263"/>
                  <a:pt x="257" y="263"/>
                </a:cubicBezTo>
                <a:cubicBezTo>
                  <a:pt x="253" y="260"/>
                  <a:pt x="251" y="256"/>
                  <a:pt x="247" y="253"/>
                </a:cubicBezTo>
                <a:cubicBezTo>
                  <a:pt x="244" y="250"/>
                  <a:pt x="240" y="247"/>
                  <a:pt x="237" y="245"/>
                </a:cubicBezTo>
                <a:cubicBezTo>
                  <a:pt x="245" y="250"/>
                  <a:pt x="252" y="256"/>
                  <a:pt x="260" y="260"/>
                </a:cubicBezTo>
                <a:cubicBezTo>
                  <a:pt x="261" y="260"/>
                  <a:pt x="261" y="260"/>
                  <a:pt x="261" y="259"/>
                </a:cubicBezTo>
                <a:cubicBezTo>
                  <a:pt x="258" y="255"/>
                  <a:pt x="253" y="253"/>
                  <a:pt x="250" y="250"/>
                </a:cubicBezTo>
                <a:cubicBezTo>
                  <a:pt x="248" y="249"/>
                  <a:pt x="247" y="248"/>
                  <a:pt x="245" y="246"/>
                </a:cubicBezTo>
                <a:cubicBezTo>
                  <a:pt x="247" y="248"/>
                  <a:pt x="249" y="249"/>
                  <a:pt x="251" y="250"/>
                </a:cubicBezTo>
                <a:cubicBezTo>
                  <a:pt x="254" y="253"/>
                  <a:pt x="258" y="256"/>
                  <a:pt x="262" y="257"/>
                </a:cubicBezTo>
                <a:cubicBezTo>
                  <a:pt x="263" y="257"/>
                  <a:pt x="263" y="256"/>
                  <a:pt x="263" y="256"/>
                </a:cubicBezTo>
                <a:cubicBezTo>
                  <a:pt x="259" y="253"/>
                  <a:pt x="256" y="250"/>
                  <a:pt x="252" y="248"/>
                </a:cubicBezTo>
                <a:cubicBezTo>
                  <a:pt x="256" y="250"/>
                  <a:pt x="260" y="253"/>
                  <a:pt x="264" y="254"/>
                </a:cubicBezTo>
                <a:cubicBezTo>
                  <a:pt x="264" y="254"/>
                  <a:pt x="264" y="253"/>
                  <a:pt x="264" y="253"/>
                </a:cubicBezTo>
                <a:cubicBezTo>
                  <a:pt x="259" y="250"/>
                  <a:pt x="253" y="246"/>
                  <a:pt x="249" y="242"/>
                </a:cubicBezTo>
                <a:cubicBezTo>
                  <a:pt x="245" y="238"/>
                  <a:pt x="241" y="234"/>
                  <a:pt x="237" y="232"/>
                </a:cubicBezTo>
                <a:cubicBezTo>
                  <a:pt x="247" y="237"/>
                  <a:pt x="255" y="245"/>
                  <a:pt x="265" y="250"/>
                </a:cubicBezTo>
                <a:cubicBezTo>
                  <a:pt x="265" y="253"/>
                  <a:pt x="264" y="256"/>
                  <a:pt x="262" y="258"/>
                </a:cubicBezTo>
                <a:cubicBezTo>
                  <a:pt x="260" y="261"/>
                  <a:pt x="257" y="264"/>
                  <a:pt x="254" y="265"/>
                </a:cubicBezTo>
                <a:close/>
                <a:moveTo>
                  <a:pt x="225" y="284"/>
                </a:moveTo>
                <a:cubicBezTo>
                  <a:pt x="225" y="284"/>
                  <a:pt x="225" y="284"/>
                  <a:pt x="225" y="284"/>
                </a:cubicBezTo>
                <a:cubicBezTo>
                  <a:pt x="225" y="284"/>
                  <a:pt x="225" y="284"/>
                  <a:pt x="225" y="284"/>
                </a:cubicBezTo>
                <a:cubicBezTo>
                  <a:pt x="229" y="281"/>
                  <a:pt x="235" y="281"/>
                  <a:pt x="238" y="278"/>
                </a:cubicBezTo>
                <a:cubicBezTo>
                  <a:pt x="242" y="275"/>
                  <a:pt x="244" y="272"/>
                  <a:pt x="243" y="268"/>
                </a:cubicBezTo>
                <a:cubicBezTo>
                  <a:pt x="244" y="268"/>
                  <a:pt x="246" y="268"/>
                  <a:pt x="247" y="269"/>
                </a:cubicBezTo>
                <a:cubicBezTo>
                  <a:pt x="249" y="269"/>
                  <a:pt x="250" y="269"/>
                  <a:pt x="252" y="269"/>
                </a:cubicBezTo>
                <a:cubicBezTo>
                  <a:pt x="249" y="277"/>
                  <a:pt x="245" y="285"/>
                  <a:pt x="235" y="285"/>
                </a:cubicBezTo>
                <a:cubicBezTo>
                  <a:pt x="232" y="284"/>
                  <a:pt x="228" y="284"/>
                  <a:pt x="225" y="284"/>
                </a:cubicBezTo>
                <a:close/>
                <a:moveTo>
                  <a:pt x="199" y="311"/>
                </a:moveTo>
                <a:cubicBezTo>
                  <a:pt x="191" y="312"/>
                  <a:pt x="188" y="299"/>
                  <a:pt x="188" y="293"/>
                </a:cubicBezTo>
                <a:cubicBezTo>
                  <a:pt x="189" y="292"/>
                  <a:pt x="190" y="290"/>
                  <a:pt x="191" y="289"/>
                </a:cubicBezTo>
                <a:cubicBezTo>
                  <a:pt x="196" y="281"/>
                  <a:pt x="198" y="271"/>
                  <a:pt x="198" y="262"/>
                </a:cubicBezTo>
                <a:cubicBezTo>
                  <a:pt x="198" y="254"/>
                  <a:pt x="196" y="247"/>
                  <a:pt x="195" y="240"/>
                </a:cubicBezTo>
                <a:cubicBezTo>
                  <a:pt x="195" y="233"/>
                  <a:pt x="194" y="226"/>
                  <a:pt x="194" y="218"/>
                </a:cubicBezTo>
                <a:cubicBezTo>
                  <a:pt x="194" y="214"/>
                  <a:pt x="194" y="210"/>
                  <a:pt x="194" y="205"/>
                </a:cubicBezTo>
                <a:cubicBezTo>
                  <a:pt x="194" y="205"/>
                  <a:pt x="194" y="205"/>
                  <a:pt x="194" y="205"/>
                </a:cubicBezTo>
                <a:cubicBezTo>
                  <a:pt x="205" y="209"/>
                  <a:pt x="215" y="203"/>
                  <a:pt x="221" y="194"/>
                </a:cubicBezTo>
                <a:cubicBezTo>
                  <a:pt x="222" y="204"/>
                  <a:pt x="223" y="214"/>
                  <a:pt x="224" y="224"/>
                </a:cubicBezTo>
                <a:cubicBezTo>
                  <a:pt x="225" y="240"/>
                  <a:pt x="226" y="255"/>
                  <a:pt x="227" y="271"/>
                </a:cubicBezTo>
                <a:cubicBezTo>
                  <a:pt x="226" y="275"/>
                  <a:pt x="226" y="279"/>
                  <a:pt x="223" y="282"/>
                </a:cubicBezTo>
                <a:cubicBezTo>
                  <a:pt x="223" y="282"/>
                  <a:pt x="223" y="282"/>
                  <a:pt x="223" y="282"/>
                </a:cubicBezTo>
                <a:cubicBezTo>
                  <a:pt x="223" y="282"/>
                  <a:pt x="222" y="283"/>
                  <a:pt x="222" y="283"/>
                </a:cubicBezTo>
                <a:cubicBezTo>
                  <a:pt x="221" y="283"/>
                  <a:pt x="221" y="284"/>
                  <a:pt x="221" y="284"/>
                </a:cubicBezTo>
                <a:cubicBezTo>
                  <a:pt x="221" y="284"/>
                  <a:pt x="220" y="285"/>
                  <a:pt x="219" y="286"/>
                </a:cubicBezTo>
                <a:cubicBezTo>
                  <a:pt x="214" y="291"/>
                  <a:pt x="212" y="298"/>
                  <a:pt x="207" y="303"/>
                </a:cubicBezTo>
                <a:cubicBezTo>
                  <a:pt x="204" y="306"/>
                  <a:pt x="202" y="308"/>
                  <a:pt x="199" y="311"/>
                </a:cubicBezTo>
                <a:close/>
                <a:moveTo>
                  <a:pt x="20" y="296"/>
                </a:moveTo>
                <a:cubicBezTo>
                  <a:pt x="54" y="312"/>
                  <a:pt x="89" y="319"/>
                  <a:pt x="126" y="318"/>
                </a:cubicBezTo>
                <a:cubicBezTo>
                  <a:pt x="147" y="317"/>
                  <a:pt x="171" y="312"/>
                  <a:pt x="185" y="296"/>
                </a:cubicBezTo>
                <a:cubicBezTo>
                  <a:pt x="186" y="303"/>
                  <a:pt x="189" y="311"/>
                  <a:pt x="195" y="313"/>
                </a:cubicBezTo>
                <a:cubicBezTo>
                  <a:pt x="188" y="318"/>
                  <a:pt x="179" y="321"/>
                  <a:pt x="170" y="323"/>
                </a:cubicBezTo>
                <a:cubicBezTo>
                  <a:pt x="154" y="326"/>
                  <a:pt x="138" y="326"/>
                  <a:pt x="122" y="326"/>
                </a:cubicBezTo>
                <a:cubicBezTo>
                  <a:pt x="112" y="326"/>
                  <a:pt x="101" y="326"/>
                  <a:pt x="91" y="327"/>
                </a:cubicBezTo>
                <a:cubicBezTo>
                  <a:pt x="81" y="328"/>
                  <a:pt x="71" y="330"/>
                  <a:pt x="61" y="328"/>
                </a:cubicBezTo>
                <a:cubicBezTo>
                  <a:pt x="44" y="324"/>
                  <a:pt x="30" y="311"/>
                  <a:pt x="20" y="2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92"/>
          <p:cNvSpPr>
            <a:spLocks noEditPoints="1"/>
          </p:cNvSpPr>
          <p:nvPr/>
        </p:nvSpPr>
        <p:spPr bwMode="auto">
          <a:xfrm>
            <a:off x="9315451" y="476250"/>
            <a:ext cx="544513" cy="606425"/>
          </a:xfrm>
          <a:custGeom>
            <a:avLst/>
            <a:gdLst>
              <a:gd name="T0" fmla="*/ 11 w 145"/>
              <a:gd name="T1" fmla="*/ 123 h 161"/>
              <a:gd name="T2" fmla="*/ 54 w 145"/>
              <a:gd name="T3" fmla="*/ 122 h 161"/>
              <a:gd name="T4" fmla="*/ 64 w 145"/>
              <a:gd name="T5" fmla="*/ 152 h 161"/>
              <a:gd name="T6" fmla="*/ 89 w 145"/>
              <a:gd name="T7" fmla="*/ 149 h 161"/>
              <a:gd name="T8" fmla="*/ 103 w 145"/>
              <a:gd name="T9" fmla="*/ 123 h 161"/>
              <a:gd name="T10" fmla="*/ 143 w 145"/>
              <a:gd name="T11" fmla="*/ 118 h 161"/>
              <a:gd name="T12" fmla="*/ 121 w 145"/>
              <a:gd name="T13" fmla="*/ 85 h 161"/>
              <a:gd name="T14" fmla="*/ 142 w 145"/>
              <a:gd name="T15" fmla="*/ 49 h 161"/>
              <a:gd name="T16" fmla="*/ 98 w 145"/>
              <a:gd name="T17" fmla="*/ 49 h 161"/>
              <a:gd name="T18" fmla="*/ 86 w 145"/>
              <a:gd name="T19" fmla="*/ 16 h 161"/>
              <a:gd name="T20" fmla="*/ 63 w 145"/>
              <a:gd name="T21" fmla="*/ 21 h 161"/>
              <a:gd name="T22" fmla="*/ 41 w 145"/>
              <a:gd name="T23" fmla="*/ 45 h 161"/>
              <a:gd name="T24" fmla="*/ 15 w 145"/>
              <a:gd name="T25" fmla="*/ 69 h 161"/>
              <a:gd name="T26" fmla="*/ 25 w 145"/>
              <a:gd name="T27" fmla="*/ 91 h 161"/>
              <a:gd name="T28" fmla="*/ 93 w 145"/>
              <a:gd name="T29" fmla="*/ 131 h 161"/>
              <a:gd name="T30" fmla="*/ 66 w 145"/>
              <a:gd name="T31" fmla="*/ 149 h 161"/>
              <a:gd name="T32" fmla="*/ 57 w 145"/>
              <a:gd name="T33" fmla="*/ 121 h 161"/>
              <a:gd name="T34" fmla="*/ 95 w 145"/>
              <a:gd name="T35" fmla="*/ 121 h 161"/>
              <a:gd name="T36" fmla="*/ 51 w 145"/>
              <a:gd name="T37" fmla="*/ 85 h 161"/>
              <a:gd name="T38" fmla="*/ 36 w 145"/>
              <a:gd name="T39" fmla="*/ 85 h 161"/>
              <a:gd name="T40" fmla="*/ 51 w 145"/>
              <a:gd name="T41" fmla="*/ 74 h 161"/>
              <a:gd name="T42" fmla="*/ 54 w 145"/>
              <a:gd name="T43" fmla="*/ 85 h 161"/>
              <a:gd name="T44" fmla="*/ 76 w 145"/>
              <a:gd name="T45" fmla="*/ 60 h 161"/>
              <a:gd name="T46" fmla="*/ 98 w 145"/>
              <a:gd name="T47" fmla="*/ 98 h 161"/>
              <a:gd name="T48" fmla="*/ 76 w 145"/>
              <a:gd name="T49" fmla="*/ 110 h 161"/>
              <a:gd name="T50" fmla="*/ 54 w 145"/>
              <a:gd name="T51" fmla="*/ 98 h 161"/>
              <a:gd name="T52" fmla="*/ 55 w 145"/>
              <a:gd name="T53" fmla="*/ 69 h 161"/>
              <a:gd name="T54" fmla="*/ 73 w 145"/>
              <a:gd name="T55" fmla="*/ 59 h 161"/>
              <a:gd name="T56" fmla="*/ 55 w 145"/>
              <a:gd name="T57" fmla="*/ 69 h 161"/>
              <a:gd name="T58" fmla="*/ 95 w 145"/>
              <a:gd name="T59" fmla="*/ 53 h 161"/>
              <a:gd name="T60" fmla="*/ 79 w 145"/>
              <a:gd name="T61" fmla="*/ 59 h 161"/>
              <a:gd name="T62" fmla="*/ 100 w 145"/>
              <a:gd name="T63" fmla="*/ 74 h 161"/>
              <a:gd name="T64" fmla="*/ 100 w 145"/>
              <a:gd name="T65" fmla="*/ 96 h 161"/>
              <a:gd name="T66" fmla="*/ 88 w 145"/>
              <a:gd name="T67" fmla="*/ 107 h 161"/>
              <a:gd name="T68" fmla="*/ 95 w 145"/>
              <a:gd name="T69" fmla="*/ 118 h 161"/>
              <a:gd name="T70" fmla="*/ 88 w 145"/>
              <a:gd name="T71" fmla="*/ 107 h 161"/>
              <a:gd name="T72" fmla="*/ 72 w 145"/>
              <a:gd name="T73" fmla="*/ 111 h 161"/>
              <a:gd name="T74" fmla="*/ 55 w 145"/>
              <a:gd name="T75" fmla="*/ 102 h 161"/>
              <a:gd name="T76" fmla="*/ 140 w 145"/>
              <a:gd name="T77" fmla="*/ 115 h 161"/>
              <a:gd name="T78" fmla="*/ 99 w 145"/>
              <a:gd name="T79" fmla="*/ 119 h 161"/>
              <a:gd name="T80" fmla="*/ 100 w 145"/>
              <a:gd name="T81" fmla="*/ 100 h 161"/>
              <a:gd name="T82" fmla="*/ 126 w 145"/>
              <a:gd name="T83" fmla="*/ 94 h 161"/>
              <a:gd name="T84" fmla="*/ 113 w 145"/>
              <a:gd name="T85" fmla="*/ 48 h 161"/>
              <a:gd name="T86" fmla="*/ 134 w 145"/>
              <a:gd name="T87" fmla="*/ 68 h 161"/>
              <a:gd name="T88" fmla="*/ 100 w 145"/>
              <a:gd name="T89" fmla="*/ 70 h 161"/>
              <a:gd name="T90" fmla="*/ 113 w 145"/>
              <a:gd name="T91" fmla="*/ 48 h 161"/>
              <a:gd name="T92" fmla="*/ 69 w 145"/>
              <a:gd name="T93" fmla="*/ 16 h 161"/>
              <a:gd name="T94" fmla="*/ 95 w 145"/>
              <a:gd name="T95" fmla="*/ 50 h 161"/>
              <a:gd name="T96" fmla="*/ 76 w 145"/>
              <a:gd name="T97" fmla="*/ 58 h 161"/>
              <a:gd name="T98" fmla="*/ 58 w 145"/>
              <a:gd name="T99" fmla="*/ 43 h 161"/>
              <a:gd name="T100" fmla="*/ 12 w 145"/>
              <a:gd name="T101" fmla="*/ 59 h 161"/>
              <a:gd name="T102" fmla="*/ 53 w 145"/>
              <a:gd name="T103" fmla="*/ 52 h 161"/>
              <a:gd name="T104" fmla="*/ 33 w 145"/>
              <a:gd name="T105" fmla="*/ 83 h 161"/>
              <a:gd name="T106" fmla="*/ 52 w 145"/>
              <a:gd name="T107" fmla="*/ 100 h 161"/>
              <a:gd name="T108" fmla="*/ 45 w 145"/>
              <a:gd name="T109" fmla="*/ 121 h 161"/>
              <a:gd name="T110" fmla="*/ 33 w 145"/>
              <a:gd name="T111" fmla="*/ 8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5" h="161">
                <a:moveTo>
                  <a:pt x="10" y="111"/>
                </a:moveTo>
                <a:cubicBezTo>
                  <a:pt x="8" y="115"/>
                  <a:pt x="8" y="119"/>
                  <a:pt x="11" y="123"/>
                </a:cubicBezTo>
                <a:cubicBezTo>
                  <a:pt x="14" y="127"/>
                  <a:pt x="21" y="127"/>
                  <a:pt x="26" y="127"/>
                </a:cubicBezTo>
                <a:cubicBezTo>
                  <a:pt x="35" y="127"/>
                  <a:pt x="45" y="125"/>
                  <a:pt x="54" y="122"/>
                </a:cubicBezTo>
                <a:cubicBezTo>
                  <a:pt x="54" y="123"/>
                  <a:pt x="55" y="124"/>
                  <a:pt x="55" y="125"/>
                </a:cubicBezTo>
                <a:cubicBezTo>
                  <a:pt x="57" y="135"/>
                  <a:pt x="59" y="144"/>
                  <a:pt x="64" y="152"/>
                </a:cubicBezTo>
                <a:cubicBezTo>
                  <a:pt x="67" y="157"/>
                  <a:pt x="71" y="161"/>
                  <a:pt x="77" y="160"/>
                </a:cubicBezTo>
                <a:cubicBezTo>
                  <a:pt x="83" y="160"/>
                  <a:pt x="87" y="154"/>
                  <a:pt x="89" y="149"/>
                </a:cubicBezTo>
                <a:cubicBezTo>
                  <a:pt x="94" y="141"/>
                  <a:pt x="96" y="131"/>
                  <a:pt x="98" y="122"/>
                </a:cubicBezTo>
                <a:cubicBezTo>
                  <a:pt x="99" y="122"/>
                  <a:pt x="101" y="123"/>
                  <a:pt x="103" y="123"/>
                </a:cubicBezTo>
                <a:cubicBezTo>
                  <a:pt x="112" y="126"/>
                  <a:pt x="122" y="128"/>
                  <a:pt x="131" y="127"/>
                </a:cubicBezTo>
                <a:cubicBezTo>
                  <a:pt x="137" y="126"/>
                  <a:pt x="142" y="124"/>
                  <a:pt x="143" y="118"/>
                </a:cubicBezTo>
                <a:cubicBezTo>
                  <a:pt x="144" y="112"/>
                  <a:pt x="140" y="106"/>
                  <a:pt x="137" y="102"/>
                </a:cubicBezTo>
                <a:cubicBezTo>
                  <a:pt x="132" y="95"/>
                  <a:pt x="127" y="90"/>
                  <a:pt x="121" y="85"/>
                </a:cubicBezTo>
                <a:cubicBezTo>
                  <a:pt x="128" y="79"/>
                  <a:pt x="135" y="72"/>
                  <a:pt x="140" y="64"/>
                </a:cubicBezTo>
                <a:cubicBezTo>
                  <a:pt x="143" y="59"/>
                  <a:pt x="145" y="54"/>
                  <a:pt x="142" y="49"/>
                </a:cubicBezTo>
                <a:cubicBezTo>
                  <a:pt x="139" y="44"/>
                  <a:pt x="131" y="43"/>
                  <a:pt x="126" y="43"/>
                </a:cubicBezTo>
                <a:cubicBezTo>
                  <a:pt x="116" y="43"/>
                  <a:pt x="107" y="46"/>
                  <a:pt x="98" y="49"/>
                </a:cubicBezTo>
                <a:cubicBezTo>
                  <a:pt x="97" y="46"/>
                  <a:pt x="96" y="43"/>
                  <a:pt x="96" y="40"/>
                </a:cubicBezTo>
                <a:cubicBezTo>
                  <a:pt x="94" y="31"/>
                  <a:pt x="91" y="22"/>
                  <a:pt x="86" y="16"/>
                </a:cubicBezTo>
                <a:cubicBezTo>
                  <a:pt x="83" y="12"/>
                  <a:pt x="79" y="9"/>
                  <a:pt x="74" y="10"/>
                </a:cubicBezTo>
                <a:cubicBezTo>
                  <a:pt x="68" y="11"/>
                  <a:pt x="65" y="17"/>
                  <a:pt x="63" y="21"/>
                </a:cubicBezTo>
                <a:cubicBezTo>
                  <a:pt x="58" y="30"/>
                  <a:pt x="55" y="39"/>
                  <a:pt x="54" y="49"/>
                </a:cubicBezTo>
                <a:cubicBezTo>
                  <a:pt x="49" y="47"/>
                  <a:pt x="45" y="46"/>
                  <a:pt x="41" y="45"/>
                </a:cubicBezTo>
                <a:cubicBezTo>
                  <a:pt x="33" y="43"/>
                  <a:pt x="24" y="42"/>
                  <a:pt x="16" y="45"/>
                </a:cubicBezTo>
                <a:cubicBezTo>
                  <a:pt x="4" y="49"/>
                  <a:pt x="9" y="62"/>
                  <a:pt x="15" y="69"/>
                </a:cubicBezTo>
                <a:cubicBezTo>
                  <a:pt x="19" y="75"/>
                  <a:pt x="25" y="80"/>
                  <a:pt x="31" y="85"/>
                </a:cubicBezTo>
                <a:cubicBezTo>
                  <a:pt x="29" y="87"/>
                  <a:pt x="27" y="89"/>
                  <a:pt x="25" y="91"/>
                </a:cubicBezTo>
                <a:cubicBezTo>
                  <a:pt x="19" y="96"/>
                  <a:pt x="13" y="103"/>
                  <a:pt x="10" y="111"/>
                </a:cubicBezTo>
                <a:close/>
                <a:moveTo>
                  <a:pt x="93" y="131"/>
                </a:moveTo>
                <a:cubicBezTo>
                  <a:pt x="90" y="140"/>
                  <a:pt x="88" y="149"/>
                  <a:pt x="81" y="155"/>
                </a:cubicBezTo>
                <a:cubicBezTo>
                  <a:pt x="75" y="161"/>
                  <a:pt x="69" y="155"/>
                  <a:pt x="66" y="149"/>
                </a:cubicBezTo>
                <a:cubicBezTo>
                  <a:pt x="61" y="141"/>
                  <a:pt x="59" y="132"/>
                  <a:pt x="57" y="123"/>
                </a:cubicBezTo>
                <a:cubicBezTo>
                  <a:pt x="57" y="122"/>
                  <a:pt x="57" y="122"/>
                  <a:pt x="57" y="121"/>
                </a:cubicBezTo>
                <a:cubicBezTo>
                  <a:pt x="63" y="119"/>
                  <a:pt x="70" y="116"/>
                  <a:pt x="76" y="113"/>
                </a:cubicBezTo>
                <a:cubicBezTo>
                  <a:pt x="82" y="116"/>
                  <a:pt x="88" y="118"/>
                  <a:pt x="95" y="121"/>
                </a:cubicBezTo>
                <a:cubicBezTo>
                  <a:pt x="94" y="124"/>
                  <a:pt x="93" y="128"/>
                  <a:pt x="93" y="131"/>
                </a:cubicBezTo>
                <a:close/>
                <a:moveTo>
                  <a:pt x="51" y="85"/>
                </a:moveTo>
                <a:cubicBezTo>
                  <a:pt x="51" y="89"/>
                  <a:pt x="51" y="92"/>
                  <a:pt x="51" y="96"/>
                </a:cubicBezTo>
                <a:cubicBezTo>
                  <a:pt x="46" y="93"/>
                  <a:pt x="41" y="89"/>
                  <a:pt x="36" y="85"/>
                </a:cubicBezTo>
                <a:cubicBezTo>
                  <a:pt x="36" y="85"/>
                  <a:pt x="37" y="84"/>
                  <a:pt x="37" y="84"/>
                </a:cubicBezTo>
                <a:cubicBezTo>
                  <a:pt x="42" y="80"/>
                  <a:pt x="47" y="77"/>
                  <a:pt x="51" y="74"/>
                </a:cubicBezTo>
                <a:cubicBezTo>
                  <a:pt x="51" y="78"/>
                  <a:pt x="51" y="82"/>
                  <a:pt x="51" y="85"/>
                </a:cubicBezTo>
                <a:close/>
                <a:moveTo>
                  <a:pt x="54" y="85"/>
                </a:moveTo>
                <a:cubicBezTo>
                  <a:pt x="54" y="81"/>
                  <a:pt x="54" y="76"/>
                  <a:pt x="54" y="72"/>
                </a:cubicBezTo>
                <a:cubicBezTo>
                  <a:pt x="61" y="68"/>
                  <a:pt x="68" y="64"/>
                  <a:pt x="76" y="60"/>
                </a:cubicBezTo>
                <a:cubicBezTo>
                  <a:pt x="83" y="64"/>
                  <a:pt x="91" y="68"/>
                  <a:pt x="98" y="72"/>
                </a:cubicBezTo>
                <a:cubicBezTo>
                  <a:pt x="98" y="81"/>
                  <a:pt x="98" y="89"/>
                  <a:pt x="98" y="98"/>
                </a:cubicBezTo>
                <a:cubicBezTo>
                  <a:pt x="94" y="100"/>
                  <a:pt x="90" y="102"/>
                  <a:pt x="86" y="104"/>
                </a:cubicBezTo>
                <a:cubicBezTo>
                  <a:pt x="83" y="106"/>
                  <a:pt x="79" y="108"/>
                  <a:pt x="76" y="110"/>
                </a:cubicBezTo>
                <a:cubicBezTo>
                  <a:pt x="72" y="108"/>
                  <a:pt x="69" y="106"/>
                  <a:pt x="66" y="104"/>
                </a:cubicBezTo>
                <a:cubicBezTo>
                  <a:pt x="62" y="102"/>
                  <a:pt x="58" y="100"/>
                  <a:pt x="54" y="98"/>
                </a:cubicBezTo>
                <a:cubicBezTo>
                  <a:pt x="54" y="94"/>
                  <a:pt x="54" y="89"/>
                  <a:pt x="54" y="85"/>
                </a:cubicBezTo>
                <a:close/>
                <a:moveTo>
                  <a:pt x="55" y="69"/>
                </a:moveTo>
                <a:cubicBezTo>
                  <a:pt x="55" y="63"/>
                  <a:pt x="56" y="58"/>
                  <a:pt x="56" y="53"/>
                </a:cubicBezTo>
                <a:cubicBezTo>
                  <a:pt x="62" y="55"/>
                  <a:pt x="67" y="57"/>
                  <a:pt x="73" y="59"/>
                </a:cubicBezTo>
                <a:cubicBezTo>
                  <a:pt x="67" y="62"/>
                  <a:pt x="61" y="65"/>
                  <a:pt x="55" y="69"/>
                </a:cubicBezTo>
                <a:cubicBezTo>
                  <a:pt x="55" y="69"/>
                  <a:pt x="55" y="69"/>
                  <a:pt x="55" y="69"/>
                </a:cubicBezTo>
                <a:close/>
                <a:moveTo>
                  <a:pt x="79" y="59"/>
                </a:moveTo>
                <a:cubicBezTo>
                  <a:pt x="84" y="57"/>
                  <a:pt x="90" y="54"/>
                  <a:pt x="95" y="53"/>
                </a:cubicBezTo>
                <a:cubicBezTo>
                  <a:pt x="96" y="58"/>
                  <a:pt x="97" y="63"/>
                  <a:pt x="97" y="69"/>
                </a:cubicBezTo>
                <a:cubicBezTo>
                  <a:pt x="91" y="65"/>
                  <a:pt x="85" y="62"/>
                  <a:pt x="79" y="59"/>
                </a:cubicBezTo>
                <a:close/>
                <a:moveTo>
                  <a:pt x="100" y="78"/>
                </a:moveTo>
                <a:cubicBezTo>
                  <a:pt x="100" y="77"/>
                  <a:pt x="100" y="75"/>
                  <a:pt x="100" y="74"/>
                </a:cubicBezTo>
                <a:cubicBezTo>
                  <a:pt x="106" y="77"/>
                  <a:pt x="111" y="81"/>
                  <a:pt x="116" y="85"/>
                </a:cubicBezTo>
                <a:cubicBezTo>
                  <a:pt x="111" y="89"/>
                  <a:pt x="106" y="93"/>
                  <a:pt x="100" y="96"/>
                </a:cubicBezTo>
                <a:cubicBezTo>
                  <a:pt x="101" y="90"/>
                  <a:pt x="101" y="84"/>
                  <a:pt x="100" y="78"/>
                </a:cubicBezTo>
                <a:close/>
                <a:moveTo>
                  <a:pt x="88" y="107"/>
                </a:moveTo>
                <a:cubicBezTo>
                  <a:pt x="91" y="105"/>
                  <a:pt x="94" y="103"/>
                  <a:pt x="97" y="101"/>
                </a:cubicBezTo>
                <a:cubicBezTo>
                  <a:pt x="97" y="107"/>
                  <a:pt x="96" y="112"/>
                  <a:pt x="95" y="118"/>
                </a:cubicBezTo>
                <a:cubicBezTo>
                  <a:pt x="90" y="116"/>
                  <a:pt x="85" y="114"/>
                  <a:pt x="79" y="111"/>
                </a:cubicBezTo>
                <a:cubicBezTo>
                  <a:pt x="82" y="110"/>
                  <a:pt x="85" y="108"/>
                  <a:pt x="88" y="107"/>
                </a:cubicBezTo>
                <a:close/>
                <a:moveTo>
                  <a:pt x="64" y="107"/>
                </a:moveTo>
                <a:cubicBezTo>
                  <a:pt x="67" y="108"/>
                  <a:pt x="70" y="110"/>
                  <a:pt x="72" y="111"/>
                </a:cubicBezTo>
                <a:cubicBezTo>
                  <a:pt x="67" y="114"/>
                  <a:pt x="62" y="116"/>
                  <a:pt x="56" y="118"/>
                </a:cubicBezTo>
                <a:cubicBezTo>
                  <a:pt x="56" y="112"/>
                  <a:pt x="55" y="107"/>
                  <a:pt x="55" y="102"/>
                </a:cubicBezTo>
                <a:cubicBezTo>
                  <a:pt x="58" y="103"/>
                  <a:pt x="61" y="105"/>
                  <a:pt x="64" y="107"/>
                </a:cubicBezTo>
                <a:close/>
                <a:moveTo>
                  <a:pt x="140" y="115"/>
                </a:moveTo>
                <a:cubicBezTo>
                  <a:pt x="142" y="123"/>
                  <a:pt x="132" y="124"/>
                  <a:pt x="126" y="124"/>
                </a:cubicBezTo>
                <a:cubicBezTo>
                  <a:pt x="117" y="124"/>
                  <a:pt x="108" y="122"/>
                  <a:pt x="99" y="119"/>
                </a:cubicBezTo>
                <a:cubicBezTo>
                  <a:pt x="99" y="119"/>
                  <a:pt x="98" y="119"/>
                  <a:pt x="98" y="119"/>
                </a:cubicBezTo>
                <a:cubicBezTo>
                  <a:pt x="99" y="112"/>
                  <a:pt x="100" y="106"/>
                  <a:pt x="100" y="100"/>
                </a:cubicBezTo>
                <a:cubicBezTo>
                  <a:pt x="106" y="96"/>
                  <a:pt x="112" y="92"/>
                  <a:pt x="118" y="87"/>
                </a:cubicBezTo>
                <a:cubicBezTo>
                  <a:pt x="121" y="89"/>
                  <a:pt x="123" y="91"/>
                  <a:pt x="126" y="94"/>
                </a:cubicBezTo>
                <a:cubicBezTo>
                  <a:pt x="132" y="99"/>
                  <a:pt x="139" y="106"/>
                  <a:pt x="140" y="115"/>
                </a:cubicBezTo>
                <a:close/>
                <a:moveTo>
                  <a:pt x="113" y="48"/>
                </a:moveTo>
                <a:cubicBezTo>
                  <a:pt x="120" y="46"/>
                  <a:pt x="132" y="44"/>
                  <a:pt x="138" y="49"/>
                </a:cubicBezTo>
                <a:cubicBezTo>
                  <a:pt x="144" y="54"/>
                  <a:pt x="137" y="64"/>
                  <a:pt x="134" y="68"/>
                </a:cubicBezTo>
                <a:cubicBezTo>
                  <a:pt x="130" y="73"/>
                  <a:pt x="124" y="79"/>
                  <a:pt x="119" y="83"/>
                </a:cubicBezTo>
                <a:cubicBezTo>
                  <a:pt x="113" y="79"/>
                  <a:pt x="107" y="74"/>
                  <a:pt x="100" y="70"/>
                </a:cubicBezTo>
                <a:cubicBezTo>
                  <a:pt x="100" y="64"/>
                  <a:pt x="99" y="58"/>
                  <a:pt x="98" y="52"/>
                </a:cubicBezTo>
                <a:cubicBezTo>
                  <a:pt x="103" y="50"/>
                  <a:pt x="108" y="49"/>
                  <a:pt x="113" y="48"/>
                </a:cubicBezTo>
                <a:close/>
                <a:moveTo>
                  <a:pt x="58" y="43"/>
                </a:moveTo>
                <a:cubicBezTo>
                  <a:pt x="60" y="34"/>
                  <a:pt x="63" y="24"/>
                  <a:pt x="69" y="16"/>
                </a:cubicBezTo>
                <a:cubicBezTo>
                  <a:pt x="83" y="0"/>
                  <a:pt x="93" y="40"/>
                  <a:pt x="94" y="47"/>
                </a:cubicBezTo>
                <a:cubicBezTo>
                  <a:pt x="95" y="48"/>
                  <a:pt x="95" y="49"/>
                  <a:pt x="95" y="50"/>
                </a:cubicBezTo>
                <a:cubicBezTo>
                  <a:pt x="94" y="50"/>
                  <a:pt x="94" y="50"/>
                  <a:pt x="94" y="50"/>
                </a:cubicBezTo>
                <a:cubicBezTo>
                  <a:pt x="88" y="52"/>
                  <a:pt x="82" y="55"/>
                  <a:pt x="76" y="58"/>
                </a:cubicBezTo>
                <a:cubicBezTo>
                  <a:pt x="70" y="55"/>
                  <a:pt x="63" y="52"/>
                  <a:pt x="57" y="50"/>
                </a:cubicBezTo>
                <a:cubicBezTo>
                  <a:pt x="57" y="48"/>
                  <a:pt x="58" y="45"/>
                  <a:pt x="58" y="43"/>
                </a:cubicBezTo>
                <a:close/>
                <a:moveTo>
                  <a:pt x="31" y="81"/>
                </a:moveTo>
                <a:cubicBezTo>
                  <a:pt x="24" y="75"/>
                  <a:pt x="16" y="68"/>
                  <a:pt x="12" y="59"/>
                </a:cubicBezTo>
                <a:cubicBezTo>
                  <a:pt x="4" y="38"/>
                  <a:pt x="45" y="49"/>
                  <a:pt x="53" y="51"/>
                </a:cubicBezTo>
                <a:cubicBezTo>
                  <a:pt x="53" y="51"/>
                  <a:pt x="53" y="52"/>
                  <a:pt x="53" y="52"/>
                </a:cubicBezTo>
                <a:cubicBezTo>
                  <a:pt x="52" y="58"/>
                  <a:pt x="52" y="64"/>
                  <a:pt x="51" y="71"/>
                </a:cubicBezTo>
                <a:cubicBezTo>
                  <a:pt x="45" y="75"/>
                  <a:pt x="39" y="79"/>
                  <a:pt x="33" y="83"/>
                </a:cubicBezTo>
                <a:cubicBezTo>
                  <a:pt x="33" y="83"/>
                  <a:pt x="32" y="82"/>
                  <a:pt x="31" y="81"/>
                </a:cubicBezTo>
                <a:close/>
                <a:moveTo>
                  <a:pt x="52" y="100"/>
                </a:moveTo>
                <a:cubicBezTo>
                  <a:pt x="52" y="106"/>
                  <a:pt x="53" y="112"/>
                  <a:pt x="54" y="119"/>
                </a:cubicBezTo>
                <a:cubicBezTo>
                  <a:pt x="51" y="119"/>
                  <a:pt x="48" y="120"/>
                  <a:pt x="45" y="121"/>
                </a:cubicBezTo>
                <a:cubicBezTo>
                  <a:pt x="37" y="124"/>
                  <a:pt x="26" y="126"/>
                  <a:pt x="17" y="123"/>
                </a:cubicBezTo>
                <a:cubicBezTo>
                  <a:pt x="0" y="118"/>
                  <a:pt x="23" y="96"/>
                  <a:pt x="33" y="87"/>
                </a:cubicBezTo>
                <a:cubicBezTo>
                  <a:pt x="39" y="92"/>
                  <a:pt x="45" y="96"/>
                  <a:pt x="52" y="1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93"/>
          <p:cNvSpPr>
            <a:spLocks noEditPoints="1"/>
          </p:cNvSpPr>
          <p:nvPr/>
        </p:nvSpPr>
        <p:spPr bwMode="auto">
          <a:xfrm>
            <a:off x="9147176" y="1751013"/>
            <a:ext cx="539750" cy="601663"/>
          </a:xfrm>
          <a:custGeom>
            <a:avLst/>
            <a:gdLst>
              <a:gd name="T0" fmla="*/ 10 w 144"/>
              <a:gd name="T1" fmla="*/ 122 h 160"/>
              <a:gd name="T2" fmla="*/ 53 w 144"/>
              <a:gd name="T3" fmla="*/ 121 h 160"/>
              <a:gd name="T4" fmla="*/ 64 w 144"/>
              <a:gd name="T5" fmla="*/ 152 h 160"/>
              <a:gd name="T6" fmla="*/ 88 w 144"/>
              <a:gd name="T7" fmla="*/ 149 h 160"/>
              <a:gd name="T8" fmla="*/ 102 w 144"/>
              <a:gd name="T9" fmla="*/ 123 h 160"/>
              <a:gd name="T10" fmla="*/ 142 w 144"/>
              <a:gd name="T11" fmla="*/ 118 h 160"/>
              <a:gd name="T12" fmla="*/ 120 w 144"/>
              <a:gd name="T13" fmla="*/ 84 h 160"/>
              <a:gd name="T14" fmla="*/ 141 w 144"/>
              <a:gd name="T15" fmla="*/ 48 h 160"/>
              <a:gd name="T16" fmla="*/ 97 w 144"/>
              <a:gd name="T17" fmla="*/ 48 h 160"/>
              <a:gd name="T18" fmla="*/ 85 w 144"/>
              <a:gd name="T19" fmla="*/ 15 h 160"/>
              <a:gd name="T20" fmla="*/ 62 w 144"/>
              <a:gd name="T21" fmla="*/ 21 h 160"/>
              <a:gd name="T22" fmla="*/ 40 w 144"/>
              <a:gd name="T23" fmla="*/ 45 h 160"/>
              <a:gd name="T24" fmla="*/ 14 w 144"/>
              <a:gd name="T25" fmla="*/ 68 h 160"/>
              <a:gd name="T26" fmla="*/ 24 w 144"/>
              <a:gd name="T27" fmla="*/ 90 h 160"/>
              <a:gd name="T28" fmla="*/ 92 w 144"/>
              <a:gd name="T29" fmla="*/ 131 h 160"/>
              <a:gd name="T30" fmla="*/ 65 w 144"/>
              <a:gd name="T31" fmla="*/ 149 h 160"/>
              <a:gd name="T32" fmla="*/ 56 w 144"/>
              <a:gd name="T33" fmla="*/ 120 h 160"/>
              <a:gd name="T34" fmla="*/ 94 w 144"/>
              <a:gd name="T35" fmla="*/ 120 h 160"/>
              <a:gd name="T36" fmla="*/ 50 w 144"/>
              <a:gd name="T37" fmla="*/ 85 h 160"/>
              <a:gd name="T38" fmla="*/ 35 w 144"/>
              <a:gd name="T39" fmla="*/ 85 h 160"/>
              <a:gd name="T40" fmla="*/ 50 w 144"/>
              <a:gd name="T41" fmla="*/ 74 h 160"/>
              <a:gd name="T42" fmla="*/ 53 w 144"/>
              <a:gd name="T43" fmla="*/ 85 h 160"/>
              <a:gd name="T44" fmla="*/ 75 w 144"/>
              <a:gd name="T45" fmla="*/ 60 h 160"/>
              <a:gd name="T46" fmla="*/ 97 w 144"/>
              <a:gd name="T47" fmla="*/ 97 h 160"/>
              <a:gd name="T48" fmla="*/ 75 w 144"/>
              <a:gd name="T49" fmla="*/ 109 h 160"/>
              <a:gd name="T50" fmla="*/ 53 w 144"/>
              <a:gd name="T51" fmla="*/ 97 h 160"/>
              <a:gd name="T52" fmla="*/ 54 w 144"/>
              <a:gd name="T53" fmla="*/ 68 h 160"/>
              <a:gd name="T54" fmla="*/ 72 w 144"/>
              <a:gd name="T55" fmla="*/ 58 h 160"/>
              <a:gd name="T56" fmla="*/ 54 w 144"/>
              <a:gd name="T57" fmla="*/ 68 h 160"/>
              <a:gd name="T58" fmla="*/ 94 w 144"/>
              <a:gd name="T59" fmla="*/ 52 h 160"/>
              <a:gd name="T60" fmla="*/ 78 w 144"/>
              <a:gd name="T61" fmla="*/ 58 h 160"/>
              <a:gd name="T62" fmla="*/ 99 w 144"/>
              <a:gd name="T63" fmla="*/ 73 h 160"/>
              <a:gd name="T64" fmla="*/ 99 w 144"/>
              <a:gd name="T65" fmla="*/ 96 h 160"/>
              <a:gd name="T66" fmla="*/ 87 w 144"/>
              <a:gd name="T67" fmla="*/ 106 h 160"/>
              <a:gd name="T68" fmla="*/ 94 w 144"/>
              <a:gd name="T69" fmla="*/ 117 h 160"/>
              <a:gd name="T70" fmla="*/ 87 w 144"/>
              <a:gd name="T71" fmla="*/ 106 h 160"/>
              <a:gd name="T72" fmla="*/ 72 w 144"/>
              <a:gd name="T73" fmla="*/ 111 h 160"/>
              <a:gd name="T74" fmla="*/ 54 w 144"/>
              <a:gd name="T75" fmla="*/ 101 h 160"/>
              <a:gd name="T76" fmla="*/ 139 w 144"/>
              <a:gd name="T77" fmla="*/ 114 h 160"/>
              <a:gd name="T78" fmla="*/ 98 w 144"/>
              <a:gd name="T79" fmla="*/ 118 h 160"/>
              <a:gd name="T80" fmla="*/ 99 w 144"/>
              <a:gd name="T81" fmla="*/ 99 h 160"/>
              <a:gd name="T82" fmla="*/ 125 w 144"/>
              <a:gd name="T83" fmla="*/ 93 h 160"/>
              <a:gd name="T84" fmla="*/ 112 w 144"/>
              <a:gd name="T85" fmla="*/ 47 h 160"/>
              <a:gd name="T86" fmla="*/ 133 w 144"/>
              <a:gd name="T87" fmla="*/ 67 h 160"/>
              <a:gd name="T88" fmla="*/ 99 w 144"/>
              <a:gd name="T89" fmla="*/ 70 h 160"/>
              <a:gd name="T90" fmla="*/ 112 w 144"/>
              <a:gd name="T91" fmla="*/ 47 h 160"/>
              <a:gd name="T92" fmla="*/ 68 w 144"/>
              <a:gd name="T93" fmla="*/ 16 h 160"/>
              <a:gd name="T94" fmla="*/ 94 w 144"/>
              <a:gd name="T95" fmla="*/ 49 h 160"/>
              <a:gd name="T96" fmla="*/ 75 w 144"/>
              <a:gd name="T97" fmla="*/ 57 h 160"/>
              <a:gd name="T98" fmla="*/ 57 w 144"/>
              <a:gd name="T99" fmla="*/ 43 h 160"/>
              <a:gd name="T100" fmla="*/ 11 w 144"/>
              <a:gd name="T101" fmla="*/ 59 h 160"/>
              <a:gd name="T102" fmla="*/ 52 w 144"/>
              <a:gd name="T103" fmla="*/ 51 h 160"/>
              <a:gd name="T104" fmla="*/ 33 w 144"/>
              <a:gd name="T105" fmla="*/ 83 h 160"/>
              <a:gd name="T106" fmla="*/ 51 w 144"/>
              <a:gd name="T107" fmla="*/ 99 h 160"/>
              <a:gd name="T108" fmla="*/ 44 w 144"/>
              <a:gd name="T109" fmla="*/ 121 h 160"/>
              <a:gd name="T110" fmla="*/ 32 w 144"/>
              <a:gd name="T111" fmla="*/ 87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4" h="160">
                <a:moveTo>
                  <a:pt x="9" y="110"/>
                </a:moveTo>
                <a:cubicBezTo>
                  <a:pt x="7" y="114"/>
                  <a:pt x="7" y="119"/>
                  <a:pt x="10" y="122"/>
                </a:cubicBezTo>
                <a:cubicBezTo>
                  <a:pt x="13" y="126"/>
                  <a:pt x="20" y="127"/>
                  <a:pt x="25" y="127"/>
                </a:cubicBezTo>
                <a:cubicBezTo>
                  <a:pt x="34" y="127"/>
                  <a:pt x="44" y="125"/>
                  <a:pt x="53" y="121"/>
                </a:cubicBezTo>
                <a:cubicBezTo>
                  <a:pt x="53" y="123"/>
                  <a:pt x="54" y="124"/>
                  <a:pt x="54" y="125"/>
                </a:cubicBezTo>
                <a:cubicBezTo>
                  <a:pt x="56" y="134"/>
                  <a:pt x="58" y="144"/>
                  <a:pt x="64" y="152"/>
                </a:cubicBezTo>
                <a:cubicBezTo>
                  <a:pt x="66" y="156"/>
                  <a:pt x="71" y="160"/>
                  <a:pt x="76" y="160"/>
                </a:cubicBezTo>
                <a:cubicBezTo>
                  <a:pt x="82" y="159"/>
                  <a:pt x="86" y="153"/>
                  <a:pt x="88" y="149"/>
                </a:cubicBezTo>
                <a:cubicBezTo>
                  <a:pt x="93" y="140"/>
                  <a:pt x="95" y="130"/>
                  <a:pt x="97" y="121"/>
                </a:cubicBezTo>
                <a:cubicBezTo>
                  <a:pt x="98" y="122"/>
                  <a:pt x="100" y="122"/>
                  <a:pt x="102" y="123"/>
                </a:cubicBezTo>
                <a:cubicBezTo>
                  <a:pt x="111" y="125"/>
                  <a:pt x="121" y="128"/>
                  <a:pt x="131" y="126"/>
                </a:cubicBezTo>
                <a:cubicBezTo>
                  <a:pt x="136" y="126"/>
                  <a:pt x="141" y="123"/>
                  <a:pt x="142" y="118"/>
                </a:cubicBezTo>
                <a:cubicBezTo>
                  <a:pt x="144" y="112"/>
                  <a:pt x="139" y="106"/>
                  <a:pt x="136" y="101"/>
                </a:cubicBezTo>
                <a:cubicBezTo>
                  <a:pt x="131" y="95"/>
                  <a:pt x="126" y="89"/>
                  <a:pt x="120" y="84"/>
                </a:cubicBezTo>
                <a:cubicBezTo>
                  <a:pt x="127" y="78"/>
                  <a:pt x="134" y="72"/>
                  <a:pt x="139" y="63"/>
                </a:cubicBezTo>
                <a:cubicBezTo>
                  <a:pt x="142" y="59"/>
                  <a:pt x="144" y="53"/>
                  <a:pt x="141" y="48"/>
                </a:cubicBezTo>
                <a:cubicBezTo>
                  <a:pt x="138" y="43"/>
                  <a:pt x="130" y="43"/>
                  <a:pt x="125" y="43"/>
                </a:cubicBezTo>
                <a:cubicBezTo>
                  <a:pt x="115" y="43"/>
                  <a:pt x="106" y="45"/>
                  <a:pt x="97" y="48"/>
                </a:cubicBezTo>
                <a:cubicBezTo>
                  <a:pt x="96" y="45"/>
                  <a:pt x="95" y="42"/>
                  <a:pt x="95" y="39"/>
                </a:cubicBezTo>
                <a:cubicBezTo>
                  <a:pt x="93" y="31"/>
                  <a:pt x="90" y="22"/>
                  <a:pt x="85" y="15"/>
                </a:cubicBezTo>
                <a:cubicBezTo>
                  <a:pt x="82" y="11"/>
                  <a:pt x="78" y="9"/>
                  <a:pt x="73" y="10"/>
                </a:cubicBezTo>
                <a:cubicBezTo>
                  <a:pt x="68" y="11"/>
                  <a:pt x="64" y="16"/>
                  <a:pt x="62" y="21"/>
                </a:cubicBezTo>
                <a:cubicBezTo>
                  <a:pt x="57" y="29"/>
                  <a:pt x="54" y="38"/>
                  <a:pt x="53" y="48"/>
                </a:cubicBezTo>
                <a:cubicBezTo>
                  <a:pt x="48" y="47"/>
                  <a:pt x="44" y="46"/>
                  <a:pt x="40" y="45"/>
                </a:cubicBezTo>
                <a:cubicBezTo>
                  <a:pt x="32" y="43"/>
                  <a:pt x="23" y="41"/>
                  <a:pt x="15" y="44"/>
                </a:cubicBezTo>
                <a:cubicBezTo>
                  <a:pt x="3" y="48"/>
                  <a:pt x="8" y="61"/>
                  <a:pt x="14" y="68"/>
                </a:cubicBezTo>
                <a:cubicBezTo>
                  <a:pt x="18" y="74"/>
                  <a:pt x="24" y="80"/>
                  <a:pt x="30" y="85"/>
                </a:cubicBezTo>
                <a:cubicBezTo>
                  <a:pt x="28" y="87"/>
                  <a:pt x="26" y="88"/>
                  <a:pt x="24" y="90"/>
                </a:cubicBezTo>
                <a:cubicBezTo>
                  <a:pt x="18" y="96"/>
                  <a:pt x="12" y="102"/>
                  <a:pt x="9" y="110"/>
                </a:cubicBezTo>
                <a:close/>
                <a:moveTo>
                  <a:pt x="92" y="131"/>
                </a:moveTo>
                <a:cubicBezTo>
                  <a:pt x="89" y="139"/>
                  <a:pt x="87" y="149"/>
                  <a:pt x="80" y="155"/>
                </a:cubicBezTo>
                <a:cubicBezTo>
                  <a:pt x="74" y="160"/>
                  <a:pt x="68" y="154"/>
                  <a:pt x="65" y="149"/>
                </a:cubicBezTo>
                <a:cubicBezTo>
                  <a:pt x="60" y="141"/>
                  <a:pt x="58" y="131"/>
                  <a:pt x="56" y="122"/>
                </a:cubicBezTo>
                <a:cubicBezTo>
                  <a:pt x="56" y="122"/>
                  <a:pt x="56" y="121"/>
                  <a:pt x="56" y="120"/>
                </a:cubicBezTo>
                <a:cubicBezTo>
                  <a:pt x="63" y="118"/>
                  <a:pt x="69" y="115"/>
                  <a:pt x="75" y="112"/>
                </a:cubicBezTo>
                <a:cubicBezTo>
                  <a:pt x="81" y="115"/>
                  <a:pt x="88" y="118"/>
                  <a:pt x="94" y="120"/>
                </a:cubicBezTo>
                <a:cubicBezTo>
                  <a:pt x="93" y="124"/>
                  <a:pt x="92" y="127"/>
                  <a:pt x="92" y="131"/>
                </a:cubicBezTo>
                <a:close/>
                <a:moveTo>
                  <a:pt x="50" y="85"/>
                </a:moveTo>
                <a:cubicBezTo>
                  <a:pt x="50" y="88"/>
                  <a:pt x="50" y="92"/>
                  <a:pt x="50" y="96"/>
                </a:cubicBezTo>
                <a:cubicBezTo>
                  <a:pt x="45" y="92"/>
                  <a:pt x="40" y="89"/>
                  <a:pt x="35" y="85"/>
                </a:cubicBezTo>
                <a:cubicBezTo>
                  <a:pt x="36" y="84"/>
                  <a:pt x="36" y="84"/>
                  <a:pt x="36" y="83"/>
                </a:cubicBezTo>
                <a:cubicBezTo>
                  <a:pt x="41" y="80"/>
                  <a:pt x="46" y="77"/>
                  <a:pt x="50" y="74"/>
                </a:cubicBezTo>
                <a:cubicBezTo>
                  <a:pt x="50" y="77"/>
                  <a:pt x="50" y="81"/>
                  <a:pt x="50" y="85"/>
                </a:cubicBezTo>
                <a:close/>
                <a:moveTo>
                  <a:pt x="53" y="85"/>
                </a:moveTo>
                <a:cubicBezTo>
                  <a:pt x="53" y="80"/>
                  <a:pt x="53" y="76"/>
                  <a:pt x="54" y="72"/>
                </a:cubicBezTo>
                <a:cubicBezTo>
                  <a:pt x="60" y="67"/>
                  <a:pt x="67" y="63"/>
                  <a:pt x="75" y="60"/>
                </a:cubicBezTo>
                <a:cubicBezTo>
                  <a:pt x="82" y="63"/>
                  <a:pt x="90" y="67"/>
                  <a:pt x="97" y="72"/>
                </a:cubicBezTo>
                <a:cubicBezTo>
                  <a:pt x="97" y="80"/>
                  <a:pt x="97" y="89"/>
                  <a:pt x="97" y="97"/>
                </a:cubicBezTo>
                <a:cubicBezTo>
                  <a:pt x="93" y="100"/>
                  <a:pt x="89" y="102"/>
                  <a:pt x="85" y="104"/>
                </a:cubicBezTo>
                <a:cubicBezTo>
                  <a:pt x="82" y="106"/>
                  <a:pt x="78" y="107"/>
                  <a:pt x="75" y="109"/>
                </a:cubicBezTo>
                <a:cubicBezTo>
                  <a:pt x="71" y="107"/>
                  <a:pt x="68" y="106"/>
                  <a:pt x="65" y="104"/>
                </a:cubicBezTo>
                <a:cubicBezTo>
                  <a:pt x="61" y="102"/>
                  <a:pt x="57" y="100"/>
                  <a:pt x="53" y="97"/>
                </a:cubicBezTo>
                <a:cubicBezTo>
                  <a:pt x="53" y="93"/>
                  <a:pt x="53" y="89"/>
                  <a:pt x="53" y="85"/>
                </a:cubicBezTo>
                <a:close/>
                <a:moveTo>
                  <a:pt x="54" y="68"/>
                </a:moveTo>
                <a:cubicBezTo>
                  <a:pt x="54" y="63"/>
                  <a:pt x="55" y="57"/>
                  <a:pt x="56" y="52"/>
                </a:cubicBezTo>
                <a:cubicBezTo>
                  <a:pt x="61" y="54"/>
                  <a:pt x="66" y="56"/>
                  <a:pt x="72" y="58"/>
                </a:cubicBezTo>
                <a:cubicBezTo>
                  <a:pt x="66" y="61"/>
                  <a:pt x="60" y="65"/>
                  <a:pt x="54" y="68"/>
                </a:cubicBezTo>
                <a:cubicBezTo>
                  <a:pt x="54" y="68"/>
                  <a:pt x="54" y="68"/>
                  <a:pt x="54" y="68"/>
                </a:cubicBezTo>
                <a:close/>
                <a:moveTo>
                  <a:pt x="78" y="58"/>
                </a:moveTo>
                <a:cubicBezTo>
                  <a:pt x="83" y="56"/>
                  <a:pt x="89" y="54"/>
                  <a:pt x="94" y="52"/>
                </a:cubicBezTo>
                <a:cubicBezTo>
                  <a:pt x="95" y="57"/>
                  <a:pt x="96" y="63"/>
                  <a:pt x="96" y="68"/>
                </a:cubicBezTo>
                <a:cubicBezTo>
                  <a:pt x="90" y="65"/>
                  <a:pt x="84" y="61"/>
                  <a:pt x="78" y="58"/>
                </a:cubicBezTo>
                <a:close/>
                <a:moveTo>
                  <a:pt x="100" y="77"/>
                </a:moveTo>
                <a:cubicBezTo>
                  <a:pt x="99" y="76"/>
                  <a:pt x="99" y="75"/>
                  <a:pt x="99" y="73"/>
                </a:cubicBezTo>
                <a:cubicBezTo>
                  <a:pt x="105" y="77"/>
                  <a:pt x="110" y="81"/>
                  <a:pt x="115" y="85"/>
                </a:cubicBezTo>
                <a:cubicBezTo>
                  <a:pt x="110" y="89"/>
                  <a:pt x="105" y="92"/>
                  <a:pt x="99" y="96"/>
                </a:cubicBezTo>
                <a:cubicBezTo>
                  <a:pt x="100" y="90"/>
                  <a:pt x="100" y="84"/>
                  <a:pt x="100" y="77"/>
                </a:cubicBezTo>
                <a:close/>
                <a:moveTo>
                  <a:pt x="87" y="106"/>
                </a:moveTo>
                <a:cubicBezTo>
                  <a:pt x="90" y="105"/>
                  <a:pt x="93" y="103"/>
                  <a:pt x="96" y="101"/>
                </a:cubicBezTo>
                <a:cubicBezTo>
                  <a:pt x="96" y="106"/>
                  <a:pt x="95" y="112"/>
                  <a:pt x="94" y="117"/>
                </a:cubicBezTo>
                <a:cubicBezTo>
                  <a:pt x="89" y="115"/>
                  <a:pt x="84" y="113"/>
                  <a:pt x="78" y="111"/>
                </a:cubicBezTo>
                <a:cubicBezTo>
                  <a:pt x="81" y="109"/>
                  <a:pt x="84" y="108"/>
                  <a:pt x="87" y="106"/>
                </a:cubicBezTo>
                <a:close/>
                <a:moveTo>
                  <a:pt x="63" y="106"/>
                </a:moveTo>
                <a:cubicBezTo>
                  <a:pt x="66" y="108"/>
                  <a:pt x="69" y="109"/>
                  <a:pt x="72" y="111"/>
                </a:cubicBezTo>
                <a:cubicBezTo>
                  <a:pt x="66" y="113"/>
                  <a:pt x="61" y="115"/>
                  <a:pt x="55" y="117"/>
                </a:cubicBezTo>
                <a:cubicBezTo>
                  <a:pt x="55" y="112"/>
                  <a:pt x="54" y="106"/>
                  <a:pt x="54" y="101"/>
                </a:cubicBezTo>
                <a:cubicBezTo>
                  <a:pt x="57" y="103"/>
                  <a:pt x="60" y="105"/>
                  <a:pt x="63" y="106"/>
                </a:cubicBezTo>
                <a:close/>
                <a:moveTo>
                  <a:pt x="139" y="114"/>
                </a:moveTo>
                <a:cubicBezTo>
                  <a:pt x="141" y="122"/>
                  <a:pt x="131" y="124"/>
                  <a:pt x="125" y="124"/>
                </a:cubicBezTo>
                <a:cubicBezTo>
                  <a:pt x="116" y="124"/>
                  <a:pt x="107" y="121"/>
                  <a:pt x="98" y="118"/>
                </a:cubicBezTo>
                <a:cubicBezTo>
                  <a:pt x="98" y="118"/>
                  <a:pt x="97" y="118"/>
                  <a:pt x="97" y="118"/>
                </a:cubicBezTo>
                <a:cubicBezTo>
                  <a:pt x="98" y="112"/>
                  <a:pt x="99" y="105"/>
                  <a:pt x="99" y="99"/>
                </a:cubicBezTo>
                <a:cubicBezTo>
                  <a:pt x="105" y="95"/>
                  <a:pt x="112" y="91"/>
                  <a:pt x="117" y="86"/>
                </a:cubicBezTo>
                <a:cubicBezTo>
                  <a:pt x="120" y="89"/>
                  <a:pt x="122" y="91"/>
                  <a:pt x="125" y="93"/>
                </a:cubicBezTo>
                <a:cubicBezTo>
                  <a:pt x="131" y="99"/>
                  <a:pt x="138" y="106"/>
                  <a:pt x="139" y="114"/>
                </a:cubicBezTo>
                <a:close/>
                <a:moveTo>
                  <a:pt x="112" y="47"/>
                </a:moveTo>
                <a:cubicBezTo>
                  <a:pt x="119" y="46"/>
                  <a:pt x="131" y="43"/>
                  <a:pt x="137" y="49"/>
                </a:cubicBezTo>
                <a:cubicBezTo>
                  <a:pt x="143" y="54"/>
                  <a:pt x="136" y="63"/>
                  <a:pt x="133" y="67"/>
                </a:cubicBezTo>
                <a:cubicBezTo>
                  <a:pt x="129" y="73"/>
                  <a:pt x="123" y="78"/>
                  <a:pt x="118" y="83"/>
                </a:cubicBezTo>
                <a:cubicBezTo>
                  <a:pt x="112" y="78"/>
                  <a:pt x="106" y="74"/>
                  <a:pt x="99" y="70"/>
                </a:cubicBezTo>
                <a:cubicBezTo>
                  <a:pt x="99" y="64"/>
                  <a:pt x="98" y="57"/>
                  <a:pt x="97" y="51"/>
                </a:cubicBezTo>
                <a:cubicBezTo>
                  <a:pt x="102" y="49"/>
                  <a:pt x="107" y="48"/>
                  <a:pt x="112" y="47"/>
                </a:cubicBezTo>
                <a:close/>
                <a:moveTo>
                  <a:pt x="57" y="43"/>
                </a:moveTo>
                <a:cubicBezTo>
                  <a:pt x="59" y="33"/>
                  <a:pt x="62" y="23"/>
                  <a:pt x="68" y="16"/>
                </a:cubicBezTo>
                <a:cubicBezTo>
                  <a:pt x="82" y="0"/>
                  <a:pt x="92" y="39"/>
                  <a:pt x="93" y="47"/>
                </a:cubicBezTo>
                <a:cubicBezTo>
                  <a:pt x="94" y="48"/>
                  <a:pt x="94" y="48"/>
                  <a:pt x="94" y="49"/>
                </a:cubicBezTo>
                <a:cubicBezTo>
                  <a:pt x="94" y="49"/>
                  <a:pt x="93" y="49"/>
                  <a:pt x="93" y="50"/>
                </a:cubicBezTo>
                <a:cubicBezTo>
                  <a:pt x="87" y="52"/>
                  <a:pt x="81" y="54"/>
                  <a:pt x="75" y="57"/>
                </a:cubicBezTo>
                <a:cubicBezTo>
                  <a:pt x="69" y="54"/>
                  <a:pt x="62" y="51"/>
                  <a:pt x="56" y="49"/>
                </a:cubicBezTo>
                <a:cubicBezTo>
                  <a:pt x="56" y="47"/>
                  <a:pt x="57" y="45"/>
                  <a:pt x="57" y="43"/>
                </a:cubicBezTo>
                <a:close/>
                <a:moveTo>
                  <a:pt x="30" y="81"/>
                </a:moveTo>
                <a:cubicBezTo>
                  <a:pt x="23" y="75"/>
                  <a:pt x="15" y="67"/>
                  <a:pt x="11" y="59"/>
                </a:cubicBezTo>
                <a:cubicBezTo>
                  <a:pt x="3" y="37"/>
                  <a:pt x="44" y="48"/>
                  <a:pt x="52" y="51"/>
                </a:cubicBezTo>
                <a:cubicBezTo>
                  <a:pt x="52" y="51"/>
                  <a:pt x="52" y="51"/>
                  <a:pt x="52" y="51"/>
                </a:cubicBezTo>
                <a:cubicBezTo>
                  <a:pt x="51" y="57"/>
                  <a:pt x="51" y="64"/>
                  <a:pt x="51" y="70"/>
                </a:cubicBezTo>
                <a:cubicBezTo>
                  <a:pt x="44" y="74"/>
                  <a:pt x="38" y="78"/>
                  <a:pt x="33" y="83"/>
                </a:cubicBezTo>
                <a:cubicBezTo>
                  <a:pt x="32" y="82"/>
                  <a:pt x="31" y="81"/>
                  <a:pt x="30" y="81"/>
                </a:cubicBezTo>
                <a:close/>
                <a:moveTo>
                  <a:pt x="51" y="99"/>
                </a:moveTo>
                <a:cubicBezTo>
                  <a:pt x="51" y="106"/>
                  <a:pt x="52" y="112"/>
                  <a:pt x="53" y="118"/>
                </a:cubicBezTo>
                <a:cubicBezTo>
                  <a:pt x="50" y="119"/>
                  <a:pt x="47" y="120"/>
                  <a:pt x="44" y="121"/>
                </a:cubicBezTo>
                <a:cubicBezTo>
                  <a:pt x="36" y="123"/>
                  <a:pt x="25" y="125"/>
                  <a:pt x="16" y="122"/>
                </a:cubicBezTo>
                <a:cubicBezTo>
                  <a:pt x="0" y="117"/>
                  <a:pt x="22" y="96"/>
                  <a:pt x="32" y="87"/>
                </a:cubicBezTo>
                <a:cubicBezTo>
                  <a:pt x="38" y="91"/>
                  <a:pt x="44" y="95"/>
                  <a:pt x="51" y="9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94"/>
          <p:cNvSpPr>
            <a:spLocks noEditPoints="1"/>
          </p:cNvSpPr>
          <p:nvPr/>
        </p:nvSpPr>
        <p:spPr bwMode="auto">
          <a:xfrm>
            <a:off x="9575801" y="3400425"/>
            <a:ext cx="539750" cy="606425"/>
          </a:xfrm>
          <a:custGeom>
            <a:avLst/>
            <a:gdLst>
              <a:gd name="T0" fmla="*/ 10 w 144"/>
              <a:gd name="T1" fmla="*/ 123 h 161"/>
              <a:gd name="T2" fmla="*/ 53 w 144"/>
              <a:gd name="T3" fmla="*/ 122 h 161"/>
              <a:gd name="T4" fmla="*/ 64 w 144"/>
              <a:gd name="T5" fmla="*/ 152 h 161"/>
              <a:gd name="T6" fmla="*/ 88 w 144"/>
              <a:gd name="T7" fmla="*/ 149 h 161"/>
              <a:gd name="T8" fmla="*/ 102 w 144"/>
              <a:gd name="T9" fmla="*/ 123 h 161"/>
              <a:gd name="T10" fmla="*/ 142 w 144"/>
              <a:gd name="T11" fmla="*/ 118 h 161"/>
              <a:gd name="T12" fmla="*/ 120 w 144"/>
              <a:gd name="T13" fmla="*/ 85 h 161"/>
              <a:gd name="T14" fmla="*/ 141 w 144"/>
              <a:gd name="T15" fmla="*/ 49 h 161"/>
              <a:gd name="T16" fmla="*/ 97 w 144"/>
              <a:gd name="T17" fmla="*/ 49 h 161"/>
              <a:gd name="T18" fmla="*/ 85 w 144"/>
              <a:gd name="T19" fmla="*/ 15 h 161"/>
              <a:gd name="T20" fmla="*/ 62 w 144"/>
              <a:gd name="T21" fmla="*/ 21 h 161"/>
              <a:gd name="T22" fmla="*/ 40 w 144"/>
              <a:gd name="T23" fmla="*/ 45 h 161"/>
              <a:gd name="T24" fmla="*/ 14 w 144"/>
              <a:gd name="T25" fmla="*/ 69 h 161"/>
              <a:gd name="T26" fmla="*/ 24 w 144"/>
              <a:gd name="T27" fmla="*/ 91 h 161"/>
              <a:gd name="T28" fmla="*/ 92 w 144"/>
              <a:gd name="T29" fmla="*/ 131 h 161"/>
              <a:gd name="T30" fmla="*/ 65 w 144"/>
              <a:gd name="T31" fmla="*/ 149 h 161"/>
              <a:gd name="T32" fmla="*/ 56 w 144"/>
              <a:gd name="T33" fmla="*/ 121 h 161"/>
              <a:gd name="T34" fmla="*/ 94 w 144"/>
              <a:gd name="T35" fmla="*/ 120 h 161"/>
              <a:gd name="T36" fmla="*/ 50 w 144"/>
              <a:gd name="T37" fmla="*/ 85 h 161"/>
              <a:gd name="T38" fmla="*/ 35 w 144"/>
              <a:gd name="T39" fmla="*/ 85 h 161"/>
              <a:gd name="T40" fmla="*/ 51 w 144"/>
              <a:gd name="T41" fmla="*/ 74 h 161"/>
              <a:gd name="T42" fmla="*/ 53 w 144"/>
              <a:gd name="T43" fmla="*/ 85 h 161"/>
              <a:gd name="T44" fmla="*/ 75 w 144"/>
              <a:gd name="T45" fmla="*/ 60 h 161"/>
              <a:gd name="T46" fmla="*/ 97 w 144"/>
              <a:gd name="T47" fmla="*/ 98 h 161"/>
              <a:gd name="T48" fmla="*/ 75 w 144"/>
              <a:gd name="T49" fmla="*/ 109 h 161"/>
              <a:gd name="T50" fmla="*/ 54 w 144"/>
              <a:gd name="T51" fmla="*/ 98 h 161"/>
              <a:gd name="T52" fmla="*/ 54 w 144"/>
              <a:gd name="T53" fmla="*/ 69 h 161"/>
              <a:gd name="T54" fmla="*/ 72 w 144"/>
              <a:gd name="T55" fmla="*/ 59 h 161"/>
              <a:gd name="T56" fmla="*/ 54 w 144"/>
              <a:gd name="T57" fmla="*/ 69 h 161"/>
              <a:gd name="T58" fmla="*/ 94 w 144"/>
              <a:gd name="T59" fmla="*/ 52 h 161"/>
              <a:gd name="T60" fmla="*/ 78 w 144"/>
              <a:gd name="T61" fmla="*/ 59 h 161"/>
              <a:gd name="T62" fmla="*/ 99 w 144"/>
              <a:gd name="T63" fmla="*/ 74 h 161"/>
              <a:gd name="T64" fmla="*/ 99 w 144"/>
              <a:gd name="T65" fmla="*/ 96 h 161"/>
              <a:gd name="T66" fmla="*/ 87 w 144"/>
              <a:gd name="T67" fmla="*/ 107 h 161"/>
              <a:gd name="T68" fmla="*/ 95 w 144"/>
              <a:gd name="T69" fmla="*/ 118 h 161"/>
              <a:gd name="T70" fmla="*/ 87 w 144"/>
              <a:gd name="T71" fmla="*/ 107 h 161"/>
              <a:gd name="T72" fmla="*/ 72 w 144"/>
              <a:gd name="T73" fmla="*/ 111 h 161"/>
              <a:gd name="T74" fmla="*/ 54 w 144"/>
              <a:gd name="T75" fmla="*/ 101 h 161"/>
              <a:gd name="T76" fmla="*/ 139 w 144"/>
              <a:gd name="T77" fmla="*/ 115 h 161"/>
              <a:gd name="T78" fmla="*/ 98 w 144"/>
              <a:gd name="T79" fmla="*/ 119 h 161"/>
              <a:gd name="T80" fmla="*/ 99 w 144"/>
              <a:gd name="T81" fmla="*/ 99 h 161"/>
              <a:gd name="T82" fmla="*/ 125 w 144"/>
              <a:gd name="T83" fmla="*/ 94 h 161"/>
              <a:gd name="T84" fmla="*/ 112 w 144"/>
              <a:gd name="T85" fmla="*/ 47 h 161"/>
              <a:gd name="T86" fmla="*/ 133 w 144"/>
              <a:gd name="T87" fmla="*/ 68 h 161"/>
              <a:gd name="T88" fmla="*/ 99 w 144"/>
              <a:gd name="T89" fmla="*/ 70 h 161"/>
              <a:gd name="T90" fmla="*/ 112 w 144"/>
              <a:gd name="T91" fmla="*/ 47 h 161"/>
              <a:gd name="T92" fmla="*/ 68 w 144"/>
              <a:gd name="T93" fmla="*/ 16 h 161"/>
              <a:gd name="T94" fmla="*/ 94 w 144"/>
              <a:gd name="T95" fmla="*/ 50 h 161"/>
              <a:gd name="T96" fmla="*/ 75 w 144"/>
              <a:gd name="T97" fmla="*/ 57 h 161"/>
              <a:gd name="T98" fmla="*/ 57 w 144"/>
              <a:gd name="T99" fmla="*/ 43 h 161"/>
              <a:gd name="T100" fmla="*/ 12 w 144"/>
              <a:gd name="T101" fmla="*/ 59 h 161"/>
              <a:gd name="T102" fmla="*/ 52 w 144"/>
              <a:gd name="T103" fmla="*/ 51 h 161"/>
              <a:gd name="T104" fmla="*/ 33 w 144"/>
              <a:gd name="T105" fmla="*/ 83 h 161"/>
              <a:gd name="T106" fmla="*/ 51 w 144"/>
              <a:gd name="T107" fmla="*/ 100 h 161"/>
              <a:gd name="T108" fmla="*/ 45 w 144"/>
              <a:gd name="T109" fmla="*/ 121 h 161"/>
              <a:gd name="T110" fmla="*/ 32 w 144"/>
              <a:gd name="T111" fmla="*/ 8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4" h="161">
                <a:moveTo>
                  <a:pt x="9" y="110"/>
                </a:moveTo>
                <a:cubicBezTo>
                  <a:pt x="7" y="114"/>
                  <a:pt x="7" y="119"/>
                  <a:pt x="10" y="123"/>
                </a:cubicBezTo>
                <a:cubicBezTo>
                  <a:pt x="13" y="127"/>
                  <a:pt x="20" y="127"/>
                  <a:pt x="25" y="127"/>
                </a:cubicBezTo>
                <a:cubicBezTo>
                  <a:pt x="35" y="127"/>
                  <a:pt x="44" y="125"/>
                  <a:pt x="53" y="122"/>
                </a:cubicBezTo>
                <a:cubicBezTo>
                  <a:pt x="54" y="123"/>
                  <a:pt x="54" y="124"/>
                  <a:pt x="54" y="125"/>
                </a:cubicBezTo>
                <a:cubicBezTo>
                  <a:pt x="56" y="134"/>
                  <a:pt x="59" y="144"/>
                  <a:pt x="64" y="152"/>
                </a:cubicBezTo>
                <a:cubicBezTo>
                  <a:pt x="66" y="157"/>
                  <a:pt x="71" y="161"/>
                  <a:pt x="76" y="160"/>
                </a:cubicBezTo>
                <a:cubicBezTo>
                  <a:pt x="82" y="160"/>
                  <a:pt x="86" y="154"/>
                  <a:pt x="88" y="149"/>
                </a:cubicBezTo>
                <a:cubicBezTo>
                  <a:pt x="93" y="140"/>
                  <a:pt x="95" y="131"/>
                  <a:pt x="97" y="121"/>
                </a:cubicBezTo>
                <a:cubicBezTo>
                  <a:pt x="98" y="122"/>
                  <a:pt x="100" y="122"/>
                  <a:pt x="102" y="123"/>
                </a:cubicBezTo>
                <a:cubicBezTo>
                  <a:pt x="111" y="126"/>
                  <a:pt x="121" y="128"/>
                  <a:pt x="131" y="127"/>
                </a:cubicBezTo>
                <a:cubicBezTo>
                  <a:pt x="136" y="126"/>
                  <a:pt x="141" y="124"/>
                  <a:pt x="142" y="118"/>
                </a:cubicBezTo>
                <a:cubicBezTo>
                  <a:pt x="144" y="112"/>
                  <a:pt x="139" y="106"/>
                  <a:pt x="136" y="101"/>
                </a:cubicBezTo>
                <a:cubicBezTo>
                  <a:pt x="132" y="95"/>
                  <a:pt x="126" y="90"/>
                  <a:pt x="120" y="85"/>
                </a:cubicBezTo>
                <a:cubicBezTo>
                  <a:pt x="127" y="79"/>
                  <a:pt x="134" y="72"/>
                  <a:pt x="139" y="64"/>
                </a:cubicBezTo>
                <a:cubicBezTo>
                  <a:pt x="142" y="59"/>
                  <a:pt x="144" y="54"/>
                  <a:pt x="141" y="49"/>
                </a:cubicBezTo>
                <a:cubicBezTo>
                  <a:pt x="138" y="44"/>
                  <a:pt x="130" y="43"/>
                  <a:pt x="125" y="43"/>
                </a:cubicBezTo>
                <a:cubicBezTo>
                  <a:pt x="115" y="43"/>
                  <a:pt x="106" y="46"/>
                  <a:pt x="97" y="49"/>
                </a:cubicBezTo>
                <a:cubicBezTo>
                  <a:pt x="96" y="46"/>
                  <a:pt x="96" y="42"/>
                  <a:pt x="95" y="39"/>
                </a:cubicBezTo>
                <a:cubicBezTo>
                  <a:pt x="93" y="31"/>
                  <a:pt x="90" y="22"/>
                  <a:pt x="85" y="15"/>
                </a:cubicBezTo>
                <a:cubicBezTo>
                  <a:pt x="82" y="12"/>
                  <a:pt x="78" y="9"/>
                  <a:pt x="73" y="10"/>
                </a:cubicBezTo>
                <a:cubicBezTo>
                  <a:pt x="68" y="11"/>
                  <a:pt x="64" y="17"/>
                  <a:pt x="62" y="21"/>
                </a:cubicBezTo>
                <a:cubicBezTo>
                  <a:pt x="57" y="29"/>
                  <a:pt x="55" y="39"/>
                  <a:pt x="53" y="49"/>
                </a:cubicBezTo>
                <a:cubicBezTo>
                  <a:pt x="49" y="47"/>
                  <a:pt x="44" y="46"/>
                  <a:pt x="40" y="45"/>
                </a:cubicBezTo>
                <a:cubicBezTo>
                  <a:pt x="32" y="43"/>
                  <a:pt x="23" y="42"/>
                  <a:pt x="15" y="44"/>
                </a:cubicBezTo>
                <a:cubicBezTo>
                  <a:pt x="3" y="48"/>
                  <a:pt x="9" y="61"/>
                  <a:pt x="14" y="69"/>
                </a:cubicBezTo>
                <a:cubicBezTo>
                  <a:pt x="19" y="75"/>
                  <a:pt x="24" y="80"/>
                  <a:pt x="30" y="85"/>
                </a:cubicBezTo>
                <a:cubicBezTo>
                  <a:pt x="28" y="87"/>
                  <a:pt x="26" y="89"/>
                  <a:pt x="24" y="91"/>
                </a:cubicBezTo>
                <a:cubicBezTo>
                  <a:pt x="18" y="96"/>
                  <a:pt x="12" y="103"/>
                  <a:pt x="9" y="110"/>
                </a:cubicBezTo>
                <a:close/>
                <a:moveTo>
                  <a:pt x="92" y="131"/>
                </a:moveTo>
                <a:cubicBezTo>
                  <a:pt x="90" y="140"/>
                  <a:pt x="87" y="149"/>
                  <a:pt x="80" y="155"/>
                </a:cubicBezTo>
                <a:cubicBezTo>
                  <a:pt x="74" y="161"/>
                  <a:pt x="68" y="154"/>
                  <a:pt x="65" y="149"/>
                </a:cubicBezTo>
                <a:cubicBezTo>
                  <a:pt x="60" y="141"/>
                  <a:pt x="58" y="132"/>
                  <a:pt x="57" y="123"/>
                </a:cubicBezTo>
                <a:cubicBezTo>
                  <a:pt x="56" y="122"/>
                  <a:pt x="56" y="122"/>
                  <a:pt x="56" y="121"/>
                </a:cubicBezTo>
                <a:cubicBezTo>
                  <a:pt x="63" y="119"/>
                  <a:pt x="69" y="116"/>
                  <a:pt x="75" y="113"/>
                </a:cubicBezTo>
                <a:cubicBezTo>
                  <a:pt x="81" y="116"/>
                  <a:pt x="88" y="118"/>
                  <a:pt x="94" y="120"/>
                </a:cubicBezTo>
                <a:cubicBezTo>
                  <a:pt x="93" y="124"/>
                  <a:pt x="93" y="128"/>
                  <a:pt x="92" y="131"/>
                </a:cubicBezTo>
                <a:close/>
                <a:moveTo>
                  <a:pt x="50" y="85"/>
                </a:moveTo>
                <a:cubicBezTo>
                  <a:pt x="50" y="89"/>
                  <a:pt x="50" y="92"/>
                  <a:pt x="51" y="96"/>
                </a:cubicBezTo>
                <a:cubicBezTo>
                  <a:pt x="45" y="93"/>
                  <a:pt x="40" y="89"/>
                  <a:pt x="35" y="85"/>
                </a:cubicBezTo>
                <a:cubicBezTo>
                  <a:pt x="36" y="84"/>
                  <a:pt x="36" y="84"/>
                  <a:pt x="37" y="84"/>
                </a:cubicBezTo>
                <a:cubicBezTo>
                  <a:pt x="41" y="80"/>
                  <a:pt x="46" y="77"/>
                  <a:pt x="51" y="74"/>
                </a:cubicBezTo>
                <a:cubicBezTo>
                  <a:pt x="50" y="78"/>
                  <a:pt x="50" y="81"/>
                  <a:pt x="50" y="85"/>
                </a:cubicBezTo>
                <a:close/>
                <a:moveTo>
                  <a:pt x="53" y="85"/>
                </a:moveTo>
                <a:cubicBezTo>
                  <a:pt x="53" y="81"/>
                  <a:pt x="53" y="76"/>
                  <a:pt x="54" y="72"/>
                </a:cubicBezTo>
                <a:cubicBezTo>
                  <a:pt x="60" y="68"/>
                  <a:pt x="68" y="64"/>
                  <a:pt x="75" y="60"/>
                </a:cubicBezTo>
                <a:cubicBezTo>
                  <a:pt x="82" y="64"/>
                  <a:pt x="90" y="68"/>
                  <a:pt x="97" y="72"/>
                </a:cubicBezTo>
                <a:cubicBezTo>
                  <a:pt x="97" y="81"/>
                  <a:pt x="97" y="89"/>
                  <a:pt x="97" y="98"/>
                </a:cubicBezTo>
                <a:cubicBezTo>
                  <a:pt x="93" y="100"/>
                  <a:pt x="89" y="102"/>
                  <a:pt x="85" y="104"/>
                </a:cubicBezTo>
                <a:cubicBezTo>
                  <a:pt x="82" y="106"/>
                  <a:pt x="78" y="108"/>
                  <a:pt x="75" y="109"/>
                </a:cubicBezTo>
                <a:cubicBezTo>
                  <a:pt x="72" y="108"/>
                  <a:pt x="68" y="106"/>
                  <a:pt x="65" y="104"/>
                </a:cubicBezTo>
                <a:cubicBezTo>
                  <a:pt x="61" y="102"/>
                  <a:pt x="57" y="100"/>
                  <a:pt x="54" y="98"/>
                </a:cubicBezTo>
                <a:cubicBezTo>
                  <a:pt x="53" y="94"/>
                  <a:pt x="53" y="89"/>
                  <a:pt x="53" y="85"/>
                </a:cubicBezTo>
                <a:close/>
                <a:moveTo>
                  <a:pt x="54" y="69"/>
                </a:moveTo>
                <a:cubicBezTo>
                  <a:pt x="54" y="63"/>
                  <a:pt x="55" y="58"/>
                  <a:pt x="56" y="53"/>
                </a:cubicBezTo>
                <a:cubicBezTo>
                  <a:pt x="61" y="54"/>
                  <a:pt x="67" y="56"/>
                  <a:pt x="72" y="59"/>
                </a:cubicBezTo>
                <a:cubicBezTo>
                  <a:pt x="66" y="62"/>
                  <a:pt x="60" y="65"/>
                  <a:pt x="54" y="69"/>
                </a:cubicBezTo>
                <a:cubicBezTo>
                  <a:pt x="54" y="69"/>
                  <a:pt x="54" y="69"/>
                  <a:pt x="54" y="69"/>
                </a:cubicBezTo>
                <a:close/>
                <a:moveTo>
                  <a:pt x="78" y="59"/>
                </a:moveTo>
                <a:cubicBezTo>
                  <a:pt x="83" y="56"/>
                  <a:pt x="89" y="54"/>
                  <a:pt x="94" y="52"/>
                </a:cubicBezTo>
                <a:cubicBezTo>
                  <a:pt x="95" y="58"/>
                  <a:pt x="96" y="63"/>
                  <a:pt x="96" y="69"/>
                </a:cubicBezTo>
                <a:cubicBezTo>
                  <a:pt x="90" y="65"/>
                  <a:pt x="84" y="62"/>
                  <a:pt x="78" y="59"/>
                </a:cubicBezTo>
                <a:close/>
                <a:moveTo>
                  <a:pt x="100" y="78"/>
                </a:moveTo>
                <a:cubicBezTo>
                  <a:pt x="100" y="76"/>
                  <a:pt x="100" y="75"/>
                  <a:pt x="99" y="74"/>
                </a:cubicBezTo>
                <a:cubicBezTo>
                  <a:pt x="105" y="77"/>
                  <a:pt x="110" y="81"/>
                  <a:pt x="115" y="85"/>
                </a:cubicBezTo>
                <a:cubicBezTo>
                  <a:pt x="110" y="89"/>
                  <a:pt x="105" y="93"/>
                  <a:pt x="99" y="96"/>
                </a:cubicBezTo>
                <a:cubicBezTo>
                  <a:pt x="100" y="90"/>
                  <a:pt x="100" y="84"/>
                  <a:pt x="100" y="78"/>
                </a:cubicBezTo>
                <a:close/>
                <a:moveTo>
                  <a:pt x="87" y="107"/>
                </a:moveTo>
                <a:cubicBezTo>
                  <a:pt x="90" y="105"/>
                  <a:pt x="93" y="103"/>
                  <a:pt x="97" y="101"/>
                </a:cubicBezTo>
                <a:cubicBezTo>
                  <a:pt x="96" y="107"/>
                  <a:pt x="95" y="112"/>
                  <a:pt x="95" y="118"/>
                </a:cubicBezTo>
                <a:cubicBezTo>
                  <a:pt x="89" y="116"/>
                  <a:pt x="84" y="113"/>
                  <a:pt x="78" y="111"/>
                </a:cubicBezTo>
                <a:cubicBezTo>
                  <a:pt x="81" y="110"/>
                  <a:pt x="84" y="108"/>
                  <a:pt x="87" y="107"/>
                </a:cubicBezTo>
                <a:close/>
                <a:moveTo>
                  <a:pt x="63" y="107"/>
                </a:moveTo>
                <a:cubicBezTo>
                  <a:pt x="66" y="108"/>
                  <a:pt x="69" y="110"/>
                  <a:pt x="72" y="111"/>
                </a:cubicBezTo>
                <a:cubicBezTo>
                  <a:pt x="66" y="113"/>
                  <a:pt x="61" y="116"/>
                  <a:pt x="56" y="118"/>
                </a:cubicBezTo>
                <a:cubicBezTo>
                  <a:pt x="55" y="112"/>
                  <a:pt x="54" y="107"/>
                  <a:pt x="54" y="101"/>
                </a:cubicBezTo>
                <a:cubicBezTo>
                  <a:pt x="57" y="103"/>
                  <a:pt x="60" y="105"/>
                  <a:pt x="63" y="107"/>
                </a:cubicBezTo>
                <a:close/>
                <a:moveTo>
                  <a:pt x="139" y="115"/>
                </a:moveTo>
                <a:cubicBezTo>
                  <a:pt x="141" y="123"/>
                  <a:pt x="131" y="124"/>
                  <a:pt x="125" y="124"/>
                </a:cubicBezTo>
                <a:cubicBezTo>
                  <a:pt x="116" y="124"/>
                  <a:pt x="107" y="122"/>
                  <a:pt x="98" y="119"/>
                </a:cubicBezTo>
                <a:cubicBezTo>
                  <a:pt x="98" y="119"/>
                  <a:pt x="98" y="119"/>
                  <a:pt x="97" y="118"/>
                </a:cubicBezTo>
                <a:cubicBezTo>
                  <a:pt x="98" y="112"/>
                  <a:pt x="99" y="106"/>
                  <a:pt x="99" y="99"/>
                </a:cubicBezTo>
                <a:cubicBezTo>
                  <a:pt x="106" y="96"/>
                  <a:pt x="112" y="91"/>
                  <a:pt x="117" y="87"/>
                </a:cubicBezTo>
                <a:cubicBezTo>
                  <a:pt x="120" y="89"/>
                  <a:pt x="123" y="91"/>
                  <a:pt x="125" y="94"/>
                </a:cubicBezTo>
                <a:cubicBezTo>
                  <a:pt x="131" y="99"/>
                  <a:pt x="138" y="106"/>
                  <a:pt x="139" y="115"/>
                </a:cubicBezTo>
                <a:close/>
                <a:moveTo>
                  <a:pt x="112" y="47"/>
                </a:moveTo>
                <a:cubicBezTo>
                  <a:pt x="120" y="46"/>
                  <a:pt x="131" y="44"/>
                  <a:pt x="138" y="49"/>
                </a:cubicBezTo>
                <a:cubicBezTo>
                  <a:pt x="143" y="54"/>
                  <a:pt x="136" y="64"/>
                  <a:pt x="133" y="68"/>
                </a:cubicBezTo>
                <a:cubicBezTo>
                  <a:pt x="129" y="73"/>
                  <a:pt x="124" y="78"/>
                  <a:pt x="118" y="83"/>
                </a:cubicBezTo>
                <a:cubicBezTo>
                  <a:pt x="112" y="78"/>
                  <a:pt x="106" y="74"/>
                  <a:pt x="99" y="70"/>
                </a:cubicBezTo>
                <a:cubicBezTo>
                  <a:pt x="99" y="64"/>
                  <a:pt x="98" y="58"/>
                  <a:pt x="97" y="51"/>
                </a:cubicBezTo>
                <a:cubicBezTo>
                  <a:pt x="102" y="50"/>
                  <a:pt x="107" y="49"/>
                  <a:pt x="112" y="47"/>
                </a:cubicBezTo>
                <a:close/>
                <a:moveTo>
                  <a:pt x="57" y="43"/>
                </a:moveTo>
                <a:cubicBezTo>
                  <a:pt x="59" y="34"/>
                  <a:pt x="62" y="23"/>
                  <a:pt x="68" y="16"/>
                </a:cubicBezTo>
                <a:cubicBezTo>
                  <a:pt x="82" y="0"/>
                  <a:pt x="92" y="40"/>
                  <a:pt x="94" y="47"/>
                </a:cubicBezTo>
                <a:cubicBezTo>
                  <a:pt x="94" y="48"/>
                  <a:pt x="94" y="49"/>
                  <a:pt x="94" y="50"/>
                </a:cubicBezTo>
                <a:cubicBezTo>
                  <a:pt x="94" y="50"/>
                  <a:pt x="93" y="50"/>
                  <a:pt x="93" y="50"/>
                </a:cubicBezTo>
                <a:cubicBezTo>
                  <a:pt x="87" y="52"/>
                  <a:pt x="81" y="55"/>
                  <a:pt x="75" y="57"/>
                </a:cubicBezTo>
                <a:cubicBezTo>
                  <a:pt x="69" y="54"/>
                  <a:pt x="63" y="52"/>
                  <a:pt x="56" y="50"/>
                </a:cubicBezTo>
                <a:cubicBezTo>
                  <a:pt x="57" y="47"/>
                  <a:pt x="57" y="45"/>
                  <a:pt x="57" y="43"/>
                </a:cubicBezTo>
                <a:close/>
                <a:moveTo>
                  <a:pt x="30" y="81"/>
                </a:moveTo>
                <a:cubicBezTo>
                  <a:pt x="23" y="75"/>
                  <a:pt x="15" y="68"/>
                  <a:pt x="12" y="59"/>
                </a:cubicBezTo>
                <a:cubicBezTo>
                  <a:pt x="3" y="38"/>
                  <a:pt x="44" y="49"/>
                  <a:pt x="52" y="51"/>
                </a:cubicBezTo>
                <a:cubicBezTo>
                  <a:pt x="52" y="51"/>
                  <a:pt x="52" y="51"/>
                  <a:pt x="52" y="51"/>
                </a:cubicBezTo>
                <a:cubicBezTo>
                  <a:pt x="51" y="58"/>
                  <a:pt x="51" y="64"/>
                  <a:pt x="51" y="71"/>
                </a:cubicBezTo>
                <a:cubicBezTo>
                  <a:pt x="44" y="74"/>
                  <a:pt x="38" y="79"/>
                  <a:pt x="33" y="83"/>
                </a:cubicBezTo>
                <a:cubicBezTo>
                  <a:pt x="32" y="82"/>
                  <a:pt x="31" y="82"/>
                  <a:pt x="30" y="81"/>
                </a:cubicBezTo>
                <a:close/>
                <a:moveTo>
                  <a:pt x="51" y="100"/>
                </a:moveTo>
                <a:cubicBezTo>
                  <a:pt x="51" y="106"/>
                  <a:pt x="52" y="112"/>
                  <a:pt x="53" y="118"/>
                </a:cubicBezTo>
                <a:cubicBezTo>
                  <a:pt x="50" y="119"/>
                  <a:pt x="47" y="120"/>
                  <a:pt x="45" y="121"/>
                </a:cubicBezTo>
                <a:cubicBezTo>
                  <a:pt x="36" y="123"/>
                  <a:pt x="25" y="126"/>
                  <a:pt x="16" y="123"/>
                </a:cubicBezTo>
                <a:cubicBezTo>
                  <a:pt x="0" y="117"/>
                  <a:pt x="22" y="96"/>
                  <a:pt x="32" y="87"/>
                </a:cubicBezTo>
                <a:cubicBezTo>
                  <a:pt x="38" y="92"/>
                  <a:pt x="45" y="96"/>
                  <a:pt x="51" y="1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95"/>
          <p:cNvSpPr>
            <a:spLocks/>
          </p:cNvSpPr>
          <p:nvPr/>
        </p:nvSpPr>
        <p:spPr bwMode="auto">
          <a:xfrm>
            <a:off x="6864351" y="280988"/>
            <a:ext cx="136525" cy="365125"/>
          </a:xfrm>
          <a:custGeom>
            <a:avLst/>
            <a:gdLst>
              <a:gd name="T0" fmla="*/ 3 w 36"/>
              <a:gd name="T1" fmla="*/ 54 h 97"/>
              <a:gd name="T2" fmla="*/ 10 w 36"/>
              <a:gd name="T3" fmla="*/ 16 h 97"/>
              <a:gd name="T4" fmla="*/ 22 w 36"/>
              <a:gd name="T5" fmla="*/ 7 h 97"/>
              <a:gd name="T6" fmla="*/ 32 w 36"/>
              <a:gd name="T7" fmla="*/ 21 h 97"/>
              <a:gd name="T8" fmla="*/ 32 w 36"/>
              <a:gd name="T9" fmla="*/ 55 h 97"/>
              <a:gd name="T10" fmla="*/ 31 w 36"/>
              <a:gd name="T11" fmla="*/ 73 h 97"/>
              <a:gd name="T12" fmla="*/ 24 w 36"/>
              <a:gd name="T13" fmla="*/ 91 h 97"/>
              <a:gd name="T14" fmla="*/ 14 w 36"/>
              <a:gd name="T15" fmla="*/ 81 h 97"/>
              <a:gd name="T16" fmla="*/ 12 w 36"/>
              <a:gd name="T17" fmla="*/ 63 h 97"/>
              <a:gd name="T18" fmla="*/ 14 w 36"/>
              <a:gd name="T19" fmla="*/ 38 h 97"/>
              <a:gd name="T20" fmla="*/ 16 w 36"/>
              <a:gd name="T21" fmla="*/ 34 h 97"/>
              <a:gd name="T22" fmla="*/ 25 w 36"/>
              <a:gd name="T23" fmla="*/ 39 h 97"/>
              <a:gd name="T24" fmla="*/ 25 w 36"/>
              <a:gd name="T25" fmla="*/ 48 h 97"/>
              <a:gd name="T26" fmla="*/ 22 w 36"/>
              <a:gd name="T27" fmla="*/ 71 h 97"/>
              <a:gd name="T28" fmla="*/ 25 w 36"/>
              <a:gd name="T29" fmla="*/ 72 h 97"/>
              <a:gd name="T30" fmla="*/ 28 w 36"/>
              <a:gd name="T31" fmla="*/ 48 h 97"/>
              <a:gd name="T32" fmla="*/ 21 w 36"/>
              <a:gd name="T33" fmla="*/ 30 h 97"/>
              <a:gd name="T34" fmla="*/ 10 w 36"/>
              <a:gd name="T35" fmla="*/ 44 h 97"/>
              <a:gd name="T36" fmla="*/ 10 w 36"/>
              <a:gd name="T37" fmla="*/ 76 h 97"/>
              <a:gd name="T38" fmla="*/ 20 w 36"/>
              <a:gd name="T39" fmla="*/ 95 h 97"/>
              <a:gd name="T40" fmla="*/ 34 w 36"/>
              <a:gd name="T41" fmla="*/ 73 h 97"/>
              <a:gd name="T42" fmla="*/ 36 w 36"/>
              <a:gd name="T43" fmla="*/ 33 h 97"/>
              <a:gd name="T44" fmla="*/ 27 w 36"/>
              <a:gd name="T45" fmla="*/ 5 h 97"/>
              <a:gd name="T46" fmla="*/ 7 w 36"/>
              <a:gd name="T47" fmla="*/ 14 h 97"/>
              <a:gd name="T48" fmla="*/ 3 w 36"/>
              <a:gd name="T49" fmla="*/ 31 h 97"/>
              <a:gd name="T50" fmla="*/ 1 w 36"/>
              <a:gd name="T51" fmla="*/ 54 h 97"/>
              <a:gd name="T52" fmla="*/ 3 w 36"/>
              <a:gd name="T53" fmla="*/ 5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97">
                <a:moveTo>
                  <a:pt x="3" y="54"/>
                </a:moveTo>
                <a:cubicBezTo>
                  <a:pt x="5" y="42"/>
                  <a:pt x="4" y="27"/>
                  <a:pt x="10" y="16"/>
                </a:cubicBezTo>
                <a:cubicBezTo>
                  <a:pt x="12" y="11"/>
                  <a:pt x="17" y="7"/>
                  <a:pt x="22" y="7"/>
                </a:cubicBezTo>
                <a:cubicBezTo>
                  <a:pt x="29" y="7"/>
                  <a:pt x="31" y="16"/>
                  <a:pt x="32" y="21"/>
                </a:cubicBezTo>
                <a:cubicBezTo>
                  <a:pt x="34" y="32"/>
                  <a:pt x="33" y="44"/>
                  <a:pt x="32" y="55"/>
                </a:cubicBezTo>
                <a:cubicBezTo>
                  <a:pt x="32" y="61"/>
                  <a:pt x="31" y="67"/>
                  <a:pt x="31" y="73"/>
                </a:cubicBezTo>
                <a:cubicBezTo>
                  <a:pt x="30" y="80"/>
                  <a:pt x="30" y="88"/>
                  <a:pt x="24" y="91"/>
                </a:cubicBezTo>
                <a:cubicBezTo>
                  <a:pt x="16" y="97"/>
                  <a:pt x="14" y="86"/>
                  <a:pt x="14" y="81"/>
                </a:cubicBezTo>
                <a:cubicBezTo>
                  <a:pt x="13" y="75"/>
                  <a:pt x="13" y="69"/>
                  <a:pt x="12" y="63"/>
                </a:cubicBezTo>
                <a:cubicBezTo>
                  <a:pt x="12" y="55"/>
                  <a:pt x="12" y="47"/>
                  <a:pt x="14" y="38"/>
                </a:cubicBezTo>
                <a:cubicBezTo>
                  <a:pt x="14" y="37"/>
                  <a:pt x="15" y="36"/>
                  <a:pt x="16" y="34"/>
                </a:cubicBezTo>
                <a:cubicBezTo>
                  <a:pt x="19" y="29"/>
                  <a:pt x="24" y="36"/>
                  <a:pt x="25" y="39"/>
                </a:cubicBezTo>
                <a:cubicBezTo>
                  <a:pt x="25" y="42"/>
                  <a:pt x="25" y="45"/>
                  <a:pt x="25" y="48"/>
                </a:cubicBezTo>
                <a:cubicBezTo>
                  <a:pt x="25" y="55"/>
                  <a:pt x="25" y="64"/>
                  <a:pt x="22" y="71"/>
                </a:cubicBezTo>
                <a:cubicBezTo>
                  <a:pt x="22" y="73"/>
                  <a:pt x="25" y="74"/>
                  <a:pt x="25" y="72"/>
                </a:cubicBezTo>
                <a:cubicBezTo>
                  <a:pt x="27" y="64"/>
                  <a:pt x="27" y="55"/>
                  <a:pt x="28" y="48"/>
                </a:cubicBezTo>
                <a:cubicBezTo>
                  <a:pt x="28" y="42"/>
                  <a:pt x="29" y="32"/>
                  <a:pt x="21" y="30"/>
                </a:cubicBezTo>
                <a:cubicBezTo>
                  <a:pt x="12" y="28"/>
                  <a:pt x="11" y="38"/>
                  <a:pt x="10" y="44"/>
                </a:cubicBezTo>
                <a:cubicBezTo>
                  <a:pt x="9" y="55"/>
                  <a:pt x="9" y="65"/>
                  <a:pt x="10" y="76"/>
                </a:cubicBezTo>
                <a:cubicBezTo>
                  <a:pt x="11" y="82"/>
                  <a:pt x="11" y="95"/>
                  <a:pt x="20" y="95"/>
                </a:cubicBezTo>
                <a:cubicBezTo>
                  <a:pt x="31" y="95"/>
                  <a:pt x="33" y="82"/>
                  <a:pt x="34" y="73"/>
                </a:cubicBezTo>
                <a:cubicBezTo>
                  <a:pt x="35" y="60"/>
                  <a:pt x="36" y="46"/>
                  <a:pt x="36" y="33"/>
                </a:cubicBezTo>
                <a:cubicBezTo>
                  <a:pt x="36" y="23"/>
                  <a:pt x="36" y="11"/>
                  <a:pt x="27" y="5"/>
                </a:cubicBezTo>
                <a:cubicBezTo>
                  <a:pt x="19" y="0"/>
                  <a:pt x="11" y="8"/>
                  <a:pt x="7" y="14"/>
                </a:cubicBezTo>
                <a:cubicBezTo>
                  <a:pt x="4" y="19"/>
                  <a:pt x="4" y="26"/>
                  <a:pt x="3" y="31"/>
                </a:cubicBezTo>
                <a:cubicBezTo>
                  <a:pt x="2" y="39"/>
                  <a:pt x="1" y="47"/>
                  <a:pt x="1" y="54"/>
                </a:cubicBezTo>
                <a:cubicBezTo>
                  <a:pt x="0" y="56"/>
                  <a:pt x="3" y="56"/>
                  <a:pt x="3"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96"/>
          <p:cNvSpPr>
            <a:spLocks/>
          </p:cNvSpPr>
          <p:nvPr/>
        </p:nvSpPr>
        <p:spPr bwMode="auto">
          <a:xfrm>
            <a:off x="4343400" y="3287713"/>
            <a:ext cx="212725" cy="346075"/>
          </a:xfrm>
          <a:custGeom>
            <a:avLst/>
            <a:gdLst>
              <a:gd name="T0" fmla="*/ 10 w 57"/>
              <a:gd name="T1" fmla="*/ 44 h 92"/>
              <a:gd name="T2" fmla="*/ 31 w 57"/>
              <a:gd name="T3" fmla="*/ 11 h 92"/>
              <a:gd name="T4" fmla="*/ 46 w 57"/>
              <a:gd name="T5" fmla="*/ 7 h 92"/>
              <a:gd name="T6" fmla="*/ 50 w 57"/>
              <a:gd name="T7" fmla="*/ 24 h 92"/>
              <a:gd name="T8" fmla="*/ 36 w 57"/>
              <a:gd name="T9" fmla="*/ 56 h 92"/>
              <a:gd name="T10" fmla="*/ 28 w 57"/>
              <a:gd name="T11" fmla="*/ 72 h 92"/>
              <a:gd name="T12" fmla="*/ 14 w 57"/>
              <a:gd name="T13" fmla="*/ 86 h 92"/>
              <a:gd name="T14" fmla="*/ 9 w 57"/>
              <a:gd name="T15" fmla="*/ 72 h 92"/>
              <a:gd name="T16" fmla="*/ 15 w 57"/>
              <a:gd name="T17" fmla="*/ 55 h 92"/>
              <a:gd name="T18" fmla="*/ 26 w 57"/>
              <a:gd name="T19" fmla="*/ 33 h 92"/>
              <a:gd name="T20" fmla="*/ 29 w 57"/>
              <a:gd name="T21" fmla="*/ 30 h 92"/>
              <a:gd name="T22" fmla="*/ 36 w 57"/>
              <a:gd name="T23" fmla="*/ 38 h 92"/>
              <a:gd name="T24" fmla="*/ 32 w 57"/>
              <a:gd name="T25" fmla="*/ 46 h 92"/>
              <a:gd name="T26" fmla="*/ 21 w 57"/>
              <a:gd name="T27" fmla="*/ 66 h 92"/>
              <a:gd name="T28" fmla="*/ 23 w 57"/>
              <a:gd name="T29" fmla="*/ 68 h 92"/>
              <a:gd name="T30" fmla="*/ 35 w 57"/>
              <a:gd name="T31" fmla="*/ 47 h 92"/>
              <a:gd name="T32" fmla="*/ 36 w 57"/>
              <a:gd name="T33" fmla="*/ 29 h 92"/>
              <a:gd name="T34" fmla="*/ 20 w 57"/>
              <a:gd name="T35" fmla="*/ 37 h 92"/>
              <a:gd name="T36" fmla="*/ 8 w 57"/>
              <a:gd name="T37" fmla="*/ 66 h 92"/>
              <a:gd name="T38" fmla="*/ 9 w 57"/>
              <a:gd name="T39" fmla="*/ 88 h 92"/>
              <a:gd name="T40" fmla="*/ 30 w 57"/>
              <a:gd name="T41" fmla="*/ 73 h 92"/>
              <a:gd name="T42" fmla="*/ 48 w 57"/>
              <a:gd name="T43" fmla="*/ 37 h 92"/>
              <a:gd name="T44" fmla="*/ 51 w 57"/>
              <a:gd name="T45" fmla="*/ 8 h 92"/>
              <a:gd name="T46" fmla="*/ 30 w 57"/>
              <a:gd name="T47" fmla="*/ 8 h 92"/>
              <a:gd name="T48" fmla="*/ 19 w 57"/>
              <a:gd name="T49" fmla="*/ 22 h 92"/>
              <a:gd name="T50" fmla="*/ 7 w 57"/>
              <a:gd name="T51" fmla="*/ 43 h 92"/>
              <a:gd name="T52" fmla="*/ 10 w 57"/>
              <a:gd name="T53" fmla="*/ 4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7" h="92">
                <a:moveTo>
                  <a:pt x="10" y="44"/>
                </a:moveTo>
                <a:cubicBezTo>
                  <a:pt x="16" y="33"/>
                  <a:pt x="21" y="19"/>
                  <a:pt x="31" y="11"/>
                </a:cubicBezTo>
                <a:cubicBezTo>
                  <a:pt x="35" y="8"/>
                  <a:pt x="41" y="5"/>
                  <a:pt x="46" y="7"/>
                </a:cubicBezTo>
                <a:cubicBezTo>
                  <a:pt x="52" y="10"/>
                  <a:pt x="51" y="19"/>
                  <a:pt x="50" y="24"/>
                </a:cubicBezTo>
                <a:cubicBezTo>
                  <a:pt x="47" y="35"/>
                  <a:pt x="41" y="46"/>
                  <a:pt x="36" y="56"/>
                </a:cubicBezTo>
                <a:cubicBezTo>
                  <a:pt x="33" y="61"/>
                  <a:pt x="31" y="67"/>
                  <a:pt x="28" y="72"/>
                </a:cubicBezTo>
                <a:cubicBezTo>
                  <a:pt x="24" y="78"/>
                  <a:pt x="21" y="84"/>
                  <a:pt x="14" y="86"/>
                </a:cubicBezTo>
                <a:cubicBezTo>
                  <a:pt x="5" y="87"/>
                  <a:pt x="7" y="76"/>
                  <a:pt x="9" y="72"/>
                </a:cubicBezTo>
                <a:cubicBezTo>
                  <a:pt x="11" y="66"/>
                  <a:pt x="13" y="61"/>
                  <a:pt x="15" y="55"/>
                </a:cubicBezTo>
                <a:cubicBezTo>
                  <a:pt x="18" y="47"/>
                  <a:pt x="21" y="40"/>
                  <a:pt x="26" y="33"/>
                </a:cubicBezTo>
                <a:cubicBezTo>
                  <a:pt x="27" y="32"/>
                  <a:pt x="28" y="31"/>
                  <a:pt x="29" y="30"/>
                </a:cubicBezTo>
                <a:cubicBezTo>
                  <a:pt x="34" y="27"/>
                  <a:pt x="37" y="35"/>
                  <a:pt x="36" y="38"/>
                </a:cubicBezTo>
                <a:cubicBezTo>
                  <a:pt x="35" y="41"/>
                  <a:pt x="34" y="43"/>
                  <a:pt x="32" y="46"/>
                </a:cubicBezTo>
                <a:cubicBezTo>
                  <a:pt x="29" y="53"/>
                  <a:pt x="26" y="60"/>
                  <a:pt x="21" y="66"/>
                </a:cubicBezTo>
                <a:cubicBezTo>
                  <a:pt x="20" y="68"/>
                  <a:pt x="22" y="70"/>
                  <a:pt x="23" y="68"/>
                </a:cubicBezTo>
                <a:cubicBezTo>
                  <a:pt x="28" y="62"/>
                  <a:pt x="32" y="54"/>
                  <a:pt x="35" y="47"/>
                </a:cubicBezTo>
                <a:cubicBezTo>
                  <a:pt x="38" y="42"/>
                  <a:pt x="42" y="34"/>
                  <a:pt x="36" y="29"/>
                </a:cubicBezTo>
                <a:cubicBezTo>
                  <a:pt x="29" y="23"/>
                  <a:pt x="24" y="31"/>
                  <a:pt x="20" y="37"/>
                </a:cubicBezTo>
                <a:cubicBezTo>
                  <a:pt x="15" y="46"/>
                  <a:pt x="11" y="56"/>
                  <a:pt x="8" y="66"/>
                </a:cubicBezTo>
                <a:cubicBezTo>
                  <a:pt x="6" y="72"/>
                  <a:pt x="0" y="84"/>
                  <a:pt x="9" y="88"/>
                </a:cubicBezTo>
                <a:cubicBezTo>
                  <a:pt x="19" y="92"/>
                  <a:pt x="26" y="81"/>
                  <a:pt x="30" y="73"/>
                </a:cubicBezTo>
                <a:cubicBezTo>
                  <a:pt x="37" y="61"/>
                  <a:pt x="43" y="49"/>
                  <a:pt x="48" y="37"/>
                </a:cubicBezTo>
                <a:cubicBezTo>
                  <a:pt x="52" y="28"/>
                  <a:pt x="57" y="17"/>
                  <a:pt x="51" y="8"/>
                </a:cubicBezTo>
                <a:cubicBezTo>
                  <a:pt x="46" y="0"/>
                  <a:pt x="35" y="4"/>
                  <a:pt x="30" y="8"/>
                </a:cubicBezTo>
                <a:cubicBezTo>
                  <a:pt x="25" y="12"/>
                  <a:pt x="22" y="17"/>
                  <a:pt x="19" y="22"/>
                </a:cubicBezTo>
                <a:cubicBezTo>
                  <a:pt x="15" y="29"/>
                  <a:pt x="11" y="36"/>
                  <a:pt x="7" y="43"/>
                </a:cubicBezTo>
                <a:cubicBezTo>
                  <a:pt x="6" y="44"/>
                  <a:pt x="9" y="45"/>
                  <a:pt x="10"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97"/>
          <p:cNvSpPr>
            <a:spLocks/>
          </p:cNvSpPr>
          <p:nvPr/>
        </p:nvSpPr>
        <p:spPr bwMode="auto">
          <a:xfrm>
            <a:off x="1892300" y="1338263"/>
            <a:ext cx="134938" cy="360363"/>
          </a:xfrm>
          <a:custGeom>
            <a:avLst/>
            <a:gdLst>
              <a:gd name="T0" fmla="*/ 3 w 36"/>
              <a:gd name="T1" fmla="*/ 54 h 96"/>
              <a:gd name="T2" fmla="*/ 9 w 36"/>
              <a:gd name="T3" fmla="*/ 16 h 96"/>
              <a:gd name="T4" fmla="*/ 22 w 36"/>
              <a:gd name="T5" fmla="*/ 7 h 96"/>
              <a:gd name="T6" fmla="*/ 32 w 36"/>
              <a:gd name="T7" fmla="*/ 20 h 96"/>
              <a:gd name="T8" fmla="*/ 32 w 36"/>
              <a:gd name="T9" fmla="*/ 55 h 96"/>
              <a:gd name="T10" fmla="*/ 30 w 36"/>
              <a:gd name="T11" fmla="*/ 73 h 96"/>
              <a:gd name="T12" fmla="*/ 23 w 36"/>
              <a:gd name="T13" fmla="*/ 91 h 96"/>
              <a:gd name="T14" fmla="*/ 13 w 36"/>
              <a:gd name="T15" fmla="*/ 81 h 96"/>
              <a:gd name="T16" fmla="*/ 12 w 36"/>
              <a:gd name="T17" fmla="*/ 63 h 96"/>
              <a:gd name="T18" fmla="*/ 14 w 36"/>
              <a:gd name="T19" fmla="*/ 38 h 96"/>
              <a:gd name="T20" fmla="*/ 15 w 36"/>
              <a:gd name="T21" fmla="*/ 34 h 96"/>
              <a:gd name="T22" fmla="*/ 24 w 36"/>
              <a:gd name="T23" fmla="*/ 39 h 96"/>
              <a:gd name="T24" fmla="*/ 24 w 36"/>
              <a:gd name="T25" fmla="*/ 47 h 96"/>
              <a:gd name="T26" fmla="*/ 22 w 36"/>
              <a:gd name="T27" fmla="*/ 71 h 96"/>
              <a:gd name="T28" fmla="*/ 25 w 36"/>
              <a:gd name="T29" fmla="*/ 72 h 96"/>
              <a:gd name="T30" fmla="*/ 27 w 36"/>
              <a:gd name="T31" fmla="*/ 47 h 96"/>
              <a:gd name="T32" fmla="*/ 21 w 36"/>
              <a:gd name="T33" fmla="*/ 30 h 96"/>
              <a:gd name="T34" fmla="*/ 10 w 36"/>
              <a:gd name="T35" fmla="*/ 44 h 96"/>
              <a:gd name="T36" fmla="*/ 10 w 36"/>
              <a:gd name="T37" fmla="*/ 76 h 96"/>
              <a:gd name="T38" fmla="*/ 19 w 36"/>
              <a:gd name="T39" fmla="*/ 95 h 96"/>
              <a:gd name="T40" fmla="*/ 33 w 36"/>
              <a:gd name="T41" fmla="*/ 73 h 96"/>
              <a:gd name="T42" fmla="*/ 35 w 36"/>
              <a:gd name="T43" fmla="*/ 32 h 96"/>
              <a:gd name="T44" fmla="*/ 26 w 36"/>
              <a:gd name="T45" fmla="*/ 5 h 96"/>
              <a:gd name="T46" fmla="*/ 7 w 36"/>
              <a:gd name="T47" fmla="*/ 14 h 96"/>
              <a:gd name="T48" fmla="*/ 2 w 36"/>
              <a:gd name="T49" fmla="*/ 31 h 96"/>
              <a:gd name="T50" fmla="*/ 0 w 36"/>
              <a:gd name="T51" fmla="*/ 54 h 96"/>
              <a:gd name="T52" fmla="*/ 3 w 36"/>
              <a:gd name="T53" fmla="*/ 5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96">
                <a:moveTo>
                  <a:pt x="3" y="54"/>
                </a:moveTo>
                <a:cubicBezTo>
                  <a:pt x="4" y="42"/>
                  <a:pt x="3" y="27"/>
                  <a:pt x="9" y="16"/>
                </a:cubicBezTo>
                <a:cubicBezTo>
                  <a:pt x="12" y="11"/>
                  <a:pt x="16" y="7"/>
                  <a:pt x="22" y="7"/>
                </a:cubicBezTo>
                <a:cubicBezTo>
                  <a:pt x="28" y="6"/>
                  <a:pt x="31" y="15"/>
                  <a:pt x="32" y="20"/>
                </a:cubicBezTo>
                <a:cubicBezTo>
                  <a:pt x="34" y="32"/>
                  <a:pt x="33" y="44"/>
                  <a:pt x="32" y="55"/>
                </a:cubicBezTo>
                <a:cubicBezTo>
                  <a:pt x="31" y="61"/>
                  <a:pt x="31" y="67"/>
                  <a:pt x="30" y="73"/>
                </a:cubicBezTo>
                <a:cubicBezTo>
                  <a:pt x="30" y="80"/>
                  <a:pt x="29" y="87"/>
                  <a:pt x="23" y="91"/>
                </a:cubicBezTo>
                <a:cubicBezTo>
                  <a:pt x="16" y="96"/>
                  <a:pt x="14" y="85"/>
                  <a:pt x="13" y="81"/>
                </a:cubicBezTo>
                <a:cubicBezTo>
                  <a:pt x="13" y="75"/>
                  <a:pt x="12" y="69"/>
                  <a:pt x="12" y="63"/>
                </a:cubicBezTo>
                <a:cubicBezTo>
                  <a:pt x="11" y="54"/>
                  <a:pt x="12" y="46"/>
                  <a:pt x="14" y="38"/>
                </a:cubicBezTo>
                <a:cubicBezTo>
                  <a:pt x="14" y="37"/>
                  <a:pt x="14" y="35"/>
                  <a:pt x="15" y="34"/>
                </a:cubicBezTo>
                <a:cubicBezTo>
                  <a:pt x="18" y="29"/>
                  <a:pt x="24" y="36"/>
                  <a:pt x="24" y="39"/>
                </a:cubicBezTo>
                <a:cubicBezTo>
                  <a:pt x="25" y="42"/>
                  <a:pt x="24" y="45"/>
                  <a:pt x="24" y="47"/>
                </a:cubicBezTo>
                <a:cubicBezTo>
                  <a:pt x="24" y="55"/>
                  <a:pt x="24" y="63"/>
                  <a:pt x="22" y="71"/>
                </a:cubicBezTo>
                <a:cubicBezTo>
                  <a:pt x="21" y="73"/>
                  <a:pt x="24" y="73"/>
                  <a:pt x="25" y="72"/>
                </a:cubicBezTo>
                <a:cubicBezTo>
                  <a:pt x="27" y="64"/>
                  <a:pt x="27" y="55"/>
                  <a:pt x="27" y="47"/>
                </a:cubicBezTo>
                <a:cubicBezTo>
                  <a:pt x="27" y="41"/>
                  <a:pt x="28" y="32"/>
                  <a:pt x="21" y="30"/>
                </a:cubicBezTo>
                <a:cubicBezTo>
                  <a:pt x="12" y="28"/>
                  <a:pt x="11" y="38"/>
                  <a:pt x="10" y="44"/>
                </a:cubicBezTo>
                <a:cubicBezTo>
                  <a:pt x="8" y="54"/>
                  <a:pt x="9" y="65"/>
                  <a:pt x="10" y="76"/>
                </a:cubicBezTo>
                <a:cubicBezTo>
                  <a:pt x="11" y="81"/>
                  <a:pt x="10" y="95"/>
                  <a:pt x="19" y="95"/>
                </a:cubicBezTo>
                <a:cubicBezTo>
                  <a:pt x="31" y="95"/>
                  <a:pt x="32" y="82"/>
                  <a:pt x="33" y="73"/>
                </a:cubicBezTo>
                <a:cubicBezTo>
                  <a:pt x="35" y="60"/>
                  <a:pt x="36" y="46"/>
                  <a:pt x="35" y="32"/>
                </a:cubicBezTo>
                <a:cubicBezTo>
                  <a:pt x="35" y="23"/>
                  <a:pt x="35" y="11"/>
                  <a:pt x="26" y="5"/>
                </a:cubicBezTo>
                <a:cubicBezTo>
                  <a:pt x="19" y="0"/>
                  <a:pt x="10" y="8"/>
                  <a:pt x="7" y="14"/>
                </a:cubicBezTo>
                <a:cubicBezTo>
                  <a:pt x="4" y="19"/>
                  <a:pt x="3" y="25"/>
                  <a:pt x="2" y="31"/>
                </a:cubicBezTo>
                <a:cubicBezTo>
                  <a:pt x="1" y="39"/>
                  <a:pt x="1" y="46"/>
                  <a:pt x="0" y="54"/>
                </a:cubicBezTo>
                <a:cubicBezTo>
                  <a:pt x="0" y="56"/>
                  <a:pt x="3" y="56"/>
                  <a:pt x="3"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98"/>
          <p:cNvSpPr>
            <a:spLocks/>
          </p:cNvSpPr>
          <p:nvPr/>
        </p:nvSpPr>
        <p:spPr bwMode="auto">
          <a:xfrm>
            <a:off x="109538" y="2386013"/>
            <a:ext cx="134938" cy="365125"/>
          </a:xfrm>
          <a:custGeom>
            <a:avLst/>
            <a:gdLst>
              <a:gd name="T0" fmla="*/ 3 w 36"/>
              <a:gd name="T1" fmla="*/ 55 h 97"/>
              <a:gd name="T2" fmla="*/ 10 w 36"/>
              <a:gd name="T3" fmla="*/ 16 h 97"/>
              <a:gd name="T4" fmla="*/ 22 w 36"/>
              <a:gd name="T5" fmla="*/ 7 h 97"/>
              <a:gd name="T6" fmla="*/ 32 w 36"/>
              <a:gd name="T7" fmla="*/ 21 h 97"/>
              <a:gd name="T8" fmla="*/ 32 w 36"/>
              <a:gd name="T9" fmla="*/ 55 h 97"/>
              <a:gd name="T10" fmla="*/ 31 w 36"/>
              <a:gd name="T11" fmla="*/ 74 h 97"/>
              <a:gd name="T12" fmla="*/ 24 w 36"/>
              <a:gd name="T13" fmla="*/ 92 h 97"/>
              <a:gd name="T14" fmla="*/ 14 w 36"/>
              <a:gd name="T15" fmla="*/ 81 h 97"/>
              <a:gd name="T16" fmla="*/ 12 w 36"/>
              <a:gd name="T17" fmla="*/ 63 h 97"/>
              <a:gd name="T18" fmla="*/ 14 w 36"/>
              <a:gd name="T19" fmla="*/ 39 h 97"/>
              <a:gd name="T20" fmla="*/ 16 w 36"/>
              <a:gd name="T21" fmla="*/ 34 h 97"/>
              <a:gd name="T22" fmla="*/ 25 w 36"/>
              <a:gd name="T23" fmla="*/ 40 h 97"/>
              <a:gd name="T24" fmla="*/ 25 w 36"/>
              <a:gd name="T25" fmla="*/ 48 h 97"/>
              <a:gd name="T26" fmla="*/ 22 w 36"/>
              <a:gd name="T27" fmla="*/ 71 h 97"/>
              <a:gd name="T28" fmla="*/ 25 w 36"/>
              <a:gd name="T29" fmla="*/ 72 h 97"/>
              <a:gd name="T30" fmla="*/ 28 w 36"/>
              <a:gd name="T31" fmla="*/ 48 h 97"/>
              <a:gd name="T32" fmla="*/ 21 w 36"/>
              <a:gd name="T33" fmla="*/ 31 h 97"/>
              <a:gd name="T34" fmla="*/ 10 w 36"/>
              <a:gd name="T35" fmla="*/ 44 h 97"/>
              <a:gd name="T36" fmla="*/ 10 w 36"/>
              <a:gd name="T37" fmla="*/ 76 h 97"/>
              <a:gd name="T38" fmla="*/ 20 w 36"/>
              <a:gd name="T39" fmla="*/ 96 h 97"/>
              <a:gd name="T40" fmla="*/ 34 w 36"/>
              <a:gd name="T41" fmla="*/ 74 h 97"/>
              <a:gd name="T42" fmla="*/ 36 w 36"/>
              <a:gd name="T43" fmla="*/ 33 h 97"/>
              <a:gd name="T44" fmla="*/ 27 w 36"/>
              <a:gd name="T45" fmla="*/ 6 h 97"/>
              <a:gd name="T46" fmla="*/ 7 w 36"/>
              <a:gd name="T47" fmla="*/ 15 h 97"/>
              <a:gd name="T48" fmla="*/ 3 w 36"/>
              <a:gd name="T49" fmla="*/ 31 h 97"/>
              <a:gd name="T50" fmla="*/ 1 w 36"/>
              <a:gd name="T51" fmla="*/ 55 h 97"/>
              <a:gd name="T52" fmla="*/ 3 w 36"/>
              <a:gd name="T53" fmla="*/ 5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97">
                <a:moveTo>
                  <a:pt x="3" y="55"/>
                </a:moveTo>
                <a:cubicBezTo>
                  <a:pt x="5" y="42"/>
                  <a:pt x="4" y="27"/>
                  <a:pt x="10" y="16"/>
                </a:cubicBezTo>
                <a:cubicBezTo>
                  <a:pt x="12" y="12"/>
                  <a:pt x="17" y="7"/>
                  <a:pt x="22" y="7"/>
                </a:cubicBezTo>
                <a:cubicBezTo>
                  <a:pt x="29" y="7"/>
                  <a:pt x="31" y="16"/>
                  <a:pt x="32" y="21"/>
                </a:cubicBezTo>
                <a:cubicBezTo>
                  <a:pt x="34" y="32"/>
                  <a:pt x="33" y="44"/>
                  <a:pt x="32" y="55"/>
                </a:cubicBezTo>
                <a:cubicBezTo>
                  <a:pt x="32" y="62"/>
                  <a:pt x="31" y="68"/>
                  <a:pt x="31" y="74"/>
                </a:cubicBezTo>
                <a:cubicBezTo>
                  <a:pt x="30" y="80"/>
                  <a:pt x="30" y="88"/>
                  <a:pt x="24" y="92"/>
                </a:cubicBezTo>
                <a:cubicBezTo>
                  <a:pt x="16" y="97"/>
                  <a:pt x="14" y="86"/>
                  <a:pt x="14" y="81"/>
                </a:cubicBezTo>
                <a:cubicBezTo>
                  <a:pt x="13" y="75"/>
                  <a:pt x="13" y="69"/>
                  <a:pt x="12" y="63"/>
                </a:cubicBezTo>
                <a:cubicBezTo>
                  <a:pt x="12" y="55"/>
                  <a:pt x="12" y="47"/>
                  <a:pt x="14" y="39"/>
                </a:cubicBezTo>
                <a:cubicBezTo>
                  <a:pt x="14" y="37"/>
                  <a:pt x="15" y="36"/>
                  <a:pt x="16" y="34"/>
                </a:cubicBezTo>
                <a:cubicBezTo>
                  <a:pt x="19" y="29"/>
                  <a:pt x="24" y="36"/>
                  <a:pt x="25" y="40"/>
                </a:cubicBezTo>
                <a:cubicBezTo>
                  <a:pt x="25" y="42"/>
                  <a:pt x="25" y="45"/>
                  <a:pt x="25" y="48"/>
                </a:cubicBezTo>
                <a:cubicBezTo>
                  <a:pt x="24" y="55"/>
                  <a:pt x="24" y="64"/>
                  <a:pt x="22" y="71"/>
                </a:cubicBezTo>
                <a:cubicBezTo>
                  <a:pt x="22" y="73"/>
                  <a:pt x="25" y="74"/>
                  <a:pt x="25" y="72"/>
                </a:cubicBezTo>
                <a:cubicBezTo>
                  <a:pt x="27" y="64"/>
                  <a:pt x="27" y="56"/>
                  <a:pt x="28" y="48"/>
                </a:cubicBezTo>
                <a:cubicBezTo>
                  <a:pt x="28" y="42"/>
                  <a:pt x="29" y="33"/>
                  <a:pt x="21" y="31"/>
                </a:cubicBezTo>
                <a:cubicBezTo>
                  <a:pt x="12" y="28"/>
                  <a:pt x="11" y="38"/>
                  <a:pt x="10" y="44"/>
                </a:cubicBezTo>
                <a:cubicBezTo>
                  <a:pt x="8" y="55"/>
                  <a:pt x="9" y="66"/>
                  <a:pt x="10" y="76"/>
                </a:cubicBezTo>
                <a:cubicBezTo>
                  <a:pt x="11" y="82"/>
                  <a:pt x="11" y="96"/>
                  <a:pt x="20" y="96"/>
                </a:cubicBezTo>
                <a:cubicBezTo>
                  <a:pt x="31" y="96"/>
                  <a:pt x="33" y="82"/>
                  <a:pt x="34" y="74"/>
                </a:cubicBezTo>
                <a:cubicBezTo>
                  <a:pt x="35" y="60"/>
                  <a:pt x="36" y="46"/>
                  <a:pt x="36" y="33"/>
                </a:cubicBezTo>
                <a:cubicBezTo>
                  <a:pt x="35" y="23"/>
                  <a:pt x="36" y="12"/>
                  <a:pt x="27" y="6"/>
                </a:cubicBezTo>
                <a:cubicBezTo>
                  <a:pt x="19" y="0"/>
                  <a:pt x="11" y="9"/>
                  <a:pt x="7" y="15"/>
                </a:cubicBezTo>
                <a:cubicBezTo>
                  <a:pt x="4" y="20"/>
                  <a:pt x="4" y="26"/>
                  <a:pt x="3" y="31"/>
                </a:cubicBezTo>
                <a:cubicBezTo>
                  <a:pt x="2" y="39"/>
                  <a:pt x="1" y="47"/>
                  <a:pt x="1" y="55"/>
                </a:cubicBezTo>
                <a:cubicBezTo>
                  <a:pt x="0" y="57"/>
                  <a:pt x="3" y="57"/>
                  <a:pt x="3"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99"/>
          <p:cNvSpPr>
            <a:spLocks/>
          </p:cNvSpPr>
          <p:nvPr/>
        </p:nvSpPr>
        <p:spPr bwMode="auto">
          <a:xfrm>
            <a:off x="5618163" y="1695450"/>
            <a:ext cx="131763" cy="360363"/>
          </a:xfrm>
          <a:custGeom>
            <a:avLst/>
            <a:gdLst>
              <a:gd name="T0" fmla="*/ 3 w 35"/>
              <a:gd name="T1" fmla="*/ 54 h 96"/>
              <a:gd name="T2" fmla="*/ 9 w 35"/>
              <a:gd name="T3" fmla="*/ 16 h 96"/>
              <a:gd name="T4" fmla="*/ 21 w 35"/>
              <a:gd name="T5" fmla="*/ 7 h 96"/>
              <a:gd name="T6" fmla="*/ 31 w 35"/>
              <a:gd name="T7" fmla="*/ 20 h 96"/>
              <a:gd name="T8" fmla="*/ 31 w 35"/>
              <a:gd name="T9" fmla="*/ 55 h 96"/>
              <a:gd name="T10" fmla="*/ 30 w 35"/>
              <a:gd name="T11" fmla="*/ 73 h 96"/>
              <a:gd name="T12" fmla="*/ 23 w 35"/>
              <a:gd name="T13" fmla="*/ 91 h 96"/>
              <a:gd name="T14" fmla="*/ 13 w 35"/>
              <a:gd name="T15" fmla="*/ 81 h 96"/>
              <a:gd name="T16" fmla="*/ 11 w 35"/>
              <a:gd name="T17" fmla="*/ 63 h 96"/>
              <a:gd name="T18" fmla="*/ 13 w 35"/>
              <a:gd name="T19" fmla="*/ 38 h 96"/>
              <a:gd name="T20" fmla="*/ 15 w 35"/>
              <a:gd name="T21" fmla="*/ 34 h 96"/>
              <a:gd name="T22" fmla="*/ 24 w 35"/>
              <a:gd name="T23" fmla="*/ 39 h 96"/>
              <a:gd name="T24" fmla="*/ 24 w 35"/>
              <a:gd name="T25" fmla="*/ 47 h 96"/>
              <a:gd name="T26" fmla="*/ 22 w 35"/>
              <a:gd name="T27" fmla="*/ 71 h 96"/>
              <a:gd name="T28" fmla="*/ 24 w 35"/>
              <a:gd name="T29" fmla="*/ 72 h 96"/>
              <a:gd name="T30" fmla="*/ 27 w 35"/>
              <a:gd name="T31" fmla="*/ 47 h 96"/>
              <a:gd name="T32" fmla="*/ 20 w 35"/>
              <a:gd name="T33" fmla="*/ 30 h 96"/>
              <a:gd name="T34" fmla="*/ 9 w 35"/>
              <a:gd name="T35" fmla="*/ 44 h 96"/>
              <a:gd name="T36" fmla="*/ 10 w 35"/>
              <a:gd name="T37" fmla="*/ 76 h 96"/>
              <a:gd name="T38" fmla="*/ 19 w 35"/>
              <a:gd name="T39" fmla="*/ 95 h 96"/>
              <a:gd name="T40" fmla="*/ 33 w 35"/>
              <a:gd name="T41" fmla="*/ 73 h 96"/>
              <a:gd name="T42" fmla="*/ 35 w 35"/>
              <a:gd name="T43" fmla="*/ 32 h 96"/>
              <a:gd name="T44" fmla="*/ 26 w 35"/>
              <a:gd name="T45" fmla="*/ 5 h 96"/>
              <a:gd name="T46" fmla="*/ 7 w 35"/>
              <a:gd name="T47" fmla="*/ 14 h 96"/>
              <a:gd name="T48" fmla="*/ 2 w 35"/>
              <a:gd name="T49" fmla="*/ 31 h 96"/>
              <a:gd name="T50" fmla="*/ 0 w 35"/>
              <a:gd name="T51" fmla="*/ 54 h 96"/>
              <a:gd name="T52" fmla="*/ 3 w 35"/>
              <a:gd name="T53" fmla="*/ 5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96">
                <a:moveTo>
                  <a:pt x="3" y="54"/>
                </a:moveTo>
                <a:cubicBezTo>
                  <a:pt x="4" y="42"/>
                  <a:pt x="3" y="27"/>
                  <a:pt x="9" y="16"/>
                </a:cubicBezTo>
                <a:cubicBezTo>
                  <a:pt x="11" y="11"/>
                  <a:pt x="16" y="7"/>
                  <a:pt x="21" y="7"/>
                </a:cubicBezTo>
                <a:cubicBezTo>
                  <a:pt x="28" y="6"/>
                  <a:pt x="30" y="15"/>
                  <a:pt x="31" y="20"/>
                </a:cubicBezTo>
                <a:cubicBezTo>
                  <a:pt x="33" y="32"/>
                  <a:pt x="32" y="44"/>
                  <a:pt x="31" y="55"/>
                </a:cubicBezTo>
                <a:cubicBezTo>
                  <a:pt x="31" y="61"/>
                  <a:pt x="31" y="67"/>
                  <a:pt x="30" y="73"/>
                </a:cubicBezTo>
                <a:cubicBezTo>
                  <a:pt x="29" y="80"/>
                  <a:pt x="29" y="87"/>
                  <a:pt x="23" y="91"/>
                </a:cubicBezTo>
                <a:cubicBezTo>
                  <a:pt x="15" y="96"/>
                  <a:pt x="13" y="85"/>
                  <a:pt x="13" y="81"/>
                </a:cubicBezTo>
                <a:cubicBezTo>
                  <a:pt x="13" y="75"/>
                  <a:pt x="12" y="69"/>
                  <a:pt x="11" y="63"/>
                </a:cubicBezTo>
                <a:cubicBezTo>
                  <a:pt x="11" y="54"/>
                  <a:pt x="11" y="46"/>
                  <a:pt x="13" y="38"/>
                </a:cubicBezTo>
                <a:cubicBezTo>
                  <a:pt x="14" y="37"/>
                  <a:pt x="14" y="35"/>
                  <a:pt x="15" y="34"/>
                </a:cubicBezTo>
                <a:cubicBezTo>
                  <a:pt x="18" y="29"/>
                  <a:pt x="24" y="36"/>
                  <a:pt x="24" y="39"/>
                </a:cubicBezTo>
                <a:cubicBezTo>
                  <a:pt x="24" y="42"/>
                  <a:pt x="24" y="45"/>
                  <a:pt x="24" y="47"/>
                </a:cubicBezTo>
                <a:cubicBezTo>
                  <a:pt x="24" y="55"/>
                  <a:pt x="24" y="63"/>
                  <a:pt x="22" y="71"/>
                </a:cubicBezTo>
                <a:cubicBezTo>
                  <a:pt x="21" y="73"/>
                  <a:pt x="24" y="73"/>
                  <a:pt x="24" y="72"/>
                </a:cubicBezTo>
                <a:cubicBezTo>
                  <a:pt x="27" y="64"/>
                  <a:pt x="27" y="55"/>
                  <a:pt x="27" y="47"/>
                </a:cubicBezTo>
                <a:cubicBezTo>
                  <a:pt x="27" y="41"/>
                  <a:pt x="28" y="32"/>
                  <a:pt x="20" y="30"/>
                </a:cubicBezTo>
                <a:cubicBezTo>
                  <a:pt x="12" y="28"/>
                  <a:pt x="10" y="38"/>
                  <a:pt x="9" y="44"/>
                </a:cubicBezTo>
                <a:cubicBezTo>
                  <a:pt x="8" y="54"/>
                  <a:pt x="8" y="65"/>
                  <a:pt x="10" y="76"/>
                </a:cubicBezTo>
                <a:cubicBezTo>
                  <a:pt x="10" y="81"/>
                  <a:pt x="10" y="95"/>
                  <a:pt x="19" y="95"/>
                </a:cubicBezTo>
                <a:cubicBezTo>
                  <a:pt x="30" y="95"/>
                  <a:pt x="32" y="82"/>
                  <a:pt x="33" y="73"/>
                </a:cubicBezTo>
                <a:cubicBezTo>
                  <a:pt x="34" y="60"/>
                  <a:pt x="35" y="46"/>
                  <a:pt x="35" y="32"/>
                </a:cubicBezTo>
                <a:cubicBezTo>
                  <a:pt x="35" y="23"/>
                  <a:pt x="35" y="11"/>
                  <a:pt x="26" y="5"/>
                </a:cubicBezTo>
                <a:cubicBezTo>
                  <a:pt x="19" y="0"/>
                  <a:pt x="10" y="8"/>
                  <a:pt x="7" y="14"/>
                </a:cubicBezTo>
                <a:cubicBezTo>
                  <a:pt x="4" y="19"/>
                  <a:pt x="3" y="25"/>
                  <a:pt x="2" y="31"/>
                </a:cubicBezTo>
                <a:cubicBezTo>
                  <a:pt x="1" y="39"/>
                  <a:pt x="1" y="46"/>
                  <a:pt x="0" y="54"/>
                </a:cubicBezTo>
                <a:cubicBezTo>
                  <a:pt x="0" y="56"/>
                  <a:pt x="2" y="56"/>
                  <a:pt x="3"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00"/>
          <p:cNvSpPr>
            <a:spLocks/>
          </p:cNvSpPr>
          <p:nvPr/>
        </p:nvSpPr>
        <p:spPr bwMode="auto">
          <a:xfrm>
            <a:off x="4819650" y="4397375"/>
            <a:ext cx="134938" cy="360363"/>
          </a:xfrm>
          <a:custGeom>
            <a:avLst/>
            <a:gdLst>
              <a:gd name="T0" fmla="*/ 3 w 36"/>
              <a:gd name="T1" fmla="*/ 54 h 96"/>
              <a:gd name="T2" fmla="*/ 10 w 36"/>
              <a:gd name="T3" fmla="*/ 15 h 96"/>
              <a:gd name="T4" fmla="*/ 22 w 36"/>
              <a:gd name="T5" fmla="*/ 6 h 96"/>
              <a:gd name="T6" fmla="*/ 32 w 36"/>
              <a:gd name="T7" fmla="*/ 20 h 96"/>
              <a:gd name="T8" fmla="*/ 32 w 36"/>
              <a:gd name="T9" fmla="*/ 55 h 96"/>
              <a:gd name="T10" fmla="*/ 31 w 36"/>
              <a:gd name="T11" fmla="*/ 73 h 96"/>
              <a:gd name="T12" fmla="*/ 24 w 36"/>
              <a:gd name="T13" fmla="*/ 91 h 96"/>
              <a:gd name="T14" fmla="*/ 14 w 36"/>
              <a:gd name="T15" fmla="*/ 80 h 96"/>
              <a:gd name="T16" fmla="*/ 12 w 36"/>
              <a:gd name="T17" fmla="*/ 63 h 96"/>
              <a:gd name="T18" fmla="*/ 14 w 36"/>
              <a:gd name="T19" fmla="*/ 38 h 96"/>
              <a:gd name="T20" fmla="*/ 15 w 36"/>
              <a:gd name="T21" fmla="*/ 34 h 96"/>
              <a:gd name="T22" fmla="*/ 25 w 36"/>
              <a:gd name="T23" fmla="*/ 39 h 96"/>
              <a:gd name="T24" fmla="*/ 25 w 36"/>
              <a:gd name="T25" fmla="*/ 47 h 96"/>
              <a:gd name="T26" fmla="*/ 22 w 36"/>
              <a:gd name="T27" fmla="*/ 71 h 96"/>
              <a:gd name="T28" fmla="*/ 25 w 36"/>
              <a:gd name="T29" fmla="*/ 71 h 96"/>
              <a:gd name="T30" fmla="*/ 28 w 36"/>
              <a:gd name="T31" fmla="*/ 47 h 96"/>
              <a:gd name="T32" fmla="*/ 21 w 36"/>
              <a:gd name="T33" fmla="*/ 30 h 96"/>
              <a:gd name="T34" fmla="*/ 10 w 36"/>
              <a:gd name="T35" fmla="*/ 44 h 96"/>
              <a:gd name="T36" fmla="*/ 10 w 36"/>
              <a:gd name="T37" fmla="*/ 75 h 96"/>
              <a:gd name="T38" fmla="*/ 20 w 36"/>
              <a:gd name="T39" fmla="*/ 95 h 96"/>
              <a:gd name="T40" fmla="*/ 34 w 36"/>
              <a:gd name="T41" fmla="*/ 73 h 96"/>
              <a:gd name="T42" fmla="*/ 36 w 36"/>
              <a:gd name="T43" fmla="*/ 32 h 96"/>
              <a:gd name="T44" fmla="*/ 27 w 36"/>
              <a:gd name="T45" fmla="*/ 5 h 96"/>
              <a:gd name="T46" fmla="*/ 7 w 36"/>
              <a:gd name="T47" fmla="*/ 14 h 96"/>
              <a:gd name="T48" fmla="*/ 3 w 36"/>
              <a:gd name="T49" fmla="*/ 31 h 96"/>
              <a:gd name="T50" fmla="*/ 0 w 36"/>
              <a:gd name="T51" fmla="*/ 54 h 96"/>
              <a:gd name="T52" fmla="*/ 3 w 36"/>
              <a:gd name="T53" fmla="*/ 5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96">
                <a:moveTo>
                  <a:pt x="3" y="54"/>
                </a:moveTo>
                <a:cubicBezTo>
                  <a:pt x="5" y="42"/>
                  <a:pt x="4" y="27"/>
                  <a:pt x="10" y="15"/>
                </a:cubicBezTo>
                <a:cubicBezTo>
                  <a:pt x="12" y="11"/>
                  <a:pt x="16" y="7"/>
                  <a:pt x="22" y="6"/>
                </a:cubicBezTo>
                <a:cubicBezTo>
                  <a:pt x="29" y="6"/>
                  <a:pt x="31" y="15"/>
                  <a:pt x="32" y="20"/>
                </a:cubicBezTo>
                <a:cubicBezTo>
                  <a:pt x="34" y="31"/>
                  <a:pt x="33" y="44"/>
                  <a:pt x="32" y="55"/>
                </a:cubicBezTo>
                <a:cubicBezTo>
                  <a:pt x="32" y="61"/>
                  <a:pt x="31" y="67"/>
                  <a:pt x="31" y="73"/>
                </a:cubicBezTo>
                <a:cubicBezTo>
                  <a:pt x="30" y="79"/>
                  <a:pt x="30" y="87"/>
                  <a:pt x="24" y="91"/>
                </a:cubicBezTo>
                <a:cubicBezTo>
                  <a:pt x="16" y="96"/>
                  <a:pt x="14" y="85"/>
                  <a:pt x="14" y="80"/>
                </a:cubicBezTo>
                <a:cubicBezTo>
                  <a:pt x="13" y="74"/>
                  <a:pt x="12" y="69"/>
                  <a:pt x="12" y="63"/>
                </a:cubicBezTo>
                <a:cubicBezTo>
                  <a:pt x="12" y="54"/>
                  <a:pt x="12" y="46"/>
                  <a:pt x="14" y="38"/>
                </a:cubicBezTo>
                <a:cubicBezTo>
                  <a:pt x="14" y="37"/>
                  <a:pt x="15" y="35"/>
                  <a:pt x="15" y="34"/>
                </a:cubicBezTo>
                <a:cubicBezTo>
                  <a:pt x="18" y="29"/>
                  <a:pt x="24" y="36"/>
                  <a:pt x="25" y="39"/>
                </a:cubicBezTo>
                <a:cubicBezTo>
                  <a:pt x="25" y="42"/>
                  <a:pt x="25" y="44"/>
                  <a:pt x="25" y="47"/>
                </a:cubicBezTo>
                <a:cubicBezTo>
                  <a:pt x="24" y="55"/>
                  <a:pt x="24" y="63"/>
                  <a:pt x="22" y="71"/>
                </a:cubicBezTo>
                <a:cubicBezTo>
                  <a:pt x="22" y="72"/>
                  <a:pt x="25" y="73"/>
                  <a:pt x="25" y="71"/>
                </a:cubicBezTo>
                <a:cubicBezTo>
                  <a:pt x="27" y="64"/>
                  <a:pt x="27" y="55"/>
                  <a:pt x="28" y="47"/>
                </a:cubicBezTo>
                <a:cubicBezTo>
                  <a:pt x="28" y="41"/>
                  <a:pt x="28" y="32"/>
                  <a:pt x="21" y="30"/>
                </a:cubicBezTo>
                <a:cubicBezTo>
                  <a:pt x="12" y="27"/>
                  <a:pt x="11" y="37"/>
                  <a:pt x="10" y="44"/>
                </a:cubicBezTo>
                <a:cubicBezTo>
                  <a:pt x="8" y="54"/>
                  <a:pt x="9" y="65"/>
                  <a:pt x="10" y="75"/>
                </a:cubicBezTo>
                <a:cubicBezTo>
                  <a:pt x="11" y="81"/>
                  <a:pt x="11" y="95"/>
                  <a:pt x="20" y="95"/>
                </a:cubicBezTo>
                <a:cubicBezTo>
                  <a:pt x="31" y="95"/>
                  <a:pt x="33" y="82"/>
                  <a:pt x="34" y="73"/>
                </a:cubicBezTo>
                <a:cubicBezTo>
                  <a:pt x="35" y="60"/>
                  <a:pt x="36" y="46"/>
                  <a:pt x="36" y="32"/>
                </a:cubicBezTo>
                <a:cubicBezTo>
                  <a:pt x="35" y="23"/>
                  <a:pt x="36" y="11"/>
                  <a:pt x="27" y="5"/>
                </a:cubicBezTo>
                <a:cubicBezTo>
                  <a:pt x="19" y="0"/>
                  <a:pt x="11" y="8"/>
                  <a:pt x="7" y="14"/>
                </a:cubicBezTo>
                <a:cubicBezTo>
                  <a:pt x="4" y="19"/>
                  <a:pt x="3" y="25"/>
                  <a:pt x="3" y="31"/>
                </a:cubicBezTo>
                <a:cubicBezTo>
                  <a:pt x="2" y="38"/>
                  <a:pt x="1" y="46"/>
                  <a:pt x="0" y="54"/>
                </a:cubicBezTo>
                <a:cubicBezTo>
                  <a:pt x="0" y="56"/>
                  <a:pt x="3" y="56"/>
                  <a:pt x="3"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101"/>
          <p:cNvSpPr>
            <a:spLocks/>
          </p:cNvSpPr>
          <p:nvPr/>
        </p:nvSpPr>
        <p:spPr bwMode="auto">
          <a:xfrm>
            <a:off x="2019300" y="2844800"/>
            <a:ext cx="134938" cy="360363"/>
          </a:xfrm>
          <a:custGeom>
            <a:avLst/>
            <a:gdLst>
              <a:gd name="T0" fmla="*/ 3 w 36"/>
              <a:gd name="T1" fmla="*/ 54 h 96"/>
              <a:gd name="T2" fmla="*/ 10 w 36"/>
              <a:gd name="T3" fmla="*/ 15 h 96"/>
              <a:gd name="T4" fmla="*/ 22 w 36"/>
              <a:gd name="T5" fmla="*/ 6 h 96"/>
              <a:gd name="T6" fmla="*/ 32 w 36"/>
              <a:gd name="T7" fmla="*/ 20 h 96"/>
              <a:gd name="T8" fmla="*/ 32 w 36"/>
              <a:gd name="T9" fmla="*/ 55 h 96"/>
              <a:gd name="T10" fmla="*/ 31 w 36"/>
              <a:gd name="T11" fmla="*/ 73 h 96"/>
              <a:gd name="T12" fmla="*/ 24 w 36"/>
              <a:gd name="T13" fmla="*/ 91 h 96"/>
              <a:gd name="T14" fmla="*/ 14 w 36"/>
              <a:gd name="T15" fmla="*/ 80 h 96"/>
              <a:gd name="T16" fmla="*/ 12 w 36"/>
              <a:gd name="T17" fmla="*/ 62 h 96"/>
              <a:gd name="T18" fmla="*/ 14 w 36"/>
              <a:gd name="T19" fmla="*/ 38 h 96"/>
              <a:gd name="T20" fmla="*/ 16 w 36"/>
              <a:gd name="T21" fmla="*/ 34 h 96"/>
              <a:gd name="T22" fmla="*/ 25 w 36"/>
              <a:gd name="T23" fmla="*/ 39 h 96"/>
              <a:gd name="T24" fmla="*/ 25 w 36"/>
              <a:gd name="T25" fmla="*/ 47 h 96"/>
              <a:gd name="T26" fmla="*/ 22 w 36"/>
              <a:gd name="T27" fmla="*/ 70 h 96"/>
              <a:gd name="T28" fmla="*/ 25 w 36"/>
              <a:gd name="T29" fmla="*/ 71 h 96"/>
              <a:gd name="T30" fmla="*/ 28 w 36"/>
              <a:gd name="T31" fmla="*/ 47 h 96"/>
              <a:gd name="T32" fmla="*/ 21 w 36"/>
              <a:gd name="T33" fmla="*/ 30 h 96"/>
              <a:gd name="T34" fmla="*/ 10 w 36"/>
              <a:gd name="T35" fmla="*/ 43 h 96"/>
              <a:gd name="T36" fmla="*/ 10 w 36"/>
              <a:gd name="T37" fmla="*/ 75 h 96"/>
              <a:gd name="T38" fmla="*/ 20 w 36"/>
              <a:gd name="T39" fmla="*/ 95 h 96"/>
              <a:gd name="T40" fmla="*/ 34 w 36"/>
              <a:gd name="T41" fmla="*/ 73 h 96"/>
              <a:gd name="T42" fmla="*/ 36 w 36"/>
              <a:gd name="T43" fmla="*/ 32 h 96"/>
              <a:gd name="T44" fmla="*/ 27 w 36"/>
              <a:gd name="T45" fmla="*/ 5 h 96"/>
              <a:gd name="T46" fmla="*/ 7 w 36"/>
              <a:gd name="T47" fmla="*/ 14 h 96"/>
              <a:gd name="T48" fmla="*/ 3 w 36"/>
              <a:gd name="T49" fmla="*/ 30 h 96"/>
              <a:gd name="T50" fmla="*/ 0 w 36"/>
              <a:gd name="T51" fmla="*/ 54 h 96"/>
              <a:gd name="T52" fmla="*/ 3 w 36"/>
              <a:gd name="T53" fmla="*/ 5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96">
                <a:moveTo>
                  <a:pt x="3" y="54"/>
                </a:moveTo>
                <a:cubicBezTo>
                  <a:pt x="5" y="41"/>
                  <a:pt x="4" y="26"/>
                  <a:pt x="10" y="15"/>
                </a:cubicBezTo>
                <a:cubicBezTo>
                  <a:pt x="12" y="11"/>
                  <a:pt x="17" y="6"/>
                  <a:pt x="22" y="6"/>
                </a:cubicBezTo>
                <a:cubicBezTo>
                  <a:pt x="29" y="6"/>
                  <a:pt x="31" y="15"/>
                  <a:pt x="32" y="20"/>
                </a:cubicBezTo>
                <a:cubicBezTo>
                  <a:pt x="34" y="31"/>
                  <a:pt x="33" y="43"/>
                  <a:pt x="32" y="55"/>
                </a:cubicBezTo>
                <a:cubicBezTo>
                  <a:pt x="32" y="61"/>
                  <a:pt x="31" y="67"/>
                  <a:pt x="31" y="73"/>
                </a:cubicBezTo>
                <a:cubicBezTo>
                  <a:pt x="30" y="79"/>
                  <a:pt x="30" y="87"/>
                  <a:pt x="24" y="91"/>
                </a:cubicBezTo>
                <a:cubicBezTo>
                  <a:pt x="16" y="96"/>
                  <a:pt x="14" y="85"/>
                  <a:pt x="14" y="80"/>
                </a:cubicBezTo>
                <a:cubicBezTo>
                  <a:pt x="13" y="74"/>
                  <a:pt x="12" y="68"/>
                  <a:pt x="12" y="62"/>
                </a:cubicBezTo>
                <a:cubicBezTo>
                  <a:pt x="12" y="54"/>
                  <a:pt x="12" y="46"/>
                  <a:pt x="14" y="38"/>
                </a:cubicBezTo>
                <a:cubicBezTo>
                  <a:pt x="14" y="36"/>
                  <a:pt x="15" y="35"/>
                  <a:pt x="16" y="34"/>
                </a:cubicBezTo>
                <a:cubicBezTo>
                  <a:pt x="18" y="29"/>
                  <a:pt x="24" y="35"/>
                  <a:pt x="25" y="39"/>
                </a:cubicBezTo>
                <a:cubicBezTo>
                  <a:pt x="25" y="41"/>
                  <a:pt x="25" y="44"/>
                  <a:pt x="25" y="47"/>
                </a:cubicBezTo>
                <a:cubicBezTo>
                  <a:pt x="24" y="55"/>
                  <a:pt x="24" y="63"/>
                  <a:pt x="22" y="70"/>
                </a:cubicBezTo>
                <a:cubicBezTo>
                  <a:pt x="22" y="72"/>
                  <a:pt x="25" y="73"/>
                  <a:pt x="25" y="71"/>
                </a:cubicBezTo>
                <a:cubicBezTo>
                  <a:pt x="27" y="63"/>
                  <a:pt x="27" y="55"/>
                  <a:pt x="28" y="47"/>
                </a:cubicBezTo>
                <a:cubicBezTo>
                  <a:pt x="28" y="41"/>
                  <a:pt x="28" y="32"/>
                  <a:pt x="21" y="30"/>
                </a:cubicBezTo>
                <a:cubicBezTo>
                  <a:pt x="12" y="27"/>
                  <a:pt x="11" y="37"/>
                  <a:pt x="10" y="43"/>
                </a:cubicBezTo>
                <a:cubicBezTo>
                  <a:pt x="8" y="54"/>
                  <a:pt x="9" y="65"/>
                  <a:pt x="10" y="75"/>
                </a:cubicBezTo>
                <a:cubicBezTo>
                  <a:pt x="11" y="81"/>
                  <a:pt x="11" y="95"/>
                  <a:pt x="20" y="95"/>
                </a:cubicBezTo>
                <a:cubicBezTo>
                  <a:pt x="31" y="95"/>
                  <a:pt x="33" y="81"/>
                  <a:pt x="34" y="73"/>
                </a:cubicBezTo>
                <a:cubicBezTo>
                  <a:pt x="35" y="59"/>
                  <a:pt x="36" y="46"/>
                  <a:pt x="36" y="32"/>
                </a:cubicBezTo>
                <a:cubicBezTo>
                  <a:pt x="35" y="22"/>
                  <a:pt x="36" y="11"/>
                  <a:pt x="27" y="5"/>
                </a:cubicBezTo>
                <a:cubicBezTo>
                  <a:pt x="19" y="0"/>
                  <a:pt x="11" y="8"/>
                  <a:pt x="7" y="14"/>
                </a:cubicBezTo>
                <a:cubicBezTo>
                  <a:pt x="4" y="19"/>
                  <a:pt x="4" y="25"/>
                  <a:pt x="3" y="30"/>
                </a:cubicBezTo>
                <a:cubicBezTo>
                  <a:pt x="2" y="38"/>
                  <a:pt x="1" y="46"/>
                  <a:pt x="0" y="54"/>
                </a:cubicBezTo>
                <a:cubicBezTo>
                  <a:pt x="0" y="56"/>
                  <a:pt x="3" y="56"/>
                  <a:pt x="3"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102"/>
          <p:cNvSpPr>
            <a:spLocks/>
          </p:cNvSpPr>
          <p:nvPr/>
        </p:nvSpPr>
        <p:spPr bwMode="auto">
          <a:xfrm>
            <a:off x="4425950" y="808038"/>
            <a:ext cx="341313" cy="222250"/>
          </a:xfrm>
          <a:custGeom>
            <a:avLst/>
            <a:gdLst>
              <a:gd name="T0" fmla="*/ 42 w 91"/>
              <a:gd name="T1" fmla="*/ 48 h 59"/>
              <a:gd name="T2" fmla="*/ 10 w 91"/>
              <a:gd name="T3" fmla="*/ 25 h 59"/>
              <a:gd name="T4" fmla="*/ 7 w 91"/>
              <a:gd name="T5" fmla="*/ 10 h 59"/>
              <a:gd name="T6" fmla="*/ 24 w 91"/>
              <a:gd name="T7" fmla="*/ 7 h 59"/>
              <a:gd name="T8" fmla="*/ 55 w 91"/>
              <a:gd name="T9" fmla="*/ 22 h 59"/>
              <a:gd name="T10" fmla="*/ 71 w 91"/>
              <a:gd name="T11" fmla="*/ 31 h 59"/>
              <a:gd name="T12" fmla="*/ 84 w 91"/>
              <a:gd name="T13" fmla="*/ 45 h 59"/>
              <a:gd name="T14" fmla="*/ 70 w 91"/>
              <a:gd name="T15" fmla="*/ 50 h 59"/>
              <a:gd name="T16" fmla="*/ 54 w 91"/>
              <a:gd name="T17" fmla="*/ 43 h 59"/>
              <a:gd name="T18" fmla="*/ 32 w 91"/>
              <a:gd name="T19" fmla="*/ 31 h 59"/>
              <a:gd name="T20" fmla="*/ 29 w 91"/>
              <a:gd name="T21" fmla="*/ 28 h 59"/>
              <a:gd name="T22" fmla="*/ 38 w 91"/>
              <a:gd name="T23" fmla="*/ 22 h 59"/>
              <a:gd name="T24" fmla="*/ 45 w 91"/>
              <a:gd name="T25" fmla="*/ 25 h 59"/>
              <a:gd name="T26" fmla="*/ 65 w 91"/>
              <a:gd name="T27" fmla="*/ 38 h 59"/>
              <a:gd name="T28" fmla="*/ 67 w 91"/>
              <a:gd name="T29" fmla="*/ 36 h 59"/>
              <a:gd name="T30" fmla="*/ 46 w 91"/>
              <a:gd name="T31" fmla="*/ 23 h 59"/>
              <a:gd name="T32" fmla="*/ 28 w 91"/>
              <a:gd name="T33" fmla="*/ 21 h 59"/>
              <a:gd name="T34" fmla="*/ 36 w 91"/>
              <a:gd name="T35" fmla="*/ 37 h 59"/>
              <a:gd name="T36" fmla="*/ 64 w 91"/>
              <a:gd name="T37" fmla="*/ 51 h 59"/>
              <a:gd name="T38" fmla="*/ 86 w 91"/>
              <a:gd name="T39" fmla="*/ 51 h 59"/>
              <a:gd name="T40" fmla="*/ 72 w 91"/>
              <a:gd name="T41" fmla="*/ 29 h 59"/>
              <a:gd name="T42" fmla="*/ 37 w 91"/>
              <a:gd name="T43" fmla="*/ 9 h 59"/>
              <a:gd name="T44" fmla="*/ 8 w 91"/>
              <a:gd name="T45" fmla="*/ 5 h 59"/>
              <a:gd name="T46" fmla="*/ 8 w 91"/>
              <a:gd name="T47" fmla="*/ 27 h 59"/>
              <a:gd name="T48" fmla="*/ 21 w 91"/>
              <a:gd name="T49" fmla="*/ 38 h 59"/>
              <a:gd name="T50" fmla="*/ 41 w 91"/>
              <a:gd name="T51" fmla="*/ 50 h 59"/>
              <a:gd name="T52" fmla="*/ 42 w 91"/>
              <a:gd name="T53" fmla="*/ 4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1" h="59">
                <a:moveTo>
                  <a:pt x="42" y="48"/>
                </a:moveTo>
                <a:cubicBezTo>
                  <a:pt x="32" y="41"/>
                  <a:pt x="18" y="35"/>
                  <a:pt x="10" y="25"/>
                </a:cubicBezTo>
                <a:cubicBezTo>
                  <a:pt x="7" y="21"/>
                  <a:pt x="5" y="15"/>
                  <a:pt x="7" y="10"/>
                </a:cubicBezTo>
                <a:cubicBezTo>
                  <a:pt x="10" y="4"/>
                  <a:pt x="19" y="6"/>
                  <a:pt x="24" y="7"/>
                </a:cubicBezTo>
                <a:cubicBezTo>
                  <a:pt x="35" y="10"/>
                  <a:pt x="46" y="16"/>
                  <a:pt x="55" y="22"/>
                </a:cubicBezTo>
                <a:cubicBezTo>
                  <a:pt x="61" y="25"/>
                  <a:pt x="66" y="28"/>
                  <a:pt x="71" y="31"/>
                </a:cubicBezTo>
                <a:cubicBezTo>
                  <a:pt x="77" y="34"/>
                  <a:pt x="83" y="38"/>
                  <a:pt x="84" y="45"/>
                </a:cubicBezTo>
                <a:cubicBezTo>
                  <a:pt x="86" y="54"/>
                  <a:pt x="75" y="51"/>
                  <a:pt x="70" y="50"/>
                </a:cubicBezTo>
                <a:cubicBezTo>
                  <a:pt x="65" y="48"/>
                  <a:pt x="59" y="46"/>
                  <a:pt x="54" y="43"/>
                </a:cubicBezTo>
                <a:cubicBezTo>
                  <a:pt x="46" y="40"/>
                  <a:pt x="39" y="36"/>
                  <a:pt x="32" y="31"/>
                </a:cubicBezTo>
                <a:cubicBezTo>
                  <a:pt x="31" y="30"/>
                  <a:pt x="30" y="29"/>
                  <a:pt x="29" y="28"/>
                </a:cubicBezTo>
                <a:cubicBezTo>
                  <a:pt x="26" y="23"/>
                  <a:pt x="35" y="21"/>
                  <a:pt x="38" y="22"/>
                </a:cubicBezTo>
                <a:cubicBezTo>
                  <a:pt x="40" y="23"/>
                  <a:pt x="43" y="24"/>
                  <a:pt x="45" y="25"/>
                </a:cubicBezTo>
                <a:cubicBezTo>
                  <a:pt x="52" y="29"/>
                  <a:pt x="60" y="33"/>
                  <a:pt x="65" y="38"/>
                </a:cubicBezTo>
                <a:cubicBezTo>
                  <a:pt x="67" y="39"/>
                  <a:pt x="69" y="37"/>
                  <a:pt x="67" y="36"/>
                </a:cubicBezTo>
                <a:cubicBezTo>
                  <a:pt x="61" y="30"/>
                  <a:pt x="53" y="26"/>
                  <a:pt x="46" y="23"/>
                </a:cubicBezTo>
                <a:cubicBezTo>
                  <a:pt x="41" y="20"/>
                  <a:pt x="33" y="15"/>
                  <a:pt x="28" y="21"/>
                </a:cubicBezTo>
                <a:cubicBezTo>
                  <a:pt x="22" y="28"/>
                  <a:pt x="30" y="34"/>
                  <a:pt x="36" y="37"/>
                </a:cubicBezTo>
                <a:cubicBezTo>
                  <a:pt x="44" y="43"/>
                  <a:pt x="54" y="47"/>
                  <a:pt x="64" y="51"/>
                </a:cubicBezTo>
                <a:cubicBezTo>
                  <a:pt x="70" y="53"/>
                  <a:pt x="82" y="59"/>
                  <a:pt x="86" y="51"/>
                </a:cubicBezTo>
                <a:cubicBezTo>
                  <a:pt x="91" y="40"/>
                  <a:pt x="80" y="33"/>
                  <a:pt x="72" y="29"/>
                </a:cubicBezTo>
                <a:cubicBezTo>
                  <a:pt x="61" y="21"/>
                  <a:pt x="49" y="15"/>
                  <a:pt x="37" y="9"/>
                </a:cubicBezTo>
                <a:cubicBezTo>
                  <a:pt x="28" y="5"/>
                  <a:pt x="17" y="0"/>
                  <a:pt x="8" y="5"/>
                </a:cubicBezTo>
                <a:cubicBezTo>
                  <a:pt x="0" y="10"/>
                  <a:pt x="4" y="21"/>
                  <a:pt x="8" y="27"/>
                </a:cubicBezTo>
                <a:cubicBezTo>
                  <a:pt x="11" y="31"/>
                  <a:pt x="16" y="35"/>
                  <a:pt x="21" y="38"/>
                </a:cubicBezTo>
                <a:cubicBezTo>
                  <a:pt x="27" y="42"/>
                  <a:pt x="34" y="46"/>
                  <a:pt x="41" y="50"/>
                </a:cubicBezTo>
                <a:cubicBezTo>
                  <a:pt x="42" y="51"/>
                  <a:pt x="44" y="49"/>
                  <a:pt x="42" y="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03"/>
          <p:cNvSpPr>
            <a:spLocks/>
          </p:cNvSpPr>
          <p:nvPr/>
        </p:nvSpPr>
        <p:spPr bwMode="auto">
          <a:xfrm>
            <a:off x="7435851" y="874713"/>
            <a:ext cx="292100" cy="282575"/>
          </a:xfrm>
          <a:custGeom>
            <a:avLst/>
            <a:gdLst>
              <a:gd name="T0" fmla="*/ 25 w 78"/>
              <a:gd name="T1" fmla="*/ 26 h 75"/>
              <a:gd name="T2" fmla="*/ 57 w 78"/>
              <a:gd name="T3" fmla="*/ 4 h 75"/>
              <a:gd name="T4" fmla="*/ 72 w 78"/>
              <a:gd name="T5" fmla="*/ 6 h 75"/>
              <a:gd name="T6" fmla="*/ 69 w 78"/>
              <a:gd name="T7" fmla="*/ 23 h 75"/>
              <a:gd name="T8" fmla="*/ 44 w 78"/>
              <a:gd name="T9" fmla="*/ 47 h 75"/>
              <a:gd name="T10" fmla="*/ 30 w 78"/>
              <a:gd name="T11" fmla="*/ 59 h 75"/>
              <a:gd name="T12" fmla="*/ 12 w 78"/>
              <a:gd name="T13" fmla="*/ 67 h 75"/>
              <a:gd name="T14" fmla="*/ 13 w 78"/>
              <a:gd name="T15" fmla="*/ 52 h 75"/>
              <a:gd name="T16" fmla="*/ 25 w 78"/>
              <a:gd name="T17" fmla="*/ 38 h 75"/>
              <a:gd name="T18" fmla="*/ 44 w 78"/>
              <a:gd name="T19" fmla="*/ 23 h 75"/>
              <a:gd name="T20" fmla="*/ 48 w 78"/>
              <a:gd name="T21" fmla="*/ 21 h 75"/>
              <a:gd name="T22" fmla="*/ 51 w 78"/>
              <a:gd name="T23" fmla="*/ 31 h 75"/>
              <a:gd name="T24" fmla="*/ 45 w 78"/>
              <a:gd name="T25" fmla="*/ 37 h 75"/>
              <a:gd name="T26" fmla="*/ 26 w 78"/>
              <a:gd name="T27" fmla="*/ 51 h 75"/>
              <a:gd name="T28" fmla="*/ 27 w 78"/>
              <a:gd name="T29" fmla="*/ 54 h 75"/>
              <a:gd name="T30" fmla="*/ 47 w 78"/>
              <a:gd name="T31" fmla="*/ 39 h 75"/>
              <a:gd name="T32" fmla="*/ 54 w 78"/>
              <a:gd name="T33" fmla="*/ 22 h 75"/>
              <a:gd name="T34" fmla="*/ 37 w 78"/>
              <a:gd name="T35" fmla="*/ 24 h 75"/>
              <a:gd name="T36" fmla="*/ 14 w 78"/>
              <a:gd name="T37" fmla="*/ 46 h 75"/>
              <a:gd name="T38" fmla="*/ 7 w 78"/>
              <a:gd name="T39" fmla="*/ 66 h 75"/>
              <a:gd name="T40" fmla="*/ 32 w 78"/>
              <a:gd name="T41" fmla="*/ 61 h 75"/>
              <a:gd name="T42" fmla="*/ 63 w 78"/>
              <a:gd name="T43" fmla="*/ 34 h 75"/>
              <a:gd name="T44" fmla="*/ 76 w 78"/>
              <a:gd name="T45" fmla="*/ 9 h 75"/>
              <a:gd name="T46" fmla="*/ 56 w 78"/>
              <a:gd name="T47" fmla="*/ 1 h 75"/>
              <a:gd name="T48" fmla="*/ 41 w 78"/>
              <a:gd name="T49" fmla="*/ 10 h 75"/>
              <a:gd name="T50" fmla="*/ 23 w 78"/>
              <a:gd name="T51" fmla="*/ 24 h 75"/>
              <a:gd name="T52" fmla="*/ 25 w 78"/>
              <a:gd name="T53" fmla="*/ 2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8" h="75">
                <a:moveTo>
                  <a:pt x="25" y="26"/>
                </a:moveTo>
                <a:cubicBezTo>
                  <a:pt x="35" y="19"/>
                  <a:pt x="45" y="8"/>
                  <a:pt x="57" y="4"/>
                </a:cubicBezTo>
                <a:cubicBezTo>
                  <a:pt x="62" y="3"/>
                  <a:pt x="68" y="3"/>
                  <a:pt x="72" y="6"/>
                </a:cubicBezTo>
                <a:cubicBezTo>
                  <a:pt x="77" y="11"/>
                  <a:pt x="72" y="19"/>
                  <a:pt x="69" y="23"/>
                </a:cubicBezTo>
                <a:cubicBezTo>
                  <a:pt x="62" y="33"/>
                  <a:pt x="53" y="40"/>
                  <a:pt x="44" y="47"/>
                </a:cubicBezTo>
                <a:cubicBezTo>
                  <a:pt x="40" y="51"/>
                  <a:pt x="35" y="55"/>
                  <a:pt x="30" y="59"/>
                </a:cubicBezTo>
                <a:cubicBezTo>
                  <a:pt x="25" y="63"/>
                  <a:pt x="19" y="68"/>
                  <a:pt x="12" y="67"/>
                </a:cubicBezTo>
                <a:cubicBezTo>
                  <a:pt x="3" y="65"/>
                  <a:pt x="10" y="56"/>
                  <a:pt x="13" y="52"/>
                </a:cubicBezTo>
                <a:cubicBezTo>
                  <a:pt x="17" y="47"/>
                  <a:pt x="21" y="43"/>
                  <a:pt x="25" y="38"/>
                </a:cubicBezTo>
                <a:cubicBezTo>
                  <a:pt x="31" y="32"/>
                  <a:pt x="37" y="27"/>
                  <a:pt x="44" y="23"/>
                </a:cubicBezTo>
                <a:cubicBezTo>
                  <a:pt x="45" y="22"/>
                  <a:pt x="46" y="21"/>
                  <a:pt x="48" y="21"/>
                </a:cubicBezTo>
                <a:cubicBezTo>
                  <a:pt x="54" y="20"/>
                  <a:pt x="53" y="29"/>
                  <a:pt x="51" y="31"/>
                </a:cubicBezTo>
                <a:cubicBezTo>
                  <a:pt x="49" y="33"/>
                  <a:pt x="47" y="35"/>
                  <a:pt x="45" y="37"/>
                </a:cubicBezTo>
                <a:cubicBezTo>
                  <a:pt x="39" y="42"/>
                  <a:pt x="33" y="48"/>
                  <a:pt x="26" y="51"/>
                </a:cubicBezTo>
                <a:cubicBezTo>
                  <a:pt x="24" y="52"/>
                  <a:pt x="26" y="55"/>
                  <a:pt x="27" y="54"/>
                </a:cubicBezTo>
                <a:cubicBezTo>
                  <a:pt x="34" y="50"/>
                  <a:pt x="41" y="44"/>
                  <a:pt x="47" y="39"/>
                </a:cubicBezTo>
                <a:cubicBezTo>
                  <a:pt x="51" y="35"/>
                  <a:pt x="58" y="29"/>
                  <a:pt x="54" y="22"/>
                </a:cubicBezTo>
                <a:cubicBezTo>
                  <a:pt x="50" y="14"/>
                  <a:pt x="42" y="20"/>
                  <a:pt x="37" y="24"/>
                </a:cubicBezTo>
                <a:cubicBezTo>
                  <a:pt x="28" y="30"/>
                  <a:pt x="21" y="38"/>
                  <a:pt x="14" y="46"/>
                </a:cubicBezTo>
                <a:cubicBezTo>
                  <a:pt x="11" y="51"/>
                  <a:pt x="0" y="60"/>
                  <a:pt x="7" y="66"/>
                </a:cubicBezTo>
                <a:cubicBezTo>
                  <a:pt x="15" y="75"/>
                  <a:pt x="25" y="67"/>
                  <a:pt x="32" y="61"/>
                </a:cubicBezTo>
                <a:cubicBezTo>
                  <a:pt x="43" y="53"/>
                  <a:pt x="53" y="44"/>
                  <a:pt x="63" y="34"/>
                </a:cubicBezTo>
                <a:cubicBezTo>
                  <a:pt x="70" y="28"/>
                  <a:pt x="78" y="19"/>
                  <a:pt x="76" y="9"/>
                </a:cubicBezTo>
                <a:cubicBezTo>
                  <a:pt x="75" y="0"/>
                  <a:pt x="63" y="0"/>
                  <a:pt x="56" y="1"/>
                </a:cubicBezTo>
                <a:cubicBezTo>
                  <a:pt x="51" y="2"/>
                  <a:pt x="46" y="6"/>
                  <a:pt x="41" y="10"/>
                </a:cubicBezTo>
                <a:cubicBezTo>
                  <a:pt x="35" y="14"/>
                  <a:pt x="29" y="19"/>
                  <a:pt x="23" y="24"/>
                </a:cubicBezTo>
                <a:cubicBezTo>
                  <a:pt x="21" y="25"/>
                  <a:pt x="23" y="27"/>
                  <a:pt x="2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104"/>
          <p:cNvSpPr>
            <a:spLocks/>
          </p:cNvSpPr>
          <p:nvPr/>
        </p:nvSpPr>
        <p:spPr bwMode="auto">
          <a:xfrm>
            <a:off x="3821113" y="2528888"/>
            <a:ext cx="292100" cy="282575"/>
          </a:xfrm>
          <a:custGeom>
            <a:avLst/>
            <a:gdLst>
              <a:gd name="T0" fmla="*/ 25 w 78"/>
              <a:gd name="T1" fmla="*/ 27 h 75"/>
              <a:gd name="T2" fmla="*/ 57 w 78"/>
              <a:gd name="T3" fmla="*/ 5 h 75"/>
              <a:gd name="T4" fmla="*/ 72 w 78"/>
              <a:gd name="T5" fmla="*/ 7 h 75"/>
              <a:gd name="T6" fmla="*/ 69 w 78"/>
              <a:gd name="T7" fmla="*/ 24 h 75"/>
              <a:gd name="T8" fmla="*/ 44 w 78"/>
              <a:gd name="T9" fmla="*/ 48 h 75"/>
              <a:gd name="T10" fmla="*/ 30 w 78"/>
              <a:gd name="T11" fmla="*/ 60 h 75"/>
              <a:gd name="T12" fmla="*/ 12 w 78"/>
              <a:gd name="T13" fmla="*/ 67 h 75"/>
              <a:gd name="T14" fmla="*/ 13 w 78"/>
              <a:gd name="T15" fmla="*/ 53 h 75"/>
              <a:gd name="T16" fmla="*/ 25 w 78"/>
              <a:gd name="T17" fmla="*/ 39 h 75"/>
              <a:gd name="T18" fmla="*/ 44 w 78"/>
              <a:gd name="T19" fmla="*/ 24 h 75"/>
              <a:gd name="T20" fmla="*/ 48 w 78"/>
              <a:gd name="T21" fmla="*/ 22 h 75"/>
              <a:gd name="T22" fmla="*/ 51 w 78"/>
              <a:gd name="T23" fmla="*/ 32 h 75"/>
              <a:gd name="T24" fmla="*/ 45 w 78"/>
              <a:gd name="T25" fmla="*/ 38 h 75"/>
              <a:gd name="T26" fmla="*/ 26 w 78"/>
              <a:gd name="T27" fmla="*/ 52 h 75"/>
              <a:gd name="T28" fmla="*/ 27 w 78"/>
              <a:gd name="T29" fmla="*/ 55 h 75"/>
              <a:gd name="T30" fmla="*/ 47 w 78"/>
              <a:gd name="T31" fmla="*/ 40 h 75"/>
              <a:gd name="T32" fmla="*/ 54 w 78"/>
              <a:gd name="T33" fmla="*/ 23 h 75"/>
              <a:gd name="T34" fmla="*/ 37 w 78"/>
              <a:gd name="T35" fmla="*/ 25 h 75"/>
              <a:gd name="T36" fmla="*/ 14 w 78"/>
              <a:gd name="T37" fmla="*/ 47 h 75"/>
              <a:gd name="T38" fmla="*/ 7 w 78"/>
              <a:gd name="T39" fmla="*/ 67 h 75"/>
              <a:gd name="T40" fmla="*/ 32 w 78"/>
              <a:gd name="T41" fmla="*/ 62 h 75"/>
              <a:gd name="T42" fmla="*/ 63 w 78"/>
              <a:gd name="T43" fmla="*/ 35 h 75"/>
              <a:gd name="T44" fmla="*/ 76 w 78"/>
              <a:gd name="T45" fmla="*/ 10 h 75"/>
              <a:gd name="T46" fmla="*/ 56 w 78"/>
              <a:gd name="T47" fmla="*/ 2 h 75"/>
              <a:gd name="T48" fmla="*/ 41 w 78"/>
              <a:gd name="T49" fmla="*/ 10 h 75"/>
              <a:gd name="T50" fmla="*/ 23 w 78"/>
              <a:gd name="T51" fmla="*/ 25 h 75"/>
              <a:gd name="T52" fmla="*/ 25 w 78"/>
              <a:gd name="T53" fmla="*/ 2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8" h="75">
                <a:moveTo>
                  <a:pt x="25" y="27"/>
                </a:moveTo>
                <a:cubicBezTo>
                  <a:pt x="35" y="19"/>
                  <a:pt x="45" y="8"/>
                  <a:pt x="57" y="5"/>
                </a:cubicBezTo>
                <a:cubicBezTo>
                  <a:pt x="62" y="3"/>
                  <a:pt x="68" y="3"/>
                  <a:pt x="72" y="7"/>
                </a:cubicBezTo>
                <a:cubicBezTo>
                  <a:pt x="77" y="12"/>
                  <a:pt x="72" y="20"/>
                  <a:pt x="69" y="24"/>
                </a:cubicBezTo>
                <a:cubicBezTo>
                  <a:pt x="62" y="33"/>
                  <a:pt x="53" y="41"/>
                  <a:pt x="44" y="48"/>
                </a:cubicBezTo>
                <a:cubicBezTo>
                  <a:pt x="40" y="52"/>
                  <a:pt x="35" y="56"/>
                  <a:pt x="30" y="60"/>
                </a:cubicBezTo>
                <a:cubicBezTo>
                  <a:pt x="25" y="64"/>
                  <a:pt x="19" y="69"/>
                  <a:pt x="12" y="67"/>
                </a:cubicBezTo>
                <a:cubicBezTo>
                  <a:pt x="3" y="65"/>
                  <a:pt x="10" y="56"/>
                  <a:pt x="13" y="53"/>
                </a:cubicBezTo>
                <a:cubicBezTo>
                  <a:pt x="17" y="48"/>
                  <a:pt x="21" y="44"/>
                  <a:pt x="25" y="39"/>
                </a:cubicBezTo>
                <a:cubicBezTo>
                  <a:pt x="30" y="33"/>
                  <a:pt x="37" y="28"/>
                  <a:pt x="44" y="24"/>
                </a:cubicBezTo>
                <a:cubicBezTo>
                  <a:pt x="45" y="23"/>
                  <a:pt x="46" y="22"/>
                  <a:pt x="48" y="22"/>
                </a:cubicBezTo>
                <a:cubicBezTo>
                  <a:pt x="54" y="20"/>
                  <a:pt x="53" y="29"/>
                  <a:pt x="51" y="32"/>
                </a:cubicBezTo>
                <a:cubicBezTo>
                  <a:pt x="49" y="34"/>
                  <a:pt x="47" y="36"/>
                  <a:pt x="45" y="38"/>
                </a:cubicBezTo>
                <a:cubicBezTo>
                  <a:pt x="39" y="43"/>
                  <a:pt x="33" y="48"/>
                  <a:pt x="26" y="52"/>
                </a:cubicBezTo>
                <a:cubicBezTo>
                  <a:pt x="24" y="53"/>
                  <a:pt x="26" y="56"/>
                  <a:pt x="27" y="55"/>
                </a:cubicBezTo>
                <a:cubicBezTo>
                  <a:pt x="34" y="51"/>
                  <a:pt x="41" y="45"/>
                  <a:pt x="47" y="40"/>
                </a:cubicBezTo>
                <a:cubicBezTo>
                  <a:pt x="51" y="36"/>
                  <a:pt x="58" y="30"/>
                  <a:pt x="54" y="23"/>
                </a:cubicBezTo>
                <a:cubicBezTo>
                  <a:pt x="50" y="15"/>
                  <a:pt x="42" y="21"/>
                  <a:pt x="37" y="25"/>
                </a:cubicBezTo>
                <a:cubicBezTo>
                  <a:pt x="28" y="31"/>
                  <a:pt x="21" y="39"/>
                  <a:pt x="14" y="47"/>
                </a:cubicBezTo>
                <a:cubicBezTo>
                  <a:pt x="11" y="51"/>
                  <a:pt x="0" y="61"/>
                  <a:pt x="7" y="67"/>
                </a:cubicBezTo>
                <a:cubicBezTo>
                  <a:pt x="15" y="75"/>
                  <a:pt x="25" y="67"/>
                  <a:pt x="32" y="62"/>
                </a:cubicBezTo>
                <a:cubicBezTo>
                  <a:pt x="43" y="54"/>
                  <a:pt x="53" y="45"/>
                  <a:pt x="63" y="35"/>
                </a:cubicBezTo>
                <a:cubicBezTo>
                  <a:pt x="70" y="28"/>
                  <a:pt x="78" y="20"/>
                  <a:pt x="76" y="10"/>
                </a:cubicBezTo>
                <a:cubicBezTo>
                  <a:pt x="75" y="1"/>
                  <a:pt x="63" y="0"/>
                  <a:pt x="56" y="2"/>
                </a:cubicBezTo>
                <a:cubicBezTo>
                  <a:pt x="51" y="3"/>
                  <a:pt x="46" y="7"/>
                  <a:pt x="41" y="10"/>
                </a:cubicBezTo>
                <a:cubicBezTo>
                  <a:pt x="35" y="15"/>
                  <a:pt x="29" y="20"/>
                  <a:pt x="23" y="25"/>
                </a:cubicBezTo>
                <a:cubicBezTo>
                  <a:pt x="21" y="26"/>
                  <a:pt x="23" y="28"/>
                  <a:pt x="25"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105"/>
          <p:cNvSpPr>
            <a:spLocks/>
          </p:cNvSpPr>
          <p:nvPr/>
        </p:nvSpPr>
        <p:spPr bwMode="auto">
          <a:xfrm>
            <a:off x="9999663" y="176213"/>
            <a:ext cx="292100" cy="282575"/>
          </a:xfrm>
          <a:custGeom>
            <a:avLst/>
            <a:gdLst>
              <a:gd name="T0" fmla="*/ 25 w 78"/>
              <a:gd name="T1" fmla="*/ 26 h 75"/>
              <a:gd name="T2" fmla="*/ 57 w 78"/>
              <a:gd name="T3" fmla="*/ 4 h 75"/>
              <a:gd name="T4" fmla="*/ 72 w 78"/>
              <a:gd name="T5" fmla="*/ 7 h 75"/>
              <a:gd name="T6" fmla="*/ 69 w 78"/>
              <a:gd name="T7" fmla="*/ 24 h 75"/>
              <a:gd name="T8" fmla="*/ 44 w 78"/>
              <a:gd name="T9" fmla="*/ 48 h 75"/>
              <a:gd name="T10" fmla="*/ 30 w 78"/>
              <a:gd name="T11" fmla="*/ 59 h 75"/>
              <a:gd name="T12" fmla="*/ 12 w 78"/>
              <a:gd name="T13" fmla="*/ 67 h 75"/>
              <a:gd name="T14" fmla="*/ 13 w 78"/>
              <a:gd name="T15" fmla="*/ 52 h 75"/>
              <a:gd name="T16" fmla="*/ 25 w 78"/>
              <a:gd name="T17" fmla="*/ 39 h 75"/>
              <a:gd name="T18" fmla="*/ 44 w 78"/>
              <a:gd name="T19" fmla="*/ 23 h 75"/>
              <a:gd name="T20" fmla="*/ 48 w 78"/>
              <a:gd name="T21" fmla="*/ 21 h 75"/>
              <a:gd name="T22" fmla="*/ 50 w 78"/>
              <a:gd name="T23" fmla="*/ 31 h 75"/>
              <a:gd name="T24" fmla="*/ 45 w 78"/>
              <a:gd name="T25" fmla="*/ 37 h 75"/>
              <a:gd name="T26" fmla="*/ 26 w 78"/>
              <a:gd name="T27" fmla="*/ 52 h 75"/>
              <a:gd name="T28" fmla="*/ 27 w 78"/>
              <a:gd name="T29" fmla="*/ 54 h 75"/>
              <a:gd name="T30" fmla="*/ 47 w 78"/>
              <a:gd name="T31" fmla="*/ 39 h 75"/>
              <a:gd name="T32" fmla="*/ 54 w 78"/>
              <a:gd name="T33" fmla="*/ 22 h 75"/>
              <a:gd name="T34" fmla="*/ 37 w 78"/>
              <a:gd name="T35" fmla="*/ 24 h 75"/>
              <a:gd name="T36" fmla="*/ 14 w 78"/>
              <a:gd name="T37" fmla="*/ 46 h 75"/>
              <a:gd name="T38" fmla="*/ 7 w 78"/>
              <a:gd name="T39" fmla="*/ 67 h 75"/>
              <a:gd name="T40" fmla="*/ 32 w 78"/>
              <a:gd name="T41" fmla="*/ 61 h 75"/>
              <a:gd name="T42" fmla="*/ 63 w 78"/>
              <a:gd name="T43" fmla="*/ 35 h 75"/>
              <a:gd name="T44" fmla="*/ 76 w 78"/>
              <a:gd name="T45" fmla="*/ 9 h 75"/>
              <a:gd name="T46" fmla="*/ 56 w 78"/>
              <a:gd name="T47" fmla="*/ 1 h 75"/>
              <a:gd name="T48" fmla="*/ 41 w 78"/>
              <a:gd name="T49" fmla="*/ 10 h 75"/>
              <a:gd name="T50" fmla="*/ 23 w 78"/>
              <a:gd name="T51" fmla="*/ 24 h 75"/>
              <a:gd name="T52" fmla="*/ 25 w 78"/>
              <a:gd name="T53" fmla="*/ 2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8" h="75">
                <a:moveTo>
                  <a:pt x="25" y="26"/>
                </a:moveTo>
                <a:cubicBezTo>
                  <a:pt x="35" y="19"/>
                  <a:pt x="45" y="8"/>
                  <a:pt x="57" y="4"/>
                </a:cubicBezTo>
                <a:cubicBezTo>
                  <a:pt x="62" y="3"/>
                  <a:pt x="68" y="3"/>
                  <a:pt x="72" y="7"/>
                </a:cubicBezTo>
                <a:cubicBezTo>
                  <a:pt x="77" y="11"/>
                  <a:pt x="72" y="19"/>
                  <a:pt x="69" y="24"/>
                </a:cubicBezTo>
                <a:cubicBezTo>
                  <a:pt x="62" y="33"/>
                  <a:pt x="53" y="40"/>
                  <a:pt x="44" y="48"/>
                </a:cubicBezTo>
                <a:cubicBezTo>
                  <a:pt x="40" y="52"/>
                  <a:pt x="35" y="56"/>
                  <a:pt x="30" y="59"/>
                </a:cubicBezTo>
                <a:cubicBezTo>
                  <a:pt x="25" y="63"/>
                  <a:pt x="19" y="68"/>
                  <a:pt x="12" y="67"/>
                </a:cubicBezTo>
                <a:cubicBezTo>
                  <a:pt x="3" y="65"/>
                  <a:pt x="10" y="56"/>
                  <a:pt x="13" y="52"/>
                </a:cubicBezTo>
                <a:cubicBezTo>
                  <a:pt x="17" y="48"/>
                  <a:pt x="21" y="43"/>
                  <a:pt x="25" y="39"/>
                </a:cubicBezTo>
                <a:cubicBezTo>
                  <a:pt x="30" y="33"/>
                  <a:pt x="36" y="27"/>
                  <a:pt x="44" y="23"/>
                </a:cubicBezTo>
                <a:cubicBezTo>
                  <a:pt x="45" y="22"/>
                  <a:pt x="46" y="22"/>
                  <a:pt x="48" y="21"/>
                </a:cubicBezTo>
                <a:cubicBezTo>
                  <a:pt x="53" y="20"/>
                  <a:pt x="52" y="29"/>
                  <a:pt x="50" y="31"/>
                </a:cubicBezTo>
                <a:cubicBezTo>
                  <a:pt x="49" y="33"/>
                  <a:pt x="47" y="35"/>
                  <a:pt x="45" y="37"/>
                </a:cubicBezTo>
                <a:cubicBezTo>
                  <a:pt x="39" y="42"/>
                  <a:pt x="33" y="48"/>
                  <a:pt x="26" y="52"/>
                </a:cubicBezTo>
                <a:cubicBezTo>
                  <a:pt x="24" y="52"/>
                  <a:pt x="26" y="55"/>
                  <a:pt x="27" y="54"/>
                </a:cubicBezTo>
                <a:cubicBezTo>
                  <a:pt x="34" y="50"/>
                  <a:pt x="41" y="44"/>
                  <a:pt x="47" y="39"/>
                </a:cubicBezTo>
                <a:cubicBezTo>
                  <a:pt x="51" y="35"/>
                  <a:pt x="58" y="29"/>
                  <a:pt x="54" y="22"/>
                </a:cubicBezTo>
                <a:cubicBezTo>
                  <a:pt x="50" y="14"/>
                  <a:pt x="42" y="20"/>
                  <a:pt x="37" y="24"/>
                </a:cubicBezTo>
                <a:cubicBezTo>
                  <a:pt x="28" y="30"/>
                  <a:pt x="21" y="38"/>
                  <a:pt x="14" y="46"/>
                </a:cubicBezTo>
                <a:cubicBezTo>
                  <a:pt x="10" y="51"/>
                  <a:pt x="0" y="60"/>
                  <a:pt x="7" y="67"/>
                </a:cubicBezTo>
                <a:cubicBezTo>
                  <a:pt x="15" y="75"/>
                  <a:pt x="25" y="67"/>
                  <a:pt x="32" y="61"/>
                </a:cubicBezTo>
                <a:cubicBezTo>
                  <a:pt x="43" y="53"/>
                  <a:pt x="53" y="44"/>
                  <a:pt x="63" y="35"/>
                </a:cubicBezTo>
                <a:cubicBezTo>
                  <a:pt x="70" y="28"/>
                  <a:pt x="78" y="20"/>
                  <a:pt x="76" y="9"/>
                </a:cubicBezTo>
                <a:cubicBezTo>
                  <a:pt x="75" y="0"/>
                  <a:pt x="63" y="0"/>
                  <a:pt x="56" y="1"/>
                </a:cubicBezTo>
                <a:cubicBezTo>
                  <a:pt x="51" y="3"/>
                  <a:pt x="46" y="6"/>
                  <a:pt x="41" y="10"/>
                </a:cubicBezTo>
                <a:cubicBezTo>
                  <a:pt x="35" y="14"/>
                  <a:pt x="29" y="20"/>
                  <a:pt x="23" y="24"/>
                </a:cubicBezTo>
                <a:cubicBezTo>
                  <a:pt x="21" y="25"/>
                  <a:pt x="23" y="28"/>
                  <a:pt x="2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106"/>
          <p:cNvSpPr>
            <a:spLocks noEditPoints="1"/>
          </p:cNvSpPr>
          <p:nvPr/>
        </p:nvSpPr>
        <p:spPr bwMode="auto">
          <a:xfrm>
            <a:off x="6346826" y="1522413"/>
            <a:ext cx="803275" cy="544513"/>
          </a:xfrm>
          <a:custGeom>
            <a:avLst/>
            <a:gdLst>
              <a:gd name="T0" fmla="*/ 33 w 214"/>
              <a:gd name="T1" fmla="*/ 86 h 145"/>
              <a:gd name="T2" fmla="*/ 0 w 214"/>
              <a:gd name="T3" fmla="*/ 108 h 145"/>
              <a:gd name="T4" fmla="*/ 21 w 214"/>
              <a:gd name="T5" fmla="*/ 144 h 145"/>
              <a:gd name="T6" fmla="*/ 164 w 214"/>
              <a:gd name="T7" fmla="*/ 66 h 145"/>
              <a:gd name="T8" fmla="*/ 213 w 214"/>
              <a:gd name="T9" fmla="*/ 37 h 145"/>
              <a:gd name="T10" fmla="*/ 189 w 214"/>
              <a:gd name="T11" fmla="*/ 1 h 145"/>
              <a:gd name="T12" fmla="*/ 191 w 214"/>
              <a:gd name="T13" fmla="*/ 24 h 145"/>
              <a:gd name="T14" fmla="*/ 190 w 214"/>
              <a:gd name="T15" fmla="*/ 3 h 145"/>
              <a:gd name="T16" fmla="*/ 115 w 214"/>
              <a:gd name="T17" fmla="*/ 88 h 145"/>
              <a:gd name="T18" fmla="*/ 21 w 214"/>
              <a:gd name="T19" fmla="*/ 141 h 145"/>
              <a:gd name="T20" fmla="*/ 7 w 214"/>
              <a:gd name="T21" fmla="*/ 106 h 145"/>
              <a:gd name="T22" fmla="*/ 10 w 214"/>
              <a:gd name="T23" fmla="*/ 104 h 145"/>
              <a:gd name="T24" fmla="*/ 14 w 214"/>
              <a:gd name="T25" fmla="*/ 101 h 145"/>
              <a:gd name="T26" fmla="*/ 26 w 214"/>
              <a:gd name="T27" fmla="*/ 116 h 145"/>
              <a:gd name="T28" fmla="*/ 21 w 214"/>
              <a:gd name="T29" fmla="*/ 96 h 145"/>
              <a:gd name="T30" fmla="*/ 24 w 214"/>
              <a:gd name="T31" fmla="*/ 95 h 145"/>
              <a:gd name="T32" fmla="*/ 39 w 214"/>
              <a:gd name="T33" fmla="*/ 109 h 145"/>
              <a:gd name="T34" fmla="*/ 42 w 214"/>
              <a:gd name="T35" fmla="*/ 85 h 145"/>
              <a:gd name="T36" fmla="*/ 54 w 214"/>
              <a:gd name="T37" fmla="*/ 101 h 145"/>
              <a:gd name="T38" fmla="*/ 50 w 214"/>
              <a:gd name="T39" fmla="*/ 80 h 145"/>
              <a:gd name="T40" fmla="*/ 60 w 214"/>
              <a:gd name="T41" fmla="*/ 92 h 145"/>
              <a:gd name="T42" fmla="*/ 56 w 214"/>
              <a:gd name="T43" fmla="*/ 77 h 145"/>
              <a:gd name="T44" fmla="*/ 69 w 214"/>
              <a:gd name="T45" fmla="*/ 93 h 145"/>
              <a:gd name="T46" fmla="*/ 66 w 214"/>
              <a:gd name="T47" fmla="*/ 72 h 145"/>
              <a:gd name="T48" fmla="*/ 68 w 214"/>
              <a:gd name="T49" fmla="*/ 70 h 145"/>
              <a:gd name="T50" fmla="*/ 76 w 214"/>
              <a:gd name="T51" fmla="*/ 78 h 145"/>
              <a:gd name="T52" fmla="*/ 79 w 214"/>
              <a:gd name="T53" fmla="*/ 76 h 145"/>
              <a:gd name="T54" fmla="*/ 79 w 214"/>
              <a:gd name="T55" fmla="*/ 64 h 145"/>
              <a:gd name="T56" fmla="*/ 82 w 214"/>
              <a:gd name="T57" fmla="*/ 63 h 145"/>
              <a:gd name="T58" fmla="*/ 95 w 214"/>
              <a:gd name="T59" fmla="*/ 78 h 145"/>
              <a:gd name="T60" fmla="*/ 89 w 214"/>
              <a:gd name="T61" fmla="*/ 59 h 145"/>
              <a:gd name="T62" fmla="*/ 104 w 214"/>
              <a:gd name="T63" fmla="*/ 70 h 145"/>
              <a:gd name="T64" fmla="*/ 99 w 214"/>
              <a:gd name="T65" fmla="*/ 53 h 145"/>
              <a:gd name="T66" fmla="*/ 114 w 214"/>
              <a:gd name="T67" fmla="*/ 70 h 145"/>
              <a:gd name="T68" fmla="*/ 107 w 214"/>
              <a:gd name="T69" fmla="*/ 49 h 145"/>
              <a:gd name="T70" fmla="*/ 120 w 214"/>
              <a:gd name="T71" fmla="*/ 62 h 145"/>
              <a:gd name="T72" fmla="*/ 114 w 214"/>
              <a:gd name="T73" fmla="*/ 45 h 145"/>
              <a:gd name="T74" fmla="*/ 129 w 214"/>
              <a:gd name="T75" fmla="*/ 59 h 145"/>
              <a:gd name="T76" fmla="*/ 123 w 214"/>
              <a:gd name="T77" fmla="*/ 40 h 145"/>
              <a:gd name="T78" fmla="*/ 135 w 214"/>
              <a:gd name="T79" fmla="*/ 54 h 145"/>
              <a:gd name="T80" fmla="*/ 130 w 214"/>
              <a:gd name="T81" fmla="*/ 37 h 145"/>
              <a:gd name="T82" fmla="*/ 144 w 214"/>
              <a:gd name="T83" fmla="*/ 49 h 145"/>
              <a:gd name="T84" fmla="*/ 138 w 214"/>
              <a:gd name="T85" fmla="*/ 32 h 145"/>
              <a:gd name="T86" fmla="*/ 154 w 214"/>
              <a:gd name="T87" fmla="*/ 48 h 145"/>
              <a:gd name="T88" fmla="*/ 154 w 214"/>
              <a:gd name="T89" fmla="*/ 24 h 145"/>
              <a:gd name="T90" fmla="*/ 156 w 214"/>
              <a:gd name="T91" fmla="*/ 23 h 145"/>
              <a:gd name="T92" fmla="*/ 171 w 214"/>
              <a:gd name="T93" fmla="*/ 34 h 145"/>
              <a:gd name="T94" fmla="*/ 172 w 214"/>
              <a:gd name="T95" fmla="*/ 14 h 145"/>
              <a:gd name="T96" fmla="*/ 174 w 214"/>
              <a:gd name="T97" fmla="*/ 13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4" h="145">
                <a:moveTo>
                  <a:pt x="150" y="23"/>
                </a:moveTo>
                <a:cubicBezTo>
                  <a:pt x="135" y="31"/>
                  <a:pt x="121" y="38"/>
                  <a:pt x="107" y="46"/>
                </a:cubicBezTo>
                <a:cubicBezTo>
                  <a:pt x="82" y="59"/>
                  <a:pt x="58" y="73"/>
                  <a:pt x="33" y="86"/>
                </a:cubicBezTo>
                <a:cubicBezTo>
                  <a:pt x="26" y="91"/>
                  <a:pt x="19" y="95"/>
                  <a:pt x="11" y="99"/>
                </a:cubicBezTo>
                <a:cubicBezTo>
                  <a:pt x="8" y="101"/>
                  <a:pt x="5" y="103"/>
                  <a:pt x="2" y="105"/>
                </a:cubicBezTo>
                <a:cubicBezTo>
                  <a:pt x="1" y="105"/>
                  <a:pt x="0" y="106"/>
                  <a:pt x="0" y="108"/>
                </a:cubicBezTo>
                <a:cubicBezTo>
                  <a:pt x="7" y="119"/>
                  <a:pt x="12" y="131"/>
                  <a:pt x="18" y="143"/>
                </a:cubicBezTo>
                <a:cubicBezTo>
                  <a:pt x="18" y="143"/>
                  <a:pt x="19" y="143"/>
                  <a:pt x="19" y="143"/>
                </a:cubicBezTo>
                <a:cubicBezTo>
                  <a:pt x="19" y="144"/>
                  <a:pt x="20" y="145"/>
                  <a:pt x="21" y="144"/>
                </a:cubicBezTo>
                <a:cubicBezTo>
                  <a:pt x="37" y="136"/>
                  <a:pt x="53" y="127"/>
                  <a:pt x="68" y="118"/>
                </a:cubicBezTo>
                <a:cubicBezTo>
                  <a:pt x="84" y="109"/>
                  <a:pt x="99" y="100"/>
                  <a:pt x="115" y="91"/>
                </a:cubicBezTo>
                <a:cubicBezTo>
                  <a:pt x="131" y="83"/>
                  <a:pt x="148" y="75"/>
                  <a:pt x="164" y="66"/>
                </a:cubicBezTo>
                <a:cubicBezTo>
                  <a:pt x="180" y="57"/>
                  <a:pt x="196" y="48"/>
                  <a:pt x="213" y="39"/>
                </a:cubicBezTo>
                <a:cubicBezTo>
                  <a:pt x="213" y="38"/>
                  <a:pt x="213" y="38"/>
                  <a:pt x="213" y="38"/>
                </a:cubicBezTo>
                <a:cubicBezTo>
                  <a:pt x="214" y="38"/>
                  <a:pt x="214" y="37"/>
                  <a:pt x="213" y="37"/>
                </a:cubicBezTo>
                <a:cubicBezTo>
                  <a:pt x="206" y="25"/>
                  <a:pt x="199" y="13"/>
                  <a:pt x="192" y="1"/>
                </a:cubicBezTo>
                <a:cubicBezTo>
                  <a:pt x="192" y="0"/>
                  <a:pt x="191" y="0"/>
                  <a:pt x="191" y="1"/>
                </a:cubicBezTo>
                <a:cubicBezTo>
                  <a:pt x="190" y="0"/>
                  <a:pt x="190" y="0"/>
                  <a:pt x="189" y="1"/>
                </a:cubicBezTo>
                <a:cubicBezTo>
                  <a:pt x="177" y="9"/>
                  <a:pt x="163" y="16"/>
                  <a:pt x="150" y="23"/>
                </a:cubicBezTo>
                <a:close/>
                <a:moveTo>
                  <a:pt x="181" y="9"/>
                </a:moveTo>
                <a:cubicBezTo>
                  <a:pt x="184" y="14"/>
                  <a:pt x="186" y="20"/>
                  <a:pt x="191" y="24"/>
                </a:cubicBezTo>
                <a:cubicBezTo>
                  <a:pt x="192" y="26"/>
                  <a:pt x="194" y="24"/>
                  <a:pt x="193" y="22"/>
                </a:cubicBezTo>
                <a:cubicBezTo>
                  <a:pt x="189" y="18"/>
                  <a:pt x="186" y="13"/>
                  <a:pt x="183" y="8"/>
                </a:cubicBezTo>
                <a:cubicBezTo>
                  <a:pt x="186" y="6"/>
                  <a:pt x="188" y="5"/>
                  <a:pt x="190" y="3"/>
                </a:cubicBezTo>
                <a:cubicBezTo>
                  <a:pt x="197" y="15"/>
                  <a:pt x="203" y="26"/>
                  <a:pt x="210" y="37"/>
                </a:cubicBezTo>
                <a:cubicBezTo>
                  <a:pt x="195" y="45"/>
                  <a:pt x="179" y="54"/>
                  <a:pt x="164" y="63"/>
                </a:cubicBezTo>
                <a:cubicBezTo>
                  <a:pt x="148" y="72"/>
                  <a:pt x="132" y="80"/>
                  <a:pt x="115" y="88"/>
                </a:cubicBezTo>
                <a:cubicBezTo>
                  <a:pt x="99" y="96"/>
                  <a:pt x="84" y="106"/>
                  <a:pt x="69" y="115"/>
                </a:cubicBezTo>
                <a:cubicBezTo>
                  <a:pt x="53" y="124"/>
                  <a:pt x="37" y="132"/>
                  <a:pt x="21" y="141"/>
                </a:cubicBezTo>
                <a:cubicBezTo>
                  <a:pt x="21" y="141"/>
                  <a:pt x="21" y="141"/>
                  <a:pt x="21" y="141"/>
                </a:cubicBezTo>
                <a:cubicBezTo>
                  <a:pt x="15" y="130"/>
                  <a:pt x="10" y="119"/>
                  <a:pt x="4" y="108"/>
                </a:cubicBezTo>
                <a:cubicBezTo>
                  <a:pt x="5" y="107"/>
                  <a:pt x="6" y="106"/>
                  <a:pt x="7" y="105"/>
                </a:cubicBezTo>
                <a:cubicBezTo>
                  <a:pt x="7" y="105"/>
                  <a:pt x="7" y="105"/>
                  <a:pt x="7" y="106"/>
                </a:cubicBezTo>
                <a:cubicBezTo>
                  <a:pt x="10" y="110"/>
                  <a:pt x="11" y="114"/>
                  <a:pt x="14" y="118"/>
                </a:cubicBezTo>
                <a:cubicBezTo>
                  <a:pt x="15" y="120"/>
                  <a:pt x="17" y="118"/>
                  <a:pt x="16" y="116"/>
                </a:cubicBezTo>
                <a:cubicBezTo>
                  <a:pt x="13" y="113"/>
                  <a:pt x="12" y="108"/>
                  <a:pt x="10" y="104"/>
                </a:cubicBezTo>
                <a:cubicBezTo>
                  <a:pt x="10" y="104"/>
                  <a:pt x="9" y="104"/>
                  <a:pt x="9" y="104"/>
                </a:cubicBezTo>
                <a:cubicBezTo>
                  <a:pt x="10" y="103"/>
                  <a:pt x="11" y="103"/>
                  <a:pt x="11" y="103"/>
                </a:cubicBezTo>
                <a:cubicBezTo>
                  <a:pt x="12" y="102"/>
                  <a:pt x="13" y="102"/>
                  <a:pt x="14" y="101"/>
                </a:cubicBezTo>
                <a:cubicBezTo>
                  <a:pt x="14" y="101"/>
                  <a:pt x="14" y="102"/>
                  <a:pt x="14" y="102"/>
                </a:cubicBezTo>
                <a:cubicBezTo>
                  <a:pt x="17" y="107"/>
                  <a:pt x="20" y="113"/>
                  <a:pt x="24" y="118"/>
                </a:cubicBezTo>
                <a:cubicBezTo>
                  <a:pt x="25" y="119"/>
                  <a:pt x="27" y="117"/>
                  <a:pt x="26" y="116"/>
                </a:cubicBezTo>
                <a:cubicBezTo>
                  <a:pt x="22" y="111"/>
                  <a:pt x="19" y="106"/>
                  <a:pt x="16" y="100"/>
                </a:cubicBezTo>
                <a:cubicBezTo>
                  <a:pt x="16" y="100"/>
                  <a:pt x="16" y="100"/>
                  <a:pt x="16" y="100"/>
                </a:cubicBezTo>
                <a:cubicBezTo>
                  <a:pt x="18" y="99"/>
                  <a:pt x="20" y="98"/>
                  <a:pt x="21" y="96"/>
                </a:cubicBezTo>
                <a:cubicBezTo>
                  <a:pt x="23" y="101"/>
                  <a:pt x="25" y="107"/>
                  <a:pt x="28" y="111"/>
                </a:cubicBezTo>
                <a:cubicBezTo>
                  <a:pt x="30" y="112"/>
                  <a:pt x="32" y="110"/>
                  <a:pt x="30" y="109"/>
                </a:cubicBezTo>
                <a:cubicBezTo>
                  <a:pt x="27" y="105"/>
                  <a:pt x="26" y="100"/>
                  <a:pt x="24" y="95"/>
                </a:cubicBezTo>
                <a:cubicBezTo>
                  <a:pt x="25" y="94"/>
                  <a:pt x="27" y="93"/>
                  <a:pt x="28" y="93"/>
                </a:cubicBezTo>
                <a:cubicBezTo>
                  <a:pt x="29" y="92"/>
                  <a:pt x="29" y="92"/>
                  <a:pt x="30" y="92"/>
                </a:cubicBezTo>
                <a:cubicBezTo>
                  <a:pt x="31" y="98"/>
                  <a:pt x="36" y="103"/>
                  <a:pt x="39" y="109"/>
                </a:cubicBezTo>
                <a:cubicBezTo>
                  <a:pt x="40" y="111"/>
                  <a:pt x="42" y="109"/>
                  <a:pt x="41" y="108"/>
                </a:cubicBezTo>
                <a:cubicBezTo>
                  <a:pt x="38" y="102"/>
                  <a:pt x="34" y="97"/>
                  <a:pt x="32" y="90"/>
                </a:cubicBezTo>
                <a:cubicBezTo>
                  <a:pt x="36" y="88"/>
                  <a:pt x="39" y="87"/>
                  <a:pt x="42" y="85"/>
                </a:cubicBezTo>
                <a:cubicBezTo>
                  <a:pt x="42" y="85"/>
                  <a:pt x="42" y="85"/>
                  <a:pt x="42" y="86"/>
                </a:cubicBezTo>
                <a:cubicBezTo>
                  <a:pt x="45" y="91"/>
                  <a:pt x="49" y="97"/>
                  <a:pt x="51" y="102"/>
                </a:cubicBezTo>
                <a:cubicBezTo>
                  <a:pt x="52" y="104"/>
                  <a:pt x="55" y="103"/>
                  <a:pt x="54" y="101"/>
                </a:cubicBezTo>
                <a:cubicBezTo>
                  <a:pt x="51" y="95"/>
                  <a:pt x="48" y="90"/>
                  <a:pt x="45" y="84"/>
                </a:cubicBezTo>
                <a:cubicBezTo>
                  <a:pt x="44" y="84"/>
                  <a:pt x="44" y="84"/>
                  <a:pt x="44" y="84"/>
                </a:cubicBezTo>
                <a:cubicBezTo>
                  <a:pt x="46" y="83"/>
                  <a:pt x="48" y="81"/>
                  <a:pt x="50" y="80"/>
                </a:cubicBezTo>
                <a:cubicBezTo>
                  <a:pt x="50" y="80"/>
                  <a:pt x="50" y="80"/>
                  <a:pt x="50" y="80"/>
                </a:cubicBezTo>
                <a:cubicBezTo>
                  <a:pt x="53" y="85"/>
                  <a:pt x="54" y="90"/>
                  <a:pt x="58" y="94"/>
                </a:cubicBezTo>
                <a:cubicBezTo>
                  <a:pt x="59" y="95"/>
                  <a:pt x="61" y="93"/>
                  <a:pt x="60" y="92"/>
                </a:cubicBezTo>
                <a:cubicBezTo>
                  <a:pt x="57" y="88"/>
                  <a:pt x="55" y="83"/>
                  <a:pt x="53" y="79"/>
                </a:cubicBezTo>
                <a:cubicBezTo>
                  <a:pt x="53" y="79"/>
                  <a:pt x="53" y="79"/>
                  <a:pt x="53" y="79"/>
                </a:cubicBezTo>
                <a:cubicBezTo>
                  <a:pt x="54" y="78"/>
                  <a:pt x="55" y="78"/>
                  <a:pt x="56" y="77"/>
                </a:cubicBezTo>
                <a:cubicBezTo>
                  <a:pt x="56" y="77"/>
                  <a:pt x="56" y="77"/>
                  <a:pt x="56" y="78"/>
                </a:cubicBezTo>
                <a:cubicBezTo>
                  <a:pt x="60" y="84"/>
                  <a:pt x="63" y="90"/>
                  <a:pt x="67" y="95"/>
                </a:cubicBezTo>
                <a:cubicBezTo>
                  <a:pt x="68" y="97"/>
                  <a:pt x="70" y="95"/>
                  <a:pt x="69" y="93"/>
                </a:cubicBezTo>
                <a:cubicBezTo>
                  <a:pt x="65" y="88"/>
                  <a:pt x="62" y="82"/>
                  <a:pt x="59" y="76"/>
                </a:cubicBezTo>
                <a:cubicBezTo>
                  <a:pt x="59" y="76"/>
                  <a:pt x="59" y="76"/>
                  <a:pt x="59" y="76"/>
                </a:cubicBezTo>
                <a:cubicBezTo>
                  <a:pt x="61" y="74"/>
                  <a:pt x="63" y="73"/>
                  <a:pt x="66" y="72"/>
                </a:cubicBezTo>
                <a:cubicBezTo>
                  <a:pt x="68" y="77"/>
                  <a:pt x="70" y="83"/>
                  <a:pt x="74" y="88"/>
                </a:cubicBezTo>
                <a:cubicBezTo>
                  <a:pt x="75" y="89"/>
                  <a:pt x="77" y="87"/>
                  <a:pt x="76" y="86"/>
                </a:cubicBezTo>
                <a:cubicBezTo>
                  <a:pt x="72" y="81"/>
                  <a:pt x="71" y="75"/>
                  <a:pt x="68" y="70"/>
                </a:cubicBezTo>
                <a:cubicBezTo>
                  <a:pt x="69" y="70"/>
                  <a:pt x="70" y="69"/>
                  <a:pt x="71" y="69"/>
                </a:cubicBezTo>
                <a:cubicBezTo>
                  <a:pt x="71" y="69"/>
                  <a:pt x="71" y="69"/>
                  <a:pt x="71" y="70"/>
                </a:cubicBezTo>
                <a:cubicBezTo>
                  <a:pt x="74" y="72"/>
                  <a:pt x="75" y="75"/>
                  <a:pt x="76" y="78"/>
                </a:cubicBezTo>
                <a:cubicBezTo>
                  <a:pt x="78" y="81"/>
                  <a:pt x="80" y="84"/>
                  <a:pt x="82" y="87"/>
                </a:cubicBezTo>
                <a:cubicBezTo>
                  <a:pt x="83" y="89"/>
                  <a:pt x="86" y="87"/>
                  <a:pt x="85" y="86"/>
                </a:cubicBezTo>
                <a:cubicBezTo>
                  <a:pt x="83" y="83"/>
                  <a:pt x="81" y="79"/>
                  <a:pt x="79" y="76"/>
                </a:cubicBezTo>
                <a:cubicBezTo>
                  <a:pt x="77" y="73"/>
                  <a:pt x="76" y="70"/>
                  <a:pt x="74" y="68"/>
                </a:cubicBezTo>
                <a:cubicBezTo>
                  <a:pt x="74" y="68"/>
                  <a:pt x="73" y="68"/>
                  <a:pt x="73" y="68"/>
                </a:cubicBezTo>
                <a:cubicBezTo>
                  <a:pt x="75" y="67"/>
                  <a:pt x="77" y="65"/>
                  <a:pt x="79" y="64"/>
                </a:cubicBezTo>
                <a:cubicBezTo>
                  <a:pt x="82" y="69"/>
                  <a:pt x="84" y="74"/>
                  <a:pt x="86" y="79"/>
                </a:cubicBezTo>
                <a:cubicBezTo>
                  <a:pt x="87" y="80"/>
                  <a:pt x="90" y="79"/>
                  <a:pt x="89" y="77"/>
                </a:cubicBezTo>
                <a:cubicBezTo>
                  <a:pt x="86" y="73"/>
                  <a:pt x="84" y="68"/>
                  <a:pt x="82" y="63"/>
                </a:cubicBezTo>
                <a:cubicBezTo>
                  <a:pt x="83" y="62"/>
                  <a:pt x="85" y="61"/>
                  <a:pt x="86" y="60"/>
                </a:cubicBezTo>
                <a:cubicBezTo>
                  <a:pt x="88" y="63"/>
                  <a:pt x="89" y="66"/>
                  <a:pt x="90" y="69"/>
                </a:cubicBezTo>
                <a:cubicBezTo>
                  <a:pt x="91" y="72"/>
                  <a:pt x="93" y="75"/>
                  <a:pt x="95" y="78"/>
                </a:cubicBezTo>
                <a:cubicBezTo>
                  <a:pt x="96" y="79"/>
                  <a:pt x="99" y="78"/>
                  <a:pt x="98" y="76"/>
                </a:cubicBezTo>
                <a:cubicBezTo>
                  <a:pt x="96" y="74"/>
                  <a:pt x="94" y="71"/>
                  <a:pt x="93" y="69"/>
                </a:cubicBezTo>
                <a:cubicBezTo>
                  <a:pt x="91" y="66"/>
                  <a:pt x="91" y="62"/>
                  <a:pt x="89" y="59"/>
                </a:cubicBezTo>
                <a:cubicBezTo>
                  <a:pt x="92" y="57"/>
                  <a:pt x="95" y="56"/>
                  <a:pt x="98" y="54"/>
                </a:cubicBezTo>
                <a:cubicBezTo>
                  <a:pt x="98" y="55"/>
                  <a:pt x="98" y="55"/>
                  <a:pt x="98" y="55"/>
                </a:cubicBezTo>
                <a:cubicBezTo>
                  <a:pt x="100" y="60"/>
                  <a:pt x="102" y="65"/>
                  <a:pt x="104" y="70"/>
                </a:cubicBezTo>
                <a:cubicBezTo>
                  <a:pt x="104" y="72"/>
                  <a:pt x="107" y="72"/>
                  <a:pt x="107" y="70"/>
                </a:cubicBezTo>
                <a:cubicBezTo>
                  <a:pt x="105" y="64"/>
                  <a:pt x="103" y="59"/>
                  <a:pt x="100" y="54"/>
                </a:cubicBezTo>
                <a:cubicBezTo>
                  <a:pt x="100" y="54"/>
                  <a:pt x="100" y="53"/>
                  <a:pt x="99" y="53"/>
                </a:cubicBezTo>
                <a:cubicBezTo>
                  <a:pt x="101" y="52"/>
                  <a:pt x="103" y="51"/>
                  <a:pt x="105" y="50"/>
                </a:cubicBezTo>
                <a:cubicBezTo>
                  <a:pt x="105" y="51"/>
                  <a:pt x="105" y="51"/>
                  <a:pt x="105" y="51"/>
                </a:cubicBezTo>
                <a:cubicBezTo>
                  <a:pt x="108" y="57"/>
                  <a:pt x="111" y="63"/>
                  <a:pt x="114" y="70"/>
                </a:cubicBezTo>
                <a:cubicBezTo>
                  <a:pt x="115" y="72"/>
                  <a:pt x="117" y="70"/>
                  <a:pt x="117" y="68"/>
                </a:cubicBezTo>
                <a:cubicBezTo>
                  <a:pt x="114" y="62"/>
                  <a:pt x="111" y="56"/>
                  <a:pt x="107" y="50"/>
                </a:cubicBezTo>
                <a:cubicBezTo>
                  <a:pt x="107" y="49"/>
                  <a:pt x="107" y="49"/>
                  <a:pt x="107" y="49"/>
                </a:cubicBezTo>
                <a:cubicBezTo>
                  <a:pt x="108" y="48"/>
                  <a:pt x="110" y="48"/>
                  <a:pt x="111" y="47"/>
                </a:cubicBezTo>
                <a:cubicBezTo>
                  <a:pt x="111" y="47"/>
                  <a:pt x="111" y="47"/>
                  <a:pt x="111" y="47"/>
                </a:cubicBezTo>
                <a:cubicBezTo>
                  <a:pt x="114" y="52"/>
                  <a:pt x="116" y="58"/>
                  <a:pt x="120" y="62"/>
                </a:cubicBezTo>
                <a:cubicBezTo>
                  <a:pt x="121" y="63"/>
                  <a:pt x="124" y="61"/>
                  <a:pt x="122" y="60"/>
                </a:cubicBezTo>
                <a:cubicBezTo>
                  <a:pt x="118" y="56"/>
                  <a:pt x="117" y="50"/>
                  <a:pt x="114" y="46"/>
                </a:cubicBezTo>
                <a:cubicBezTo>
                  <a:pt x="114" y="46"/>
                  <a:pt x="114" y="46"/>
                  <a:pt x="114" y="45"/>
                </a:cubicBezTo>
                <a:cubicBezTo>
                  <a:pt x="116" y="44"/>
                  <a:pt x="118" y="43"/>
                  <a:pt x="121" y="42"/>
                </a:cubicBezTo>
                <a:cubicBezTo>
                  <a:pt x="121" y="42"/>
                  <a:pt x="121" y="42"/>
                  <a:pt x="121" y="42"/>
                </a:cubicBezTo>
                <a:cubicBezTo>
                  <a:pt x="124" y="48"/>
                  <a:pt x="127" y="53"/>
                  <a:pt x="129" y="59"/>
                </a:cubicBezTo>
                <a:cubicBezTo>
                  <a:pt x="129" y="61"/>
                  <a:pt x="132" y="60"/>
                  <a:pt x="131" y="59"/>
                </a:cubicBezTo>
                <a:cubicBezTo>
                  <a:pt x="129" y="52"/>
                  <a:pt x="127" y="47"/>
                  <a:pt x="124" y="41"/>
                </a:cubicBezTo>
                <a:cubicBezTo>
                  <a:pt x="123" y="41"/>
                  <a:pt x="123" y="41"/>
                  <a:pt x="123" y="40"/>
                </a:cubicBezTo>
                <a:cubicBezTo>
                  <a:pt x="125" y="40"/>
                  <a:pt x="126" y="39"/>
                  <a:pt x="127" y="38"/>
                </a:cubicBezTo>
                <a:cubicBezTo>
                  <a:pt x="127" y="38"/>
                  <a:pt x="127" y="39"/>
                  <a:pt x="127" y="39"/>
                </a:cubicBezTo>
                <a:cubicBezTo>
                  <a:pt x="130" y="44"/>
                  <a:pt x="132" y="49"/>
                  <a:pt x="135" y="54"/>
                </a:cubicBezTo>
                <a:cubicBezTo>
                  <a:pt x="136" y="56"/>
                  <a:pt x="138" y="54"/>
                  <a:pt x="138" y="53"/>
                </a:cubicBezTo>
                <a:cubicBezTo>
                  <a:pt x="135" y="48"/>
                  <a:pt x="133" y="42"/>
                  <a:pt x="130" y="37"/>
                </a:cubicBezTo>
                <a:cubicBezTo>
                  <a:pt x="130" y="37"/>
                  <a:pt x="130" y="37"/>
                  <a:pt x="130" y="37"/>
                </a:cubicBezTo>
                <a:cubicBezTo>
                  <a:pt x="132" y="36"/>
                  <a:pt x="134" y="35"/>
                  <a:pt x="136" y="33"/>
                </a:cubicBezTo>
                <a:cubicBezTo>
                  <a:pt x="136" y="34"/>
                  <a:pt x="136" y="34"/>
                  <a:pt x="136" y="34"/>
                </a:cubicBezTo>
                <a:cubicBezTo>
                  <a:pt x="138" y="39"/>
                  <a:pt x="141" y="44"/>
                  <a:pt x="144" y="49"/>
                </a:cubicBezTo>
                <a:cubicBezTo>
                  <a:pt x="145" y="51"/>
                  <a:pt x="147" y="49"/>
                  <a:pt x="147" y="48"/>
                </a:cubicBezTo>
                <a:cubicBezTo>
                  <a:pt x="144" y="43"/>
                  <a:pt x="141" y="38"/>
                  <a:pt x="139" y="33"/>
                </a:cubicBezTo>
                <a:cubicBezTo>
                  <a:pt x="139" y="33"/>
                  <a:pt x="139" y="32"/>
                  <a:pt x="138" y="32"/>
                </a:cubicBezTo>
                <a:cubicBezTo>
                  <a:pt x="140" y="32"/>
                  <a:pt x="141" y="31"/>
                  <a:pt x="142" y="30"/>
                </a:cubicBezTo>
                <a:cubicBezTo>
                  <a:pt x="143" y="30"/>
                  <a:pt x="144" y="29"/>
                  <a:pt x="145" y="29"/>
                </a:cubicBezTo>
                <a:cubicBezTo>
                  <a:pt x="148" y="35"/>
                  <a:pt x="150" y="42"/>
                  <a:pt x="154" y="48"/>
                </a:cubicBezTo>
                <a:cubicBezTo>
                  <a:pt x="155" y="50"/>
                  <a:pt x="157" y="48"/>
                  <a:pt x="156" y="47"/>
                </a:cubicBezTo>
                <a:cubicBezTo>
                  <a:pt x="153" y="41"/>
                  <a:pt x="150" y="34"/>
                  <a:pt x="147" y="28"/>
                </a:cubicBezTo>
                <a:cubicBezTo>
                  <a:pt x="149" y="26"/>
                  <a:pt x="151" y="25"/>
                  <a:pt x="154" y="24"/>
                </a:cubicBezTo>
                <a:cubicBezTo>
                  <a:pt x="156" y="29"/>
                  <a:pt x="158" y="36"/>
                  <a:pt x="162" y="40"/>
                </a:cubicBezTo>
                <a:cubicBezTo>
                  <a:pt x="163" y="41"/>
                  <a:pt x="166" y="39"/>
                  <a:pt x="164" y="38"/>
                </a:cubicBezTo>
                <a:cubicBezTo>
                  <a:pt x="160" y="34"/>
                  <a:pt x="159" y="28"/>
                  <a:pt x="156" y="23"/>
                </a:cubicBezTo>
                <a:cubicBezTo>
                  <a:pt x="158" y="21"/>
                  <a:pt x="161" y="20"/>
                  <a:pt x="163" y="19"/>
                </a:cubicBezTo>
                <a:cubicBezTo>
                  <a:pt x="163" y="19"/>
                  <a:pt x="163" y="19"/>
                  <a:pt x="163" y="19"/>
                </a:cubicBezTo>
                <a:cubicBezTo>
                  <a:pt x="167" y="23"/>
                  <a:pt x="169" y="29"/>
                  <a:pt x="171" y="34"/>
                </a:cubicBezTo>
                <a:cubicBezTo>
                  <a:pt x="172" y="36"/>
                  <a:pt x="175" y="35"/>
                  <a:pt x="174" y="34"/>
                </a:cubicBezTo>
                <a:cubicBezTo>
                  <a:pt x="172" y="28"/>
                  <a:pt x="170" y="22"/>
                  <a:pt x="166" y="17"/>
                </a:cubicBezTo>
                <a:cubicBezTo>
                  <a:pt x="168" y="16"/>
                  <a:pt x="170" y="15"/>
                  <a:pt x="172" y="14"/>
                </a:cubicBezTo>
                <a:cubicBezTo>
                  <a:pt x="175" y="19"/>
                  <a:pt x="177" y="23"/>
                  <a:pt x="180" y="28"/>
                </a:cubicBezTo>
                <a:cubicBezTo>
                  <a:pt x="181" y="30"/>
                  <a:pt x="184" y="28"/>
                  <a:pt x="183" y="27"/>
                </a:cubicBezTo>
                <a:cubicBezTo>
                  <a:pt x="180" y="22"/>
                  <a:pt x="177" y="18"/>
                  <a:pt x="174" y="13"/>
                </a:cubicBezTo>
                <a:cubicBezTo>
                  <a:pt x="177" y="12"/>
                  <a:pt x="179" y="10"/>
                  <a:pt x="181"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107"/>
          <p:cNvSpPr>
            <a:spLocks/>
          </p:cNvSpPr>
          <p:nvPr/>
        </p:nvSpPr>
        <p:spPr bwMode="auto">
          <a:xfrm>
            <a:off x="6481763" y="1844675"/>
            <a:ext cx="41275" cy="68263"/>
          </a:xfrm>
          <a:custGeom>
            <a:avLst/>
            <a:gdLst>
              <a:gd name="T0" fmla="*/ 1 w 11"/>
              <a:gd name="T1" fmla="*/ 3 h 18"/>
              <a:gd name="T2" fmla="*/ 8 w 11"/>
              <a:gd name="T3" fmla="*/ 17 h 18"/>
              <a:gd name="T4" fmla="*/ 10 w 11"/>
              <a:gd name="T5" fmla="*/ 15 h 18"/>
              <a:gd name="T6" fmla="*/ 3 w 11"/>
              <a:gd name="T7" fmla="*/ 2 h 18"/>
              <a:gd name="T8" fmla="*/ 1 w 11"/>
              <a:gd name="T9" fmla="*/ 3 h 18"/>
            </a:gdLst>
            <a:ahLst/>
            <a:cxnLst>
              <a:cxn ang="0">
                <a:pos x="T0" y="T1"/>
              </a:cxn>
              <a:cxn ang="0">
                <a:pos x="T2" y="T3"/>
              </a:cxn>
              <a:cxn ang="0">
                <a:pos x="T4" y="T5"/>
              </a:cxn>
              <a:cxn ang="0">
                <a:pos x="T6" y="T7"/>
              </a:cxn>
              <a:cxn ang="0">
                <a:pos x="T8" y="T9"/>
              </a:cxn>
            </a:cxnLst>
            <a:rect l="0" t="0" r="r" b="b"/>
            <a:pathLst>
              <a:path w="11" h="18">
                <a:moveTo>
                  <a:pt x="1" y="3"/>
                </a:moveTo>
                <a:cubicBezTo>
                  <a:pt x="3" y="8"/>
                  <a:pt x="5" y="12"/>
                  <a:pt x="8" y="17"/>
                </a:cubicBezTo>
                <a:cubicBezTo>
                  <a:pt x="9" y="18"/>
                  <a:pt x="11" y="17"/>
                  <a:pt x="10" y="15"/>
                </a:cubicBezTo>
                <a:cubicBezTo>
                  <a:pt x="8" y="11"/>
                  <a:pt x="6" y="6"/>
                  <a:pt x="3" y="2"/>
                </a:cubicBezTo>
                <a:cubicBezTo>
                  <a:pt x="3" y="0"/>
                  <a:pt x="0" y="2"/>
                  <a:pt x="1"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08"/>
          <p:cNvSpPr>
            <a:spLocks noEditPoints="1"/>
          </p:cNvSpPr>
          <p:nvPr/>
        </p:nvSpPr>
        <p:spPr bwMode="auto">
          <a:xfrm>
            <a:off x="2379663" y="179388"/>
            <a:ext cx="836613" cy="233363"/>
          </a:xfrm>
          <a:custGeom>
            <a:avLst/>
            <a:gdLst>
              <a:gd name="T0" fmla="*/ 38 w 223"/>
              <a:gd name="T1" fmla="*/ 14 h 62"/>
              <a:gd name="T2" fmla="*/ 0 w 223"/>
              <a:gd name="T3" fmla="*/ 20 h 62"/>
              <a:gd name="T4" fmla="*/ 3 w 223"/>
              <a:gd name="T5" fmla="*/ 62 h 62"/>
              <a:gd name="T6" fmla="*/ 165 w 223"/>
              <a:gd name="T7" fmla="*/ 49 h 62"/>
              <a:gd name="T8" fmla="*/ 223 w 223"/>
              <a:gd name="T9" fmla="*/ 42 h 62"/>
              <a:gd name="T10" fmla="*/ 216 w 223"/>
              <a:gd name="T11" fmla="*/ 0 h 62"/>
              <a:gd name="T12" fmla="*/ 207 w 223"/>
              <a:gd name="T13" fmla="*/ 22 h 62"/>
              <a:gd name="T14" fmla="*/ 215 w 223"/>
              <a:gd name="T15" fmla="*/ 3 h 62"/>
              <a:gd name="T16" fmla="*/ 112 w 223"/>
              <a:gd name="T17" fmla="*/ 49 h 62"/>
              <a:gd name="T18" fmla="*/ 4 w 223"/>
              <a:gd name="T19" fmla="*/ 59 h 62"/>
              <a:gd name="T20" fmla="*/ 6 w 223"/>
              <a:gd name="T21" fmla="*/ 21 h 62"/>
              <a:gd name="T22" fmla="*/ 9 w 223"/>
              <a:gd name="T23" fmla="*/ 20 h 62"/>
              <a:gd name="T24" fmla="*/ 14 w 223"/>
              <a:gd name="T25" fmla="*/ 19 h 62"/>
              <a:gd name="T26" fmla="*/ 19 w 223"/>
              <a:gd name="T27" fmla="*/ 38 h 62"/>
              <a:gd name="T28" fmla="*/ 23 w 223"/>
              <a:gd name="T29" fmla="*/ 18 h 62"/>
              <a:gd name="T30" fmla="*/ 26 w 223"/>
              <a:gd name="T31" fmla="*/ 18 h 62"/>
              <a:gd name="T32" fmla="*/ 34 w 223"/>
              <a:gd name="T33" fmla="*/ 37 h 62"/>
              <a:gd name="T34" fmla="*/ 47 w 223"/>
              <a:gd name="T35" fmla="*/ 16 h 62"/>
              <a:gd name="T36" fmla="*/ 51 w 223"/>
              <a:gd name="T37" fmla="*/ 36 h 62"/>
              <a:gd name="T38" fmla="*/ 56 w 223"/>
              <a:gd name="T39" fmla="*/ 15 h 62"/>
              <a:gd name="T40" fmla="*/ 60 w 223"/>
              <a:gd name="T41" fmla="*/ 30 h 62"/>
              <a:gd name="T42" fmla="*/ 63 w 223"/>
              <a:gd name="T43" fmla="*/ 15 h 62"/>
              <a:gd name="T44" fmla="*/ 68 w 223"/>
              <a:gd name="T45" fmla="*/ 35 h 62"/>
              <a:gd name="T46" fmla="*/ 74 w 223"/>
              <a:gd name="T47" fmla="*/ 14 h 62"/>
              <a:gd name="T48" fmla="*/ 77 w 223"/>
              <a:gd name="T49" fmla="*/ 14 h 62"/>
              <a:gd name="T50" fmla="*/ 81 w 223"/>
              <a:gd name="T51" fmla="*/ 24 h 62"/>
              <a:gd name="T52" fmla="*/ 84 w 223"/>
              <a:gd name="T53" fmla="*/ 23 h 62"/>
              <a:gd name="T54" fmla="*/ 89 w 223"/>
              <a:gd name="T55" fmla="*/ 13 h 62"/>
              <a:gd name="T56" fmla="*/ 92 w 223"/>
              <a:gd name="T57" fmla="*/ 13 h 62"/>
              <a:gd name="T58" fmla="*/ 98 w 223"/>
              <a:gd name="T59" fmla="*/ 32 h 62"/>
              <a:gd name="T60" fmla="*/ 100 w 223"/>
              <a:gd name="T61" fmla="*/ 12 h 62"/>
              <a:gd name="T62" fmla="*/ 109 w 223"/>
              <a:gd name="T63" fmla="*/ 28 h 62"/>
              <a:gd name="T64" fmla="*/ 112 w 223"/>
              <a:gd name="T65" fmla="*/ 11 h 62"/>
              <a:gd name="T66" fmla="*/ 119 w 223"/>
              <a:gd name="T67" fmla="*/ 32 h 62"/>
              <a:gd name="T68" fmla="*/ 121 w 223"/>
              <a:gd name="T69" fmla="*/ 10 h 62"/>
              <a:gd name="T70" fmla="*/ 127 w 223"/>
              <a:gd name="T71" fmla="*/ 27 h 62"/>
              <a:gd name="T72" fmla="*/ 128 w 223"/>
              <a:gd name="T73" fmla="*/ 10 h 62"/>
              <a:gd name="T74" fmla="*/ 136 w 223"/>
              <a:gd name="T75" fmla="*/ 28 h 62"/>
              <a:gd name="T76" fmla="*/ 139 w 223"/>
              <a:gd name="T77" fmla="*/ 9 h 62"/>
              <a:gd name="T78" fmla="*/ 144 w 223"/>
              <a:gd name="T79" fmla="*/ 26 h 62"/>
              <a:gd name="T80" fmla="*/ 146 w 223"/>
              <a:gd name="T81" fmla="*/ 8 h 62"/>
              <a:gd name="T82" fmla="*/ 154 w 223"/>
              <a:gd name="T83" fmla="*/ 25 h 62"/>
              <a:gd name="T84" fmla="*/ 156 w 223"/>
              <a:gd name="T85" fmla="*/ 8 h 62"/>
              <a:gd name="T86" fmla="*/ 164 w 223"/>
              <a:gd name="T87" fmla="*/ 29 h 62"/>
              <a:gd name="T88" fmla="*/ 173 w 223"/>
              <a:gd name="T89" fmla="*/ 7 h 62"/>
              <a:gd name="T90" fmla="*/ 176 w 223"/>
              <a:gd name="T91" fmla="*/ 6 h 62"/>
              <a:gd name="T92" fmla="*/ 185 w 223"/>
              <a:gd name="T93" fmla="*/ 23 h 62"/>
              <a:gd name="T94" fmla="*/ 194 w 223"/>
              <a:gd name="T95" fmla="*/ 5 h 62"/>
              <a:gd name="T96" fmla="*/ 197 w 223"/>
              <a:gd name="T97" fmla="*/ 5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 h="62">
                <a:moveTo>
                  <a:pt x="170" y="4"/>
                </a:moveTo>
                <a:cubicBezTo>
                  <a:pt x="154" y="5"/>
                  <a:pt x="138" y="6"/>
                  <a:pt x="122" y="7"/>
                </a:cubicBezTo>
                <a:cubicBezTo>
                  <a:pt x="94" y="10"/>
                  <a:pt x="66" y="11"/>
                  <a:pt x="38" y="14"/>
                </a:cubicBezTo>
                <a:cubicBezTo>
                  <a:pt x="30" y="15"/>
                  <a:pt x="21" y="15"/>
                  <a:pt x="13" y="16"/>
                </a:cubicBezTo>
                <a:cubicBezTo>
                  <a:pt x="10" y="17"/>
                  <a:pt x="5" y="17"/>
                  <a:pt x="2" y="18"/>
                </a:cubicBezTo>
                <a:cubicBezTo>
                  <a:pt x="1" y="18"/>
                  <a:pt x="0" y="18"/>
                  <a:pt x="0" y="20"/>
                </a:cubicBezTo>
                <a:cubicBezTo>
                  <a:pt x="1" y="33"/>
                  <a:pt x="0" y="46"/>
                  <a:pt x="1" y="59"/>
                </a:cubicBezTo>
                <a:cubicBezTo>
                  <a:pt x="1" y="59"/>
                  <a:pt x="1" y="60"/>
                  <a:pt x="2" y="60"/>
                </a:cubicBezTo>
                <a:cubicBezTo>
                  <a:pt x="2" y="61"/>
                  <a:pt x="2" y="62"/>
                  <a:pt x="3" y="62"/>
                </a:cubicBezTo>
                <a:cubicBezTo>
                  <a:pt x="21" y="60"/>
                  <a:pt x="39" y="59"/>
                  <a:pt x="57" y="58"/>
                </a:cubicBezTo>
                <a:cubicBezTo>
                  <a:pt x="75" y="56"/>
                  <a:pt x="93" y="53"/>
                  <a:pt x="111" y="52"/>
                </a:cubicBezTo>
                <a:cubicBezTo>
                  <a:pt x="129" y="51"/>
                  <a:pt x="147" y="51"/>
                  <a:pt x="165" y="49"/>
                </a:cubicBezTo>
                <a:cubicBezTo>
                  <a:pt x="184" y="48"/>
                  <a:pt x="203" y="46"/>
                  <a:pt x="221" y="44"/>
                </a:cubicBezTo>
                <a:cubicBezTo>
                  <a:pt x="222" y="44"/>
                  <a:pt x="222" y="44"/>
                  <a:pt x="222" y="44"/>
                </a:cubicBezTo>
                <a:cubicBezTo>
                  <a:pt x="223" y="44"/>
                  <a:pt x="223" y="43"/>
                  <a:pt x="223" y="42"/>
                </a:cubicBezTo>
                <a:cubicBezTo>
                  <a:pt x="221" y="29"/>
                  <a:pt x="219" y="15"/>
                  <a:pt x="218" y="2"/>
                </a:cubicBezTo>
                <a:cubicBezTo>
                  <a:pt x="218" y="1"/>
                  <a:pt x="218" y="0"/>
                  <a:pt x="217" y="0"/>
                </a:cubicBezTo>
                <a:cubicBezTo>
                  <a:pt x="217" y="0"/>
                  <a:pt x="216" y="0"/>
                  <a:pt x="216" y="0"/>
                </a:cubicBezTo>
                <a:cubicBezTo>
                  <a:pt x="201" y="3"/>
                  <a:pt x="185" y="3"/>
                  <a:pt x="170" y="4"/>
                </a:cubicBezTo>
                <a:close/>
                <a:moveTo>
                  <a:pt x="204" y="4"/>
                </a:moveTo>
                <a:cubicBezTo>
                  <a:pt x="205" y="10"/>
                  <a:pt x="205" y="16"/>
                  <a:pt x="207" y="22"/>
                </a:cubicBezTo>
                <a:cubicBezTo>
                  <a:pt x="208" y="24"/>
                  <a:pt x="211" y="23"/>
                  <a:pt x="210" y="21"/>
                </a:cubicBezTo>
                <a:cubicBezTo>
                  <a:pt x="208" y="16"/>
                  <a:pt x="208" y="10"/>
                  <a:pt x="207" y="4"/>
                </a:cubicBezTo>
                <a:cubicBezTo>
                  <a:pt x="210" y="4"/>
                  <a:pt x="213" y="3"/>
                  <a:pt x="215" y="3"/>
                </a:cubicBezTo>
                <a:cubicBezTo>
                  <a:pt x="216" y="16"/>
                  <a:pt x="218" y="28"/>
                  <a:pt x="220" y="41"/>
                </a:cubicBezTo>
                <a:cubicBezTo>
                  <a:pt x="202" y="43"/>
                  <a:pt x="185" y="45"/>
                  <a:pt x="167" y="46"/>
                </a:cubicBezTo>
                <a:cubicBezTo>
                  <a:pt x="149" y="48"/>
                  <a:pt x="131" y="48"/>
                  <a:pt x="112" y="49"/>
                </a:cubicBezTo>
                <a:cubicBezTo>
                  <a:pt x="94" y="50"/>
                  <a:pt x="77" y="53"/>
                  <a:pt x="59" y="54"/>
                </a:cubicBezTo>
                <a:cubicBezTo>
                  <a:pt x="41" y="56"/>
                  <a:pt x="22" y="57"/>
                  <a:pt x="4" y="59"/>
                </a:cubicBezTo>
                <a:cubicBezTo>
                  <a:pt x="4" y="59"/>
                  <a:pt x="4" y="59"/>
                  <a:pt x="4" y="59"/>
                </a:cubicBezTo>
                <a:cubicBezTo>
                  <a:pt x="3" y="46"/>
                  <a:pt x="3" y="34"/>
                  <a:pt x="3" y="21"/>
                </a:cubicBezTo>
                <a:cubicBezTo>
                  <a:pt x="4" y="21"/>
                  <a:pt x="5" y="20"/>
                  <a:pt x="6" y="20"/>
                </a:cubicBezTo>
                <a:cubicBezTo>
                  <a:pt x="6" y="20"/>
                  <a:pt x="6" y="20"/>
                  <a:pt x="6" y="21"/>
                </a:cubicBezTo>
                <a:cubicBezTo>
                  <a:pt x="7" y="25"/>
                  <a:pt x="6" y="30"/>
                  <a:pt x="8" y="35"/>
                </a:cubicBezTo>
                <a:cubicBezTo>
                  <a:pt x="8" y="37"/>
                  <a:pt x="11" y="36"/>
                  <a:pt x="10" y="34"/>
                </a:cubicBezTo>
                <a:cubicBezTo>
                  <a:pt x="9" y="30"/>
                  <a:pt x="10" y="25"/>
                  <a:pt x="9" y="20"/>
                </a:cubicBezTo>
                <a:cubicBezTo>
                  <a:pt x="9" y="20"/>
                  <a:pt x="9" y="20"/>
                  <a:pt x="9" y="20"/>
                </a:cubicBezTo>
                <a:cubicBezTo>
                  <a:pt x="10" y="20"/>
                  <a:pt x="11" y="20"/>
                  <a:pt x="11" y="20"/>
                </a:cubicBezTo>
                <a:cubicBezTo>
                  <a:pt x="12" y="20"/>
                  <a:pt x="13" y="19"/>
                  <a:pt x="14" y="19"/>
                </a:cubicBezTo>
                <a:cubicBezTo>
                  <a:pt x="14" y="19"/>
                  <a:pt x="14" y="20"/>
                  <a:pt x="14" y="20"/>
                </a:cubicBezTo>
                <a:cubicBezTo>
                  <a:pt x="15" y="26"/>
                  <a:pt x="15" y="33"/>
                  <a:pt x="17" y="39"/>
                </a:cubicBezTo>
                <a:cubicBezTo>
                  <a:pt x="17" y="41"/>
                  <a:pt x="20" y="40"/>
                  <a:pt x="19" y="38"/>
                </a:cubicBezTo>
                <a:cubicBezTo>
                  <a:pt x="18" y="32"/>
                  <a:pt x="18" y="26"/>
                  <a:pt x="17" y="20"/>
                </a:cubicBezTo>
                <a:cubicBezTo>
                  <a:pt x="17" y="19"/>
                  <a:pt x="17" y="19"/>
                  <a:pt x="17" y="19"/>
                </a:cubicBezTo>
                <a:cubicBezTo>
                  <a:pt x="19" y="19"/>
                  <a:pt x="21" y="19"/>
                  <a:pt x="23" y="18"/>
                </a:cubicBezTo>
                <a:cubicBezTo>
                  <a:pt x="23" y="24"/>
                  <a:pt x="22" y="29"/>
                  <a:pt x="24" y="34"/>
                </a:cubicBezTo>
                <a:cubicBezTo>
                  <a:pt x="24" y="36"/>
                  <a:pt x="27" y="35"/>
                  <a:pt x="26" y="33"/>
                </a:cubicBezTo>
                <a:cubicBezTo>
                  <a:pt x="25" y="28"/>
                  <a:pt x="26" y="23"/>
                  <a:pt x="26" y="18"/>
                </a:cubicBezTo>
                <a:cubicBezTo>
                  <a:pt x="28" y="18"/>
                  <a:pt x="29" y="18"/>
                  <a:pt x="31" y="18"/>
                </a:cubicBezTo>
                <a:cubicBezTo>
                  <a:pt x="31" y="17"/>
                  <a:pt x="32" y="17"/>
                  <a:pt x="33" y="17"/>
                </a:cubicBezTo>
                <a:cubicBezTo>
                  <a:pt x="32" y="24"/>
                  <a:pt x="33" y="30"/>
                  <a:pt x="34" y="37"/>
                </a:cubicBezTo>
                <a:cubicBezTo>
                  <a:pt x="34" y="39"/>
                  <a:pt x="37" y="39"/>
                  <a:pt x="37" y="37"/>
                </a:cubicBezTo>
                <a:cubicBezTo>
                  <a:pt x="36" y="30"/>
                  <a:pt x="34" y="24"/>
                  <a:pt x="36" y="17"/>
                </a:cubicBezTo>
                <a:cubicBezTo>
                  <a:pt x="39" y="17"/>
                  <a:pt x="43" y="16"/>
                  <a:pt x="47" y="16"/>
                </a:cubicBezTo>
                <a:cubicBezTo>
                  <a:pt x="47" y="16"/>
                  <a:pt x="46" y="17"/>
                  <a:pt x="47" y="17"/>
                </a:cubicBezTo>
                <a:cubicBezTo>
                  <a:pt x="47" y="23"/>
                  <a:pt x="48" y="30"/>
                  <a:pt x="48" y="36"/>
                </a:cubicBezTo>
                <a:cubicBezTo>
                  <a:pt x="48" y="38"/>
                  <a:pt x="51" y="38"/>
                  <a:pt x="51" y="36"/>
                </a:cubicBezTo>
                <a:cubicBezTo>
                  <a:pt x="51" y="29"/>
                  <a:pt x="50" y="23"/>
                  <a:pt x="49" y="17"/>
                </a:cubicBezTo>
                <a:cubicBezTo>
                  <a:pt x="49" y="16"/>
                  <a:pt x="49" y="16"/>
                  <a:pt x="49" y="16"/>
                </a:cubicBezTo>
                <a:cubicBezTo>
                  <a:pt x="51" y="16"/>
                  <a:pt x="54" y="15"/>
                  <a:pt x="56" y="15"/>
                </a:cubicBezTo>
                <a:cubicBezTo>
                  <a:pt x="56" y="15"/>
                  <a:pt x="56" y="15"/>
                  <a:pt x="56" y="15"/>
                </a:cubicBezTo>
                <a:cubicBezTo>
                  <a:pt x="57" y="21"/>
                  <a:pt x="56" y="26"/>
                  <a:pt x="57" y="31"/>
                </a:cubicBezTo>
                <a:cubicBezTo>
                  <a:pt x="58" y="33"/>
                  <a:pt x="60" y="32"/>
                  <a:pt x="60" y="30"/>
                </a:cubicBezTo>
                <a:cubicBezTo>
                  <a:pt x="59" y="25"/>
                  <a:pt x="60" y="20"/>
                  <a:pt x="59" y="15"/>
                </a:cubicBezTo>
                <a:cubicBezTo>
                  <a:pt x="59" y="15"/>
                  <a:pt x="59" y="15"/>
                  <a:pt x="59" y="15"/>
                </a:cubicBezTo>
                <a:cubicBezTo>
                  <a:pt x="60" y="15"/>
                  <a:pt x="62" y="15"/>
                  <a:pt x="63" y="15"/>
                </a:cubicBezTo>
                <a:cubicBezTo>
                  <a:pt x="63" y="15"/>
                  <a:pt x="63" y="15"/>
                  <a:pt x="63" y="15"/>
                </a:cubicBezTo>
                <a:cubicBezTo>
                  <a:pt x="63" y="22"/>
                  <a:pt x="64" y="29"/>
                  <a:pt x="65" y="36"/>
                </a:cubicBezTo>
                <a:cubicBezTo>
                  <a:pt x="66" y="38"/>
                  <a:pt x="69" y="37"/>
                  <a:pt x="68" y="35"/>
                </a:cubicBezTo>
                <a:cubicBezTo>
                  <a:pt x="66" y="28"/>
                  <a:pt x="66" y="22"/>
                  <a:pt x="66" y="15"/>
                </a:cubicBezTo>
                <a:cubicBezTo>
                  <a:pt x="66" y="15"/>
                  <a:pt x="66" y="15"/>
                  <a:pt x="66" y="15"/>
                </a:cubicBezTo>
                <a:cubicBezTo>
                  <a:pt x="68" y="14"/>
                  <a:pt x="71" y="14"/>
                  <a:pt x="74" y="14"/>
                </a:cubicBezTo>
                <a:cubicBezTo>
                  <a:pt x="74" y="20"/>
                  <a:pt x="73" y="26"/>
                  <a:pt x="75" y="32"/>
                </a:cubicBezTo>
                <a:cubicBezTo>
                  <a:pt x="75" y="34"/>
                  <a:pt x="78" y="33"/>
                  <a:pt x="78" y="31"/>
                </a:cubicBezTo>
                <a:cubicBezTo>
                  <a:pt x="76" y="25"/>
                  <a:pt x="77" y="19"/>
                  <a:pt x="77" y="14"/>
                </a:cubicBezTo>
                <a:cubicBezTo>
                  <a:pt x="78" y="14"/>
                  <a:pt x="79" y="13"/>
                  <a:pt x="80" y="13"/>
                </a:cubicBezTo>
                <a:cubicBezTo>
                  <a:pt x="80" y="14"/>
                  <a:pt x="80" y="14"/>
                  <a:pt x="80" y="14"/>
                </a:cubicBezTo>
                <a:cubicBezTo>
                  <a:pt x="81" y="17"/>
                  <a:pt x="81" y="21"/>
                  <a:pt x="81" y="24"/>
                </a:cubicBezTo>
                <a:cubicBezTo>
                  <a:pt x="81" y="27"/>
                  <a:pt x="82" y="31"/>
                  <a:pt x="82" y="35"/>
                </a:cubicBezTo>
                <a:cubicBezTo>
                  <a:pt x="83" y="37"/>
                  <a:pt x="85" y="36"/>
                  <a:pt x="85" y="35"/>
                </a:cubicBezTo>
                <a:cubicBezTo>
                  <a:pt x="85" y="31"/>
                  <a:pt x="84" y="27"/>
                  <a:pt x="84" y="23"/>
                </a:cubicBezTo>
                <a:cubicBezTo>
                  <a:pt x="84" y="20"/>
                  <a:pt x="84" y="17"/>
                  <a:pt x="83" y="13"/>
                </a:cubicBezTo>
                <a:cubicBezTo>
                  <a:pt x="83" y="13"/>
                  <a:pt x="83" y="13"/>
                  <a:pt x="82" y="13"/>
                </a:cubicBezTo>
                <a:cubicBezTo>
                  <a:pt x="85" y="13"/>
                  <a:pt x="87" y="13"/>
                  <a:pt x="89" y="13"/>
                </a:cubicBezTo>
                <a:cubicBezTo>
                  <a:pt x="89" y="18"/>
                  <a:pt x="89" y="23"/>
                  <a:pt x="90" y="29"/>
                </a:cubicBezTo>
                <a:cubicBezTo>
                  <a:pt x="90" y="31"/>
                  <a:pt x="93" y="31"/>
                  <a:pt x="93" y="29"/>
                </a:cubicBezTo>
                <a:cubicBezTo>
                  <a:pt x="92" y="23"/>
                  <a:pt x="92" y="18"/>
                  <a:pt x="92" y="13"/>
                </a:cubicBezTo>
                <a:cubicBezTo>
                  <a:pt x="94" y="12"/>
                  <a:pt x="95" y="12"/>
                  <a:pt x="97" y="12"/>
                </a:cubicBezTo>
                <a:cubicBezTo>
                  <a:pt x="98" y="15"/>
                  <a:pt x="97" y="18"/>
                  <a:pt x="97" y="21"/>
                </a:cubicBezTo>
                <a:cubicBezTo>
                  <a:pt x="97" y="25"/>
                  <a:pt x="98" y="28"/>
                  <a:pt x="98" y="32"/>
                </a:cubicBezTo>
                <a:cubicBezTo>
                  <a:pt x="98" y="33"/>
                  <a:pt x="101" y="33"/>
                  <a:pt x="101" y="31"/>
                </a:cubicBezTo>
                <a:cubicBezTo>
                  <a:pt x="101" y="28"/>
                  <a:pt x="100" y="25"/>
                  <a:pt x="100" y="22"/>
                </a:cubicBezTo>
                <a:cubicBezTo>
                  <a:pt x="100" y="19"/>
                  <a:pt x="100" y="15"/>
                  <a:pt x="100" y="12"/>
                </a:cubicBezTo>
                <a:cubicBezTo>
                  <a:pt x="103" y="12"/>
                  <a:pt x="107" y="11"/>
                  <a:pt x="110" y="11"/>
                </a:cubicBezTo>
                <a:cubicBezTo>
                  <a:pt x="110" y="11"/>
                  <a:pt x="110" y="12"/>
                  <a:pt x="110" y="12"/>
                </a:cubicBezTo>
                <a:cubicBezTo>
                  <a:pt x="110" y="18"/>
                  <a:pt x="110" y="23"/>
                  <a:pt x="109" y="28"/>
                </a:cubicBezTo>
                <a:cubicBezTo>
                  <a:pt x="109" y="30"/>
                  <a:pt x="112" y="31"/>
                  <a:pt x="112" y="29"/>
                </a:cubicBezTo>
                <a:cubicBezTo>
                  <a:pt x="113" y="23"/>
                  <a:pt x="113" y="18"/>
                  <a:pt x="113" y="12"/>
                </a:cubicBezTo>
                <a:cubicBezTo>
                  <a:pt x="113" y="12"/>
                  <a:pt x="112" y="11"/>
                  <a:pt x="112" y="11"/>
                </a:cubicBezTo>
                <a:cubicBezTo>
                  <a:pt x="114" y="11"/>
                  <a:pt x="116" y="11"/>
                  <a:pt x="118" y="11"/>
                </a:cubicBezTo>
                <a:cubicBezTo>
                  <a:pt x="118" y="11"/>
                  <a:pt x="118" y="11"/>
                  <a:pt x="118" y="11"/>
                </a:cubicBezTo>
                <a:cubicBezTo>
                  <a:pt x="118" y="18"/>
                  <a:pt x="119" y="25"/>
                  <a:pt x="119" y="32"/>
                </a:cubicBezTo>
                <a:cubicBezTo>
                  <a:pt x="118" y="34"/>
                  <a:pt x="121" y="34"/>
                  <a:pt x="121" y="32"/>
                </a:cubicBezTo>
                <a:cubicBezTo>
                  <a:pt x="122" y="25"/>
                  <a:pt x="121" y="18"/>
                  <a:pt x="121" y="11"/>
                </a:cubicBezTo>
                <a:cubicBezTo>
                  <a:pt x="121" y="11"/>
                  <a:pt x="121" y="11"/>
                  <a:pt x="121" y="10"/>
                </a:cubicBezTo>
                <a:cubicBezTo>
                  <a:pt x="122" y="10"/>
                  <a:pt x="124" y="10"/>
                  <a:pt x="126" y="10"/>
                </a:cubicBezTo>
                <a:cubicBezTo>
                  <a:pt x="126" y="10"/>
                  <a:pt x="126" y="10"/>
                  <a:pt x="126" y="10"/>
                </a:cubicBezTo>
                <a:cubicBezTo>
                  <a:pt x="126" y="16"/>
                  <a:pt x="126" y="22"/>
                  <a:pt x="127" y="27"/>
                </a:cubicBezTo>
                <a:cubicBezTo>
                  <a:pt x="128" y="29"/>
                  <a:pt x="131" y="28"/>
                  <a:pt x="130" y="26"/>
                </a:cubicBezTo>
                <a:cubicBezTo>
                  <a:pt x="128" y="21"/>
                  <a:pt x="129" y="15"/>
                  <a:pt x="129" y="10"/>
                </a:cubicBezTo>
                <a:cubicBezTo>
                  <a:pt x="129" y="10"/>
                  <a:pt x="129" y="10"/>
                  <a:pt x="128" y="10"/>
                </a:cubicBezTo>
                <a:cubicBezTo>
                  <a:pt x="131" y="10"/>
                  <a:pt x="134" y="9"/>
                  <a:pt x="136" y="9"/>
                </a:cubicBezTo>
                <a:cubicBezTo>
                  <a:pt x="136" y="9"/>
                  <a:pt x="136" y="10"/>
                  <a:pt x="136" y="10"/>
                </a:cubicBezTo>
                <a:cubicBezTo>
                  <a:pt x="137" y="16"/>
                  <a:pt x="137" y="22"/>
                  <a:pt x="136" y="28"/>
                </a:cubicBezTo>
                <a:cubicBezTo>
                  <a:pt x="136" y="30"/>
                  <a:pt x="139" y="31"/>
                  <a:pt x="139" y="29"/>
                </a:cubicBezTo>
                <a:cubicBezTo>
                  <a:pt x="140" y="22"/>
                  <a:pt x="140" y="16"/>
                  <a:pt x="139" y="10"/>
                </a:cubicBezTo>
                <a:cubicBezTo>
                  <a:pt x="139" y="9"/>
                  <a:pt x="139" y="9"/>
                  <a:pt x="139" y="9"/>
                </a:cubicBezTo>
                <a:cubicBezTo>
                  <a:pt x="141" y="9"/>
                  <a:pt x="142" y="9"/>
                  <a:pt x="144" y="9"/>
                </a:cubicBezTo>
                <a:cubicBezTo>
                  <a:pt x="144" y="9"/>
                  <a:pt x="144" y="9"/>
                  <a:pt x="144" y="9"/>
                </a:cubicBezTo>
                <a:cubicBezTo>
                  <a:pt x="144" y="15"/>
                  <a:pt x="144" y="21"/>
                  <a:pt x="144" y="26"/>
                </a:cubicBezTo>
                <a:cubicBezTo>
                  <a:pt x="144" y="28"/>
                  <a:pt x="147" y="28"/>
                  <a:pt x="147" y="26"/>
                </a:cubicBezTo>
                <a:cubicBezTo>
                  <a:pt x="147" y="20"/>
                  <a:pt x="147" y="15"/>
                  <a:pt x="146" y="9"/>
                </a:cubicBezTo>
                <a:cubicBezTo>
                  <a:pt x="146" y="9"/>
                  <a:pt x="146" y="9"/>
                  <a:pt x="146" y="8"/>
                </a:cubicBezTo>
                <a:cubicBezTo>
                  <a:pt x="149" y="8"/>
                  <a:pt x="151" y="8"/>
                  <a:pt x="154" y="8"/>
                </a:cubicBezTo>
                <a:cubicBezTo>
                  <a:pt x="154" y="8"/>
                  <a:pt x="154" y="8"/>
                  <a:pt x="154" y="9"/>
                </a:cubicBezTo>
                <a:cubicBezTo>
                  <a:pt x="153" y="14"/>
                  <a:pt x="154" y="20"/>
                  <a:pt x="154" y="25"/>
                </a:cubicBezTo>
                <a:cubicBezTo>
                  <a:pt x="155" y="27"/>
                  <a:pt x="158" y="27"/>
                  <a:pt x="157" y="25"/>
                </a:cubicBezTo>
                <a:cubicBezTo>
                  <a:pt x="157" y="20"/>
                  <a:pt x="156" y="14"/>
                  <a:pt x="157" y="9"/>
                </a:cubicBezTo>
                <a:cubicBezTo>
                  <a:pt x="157" y="9"/>
                  <a:pt x="156" y="8"/>
                  <a:pt x="156" y="8"/>
                </a:cubicBezTo>
                <a:cubicBezTo>
                  <a:pt x="158" y="8"/>
                  <a:pt x="159" y="8"/>
                  <a:pt x="161" y="7"/>
                </a:cubicBezTo>
                <a:cubicBezTo>
                  <a:pt x="162" y="7"/>
                  <a:pt x="162" y="7"/>
                  <a:pt x="163" y="7"/>
                </a:cubicBezTo>
                <a:cubicBezTo>
                  <a:pt x="164" y="14"/>
                  <a:pt x="163" y="21"/>
                  <a:pt x="164" y="29"/>
                </a:cubicBezTo>
                <a:cubicBezTo>
                  <a:pt x="164" y="30"/>
                  <a:pt x="167" y="30"/>
                  <a:pt x="167" y="28"/>
                </a:cubicBezTo>
                <a:cubicBezTo>
                  <a:pt x="166" y="21"/>
                  <a:pt x="167" y="14"/>
                  <a:pt x="166" y="7"/>
                </a:cubicBezTo>
                <a:cubicBezTo>
                  <a:pt x="169" y="7"/>
                  <a:pt x="171" y="7"/>
                  <a:pt x="173" y="7"/>
                </a:cubicBezTo>
                <a:cubicBezTo>
                  <a:pt x="174" y="12"/>
                  <a:pt x="172" y="19"/>
                  <a:pt x="175" y="24"/>
                </a:cubicBezTo>
                <a:cubicBezTo>
                  <a:pt x="176" y="26"/>
                  <a:pt x="178" y="25"/>
                  <a:pt x="178" y="23"/>
                </a:cubicBezTo>
                <a:cubicBezTo>
                  <a:pt x="175" y="18"/>
                  <a:pt x="177" y="12"/>
                  <a:pt x="176" y="6"/>
                </a:cubicBezTo>
                <a:cubicBezTo>
                  <a:pt x="179" y="6"/>
                  <a:pt x="182" y="6"/>
                  <a:pt x="185" y="6"/>
                </a:cubicBezTo>
                <a:cubicBezTo>
                  <a:pt x="185" y="6"/>
                  <a:pt x="185" y="6"/>
                  <a:pt x="185" y="6"/>
                </a:cubicBezTo>
                <a:cubicBezTo>
                  <a:pt x="186" y="12"/>
                  <a:pt x="186" y="17"/>
                  <a:pt x="185" y="23"/>
                </a:cubicBezTo>
                <a:cubicBezTo>
                  <a:pt x="185" y="25"/>
                  <a:pt x="188" y="26"/>
                  <a:pt x="188" y="24"/>
                </a:cubicBezTo>
                <a:cubicBezTo>
                  <a:pt x="189" y="18"/>
                  <a:pt x="189" y="11"/>
                  <a:pt x="187" y="6"/>
                </a:cubicBezTo>
                <a:cubicBezTo>
                  <a:pt x="190" y="5"/>
                  <a:pt x="192" y="5"/>
                  <a:pt x="194" y="5"/>
                </a:cubicBezTo>
                <a:cubicBezTo>
                  <a:pt x="195" y="10"/>
                  <a:pt x="195" y="16"/>
                  <a:pt x="196" y="21"/>
                </a:cubicBezTo>
                <a:cubicBezTo>
                  <a:pt x="196" y="23"/>
                  <a:pt x="199" y="23"/>
                  <a:pt x="199" y="21"/>
                </a:cubicBezTo>
                <a:cubicBezTo>
                  <a:pt x="198" y="16"/>
                  <a:pt x="198" y="10"/>
                  <a:pt x="197" y="5"/>
                </a:cubicBezTo>
                <a:cubicBezTo>
                  <a:pt x="200" y="5"/>
                  <a:pt x="202" y="4"/>
                  <a:pt x="20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09"/>
          <p:cNvSpPr>
            <a:spLocks/>
          </p:cNvSpPr>
          <p:nvPr/>
        </p:nvSpPr>
        <p:spPr bwMode="auto">
          <a:xfrm>
            <a:off x="2530475" y="239713"/>
            <a:ext cx="14288" cy="71438"/>
          </a:xfrm>
          <a:custGeom>
            <a:avLst/>
            <a:gdLst>
              <a:gd name="T0" fmla="*/ 0 w 4"/>
              <a:gd name="T1" fmla="*/ 2 h 19"/>
              <a:gd name="T2" fmla="*/ 1 w 4"/>
              <a:gd name="T3" fmla="*/ 17 h 19"/>
              <a:gd name="T4" fmla="*/ 4 w 4"/>
              <a:gd name="T5" fmla="*/ 17 h 19"/>
              <a:gd name="T6" fmla="*/ 3 w 4"/>
              <a:gd name="T7" fmla="*/ 2 h 19"/>
              <a:gd name="T8" fmla="*/ 0 w 4"/>
              <a:gd name="T9" fmla="*/ 2 h 19"/>
            </a:gdLst>
            <a:ahLst/>
            <a:cxnLst>
              <a:cxn ang="0">
                <a:pos x="T0" y="T1"/>
              </a:cxn>
              <a:cxn ang="0">
                <a:pos x="T2" y="T3"/>
              </a:cxn>
              <a:cxn ang="0">
                <a:pos x="T4" y="T5"/>
              </a:cxn>
              <a:cxn ang="0">
                <a:pos x="T6" y="T7"/>
              </a:cxn>
              <a:cxn ang="0">
                <a:pos x="T8" y="T9"/>
              </a:cxn>
            </a:cxnLst>
            <a:rect l="0" t="0" r="r" b="b"/>
            <a:pathLst>
              <a:path w="4" h="19">
                <a:moveTo>
                  <a:pt x="0" y="2"/>
                </a:moveTo>
                <a:cubicBezTo>
                  <a:pt x="1" y="7"/>
                  <a:pt x="1" y="12"/>
                  <a:pt x="1" y="17"/>
                </a:cubicBezTo>
                <a:cubicBezTo>
                  <a:pt x="1" y="19"/>
                  <a:pt x="4" y="19"/>
                  <a:pt x="4" y="17"/>
                </a:cubicBezTo>
                <a:cubicBezTo>
                  <a:pt x="3" y="12"/>
                  <a:pt x="4" y="7"/>
                  <a:pt x="3" y="2"/>
                </a:cubicBezTo>
                <a:cubicBezTo>
                  <a:pt x="3" y="0"/>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110"/>
          <p:cNvSpPr>
            <a:spLocks noEditPoints="1"/>
          </p:cNvSpPr>
          <p:nvPr/>
        </p:nvSpPr>
        <p:spPr bwMode="auto">
          <a:xfrm>
            <a:off x="4019550" y="2847975"/>
            <a:ext cx="838200" cy="384175"/>
          </a:xfrm>
          <a:custGeom>
            <a:avLst/>
            <a:gdLst>
              <a:gd name="T0" fmla="*/ 50 w 223"/>
              <a:gd name="T1" fmla="*/ 10 h 102"/>
              <a:gd name="T2" fmla="*/ 12 w 223"/>
              <a:gd name="T3" fmla="*/ 1 h 102"/>
              <a:gd name="T4" fmla="*/ 1 w 223"/>
              <a:gd name="T5" fmla="*/ 42 h 102"/>
              <a:gd name="T6" fmla="*/ 157 w 223"/>
              <a:gd name="T7" fmla="*/ 88 h 102"/>
              <a:gd name="T8" fmla="*/ 213 w 223"/>
              <a:gd name="T9" fmla="*/ 101 h 102"/>
              <a:gd name="T10" fmla="*/ 221 w 223"/>
              <a:gd name="T11" fmla="*/ 59 h 102"/>
              <a:gd name="T12" fmla="*/ 206 w 223"/>
              <a:gd name="T13" fmla="*/ 77 h 102"/>
              <a:gd name="T14" fmla="*/ 220 w 223"/>
              <a:gd name="T15" fmla="*/ 62 h 102"/>
              <a:gd name="T16" fmla="*/ 107 w 223"/>
              <a:gd name="T17" fmla="*/ 69 h 102"/>
              <a:gd name="T18" fmla="*/ 3 w 223"/>
              <a:gd name="T19" fmla="*/ 40 h 102"/>
              <a:gd name="T20" fmla="*/ 18 w 223"/>
              <a:gd name="T21" fmla="*/ 5 h 102"/>
              <a:gd name="T22" fmla="*/ 21 w 223"/>
              <a:gd name="T23" fmla="*/ 6 h 102"/>
              <a:gd name="T24" fmla="*/ 26 w 223"/>
              <a:gd name="T25" fmla="*/ 6 h 102"/>
              <a:gd name="T26" fmla="*/ 24 w 223"/>
              <a:gd name="T27" fmla="*/ 25 h 102"/>
              <a:gd name="T28" fmla="*/ 35 w 223"/>
              <a:gd name="T29" fmla="*/ 8 h 102"/>
              <a:gd name="T30" fmla="*/ 38 w 223"/>
              <a:gd name="T31" fmla="*/ 9 h 102"/>
              <a:gd name="T32" fmla="*/ 38 w 223"/>
              <a:gd name="T33" fmla="*/ 30 h 102"/>
              <a:gd name="T34" fmla="*/ 58 w 223"/>
              <a:gd name="T35" fmla="*/ 15 h 102"/>
              <a:gd name="T36" fmla="*/ 54 w 223"/>
              <a:gd name="T37" fmla="*/ 34 h 102"/>
              <a:gd name="T38" fmla="*/ 67 w 223"/>
              <a:gd name="T39" fmla="*/ 17 h 102"/>
              <a:gd name="T40" fmla="*/ 65 w 223"/>
              <a:gd name="T41" fmla="*/ 32 h 102"/>
              <a:gd name="T42" fmla="*/ 73 w 223"/>
              <a:gd name="T43" fmla="*/ 19 h 102"/>
              <a:gd name="T44" fmla="*/ 71 w 223"/>
              <a:gd name="T45" fmla="*/ 40 h 102"/>
              <a:gd name="T46" fmla="*/ 84 w 223"/>
              <a:gd name="T47" fmla="*/ 22 h 102"/>
              <a:gd name="T48" fmla="*/ 87 w 223"/>
              <a:gd name="T49" fmla="*/ 23 h 102"/>
              <a:gd name="T50" fmla="*/ 87 w 223"/>
              <a:gd name="T51" fmla="*/ 34 h 102"/>
              <a:gd name="T52" fmla="*/ 90 w 223"/>
              <a:gd name="T53" fmla="*/ 35 h 102"/>
              <a:gd name="T54" fmla="*/ 98 w 223"/>
              <a:gd name="T55" fmla="*/ 26 h 102"/>
              <a:gd name="T56" fmla="*/ 101 w 223"/>
              <a:gd name="T57" fmla="*/ 27 h 102"/>
              <a:gd name="T58" fmla="*/ 100 w 223"/>
              <a:gd name="T59" fmla="*/ 47 h 102"/>
              <a:gd name="T60" fmla="*/ 109 w 223"/>
              <a:gd name="T61" fmla="*/ 29 h 102"/>
              <a:gd name="T62" fmla="*/ 112 w 223"/>
              <a:gd name="T63" fmla="*/ 48 h 102"/>
              <a:gd name="T64" fmla="*/ 120 w 223"/>
              <a:gd name="T65" fmla="*/ 33 h 102"/>
              <a:gd name="T66" fmla="*/ 119 w 223"/>
              <a:gd name="T67" fmla="*/ 55 h 102"/>
              <a:gd name="T68" fmla="*/ 129 w 223"/>
              <a:gd name="T69" fmla="*/ 35 h 102"/>
              <a:gd name="T70" fmla="*/ 129 w 223"/>
              <a:gd name="T71" fmla="*/ 54 h 102"/>
              <a:gd name="T72" fmla="*/ 136 w 223"/>
              <a:gd name="T73" fmla="*/ 38 h 102"/>
              <a:gd name="T74" fmla="*/ 137 w 223"/>
              <a:gd name="T75" fmla="*/ 58 h 102"/>
              <a:gd name="T76" fmla="*/ 146 w 223"/>
              <a:gd name="T77" fmla="*/ 41 h 102"/>
              <a:gd name="T78" fmla="*/ 145 w 223"/>
              <a:gd name="T79" fmla="*/ 58 h 102"/>
              <a:gd name="T80" fmla="*/ 153 w 223"/>
              <a:gd name="T81" fmla="*/ 43 h 102"/>
              <a:gd name="T82" fmla="*/ 155 w 223"/>
              <a:gd name="T83" fmla="*/ 61 h 102"/>
              <a:gd name="T84" fmla="*/ 163 w 223"/>
              <a:gd name="T85" fmla="*/ 45 h 102"/>
              <a:gd name="T86" fmla="*/ 163 w 223"/>
              <a:gd name="T87" fmla="*/ 68 h 102"/>
              <a:gd name="T88" fmla="*/ 179 w 223"/>
              <a:gd name="T89" fmla="*/ 50 h 102"/>
              <a:gd name="T90" fmla="*/ 182 w 223"/>
              <a:gd name="T91" fmla="*/ 51 h 102"/>
              <a:gd name="T92" fmla="*/ 185 w 223"/>
              <a:gd name="T93" fmla="*/ 70 h 102"/>
              <a:gd name="T94" fmla="*/ 199 w 223"/>
              <a:gd name="T95" fmla="*/ 56 h 102"/>
              <a:gd name="T96" fmla="*/ 202 w 223"/>
              <a:gd name="T97" fmla="*/ 5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 h="102">
                <a:moveTo>
                  <a:pt x="178" y="47"/>
                </a:moveTo>
                <a:cubicBezTo>
                  <a:pt x="162" y="42"/>
                  <a:pt x="147" y="38"/>
                  <a:pt x="131" y="33"/>
                </a:cubicBezTo>
                <a:cubicBezTo>
                  <a:pt x="104" y="25"/>
                  <a:pt x="77" y="17"/>
                  <a:pt x="50" y="10"/>
                </a:cubicBezTo>
                <a:cubicBezTo>
                  <a:pt x="42" y="7"/>
                  <a:pt x="34" y="5"/>
                  <a:pt x="26" y="3"/>
                </a:cubicBezTo>
                <a:cubicBezTo>
                  <a:pt x="22" y="2"/>
                  <a:pt x="18" y="1"/>
                  <a:pt x="15" y="1"/>
                </a:cubicBezTo>
                <a:cubicBezTo>
                  <a:pt x="14" y="0"/>
                  <a:pt x="13" y="0"/>
                  <a:pt x="12" y="1"/>
                </a:cubicBezTo>
                <a:cubicBezTo>
                  <a:pt x="8" y="14"/>
                  <a:pt x="4" y="26"/>
                  <a:pt x="0" y="39"/>
                </a:cubicBezTo>
                <a:cubicBezTo>
                  <a:pt x="0" y="39"/>
                  <a:pt x="0" y="40"/>
                  <a:pt x="0" y="40"/>
                </a:cubicBezTo>
                <a:cubicBezTo>
                  <a:pt x="0" y="41"/>
                  <a:pt x="0" y="42"/>
                  <a:pt x="1" y="42"/>
                </a:cubicBezTo>
                <a:cubicBezTo>
                  <a:pt x="18" y="47"/>
                  <a:pt x="35" y="52"/>
                  <a:pt x="53" y="57"/>
                </a:cubicBezTo>
                <a:cubicBezTo>
                  <a:pt x="70" y="62"/>
                  <a:pt x="88" y="65"/>
                  <a:pt x="105" y="71"/>
                </a:cubicBezTo>
                <a:cubicBezTo>
                  <a:pt x="122" y="76"/>
                  <a:pt x="139" y="83"/>
                  <a:pt x="157" y="88"/>
                </a:cubicBezTo>
                <a:cubicBezTo>
                  <a:pt x="175" y="93"/>
                  <a:pt x="193" y="97"/>
                  <a:pt x="211" y="102"/>
                </a:cubicBezTo>
                <a:cubicBezTo>
                  <a:pt x="212" y="102"/>
                  <a:pt x="212" y="102"/>
                  <a:pt x="212" y="102"/>
                </a:cubicBezTo>
                <a:cubicBezTo>
                  <a:pt x="212" y="102"/>
                  <a:pt x="213" y="102"/>
                  <a:pt x="213" y="101"/>
                </a:cubicBezTo>
                <a:cubicBezTo>
                  <a:pt x="216" y="88"/>
                  <a:pt x="219" y="75"/>
                  <a:pt x="223" y="61"/>
                </a:cubicBezTo>
                <a:cubicBezTo>
                  <a:pt x="223" y="61"/>
                  <a:pt x="223" y="60"/>
                  <a:pt x="222" y="60"/>
                </a:cubicBezTo>
                <a:cubicBezTo>
                  <a:pt x="222" y="59"/>
                  <a:pt x="222" y="59"/>
                  <a:pt x="221" y="59"/>
                </a:cubicBezTo>
                <a:cubicBezTo>
                  <a:pt x="207" y="56"/>
                  <a:pt x="192" y="51"/>
                  <a:pt x="178" y="47"/>
                </a:cubicBezTo>
                <a:close/>
                <a:moveTo>
                  <a:pt x="209" y="59"/>
                </a:moveTo>
                <a:cubicBezTo>
                  <a:pt x="208" y="65"/>
                  <a:pt x="206" y="71"/>
                  <a:pt x="206" y="77"/>
                </a:cubicBezTo>
                <a:cubicBezTo>
                  <a:pt x="206" y="79"/>
                  <a:pt x="208" y="79"/>
                  <a:pt x="208" y="77"/>
                </a:cubicBezTo>
                <a:cubicBezTo>
                  <a:pt x="208" y="71"/>
                  <a:pt x="211" y="66"/>
                  <a:pt x="212" y="60"/>
                </a:cubicBezTo>
                <a:cubicBezTo>
                  <a:pt x="215" y="61"/>
                  <a:pt x="217" y="61"/>
                  <a:pt x="220" y="62"/>
                </a:cubicBezTo>
                <a:cubicBezTo>
                  <a:pt x="217" y="74"/>
                  <a:pt x="214" y="87"/>
                  <a:pt x="211" y="99"/>
                </a:cubicBezTo>
                <a:cubicBezTo>
                  <a:pt x="194" y="94"/>
                  <a:pt x="176" y="90"/>
                  <a:pt x="159" y="85"/>
                </a:cubicBezTo>
                <a:cubicBezTo>
                  <a:pt x="142" y="80"/>
                  <a:pt x="125" y="74"/>
                  <a:pt x="107" y="69"/>
                </a:cubicBezTo>
                <a:cubicBezTo>
                  <a:pt x="90" y="63"/>
                  <a:pt x="73" y="59"/>
                  <a:pt x="55" y="55"/>
                </a:cubicBezTo>
                <a:cubicBezTo>
                  <a:pt x="38" y="50"/>
                  <a:pt x="20" y="45"/>
                  <a:pt x="3" y="40"/>
                </a:cubicBezTo>
                <a:cubicBezTo>
                  <a:pt x="3" y="40"/>
                  <a:pt x="3" y="40"/>
                  <a:pt x="3" y="40"/>
                </a:cubicBezTo>
                <a:cubicBezTo>
                  <a:pt x="6" y="27"/>
                  <a:pt x="11" y="16"/>
                  <a:pt x="14" y="4"/>
                </a:cubicBezTo>
                <a:cubicBezTo>
                  <a:pt x="16" y="4"/>
                  <a:pt x="17" y="4"/>
                  <a:pt x="18" y="4"/>
                </a:cubicBezTo>
                <a:cubicBezTo>
                  <a:pt x="18" y="4"/>
                  <a:pt x="18" y="5"/>
                  <a:pt x="18" y="5"/>
                </a:cubicBezTo>
                <a:cubicBezTo>
                  <a:pt x="17" y="9"/>
                  <a:pt x="15" y="14"/>
                  <a:pt x="14" y="19"/>
                </a:cubicBezTo>
                <a:cubicBezTo>
                  <a:pt x="14" y="20"/>
                  <a:pt x="17" y="20"/>
                  <a:pt x="17" y="19"/>
                </a:cubicBezTo>
                <a:cubicBezTo>
                  <a:pt x="18" y="14"/>
                  <a:pt x="20" y="10"/>
                  <a:pt x="21" y="6"/>
                </a:cubicBezTo>
                <a:cubicBezTo>
                  <a:pt x="21" y="5"/>
                  <a:pt x="21" y="5"/>
                  <a:pt x="21" y="5"/>
                </a:cubicBezTo>
                <a:cubicBezTo>
                  <a:pt x="22" y="5"/>
                  <a:pt x="23" y="5"/>
                  <a:pt x="23" y="6"/>
                </a:cubicBezTo>
                <a:cubicBezTo>
                  <a:pt x="24" y="6"/>
                  <a:pt x="25" y="6"/>
                  <a:pt x="26" y="6"/>
                </a:cubicBezTo>
                <a:cubicBezTo>
                  <a:pt x="26" y="6"/>
                  <a:pt x="26" y="7"/>
                  <a:pt x="26" y="7"/>
                </a:cubicBezTo>
                <a:cubicBezTo>
                  <a:pt x="24" y="13"/>
                  <a:pt x="22" y="19"/>
                  <a:pt x="21" y="25"/>
                </a:cubicBezTo>
                <a:cubicBezTo>
                  <a:pt x="21" y="27"/>
                  <a:pt x="24" y="27"/>
                  <a:pt x="24" y="25"/>
                </a:cubicBezTo>
                <a:cubicBezTo>
                  <a:pt x="25" y="19"/>
                  <a:pt x="27" y="14"/>
                  <a:pt x="28" y="8"/>
                </a:cubicBezTo>
                <a:cubicBezTo>
                  <a:pt x="29" y="7"/>
                  <a:pt x="29" y="7"/>
                  <a:pt x="28" y="7"/>
                </a:cubicBezTo>
                <a:cubicBezTo>
                  <a:pt x="31" y="7"/>
                  <a:pt x="33" y="8"/>
                  <a:pt x="35" y="8"/>
                </a:cubicBezTo>
                <a:cubicBezTo>
                  <a:pt x="33" y="13"/>
                  <a:pt x="30" y="18"/>
                  <a:pt x="29" y="24"/>
                </a:cubicBezTo>
                <a:cubicBezTo>
                  <a:pt x="29" y="25"/>
                  <a:pt x="32" y="25"/>
                  <a:pt x="32" y="24"/>
                </a:cubicBezTo>
                <a:cubicBezTo>
                  <a:pt x="33" y="18"/>
                  <a:pt x="36" y="14"/>
                  <a:pt x="38" y="9"/>
                </a:cubicBezTo>
                <a:cubicBezTo>
                  <a:pt x="39" y="10"/>
                  <a:pt x="41" y="10"/>
                  <a:pt x="42" y="10"/>
                </a:cubicBezTo>
                <a:cubicBezTo>
                  <a:pt x="43" y="11"/>
                  <a:pt x="43" y="11"/>
                  <a:pt x="44" y="11"/>
                </a:cubicBezTo>
                <a:cubicBezTo>
                  <a:pt x="41" y="17"/>
                  <a:pt x="40" y="23"/>
                  <a:pt x="38" y="30"/>
                </a:cubicBezTo>
                <a:cubicBezTo>
                  <a:pt x="38" y="32"/>
                  <a:pt x="41" y="32"/>
                  <a:pt x="41" y="31"/>
                </a:cubicBezTo>
                <a:cubicBezTo>
                  <a:pt x="43" y="24"/>
                  <a:pt x="43" y="17"/>
                  <a:pt x="47" y="12"/>
                </a:cubicBezTo>
                <a:cubicBezTo>
                  <a:pt x="50" y="13"/>
                  <a:pt x="54" y="14"/>
                  <a:pt x="58" y="15"/>
                </a:cubicBezTo>
                <a:cubicBezTo>
                  <a:pt x="57" y="15"/>
                  <a:pt x="57" y="15"/>
                  <a:pt x="57" y="16"/>
                </a:cubicBezTo>
                <a:cubicBezTo>
                  <a:pt x="55" y="22"/>
                  <a:pt x="54" y="28"/>
                  <a:pt x="52" y="34"/>
                </a:cubicBezTo>
                <a:cubicBezTo>
                  <a:pt x="51" y="35"/>
                  <a:pt x="54" y="36"/>
                  <a:pt x="54" y="34"/>
                </a:cubicBezTo>
                <a:cubicBezTo>
                  <a:pt x="57" y="29"/>
                  <a:pt x="58" y="22"/>
                  <a:pt x="60" y="16"/>
                </a:cubicBezTo>
                <a:cubicBezTo>
                  <a:pt x="60" y="16"/>
                  <a:pt x="60" y="16"/>
                  <a:pt x="60" y="15"/>
                </a:cubicBezTo>
                <a:cubicBezTo>
                  <a:pt x="62" y="16"/>
                  <a:pt x="64" y="17"/>
                  <a:pt x="67" y="17"/>
                </a:cubicBezTo>
                <a:cubicBezTo>
                  <a:pt x="67" y="17"/>
                  <a:pt x="67" y="17"/>
                  <a:pt x="67" y="17"/>
                </a:cubicBezTo>
                <a:cubicBezTo>
                  <a:pt x="65" y="22"/>
                  <a:pt x="63" y="27"/>
                  <a:pt x="62" y="32"/>
                </a:cubicBezTo>
                <a:cubicBezTo>
                  <a:pt x="62" y="34"/>
                  <a:pt x="65" y="34"/>
                  <a:pt x="65" y="32"/>
                </a:cubicBezTo>
                <a:cubicBezTo>
                  <a:pt x="66" y="27"/>
                  <a:pt x="68" y="23"/>
                  <a:pt x="69" y="18"/>
                </a:cubicBezTo>
                <a:cubicBezTo>
                  <a:pt x="69" y="18"/>
                  <a:pt x="69" y="18"/>
                  <a:pt x="69" y="18"/>
                </a:cubicBezTo>
                <a:cubicBezTo>
                  <a:pt x="71" y="18"/>
                  <a:pt x="72" y="19"/>
                  <a:pt x="73" y="19"/>
                </a:cubicBezTo>
                <a:cubicBezTo>
                  <a:pt x="73" y="19"/>
                  <a:pt x="73" y="19"/>
                  <a:pt x="73" y="20"/>
                </a:cubicBezTo>
                <a:cubicBezTo>
                  <a:pt x="71" y="26"/>
                  <a:pt x="69" y="33"/>
                  <a:pt x="68" y="40"/>
                </a:cubicBezTo>
                <a:cubicBezTo>
                  <a:pt x="68" y="42"/>
                  <a:pt x="71" y="42"/>
                  <a:pt x="71" y="40"/>
                </a:cubicBezTo>
                <a:cubicBezTo>
                  <a:pt x="72" y="33"/>
                  <a:pt x="74" y="27"/>
                  <a:pt x="76" y="20"/>
                </a:cubicBezTo>
                <a:cubicBezTo>
                  <a:pt x="76" y="20"/>
                  <a:pt x="76" y="20"/>
                  <a:pt x="76" y="20"/>
                </a:cubicBezTo>
                <a:cubicBezTo>
                  <a:pt x="78" y="21"/>
                  <a:pt x="81" y="21"/>
                  <a:pt x="84" y="22"/>
                </a:cubicBezTo>
                <a:cubicBezTo>
                  <a:pt x="82" y="28"/>
                  <a:pt x="79" y="33"/>
                  <a:pt x="78" y="39"/>
                </a:cubicBezTo>
                <a:cubicBezTo>
                  <a:pt x="78" y="41"/>
                  <a:pt x="81" y="41"/>
                  <a:pt x="81" y="39"/>
                </a:cubicBezTo>
                <a:cubicBezTo>
                  <a:pt x="82" y="34"/>
                  <a:pt x="85" y="28"/>
                  <a:pt x="87" y="23"/>
                </a:cubicBezTo>
                <a:cubicBezTo>
                  <a:pt x="88" y="23"/>
                  <a:pt x="89" y="24"/>
                  <a:pt x="90" y="24"/>
                </a:cubicBezTo>
                <a:cubicBezTo>
                  <a:pt x="89" y="24"/>
                  <a:pt x="89" y="24"/>
                  <a:pt x="89" y="25"/>
                </a:cubicBezTo>
                <a:cubicBezTo>
                  <a:pt x="89" y="28"/>
                  <a:pt x="88" y="31"/>
                  <a:pt x="87" y="34"/>
                </a:cubicBezTo>
                <a:cubicBezTo>
                  <a:pt x="86" y="37"/>
                  <a:pt x="85" y="41"/>
                  <a:pt x="84" y="45"/>
                </a:cubicBezTo>
                <a:cubicBezTo>
                  <a:pt x="84" y="46"/>
                  <a:pt x="87" y="47"/>
                  <a:pt x="87" y="45"/>
                </a:cubicBezTo>
                <a:cubicBezTo>
                  <a:pt x="88" y="42"/>
                  <a:pt x="89" y="38"/>
                  <a:pt x="90" y="35"/>
                </a:cubicBezTo>
                <a:cubicBezTo>
                  <a:pt x="91" y="31"/>
                  <a:pt x="92" y="28"/>
                  <a:pt x="92" y="25"/>
                </a:cubicBezTo>
                <a:cubicBezTo>
                  <a:pt x="92" y="25"/>
                  <a:pt x="92" y="25"/>
                  <a:pt x="92" y="25"/>
                </a:cubicBezTo>
                <a:cubicBezTo>
                  <a:pt x="94" y="25"/>
                  <a:pt x="96" y="26"/>
                  <a:pt x="98" y="26"/>
                </a:cubicBezTo>
                <a:cubicBezTo>
                  <a:pt x="97" y="32"/>
                  <a:pt x="95" y="37"/>
                  <a:pt x="93" y="42"/>
                </a:cubicBezTo>
                <a:cubicBezTo>
                  <a:pt x="93" y="44"/>
                  <a:pt x="95" y="44"/>
                  <a:pt x="96" y="43"/>
                </a:cubicBezTo>
                <a:cubicBezTo>
                  <a:pt x="98" y="37"/>
                  <a:pt x="99" y="32"/>
                  <a:pt x="101" y="27"/>
                </a:cubicBezTo>
                <a:cubicBezTo>
                  <a:pt x="103" y="28"/>
                  <a:pt x="104" y="28"/>
                  <a:pt x="106" y="29"/>
                </a:cubicBezTo>
                <a:cubicBezTo>
                  <a:pt x="105" y="32"/>
                  <a:pt x="104" y="34"/>
                  <a:pt x="103" y="37"/>
                </a:cubicBezTo>
                <a:cubicBezTo>
                  <a:pt x="101" y="40"/>
                  <a:pt x="101" y="44"/>
                  <a:pt x="100" y="47"/>
                </a:cubicBezTo>
                <a:cubicBezTo>
                  <a:pt x="100" y="49"/>
                  <a:pt x="102" y="50"/>
                  <a:pt x="103" y="48"/>
                </a:cubicBezTo>
                <a:cubicBezTo>
                  <a:pt x="104" y="45"/>
                  <a:pt x="104" y="42"/>
                  <a:pt x="105" y="39"/>
                </a:cubicBezTo>
                <a:cubicBezTo>
                  <a:pt x="106" y="36"/>
                  <a:pt x="108" y="33"/>
                  <a:pt x="109" y="29"/>
                </a:cubicBezTo>
                <a:cubicBezTo>
                  <a:pt x="112" y="30"/>
                  <a:pt x="115" y="31"/>
                  <a:pt x="119" y="32"/>
                </a:cubicBezTo>
                <a:cubicBezTo>
                  <a:pt x="118" y="33"/>
                  <a:pt x="118" y="33"/>
                  <a:pt x="118" y="33"/>
                </a:cubicBezTo>
                <a:cubicBezTo>
                  <a:pt x="116" y="38"/>
                  <a:pt x="114" y="43"/>
                  <a:pt x="112" y="48"/>
                </a:cubicBezTo>
                <a:cubicBezTo>
                  <a:pt x="111" y="50"/>
                  <a:pt x="113" y="51"/>
                  <a:pt x="114" y="50"/>
                </a:cubicBezTo>
                <a:cubicBezTo>
                  <a:pt x="117" y="45"/>
                  <a:pt x="119" y="40"/>
                  <a:pt x="121" y="34"/>
                </a:cubicBezTo>
                <a:cubicBezTo>
                  <a:pt x="121" y="34"/>
                  <a:pt x="121" y="33"/>
                  <a:pt x="120" y="33"/>
                </a:cubicBezTo>
                <a:cubicBezTo>
                  <a:pt x="122" y="33"/>
                  <a:pt x="124" y="34"/>
                  <a:pt x="126" y="35"/>
                </a:cubicBezTo>
                <a:cubicBezTo>
                  <a:pt x="126" y="35"/>
                  <a:pt x="126" y="35"/>
                  <a:pt x="126" y="35"/>
                </a:cubicBezTo>
                <a:cubicBezTo>
                  <a:pt x="124" y="42"/>
                  <a:pt x="122" y="48"/>
                  <a:pt x="119" y="55"/>
                </a:cubicBezTo>
                <a:cubicBezTo>
                  <a:pt x="118" y="57"/>
                  <a:pt x="121" y="57"/>
                  <a:pt x="122" y="56"/>
                </a:cubicBezTo>
                <a:cubicBezTo>
                  <a:pt x="125" y="49"/>
                  <a:pt x="127" y="43"/>
                  <a:pt x="129" y="36"/>
                </a:cubicBezTo>
                <a:cubicBezTo>
                  <a:pt x="129" y="36"/>
                  <a:pt x="129" y="36"/>
                  <a:pt x="129" y="35"/>
                </a:cubicBezTo>
                <a:cubicBezTo>
                  <a:pt x="130" y="36"/>
                  <a:pt x="132" y="36"/>
                  <a:pt x="134" y="37"/>
                </a:cubicBezTo>
                <a:cubicBezTo>
                  <a:pt x="134" y="37"/>
                  <a:pt x="134" y="37"/>
                  <a:pt x="133" y="37"/>
                </a:cubicBezTo>
                <a:cubicBezTo>
                  <a:pt x="132" y="42"/>
                  <a:pt x="129" y="48"/>
                  <a:pt x="129" y="54"/>
                </a:cubicBezTo>
                <a:cubicBezTo>
                  <a:pt x="129" y="55"/>
                  <a:pt x="132" y="56"/>
                  <a:pt x="132" y="54"/>
                </a:cubicBezTo>
                <a:cubicBezTo>
                  <a:pt x="132" y="48"/>
                  <a:pt x="135" y="43"/>
                  <a:pt x="136" y="38"/>
                </a:cubicBezTo>
                <a:cubicBezTo>
                  <a:pt x="136" y="38"/>
                  <a:pt x="136" y="38"/>
                  <a:pt x="136" y="38"/>
                </a:cubicBezTo>
                <a:cubicBezTo>
                  <a:pt x="139" y="38"/>
                  <a:pt x="141" y="39"/>
                  <a:pt x="144" y="40"/>
                </a:cubicBezTo>
                <a:cubicBezTo>
                  <a:pt x="144" y="40"/>
                  <a:pt x="144" y="40"/>
                  <a:pt x="144" y="40"/>
                </a:cubicBezTo>
                <a:cubicBezTo>
                  <a:pt x="142" y="46"/>
                  <a:pt x="140" y="52"/>
                  <a:pt x="137" y="58"/>
                </a:cubicBezTo>
                <a:cubicBezTo>
                  <a:pt x="136" y="59"/>
                  <a:pt x="139" y="61"/>
                  <a:pt x="140" y="59"/>
                </a:cubicBezTo>
                <a:cubicBezTo>
                  <a:pt x="142" y="53"/>
                  <a:pt x="145" y="47"/>
                  <a:pt x="146" y="41"/>
                </a:cubicBezTo>
                <a:cubicBezTo>
                  <a:pt x="146" y="41"/>
                  <a:pt x="146" y="41"/>
                  <a:pt x="146" y="41"/>
                </a:cubicBezTo>
                <a:cubicBezTo>
                  <a:pt x="148" y="41"/>
                  <a:pt x="149" y="41"/>
                  <a:pt x="151" y="42"/>
                </a:cubicBezTo>
                <a:cubicBezTo>
                  <a:pt x="151" y="42"/>
                  <a:pt x="151" y="42"/>
                  <a:pt x="151" y="42"/>
                </a:cubicBezTo>
                <a:cubicBezTo>
                  <a:pt x="149" y="48"/>
                  <a:pt x="147" y="53"/>
                  <a:pt x="145" y="58"/>
                </a:cubicBezTo>
                <a:cubicBezTo>
                  <a:pt x="145" y="60"/>
                  <a:pt x="148" y="61"/>
                  <a:pt x="148" y="59"/>
                </a:cubicBezTo>
                <a:cubicBezTo>
                  <a:pt x="150" y="54"/>
                  <a:pt x="152" y="49"/>
                  <a:pt x="153" y="43"/>
                </a:cubicBezTo>
                <a:cubicBezTo>
                  <a:pt x="153" y="43"/>
                  <a:pt x="153" y="43"/>
                  <a:pt x="153" y="43"/>
                </a:cubicBezTo>
                <a:cubicBezTo>
                  <a:pt x="156" y="43"/>
                  <a:pt x="158" y="44"/>
                  <a:pt x="161" y="45"/>
                </a:cubicBezTo>
                <a:cubicBezTo>
                  <a:pt x="161" y="45"/>
                  <a:pt x="160" y="45"/>
                  <a:pt x="160" y="45"/>
                </a:cubicBezTo>
                <a:cubicBezTo>
                  <a:pt x="158" y="50"/>
                  <a:pt x="157" y="56"/>
                  <a:pt x="155" y="61"/>
                </a:cubicBezTo>
                <a:cubicBezTo>
                  <a:pt x="155" y="63"/>
                  <a:pt x="157" y="64"/>
                  <a:pt x="158" y="62"/>
                </a:cubicBezTo>
                <a:cubicBezTo>
                  <a:pt x="159" y="57"/>
                  <a:pt x="161" y="52"/>
                  <a:pt x="163" y="47"/>
                </a:cubicBezTo>
                <a:cubicBezTo>
                  <a:pt x="163" y="46"/>
                  <a:pt x="163" y="46"/>
                  <a:pt x="163" y="45"/>
                </a:cubicBezTo>
                <a:cubicBezTo>
                  <a:pt x="164" y="46"/>
                  <a:pt x="166" y="46"/>
                  <a:pt x="167" y="47"/>
                </a:cubicBezTo>
                <a:cubicBezTo>
                  <a:pt x="168" y="47"/>
                  <a:pt x="169" y="47"/>
                  <a:pt x="170" y="47"/>
                </a:cubicBezTo>
                <a:cubicBezTo>
                  <a:pt x="168" y="54"/>
                  <a:pt x="164" y="61"/>
                  <a:pt x="163" y="68"/>
                </a:cubicBezTo>
                <a:cubicBezTo>
                  <a:pt x="162" y="69"/>
                  <a:pt x="165" y="70"/>
                  <a:pt x="166" y="68"/>
                </a:cubicBezTo>
                <a:cubicBezTo>
                  <a:pt x="167" y="61"/>
                  <a:pt x="170" y="55"/>
                  <a:pt x="173" y="48"/>
                </a:cubicBezTo>
                <a:cubicBezTo>
                  <a:pt x="175" y="49"/>
                  <a:pt x="177" y="50"/>
                  <a:pt x="179" y="50"/>
                </a:cubicBezTo>
                <a:cubicBezTo>
                  <a:pt x="178" y="56"/>
                  <a:pt x="174" y="61"/>
                  <a:pt x="175" y="67"/>
                </a:cubicBezTo>
                <a:cubicBezTo>
                  <a:pt x="175" y="69"/>
                  <a:pt x="178" y="69"/>
                  <a:pt x="177" y="67"/>
                </a:cubicBezTo>
                <a:cubicBezTo>
                  <a:pt x="177" y="62"/>
                  <a:pt x="180" y="56"/>
                  <a:pt x="182" y="51"/>
                </a:cubicBezTo>
                <a:cubicBezTo>
                  <a:pt x="185" y="52"/>
                  <a:pt x="188" y="53"/>
                  <a:pt x="190" y="54"/>
                </a:cubicBezTo>
                <a:cubicBezTo>
                  <a:pt x="190" y="54"/>
                  <a:pt x="190" y="54"/>
                  <a:pt x="190" y="54"/>
                </a:cubicBezTo>
                <a:cubicBezTo>
                  <a:pt x="189" y="59"/>
                  <a:pt x="187" y="65"/>
                  <a:pt x="185" y="70"/>
                </a:cubicBezTo>
                <a:cubicBezTo>
                  <a:pt x="184" y="72"/>
                  <a:pt x="187" y="73"/>
                  <a:pt x="187" y="72"/>
                </a:cubicBezTo>
                <a:cubicBezTo>
                  <a:pt x="190" y="66"/>
                  <a:pt x="192" y="60"/>
                  <a:pt x="193" y="54"/>
                </a:cubicBezTo>
                <a:cubicBezTo>
                  <a:pt x="195" y="55"/>
                  <a:pt x="197" y="56"/>
                  <a:pt x="199" y="56"/>
                </a:cubicBezTo>
                <a:cubicBezTo>
                  <a:pt x="198" y="61"/>
                  <a:pt x="197" y="67"/>
                  <a:pt x="195" y="72"/>
                </a:cubicBezTo>
                <a:cubicBezTo>
                  <a:pt x="195" y="74"/>
                  <a:pt x="198" y="75"/>
                  <a:pt x="198" y="73"/>
                </a:cubicBezTo>
                <a:cubicBezTo>
                  <a:pt x="200" y="68"/>
                  <a:pt x="201" y="62"/>
                  <a:pt x="202" y="57"/>
                </a:cubicBezTo>
                <a:cubicBezTo>
                  <a:pt x="205" y="58"/>
                  <a:pt x="207" y="58"/>
                  <a:pt x="209"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111"/>
          <p:cNvSpPr>
            <a:spLocks/>
          </p:cNvSpPr>
          <p:nvPr/>
        </p:nvSpPr>
        <p:spPr bwMode="auto">
          <a:xfrm>
            <a:off x="4192588" y="2894013"/>
            <a:ext cx="30163" cy="71438"/>
          </a:xfrm>
          <a:custGeom>
            <a:avLst/>
            <a:gdLst>
              <a:gd name="T0" fmla="*/ 5 w 8"/>
              <a:gd name="T1" fmla="*/ 2 h 19"/>
              <a:gd name="T2" fmla="*/ 0 w 8"/>
              <a:gd name="T3" fmla="*/ 17 h 19"/>
              <a:gd name="T4" fmla="*/ 3 w 8"/>
              <a:gd name="T5" fmla="*/ 17 h 19"/>
              <a:gd name="T6" fmla="*/ 8 w 8"/>
              <a:gd name="T7" fmla="*/ 3 h 19"/>
              <a:gd name="T8" fmla="*/ 5 w 8"/>
              <a:gd name="T9" fmla="*/ 2 h 19"/>
            </a:gdLst>
            <a:ahLst/>
            <a:cxnLst>
              <a:cxn ang="0">
                <a:pos x="T0" y="T1"/>
              </a:cxn>
              <a:cxn ang="0">
                <a:pos x="T2" y="T3"/>
              </a:cxn>
              <a:cxn ang="0">
                <a:pos x="T4" y="T5"/>
              </a:cxn>
              <a:cxn ang="0">
                <a:pos x="T6" y="T7"/>
              </a:cxn>
              <a:cxn ang="0">
                <a:pos x="T8" y="T9"/>
              </a:cxn>
            </a:cxnLst>
            <a:rect l="0" t="0" r="r" b="b"/>
            <a:pathLst>
              <a:path w="8" h="19">
                <a:moveTo>
                  <a:pt x="5" y="2"/>
                </a:moveTo>
                <a:cubicBezTo>
                  <a:pt x="3" y="7"/>
                  <a:pt x="2" y="12"/>
                  <a:pt x="0" y="17"/>
                </a:cubicBezTo>
                <a:cubicBezTo>
                  <a:pt x="0" y="18"/>
                  <a:pt x="2" y="19"/>
                  <a:pt x="3" y="17"/>
                </a:cubicBezTo>
                <a:cubicBezTo>
                  <a:pt x="4" y="13"/>
                  <a:pt x="6" y="8"/>
                  <a:pt x="8" y="3"/>
                </a:cubicBezTo>
                <a:cubicBezTo>
                  <a:pt x="8" y="1"/>
                  <a:pt x="5" y="0"/>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112"/>
          <p:cNvSpPr>
            <a:spLocks noEditPoints="1"/>
          </p:cNvSpPr>
          <p:nvPr/>
        </p:nvSpPr>
        <p:spPr bwMode="auto">
          <a:xfrm>
            <a:off x="5603875" y="4254500"/>
            <a:ext cx="803275" cy="544513"/>
          </a:xfrm>
          <a:custGeom>
            <a:avLst/>
            <a:gdLst>
              <a:gd name="T0" fmla="*/ 34 w 214"/>
              <a:gd name="T1" fmla="*/ 86 h 145"/>
              <a:gd name="T2" fmla="*/ 1 w 214"/>
              <a:gd name="T3" fmla="*/ 107 h 145"/>
              <a:gd name="T4" fmla="*/ 22 w 214"/>
              <a:gd name="T5" fmla="*/ 144 h 145"/>
              <a:gd name="T6" fmla="*/ 164 w 214"/>
              <a:gd name="T7" fmla="*/ 66 h 145"/>
              <a:gd name="T8" fmla="*/ 214 w 214"/>
              <a:gd name="T9" fmla="*/ 37 h 145"/>
              <a:gd name="T10" fmla="*/ 190 w 214"/>
              <a:gd name="T11" fmla="*/ 1 h 145"/>
              <a:gd name="T12" fmla="*/ 191 w 214"/>
              <a:gd name="T13" fmla="*/ 24 h 145"/>
              <a:gd name="T14" fmla="*/ 191 w 214"/>
              <a:gd name="T15" fmla="*/ 3 h 145"/>
              <a:gd name="T16" fmla="*/ 116 w 214"/>
              <a:gd name="T17" fmla="*/ 88 h 145"/>
              <a:gd name="T18" fmla="*/ 21 w 214"/>
              <a:gd name="T19" fmla="*/ 141 h 145"/>
              <a:gd name="T20" fmla="*/ 8 w 214"/>
              <a:gd name="T21" fmla="*/ 106 h 145"/>
              <a:gd name="T22" fmla="*/ 10 w 214"/>
              <a:gd name="T23" fmla="*/ 104 h 145"/>
              <a:gd name="T24" fmla="*/ 14 w 214"/>
              <a:gd name="T25" fmla="*/ 101 h 145"/>
              <a:gd name="T26" fmla="*/ 26 w 214"/>
              <a:gd name="T27" fmla="*/ 116 h 145"/>
              <a:gd name="T28" fmla="*/ 22 w 214"/>
              <a:gd name="T29" fmla="*/ 96 h 145"/>
              <a:gd name="T30" fmla="*/ 24 w 214"/>
              <a:gd name="T31" fmla="*/ 95 h 145"/>
              <a:gd name="T32" fmla="*/ 39 w 214"/>
              <a:gd name="T33" fmla="*/ 109 h 145"/>
              <a:gd name="T34" fmla="*/ 42 w 214"/>
              <a:gd name="T35" fmla="*/ 85 h 145"/>
              <a:gd name="T36" fmla="*/ 54 w 214"/>
              <a:gd name="T37" fmla="*/ 101 h 145"/>
              <a:gd name="T38" fmla="*/ 51 w 214"/>
              <a:gd name="T39" fmla="*/ 80 h 145"/>
              <a:gd name="T40" fmla="*/ 60 w 214"/>
              <a:gd name="T41" fmla="*/ 92 h 145"/>
              <a:gd name="T42" fmla="*/ 57 w 214"/>
              <a:gd name="T43" fmla="*/ 77 h 145"/>
              <a:gd name="T44" fmla="*/ 70 w 214"/>
              <a:gd name="T45" fmla="*/ 93 h 145"/>
              <a:gd name="T46" fmla="*/ 66 w 214"/>
              <a:gd name="T47" fmla="*/ 72 h 145"/>
              <a:gd name="T48" fmla="*/ 69 w 214"/>
              <a:gd name="T49" fmla="*/ 70 h 145"/>
              <a:gd name="T50" fmla="*/ 77 w 214"/>
              <a:gd name="T51" fmla="*/ 78 h 145"/>
              <a:gd name="T52" fmla="*/ 79 w 214"/>
              <a:gd name="T53" fmla="*/ 76 h 145"/>
              <a:gd name="T54" fmla="*/ 79 w 214"/>
              <a:gd name="T55" fmla="*/ 64 h 145"/>
              <a:gd name="T56" fmla="*/ 82 w 214"/>
              <a:gd name="T57" fmla="*/ 63 h 145"/>
              <a:gd name="T58" fmla="*/ 96 w 214"/>
              <a:gd name="T59" fmla="*/ 78 h 145"/>
              <a:gd name="T60" fmla="*/ 89 w 214"/>
              <a:gd name="T61" fmla="*/ 59 h 145"/>
              <a:gd name="T62" fmla="*/ 104 w 214"/>
              <a:gd name="T63" fmla="*/ 70 h 145"/>
              <a:gd name="T64" fmla="*/ 100 w 214"/>
              <a:gd name="T65" fmla="*/ 53 h 145"/>
              <a:gd name="T66" fmla="*/ 114 w 214"/>
              <a:gd name="T67" fmla="*/ 70 h 145"/>
              <a:gd name="T68" fmla="*/ 107 w 214"/>
              <a:gd name="T69" fmla="*/ 49 h 145"/>
              <a:gd name="T70" fmla="*/ 121 w 214"/>
              <a:gd name="T71" fmla="*/ 62 h 145"/>
              <a:gd name="T72" fmla="*/ 114 w 214"/>
              <a:gd name="T73" fmla="*/ 45 h 145"/>
              <a:gd name="T74" fmla="*/ 129 w 214"/>
              <a:gd name="T75" fmla="*/ 59 h 145"/>
              <a:gd name="T76" fmla="*/ 124 w 214"/>
              <a:gd name="T77" fmla="*/ 40 h 145"/>
              <a:gd name="T78" fmla="*/ 135 w 214"/>
              <a:gd name="T79" fmla="*/ 54 h 145"/>
              <a:gd name="T80" fmla="*/ 130 w 214"/>
              <a:gd name="T81" fmla="*/ 37 h 145"/>
              <a:gd name="T82" fmla="*/ 144 w 214"/>
              <a:gd name="T83" fmla="*/ 49 h 145"/>
              <a:gd name="T84" fmla="*/ 139 w 214"/>
              <a:gd name="T85" fmla="*/ 32 h 145"/>
              <a:gd name="T86" fmla="*/ 154 w 214"/>
              <a:gd name="T87" fmla="*/ 48 h 145"/>
              <a:gd name="T88" fmla="*/ 154 w 214"/>
              <a:gd name="T89" fmla="*/ 24 h 145"/>
              <a:gd name="T90" fmla="*/ 157 w 214"/>
              <a:gd name="T91" fmla="*/ 23 h 145"/>
              <a:gd name="T92" fmla="*/ 172 w 214"/>
              <a:gd name="T93" fmla="*/ 34 h 145"/>
              <a:gd name="T94" fmla="*/ 172 w 214"/>
              <a:gd name="T95" fmla="*/ 14 h 145"/>
              <a:gd name="T96" fmla="*/ 175 w 214"/>
              <a:gd name="T97" fmla="*/ 13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4" h="145">
                <a:moveTo>
                  <a:pt x="150" y="23"/>
                </a:moveTo>
                <a:cubicBezTo>
                  <a:pt x="136" y="31"/>
                  <a:pt x="122" y="38"/>
                  <a:pt x="108" y="46"/>
                </a:cubicBezTo>
                <a:cubicBezTo>
                  <a:pt x="83" y="59"/>
                  <a:pt x="58" y="73"/>
                  <a:pt x="34" y="86"/>
                </a:cubicBezTo>
                <a:cubicBezTo>
                  <a:pt x="26" y="91"/>
                  <a:pt x="19" y="95"/>
                  <a:pt x="12" y="99"/>
                </a:cubicBezTo>
                <a:cubicBezTo>
                  <a:pt x="9" y="101"/>
                  <a:pt x="5" y="103"/>
                  <a:pt x="2" y="105"/>
                </a:cubicBezTo>
                <a:cubicBezTo>
                  <a:pt x="1" y="105"/>
                  <a:pt x="0" y="106"/>
                  <a:pt x="1" y="107"/>
                </a:cubicBezTo>
                <a:cubicBezTo>
                  <a:pt x="7" y="119"/>
                  <a:pt x="12" y="131"/>
                  <a:pt x="18" y="143"/>
                </a:cubicBezTo>
                <a:cubicBezTo>
                  <a:pt x="19" y="143"/>
                  <a:pt x="19" y="143"/>
                  <a:pt x="19" y="143"/>
                </a:cubicBezTo>
                <a:cubicBezTo>
                  <a:pt x="20" y="144"/>
                  <a:pt x="21" y="145"/>
                  <a:pt x="22" y="144"/>
                </a:cubicBezTo>
                <a:cubicBezTo>
                  <a:pt x="37" y="136"/>
                  <a:pt x="53" y="127"/>
                  <a:pt x="69" y="118"/>
                </a:cubicBezTo>
                <a:cubicBezTo>
                  <a:pt x="84" y="109"/>
                  <a:pt x="99" y="100"/>
                  <a:pt x="115" y="91"/>
                </a:cubicBezTo>
                <a:cubicBezTo>
                  <a:pt x="132" y="83"/>
                  <a:pt x="148" y="75"/>
                  <a:pt x="164" y="66"/>
                </a:cubicBezTo>
                <a:cubicBezTo>
                  <a:pt x="181" y="57"/>
                  <a:pt x="197" y="48"/>
                  <a:pt x="213" y="39"/>
                </a:cubicBezTo>
                <a:cubicBezTo>
                  <a:pt x="213" y="38"/>
                  <a:pt x="214" y="38"/>
                  <a:pt x="214" y="38"/>
                </a:cubicBezTo>
                <a:cubicBezTo>
                  <a:pt x="214" y="38"/>
                  <a:pt x="214" y="37"/>
                  <a:pt x="214" y="37"/>
                </a:cubicBezTo>
                <a:cubicBezTo>
                  <a:pt x="207" y="25"/>
                  <a:pt x="199" y="13"/>
                  <a:pt x="193" y="1"/>
                </a:cubicBezTo>
                <a:cubicBezTo>
                  <a:pt x="192" y="0"/>
                  <a:pt x="192" y="0"/>
                  <a:pt x="191" y="0"/>
                </a:cubicBezTo>
                <a:cubicBezTo>
                  <a:pt x="191" y="0"/>
                  <a:pt x="190" y="0"/>
                  <a:pt x="190" y="1"/>
                </a:cubicBezTo>
                <a:cubicBezTo>
                  <a:pt x="177" y="9"/>
                  <a:pt x="163" y="16"/>
                  <a:pt x="150" y="23"/>
                </a:cubicBezTo>
                <a:close/>
                <a:moveTo>
                  <a:pt x="181" y="9"/>
                </a:moveTo>
                <a:cubicBezTo>
                  <a:pt x="184" y="14"/>
                  <a:pt x="187" y="20"/>
                  <a:pt x="191" y="24"/>
                </a:cubicBezTo>
                <a:cubicBezTo>
                  <a:pt x="193" y="26"/>
                  <a:pt x="195" y="24"/>
                  <a:pt x="193" y="22"/>
                </a:cubicBezTo>
                <a:cubicBezTo>
                  <a:pt x="189" y="18"/>
                  <a:pt x="187" y="13"/>
                  <a:pt x="184" y="8"/>
                </a:cubicBezTo>
                <a:cubicBezTo>
                  <a:pt x="186" y="6"/>
                  <a:pt x="188" y="5"/>
                  <a:pt x="191" y="3"/>
                </a:cubicBezTo>
                <a:cubicBezTo>
                  <a:pt x="197" y="15"/>
                  <a:pt x="204" y="26"/>
                  <a:pt x="210" y="37"/>
                </a:cubicBezTo>
                <a:cubicBezTo>
                  <a:pt x="195" y="45"/>
                  <a:pt x="180" y="54"/>
                  <a:pt x="164" y="63"/>
                </a:cubicBezTo>
                <a:cubicBezTo>
                  <a:pt x="148" y="72"/>
                  <a:pt x="132" y="80"/>
                  <a:pt x="116" y="88"/>
                </a:cubicBezTo>
                <a:cubicBezTo>
                  <a:pt x="100" y="96"/>
                  <a:pt x="85" y="106"/>
                  <a:pt x="69" y="115"/>
                </a:cubicBezTo>
                <a:cubicBezTo>
                  <a:pt x="53" y="124"/>
                  <a:pt x="37" y="132"/>
                  <a:pt x="21" y="141"/>
                </a:cubicBezTo>
                <a:cubicBezTo>
                  <a:pt x="21" y="141"/>
                  <a:pt x="21" y="141"/>
                  <a:pt x="21" y="141"/>
                </a:cubicBezTo>
                <a:cubicBezTo>
                  <a:pt x="15" y="130"/>
                  <a:pt x="10" y="119"/>
                  <a:pt x="4" y="108"/>
                </a:cubicBezTo>
                <a:cubicBezTo>
                  <a:pt x="5" y="107"/>
                  <a:pt x="6" y="106"/>
                  <a:pt x="7" y="105"/>
                </a:cubicBezTo>
                <a:cubicBezTo>
                  <a:pt x="7" y="105"/>
                  <a:pt x="7" y="105"/>
                  <a:pt x="8" y="106"/>
                </a:cubicBezTo>
                <a:cubicBezTo>
                  <a:pt x="10" y="110"/>
                  <a:pt x="11" y="114"/>
                  <a:pt x="15" y="118"/>
                </a:cubicBezTo>
                <a:cubicBezTo>
                  <a:pt x="16" y="120"/>
                  <a:pt x="18" y="118"/>
                  <a:pt x="17" y="116"/>
                </a:cubicBezTo>
                <a:cubicBezTo>
                  <a:pt x="14" y="113"/>
                  <a:pt x="13" y="108"/>
                  <a:pt x="10" y="104"/>
                </a:cubicBezTo>
                <a:cubicBezTo>
                  <a:pt x="10" y="104"/>
                  <a:pt x="10" y="104"/>
                  <a:pt x="10" y="104"/>
                </a:cubicBezTo>
                <a:cubicBezTo>
                  <a:pt x="10" y="103"/>
                  <a:pt x="11" y="103"/>
                  <a:pt x="12" y="103"/>
                </a:cubicBezTo>
                <a:cubicBezTo>
                  <a:pt x="12" y="102"/>
                  <a:pt x="13" y="102"/>
                  <a:pt x="14" y="101"/>
                </a:cubicBezTo>
                <a:cubicBezTo>
                  <a:pt x="14" y="101"/>
                  <a:pt x="14" y="102"/>
                  <a:pt x="14" y="102"/>
                </a:cubicBezTo>
                <a:cubicBezTo>
                  <a:pt x="17" y="107"/>
                  <a:pt x="20" y="113"/>
                  <a:pt x="24" y="118"/>
                </a:cubicBezTo>
                <a:cubicBezTo>
                  <a:pt x="25" y="119"/>
                  <a:pt x="28" y="117"/>
                  <a:pt x="26" y="116"/>
                </a:cubicBezTo>
                <a:cubicBezTo>
                  <a:pt x="22" y="111"/>
                  <a:pt x="20" y="106"/>
                  <a:pt x="17" y="100"/>
                </a:cubicBezTo>
                <a:cubicBezTo>
                  <a:pt x="17" y="100"/>
                  <a:pt x="16" y="100"/>
                  <a:pt x="16" y="100"/>
                </a:cubicBezTo>
                <a:cubicBezTo>
                  <a:pt x="18" y="99"/>
                  <a:pt x="20" y="98"/>
                  <a:pt x="22" y="96"/>
                </a:cubicBezTo>
                <a:cubicBezTo>
                  <a:pt x="24" y="101"/>
                  <a:pt x="25" y="107"/>
                  <a:pt x="29" y="111"/>
                </a:cubicBezTo>
                <a:cubicBezTo>
                  <a:pt x="30" y="112"/>
                  <a:pt x="32" y="110"/>
                  <a:pt x="31" y="109"/>
                </a:cubicBezTo>
                <a:cubicBezTo>
                  <a:pt x="27" y="105"/>
                  <a:pt x="26" y="100"/>
                  <a:pt x="24" y="95"/>
                </a:cubicBezTo>
                <a:cubicBezTo>
                  <a:pt x="26" y="94"/>
                  <a:pt x="27" y="93"/>
                  <a:pt x="28" y="93"/>
                </a:cubicBezTo>
                <a:cubicBezTo>
                  <a:pt x="29" y="92"/>
                  <a:pt x="30" y="92"/>
                  <a:pt x="30" y="92"/>
                </a:cubicBezTo>
                <a:cubicBezTo>
                  <a:pt x="32" y="98"/>
                  <a:pt x="36" y="103"/>
                  <a:pt x="39" y="109"/>
                </a:cubicBezTo>
                <a:cubicBezTo>
                  <a:pt x="40" y="111"/>
                  <a:pt x="43" y="109"/>
                  <a:pt x="42" y="108"/>
                </a:cubicBezTo>
                <a:cubicBezTo>
                  <a:pt x="39" y="102"/>
                  <a:pt x="34" y="97"/>
                  <a:pt x="33" y="90"/>
                </a:cubicBezTo>
                <a:cubicBezTo>
                  <a:pt x="36" y="88"/>
                  <a:pt x="39" y="87"/>
                  <a:pt x="42" y="85"/>
                </a:cubicBezTo>
                <a:cubicBezTo>
                  <a:pt x="42" y="85"/>
                  <a:pt x="42" y="85"/>
                  <a:pt x="43" y="86"/>
                </a:cubicBezTo>
                <a:cubicBezTo>
                  <a:pt x="46" y="91"/>
                  <a:pt x="49" y="97"/>
                  <a:pt x="52" y="102"/>
                </a:cubicBezTo>
                <a:cubicBezTo>
                  <a:pt x="52" y="104"/>
                  <a:pt x="55" y="103"/>
                  <a:pt x="54" y="101"/>
                </a:cubicBezTo>
                <a:cubicBezTo>
                  <a:pt x="52" y="95"/>
                  <a:pt x="48" y="90"/>
                  <a:pt x="45" y="84"/>
                </a:cubicBezTo>
                <a:cubicBezTo>
                  <a:pt x="45" y="84"/>
                  <a:pt x="45" y="84"/>
                  <a:pt x="44" y="84"/>
                </a:cubicBezTo>
                <a:cubicBezTo>
                  <a:pt x="46" y="83"/>
                  <a:pt x="48" y="81"/>
                  <a:pt x="51" y="80"/>
                </a:cubicBezTo>
                <a:cubicBezTo>
                  <a:pt x="51" y="80"/>
                  <a:pt x="51" y="80"/>
                  <a:pt x="51" y="80"/>
                </a:cubicBezTo>
                <a:cubicBezTo>
                  <a:pt x="53" y="85"/>
                  <a:pt x="55" y="90"/>
                  <a:pt x="58" y="94"/>
                </a:cubicBezTo>
                <a:cubicBezTo>
                  <a:pt x="59" y="95"/>
                  <a:pt x="61" y="93"/>
                  <a:pt x="60" y="92"/>
                </a:cubicBezTo>
                <a:cubicBezTo>
                  <a:pt x="57" y="88"/>
                  <a:pt x="56" y="83"/>
                  <a:pt x="53" y="79"/>
                </a:cubicBezTo>
                <a:cubicBezTo>
                  <a:pt x="53" y="79"/>
                  <a:pt x="53" y="79"/>
                  <a:pt x="53" y="79"/>
                </a:cubicBezTo>
                <a:cubicBezTo>
                  <a:pt x="54" y="78"/>
                  <a:pt x="55" y="78"/>
                  <a:pt x="57" y="77"/>
                </a:cubicBezTo>
                <a:cubicBezTo>
                  <a:pt x="57" y="77"/>
                  <a:pt x="57" y="77"/>
                  <a:pt x="57" y="78"/>
                </a:cubicBezTo>
                <a:cubicBezTo>
                  <a:pt x="60" y="84"/>
                  <a:pt x="63" y="90"/>
                  <a:pt x="68" y="95"/>
                </a:cubicBezTo>
                <a:cubicBezTo>
                  <a:pt x="69" y="97"/>
                  <a:pt x="71" y="95"/>
                  <a:pt x="70" y="93"/>
                </a:cubicBezTo>
                <a:cubicBezTo>
                  <a:pt x="65" y="88"/>
                  <a:pt x="63" y="82"/>
                  <a:pt x="59" y="76"/>
                </a:cubicBezTo>
                <a:cubicBezTo>
                  <a:pt x="59" y="76"/>
                  <a:pt x="59" y="76"/>
                  <a:pt x="59" y="76"/>
                </a:cubicBezTo>
                <a:cubicBezTo>
                  <a:pt x="61" y="74"/>
                  <a:pt x="64" y="73"/>
                  <a:pt x="66" y="72"/>
                </a:cubicBezTo>
                <a:cubicBezTo>
                  <a:pt x="69" y="77"/>
                  <a:pt x="71" y="83"/>
                  <a:pt x="75" y="88"/>
                </a:cubicBezTo>
                <a:cubicBezTo>
                  <a:pt x="76" y="89"/>
                  <a:pt x="78" y="87"/>
                  <a:pt x="77" y="86"/>
                </a:cubicBezTo>
                <a:cubicBezTo>
                  <a:pt x="73" y="81"/>
                  <a:pt x="71" y="75"/>
                  <a:pt x="69" y="70"/>
                </a:cubicBezTo>
                <a:cubicBezTo>
                  <a:pt x="70" y="70"/>
                  <a:pt x="71" y="69"/>
                  <a:pt x="72" y="69"/>
                </a:cubicBezTo>
                <a:cubicBezTo>
                  <a:pt x="72" y="69"/>
                  <a:pt x="72" y="69"/>
                  <a:pt x="72" y="70"/>
                </a:cubicBezTo>
                <a:cubicBezTo>
                  <a:pt x="74" y="72"/>
                  <a:pt x="75" y="75"/>
                  <a:pt x="77" y="78"/>
                </a:cubicBezTo>
                <a:cubicBezTo>
                  <a:pt x="79" y="81"/>
                  <a:pt x="81" y="84"/>
                  <a:pt x="83" y="87"/>
                </a:cubicBezTo>
                <a:cubicBezTo>
                  <a:pt x="83" y="89"/>
                  <a:pt x="86" y="87"/>
                  <a:pt x="85" y="86"/>
                </a:cubicBezTo>
                <a:cubicBezTo>
                  <a:pt x="83" y="83"/>
                  <a:pt x="81" y="79"/>
                  <a:pt x="79" y="76"/>
                </a:cubicBezTo>
                <a:cubicBezTo>
                  <a:pt x="78" y="73"/>
                  <a:pt x="76" y="70"/>
                  <a:pt x="74" y="68"/>
                </a:cubicBezTo>
                <a:cubicBezTo>
                  <a:pt x="74" y="68"/>
                  <a:pt x="74" y="68"/>
                  <a:pt x="74" y="68"/>
                </a:cubicBezTo>
                <a:cubicBezTo>
                  <a:pt x="76" y="67"/>
                  <a:pt x="78" y="65"/>
                  <a:pt x="79" y="64"/>
                </a:cubicBezTo>
                <a:cubicBezTo>
                  <a:pt x="82" y="69"/>
                  <a:pt x="84" y="74"/>
                  <a:pt x="87" y="79"/>
                </a:cubicBezTo>
                <a:cubicBezTo>
                  <a:pt x="88" y="80"/>
                  <a:pt x="90" y="79"/>
                  <a:pt x="89" y="77"/>
                </a:cubicBezTo>
                <a:cubicBezTo>
                  <a:pt x="87" y="73"/>
                  <a:pt x="85" y="68"/>
                  <a:pt x="82" y="63"/>
                </a:cubicBezTo>
                <a:cubicBezTo>
                  <a:pt x="84" y="62"/>
                  <a:pt x="85" y="61"/>
                  <a:pt x="87" y="60"/>
                </a:cubicBezTo>
                <a:cubicBezTo>
                  <a:pt x="88" y="63"/>
                  <a:pt x="89" y="66"/>
                  <a:pt x="90" y="69"/>
                </a:cubicBezTo>
                <a:cubicBezTo>
                  <a:pt x="92" y="72"/>
                  <a:pt x="94" y="75"/>
                  <a:pt x="96" y="78"/>
                </a:cubicBezTo>
                <a:cubicBezTo>
                  <a:pt x="97" y="79"/>
                  <a:pt x="99" y="78"/>
                  <a:pt x="98" y="76"/>
                </a:cubicBezTo>
                <a:cubicBezTo>
                  <a:pt x="97" y="74"/>
                  <a:pt x="95" y="71"/>
                  <a:pt x="93" y="69"/>
                </a:cubicBezTo>
                <a:cubicBezTo>
                  <a:pt x="92" y="66"/>
                  <a:pt x="91" y="62"/>
                  <a:pt x="89" y="59"/>
                </a:cubicBezTo>
                <a:cubicBezTo>
                  <a:pt x="92" y="57"/>
                  <a:pt x="95" y="56"/>
                  <a:pt x="98" y="54"/>
                </a:cubicBezTo>
                <a:cubicBezTo>
                  <a:pt x="98" y="55"/>
                  <a:pt x="98" y="55"/>
                  <a:pt x="98" y="55"/>
                </a:cubicBezTo>
                <a:cubicBezTo>
                  <a:pt x="101" y="60"/>
                  <a:pt x="103" y="65"/>
                  <a:pt x="104" y="70"/>
                </a:cubicBezTo>
                <a:cubicBezTo>
                  <a:pt x="105" y="72"/>
                  <a:pt x="108" y="72"/>
                  <a:pt x="107" y="70"/>
                </a:cubicBezTo>
                <a:cubicBezTo>
                  <a:pt x="105" y="64"/>
                  <a:pt x="103" y="59"/>
                  <a:pt x="101" y="54"/>
                </a:cubicBezTo>
                <a:cubicBezTo>
                  <a:pt x="101" y="54"/>
                  <a:pt x="100" y="53"/>
                  <a:pt x="100" y="53"/>
                </a:cubicBezTo>
                <a:cubicBezTo>
                  <a:pt x="102" y="52"/>
                  <a:pt x="103" y="51"/>
                  <a:pt x="105" y="50"/>
                </a:cubicBezTo>
                <a:cubicBezTo>
                  <a:pt x="105" y="51"/>
                  <a:pt x="105" y="51"/>
                  <a:pt x="105" y="51"/>
                </a:cubicBezTo>
                <a:cubicBezTo>
                  <a:pt x="109" y="57"/>
                  <a:pt x="112" y="63"/>
                  <a:pt x="114" y="70"/>
                </a:cubicBezTo>
                <a:cubicBezTo>
                  <a:pt x="115" y="72"/>
                  <a:pt x="118" y="70"/>
                  <a:pt x="117" y="68"/>
                </a:cubicBezTo>
                <a:cubicBezTo>
                  <a:pt x="114" y="62"/>
                  <a:pt x="111" y="56"/>
                  <a:pt x="108" y="50"/>
                </a:cubicBezTo>
                <a:cubicBezTo>
                  <a:pt x="108" y="49"/>
                  <a:pt x="108" y="49"/>
                  <a:pt x="107" y="49"/>
                </a:cubicBezTo>
                <a:cubicBezTo>
                  <a:pt x="109" y="48"/>
                  <a:pt x="110" y="48"/>
                  <a:pt x="112" y="47"/>
                </a:cubicBezTo>
                <a:cubicBezTo>
                  <a:pt x="112" y="47"/>
                  <a:pt x="112" y="47"/>
                  <a:pt x="112" y="47"/>
                </a:cubicBezTo>
                <a:cubicBezTo>
                  <a:pt x="115" y="52"/>
                  <a:pt x="117" y="58"/>
                  <a:pt x="121" y="62"/>
                </a:cubicBezTo>
                <a:cubicBezTo>
                  <a:pt x="122" y="63"/>
                  <a:pt x="124" y="61"/>
                  <a:pt x="123" y="60"/>
                </a:cubicBezTo>
                <a:cubicBezTo>
                  <a:pt x="119" y="56"/>
                  <a:pt x="117" y="50"/>
                  <a:pt x="114" y="46"/>
                </a:cubicBezTo>
                <a:cubicBezTo>
                  <a:pt x="114" y="46"/>
                  <a:pt x="114" y="45"/>
                  <a:pt x="114" y="45"/>
                </a:cubicBezTo>
                <a:cubicBezTo>
                  <a:pt x="117" y="44"/>
                  <a:pt x="119" y="43"/>
                  <a:pt x="121" y="42"/>
                </a:cubicBezTo>
                <a:cubicBezTo>
                  <a:pt x="121" y="42"/>
                  <a:pt x="121" y="42"/>
                  <a:pt x="121" y="42"/>
                </a:cubicBezTo>
                <a:cubicBezTo>
                  <a:pt x="124" y="48"/>
                  <a:pt x="127" y="53"/>
                  <a:pt x="129" y="59"/>
                </a:cubicBezTo>
                <a:cubicBezTo>
                  <a:pt x="130" y="61"/>
                  <a:pt x="133" y="60"/>
                  <a:pt x="132" y="59"/>
                </a:cubicBezTo>
                <a:cubicBezTo>
                  <a:pt x="130" y="52"/>
                  <a:pt x="127" y="47"/>
                  <a:pt x="124" y="41"/>
                </a:cubicBezTo>
                <a:cubicBezTo>
                  <a:pt x="124" y="41"/>
                  <a:pt x="124" y="41"/>
                  <a:pt x="124" y="40"/>
                </a:cubicBezTo>
                <a:cubicBezTo>
                  <a:pt x="125" y="40"/>
                  <a:pt x="126" y="39"/>
                  <a:pt x="128" y="38"/>
                </a:cubicBezTo>
                <a:cubicBezTo>
                  <a:pt x="128" y="38"/>
                  <a:pt x="128" y="39"/>
                  <a:pt x="128" y="39"/>
                </a:cubicBezTo>
                <a:cubicBezTo>
                  <a:pt x="130" y="44"/>
                  <a:pt x="133" y="49"/>
                  <a:pt x="135" y="54"/>
                </a:cubicBezTo>
                <a:cubicBezTo>
                  <a:pt x="136" y="56"/>
                  <a:pt x="139" y="54"/>
                  <a:pt x="138" y="53"/>
                </a:cubicBezTo>
                <a:cubicBezTo>
                  <a:pt x="135" y="48"/>
                  <a:pt x="133" y="42"/>
                  <a:pt x="130" y="37"/>
                </a:cubicBezTo>
                <a:cubicBezTo>
                  <a:pt x="130" y="37"/>
                  <a:pt x="130" y="37"/>
                  <a:pt x="130" y="37"/>
                </a:cubicBezTo>
                <a:cubicBezTo>
                  <a:pt x="132" y="36"/>
                  <a:pt x="134" y="35"/>
                  <a:pt x="137" y="33"/>
                </a:cubicBezTo>
                <a:cubicBezTo>
                  <a:pt x="137" y="34"/>
                  <a:pt x="137" y="34"/>
                  <a:pt x="137" y="34"/>
                </a:cubicBezTo>
                <a:cubicBezTo>
                  <a:pt x="139" y="39"/>
                  <a:pt x="142" y="44"/>
                  <a:pt x="144" y="49"/>
                </a:cubicBezTo>
                <a:cubicBezTo>
                  <a:pt x="145" y="51"/>
                  <a:pt x="148" y="49"/>
                  <a:pt x="147" y="48"/>
                </a:cubicBezTo>
                <a:cubicBezTo>
                  <a:pt x="144" y="43"/>
                  <a:pt x="141" y="38"/>
                  <a:pt x="140" y="33"/>
                </a:cubicBezTo>
                <a:cubicBezTo>
                  <a:pt x="139" y="33"/>
                  <a:pt x="139" y="32"/>
                  <a:pt x="139" y="32"/>
                </a:cubicBezTo>
                <a:cubicBezTo>
                  <a:pt x="140" y="32"/>
                  <a:pt x="141" y="31"/>
                  <a:pt x="143" y="30"/>
                </a:cubicBezTo>
                <a:cubicBezTo>
                  <a:pt x="144" y="30"/>
                  <a:pt x="144" y="29"/>
                  <a:pt x="145" y="29"/>
                </a:cubicBezTo>
                <a:cubicBezTo>
                  <a:pt x="148" y="35"/>
                  <a:pt x="151" y="42"/>
                  <a:pt x="154" y="48"/>
                </a:cubicBezTo>
                <a:cubicBezTo>
                  <a:pt x="155" y="50"/>
                  <a:pt x="158" y="48"/>
                  <a:pt x="157" y="47"/>
                </a:cubicBezTo>
                <a:cubicBezTo>
                  <a:pt x="153" y="41"/>
                  <a:pt x="151" y="34"/>
                  <a:pt x="148" y="28"/>
                </a:cubicBezTo>
                <a:cubicBezTo>
                  <a:pt x="150" y="26"/>
                  <a:pt x="152" y="25"/>
                  <a:pt x="154" y="24"/>
                </a:cubicBezTo>
                <a:cubicBezTo>
                  <a:pt x="157" y="29"/>
                  <a:pt x="158" y="36"/>
                  <a:pt x="162" y="40"/>
                </a:cubicBezTo>
                <a:cubicBezTo>
                  <a:pt x="164" y="41"/>
                  <a:pt x="166" y="39"/>
                  <a:pt x="165" y="38"/>
                </a:cubicBezTo>
                <a:cubicBezTo>
                  <a:pt x="160" y="34"/>
                  <a:pt x="159" y="28"/>
                  <a:pt x="157" y="23"/>
                </a:cubicBezTo>
                <a:cubicBezTo>
                  <a:pt x="159" y="21"/>
                  <a:pt x="161" y="20"/>
                  <a:pt x="164" y="19"/>
                </a:cubicBezTo>
                <a:cubicBezTo>
                  <a:pt x="164" y="19"/>
                  <a:pt x="164" y="19"/>
                  <a:pt x="164" y="19"/>
                </a:cubicBezTo>
                <a:cubicBezTo>
                  <a:pt x="167" y="23"/>
                  <a:pt x="170" y="29"/>
                  <a:pt x="172" y="34"/>
                </a:cubicBezTo>
                <a:cubicBezTo>
                  <a:pt x="172" y="36"/>
                  <a:pt x="175" y="35"/>
                  <a:pt x="175" y="34"/>
                </a:cubicBezTo>
                <a:cubicBezTo>
                  <a:pt x="173" y="28"/>
                  <a:pt x="170" y="22"/>
                  <a:pt x="166" y="17"/>
                </a:cubicBezTo>
                <a:cubicBezTo>
                  <a:pt x="168" y="16"/>
                  <a:pt x="170" y="15"/>
                  <a:pt x="172" y="14"/>
                </a:cubicBezTo>
                <a:cubicBezTo>
                  <a:pt x="175" y="19"/>
                  <a:pt x="178" y="23"/>
                  <a:pt x="181" y="28"/>
                </a:cubicBezTo>
                <a:cubicBezTo>
                  <a:pt x="181" y="30"/>
                  <a:pt x="184" y="28"/>
                  <a:pt x="183" y="27"/>
                </a:cubicBezTo>
                <a:cubicBezTo>
                  <a:pt x="180" y="22"/>
                  <a:pt x="177" y="17"/>
                  <a:pt x="175" y="13"/>
                </a:cubicBezTo>
                <a:cubicBezTo>
                  <a:pt x="177" y="12"/>
                  <a:pt x="179" y="10"/>
                  <a:pt x="181"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113"/>
          <p:cNvSpPr>
            <a:spLocks/>
          </p:cNvSpPr>
          <p:nvPr/>
        </p:nvSpPr>
        <p:spPr bwMode="auto">
          <a:xfrm>
            <a:off x="5738813" y="4576763"/>
            <a:ext cx="46038" cy="68263"/>
          </a:xfrm>
          <a:custGeom>
            <a:avLst/>
            <a:gdLst>
              <a:gd name="T0" fmla="*/ 1 w 12"/>
              <a:gd name="T1" fmla="*/ 3 h 18"/>
              <a:gd name="T2" fmla="*/ 8 w 12"/>
              <a:gd name="T3" fmla="*/ 17 h 18"/>
              <a:gd name="T4" fmla="*/ 11 w 12"/>
              <a:gd name="T5" fmla="*/ 15 h 18"/>
              <a:gd name="T6" fmla="*/ 4 w 12"/>
              <a:gd name="T7" fmla="*/ 2 h 18"/>
              <a:gd name="T8" fmla="*/ 1 w 12"/>
              <a:gd name="T9" fmla="*/ 3 h 18"/>
            </a:gdLst>
            <a:ahLst/>
            <a:cxnLst>
              <a:cxn ang="0">
                <a:pos x="T0" y="T1"/>
              </a:cxn>
              <a:cxn ang="0">
                <a:pos x="T2" y="T3"/>
              </a:cxn>
              <a:cxn ang="0">
                <a:pos x="T4" y="T5"/>
              </a:cxn>
              <a:cxn ang="0">
                <a:pos x="T6" y="T7"/>
              </a:cxn>
              <a:cxn ang="0">
                <a:pos x="T8" y="T9"/>
              </a:cxn>
            </a:cxnLst>
            <a:rect l="0" t="0" r="r" b="b"/>
            <a:pathLst>
              <a:path w="12" h="18">
                <a:moveTo>
                  <a:pt x="1" y="3"/>
                </a:moveTo>
                <a:cubicBezTo>
                  <a:pt x="4" y="8"/>
                  <a:pt x="6" y="12"/>
                  <a:pt x="8" y="17"/>
                </a:cubicBezTo>
                <a:cubicBezTo>
                  <a:pt x="9" y="18"/>
                  <a:pt x="12" y="17"/>
                  <a:pt x="11" y="15"/>
                </a:cubicBezTo>
                <a:cubicBezTo>
                  <a:pt x="8" y="11"/>
                  <a:pt x="6" y="6"/>
                  <a:pt x="4" y="2"/>
                </a:cubicBezTo>
                <a:cubicBezTo>
                  <a:pt x="3" y="0"/>
                  <a:pt x="0" y="2"/>
                  <a:pt x="1"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114"/>
          <p:cNvSpPr>
            <a:spLocks noEditPoints="1"/>
          </p:cNvSpPr>
          <p:nvPr/>
        </p:nvSpPr>
        <p:spPr bwMode="auto">
          <a:xfrm>
            <a:off x="6137276" y="1127125"/>
            <a:ext cx="503238" cy="346075"/>
          </a:xfrm>
          <a:custGeom>
            <a:avLst/>
            <a:gdLst>
              <a:gd name="T0" fmla="*/ 68 w 134"/>
              <a:gd name="T1" fmla="*/ 91 h 92"/>
              <a:gd name="T2" fmla="*/ 132 w 134"/>
              <a:gd name="T3" fmla="*/ 91 h 92"/>
              <a:gd name="T4" fmla="*/ 132 w 134"/>
              <a:gd name="T5" fmla="*/ 91 h 92"/>
              <a:gd name="T6" fmla="*/ 132 w 134"/>
              <a:gd name="T7" fmla="*/ 51 h 92"/>
              <a:gd name="T8" fmla="*/ 132 w 134"/>
              <a:gd name="T9" fmla="*/ 3 h 92"/>
              <a:gd name="T10" fmla="*/ 99 w 134"/>
              <a:gd name="T11" fmla="*/ 3 h 92"/>
              <a:gd name="T12" fmla="*/ 33 w 134"/>
              <a:gd name="T13" fmla="*/ 1 h 92"/>
              <a:gd name="T14" fmla="*/ 1 w 134"/>
              <a:gd name="T15" fmla="*/ 2 h 92"/>
              <a:gd name="T16" fmla="*/ 1 w 134"/>
              <a:gd name="T17" fmla="*/ 15 h 92"/>
              <a:gd name="T18" fmla="*/ 5 w 134"/>
              <a:gd name="T19" fmla="*/ 86 h 92"/>
              <a:gd name="T20" fmla="*/ 7 w 134"/>
              <a:gd name="T21" fmla="*/ 88 h 92"/>
              <a:gd name="T22" fmla="*/ 38 w 134"/>
              <a:gd name="T23" fmla="*/ 87 h 92"/>
              <a:gd name="T24" fmla="*/ 29 w 134"/>
              <a:gd name="T25" fmla="*/ 72 h 92"/>
              <a:gd name="T26" fmla="*/ 55 w 134"/>
              <a:gd name="T27" fmla="*/ 47 h 92"/>
              <a:gd name="T28" fmla="*/ 70 w 134"/>
              <a:gd name="T29" fmla="*/ 58 h 92"/>
              <a:gd name="T30" fmla="*/ 80 w 134"/>
              <a:gd name="T31" fmla="*/ 49 h 92"/>
              <a:gd name="T32" fmla="*/ 128 w 134"/>
              <a:gd name="T33" fmla="*/ 89 h 92"/>
              <a:gd name="T34" fmla="*/ 38 w 134"/>
              <a:gd name="T35" fmla="*/ 87 h 92"/>
              <a:gd name="T36" fmla="*/ 129 w 134"/>
              <a:gd name="T37" fmla="*/ 51 h 92"/>
              <a:gd name="T38" fmla="*/ 88 w 134"/>
              <a:gd name="T39" fmla="*/ 43 h 92"/>
              <a:gd name="T40" fmla="*/ 130 w 134"/>
              <a:gd name="T41" fmla="*/ 8 h 92"/>
              <a:gd name="T42" fmla="*/ 31 w 134"/>
              <a:gd name="T43" fmla="*/ 4 h 92"/>
              <a:gd name="T44" fmla="*/ 101 w 134"/>
              <a:gd name="T45" fmla="*/ 6 h 92"/>
              <a:gd name="T46" fmla="*/ 97 w 134"/>
              <a:gd name="T47" fmla="*/ 31 h 92"/>
              <a:gd name="T48" fmla="*/ 69 w 134"/>
              <a:gd name="T49" fmla="*/ 55 h 92"/>
              <a:gd name="T50" fmla="*/ 33 w 134"/>
              <a:gd name="T51" fmla="*/ 24 h 92"/>
              <a:gd name="T52" fmla="*/ 31 w 134"/>
              <a:gd name="T53" fmla="*/ 4 h 92"/>
              <a:gd name="T54" fmla="*/ 4 w 134"/>
              <a:gd name="T55" fmla="*/ 17 h 92"/>
              <a:gd name="T56" fmla="*/ 31 w 134"/>
              <a:gd name="T57" fmla="*/ 26 h 92"/>
              <a:gd name="T58" fmla="*/ 52 w 134"/>
              <a:gd name="T59" fmla="*/ 46 h 92"/>
              <a:gd name="T60" fmla="*/ 9 w 134"/>
              <a:gd name="T61" fmla="*/ 85 h 92"/>
              <a:gd name="T62" fmla="*/ 5 w 134"/>
              <a:gd name="T63" fmla="*/ 3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4" h="92">
                <a:moveTo>
                  <a:pt x="36" y="90"/>
                </a:moveTo>
                <a:cubicBezTo>
                  <a:pt x="46" y="90"/>
                  <a:pt x="57" y="90"/>
                  <a:pt x="68" y="91"/>
                </a:cubicBezTo>
                <a:cubicBezTo>
                  <a:pt x="89" y="91"/>
                  <a:pt x="110" y="92"/>
                  <a:pt x="131" y="92"/>
                </a:cubicBezTo>
                <a:cubicBezTo>
                  <a:pt x="131" y="92"/>
                  <a:pt x="132" y="91"/>
                  <a:pt x="132" y="91"/>
                </a:cubicBezTo>
                <a:cubicBezTo>
                  <a:pt x="132" y="91"/>
                  <a:pt x="132" y="91"/>
                  <a:pt x="132" y="91"/>
                </a:cubicBezTo>
                <a:cubicBezTo>
                  <a:pt x="132" y="91"/>
                  <a:pt x="132" y="91"/>
                  <a:pt x="132" y="91"/>
                </a:cubicBezTo>
                <a:cubicBezTo>
                  <a:pt x="132" y="91"/>
                  <a:pt x="132" y="91"/>
                  <a:pt x="132" y="90"/>
                </a:cubicBezTo>
                <a:cubicBezTo>
                  <a:pt x="132" y="77"/>
                  <a:pt x="132" y="64"/>
                  <a:pt x="132" y="51"/>
                </a:cubicBezTo>
                <a:cubicBezTo>
                  <a:pt x="132" y="42"/>
                  <a:pt x="132" y="34"/>
                  <a:pt x="133" y="26"/>
                </a:cubicBezTo>
                <a:cubicBezTo>
                  <a:pt x="133" y="18"/>
                  <a:pt x="134" y="11"/>
                  <a:pt x="132" y="3"/>
                </a:cubicBezTo>
                <a:cubicBezTo>
                  <a:pt x="132" y="2"/>
                  <a:pt x="132" y="1"/>
                  <a:pt x="131" y="2"/>
                </a:cubicBezTo>
                <a:cubicBezTo>
                  <a:pt x="120" y="3"/>
                  <a:pt x="110" y="3"/>
                  <a:pt x="99" y="3"/>
                </a:cubicBezTo>
                <a:cubicBezTo>
                  <a:pt x="88" y="2"/>
                  <a:pt x="77" y="2"/>
                  <a:pt x="66" y="2"/>
                </a:cubicBezTo>
                <a:cubicBezTo>
                  <a:pt x="55" y="2"/>
                  <a:pt x="44" y="1"/>
                  <a:pt x="33" y="1"/>
                </a:cubicBezTo>
                <a:cubicBezTo>
                  <a:pt x="23" y="0"/>
                  <a:pt x="13" y="2"/>
                  <a:pt x="3" y="1"/>
                </a:cubicBezTo>
                <a:cubicBezTo>
                  <a:pt x="2" y="1"/>
                  <a:pt x="1" y="1"/>
                  <a:pt x="1" y="2"/>
                </a:cubicBezTo>
                <a:cubicBezTo>
                  <a:pt x="1" y="2"/>
                  <a:pt x="1" y="2"/>
                  <a:pt x="1" y="2"/>
                </a:cubicBezTo>
                <a:cubicBezTo>
                  <a:pt x="0" y="6"/>
                  <a:pt x="1" y="11"/>
                  <a:pt x="1" y="15"/>
                </a:cubicBezTo>
                <a:cubicBezTo>
                  <a:pt x="1" y="21"/>
                  <a:pt x="1" y="28"/>
                  <a:pt x="2" y="35"/>
                </a:cubicBezTo>
                <a:cubicBezTo>
                  <a:pt x="2" y="52"/>
                  <a:pt x="3" y="69"/>
                  <a:pt x="5" y="86"/>
                </a:cubicBezTo>
                <a:cubicBezTo>
                  <a:pt x="5" y="87"/>
                  <a:pt x="6" y="88"/>
                  <a:pt x="7" y="88"/>
                </a:cubicBezTo>
                <a:cubicBezTo>
                  <a:pt x="7" y="88"/>
                  <a:pt x="7" y="88"/>
                  <a:pt x="7" y="88"/>
                </a:cubicBezTo>
                <a:cubicBezTo>
                  <a:pt x="17" y="89"/>
                  <a:pt x="27" y="89"/>
                  <a:pt x="36" y="90"/>
                </a:cubicBezTo>
                <a:close/>
                <a:moveTo>
                  <a:pt x="38" y="87"/>
                </a:moveTo>
                <a:cubicBezTo>
                  <a:pt x="29" y="86"/>
                  <a:pt x="21" y="86"/>
                  <a:pt x="12" y="85"/>
                </a:cubicBezTo>
                <a:cubicBezTo>
                  <a:pt x="17" y="80"/>
                  <a:pt x="24" y="76"/>
                  <a:pt x="29" y="72"/>
                </a:cubicBezTo>
                <a:cubicBezTo>
                  <a:pt x="38" y="64"/>
                  <a:pt x="47" y="57"/>
                  <a:pt x="55" y="48"/>
                </a:cubicBezTo>
                <a:cubicBezTo>
                  <a:pt x="55" y="47"/>
                  <a:pt x="55" y="47"/>
                  <a:pt x="55" y="47"/>
                </a:cubicBezTo>
                <a:cubicBezTo>
                  <a:pt x="59" y="51"/>
                  <a:pt x="63" y="55"/>
                  <a:pt x="67" y="58"/>
                </a:cubicBezTo>
                <a:cubicBezTo>
                  <a:pt x="68" y="59"/>
                  <a:pt x="69" y="58"/>
                  <a:pt x="70" y="58"/>
                </a:cubicBezTo>
                <a:cubicBezTo>
                  <a:pt x="70" y="58"/>
                  <a:pt x="71" y="58"/>
                  <a:pt x="71" y="57"/>
                </a:cubicBezTo>
                <a:cubicBezTo>
                  <a:pt x="74" y="54"/>
                  <a:pt x="77" y="51"/>
                  <a:pt x="80" y="49"/>
                </a:cubicBezTo>
                <a:cubicBezTo>
                  <a:pt x="82" y="47"/>
                  <a:pt x="84" y="46"/>
                  <a:pt x="85" y="44"/>
                </a:cubicBezTo>
                <a:cubicBezTo>
                  <a:pt x="101" y="57"/>
                  <a:pt x="115" y="73"/>
                  <a:pt x="128" y="89"/>
                </a:cubicBezTo>
                <a:cubicBezTo>
                  <a:pt x="109" y="89"/>
                  <a:pt x="89" y="88"/>
                  <a:pt x="69" y="88"/>
                </a:cubicBezTo>
                <a:cubicBezTo>
                  <a:pt x="59" y="87"/>
                  <a:pt x="48" y="87"/>
                  <a:pt x="38" y="87"/>
                </a:cubicBezTo>
                <a:close/>
                <a:moveTo>
                  <a:pt x="130" y="27"/>
                </a:moveTo>
                <a:cubicBezTo>
                  <a:pt x="129" y="35"/>
                  <a:pt x="129" y="43"/>
                  <a:pt x="129" y="51"/>
                </a:cubicBezTo>
                <a:cubicBezTo>
                  <a:pt x="129" y="62"/>
                  <a:pt x="129" y="74"/>
                  <a:pt x="129" y="85"/>
                </a:cubicBezTo>
                <a:cubicBezTo>
                  <a:pt x="116" y="71"/>
                  <a:pt x="103" y="55"/>
                  <a:pt x="88" y="43"/>
                </a:cubicBezTo>
                <a:cubicBezTo>
                  <a:pt x="91" y="40"/>
                  <a:pt x="95" y="36"/>
                  <a:pt x="98" y="33"/>
                </a:cubicBezTo>
                <a:cubicBezTo>
                  <a:pt x="109" y="25"/>
                  <a:pt x="119" y="16"/>
                  <a:pt x="130" y="8"/>
                </a:cubicBezTo>
                <a:cubicBezTo>
                  <a:pt x="131" y="14"/>
                  <a:pt x="130" y="21"/>
                  <a:pt x="130" y="27"/>
                </a:cubicBezTo>
                <a:close/>
                <a:moveTo>
                  <a:pt x="31" y="4"/>
                </a:moveTo>
                <a:cubicBezTo>
                  <a:pt x="43" y="4"/>
                  <a:pt x="55" y="4"/>
                  <a:pt x="66" y="5"/>
                </a:cubicBezTo>
                <a:cubicBezTo>
                  <a:pt x="78" y="5"/>
                  <a:pt x="90" y="5"/>
                  <a:pt x="101" y="6"/>
                </a:cubicBezTo>
                <a:cubicBezTo>
                  <a:pt x="111" y="6"/>
                  <a:pt x="120" y="6"/>
                  <a:pt x="129" y="5"/>
                </a:cubicBezTo>
                <a:cubicBezTo>
                  <a:pt x="118" y="13"/>
                  <a:pt x="108" y="22"/>
                  <a:pt x="97" y="31"/>
                </a:cubicBezTo>
                <a:cubicBezTo>
                  <a:pt x="91" y="36"/>
                  <a:pt x="85" y="41"/>
                  <a:pt x="79" y="46"/>
                </a:cubicBezTo>
                <a:cubicBezTo>
                  <a:pt x="76" y="49"/>
                  <a:pt x="72" y="52"/>
                  <a:pt x="69" y="55"/>
                </a:cubicBezTo>
                <a:cubicBezTo>
                  <a:pt x="69" y="55"/>
                  <a:pt x="69" y="55"/>
                  <a:pt x="69" y="56"/>
                </a:cubicBezTo>
                <a:cubicBezTo>
                  <a:pt x="56" y="45"/>
                  <a:pt x="45" y="34"/>
                  <a:pt x="33" y="24"/>
                </a:cubicBezTo>
                <a:cubicBezTo>
                  <a:pt x="24" y="18"/>
                  <a:pt x="16" y="11"/>
                  <a:pt x="8" y="4"/>
                </a:cubicBezTo>
                <a:cubicBezTo>
                  <a:pt x="16" y="4"/>
                  <a:pt x="24" y="3"/>
                  <a:pt x="31" y="4"/>
                </a:cubicBezTo>
                <a:close/>
                <a:moveTo>
                  <a:pt x="5" y="36"/>
                </a:moveTo>
                <a:cubicBezTo>
                  <a:pt x="4" y="29"/>
                  <a:pt x="4" y="23"/>
                  <a:pt x="4" y="17"/>
                </a:cubicBezTo>
                <a:cubicBezTo>
                  <a:pt x="4" y="13"/>
                  <a:pt x="3" y="8"/>
                  <a:pt x="4" y="5"/>
                </a:cubicBezTo>
                <a:cubicBezTo>
                  <a:pt x="13" y="12"/>
                  <a:pt x="22" y="19"/>
                  <a:pt x="31" y="26"/>
                </a:cubicBezTo>
                <a:cubicBezTo>
                  <a:pt x="38" y="32"/>
                  <a:pt x="45" y="39"/>
                  <a:pt x="53" y="45"/>
                </a:cubicBezTo>
                <a:cubicBezTo>
                  <a:pt x="53" y="45"/>
                  <a:pt x="53" y="45"/>
                  <a:pt x="52" y="46"/>
                </a:cubicBezTo>
                <a:cubicBezTo>
                  <a:pt x="46" y="54"/>
                  <a:pt x="36" y="62"/>
                  <a:pt x="28" y="69"/>
                </a:cubicBezTo>
                <a:cubicBezTo>
                  <a:pt x="21" y="74"/>
                  <a:pt x="14" y="79"/>
                  <a:pt x="9" y="85"/>
                </a:cubicBezTo>
                <a:cubicBezTo>
                  <a:pt x="8" y="85"/>
                  <a:pt x="8" y="85"/>
                  <a:pt x="8" y="85"/>
                </a:cubicBezTo>
                <a:cubicBezTo>
                  <a:pt x="6" y="69"/>
                  <a:pt x="5" y="52"/>
                  <a:pt x="5"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115"/>
          <p:cNvSpPr>
            <a:spLocks noEditPoints="1"/>
          </p:cNvSpPr>
          <p:nvPr/>
        </p:nvSpPr>
        <p:spPr bwMode="auto">
          <a:xfrm>
            <a:off x="1441450" y="2943225"/>
            <a:ext cx="503238" cy="341313"/>
          </a:xfrm>
          <a:custGeom>
            <a:avLst/>
            <a:gdLst>
              <a:gd name="T0" fmla="*/ 68 w 134"/>
              <a:gd name="T1" fmla="*/ 90 h 91"/>
              <a:gd name="T2" fmla="*/ 132 w 134"/>
              <a:gd name="T3" fmla="*/ 91 h 91"/>
              <a:gd name="T4" fmla="*/ 132 w 134"/>
              <a:gd name="T5" fmla="*/ 91 h 91"/>
              <a:gd name="T6" fmla="*/ 132 w 134"/>
              <a:gd name="T7" fmla="*/ 50 h 91"/>
              <a:gd name="T8" fmla="*/ 132 w 134"/>
              <a:gd name="T9" fmla="*/ 3 h 91"/>
              <a:gd name="T10" fmla="*/ 99 w 134"/>
              <a:gd name="T11" fmla="*/ 2 h 91"/>
              <a:gd name="T12" fmla="*/ 33 w 134"/>
              <a:gd name="T13" fmla="*/ 1 h 91"/>
              <a:gd name="T14" fmla="*/ 1 w 134"/>
              <a:gd name="T15" fmla="*/ 2 h 91"/>
              <a:gd name="T16" fmla="*/ 1 w 134"/>
              <a:gd name="T17" fmla="*/ 14 h 91"/>
              <a:gd name="T18" fmla="*/ 5 w 134"/>
              <a:gd name="T19" fmla="*/ 86 h 91"/>
              <a:gd name="T20" fmla="*/ 8 w 134"/>
              <a:gd name="T21" fmla="*/ 88 h 91"/>
              <a:gd name="T22" fmla="*/ 38 w 134"/>
              <a:gd name="T23" fmla="*/ 87 h 91"/>
              <a:gd name="T24" fmla="*/ 29 w 134"/>
              <a:gd name="T25" fmla="*/ 71 h 91"/>
              <a:gd name="T26" fmla="*/ 55 w 134"/>
              <a:gd name="T27" fmla="*/ 47 h 91"/>
              <a:gd name="T28" fmla="*/ 70 w 134"/>
              <a:gd name="T29" fmla="*/ 58 h 91"/>
              <a:gd name="T30" fmla="*/ 81 w 134"/>
              <a:gd name="T31" fmla="*/ 48 h 91"/>
              <a:gd name="T32" fmla="*/ 129 w 134"/>
              <a:gd name="T33" fmla="*/ 89 h 91"/>
              <a:gd name="T34" fmla="*/ 38 w 134"/>
              <a:gd name="T35" fmla="*/ 87 h 91"/>
              <a:gd name="T36" fmla="*/ 129 w 134"/>
              <a:gd name="T37" fmla="*/ 50 h 91"/>
              <a:gd name="T38" fmla="*/ 88 w 134"/>
              <a:gd name="T39" fmla="*/ 42 h 91"/>
              <a:gd name="T40" fmla="*/ 130 w 134"/>
              <a:gd name="T41" fmla="*/ 7 h 91"/>
              <a:gd name="T42" fmla="*/ 31 w 134"/>
              <a:gd name="T43" fmla="*/ 3 h 91"/>
              <a:gd name="T44" fmla="*/ 101 w 134"/>
              <a:gd name="T45" fmla="*/ 5 h 91"/>
              <a:gd name="T46" fmla="*/ 97 w 134"/>
              <a:gd name="T47" fmla="*/ 31 h 91"/>
              <a:gd name="T48" fmla="*/ 69 w 134"/>
              <a:gd name="T49" fmla="*/ 55 h 91"/>
              <a:gd name="T50" fmla="*/ 33 w 134"/>
              <a:gd name="T51" fmla="*/ 24 h 91"/>
              <a:gd name="T52" fmla="*/ 31 w 134"/>
              <a:gd name="T53" fmla="*/ 3 h 91"/>
              <a:gd name="T54" fmla="*/ 4 w 134"/>
              <a:gd name="T55" fmla="*/ 16 h 91"/>
              <a:gd name="T56" fmla="*/ 31 w 134"/>
              <a:gd name="T57" fmla="*/ 26 h 91"/>
              <a:gd name="T58" fmla="*/ 53 w 134"/>
              <a:gd name="T59" fmla="*/ 45 h 91"/>
              <a:gd name="T60" fmla="*/ 9 w 134"/>
              <a:gd name="T61" fmla="*/ 85 h 91"/>
              <a:gd name="T62" fmla="*/ 5 w 134"/>
              <a:gd name="T63" fmla="*/ 3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4" h="91">
                <a:moveTo>
                  <a:pt x="36" y="89"/>
                </a:moveTo>
                <a:cubicBezTo>
                  <a:pt x="47" y="90"/>
                  <a:pt x="57" y="90"/>
                  <a:pt x="68" y="90"/>
                </a:cubicBezTo>
                <a:cubicBezTo>
                  <a:pt x="89" y="91"/>
                  <a:pt x="110" y="91"/>
                  <a:pt x="131" y="91"/>
                </a:cubicBezTo>
                <a:cubicBezTo>
                  <a:pt x="131" y="91"/>
                  <a:pt x="132" y="91"/>
                  <a:pt x="132" y="91"/>
                </a:cubicBezTo>
                <a:cubicBezTo>
                  <a:pt x="132" y="91"/>
                  <a:pt x="132" y="91"/>
                  <a:pt x="132" y="91"/>
                </a:cubicBezTo>
                <a:cubicBezTo>
                  <a:pt x="132" y="91"/>
                  <a:pt x="132" y="91"/>
                  <a:pt x="132" y="91"/>
                </a:cubicBezTo>
                <a:cubicBezTo>
                  <a:pt x="132" y="91"/>
                  <a:pt x="132" y="90"/>
                  <a:pt x="132" y="90"/>
                </a:cubicBezTo>
                <a:cubicBezTo>
                  <a:pt x="132" y="77"/>
                  <a:pt x="132" y="64"/>
                  <a:pt x="132" y="50"/>
                </a:cubicBezTo>
                <a:cubicBezTo>
                  <a:pt x="132" y="42"/>
                  <a:pt x="132" y="34"/>
                  <a:pt x="133" y="25"/>
                </a:cubicBezTo>
                <a:cubicBezTo>
                  <a:pt x="133" y="18"/>
                  <a:pt x="134" y="11"/>
                  <a:pt x="132" y="3"/>
                </a:cubicBezTo>
                <a:cubicBezTo>
                  <a:pt x="133" y="2"/>
                  <a:pt x="132" y="1"/>
                  <a:pt x="131" y="1"/>
                </a:cubicBezTo>
                <a:cubicBezTo>
                  <a:pt x="120" y="3"/>
                  <a:pt x="110" y="3"/>
                  <a:pt x="99" y="2"/>
                </a:cubicBezTo>
                <a:cubicBezTo>
                  <a:pt x="88" y="2"/>
                  <a:pt x="77" y="2"/>
                  <a:pt x="66" y="2"/>
                </a:cubicBezTo>
                <a:cubicBezTo>
                  <a:pt x="55" y="1"/>
                  <a:pt x="44" y="1"/>
                  <a:pt x="33" y="1"/>
                </a:cubicBezTo>
                <a:cubicBezTo>
                  <a:pt x="23" y="0"/>
                  <a:pt x="13" y="2"/>
                  <a:pt x="3" y="1"/>
                </a:cubicBezTo>
                <a:cubicBezTo>
                  <a:pt x="2" y="1"/>
                  <a:pt x="2" y="1"/>
                  <a:pt x="1" y="2"/>
                </a:cubicBezTo>
                <a:cubicBezTo>
                  <a:pt x="1" y="2"/>
                  <a:pt x="1" y="2"/>
                  <a:pt x="1" y="2"/>
                </a:cubicBezTo>
                <a:cubicBezTo>
                  <a:pt x="0" y="6"/>
                  <a:pt x="1" y="10"/>
                  <a:pt x="1" y="14"/>
                </a:cubicBezTo>
                <a:cubicBezTo>
                  <a:pt x="1" y="21"/>
                  <a:pt x="1" y="28"/>
                  <a:pt x="2" y="35"/>
                </a:cubicBezTo>
                <a:cubicBezTo>
                  <a:pt x="2" y="52"/>
                  <a:pt x="3" y="69"/>
                  <a:pt x="5" y="86"/>
                </a:cubicBezTo>
                <a:cubicBezTo>
                  <a:pt x="5" y="87"/>
                  <a:pt x="6" y="88"/>
                  <a:pt x="7" y="87"/>
                </a:cubicBezTo>
                <a:cubicBezTo>
                  <a:pt x="7" y="88"/>
                  <a:pt x="7" y="88"/>
                  <a:pt x="8" y="88"/>
                </a:cubicBezTo>
                <a:cubicBezTo>
                  <a:pt x="17" y="89"/>
                  <a:pt x="27" y="89"/>
                  <a:pt x="36" y="89"/>
                </a:cubicBezTo>
                <a:close/>
                <a:moveTo>
                  <a:pt x="38" y="87"/>
                </a:moveTo>
                <a:cubicBezTo>
                  <a:pt x="29" y="86"/>
                  <a:pt x="21" y="86"/>
                  <a:pt x="12" y="85"/>
                </a:cubicBezTo>
                <a:cubicBezTo>
                  <a:pt x="17" y="80"/>
                  <a:pt x="24" y="76"/>
                  <a:pt x="29" y="71"/>
                </a:cubicBezTo>
                <a:cubicBezTo>
                  <a:pt x="38" y="64"/>
                  <a:pt x="47" y="57"/>
                  <a:pt x="55" y="47"/>
                </a:cubicBezTo>
                <a:cubicBezTo>
                  <a:pt x="55" y="47"/>
                  <a:pt x="55" y="47"/>
                  <a:pt x="55" y="47"/>
                </a:cubicBezTo>
                <a:cubicBezTo>
                  <a:pt x="59" y="51"/>
                  <a:pt x="63" y="55"/>
                  <a:pt x="68" y="58"/>
                </a:cubicBezTo>
                <a:cubicBezTo>
                  <a:pt x="68" y="59"/>
                  <a:pt x="69" y="58"/>
                  <a:pt x="70" y="58"/>
                </a:cubicBezTo>
                <a:cubicBezTo>
                  <a:pt x="70" y="58"/>
                  <a:pt x="71" y="58"/>
                  <a:pt x="71" y="57"/>
                </a:cubicBezTo>
                <a:cubicBezTo>
                  <a:pt x="74" y="54"/>
                  <a:pt x="77" y="51"/>
                  <a:pt x="81" y="48"/>
                </a:cubicBezTo>
                <a:cubicBezTo>
                  <a:pt x="82" y="47"/>
                  <a:pt x="84" y="46"/>
                  <a:pt x="85" y="44"/>
                </a:cubicBezTo>
                <a:cubicBezTo>
                  <a:pt x="101" y="57"/>
                  <a:pt x="115" y="73"/>
                  <a:pt x="129" y="89"/>
                </a:cubicBezTo>
                <a:cubicBezTo>
                  <a:pt x="109" y="88"/>
                  <a:pt x="89" y="88"/>
                  <a:pt x="69" y="88"/>
                </a:cubicBezTo>
                <a:cubicBezTo>
                  <a:pt x="59" y="87"/>
                  <a:pt x="48" y="87"/>
                  <a:pt x="38" y="87"/>
                </a:cubicBezTo>
                <a:close/>
                <a:moveTo>
                  <a:pt x="130" y="27"/>
                </a:moveTo>
                <a:cubicBezTo>
                  <a:pt x="129" y="35"/>
                  <a:pt x="129" y="43"/>
                  <a:pt x="129" y="50"/>
                </a:cubicBezTo>
                <a:cubicBezTo>
                  <a:pt x="129" y="62"/>
                  <a:pt x="129" y="74"/>
                  <a:pt x="130" y="85"/>
                </a:cubicBezTo>
                <a:cubicBezTo>
                  <a:pt x="116" y="70"/>
                  <a:pt x="103" y="55"/>
                  <a:pt x="88" y="42"/>
                </a:cubicBezTo>
                <a:cubicBezTo>
                  <a:pt x="91" y="39"/>
                  <a:pt x="95" y="36"/>
                  <a:pt x="98" y="33"/>
                </a:cubicBezTo>
                <a:cubicBezTo>
                  <a:pt x="109" y="25"/>
                  <a:pt x="120" y="16"/>
                  <a:pt x="130" y="7"/>
                </a:cubicBezTo>
                <a:cubicBezTo>
                  <a:pt x="131" y="14"/>
                  <a:pt x="130" y="21"/>
                  <a:pt x="130" y="27"/>
                </a:cubicBezTo>
                <a:close/>
                <a:moveTo>
                  <a:pt x="31" y="3"/>
                </a:moveTo>
                <a:cubicBezTo>
                  <a:pt x="43" y="4"/>
                  <a:pt x="55" y="4"/>
                  <a:pt x="66" y="5"/>
                </a:cubicBezTo>
                <a:cubicBezTo>
                  <a:pt x="78" y="5"/>
                  <a:pt x="90" y="5"/>
                  <a:pt x="101" y="5"/>
                </a:cubicBezTo>
                <a:cubicBezTo>
                  <a:pt x="111" y="6"/>
                  <a:pt x="120" y="6"/>
                  <a:pt x="129" y="5"/>
                </a:cubicBezTo>
                <a:cubicBezTo>
                  <a:pt x="118" y="13"/>
                  <a:pt x="108" y="22"/>
                  <a:pt x="97" y="31"/>
                </a:cubicBezTo>
                <a:cubicBezTo>
                  <a:pt x="91" y="36"/>
                  <a:pt x="85" y="41"/>
                  <a:pt x="79" y="46"/>
                </a:cubicBezTo>
                <a:cubicBezTo>
                  <a:pt x="76" y="49"/>
                  <a:pt x="72" y="52"/>
                  <a:pt x="69" y="55"/>
                </a:cubicBezTo>
                <a:cubicBezTo>
                  <a:pt x="69" y="55"/>
                  <a:pt x="69" y="55"/>
                  <a:pt x="69" y="55"/>
                </a:cubicBezTo>
                <a:cubicBezTo>
                  <a:pt x="57" y="45"/>
                  <a:pt x="45" y="34"/>
                  <a:pt x="33" y="24"/>
                </a:cubicBezTo>
                <a:cubicBezTo>
                  <a:pt x="25" y="17"/>
                  <a:pt x="16" y="11"/>
                  <a:pt x="8" y="4"/>
                </a:cubicBezTo>
                <a:cubicBezTo>
                  <a:pt x="16" y="4"/>
                  <a:pt x="24" y="3"/>
                  <a:pt x="31" y="3"/>
                </a:cubicBezTo>
                <a:close/>
                <a:moveTo>
                  <a:pt x="5" y="36"/>
                </a:moveTo>
                <a:cubicBezTo>
                  <a:pt x="4" y="29"/>
                  <a:pt x="4" y="23"/>
                  <a:pt x="4" y="16"/>
                </a:cubicBezTo>
                <a:cubicBezTo>
                  <a:pt x="4" y="13"/>
                  <a:pt x="3" y="8"/>
                  <a:pt x="4" y="4"/>
                </a:cubicBezTo>
                <a:cubicBezTo>
                  <a:pt x="13" y="12"/>
                  <a:pt x="22" y="19"/>
                  <a:pt x="31" y="26"/>
                </a:cubicBezTo>
                <a:cubicBezTo>
                  <a:pt x="38" y="32"/>
                  <a:pt x="46" y="39"/>
                  <a:pt x="53" y="45"/>
                </a:cubicBezTo>
                <a:cubicBezTo>
                  <a:pt x="53" y="45"/>
                  <a:pt x="53" y="45"/>
                  <a:pt x="53" y="45"/>
                </a:cubicBezTo>
                <a:cubicBezTo>
                  <a:pt x="46" y="54"/>
                  <a:pt x="36" y="62"/>
                  <a:pt x="28" y="69"/>
                </a:cubicBezTo>
                <a:cubicBezTo>
                  <a:pt x="21" y="74"/>
                  <a:pt x="14" y="79"/>
                  <a:pt x="9" y="85"/>
                </a:cubicBezTo>
                <a:cubicBezTo>
                  <a:pt x="8" y="85"/>
                  <a:pt x="8" y="85"/>
                  <a:pt x="8" y="85"/>
                </a:cubicBezTo>
                <a:cubicBezTo>
                  <a:pt x="6" y="68"/>
                  <a:pt x="5" y="52"/>
                  <a:pt x="5"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116"/>
          <p:cNvSpPr>
            <a:spLocks noEditPoints="1"/>
          </p:cNvSpPr>
          <p:nvPr/>
        </p:nvSpPr>
        <p:spPr bwMode="auto">
          <a:xfrm>
            <a:off x="4594225" y="2352675"/>
            <a:ext cx="498475" cy="346075"/>
          </a:xfrm>
          <a:custGeom>
            <a:avLst/>
            <a:gdLst>
              <a:gd name="T0" fmla="*/ 67 w 133"/>
              <a:gd name="T1" fmla="*/ 91 h 92"/>
              <a:gd name="T2" fmla="*/ 132 w 133"/>
              <a:gd name="T3" fmla="*/ 91 h 92"/>
              <a:gd name="T4" fmla="*/ 132 w 133"/>
              <a:gd name="T5" fmla="*/ 91 h 92"/>
              <a:gd name="T6" fmla="*/ 132 w 133"/>
              <a:gd name="T7" fmla="*/ 51 h 92"/>
              <a:gd name="T8" fmla="*/ 132 w 133"/>
              <a:gd name="T9" fmla="*/ 3 h 92"/>
              <a:gd name="T10" fmla="*/ 99 w 133"/>
              <a:gd name="T11" fmla="*/ 3 h 92"/>
              <a:gd name="T12" fmla="*/ 33 w 133"/>
              <a:gd name="T13" fmla="*/ 1 h 92"/>
              <a:gd name="T14" fmla="*/ 1 w 133"/>
              <a:gd name="T15" fmla="*/ 2 h 92"/>
              <a:gd name="T16" fmla="*/ 1 w 133"/>
              <a:gd name="T17" fmla="*/ 14 h 92"/>
              <a:gd name="T18" fmla="*/ 5 w 133"/>
              <a:gd name="T19" fmla="*/ 86 h 92"/>
              <a:gd name="T20" fmla="*/ 7 w 133"/>
              <a:gd name="T21" fmla="*/ 88 h 92"/>
              <a:gd name="T22" fmla="*/ 38 w 133"/>
              <a:gd name="T23" fmla="*/ 87 h 92"/>
              <a:gd name="T24" fmla="*/ 29 w 133"/>
              <a:gd name="T25" fmla="*/ 72 h 92"/>
              <a:gd name="T26" fmla="*/ 55 w 133"/>
              <a:gd name="T27" fmla="*/ 47 h 92"/>
              <a:gd name="T28" fmla="*/ 70 w 133"/>
              <a:gd name="T29" fmla="*/ 58 h 92"/>
              <a:gd name="T30" fmla="*/ 80 w 133"/>
              <a:gd name="T31" fmla="*/ 49 h 92"/>
              <a:gd name="T32" fmla="*/ 128 w 133"/>
              <a:gd name="T33" fmla="*/ 89 h 92"/>
              <a:gd name="T34" fmla="*/ 38 w 133"/>
              <a:gd name="T35" fmla="*/ 87 h 92"/>
              <a:gd name="T36" fmla="*/ 129 w 133"/>
              <a:gd name="T37" fmla="*/ 51 h 92"/>
              <a:gd name="T38" fmla="*/ 87 w 133"/>
              <a:gd name="T39" fmla="*/ 43 h 92"/>
              <a:gd name="T40" fmla="*/ 130 w 133"/>
              <a:gd name="T41" fmla="*/ 8 h 92"/>
              <a:gd name="T42" fmla="*/ 31 w 133"/>
              <a:gd name="T43" fmla="*/ 4 h 92"/>
              <a:gd name="T44" fmla="*/ 101 w 133"/>
              <a:gd name="T45" fmla="*/ 6 h 92"/>
              <a:gd name="T46" fmla="*/ 97 w 133"/>
              <a:gd name="T47" fmla="*/ 31 h 92"/>
              <a:gd name="T48" fmla="*/ 69 w 133"/>
              <a:gd name="T49" fmla="*/ 55 h 92"/>
              <a:gd name="T50" fmla="*/ 33 w 133"/>
              <a:gd name="T51" fmla="*/ 24 h 92"/>
              <a:gd name="T52" fmla="*/ 31 w 133"/>
              <a:gd name="T53" fmla="*/ 4 h 92"/>
              <a:gd name="T54" fmla="*/ 4 w 133"/>
              <a:gd name="T55" fmla="*/ 17 h 92"/>
              <a:gd name="T56" fmla="*/ 31 w 133"/>
              <a:gd name="T57" fmla="*/ 26 h 92"/>
              <a:gd name="T58" fmla="*/ 52 w 133"/>
              <a:gd name="T59" fmla="*/ 46 h 92"/>
              <a:gd name="T60" fmla="*/ 8 w 133"/>
              <a:gd name="T61" fmla="*/ 85 h 92"/>
              <a:gd name="T62" fmla="*/ 4 w 133"/>
              <a:gd name="T63" fmla="*/ 3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3" h="92">
                <a:moveTo>
                  <a:pt x="36" y="90"/>
                </a:moveTo>
                <a:cubicBezTo>
                  <a:pt x="46" y="90"/>
                  <a:pt x="57" y="90"/>
                  <a:pt x="67" y="91"/>
                </a:cubicBezTo>
                <a:cubicBezTo>
                  <a:pt x="88" y="91"/>
                  <a:pt x="110" y="92"/>
                  <a:pt x="131" y="92"/>
                </a:cubicBezTo>
                <a:cubicBezTo>
                  <a:pt x="131" y="92"/>
                  <a:pt x="132" y="91"/>
                  <a:pt x="132" y="91"/>
                </a:cubicBezTo>
                <a:cubicBezTo>
                  <a:pt x="132" y="91"/>
                  <a:pt x="132" y="91"/>
                  <a:pt x="132" y="91"/>
                </a:cubicBezTo>
                <a:cubicBezTo>
                  <a:pt x="132" y="91"/>
                  <a:pt x="132" y="91"/>
                  <a:pt x="132" y="91"/>
                </a:cubicBezTo>
                <a:cubicBezTo>
                  <a:pt x="132" y="91"/>
                  <a:pt x="132" y="91"/>
                  <a:pt x="132" y="90"/>
                </a:cubicBezTo>
                <a:cubicBezTo>
                  <a:pt x="132" y="77"/>
                  <a:pt x="132" y="64"/>
                  <a:pt x="132" y="51"/>
                </a:cubicBezTo>
                <a:cubicBezTo>
                  <a:pt x="132" y="42"/>
                  <a:pt x="132" y="34"/>
                  <a:pt x="133" y="26"/>
                </a:cubicBezTo>
                <a:cubicBezTo>
                  <a:pt x="133" y="18"/>
                  <a:pt x="133" y="11"/>
                  <a:pt x="132" y="3"/>
                </a:cubicBezTo>
                <a:cubicBezTo>
                  <a:pt x="132" y="2"/>
                  <a:pt x="132" y="1"/>
                  <a:pt x="130" y="2"/>
                </a:cubicBezTo>
                <a:cubicBezTo>
                  <a:pt x="120" y="3"/>
                  <a:pt x="110" y="3"/>
                  <a:pt x="99" y="3"/>
                </a:cubicBezTo>
                <a:cubicBezTo>
                  <a:pt x="88" y="2"/>
                  <a:pt x="77" y="2"/>
                  <a:pt x="66" y="2"/>
                </a:cubicBezTo>
                <a:cubicBezTo>
                  <a:pt x="55" y="2"/>
                  <a:pt x="44" y="1"/>
                  <a:pt x="33" y="1"/>
                </a:cubicBezTo>
                <a:cubicBezTo>
                  <a:pt x="23" y="0"/>
                  <a:pt x="13" y="2"/>
                  <a:pt x="2" y="1"/>
                </a:cubicBezTo>
                <a:cubicBezTo>
                  <a:pt x="2" y="1"/>
                  <a:pt x="1" y="1"/>
                  <a:pt x="1" y="2"/>
                </a:cubicBezTo>
                <a:cubicBezTo>
                  <a:pt x="1" y="2"/>
                  <a:pt x="1" y="2"/>
                  <a:pt x="1" y="2"/>
                </a:cubicBezTo>
                <a:cubicBezTo>
                  <a:pt x="0" y="6"/>
                  <a:pt x="1" y="11"/>
                  <a:pt x="1" y="14"/>
                </a:cubicBezTo>
                <a:cubicBezTo>
                  <a:pt x="1" y="21"/>
                  <a:pt x="1" y="28"/>
                  <a:pt x="1" y="35"/>
                </a:cubicBezTo>
                <a:cubicBezTo>
                  <a:pt x="2" y="52"/>
                  <a:pt x="3" y="69"/>
                  <a:pt x="5" y="86"/>
                </a:cubicBezTo>
                <a:cubicBezTo>
                  <a:pt x="5" y="87"/>
                  <a:pt x="6" y="88"/>
                  <a:pt x="7" y="88"/>
                </a:cubicBezTo>
                <a:cubicBezTo>
                  <a:pt x="7" y="88"/>
                  <a:pt x="7" y="88"/>
                  <a:pt x="7" y="88"/>
                </a:cubicBezTo>
                <a:cubicBezTo>
                  <a:pt x="17" y="89"/>
                  <a:pt x="26" y="89"/>
                  <a:pt x="36" y="90"/>
                </a:cubicBezTo>
                <a:close/>
                <a:moveTo>
                  <a:pt x="38" y="87"/>
                </a:moveTo>
                <a:cubicBezTo>
                  <a:pt x="29" y="86"/>
                  <a:pt x="21" y="86"/>
                  <a:pt x="12" y="85"/>
                </a:cubicBezTo>
                <a:cubicBezTo>
                  <a:pt x="17" y="80"/>
                  <a:pt x="23" y="76"/>
                  <a:pt x="29" y="72"/>
                </a:cubicBezTo>
                <a:cubicBezTo>
                  <a:pt x="38" y="64"/>
                  <a:pt x="47" y="57"/>
                  <a:pt x="54" y="48"/>
                </a:cubicBezTo>
                <a:cubicBezTo>
                  <a:pt x="54" y="47"/>
                  <a:pt x="55" y="47"/>
                  <a:pt x="55" y="47"/>
                </a:cubicBezTo>
                <a:cubicBezTo>
                  <a:pt x="59" y="51"/>
                  <a:pt x="63" y="55"/>
                  <a:pt x="67" y="58"/>
                </a:cubicBezTo>
                <a:cubicBezTo>
                  <a:pt x="68" y="59"/>
                  <a:pt x="69" y="58"/>
                  <a:pt x="70" y="58"/>
                </a:cubicBezTo>
                <a:cubicBezTo>
                  <a:pt x="70" y="58"/>
                  <a:pt x="70" y="58"/>
                  <a:pt x="71" y="57"/>
                </a:cubicBezTo>
                <a:cubicBezTo>
                  <a:pt x="74" y="54"/>
                  <a:pt x="77" y="51"/>
                  <a:pt x="80" y="49"/>
                </a:cubicBezTo>
                <a:cubicBezTo>
                  <a:pt x="82" y="47"/>
                  <a:pt x="84" y="46"/>
                  <a:pt x="85" y="44"/>
                </a:cubicBezTo>
                <a:cubicBezTo>
                  <a:pt x="101" y="57"/>
                  <a:pt x="115" y="73"/>
                  <a:pt x="128" y="89"/>
                </a:cubicBezTo>
                <a:cubicBezTo>
                  <a:pt x="109" y="89"/>
                  <a:pt x="89" y="88"/>
                  <a:pt x="69" y="88"/>
                </a:cubicBezTo>
                <a:cubicBezTo>
                  <a:pt x="59" y="87"/>
                  <a:pt x="48" y="87"/>
                  <a:pt x="38" y="87"/>
                </a:cubicBezTo>
                <a:close/>
                <a:moveTo>
                  <a:pt x="130" y="27"/>
                </a:moveTo>
                <a:cubicBezTo>
                  <a:pt x="129" y="35"/>
                  <a:pt x="129" y="43"/>
                  <a:pt x="129" y="51"/>
                </a:cubicBezTo>
                <a:cubicBezTo>
                  <a:pt x="129" y="62"/>
                  <a:pt x="129" y="74"/>
                  <a:pt x="129" y="85"/>
                </a:cubicBezTo>
                <a:cubicBezTo>
                  <a:pt x="116" y="71"/>
                  <a:pt x="103" y="55"/>
                  <a:pt x="87" y="43"/>
                </a:cubicBezTo>
                <a:cubicBezTo>
                  <a:pt x="91" y="40"/>
                  <a:pt x="95" y="36"/>
                  <a:pt x="98" y="33"/>
                </a:cubicBezTo>
                <a:cubicBezTo>
                  <a:pt x="109" y="25"/>
                  <a:pt x="119" y="16"/>
                  <a:pt x="130" y="8"/>
                </a:cubicBezTo>
                <a:cubicBezTo>
                  <a:pt x="131" y="14"/>
                  <a:pt x="130" y="21"/>
                  <a:pt x="130" y="27"/>
                </a:cubicBezTo>
                <a:close/>
                <a:moveTo>
                  <a:pt x="31" y="4"/>
                </a:moveTo>
                <a:cubicBezTo>
                  <a:pt x="43" y="4"/>
                  <a:pt x="54" y="4"/>
                  <a:pt x="66" y="5"/>
                </a:cubicBezTo>
                <a:cubicBezTo>
                  <a:pt x="78" y="5"/>
                  <a:pt x="89" y="5"/>
                  <a:pt x="101" y="6"/>
                </a:cubicBezTo>
                <a:cubicBezTo>
                  <a:pt x="111" y="6"/>
                  <a:pt x="120" y="6"/>
                  <a:pt x="129" y="5"/>
                </a:cubicBezTo>
                <a:cubicBezTo>
                  <a:pt x="118" y="13"/>
                  <a:pt x="108" y="22"/>
                  <a:pt x="97" y="31"/>
                </a:cubicBezTo>
                <a:cubicBezTo>
                  <a:pt x="91" y="36"/>
                  <a:pt x="85" y="41"/>
                  <a:pt x="79" y="46"/>
                </a:cubicBezTo>
                <a:cubicBezTo>
                  <a:pt x="75" y="49"/>
                  <a:pt x="72" y="52"/>
                  <a:pt x="69" y="55"/>
                </a:cubicBezTo>
                <a:cubicBezTo>
                  <a:pt x="69" y="55"/>
                  <a:pt x="69" y="55"/>
                  <a:pt x="69" y="55"/>
                </a:cubicBezTo>
                <a:cubicBezTo>
                  <a:pt x="56" y="45"/>
                  <a:pt x="45" y="34"/>
                  <a:pt x="33" y="24"/>
                </a:cubicBezTo>
                <a:cubicBezTo>
                  <a:pt x="24" y="18"/>
                  <a:pt x="16" y="11"/>
                  <a:pt x="8" y="4"/>
                </a:cubicBezTo>
                <a:cubicBezTo>
                  <a:pt x="16" y="4"/>
                  <a:pt x="23" y="3"/>
                  <a:pt x="31" y="4"/>
                </a:cubicBezTo>
                <a:close/>
                <a:moveTo>
                  <a:pt x="4" y="36"/>
                </a:moveTo>
                <a:cubicBezTo>
                  <a:pt x="4" y="29"/>
                  <a:pt x="4" y="23"/>
                  <a:pt x="4" y="17"/>
                </a:cubicBezTo>
                <a:cubicBezTo>
                  <a:pt x="3" y="13"/>
                  <a:pt x="3" y="8"/>
                  <a:pt x="4" y="5"/>
                </a:cubicBezTo>
                <a:cubicBezTo>
                  <a:pt x="13" y="12"/>
                  <a:pt x="22" y="19"/>
                  <a:pt x="31" y="26"/>
                </a:cubicBezTo>
                <a:cubicBezTo>
                  <a:pt x="38" y="32"/>
                  <a:pt x="45" y="39"/>
                  <a:pt x="52" y="45"/>
                </a:cubicBezTo>
                <a:cubicBezTo>
                  <a:pt x="52" y="45"/>
                  <a:pt x="52" y="45"/>
                  <a:pt x="52" y="46"/>
                </a:cubicBezTo>
                <a:cubicBezTo>
                  <a:pt x="45" y="54"/>
                  <a:pt x="36" y="62"/>
                  <a:pt x="28" y="69"/>
                </a:cubicBezTo>
                <a:cubicBezTo>
                  <a:pt x="21" y="74"/>
                  <a:pt x="14" y="79"/>
                  <a:pt x="8" y="85"/>
                </a:cubicBezTo>
                <a:cubicBezTo>
                  <a:pt x="8" y="85"/>
                  <a:pt x="8" y="85"/>
                  <a:pt x="8" y="85"/>
                </a:cubicBezTo>
                <a:cubicBezTo>
                  <a:pt x="6" y="69"/>
                  <a:pt x="5" y="52"/>
                  <a:pt x="4"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117"/>
          <p:cNvSpPr>
            <a:spLocks noEditPoints="1"/>
          </p:cNvSpPr>
          <p:nvPr/>
        </p:nvSpPr>
        <p:spPr bwMode="auto">
          <a:xfrm>
            <a:off x="11372851" y="382588"/>
            <a:ext cx="442913" cy="368300"/>
          </a:xfrm>
          <a:custGeom>
            <a:avLst/>
            <a:gdLst>
              <a:gd name="T0" fmla="*/ 103 w 118"/>
              <a:gd name="T1" fmla="*/ 14 h 98"/>
              <a:gd name="T2" fmla="*/ 43 w 118"/>
              <a:gd name="T3" fmla="*/ 4 h 98"/>
              <a:gd name="T4" fmla="*/ 14 w 118"/>
              <a:gd name="T5" fmla="*/ 20 h 98"/>
              <a:gd name="T6" fmla="*/ 7 w 118"/>
              <a:gd name="T7" fmla="*/ 50 h 98"/>
              <a:gd name="T8" fmla="*/ 19 w 118"/>
              <a:gd name="T9" fmla="*/ 72 h 98"/>
              <a:gd name="T10" fmla="*/ 3 w 118"/>
              <a:gd name="T11" fmla="*/ 94 h 98"/>
              <a:gd name="T12" fmla="*/ 3 w 118"/>
              <a:gd name="T13" fmla="*/ 94 h 98"/>
              <a:gd name="T14" fmla="*/ 2 w 118"/>
              <a:gd name="T15" fmla="*/ 94 h 98"/>
              <a:gd name="T16" fmla="*/ 3 w 118"/>
              <a:gd name="T17" fmla="*/ 97 h 98"/>
              <a:gd name="T18" fmla="*/ 39 w 118"/>
              <a:gd name="T19" fmla="*/ 75 h 98"/>
              <a:gd name="T20" fmla="*/ 103 w 118"/>
              <a:gd name="T21" fmla="*/ 64 h 98"/>
              <a:gd name="T22" fmla="*/ 117 w 118"/>
              <a:gd name="T23" fmla="*/ 37 h 98"/>
              <a:gd name="T24" fmla="*/ 103 w 118"/>
              <a:gd name="T25" fmla="*/ 14 h 98"/>
              <a:gd name="T26" fmla="*/ 102 w 118"/>
              <a:gd name="T27" fmla="*/ 61 h 98"/>
              <a:gd name="T28" fmla="*/ 38 w 118"/>
              <a:gd name="T29" fmla="*/ 72 h 98"/>
              <a:gd name="T30" fmla="*/ 38 w 118"/>
              <a:gd name="T31" fmla="*/ 72 h 98"/>
              <a:gd name="T32" fmla="*/ 37 w 118"/>
              <a:gd name="T33" fmla="*/ 73 h 98"/>
              <a:gd name="T34" fmla="*/ 9 w 118"/>
              <a:gd name="T35" fmla="*/ 93 h 98"/>
              <a:gd name="T36" fmla="*/ 22 w 118"/>
              <a:gd name="T37" fmla="*/ 72 h 98"/>
              <a:gd name="T38" fmla="*/ 22 w 118"/>
              <a:gd name="T39" fmla="*/ 71 h 98"/>
              <a:gd name="T40" fmla="*/ 22 w 118"/>
              <a:gd name="T41" fmla="*/ 70 h 98"/>
              <a:gd name="T42" fmla="*/ 10 w 118"/>
              <a:gd name="T43" fmla="*/ 42 h 98"/>
              <a:gd name="T44" fmla="*/ 26 w 118"/>
              <a:gd name="T45" fmla="*/ 13 h 98"/>
              <a:gd name="T46" fmla="*/ 62 w 118"/>
              <a:gd name="T47" fmla="*/ 5 h 98"/>
              <a:gd name="T48" fmla="*/ 92 w 118"/>
              <a:gd name="T49" fmla="*/ 11 h 98"/>
              <a:gd name="T50" fmla="*/ 112 w 118"/>
              <a:gd name="T51" fmla="*/ 30 h 98"/>
              <a:gd name="T52" fmla="*/ 102 w 118"/>
              <a:gd name="T53" fmla="*/ 6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8" h="98">
                <a:moveTo>
                  <a:pt x="103" y="14"/>
                </a:moveTo>
                <a:cubicBezTo>
                  <a:pt x="86" y="1"/>
                  <a:pt x="63" y="0"/>
                  <a:pt x="43" y="4"/>
                </a:cubicBezTo>
                <a:cubicBezTo>
                  <a:pt x="32" y="6"/>
                  <a:pt x="21" y="11"/>
                  <a:pt x="14" y="20"/>
                </a:cubicBezTo>
                <a:cubicBezTo>
                  <a:pt x="8" y="27"/>
                  <a:pt x="6" y="40"/>
                  <a:pt x="7" y="50"/>
                </a:cubicBezTo>
                <a:cubicBezTo>
                  <a:pt x="7" y="59"/>
                  <a:pt x="13" y="66"/>
                  <a:pt x="19" y="72"/>
                </a:cubicBezTo>
                <a:cubicBezTo>
                  <a:pt x="19" y="81"/>
                  <a:pt x="10" y="89"/>
                  <a:pt x="3" y="94"/>
                </a:cubicBezTo>
                <a:cubicBezTo>
                  <a:pt x="3" y="94"/>
                  <a:pt x="3" y="94"/>
                  <a:pt x="3" y="94"/>
                </a:cubicBezTo>
                <a:cubicBezTo>
                  <a:pt x="2" y="94"/>
                  <a:pt x="2" y="94"/>
                  <a:pt x="2" y="94"/>
                </a:cubicBezTo>
                <a:cubicBezTo>
                  <a:pt x="0" y="95"/>
                  <a:pt x="1" y="98"/>
                  <a:pt x="3" y="97"/>
                </a:cubicBezTo>
                <a:cubicBezTo>
                  <a:pt x="16" y="95"/>
                  <a:pt x="32" y="87"/>
                  <a:pt x="39" y="75"/>
                </a:cubicBezTo>
                <a:cubicBezTo>
                  <a:pt x="61" y="75"/>
                  <a:pt x="85" y="78"/>
                  <a:pt x="103" y="64"/>
                </a:cubicBezTo>
                <a:cubicBezTo>
                  <a:pt x="111" y="57"/>
                  <a:pt x="118" y="47"/>
                  <a:pt x="117" y="37"/>
                </a:cubicBezTo>
                <a:cubicBezTo>
                  <a:pt x="116" y="28"/>
                  <a:pt x="110" y="20"/>
                  <a:pt x="103" y="14"/>
                </a:cubicBezTo>
                <a:close/>
                <a:moveTo>
                  <a:pt x="102" y="61"/>
                </a:moveTo>
                <a:cubicBezTo>
                  <a:pt x="85" y="75"/>
                  <a:pt x="59" y="72"/>
                  <a:pt x="38" y="72"/>
                </a:cubicBezTo>
                <a:cubicBezTo>
                  <a:pt x="38" y="72"/>
                  <a:pt x="38" y="72"/>
                  <a:pt x="38" y="72"/>
                </a:cubicBezTo>
                <a:cubicBezTo>
                  <a:pt x="38" y="72"/>
                  <a:pt x="37" y="72"/>
                  <a:pt x="37" y="73"/>
                </a:cubicBezTo>
                <a:cubicBezTo>
                  <a:pt x="32" y="82"/>
                  <a:pt x="20" y="89"/>
                  <a:pt x="9" y="93"/>
                </a:cubicBezTo>
                <a:cubicBezTo>
                  <a:pt x="16" y="87"/>
                  <a:pt x="22" y="80"/>
                  <a:pt x="22" y="72"/>
                </a:cubicBezTo>
                <a:cubicBezTo>
                  <a:pt x="22" y="72"/>
                  <a:pt x="22" y="71"/>
                  <a:pt x="22" y="71"/>
                </a:cubicBezTo>
                <a:cubicBezTo>
                  <a:pt x="22" y="71"/>
                  <a:pt x="22" y="71"/>
                  <a:pt x="22" y="70"/>
                </a:cubicBezTo>
                <a:cubicBezTo>
                  <a:pt x="13" y="62"/>
                  <a:pt x="8" y="54"/>
                  <a:pt x="10" y="42"/>
                </a:cubicBezTo>
                <a:cubicBezTo>
                  <a:pt x="11" y="30"/>
                  <a:pt x="16" y="19"/>
                  <a:pt x="26" y="13"/>
                </a:cubicBezTo>
                <a:cubicBezTo>
                  <a:pt x="37" y="7"/>
                  <a:pt x="50" y="5"/>
                  <a:pt x="62" y="5"/>
                </a:cubicBezTo>
                <a:cubicBezTo>
                  <a:pt x="72" y="5"/>
                  <a:pt x="82" y="6"/>
                  <a:pt x="92" y="11"/>
                </a:cubicBezTo>
                <a:cubicBezTo>
                  <a:pt x="100" y="15"/>
                  <a:pt x="109" y="21"/>
                  <a:pt x="112" y="30"/>
                </a:cubicBezTo>
                <a:cubicBezTo>
                  <a:pt x="117" y="42"/>
                  <a:pt x="111" y="53"/>
                  <a:pt x="102"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118"/>
          <p:cNvSpPr>
            <a:spLocks noEditPoints="1"/>
          </p:cNvSpPr>
          <p:nvPr/>
        </p:nvSpPr>
        <p:spPr bwMode="auto">
          <a:xfrm>
            <a:off x="1174750" y="192088"/>
            <a:ext cx="442913" cy="368300"/>
          </a:xfrm>
          <a:custGeom>
            <a:avLst/>
            <a:gdLst>
              <a:gd name="T0" fmla="*/ 103 w 118"/>
              <a:gd name="T1" fmla="*/ 15 h 98"/>
              <a:gd name="T2" fmla="*/ 43 w 118"/>
              <a:gd name="T3" fmla="*/ 5 h 98"/>
              <a:gd name="T4" fmla="*/ 14 w 118"/>
              <a:gd name="T5" fmla="*/ 20 h 98"/>
              <a:gd name="T6" fmla="*/ 7 w 118"/>
              <a:gd name="T7" fmla="*/ 50 h 98"/>
              <a:gd name="T8" fmla="*/ 19 w 118"/>
              <a:gd name="T9" fmla="*/ 72 h 98"/>
              <a:gd name="T10" fmla="*/ 3 w 118"/>
              <a:gd name="T11" fmla="*/ 95 h 98"/>
              <a:gd name="T12" fmla="*/ 3 w 118"/>
              <a:gd name="T13" fmla="*/ 95 h 98"/>
              <a:gd name="T14" fmla="*/ 2 w 118"/>
              <a:gd name="T15" fmla="*/ 95 h 98"/>
              <a:gd name="T16" fmla="*/ 3 w 118"/>
              <a:gd name="T17" fmla="*/ 98 h 98"/>
              <a:gd name="T18" fmla="*/ 39 w 118"/>
              <a:gd name="T19" fmla="*/ 76 h 98"/>
              <a:gd name="T20" fmla="*/ 103 w 118"/>
              <a:gd name="T21" fmla="*/ 64 h 98"/>
              <a:gd name="T22" fmla="*/ 117 w 118"/>
              <a:gd name="T23" fmla="*/ 37 h 98"/>
              <a:gd name="T24" fmla="*/ 103 w 118"/>
              <a:gd name="T25" fmla="*/ 15 h 98"/>
              <a:gd name="T26" fmla="*/ 102 w 118"/>
              <a:gd name="T27" fmla="*/ 61 h 98"/>
              <a:gd name="T28" fmla="*/ 39 w 118"/>
              <a:gd name="T29" fmla="*/ 73 h 98"/>
              <a:gd name="T30" fmla="*/ 38 w 118"/>
              <a:gd name="T31" fmla="*/ 73 h 98"/>
              <a:gd name="T32" fmla="*/ 37 w 118"/>
              <a:gd name="T33" fmla="*/ 74 h 98"/>
              <a:gd name="T34" fmla="*/ 9 w 118"/>
              <a:gd name="T35" fmla="*/ 93 h 98"/>
              <a:gd name="T36" fmla="*/ 22 w 118"/>
              <a:gd name="T37" fmla="*/ 72 h 98"/>
              <a:gd name="T38" fmla="*/ 22 w 118"/>
              <a:gd name="T39" fmla="*/ 72 h 98"/>
              <a:gd name="T40" fmla="*/ 22 w 118"/>
              <a:gd name="T41" fmla="*/ 71 h 98"/>
              <a:gd name="T42" fmla="*/ 10 w 118"/>
              <a:gd name="T43" fmla="*/ 43 h 98"/>
              <a:gd name="T44" fmla="*/ 27 w 118"/>
              <a:gd name="T45" fmla="*/ 14 h 98"/>
              <a:gd name="T46" fmla="*/ 62 w 118"/>
              <a:gd name="T47" fmla="*/ 6 h 98"/>
              <a:gd name="T48" fmla="*/ 92 w 118"/>
              <a:gd name="T49" fmla="*/ 12 h 98"/>
              <a:gd name="T50" fmla="*/ 113 w 118"/>
              <a:gd name="T51" fmla="*/ 31 h 98"/>
              <a:gd name="T52" fmla="*/ 102 w 118"/>
              <a:gd name="T53" fmla="*/ 6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8" h="98">
                <a:moveTo>
                  <a:pt x="103" y="15"/>
                </a:moveTo>
                <a:cubicBezTo>
                  <a:pt x="86" y="2"/>
                  <a:pt x="63" y="0"/>
                  <a:pt x="43" y="5"/>
                </a:cubicBezTo>
                <a:cubicBezTo>
                  <a:pt x="32" y="7"/>
                  <a:pt x="21" y="12"/>
                  <a:pt x="14" y="20"/>
                </a:cubicBezTo>
                <a:cubicBezTo>
                  <a:pt x="8" y="28"/>
                  <a:pt x="6" y="41"/>
                  <a:pt x="7" y="50"/>
                </a:cubicBezTo>
                <a:cubicBezTo>
                  <a:pt x="8" y="59"/>
                  <a:pt x="13" y="67"/>
                  <a:pt x="19" y="72"/>
                </a:cubicBezTo>
                <a:cubicBezTo>
                  <a:pt x="19" y="81"/>
                  <a:pt x="10" y="90"/>
                  <a:pt x="3" y="95"/>
                </a:cubicBezTo>
                <a:cubicBezTo>
                  <a:pt x="3" y="95"/>
                  <a:pt x="3" y="95"/>
                  <a:pt x="3" y="95"/>
                </a:cubicBezTo>
                <a:cubicBezTo>
                  <a:pt x="3" y="95"/>
                  <a:pt x="2" y="95"/>
                  <a:pt x="2" y="95"/>
                </a:cubicBezTo>
                <a:cubicBezTo>
                  <a:pt x="0" y="95"/>
                  <a:pt x="1" y="98"/>
                  <a:pt x="3" y="98"/>
                </a:cubicBezTo>
                <a:cubicBezTo>
                  <a:pt x="16" y="96"/>
                  <a:pt x="32" y="88"/>
                  <a:pt x="39" y="76"/>
                </a:cubicBezTo>
                <a:cubicBezTo>
                  <a:pt x="61" y="76"/>
                  <a:pt x="85" y="78"/>
                  <a:pt x="103" y="64"/>
                </a:cubicBezTo>
                <a:cubicBezTo>
                  <a:pt x="111" y="58"/>
                  <a:pt x="118" y="48"/>
                  <a:pt x="117" y="37"/>
                </a:cubicBezTo>
                <a:cubicBezTo>
                  <a:pt x="117" y="28"/>
                  <a:pt x="110" y="20"/>
                  <a:pt x="103" y="15"/>
                </a:cubicBezTo>
                <a:close/>
                <a:moveTo>
                  <a:pt x="102" y="61"/>
                </a:moveTo>
                <a:cubicBezTo>
                  <a:pt x="86" y="76"/>
                  <a:pt x="59" y="73"/>
                  <a:pt x="39" y="73"/>
                </a:cubicBezTo>
                <a:cubicBezTo>
                  <a:pt x="39" y="73"/>
                  <a:pt x="38" y="73"/>
                  <a:pt x="38" y="73"/>
                </a:cubicBezTo>
                <a:cubicBezTo>
                  <a:pt x="38" y="73"/>
                  <a:pt x="38" y="73"/>
                  <a:pt x="37" y="74"/>
                </a:cubicBezTo>
                <a:cubicBezTo>
                  <a:pt x="32" y="83"/>
                  <a:pt x="21" y="90"/>
                  <a:pt x="9" y="93"/>
                </a:cubicBezTo>
                <a:cubicBezTo>
                  <a:pt x="16" y="88"/>
                  <a:pt x="22" y="80"/>
                  <a:pt x="22" y="72"/>
                </a:cubicBezTo>
                <a:cubicBezTo>
                  <a:pt x="22" y="72"/>
                  <a:pt x="22" y="72"/>
                  <a:pt x="22" y="72"/>
                </a:cubicBezTo>
                <a:cubicBezTo>
                  <a:pt x="22" y="72"/>
                  <a:pt x="22" y="71"/>
                  <a:pt x="22" y="71"/>
                </a:cubicBezTo>
                <a:cubicBezTo>
                  <a:pt x="13" y="63"/>
                  <a:pt x="9" y="54"/>
                  <a:pt x="10" y="43"/>
                </a:cubicBezTo>
                <a:cubicBezTo>
                  <a:pt x="11" y="30"/>
                  <a:pt x="16" y="20"/>
                  <a:pt x="27" y="14"/>
                </a:cubicBezTo>
                <a:cubicBezTo>
                  <a:pt x="37" y="8"/>
                  <a:pt x="50" y="6"/>
                  <a:pt x="62" y="6"/>
                </a:cubicBezTo>
                <a:cubicBezTo>
                  <a:pt x="72" y="5"/>
                  <a:pt x="82" y="7"/>
                  <a:pt x="92" y="12"/>
                </a:cubicBezTo>
                <a:cubicBezTo>
                  <a:pt x="101" y="16"/>
                  <a:pt x="109" y="22"/>
                  <a:pt x="113" y="31"/>
                </a:cubicBezTo>
                <a:cubicBezTo>
                  <a:pt x="117" y="43"/>
                  <a:pt x="111" y="54"/>
                  <a:pt x="102"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19"/>
          <p:cNvSpPr>
            <a:spLocks noEditPoints="1"/>
          </p:cNvSpPr>
          <p:nvPr/>
        </p:nvSpPr>
        <p:spPr bwMode="auto">
          <a:xfrm>
            <a:off x="10918826" y="2743200"/>
            <a:ext cx="442913" cy="368300"/>
          </a:xfrm>
          <a:custGeom>
            <a:avLst/>
            <a:gdLst>
              <a:gd name="T0" fmla="*/ 103 w 118"/>
              <a:gd name="T1" fmla="*/ 15 h 98"/>
              <a:gd name="T2" fmla="*/ 43 w 118"/>
              <a:gd name="T3" fmla="*/ 4 h 98"/>
              <a:gd name="T4" fmla="*/ 14 w 118"/>
              <a:gd name="T5" fmla="*/ 20 h 98"/>
              <a:gd name="T6" fmla="*/ 7 w 118"/>
              <a:gd name="T7" fmla="*/ 50 h 98"/>
              <a:gd name="T8" fmla="*/ 19 w 118"/>
              <a:gd name="T9" fmla="*/ 72 h 98"/>
              <a:gd name="T10" fmla="*/ 3 w 118"/>
              <a:gd name="T11" fmla="*/ 94 h 98"/>
              <a:gd name="T12" fmla="*/ 3 w 118"/>
              <a:gd name="T13" fmla="*/ 94 h 98"/>
              <a:gd name="T14" fmla="*/ 2 w 118"/>
              <a:gd name="T15" fmla="*/ 95 h 98"/>
              <a:gd name="T16" fmla="*/ 3 w 118"/>
              <a:gd name="T17" fmla="*/ 97 h 98"/>
              <a:gd name="T18" fmla="*/ 39 w 118"/>
              <a:gd name="T19" fmla="*/ 75 h 98"/>
              <a:gd name="T20" fmla="*/ 103 w 118"/>
              <a:gd name="T21" fmla="*/ 64 h 98"/>
              <a:gd name="T22" fmla="*/ 117 w 118"/>
              <a:gd name="T23" fmla="*/ 37 h 98"/>
              <a:gd name="T24" fmla="*/ 103 w 118"/>
              <a:gd name="T25" fmla="*/ 15 h 98"/>
              <a:gd name="T26" fmla="*/ 102 w 118"/>
              <a:gd name="T27" fmla="*/ 61 h 98"/>
              <a:gd name="T28" fmla="*/ 39 w 118"/>
              <a:gd name="T29" fmla="*/ 72 h 98"/>
              <a:gd name="T30" fmla="*/ 38 w 118"/>
              <a:gd name="T31" fmla="*/ 72 h 98"/>
              <a:gd name="T32" fmla="*/ 37 w 118"/>
              <a:gd name="T33" fmla="*/ 73 h 98"/>
              <a:gd name="T34" fmla="*/ 9 w 118"/>
              <a:gd name="T35" fmla="*/ 93 h 98"/>
              <a:gd name="T36" fmla="*/ 22 w 118"/>
              <a:gd name="T37" fmla="*/ 72 h 98"/>
              <a:gd name="T38" fmla="*/ 22 w 118"/>
              <a:gd name="T39" fmla="*/ 72 h 98"/>
              <a:gd name="T40" fmla="*/ 22 w 118"/>
              <a:gd name="T41" fmla="*/ 70 h 98"/>
              <a:gd name="T42" fmla="*/ 10 w 118"/>
              <a:gd name="T43" fmla="*/ 42 h 98"/>
              <a:gd name="T44" fmla="*/ 27 w 118"/>
              <a:gd name="T45" fmla="*/ 13 h 98"/>
              <a:gd name="T46" fmla="*/ 62 w 118"/>
              <a:gd name="T47" fmla="*/ 5 h 98"/>
              <a:gd name="T48" fmla="*/ 92 w 118"/>
              <a:gd name="T49" fmla="*/ 11 h 98"/>
              <a:gd name="T50" fmla="*/ 113 w 118"/>
              <a:gd name="T51" fmla="*/ 31 h 98"/>
              <a:gd name="T52" fmla="*/ 102 w 118"/>
              <a:gd name="T53" fmla="*/ 6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8" h="98">
                <a:moveTo>
                  <a:pt x="103" y="15"/>
                </a:moveTo>
                <a:cubicBezTo>
                  <a:pt x="86" y="1"/>
                  <a:pt x="63" y="0"/>
                  <a:pt x="43" y="4"/>
                </a:cubicBezTo>
                <a:cubicBezTo>
                  <a:pt x="32" y="6"/>
                  <a:pt x="21" y="11"/>
                  <a:pt x="14" y="20"/>
                </a:cubicBezTo>
                <a:cubicBezTo>
                  <a:pt x="8" y="28"/>
                  <a:pt x="6" y="40"/>
                  <a:pt x="7" y="50"/>
                </a:cubicBezTo>
                <a:cubicBezTo>
                  <a:pt x="8" y="59"/>
                  <a:pt x="13" y="66"/>
                  <a:pt x="19" y="72"/>
                </a:cubicBezTo>
                <a:cubicBezTo>
                  <a:pt x="19" y="81"/>
                  <a:pt x="10" y="89"/>
                  <a:pt x="3" y="94"/>
                </a:cubicBezTo>
                <a:cubicBezTo>
                  <a:pt x="3" y="94"/>
                  <a:pt x="3" y="94"/>
                  <a:pt x="3" y="94"/>
                </a:cubicBezTo>
                <a:cubicBezTo>
                  <a:pt x="2" y="95"/>
                  <a:pt x="2" y="95"/>
                  <a:pt x="2" y="95"/>
                </a:cubicBezTo>
                <a:cubicBezTo>
                  <a:pt x="0" y="95"/>
                  <a:pt x="1" y="98"/>
                  <a:pt x="3" y="97"/>
                </a:cubicBezTo>
                <a:cubicBezTo>
                  <a:pt x="16" y="95"/>
                  <a:pt x="32" y="87"/>
                  <a:pt x="39" y="75"/>
                </a:cubicBezTo>
                <a:cubicBezTo>
                  <a:pt x="61" y="75"/>
                  <a:pt x="85" y="78"/>
                  <a:pt x="103" y="64"/>
                </a:cubicBezTo>
                <a:cubicBezTo>
                  <a:pt x="111" y="57"/>
                  <a:pt x="118" y="48"/>
                  <a:pt x="117" y="37"/>
                </a:cubicBezTo>
                <a:cubicBezTo>
                  <a:pt x="116" y="28"/>
                  <a:pt x="110" y="20"/>
                  <a:pt x="103" y="15"/>
                </a:cubicBezTo>
                <a:close/>
                <a:moveTo>
                  <a:pt x="102" y="61"/>
                </a:moveTo>
                <a:cubicBezTo>
                  <a:pt x="86" y="76"/>
                  <a:pt x="59" y="72"/>
                  <a:pt x="39" y="72"/>
                </a:cubicBezTo>
                <a:cubicBezTo>
                  <a:pt x="39" y="72"/>
                  <a:pt x="38" y="72"/>
                  <a:pt x="38" y="72"/>
                </a:cubicBezTo>
                <a:cubicBezTo>
                  <a:pt x="38" y="72"/>
                  <a:pt x="38" y="73"/>
                  <a:pt x="37" y="73"/>
                </a:cubicBezTo>
                <a:cubicBezTo>
                  <a:pt x="32" y="83"/>
                  <a:pt x="20" y="90"/>
                  <a:pt x="9" y="93"/>
                </a:cubicBezTo>
                <a:cubicBezTo>
                  <a:pt x="16" y="87"/>
                  <a:pt x="22" y="80"/>
                  <a:pt x="22" y="72"/>
                </a:cubicBezTo>
                <a:cubicBezTo>
                  <a:pt x="22" y="72"/>
                  <a:pt x="22" y="72"/>
                  <a:pt x="22" y="72"/>
                </a:cubicBezTo>
                <a:cubicBezTo>
                  <a:pt x="22" y="71"/>
                  <a:pt x="22" y="71"/>
                  <a:pt x="22" y="70"/>
                </a:cubicBezTo>
                <a:cubicBezTo>
                  <a:pt x="13" y="63"/>
                  <a:pt x="9" y="54"/>
                  <a:pt x="10" y="42"/>
                </a:cubicBezTo>
                <a:cubicBezTo>
                  <a:pt x="11" y="30"/>
                  <a:pt x="16" y="19"/>
                  <a:pt x="27" y="13"/>
                </a:cubicBezTo>
                <a:cubicBezTo>
                  <a:pt x="37" y="7"/>
                  <a:pt x="50" y="5"/>
                  <a:pt x="62" y="5"/>
                </a:cubicBezTo>
                <a:cubicBezTo>
                  <a:pt x="72" y="5"/>
                  <a:pt x="82" y="7"/>
                  <a:pt x="92" y="11"/>
                </a:cubicBezTo>
                <a:cubicBezTo>
                  <a:pt x="101" y="15"/>
                  <a:pt x="109" y="22"/>
                  <a:pt x="113" y="31"/>
                </a:cubicBezTo>
                <a:cubicBezTo>
                  <a:pt x="117" y="42"/>
                  <a:pt x="111" y="53"/>
                  <a:pt x="102"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20"/>
          <p:cNvSpPr>
            <a:spLocks noEditPoints="1"/>
          </p:cNvSpPr>
          <p:nvPr/>
        </p:nvSpPr>
        <p:spPr bwMode="auto">
          <a:xfrm>
            <a:off x="9829801" y="1935163"/>
            <a:ext cx="442913" cy="365125"/>
          </a:xfrm>
          <a:custGeom>
            <a:avLst/>
            <a:gdLst>
              <a:gd name="T0" fmla="*/ 104 w 118"/>
              <a:gd name="T1" fmla="*/ 14 h 97"/>
              <a:gd name="T2" fmla="*/ 43 w 118"/>
              <a:gd name="T3" fmla="*/ 4 h 97"/>
              <a:gd name="T4" fmla="*/ 15 w 118"/>
              <a:gd name="T5" fmla="*/ 20 h 97"/>
              <a:gd name="T6" fmla="*/ 7 w 118"/>
              <a:gd name="T7" fmla="*/ 50 h 97"/>
              <a:gd name="T8" fmla="*/ 20 w 118"/>
              <a:gd name="T9" fmla="*/ 72 h 97"/>
              <a:gd name="T10" fmla="*/ 3 w 118"/>
              <a:gd name="T11" fmla="*/ 94 h 97"/>
              <a:gd name="T12" fmla="*/ 3 w 118"/>
              <a:gd name="T13" fmla="*/ 94 h 97"/>
              <a:gd name="T14" fmla="*/ 2 w 118"/>
              <a:gd name="T15" fmla="*/ 94 h 97"/>
              <a:gd name="T16" fmla="*/ 3 w 118"/>
              <a:gd name="T17" fmla="*/ 97 h 97"/>
              <a:gd name="T18" fmla="*/ 40 w 118"/>
              <a:gd name="T19" fmla="*/ 75 h 97"/>
              <a:gd name="T20" fmla="*/ 104 w 118"/>
              <a:gd name="T21" fmla="*/ 64 h 97"/>
              <a:gd name="T22" fmla="*/ 117 w 118"/>
              <a:gd name="T23" fmla="*/ 37 h 97"/>
              <a:gd name="T24" fmla="*/ 104 w 118"/>
              <a:gd name="T25" fmla="*/ 14 h 97"/>
              <a:gd name="T26" fmla="*/ 103 w 118"/>
              <a:gd name="T27" fmla="*/ 61 h 97"/>
              <a:gd name="T28" fmla="*/ 39 w 118"/>
              <a:gd name="T29" fmla="*/ 72 h 97"/>
              <a:gd name="T30" fmla="*/ 39 w 118"/>
              <a:gd name="T31" fmla="*/ 72 h 97"/>
              <a:gd name="T32" fmla="*/ 38 w 118"/>
              <a:gd name="T33" fmla="*/ 73 h 97"/>
              <a:gd name="T34" fmla="*/ 10 w 118"/>
              <a:gd name="T35" fmla="*/ 93 h 97"/>
              <a:gd name="T36" fmla="*/ 23 w 118"/>
              <a:gd name="T37" fmla="*/ 72 h 97"/>
              <a:gd name="T38" fmla="*/ 23 w 118"/>
              <a:gd name="T39" fmla="*/ 71 h 97"/>
              <a:gd name="T40" fmla="*/ 22 w 118"/>
              <a:gd name="T41" fmla="*/ 70 h 97"/>
              <a:gd name="T42" fmla="*/ 10 w 118"/>
              <a:gd name="T43" fmla="*/ 42 h 97"/>
              <a:gd name="T44" fmla="*/ 27 w 118"/>
              <a:gd name="T45" fmla="*/ 13 h 97"/>
              <a:gd name="T46" fmla="*/ 62 w 118"/>
              <a:gd name="T47" fmla="*/ 5 h 97"/>
              <a:gd name="T48" fmla="*/ 92 w 118"/>
              <a:gd name="T49" fmla="*/ 11 h 97"/>
              <a:gd name="T50" fmla="*/ 113 w 118"/>
              <a:gd name="T51" fmla="*/ 30 h 97"/>
              <a:gd name="T52" fmla="*/ 103 w 118"/>
              <a:gd name="T53" fmla="*/ 6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8" h="97">
                <a:moveTo>
                  <a:pt x="104" y="14"/>
                </a:moveTo>
                <a:cubicBezTo>
                  <a:pt x="87" y="1"/>
                  <a:pt x="64" y="0"/>
                  <a:pt x="43" y="4"/>
                </a:cubicBezTo>
                <a:cubicBezTo>
                  <a:pt x="33" y="6"/>
                  <a:pt x="21" y="11"/>
                  <a:pt x="15" y="20"/>
                </a:cubicBezTo>
                <a:cubicBezTo>
                  <a:pt x="9" y="27"/>
                  <a:pt x="6" y="40"/>
                  <a:pt x="7" y="50"/>
                </a:cubicBezTo>
                <a:cubicBezTo>
                  <a:pt x="8" y="59"/>
                  <a:pt x="13" y="66"/>
                  <a:pt x="20" y="72"/>
                </a:cubicBezTo>
                <a:cubicBezTo>
                  <a:pt x="19" y="81"/>
                  <a:pt x="10" y="89"/>
                  <a:pt x="3" y="94"/>
                </a:cubicBezTo>
                <a:cubicBezTo>
                  <a:pt x="3" y="94"/>
                  <a:pt x="3" y="94"/>
                  <a:pt x="3" y="94"/>
                </a:cubicBezTo>
                <a:cubicBezTo>
                  <a:pt x="3" y="94"/>
                  <a:pt x="3" y="94"/>
                  <a:pt x="2" y="94"/>
                </a:cubicBezTo>
                <a:cubicBezTo>
                  <a:pt x="0" y="95"/>
                  <a:pt x="1" y="97"/>
                  <a:pt x="3" y="97"/>
                </a:cubicBezTo>
                <a:cubicBezTo>
                  <a:pt x="17" y="95"/>
                  <a:pt x="33" y="87"/>
                  <a:pt x="40" y="75"/>
                </a:cubicBezTo>
                <a:cubicBezTo>
                  <a:pt x="61" y="75"/>
                  <a:pt x="86" y="78"/>
                  <a:pt x="104" y="64"/>
                </a:cubicBezTo>
                <a:cubicBezTo>
                  <a:pt x="112" y="57"/>
                  <a:pt x="118" y="47"/>
                  <a:pt x="117" y="37"/>
                </a:cubicBezTo>
                <a:cubicBezTo>
                  <a:pt x="117" y="28"/>
                  <a:pt x="111" y="20"/>
                  <a:pt x="104" y="14"/>
                </a:cubicBezTo>
                <a:close/>
                <a:moveTo>
                  <a:pt x="103" y="61"/>
                </a:moveTo>
                <a:cubicBezTo>
                  <a:pt x="86" y="75"/>
                  <a:pt x="60" y="72"/>
                  <a:pt x="39" y="72"/>
                </a:cubicBezTo>
                <a:cubicBezTo>
                  <a:pt x="39" y="72"/>
                  <a:pt x="39" y="72"/>
                  <a:pt x="39" y="72"/>
                </a:cubicBezTo>
                <a:cubicBezTo>
                  <a:pt x="38" y="72"/>
                  <a:pt x="38" y="72"/>
                  <a:pt x="38" y="73"/>
                </a:cubicBezTo>
                <a:cubicBezTo>
                  <a:pt x="32" y="82"/>
                  <a:pt x="21" y="89"/>
                  <a:pt x="10" y="93"/>
                </a:cubicBezTo>
                <a:cubicBezTo>
                  <a:pt x="16" y="87"/>
                  <a:pt x="22" y="80"/>
                  <a:pt x="23" y="72"/>
                </a:cubicBezTo>
                <a:cubicBezTo>
                  <a:pt x="23" y="72"/>
                  <a:pt x="23" y="71"/>
                  <a:pt x="23" y="71"/>
                </a:cubicBezTo>
                <a:cubicBezTo>
                  <a:pt x="23" y="71"/>
                  <a:pt x="23" y="70"/>
                  <a:pt x="22" y="70"/>
                </a:cubicBezTo>
                <a:cubicBezTo>
                  <a:pt x="14" y="62"/>
                  <a:pt x="9" y="53"/>
                  <a:pt x="10" y="42"/>
                </a:cubicBezTo>
                <a:cubicBezTo>
                  <a:pt x="11" y="30"/>
                  <a:pt x="16" y="19"/>
                  <a:pt x="27" y="13"/>
                </a:cubicBezTo>
                <a:cubicBezTo>
                  <a:pt x="38" y="7"/>
                  <a:pt x="50" y="5"/>
                  <a:pt x="62" y="5"/>
                </a:cubicBezTo>
                <a:cubicBezTo>
                  <a:pt x="73" y="5"/>
                  <a:pt x="83" y="6"/>
                  <a:pt x="92" y="11"/>
                </a:cubicBezTo>
                <a:cubicBezTo>
                  <a:pt x="101" y="15"/>
                  <a:pt x="109" y="21"/>
                  <a:pt x="113" y="30"/>
                </a:cubicBezTo>
                <a:cubicBezTo>
                  <a:pt x="118" y="42"/>
                  <a:pt x="111" y="53"/>
                  <a:pt x="103"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21"/>
          <p:cNvSpPr>
            <a:spLocks noEditPoints="1"/>
          </p:cNvSpPr>
          <p:nvPr/>
        </p:nvSpPr>
        <p:spPr bwMode="auto">
          <a:xfrm>
            <a:off x="9221788" y="3163888"/>
            <a:ext cx="442913" cy="368300"/>
          </a:xfrm>
          <a:custGeom>
            <a:avLst/>
            <a:gdLst>
              <a:gd name="T0" fmla="*/ 103 w 118"/>
              <a:gd name="T1" fmla="*/ 15 h 98"/>
              <a:gd name="T2" fmla="*/ 43 w 118"/>
              <a:gd name="T3" fmla="*/ 5 h 98"/>
              <a:gd name="T4" fmla="*/ 14 w 118"/>
              <a:gd name="T5" fmla="*/ 20 h 98"/>
              <a:gd name="T6" fmla="*/ 7 w 118"/>
              <a:gd name="T7" fmla="*/ 50 h 98"/>
              <a:gd name="T8" fmla="*/ 19 w 118"/>
              <a:gd name="T9" fmla="*/ 72 h 98"/>
              <a:gd name="T10" fmla="*/ 3 w 118"/>
              <a:gd name="T11" fmla="*/ 95 h 98"/>
              <a:gd name="T12" fmla="*/ 3 w 118"/>
              <a:gd name="T13" fmla="*/ 95 h 98"/>
              <a:gd name="T14" fmla="*/ 2 w 118"/>
              <a:gd name="T15" fmla="*/ 95 h 98"/>
              <a:gd name="T16" fmla="*/ 3 w 118"/>
              <a:gd name="T17" fmla="*/ 98 h 98"/>
              <a:gd name="T18" fmla="*/ 39 w 118"/>
              <a:gd name="T19" fmla="*/ 76 h 98"/>
              <a:gd name="T20" fmla="*/ 103 w 118"/>
              <a:gd name="T21" fmla="*/ 64 h 98"/>
              <a:gd name="T22" fmla="*/ 117 w 118"/>
              <a:gd name="T23" fmla="*/ 37 h 98"/>
              <a:gd name="T24" fmla="*/ 103 w 118"/>
              <a:gd name="T25" fmla="*/ 15 h 98"/>
              <a:gd name="T26" fmla="*/ 102 w 118"/>
              <a:gd name="T27" fmla="*/ 61 h 98"/>
              <a:gd name="T28" fmla="*/ 39 w 118"/>
              <a:gd name="T29" fmla="*/ 73 h 98"/>
              <a:gd name="T30" fmla="*/ 38 w 118"/>
              <a:gd name="T31" fmla="*/ 73 h 98"/>
              <a:gd name="T32" fmla="*/ 37 w 118"/>
              <a:gd name="T33" fmla="*/ 73 h 98"/>
              <a:gd name="T34" fmla="*/ 9 w 118"/>
              <a:gd name="T35" fmla="*/ 93 h 98"/>
              <a:gd name="T36" fmla="*/ 22 w 118"/>
              <a:gd name="T37" fmla="*/ 72 h 98"/>
              <a:gd name="T38" fmla="*/ 22 w 118"/>
              <a:gd name="T39" fmla="*/ 72 h 98"/>
              <a:gd name="T40" fmla="*/ 22 w 118"/>
              <a:gd name="T41" fmla="*/ 71 h 98"/>
              <a:gd name="T42" fmla="*/ 10 w 118"/>
              <a:gd name="T43" fmla="*/ 42 h 98"/>
              <a:gd name="T44" fmla="*/ 27 w 118"/>
              <a:gd name="T45" fmla="*/ 14 h 98"/>
              <a:gd name="T46" fmla="*/ 62 w 118"/>
              <a:gd name="T47" fmla="*/ 5 h 98"/>
              <a:gd name="T48" fmla="*/ 92 w 118"/>
              <a:gd name="T49" fmla="*/ 11 h 98"/>
              <a:gd name="T50" fmla="*/ 113 w 118"/>
              <a:gd name="T51" fmla="*/ 31 h 98"/>
              <a:gd name="T52" fmla="*/ 102 w 118"/>
              <a:gd name="T53" fmla="*/ 6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8" h="98">
                <a:moveTo>
                  <a:pt x="103" y="15"/>
                </a:moveTo>
                <a:cubicBezTo>
                  <a:pt x="86" y="2"/>
                  <a:pt x="63" y="0"/>
                  <a:pt x="43" y="5"/>
                </a:cubicBezTo>
                <a:cubicBezTo>
                  <a:pt x="32" y="7"/>
                  <a:pt x="21" y="11"/>
                  <a:pt x="14" y="20"/>
                </a:cubicBezTo>
                <a:cubicBezTo>
                  <a:pt x="8" y="28"/>
                  <a:pt x="6" y="41"/>
                  <a:pt x="7" y="50"/>
                </a:cubicBezTo>
                <a:cubicBezTo>
                  <a:pt x="8" y="59"/>
                  <a:pt x="13" y="66"/>
                  <a:pt x="19" y="72"/>
                </a:cubicBezTo>
                <a:cubicBezTo>
                  <a:pt x="19" y="81"/>
                  <a:pt x="10" y="90"/>
                  <a:pt x="3" y="95"/>
                </a:cubicBezTo>
                <a:cubicBezTo>
                  <a:pt x="3" y="95"/>
                  <a:pt x="3" y="95"/>
                  <a:pt x="3" y="95"/>
                </a:cubicBezTo>
                <a:cubicBezTo>
                  <a:pt x="3" y="95"/>
                  <a:pt x="2" y="95"/>
                  <a:pt x="2" y="95"/>
                </a:cubicBezTo>
                <a:cubicBezTo>
                  <a:pt x="0" y="95"/>
                  <a:pt x="1" y="98"/>
                  <a:pt x="3" y="98"/>
                </a:cubicBezTo>
                <a:cubicBezTo>
                  <a:pt x="16" y="96"/>
                  <a:pt x="32" y="88"/>
                  <a:pt x="39" y="76"/>
                </a:cubicBezTo>
                <a:cubicBezTo>
                  <a:pt x="61" y="76"/>
                  <a:pt x="85" y="78"/>
                  <a:pt x="103" y="64"/>
                </a:cubicBezTo>
                <a:cubicBezTo>
                  <a:pt x="111" y="58"/>
                  <a:pt x="118" y="48"/>
                  <a:pt x="117" y="37"/>
                </a:cubicBezTo>
                <a:cubicBezTo>
                  <a:pt x="117" y="28"/>
                  <a:pt x="110" y="20"/>
                  <a:pt x="103" y="15"/>
                </a:cubicBezTo>
                <a:close/>
                <a:moveTo>
                  <a:pt x="102" y="61"/>
                </a:moveTo>
                <a:cubicBezTo>
                  <a:pt x="86" y="76"/>
                  <a:pt x="59" y="73"/>
                  <a:pt x="39" y="73"/>
                </a:cubicBezTo>
                <a:cubicBezTo>
                  <a:pt x="39" y="73"/>
                  <a:pt x="39" y="73"/>
                  <a:pt x="38" y="73"/>
                </a:cubicBezTo>
                <a:cubicBezTo>
                  <a:pt x="38" y="73"/>
                  <a:pt x="38" y="73"/>
                  <a:pt x="37" y="73"/>
                </a:cubicBezTo>
                <a:cubicBezTo>
                  <a:pt x="32" y="83"/>
                  <a:pt x="21" y="90"/>
                  <a:pt x="9" y="93"/>
                </a:cubicBezTo>
                <a:cubicBezTo>
                  <a:pt x="16" y="88"/>
                  <a:pt x="22" y="80"/>
                  <a:pt x="22" y="72"/>
                </a:cubicBezTo>
                <a:cubicBezTo>
                  <a:pt x="22" y="72"/>
                  <a:pt x="22" y="72"/>
                  <a:pt x="22" y="72"/>
                </a:cubicBezTo>
                <a:cubicBezTo>
                  <a:pt x="22" y="72"/>
                  <a:pt x="22" y="71"/>
                  <a:pt x="22" y="71"/>
                </a:cubicBezTo>
                <a:cubicBezTo>
                  <a:pt x="13" y="63"/>
                  <a:pt x="9" y="54"/>
                  <a:pt x="10" y="42"/>
                </a:cubicBezTo>
                <a:cubicBezTo>
                  <a:pt x="11" y="30"/>
                  <a:pt x="16" y="20"/>
                  <a:pt x="27" y="14"/>
                </a:cubicBezTo>
                <a:cubicBezTo>
                  <a:pt x="37" y="7"/>
                  <a:pt x="50" y="6"/>
                  <a:pt x="62" y="5"/>
                </a:cubicBezTo>
                <a:cubicBezTo>
                  <a:pt x="72" y="5"/>
                  <a:pt x="82" y="7"/>
                  <a:pt x="92" y="11"/>
                </a:cubicBezTo>
                <a:cubicBezTo>
                  <a:pt x="101" y="15"/>
                  <a:pt x="109" y="22"/>
                  <a:pt x="113" y="31"/>
                </a:cubicBezTo>
                <a:cubicBezTo>
                  <a:pt x="117" y="42"/>
                  <a:pt x="111" y="54"/>
                  <a:pt x="102"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22"/>
          <p:cNvSpPr>
            <a:spLocks noEditPoints="1"/>
          </p:cNvSpPr>
          <p:nvPr/>
        </p:nvSpPr>
        <p:spPr bwMode="auto">
          <a:xfrm>
            <a:off x="5356225" y="1292225"/>
            <a:ext cx="652463" cy="319088"/>
          </a:xfrm>
          <a:custGeom>
            <a:avLst/>
            <a:gdLst>
              <a:gd name="T0" fmla="*/ 172 w 174"/>
              <a:gd name="T1" fmla="*/ 6 h 85"/>
              <a:gd name="T2" fmla="*/ 129 w 174"/>
              <a:gd name="T3" fmla="*/ 27 h 85"/>
              <a:gd name="T4" fmla="*/ 62 w 174"/>
              <a:gd name="T5" fmla="*/ 77 h 85"/>
              <a:gd name="T6" fmla="*/ 32 w 174"/>
              <a:gd name="T7" fmla="*/ 70 h 85"/>
              <a:gd name="T8" fmla="*/ 29 w 174"/>
              <a:gd name="T9" fmla="*/ 64 h 85"/>
              <a:gd name="T10" fmla="*/ 39 w 174"/>
              <a:gd name="T11" fmla="*/ 67 h 85"/>
              <a:gd name="T12" fmla="*/ 34 w 174"/>
              <a:gd name="T13" fmla="*/ 62 h 85"/>
              <a:gd name="T14" fmla="*/ 38 w 174"/>
              <a:gd name="T15" fmla="*/ 59 h 85"/>
              <a:gd name="T16" fmla="*/ 58 w 174"/>
              <a:gd name="T17" fmla="*/ 69 h 85"/>
              <a:gd name="T18" fmla="*/ 63 w 174"/>
              <a:gd name="T19" fmla="*/ 67 h 85"/>
              <a:gd name="T20" fmla="*/ 50 w 174"/>
              <a:gd name="T21" fmla="*/ 56 h 85"/>
              <a:gd name="T22" fmla="*/ 75 w 174"/>
              <a:gd name="T23" fmla="*/ 65 h 85"/>
              <a:gd name="T24" fmla="*/ 79 w 174"/>
              <a:gd name="T25" fmla="*/ 62 h 85"/>
              <a:gd name="T26" fmla="*/ 84 w 174"/>
              <a:gd name="T27" fmla="*/ 62 h 85"/>
              <a:gd name="T28" fmla="*/ 89 w 174"/>
              <a:gd name="T29" fmla="*/ 59 h 85"/>
              <a:gd name="T30" fmla="*/ 77 w 174"/>
              <a:gd name="T31" fmla="*/ 46 h 85"/>
              <a:gd name="T32" fmla="*/ 82 w 174"/>
              <a:gd name="T33" fmla="*/ 44 h 85"/>
              <a:gd name="T34" fmla="*/ 106 w 174"/>
              <a:gd name="T35" fmla="*/ 51 h 85"/>
              <a:gd name="T36" fmla="*/ 96 w 174"/>
              <a:gd name="T37" fmla="*/ 40 h 85"/>
              <a:gd name="T38" fmla="*/ 114 w 174"/>
              <a:gd name="T39" fmla="*/ 44 h 85"/>
              <a:gd name="T40" fmla="*/ 121 w 174"/>
              <a:gd name="T41" fmla="*/ 42 h 85"/>
              <a:gd name="T42" fmla="*/ 124 w 174"/>
              <a:gd name="T43" fmla="*/ 39 h 85"/>
              <a:gd name="T44" fmla="*/ 125 w 174"/>
              <a:gd name="T45" fmla="*/ 36 h 85"/>
              <a:gd name="T46" fmla="*/ 5 w 174"/>
              <a:gd name="T47" fmla="*/ 74 h 85"/>
              <a:gd name="T48" fmla="*/ 13 w 174"/>
              <a:gd name="T49" fmla="*/ 79 h 85"/>
              <a:gd name="T50" fmla="*/ 7 w 174"/>
              <a:gd name="T51" fmla="*/ 72 h 85"/>
              <a:gd name="T52" fmla="*/ 10 w 174"/>
              <a:gd name="T53" fmla="*/ 70 h 85"/>
              <a:gd name="T54" fmla="*/ 14 w 174"/>
              <a:gd name="T55" fmla="*/ 70 h 85"/>
              <a:gd name="T56" fmla="*/ 22 w 174"/>
              <a:gd name="T57" fmla="*/ 72 h 85"/>
              <a:gd name="T58" fmla="*/ 20 w 174"/>
              <a:gd name="T59" fmla="*/ 68 h 85"/>
              <a:gd name="T60" fmla="*/ 20 w 174"/>
              <a:gd name="T61" fmla="*/ 77 h 85"/>
              <a:gd name="T62" fmla="*/ 41 w 174"/>
              <a:gd name="T63" fmla="*/ 71 h 85"/>
              <a:gd name="T64" fmla="*/ 110 w 174"/>
              <a:gd name="T65" fmla="*/ 35 h 85"/>
              <a:gd name="T66" fmla="*/ 125 w 174"/>
              <a:gd name="T67" fmla="*/ 34 h 85"/>
              <a:gd name="T68" fmla="*/ 121 w 174"/>
              <a:gd name="T69" fmla="*/ 35 h 85"/>
              <a:gd name="T70" fmla="*/ 116 w 174"/>
              <a:gd name="T71" fmla="*/ 36 h 85"/>
              <a:gd name="T72" fmla="*/ 154 w 174"/>
              <a:gd name="T73" fmla="*/ 22 h 85"/>
              <a:gd name="T74" fmla="*/ 165 w 174"/>
              <a:gd name="T75" fmla="*/ 8 h 85"/>
              <a:gd name="T76" fmla="*/ 145 w 174"/>
              <a:gd name="T77" fmla="*/ 30 h 85"/>
              <a:gd name="T78" fmla="*/ 160 w 174"/>
              <a:gd name="T79" fmla="*/ 7 h 85"/>
              <a:gd name="T80" fmla="*/ 128 w 174"/>
              <a:gd name="T81" fmla="*/ 31 h 85"/>
              <a:gd name="T82" fmla="*/ 165 w 174"/>
              <a:gd name="T83" fmla="*/ 22 h 85"/>
              <a:gd name="T84" fmla="*/ 22 w 174"/>
              <a:gd name="T85" fmla="*/ 58 h 85"/>
              <a:gd name="T86" fmla="*/ 102 w 174"/>
              <a:gd name="T87" fmla="*/ 38 h 85"/>
              <a:gd name="T88" fmla="*/ 94 w 174"/>
              <a:gd name="T89" fmla="*/ 39 h 85"/>
              <a:gd name="T90" fmla="*/ 100 w 174"/>
              <a:gd name="T91" fmla="*/ 48 h 85"/>
              <a:gd name="T92" fmla="*/ 79 w 174"/>
              <a:gd name="T93" fmla="*/ 43 h 85"/>
              <a:gd name="T94" fmla="*/ 76 w 174"/>
              <a:gd name="T95" fmla="*/ 46 h 85"/>
              <a:gd name="T96" fmla="*/ 87 w 174"/>
              <a:gd name="T97" fmla="*/ 58 h 85"/>
              <a:gd name="T98" fmla="*/ 60 w 174"/>
              <a:gd name="T99" fmla="*/ 50 h 85"/>
              <a:gd name="T100" fmla="*/ 49 w 174"/>
              <a:gd name="T101" fmla="*/ 51 h 85"/>
              <a:gd name="T102" fmla="*/ 44 w 174"/>
              <a:gd name="T103" fmla="*/ 54 h 85"/>
              <a:gd name="T104" fmla="*/ 36 w 174"/>
              <a:gd name="T105" fmla="*/ 59 h 85"/>
              <a:gd name="T106" fmla="*/ 25 w 174"/>
              <a:gd name="T107" fmla="*/ 60 h 85"/>
              <a:gd name="T108" fmla="*/ 21 w 174"/>
              <a:gd name="T109" fmla="*/ 64 h 85"/>
              <a:gd name="T110" fmla="*/ 15 w 174"/>
              <a:gd name="T111" fmla="*/ 69 h 85"/>
              <a:gd name="T112" fmla="*/ 7 w 174"/>
              <a:gd name="T113" fmla="*/ 69 h 85"/>
              <a:gd name="T114" fmla="*/ 4 w 174"/>
              <a:gd name="T115" fmla="*/ 7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4" h="85">
                <a:moveTo>
                  <a:pt x="129" y="41"/>
                </a:moveTo>
                <a:cubicBezTo>
                  <a:pt x="132" y="39"/>
                  <a:pt x="134" y="37"/>
                  <a:pt x="136" y="35"/>
                </a:cubicBezTo>
                <a:cubicBezTo>
                  <a:pt x="146" y="37"/>
                  <a:pt x="156" y="38"/>
                  <a:pt x="164" y="30"/>
                </a:cubicBezTo>
                <a:cubicBezTo>
                  <a:pt x="171" y="24"/>
                  <a:pt x="167" y="14"/>
                  <a:pt x="171" y="7"/>
                </a:cubicBezTo>
                <a:cubicBezTo>
                  <a:pt x="171" y="7"/>
                  <a:pt x="171" y="7"/>
                  <a:pt x="171" y="7"/>
                </a:cubicBezTo>
                <a:cubicBezTo>
                  <a:pt x="172" y="6"/>
                  <a:pt x="172" y="6"/>
                  <a:pt x="172" y="6"/>
                </a:cubicBezTo>
                <a:cubicBezTo>
                  <a:pt x="172" y="5"/>
                  <a:pt x="172" y="5"/>
                  <a:pt x="173" y="5"/>
                </a:cubicBezTo>
                <a:cubicBezTo>
                  <a:pt x="173" y="5"/>
                  <a:pt x="173" y="5"/>
                  <a:pt x="173" y="4"/>
                </a:cubicBezTo>
                <a:cubicBezTo>
                  <a:pt x="174" y="4"/>
                  <a:pt x="173" y="3"/>
                  <a:pt x="173" y="3"/>
                </a:cubicBezTo>
                <a:cubicBezTo>
                  <a:pt x="173" y="2"/>
                  <a:pt x="172" y="2"/>
                  <a:pt x="171" y="2"/>
                </a:cubicBezTo>
                <a:cubicBezTo>
                  <a:pt x="161" y="6"/>
                  <a:pt x="149" y="0"/>
                  <a:pt x="139" y="6"/>
                </a:cubicBezTo>
                <a:cubicBezTo>
                  <a:pt x="133" y="10"/>
                  <a:pt x="127" y="20"/>
                  <a:pt x="129" y="27"/>
                </a:cubicBezTo>
                <a:cubicBezTo>
                  <a:pt x="129" y="27"/>
                  <a:pt x="129" y="27"/>
                  <a:pt x="129" y="27"/>
                </a:cubicBezTo>
                <a:cubicBezTo>
                  <a:pt x="99" y="35"/>
                  <a:pt x="69" y="40"/>
                  <a:pt x="39" y="50"/>
                </a:cubicBezTo>
                <a:cubicBezTo>
                  <a:pt x="31" y="52"/>
                  <a:pt x="22" y="55"/>
                  <a:pt x="13" y="59"/>
                </a:cubicBezTo>
                <a:cubicBezTo>
                  <a:pt x="8" y="61"/>
                  <a:pt x="0" y="67"/>
                  <a:pt x="2" y="74"/>
                </a:cubicBezTo>
                <a:cubicBezTo>
                  <a:pt x="4" y="82"/>
                  <a:pt x="14" y="82"/>
                  <a:pt x="21" y="83"/>
                </a:cubicBezTo>
                <a:cubicBezTo>
                  <a:pt x="34" y="85"/>
                  <a:pt x="49" y="80"/>
                  <a:pt x="62" y="77"/>
                </a:cubicBezTo>
                <a:cubicBezTo>
                  <a:pt x="87" y="70"/>
                  <a:pt x="111" y="59"/>
                  <a:pt x="129" y="41"/>
                </a:cubicBezTo>
                <a:close/>
                <a:moveTo>
                  <a:pt x="74" y="70"/>
                </a:moveTo>
                <a:cubicBezTo>
                  <a:pt x="63" y="74"/>
                  <a:pt x="51" y="77"/>
                  <a:pt x="39" y="79"/>
                </a:cubicBezTo>
                <a:cubicBezTo>
                  <a:pt x="34" y="75"/>
                  <a:pt x="29" y="71"/>
                  <a:pt x="24" y="66"/>
                </a:cubicBezTo>
                <a:cubicBezTo>
                  <a:pt x="22" y="65"/>
                  <a:pt x="27" y="67"/>
                  <a:pt x="27" y="67"/>
                </a:cubicBezTo>
                <a:cubicBezTo>
                  <a:pt x="29" y="68"/>
                  <a:pt x="31" y="69"/>
                  <a:pt x="32" y="70"/>
                </a:cubicBezTo>
                <a:cubicBezTo>
                  <a:pt x="35" y="72"/>
                  <a:pt x="37" y="74"/>
                  <a:pt x="40" y="76"/>
                </a:cubicBezTo>
                <a:cubicBezTo>
                  <a:pt x="40" y="76"/>
                  <a:pt x="41" y="75"/>
                  <a:pt x="40" y="75"/>
                </a:cubicBezTo>
                <a:cubicBezTo>
                  <a:pt x="37" y="73"/>
                  <a:pt x="34" y="71"/>
                  <a:pt x="31" y="68"/>
                </a:cubicBezTo>
                <a:cubicBezTo>
                  <a:pt x="30" y="67"/>
                  <a:pt x="28" y="66"/>
                  <a:pt x="26" y="64"/>
                </a:cubicBezTo>
                <a:cubicBezTo>
                  <a:pt x="26" y="64"/>
                  <a:pt x="21" y="60"/>
                  <a:pt x="25" y="62"/>
                </a:cubicBezTo>
                <a:cubicBezTo>
                  <a:pt x="26" y="62"/>
                  <a:pt x="27" y="63"/>
                  <a:pt x="29" y="64"/>
                </a:cubicBezTo>
                <a:cubicBezTo>
                  <a:pt x="33" y="68"/>
                  <a:pt x="38" y="72"/>
                  <a:pt x="44" y="74"/>
                </a:cubicBezTo>
                <a:cubicBezTo>
                  <a:pt x="44" y="74"/>
                  <a:pt x="45" y="73"/>
                  <a:pt x="44" y="73"/>
                </a:cubicBezTo>
                <a:cubicBezTo>
                  <a:pt x="40" y="69"/>
                  <a:pt x="35" y="66"/>
                  <a:pt x="30" y="63"/>
                </a:cubicBezTo>
                <a:cubicBezTo>
                  <a:pt x="29" y="63"/>
                  <a:pt x="29" y="63"/>
                  <a:pt x="29" y="62"/>
                </a:cubicBezTo>
                <a:cubicBezTo>
                  <a:pt x="27" y="61"/>
                  <a:pt x="25" y="60"/>
                  <a:pt x="29" y="61"/>
                </a:cubicBezTo>
                <a:cubicBezTo>
                  <a:pt x="32" y="63"/>
                  <a:pt x="36" y="65"/>
                  <a:pt x="39" y="67"/>
                </a:cubicBezTo>
                <a:cubicBezTo>
                  <a:pt x="40" y="67"/>
                  <a:pt x="41" y="68"/>
                  <a:pt x="43" y="69"/>
                </a:cubicBezTo>
                <a:cubicBezTo>
                  <a:pt x="45" y="70"/>
                  <a:pt x="47" y="72"/>
                  <a:pt x="50" y="73"/>
                </a:cubicBezTo>
                <a:cubicBezTo>
                  <a:pt x="50" y="73"/>
                  <a:pt x="50" y="73"/>
                  <a:pt x="50" y="73"/>
                </a:cubicBezTo>
                <a:cubicBezTo>
                  <a:pt x="50" y="72"/>
                  <a:pt x="49" y="72"/>
                  <a:pt x="49" y="72"/>
                </a:cubicBezTo>
                <a:cubicBezTo>
                  <a:pt x="49" y="72"/>
                  <a:pt x="48" y="71"/>
                  <a:pt x="48" y="71"/>
                </a:cubicBezTo>
                <a:cubicBezTo>
                  <a:pt x="43" y="68"/>
                  <a:pt x="38" y="66"/>
                  <a:pt x="34" y="62"/>
                </a:cubicBezTo>
                <a:cubicBezTo>
                  <a:pt x="32" y="60"/>
                  <a:pt x="38" y="62"/>
                  <a:pt x="38" y="62"/>
                </a:cubicBezTo>
                <a:cubicBezTo>
                  <a:pt x="39" y="62"/>
                  <a:pt x="39" y="62"/>
                  <a:pt x="40" y="62"/>
                </a:cubicBezTo>
                <a:cubicBezTo>
                  <a:pt x="44" y="66"/>
                  <a:pt x="50" y="69"/>
                  <a:pt x="55" y="72"/>
                </a:cubicBezTo>
                <a:cubicBezTo>
                  <a:pt x="55" y="73"/>
                  <a:pt x="56" y="72"/>
                  <a:pt x="55" y="72"/>
                </a:cubicBezTo>
                <a:cubicBezTo>
                  <a:pt x="50" y="68"/>
                  <a:pt x="45" y="64"/>
                  <a:pt x="40" y="62"/>
                </a:cubicBezTo>
                <a:cubicBezTo>
                  <a:pt x="39" y="61"/>
                  <a:pt x="38" y="60"/>
                  <a:pt x="38" y="59"/>
                </a:cubicBezTo>
                <a:cubicBezTo>
                  <a:pt x="37" y="59"/>
                  <a:pt x="41" y="60"/>
                  <a:pt x="42" y="61"/>
                </a:cubicBezTo>
                <a:cubicBezTo>
                  <a:pt x="44" y="61"/>
                  <a:pt x="46" y="62"/>
                  <a:pt x="47" y="63"/>
                </a:cubicBezTo>
                <a:cubicBezTo>
                  <a:pt x="48" y="63"/>
                  <a:pt x="48" y="64"/>
                  <a:pt x="48" y="64"/>
                </a:cubicBezTo>
                <a:cubicBezTo>
                  <a:pt x="50" y="65"/>
                  <a:pt x="52" y="66"/>
                  <a:pt x="53" y="67"/>
                </a:cubicBezTo>
                <a:cubicBezTo>
                  <a:pt x="55" y="68"/>
                  <a:pt x="57" y="69"/>
                  <a:pt x="58" y="69"/>
                </a:cubicBezTo>
                <a:cubicBezTo>
                  <a:pt x="59" y="70"/>
                  <a:pt x="59" y="69"/>
                  <a:pt x="58" y="69"/>
                </a:cubicBezTo>
                <a:cubicBezTo>
                  <a:pt x="55" y="67"/>
                  <a:pt x="52" y="65"/>
                  <a:pt x="49" y="63"/>
                </a:cubicBezTo>
                <a:cubicBezTo>
                  <a:pt x="47" y="62"/>
                  <a:pt x="45" y="61"/>
                  <a:pt x="43" y="59"/>
                </a:cubicBezTo>
                <a:cubicBezTo>
                  <a:pt x="41" y="57"/>
                  <a:pt x="39" y="55"/>
                  <a:pt x="44" y="57"/>
                </a:cubicBezTo>
                <a:cubicBezTo>
                  <a:pt x="46" y="58"/>
                  <a:pt x="48" y="59"/>
                  <a:pt x="50" y="60"/>
                </a:cubicBezTo>
                <a:cubicBezTo>
                  <a:pt x="54" y="63"/>
                  <a:pt x="58" y="65"/>
                  <a:pt x="61" y="67"/>
                </a:cubicBezTo>
                <a:cubicBezTo>
                  <a:pt x="62" y="67"/>
                  <a:pt x="62" y="67"/>
                  <a:pt x="63" y="67"/>
                </a:cubicBezTo>
                <a:cubicBezTo>
                  <a:pt x="63" y="68"/>
                  <a:pt x="63" y="68"/>
                  <a:pt x="64" y="68"/>
                </a:cubicBezTo>
                <a:cubicBezTo>
                  <a:pt x="64" y="68"/>
                  <a:pt x="65" y="68"/>
                  <a:pt x="64" y="67"/>
                </a:cubicBezTo>
                <a:cubicBezTo>
                  <a:pt x="60" y="65"/>
                  <a:pt x="56" y="62"/>
                  <a:pt x="52" y="60"/>
                </a:cubicBezTo>
                <a:cubicBezTo>
                  <a:pt x="51" y="60"/>
                  <a:pt x="50" y="59"/>
                  <a:pt x="49" y="58"/>
                </a:cubicBezTo>
                <a:cubicBezTo>
                  <a:pt x="48" y="57"/>
                  <a:pt x="46" y="56"/>
                  <a:pt x="45" y="54"/>
                </a:cubicBezTo>
                <a:cubicBezTo>
                  <a:pt x="46" y="55"/>
                  <a:pt x="48" y="56"/>
                  <a:pt x="50" y="56"/>
                </a:cubicBezTo>
                <a:cubicBezTo>
                  <a:pt x="57" y="60"/>
                  <a:pt x="65" y="65"/>
                  <a:pt x="73" y="68"/>
                </a:cubicBezTo>
                <a:cubicBezTo>
                  <a:pt x="74" y="68"/>
                  <a:pt x="74" y="67"/>
                  <a:pt x="73" y="67"/>
                </a:cubicBezTo>
                <a:cubicBezTo>
                  <a:pt x="66" y="61"/>
                  <a:pt x="57" y="58"/>
                  <a:pt x="50" y="52"/>
                </a:cubicBezTo>
                <a:cubicBezTo>
                  <a:pt x="52" y="53"/>
                  <a:pt x="55" y="54"/>
                  <a:pt x="57" y="55"/>
                </a:cubicBezTo>
                <a:cubicBezTo>
                  <a:pt x="59" y="56"/>
                  <a:pt x="61" y="58"/>
                  <a:pt x="63" y="59"/>
                </a:cubicBezTo>
                <a:cubicBezTo>
                  <a:pt x="67" y="61"/>
                  <a:pt x="71" y="63"/>
                  <a:pt x="75" y="65"/>
                </a:cubicBezTo>
                <a:cubicBezTo>
                  <a:pt x="75" y="65"/>
                  <a:pt x="76" y="64"/>
                  <a:pt x="75" y="64"/>
                </a:cubicBezTo>
                <a:cubicBezTo>
                  <a:pt x="68" y="60"/>
                  <a:pt x="61" y="57"/>
                  <a:pt x="55" y="52"/>
                </a:cubicBezTo>
                <a:cubicBezTo>
                  <a:pt x="52" y="50"/>
                  <a:pt x="57" y="52"/>
                  <a:pt x="57" y="52"/>
                </a:cubicBezTo>
                <a:cubicBezTo>
                  <a:pt x="59" y="52"/>
                  <a:pt x="61" y="53"/>
                  <a:pt x="62" y="54"/>
                </a:cubicBezTo>
                <a:cubicBezTo>
                  <a:pt x="66" y="56"/>
                  <a:pt x="69" y="58"/>
                  <a:pt x="73" y="60"/>
                </a:cubicBezTo>
                <a:cubicBezTo>
                  <a:pt x="75" y="61"/>
                  <a:pt x="77" y="62"/>
                  <a:pt x="79" y="62"/>
                </a:cubicBezTo>
                <a:cubicBezTo>
                  <a:pt x="80" y="63"/>
                  <a:pt x="80" y="62"/>
                  <a:pt x="79" y="62"/>
                </a:cubicBezTo>
                <a:cubicBezTo>
                  <a:pt x="77" y="61"/>
                  <a:pt x="75" y="60"/>
                  <a:pt x="73" y="59"/>
                </a:cubicBezTo>
                <a:cubicBezTo>
                  <a:pt x="73" y="59"/>
                  <a:pt x="73" y="59"/>
                  <a:pt x="72" y="59"/>
                </a:cubicBezTo>
                <a:cubicBezTo>
                  <a:pt x="70" y="57"/>
                  <a:pt x="68" y="56"/>
                  <a:pt x="65" y="54"/>
                </a:cubicBezTo>
                <a:cubicBezTo>
                  <a:pt x="64" y="53"/>
                  <a:pt x="62" y="51"/>
                  <a:pt x="61" y="51"/>
                </a:cubicBezTo>
                <a:cubicBezTo>
                  <a:pt x="70" y="53"/>
                  <a:pt x="77" y="58"/>
                  <a:pt x="84" y="62"/>
                </a:cubicBezTo>
                <a:cubicBezTo>
                  <a:pt x="85" y="62"/>
                  <a:pt x="85" y="62"/>
                  <a:pt x="85" y="61"/>
                </a:cubicBezTo>
                <a:cubicBezTo>
                  <a:pt x="82" y="59"/>
                  <a:pt x="79" y="58"/>
                  <a:pt x="75" y="56"/>
                </a:cubicBezTo>
                <a:cubicBezTo>
                  <a:pt x="73" y="54"/>
                  <a:pt x="71" y="53"/>
                  <a:pt x="69" y="52"/>
                </a:cubicBezTo>
                <a:cubicBezTo>
                  <a:pt x="67" y="50"/>
                  <a:pt x="65" y="49"/>
                  <a:pt x="69" y="49"/>
                </a:cubicBezTo>
                <a:cubicBezTo>
                  <a:pt x="76" y="51"/>
                  <a:pt x="82" y="57"/>
                  <a:pt x="89" y="59"/>
                </a:cubicBezTo>
                <a:cubicBezTo>
                  <a:pt x="90" y="60"/>
                  <a:pt x="90" y="59"/>
                  <a:pt x="89" y="59"/>
                </a:cubicBezTo>
                <a:cubicBezTo>
                  <a:pt x="86" y="57"/>
                  <a:pt x="83" y="55"/>
                  <a:pt x="80" y="53"/>
                </a:cubicBezTo>
                <a:cubicBezTo>
                  <a:pt x="79" y="52"/>
                  <a:pt x="77" y="51"/>
                  <a:pt x="76" y="50"/>
                </a:cubicBezTo>
                <a:cubicBezTo>
                  <a:pt x="74" y="49"/>
                  <a:pt x="73" y="49"/>
                  <a:pt x="76" y="49"/>
                </a:cubicBezTo>
                <a:cubicBezTo>
                  <a:pt x="82" y="51"/>
                  <a:pt x="88" y="55"/>
                  <a:pt x="93" y="58"/>
                </a:cubicBezTo>
                <a:cubicBezTo>
                  <a:pt x="94" y="58"/>
                  <a:pt x="94" y="58"/>
                  <a:pt x="94" y="58"/>
                </a:cubicBezTo>
                <a:cubicBezTo>
                  <a:pt x="88" y="54"/>
                  <a:pt x="82" y="51"/>
                  <a:pt x="77" y="46"/>
                </a:cubicBezTo>
                <a:cubicBezTo>
                  <a:pt x="78" y="46"/>
                  <a:pt x="81" y="47"/>
                  <a:pt x="82" y="48"/>
                </a:cubicBezTo>
                <a:cubicBezTo>
                  <a:pt x="84" y="49"/>
                  <a:pt x="85" y="50"/>
                  <a:pt x="87" y="51"/>
                </a:cubicBezTo>
                <a:cubicBezTo>
                  <a:pt x="90" y="52"/>
                  <a:pt x="93" y="54"/>
                  <a:pt x="96" y="55"/>
                </a:cubicBezTo>
                <a:cubicBezTo>
                  <a:pt x="97" y="55"/>
                  <a:pt x="97" y="54"/>
                  <a:pt x="97" y="54"/>
                </a:cubicBezTo>
                <a:cubicBezTo>
                  <a:pt x="92" y="50"/>
                  <a:pt x="86" y="48"/>
                  <a:pt x="81" y="45"/>
                </a:cubicBezTo>
                <a:cubicBezTo>
                  <a:pt x="79" y="43"/>
                  <a:pt x="81" y="44"/>
                  <a:pt x="82" y="44"/>
                </a:cubicBezTo>
                <a:cubicBezTo>
                  <a:pt x="84" y="45"/>
                  <a:pt x="87" y="46"/>
                  <a:pt x="89" y="47"/>
                </a:cubicBezTo>
                <a:cubicBezTo>
                  <a:pt x="93" y="49"/>
                  <a:pt x="96" y="51"/>
                  <a:pt x="100" y="53"/>
                </a:cubicBezTo>
                <a:cubicBezTo>
                  <a:pt x="100" y="53"/>
                  <a:pt x="101" y="53"/>
                  <a:pt x="100" y="52"/>
                </a:cubicBezTo>
                <a:cubicBezTo>
                  <a:pt x="99" y="51"/>
                  <a:pt x="97" y="49"/>
                  <a:pt x="95" y="48"/>
                </a:cubicBezTo>
                <a:cubicBezTo>
                  <a:pt x="93" y="47"/>
                  <a:pt x="89" y="43"/>
                  <a:pt x="87" y="43"/>
                </a:cubicBezTo>
                <a:cubicBezTo>
                  <a:pt x="94" y="44"/>
                  <a:pt x="100" y="49"/>
                  <a:pt x="106" y="51"/>
                </a:cubicBezTo>
                <a:cubicBezTo>
                  <a:pt x="107" y="51"/>
                  <a:pt x="107" y="50"/>
                  <a:pt x="106" y="50"/>
                </a:cubicBezTo>
                <a:cubicBezTo>
                  <a:pt x="104" y="49"/>
                  <a:pt x="102" y="47"/>
                  <a:pt x="99" y="46"/>
                </a:cubicBezTo>
                <a:cubicBezTo>
                  <a:pt x="98" y="45"/>
                  <a:pt x="95" y="43"/>
                  <a:pt x="94" y="43"/>
                </a:cubicBezTo>
                <a:cubicBezTo>
                  <a:pt x="100" y="44"/>
                  <a:pt x="105" y="48"/>
                  <a:pt x="111" y="50"/>
                </a:cubicBezTo>
                <a:cubicBezTo>
                  <a:pt x="111" y="50"/>
                  <a:pt x="112" y="50"/>
                  <a:pt x="111" y="49"/>
                </a:cubicBezTo>
                <a:cubicBezTo>
                  <a:pt x="106" y="46"/>
                  <a:pt x="101" y="44"/>
                  <a:pt x="96" y="40"/>
                </a:cubicBezTo>
                <a:cubicBezTo>
                  <a:pt x="98" y="42"/>
                  <a:pt x="101" y="42"/>
                  <a:pt x="103" y="43"/>
                </a:cubicBezTo>
                <a:cubicBezTo>
                  <a:pt x="107" y="45"/>
                  <a:pt x="110" y="46"/>
                  <a:pt x="113" y="47"/>
                </a:cubicBezTo>
                <a:cubicBezTo>
                  <a:pt x="113" y="48"/>
                  <a:pt x="113" y="47"/>
                  <a:pt x="113" y="47"/>
                </a:cubicBezTo>
                <a:cubicBezTo>
                  <a:pt x="109" y="44"/>
                  <a:pt x="105" y="42"/>
                  <a:pt x="100" y="40"/>
                </a:cubicBezTo>
                <a:cubicBezTo>
                  <a:pt x="104" y="42"/>
                  <a:pt x="109" y="44"/>
                  <a:pt x="114" y="45"/>
                </a:cubicBezTo>
                <a:cubicBezTo>
                  <a:pt x="114" y="45"/>
                  <a:pt x="114" y="45"/>
                  <a:pt x="114" y="44"/>
                </a:cubicBezTo>
                <a:cubicBezTo>
                  <a:pt x="111" y="42"/>
                  <a:pt x="107" y="38"/>
                  <a:pt x="104" y="38"/>
                </a:cubicBezTo>
                <a:cubicBezTo>
                  <a:pt x="109" y="39"/>
                  <a:pt x="113" y="42"/>
                  <a:pt x="117" y="43"/>
                </a:cubicBezTo>
                <a:cubicBezTo>
                  <a:pt x="118" y="43"/>
                  <a:pt x="118" y="42"/>
                  <a:pt x="118" y="42"/>
                </a:cubicBezTo>
                <a:cubicBezTo>
                  <a:pt x="116" y="41"/>
                  <a:pt x="114" y="40"/>
                  <a:pt x="112" y="39"/>
                </a:cubicBezTo>
                <a:cubicBezTo>
                  <a:pt x="111" y="39"/>
                  <a:pt x="105" y="36"/>
                  <a:pt x="109" y="37"/>
                </a:cubicBezTo>
                <a:cubicBezTo>
                  <a:pt x="113" y="39"/>
                  <a:pt x="117" y="41"/>
                  <a:pt x="121" y="42"/>
                </a:cubicBezTo>
                <a:cubicBezTo>
                  <a:pt x="121" y="42"/>
                  <a:pt x="121" y="42"/>
                  <a:pt x="121" y="42"/>
                </a:cubicBezTo>
                <a:cubicBezTo>
                  <a:pt x="119" y="40"/>
                  <a:pt x="117" y="39"/>
                  <a:pt x="115" y="37"/>
                </a:cubicBezTo>
                <a:cubicBezTo>
                  <a:pt x="117" y="39"/>
                  <a:pt x="120" y="40"/>
                  <a:pt x="122" y="41"/>
                </a:cubicBezTo>
                <a:cubicBezTo>
                  <a:pt x="122" y="41"/>
                  <a:pt x="123" y="40"/>
                  <a:pt x="122" y="40"/>
                </a:cubicBezTo>
                <a:cubicBezTo>
                  <a:pt x="121" y="38"/>
                  <a:pt x="119" y="37"/>
                  <a:pt x="117" y="36"/>
                </a:cubicBezTo>
                <a:cubicBezTo>
                  <a:pt x="119" y="37"/>
                  <a:pt x="122" y="38"/>
                  <a:pt x="124" y="39"/>
                </a:cubicBezTo>
                <a:cubicBezTo>
                  <a:pt x="124" y="39"/>
                  <a:pt x="125" y="39"/>
                  <a:pt x="124" y="39"/>
                </a:cubicBezTo>
                <a:cubicBezTo>
                  <a:pt x="124" y="38"/>
                  <a:pt x="124" y="38"/>
                  <a:pt x="123" y="37"/>
                </a:cubicBezTo>
                <a:cubicBezTo>
                  <a:pt x="124" y="38"/>
                  <a:pt x="124" y="38"/>
                  <a:pt x="124" y="38"/>
                </a:cubicBezTo>
                <a:cubicBezTo>
                  <a:pt x="125" y="38"/>
                  <a:pt x="125" y="38"/>
                  <a:pt x="125" y="38"/>
                </a:cubicBezTo>
                <a:cubicBezTo>
                  <a:pt x="125" y="37"/>
                  <a:pt x="125" y="37"/>
                  <a:pt x="124" y="36"/>
                </a:cubicBezTo>
                <a:cubicBezTo>
                  <a:pt x="125" y="36"/>
                  <a:pt x="125" y="36"/>
                  <a:pt x="125" y="36"/>
                </a:cubicBezTo>
                <a:cubicBezTo>
                  <a:pt x="124" y="34"/>
                  <a:pt x="124" y="34"/>
                  <a:pt x="126" y="35"/>
                </a:cubicBezTo>
                <a:cubicBezTo>
                  <a:pt x="126" y="35"/>
                  <a:pt x="126" y="35"/>
                  <a:pt x="126" y="35"/>
                </a:cubicBezTo>
                <a:cubicBezTo>
                  <a:pt x="127" y="36"/>
                  <a:pt x="128" y="37"/>
                  <a:pt x="129" y="38"/>
                </a:cubicBezTo>
                <a:cubicBezTo>
                  <a:pt x="113" y="53"/>
                  <a:pt x="94" y="63"/>
                  <a:pt x="74" y="70"/>
                </a:cubicBezTo>
                <a:close/>
                <a:moveTo>
                  <a:pt x="6" y="76"/>
                </a:moveTo>
                <a:cubicBezTo>
                  <a:pt x="6" y="76"/>
                  <a:pt x="5" y="75"/>
                  <a:pt x="5" y="74"/>
                </a:cubicBezTo>
                <a:cubicBezTo>
                  <a:pt x="7" y="76"/>
                  <a:pt x="9" y="77"/>
                  <a:pt x="11" y="79"/>
                </a:cubicBezTo>
                <a:cubicBezTo>
                  <a:pt x="10" y="78"/>
                  <a:pt x="10" y="78"/>
                  <a:pt x="9" y="78"/>
                </a:cubicBezTo>
                <a:cubicBezTo>
                  <a:pt x="8" y="77"/>
                  <a:pt x="7" y="77"/>
                  <a:pt x="6" y="76"/>
                </a:cubicBezTo>
                <a:close/>
                <a:moveTo>
                  <a:pt x="12" y="79"/>
                </a:moveTo>
                <a:cubicBezTo>
                  <a:pt x="12" y="79"/>
                  <a:pt x="12" y="79"/>
                  <a:pt x="12" y="79"/>
                </a:cubicBezTo>
                <a:cubicBezTo>
                  <a:pt x="12" y="79"/>
                  <a:pt x="13" y="79"/>
                  <a:pt x="13" y="79"/>
                </a:cubicBezTo>
                <a:cubicBezTo>
                  <a:pt x="13" y="79"/>
                  <a:pt x="12" y="79"/>
                  <a:pt x="12" y="79"/>
                </a:cubicBezTo>
                <a:close/>
                <a:moveTo>
                  <a:pt x="35" y="80"/>
                </a:moveTo>
                <a:cubicBezTo>
                  <a:pt x="29" y="80"/>
                  <a:pt x="24" y="81"/>
                  <a:pt x="18" y="80"/>
                </a:cubicBezTo>
                <a:cubicBezTo>
                  <a:pt x="17" y="80"/>
                  <a:pt x="16" y="80"/>
                  <a:pt x="15" y="80"/>
                </a:cubicBezTo>
                <a:cubicBezTo>
                  <a:pt x="14" y="79"/>
                  <a:pt x="12" y="77"/>
                  <a:pt x="11" y="76"/>
                </a:cubicBezTo>
                <a:cubicBezTo>
                  <a:pt x="10" y="76"/>
                  <a:pt x="8" y="72"/>
                  <a:pt x="7" y="72"/>
                </a:cubicBezTo>
                <a:cubicBezTo>
                  <a:pt x="11" y="74"/>
                  <a:pt x="15" y="77"/>
                  <a:pt x="18" y="80"/>
                </a:cubicBezTo>
                <a:cubicBezTo>
                  <a:pt x="18" y="80"/>
                  <a:pt x="19" y="80"/>
                  <a:pt x="18" y="79"/>
                </a:cubicBezTo>
                <a:cubicBezTo>
                  <a:pt x="18" y="79"/>
                  <a:pt x="18" y="78"/>
                  <a:pt x="17" y="78"/>
                </a:cubicBezTo>
                <a:cubicBezTo>
                  <a:pt x="17" y="78"/>
                  <a:pt x="17" y="78"/>
                  <a:pt x="17" y="78"/>
                </a:cubicBezTo>
                <a:cubicBezTo>
                  <a:pt x="16" y="77"/>
                  <a:pt x="14" y="76"/>
                  <a:pt x="13" y="75"/>
                </a:cubicBezTo>
                <a:cubicBezTo>
                  <a:pt x="12" y="74"/>
                  <a:pt x="5" y="68"/>
                  <a:pt x="10" y="70"/>
                </a:cubicBezTo>
                <a:cubicBezTo>
                  <a:pt x="11" y="71"/>
                  <a:pt x="11" y="71"/>
                  <a:pt x="12" y="71"/>
                </a:cubicBezTo>
                <a:cubicBezTo>
                  <a:pt x="15" y="75"/>
                  <a:pt x="19" y="78"/>
                  <a:pt x="23" y="79"/>
                </a:cubicBezTo>
                <a:cubicBezTo>
                  <a:pt x="24" y="80"/>
                  <a:pt x="24" y="79"/>
                  <a:pt x="24" y="79"/>
                </a:cubicBezTo>
                <a:cubicBezTo>
                  <a:pt x="20" y="76"/>
                  <a:pt x="16" y="73"/>
                  <a:pt x="12" y="71"/>
                </a:cubicBezTo>
                <a:cubicBezTo>
                  <a:pt x="12" y="70"/>
                  <a:pt x="11" y="69"/>
                  <a:pt x="11" y="69"/>
                </a:cubicBezTo>
                <a:cubicBezTo>
                  <a:pt x="10" y="68"/>
                  <a:pt x="14" y="70"/>
                  <a:pt x="14" y="70"/>
                </a:cubicBezTo>
                <a:cubicBezTo>
                  <a:pt x="17" y="71"/>
                  <a:pt x="19" y="73"/>
                  <a:pt x="21" y="75"/>
                </a:cubicBezTo>
                <a:cubicBezTo>
                  <a:pt x="23" y="76"/>
                  <a:pt x="25" y="78"/>
                  <a:pt x="27" y="79"/>
                </a:cubicBezTo>
                <a:cubicBezTo>
                  <a:pt x="28" y="79"/>
                  <a:pt x="28" y="78"/>
                  <a:pt x="27" y="78"/>
                </a:cubicBezTo>
                <a:cubicBezTo>
                  <a:pt x="25" y="77"/>
                  <a:pt x="23" y="75"/>
                  <a:pt x="21" y="74"/>
                </a:cubicBezTo>
                <a:cubicBezTo>
                  <a:pt x="20" y="73"/>
                  <a:pt x="19" y="71"/>
                  <a:pt x="18" y="70"/>
                </a:cubicBezTo>
                <a:cubicBezTo>
                  <a:pt x="15" y="67"/>
                  <a:pt x="22" y="72"/>
                  <a:pt x="22" y="72"/>
                </a:cubicBezTo>
                <a:cubicBezTo>
                  <a:pt x="23" y="73"/>
                  <a:pt x="24" y="73"/>
                  <a:pt x="25" y="73"/>
                </a:cubicBezTo>
                <a:cubicBezTo>
                  <a:pt x="27" y="76"/>
                  <a:pt x="30" y="78"/>
                  <a:pt x="33" y="79"/>
                </a:cubicBezTo>
                <a:cubicBezTo>
                  <a:pt x="33" y="80"/>
                  <a:pt x="34" y="79"/>
                  <a:pt x="33" y="79"/>
                </a:cubicBezTo>
                <a:cubicBezTo>
                  <a:pt x="31" y="77"/>
                  <a:pt x="28" y="75"/>
                  <a:pt x="25" y="73"/>
                </a:cubicBezTo>
                <a:cubicBezTo>
                  <a:pt x="25" y="73"/>
                  <a:pt x="25" y="72"/>
                  <a:pt x="24" y="72"/>
                </a:cubicBezTo>
                <a:cubicBezTo>
                  <a:pt x="24" y="72"/>
                  <a:pt x="20" y="68"/>
                  <a:pt x="20" y="68"/>
                </a:cubicBezTo>
                <a:cubicBezTo>
                  <a:pt x="23" y="68"/>
                  <a:pt x="25" y="70"/>
                  <a:pt x="27" y="71"/>
                </a:cubicBezTo>
                <a:cubicBezTo>
                  <a:pt x="31" y="74"/>
                  <a:pt x="34" y="77"/>
                  <a:pt x="38" y="79"/>
                </a:cubicBezTo>
                <a:cubicBezTo>
                  <a:pt x="37" y="79"/>
                  <a:pt x="36" y="79"/>
                  <a:pt x="35" y="80"/>
                </a:cubicBezTo>
                <a:close/>
                <a:moveTo>
                  <a:pt x="14" y="73"/>
                </a:moveTo>
                <a:cubicBezTo>
                  <a:pt x="16" y="74"/>
                  <a:pt x="17" y="75"/>
                  <a:pt x="19" y="76"/>
                </a:cubicBezTo>
                <a:cubicBezTo>
                  <a:pt x="19" y="77"/>
                  <a:pt x="20" y="77"/>
                  <a:pt x="20" y="77"/>
                </a:cubicBezTo>
                <a:cubicBezTo>
                  <a:pt x="18" y="76"/>
                  <a:pt x="16" y="74"/>
                  <a:pt x="14" y="73"/>
                </a:cubicBezTo>
                <a:cubicBezTo>
                  <a:pt x="14" y="73"/>
                  <a:pt x="14" y="73"/>
                  <a:pt x="14" y="73"/>
                </a:cubicBezTo>
                <a:close/>
                <a:moveTo>
                  <a:pt x="32" y="65"/>
                </a:moveTo>
                <a:cubicBezTo>
                  <a:pt x="33" y="66"/>
                  <a:pt x="34" y="66"/>
                  <a:pt x="35" y="67"/>
                </a:cubicBezTo>
                <a:cubicBezTo>
                  <a:pt x="37" y="68"/>
                  <a:pt x="39" y="70"/>
                  <a:pt x="41" y="72"/>
                </a:cubicBezTo>
                <a:cubicBezTo>
                  <a:pt x="44" y="74"/>
                  <a:pt x="41" y="72"/>
                  <a:pt x="41" y="71"/>
                </a:cubicBezTo>
                <a:cubicBezTo>
                  <a:pt x="38" y="70"/>
                  <a:pt x="35" y="68"/>
                  <a:pt x="32" y="66"/>
                </a:cubicBezTo>
                <a:cubicBezTo>
                  <a:pt x="32" y="66"/>
                  <a:pt x="32" y="65"/>
                  <a:pt x="32" y="65"/>
                </a:cubicBezTo>
                <a:close/>
                <a:moveTo>
                  <a:pt x="64" y="59"/>
                </a:moveTo>
                <a:cubicBezTo>
                  <a:pt x="67" y="61"/>
                  <a:pt x="71" y="63"/>
                  <a:pt x="74" y="63"/>
                </a:cubicBezTo>
                <a:cubicBezTo>
                  <a:pt x="70" y="62"/>
                  <a:pt x="67" y="61"/>
                  <a:pt x="64" y="59"/>
                </a:cubicBezTo>
                <a:close/>
                <a:moveTo>
                  <a:pt x="110" y="35"/>
                </a:moveTo>
                <a:cubicBezTo>
                  <a:pt x="112" y="38"/>
                  <a:pt x="116" y="39"/>
                  <a:pt x="119" y="41"/>
                </a:cubicBezTo>
                <a:cubicBezTo>
                  <a:pt x="121" y="42"/>
                  <a:pt x="114" y="39"/>
                  <a:pt x="114" y="39"/>
                </a:cubicBezTo>
                <a:cubicBezTo>
                  <a:pt x="112" y="38"/>
                  <a:pt x="109" y="37"/>
                  <a:pt x="107" y="36"/>
                </a:cubicBezTo>
                <a:cubicBezTo>
                  <a:pt x="108" y="35"/>
                  <a:pt x="109" y="35"/>
                  <a:pt x="110" y="35"/>
                </a:cubicBezTo>
                <a:close/>
                <a:moveTo>
                  <a:pt x="125" y="32"/>
                </a:moveTo>
                <a:cubicBezTo>
                  <a:pt x="125" y="32"/>
                  <a:pt x="125" y="33"/>
                  <a:pt x="125" y="34"/>
                </a:cubicBezTo>
                <a:cubicBezTo>
                  <a:pt x="125" y="33"/>
                  <a:pt x="125" y="33"/>
                  <a:pt x="124" y="33"/>
                </a:cubicBezTo>
                <a:cubicBezTo>
                  <a:pt x="124" y="33"/>
                  <a:pt x="123" y="33"/>
                  <a:pt x="123" y="34"/>
                </a:cubicBezTo>
                <a:cubicBezTo>
                  <a:pt x="124" y="36"/>
                  <a:pt x="122" y="33"/>
                  <a:pt x="122" y="33"/>
                </a:cubicBezTo>
                <a:cubicBezTo>
                  <a:pt x="121" y="33"/>
                  <a:pt x="121" y="33"/>
                  <a:pt x="121" y="33"/>
                </a:cubicBezTo>
                <a:cubicBezTo>
                  <a:pt x="122" y="34"/>
                  <a:pt x="123" y="36"/>
                  <a:pt x="124" y="37"/>
                </a:cubicBezTo>
                <a:cubicBezTo>
                  <a:pt x="123" y="36"/>
                  <a:pt x="122" y="35"/>
                  <a:pt x="121" y="35"/>
                </a:cubicBezTo>
                <a:cubicBezTo>
                  <a:pt x="120" y="35"/>
                  <a:pt x="120" y="35"/>
                  <a:pt x="120" y="35"/>
                </a:cubicBezTo>
                <a:cubicBezTo>
                  <a:pt x="120" y="34"/>
                  <a:pt x="119" y="34"/>
                  <a:pt x="119" y="34"/>
                </a:cubicBezTo>
                <a:cubicBezTo>
                  <a:pt x="118" y="34"/>
                  <a:pt x="118" y="34"/>
                  <a:pt x="118" y="34"/>
                </a:cubicBezTo>
                <a:cubicBezTo>
                  <a:pt x="119" y="35"/>
                  <a:pt x="125" y="39"/>
                  <a:pt x="122" y="37"/>
                </a:cubicBezTo>
                <a:cubicBezTo>
                  <a:pt x="120" y="36"/>
                  <a:pt x="118" y="35"/>
                  <a:pt x="116" y="35"/>
                </a:cubicBezTo>
                <a:cubicBezTo>
                  <a:pt x="116" y="35"/>
                  <a:pt x="116" y="35"/>
                  <a:pt x="116" y="36"/>
                </a:cubicBezTo>
                <a:cubicBezTo>
                  <a:pt x="117" y="36"/>
                  <a:pt x="118" y="37"/>
                  <a:pt x="119" y="38"/>
                </a:cubicBezTo>
                <a:cubicBezTo>
                  <a:pt x="120" y="39"/>
                  <a:pt x="123" y="40"/>
                  <a:pt x="119" y="39"/>
                </a:cubicBezTo>
                <a:cubicBezTo>
                  <a:pt x="117" y="38"/>
                  <a:pt x="114" y="36"/>
                  <a:pt x="111" y="35"/>
                </a:cubicBezTo>
                <a:cubicBezTo>
                  <a:pt x="116" y="34"/>
                  <a:pt x="120" y="33"/>
                  <a:pt x="125" y="32"/>
                </a:cubicBezTo>
                <a:close/>
                <a:moveTo>
                  <a:pt x="165" y="9"/>
                </a:moveTo>
                <a:cubicBezTo>
                  <a:pt x="161" y="13"/>
                  <a:pt x="159" y="18"/>
                  <a:pt x="154" y="22"/>
                </a:cubicBezTo>
                <a:cubicBezTo>
                  <a:pt x="151" y="24"/>
                  <a:pt x="148" y="27"/>
                  <a:pt x="144" y="28"/>
                </a:cubicBezTo>
                <a:cubicBezTo>
                  <a:pt x="140" y="28"/>
                  <a:pt x="137" y="28"/>
                  <a:pt x="133" y="29"/>
                </a:cubicBezTo>
                <a:cubicBezTo>
                  <a:pt x="133" y="29"/>
                  <a:pt x="133" y="29"/>
                  <a:pt x="133" y="29"/>
                </a:cubicBezTo>
                <a:cubicBezTo>
                  <a:pt x="134" y="29"/>
                  <a:pt x="134" y="29"/>
                  <a:pt x="134" y="28"/>
                </a:cubicBezTo>
                <a:cubicBezTo>
                  <a:pt x="134" y="21"/>
                  <a:pt x="144" y="20"/>
                  <a:pt x="148" y="18"/>
                </a:cubicBezTo>
                <a:cubicBezTo>
                  <a:pt x="154" y="16"/>
                  <a:pt x="159" y="11"/>
                  <a:pt x="165" y="8"/>
                </a:cubicBezTo>
                <a:cubicBezTo>
                  <a:pt x="165" y="8"/>
                  <a:pt x="165" y="9"/>
                  <a:pt x="165" y="9"/>
                </a:cubicBezTo>
                <a:close/>
                <a:moveTo>
                  <a:pt x="147" y="30"/>
                </a:moveTo>
                <a:cubicBezTo>
                  <a:pt x="150" y="29"/>
                  <a:pt x="153" y="26"/>
                  <a:pt x="156" y="24"/>
                </a:cubicBezTo>
                <a:cubicBezTo>
                  <a:pt x="159" y="22"/>
                  <a:pt x="161" y="19"/>
                  <a:pt x="162" y="17"/>
                </a:cubicBezTo>
                <a:cubicBezTo>
                  <a:pt x="162" y="18"/>
                  <a:pt x="162" y="20"/>
                  <a:pt x="161" y="21"/>
                </a:cubicBezTo>
                <a:cubicBezTo>
                  <a:pt x="158" y="27"/>
                  <a:pt x="152" y="29"/>
                  <a:pt x="145" y="30"/>
                </a:cubicBezTo>
                <a:cubicBezTo>
                  <a:pt x="146" y="30"/>
                  <a:pt x="146" y="30"/>
                  <a:pt x="147" y="30"/>
                </a:cubicBezTo>
                <a:close/>
                <a:moveTo>
                  <a:pt x="160" y="7"/>
                </a:moveTo>
                <a:cubicBezTo>
                  <a:pt x="155" y="11"/>
                  <a:pt x="149" y="15"/>
                  <a:pt x="143" y="17"/>
                </a:cubicBezTo>
                <a:cubicBezTo>
                  <a:pt x="140" y="18"/>
                  <a:pt x="136" y="19"/>
                  <a:pt x="134" y="21"/>
                </a:cubicBezTo>
                <a:cubicBezTo>
                  <a:pt x="136" y="16"/>
                  <a:pt x="140" y="12"/>
                  <a:pt x="145" y="10"/>
                </a:cubicBezTo>
                <a:cubicBezTo>
                  <a:pt x="150" y="8"/>
                  <a:pt x="155" y="8"/>
                  <a:pt x="160" y="7"/>
                </a:cubicBezTo>
                <a:close/>
                <a:moveTo>
                  <a:pt x="130" y="30"/>
                </a:moveTo>
                <a:cubicBezTo>
                  <a:pt x="130" y="30"/>
                  <a:pt x="130" y="30"/>
                  <a:pt x="130" y="30"/>
                </a:cubicBezTo>
                <a:cubicBezTo>
                  <a:pt x="131" y="31"/>
                  <a:pt x="132" y="32"/>
                  <a:pt x="133" y="33"/>
                </a:cubicBezTo>
                <a:cubicBezTo>
                  <a:pt x="132" y="34"/>
                  <a:pt x="132" y="35"/>
                  <a:pt x="131" y="36"/>
                </a:cubicBezTo>
                <a:cubicBezTo>
                  <a:pt x="131" y="36"/>
                  <a:pt x="131" y="36"/>
                  <a:pt x="130" y="35"/>
                </a:cubicBezTo>
                <a:cubicBezTo>
                  <a:pt x="129" y="35"/>
                  <a:pt x="128" y="33"/>
                  <a:pt x="128" y="31"/>
                </a:cubicBezTo>
                <a:cubicBezTo>
                  <a:pt x="128" y="31"/>
                  <a:pt x="129" y="30"/>
                  <a:pt x="130" y="30"/>
                </a:cubicBezTo>
                <a:close/>
                <a:moveTo>
                  <a:pt x="145" y="33"/>
                </a:moveTo>
                <a:cubicBezTo>
                  <a:pt x="150" y="33"/>
                  <a:pt x="154" y="31"/>
                  <a:pt x="159" y="28"/>
                </a:cubicBezTo>
                <a:cubicBezTo>
                  <a:pt x="161" y="26"/>
                  <a:pt x="163" y="23"/>
                  <a:pt x="165" y="20"/>
                </a:cubicBezTo>
                <a:cubicBezTo>
                  <a:pt x="165" y="18"/>
                  <a:pt x="166" y="16"/>
                  <a:pt x="166" y="13"/>
                </a:cubicBezTo>
                <a:cubicBezTo>
                  <a:pt x="166" y="16"/>
                  <a:pt x="166" y="19"/>
                  <a:pt x="165" y="22"/>
                </a:cubicBezTo>
                <a:cubicBezTo>
                  <a:pt x="163" y="32"/>
                  <a:pt x="154" y="34"/>
                  <a:pt x="145" y="33"/>
                </a:cubicBezTo>
                <a:close/>
                <a:moveTo>
                  <a:pt x="153" y="5"/>
                </a:moveTo>
                <a:cubicBezTo>
                  <a:pt x="149" y="6"/>
                  <a:pt x="145" y="6"/>
                  <a:pt x="142" y="8"/>
                </a:cubicBezTo>
                <a:cubicBezTo>
                  <a:pt x="143" y="7"/>
                  <a:pt x="144" y="7"/>
                  <a:pt x="145" y="6"/>
                </a:cubicBezTo>
                <a:cubicBezTo>
                  <a:pt x="148" y="6"/>
                  <a:pt x="150" y="5"/>
                  <a:pt x="153" y="5"/>
                </a:cubicBezTo>
                <a:close/>
                <a:moveTo>
                  <a:pt x="22" y="58"/>
                </a:moveTo>
                <a:cubicBezTo>
                  <a:pt x="31" y="55"/>
                  <a:pt x="40" y="52"/>
                  <a:pt x="49" y="50"/>
                </a:cubicBezTo>
                <a:cubicBezTo>
                  <a:pt x="68" y="44"/>
                  <a:pt x="87" y="40"/>
                  <a:pt x="106" y="36"/>
                </a:cubicBezTo>
                <a:cubicBezTo>
                  <a:pt x="106" y="36"/>
                  <a:pt x="106" y="36"/>
                  <a:pt x="106" y="36"/>
                </a:cubicBezTo>
                <a:cubicBezTo>
                  <a:pt x="109" y="38"/>
                  <a:pt x="113" y="41"/>
                  <a:pt x="116" y="42"/>
                </a:cubicBezTo>
                <a:cubicBezTo>
                  <a:pt x="111" y="41"/>
                  <a:pt x="108" y="38"/>
                  <a:pt x="103" y="37"/>
                </a:cubicBezTo>
                <a:cubicBezTo>
                  <a:pt x="102" y="37"/>
                  <a:pt x="102" y="38"/>
                  <a:pt x="102" y="38"/>
                </a:cubicBezTo>
                <a:cubicBezTo>
                  <a:pt x="104" y="39"/>
                  <a:pt x="106" y="40"/>
                  <a:pt x="108" y="41"/>
                </a:cubicBezTo>
                <a:cubicBezTo>
                  <a:pt x="110" y="42"/>
                  <a:pt x="116" y="45"/>
                  <a:pt x="109" y="43"/>
                </a:cubicBezTo>
                <a:cubicBezTo>
                  <a:pt x="106" y="42"/>
                  <a:pt x="103" y="40"/>
                  <a:pt x="99" y="39"/>
                </a:cubicBezTo>
                <a:cubicBezTo>
                  <a:pt x="99" y="39"/>
                  <a:pt x="98" y="39"/>
                  <a:pt x="99" y="39"/>
                </a:cubicBezTo>
                <a:cubicBezTo>
                  <a:pt x="100" y="41"/>
                  <a:pt x="102" y="42"/>
                  <a:pt x="104" y="43"/>
                </a:cubicBezTo>
                <a:cubicBezTo>
                  <a:pt x="101" y="41"/>
                  <a:pt x="98" y="40"/>
                  <a:pt x="94" y="39"/>
                </a:cubicBezTo>
                <a:cubicBezTo>
                  <a:pt x="94" y="39"/>
                  <a:pt x="93" y="39"/>
                  <a:pt x="94" y="40"/>
                </a:cubicBezTo>
                <a:cubicBezTo>
                  <a:pt x="99" y="43"/>
                  <a:pt x="104" y="46"/>
                  <a:pt x="110" y="49"/>
                </a:cubicBezTo>
                <a:cubicBezTo>
                  <a:pt x="105" y="46"/>
                  <a:pt x="98" y="43"/>
                  <a:pt x="92" y="42"/>
                </a:cubicBezTo>
                <a:cubicBezTo>
                  <a:pt x="92" y="42"/>
                  <a:pt x="92" y="43"/>
                  <a:pt x="92" y="43"/>
                </a:cubicBezTo>
                <a:cubicBezTo>
                  <a:pt x="94" y="44"/>
                  <a:pt x="97" y="46"/>
                  <a:pt x="99" y="47"/>
                </a:cubicBezTo>
                <a:cubicBezTo>
                  <a:pt x="99" y="47"/>
                  <a:pt x="100" y="47"/>
                  <a:pt x="100" y="48"/>
                </a:cubicBezTo>
                <a:cubicBezTo>
                  <a:pt x="96" y="45"/>
                  <a:pt x="91" y="43"/>
                  <a:pt x="86" y="42"/>
                </a:cubicBezTo>
                <a:cubicBezTo>
                  <a:pt x="86" y="42"/>
                  <a:pt x="85" y="43"/>
                  <a:pt x="86" y="43"/>
                </a:cubicBezTo>
                <a:cubicBezTo>
                  <a:pt x="88" y="45"/>
                  <a:pt x="90" y="46"/>
                  <a:pt x="92" y="47"/>
                </a:cubicBezTo>
                <a:cubicBezTo>
                  <a:pt x="93" y="48"/>
                  <a:pt x="94" y="49"/>
                  <a:pt x="96" y="49"/>
                </a:cubicBezTo>
                <a:cubicBezTo>
                  <a:pt x="96" y="49"/>
                  <a:pt x="102" y="53"/>
                  <a:pt x="97" y="51"/>
                </a:cubicBezTo>
                <a:cubicBezTo>
                  <a:pt x="91" y="48"/>
                  <a:pt x="86" y="44"/>
                  <a:pt x="79" y="43"/>
                </a:cubicBezTo>
                <a:cubicBezTo>
                  <a:pt x="78" y="43"/>
                  <a:pt x="78" y="43"/>
                  <a:pt x="78" y="43"/>
                </a:cubicBezTo>
                <a:cubicBezTo>
                  <a:pt x="83" y="48"/>
                  <a:pt x="88" y="49"/>
                  <a:pt x="93" y="52"/>
                </a:cubicBezTo>
                <a:cubicBezTo>
                  <a:pt x="98" y="55"/>
                  <a:pt x="93" y="53"/>
                  <a:pt x="92" y="52"/>
                </a:cubicBezTo>
                <a:cubicBezTo>
                  <a:pt x="90" y="51"/>
                  <a:pt x="88" y="50"/>
                  <a:pt x="86" y="49"/>
                </a:cubicBezTo>
                <a:cubicBezTo>
                  <a:pt x="83" y="47"/>
                  <a:pt x="80" y="46"/>
                  <a:pt x="76" y="45"/>
                </a:cubicBezTo>
                <a:cubicBezTo>
                  <a:pt x="76" y="45"/>
                  <a:pt x="75" y="45"/>
                  <a:pt x="76" y="46"/>
                </a:cubicBezTo>
                <a:cubicBezTo>
                  <a:pt x="78" y="48"/>
                  <a:pt x="81" y="50"/>
                  <a:pt x="84" y="52"/>
                </a:cubicBezTo>
                <a:cubicBezTo>
                  <a:pt x="81" y="50"/>
                  <a:pt x="77" y="49"/>
                  <a:pt x="73" y="48"/>
                </a:cubicBezTo>
                <a:cubicBezTo>
                  <a:pt x="72" y="48"/>
                  <a:pt x="72" y="48"/>
                  <a:pt x="73" y="49"/>
                </a:cubicBezTo>
                <a:cubicBezTo>
                  <a:pt x="76" y="51"/>
                  <a:pt x="80" y="53"/>
                  <a:pt x="83" y="55"/>
                </a:cubicBezTo>
                <a:cubicBezTo>
                  <a:pt x="84" y="56"/>
                  <a:pt x="85" y="57"/>
                  <a:pt x="86" y="57"/>
                </a:cubicBezTo>
                <a:cubicBezTo>
                  <a:pt x="86" y="58"/>
                  <a:pt x="86" y="58"/>
                  <a:pt x="87" y="58"/>
                </a:cubicBezTo>
                <a:cubicBezTo>
                  <a:pt x="85" y="57"/>
                  <a:pt x="84" y="56"/>
                  <a:pt x="82" y="56"/>
                </a:cubicBezTo>
                <a:cubicBezTo>
                  <a:pt x="77" y="52"/>
                  <a:pt x="72" y="48"/>
                  <a:pt x="65" y="48"/>
                </a:cubicBezTo>
                <a:cubicBezTo>
                  <a:pt x="65" y="48"/>
                  <a:pt x="64" y="49"/>
                  <a:pt x="65" y="49"/>
                </a:cubicBezTo>
                <a:cubicBezTo>
                  <a:pt x="67" y="51"/>
                  <a:pt x="69" y="53"/>
                  <a:pt x="72" y="54"/>
                </a:cubicBezTo>
                <a:cubicBezTo>
                  <a:pt x="68" y="52"/>
                  <a:pt x="64" y="51"/>
                  <a:pt x="60" y="50"/>
                </a:cubicBezTo>
                <a:cubicBezTo>
                  <a:pt x="60" y="50"/>
                  <a:pt x="60" y="50"/>
                  <a:pt x="60" y="50"/>
                </a:cubicBezTo>
                <a:cubicBezTo>
                  <a:pt x="62" y="52"/>
                  <a:pt x="65" y="54"/>
                  <a:pt x="67" y="56"/>
                </a:cubicBezTo>
                <a:cubicBezTo>
                  <a:pt x="66" y="56"/>
                  <a:pt x="65" y="55"/>
                  <a:pt x="64" y="54"/>
                </a:cubicBezTo>
                <a:cubicBezTo>
                  <a:pt x="60" y="52"/>
                  <a:pt x="57" y="50"/>
                  <a:pt x="52" y="50"/>
                </a:cubicBezTo>
                <a:cubicBezTo>
                  <a:pt x="52" y="50"/>
                  <a:pt x="52" y="50"/>
                  <a:pt x="52" y="51"/>
                </a:cubicBezTo>
                <a:cubicBezTo>
                  <a:pt x="54" y="52"/>
                  <a:pt x="55" y="53"/>
                  <a:pt x="56" y="54"/>
                </a:cubicBezTo>
                <a:cubicBezTo>
                  <a:pt x="54" y="53"/>
                  <a:pt x="52" y="52"/>
                  <a:pt x="49" y="51"/>
                </a:cubicBezTo>
                <a:cubicBezTo>
                  <a:pt x="49" y="51"/>
                  <a:pt x="49" y="51"/>
                  <a:pt x="49" y="51"/>
                </a:cubicBezTo>
                <a:cubicBezTo>
                  <a:pt x="55" y="58"/>
                  <a:pt x="64" y="61"/>
                  <a:pt x="72" y="67"/>
                </a:cubicBezTo>
                <a:cubicBezTo>
                  <a:pt x="70" y="66"/>
                  <a:pt x="68" y="65"/>
                  <a:pt x="66" y="64"/>
                </a:cubicBezTo>
                <a:cubicBezTo>
                  <a:pt x="63" y="63"/>
                  <a:pt x="61" y="62"/>
                  <a:pt x="59" y="60"/>
                </a:cubicBezTo>
                <a:cubicBezTo>
                  <a:pt x="54" y="58"/>
                  <a:pt x="49" y="55"/>
                  <a:pt x="44" y="53"/>
                </a:cubicBezTo>
                <a:cubicBezTo>
                  <a:pt x="44" y="53"/>
                  <a:pt x="43" y="53"/>
                  <a:pt x="44" y="54"/>
                </a:cubicBezTo>
                <a:cubicBezTo>
                  <a:pt x="45" y="55"/>
                  <a:pt x="46" y="57"/>
                  <a:pt x="48" y="58"/>
                </a:cubicBezTo>
                <a:cubicBezTo>
                  <a:pt x="45" y="57"/>
                  <a:pt x="42" y="56"/>
                  <a:pt x="40" y="55"/>
                </a:cubicBezTo>
                <a:cubicBezTo>
                  <a:pt x="39" y="55"/>
                  <a:pt x="39" y="55"/>
                  <a:pt x="39" y="56"/>
                </a:cubicBezTo>
                <a:cubicBezTo>
                  <a:pt x="41" y="58"/>
                  <a:pt x="42" y="59"/>
                  <a:pt x="44" y="61"/>
                </a:cubicBezTo>
                <a:cubicBezTo>
                  <a:pt x="41" y="60"/>
                  <a:pt x="39" y="59"/>
                  <a:pt x="36" y="58"/>
                </a:cubicBezTo>
                <a:cubicBezTo>
                  <a:pt x="36" y="58"/>
                  <a:pt x="36" y="59"/>
                  <a:pt x="36" y="59"/>
                </a:cubicBezTo>
                <a:cubicBezTo>
                  <a:pt x="37" y="59"/>
                  <a:pt x="37" y="60"/>
                  <a:pt x="38" y="61"/>
                </a:cubicBezTo>
                <a:cubicBezTo>
                  <a:pt x="36" y="60"/>
                  <a:pt x="34" y="60"/>
                  <a:pt x="32" y="59"/>
                </a:cubicBezTo>
                <a:cubicBezTo>
                  <a:pt x="32" y="59"/>
                  <a:pt x="32" y="60"/>
                  <a:pt x="32" y="60"/>
                </a:cubicBezTo>
                <a:cubicBezTo>
                  <a:pt x="33" y="61"/>
                  <a:pt x="34" y="62"/>
                  <a:pt x="35" y="64"/>
                </a:cubicBezTo>
                <a:cubicBezTo>
                  <a:pt x="32" y="62"/>
                  <a:pt x="29" y="60"/>
                  <a:pt x="26" y="59"/>
                </a:cubicBezTo>
                <a:cubicBezTo>
                  <a:pt x="26" y="59"/>
                  <a:pt x="25" y="60"/>
                  <a:pt x="25" y="60"/>
                </a:cubicBezTo>
                <a:cubicBezTo>
                  <a:pt x="26" y="61"/>
                  <a:pt x="27" y="61"/>
                  <a:pt x="28" y="62"/>
                </a:cubicBezTo>
                <a:cubicBezTo>
                  <a:pt x="26" y="61"/>
                  <a:pt x="24" y="61"/>
                  <a:pt x="22" y="60"/>
                </a:cubicBezTo>
                <a:cubicBezTo>
                  <a:pt x="22" y="60"/>
                  <a:pt x="22" y="60"/>
                  <a:pt x="22" y="61"/>
                </a:cubicBezTo>
                <a:cubicBezTo>
                  <a:pt x="24" y="63"/>
                  <a:pt x="26" y="65"/>
                  <a:pt x="28" y="67"/>
                </a:cubicBezTo>
                <a:cubicBezTo>
                  <a:pt x="26" y="65"/>
                  <a:pt x="24" y="65"/>
                  <a:pt x="22" y="64"/>
                </a:cubicBezTo>
                <a:cubicBezTo>
                  <a:pt x="21" y="64"/>
                  <a:pt x="21" y="64"/>
                  <a:pt x="21" y="64"/>
                </a:cubicBezTo>
                <a:cubicBezTo>
                  <a:pt x="23" y="66"/>
                  <a:pt x="24" y="68"/>
                  <a:pt x="26" y="69"/>
                </a:cubicBezTo>
                <a:cubicBezTo>
                  <a:pt x="24" y="68"/>
                  <a:pt x="21" y="67"/>
                  <a:pt x="19" y="67"/>
                </a:cubicBezTo>
                <a:cubicBezTo>
                  <a:pt x="19" y="67"/>
                  <a:pt x="19" y="67"/>
                  <a:pt x="19" y="68"/>
                </a:cubicBezTo>
                <a:cubicBezTo>
                  <a:pt x="20" y="69"/>
                  <a:pt x="21" y="70"/>
                  <a:pt x="22" y="71"/>
                </a:cubicBezTo>
                <a:cubicBezTo>
                  <a:pt x="20" y="70"/>
                  <a:pt x="18" y="69"/>
                  <a:pt x="16" y="68"/>
                </a:cubicBezTo>
                <a:cubicBezTo>
                  <a:pt x="15" y="68"/>
                  <a:pt x="15" y="68"/>
                  <a:pt x="15" y="69"/>
                </a:cubicBezTo>
                <a:cubicBezTo>
                  <a:pt x="16" y="69"/>
                  <a:pt x="17" y="70"/>
                  <a:pt x="17" y="71"/>
                </a:cubicBezTo>
                <a:cubicBezTo>
                  <a:pt x="15" y="69"/>
                  <a:pt x="13" y="68"/>
                  <a:pt x="10" y="67"/>
                </a:cubicBezTo>
                <a:cubicBezTo>
                  <a:pt x="10" y="67"/>
                  <a:pt x="9" y="68"/>
                  <a:pt x="9" y="68"/>
                </a:cubicBezTo>
                <a:cubicBezTo>
                  <a:pt x="10" y="69"/>
                  <a:pt x="10" y="69"/>
                  <a:pt x="11" y="70"/>
                </a:cubicBezTo>
                <a:cubicBezTo>
                  <a:pt x="10" y="69"/>
                  <a:pt x="8" y="69"/>
                  <a:pt x="7" y="69"/>
                </a:cubicBezTo>
                <a:cubicBezTo>
                  <a:pt x="7" y="69"/>
                  <a:pt x="6" y="69"/>
                  <a:pt x="7" y="69"/>
                </a:cubicBezTo>
                <a:cubicBezTo>
                  <a:pt x="8" y="71"/>
                  <a:pt x="9" y="72"/>
                  <a:pt x="10" y="73"/>
                </a:cubicBezTo>
                <a:cubicBezTo>
                  <a:pt x="9" y="72"/>
                  <a:pt x="8" y="72"/>
                  <a:pt x="6" y="71"/>
                </a:cubicBezTo>
                <a:cubicBezTo>
                  <a:pt x="6" y="71"/>
                  <a:pt x="6" y="71"/>
                  <a:pt x="6" y="72"/>
                </a:cubicBezTo>
                <a:cubicBezTo>
                  <a:pt x="7" y="74"/>
                  <a:pt x="9" y="75"/>
                  <a:pt x="11" y="77"/>
                </a:cubicBezTo>
                <a:cubicBezTo>
                  <a:pt x="9" y="76"/>
                  <a:pt x="7" y="75"/>
                  <a:pt x="5" y="73"/>
                </a:cubicBezTo>
                <a:cubicBezTo>
                  <a:pt x="5" y="73"/>
                  <a:pt x="5" y="73"/>
                  <a:pt x="4" y="73"/>
                </a:cubicBezTo>
                <a:cubicBezTo>
                  <a:pt x="2" y="66"/>
                  <a:pt x="17" y="60"/>
                  <a:pt x="22"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23"/>
          <p:cNvSpPr>
            <a:spLocks noEditPoints="1"/>
          </p:cNvSpPr>
          <p:nvPr/>
        </p:nvSpPr>
        <p:spPr bwMode="auto">
          <a:xfrm>
            <a:off x="3595688" y="192088"/>
            <a:ext cx="698500" cy="171450"/>
          </a:xfrm>
          <a:custGeom>
            <a:avLst/>
            <a:gdLst>
              <a:gd name="T0" fmla="*/ 2 w 186"/>
              <a:gd name="T1" fmla="*/ 33 h 46"/>
              <a:gd name="T2" fmla="*/ 50 w 186"/>
              <a:gd name="T3" fmla="*/ 26 h 46"/>
              <a:gd name="T4" fmla="*/ 129 w 186"/>
              <a:gd name="T5" fmla="*/ 2 h 46"/>
              <a:gd name="T6" fmla="*/ 155 w 186"/>
              <a:gd name="T7" fmla="*/ 18 h 46"/>
              <a:gd name="T8" fmla="*/ 157 w 186"/>
              <a:gd name="T9" fmla="*/ 25 h 46"/>
              <a:gd name="T10" fmla="*/ 148 w 186"/>
              <a:gd name="T11" fmla="*/ 19 h 46"/>
              <a:gd name="T12" fmla="*/ 151 w 186"/>
              <a:gd name="T13" fmla="*/ 25 h 46"/>
              <a:gd name="T14" fmla="*/ 147 w 186"/>
              <a:gd name="T15" fmla="*/ 26 h 46"/>
              <a:gd name="T16" fmla="*/ 130 w 186"/>
              <a:gd name="T17" fmla="*/ 10 h 46"/>
              <a:gd name="T18" fmla="*/ 126 w 186"/>
              <a:gd name="T19" fmla="*/ 11 h 46"/>
              <a:gd name="T20" fmla="*/ 135 w 186"/>
              <a:gd name="T21" fmla="*/ 25 h 46"/>
              <a:gd name="T22" fmla="*/ 113 w 186"/>
              <a:gd name="T23" fmla="*/ 9 h 46"/>
              <a:gd name="T24" fmla="*/ 109 w 186"/>
              <a:gd name="T25" fmla="*/ 10 h 46"/>
              <a:gd name="T26" fmla="*/ 104 w 186"/>
              <a:gd name="T27" fmla="*/ 8 h 46"/>
              <a:gd name="T28" fmla="*/ 98 w 186"/>
              <a:gd name="T29" fmla="*/ 10 h 46"/>
              <a:gd name="T30" fmla="*/ 105 w 186"/>
              <a:gd name="T31" fmla="*/ 26 h 46"/>
              <a:gd name="T32" fmla="*/ 100 w 186"/>
              <a:gd name="T33" fmla="*/ 26 h 46"/>
              <a:gd name="T34" fmla="*/ 79 w 186"/>
              <a:gd name="T35" fmla="*/ 12 h 46"/>
              <a:gd name="T36" fmla="*/ 86 w 186"/>
              <a:gd name="T37" fmla="*/ 25 h 46"/>
              <a:gd name="T38" fmla="*/ 70 w 186"/>
              <a:gd name="T39" fmla="*/ 15 h 46"/>
              <a:gd name="T40" fmla="*/ 63 w 186"/>
              <a:gd name="T41" fmla="*/ 15 h 46"/>
              <a:gd name="T42" fmla="*/ 59 w 186"/>
              <a:gd name="T43" fmla="*/ 17 h 46"/>
              <a:gd name="T44" fmla="*/ 57 w 186"/>
              <a:gd name="T45" fmla="*/ 20 h 46"/>
              <a:gd name="T46" fmla="*/ 183 w 186"/>
              <a:gd name="T47" fmla="*/ 23 h 46"/>
              <a:gd name="T48" fmla="*/ 177 w 186"/>
              <a:gd name="T49" fmla="*/ 16 h 46"/>
              <a:gd name="T50" fmla="*/ 180 w 186"/>
              <a:gd name="T51" fmla="*/ 24 h 46"/>
              <a:gd name="T52" fmla="*/ 176 w 186"/>
              <a:gd name="T53" fmla="*/ 25 h 46"/>
              <a:gd name="T54" fmla="*/ 172 w 186"/>
              <a:gd name="T55" fmla="*/ 24 h 46"/>
              <a:gd name="T56" fmla="*/ 165 w 186"/>
              <a:gd name="T57" fmla="*/ 19 h 46"/>
              <a:gd name="T58" fmla="*/ 166 w 186"/>
              <a:gd name="T59" fmla="*/ 24 h 46"/>
              <a:gd name="T60" fmla="*/ 169 w 186"/>
              <a:gd name="T61" fmla="*/ 15 h 46"/>
              <a:gd name="T62" fmla="*/ 148 w 186"/>
              <a:gd name="T63" fmla="*/ 14 h 46"/>
              <a:gd name="T64" fmla="*/ 70 w 186"/>
              <a:gd name="T65" fmla="*/ 25 h 46"/>
              <a:gd name="T66" fmla="*/ 55 w 186"/>
              <a:gd name="T67" fmla="*/ 22 h 46"/>
              <a:gd name="T68" fmla="*/ 60 w 186"/>
              <a:gd name="T69" fmla="*/ 22 h 46"/>
              <a:gd name="T70" fmla="*/ 65 w 186"/>
              <a:gd name="T71" fmla="*/ 23 h 46"/>
              <a:gd name="T72" fmla="*/ 24 w 186"/>
              <a:gd name="T73" fmla="*/ 23 h 46"/>
              <a:gd name="T74" fmla="*/ 9 w 186"/>
              <a:gd name="T75" fmla="*/ 33 h 46"/>
              <a:gd name="T76" fmla="*/ 35 w 186"/>
              <a:gd name="T77" fmla="*/ 18 h 46"/>
              <a:gd name="T78" fmla="*/ 14 w 186"/>
              <a:gd name="T79" fmla="*/ 35 h 46"/>
              <a:gd name="T80" fmla="*/ 53 w 186"/>
              <a:gd name="T81" fmla="*/ 24 h 46"/>
              <a:gd name="T82" fmla="*/ 14 w 186"/>
              <a:gd name="T83" fmla="*/ 20 h 46"/>
              <a:gd name="T84" fmla="*/ 162 w 186"/>
              <a:gd name="T85" fmla="*/ 32 h 46"/>
              <a:gd name="T86" fmla="*/ 78 w 186"/>
              <a:gd name="T87" fmla="*/ 25 h 46"/>
              <a:gd name="T88" fmla="*/ 87 w 186"/>
              <a:gd name="T89" fmla="*/ 27 h 46"/>
              <a:gd name="T90" fmla="*/ 84 w 186"/>
              <a:gd name="T91" fmla="*/ 17 h 46"/>
              <a:gd name="T92" fmla="*/ 103 w 186"/>
              <a:gd name="T93" fmla="*/ 28 h 46"/>
              <a:gd name="T94" fmla="*/ 106 w 186"/>
              <a:gd name="T95" fmla="*/ 27 h 46"/>
              <a:gd name="T96" fmla="*/ 100 w 186"/>
              <a:gd name="T97" fmla="*/ 12 h 46"/>
              <a:gd name="T98" fmla="*/ 123 w 186"/>
              <a:gd name="T99" fmla="*/ 27 h 46"/>
              <a:gd name="T100" fmla="*/ 133 w 186"/>
              <a:gd name="T101" fmla="*/ 31 h 46"/>
              <a:gd name="T102" fmla="*/ 139 w 186"/>
              <a:gd name="T103" fmla="*/ 30 h 46"/>
              <a:gd name="T104" fmla="*/ 148 w 186"/>
              <a:gd name="T105" fmla="*/ 27 h 46"/>
              <a:gd name="T106" fmla="*/ 158 w 186"/>
              <a:gd name="T107" fmla="*/ 30 h 46"/>
              <a:gd name="T108" fmla="*/ 164 w 186"/>
              <a:gd name="T109" fmla="*/ 27 h 46"/>
              <a:gd name="T110" fmla="*/ 171 w 186"/>
              <a:gd name="T111" fmla="*/ 25 h 46"/>
              <a:gd name="T112" fmla="*/ 179 w 186"/>
              <a:gd name="T113" fmla="*/ 27 h 46"/>
              <a:gd name="T114" fmla="*/ 183 w 186"/>
              <a:gd name="T115" fmla="*/ 2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6" h="46">
                <a:moveTo>
                  <a:pt x="54" y="13"/>
                </a:moveTo>
                <a:cubicBezTo>
                  <a:pt x="51" y="14"/>
                  <a:pt x="49" y="16"/>
                  <a:pt x="46" y="17"/>
                </a:cubicBezTo>
                <a:cubicBezTo>
                  <a:pt x="37" y="12"/>
                  <a:pt x="28" y="8"/>
                  <a:pt x="18" y="12"/>
                </a:cubicBezTo>
                <a:cubicBezTo>
                  <a:pt x="9" y="16"/>
                  <a:pt x="10" y="27"/>
                  <a:pt x="4" y="32"/>
                </a:cubicBezTo>
                <a:cubicBezTo>
                  <a:pt x="3" y="32"/>
                  <a:pt x="3" y="32"/>
                  <a:pt x="3" y="32"/>
                </a:cubicBezTo>
                <a:cubicBezTo>
                  <a:pt x="3" y="32"/>
                  <a:pt x="2" y="33"/>
                  <a:pt x="2" y="33"/>
                </a:cubicBezTo>
                <a:cubicBezTo>
                  <a:pt x="2" y="33"/>
                  <a:pt x="2" y="33"/>
                  <a:pt x="1" y="33"/>
                </a:cubicBezTo>
                <a:cubicBezTo>
                  <a:pt x="1" y="33"/>
                  <a:pt x="1" y="34"/>
                  <a:pt x="1" y="34"/>
                </a:cubicBezTo>
                <a:cubicBezTo>
                  <a:pt x="0" y="34"/>
                  <a:pt x="0" y="35"/>
                  <a:pt x="0" y="35"/>
                </a:cubicBezTo>
                <a:cubicBezTo>
                  <a:pt x="1" y="36"/>
                  <a:pt x="1" y="36"/>
                  <a:pt x="2" y="36"/>
                </a:cubicBezTo>
                <a:cubicBezTo>
                  <a:pt x="13" y="37"/>
                  <a:pt x="22" y="46"/>
                  <a:pt x="34" y="43"/>
                </a:cubicBezTo>
                <a:cubicBezTo>
                  <a:pt x="41" y="42"/>
                  <a:pt x="50" y="34"/>
                  <a:pt x="50" y="26"/>
                </a:cubicBezTo>
                <a:cubicBezTo>
                  <a:pt x="50" y="26"/>
                  <a:pt x="50" y="26"/>
                  <a:pt x="50" y="26"/>
                </a:cubicBezTo>
                <a:cubicBezTo>
                  <a:pt x="81" y="29"/>
                  <a:pt x="111" y="34"/>
                  <a:pt x="142" y="35"/>
                </a:cubicBezTo>
                <a:cubicBezTo>
                  <a:pt x="151" y="35"/>
                  <a:pt x="160" y="36"/>
                  <a:pt x="170" y="35"/>
                </a:cubicBezTo>
                <a:cubicBezTo>
                  <a:pt x="175" y="34"/>
                  <a:pt x="185" y="32"/>
                  <a:pt x="186" y="24"/>
                </a:cubicBezTo>
                <a:cubicBezTo>
                  <a:pt x="186" y="16"/>
                  <a:pt x="177" y="12"/>
                  <a:pt x="171" y="9"/>
                </a:cubicBezTo>
                <a:cubicBezTo>
                  <a:pt x="158" y="3"/>
                  <a:pt x="143" y="2"/>
                  <a:pt x="129" y="2"/>
                </a:cubicBezTo>
                <a:cubicBezTo>
                  <a:pt x="104" y="0"/>
                  <a:pt x="78" y="3"/>
                  <a:pt x="54" y="13"/>
                </a:cubicBezTo>
                <a:close/>
                <a:moveTo>
                  <a:pt x="116" y="4"/>
                </a:moveTo>
                <a:cubicBezTo>
                  <a:pt x="128" y="4"/>
                  <a:pt x="140" y="5"/>
                  <a:pt x="152" y="7"/>
                </a:cubicBezTo>
                <a:cubicBezTo>
                  <a:pt x="155" y="13"/>
                  <a:pt x="159" y="18"/>
                  <a:pt x="162" y="24"/>
                </a:cubicBezTo>
                <a:cubicBezTo>
                  <a:pt x="163" y="26"/>
                  <a:pt x="159" y="22"/>
                  <a:pt x="159" y="23"/>
                </a:cubicBezTo>
                <a:cubicBezTo>
                  <a:pt x="158" y="21"/>
                  <a:pt x="157" y="19"/>
                  <a:pt x="155" y="18"/>
                </a:cubicBezTo>
                <a:cubicBezTo>
                  <a:pt x="154" y="15"/>
                  <a:pt x="152" y="12"/>
                  <a:pt x="150" y="10"/>
                </a:cubicBezTo>
                <a:cubicBezTo>
                  <a:pt x="150" y="10"/>
                  <a:pt x="149" y="10"/>
                  <a:pt x="149" y="10"/>
                </a:cubicBezTo>
                <a:cubicBezTo>
                  <a:pt x="151" y="13"/>
                  <a:pt x="154" y="16"/>
                  <a:pt x="156" y="20"/>
                </a:cubicBezTo>
                <a:cubicBezTo>
                  <a:pt x="157" y="21"/>
                  <a:pt x="158" y="23"/>
                  <a:pt x="159" y="25"/>
                </a:cubicBezTo>
                <a:cubicBezTo>
                  <a:pt x="160" y="26"/>
                  <a:pt x="163" y="31"/>
                  <a:pt x="160" y="28"/>
                </a:cubicBezTo>
                <a:cubicBezTo>
                  <a:pt x="159" y="27"/>
                  <a:pt x="158" y="26"/>
                  <a:pt x="157" y="25"/>
                </a:cubicBezTo>
                <a:cubicBezTo>
                  <a:pt x="154" y="19"/>
                  <a:pt x="150" y="14"/>
                  <a:pt x="146" y="11"/>
                </a:cubicBezTo>
                <a:cubicBezTo>
                  <a:pt x="145" y="10"/>
                  <a:pt x="145" y="11"/>
                  <a:pt x="145" y="11"/>
                </a:cubicBezTo>
                <a:cubicBezTo>
                  <a:pt x="148" y="16"/>
                  <a:pt x="152" y="21"/>
                  <a:pt x="156" y="25"/>
                </a:cubicBezTo>
                <a:cubicBezTo>
                  <a:pt x="156" y="25"/>
                  <a:pt x="156" y="26"/>
                  <a:pt x="156" y="26"/>
                </a:cubicBezTo>
                <a:cubicBezTo>
                  <a:pt x="157" y="28"/>
                  <a:pt x="159" y="30"/>
                  <a:pt x="156" y="27"/>
                </a:cubicBezTo>
                <a:cubicBezTo>
                  <a:pt x="153" y="25"/>
                  <a:pt x="150" y="22"/>
                  <a:pt x="148" y="19"/>
                </a:cubicBezTo>
                <a:cubicBezTo>
                  <a:pt x="147" y="18"/>
                  <a:pt x="146" y="17"/>
                  <a:pt x="145" y="16"/>
                </a:cubicBezTo>
                <a:cubicBezTo>
                  <a:pt x="144" y="13"/>
                  <a:pt x="142" y="11"/>
                  <a:pt x="140" y="9"/>
                </a:cubicBezTo>
                <a:cubicBezTo>
                  <a:pt x="140" y="9"/>
                  <a:pt x="139" y="9"/>
                  <a:pt x="139" y="10"/>
                </a:cubicBezTo>
                <a:cubicBezTo>
                  <a:pt x="140" y="10"/>
                  <a:pt x="140" y="11"/>
                  <a:pt x="141" y="11"/>
                </a:cubicBezTo>
                <a:cubicBezTo>
                  <a:pt x="141" y="11"/>
                  <a:pt x="141" y="11"/>
                  <a:pt x="141" y="11"/>
                </a:cubicBezTo>
                <a:cubicBezTo>
                  <a:pt x="144" y="16"/>
                  <a:pt x="148" y="20"/>
                  <a:pt x="151" y="25"/>
                </a:cubicBezTo>
                <a:cubicBezTo>
                  <a:pt x="152" y="28"/>
                  <a:pt x="147" y="24"/>
                  <a:pt x="147" y="24"/>
                </a:cubicBezTo>
                <a:cubicBezTo>
                  <a:pt x="147" y="23"/>
                  <a:pt x="146" y="23"/>
                  <a:pt x="146" y="23"/>
                </a:cubicBezTo>
                <a:cubicBezTo>
                  <a:pt x="143" y="17"/>
                  <a:pt x="138" y="13"/>
                  <a:pt x="135" y="8"/>
                </a:cubicBezTo>
                <a:cubicBezTo>
                  <a:pt x="134" y="8"/>
                  <a:pt x="134" y="8"/>
                  <a:pt x="134" y="9"/>
                </a:cubicBezTo>
                <a:cubicBezTo>
                  <a:pt x="138" y="13"/>
                  <a:pt x="141" y="19"/>
                  <a:pt x="145" y="23"/>
                </a:cubicBezTo>
                <a:cubicBezTo>
                  <a:pt x="146" y="24"/>
                  <a:pt x="146" y="25"/>
                  <a:pt x="147" y="26"/>
                </a:cubicBezTo>
                <a:cubicBezTo>
                  <a:pt x="147" y="27"/>
                  <a:pt x="144" y="24"/>
                  <a:pt x="143" y="24"/>
                </a:cubicBezTo>
                <a:cubicBezTo>
                  <a:pt x="142" y="22"/>
                  <a:pt x="140" y="21"/>
                  <a:pt x="139" y="19"/>
                </a:cubicBezTo>
                <a:cubicBezTo>
                  <a:pt x="139" y="19"/>
                  <a:pt x="139" y="19"/>
                  <a:pt x="139" y="19"/>
                </a:cubicBezTo>
                <a:cubicBezTo>
                  <a:pt x="137" y="17"/>
                  <a:pt x="136" y="15"/>
                  <a:pt x="134" y="14"/>
                </a:cubicBezTo>
                <a:cubicBezTo>
                  <a:pt x="133" y="13"/>
                  <a:pt x="132" y="11"/>
                  <a:pt x="131" y="10"/>
                </a:cubicBezTo>
                <a:cubicBezTo>
                  <a:pt x="130" y="10"/>
                  <a:pt x="130" y="10"/>
                  <a:pt x="130" y="10"/>
                </a:cubicBezTo>
                <a:cubicBezTo>
                  <a:pt x="133" y="13"/>
                  <a:pt x="135" y="16"/>
                  <a:pt x="138" y="19"/>
                </a:cubicBezTo>
                <a:cubicBezTo>
                  <a:pt x="139" y="21"/>
                  <a:pt x="140" y="23"/>
                  <a:pt x="142" y="25"/>
                </a:cubicBezTo>
                <a:cubicBezTo>
                  <a:pt x="143" y="27"/>
                  <a:pt x="144" y="30"/>
                  <a:pt x="140" y="26"/>
                </a:cubicBezTo>
                <a:cubicBezTo>
                  <a:pt x="138" y="25"/>
                  <a:pt x="137" y="23"/>
                  <a:pt x="135" y="21"/>
                </a:cubicBezTo>
                <a:cubicBezTo>
                  <a:pt x="133" y="18"/>
                  <a:pt x="130" y="15"/>
                  <a:pt x="127" y="12"/>
                </a:cubicBezTo>
                <a:cubicBezTo>
                  <a:pt x="127" y="11"/>
                  <a:pt x="126" y="11"/>
                  <a:pt x="126" y="11"/>
                </a:cubicBezTo>
                <a:cubicBezTo>
                  <a:pt x="126" y="10"/>
                  <a:pt x="125" y="10"/>
                  <a:pt x="125" y="9"/>
                </a:cubicBezTo>
                <a:cubicBezTo>
                  <a:pt x="125" y="9"/>
                  <a:pt x="124" y="9"/>
                  <a:pt x="124" y="10"/>
                </a:cubicBezTo>
                <a:cubicBezTo>
                  <a:pt x="127" y="13"/>
                  <a:pt x="130" y="17"/>
                  <a:pt x="134" y="21"/>
                </a:cubicBezTo>
                <a:cubicBezTo>
                  <a:pt x="134" y="22"/>
                  <a:pt x="135" y="22"/>
                  <a:pt x="135" y="23"/>
                </a:cubicBezTo>
                <a:cubicBezTo>
                  <a:pt x="137" y="25"/>
                  <a:pt x="138" y="27"/>
                  <a:pt x="138" y="29"/>
                </a:cubicBezTo>
                <a:cubicBezTo>
                  <a:pt x="138" y="28"/>
                  <a:pt x="135" y="26"/>
                  <a:pt x="135" y="25"/>
                </a:cubicBezTo>
                <a:cubicBezTo>
                  <a:pt x="128" y="19"/>
                  <a:pt x="123" y="12"/>
                  <a:pt x="116" y="7"/>
                </a:cubicBezTo>
                <a:cubicBezTo>
                  <a:pt x="116" y="7"/>
                  <a:pt x="115" y="7"/>
                  <a:pt x="115" y="7"/>
                </a:cubicBezTo>
                <a:cubicBezTo>
                  <a:pt x="121" y="15"/>
                  <a:pt x="128" y="21"/>
                  <a:pt x="132" y="29"/>
                </a:cubicBezTo>
                <a:cubicBezTo>
                  <a:pt x="131" y="27"/>
                  <a:pt x="129" y="26"/>
                  <a:pt x="127" y="24"/>
                </a:cubicBezTo>
                <a:cubicBezTo>
                  <a:pt x="126" y="22"/>
                  <a:pt x="124" y="20"/>
                  <a:pt x="123" y="18"/>
                </a:cubicBezTo>
                <a:cubicBezTo>
                  <a:pt x="120" y="15"/>
                  <a:pt x="117" y="12"/>
                  <a:pt x="113" y="9"/>
                </a:cubicBezTo>
                <a:cubicBezTo>
                  <a:pt x="113" y="9"/>
                  <a:pt x="113" y="9"/>
                  <a:pt x="113" y="10"/>
                </a:cubicBezTo>
                <a:cubicBezTo>
                  <a:pt x="118" y="15"/>
                  <a:pt x="124" y="21"/>
                  <a:pt x="128" y="27"/>
                </a:cubicBezTo>
                <a:cubicBezTo>
                  <a:pt x="130" y="31"/>
                  <a:pt x="126" y="27"/>
                  <a:pt x="126" y="27"/>
                </a:cubicBezTo>
                <a:cubicBezTo>
                  <a:pt x="124" y="26"/>
                  <a:pt x="123" y="24"/>
                  <a:pt x="122" y="23"/>
                </a:cubicBezTo>
                <a:cubicBezTo>
                  <a:pt x="119" y="20"/>
                  <a:pt x="116" y="17"/>
                  <a:pt x="114" y="14"/>
                </a:cubicBezTo>
                <a:cubicBezTo>
                  <a:pt x="112" y="13"/>
                  <a:pt x="110" y="11"/>
                  <a:pt x="109" y="10"/>
                </a:cubicBezTo>
                <a:cubicBezTo>
                  <a:pt x="108" y="9"/>
                  <a:pt x="108" y="10"/>
                  <a:pt x="108" y="10"/>
                </a:cubicBezTo>
                <a:cubicBezTo>
                  <a:pt x="110" y="12"/>
                  <a:pt x="111" y="13"/>
                  <a:pt x="113" y="15"/>
                </a:cubicBezTo>
                <a:cubicBezTo>
                  <a:pt x="113" y="15"/>
                  <a:pt x="114" y="15"/>
                  <a:pt x="114" y="16"/>
                </a:cubicBezTo>
                <a:cubicBezTo>
                  <a:pt x="116" y="18"/>
                  <a:pt x="117" y="20"/>
                  <a:pt x="119" y="22"/>
                </a:cubicBezTo>
                <a:cubicBezTo>
                  <a:pt x="120" y="23"/>
                  <a:pt x="121" y="26"/>
                  <a:pt x="121" y="27"/>
                </a:cubicBezTo>
                <a:cubicBezTo>
                  <a:pt x="114" y="22"/>
                  <a:pt x="109" y="14"/>
                  <a:pt x="104" y="8"/>
                </a:cubicBezTo>
                <a:cubicBezTo>
                  <a:pt x="103" y="8"/>
                  <a:pt x="103" y="8"/>
                  <a:pt x="103" y="9"/>
                </a:cubicBezTo>
                <a:cubicBezTo>
                  <a:pt x="105" y="12"/>
                  <a:pt x="107" y="14"/>
                  <a:pt x="110" y="17"/>
                </a:cubicBezTo>
                <a:cubicBezTo>
                  <a:pt x="112" y="19"/>
                  <a:pt x="113" y="21"/>
                  <a:pt x="115" y="23"/>
                </a:cubicBezTo>
                <a:cubicBezTo>
                  <a:pt x="116" y="25"/>
                  <a:pt x="117" y="27"/>
                  <a:pt x="114" y="25"/>
                </a:cubicBezTo>
                <a:cubicBezTo>
                  <a:pt x="108" y="21"/>
                  <a:pt x="104" y="14"/>
                  <a:pt x="98" y="9"/>
                </a:cubicBezTo>
                <a:cubicBezTo>
                  <a:pt x="98" y="9"/>
                  <a:pt x="97" y="9"/>
                  <a:pt x="98" y="10"/>
                </a:cubicBezTo>
                <a:cubicBezTo>
                  <a:pt x="100" y="13"/>
                  <a:pt x="102" y="15"/>
                  <a:pt x="104" y="18"/>
                </a:cubicBezTo>
                <a:cubicBezTo>
                  <a:pt x="105" y="20"/>
                  <a:pt x="107" y="21"/>
                  <a:pt x="108" y="22"/>
                </a:cubicBezTo>
                <a:cubicBezTo>
                  <a:pt x="109" y="24"/>
                  <a:pt x="110" y="25"/>
                  <a:pt x="108" y="23"/>
                </a:cubicBezTo>
                <a:cubicBezTo>
                  <a:pt x="102" y="20"/>
                  <a:pt x="98" y="14"/>
                  <a:pt x="94" y="9"/>
                </a:cubicBezTo>
                <a:cubicBezTo>
                  <a:pt x="93" y="9"/>
                  <a:pt x="93" y="9"/>
                  <a:pt x="93" y="9"/>
                </a:cubicBezTo>
                <a:cubicBezTo>
                  <a:pt x="97" y="15"/>
                  <a:pt x="102" y="20"/>
                  <a:pt x="105" y="26"/>
                </a:cubicBezTo>
                <a:cubicBezTo>
                  <a:pt x="105" y="25"/>
                  <a:pt x="102" y="24"/>
                  <a:pt x="101" y="23"/>
                </a:cubicBezTo>
                <a:cubicBezTo>
                  <a:pt x="100" y="21"/>
                  <a:pt x="98" y="20"/>
                  <a:pt x="97" y="18"/>
                </a:cubicBezTo>
                <a:cubicBezTo>
                  <a:pt x="95" y="16"/>
                  <a:pt x="93" y="13"/>
                  <a:pt x="90" y="11"/>
                </a:cubicBezTo>
                <a:cubicBezTo>
                  <a:pt x="90" y="11"/>
                  <a:pt x="89" y="12"/>
                  <a:pt x="89" y="12"/>
                </a:cubicBezTo>
                <a:cubicBezTo>
                  <a:pt x="92" y="17"/>
                  <a:pt x="98" y="21"/>
                  <a:pt x="101" y="26"/>
                </a:cubicBezTo>
                <a:cubicBezTo>
                  <a:pt x="103" y="28"/>
                  <a:pt x="101" y="27"/>
                  <a:pt x="100" y="26"/>
                </a:cubicBezTo>
                <a:cubicBezTo>
                  <a:pt x="98" y="24"/>
                  <a:pt x="96" y="22"/>
                  <a:pt x="95" y="21"/>
                </a:cubicBezTo>
                <a:cubicBezTo>
                  <a:pt x="92" y="18"/>
                  <a:pt x="89" y="14"/>
                  <a:pt x="86" y="12"/>
                </a:cubicBezTo>
                <a:cubicBezTo>
                  <a:pt x="86" y="11"/>
                  <a:pt x="85" y="12"/>
                  <a:pt x="85" y="12"/>
                </a:cubicBezTo>
                <a:cubicBezTo>
                  <a:pt x="86" y="14"/>
                  <a:pt x="88" y="16"/>
                  <a:pt x="89" y="18"/>
                </a:cubicBezTo>
                <a:cubicBezTo>
                  <a:pt x="90" y="20"/>
                  <a:pt x="93" y="24"/>
                  <a:pt x="95" y="25"/>
                </a:cubicBezTo>
                <a:cubicBezTo>
                  <a:pt x="89" y="22"/>
                  <a:pt x="84" y="16"/>
                  <a:pt x="79" y="12"/>
                </a:cubicBezTo>
                <a:cubicBezTo>
                  <a:pt x="79" y="12"/>
                  <a:pt x="79" y="12"/>
                  <a:pt x="79" y="12"/>
                </a:cubicBezTo>
                <a:cubicBezTo>
                  <a:pt x="81" y="14"/>
                  <a:pt x="82" y="16"/>
                  <a:pt x="84" y="18"/>
                </a:cubicBezTo>
                <a:cubicBezTo>
                  <a:pt x="85" y="20"/>
                  <a:pt x="87" y="22"/>
                  <a:pt x="88" y="23"/>
                </a:cubicBezTo>
                <a:cubicBezTo>
                  <a:pt x="83" y="20"/>
                  <a:pt x="79" y="15"/>
                  <a:pt x="75" y="11"/>
                </a:cubicBezTo>
                <a:cubicBezTo>
                  <a:pt x="74" y="11"/>
                  <a:pt x="74" y="11"/>
                  <a:pt x="74" y="12"/>
                </a:cubicBezTo>
                <a:cubicBezTo>
                  <a:pt x="78" y="16"/>
                  <a:pt x="82" y="20"/>
                  <a:pt x="86" y="25"/>
                </a:cubicBezTo>
                <a:cubicBezTo>
                  <a:pt x="84" y="23"/>
                  <a:pt x="81" y="22"/>
                  <a:pt x="79" y="20"/>
                </a:cubicBezTo>
                <a:cubicBezTo>
                  <a:pt x="77" y="18"/>
                  <a:pt x="74" y="15"/>
                  <a:pt x="72" y="13"/>
                </a:cubicBezTo>
                <a:cubicBezTo>
                  <a:pt x="72" y="13"/>
                  <a:pt x="71" y="13"/>
                  <a:pt x="71" y="13"/>
                </a:cubicBezTo>
                <a:cubicBezTo>
                  <a:pt x="75" y="17"/>
                  <a:pt x="78" y="20"/>
                  <a:pt x="81" y="24"/>
                </a:cubicBezTo>
                <a:cubicBezTo>
                  <a:pt x="79" y="21"/>
                  <a:pt x="74" y="17"/>
                  <a:pt x="70" y="15"/>
                </a:cubicBezTo>
                <a:cubicBezTo>
                  <a:pt x="70" y="15"/>
                  <a:pt x="70" y="15"/>
                  <a:pt x="70" y="15"/>
                </a:cubicBezTo>
                <a:cubicBezTo>
                  <a:pt x="72" y="18"/>
                  <a:pt x="74" y="23"/>
                  <a:pt x="77" y="25"/>
                </a:cubicBezTo>
                <a:cubicBezTo>
                  <a:pt x="73" y="23"/>
                  <a:pt x="70" y="18"/>
                  <a:pt x="66" y="16"/>
                </a:cubicBezTo>
                <a:cubicBezTo>
                  <a:pt x="66" y="15"/>
                  <a:pt x="65" y="16"/>
                  <a:pt x="66" y="16"/>
                </a:cubicBezTo>
                <a:cubicBezTo>
                  <a:pt x="67" y="18"/>
                  <a:pt x="68" y="19"/>
                  <a:pt x="70" y="21"/>
                </a:cubicBezTo>
                <a:cubicBezTo>
                  <a:pt x="70" y="22"/>
                  <a:pt x="75" y="26"/>
                  <a:pt x="72" y="24"/>
                </a:cubicBezTo>
                <a:cubicBezTo>
                  <a:pt x="69" y="21"/>
                  <a:pt x="66" y="17"/>
                  <a:pt x="63" y="15"/>
                </a:cubicBezTo>
                <a:cubicBezTo>
                  <a:pt x="62" y="15"/>
                  <a:pt x="62" y="15"/>
                  <a:pt x="62" y="16"/>
                </a:cubicBezTo>
                <a:cubicBezTo>
                  <a:pt x="64" y="18"/>
                  <a:pt x="65" y="20"/>
                  <a:pt x="67" y="22"/>
                </a:cubicBezTo>
                <a:cubicBezTo>
                  <a:pt x="65" y="20"/>
                  <a:pt x="63" y="18"/>
                  <a:pt x="61" y="16"/>
                </a:cubicBezTo>
                <a:cubicBezTo>
                  <a:pt x="61" y="16"/>
                  <a:pt x="60" y="16"/>
                  <a:pt x="60" y="17"/>
                </a:cubicBezTo>
                <a:cubicBezTo>
                  <a:pt x="61" y="19"/>
                  <a:pt x="63" y="20"/>
                  <a:pt x="64" y="22"/>
                </a:cubicBezTo>
                <a:cubicBezTo>
                  <a:pt x="63" y="21"/>
                  <a:pt x="60" y="19"/>
                  <a:pt x="59" y="17"/>
                </a:cubicBezTo>
                <a:cubicBezTo>
                  <a:pt x="58" y="17"/>
                  <a:pt x="58" y="17"/>
                  <a:pt x="58" y="17"/>
                </a:cubicBezTo>
                <a:cubicBezTo>
                  <a:pt x="58" y="18"/>
                  <a:pt x="58" y="18"/>
                  <a:pt x="59" y="19"/>
                </a:cubicBezTo>
                <a:cubicBezTo>
                  <a:pt x="58" y="18"/>
                  <a:pt x="58" y="18"/>
                  <a:pt x="58" y="18"/>
                </a:cubicBezTo>
                <a:cubicBezTo>
                  <a:pt x="58" y="18"/>
                  <a:pt x="57" y="18"/>
                  <a:pt x="57" y="18"/>
                </a:cubicBezTo>
                <a:cubicBezTo>
                  <a:pt x="57" y="19"/>
                  <a:pt x="57" y="19"/>
                  <a:pt x="57" y="20"/>
                </a:cubicBezTo>
                <a:cubicBezTo>
                  <a:pt x="57" y="20"/>
                  <a:pt x="57" y="20"/>
                  <a:pt x="57" y="20"/>
                </a:cubicBezTo>
                <a:cubicBezTo>
                  <a:pt x="57" y="22"/>
                  <a:pt x="56" y="22"/>
                  <a:pt x="55" y="20"/>
                </a:cubicBezTo>
                <a:cubicBezTo>
                  <a:pt x="55" y="20"/>
                  <a:pt x="55" y="20"/>
                  <a:pt x="55" y="20"/>
                </a:cubicBezTo>
                <a:cubicBezTo>
                  <a:pt x="55" y="19"/>
                  <a:pt x="54" y="18"/>
                  <a:pt x="54" y="17"/>
                </a:cubicBezTo>
                <a:cubicBezTo>
                  <a:pt x="73" y="7"/>
                  <a:pt x="94" y="4"/>
                  <a:pt x="116" y="4"/>
                </a:cubicBezTo>
                <a:close/>
                <a:moveTo>
                  <a:pt x="182" y="20"/>
                </a:moveTo>
                <a:cubicBezTo>
                  <a:pt x="182" y="21"/>
                  <a:pt x="183" y="22"/>
                  <a:pt x="183" y="23"/>
                </a:cubicBezTo>
                <a:cubicBezTo>
                  <a:pt x="182" y="21"/>
                  <a:pt x="180" y="19"/>
                  <a:pt x="178" y="17"/>
                </a:cubicBezTo>
                <a:cubicBezTo>
                  <a:pt x="179" y="17"/>
                  <a:pt x="179" y="18"/>
                  <a:pt x="180" y="18"/>
                </a:cubicBezTo>
                <a:cubicBezTo>
                  <a:pt x="181" y="19"/>
                  <a:pt x="181" y="20"/>
                  <a:pt x="182" y="20"/>
                </a:cubicBezTo>
                <a:close/>
                <a:moveTo>
                  <a:pt x="177" y="16"/>
                </a:moveTo>
                <a:cubicBezTo>
                  <a:pt x="177" y="16"/>
                  <a:pt x="177" y="16"/>
                  <a:pt x="177" y="16"/>
                </a:cubicBezTo>
                <a:cubicBezTo>
                  <a:pt x="177" y="16"/>
                  <a:pt x="177" y="16"/>
                  <a:pt x="177" y="16"/>
                </a:cubicBezTo>
                <a:cubicBezTo>
                  <a:pt x="177" y="16"/>
                  <a:pt x="177" y="16"/>
                  <a:pt x="177" y="16"/>
                </a:cubicBezTo>
                <a:close/>
                <a:moveTo>
                  <a:pt x="156" y="8"/>
                </a:moveTo>
                <a:cubicBezTo>
                  <a:pt x="161" y="9"/>
                  <a:pt x="167" y="11"/>
                  <a:pt x="172" y="13"/>
                </a:cubicBezTo>
                <a:cubicBezTo>
                  <a:pt x="173" y="14"/>
                  <a:pt x="174" y="14"/>
                  <a:pt x="174" y="14"/>
                </a:cubicBezTo>
                <a:cubicBezTo>
                  <a:pt x="176" y="16"/>
                  <a:pt x="177" y="17"/>
                  <a:pt x="178" y="19"/>
                </a:cubicBezTo>
                <a:cubicBezTo>
                  <a:pt x="178" y="20"/>
                  <a:pt x="179" y="24"/>
                  <a:pt x="180" y="24"/>
                </a:cubicBezTo>
                <a:cubicBezTo>
                  <a:pt x="177" y="21"/>
                  <a:pt x="174" y="17"/>
                  <a:pt x="172" y="13"/>
                </a:cubicBezTo>
                <a:cubicBezTo>
                  <a:pt x="172" y="13"/>
                  <a:pt x="171" y="13"/>
                  <a:pt x="172" y="14"/>
                </a:cubicBezTo>
                <a:cubicBezTo>
                  <a:pt x="172" y="14"/>
                  <a:pt x="172" y="15"/>
                  <a:pt x="172" y="15"/>
                </a:cubicBezTo>
                <a:cubicBezTo>
                  <a:pt x="172" y="15"/>
                  <a:pt x="172" y="15"/>
                  <a:pt x="172" y="16"/>
                </a:cubicBezTo>
                <a:cubicBezTo>
                  <a:pt x="173" y="17"/>
                  <a:pt x="174" y="18"/>
                  <a:pt x="175" y="20"/>
                </a:cubicBezTo>
                <a:cubicBezTo>
                  <a:pt x="176" y="21"/>
                  <a:pt x="181" y="29"/>
                  <a:pt x="176" y="25"/>
                </a:cubicBezTo>
                <a:cubicBezTo>
                  <a:pt x="176" y="24"/>
                  <a:pt x="175" y="24"/>
                  <a:pt x="175" y="24"/>
                </a:cubicBezTo>
                <a:cubicBezTo>
                  <a:pt x="173" y="19"/>
                  <a:pt x="171" y="15"/>
                  <a:pt x="167" y="12"/>
                </a:cubicBezTo>
                <a:cubicBezTo>
                  <a:pt x="167" y="11"/>
                  <a:pt x="166" y="12"/>
                  <a:pt x="166" y="12"/>
                </a:cubicBezTo>
                <a:cubicBezTo>
                  <a:pt x="169" y="16"/>
                  <a:pt x="171" y="20"/>
                  <a:pt x="174" y="24"/>
                </a:cubicBezTo>
                <a:cubicBezTo>
                  <a:pt x="175" y="25"/>
                  <a:pt x="175" y="25"/>
                  <a:pt x="175" y="26"/>
                </a:cubicBezTo>
                <a:cubicBezTo>
                  <a:pt x="175" y="27"/>
                  <a:pt x="173" y="24"/>
                  <a:pt x="172" y="24"/>
                </a:cubicBezTo>
                <a:cubicBezTo>
                  <a:pt x="170" y="22"/>
                  <a:pt x="169" y="19"/>
                  <a:pt x="167" y="17"/>
                </a:cubicBezTo>
                <a:cubicBezTo>
                  <a:pt x="166" y="15"/>
                  <a:pt x="165" y="13"/>
                  <a:pt x="163" y="11"/>
                </a:cubicBezTo>
                <a:cubicBezTo>
                  <a:pt x="163" y="11"/>
                  <a:pt x="162" y="11"/>
                  <a:pt x="163" y="12"/>
                </a:cubicBezTo>
                <a:cubicBezTo>
                  <a:pt x="164" y="14"/>
                  <a:pt x="166" y="16"/>
                  <a:pt x="167" y="18"/>
                </a:cubicBezTo>
                <a:cubicBezTo>
                  <a:pt x="168" y="19"/>
                  <a:pt x="168" y="21"/>
                  <a:pt x="169" y="22"/>
                </a:cubicBezTo>
                <a:cubicBezTo>
                  <a:pt x="171" y="26"/>
                  <a:pt x="166" y="20"/>
                  <a:pt x="165" y="19"/>
                </a:cubicBezTo>
                <a:cubicBezTo>
                  <a:pt x="165" y="18"/>
                  <a:pt x="164" y="18"/>
                  <a:pt x="164" y="17"/>
                </a:cubicBezTo>
                <a:cubicBezTo>
                  <a:pt x="162" y="14"/>
                  <a:pt x="160" y="11"/>
                  <a:pt x="158" y="9"/>
                </a:cubicBezTo>
                <a:cubicBezTo>
                  <a:pt x="158" y="8"/>
                  <a:pt x="157" y="9"/>
                  <a:pt x="157" y="9"/>
                </a:cubicBezTo>
                <a:cubicBezTo>
                  <a:pt x="159" y="12"/>
                  <a:pt x="161" y="15"/>
                  <a:pt x="163" y="18"/>
                </a:cubicBezTo>
                <a:cubicBezTo>
                  <a:pt x="163" y="18"/>
                  <a:pt x="163" y="18"/>
                  <a:pt x="164" y="18"/>
                </a:cubicBezTo>
                <a:cubicBezTo>
                  <a:pt x="164" y="19"/>
                  <a:pt x="166" y="24"/>
                  <a:pt x="166" y="24"/>
                </a:cubicBezTo>
                <a:cubicBezTo>
                  <a:pt x="164" y="23"/>
                  <a:pt x="162" y="20"/>
                  <a:pt x="160" y="18"/>
                </a:cubicBezTo>
                <a:cubicBezTo>
                  <a:pt x="158" y="15"/>
                  <a:pt x="156" y="11"/>
                  <a:pt x="153" y="7"/>
                </a:cubicBezTo>
                <a:cubicBezTo>
                  <a:pt x="154" y="7"/>
                  <a:pt x="155" y="8"/>
                  <a:pt x="156" y="8"/>
                </a:cubicBezTo>
                <a:close/>
                <a:moveTo>
                  <a:pt x="173" y="21"/>
                </a:moveTo>
                <a:cubicBezTo>
                  <a:pt x="172" y="20"/>
                  <a:pt x="171" y="18"/>
                  <a:pt x="170" y="16"/>
                </a:cubicBezTo>
                <a:cubicBezTo>
                  <a:pt x="170" y="16"/>
                  <a:pt x="169" y="15"/>
                  <a:pt x="169" y="15"/>
                </a:cubicBezTo>
                <a:cubicBezTo>
                  <a:pt x="171" y="17"/>
                  <a:pt x="172" y="19"/>
                  <a:pt x="173" y="21"/>
                </a:cubicBezTo>
                <a:cubicBezTo>
                  <a:pt x="173" y="21"/>
                  <a:pt x="173" y="21"/>
                  <a:pt x="173" y="21"/>
                </a:cubicBezTo>
                <a:close/>
                <a:moveTo>
                  <a:pt x="154" y="22"/>
                </a:moveTo>
                <a:cubicBezTo>
                  <a:pt x="153" y="21"/>
                  <a:pt x="153" y="21"/>
                  <a:pt x="152" y="20"/>
                </a:cubicBezTo>
                <a:cubicBezTo>
                  <a:pt x="150" y="18"/>
                  <a:pt x="149" y="16"/>
                  <a:pt x="147" y="13"/>
                </a:cubicBezTo>
                <a:cubicBezTo>
                  <a:pt x="145" y="11"/>
                  <a:pt x="147" y="13"/>
                  <a:pt x="148" y="14"/>
                </a:cubicBezTo>
                <a:cubicBezTo>
                  <a:pt x="150" y="16"/>
                  <a:pt x="152" y="19"/>
                  <a:pt x="154" y="22"/>
                </a:cubicBezTo>
                <a:cubicBezTo>
                  <a:pt x="154" y="22"/>
                  <a:pt x="154" y="22"/>
                  <a:pt x="154" y="22"/>
                </a:cubicBezTo>
                <a:close/>
                <a:moveTo>
                  <a:pt x="122" y="18"/>
                </a:moveTo>
                <a:cubicBezTo>
                  <a:pt x="119" y="15"/>
                  <a:pt x="116" y="12"/>
                  <a:pt x="114" y="10"/>
                </a:cubicBezTo>
                <a:cubicBezTo>
                  <a:pt x="117" y="12"/>
                  <a:pt x="119" y="15"/>
                  <a:pt x="122" y="18"/>
                </a:cubicBezTo>
                <a:close/>
                <a:moveTo>
                  <a:pt x="70" y="25"/>
                </a:moveTo>
                <a:cubicBezTo>
                  <a:pt x="69" y="22"/>
                  <a:pt x="66" y="20"/>
                  <a:pt x="64" y="17"/>
                </a:cubicBezTo>
                <a:cubicBezTo>
                  <a:pt x="62" y="15"/>
                  <a:pt x="68" y="20"/>
                  <a:pt x="68" y="21"/>
                </a:cubicBezTo>
                <a:cubicBezTo>
                  <a:pt x="70" y="22"/>
                  <a:pt x="72" y="24"/>
                  <a:pt x="73" y="26"/>
                </a:cubicBezTo>
                <a:cubicBezTo>
                  <a:pt x="72" y="26"/>
                  <a:pt x="71" y="26"/>
                  <a:pt x="70" y="25"/>
                </a:cubicBezTo>
                <a:close/>
                <a:moveTo>
                  <a:pt x="55" y="24"/>
                </a:moveTo>
                <a:cubicBezTo>
                  <a:pt x="55" y="23"/>
                  <a:pt x="55" y="22"/>
                  <a:pt x="55" y="22"/>
                </a:cubicBezTo>
                <a:cubicBezTo>
                  <a:pt x="56" y="22"/>
                  <a:pt x="56" y="22"/>
                  <a:pt x="57" y="23"/>
                </a:cubicBezTo>
                <a:cubicBezTo>
                  <a:pt x="57" y="23"/>
                  <a:pt x="57" y="23"/>
                  <a:pt x="57" y="22"/>
                </a:cubicBezTo>
                <a:cubicBezTo>
                  <a:pt x="57" y="20"/>
                  <a:pt x="58" y="23"/>
                  <a:pt x="59" y="24"/>
                </a:cubicBezTo>
                <a:cubicBezTo>
                  <a:pt x="59" y="24"/>
                  <a:pt x="60" y="24"/>
                  <a:pt x="59" y="23"/>
                </a:cubicBezTo>
                <a:cubicBezTo>
                  <a:pt x="59" y="22"/>
                  <a:pt x="59" y="20"/>
                  <a:pt x="58" y="19"/>
                </a:cubicBezTo>
                <a:cubicBezTo>
                  <a:pt x="59" y="20"/>
                  <a:pt x="60" y="21"/>
                  <a:pt x="60" y="22"/>
                </a:cubicBezTo>
                <a:cubicBezTo>
                  <a:pt x="61" y="22"/>
                  <a:pt x="61" y="22"/>
                  <a:pt x="61" y="23"/>
                </a:cubicBezTo>
                <a:cubicBezTo>
                  <a:pt x="61" y="23"/>
                  <a:pt x="62" y="23"/>
                  <a:pt x="62" y="24"/>
                </a:cubicBezTo>
                <a:cubicBezTo>
                  <a:pt x="62" y="24"/>
                  <a:pt x="63" y="24"/>
                  <a:pt x="62" y="23"/>
                </a:cubicBezTo>
                <a:cubicBezTo>
                  <a:pt x="62" y="22"/>
                  <a:pt x="58" y="17"/>
                  <a:pt x="60" y="20"/>
                </a:cubicBezTo>
                <a:cubicBezTo>
                  <a:pt x="62" y="21"/>
                  <a:pt x="63" y="22"/>
                  <a:pt x="65" y="23"/>
                </a:cubicBezTo>
                <a:cubicBezTo>
                  <a:pt x="65" y="24"/>
                  <a:pt x="65" y="23"/>
                  <a:pt x="65" y="23"/>
                </a:cubicBezTo>
                <a:cubicBezTo>
                  <a:pt x="65" y="22"/>
                  <a:pt x="64" y="21"/>
                  <a:pt x="63" y="20"/>
                </a:cubicBezTo>
                <a:cubicBezTo>
                  <a:pt x="62" y="19"/>
                  <a:pt x="60" y="16"/>
                  <a:pt x="63" y="19"/>
                </a:cubicBezTo>
                <a:cubicBezTo>
                  <a:pt x="65" y="21"/>
                  <a:pt x="67" y="23"/>
                  <a:pt x="69" y="25"/>
                </a:cubicBezTo>
                <a:cubicBezTo>
                  <a:pt x="65" y="25"/>
                  <a:pt x="60" y="24"/>
                  <a:pt x="55" y="24"/>
                </a:cubicBezTo>
                <a:close/>
                <a:moveTo>
                  <a:pt x="10" y="32"/>
                </a:moveTo>
                <a:cubicBezTo>
                  <a:pt x="15" y="29"/>
                  <a:pt x="19" y="26"/>
                  <a:pt x="24" y="23"/>
                </a:cubicBezTo>
                <a:cubicBezTo>
                  <a:pt x="28" y="22"/>
                  <a:pt x="32" y="21"/>
                  <a:pt x="36" y="21"/>
                </a:cubicBezTo>
                <a:cubicBezTo>
                  <a:pt x="40" y="22"/>
                  <a:pt x="43" y="24"/>
                  <a:pt x="46" y="23"/>
                </a:cubicBezTo>
                <a:cubicBezTo>
                  <a:pt x="46" y="23"/>
                  <a:pt x="47" y="23"/>
                  <a:pt x="47" y="23"/>
                </a:cubicBezTo>
                <a:cubicBezTo>
                  <a:pt x="46" y="23"/>
                  <a:pt x="46" y="24"/>
                  <a:pt x="46" y="24"/>
                </a:cubicBezTo>
                <a:cubicBezTo>
                  <a:pt x="44" y="31"/>
                  <a:pt x="34" y="28"/>
                  <a:pt x="29" y="29"/>
                </a:cubicBezTo>
                <a:cubicBezTo>
                  <a:pt x="22" y="29"/>
                  <a:pt x="16" y="32"/>
                  <a:pt x="9" y="33"/>
                </a:cubicBezTo>
                <a:cubicBezTo>
                  <a:pt x="10" y="32"/>
                  <a:pt x="10" y="32"/>
                  <a:pt x="10" y="32"/>
                </a:cubicBezTo>
                <a:close/>
                <a:moveTo>
                  <a:pt x="34" y="18"/>
                </a:moveTo>
                <a:cubicBezTo>
                  <a:pt x="30" y="18"/>
                  <a:pt x="27" y="19"/>
                  <a:pt x="23" y="21"/>
                </a:cubicBezTo>
                <a:cubicBezTo>
                  <a:pt x="20" y="22"/>
                  <a:pt x="18" y="24"/>
                  <a:pt x="15" y="25"/>
                </a:cubicBezTo>
                <a:cubicBezTo>
                  <a:pt x="16" y="24"/>
                  <a:pt x="17" y="23"/>
                  <a:pt x="18" y="22"/>
                </a:cubicBezTo>
                <a:cubicBezTo>
                  <a:pt x="23" y="17"/>
                  <a:pt x="29" y="17"/>
                  <a:pt x="35" y="18"/>
                </a:cubicBezTo>
                <a:cubicBezTo>
                  <a:pt x="35" y="18"/>
                  <a:pt x="34" y="18"/>
                  <a:pt x="34" y="18"/>
                </a:cubicBezTo>
                <a:close/>
                <a:moveTo>
                  <a:pt x="14" y="35"/>
                </a:moveTo>
                <a:cubicBezTo>
                  <a:pt x="20" y="34"/>
                  <a:pt x="27" y="32"/>
                  <a:pt x="33" y="32"/>
                </a:cubicBezTo>
                <a:cubicBezTo>
                  <a:pt x="37" y="32"/>
                  <a:pt x="40" y="32"/>
                  <a:pt x="43" y="31"/>
                </a:cubicBezTo>
                <a:cubicBezTo>
                  <a:pt x="40" y="35"/>
                  <a:pt x="35" y="37"/>
                  <a:pt x="29" y="38"/>
                </a:cubicBezTo>
                <a:cubicBezTo>
                  <a:pt x="24" y="38"/>
                  <a:pt x="19" y="36"/>
                  <a:pt x="14" y="35"/>
                </a:cubicBezTo>
                <a:close/>
                <a:moveTo>
                  <a:pt x="50" y="23"/>
                </a:moveTo>
                <a:cubicBezTo>
                  <a:pt x="50" y="23"/>
                  <a:pt x="50" y="23"/>
                  <a:pt x="50" y="23"/>
                </a:cubicBezTo>
                <a:cubicBezTo>
                  <a:pt x="49" y="22"/>
                  <a:pt x="49" y="21"/>
                  <a:pt x="48" y="19"/>
                </a:cubicBezTo>
                <a:cubicBezTo>
                  <a:pt x="49" y="19"/>
                  <a:pt x="50" y="18"/>
                  <a:pt x="51" y="18"/>
                </a:cubicBezTo>
                <a:cubicBezTo>
                  <a:pt x="51" y="18"/>
                  <a:pt x="51" y="18"/>
                  <a:pt x="51" y="18"/>
                </a:cubicBezTo>
                <a:cubicBezTo>
                  <a:pt x="53" y="20"/>
                  <a:pt x="53" y="22"/>
                  <a:pt x="53" y="24"/>
                </a:cubicBezTo>
                <a:cubicBezTo>
                  <a:pt x="52" y="24"/>
                  <a:pt x="51" y="23"/>
                  <a:pt x="50" y="23"/>
                </a:cubicBezTo>
                <a:close/>
                <a:moveTo>
                  <a:pt x="37" y="16"/>
                </a:moveTo>
                <a:cubicBezTo>
                  <a:pt x="32" y="15"/>
                  <a:pt x="27" y="15"/>
                  <a:pt x="22" y="16"/>
                </a:cubicBezTo>
                <a:cubicBezTo>
                  <a:pt x="19" y="17"/>
                  <a:pt x="16" y="19"/>
                  <a:pt x="14" y="21"/>
                </a:cubicBezTo>
                <a:cubicBezTo>
                  <a:pt x="13" y="23"/>
                  <a:pt x="12" y="25"/>
                  <a:pt x="10" y="27"/>
                </a:cubicBezTo>
                <a:cubicBezTo>
                  <a:pt x="12" y="25"/>
                  <a:pt x="13" y="22"/>
                  <a:pt x="14" y="20"/>
                </a:cubicBezTo>
                <a:cubicBezTo>
                  <a:pt x="19" y="11"/>
                  <a:pt x="29" y="12"/>
                  <a:pt x="37" y="16"/>
                </a:cubicBezTo>
                <a:close/>
                <a:moveTo>
                  <a:pt x="20" y="39"/>
                </a:moveTo>
                <a:cubicBezTo>
                  <a:pt x="24" y="40"/>
                  <a:pt x="28" y="41"/>
                  <a:pt x="32" y="40"/>
                </a:cubicBezTo>
                <a:cubicBezTo>
                  <a:pt x="30" y="41"/>
                  <a:pt x="29" y="41"/>
                  <a:pt x="28" y="41"/>
                </a:cubicBezTo>
                <a:cubicBezTo>
                  <a:pt x="25" y="41"/>
                  <a:pt x="23" y="40"/>
                  <a:pt x="20" y="39"/>
                </a:cubicBezTo>
                <a:close/>
                <a:moveTo>
                  <a:pt x="162" y="32"/>
                </a:moveTo>
                <a:cubicBezTo>
                  <a:pt x="152" y="33"/>
                  <a:pt x="142" y="32"/>
                  <a:pt x="133" y="31"/>
                </a:cubicBezTo>
                <a:cubicBezTo>
                  <a:pt x="113" y="31"/>
                  <a:pt x="94" y="28"/>
                  <a:pt x="74" y="26"/>
                </a:cubicBezTo>
                <a:cubicBezTo>
                  <a:pt x="74" y="26"/>
                  <a:pt x="74" y="26"/>
                  <a:pt x="74" y="26"/>
                </a:cubicBezTo>
                <a:cubicBezTo>
                  <a:pt x="72" y="23"/>
                  <a:pt x="70" y="19"/>
                  <a:pt x="67" y="17"/>
                </a:cubicBezTo>
                <a:cubicBezTo>
                  <a:pt x="71" y="19"/>
                  <a:pt x="74" y="24"/>
                  <a:pt x="78" y="26"/>
                </a:cubicBezTo>
                <a:cubicBezTo>
                  <a:pt x="78" y="26"/>
                  <a:pt x="79" y="26"/>
                  <a:pt x="78" y="25"/>
                </a:cubicBezTo>
                <a:cubicBezTo>
                  <a:pt x="77" y="24"/>
                  <a:pt x="76" y="22"/>
                  <a:pt x="74" y="20"/>
                </a:cubicBezTo>
                <a:cubicBezTo>
                  <a:pt x="73" y="19"/>
                  <a:pt x="68" y="14"/>
                  <a:pt x="74" y="18"/>
                </a:cubicBezTo>
                <a:cubicBezTo>
                  <a:pt x="77" y="21"/>
                  <a:pt x="79" y="23"/>
                  <a:pt x="82" y="25"/>
                </a:cubicBezTo>
                <a:cubicBezTo>
                  <a:pt x="83" y="26"/>
                  <a:pt x="83" y="25"/>
                  <a:pt x="83" y="25"/>
                </a:cubicBezTo>
                <a:cubicBezTo>
                  <a:pt x="81" y="23"/>
                  <a:pt x="80" y="22"/>
                  <a:pt x="79" y="20"/>
                </a:cubicBezTo>
                <a:cubicBezTo>
                  <a:pt x="81" y="23"/>
                  <a:pt x="84" y="25"/>
                  <a:pt x="87" y="27"/>
                </a:cubicBezTo>
                <a:cubicBezTo>
                  <a:pt x="87" y="27"/>
                  <a:pt x="88" y="27"/>
                  <a:pt x="87" y="26"/>
                </a:cubicBezTo>
                <a:cubicBezTo>
                  <a:pt x="84" y="21"/>
                  <a:pt x="80" y="17"/>
                  <a:pt x="76" y="12"/>
                </a:cubicBezTo>
                <a:cubicBezTo>
                  <a:pt x="79" y="17"/>
                  <a:pt x="84" y="21"/>
                  <a:pt x="89" y="25"/>
                </a:cubicBezTo>
                <a:cubicBezTo>
                  <a:pt x="90" y="25"/>
                  <a:pt x="90" y="24"/>
                  <a:pt x="90" y="24"/>
                </a:cubicBezTo>
                <a:cubicBezTo>
                  <a:pt x="88" y="22"/>
                  <a:pt x="87" y="20"/>
                  <a:pt x="85" y="18"/>
                </a:cubicBezTo>
                <a:cubicBezTo>
                  <a:pt x="84" y="17"/>
                  <a:pt x="84" y="17"/>
                  <a:pt x="84" y="17"/>
                </a:cubicBezTo>
                <a:cubicBezTo>
                  <a:pt x="87" y="20"/>
                  <a:pt x="91" y="24"/>
                  <a:pt x="96" y="26"/>
                </a:cubicBezTo>
                <a:cubicBezTo>
                  <a:pt x="96" y="26"/>
                  <a:pt x="96" y="26"/>
                  <a:pt x="96" y="26"/>
                </a:cubicBezTo>
                <a:cubicBezTo>
                  <a:pt x="95" y="24"/>
                  <a:pt x="93" y="22"/>
                  <a:pt x="92" y="20"/>
                </a:cubicBezTo>
                <a:cubicBezTo>
                  <a:pt x="91" y="19"/>
                  <a:pt x="90" y="18"/>
                  <a:pt x="89" y="17"/>
                </a:cubicBezTo>
                <a:cubicBezTo>
                  <a:pt x="89" y="17"/>
                  <a:pt x="84" y="11"/>
                  <a:pt x="88" y="14"/>
                </a:cubicBezTo>
                <a:cubicBezTo>
                  <a:pt x="93" y="19"/>
                  <a:pt x="97" y="25"/>
                  <a:pt x="103" y="28"/>
                </a:cubicBezTo>
                <a:cubicBezTo>
                  <a:pt x="103" y="28"/>
                  <a:pt x="103" y="28"/>
                  <a:pt x="103" y="28"/>
                </a:cubicBezTo>
                <a:cubicBezTo>
                  <a:pt x="100" y="23"/>
                  <a:pt x="96" y="19"/>
                  <a:pt x="92" y="15"/>
                </a:cubicBezTo>
                <a:cubicBezTo>
                  <a:pt x="88" y="10"/>
                  <a:pt x="92" y="14"/>
                  <a:pt x="93" y="15"/>
                </a:cubicBezTo>
                <a:cubicBezTo>
                  <a:pt x="95" y="16"/>
                  <a:pt x="96" y="18"/>
                  <a:pt x="98" y="20"/>
                </a:cubicBezTo>
                <a:cubicBezTo>
                  <a:pt x="100" y="23"/>
                  <a:pt x="103" y="25"/>
                  <a:pt x="106" y="27"/>
                </a:cubicBezTo>
                <a:cubicBezTo>
                  <a:pt x="106" y="27"/>
                  <a:pt x="106" y="27"/>
                  <a:pt x="106" y="27"/>
                </a:cubicBezTo>
                <a:cubicBezTo>
                  <a:pt x="105" y="23"/>
                  <a:pt x="103" y="20"/>
                  <a:pt x="101" y="18"/>
                </a:cubicBezTo>
                <a:cubicBezTo>
                  <a:pt x="103" y="21"/>
                  <a:pt x="106" y="23"/>
                  <a:pt x="110" y="25"/>
                </a:cubicBezTo>
                <a:cubicBezTo>
                  <a:pt x="110" y="26"/>
                  <a:pt x="111" y="25"/>
                  <a:pt x="110" y="25"/>
                </a:cubicBezTo>
                <a:cubicBezTo>
                  <a:pt x="108" y="22"/>
                  <a:pt x="105" y="18"/>
                  <a:pt x="103" y="15"/>
                </a:cubicBezTo>
                <a:cubicBezTo>
                  <a:pt x="102" y="14"/>
                  <a:pt x="101" y="13"/>
                  <a:pt x="100" y="12"/>
                </a:cubicBezTo>
                <a:cubicBezTo>
                  <a:pt x="100" y="12"/>
                  <a:pt x="100" y="12"/>
                  <a:pt x="100" y="12"/>
                </a:cubicBezTo>
                <a:cubicBezTo>
                  <a:pt x="101" y="13"/>
                  <a:pt x="102" y="14"/>
                  <a:pt x="103" y="15"/>
                </a:cubicBezTo>
                <a:cubicBezTo>
                  <a:pt x="108" y="20"/>
                  <a:pt x="111" y="25"/>
                  <a:pt x="117" y="28"/>
                </a:cubicBezTo>
                <a:cubicBezTo>
                  <a:pt x="118" y="28"/>
                  <a:pt x="118" y="27"/>
                  <a:pt x="118" y="27"/>
                </a:cubicBezTo>
                <a:cubicBezTo>
                  <a:pt x="116" y="24"/>
                  <a:pt x="115" y="22"/>
                  <a:pt x="113" y="20"/>
                </a:cubicBezTo>
                <a:cubicBezTo>
                  <a:pt x="116" y="23"/>
                  <a:pt x="119" y="26"/>
                  <a:pt x="122" y="28"/>
                </a:cubicBezTo>
                <a:cubicBezTo>
                  <a:pt x="123" y="28"/>
                  <a:pt x="123" y="28"/>
                  <a:pt x="123" y="27"/>
                </a:cubicBezTo>
                <a:cubicBezTo>
                  <a:pt x="121" y="25"/>
                  <a:pt x="120" y="22"/>
                  <a:pt x="118" y="19"/>
                </a:cubicBezTo>
                <a:cubicBezTo>
                  <a:pt x="119" y="20"/>
                  <a:pt x="120" y="21"/>
                  <a:pt x="121" y="22"/>
                </a:cubicBezTo>
                <a:cubicBezTo>
                  <a:pt x="123" y="25"/>
                  <a:pt x="126" y="29"/>
                  <a:pt x="130" y="30"/>
                </a:cubicBezTo>
                <a:cubicBezTo>
                  <a:pt x="130" y="30"/>
                  <a:pt x="130" y="30"/>
                  <a:pt x="130" y="30"/>
                </a:cubicBezTo>
                <a:cubicBezTo>
                  <a:pt x="129" y="28"/>
                  <a:pt x="128" y="26"/>
                  <a:pt x="127" y="25"/>
                </a:cubicBezTo>
                <a:cubicBezTo>
                  <a:pt x="129" y="27"/>
                  <a:pt x="131" y="29"/>
                  <a:pt x="133" y="31"/>
                </a:cubicBezTo>
                <a:cubicBezTo>
                  <a:pt x="133" y="31"/>
                  <a:pt x="134" y="30"/>
                  <a:pt x="134" y="30"/>
                </a:cubicBezTo>
                <a:cubicBezTo>
                  <a:pt x="130" y="21"/>
                  <a:pt x="122" y="16"/>
                  <a:pt x="117" y="8"/>
                </a:cubicBezTo>
                <a:cubicBezTo>
                  <a:pt x="118" y="9"/>
                  <a:pt x="120" y="11"/>
                  <a:pt x="122" y="12"/>
                </a:cubicBezTo>
                <a:cubicBezTo>
                  <a:pt x="124" y="14"/>
                  <a:pt x="126" y="16"/>
                  <a:pt x="127" y="18"/>
                </a:cubicBezTo>
                <a:cubicBezTo>
                  <a:pt x="131" y="22"/>
                  <a:pt x="135" y="26"/>
                  <a:pt x="139" y="30"/>
                </a:cubicBezTo>
                <a:cubicBezTo>
                  <a:pt x="139" y="30"/>
                  <a:pt x="139" y="30"/>
                  <a:pt x="139" y="30"/>
                </a:cubicBezTo>
                <a:cubicBezTo>
                  <a:pt x="139" y="28"/>
                  <a:pt x="138" y="26"/>
                  <a:pt x="137" y="24"/>
                </a:cubicBezTo>
                <a:cubicBezTo>
                  <a:pt x="139" y="26"/>
                  <a:pt x="141" y="28"/>
                  <a:pt x="143" y="29"/>
                </a:cubicBezTo>
                <a:cubicBezTo>
                  <a:pt x="144" y="30"/>
                  <a:pt x="144" y="29"/>
                  <a:pt x="144" y="29"/>
                </a:cubicBezTo>
                <a:cubicBezTo>
                  <a:pt x="144" y="27"/>
                  <a:pt x="143" y="25"/>
                  <a:pt x="141" y="23"/>
                </a:cubicBezTo>
                <a:cubicBezTo>
                  <a:pt x="143" y="25"/>
                  <a:pt x="145" y="26"/>
                  <a:pt x="148" y="28"/>
                </a:cubicBezTo>
                <a:cubicBezTo>
                  <a:pt x="148" y="28"/>
                  <a:pt x="148" y="27"/>
                  <a:pt x="148" y="27"/>
                </a:cubicBezTo>
                <a:cubicBezTo>
                  <a:pt x="148" y="26"/>
                  <a:pt x="147" y="26"/>
                  <a:pt x="147" y="25"/>
                </a:cubicBezTo>
                <a:cubicBezTo>
                  <a:pt x="148" y="26"/>
                  <a:pt x="150" y="27"/>
                  <a:pt x="152" y="28"/>
                </a:cubicBezTo>
                <a:cubicBezTo>
                  <a:pt x="152" y="28"/>
                  <a:pt x="153" y="28"/>
                  <a:pt x="153" y="27"/>
                </a:cubicBezTo>
                <a:cubicBezTo>
                  <a:pt x="152" y="26"/>
                  <a:pt x="151" y="24"/>
                  <a:pt x="151" y="23"/>
                </a:cubicBezTo>
                <a:cubicBezTo>
                  <a:pt x="153" y="26"/>
                  <a:pt x="155" y="28"/>
                  <a:pt x="158" y="30"/>
                </a:cubicBezTo>
                <a:cubicBezTo>
                  <a:pt x="158" y="30"/>
                  <a:pt x="159" y="30"/>
                  <a:pt x="158" y="30"/>
                </a:cubicBezTo>
                <a:cubicBezTo>
                  <a:pt x="158" y="29"/>
                  <a:pt x="158" y="28"/>
                  <a:pt x="157" y="27"/>
                </a:cubicBezTo>
                <a:cubicBezTo>
                  <a:pt x="159" y="28"/>
                  <a:pt x="160" y="29"/>
                  <a:pt x="162" y="31"/>
                </a:cubicBezTo>
                <a:cubicBezTo>
                  <a:pt x="162" y="31"/>
                  <a:pt x="162" y="30"/>
                  <a:pt x="162" y="30"/>
                </a:cubicBezTo>
                <a:cubicBezTo>
                  <a:pt x="161" y="28"/>
                  <a:pt x="160" y="25"/>
                  <a:pt x="158" y="23"/>
                </a:cubicBezTo>
                <a:cubicBezTo>
                  <a:pt x="160" y="24"/>
                  <a:pt x="161" y="26"/>
                  <a:pt x="163" y="27"/>
                </a:cubicBezTo>
                <a:cubicBezTo>
                  <a:pt x="164" y="27"/>
                  <a:pt x="164" y="27"/>
                  <a:pt x="164" y="27"/>
                </a:cubicBezTo>
                <a:cubicBezTo>
                  <a:pt x="163" y="25"/>
                  <a:pt x="162" y="23"/>
                  <a:pt x="161" y="21"/>
                </a:cubicBezTo>
                <a:cubicBezTo>
                  <a:pt x="163" y="23"/>
                  <a:pt x="165" y="24"/>
                  <a:pt x="167" y="25"/>
                </a:cubicBezTo>
                <a:cubicBezTo>
                  <a:pt x="167" y="25"/>
                  <a:pt x="168" y="25"/>
                  <a:pt x="167" y="25"/>
                </a:cubicBezTo>
                <a:cubicBezTo>
                  <a:pt x="167" y="23"/>
                  <a:pt x="166" y="22"/>
                  <a:pt x="165" y="20"/>
                </a:cubicBezTo>
                <a:cubicBezTo>
                  <a:pt x="167" y="22"/>
                  <a:pt x="169" y="24"/>
                  <a:pt x="170" y="25"/>
                </a:cubicBezTo>
                <a:cubicBezTo>
                  <a:pt x="171" y="25"/>
                  <a:pt x="171" y="25"/>
                  <a:pt x="171" y="25"/>
                </a:cubicBezTo>
                <a:cubicBezTo>
                  <a:pt x="171" y="24"/>
                  <a:pt x="170" y="23"/>
                  <a:pt x="170" y="22"/>
                </a:cubicBezTo>
                <a:cubicBezTo>
                  <a:pt x="171" y="24"/>
                  <a:pt x="173" y="26"/>
                  <a:pt x="176" y="28"/>
                </a:cubicBezTo>
                <a:cubicBezTo>
                  <a:pt x="176" y="28"/>
                  <a:pt x="176" y="28"/>
                  <a:pt x="176" y="27"/>
                </a:cubicBezTo>
                <a:cubicBezTo>
                  <a:pt x="176" y="27"/>
                  <a:pt x="176" y="26"/>
                  <a:pt x="176" y="25"/>
                </a:cubicBezTo>
                <a:cubicBezTo>
                  <a:pt x="177" y="26"/>
                  <a:pt x="178" y="27"/>
                  <a:pt x="179" y="27"/>
                </a:cubicBezTo>
                <a:cubicBezTo>
                  <a:pt x="179" y="28"/>
                  <a:pt x="179" y="27"/>
                  <a:pt x="179" y="27"/>
                </a:cubicBezTo>
                <a:cubicBezTo>
                  <a:pt x="179" y="25"/>
                  <a:pt x="178" y="24"/>
                  <a:pt x="177" y="22"/>
                </a:cubicBezTo>
                <a:cubicBezTo>
                  <a:pt x="178" y="23"/>
                  <a:pt x="179" y="24"/>
                  <a:pt x="180" y="25"/>
                </a:cubicBezTo>
                <a:cubicBezTo>
                  <a:pt x="181" y="26"/>
                  <a:pt x="181" y="25"/>
                  <a:pt x="181" y="25"/>
                </a:cubicBezTo>
                <a:cubicBezTo>
                  <a:pt x="180" y="23"/>
                  <a:pt x="179" y="20"/>
                  <a:pt x="178" y="18"/>
                </a:cubicBezTo>
                <a:cubicBezTo>
                  <a:pt x="180" y="20"/>
                  <a:pt x="181" y="22"/>
                  <a:pt x="182" y="24"/>
                </a:cubicBezTo>
                <a:cubicBezTo>
                  <a:pt x="182" y="24"/>
                  <a:pt x="183" y="24"/>
                  <a:pt x="183" y="24"/>
                </a:cubicBezTo>
                <a:cubicBezTo>
                  <a:pt x="182" y="32"/>
                  <a:pt x="167" y="32"/>
                  <a:pt x="162"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24"/>
          <p:cNvSpPr>
            <a:spLocks noEditPoints="1"/>
          </p:cNvSpPr>
          <p:nvPr/>
        </p:nvSpPr>
        <p:spPr bwMode="auto">
          <a:xfrm>
            <a:off x="6684963" y="2811463"/>
            <a:ext cx="652463" cy="315913"/>
          </a:xfrm>
          <a:custGeom>
            <a:avLst/>
            <a:gdLst>
              <a:gd name="T0" fmla="*/ 172 w 174"/>
              <a:gd name="T1" fmla="*/ 5 h 84"/>
              <a:gd name="T2" fmla="*/ 130 w 174"/>
              <a:gd name="T3" fmla="*/ 27 h 84"/>
              <a:gd name="T4" fmla="*/ 63 w 174"/>
              <a:gd name="T5" fmla="*/ 77 h 84"/>
              <a:gd name="T6" fmla="*/ 33 w 174"/>
              <a:gd name="T7" fmla="*/ 70 h 84"/>
              <a:gd name="T8" fmla="*/ 29 w 174"/>
              <a:gd name="T9" fmla="*/ 64 h 84"/>
              <a:gd name="T10" fmla="*/ 40 w 174"/>
              <a:gd name="T11" fmla="*/ 67 h 84"/>
              <a:gd name="T12" fmla="*/ 34 w 174"/>
              <a:gd name="T13" fmla="*/ 61 h 84"/>
              <a:gd name="T14" fmla="*/ 38 w 174"/>
              <a:gd name="T15" fmla="*/ 59 h 84"/>
              <a:gd name="T16" fmla="*/ 59 w 174"/>
              <a:gd name="T17" fmla="*/ 69 h 84"/>
              <a:gd name="T18" fmla="*/ 63 w 174"/>
              <a:gd name="T19" fmla="*/ 67 h 84"/>
              <a:gd name="T20" fmla="*/ 50 w 174"/>
              <a:gd name="T21" fmla="*/ 56 h 84"/>
              <a:gd name="T22" fmla="*/ 75 w 174"/>
              <a:gd name="T23" fmla="*/ 64 h 84"/>
              <a:gd name="T24" fmla="*/ 80 w 174"/>
              <a:gd name="T25" fmla="*/ 62 h 84"/>
              <a:gd name="T26" fmla="*/ 85 w 174"/>
              <a:gd name="T27" fmla="*/ 62 h 84"/>
              <a:gd name="T28" fmla="*/ 90 w 174"/>
              <a:gd name="T29" fmla="*/ 59 h 84"/>
              <a:gd name="T30" fmla="*/ 78 w 174"/>
              <a:gd name="T31" fmla="*/ 46 h 84"/>
              <a:gd name="T32" fmla="*/ 82 w 174"/>
              <a:gd name="T33" fmla="*/ 44 h 84"/>
              <a:gd name="T34" fmla="*/ 107 w 174"/>
              <a:gd name="T35" fmla="*/ 51 h 84"/>
              <a:gd name="T36" fmla="*/ 96 w 174"/>
              <a:gd name="T37" fmla="*/ 40 h 84"/>
              <a:gd name="T38" fmla="*/ 114 w 174"/>
              <a:gd name="T39" fmla="*/ 44 h 84"/>
              <a:gd name="T40" fmla="*/ 121 w 174"/>
              <a:gd name="T41" fmla="*/ 42 h 84"/>
              <a:gd name="T42" fmla="*/ 124 w 174"/>
              <a:gd name="T43" fmla="*/ 39 h 84"/>
              <a:gd name="T44" fmla="*/ 125 w 174"/>
              <a:gd name="T45" fmla="*/ 36 h 84"/>
              <a:gd name="T46" fmla="*/ 5 w 174"/>
              <a:gd name="T47" fmla="*/ 74 h 84"/>
              <a:gd name="T48" fmla="*/ 13 w 174"/>
              <a:gd name="T49" fmla="*/ 79 h 84"/>
              <a:gd name="T50" fmla="*/ 8 w 174"/>
              <a:gd name="T51" fmla="*/ 72 h 84"/>
              <a:gd name="T52" fmla="*/ 11 w 174"/>
              <a:gd name="T53" fmla="*/ 70 h 84"/>
              <a:gd name="T54" fmla="*/ 15 w 174"/>
              <a:gd name="T55" fmla="*/ 70 h 84"/>
              <a:gd name="T56" fmla="*/ 23 w 174"/>
              <a:gd name="T57" fmla="*/ 72 h 84"/>
              <a:gd name="T58" fmla="*/ 21 w 174"/>
              <a:gd name="T59" fmla="*/ 68 h 84"/>
              <a:gd name="T60" fmla="*/ 21 w 174"/>
              <a:gd name="T61" fmla="*/ 77 h 84"/>
              <a:gd name="T62" fmla="*/ 41 w 174"/>
              <a:gd name="T63" fmla="*/ 71 h 84"/>
              <a:gd name="T64" fmla="*/ 111 w 174"/>
              <a:gd name="T65" fmla="*/ 35 h 84"/>
              <a:gd name="T66" fmla="*/ 126 w 174"/>
              <a:gd name="T67" fmla="*/ 33 h 84"/>
              <a:gd name="T68" fmla="*/ 121 w 174"/>
              <a:gd name="T69" fmla="*/ 35 h 84"/>
              <a:gd name="T70" fmla="*/ 116 w 174"/>
              <a:gd name="T71" fmla="*/ 35 h 84"/>
              <a:gd name="T72" fmla="*/ 155 w 174"/>
              <a:gd name="T73" fmla="*/ 21 h 84"/>
              <a:gd name="T74" fmla="*/ 166 w 174"/>
              <a:gd name="T75" fmla="*/ 8 h 84"/>
              <a:gd name="T76" fmla="*/ 146 w 174"/>
              <a:gd name="T77" fmla="*/ 30 h 84"/>
              <a:gd name="T78" fmla="*/ 161 w 174"/>
              <a:gd name="T79" fmla="*/ 7 h 84"/>
              <a:gd name="T80" fmla="*/ 128 w 174"/>
              <a:gd name="T81" fmla="*/ 31 h 84"/>
              <a:gd name="T82" fmla="*/ 166 w 174"/>
              <a:gd name="T83" fmla="*/ 22 h 84"/>
              <a:gd name="T84" fmla="*/ 22 w 174"/>
              <a:gd name="T85" fmla="*/ 58 h 84"/>
              <a:gd name="T86" fmla="*/ 103 w 174"/>
              <a:gd name="T87" fmla="*/ 38 h 84"/>
              <a:gd name="T88" fmla="*/ 95 w 174"/>
              <a:gd name="T89" fmla="*/ 39 h 84"/>
              <a:gd name="T90" fmla="*/ 101 w 174"/>
              <a:gd name="T91" fmla="*/ 47 h 84"/>
              <a:gd name="T92" fmla="*/ 79 w 174"/>
              <a:gd name="T93" fmla="*/ 43 h 84"/>
              <a:gd name="T94" fmla="*/ 76 w 174"/>
              <a:gd name="T95" fmla="*/ 45 h 84"/>
              <a:gd name="T96" fmla="*/ 87 w 174"/>
              <a:gd name="T97" fmla="*/ 58 h 84"/>
              <a:gd name="T98" fmla="*/ 60 w 174"/>
              <a:gd name="T99" fmla="*/ 50 h 84"/>
              <a:gd name="T100" fmla="*/ 50 w 174"/>
              <a:gd name="T101" fmla="*/ 51 h 84"/>
              <a:gd name="T102" fmla="*/ 44 w 174"/>
              <a:gd name="T103" fmla="*/ 53 h 84"/>
              <a:gd name="T104" fmla="*/ 37 w 174"/>
              <a:gd name="T105" fmla="*/ 59 h 84"/>
              <a:gd name="T106" fmla="*/ 26 w 174"/>
              <a:gd name="T107" fmla="*/ 60 h 84"/>
              <a:gd name="T108" fmla="*/ 22 w 174"/>
              <a:gd name="T109" fmla="*/ 64 h 84"/>
              <a:gd name="T110" fmla="*/ 16 w 174"/>
              <a:gd name="T111" fmla="*/ 69 h 84"/>
              <a:gd name="T112" fmla="*/ 7 w 174"/>
              <a:gd name="T113" fmla="*/ 69 h 84"/>
              <a:gd name="T114" fmla="*/ 5 w 174"/>
              <a:gd name="T115"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4" h="84">
                <a:moveTo>
                  <a:pt x="130" y="41"/>
                </a:moveTo>
                <a:cubicBezTo>
                  <a:pt x="132" y="39"/>
                  <a:pt x="134" y="37"/>
                  <a:pt x="136" y="35"/>
                </a:cubicBezTo>
                <a:cubicBezTo>
                  <a:pt x="147" y="37"/>
                  <a:pt x="156" y="37"/>
                  <a:pt x="165" y="30"/>
                </a:cubicBezTo>
                <a:cubicBezTo>
                  <a:pt x="171" y="24"/>
                  <a:pt x="167" y="14"/>
                  <a:pt x="172" y="7"/>
                </a:cubicBezTo>
                <a:cubicBezTo>
                  <a:pt x="172" y="7"/>
                  <a:pt x="172" y="7"/>
                  <a:pt x="172" y="7"/>
                </a:cubicBezTo>
                <a:cubicBezTo>
                  <a:pt x="172" y="6"/>
                  <a:pt x="172" y="6"/>
                  <a:pt x="172" y="5"/>
                </a:cubicBezTo>
                <a:cubicBezTo>
                  <a:pt x="173" y="5"/>
                  <a:pt x="173" y="5"/>
                  <a:pt x="173" y="5"/>
                </a:cubicBezTo>
                <a:cubicBezTo>
                  <a:pt x="173" y="4"/>
                  <a:pt x="173" y="4"/>
                  <a:pt x="174" y="4"/>
                </a:cubicBezTo>
                <a:cubicBezTo>
                  <a:pt x="174" y="4"/>
                  <a:pt x="174" y="3"/>
                  <a:pt x="173" y="2"/>
                </a:cubicBezTo>
                <a:cubicBezTo>
                  <a:pt x="173" y="2"/>
                  <a:pt x="172" y="2"/>
                  <a:pt x="172" y="2"/>
                </a:cubicBezTo>
                <a:cubicBezTo>
                  <a:pt x="161" y="5"/>
                  <a:pt x="150" y="0"/>
                  <a:pt x="139" y="6"/>
                </a:cubicBezTo>
                <a:cubicBezTo>
                  <a:pt x="133" y="10"/>
                  <a:pt x="127" y="20"/>
                  <a:pt x="130" y="27"/>
                </a:cubicBezTo>
                <a:cubicBezTo>
                  <a:pt x="130" y="27"/>
                  <a:pt x="130" y="27"/>
                  <a:pt x="130" y="27"/>
                </a:cubicBezTo>
                <a:cubicBezTo>
                  <a:pt x="100" y="35"/>
                  <a:pt x="70" y="40"/>
                  <a:pt x="40" y="50"/>
                </a:cubicBezTo>
                <a:cubicBezTo>
                  <a:pt x="31" y="52"/>
                  <a:pt x="22" y="54"/>
                  <a:pt x="14" y="58"/>
                </a:cubicBezTo>
                <a:cubicBezTo>
                  <a:pt x="9" y="61"/>
                  <a:pt x="0" y="66"/>
                  <a:pt x="2" y="74"/>
                </a:cubicBezTo>
                <a:cubicBezTo>
                  <a:pt x="4" y="82"/>
                  <a:pt x="14" y="82"/>
                  <a:pt x="21" y="83"/>
                </a:cubicBezTo>
                <a:cubicBezTo>
                  <a:pt x="35" y="84"/>
                  <a:pt x="50" y="80"/>
                  <a:pt x="63" y="77"/>
                </a:cubicBezTo>
                <a:cubicBezTo>
                  <a:pt x="87" y="70"/>
                  <a:pt x="111" y="59"/>
                  <a:pt x="130" y="41"/>
                </a:cubicBezTo>
                <a:close/>
                <a:moveTo>
                  <a:pt x="75" y="70"/>
                </a:moveTo>
                <a:cubicBezTo>
                  <a:pt x="63" y="74"/>
                  <a:pt x="52" y="77"/>
                  <a:pt x="40" y="79"/>
                </a:cubicBezTo>
                <a:cubicBezTo>
                  <a:pt x="34" y="75"/>
                  <a:pt x="29" y="71"/>
                  <a:pt x="25" y="66"/>
                </a:cubicBezTo>
                <a:cubicBezTo>
                  <a:pt x="23" y="65"/>
                  <a:pt x="28" y="67"/>
                  <a:pt x="27" y="67"/>
                </a:cubicBezTo>
                <a:cubicBezTo>
                  <a:pt x="29" y="68"/>
                  <a:pt x="31" y="69"/>
                  <a:pt x="33" y="70"/>
                </a:cubicBezTo>
                <a:cubicBezTo>
                  <a:pt x="35" y="72"/>
                  <a:pt x="38" y="74"/>
                  <a:pt x="41" y="76"/>
                </a:cubicBezTo>
                <a:cubicBezTo>
                  <a:pt x="41" y="76"/>
                  <a:pt x="41" y="75"/>
                  <a:pt x="41" y="75"/>
                </a:cubicBezTo>
                <a:cubicBezTo>
                  <a:pt x="38" y="73"/>
                  <a:pt x="35" y="71"/>
                  <a:pt x="32" y="68"/>
                </a:cubicBezTo>
                <a:cubicBezTo>
                  <a:pt x="30" y="67"/>
                  <a:pt x="29" y="66"/>
                  <a:pt x="27" y="64"/>
                </a:cubicBezTo>
                <a:cubicBezTo>
                  <a:pt x="26" y="64"/>
                  <a:pt x="22" y="60"/>
                  <a:pt x="25" y="62"/>
                </a:cubicBezTo>
                <a:cubicBezTo>
                  <a:pt x="27" y="62"/>
                  <a:pt x="28" y="63"/>
                  <a:pt x="29" y="64"/>
                </a:cubicBezTo>
                <a:cubicBezTo>
                  <a:pt x="34" y="68"/>
                  <a:pt x="39" y="72"/>
                  <a:pt x="44" y="73"/>
                </a:cubicBezTo>
                <a:cubicBezTo>
                  <a:pt x="45" y="73"/>
                  <a:pt x="45" y="73"/>
                  <a:pt x="45" y="73"/>
                </a:cubicBezTo>
                <a:cubicBezTo>
                  <a:pt x="40" y="69"/>
                  <a:pt x="35" y="66"/>
                  <a:pt x="30" y="63"/>
                </a:cubicBezTo>
                <a:cubicBezTo>
                  <a:pt x="30" y="63"/>
                  <a:pt x="29" y="62"/>
                  <a:pt x="29" y="62"/>
                </a:cubicBezTo>
                <a:cubicBezTo>
                  <a:pt x="27" y="61"/>
                  <a:pt x="26" y="60"/>
                  <a:pt x="29" y="61"/>
                </a:cubicBezTo>
                <a:cubicBezTo>
                  <a:pt x="33" y="62"/>
                  <a:pt x="36" y="64"/>
                  <a:pt x="40" y="67"/>
                </a:cubicBezTo>
                <a:cubicBezTo>
                  <a:pt x="41" y="67"/>
                  <a:pt x="42" y="68"/>
                  <a:pt x="43" y="69"/>
                </a:cubicBezTo>
                <a:cubicBezTo>
                  <a:pt x="45" y="70"/>
                  <a:pt x="48" y="72"/>
                  <a:pt x="50" y="73"/>
                </a:cubicBezTo>
                <a:cubicBezTo>
                  <a:pt x="50" y="73"/>
                  <a:pt x="51" y="73"/>
                  <a:pt x="51" y="72"/>
                </a:cubicBezTo>
                <a:cubicBezTo>
                  <a:pt x="50" y="72"/>
                  <a:pt x="50" y="72"/>
                  <a:pt x="49" y="71"/>
                </a:cubicBezTo>
                <a:cubicBezTo>
                  <a:pt x="49" y="71"/>
                  <a:pt x="49" y="71"/>
                  <a:pt x="49" y="71"/>
                </a:cubicBezTo>
                <a:cubicBezTo>
                  <a:pt x="44" y="68"/>
                  <a:pt x="39" y="66"/>
                  <a:pt x="34" y="61"/>
                </a:cubicBezTo>
                <a:cubicBezTo>
                  <a:pt x="32" y="59"/>
                  <a:pt x="38" y="61"/>
                  <a:pt x="39" y="61"/>
                </a:cubicBezTo>
                <a:cubicBezTo>
                  <a:pt x="39" y="62"/>
                  <a:pt x="40" y="62"/>
                  <a:pt x="40" y="62"/>
                </a:cubicBezTo>
                <a:cubicBezTo>
                  <a:pt x="45" y="66"/>
                  <a:pt x="50" y="69"/>
                  <a:pt x="55" y="72"/>
                </a:cubicBezTo>
                <a:cubicBezTo>
                  <a:pt x="56" y="73"/>
                  <a:pt x="56" y="72"/>
                  <a:pt x="56" y="72"/>
                </a:cubicBezTo>
                <a:cubicBezTo>
                  <a:pt x="51" y="68"/>
                  <a:pt x="46" y="64"/>
                  <a:pt x="40" y="61"/>
                </a:cubicBezTo>
                <a:cubicBezTo>
                  <a:pt x="40" y="61"/>
                  <a:pt x="39" y="60"/>
                  <a:pt x="38" y="59"/>
                </a:cubicBezTo>
                <a:cubicBezTo>
                  <a:pt x="37" y="59"/>
                  <a:pt x="41" y="60"/>
                  <a:pt x="42" y="60"/>
                </a:cubicBezTo>
                <a:cubicBezTo>
                  <a:pt x="44" y="61"/>
                  <a:pt x="46" y="62"/>
                  <a:pt x="48" y="63"/>
                </a:cubicBezTo>
                <a:cubicBezTo>
                  <a:pt x="48" y="63"/>
                  <a:pt x="48" y="63"/>
                  <a:pt x="48" y="64"/>
                </a:cubicBezTo>
                <a:cubicBezTo>
                  <a:pt x="50" y="65"/>
                  <a:pt x="52" y="66"/>
                  <a:pt x="54" y="67"/>
                </a:cubicBezTo>
                <a:cubicBezTo>
                  <a:pt x="55" y="68"/>
                  <a:pt x="57" y="68"/>
                  <a:pt x="59" y="69"/>
                </a:cubicBezTo>
                <a:cubicBezTo>
                  <a:pt x="59" y="69"/>
                  <a:pt x="59" y="69"/>
                  <a:pt x="59" y="69"/>
                </a:cubicBezTo>
                <a:cubicBezTo>
                  <a:pt x="56" y="67"/>
                  <a:pt x="52" y="65"/>
                  <a:pt x="49" y="63"/>
                </a:cubicBezTo>
                <a:cubicBezTo>
                  <a:pt x="47" y="62"/>
                  <a:pt x="45" y="60"/>
                  <a:pt x="44" y="59"/>
                </a:cubicBezTo>
                <a:cubicBezTo>
                  <a:pt x="41" y="57"/>
                  <a:pt x="39" y="55"/>
                  <a:pt x="44" y="57"/>
                </a:cubicBezTo>
                <a:cubicBezTo>
                  <a:pt x="47" y="58"/>
                  <a:pt x="49" y="59"/>
                  <a:pt x="51" y="60"/>
                </a:cubicBezTo>
                <a:cubicBezTo>
                  <a:pt x="54" y="63"/>
                  <a:pt x="58" y="64"/>
                  <a:pt x="62" y="66"/>
                </a:cubicBezTo>
                <a:cubicBezTo>
                  <a:pt x="62" y="67"/>
                  <a:pt x="63" y="67"/>
                  <a:pt x="63" y="67"/>
                </a:cubicBezTo>
                <a:cubicBezTo>
                  <a:pt x="63" y="67"/>
                  <a:pt x="64" y="68"/>
                  <a:pt x="64" y="68"/>
                </a:cubicBezTo>
                <a:cubicBezTo>
                  <a:pt x="65" y="68"/>
                  <a:pt x="65" y="67"/>
                  <a:pt x="65" y="67"/>
                </a:cubicBezTo>
                <a:cubicBezTo>
                  <a:pt x="61" y="65"/>
                  <a:pt x="56" y="62"/>
                  <a:pt x="52" y="60"/>
                </a:cubicBezTo>
                <a:cubicBezTo>
                  <a:pt x="51" y="59"/>
                  <a:pt x="51" y="59"/>
                  <a:pt x="50" y="58"/>
                </a:cubicBezTo>
                <a:cubicBezTo>
                  <a:pt x="48" y="57"/>
                  <a:pt x="47" y="56"/>
                  <a:pt x="45" y="54"/>
                </a:cubicBezTo>
                <a:cubicBezTo>
                  <a:pt x="46" y="55"/>
                  <a:pt x="49" y="56"/>
                  <a:pt x="50" y="56"/>
                </a:cubicBezTo>
                <a:cubicBezTo>
                  <a:pt x="58" y="60"/>
                  <a:pt x="65" y="65"/>
                  <a:pt x="74" y="67"/>
                </a:cubicBezTo>
                <a:cubicBezTo>
                  <a:pt x="74" y="68"/>
                  <a:pt x="74" y="67"/>
                  <a:pt x="74" y="67"/>
                </a:cubicBezTo>
                <a:cubicBezTo>
                  <a:pt x="67" y="61"/>
                  <a:pt x="58" y="58"/>
                  <a:pt x="51" y="52"/>
                </a:cubicBezTo>
                <a:cubicBezTo>
                  <a:pt x="52" y="53"/>
                  <a:pt x="55" y="54"/>
                  <a:pt x="57" y="55"/>
                </a:cubicBezTo>
                <a:cubicBezTo>
                  <a:pt x="59" y="56"/>
                  <a:pt x="61" y="57"/>
                  <a:pt x="63" y="59"/>
                </a:cubicBezTo>
                <a:cubicBezTo>
                  <a:pt x="67" y="61"/>
                  <a:pt x="71" y="63"/>
                  <a:pt x="75" y="64"/>
                </a:cubicBezTo>
                <a:cubicBezTo>
                  <a:pt x="76" y="65"/>
                  <a:pt x="76" y="64"/>
                  <a:pt x="76" y="64"/>
                </a:cubicBezTo>
                <a:cubicBezTo>
                  <a:pt x="69" y="60"/>
                  <a:pt x="61" y="57"/>
                  <a:pt x="55" y="52"/>
                </a:cubicBezTo>
                <a:cubicBezTo>
                  <a:pt x="52" y="50"/>
                  <a:pt x="57" y="52"/>
                  <a:pt x="58" y="52"/>
                </a:cubicBezTo>
                <a:cubicBezTo>
                  <a:pt x="59" y="52"/>
                  <a:pt x="61" y="53"/>
                  <a:pt x="63" y="54"/>
                </a:cubicBezTo>
                <a:cubicBezTo>
                  <a:pt x="66" y="56"/>
                  <a:pt x="70" y="58"/>
                  <a:pt x="73" y="59"/>
                </a:cubicBezTo>
                <a:cubicBezTo>
                  <a:pt x="75" y="61"/>
                  <a:pt x="78" y="61"/>
                  <a:pt x="80" y="62"/>
                </a:cubicBezTo>
                <a:cubicBezTo>
                  <a:pt x="80" y="62"/>
                  <a:pt x="80" y="62"/>
                  <a:pt x="80" y="62"/>
                </a:cubicBezTo>
                <a:cubicBezTo>
                  <a:pt x="78" y="61"/>
                  <a:pt x="76" y="60"/>
                  <a:pt x="74" y="59"/>
                </a:cubicBezTo>
                <a:cubicBezTo>
                  <a:pt x="74" y="59"/>
                  <a:pt x="73" y="59"/>
                  <a:pt x="73" y="58"/>
                </a:cubicBezTo>
                <a:cubicBezTo>
                  <a:pt x="70" y="57"/>
                  <a:pt x="68" y="55"/>
                  <a:pt x="66" y="54"/>
                </a:cubicBezTo>
                <a:cubicBezTo>
                  <a:pt x="65" y="53"/>
                  <a:pt x="63" y="51"/>
                  <a:pt x="62" y="50"/>
                </a:cubicBezTo>
                <a:cubicBezTo>
                  <a:pt x="70" y="52"/>
                  <a:pt x="77" y="58"/>
                  <a:pt x="85" y="62"/>
                </a:cubicBezTo>
                <a:cubicBezTo>
                  <a:pt x="85" y="62"/>
                  <a:pt x="86" y="62"/>
                  <a:pt x="85" y="61"/>
                </a:cubicBezTo>
                <a:cubicBezTo>
                  <a:pt x="82" y="59"/>
                  <a:pt x="79" y="57"/>
                  <a:pt x="76" y="56"/>
                </a:cubicBezTo>
                <a:cubicBezTo>
                  <a:pt x="74" y="54"/>
                  <a:pt x="71" y="53"/>
                  <a:pt x="69" y="51"/>
                </a:cubicBezTo>
                <a:cubicBezTo>
                  <a:pt x="68" y="50"/>
                  <a:pt x="66" y="49"/>
                  <a:pt x="69" y="49"/>
                </a:cubicBezTo>
                <a:cubicBezTo>
                  <a:pt x="77" y="51"/>
                  <a:pt x="82" y="57"/>
                  <a:pt x="90" y="59"/>
                </a:cubicBezTo>
                <a:cubicBezTo>
                  <a:pt x="90" y="59"/>
                  <a:pt x="90" y="59"/>
                  <a:pt x="90" y="59"/>
                </a:cubicBezTo>
                <a:cubicBezTo>
                  <a:pt x="87" y="57"/>
                  <a:pt x="84" y="55"/>
                  <a:pt x="81" y="53"/>
                </a:cubicBezTo>
                <a:cubicBezTo>
                  <a:pt x="79" y="52"/>
                  <a:pt x="78" y="51"/>
                  <a:pt x="76" y="50"/>
                </a:cubicBezTo>
                <a:cubicBezTo>
                  <a:pt x="75" y="49"/>
                  <a:pt x="74" y="49"/>
                  <a:pt x="76" y="49"/>
                </a:cubicBezTo>
                <a:cubicBezTo>
                  <a:pt x="82" y="51"/>
                  <a:pt x="88" y="55"/>
                  <a:pt x="94" y="58"/>
                </a:cubicBezTo>
                <a:cubicBezTo>
                  <a:pt x="94" y="58"/>
                  <a:pt x="95" y="58"/>
                  <a:pt x="94" y="57"/>
                </a:cubicBezTo>
                <a:cubicBezTo>
                  <a:pt x="89" y="53"/>
                  <a:pt x="82" y="51"/>
                  <a:pt x="78" y="46"/>
                </a:cubicBezTo>
                <a:cubicBezTo>
                  <a:pt x="78" y="46"/>
                  <a:pt x="81" y="47"/>
                  <a:pt x="82" y="48"/>
                </a:cubicBezTo>
                <a:cubicBezTo>
                  <a:pt x="84" y="48"/>
                  <a:pt x="86" y="50"/>
                  <a:pt x="88" y="51"/>
                </a:cubicBezTo>
                <a:cubicBezTo>
                  <a:pt x="91" y="52"/>
                  <a:pt x="94" y="53"/>
                  <a:pt x="97" y="54"/>
                </a:cubicBezTo>
                <a:cubicBezTo>
                  <a:pt x="97" y="55"/>
                  <a:pt x="97" y="54"/>
                  <a:pt x="97" y="54"/>
                </a:cubicBezTo>
                <a:cubicBezTo>
                  <a:pt x="92" y="50"/>
                  <a:pt x="86" y="48"/>
                  <a:pt x="81" y="44"/>
                </a:cubicBezTo>
                <a:cubicBezTo>
                  <a:pt x="79" y="43"/>
                  <a:pt x="81" y="44"/>
                  <a:pt x="82" y="44"/>
                </a:cubicBezTo>
                <a:cubicBezTo>
                  <a:pt x="85" y="45"/>
                  <a:pt x="87" y="46"/>
                  <a:pt x="89" y="47"/>
                </a:cubicBezTo>
                <a:cubicBezTo>
                  <a:pt x="93" y="49"/>
                  <a:pt x="97" y="51"/>
                  <a:pt x="100" y="53"/>
                </a:cubicBezTo>
                <a:cubicBezTo>
                  <a:pt x="101" y="53"/>
                  <a:pt x="101" y="53"/>
                  <a:pt x="101" y="52"/>
                </a:cubicBezTo>
                <a:cubicBezTo>
                  <a:pt x="99" y="50"/>
                  <a:pt x="97" y="49"/>
                  <a:pt x="95" y="48"/>
                </a:cubicBezTo>
                <a:cubicBezTo>
                  <a:pt x="94" y="47"/>
                  <a:pt x="89" y="43"/>
                  <a:pt x="88" y="43"/>
                </a:cubicBezTo>
                <a:cubicBezTo>
                  <a:pt x="94" y="44"/>
                  <a:pt x="100" y="48"/>
                  <a:pt x="107" y="51"/>
                </a:cubicBezTo>
                <a:cubicBezTo>
                  <a:pt x="107" y="51"/>
                  <a:pt x="107" y="50"/>
                  <a:pt x="107" y="50"/>
                </a:cubicBezTo>
                <a:cubicBezTo>
                  <a:pt x="105" y="49"/>
                  <a:pt x="102" y="47"/>
                  <a:pt x="100" y="46"/>
                </a:cubicBezTo>
                <a:cubicBezTo>
                  <a:pt x="98" y="45"/>
                  <a:pt x="96" y="43"/>
                  <a:pt x="94" y="43"/>
                </a:cubicBezTo>
                <a:cubicBezTo>
                  <a:pt x="100" y="44"/>
                  <a:pt x="106" y="47"/>
                  <a:pt x="111" y="50"/>
                </a:cubicBezTo>
                <a:cubicBezTo>
                  <a:pt x="112" y="50"/>
                  <a:pt x="112" y="49"/>
                  <a:pt x="112" y="49"/>
                </a:cubicBezTo>
                <a:cubicBezTo>
                  <a:pt x="107" y="46"/>
                  <a:pt x="101" y="43"/>
                  <a:pt x="96" y="40"/>
                </a:cubicBezTo>
                <a:cubicBezTo>
                  <a:pt x="98" y="41"/>
                  <a:pt x="101" y="42"/>
                  <a:pt x="104" y="43"/>
                </a:cubicBezTo>
                <a:cubicBezTo>
                  <a:pt x="107" y="44"/>
                  <a:pt x="110" y="46"/>
                  <a:pt x="113" y="47"/>
                </a:cubicBezTo>
                <a:cubicBezTo>
                  <a:pt x="114" y="47"/>
                  <a:pt x="114" y="47"/>
                  <a:pt x="114" y="47"/>
                </a:cubicBezTo>
                <a:cubicBezTo>
                  <a:pt x="109" y="44"/>
                  <a:pt x="105" y="42"/>
                  <a:pt x="101" y="40"/>
                </a:cubicBezTo>
                <a:cubicBezTo>
                  <a:pt x="104" y="42"/>
                  <a:pt x="110" y="44"/>
                  <a:pt x="114" y="45"/>
                </a:cubicBezTo>
                <a:cubicBezTo>
                  <a:pt x="114" y="45"/>
                  <a:pt x="115" y="44"/>
                  <a:pt x="114" y="44"/>
                </a:cubicBezTo>
                <a:cubicBezTo>
                  <a:pt x="112" y="42"/>
                  <a:pt x="107" y="38"/>
                  <a:pt x="104" y="38"/>
                </a:cubicBezTo>
                <a:cubicBezTo>
                  <a:pt x="109" y="38"/>
                  <a:pt x="113" y="42"/>
                  <a:pt x="118" y="43"/>
                </a:cubicBezTo>
                <a:cubicBezTo>
                  <a:pt x="118" y="43"/>
                  <a:pt x="118" y="42"/>
                  <a:pt x="118" y="42"/>
                </a:cubicBezTo>
                <a:cubicBezTo>
                  <a:pt x="116" y="41"/>
                  <a:pt x="114" y="40"/>
                  <a:pt x="113" y="39"/>
                </a:cubicBezTo>
                <a:cubicBezTo>
                  <a:pt x="112" y="38"/>
                  <a:pt x="106" y="35"/>
                  <a:pt x="110" y="37"/>
                </a:cubicBezTo>
                <a:cubicBezTo>
                  <a:pt x="114" y="39"/>
                  <a:pt x="117" y="41"/>
                  <a:pt x="121" y="42"/>
                </a:cubicBezTo>
                <a:cubicBezTo>
                  <a:pt x="122" y="42"/>
                  <a:pt x="122" y="42"/>
                  <a:pt x="122" y="41"/>
                </a:cubicBezTo>
                <a:cubicBezTo>
                  <a:pt x="120" y="40"/>
                  <a:pt x="117" y="39"/>
                  <a:pt x="115" y="37"/>
                </a:cubicBezTo>
                <a:cubicBezTo>
                  <a:pt x="117" y="39"/>
                  <a:pt x="120" y="40"/>
                  <a:pt x="123" y="40"/>
                </a:cubicBezTo>
                <a:cubicBezTo>
                  <a:pt x="123" y="41"/>
                  <a:pt x="123" y="40"/>
                  <a:pt x="123" y="40"/>
                </a:cubicBezTo>
                <a:cubicBezTo>
                  <a:pt x="121" y="38"/>
                  <a:pt x="119" y="37"/>
                  <a:pt x="118" y="36"/>
                </a:cubicBezTo>
                <a:cubicBezTo>
                  <a:pt x="119" y="37"/>
                  <a:pt x="122" y="38"/>
                  <a:pt x="124" y="39"/>
                </a:cubicBezTo>
                <a:cubicBezTo>
                  <a:pt x="125" y="39"/>
                  <a:pt x="125" y="39"/>
                  <a:pt x="125" y="38"/>
                </a:cubicBezTo>
                <a:cubicBezTo>
                  <a:pt x="125" y="38"/>
                  <a:pt x="124" y="38"/>
                  <a:pt x="124" y="37"/>
                </a:cubicBezTo>
                <a:cubicBezTo>
                  <a:pt x="124" y="37"/>
                  <a:pt x="124" y="38"/>
                  <a:pt x="125" y="38"/>
                </a:cubicBezTo>
                <a:cubicBezTo>
                  <a:pt x="125" y="38"/>
                  <a:pt x="125" y="38"/>
                  <a:pt x="125" y="37"/>
                </a:cubicBezTo>
                <a:cubicBezTo>
                  <a:pt x="125" y="37"/>
                  <a:pt x="125" y="36"/>
                  <a:pt x="125" y="36"/>
                </a:cubicBezTo>
                <a:cubicBezTo>
                  <a:pt x="125" y="36"/>
                  <a:pt x="125" y="36"/>
                  <a:pt x="125" y="36"/>
                </a:cubicBezTo>
                <a:cubicBezTo>
                  <a:pt x="124" y="34"/>
                  <a:pt x="125" y="34"/>
                  <a:pt x="126" y="35"/>
                </a:cubicBezTo>
                <a:cubicBezTo>
                  <a:pt x="127" y="35"/>
                  <a:pt x="127" y="35"/>
                  <a:pt x="127" y="35"/>
                </a:cubicBezTo>
                <a:cubicBezTo>
                  <a:pt x="127" y="36"/>
                  <a:pt x="128" y="37"/>
                  <a:pt x="129" y="38"/>
                </a:cubicBezTo>
                <a:cubicBezTo>
                  <a:pt x="114" y="53"/>
                  <a:pt x="95" y="63"/>
                  <a:pt x="75" y="70"/>
                </a:cubicBezTo>
                <a:close/>
                <a:moveTo>
                  <a:pt x="7" y="76"/>
                </a:moveTo>
                <a:cubicBezTo>
                  <a:pt x="6" y="75"/>
                  <a:pt x="6" y="75"/>
                  <a:pt x="5" y="74"/>
                </a:cubicBezTo>
                <a:cubicBezTo>
                  <a:pt x="7" y="76"/>
                  <a:pt x="9" y="77"/>
                  <a:pt x="11" y="78"/>
                </a:cubicBezTo>
                <a:cubicBezTo>
                  <a:pt x="11" y="78"/>
                  <a:pt x="10" y="78"/>
                  <a:pt x="10" y="78"/>
                </a:cubicBezTo>
                <a:cubicBezTo>
                  <a:pt x="9" y="77"/>
                  <a:pt x="8" y="77"/>
                  <a:pt x="7" y="76"/>
                </a:cubicBezTo>
                <a:close/>
                <a:moveTo>
                  <a:pt x="13" y="79"/>
                </a:moveTo>
                <a:cubicBezTo>
                  <a:pt x="13" y="79"/>
                  <a:pt x="13" y="79"/>
                  <a:pt x="13" y="79"/>
                </a:cubicBezTo>
                <a:cubicBezTo>
                  <a:pt x="13" y="79"/>
                  <a:pt x="13" y="79"/>
                  <a:pt x="13" y="79"/>
                </a:cubicBezTo>
                <a:cubicBezTo>
                  <a:pt x="13" y="79"/>
                  <a:pt x="13" y="79"/>
                  <a:pt x="13" y="79"/>
                </a:cubicBezTo>
                <a:close/>
                <a:moveTo>
                  <a:pt x="36" y="79"/>
                </a:moveTo>
                <a:cubicBezTo>
                  <a:pt x="30" y="80"/>
                  <a:pt x="24" y="80"/>
                  <a:pt x="18" y="80"/>
                </a:cubicBezTo>
                <a:cubicBezTo>
                  <a:pt x="17" y="80"/>
                  <a:pt x="17" y="80"/>
                  <a:pt x="16" y="79"/>
                </a:cubicBezTo>
                <a:cubicBezTo>
                  <a:pt x="14" y="78"/>
                  <a:pt x="13" y="77"/>
                  <a:pt x="11" y="76"/>
                </a:cubicBezTo>
                <a:cubicBezTo>
                  <a:pt x="11" y="75"/>
                  <a:pt x="8" y="72"/>
                  <a:pt x="8" y="72"/>
                </a:cubicBezTo>
                <a:cubicBezTo>
                  <a:pt x="12" y="74"/>
                  <a:pt x="15" y="77"/>
                  <a:pt x="18" y="80"/>
                </a:cubicBezTo>
                <a:cubicBezTo>
                  <a:pt x="19" y="80"/>
                  <a:pt x="19" y="79"/>
                  <a:pt x="19" y="79"/>
                </a:cubicBezTo>
                <a:cubicBezTo>
                  <a:pt x="19" y="79"/>
                  <a:pt x="18" y="78"/>
                  <a:pt x="18" y="78"/>
                </a:cubicBezTo>
                <a:cubicBezTo>
                  <a:pt x="18" y="78"/>
                  <a:pt x="18" y="78"/>
                  <a:pt x="17" y="78"/>
                </a:cubicBezTo>
                <a:cubicBezTo>
                  <a:pt x="16" y="76"/>
                  <a:pt x="15" y="75"/>
                  <a:pt x="14" y="74"/>
                </a:cubicBezTo>
                <a:cubicBezTo>
                  <a:pt x="12" y="73"/>
                  <a:pt x="5" y="68"/>
                  <a:pt x="11" y="70"/>
                </a:cubicBezTo>
                <a:cubicBezTo>
                  <a:pt x="11" y="70"/>
                  <a:pt x="12" y="71"/>
                  <a:pt x="12" y="71"/>
                </a:cubicBezTo>
                <a:cubicBezTo>
                  <a:pt x="15" y="75"/>
                  <a:pt x="19" y="78"/>
                  <a:pt x="24" y="79"/>
                </a:cubicBezTo>
                <a:cubicBezTo>
                  <a:pt x="24" y="80"/>
                  <a:pt x="25" y="79"/>
                  <a:pt x="24" y="79"/>
                </a:cubicBezTo>
                <a:cubicBezTo>
                  <a:pt x="20" y="76"/>
                  <a:pt x="17" y="73"/>
                  <a:pt x="13" y="70"/>
                </a:cubicBezTo>
                <a:cubicBezTo>
                  <a:pt x="12" y="70"/>
                  <a:pt x="12" y="69"/>
                  <a:pt x="11" y="68"/>
                </a:cubicBezTo>
                <a:cubicBezTo>
                  <a:pt x="11" y="68"/>
                  <a:pt x="15" y="70"/>
                  <a:pt x="15" y="70"/>
                </a:cubicBezTo>
                <a:cubicBezTo>
                  <a:pt x="17" y="71"/>
                  <a:pt x="20" y="73"/>
                  <a:pt x="22" y="74"/>
                </a:cubicBezTo>
                <a:cubicBezTo>
                  <a:pt x="24" y="76"/>
                  <a:pt x="26" y="77"/>
                  <a:pt x="28" y="79"/>
                </a:cubicBezTo>
                <a:cubicBezTo>
                  <a:pt x="28" y="79"/>
                  <a:pt x="28" y="78"/>
                  <a:pt x="28" y="78"/>
                </a:cubicBezTo>
                <a:cubicBezTo>
                  <a:pt x="26" y="77"/>
                  <a:pt x="24" y="75"/>
                  <a:pt x="22" y="73"/>
                </a:cubicBezTo>
                <a:cubicBezTo>
                  <a:pt x="20" y="72"/>
                  <a:pt x="19" y="71"/>
                  <a:pt x="18" y="70"/>
                </a:cubicBezTo>
                <a:cubicBezTo>
                  <a:pt x="15" y="67"/>
                  <a:pt x="22" y="71"/>
                  <a:pt x="23" y="72"/>
                </a:cubicBezTo>
                <a:cubicBezTo>
                  <a:pt x="24" y="72"/>
                  <a:pt x="24" y="73"/>
                  <a:pt x="25" y="73"/>
                </a:cubicBezTo>
                <a:cubicBezTo>
                  <a:pt x="28" y="75"/>
                  <a:pt x="30" y="78"/>
                  <a:pt x="33" y="79"/>
                </a:cubicBezTo>
                <a:cubicBezTo>
                  <a:pt x="34" y="79"/>
                  <a:pt x="34" y="79"/>
                  <a:pt x="34" y="79"/>
                </a:cubicBezTo>
                <a:cubicBezTo>
                  <a:pt x="31" y="77"/>
                  <a:pt x="28" y="74"/>
                  <a:pt x="25" y="73"/>
                </a:cubicBezTo>
                <a:cubicBezTo>
                  <a:pt x="25" y="72"/>
                  <a:pt x="25" y="72"/>
                  <a:pt x="25" y="72"/>
                </a:cubicBezTo>
                <a:cubicBezTo>
                  <a:pt x="24" y="72"/>
                  <a:pt x="21" y="68"/>
                  <a:pt x="21" y="68"/>
                </a:cubicBezTo>
                <a:cubicBezTo>
                  <a:pt x="23" y="68"/>
                  <a:pt x="26" y="70"/>
                  <a:pt x="28" y="71"/>
                </a:cubicBezTo>
                <a:cubicBezTo>
                  <a:pt x="32" y="74"/>
                  <a:pt x="35" y="76"/>
                  <a:pt x="39" y="79"/>
                </a:cubicBezTo>
                <a:cubicBezTo>
                  <a:pt x="38" y="79"/>
                  <a:pt x="37" y="79"/>
                  <a:pt x="36" y="79"/>
                </a:cubicBezTo>
                <a:close/>
                <a:moveTo>
                  <a:pt x="15" y="72"/>
                </a:moveTo>
                <a:cubicBezTo>
                  <a:pt x="16" y="74"/>
                  <a:pt x="18" y="75"/>
                  <a:pt x="19" y="76"/>
                </a:cubicBezTo>
                <a:cubicBezTo>
                  <a:pt x="20" y="76"/>
                  <a:pt x="20" y="77"/>
                  <a:pt x="21" y="77"/>
                </a:cubicBezTo>
                <a:cubicBezTo>
                  <a:pt x="19" y="76"/>
                  <a:pt x="17" y="74"/>
                  <a:pt x="15" y="73"/>
                </a:cubicBezTo>
                <a:cubicBezTo>
                  <a:pt x="15" y="72"/>
                  <a:pt x="15" y="72"/>
                  <a:pt x="15" y="72"/>
                </a:cubicBezTo>
                <a:close/>
                <a:moveTo>
                  <a:pt x="32" y="65"/>
                </a:moveTo>
                <a:cubicBezTo>
                  <a:pt x="33" y="66"/>
                  <a:pt x="34" y="66"/>
                  <a:pt x="35" y="67"/>
                </a:cubicBezTo>
                <a:cubicBezTo>
                  <a:pt x="37" y="68"/>
                  <a:pt x="40" y="70"/>
                  <a:pt x="42" y="71"/>
                </a:cubicBezTo>
                <a:cubicBezTo>
                  <a:pt x="45" y="73"/>
                  <a:pt x="42" y="72"/>
                  <a:pt x="41" y="71"/>
                </a:cubicBezTo>
                <a:cubicBezTo>
                  <a:pt x="38" y="70"/>
                  <a:pt x="35" y="68"/>
                  <a:pt x="33" y="65"/>
                </a:cubicBezTo>
                <a:cubicBezTo>
                  <a:pt x="33" y="65"/>
                  <a:pt x="33" y="65"/>
                  <a:pt x="32" y="65"/>
                </a:cubicBezTo>
                <a:close/>
                <a:moveTo>
                  <a:pt x="65" y="59"/>
                </a:moveTo>
                <a:cubicBezTo>
                  <a:pt x="68" y="61"/>
                  <a:pt x="72" y="63"/>
                  <a:pt x="74" y="63"/>
                </a:cubicBezTo>
                <a:cubicBezTo>
                  <a:pt x="71" y="62"/>
                  <a:pt x="68" y="61"/>
                  <a:pt x="65" y="59"/>
                </a:cubicBezTo>
                <a:close/>
                <a:moveTo>
                  <a:pt x="111" y="35"/>
                </a:moveTo>
                <a:cubicBezTo>
                  <a:pt x="113" y="37"/>
                  <a:pt x="116" y="39"/>
                  <a:pt x="119" y="40"/>
                </a:cubicBezTo>
                <a:cubicBezTo>
                  <a:pt x="122" y="42"/>
                  <a:pt x="115" y="39"/>
                  <a:pt x="114" y="39"/>
                </a:cubicBezTo>
                <a:cubicBezTo>
                  <a:pt x="112" y="38"/>
                  <a:pt x="110" y="36"/>
                  <a:pt x="108" y="35"/>
                </a:cubicBezTo>
                <a:cubicBezTo>
                  <a:pt x="109" y="35"/>
                  <a:pt x="110" y="35"/>
                  <a:pt x="111" y="35"/>
                </a:cubicBezTo>
                <a:close/>
                <a:moveTo>
                  <a:pt x="125" y="31"/>
                </a:moveTo>
                <a:cubicBezTo>
                  <a:pt x="125" y="32"/>
                  <a:pt x="126" y="33"/>
                  <a:pt x="126" y="33"/>
                </a:cubicBezTo>
                <a:cubicBezTo>
                  <a:pt x="125" y="33"/>
                  <a:pt x="125" y="33"/>
                  <a:pt x="124" y="33"/>
                </a:cubicBezTo>
                <a:cubicBezTo>
                  <a:pt x="124" y="33"/>
                  <a:pt x="124" y="33"/>
                  <a:pt x="124" y="33"/>
                </a:cubicBezTo>
                <a:cubicBezTo>
                  <a:pt x="125" y="36"/>
                  <a:pt x="123" y="33"/>
                  <a:pt x="122" y="33"/>
                </a:cubicBezTo>
                <a:cubicBezTo>
                  <a:pt x="122" y="32"/>
                  <a:pt x="121" y="33"/>
                  <a:pt x="121" y="33"/>
                </a:cubicBezTo>
                <a:cubicBezTo>
                  <a:pt x="122" y="34"/>
                  <a:pt x="123" y="36"/>
                  <a:pt x="124" y="36"/>
                </a:cubicBezTo>
                <a:cubicBezTo>
                  <a:pt x="123" y="36"/>
                  <a:pt x="122" y="35"/>
                  <a:pt x="121" y="35"/>
                </a:cubicBezTo>
                <a:cubicBezTo>
                  <a:pt x="121" y="34"/>
                  <a:pt x="121" y="34"/>
                  <a:pt x="121" y="34"/>
                </a:cubicBezTo>
                <a:cubicBezTo>
                  <a:pt x="120" y="34"/>
                  <a:pt x="120" y="34"/>
                  <a:pt x="119" y="34"/>
                </a:cubicBezTo>
                <a:cubicBezTo>
                  <a:pt x="119" y="34"/>
                  <a:pt x="118" y="34"/>
                  <a:pt x="119" y="34"/>
                </a:cubicBezTo>
                <a:cubicBezTo>
                  <a:pt x="120" y="35"/>
                  <a:pt x="125" y="39"/>
                  <a:pt x="122" y="37"/>
                </a:cubicBezTo>
                <a:cubicBezTo>
                  <a:pt x="120" y="36"/>
                  <a:pt x="119" y="35"/>
                  <a:pt x="117" y="35"/>
                </a:cubicBezTo>
                <a:cubicBezTo>
                  <a:pt x="116" y="35"/>
                  <a:pt x="116" y="35"/>
                  <a:pt x="116" y="35"/>
                </a:cubicBezTo>
                <a:cubicBezTo>
                  <a:pt x="117" y="36"/>
                  <a:pt x="118" y="37"/>
                  <a:pt x="119" y="38"/>
                </a:cubicBezTo>
                <a:cubicBezTo>
                  <a:pt x="120" y="38"/>
                  <a:pt x="124" y="40"/>
                  <a:pt x="120" y="39"/>
                </a:cubicBezTo>
                <a:cubicBezTo>
                  <a:pt x="117" y="38"/>
                  <a:pt x="114" y="36"/>
                  <a:pt x="112" y="35"/>
                </a:cubicBezTo>
                <a:cubicBezTo>
                  <a:pt x="116" y="34"/>
                  <a:pt x="121" y="32"/>
                  <a:pt x="125" y="31"/>
                </a:cubicBezTo>
                <a:close/>
                <a:moveTo>
                  <a:pt x="166" y="8"/>
                </a:moveTo>
                <a:cubicBezTo>
                  <a:pt x="162" y="13"/>
                  <a:pt x="159" y="18"/>
                  <a:pt x="155" y="21"/>
                </a:cubicBezTo>
                <a:cubicBezTo>
                  <a:pt x="152" y="24"/>
                  <a:pt x="148" y="27"/>
                  <a:pt x="144" y="27"/>
                </a:cubicBezTo>
                <a:cubicBezTo>
                  <a:pt x="140" y="28"/>
                  <a:pt x="137" y="27"/>
                  <a:pt x="134" y="29"/>
                </a:cubicBezTo>
                <a:cubicBezTo>
                  <a:pt x="134" y="29"/>
                  <a:pt x="134" y="29"/>
                  <a:pt x="134" y="29"/>
                </a:cubicBezTo>
                <a:cubicBezTo>
                  <a:pt x="134" y="29"/>
                  <a:pt x="134" y="28"/>
                  <a:pt x="134" y="28"/>
                </a:cubicBezTo>
                <a:cubicBezTo>
                  <a:pt x="134" y="21"/>
                  <a:pt x="144" y="20"/>
                  <a:pt x="149" y="18"/>
                </a:cubicBezTo>
                <a:cubicBezTo>
                  <a:pt x="155" y="15"/>
                  <a:pt x="160" y="11"/>
                  <a:pt x="166" y="8"/>
                </a:cubicBezTo>
                <a:cubicBezTo>
                  <a:pt x="166" y="8"/>
                  <a:pt x="166" y="8"/>
                  <a:pt x="166" y="8"/>
                </a:cubicBezTo>
                <a:close/>
                <a:moveTo>
                  <a:pt x="147" y="30"/>
                </a:moveTo>
                <a:cubicBezTo>
                  <a:pt x="151" y="29"/>
                  <a:pt x="154" y="26"/>
                  <a:pt x="157" y="24"/>
                </a:cubicBezTo>
                <a:cubicBezTo>
                  <a:pt x="159" y="22"/>
                  <a:pt x="161" y="19"/>
                  <a:pt x="163" y="17"/>
                </a:cubicBezTo>
                <a:cubicBezTo>
                  <a:pt x="163" y="18"/>
                  <a:pt x="162" y="20"/>
                  <a:pt x="161" y="21"/>
                </a:cubicBezTo>
                <a:cubicBezTo>
                  <a:pt x="158" y="27"/>
                  <a:pt x="152" y="29"/>
                  <a:pt x="146" y="30"/>
                </a:cubicBezTo>
                <a:cubicBezTo>
                  <a:pt x="146" y="30"/>
                  <a:pt x="147" y="30"/>
                  <a:pt x="147" y="30"/>
                </a:cubicBezTo>
                <a:close/>
                <a:moveTo>
                  <a:pt x="161" y="7"/>
                </a:moveTo>
                <a:cubicBezTo>
                  <a:pt x="155" y="11"/>
                  <a:pt x="150" y="15"/>
                  <a:pt x="144" y="17"/>
                </a:cubicBezTo>
                <a:cubicBezTo>
                  <a:pt x="140" y="18"/>
                  <a:pt x="137" y="19"/>
                  <a:pt x="134" y="21"/>
                </a:cubicBezTo>
                <a:cubicBezTo>
                  <a:pt x="136" y="16"/>
                  <a:pt x="140" y="12"/>
                  <a:pt x="145" y="10"/>
                </a:cubicBezTo>
                <a:cubicBezTo>
                  <a:pt x="150" y="8"/>
                  <a:pt x="155" y="8"/>
                  <a:pt x="161" y="7"/>
                </a:cubicBezTo>
                <a:close/>
                <a:moveTo>
                  <a:pt x="131" y="30"/>
                </a:moveTo>
                <a:cubicBezTo>
                  <a:pt x="131" y="30"/>
                  <a:pt x="131" y="30"/>
                  <a:pt x="131" y="30"/>
                </a:cubicBezTo>
                <a:cubicBezTo>
                  <a:pt x="132" y="31"/>
                  <a:pt x="133" y="32"/>
                  <a:pt x="134" y="33"/>
                </a:cubicBezTo>
                <a:cubicBezTo>
                  <a:pt x="133" y="34"/>
                  <a:pt x="132" y="35"/>
                  <a:pt x="131" y="36"/>
                </a:cubicBezTo>
                <a:cubicBezTo>
                  <a:pt x="131" y="35"/>
                  <a:pt x="131" y="35"/>
                  <a:pt x="131" y="35"/>
                </a:cubicBezTo>
                <a:cubicBezTo>
                  <a:pt x="129" y="34"/>
                  <a:pt x="128" y="32"/>
                  <a:pt x="128" y="31"/>
                </a:cubicBezTo>
                <a:cubicBezTo>
                  <a:pt x="129" y="30"/>
                  <a:pt x="130" y="30"/>
                  <a:pt x="131" y="30"/>
                </a:cubicBezTo>
                <a:close/>
                <a:moveTo>
                  <a:pt x="145" y="33"/>
                </a:moveTo>
                <a:cubicBezTo>
                  <a:pt x="150" y="32"/>
                  <a:pt x="155" y="31"/>
                  <a:pt x="159" y="28"/>
                </a:cubicBezTo>
                <a:cubicBezTo>
                  <a:pt x="162" y="26"/>
                  <a:pt x="164" y="23"/>
                  <a:pt x="165" y="20"/>
                </a:cubicBezTo>
                <a:cubicBezTo>
                  <a:pt x="166" y="18"/>
                  <a:pt x="166" y="16"/>
                  <a:pt x="167" y="13"/>
                </a:cubicBezTo>
                <a:cubicBezTo>
                  <a:pt x="166" y="16"/>
                  <a:pt x="166" y="19"/>
                  <a:pt x="166" y="22"/>
                </a:cubicBezTo>
                <a:cubicBezTo>
                  <a:pt x="164" y="32"/>
                  <a:pt x="154" y="34"/>
                  <a:pt x="145" y="33"/>
                </a:cubicBezTo>
                <a:close/>
                <a:moveTo>
                  <a:pt x="153" y="5"/>
                </a:moveTo>
                <a:cubicBezTo>
                  <a:pt x="150" y="6"/>
                  <a:pt x="146" y="6"/>
                  <a:pt x="142" y="8"/>
                </a:cubicBezTo>
                <a:cubicBezTo>
                  <a:pt x="143" y="7"/>
                  <a:pt x="145" y="7"/>
                  <a:pt x="146" y="6"/>
                </a:cubicBezTo>
                <a:cubicBezTo>
                  <a:pt x="148" y="6"/>
                  <a:pt x="151" y="5"/>
                  <a:pt x="153" y="5"/>
                </a:cubicBezTo>
                <a:close/>
                <a:moveTo>
                  <a:pt x="22" y="58"/>
                </a:moveTo>
                <a:cubicBezTo>
                  <a:pt x="31" y="55"/>
                  <a:pt x="41" y="52"/>
                  <a:pt x="50" y="50"/>
                </a:cubicBezTo>
                <a:cubicBezTo>
                  <a:pt x="68" y="44"/>
                  <a:pt x="88" y="40"/>
                  <a:pt x="107" y="36"/>
                </a:cubicBezTo>
                <a:cubicBezTo>
                  <a:pt x="107" y="36"/>
                  <a:pt x="107" y="36"/>
                  <a:pt x="107" y="36"/>
                </a:cubicBezTo>
                <a:cubicBezTo>
                  <a:pt x="109" y="38"/>
                  <a:pt x="113" y="41"/>
                  <a:pt x="117" y="42"/>
                </a:cubicBezTo>
                <a:cubicBezTo>
                  <a:pt x="112" y="41"/>
                  <a:pt x="108" y="38"/>
                  <a:pt x="103" y="37"/>
                </a:cubicBezTo>
                <a:cubicBezTo>
                  <a:pt x="103" y="37"/>
                  <a:pt x="103" y="37"/>
                  <a:pt x="103" y="38"/>
                </a:cubicBezTo>
                <a:cubicBezTo>
                  <a:pt x="105" y="39"/>
                  <a:pt x="107" y="40"/>
                  <a:pt x="108" y="41"/>
                </a:cubicBezTo>
                <a:cubicBezTo>
                  <a:pt x="110" y="42"/>
                  <a:pt x="116" y="45"/>
                  <a:pt x="110" y="43"/>
                </a:cubicBezTo>
                <a:cubicBezTo>
                  <a:pt x="106" y="41"/>
                  <a:pt x="103" y="40"/>
                  <a:pt x="99" y="39"/>
                </a:cubicBezTo>
                <a:cubicBezTo>
                  <a:pt x="99" y="38"/>
                  <a:pt x="99" y="39"/>
                  <a:pt x="99" y="39"/>
                </a:cubicBezTo>
                <a:cubicBezTo>
                  <a:pt x="101" y="40"/>
                  <a:pt x="103" y="42"/>
                  <a:pt x="105" y="43"/>
                </a:cubicBezTo>
                <a:cubicBezTo>
                  <a:pt x="101" y="41"/>
                  <a:pt x="98" y="40"/>
                  <a:pt x="95" y="39"/>
                </a:cubicBezTo>
                <a:cubicBezTo>
                  <a:pt x="94" y="39"/>
                  <a:pt x="94" y="39"/>
                  <a:pt x="94" y="40"/>
                </a:cubicBezTo>
                <a:cubicBezTo>
                  <a:pt x="99" y="43"/>
                  <a:pt x="105" y="46"/>
                  <a:pt x="110" y="49"/>
                </a:cubicBezTo>
                <a:cubicBezTo>
                  <a:pt x="105" y="46"/>
                  <a:pt x="99" y="43"/>
                  <a:pt x="93" y="42"/>
                </a:cubicBezTo>
                <a:cubicBezTo>
                  <a:pt x="92" y="42"/>
                  <a:pt x="92" y="42"/>
                  <a:pt x="93" y="43"/>
                </a:cubicBezTo>
                <a:cubicBezTo>
                  <a:pt x="95" y="44"/>
                  <a:pt x="97" y="45"/>
                  <a:pt x="100" y="47"/>
                </a:cubicBezTo>
                <a:cubicBezTo>
                  <a:pt x="100" y="47"/>
                  <a:pt x="100" y="47"/>
                  <a:pt x="101" y="47"/>
                </a:cubicBezTo>
                <a:cubicBezTo>
                  <a:pt x="96" y="45"/>
                  <a:pt x="92" y="43"/>
                  <a:pt x="87" y="42"/>
                </a:cubicBezTo>
                <a:cubicBezTo>
                  <a:pt x="86" y="42"/>
                  <a:pt x="86" y="43"/>
                  <a:pt x="86" y="43"/>
                </a:cubicBezTo>
                <a:cubicBezTo>
                  <a:pt x="88" y="44"/>
                  <a:pt x="90" y="46"/>
                  <a:pt x="92" y="47"/>
                </a:cubicBezTo>
                <a:cubicBezTo>
                  <a:pt x="94" y="48"/>
                  <a:pt x="95" y="48"/>
                  <a:pt x="96" y="49"/>
                </a:cubicBezTo>
                <a:cubicBezTo>
                  <a:pt x="96" y="49"/>
                  <a:pt x="102" y="53"/>
                  <a:pt x="98" y="51"/>
                </a:cubicBezTo>
                <a:cubicBezTo>
                  <a:pt x="92" y="48"/>
                  <a:pt x="86" y="44"/>
                  <a:pt x="79" y="43"/>
                </a:cubicBezTo>
                <a:cubicBezTo>
                  <a:pt x="79" y="43"/>
                  <a:pt x="79" y="43"/>
                  <a:pt x="79" y="43"/>
                </a:cubicBezTo>
                <a:cubicBezTo>
                  <a:pt x="83" y="47"/>
                  <a:pt x="89" y="49"/>
                  <a:pt x="94" y="52"/>
                </a:cubicBezTo>
                <a:cubicBezTo>
                  <a:pt x="99" y="55"/>
                  <a:pt x="94" y="53"/>
                  <a:pt x="93" y="52"/>
                </a:cubicBezTo>
                <a:cubicBezTo>
                  <a:pt x="91" y="51"/>
                  <a:pt x="89" y="50"/>
                  <a:pt x="87" y="49"/>
                </a:cubicBezTo>
                <a:cubicBezTo>
                  <a:pt x="83" y="47"/>
                  <a:pt x="80" y="46"/>
                  <a:pt x="76" y="45"/>
                </a:cubicBezTo>
                <a:cubicBezTo>
                  <a:pt x="76" y="45"/>
                  <a:pt x="76" y="45"/>
                  <a:pt x="76" y="45"/>
                </a:cubicBezTo>
                <a:cubicBezTo>
                  <a:pt x="79" y="48"/>
                  <a:pt x="81" y="50"/>
                  <a:pt x="85" y="52"/>
                </a:cubicBezTo>
                <a:cubicBezTo>
                  <a:pt x="81" y="50"/>
                  <a:pt x="77" y="49"/>
                  <a:pt x="73" y="48"/>
                </a:cubicBezTo>
                <a:cubicBezTo>
                  <a:pt x="73" y="48"/>
                  <a:pt x="73" y="48"/>
                  <a:pt x="73" y="48"/>
                </a:cubicBezTo>
                <a:cubicBezTo>
                  <a:pt x="77" y="51"/>
                  <a:pt x="80" y="53"/>
                  <a:pt x="84" y="55"/>
                </a:cubicBezTo>
                <a:cubicBezTo>
                  <a:pt x="85" y="56"/>
                  <a:pt x="86" y="57"/>
                  <a:pt x="87" y="57"/>
                </a:cubicBezTo>
                <a:cubicBezTo>
                  <a:pt x="87" y="57"/>
                  <a:pt x="87" y="57"/>
                  <a:pt x="87" y="58"/>
                </a:cubicBezTo>
                <a:cubicBezTo>
                  <a:pt x="86" y="57"/>
                  <a:pt x="84" y="56"/>
                  <a:pt x="83" y="55"/>
                </a:cubicBezTo>
                <a:cubicBezTo>
                  <a:pt x="77" y="52"/>
                  <a:pt x="72" y="48"/>
                  <a:pt x="65" y="48"/>
                </a:cubicBezTo>
                <a:cubicBezTo>
                  <a:pt x="65" y="48"/>
                  <a:pt x="65" y="49"/>
                  <a:pt x="65" y="49"/>
                </a:cubicBezTo>
                <a:cubicBezTo>
                  <a:pt x="67" y="51"/>
                  <a:pt x="70" y="53"/>
                  <a:pt x="72" y="54"/>
                </a:cubicBezTo>
                <a:cubicBezTo>
                  <a:pt x="69" y="52"/>
                  <a:pt x="65" y="50"/>
                  <a:pt x="61" y="49"/>
                </a:cubicBezTo>
                <a:cubicBezTo>
                  <a:pt x="60" y="49"/>
                  <a:pt x="60" y="50"/>
                  <a:pt x="60" y="50"/>
                </a:cubicBezTo>
                <a:cubicBezTo>
                  <a:pt x="63" y="52"/>
                  <a:pt x="65" y="54"/>
                  <a:pt x="68" y="56"/>
                </a:cubicBezTo>
                <a:cubicBezTo>
                  <a:pt x="67" y="56"/>
                  <a:pt x="65" y="55"/>
                  <a:pt x="64" y="54"/>
                </a:cubicBezTo>
                <a:cubicBezTo>
                  <a:pt x="61" y="52"/>
                  <a:pt x="57" y="50"/>
                  <a:pt x="53" y="50"/>
                </a:cubicBezTo>
                <a:cubicBezTo>
                  <a:pt x="53" y="50"/>
                  <a:pt x="52" y="50"/>
                  <a:pt x="53" y="51"/>
                </a:cubicBezTo>
                <a:cubicBezTo>
                  <a:pt x="54" y="52"/>
                  <a:pt x="55" y="53"/>
                  <a:pt x="57" y="54"/>
                </a:cubicBezTo>
                <a:cubicBezTo>
                  <a:pt x="55" y="53"/>
                  <a:pt x="52" y="51"/>
                  <a:pt x="50" y="51"/>
                </a:cubicBezTo>
                <a:cubicBezTo>
                  <a:pt x="49" y="50"/>
                  <a:pt x="49" y="51"/>
                  <a:pt x="49" y="51"/>
                </a:cubicBezTo>
                <a:cubicBezTo>
                  <a:pt x="56" y="58"/>
                  <a:pt x="65" y="61"/>
                  <a:pt x="72" y="66"/>
                </a:cubicBezTo>
                <a:cubicBezTo>
                  <a:pt x="71" y="65"/>
                  <a:pt x="68" y="65"/>
                  <a:pt x="66" y="64"/>
                </a:cubicBezTo>
                <a:cubicBezTo>
                  <a:pt x="64" y="63"/>
                  <a:pt x="61" y="61"/>
                  <a:pt x="59" y="60"/>
                </a:cubicBezTo>
                <a:cubicBezTo>
                  <a:pt x="54" y="58"/>
                  <a:pt x="50" y="55"/>
                  <a:pt x="45" y="53"/>
                </a:cubicBezTo>
                <a:cubicBezTo>
                  <a:pt x="44" y="53"/>
                  <a:pt x="44" y="53"/>
                  <a:pt x="44" y="53"/>
                </a:cubicBezTo>
                <a:cubicBezTo>
                  <a:pt x="45" y="55"/>
                  <a:pt x="47" y="57"/>
                  <a:pt x="48" y="58"/>
                </a:cubicBezTo>
                <a:cubicBezTo>
                  <a:pt x="46" y="57"/>
                  <a:pt x="43" y="56"/>
                  <a:pt x="40" y="55"/>
                </a:cubicBezTo>
                <a:cubicBezTo>
                  <a:pt x="40" y="55"/>
                  <a:pt x="40" y="55"/>
                  <a:pt x="40" y="56"/>
                </a:cubicBezTo>
                <a:cubicBezTo>
                  <a:pt x="41" y="57"/>
                  <a:pt x="43" y="59"/>
                  <a:pt x="44" y="61"/>
                </a:cubicBezTo>
                <a:cubicBezTo>
                  <a:pt x="42" y="59"/>
                  <a:pt x="40" y="59"/>
                  <a:pt x="37" y="58"/>
                </a:cubicBezTo>
                <a:cubicBezTo>
                  <a:pt x="37" y="58"/>
                  <a:pt x="36" y="58"/>
                  <a:pt x="37" y="59"/>
                </a:cubicBezTo>
                <a:cubicBezTo>
                  <a:pt x="37" y="59"/>
                  <a:pt x="38" y="60"/>
                  <a:pt x="38" y="61"/>
                </a:cubicBezTo>
                <a:cubicBezTo>
                  <a:pt x="37" y="60"/>
                  <a:pt x="35" y="59"/>
                  <a:pt x="33" y="59"/>
                </a:cubicBezTo>
                <a:cubicBezTo>
                  <a:pt x="32" y="59"/>
                  <a:pt x="32" y="60"/>
                  <a:pt x="32" y="60"/>
                </a:cubicBezTo>
                <a:cubicBezTo>
                  <a:pt x="33" y="61"/>
                  <a:pt x="34" y="62"/>
                  <a:pt x="36" y="63"/>
                </a:cubicBezTo>
                <a:cubicBezTo>
                  <a:pt x="33" y="62"/>
                  <a:pt x="30" y="60"/>
                  <a:pt x="26" y="59"/>
                </a:cubicBezTo>
                <a:cubicBezTo>
                  <a:pt x="26" y="59"/>
                  <a:pt x="26" y="59"/>
                  <a:pt x="26" y="60"/>
                </a:cubicBezTo>
                <a:cubicBezTo>
                  <a:pt x="27" y="60"/>
                  <a:pt x="27" y="61"/>
                  <a:pt x="28" y="62"/>
                </a:cubicBezTo>
                <a:cubicBezTo>
                  <a:pt x="26" y="61"/>
                  <a:pt x="24" y="61"/>
                  <a:pt x="23" y="60"/>
                </a:cubicBezTo>
                <a:cubicBezTo>
                  <a:pt x="22" y="60"/>
                  <a:pt x="22" y="60"/>
                  <a:pt x="22" y="60"/>
                </a:cubicBezTo>
                <a:cubicBezTo>
                  <a:pt x="24" y="63"/>
                  <a:pt x="26" y="65"/>
                  <a:pt x="28" y="66"/>
                </a:cubicBezTo>
                <a:cubicBezTo>
                  <a:pt x="26" y="65"/>
                  <a:pt x="24" y="64"/>
                  <a:pt x="22" y="64"/>
                </a:cubicBezTo>
                <a:cubicBezTo>
                  <a:pt x="22" y="64"/>
                  <a:pt x="22" y="64"/>
                  <a:pt x="22" y="64"/>
                </a:cubicBezTo>
                <a:cubicBezTo>
                  <a:pt x="23" y="66"/>
                  <a:pt x="25" y="67"/>
                  <a:pt x="26" y="69"/>
                </a:cubicBezTo>
                <a:cubicBezTo>
                  <a:pt x="24" y="68"/>
                  <a:pt x="22" y="67"/>
                  <a:pt x="19" y="67"/>
                </a:cubicBezTo>
                <a:cubicBezTo>
                  <a:pt x="19" y="67"/>
                  <a:pt x="19" y="67"/>
                  <a:pt x="19" y="67"/>
                </a:cubicBezTo>
                <a:cubicBezTo>
                  <a:pt x="20" y="69"/>
                  <a:pt x="21" y="70"/>
                  <a:pt x="23" y="71"/>
                </a:cubicBezTo>
                <a:cubicBezTo>
                  <a:pt x="21" y="70"/>
                  <a:pt x="18" y="69"/>
                  <a:pt x="16" y="68"/>
                </a:cubicBezTo>
                <a:cubicBezTo>
                  <a:pt x="16" y="68"/>
                  <a:pt x="16" y="68"/>
                  <a:pt x="16" y="69"/>
                </a:cubicBezTo>
                <a:cubicBezTo>
                  <a:pt x="16" y="69"/>
                  <a:pt x="17" y="70"/>
                  <a:pt x="18" y="71"/>
                </a:cubicBezTo>
                <a:cubicBezTo>
                  <a:pt x="16" y="69"/>
                  <a:pt x="13" y="68"/>
                  <a:pt x="10" y="67"/>
                </a:cubicBezTo>
                <a:cubicBezTo>
                  <a:pt x="10" y="67"/>
                  <a:pt x="10" y="68"/>
                  <a:pt x="10" y="68"/>
                </a:cubicBezTo>
                <a:cubicBezTo>
                  <a:pt x="10" y="68"/>
                  <a:pt x="11" y="69"/>
                  <a:pt x="11" y="70"/>
                </a:cubicBezTo>
                <a:cubicBezTo>
                  <a:pt x="10" y="69"/>
                  <a:pt x="9" y="69"/>
                  <a:pt x="7" y="68"/>
                </a:cubicBezTo>
                <a:cubicBezTo>
                  <a:pt x="7" y="68"/>
                  <a:pt x="7" y="69"/>
                  <a:pt x="7" y="69"/>
                </a:cubicBezTo>
                <a:cubicBezTo>
                  <a:pt x="8" y="70"/>
                  <a:pt x="9" y="72"/>
                  <a:pt x="11" y="73"/>
                </a:cubicBezTo>
                <a:cubicBezTo>
                  <a:pt x="9" y="72"/>
                  <a:pt x="8" y="71"/>
                  <a:pt x="7" y="71"/>
                </a:cubicBezTo>
                <a:cubicBezTo>
                  <a:pt x="6" y="71"/>
                  <a:pt x="6" y="71"/>
                  <a:pt x="6" y="71"/>
                </a:cubicBezTo>
                <a:cubicBezTo>
                  <a:pt x="8" y="74"/>
                  <a:pt x="9" y="75"/>
                  <a:pt x="11" y="77"/>
                </a:cubicBezTo>
                <a:cubicBezTo>
                  <a:pt x="9" y="76"/>
                  <a:pt x="7" y="74"/>
                  <a:pt x="5" y="73"/>
                </a:cubicBezTo>
                <a:cubicBezTo>
                  <a:pt x="5" y="73"/>
                  <a:pt x="5" y="73"/>
                  <a:pt x="5" y="73"/>
                </a:cubicBezTo>
                <a:cubicBezTo>
                  <a:pt x="3" y="65"/>
                  <a:pt x="17" y="60"/>
                  <a:pt x="22" y="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25"/>
          <p:cNvSpPr>
            <a:spLocks noEditPoints="1"/>
          </p:cNvSpPr>
          <p:nvPr/>
        </p:nvSpPr>
        <p:spPr bwMode="auto">
          <a:xfrm>
            <a:off x="641350" y="2954338"/>
            <a:ext cx="654050" cy="319088"/>
          </a:xfrm>
          <a:custGeom>
            <a:avLst/>
            <a:gdLst>
              <a:gd name="T0" fmla="*/ 172 w 174"/>
              <a:gd name="T1" fmla="*/ 6 h 85"/>
              <a:gd name="T2" fmla="*/ 129 w 174"/>
              <a:gd name="T3" fmla="*/ 28 h 85"/>
              <a:gd name="T4" fmla="*/ 62 w 174"/>
              <a:gd name="T5" fmla="*/ 77 h 85"/>
              <a:gd name="T6" fmla="*/ 32 w 174"/>
              <a:gd name="T7" fmla="*/ 70 h 85"/>
              <a:gd name="T8" fmla="*/ 29 w 174"/>
              <a:gd name="T9" fmla="*/ 64 h 85"/>
              <a:gd name="T10" fmla="*/ 39 w 174"/>
              <a:gd name="T11" fmla="*/ 67 h 85"/>
              <a:gd name="T12" fmla="*/ 34 w 174"/>
              <a:gd name="T13" fmla="*/ 62 h 85"/>
              <a:gd name="T14" fmla="*/ 38 w 174"/>
              <a:gd name="T15" fmla="*/ 60 h 85"/>
              <a:gd name="T16" fmla="*/ 59 w 174"/>
              <a:gd name="T17" fmla="*/ 69 h 85"/>
              <a:gd name="T18" fmla="*/ 63 w 174"/>
              <a:gd name="T19" fmla="*/ 67 h 85"/>
              <a:gd name="T20" fmla="*/ 50 w 174"/>
              <a:gd name="T21" fmla="*/ 57 h 85"/>
              <a:gd name="T22" fmla="*/ 75 w 174"/>
              <a:gd name="T23" fmla="*/ 65 h 85"/>
              <a:gd name="T24" fmla="*/ 79 w 174"/>
              <a:gd name="T25" fmla="*/ 63 h 85"/>
              <a:gd name="T26" fmla="*/ 84 w 174"/>
              <a:gd name="T27" fmla="*/ 62 h 85"/>
              <a:gd name="T28" fmla="*/ 89 w 174"/>
              <a:gd name="T29" fmla="*/ 59 h 85"/>
              <a:gd name="T30" fmla="*/ 77 w 174"/>
              <a:gd name="T31" fmla="*/ 46 h 85"/>
              <a:gd name="T32" fmla="*/ 82 w 174"/>
              <a:gd name="T33" fmla="*/ 45 h 85"/>
              <a:gd name="T34" fmla="*/ 106 w 174"/>
              <a:gd name="T35" fmla="*/ 51 h 85"/>
              <a:gd name="T36" fmla="*/ 96 w 174"/>
              <a:gd name="T37" fmla="*/ 40 h 85"/>
              <a:gd name="T38" fmla="*/ 114 w 174"/>
              <a:gd name="T39" fmla="*/ 45 h 85"/>
              <a:gd name="T40" fmla="*/ 121 w 174"/>
              <a:gd name="T41" fmla="*/ 42 h 85"/>
              <a:gd name="T42" fmla="*/ 124 w 174"/>
              <a:gd name="T43" fmla="*/ 39 h 85"/>
              <a:gd name="T44" fmla="*/ 125 w 174"/>
              <a:gd name="T45" fmla="*/ 36 h 85"/>
              <a:gd name="T46" fmla="*/ 5 w 174"/>
              <a:gd name="T47" fmla="*/ 74 h 85"/>
              <a:gd name="T48" fmla="*/ 13 w 174"/>
              <a:gd name="T49" fmla="*/ 79 h 85"/>
              <a:gd name="T50" fmla="*/ 7 w 174"/>
              <a:gd name="T51" fmla="*/ 72 h 85"/>
              <a:gd name="T52" fmla="*/ 10 w 174"/>
              <a:gd name="T53" fmla="*/ 71 h 85"/>
              <a:gd name="T54" fmla="*/ 14 w 174"/>
              <a:gd name="T55" fmla="*/ 70 h 85"/>
              <a:gd name="T56" fmla="*/ 22 w 174"/>
              <a:gd name="T57" fmla="*/ 72 h 85"/>
              <a:gd name="T58" fmla="*/ 21 w 174"/>
              <a:gd name="T59" fmla="*/ 68 h 85"/>
              <a:gd name="T60" fmla="*/ 20 w 174"/>
              <a:gd name="T61" fmla="*/ 77 h 85"/>
              <a:gd name="T62" fmla="*/ 41 w 174"/>
              <a:gd name="T63" fmla="*/ 72 h 85"/>
              <a:gd name="T64" fmla="*/ 110 w 174"/>
              <a:gd name="T65" fmla="*/ 35 h 85"/>
              <a:gd name="T66" fmla="*/ 125 w 174"/>
              <a:gd name="T67" fmla="*/ 34 h 85"/>
              <a:gd name="T68" fmla="*/ 121 w 174"/>
              <a:gd name="T69" fmla="*/ 35 h 85"/>
              <a:gd name="T70" fmla="*/ 116 w 174"/>
              <a:gd name="T71" fmla="*/ 36 h 85"/>
              <a:gd name="T72" fmla="*/ 155 w 174"/>
              <a:gd name="T73" fmla="*/ 22 h 85"/>
              <a:gd name="T74" fmla="*/ 165 w 174"/>
              <a:gd name="T75" fmla="*/ 8 h 85"/>
              <a:gd name="T76" fmla="*/ 146 w 174"/>
              <a:gd name="T77" fmla="*/ 30 h 85"/>
              <a:gd name="T78" fmla="*/ 160 w 174"/>
              <a:gd name="T79" fmla="*/ 8 h 85"/>
              <a:gd name="T80" fmla="*/ 128 w 174"/>
              <a:gd name="T81" fmla="*/ 31 h 85"/>
              <a:gd name="T82" fmla="*/ 165 w 174"/>
              <a:gd name="T83" fmla="*/ 22 h 85"/>
              <a:gd name="T84" fmla="*/ 22 w 174"/>
              <a:gd name="T85" fmla="*/ 59 h 85"/>
              <a:gd name="T86" fmla="*/ 103 w 174"/>
              <a:gd name="T87" fmla="*/ 38 h 85"/>
              <a:gd name="T88" fmla="*/ 94 w 174"/>
              <a:gd name="T89" fmla="*/ 39 h 85"/>
              <a:gd name="T90" fmla="*/ 100 w 174"/>
              <a:gd name="T91" fmla="*/ 48 h 85"/>
              <a:gd name="T92" fmla="*/ 79 w 174"/>
              <a:gd name="T93" fmla="*/ 43 h 85"/>
              <a:gd name="T94" fmla="*/ 76 w 174"/>
              <a:gd name="T95" fmla="*/ 46 h 85"/>
              <a:gd name="T96" fmla="*/ 87 w 174"/>
              <a:gd name="T97" fmla="*/ 58 h 85"/>
              <a:gd name="T98" fmla="*/ 60 w 174"/>
              <a:gd name="T99" fmla="*/ 50 h 85"/>
              <a:gd name="T100" fmla="*/ 49 w 174"/>
              <a:gd name="T101" fmla="*/ 51 h 85"/>
              <a:gd name="T102" fmla="*/ 44 w 174"/>
              <a:gd name="T103" fmla="*/ 54 h 85"/>
              <a:gd name="T104" fmla="*/ 36 w 174"/>
              <a:gd name="T105" fmla="*/ 59 h 85"/>
              <a:gd name="T106" fmla="*/ 26 w 174"/>
              <a:gd name="T107" fmla="*/ 60 h 85"/>
              <a:gd name="T108" fmla="*/ 21 w 174"/>
              <a:gd name="T109" fmla="*/ 65 h 85"/>
              <a:gd name="T110" fmla="*/ 15 w 174"/>
              <a:gd name="T111" fmla="*/ 69 h 85"/>
              <a:gd name="T112" fmla="*/ 7 w 174"/>
              <a:gd name="T113" fmla="*/ 69 h 85"/>
              <a:gd name="T114" fmla="*/ 4 w 174"/>
              <a:gd name="T115" fmla="*/ 7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4" h="85">
                <a:moveTo>
                  <a:pt x="129" y="42"/>
                </a:moveTo>
                <a:cubicBezTo>
                  <a:pt x="132" y="39"/>
                  <a:pt x="134" y="37"/>
                  <a:pt x="136" y="35"/>
                </a:cubicBezTo>
                <a:cubicBezTo>
                  <a:pt x="146" y="37"/>
                  <a:pt x="156" y="38"/>
                  <a:pt x="164" y="30"/>
                </a:cubicBezTo>
                <a:cubicBezTo>
                  <a:pt x="171" y="25"/>
                  <a:pt x="167" y="14"/>
                  <a:pt x="171" y="7"/>
                </a:cubicBezTo>
                <a:cubicBezTo>
                  <a:pt x="171" y="7"/>
                  <a:pt x="171" y="7"/>
                  <a:pt x="171" y="7"/>
                </a:cubicBezTo>
                <a:cubicBezTo>
                  <a:pt x="172" y="7"/>
                  <a:pt x="172" y="6"/>
                  <a:pt x="172" y="6"/>
                </a:cubicBezTo>
                <a:cubicBezTo>
                  <a:pt x="172" y="6"/>
                  <a:pt x="173" y="5"/>
                  <a:pt x="173" y="5"/>
                </a:cubicBezTo>
                <a:cubicBezTo>
                  <a:pt x="173" y="5"/>
                  <a:pt x="173" y="5"/>
                  <a:pt x="173" y="5"/>
                </a:cubicBezTo>
                <a:cubicBezTo>
                  <a:pt x="174" y="4"/>
                  <a:pt x="173" y="3"/>
                  <a:pt x="173" y="3"/>
                </a:cubicBezTo>
                <a:cubicBezTo>
                  <a:pt x="173" y="3"/>
                  <a:pt x="172" y="2"/>
                  <a:pt x="171" y="2"/>
                </a:cubicBezTo>
                <a:cubicBezTo>
                  <a:pt x="161" y="6"/>
                  <a:pt x="149" y="0"/>
                  <a:pt x="139" y="6"/>
                </a:cubicBezTo>
                <a:cubicBezTo>
                  <a:pt x="133" y="10"/>
                  <a:pt x="127" y="20"/>
                  <a:pt x="129" y="28"/>
                </a:cubicBezTo>
                <a:cubicBezTo>
                  <a:pt x="129" y="28"/>
                  <a:pt x="129" y="28"/>
                  <a:pt x="129" y="28"/>
                </a:cubicBezTo>
                <a:cubicBezTo>
                  <a:pt x="99" y="35"/>
                  <a:pt x="69" y="41"/>
                  <a:pt x="39" y="50"/>
                </a:cubicBezTo>
                <a:cubicBezTo>
                  <a:pt x="31" y="53"/>
                  <a:pt x="22" y="55"/>
                  <a:pt x="13" y="59"/>
                </a:cubicBezTo>
                <a:cubicBezTo>
                  <a:pt x="8" y="61"/>
                  <a:pt x="0" y="67"/>
                  <a:pt x="2" y="74"/>
                </a:cubicBezTo>
                <a:cubicBezTo>
                  <a:pt x="4" y="82"/>
                  <a:pt x="14" y="83"/>
                  <a:pt x="21" y="83"/>
                </a:cubicBezTo>
                <a:cubicBezTo>
                  <a:pt x="34" y="85"/>
                  <a:pt x="49" y="81"/>
                  <a:pt x="62" y="77"/>
                </a:cubicBezTo>
                <a:cubicBezTo>
                  <a:pt x="87" y="70"/>
                  <a:pt x="111" y="59"/>
                  <a:pt x="129" y="42"/>
                </a:cubicBezTo>
                <a:close/>
                <a:moveTo>
                  <a:pt x="74" y="70"/>
                </a:moveTo>
                <a:cubicBezTo>
                  <a:pt x="63" y="74"/>
                  <a:pt x="51" y="77"/>
                  <a:pt x="39" y="79"/>
                </a:cubicBezTo>
                <a:cubicBezTo>
                  <a:pt x="34" y="75"/>
                  <a:pt x="29" y="71"/>
                  <a:pt x="24" y="67"/>
                </a:cubicBezTo>
                <a:cubicBezTo>
                  <a:pt x="22" y="65"/>
                  <a:pt x="27" y="67"/>
                  <a:pt x="27" y="67"/>
                </a:cubicBezTo>
                <a:cubicBezTo>
                  <a:pt x="29" y="68"/>
                  <a:pt x="31" y="69"/>
                  <a:pt x="32" y="70"/>
                </a:cubicBezTo>
                <a:cubicBezTo>
                  <a:pt x="35" y="72"/>
                  <a:pt x="37" y="74"/>
                  <a:pt x="40" y="76"/>
                </a:cubicBezTo>
                <a:cubicBezTo>
                  <a:pt x="40" y="76"/>
                  <a:pt x="41" y="76"/>
                  <a:pt x="41" y="75"/>
                </a:cubicBezTo>
                <a:cubicBezTo>
                  <a:pt x="38" y="73"/>
                  <a:pt x="34" y="71"/>
                  <a:pt x="31" y="69"/>
                </a:cubicBezTo>
                <a:cubicBezTo>
                  <a:pt x="30" y="67"/>
                  <a:pt x="28" y="66"/>
                  <a:pt x="26" y="65"/>
                </a:cubicBezTo>
                <a:cubicBezTo>
                  <a:pt x="26" y="64"/>
                  <a:pt x="21" y="61"/>
                  <a:pt x="25" y="62"/>
                </a:cubicBezTo>
                <a:cubicBezTo>
                  <a:pt x="26" y="63"/>
                  <a:pt x="28" y="63"/>
                  <a:pt x="29" y="64"/>
                </a:cubicBezTo>
                <a:cubicBezTo>
                  <a:pt x="33" y="68"/>
                  <a:pt x="38" y="72"/>
                  <a:pt x="44" y="74"/>
                </a:cubicBezTo>
                <a:cubicBezTo>
                  <a:pt x="44" y="74"/>
                  <a:pt x="45" y="73"/>
                  <a:pt x="44" y="73"/>
                </a:cubicBezTo>
                <a:cubicBezTo>
                  <a:pt x="40" y="70"/>
                  <a:pt x="35" y="66"/>
                  <a:pt x="30" y="64"/>
                </a:cubicBezTo>
                <a:cubicBezTo>
                  <a:pt x="29" y="63"/>
                  <a:pt x="29" y="63"/>
                  <a:pt x="29" y="63"/>
                </a:cubicBezTo>
                <a:cubicBezTo>
                  <a:pt x="27" y="61"/>
                  <a:pt x="25" y="60"/>
                  <a:pt x="29" y="61"/>
                </a:cubicBezTo>
                <a:cubicBezTo>
                  <a:pt x="32" y="63"/>
                  <a:pt x="36" y="65"/>
                  <a:pt x="39" y="67"/>
                </a:cubicBezTo>
                <a:cubicBezTo>
                  <a:pt x="40" y="68"/>
                  <a:pt x="41" y="68"/>
                  <a:pt x="43" y="69"/>
                </a:cubicBezTo>
                <a:cubicBezTo>
                  <a:pt x="45" y="71"/>
                  <a:pt x="47" y="72"/>
                  <a:pt x="50" y="73"/>
                </a:cubicBezTo>
                <a:cubicBezTo>
                  <a:pt x="50" y="74"/>
                  <a:pt x="50" y="73"/>
                  <a:pt x="50" y="73"/>
                </a:cubicBezTo>
                <a:cubicBezTo>
                  <a:pt x="50" y="73"/>
                  <a:pt x="49" y="72"/>
                  <a:pt x="49" y="72"/>
                </a:cubicBezTo>
                <a:cubicBezTo>
                  <a:pt x="49" y="72"/>
                  <a:pt x="48" y="72"/>
                  <a:pt x="48" y="72"/>
                </a:cubicBezTo>
                <a:cubicBezTo>
                  <a:pt x="43" y="68"/>
                  <a:pt x="38" y="66"/>
                  <a:pt x="34" y="62"/>
                </a:cubicBezTo>
                <a:cubicBezTo>
                  <a:pt x="32" y="60"/>
                  <a:pt x="38" y="62"/>
                  <a:pt x="38" y="62"/>
                </a:cubicBezTo>
                <a:cubicBezTo>
                  <a:pt x="39" y="62"/>
                  <a:pt x="39" y="62"/>
                  <a:pt x="40" y="63"/>
                </a:cubicBezTo>
                <a:cubicBezTo>
                  <a:pt x="44" y="66"/>
                  <a:pt x="50" y="69"/>
                  <a:pt x="55" y="73"/>
                </a:cubicBezTo>
                <a:cubicBezTo>
                  <a:pt x="55" y="73"/>
                  <a:pt x="56" y="72"/>
                  <a:pt x="55" y="72"/>
                </a:cubicBezTo>
                <a:cubicBezTo>
                  <a:pt x="50" y="69"/>
                  <a:pt x="45" y="64"/>
                  <a:pt x="40" y="62"/>
                </a:cubicBezTo>
                <a:cubicBezTo>
                  <a:pt x="39" y="61"/>
                  <a:pt x="38" y="60"/>
                  <a:pt x="38" y="60"/>
                </a:cubicBezTo>
                <a:cubicBezTo>
                  <a:pt x="37" y="59"/>
                  <a:pt x="41" y="60"/>
                  <a:pt x="42" y="61"/>
                </a:cubicBezTo>
                <a:cubicBezTo>
                  <a:pt x="44" y="62"/>
                  <a:pt x="46" y="63"/>
                  <a:pt x="47" y="64"/>
                </a:cubicBezTo>
                <a:cubicBezTo>
                  <a:pt x="48" y="64"/>
                  <a:pt x="48" y="64"/>
                  <a:pt x="48" y="64"/>
                </a:cubicBezTo>
                <a:cubicBezTo>
                  <a:pt x="50" y="65"/>
                  <a:pt x="52" y="66"/>
                  <a:pt x="54" y="67"/>
                </a:cubicBezTo>
                <a:cubicBezTo>
                  <a:pt x="55" y="68"/>
                  <a:pt x="57" y="69"/>
                  <a:pt x="58" y="70"/>
                </a:cubicBezTo>
                <a:cubicBezTo>
                  <a:pt x="59" y="70"/>
                  <a:pt x="59" y="69"/>
                  <a:pt x="59" y="69"/>
                </a:cubicBezTo>
                <a:cubicBezTo>
                  <a:pt x="55" y="67"/>
                  <a:pt x="52" y="65"/>
                  <a:pt x="49" y="64"/>
                </a:cubicBezTo>
                <a:cubicBezTo>
                  <a:pt x="47" y="62"/>
                  <a:pt x="45" y="61"/>
                  <a:pt x="43" y="59"/>
                </a:cubicBezTo>
                <a:cubicBezTo>
                  <a:pt x="41" y="57"/>
                  <a:pt x="39" y="56"/>
                  <a:pt x="44" y="57"/>
                </a:cubicBezTo>
                <a:cubicBezTo>
                  <a:pt x="46" y="58"/>
                  <a:pt x="48" y="59"/>
                  <a:pt x="50" y="61"/>
                </a:cubicBezTo>
                <a:cubicBezTo>
                  <a:pt x="54" y="63"/>
                  <a:pt x="58" y="65"/>
                  <a:pt x="61" y="67"/>
                </a:cubicBezTo>
                <a:cubicBezTo>
                  <a:pt x="62" y="67"/>
                  <a:pt x="62" y="68"/>
                  <a:pt x="63" y="67"/>
                </a:cubicBezTo>
                <a:cubicBezTo>
                  <a:pt x="63" y="68"/>
                  <a:pt x="63" y="68"/>
                  <a:pt x="64" y="68"/>
                </a:cubicBezTo>
                <a:cubicBezTo>
                  <a:pt x="64" y="69"/>
                  <a:pt x="65" y="68"/>
                  <a:pt x="64" y="68"/>
                </a:cubicBezTo>
                <a:cubicBezTo>
                  <a:pt x="60" y="65"/>
                  <a:pt x="56" y="63"/>
                  <a:pt x="52" y="60"/>
                </a:cubicBezTo>
                <a:cubicBezTo>
                  <a:pt x="51" y="60"/>
                  <a:pt x="50" y="59"/>
                  <a:pt x="49" y="59"/>
                </a:cubicBezTo>
                <a:cubicBezTo>
                  <a:pt x="48" y="57"/>
                  <a:pt x="46" y="56"/>
                  <a:pt x="45" y="54"/>
                </a:cubicBezTo>
                <a:cubicBezTo>
                  <a:pt x="46" y="55"/>
                  <a:pt x="49" y="56"/>
                  <a:pt x="50" y="57"/>
                </a:cubicBezTo>
                <a:cubicBezTo>
                  <a:pt x="57" y="60"/>
                  <a:pt x="65" y="65"/>
                  <a:pt x="73" y="68"/>
                </a:cubicBezTo>
                <a:cubicBezTo>
                  <a:pt x="74" y="68"/>
                  <a:pt x="74" y="67"/>
                  <a:pt x="74" y="67"/>
                </a:cubicBezTo>
                <a:cubicBezTo>
                  <a:pt x="66" y="62"/>
                  <a:pt x="57" y="58"/>
                  <a:pt x="50" y="52"/>
                </a:cubicBezTo>
                <a:cubicBezTo>
                  <a:pt x="52" y="53"/>
                  <a:pt x="55" y="54"/>
                  <a:pt x="57" y="55"/>
                </a:cubicBezTo>
                <a:cubicBezTo>
                  <a:pt x="59" y="57"/>
                  <a:pt x="61" y="58"/>
                  <a:pt x="63" y="59"/>
                </a:cubicBezTo>
                <a:cubicBezTo>
                  <a:pt x="67" y="62"/>
                  <a:pt x="71" y="64"/>
                  <a:pt x="75" y="65"/>
                </a:cubicBezTo>
                <a:cubicBezTo>
                  <a:pt x="75" y="65"/>
                  <a:pt x="76" y="64"/>
                  <a:pt x="75" y="64"/>
                </a:cubicBezTo>
                <a:cubicBezTo>
                  <a:pt x="68" y="60"/>
                  <a:pt x="61" y="57"/>
                  <a:pt x="55" y="52"/>
                </a:cubicBezTo>
                <a:cubicBezTo>
                  <a:pt x="52" y="50"/>
                  <a:pt x="57" y="52"/>
                  <a:pt x="57" y="52"/>
                </a:cubicBezTo>
                <a:cubicBezTo>
                  <a:pt x="59" y="53"/>
                  <a:pt x="61" y="54"/>
                  <a:pt x="62" y="55"/>
                </a:cubicBezTo>
                <a:cubicBezTo>
                  <a:pt x="66" y="57"/>
                  <a:pt x="69" y="58"/>
                  <a:pt x="73" y="60"/>
                </a:cubicBezTo>
                <a:cubicBezTo>
                  <a:pt x="75" y="61"/>
                  <a:pt x="77" y="62"/>
                  <a:pt x="79" y="63"/>
                </a:cubicBezTo>
                <a:cubicBezTo>
                  <a:pt x="80" y="63"/>
                  <a:pt x="80" y="62"/>
                  <a:pt x="79" y="62"/>
                </a:cubicBezTo>
                <a:cubicBezTo>
                  <a:pt x="77" y="61"/>
                  <a:pt x="75" y="60"/>
                  <a:pt x="73" y="59"/>
                </a:cubicBezTo>
                <a:cubicBezTo>
                  <a:pt x="73" y="59"/>
                  <a:pt x="73" y="59"/>
                  <a:pt x="72" y="59"/>
                </a:cubicBezTo>
                <a:cubicBezTo>
                  <a:pt x="70" y="57"/>
                  <a:pt x="68" y="56"/>
                  <a:pt x="65" y="54"/>
                </a:cubicBezTo>
                <a:cubicBezTo>
                  <a:pt x="64" y="54"/>
                  <a:pt x="62" y="51"/>
                  <a:pt x="61" y="51"/>
                </a:cubicBezTo>
                <a:cubicBezTo>
                  <a:pt x="70" y="53"/>
                  <a:pt x="77" y="59"/>
                  <a:pt x="84" y="62"/>
                </a:cubicBezTo>
                <a:cubicBezTo>
                  <a:pt x="85" y="62"/>
                  <a:pt x="85" y="62"/>
                  <a:pt x="85" y="62"/>
                </a:cubicBezTo>
                <a:cubicBezTo>
                  <a:pt x="82" y="60"/>
                  <a:pt x="79" y="58"/>
                  <a:pt x="75" y="56"/>
                </a:cubicBezTo>
                <a:cubicBezTo>
                  <a:pt x="73" y="55"/>
                  <a:pt x="71" y="53"/>
                  <a:pt x="69" y="52"/>
                </a:cubicBezTo>
                <a:cubicBezTo>
                  <a:pt x="67" y="51"/>
                  <a:pt x="65" y="49"/>
                  <a:pt x="69" y="50"/>
                </a:cubicBezTo>
                <a:cubicBezTo>
                  <a:pt x="76" y="51"/>
                  <a:pt x="82" y="57"/>
                  <a:pt x="89" y="60"/>
                </a:cubicBezTo>
                <a:cubicBezTo>
                  <a:pt x="90" y="60"/>
                  <a:pt x="90" y="59"/>
                  <a:pt x="89" y="59"/>
                </a:cubicBezTo>
                <a:cubicBezTo>
                  <a:pt x="86" y="57"/>
                  <a:pt x="83" y="55"/>
                  <a:pt x="80" y="53"/>
                </a:cubicBezTo>
                <a:cubicBezTo>
                  <a:pt x="79" y="52"/>
                  <a:pt x="77" y="51"/>
                  <a:pt x="76" y="50"/>
                </a:cubicBezTo>
                <a:cubicBezTo>
                  <a:pt x="74" y="49"/>
                  <a:pt x="73" y="49"/>
                  <a:pt x="76" y="50"/>
                </a:cubicBezTo>
                <a:cubicBezTo>
                  <a:pt x="82" y="51"/>
                  <a:pt x="88" y="56"/>
                  <a:pt x="93" y="58"/>
                </a:cubicBezTo>
                <a:cubicBezTo>
                  <a:pt x="94" y="59"/>
                  <a:pt x="94" y="58"/>
                  <a:pt x="94" y="58"/>
                </a:cubicBezTo>
                <a:cubicBezTo>
                  <a:pt x="88" y="54"/>
                  <a:pt x="82" y="51"/>
                  <a:pt x="77" y="46"/>
                </a:cubicBezTo>
                <a:cubicBezTo>
                  <a:pt x="78" y="47"/>
                  <a:pt x="81" y="47"/>
                  <a:pt x="82" y="48"/>
                </a:cubicBezTo>
                <a:cubicBezTo>
                  <a:pt x="84" y="49"/>
                  <a:pt x="85" y="50"/>
                  <a:pt x="87" y="51"/>
                </a:cubicBezTo>
                <a:cubicBezTo>
                  <a:pt x="90" y="52"/>
                  <a:pt x="93" y="54"/>
                  <a:pt x="96" y="55"/>
                </a:cubicBezTo>
                <a:cubicBezTo>
                  <a:pt x="97" y="55"/>
                  <a:pt x="97" y="55"/>
                  <a:pt x="97" y="54"/>
                </a:cubicBezTo>
                <a:cubicBezTo>
                  <a:pt x="92" y="50"/>
                  <a:pt x="86" y="49"/>
                  <a:pt x="81" y="45"/>
                </a:cubicBezTo>
                <a:cubicBezTo>
                  <a:pt x="79" y="43"/>
                  <a:pt x="81" y="44"/>
                  <a:pt x="82" y="45"/>
                </a:cubicBezTo>
                <a:cubicBezTo>
                  <a:pt x="84" y="45"/>
                  <a:pt x="87" y="47"/>
                  <a:pt x="89" y="48"/>
                </a:cubicBezTo>
                <a:cubicBezTo>
                  <a:pt x="93" y="50"/>
                  <a:pt x="96" y="52"/>
                  <a:pt x="100" y="53"/>
                </a:cubicBezTo>
                <a:cubicBezTo>
                  <a:pt x="100" y="53"/>
                  <a:pt x="101" y="53"/>
                  <a:pt x="100" y="53"/>
                </a:cubicBezTo>
                <a:cubicBezTo>
                  <a:pt x="99" y="51"/>
                  <a:pt x="97" y="49"/>
                  <a:pt x="95" y="48"/>
                </a:cubicBezTo>
                <a:cubicBezTo>
                  <a:pt x="93" y="47"/>
                  <a:pt x="89" y="44"/>
                  <a:pt x="87" y="44"/>
                </a:cubicBezTo>
                <a:cubicBezTo>
                  <a:pt x="94" y="44"/>
                  <a:pt x="100" y="49"/>
                  <a:pt x="106" y="51"/>
                </a:cubicBezTo>
                <a:cubicBezTo>
                  <a:pt x="107" y="51"/>
                  <a:pt x="107" y="50"/>
                  <a:pt x="106" y="50"/>
                </a:cubicBezTo>
                <a:cubicBezTo>
                  <a:pt x="104" y="49"/>
                  <a:pt x="102" y="48"/>
                  <a:pt x="99" y="46"/>
                </a:cubicBezTo>
                <a:cubicBezTo>
                  <a:pt x="98" y="46"/>
                  <a:pt x="95" y="44"/>
                  <a:pt x="94" y="43"/>
                </a:cubicBezTo>
                <a:cubicBezTo>
                  <a:pt x="100" y="45"/>
                  <a:pt x="105" y="48"/>
                  <a:pt x="111" y="50"/>
                </a:cubicBezTo>
                <a:cubicBezTo>
                  <a:pt x="111" y="50"/>
                  <a:pt x="112" y="50"/>
                  <a:pt x="111" y="50"/>
                </a:cubicBezTo>
                <a:cubicBezTo>
                  <a:pt x="106" y="46"/>
                  <a:pt x="101" y="44"/>
                  <a:pt x="96" y="40"/>
                </a:cubicBezTo>
                <a:cubicBezTo>
                  <a:pt x="98" y="42"/>
                  <a:pt x="101" y="42"/>
                  <a:pt x="103" y="43"/>
                </a:cubicBezTo>
                <a:cubicBezTo>
                  <a:pt x="107" y="45"/>
                  <a:pt x="110" y="46"/>
                  <a:pt x="113" y="48"/>
                </a:cubicBezTo>
                <a:cubicBezTo>
                  <a:pt x="113" y="48"/>
                  <a:pt x="113" y="47"/>
                  <a:pt x="113" y="47"/>
                </a:cubicBezTo>
                <a:cubicBezTo>
                  <a:pt x="109" y="45"/>
                  <a:pt x="105" y="43"/>
                  <a:pt x="100" y="40"/>
                </a:cubicBezTo>
                <a:cubicBezTo>
                  <a:pt x="104" y="42"/>
                  <a:pt x="109" y="44"/>
                  <a:pt x="114" y="45"/>
                </a:cubicBezTo>
                <a:cubicBezTo>
                  <a:pt x="114" y="45"/>
                  <a:pt x="114" y="45"/>
                  <a:pt x="114" y="45"/>
                </a:cubicBezTo>
                <a:cubicBezTo>
                  <a:pt x="111" y="43"/>
                  <a:pt x="107" y="39"/>
                  <a:pt x="104" y="38"/>
                </a:cubicBezTo>
                <a:cubicBezTo>
                  <a:pt x="109" y="39"/>
                  <a:pt x="113" y="42"/>
                  <a:pt x="117" y="43"/>
                </a:cubicBezTo>
                <a:cubicBezTo>
                  <a:pt x="118" y="43"/>
                  <a:pt x="118" y="43"/>
                  <a:pt x="118" y="42"/>
                </a:cubicBezTo>
                <a:cubicBezTo>
                  <a:pt x="116" y="41"/>
                  <a:pt x="114" y="40"/>
                  <a:pt x="112" y="39"/>
                </a:cubicBezTo>
                <a:cubicBezTo>
                  <a:pt x="111" y="39"/>
                  <a:pt x="105" y="36"/>
                  <a:pt x="109" y="38"/>
                </a:cubicBezTo>
                <a:cubicBezTo>
                  <a:pt x="113" y="39"/>
                  <a:pt x="117" y="42"/>
                  <a:pt x="121" y="42"/>
                </a:cubicBezTo>
                <a:cubicBezTo>
                  <a:pt x="121" y="42"/>
                  <a:pt x="121" y="42"/>
                  <a:pt x="121" y="42"/>
                </a:cubicBezTo>
                <a:cubicBezTo>
                  <a:pt x="119" y="40"/>
                  <a:pt x="117" y="39"/>
                  <a:pt x="115" y="38"/>
                </a:cubicBezTo>
                <a:cubicBezTo>
                  <a:pt x="117" y="39"/>
                  <a:pt x="120" y="40"/>
                  <a:pt x="122" y="41"/>
                </a:cubicBezTo>
                <a:cubicBezTo>
                  <a:pt x="123" y="41"/>
                  <a:pt x="123" y="40"/>
                  <a:pt x="122" y="40"/>
                </a:cubicBezTo>
                <a:cubicBezTo>
                  <a:pt x="121" y="39"/>
                  <a:pt x="119" y="38"/>
                  <a:pt x="117" y="36"/>
                </a:cubicBezTo>
                <a:cubicBezTo>
                  <a:pt x="119" y="37"/>
                  <a:pt x="122" y="38"/>
                  <a:pt x="124" y="39"/>
                </a:cubicBezTo>
                <a:cubicBezTo>
                  <a:pt x="124" y="39"/>
                  <a:pt x="125" y="39"/>
                  <a:pt x="124" y="39"/>
                </a:cubicBezTo>
                <a:cubicBezTo>
                  <a:pt x="124" y="38"/>
                  <a:pt x="124" y="38"/>
                  <a:pt x="123" y="38"/>
                </a:cubicBezTo>
                <a:cubicBezTo>
                  <a:pt x="124" y="38"/>
                  <a:pt x="124" y="38"/>
                  <a:pt x="124" y="38"/>
                </a:cubicBezTo>
                <a:cubicBezTo>
                  <a:pt x="125" y="38"/>
                  <a:pt x="125" y="38"/>
                  <a:pt x="125" y="38"/>
                </a:cubicBezTo>
                <a:cubicBezTo>
                  <a:pt x="125" y="37"/>
                  <a:pt x="125" y="37"/>
                  <a:pt x="124" y="36"/>
                </a:cubicBezTo>
                <a:cubicBezTo>
                  <a:pt x="125" y="36"/>
                  <a:pt x="125" y="36"/>
                  <a:pt x="125" y="36"/>
                </a:cubicBezTo>
                <a:cubicBezTo>
                  <a:pt x="124" y="34"/>
                  <a:pt x="124" y="34"/>
                  <a:pt x="126" y="35"/>
                </a:cubicBezTo>
                <a:cubicBezTo>
                  <a:pt x="126" y="35"/>
                  <a:pt x="126" y="35"/>
                  <a:pt x="126" y="35"/>
                </a:cubicBezTo>
                <a:cubicBezTo>
                  <a:pt x="127" y="36"/>
                  <a:pt x="128" y="37"/>
                  <a:pt x="129" y="38"/>
                </a:cubicBezTo>
                <a:cubicBezTo>
                  <a:pt x="113" y="53"/>
                  <a:pt x="94" y="63"/>
                  <a:pt x="74" y="70"/>
                </a:cubicBezTo>
                <a:close/>
                <a:moveTo>
                  <a:pt x="6" y="77"/>
                </a:moveTo>
                <a:cubicBezTo>
                  <a:pt x="6" y="76"/>
                  <a:pt x="5" y="75"/>
                  <a:pt x="5" y="74"/>
                </a:cubicBezTo>
                <a:cubicBezTo>
                  <a:pt x="7" y="76"/>
                  <a:pt x="9" y="77"/>
                  <a:pt x="11" y="79"/>
                </a:cubicBezTo>
                <a:cubicBezTo>
                  <a:pt x="10" y="79"/>
                  <a:pt x="10" y="78"/>
                  <a:pt x="9" y="78"/>
                </a:cubicBezTo>
                <a:cubicBezTo>
                  <a:pt x="8" y="78"/>
                  <a:pt x="7" y="77"/>
                  <a:pt x="6" y="77"/>
                </a:cubicBezTo>
                <a:close/>
                <a:moveTo>
                  <a:pt x="12" y="79"/>
                </a:moveTo>
                <a:cubicBezTo>
                  <a:pt x="12" y="79"/>
                  <a:pt x="12" y="79"/>
                  <a:pt x="12" y="79"/>
                </a:cubicBezTo>
                <a:cubicBezTo>
                  <a:pt x="12" y="79"/>
                  <a:pt x="13" y="79"/>
                  <a:pt x="13" y="79"/>
                </a:cubicBezTo>
                <a:cubicBezTo>
                  <a:pt x="13" y="79"/>
                  <a:pt x="12" y="79"/>
                  <a:pt x="12" y="79"/>
                </a:cubicBezTo>
                <a:close/>
                <a:moveTo>
                  <a:pt x="35" y="80"/>
                </a:moveTo>
                <a:cubicBezTo>
                  <a:pt x="30" y="81"/>
                  <a:pt x="24" y="81"/>
                  <a:pt x="18" y="80"/>
                </a:cubicBezTo>
                <a:cubicBezTo>
                  <a:pt x="17" y="80"/>
                  <a:pt x="16" y="80"/>
                  <a:pt x="15" y="80"/>
                </a:cubicBezTo>
                <a:cubicBezTo>
                  <a:pt x="14" y="79"/>
                  <a:pt x="12" y="78"/>
                  <a:pt x="11" y="77"/>
                </a:cubicBezTo>
                <a:cubicBezTo>
                  <a:pt x="10" y="76"/>
                  <a:pt x="8" y="73"/>
                  <a:pt x="7" y="72"/>
                </a:cubicBezTo>
                <a:cubicBezTo>
                  <a:pt x="11" y="74"/>
                  <a:pt x="15" y="77"/>
                  <a:pt x="18" y="80"/>
                </a:cubicBezTo>
                <a:cubicBezTo>
                  <a:pt x="18" y="80"/>
                  <a:pt x="19" y="80"/>
                  <a:pt x="18" y="79"/>
                </a:cubicBezTo>
                <a:cubicBezTo>
                  <a:pt x="18" y="79"/>
                  <a:pt x="18" y="79"/>
                  <a:pt x="17" y="78"/>
                </a:cubicBezTo>
                <a:cubicBezTo>
                  <a:pt x="17" y="78"/>
                  <a:pt x="17" y="78"/>
                  <a:pt x="17" y="78"/>
                </a:cubicBezTo>
                <a:cubicBezTo>
                  <a:pt x="16" y="77"/>
                  <a:pt x="15" y="76"/>
                  <a:pt x="13" y="75"/>
                </a:cubicBezTo>
                <a:cubicBezTo>
                  <a:pt x="12" y="74"/>
                  <a:pt x="5" y="68"/>
                  <a:pt x="10" y="71"/>
                </a:cubicBezTo>
                <a:cubicBezTo>
                  <a:pt x="11" y="71"/>
                  <a:pt x="11" y="71"/>
                  <a:pt x="12" y="71"/>
                </a:cubicBezTo>
                <a:cubicBezTo>
                  <a:pt x="15" y="75"/>
                  <a:pt x="19" y="78"/>
                  <a:pt x="23" y="80"/>
                </a:cubicBezTo>
                <a:cubicBezTo>
                  <a:pt x="24" y="80"/>
                  <a:pt x="24" y="79"/>
                  <a:pt x="24" y="79"/>
                </a:cubicBezTo>
                <a:cubicBezTo>
                  <a:pt x="20" y="77"/>
                  <a:pt x="16" y="73"/>
                  <a:pt x="12" y="71"/>
                </a:cubicBezTo>
                <a:cubicBezTo>
                  <a:pt x="12" y="70"/>
                  <a:pt x="11" y="70"/>
                  <a:pt x="11" y="69"/>
                </a:cubicBezTo>
                <a:cubicBezTo>
                  <a:pt x="10" y="68"/>
                  <a:pt x="14" y="70"/>
                  <a:pt x="14" y="70"/>
                </a:cubicBezTo>
                <a:cubicBezTo>
                  <a:pt x="17" y="71"/>
                  <a:pt x="19" y="73"/>
                  <a:pt x="21" y="75"/>
                </a:cubicBezTo>
                <a:cubicBezTo>
                  <a:pt x="23" y="76"/>
                  <a:pt x="25" y="78"/>
                  <a:pt x="27" y="79"/>
                </a:cubicBezTo>
                <a:cubicBezTo>
                  <a:pt x="28" y="79"/>
                  <a:pt x="28" y="79"/>
                  <a:pt x="28" y="78"/>
                </a:cubicBezTo>
                <a:cubicBezTo>
                  <a:pt x="25" y="77"/>
                  <a:pt x="23" y="75"/>
                  <a:pt x="21" y="74"/>
                </a:cubicBezTo>
                <a:cubicBezTo>
                  <a:pt x="20" y="73"/>
                  <a:pt x="19" y="72"/>
                  <a:pt x="18" y="71"/>
                </a:cubicBezTo>
                <a:cubicBezTo>
                  <a:pt x="15" y="68"/>
                  <a:pt x="22" y="72"/>
                  <a:pt x="22" y="72"/>
                </a:cubicBezTo>
                <a:cubicBezTo>
                  <a:pt x="23" y="73"/>
                  <a:pt x="24" y="73"/>
                  <a:pt x="25" y="74"/>
                </a:cubicBezTo>
                <a:cubicBezTo>
                  <a:pt x="27" y="76"/>
                  <a:pt x="30" y="78"/>
                  <a:pt x="33" y="80"/>
                </a:cubicBezTo>
                <a:cubicBezTo>
                  <a:pt x="33" y="80"/>
                  <a:pt x="34" y="79"/>
                  <a:pt x="33" y="79"/>
                </a:cubicBezTo>
                <a:cubicBezTo>
                  <a:pt x="31" y="77"/>
                  <a:pt x="28" y="75"/>
                  <a:pt x="25" y="73"/>
                </a:cubicBezTo>
                <a:cubicBezTo>
                  <a:pt x="25" y="73"/>
                  <a:pt x="25" y="73"/>
                  <a:pt x="24" y="73"/>
                </a:cubicBezTo>
                <a:cubicBezTo>
                  <a:pt x="24" y="72"/>
                  <a:pt x="20" y="68"/>
                  <a:pt x="21" y="68"/>
                </a:cubicBezTo>
                <a:cubicBezTo>
                  <a:pt x="23" y="68"/>
                  <a:pt x="25" y="70"/>
                  <a:pt x="27" y="71"/>
                </a:cubicBezTo>
                <a:cubicBezTo>
                  <a:pt x="31" y="74"/>
                  <a:pt x="34" y="77"/>
                  <a:pt x="38" y="79"/>
                </a:cubicBezTo>
                <a:cubicBezTo>
                  <a:pt x="37" y="80"/>
                  <a:pt x="36" y="80"/>
                  <a:pt x="35" y="80"/>
                </a:cubicBezTo>
                <a:close/>
                <a:moveTo>
                  <a:pt x="14" y="73"/>
                </a:moveTo>
                <a:cubicBezTo>
                  <a:pt x="16" y="74"/>
                  <a:pt x="17" y="75"/>
                  <a:pt x="19" y="76"/>
                </a:cubicBezTo>
                <a:cubicBezTo>
                  <a:pt x="19" y="77"/>
                  <a:pt x="20" y="77"/>
                  <a:pt x="20" y="77"/>
                </a:cubicBezTo>
                <a:cubicBezTo>
                  <a:pt x="18" y="76"/>
                  <a:pt x="16" y="75"/>
                  <a:pt x="14" y="73"/>
                </a:cubicBezTo>
                <a:cubicBezTo>
                  <a:pt x="14" y="73"/>
                  <a:pt x="14" y="73"/>
                  <a:pt x="14" y="73"/>
                </a:cubicBezTo>
                <a:close/>
                <a:moveTo>
                  <a:pt x="32" y="66"/>
                </a:moveTo>
                <a:cubicBezTo>
                  <a:pt x="33" y="66"/>
                  <a:pt x="34" y="67"/>
                  <a:pt x="35" y="67"/>
                </a:cubicBezTo>
                <a:cubicBezTo>
                  <a:pt x="37" y="69"/>
                  <a:pt x="39" y="70"/>
                  <a:pt x="41" y="72"/>
                </a:cubicBezTo>
                <a:cubicBezTo>
                  <a:pt x="44" y="74"/>
                  <a:pt x="41" y="72"/>
                  <a:pt x="41" y="72"/>
                </a:cubicBezTo>
                <a:cubicBezTo>
                  <a:pt x="38" y="70"/>
                  <a:pt x="35" y="68"/>
                  <a:pt x="32" y="66"/>
                </a:cubicBezTo>
                <a:cubicBezTo>
                  <a:pt x="32" y="66"/>
                  <a:pt x="32" y="66"/>
                  <a:pt x="32" y="66"/>
                </a:cubicBezTo>
                <a:close/>
                <a:moveTo>
                  <a:pt x="64" y="59"/>
                </a:moveTo>
                <a:cubicBezTo>
                  <a:pt x="67" y="61"/>
                  <a:pt x="71" y="63"/>
                  <a:pt x="74" y="64"/>
                </a:cubicBezTo>
                <a:cubicBezTo>
                  <a:pt x="70" y="63"/>
                  <a:pt x="67" y="61"/>
                  <a:pt x="64" y="59"/>
                </a:cubicBezTo>
                <a:close/>
                <a:moveTo>
                  <a:pt x="110" y="35"/>
                </a:moveTo>
                <a:cubicBezTo>
                  <a:pt x="113" y="38"/>
                  <a:pt x="116" y="39"/>
                  <a:pt x="119" y="41"/>
                </a:cubicBezTo>
                <a:cubicBezTo>
                  <a:pt x="121" y="42"/>
                  <a:pt x="114" y="39"/>
                  <a:pt x="114" y="39"/>
                </a:cubicBezTo>
                <a:cubicBezTo>
                  <a:pt x="112" y="38"/>
                  <a:pt x="109" y="37"/>
                  <a:pt x="107" y="36"/>
                </a:cubicBezTo>
                <a:cubicBezTo>
                  <a:pt x="108" y="36"/>
                  <a:pt x="109" y="35"/>
                  <a:pt x="110" y="35"/>
                </a:cubicBezTo>
                <a:close/>
                <a:moveTo>
                  <a:pt x="125" y="32"/>
                </a:moveTo>
                <a:cubicBezTo>
                  <a:pt x="125" y="32"/>
                  <a:pt x="125" y="33"/>
                  <a:pt x="125" y="34"/>
                </a:cubicBezTo>
                <a:cubicBezTo>
                  <a:pt x="125" y="34"/>
                  <a:pt x="125" y="33"/>
                  <a:pt x="124" y="33"/>
                </a:cubicBezTo>
                <a:cubicBezTo>
                  <a:pt x="124" y="33"/>
                  <a:pt x="123" y="33"/>
                  <a:pt x="123" y="34"/>
                </a:cubicBezTo>
                <a:cubicBezTo>
                  <a:pt x="124" y="36"/>
                  <a:pt x="122" y="34"/>
                  <a:pt x="122" y="33"/>
                </a:cubicBezTo>
                <a:cubicBezTo>
                  <a:pt x="121" y="33"/>
                  <a:pt x="121" y="33"/>
                  <a:pt x="121" y="33"/>
                </a:cubicBezTo>
                <a:cubicBezTo>
                  <a:pt x="122" y="34"/>
                  <a:pt x="123" y="36"/>
                  <a:pt x="124" y="37"/>
                </a:cubicBezTo>
                <a:cubicBezTo>
                  <a:pt x="123" y="36"/>
                  <a:pt x="122" y="36"/>
                  <a:pt x="121" y="35"/>
                </a:cubicBezTo>
                <a:cubicBezTo>
                  <a:pt x="120" y="35"/>
                  <a:pt x="120" y="35"/>
                  <a:pt x="120" y="35"/>
                </a:cubicBezTo>
                <a:cubicBezTo>
                  <a:pt x="120" y="35"/>
                  <a:pt x="119" y="34"/>
                  <a:pt x="119" y="34"/>
                </a:cubicBezTo>
                <a:cubicBezTo>
                  <a:pt x="118" y="34"/>
                  <a:pt x="118" y="34"/>
                  <a:pt x="118" y="35"/>
                </a:cubicBezTo>
                <a:cubicBezTo>
                  <a:pt x="119" y="35"/>
                  <a:pt x="125" y="39"/>
                  <a:pt x="122" y="37"/>
                </a:cubicBezTo>
                <a:cubicBezTo>
                  <a:pt x="120" y="36"/>
                  <a:pt x="118" y="36"/>
                  <a:pt x="116" y="35"/>
                </a:cubicBezTo>
                <a:cubicBezTo>
                  <a:pt x="116" y="35"/>
                  <a:pt x="116" y="36"/>
                  <a:pt x="116" y="36"/>
                </a:cubicBezTo>
                <a:cubicBezTo>
                  <a:pt x="117" y="37"/>
                  <a:pt x="118" y="37"/>
                  <a:pt x="119" y="38"/>
                </a:cubicBezTo>
                <a:cubicBezTo>
                  <a:pt x="120" y="39"/>
                  <a:pt x="123" y="41"/>
                  <a:pt x="119" y="39"/>
                </a:cubicBezTo>
                <a:cubicBezTo>
                  <a:pt x="117" y="38"/>
                  <a:pt x="114" y="36"/>
                  <a:pt x="111" y="35"/>
                </a:cubicBezTo>
                <a:cubicBezTo>
                  <a:pt x="116" y="34"/>
                  <a:pt x="120" y="33"/>
                  <a:pt x="125" y="32"/>
                </a:cubicBezTo>
                <a:close/>
                <a:moveTo>
                  <a:pt x="165" y="9"/>
                </a:moveTo>
                <a:cubicBezTo>
                  <a:pt x="161" y="13"/>
                  <a:pt x="159" y="18"/>
                  <a:pt x="155" y="22"/>
                </a:cubicBezTo>
                <a:cubicBezTo>
                  <a:pt x="151" y="25"/>
                  <a:pt x="148" y="27"/>
                  <a:pt x="144" y="28"/>
                </a:cubicBezTo>
                <a:cubicBezTo>
                  <a:pt x="140" y="28"/>
                  <a:pt x="137" y="28"/>
                  <a:pt x="133" y="30"/>
                </a:cubicBezTo>
                <a:cubicBezTo>
                  <a:pt x="133" y="30"/>
                  <a:pt x="133" y="30"/>
                  <a:pt x="133" y="30"/>
                </a:cubicBezTo>
                <a:cubicBezTo>
                  <a:pt x="134" y="29"/>
                  <a:pt x="134" y="29"/>
                  <a:pt x="134" y="28"/>
                </a:cubicBezTo>
                <a:cubicBezTo>
                  <a:pt x="134" y="21"/>
                  <a:pt x="144" y="20"/>
                  <a:pt x="148" y="18"/>
                </a:cubicBezTo>
                <a:cubicBezTo>
                  <a:pt x="155" y="16"/>
                  <a:pt x="159" y="11"/>
                  <a:pt x="165" y="8"/>
                </a:cubicBezTo>
                <a:cubicBezTo>
                  <a:pt x="165" y="9"/>
                  <a:pt x="165" y="9"/>
                  <a:pt x="165" y="9"/>
                </a:cubicBezTo>
                <a:close/>
                <a:moveTo>
                  <a:pt x="147" y="30"/>
                </a:moveTo>
                <a:cubicBezTo>
                  <a:pt x="150" y="29"/>
                  <a:pt x="153" y="26"/>
                  <a:pt x="156" y="24"/>
                </a:cubicBezTo>
                <a:cubicBezTo>
                  <a:pt x="159" y="22"/>
                  <a:pt x="161" y="20"/>
                  <a:pt x="162" y="17"/>
                </a:cubicBezTo>
                <a:cubicBezTo>
                  <a:pt x="162" y="19"/>
                  <a:pt x="162" y="20"/>
                  <a:pt x="161" y="22"/>
                </a:cubicBezTo>
                <a:cubicBezTo>
                  <a:pt x="158" y="27"/>
                  <a:pt x="152" y="30"/>
                  <a:pt x="146" y="30"/>
                </a:cubicBezTo>
                <a:cubicBezTo>
                  <a:pt x="146" y="30"/>
                  <a:pt x="146" y="30"/>
                  <a:pt x="147" y="30"/>
                </a:cubicBezTo>
                <a:close/>
                <a:moveTo>
                  <a:pt x="160" y="8"/>
                </a:moveTo>
                <a:cubicBezTo>
                  <a:pt x="155" y="11"/>
                  <a:pt x="149" y="15"/>
                  <a:pt x="143" y="17"/>
                </a:cubicBezTo>
                <a:cubicBezTo>
                  <a:pt x="140" y="18"/>
                  <a:pt x="136" y="19"/>
                  <a:pt x="134" y="22"/>
                </a:cubicBezTo>
                <a:cubicBezTo>
                  <a:pt x="136" y="16"/>
                  <a:pt x="140" y="12"/>
                  <a:pt x="145" y="10"/>
                </a:cubicBezTo>
                <a:cubicBezTo>
                  <a:pt x="150" y="8"/>
                  <a:pt x="155" y="8"/>
                  <a:pt x="160" y="8"/>
                </a:cubicBezTo>
                <a:close/>
                <a:moveTo>
                  <a:pt x="130" y="30"/>
                </a:moveTo>
                <a:cubicBezTo>
                  <a:pt x="130" y="30"/>
                  <a:pt x="130" y="30"/>
                  <a:pt x="130" y="30"/>
                </a:cubicBezTo>
                <a:cubicBezTo>
                  <a:pt x="131" y="31"/>
                  <a:pt x="132" y="33"/>
                  <a:pt x="133" y="34"/>
                </a:cubicBezTo>
                <a:cubicBezTo>
                  <a:pt x="132" y="34"/>
                  <a:pt x="132" y="35"/>
                  <a:pt x="131" y="36"/>
                </a:cubicBezTo>
                <a:cubicBezTo>
                  <a:pt x="131" y="36"/>
                  <a:pt x="131" y="36"/>
                  <a:pt x="131" y="36"/>
                </a:cubicBezTo>
                <a:cubicBezTo>
                  <a:pt x="129" y="35"/>
                  <a:pt x="128" y="33"/>
                  <a:pt x="128" y="31"/>
                </a:cubicBezTo>
                <a:cubicBezTo>
                  <a:pt x="128" y="31"/>
                  <a:pt x="129" y="31"/>
                  <a:pt x="130" y="30"/>
                </a:cubicBezTo>
                <a:close/>
                <a:moveTo>
                  <a:pt x="145" y="33"/>
                </a:moveTo>
                <a:cubicBezTo>
                  <a:pt x="150" y="33"/>
                  <a:pt x="154" y="31"/>
                  <a:pt x="159" y="28"/>
                </a:cubicBezTo>
                <a:cubicBezTo>
                  <a:pt x="161" y="26"/>
                  <a:pt x="163" y="24"/>
                  <a:pt x="165" y="21"/>
                </a:cubicBezTo>
                <a:cubicBezTo>
                  <a:pt x="165" y="18"/>
                  <a:pt x="166" y="16"/>
                  <a:pt x="166" y="14"/>
                </a:cubicBezTo>
                <a:cubicBezTo>
                  <a:pt x="166" y="16"/>
                  <a:pt x="166" y="19"/>
                  <a:pt x="165" y="22"/>
                </a:cubicBezTo>
                <a:cubicBezTo>
                  <a:pt x="163" y="32"/>
                  <a:pt x="154" y="34"/>
                  <a:pt x="145" y="33"/>
                </a:cubicBezTo>
                <a:close/>
                <a:moveTo>
                  <a:pt x="153" y="6"/>
                </a:moveTo>
                <a:cubicBezTo>
                  <a:pt x="149" y="6"/>
                  <a:pt x="145" y="7"/>
                  <a:pt x="142" y="8"/>
                </a:cubicBezTo>
                <a:cubicBezTo>
                  <a:pt x="143" y="8"/>
                  <a:pt x="144" y="7"/>
                  <a:pt x="145" y="7"/>
                </a:cubicBezTo>
                <a:cubicBezTo>
                  <a:pt x="148" y="6"/>
                  <a:pt x="150" y="6"/>
                  <a:pt x="153" y="6"/>
                </a:cubicBezTo>
                <a:close/>
                <a:moveTo>
                  <a:pt x="22" y="59"/>
                </a:moveTo>
                <a:cubicBezTo>
                  <a:pt x="31" y="55"/>
                  <a:pt x="40" y="53"/>
                  <a:pt x="49" y="50"/>
                </a:cubicBezTo>
                <a:cubicBezTo>
                  <a:pt x="68" y="44"/>
                  <a:pt x="87" y="40"/>
                  <a:pt x="106" y="36"/>
                </a:cubicBezTo>
                <a:cubicBezTo>
                  <a:pt x="106" y="36"/>
                  <a:pt x="106" y="36"/>
                  <a:pt x="106" y="36"/>
                </a:cubicBezTo>
                <a:cubicBezTo>
                  <a:pt x="109" y="38"/>
                  <a:pt x="113" y="42"/>
                  <a:pt x="116" y="42"/>
                </a:cubicBezTo>
                <a:cubicBezTo>
                  <a:pt x="111" y="41"/>
                  <a:pt x="108" y="38"/>
                  <a:pt x="103" y="37"/>
                </a:cubicBezTo>
                <a:cubicBezTo>
                  <a:pt x="102" y="37"/>
                  <a:pt x="102" y="38"/>
                  <a:pt x="103" y="38"/>
                </a:cubicBezTo>
                <a:cubicBezTo>
                  <a:pt x="104" y="39"/>
                  <a:pt x="106" y="40"/>
                  <a:pt x="108" y="41"/>
                </a:cubicBezTo>
                <a:cubicBezTo>
                  <a:pt x="110" y="43"/>
                  <a:pt x="116" y="46"/>
                  <a:pt x="109" y="43"/>
                </a:cubicBezTo>
                <a:cubicBezTo>
                  <a:pt x="106" y="42"/>
                  <a:pt x="103" y="40"/>
                  <a:pt x="99" y="39"/>
                </a:cubicBezTo>
                <a:cubicBezTo>
                  <a:pt x="99" y="39"/>
                  <a:pt x="98" y="39"/>
                  <a:pt x="99" y="40"/>
                </a:cubicBezTo>
                <a:cubicBezTo>
                  <a:pt x="100" y="41"/>
                  <a:pt x="102" y="42"/>
                  <a:pt x="104" y="43"/>
                </a:cubicBezTo>
                <a:cubicBezTo>
                  <a:pt x="101" y="42"/>
                  <a:pt x="98" y="40"/>
                  <a:pt x="94" y="39"/>
                </a:cubicBezTo>
                <a:cubicBezTo>
                  <a:pt x="94" y="39"/>
                  <a:pt x="94" y="40"/>
                  <a:pt x="94" y="40"/>
                </a:cubicBezTo>
                <a:cubicBezTo>
                  <a:pt x="99" y="44"/>
                  <a:pt x="104" y="46"/>
                  <a:pt x="110" y="49"/>
                </a:cubicBezTo>
                <a:cubicBezTo>
                  <a:pt x="105" y="46"/>
                  <a:pt x="98" y="44"/>
                  <a:pt x="92" y="42"/>
                </a:cubicBezTo>
                <a:cubicBezTo>
                  <a:pt x="92" y="42"/>
                  <a:pt x="92" y="43"/>
                  <a:pt x="92" y="43"/>
                </a:cubicBezTo>
                <a:cubicBezTo>
                  <a:pt x="94" y="44"/>
                  <a:pt x="97" y="46"/>
                  <a:pt x="99" y="47"/>
                </a:cubicBezTo>
                <a:cubicBezTo>
                  <a:pt x="100" y="47"/>
                  <a:pt x="100" y="48"/>
                  <a:pt x="100" y="48"/>
                </a:cubicBezTo>
                <a:cubicBezTo>
                  <a:pt x="96" y="46"/>
                  <a:pt x="91" y="43"/>
                  <a:pt x="86" y="43"/>
                </a:cubicBezTo>
                <a:cubicBezTo>
                  <a:pt x="86" y="43"/>
                  <a:pt x="85" y="43"/>
                  <a:pt x="86" y="43"/>
                </a:cubicBezTo>
                <a:cubicBezTo>
                  <a:pt x="88" y="45"/>
                  <a:pt x="90" y="46"/>
                  <a:pt x="92" y="47"/>
                </a:cubicBezTo>
                <a:cubicBezTo>
                  <a:pt x="93" y="48"/>
                  <a:pt x="94" y="49"/>
                  <a:pt x="96" y="50"/>
                </a:cubicBezTo>
                <a:cubicBezTo>
                  <a:pt x="96" y="50"/>
                  <a:pt x="102" y="53"/>
                  <a:pt x="98" y="51"/>
                </a:cubicBezTo>
                <a:cubicBezTo>
                  <a:pt x="91" y="49"/>
                  <a:pt x="86" y="45"/>
                  <a:pt x="79" y="43"/>
                </a:cubicBezTo>
                <a:cubicBezTo>
                  <a:pt x="78" y="43"/>
                  <a:pt x="78" y="43"/>
                  <a:pt x="78" y="44"/>
                </a:cubicBezTo>
                <a:cubicBezTo>
                  <a:pt x="83" y="48"/>
                  <a:pt x="88" y="50"/>
                  <a:pt x="93" y="53"/>
                </a:cubicBezTo>
                <a:cubicBezTo>
                  <a:pt x="98" y="56"/>
                  <a:pt x="93" y="53"/>
                  <a:pt x="92" y="53"/>
                </a:cubicBezTo>
                <a:cubicBezTo>
                  <a:pt x="90" y="52"/>
                  <a:pt x="88" y="51"/>
                  <a:pt x="86" y="50"/>
                </a:cubicBezTo>
                <a:cubicBezTo>
                  <a:pt x="83" y="48"/>
                  <a:pt x="80" y="46"/>
                  <a:pt x="76" y="45"/>
                </a:cubicBezTo>
                <a:cubicBezTo>
                  <a:pt x="76" y="45"/>
                  <a:pt x="75" y="46"/>
                  <a:pt x="76" y="46"/>
                </a:cubicBezTo>
                <a:cubicBezTo>
                  <a:pt x="78" y="48"/>
                  <a:pt x="81" y="51"/>
                  <a:pt x="84" y="53"/>
                </a:cubicBezTo>
                <a:cubicBezTo>
                  <a:pt x="81" y="51"/>
                  <a:pt x="77" y="49"/>
                  <a:pt x="73" y="48"/>
                </a:cubicBezTo>
                <a:cubicBezTo>
                  <a:pt x="72" y="48"/>
                  <a:pt x="72" y="49"/>
                  <a:pt x="73" y="49"/>
                </a:cubicBezTo>
                <a:cubicBezTo>
                  <a:pt x="76" y="51"/>
                  <a:pt x="80" y="53"/>
                  <a:pt x="83" y="56"/>
                </a:cubicBezTo>
                <a:cubicBezTo>
                  <a:pt x="84" y="56"/>
                  <a:pt x="85" y="57"/>
                  <a:pt x="86" y="58"/>
                </a:cubicBezTo>
                <a:cubicBezTo>
                  <a:pt x="86" y="58"/>
                  <a:pt x="86" y="58"/>
                  <a:pt x="87" y="58"/>
                </a:cubicBezTo>
                <a:cubicBezTo>
                  <a:pt x="85" y="57"/>
                  <a:pt x="84" y="57"/>
                  <a:pt x="82" y="56"/>
                </a:cubicBezTo>
                <a:cubicBezTo>
                  <a:pt x="77" y="53"/>
                  <a:pt x="72" y="49"/>
                  <a:pt x="65" y="49"/>
                </a:cubicBezTo>
                <a:cubicBezTo>
                  <a:pt x="65" y="49"/>
                  <a:pt x="65" y="49"/>
                  <a:pt x="65" y="49"/>
                </a:cubicBezTo>
                <a:cubicBezTo>
                  <a:pt x="67" y="51"/>
                  <a:pt x="69" y="53"/>
                  <a:pt x="72" y="55"/>
                </a:cubicBezTo>
                <a:cubicBezTo>
                  <a:pt x="68" y="53"/>
                  <a:pt x="64" y="51"/>
                  <a:pt x="60" y="50"/>
                </a:cubicBezTo>
                <a:cubicBezTo>
                  <a:pt x="60" y="50"/>
                  <a:pt x="60" y="50"/>
                  <a:pt x="60" y="50"/>
                </a:cubicBezTo>
                <a:cubicBezTo>
                  <a:pt x="62" y="53"/>
                  <a:pt x="65" y="55"/>
                  <a:pt x="67" y="57"/>
                </a:cubicBezTo>
                <a:cubicBezTo>
                  <a:pt x="66" y="56"/>
                  <a:pt x="65" y="55"/>
                  <a:pt x="64" y="55"/>
                </a:cubicBezTo>
                <a:cubicBezTo>
                  <a:pt x="60" y="53"/>
                  <a:pt x="57" y="50"/>
                  <a:pt x="52" y="50"/>
                </a:cubicBezTo>
                <a:cubicBezTo>
                  <a:pt x="52" y="50"/>
                  <a:pt x="52" y="51"/>
                  <a:pt x="52" y="51"/>
                </a:cubicBezTo>
                <a:cubicBezTo>
                  <a:pt x="54" y="52"/>
                  <a:pt x="55" y="53"/>
                  <a:pt x="56" y="54"/>
                </a:cubicBezTo>
                <a:cubicBezTo>
                  <a:pt x="54" y="53"/>
                  <a:pt x="52" y="52"/>
                  <a:pt x="49" y="51"/>
                </a:cubicBezTo>
                <a:cubicBezTo>
                  <a:pt x="49" y="51"/>
                  <a:pt x="49" y="51"/>
                  <a:pt x="49" y="52"/>
                </a:cubicBezTo>
                <a:cubicBezTo>
                  <a:pt x="55" y="58"/>
                  <a:pt x="64" y="62"/>
                  <a:pt x="72" y="67"/>
                </a:cubicBezTo>
                <a:cubicBezTo>
                  <a:pt x="70" y="66"/>
                  <a:pt x="68" y="65"/>
                  <a:pt x="66" y="64"/>
                </a:cubicBezTo>
                <a:cubicBezTo>
                  <a:pt x="63" y="63"/>
                  <a:pt x="61" y="62"/>
                  <a:pt x="59" y="61"/>
                </a:cubicBezTo>
                <a:cubicBezTo>
                  <a:pt x="54" y="58"/>
                  <a:pt x="49" y="55"/>
                  <a:pt x="44" y="53"/>
                </a:cubicBezTo>
                <a:cubicBezTo>
                  <a:pt x="44" y="53"/>
                  <a:pt x="43" y="53"/>
                  <a:pt x="44" y="54"/>
                </a:cubicBezTo>
                <a:cubicBezTo>
                  <a:pt x="45" y="55"/>
                  <a:pt x="46" y="57"/>
                  <a:pt x="48" y="58"/>
                </a:cubicBezTo>
                <a:cubicBezTo>
                  <a:pt x="45" y="57"/>
                  <a:pt x="42" y="56"/>
                  <a:pt x="40" y="55"/>
                </a:cubicBezTo>
                <a:cubicBezTo>
                  <a:pt x="39" y="55"/>
                  <a:pt x="39" y="56"/>
                  <a:pt x="39" y="56"/>
                </a:cubicBezTo>
                <a:cubicBezTo>
                  <a:pt x="41" y="58"/>
                  <a:pt x="42" y="59"/>
                  <a:pt x="44" y="61"/>
                </a:cubicBezTo>
                <a:cubicBezTo>
                  <a:pt x="41" y="60"/>
                  <a:pt x="39" y="59"/>
                  <a:pt x="36" y="58"/>
                </a:cubicBezTo>
                <a:cubicBezTo>
                  <a:pt x="36" y="58"/>
                  <a:pt x="36" y="59"/>
                  <a:pt x="36" y="59"/>
                </a:cubicBezTo>
                <a:cubicBezTo>
                  <a:pt x="37" y="60"/>
                  <a:pt x="37" y="60"/>
                  <a:pt x="38" y="61"/>
                </a:cubicBezTo>
                <a:cubicBezTo>
                  <a:pt x="36" y="60"/>
                  <a:pt x="34" y="60"/>
                  <a:pt x="32" y="60"/>
                </a:cubicBezTo>
                <a:cubicBezTo>
                  <a:pt x="32" y="60"/>
                  <a:pt x="32" y="60"/>
                  <a:pt x="32" y="60"/>
                </a:cubicBezTo>
                <a:cubicBezTo>
                  <a:pt x="33" y="62"/>
                  <a:pt x="34" y="63"/>
                  <a:pt x="35" y="64"/>
                </a:cubicBezTo>
                <a:cubicBezTo>
                  <a:pt x="32" y="62"/>
                  <a:pt x="29" y="61"/>
                  <a:pt x="26" y="60"/>
                </a:cubicBezTo>
                <a:cubicBezTo>
                  <a:pt x="26" y="59"/>
                  <a:pt x="25" y="60"/>
                  <a:pt x="26" y="60"/>
                </a:cubicBezTo>
                <a:cubicBezTo>
                  <a:pt x="26" y="61"/>
                  <a:pt x="27" y="62"/>
                  <a:pt x="28" y="63"/>
                </a:cubicBezTo>
                <a:cubicBezTo>
                  <a:pt x="26" y="62"/>
                  <a:pt x="24" y="61"/>
                  <a:pt x="22" y="60"/>
                </a:cubicBezTo>
                <a:cubicBezTo>
                  <a:pt x="22" y="60"/>
                  <a:pt x="22" y="61"/>
                  <a:pt x="22" y="61"/>
                </a:cubicBezTo>
                <a:cubicBezTo>
                  <a:pt x="24" y="63"/>
                  <a:pt x="26" y="65"/>
                  <a:pt x="28" y="67"/>
                </a:cubicBezTo>
                <a:cubicBezTo>
                  <a:pt x="26" y="66"/>
                  <a:pt x="24" y="65"/>
                  <a:pt x="22" y="64"/>
                </a:cubicBezTo>
                <a:cubicBezTo>
                  <a:pt x="21" y="64"/>
                  <a:pt x="21" y="64"/>
                  <a:pt x="21" y="65"/>
                </a:cubicBezTo>
                <a:cubicBezTo>
                  <a:pt x="23" y="66"/>
                  <a:pt x="24" y="68"/>
                  <a:pt x="26" y="69"/>
                </a:cubicBezTo>
                <a:cubicBezTo>
                  <a:pt x="24" y="68"/>
                  <a:pt x="21" y="67"/>
                  <a:pt x="19" y="67"/>
                </a:cubicBezTo>
                <a:cubicBezTo>
                  <a:pt x="19" y="67"/>
                  <a:pt x="19" y="68"/>
                  <a:pt x="19" y="68"/>
                </a:cubicBezTo>
                <a:cubicBezTo>
                  <a:pt x="20" y="69"/>
                  <a:pt x="21" y="70"/>
                  <a:pt x="22" y="71"/>
                </a:cubicBezTo>
                <a:cubicBezTo>
                  <a:pt x="20" y="70"/>
                  <a:pt x="18" y="69"/>
                  <a:pt x="16" y="68"/>
                </a:cubicBezTo>
                <a:cubicBezTo>
                  <a:pt x="15" y="68"/>
                  <a:pt x="15" y="69"/>
                  <a:pt x="15" y="69"/>
                </a:cubicBezTo>
                <a:cubicBezTo>
                  <a:pt x="16" y="70"/>
                  <a:pt x="17" y="70"/>
                  <a:pt x="17" y="71"/>
                </a:cubicBezTo>
                <a:cubicBezTo>
                  <a:pt x="15" y="70"/>
                  <a:pt x="13" y="68"/>
                  <a:pt x="10" y="68"/>
                </a:cubicBezTo>
                <a:cubicBezTo>
                  <a:pt x="10" y="68"/>
                  <a:pt x="9" y="68"/>
                  <a:pt x="9" y="68"/>
                </a:cubicBezTo>
                <a:cubicBezTo>
                  <a:pt x="10" y="69"/>
                  <a:pt x="10" y="69"/>
                  <a:pt x="11" y="70"/>
                </a:cubicBezTo>
                <a:cubicBezTo>
                  <a:pt x="10" y="69"/>
                  <a:pt x="8" y="69"/>
                  <a:pt x="7" y="69"/>
                </a:cubicBezTo>
                <a:cubicBezTo>
                  <a:pt x="7" y="69"/>
                  <a:pt x="6" y="69"/>
                  <a:pt x="7" y="69"/>
                </a:cubicBezTo>
                <a:cubicBezTo>
                  <a:pt x="8" y="71"/>
                  <a:pt x="9" y="72"/>
                  <a:pt x="10" y="73"/>
                </a:cubicBezTo>
                <a:cubicBezTo>
                  <a:pt x="9" y="73"/>
                  <a:pt x="8" y="72"/>
                  <a:pt x="6" y="71"/>
                </a:cubicBezTo>
                <a:cubicBezTo>
                  <a:pt x="6" y="71"/>
                  <a:pt x="6" y="72"/>
                  <a:pt x="6" y="72"/>
                </a:cubicBezTo>
                <a:cubicBezTo>
                  <a:pt x="7" y="74"/>
                  <a:pt x="9" y="76"/>
                  <a:pt x="11" y="77"/>
                </a:cubicBezTo>
                <a:cubicBezTo>
                  <a:pt x="9" y="76"/>
                  <a:pt x="7" y="75"/>
                  <a:pt x="5" y="73"/>
                </a:cubicBezTo>
                <a:cubicBezTo>
                  <a:pt x="5" y="73"/>
                  <a:pt x="5" y="73"/>
                  <a:pt x="4" y="73"/>
                </a:cubicBezTo>
                <a:cubicBezTo>
                  <a:pt x="2" y="66"/>
                  <a:pt x="17" y="60"/>
                  <a:pt x="22"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26"/>
          <p:cNvSpPr>
            <a:spLocks noEditPoints="1"/>
          </p:cNvSpPr>
          <p:nvPr/>
        </p:nvSpPr>
        <p:spPr bwMode="auto">
          <a:xfrm>
            <a:off x="8201026" y="1446213"/>
            <a:ext cx="458788" cy="425450"/>
          </a:xfrm>
          <a:custGeom>
            <a:avLst/>
            <a:gdLst>
              <a:gd name="T0" fmla="*/ 102 w 122"/>
              <a:gd name="T1" fmla="*/ 63 h 113"/>
              <a:gd name="T2" fmla="*/ 35 w 122"/>
              <a:gd name="T3" fmla="*/ 2 h 113"/>
              <a:gd name="T4" fmla="*/ 5 w 122"/>
              <a:gd name="T5" fmla="*/ 102 h 113"/>
              <a:gd name="T6" fmla="*/ 22 w 122"/>
              <a:gd name="T7" fmla="*/ 65 h 113"/>
              <a:gd name="T8" fmla="*/ 39 w 122"/>
              <a:gd name="T9" fmla="*/ 61 h 113"/>
              <a:gd name="T10" fmla="*/ 97 w 122"/>
              <a:gd name="T11" fmla="*/ 65 h 113"/>
              <a:gd name="T12" fmla="*/ 93 w 122"/>
              <a:gd name="T13" fmla="*/ 67 h 113"/>
              <a:gd name="T14" fmla="*/ 56 w 122"/>
              <a:gd name="T15" fmla="*/ 96 h 113"/>
              <a:gd name="T16" fmla="*/ 76 w 122"/>
              <a:gd name="T17" fmla="*/ 65 h 113"/>
              <a:gd name="T18" fmla="*/ 37 w 122"/>
              <a:gd name="T19" fmla="*/ 105 h 113"/>
              <a:gd name="T20" fmla="*/ 58 w 122"/>
              <a:gd name="T21" fmla="*/ 79 h 113"/>
              <a:gd name="T22" fmla="*/ 27 w 122"/>
              <a:gd name="T23" fmla="*/ 94 h 113"/>
              <a:gd name="T24" fmla="*/ 52 w 122"/>
              <a:gd name="T25" fmla="*/ 72 h 113"/>
              <a:gd name="T26" fmla="*/ 38 w 122"/>
              <a:gd name="T27" fmla="*/ 91 h 113"/>
              <a:gd name="T28" fmla="*/ 11 w 122"/>
              <a:gd name="T29" fmla="*/ 101 h 113"/>
              <a:gd name="T30" fmla="*/ 44 w 122"/>
              <a:gd name="T31" fmla="*/ 69 h 113"/>
              <a:gd name="T32" fmla="*/ 46 w 122"/>
              <a:gd name="T33" fmla="*/ 67 h 113"/>
              <a:gd name="T34" fmla="*/ 6 w 122"/>
              <a:gd name="T35" fmla="*/ 93 h 113"/>
              <a:gd name="T36" fmla="*/ 35 w 122"/>
              <a:gd name="T37" fmla="*/ 65 h 113"/>
              <a:gd name="T38" fmla="*/ 8 w 122"/>
              <a:gd name="T39" fmla="*/ 86 h 113"/>
              <a:gd name="T40" fmla="*/ 6 w 122"/>
              <a:gd name="T41" fmla="*/ 99 h 113"/>
              <a:gd name="T42" fmla="*/ 39 w 122"/>
              <a:gd name="T43" fmla="*/ 74 h 113"/>
              <a:gd name="T44" fmla="*/ 50 w 122"/>
              <a:gd name="T45" fmla="*/ 73 h 113"/>
              <a:gd name="T46" fmla="*/ 10 w 122"/>
              <a:gd name="T47" fmla="*/ 103 h 113"/>
              <a:gd name="T48" fmla="*/ 39 w 122"/>
              <a:gd name="T49" fmla="*/ 89 h 113"/>
              <a:gd name="T50" fmla="*/ 58 w 122"/>
              <a:gd name="T51" fmla="*/ 77 h 113"/>
              <a:gd name="T52" fmla="*/ 50 w 122"/>
              <a:gd name="T53" fmla="*/ 88 h 113"/>
              <a:gd name="T54" fmla="*/ 35 w 122"/>
              <a:gd name="T55" fmla="*/ 107 h 113"/>
              <a:gd name="T56" fmla="*/ 45 w 122"/>
              <a:gd name="T57" fmla="*/ 92 h 113"/>
              <a:gd name="T58" fmla="*/ 76 w 122"/>
              <a:gd name="T59" fmla="*/ 70 h 113"/>
              <a:gd name="T60" fmla="*/ 45 w 122"/>
              <a:gd name="T61" fmla="*/ 106 h 113"/>
              <a:gd name="T62" fmla="*/ 88 w 122"/>
              <a:gd name="T63" fmla="*/ 67 h 113"/>
              <a:gd name="T64" fmla="*/ 57 w 122"/>
              <a:gd name="T65" fmla="*/ 103 h 113"/>
              <a:gd name="T66" fmla="*/ 59 w 122"/>
              <a:gd name="T67" fmla="*/ 107 h 113"/>
              <a:gd name="T68" fmla="*/ 99 w 122"/>
              <a:gd name="T69" fmla="*/ 72 h 113"/>
              <a:gd name="T70" fmla="*/ 60 w 122"/>
              <a:gd name="T71" fmla="*/ 107 h 113"/>
              <a:gd name="T72" fmla="*/ 75 w 122"/>
              <a:gd name="T73" fmla="*/ 107 h 113"/>
              <a:gd name="T74" fmla="*/ 83 w 122"/>
              <a:gd name="T75" fmla="*/ 105 h 113"/>
              <a:gd name="T76" fmla="*/ 99 w 122"/>
              <a:gd name="T77" fmla="*/ 78 h 113"/>
              <a:gd name="T78" fmla="*/ 105 w 122"/>
              <a:gd name="T79" fmla="*/ 85 h 113"/>
              <a:gd name="T80" fmla="*/ 109 w 122"/>
              <a:gd name="T81" fmla="*/ 87 h 113"/>
              <a:gd name="T82" fmla="*/ 92 w 122"/>
              <a:gd name="T83" fmla="*/ 109 h 113"/>
              <a:gd name="T84" fmla="*/ 99 w 122"/>
              <a:gd name="T85" fmla="*/ 108 h 113"/>
              <a:gd name="T86" fmla="*/ 111 w 122"/>
              <a:gd name="T87" fmla="*/ 98 h 113"/>
              <a:gd name="T88" fmla="*/ 109 w 122"/>
              <a:gd name="T89" fmla="*/ 93 h 113"/>
              <a:gd name="T90" fmla="*/ 115 w 122"/>
              <a:gd name="T91" fmla="*/ 95 h 113"/>
              <a:gd name="T92" fmla="*/ 109 w 122"/>
              <a:gd name="T93" fmla="*/ 106 h 113"/>
              <a:gd name="T94" fmla="*/ 116 w 122"/>
              <a:gd name="T95" fmla="*/ 99 h 113"/>
              <a:gd name="T96" fmla="*/ 114 w 122"/>
              <a:gd name="T97" fmla="*/ 98 h 113"/>
              <a:gd name="T98" fmla="*/ 106 w 122"/>
              <a:gd name="T99" fmla="*/ 100 h 113"/>
              <a:gd name="T100" fmla="*/ 101 w 122"/>
              <a:gd name="T101" fmla="*/ 99 h 113"/>
              <a:gd name="T102" fmla="*/ 112 w 122"/>
              <a:gd name="T103" fmla="*/ 79 h 113"/>
              <a:gd name="T104" fmla="*/ 118 w 122"/>
              <a:gd name="T105" fmla="*/ 93 h 113"/>
              <a:gd name="T106" fmla="*/ 105 w 122"/>
              <a:gd name="T107" fmla="*/ 73 h 113"/>
              <a:gd name="T108" fmla="*/ 71 w 122"/>
              <a:gd name="T109" fmla="*/ 96 h 113"/>
              <a:gd name="T110" fmla="*/ 40 w 122"/>
              <a:gd name="T111" fmla="*/ 41 h 113"/>
              <a:gd name="T112" fmla="*/ 93 w 122"/>
              <a:gd name="T113" fmla="*/ 63 h 113"/>
              <a:gd name="T114" fmla="*/ 15 w 122"/>
              <a:gd name="T115" fmla="*/ 74 h 113"/>
              <a:gd name="T116" fmla="*/ 17 w 122"/>
              <a:gd name="T117" fmla="*/ 7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2" h="113">
                <a:moveTo>
                  <a:pt x="27" y="110"/>
                </a:moveTo>
                <a:cubicBezTo>
                  <a:pt x="32" y="110"/>
                  <a:pt x="36" y="109"/>
                  <a:pt x="41" y="109"/>
                </a:cubicBezTo>
                <a:cubicBezTo>
                  <a:pt x="49" y="109"/>
                  <a:pt x="57" y="109"/>
                  <a:pt x="65" y="110"/>
                </a:cubicBezTo>
                <a:cubicBezTo>
                  <a:pt x="78" y="111"/>
                  <a:pt x="91" y="113"/>
                  <a:pt x="104" y="110"/>
                </a:cubicBezTo>
                <a:cubicBezTo>
                  <a:pt x="113" y="108"/>
                  <a:pt x="122" y="101"/>
                  <a:pt x="121" y="91"/>
                </a:cubicBezTo>
                <a:cubicBezTo>
                  <a:pt x="119" y="80"/>
                  <a:pt x="110" y="71"/>
                  <a:pt x="102" y="63"/>
                </a:cubicBezTo>
                <a:cubicBezTo>
                  <a:pt x="93" y="55"/>
                  <a:pt x="84" y="48"/>
                  <a:pt x="75" y="39"/>
                </a:cubicBezTo>
                <a:cubicBezTo>
                  <a:pt x="70" y="34"/>
                  <a:pt x="66" y="28"/>
                  <a:pt x="66" y="21"/>
                </a:cubicBezTo>
                <a:cubicBezTo>
                  <a:pt x="66" y="15"/>
                  <a:pt x="69" y="9"/>
                  <a:pt x="72" y="3"/>
                </a:cubicBezTo>
                <a:cubicBezTo>
                  <a:pt x="73" y="3"/>
                  <a:pt x="73" y="2"/>
                  <a:pt x="72" y="2"/>
                </a:cubicBezTo>
                <a:cubicBezTo>
                  <a:pt x="72" y="1"/>
                  <a:pt x="71" y="1"/>
                  <a:pt x="71" y="1"/>
                </a:cubicBezTo>
                <a:cubicBezTo>
                  <a:pt x="59" y="1"/>
                  <a:pt x="47" y="0"/>
                  <a:pt x="35" y="2"/>
                </a:cubicBezTo>
                <a:cubicBezTo>
                  <a:pt x="34" y="2"/>
                  <a:pt x="33" y="3"/>
                  <a:pt x="34" y="4"/>
                </a:cubicBezTo>
                <a:cubicBezTo>
                  <a:pt x="34" y="4"/>
                  <a:pt x="34" y="5"/>
                  <a:pt x="34" y="5"/>
                </a:cubicBezTo>
                <a:cubicBezTo>
                  <a:pt x="37" y="11"/>
                  <a:pt x="41" y="18"/>
                  <a:pt x="41" y="25"/>
                </a:cubicBezTo>
                <a:cubicBezTo>
                  <a:pt x="42" y="33"/>
                  <a:pt x="37" y="40"/>
                  <a:pt x="32" y="47"/>
                </a:cubicBezTo>
                <a:cubicBezTo>
                  <a:pt x="25" y="57"/>
                  <a:pt x="17" y="67"/>
                  <a:pt x="10" y="77"/>
                </a:cubicBezTo>
                <a:cubicBezTo>
                  <a:pt x="5" y="84"/>
                  <a:pt x="0" y="94"/>
                  <a:pt x="5" y="102"/>
                </a:cubicBezTo>
                <a:cubicBezTo>
                  <a:pt x="9" y="109"/>
                  <a:pt x="20" y="110"/>
                  <a:pt x="27" y="110"/>
                </a:cubicBezTo>
                <a:close/>
                <a:moveTo>
                  <a:pt x="22" y="65"/>
                </a:moveTo>
                <a:cubicBezTo>
                  <a:pt x="23" y="65"/>
                  <a:pt x="23" y="64"/>
                  <a:pt x="23" y="64"/>
                </a:cubicBezTo>
                <a:cubicBezTo>
                  <a:pt x="25" y="63"/>
                  <a:pt x="27" y="62"/>
                  <a:pt x="29" y="62"/>
                </a:cubicBezTo>
                <a:cubicBezTo>
                  <a:pt x="26" y="64"/>
                  <a:pt x="22" y="67"/>
                  <a:pt x="19" y="69"/>
                </a:cubicBezTo>
                <a:cubicBezTo>
                  <a:pt x="20" y="68"/>
                  <a:pt x="21" y="67"/>
                  <a:pt x="22" y="65"/>
                </a:cubicBezTo>
                <a:close/>
                <a:moveTo>
                  <a:pt x="31" y="61"/>
                </a:moveTo>
                <a:cubicBezTo>
                  <a:pt x="32" y="60"/>
                  <a:pt x="33" y="60"/>
                  <a:pt x="35" y="60"/>
                </a:cubicBezTo>
                <a:cubicBezTo>
                  <a:pt x="31" y="62"/>
                  <a:pt x="28" y="64"/>
                  <a:pt x="25" y="66"/>
                </a:cubicBezTo>
                <a:cubicBezTo>
                  <a:pt x="27" y="64"/>
                  <a:pt x="29" y="62"/>
                  <a:pt x="31" y="61"/>
                </a:cubicBezTo>
                <a:close/>
                <a:moveTo>
                  <a:pt x="38" y="60"/>
                </a:moveTo>
                <a:cubicBezTo>
                  <a:pt x="38" y="60"/>
                  <a:pt x="39" y="61"/>
                  <a:pt x="39" y="61"/>
                </a:cubicBezTo>
                <a:cubicBezTo>
                  <a:pt x="35" y="63"/>
                  <a:pt x="32" y="66"/>
                  <a:pt x="28" y="69"/>
                </a:cubicBezTo>
                <a:cubicBezTo>
                  <a:pt x="22" y="73"/>
                  <a:pt x="16" y="78"/>
                  <a:pt x="10" y="83"/>
                </a:cubicBezTo>
                <a:cubicBezTo>
                  <a:pt x="11" y="83"/>
                  <a:pt x="11" y="83"/>
                  <a:pt x="11" y="82"/>
                </a:cubicBezTo>
                <a:cubicBezTo>
                  <a:pt x="14" y="79"/>
                  <a:pt x="17" y="77"/>
                  <a:pt x="20" y="74"/>
                </a:cubicBezTo>
                <a:cubicBezTo>
                  <a:pt x="26" y="70"/>
                  <a:pt x="32" y="65"/>
                  <a:pt x="38" y="60"/>
                </a:cubicBezTo>
                <a:close/>
                <a:moveTo>
                  <a:pt x="97" y="65"/>
                </a:moveTo>
                <a:cubicBezTo>
                  <a:pt x="90" y="71"/>
                  <a:pt x="83" y="77"/>
                  <a:pt x="76" y="84"/>
                </a:cubicBezTo>
                <a:cubicBezTo>
                  <a:pt x="72" y="87"/>
                  <a:pt x="68" y="91"/>
                  <a:pt x="65" y="94"/>
                </a:cubicBezTo>
                <a:cubicBezTo>
                  <a:pt x="67" y="91"/>
                  <a:pt x="70" y="89"/>
                  <a:pt x="73" y="86"/>
                </a:cubicBezTo>
                <a:cubicBezTo>
                  <a:pt x="79" y="80"/>
                  <a:pt x="84" y="74"/>
                  <a:pt x="88" y="67"/>
                </a:cubicBezTo>
                <a:cubicBezTo>
                  <a:pt x="88" y="68"/>
                  <a:pt x="89" y="68"/>
                  <a:pt x="89" y="68"/>
                </a:cubicBezTo>
                <a:cubicBezTo>
                  <a:pt x="90" y="68"/>
                  <a:pt x="92" y="68"/>
                  <a:pt x="93" y="67"/>
                </a:cubicBezTo>
                <a:cubicBezTo>
                  <a:pt x="94" y="67"/>
                  <a:pt x="96" y="64"/>
                  <a:pt x="97" y="65"/>
                </a:cubicBezTo>
                <a:close/>
                <a:moveTo>
                  <a:pt x="82" y="65"/>
                </a:moveTo>
                <a:cubicBezTo>
                  <a:pt x="84" y="65"/>
                  <a:pt x="85" y="66"/>
                  <a:pt x="87" y="67"/>
                </a:cubicBezTo>
                <a:cubicBezTo>
                  <a:pt x="84" y="70"/>
                  <a:pt x="81" y="73"/>
                  <a:pt x="78" y="76"/>
                </a:cubicBezTo>
                <a:cubicBezTo>
                  <a:pt x="73" y="79"/>
                  <a:pt x="70" y="83"/>
                  <a:pt x="66" y="87"/>
                </a:cubicBezTo>
                <a:cubicBezTo>
                  <a:pt x="62" y="90"/>
                  <a:pt x="59" y="93"/>
                  <a:pt x="56" y="96"/>
                </a:cubicBezTo>
                <a:cubicBezTo>
                  <a:pt x="56" y="96"/>
                  <a:pt x="56" y="96"/>
                  <a:pt x="56" y="95"/>
                </a:cubicBezTo>
                <a:cubicBezTo>
                  <a:pt x="59" y="92"/>
                  <a:pt x="63" y="89"/>
                  <a:pt x="66" y="85"/>
                </a:cubicBezTo>
                <a:cubicBezTo>
                  <a:pt x="69" y="82"/>
                  <a:pt x="71" y="78"/>
                  <a:pt x="74" y="74"/>
                </a:cubicBezTo>
                <a:cubicBezTo>
                  <a:pt x="77" y="71"/>
                  <a:pt x="80" y="69"/>
                  <a:pt x="82" y="65"/>
                </a:cubicBezTo>
                <a:cubicBezTo>
                  <a:pt x="82" y="65"/>
                  <a:pt x="82" y="65"/>
                  <a:pt x="82" y="65"/>
                </a:cubicBezTo>
                <a:close/>
                <a:moveTo>
                  <a:pt x="76" y="65"/>
                </a:moveTo>
                <a:cubicBezTo>
                  <a:pt x="77" y="64"/>
                  <a:pt x="78" y="64"/>
                  <a:pt x="80" y="64"/>
                </a:cubicBezTo>
                <a:cubicBezTo>
                  <a:pt x="80" y="64"/>
                  <a:pt x="81" y="64"/>
                  <a:pt x="81" y="65"/>
                </a:cubicBezTo>
                <a:cubicBezTo>
                  <a:pt x="74" y="70"/>
                  <a:pt x="68" y="76"/>
                  <a:pt x="62" y="83"/>
                </a:cubicBezTo>
                <a:cubicBezTo>
                  <a:pt x="55" y="89"/>
                  <a:pt x="47" y="95"/>
                  <a:pt x="41" y="102"/>
                </a:cubicBezTo>
                <a:cubicBezTo>
                  <a:pt x="40" y="103"/>
                  <a:pt x="39" y="104"/>
                  <a:pt x="38" y="105"/>
                </a:cubicBezTo>
                <a:cubicBezTo>
                  <a:pt x="38" y="105"/>
                  <a:pt x="37" y="105"/>
                  <a:pt x="37" y="105"/>
                </a:cubicBezTo>
                <a:cubicBezTo>
                  <a:pt x="39" y="103"/>
                  <a:pt x="41" y="101"/>
                  <a:pt x="43" y="99"/>
                </a:cubicBezTo>
                <a:cubicBezTo>
                  <a:pt x="47" y="96"/>
                  <a:pt x="51" y="92"/>
                  <a:pt x="55" y="89"/>
                </a:cubicBezTo>
                <a:cubicBezTo>
                  <a:pt x="63" y="81"/>
                  <a:pt x="69" y="73"/>
                  <a:pt x="76" y="65"/>
                </a:cubicBezTo>
                <a:close/>
                <a:moveTo>
                  <a:pt x="73" y="66"/>
                </a:moveTo>
                <a:cubicBezTo>
                  <a:pt x="71" y="68"/>
                  <a:pt x="70" y="70"/>
                  <a:pt x="68" y="71"/>
                </a:cubicBezTo>
                <a:cubicBezTo>
                  <a:pt x="65" y="74"/>
                  <a:pt x="61" y="77"/>
                  <a:pt x="58" y="79"/>
                </a:cubicBezTo>
                <a:cubicBezTo>
                  <a:pt x="57" y="80"/>
                  <a:pt x="57" y="80"/>
                  <a:pt x="56" y="81"/>
                </a:cubicBezTo>
                <a:cubicBezTo>
                  <a:pt x="59" y="78"/>
                  <a:pt x="61" y="76"/>
                  <a:pt x="63" y="73"/>
                </a:cubicBezTo>
                <a:cubicBezTo>
                  <a:pt x="67" y="72"/>
                  <a:pt x="70" y="68"/>
                  <a:pt x="73" y="66"/>
                </a:cubicBezTo>
                <a:close/>
                <a:moveTo>
                  <a:pt x="53" y="74"/>
                </a:moveTo>
                <a:cubicBezTo>
                  <a:pt x="47" y="77"/>
                  <a:pt x="42" y="83"/>
                  <a:pt x="36" y="87"/>
                </a:cubicBezTo>
                <a:cubicBezTo>
                  <a:pt x="33" y="90"/>
                  <a:pt x="30" y="92"/>
                  <a:pt x="27" y="94"/>
                </a:cubicBezTo>
                <a:cubicBezTo>
                  <a:pt x="23" y="97"/>
                  <a:pt x="20" y="101"/>
                  <a:pt x="16" y="104"/>
                </a:cubicBezTo>
                <a:cubicBezTo>
                  <a:pt x="14" y="106"/>
                  <a:pt x="16" y="104"/>
                  <a:pt x="16" y="103"/>
                </a:cubicBezTo>
                <a:cubicBezTo>
                  <a:pt x="18" y="102"/>
                  <a:pt x="20" y="100"/>
                  <a:pt x="22" y="98"/>
                </a:cubicBezTo>
                <a:cubicBezTo>
                  <a:pt x="25" y="95"/>
                  <a:pt x="29" y="92"/>
                  <a:pt x="32" y="90"/>
                </a:cubicBezTo>
                <a:cubicBezTo>
                  <a:pt x="39" y="84"/>
                  <a:pt x="45" y="78"/>
                  <a:pt x="51" y="72"/>
                </a:cubicBezTo>
                <a:cubicBezTo>
                  <a:pt x="51" y="72"/>
                  <a:pt x="52" y="72"/>
                  <a:pt x="52" y="72"/>
                </a:cubicBezTo>
                <a:cubicBezTo>
                  <a:pt x="54" y="74"/>
                  <a:pt x="57" y="75"/>
                  <a:pt x="60" y="74"/>
                </a:cubicBezTo>
                <a:cubicBezTo>
                  <a:pt x="55" y="78"/>
                  <a:pt x="51" y="81"/>
                  <a:pt x="46" y="85"/>
                </a:cubicBezTo>
                <a:cubicBezTo>
                  <a:pt x="40" y="91"/>
                  <a:pt x="33" y="96"/>
                  <a:pt x="27" y="102"/>
                </a:cubicBezTo>
                <a:cubicBezTo>
                  <a:pt x="27" y="102"/>
                  <a:pt x="23" y="106"/>
                  <a:pt x="24" y="105"/>
                </a:cubicBezTo>
                <a:cubicBezTo>
                  <a:pt x="25" y="103"/>
                  <a:pt x="27" y="101"/>
                  <a:pt x="29" y="100"/>
                </a:cubicBezTo>
                <a:cubicBezTo>
                  <a:pt x="32" y="97"/>
                  <a:pt x="35" y="94"/>
                  <a:pt x="38" y="91"/>
                </a:cubicBezTo>
                <a:cubicBezTo>
                  <a:pt x="41" y="88"/>
                  <a:pt x="44" y="85"/>
                  <a:pt x="47" y="82"/>
                </a:cubicBezTo>
                <a:cubicBezTo>
                  <a:pt x="49" y="80"/>
                  <a:pt x="52" y="77"/>
                  <a:pt x="54" y="74"/>
                </a:cubicBezTo>
                <a:cubicBezTo>
                  <a:pt x="54" y="74"/>
                  <a:pt x="54" y="73"/>
                  <a:pt x="53" y="74"/>
                </a:cubicBezTo>
                <a:close/>
                <a:moveTo>
                  <a:pt x="47" y="68"/>
                </a:moveTo>
                <a:cubicBezTo>
                  <a:pt x="48" y="69"/>
                  <a:pt x="50" y="71"/>
                  <a:pt x="51" y="72"/>
                </a:cubicBezTo>
                <a:cubicBezTo>
                  <a:pt x="36" y="79"/>
                  <a:pt x="25" y="92"/>
                  <a:pt x="11" y="101"/>
                </a:cubicBezTo>
                <a:cubicBezTo>
                  <a:pt x="8" y="104"/>
                  <a:pt x="13" y="99"/>
                  <a:pt x="13" y="99"/>
                </a:cubicBezTo>
                <a:cubicBezTo>
                  <a:pt x="15" y="97"/>
                  <a:pt x="16" y="96"/>
                  <a:pt x="18" y="95"/>
                </a:cubicBezTo>
                <a:cubicBezTo>
                  <a:pt x="21" y="92"/>
                  <a:pt x="24" y="89"/>
                  <a:pt x="28" y="86"/>
                </a:cubicBezTo>
                <a:cubicBezTo>
                  <a:pt x="34" y="80"/>
                  <a:pt x="40" y="74"/>
                  <a:pt x="47" y="68"/>
                </a:cubicBezTo>
                <a:close/>
                <a:moveTo>
                  <a:pt x="45" y="68"/>
                </a:moveTo>
                <a:cubicBezTo>
                  <a:pt x="45" y="68"/>
                  <a:pt x="45" y="68"/>
                  <a:pt x="44" y="69"/>
                </a:cubicBezTo>
                <a:cubicBezTo>
                  <a:pt x="37" y="75"/>
                  <a:pt x="30" y="81"/>
                  <a:pt x="23" y="86"/>
                </a:cubicBezTo>
                <a:cubicBezTo>
                  <a:pt x="19" y="89"/>
                  <a:pt x="16" y="91"/>
                  <a:pt x="12" y="94"/>
                </a:cubicBezTo>
                <a:cubicBezTo>
                  <a:pt x="11" y="96"/>
                  <a:pt x="9" y="97"/>
                  <a:pt x="7" y="99"/>
                </a:cubicBezTo>
                <a:cubicBezTo>
                  <a:pt x="8" y="98"/>
                  <a:pt x="9" y="96"/>
                  <a:pt x="10" y="95"/>
                </a:cubicBezTo>
                <a:cubicBezTo>
                  <a:pt x="21" y="84"/>
                  <a:pt x="35" y="77"/>
                  <a:pt x="44" y="64"/>
                </a:cubicBezTo>
                <a:cubicBezTo>
                  <a:pt x="45" y="65"/>
                  <a:pt x="45" y="66"/>
                  <a:pt x="46" y="67"/>
                </a:cubicBezTo>
                <a:cubicBezTo>
                  <a:pt x="46" y="67"/>
                  <a:pt x="46" y="67"/>
                  <a:pt x="46" y="67"/>
                </a:cubicBezTo>
                <a:cubicBezTo>
                  <a:pt x="46" y="67"/>
                  <a:pt x="46" y="68"/>
                  <a:pt x="45" y="68"/>
                </a:cubicBezTo>
                <a:close/>
                <a:moveTo>
                  <a:pt x="43" y="63"/>
                </a:moveTo>
                <a:cubicBezTo>
                  <a:pt x="37" y="68"/>
                  <a:pt x="30" y="73"/>
                  <a:pt x="24" y="78"/>
                </a:cubicBezTo>
                <a:cubicBezTo>
                  <a:pt x="21" y="80"/>
                  <a:pt x="18" y="83"/>
                  <a:pt x="15" y="86"/>
                </a:cubicBezTo>
                <a:cubicBezTo>
                  <a:pt x="12" y="88"/>
                  <a:pt x="8" y="91"/>
                  <a:pt x="6" y="93"/>
                </a:cubicBezTo>
                <a:cubicBezTo>
                  <a:pt x="6" y="93"/>
                  <a:pt x="6" y="93"/>
                  <a:pt x="6" y="93"/>
                </a:cubicBezTo>
                <a:cubicBezTo>
                  <a:pt x="17" y="82"/>
                  <a:pt x="30" y="73"/>
                  <a:pt x="41" y="62"/>
                </a:cubicBezTo>
                <a:cubicBezTo>
                  <a:pt x="42" y="62"/>
                  <a:pt x="42" y="63"/>
                  <a:pt x="43" y="63"/>
                </a:cubicBezTo>
                <a:close/>
                <a:moveTo>
                  <a:pt x="8" y="86"/>
                </a:moveTo>
                <a:cubicBezTo>
                  <a:pt x="13" y="81"/>
                  <a:pt x="19" y="77"/>
                  <a:pt x="25" y="72"/>
                </a:cubicBezTo>
                <a:cubicBezTo>
                  <a:pt x="28" y="69"/>
                  <a:pt x="32" y="67"/>
                  <a:pt x="35" y="65"/>
                </a:cubicBezTo>
                <a:cubicBezTo>
                  <a:pt x="36" y="64"/>
                  <a:pt x="37" y="63"/>
                  <a:pt x="39" y="62"/>
                </a:cubicBezTo>
                <a:cubicBezTo>
                  <a:pt x="39" y="62"/>
                  <a:pt x="40" y="61"/>
                  <a:pt x="40" y="61"/>
                </a:cubicBezTo>
                <a:cubicBezTo>
                  <a:pt x="40" y="61"/>
                  <a:pt x="40" y="61"/>
                  <a:pt x="41" y="62"/>
                </a:cubicBezTo>
                <a:cubicBezTo>
                  <a:pt x="40" y="62"/>
                  <a:pt x="39" y="63"/>
                  <a:pt x="39" y="63"/>
                </a:cubicBezTo>
                <a:cubicBezTo>
                  <a:pt x="29" y="74"/>
                  <a:pt x="16" y="81"/>
                  <a:pt x="6" y="91"/>
                </a:cubicBezTo>
                <a:cubicBezTo>
                  <a:pt x="6" y="90"/>
                  <a:pt x="7" y="88"/>
                  <a:pt x="8" y="86"/>
                </a:cubicBezTo>
                <a:close/>
                <a:moveTo>
                  <a:pt x="22" y="80"/>
                </a:moveTo>
                <a:cubicBezTo>
                  <a:pt x="26" y="77"/>
                  <a:pt x="30" y="74"/>
                  <a:pt x="34" y="71"/>
                </a:cubicBezTo>
                <a:cubicBezTo>
                  <a:pt x="36" y="70"/>
                  <a:pt x="38" y="68"/>
                  <a:pt x="40" y="67"/>
                </a:cubicBezTo>
                <a:cubicBezTo>
                  <a:pt x="41" y="66"/>
                  <a:pt x="42" y="65"/>
                  <a:pt x="43" y="65"/>
                </a:cubicBezTo>
                <a:cubicBezTo>
                  <a:pt x="44" y="64"/>
                  <a:pt x="40" y="69"/>
                  <a:pt x="40" y="68"/>
                </a:cubicBezTo>
                <a:cubicBezTo>
                  <a:pt x="30" y="80"/>
                  <a:pt x="16" y="86"/>
                  <a:pt x="6" y="99"/>
                </a:cubicBezTo>
                <a:cubicBezTo>
                  <a:pt x="5" y="97"/>
                  <a:pt x="5" y="95"/>
                  <a:pt x="6" y="93"/>
                </a:cubicBezTo>
                <a:cubicBezTo>
                  <a:pt x="12" y="90"/>
                  <a:pt x="17" y="85"/>
                  <a:pt x="22" y="80"/>
                </a:cubicBezTo>
                <a:close/>
                <a:moveTo>
                  <a:pt x="7" y="100"/>
                </a:moveTo>
                <a:cubicBezTo>
                  <a:pt x="13" y="94"/>
                  <a:pt x="20" y="89"/>
                  <a:pt x="27" y="83"/>
                </a:cubicBezTo>
                <a:cubicBezTo>
                  <a:pt x="31" y="81"/>
                  <a:pt x="34" y="78"/>
                  <a:pt x="37" y="76"/>
                </a:cubicBezTo>
                <a:cubicBezTo>
                  <a:pt x="38" y="75"/>
                  <a:pt x="39" y="75"/>
                  <a:pt x="39" y="74"/>
                </a:cubicBezTo>
                <a:cubicBezTo>
                  <a:pt x="35" y="79"/>
                  <a:pt x="30" y="83"/>
                  <a:pt x="26" y="87"/>
                </a:cubicBezTo>
                <a:cubicBezTo>
                  <a:pt x="20" y="92"/>
                  <a:pt x="14" y="97"/>
                  <a:pt x="9" y="103"/>
                </a:cubicBezTo>
                <a:cubicBezTo>
                  <a:pt x="8" y="102"/>
                  <a:pt x="7" y="101"/>
                  <a:pt x="7" y="100"/>
                </a:cubicBezTo>
                <a:close/>
                <a:moveTo>
                  <a:pt x="10" y="103"/>
                </a:moveTo>
                <a:cubicBezTo>
                  <a:pt x="23" y="95"/>
                  <a:pt x="34" y="83"/>
                  <a:pt x="47" y="74"/>
                </a:cubicBezTo>
                <a:cubicBezTo>
                  <a:pt x="47" y="74"/>
                  <a:pt x="50" y="72"/>
                  <a:pt x="50" y="73"/>
                </a:cubicBezTo>
                <a:cubicBezTo>
                  <a:pt x="48" y="74"/>
                  <a:pt x="46" y="76"/>
                  <a:pt x="45" y="78"/>
                </a:cubicBezTo>
                <a:cubicBezTo>
                  <a:pt x="41" y="81"/>
                  <a:pt x="38" y="84"/>
                  <a:pt x="35" y="87"/>
                </a:cubicBezTo>
                <a:cubicBezTo>
                  <a:pt x="27" y="93"/>
                  <a:pt x="20" y="98"/>
                  <a:pt x="14" y="105"/>
                </a:cubicBezTo>
                <a:cubicBezTo>
                  <a:pt x="14" y="105"/>
                  <a:pt x="14" y="105"/>
                  <a:pt x="14" y="105"/>
                </a:cubicBezTo>
                <a:cubicBezTo>
                  <a:pt x="13" y="105"/>
                  <a:pt x="11" y="104"/>
                  <a:pt x="10" y="104"/>
                </a:cubicBezTo>
                <a:cubicBezTo>
                  <a:pt x="10" y="104"/>
                  <a:pt x="10" y="103"/>
                  <a:pt x="10" y="103"/>
                </a:cubicBezTo>
                <a:close/>
                <a:moveTo>
                  <a:pt x="15" y="105"/>
                </a:moveTo>
                <a:cubicBezTo>
                  <a:pt x="21" y="102"/>
                  <a:pt x="26" y="96"/>
                  <a:pt x="31" y="92"/>
                </a:cubicBezTo>
                <a:cubicBezTo>
                  <a:pt x="38" y="87"/>
                  <a:pt x="43" y="82"/>
                  <a:pt x="50" y="77"/>
                </a:cubicBezTo>
                <a:cubicBezTo>
                  <a:pt x="50" y="77"/>
                  <a:pt x="52" y="75"/>
                  <a:pt x="53" y="75"/>
                </a:cubicBezTo>
                <a:cubicBezTo>
                  <a:pt x="51" y="77"/>
                  <a:pt x="49" y="79"/>
                  <a:pt x="47" y="81"/>
                </a:cubicBezTo>
                <a:cubicBezTo>
                  <a:pt x="45" y="83"/>
                  <a:pt x="42" y="86"/>
                  <a:pt x="39" y="89"/>
                </a:cubicBezTo>
                <a:cubicBezTo>
                  <a:pt x="34" y="95"/>
                  <a:pt x="27" y="100"/>
                  <a:pt x="22" y="106"/>
                </a:cubicBezTo>
                <a:cubicBezTo>
                  <a:pt x="22" y="106"/>
                  <a:pt x="22" y="106"/>
                  <a:pt x="23" y="106"/>
                </a:cubicBezTo>
                <a:cubicBezTo>
                  <a:pt x="29" y="102"/>
                  <a:pt x="34" y="96"/>
                  <a:pt x="40" y="92"/>
                </a:cubicBezTo>
                <a:cubicBezTo>
                  <a:pt x="47" y="85"/>
                  <a:pt x="54" y="80"/>
                  <a:pt x="62" y="74"/>
                </a:cubicBezTo>
                <a:cubicBezTo>
                  <a:pt x="62" y="74"/>
                  <a:pt x="62" y="74"/>
                  <a:pt x="62" y="74"/>
                </a:cubicBezTo>
                <a:cubicBezTo>
                  <a:pt x="61" y="75"/>
                  <a:pt x="59" y="76"/>
                  <a:pt x="58" y="77"/>
                </a:cubicBezTo>
                <a:cubicBezTo>
                  <a:pt x="55" y="81"/>
                  <a:pt x="52" y="84"/>
                  <a:pt x="48" y="87"/>
                </a:cubicBezTo>
                <a:cubicBezTo>
                  <a:pt x="42" y="94"/>
                  <a:pt x="35" y="99"/>
                  <a:pt x="28" y="106"/>
                </a:cubicBezTo>
                <a:cubicBezTo>
                  <a:pt x="28" y="106"/>
                  <a:pt x="28" y="106"/>
                  <a:pt x="29" y="106"/>
                </a:cubicBezTo>
                <a:cubicBezTo>
                  <a:pt x="29" y="106"/>
                  <a:pt x="30" y="105"/>
                  <a:pt x="30" y="105"/>
                </a:cubicBezTo>
                <a:cubicBezTo>
                  <a:pt x="30" y="105"/>
                  <a:pt x="30" y="105"/>
                  <a:pt x="30" y="105"/>
                </a:cubicBezTo>
                <a:cubicBezTo>
                  <a:pt x="37" y="100"/>
                  <a:pt x="44" y="94"/>
                  <a:pt x="50" y="88"/>
                </a:cubicBezTo>
                <a:cubicBezTo>
                  <a:pt x="54" y="84"/>
                  <a:pt x="58" y="80"/>
                  <a:pt x="62" y="77"/>
                </a:cubicBezTo>
                <a:cubicBezTo>
                  <a:pt x="65" y="75"/>
                  <a:pt x="67" y="73"/>
                  <a:pt x="70" y="70"/>
                </a:cubicBezTo>
                <a:cubicBezTo>
                  <a:pt x="69" y="71"/>
                  <a:pt x="69" y="71"/>
                  <a:pt x="69" y="72"/>
                </a:cubicBezTo>
                <a:cubicBezTo>
                  <a:pt x="65" y="76"/>
                  <a:pt x="62" y="80"/>
                  <a:pt x="58" y="84"/>
                </a:cubicBezTo>
                <a:cubicBezTo>
                  <a:pt x="51" y="92"/>
                  <a:pt x="43" y="98"/>
                  <a:pt x="35" y="106"/>
                </a:cubicBezTo>
                <a:cubicBezTo>
                  <a:pt x="35" y="106"/>
                  <a:pt x="35" y="106"/>
                  <a:pt x="35" y="107"/>
                </a:cubicBezTo>
                <a:cubicBezTo>
                  <a:pt x="28" y="107"/>
                  <a:pt x="21" y="108"/>
                  <a:pt x="15" y="105"/>
                </a:cubicBezTo>
                <a:close/>
                <a:moveTo>
                  <a:pt x="47" y="90"/>
                </a:moveTo>
                <a:cubicBezTo>
                  <a:pt x="44" y="93"/>
                  <a:pt x="40" y="96"/>
                  <a:pt x="36" y="99"/>
                </a:cubicBezTo>
                <a:cubicBezTo>
                  <a:pt x="35" y="100"/>
                  <a:pt x="34" y="101"/>
                  <a:pt x="33" y="102"/>
                </a:cubicBezTo>
                <a:cubicBezTo>
                  <a:pt x="33" y="102"/>
                  <a:pt x="33" y="102"/>
                  <a:pt x="33" y="102"/>
                </a:cubicBezTo>
                <a:cubicBezTo>
                  <a:pt x="37" y="98"/>
                  <a:pt x="41" y="95"/>
                  <a:pt x="45" y="92"/>
                </a:cubicBezTo>
                <a:cubicBezTo>
                  <a:pt x="45" y="91"/>
                  <a:pt x="46" y="90"/>
                  <a:pt x="47" y="90"/>
                </a:cubicBezTo>
                <a:close/>
                <a:moveTo>
                  <a:pt x="39" y="106"/>
                </a:moveTo>
                <a:cubicBezTo>
                  <a:pt x="38" y="106"/>
                  <a:pt x="37" y="106"/>
                  <a:pt x="36" y="106"/>
                </a:cubicBezTo>
                <a:cubicBezTo>
                  <a:pt x="39" y="105"/>
                  <a:pt x="42" y="102"/>
                  <a:pt x="44" y="100"/>
                </a:cubicBezTo>
                <a:cubicBezTo>
                  <a:pt x="47" y="96"/>
                  <a:pt x="51" y="93"/>
                  <a:pt x="55" y="90"/>
                </a:cubicBezTo>
                <a:cubicBezTo>
                  <a:pt x="62" y="84"/>
                  <a:pt x="69" y="77"/>
                  <a:pt x="76" y="70"/>
                </a:cubicBezTo>
                <a:cubicBezTo>
                  <a:pt x="77" y="69"/>
                  <a:pt x="80" y="67"/>
                  <a:pt x="81" y="66"/>
                </a:cubicBezTo>
                <a:cubicBezTo>
                  <a:pt x="79" y="68"/>
                  <a:pt x="77" y="71"/>
                  <a:pt x="75" y="73"/>
                </a:cubicBezTo>
                <a:cubicBezTo>
                  <a:pt x="72" y="76"/>
                  <a:pt x="69" y="80"/>
                  <a:pt x="66" y="84"/>
                </a:cubicBezTo>
                <a:cubicBezTo>
                  <a:pt x="63" y="87"/>
                  <a:pt x="60" y="90"/>
                  <a:pt x="57" y="94"/>
                </a:cubicBezTo>
                <a:cubicBezTo>
                  <a:pt x="53" y="98"/>
                  <a:pt x="50" y="102"/>
                  <a:pt x="45" y="106"/>
                </a:cubicBezTo>
                <a:cubicBezTo>
                  <a:pt x="45" y="106"/>
                  <a:pt x="45" y="106"/>
                  <a:pt x="45" y="106"/>
                </a:cubicBezTo>
                <a:cubicBezTo>
                  <a:pt x="43" y="106"/>
                  <a:pt x="41" y="106"/>
                  <a:pt x="39" y="106"/>
                </a:cubicBezTo>
                <a:close/>
                <a:moveTo>
                  <a:pt x="45" y="106"/>
                </a:moveTo>
                <a:cubicBezTo>
                  <a:pt x="46" y="106"/>
                  <a:pt x="46" y="106"/>
                  <a:pt x="46" y="106"/>
                </a:cubicBezTo>
                <a:cubicBezTo>
                  <a:pt x="49" y="104"/>
                  <a:pt x="52" y="101"/>
                  <a:pt x="54" y="99"/>
                </a:cubicBezTo>
                <a:cubicBezTo>
                  <a:pt x="58" y="95"/>
                  <a:pt x="61" y="92"/>
                  <a:pt x="65" y="88"/>
                </a:cubicBezTo>
                <a:cubicBezTo>
                  <a:pt x="73" y="81"/>
                  <a:pt x="80" y="75"/>
                  <a:pt x="88" y="67"/>
                </a:cubicBezTo>
                <a:cubicBezTo>
                  <a:pt x="85" y="70"/>
                  <a:pt x="82" y="75"/>
                  <a:pt x="80" y="78"/>
                </a:cubicBezTo>
                <a:cubicBezTo>
                  <a:pt x="77" y="81"/>
                  <a:pt x="74" y="84"/>
                  <a:pt x="70" y="87"/>
                </a:cubicBezTo>
                <a:cubicBezTo>
                  <a:pt x="65" y="93"/>
                  <a:pt x="59" y="99"/>
                  <a:pt x="54" y="106"/>
                </a:cubicBezTo>
                <a:cubicBezTo>
                  <a:pt x="54" y="106"/>
                  <a:pt x="54" y="106"/>
                  <a:pt x="54" y="106"/>
                </a:cubicBezTo>
                <a:cubicBezTo>
                  <a:pt x="55" y="106"/>
                  <a:pt x="55" y="105"/>
                  <a:pt x="55" y="105"/>
                </a:cubicBezTo>
                <a:cubicBezTo>
                  <a:pt x="56" y="105"/>
                  <a:pt x="56" y="105"/>
                  <a:pt x="57" y="103"/>
                </a:cubicBezTo>
                <a:cubicBezTo>
                  <a:pt x="62" y="97"/>
                  <a:pt x="69" y="91"/>
                  <a:pt x="75" y="85"/>
                </a:cubicBezTo>
                <a:cubicBezTo>
                  <a:pt x="83" y="79"/>
                  <a:pt x="90" y="72"/>
                  <a:pt x="98" y="65"/>
                </a:cubicBezTo>
                <a:cubicBezTo>
                  <a:pt x="95" y="67"/>
                  <a:pt x="92" y="72"/>
                  <a:pt x="89" y="75"/>
                </a:cubicBezTo>
                <a:cubicBezTo>
                  <a:pt x="85" y="79"/>
                  <a:pt x="82" y="83"/>
                  <a:pt x="79" y="86"/>
                </a:cubicBezTo>
                <a:cubicBezTo>
                  <a:pt x="76" y="90"/>
                  <a:pt x="72" y="94"/>
                  <a:pt x="69" y="98"/>
                </a:cubicBezTo>
                <a:cubicBezTo>
                  <a:pt x="66" y="101"/>
                  <a:pt x="62" y="104"/>
                  <a:pt x="59" y="107"/>
                </a:cubicBezTo>
                <a:cubicBezTo>
                  <a:pt x="59" y="107"/>
                  <a:pt x="59" y="107"/>
                  <a:pt x="59" y="107"/>
                </a:cubicBezTo>
                <a:cubicBezTo>
                  <a:pt x="55" y="106"/>
                  <a:pt x="50" y="106"/>
                  <a:pt x="45" y="106"/>
                </a:cubicBezTo>
                <a:close/>
                <a:moveTo>
                  <a:pt x="60" y="107"/>
                </a:moveTo>
                <a:cubicBezTo>
                  <a:pt x="66" y="103"/>
                  <a:pt x="71" y="97"/>
                  <a:pt x="76" y="92"/>
                </a:cubicBezTo>
                <a:cubicBezTo>
                  <a:pt x="83" y="87"/>
                  <a:pt x="89" y="81"/>
                  <a:pt x="95" y="75"/>
                </a:cubicBezTo>
                <a:cubicBezTo>
                  <a:pt x="96" y="74"/>
                  <a:pt x="98" y="73"/>
                  <a:pt x="99" y="72"/>
                </a:cubicBezTo>
                <a:cubicBezTo>
                  <a:pt x="100" y="71"/>
                  <a:pt x="100" y="70"/>
                  <a:pt x="101" y="69"/>
                </a:cubicBezTo>
                <a:cubicBezTo>
                  <a:pt x="100" y="71"/>
                  <a:pt x="100" y="72"/>
                  <a:pt x="99" y="73"/>
                </a:cubicBezTo>
                <a:cubicBezTo>
                  <a:pt x="96" y="75"/>
                  <a:pt x="93" y="78"/>
                  <a:pt x="91" y="81"/>
                </a:cubicBezTo>
                <a:cubicBezTo>
                  <a:pt x="86" y="86"/>
                  <a:pt x="82" y="91"/>
                  <a:pt x="77" y="97"/>
                </a:cubicBezTo>
                <a:cubicBezTo>
                  <a:pt x="74" y="100"/>
                  <a:pt x="71" y="104"/>
                  <a:pt x="68" y="107"/>
                </a:cubicBezTo>
                <a:cubicBezTo>
                  <a:pt x="65" y="107"/>
                  <a:pt x="63" y="107"/>
                  <a:pt x="60" y="107"/>
                </a:cubicBezTo>
                <a:close/>
                <a:moveTo>
                  <a:pt x="99" y="78"/>
                </a:moveTo>
                <a:cubicBezTo>
                  <a:pt x="100" y="77"/>
                  <a:pt x="102" y="76"/>
                  <a:pt x="103" y="75"/>
                </a:cubicBezTo>
                <a:cubicBezTo>
                  <a:pt x="106" y="73"/>
                  <a:pt x="102" y="76"/>
                  <a:pt x="101" y="77"/>
                </a:cubicBezTo>
                <a:cubicBezTo>
                  <a:pt x="98" y="80"/>
                  <a:pt x="95" y="84"/>
                  <a:pt x="91" y="88"/>
                </a:cubicBezTo>
                <a:cubicBezTo>
                  <a:pt x="89" y="90"/>
                  <a:pt x="87" y="93"/>
                  <a:pt x="85" y="96"/>
                </a:cubicBezTo>
                <a:cubicBezTo>
                  <a:pt x="82" y="100"/>
                  <a:pt x="78" y="103"/>
                  <a:pt x="75" y="107"/>
                </a:cubicBezTo>
                <a:cubicBezTo>
                  <a:pt x="74" y="107"/>
                  <a:pt x="75" y="107"/>
                  <a:pt x="75" y="107"/>
                </a:cubicBezTo>
                <a:cubicBezTo>
                  <a:pt x="85" y="100"/>
                  <a:pt x="93" y="90"/>
                  <a:pt x="101" y="81"/>
                </a:cubicBezTo>
                <a:cubicBezTo>
                  <a:pt x="103" y="79"/>
                  <a:pt x="105" y="77"/>
                  <a:pt x="107" y="75"/>
                </a:cubicBezTo>
                <a:cubicBezTo>
                  <a:pt x="105" y="78"/>
                  <a:pt x="103" y="80"/>
                  <a:pt x="101" y="83"/>
                </a:cubicBezTo>
                <a:cubicBezTo>
                  <a:pt x="96" y="89"/>
                  <a:pt x="91" y="95"/>
                  <a:pt x="87" y="101"/>
                </a:cubicBezTo>
                <a:cubicBezTo>
                  <a:pt x="86" y="102"/>
                  <a:pt x="85" y="103"/>
                  <a:pt x="83" y="105"/>
                </a:cubicBezTo>
                <a:cubicBezTo>
                  <a:pt x="83" y="105"/>
                  <a:pt x="83" y="105"/>
                  <a:pt x="82" y="106"/>
                </a:cubicBezTo>
                <a:cubicBezTo>
                  <a:pt x="81" y="106"/>
                  <a:pt x="81" y="107"/>
                  <a:pt x="81" y="107"/>
                </a:cubicBezTo>
                <a:cubicBezTo>
                  <a:pt x="81" y="108"/>
                  <a:pt x="81" y="108"/>
                  <a:pt x="80" y="108"/>
                </a:cubicBezTo>
                <a:cubicBezTo>
                  <a:pt x="76" y="108"/>
                  <a:pt x="72" y="108"/>
                  <a:pt x="69" y="107"/>
                </a:cubicBezTo>
                <a:cubicBezTo>
                  <a:pt x="73" y="103"/>
                  <a:pt x="77" y="98"/>
                  <a:pt x="81" y="94"/>
                </a:cubicBezTo>
                <a:cubicBezTo>
                  <a:pt x="87" y="88"/>
                  <a:pt x="93" y="83"/>
                  <a:pt x="99" y="78"/>
                </a:cubicBezTo>
                <a:close/>
                <a:moveTo>
                  <a:pt x="85" y="108"/>
                </a:moveTo>
                <a:cubicBezTo>
                  <a:pt x="84" y="108"/>
                  <a:pt x="82" y="108"/>
                  <a:pt x="81" y="108"/>
                </a:cubicBezTo>
                <a:cubicBezTo>
                  <a:pt x="81" y="108"/>
                  <a:pt x="82" y="108"/>
                  <a:pt x="82" y="108"/>
                </a:cubicBezTo>
                <a:cubicBezTo>
                  <a:pt x="82" y="108"/>
                  <a:pt x="82" y="108"/>
                  <a:pt x="82" y="108"/>
                </a:cubicBezTo>
                <a:cubicBezTo>
                  <a:pt x="84" y="105"/>
                  <a:pt x="87" y="102"/>
                  <a:pt x="89" y="100"/>
                </a:cubicBezTo>
                <a:cubicBezTo>
                  <a:pt x="94" y="95"/>
                  <a:pt x="100" y="90"/>
                  <a:pt x="105" y="85"/>
                </a:cubicBezTo>
                <a:cubicBezTo>
                  <a:pt x="106" y="84"/>
                  <a:pt x="107" y="83"/>
                  <a:pt x="108" y="82"/>
                </a:cubicBezTo>
                <a:cubicBezTo>
                  <a:pt x="108" y="81"/>
                  <a:pt x="111" y="78"/>
                  <a:pt x="109" y="81"/>
                </a:cubicBezTo>
                <a:cubicBezTo>
                  <a:pt x="107" y="85"/>
                  <a:pt x="105" y="88"/>
                  <a:pt x="102" y="91"/>
                </a:cubicBezTo>
                <a:cubicBezTo>
                  <a:pt x="97" y="96"/>
                  <a:pt x="93" y="101"/>
                  <a:pt x="88" y="107"/>
                </a:cubicBezTo>
                <a:cubicBezTo>
                  <a:pt x="87" y="107"/>
                  <a:pt x="88" y="107"/>
                  <a:pt x="88" y="107"/>
                </a:cubicBezTo>
                <a:cubicBezTo>
                  <a:pt x="96" y="101"/>
                  <a:pt x="102" y="94"/>
                  <a:pt x="109" y="87"/>
                </a:cubicBezTo>
                <a:cubicBezTo>
                  <a:pt x="110" y="86"/>
                  <a:pt x="112" y="85"/>
                  <a:pt x="113" y="84"/>
                </a:cubicBezTo>
                <a:cubicBezTo>
                  <a:pt x="111" y="87"/>
                  <a:pt x="109" y="89"/>
                  <a:pt x="107" y="91"/>
                </a:cubicBezTo>
                <a:cubicBezTo>
                  <a:pt x="103" y="95"/>
                  <a:pt x="100" y="100"/>
                  <a:pt x="97" y="104"/>
                </a:cubicBezTo>
                <a:cubicBezTo>
                  <a:pt x="97" y="104"/>
                  <a:pt x="96" y="104"/>
                  <a:pt x="96" y="105"/>
                </a:cubicBezTo>
                <a:cubicBezTo>
                  <a:pt x="94" y="106"/>
                  <a:pt x="93" y="107"/>
                  <a:pt x="92" y="109"/>
                </a:cubicBezTo>
                <a:cubicBezTo>
                  <a:pt x="92" y="109"/>
                  <a:pt x="92" y="109"/>
                  <a:pt x="92" y="109"/>
                </a:cubicBezTo>
                <a:cubicBezTo>
                  <a:pt x="89" y="109"/>
                  <a:pt x="87" y="108"/>
                  <a:pt x="85" y="108"/>
                </a:cubicBezTo>
                <a:close/>
                <a:moveTo>
                  <a:pt x="115" y="93"/>
                </a:moveTo>
                <a:cubicBezTo>
                  <a:pt x="114" y="94"/>
                  <a:pt x="114" y="95"/>
                  <a:pt x="113" y="95"/>
                </a:cubicBezTo>
                <a:cubicBezTo>
                  <a:pt x="109" y="99"/>
                  <a:pt x="105" y="103"/>
                  <a:pt x="102" y="108"/>
                </a:cubicBezTo>
                <a:cubicBezTo>
                  <a:pt x="102" y="108"/>
                  <a:pt x="102" y="108"/>
                  <a:pt x="102" y="108"/>
                </a:cubicBezTo>
                <a:cubicBezTo>
                  <a:pt x="101" y="108"/>
                  <a:pt x="100" y="108"/>
                  <a:pt x="99" y="108"/>
                </a:cubicBezTo>
                <a:cubicBezTo>
                  <a:pt x="104" y="104"/>
                  <a:pt x="108" y="99"/>
                  <a:pt x="113" y="95"/>
                </a:cubicBezTo>
                <a:cubicBezTo>
                  <a:pt x="113" y="94"/>
                  <a:pt x="116" y="91"/>
                  <a:pt x="115" y="93"/>
                </a:cubicBezTo>
                <a:close/>
                <a:moveTo>
                  <a:pt x="111" y="98"/>
                </a:moveTo>
                <a:cubicBezTo>
                  <a:pt x="109" y="101"/>
                  <a:pt x="107" y="103"/>
                  <a:pt x="105" y="105"/>
                </a:cubicBezTo>
                <a:cubicBezTo>
                  <a:pt x="100" y="110"/>
                  <a:pt x="107" y="103"/>
                  <a:pt x="108" y="102"/>
                </a:cubicBezTo>
                <a:cubicBezTo>
                  <a:pt x="109" y="101"/>
                  <a:pt x="110" y="100"/>
                  <a:pt x="111" y="98"/>
                </a:cubicBezTo>
                <a:close/>
                <a:moveTo>
                  <a:pt x="98" y="108"/>
                </a:moveTo>
                <a:cubicBezTo>
                  <a:pt x="96" y="108"/>
                  <a:pt x="94" y="108"/>
                  <a:pt x="93" y="109"/>
                </a:cubicBezTo>
                <a:cubicBezTo>
                  <a:pt x="93" y="108"/>
                  <a:pt x="93" y="108"/>
                  <a:pt x="93" y="108"/>
                </a:cubicBezTo>
                <a:cubicBezTo>
                  <a:pt x="94" y="108"/>
                  <a:pt x="94" y="108"/>
                  <a:pt x="95" y="107"/>
                </a:cubicBezTo>
                <a:cubicBezTo>
                  <a:pt x="96" y="106"/>
                  <a:pt x="97" y="105"/>
                  <a:pt x="98" y="104"/>
                </a:cubicBezTo>
                <a:cubicBezTo>
                  <a:pt x="102" y="100"/>
                  <a:pt x="105" y="96"/>
                  <a:pt x="109" y="93"/>
                </a:cubicBezTo>
                <a:cubicBezTo>
                  <a:pt x="110" y="92"/>
                  <a:pt x="115" y="86"/>
                  <a:pt x="113" y="90"/>
                </a:cubicBezTo>
                <a:cubicBezTo>
                  <a:pt x="111" y="92"/>
                  <a:pt x="109" y="94"/>
                  <a:pt x="107" y="96"/>
                </a:cubicBezTo>
                <a:cubicBezTo>
                  <a:pt x="104" y="100"/>
                  <a:pt x="101" y="104"/>
                  <a:pt x="98" y="108"/>
                </a:cubicBezTo>
                <a:close/>
                <a:moveTo>
                  <a:pt x="103" y="108"/>
                </a:moveTo>
                <a:cubicBezTo>
                  <a:pt x="107" y="104"/>
                  <a:pt x="111" y="100"/>
                  <a:pt x="114" y="96"/>
                </a:cubicBezTo>
                <a:cubicBezTo>
                  <a:pt x="114" y="95"/>
                  <a:pt x="115" y="95"/>
                  <a:pt x="115" y="95"/>
                </a:cubicBezTo>
                <a:cubicBezTo>
                  <a:pt x="116" y="94"/>
                  <a:pt x="116" y="94"/>
                  <a:pt x="116" y="94"/>
                </a:cubicBezTo>
                <a:cubicBezTo>
                  <a:pt x="116" y="94"/>
                  <a:pt x="116" y="94"/>
                  <a:pt x="115" y="95"/>
                </a:cubicBezTo>
                <a:cubicBezTo>
                  <a:pt x="115" y="96"/>
                  <a:pt x="114" y="98"/>
                  <a:pt x="113" y="99"/>
                </a:cubicBezTo>
                <a:cubicBezTo>
                  <a:pt x="111" y="102"/>
                  <a:pt x="108" y="105"/>
                  <a:pt x="105" y="107"/>
                </a:cubicBezTo>
                <a:cubicBezTo>
                  <a:pt x="105" y="107"/>
                  <a:pt x="104" y="107"/>
                  <a:pt x="103" y="108"/>
                </a:cubicBezTo>
                <a:close/>
                <a:moveTo>
                  <a:pt x="109" y="106"/>
                </a:moveTo>
                <a:cubicBezTo>
                  <a:pt x="109" y="106"/>
                  <a:pt x="108" y="106"/>
                  <a:pt x="107" y="107"/>
                </a:cubicBezTo>
                <a:cubicBezTo>
                  <a:pt x="107" y="107"/>
                  <a:pt x="107" y="107"/>
                  <a:pt x="107" y="107"/>
                </a:cubicBezTo>
                <a:cubicBezTo>
                  <a:pt x="107" y="106"/>
                  <a:pt x="107" y="106"/>
                  <a:pt x="107" y="106"/>
                </a:cubicBezTo>
                <a:cubicBezTo>
                  <a:pt x="107" y="106"/>
                  <a:pt x="107" y="106"/>
                  <a:pt x="107" y="106"/>
                </a:cubicBezTo>
                <a:cubicBezTo>
                  <a:pt x="110" y="104"/>
                  <a:pt x="112" y="101"/>
                  <a:pt x="114" y="99"/>
                </a:cubicBezTo>
                <a:cubicBezTo>
                  <a:pt x="115" y="98"/>
                  <a:pt x="118" y="94"/>
                  <a:pt x="116" y="99"/>
                </a:cubicBezTo>
                <a:cubicBezTo>
                  <a:pt x="115" y="102"/>
                  <a:pt x="112" y="104"/>
                  <a:pt x="110" y="106"/>
                </a:cubicBezTo>
                <a:cubicBezTo>
                  <a:pt x="110" y="106"/>
                  <a:pt x="109" y="106"/>
                  <a:pt x="109" y="106"/>
                </a:cubicBezTo>
                <a:close/>
                <a:moveTo>
                  <a:pt x="113" y="104"/>
                </a:moveTo>
                <a:cubicBezTo>
                  <a:pt x="115" y="101"/>
                  <a:pt x="117" y="99"/>
                  <a:pt x="118" y="95"/>
                </a:cubicBezTo>
                <a:cubicBezTo>
                  <a:pt x="118" y="95"/>
                  <a:pt x="118" y="95"/>
                  <a:pt x="117" y="95"/>
                </a:cubicBezTo>
                <a:cubicBezTo>
                  <a:pt x="116" y="96"/>
                  <a:pt x="115" y="97"/>
                  <a:pt x="114" y="98"/>
                </a:cubicBezTo>
                <a:cubicBezTo>
                  <a:pt x="115" y="97"/>
                  <a:pt x="116" y="95"/>
                  <a:pt x="117" y="92"/>
                </a:cubicBezTo>
                <a:cubicBezTo>
                  <a:pt x="118" y="92"/>
                  <a:pt x="117" y="92"/>
                  <a:pt x="117" y="92"/>
                </a:cubicBezTo>
                <a:cubicBezTo>
                  <a:pt x="116" y="93"/>
                  <a:pt x="116" y="93"/>
                  <a:pt x="115" y="94"/>
                </a:cubicBezTo>
                <a:cubicBezTo>
                  <a:pt x="116" y="93"/>
                  <a:pt x="116" y="92"/>
                  <a:pt x="116" y="91"/>
                </a:cubicBezTo>
                <a:cubicBezTo>
                  <a:pt x="117" y="91"/>
                  <a:pt x="116" y="90"/>
                  <a:pt x="116" y="91"/>
                </a:cubicBezTo>
                <a:cubicBezTo>
                  <a:pt x="113" y="94"/>
                  <a:pt x="110" y="97"/>
                  <a:pt x="106" y="100"/>
                </a:cubicBezTo>
                <a:cubicBezTo>
                  <a:pt x="105" y="102"/>
                  <a:pt x="103" y="104"/>
                  <a:pt x="102" y="105"/>
                </a:cubicBezTo>
                <a:cubicBezTo>
                  <a:pt x="101" y="105"/>
                  <a:pt x="101" y="106"/>
                  <a:pt x="101" y="106"/>
                </a:cubicBezTo>
                <a:cubicBezTo>
                  <a:pt x="103" y="103"/>
                  <a:pt x="105" y="100"/>
                  <a:pt x="108" y="97"/>
                </a:cubicBezTo>
                <a:cubicBezTo>
                  <a:pt x="110" y="94"/>
                  <a:pt x="113" y="91"/>
                  <a:pt x="115" y="88"/>
                </a:cubicBezTo>
                <a:cubicBezTo>
                  <a:pt x="115" y="87"/>
                  <a:pt x="115" y="87"/>
                  <a:pt x="114" y="87"/>
                </a:cubicBezTo>
                <a:cubicBezTo>
                  <a:pt x="110" y="91"/>
                  <a:pt x="106" y="95"/>
                  <a:pt x="101" y="99"/>
                </a:cubicBezTo>
                <a:cubicBezTo>
                  <a:pt x="102" y="99"/>
                  <a:pt x="102" y="98"/>
                  <a:pt x="102" y="98"/>
                </a:cubicBezTo>
                <a:cubicBezTo>
                  <a:pt x="106" y="93"/>
                  <a:pt x="111" y="89"/>
                  <a:pt x="114" y="83"/>
                </a:cubicBezTo>
                <a:cubicBezTo>
                  <a:pt x="114" y="82"/>
                  <a:pt x="114" y="82"/>
                  <a:pt x="113" y="82"/>
                </a:cubicBezTo>
                <a:cubicBezTo>
                  <a:pt x="109" y="86"/>
                  <a:pt x="106" y="90"/>
                  <a:pt x="102" y="93"/>
                </a:cubicBezTo>
                <a:cubicBezTo>
                  <a:pt x="98" y="98"/>
                  <a:pt x="93" y="102"/>
                  <a:pt x="89" y="106"/>
                </a:cubicBezTo>
                <a:cubicBezTo>
                  <a:pt x="97" y="97"/>
                  <a:pt x="105" y="89"/>
                  <a:pt x="112" y="79"/>
                </a:cubicBezTo>
                <a:cubicBezTo>
                  <a:pt x="112" y="79"/>
                  <a:pt x="111" y="78"/>
                  <a:pt x="111" y="78"/>
                </a:cubicBezTo>
                <a:cubicBezTo>
                  <a:pt x="106" y="82"/>
                  <a:pt x="102" y="87"/>
                  <a:pt x="97" y="92"/>
                </a:cubicBezTo>
                <a:cubicBezTo>
                  <a:pt x="94" y="94"/>
                  <a:pt x="91" y="97"/>
                  <a:pt x="89" y="99"/>
                </a:cubicBezTo>
                <a:cubicBezTo>
                  <a:pt x="95" y="91"/>
                  <a:pt x="102" y="82"/>
                  <a:pt x="109" y="74"/>
                </a:cubicBezTo>
                <a:cubicBezTo>
                  <a:pt x="109" y="74"/>
                  <a:pt x="109" y="74"/>
                  <a:pt x="109" y="74"/>
                </a:cubicBezTo>
                <a:cubicBezTo>
                  <a:pt x="114" y="80"/>
                  <a:pt x="117" y="86"/>
                  <a:pt x="118" y="93"/>
                </a:cubicBezTo>
                <a:cubicBezTo>
                  <a:pt x="118" y="98"/>
                  <a:pt x="116" y="101"/>
                  <a:pt x="113" y="104"/>
                </a:cubicBezTo>
                <a:close/>
                <a:moveTo>
                  <a:pt x="109" y="74"/>
                </a:moveTo>
                <a:cubicBezTo>
                  <a:pt x="99" y="80"/>
                  <a:pt x="92" y="90"/>
                  <a:pt x="84" y="98"/>
                </a:cubicBezTo>
                <a:cubicBezTo>
                  <a:pt x="86" y="96"/>
                  <a:pt x="87" y="94"/>
                  <a:pt x="88" y="92"/>
                </a:cubicBezTo>
                <a:cubicBezTo>
                  <a:pt x="94" y="86"/>
                  <a:pt x="100" y="79"/>
                  <a:pt x="106" y="73"/>
                </a:cubicBezTo>
                <a:cubicBezTo>
                  <a:pt x="106" y="73"/>
                  <a:pt x="106" y="72"/>
                  <a:pt x="105" y="73"/>
                </a:cubicBezTo>
                <a:cubicBezTo>
                  <a:pt x="98" y="77"/>
                  <a:pt x="92" y="82"/>
                  <a:pt x="87" y="87"/>
                </a:cubicBezTo>
                <a:cubicBezTo>
                  <a:pt x="87" y="87"/>
                  <a:pt x="88" y="86"/>
                  <a:pt x="88" y="85"/>
                </a:cubicBezTo>
                <a:cubicBezTo>
                  <a:pt x="93" y="80"/>
                  <a:pt x="100" y="75"/>
                  <a:pt x="102" y="68"/>
                </a:cubicBezTo>
                <a:cubicBezTo>
                  <a:pt x="103" y="68"/>
                  <a:pt x="102" y="68"/>
                  <a:pt x="102" y="68"/>
                </a:cubicBezTo>
                <a:cubicBezTo>
                  <a:pt x="95" y="74"/>
                  <a:pt x="88" y="81"/>
                  <a:pt x="81" y="87"/>
                </a:cubicBezTo>
                <a:cubicBezTo>
                  <a:pt x="78" y="90"/>
                  <a:pt x="74" y="93"/>
                  <a:pt x="71" y="96"/>
                </a:cubicBezTo>
                <a:cubicBezTo>
                  <a:pt x="71" y="96"/>
                  <a:pt x="71" y="96"/>
                  <a:pt x="72" y="96"/>
                </a:cubicBezTo>
                <a:cubicBezTo>
                  <a:pt x="75" y="92"/>
                  <a:pt x="78" y="88"/>
                  <a:pt x="82" y="84"/>
                </a:cubicBezTo>
                <a:cubicBezTo>
                  <a:pt x="87" y="78"/>
                  <a:pt x="94" y="72"/>
                  <a:pt x="99" y="65"/>
                </a:cubicBezTo>
                <a:cubicBezTo>
                  <a:pt x="99" y="65"/>
                  <a:pt x="99" y="64"/>
                  <a:pt x="99" y="64"/>
                </a:cubicBezTo>
                <a:cubicBezTo>
                  <a:pt x="102" y="67"/>
                  <a:pt x="106" y="70"/>
                  <a:pt x="109" y="74"/>
                </a:cubicBezTo>
                <a:close/>
                <a:moveTo>
                  <a:pt x="40" y="41"/>
                </a:moveTo>
                <a:cubicBezTo>
                  <a:pt x="47" y="29"/>
                  <a:pt x="43" y="16"/>
                  <a:pt x="37" y="5"/>
                </a:cubicBezTo>
                <a:cubicBezTo>
                  <a:pt x="47" y="3"/>
                  <a:pt x="58" y="4"/>
                  <a:pt x="69" y="4"/>
                </a:cubicBezTo>
                <a:cubicBezTo>
                  <a:pt x="64" y="13"/>
                  <a:pt x="61" y="22"/>
                  <a:pt x="67" y="33"/>
                </a:cubicBezTo>
                <a:cubicBezTo>
                  <a:pt x="73" y="44"/>
                  <a:pt x="86" y="52"/>
                  <a:pt x="95" y="61"/>
                </a:cubicBezTo>
                <a:cubicBezTo>
                  <a:pt x="96" y="61"/>
                  <a:pt x="96" y="61"/>
                  <a:pt x="96" y="62"/>
                </a:cubicBezTo>
                <a:cubicBezTo>
                  <a:pt x="95" y="62"/>
                  <a:pt x="94" y="62"/>
                  <a:pt x="93" y="63"/>
                </a:cubicBezTo>
                <a:cubicBezTo>
                  <a:pt x="90" y="66"/>
                  <a:pt x="84" y="62"/>
                  <a:pt x="81" y="61"/>
                </a:cubicBezTo>
                <a:cubicBezTo>
                  <a:pt x="73" y="60"/>
                  <a:pt x="69" y="67"/>
                  <a:pt x="63" y="70"/>
                </a:cubicBezTo>
                <a:cubicBezTo>
                  <a:pt x="54" y="76"/>
                  <a:pt x="49" y="64"/>
                  <a:pt x="43" y="60"/>
                </a:cubicBezTo>
                <a:cubicBezTo>
                  <a:pt x="37" y="56"/>
                  <a:pt x="32" y="57"/>
                  <a:pt x="26" y="60"/>
                </a:cubicBezTo>
                <a:cubicBezTo>
                  <a:pt x="31" y="54"/>
                  <a:pt x="35" y="47"/>
                  <a:pt x="40" y="41"/>
                </a:cubicBezTo>
                <a:close/>
                <a:moveTo>
                  <a:pt x="15" y="74"/>
                </a:moveTo>
                <a:cubicBezTo>
                  <a:pt x="19" y="72"/>
                  <a:pt x="22" y="69"/>
                  <a:pt x="25" y="66"/>
                </a:cubicBezTo>
                <a:cubicBezTo>
                  <a:pt x="27" y="65"/>
                  <a:pt x="29" y="64"/>
                  <a:pt x="31" y="62"/>
                </a:cubicBezTo>
                <a:cubicBezTo>
                  <a:pt x="33" y="61"/>
                  <a:pt x="35" y="61"/>
                  <a:pt x="36" y="60"/>
                </a:cubicBezTo>
                <a:cubicBezTo>
                  <a:pt x="37" y="60"/>
                  <a:pt x="37" y="60"/>
                  <a:pt x="37" y="60"/>
                </a:cubicBezTo>
                <a:cubicBezTo>
                  <a:pt x="36" y="61"/>
                  <a:pt x="34" y="62"/>
                  <a:pt x="34" y="63"/>
                </a:cubicBezTo>
                <a:cubicBezTo>
                  <a:pt x="29" y="67"/>
                  <a:pt x="23" y="72"/>
                  <a:pt x="17" y="76"/>
                </a:cubicBezTo>
                <a:cubicBezTo>
                  <a:pt x="14" y="77"/>
                  <a:pt x="12" y="80"/>
                  <a:pt x="10" y="83"/>
                </a:cubicBezTo>
                <a:cubicBezTo>
                  <a:pt x="12" y="79"/>
                  <a:pt x="14" y="77"/>
                  <a:pt x="15"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27"/>
          <p:cNvSpPr>
            <a:spLocks noEditPoints="1"/>
          </p:cNvSpPr>
          <p:nvPr/>
        </p:nvSpPr>
        <p:spPr bwMode="auto">
          <a:xfrm>
            <a:off x="6913563" y="976313"/>
            <a:ext cx="461963" cy="425450"/>
          </a:xfrm>
          <a:custGeom>
            <a:avLst/>
            <a:gdLst>
              <a:gd name="T0" fmla="*/ 103 w 123"/>
              <a:gd name="T1" fmla="*/ 64 h 113"/>
              <a:gd name="T2" fmla="*/ 35 w 123"/>
              <a:gd name="T3" fmla="*/ 2 h 113"/>
              <a:gd name="T4" fmla="*/ 6 w 123"/>
              <a:gd name="T5" fmla="*/ 103 h 113"/>
              <a:gd name="T6" fmla="*/ 23 w 123"/>
              <a:gd name="T7" fmla="*/ 66 h 113"/>
              <a:gd name="T8" fmla="*/ 40 w 123"/>
              <a:gd name="T9" fmla="*/ 61 h 113"/>
              <a:gd name="T10" fmla="*/ 98 w 123"/>
              <a:gd name="T11" fmla="*/ 65 h 113"/>
              <a:gd name="T12" fmla="*/ 93 w 123"/>
              <a:gd name="T13" fmla="*/ 68 h 113"/>
              <a:gd name="T14" fmla="*/ 56 w 123"/>
              <a:gd name="T15" fmla="*/ 97 h 113"/>
              <a:gd name="T16" fmla="*/ 76 w 123"/>
              <a:gd name="T17" fmla="*/ 65 h 113"/>
              <a:gd name="T18" fmla="*/ 38 w 123"/>
              <a:gd name="T19" fmla="*/ 106 h 113"/>
              <a:gd name="T20" fmla="*/ 59 w 123"/>
              <a:gd name="T21" fmla="*/ 80 h 113"/>
              <a:gd name="T22" fmla="*/ 28 w 123"/>
              <a:gd name="T23" fmla="*/ 95 h 113"/>
              <a:gd name="T24" fmla="*/ 52 w 123"/>
              <a:gd name="T25" fmla="*/ 73 h 113"/>
              <a:gd name="T26" fmla="*/ 39 w 123"/>
              <a:gd name="T27" fmla="*/ 91 h 113"/>
              <a:gd name="T28" fmla="*/ 12 w 123"/>
              <a:gd name="T29" fmla="*/ 102 h 113"/>
              <a:gd name="T30" fmla="*/ 45 w 123"/>
              <a:gd name="T31" fmla="*/ 69 h 113"/>
              <a:gd name="T32" fmla="*/ 47 w 123"/>
              <a:gd name="T33" fmla="*/ 67 h 113"/>
              <a:gd name="T34" fmla="*/ 6 w 123"/>
              <a:gd name="T35" fmla="*/ 93 h 113"/>
              <a:gd name="T36" fmla="*/ 35 w 123"/>
              <a:gd name="T37" fmla="*/ 65 h 113"/>
              <a:gd name="T38" fmla="*/ 9 w 123"/>
              <a:gd name="T39" fmla="*/ 87 h 113"/>
              <a:gd name="T40" fmla="*/ 7 w 123"/>
              <a:gd name="T41" fmla="*/ 99 h 113"/>
              <a:gd name="T42" fmla="*/ 40 w 123"/>
              <a:gd name="T43" fmla="*/ 75 h 113"/>
              <a:gd name="T44" fmla="*/ 50 w 123"/>
              <a:gd name="T45" fmla="*/ 73 h 113"/>
              <a:gd name="T46" fmla="*/ 11 w 123"/>
              <a:gd name="T47" fmla="*/ 104 h 113"/>
              <a:gd name="T48" fmla="*/ 40 w 123"/>
              <a:gd name="T49" fmla="*/ 90 h 113"/>
              <a:gd name="T50" fmla="*/ 59 w 123"/>
              <a:gd name="T51" fmla="*/ 78 h 113"/>
              <a:gd name="T52" fmla="*/ 51 w 123"/>
              <a:gd name="T53" fmla="*/ 89 h 113"/>
              <a:gd name="T54" fmla="*/ 36 w 123"/>
              <a:gd name="T55" fmla="*/ 107 h 113"/>
              <a:gd name="T56" fmla="*/ 45 w 123"/>
              <a:gd name="T57" fmla="*/ 92 h 113"/>
              <a:gd name="T58" fmla="*/ 77 w 123"/>
              <a:gd name="T59" fmla="*/ 70 h 113"/>
              <a:gd name="T60" fmla="*/ 46 w 123"/>
              <a:gd name="T61" fmla="*/ 107 h 113"/>
              <a:gd name="T62" fmla="*/ 88 w 123"/>
              <a:gd name="T63" fmla="*/ 68 h 113"/>
              <a:gd name="T64" fmla="*/ 57 w 123"/>
              <a:gd name="T65" fmla="*/ 104 h 113"/>
              <a:gd name="T66" fmla="*/ 60 w 123"/>
              <a:gd name="T67" fmla="*/ 107 h 113"/>
              <a:gd name="T68" fmla="*/ 99 w 123"/>
              <a:gd name="T69" fmla="*/ 72 h 113"/>
              <a:gd name="T70" fmla="*/ 61 w 123"/>
              <a:gd name="T71" fmla="*/ 107 h 113"/>
              <a:gd name="T72" fmla="*/ 75 w 123"/>
              <a:gd name="T73" fmla="*/ 107 h 113"/>
              <a:gd name="T74" fmla="*/ 84 w 123"/>
              <a:gd name="T75" fmla="*/ 105 h 113"/>
              <a:gd name="T76" fmla="*/ 100 w 123"/>
              <a:gd name="T77" fmla="*/ 78 h 113"/>
              <a:gd name="T78" fmla="*/ 105 w 123"/>
              <a:gd name="T79" fmla="*/ 86 h 113"/>
              <a:gd name="T80" fmla="*/ 110 w 123"/>
              <a:gd name="T81" fmla="*/ 88 h 113"/>
              <a:gd name="T82" fmla="*/ 92 w 123"/>
              <a:gd name="T83" fmla="*/ 109 h 113"/>
              <a:gd name="T84" fmla="*/ 100 w 123"/>
              <a:gd name="T85" fmla="*/ 109 h 113"/>
              <a:gd name="T86" fmla="*/ 112 w 123"/>
              <a:gd name="T87" fmla="*/ 99 h 113"/>
              <a:gd name="T88" fmla="*/ 109 w 123"/>
              <a:gd name="T89" fmla="*/ 93 h 113"/>
              <a:gd name="T90" fmla="*/ 116 w 123"/>
              <a:gd name="T91" fmla="*/ 95 h 113"/>
              <a:gd name="T92" fmla="*/ 110 w 123"/>
              <a:gd name="T93" fmla="*/ 106 h 113"/>
              <a:gd name="T94" fmla="*/ 117 w 123"/>
              <a:gd name="T95" fmla="*/ 99 h 113"/>
              <a:gd name="T96" fmla="*/ 114 w 123"/>
              <a:gd name="T97" fmla="*/ 99 h 113"/>
              <a:gd name="T98" fmla="*/ 107 w 123"/>
              <a:gd name="T99" fmla="*/ 101 h 113"/>
              <a:gd name="T100" fmla="*/ 102 w 123"/>
              <a:gd name="T101" fmla="*/ 100 h 113"/>
              <a:gd name="T102" fmla="*/ 112 w 123"/>
              <a:gd name="T103" fmla="*/ 79 h 113"/>
              <a:gd name="T104" fmla="*/ 119 w 123"/>
              <a:gd name="T105" fmla="*/ 93 h 113"/>
              <a:gd name="T106" fmla="*/ 106 w 123"/>
              <a:gd name="T107" fmla="*/ 73 h 113"/>
              <a:gd name="T108" fmla="*/ 72 w 123"/>
              <a:gd name="T109" fmla="*/ 96 h 113"/>
              <a:gd name="T110" fmla="*/ 40 w 123"/>
              <a:gd name="T111" fmla="*/ 41 h 113"/>
              <a:gd name="T112" fmla="*/ 94 w 123"/>
              <a:gd name="T113" fmla="*/ 64 h 113"/>
              <a:gd name="T114" fmla="*/ 16 w 123"/>
              <a:gd name="T115" fmla="*/ 75 h 113"/>
              <a:gd name="T116" fmla="*/ 18 w 123"/>
              <a:gd name="T117" fmla="*/ 7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 h="113">
                <a:moveTo>
                  <a:pt x="27" y="110"/>
                </a:moveTo>
                <a:cubicBezTo>
                  <a:pt x="32" y="110"/>
                  <a:pt x="37" y="110"/>
                  <a:pt x="42" y="110"/>
                </a:cubicBezTo>
                <a:cubicBezTo>
                  <a:pt x="50" y="109"/>
                  <a:pt x="58" y="110"/>
                  <a:pt x="66" y="110"/>
                </a:cubicBezTo>
                <a:cubicBezTo>
                  <a:pt x="78" y="111"/>
                  <a:pt x="92" y="113"/>
                  <a:pt x="105" y="111"/>
                </a:cubicBezTo>
                <a:cubicBezTo>
                  <a:pt x="114" y="109"/>
                  <a:pt x="123" y="102"/>
                  <a:pt x="121" y="91"/>
                </a:cubicBezTo>
                <a:cubicBezTo>
                  <a:pt x="120" y="80"/>
                  <a:pt x="111" y="71"/>
                  <a:pt x="103" y="64"/>
                </a:cubicBezTo>
                <a:cubicBezTo>
                  <a:pt x="94" y="55"/>
                  <a:pt x="84" y="48"/>
                  <a:pt x="76" y="39"/>
                </a:cubicBezTo>
                <a:cubicBezTo>
                  <a:pt x="71" y="34"/>
                  <a:pt x="67" y="28"/>
                  <a:pt x="67" y="21"/>
                </a:cubicBezTo>
                <a:cubicBezTo>
                  <a:pt x="67" y="15"/>
                  <a:pt x="70" y="9"/>
                  <a:pt x="73" y="4"/>
                </a:cubicBezTo>
                <a:cubicBezTo>
                  <a:pt x="74" y="3"/>
                  <a:pt x="73" y="2"/>
                  <a:pt x="73" y="2"/>
                </a:cubicBezTo>
                <a:cubicBezTo>
                  <a:pt x="72" y="1"/>
                  <a:pt x="72" y="1"/>
                  <a:pt x="71" y="1"/>
                </a:cubicBezTo>
                <a:cubicBezTo>
                  <a:pt x="59" y="2"/>
                  <a:pt x="47" y="0"/>
                  <a:pt x="35" y="2"/>
                </a:cubicBezTo>
                <a:cubicBezTo>
                  <a:pt x="34" y="3"/>
                  <a:pt x="34" y="4"/>
                  <a:pt x="34" y="4"/>
                </a:cubicBezTo>
                <a:cubicBezTo>
                  <a:pt x="34" y="5"/>
                  <a:pt x="34" y="5"/>
                  <a:pt x="34" y="6"/>
                </a:cubicBezTo>
                <a:cubicBezTo>
                  <a:pt x="38" y="12"/>
                  <a:pt x="41" y="18"/>
                  <a:pt x="42" y="25"/>
                </a:cubicBezTo>
                <a:cubicBezTo>
                  <a:pt x="42" y="34"/>
                  <a:pt x="37" y="41"/>
                  <a:pt x="33" y="47"/>
                </a:cubicBezTo>
                <a:cubicBezTo>
                  <a:pt x="25" y="57"/>
                  <a:pt x="18" y="67"/>
                  <a:pt x="11" y="77"/>
                </a:cubicBezTo>
                <a:cubicBezTo>
                  <a:pt x="6" y="84"/>
                  <a:pt x="0" y="95"/>
                  <a:pt x="6" y="103"/>
                </a:cubicBezTo>
                <a:cubicBezTo>
                  <a:pt x="10" y="110"/>
                  <a:pt x="20" y="110"/>
                  <a:pt x="27" y="110"/>
                </a:cubicBezTo>
                <a:close/>
                <a:moveTo>
                  <a:pt x="23" y="66"/>
                </a:moveTo>
                <a:cubicBezTo>
                  <a:pt x="23" y="65"/>
                  <a:pt x="24" y="65"/>
                  <a:pt x="24" y="65"/>
                </a:cubicBezTo>
                <a:cubicBezTo>
                  <a:pt x="26" y="64"/>
                  <a:pt x="28" y="63"/>
                  <a:pt x="29" y="62"/>
                </a:cubicBezTo>
                <a:cubicBezTo>
                  <a:pt x="26" y="65"/>
                  <a:pt x="23" y="67"/>
                  <a:pt x="20" y="70"/>
                </a:cubicBezTo>
                <a:cubicBezTo>
                  <a:pt x="21" y="68"/>
                  <a:pt x="22" y="67"/>
                  <a:pt x="23" y="66"/>
                </a:cubicBezTo>
                <a:close/>
                <a:moveTo>
                  <a:pt x="32" y="61"/>
                </a:moveTo>
                <a:cubicBezTo>
                  <a:pt x="33" y="61"/>
                  <a:pt x="34" y="61"/>
                  <a:pt x="35" y="61"/>
                </a:cubicBezTo>
                <a:cubicBezTo>
                  <a:pt x="32" y="62"/>
                  <a:pt x="28" y="64"/>
                  <a:pt x="25" y="66"/>
                </a:cubicBezTo>
                <a:cubicBezTo>
                  <a:pt x="27" y="65"/>
                  <a:pt x="29" y="63"/>
                  <a:pt x="32" y="61"/>
                </a:cubicBezTo>
                <a:close/>
                <a:moveTo>
                  <a:pt x="38" y="61"/>
                </a:moveTo>
                <a:cubicBezTo>
                  <a:pt x="39" y="61"/>
                  <a:pt x="39" y="61"/>
                  <a:pt x="40" y="61"/>
                </a:cubicBezTo>
                <a:cubicBezTo>
                  <a:pt x="36" y="63"/>
                  <a:pt x="32" y="66"/>
                  <a:pt x="29" y="69"/>
                </a:cubicBezTo>
                <a:cubicBezTo>
                  <a:pt x="23" y="74"/>
                  <a:pt x="17" y="79"/>
                  <a:pt x="11" y="84"/>
                </a:cubicBezTo>
                <a:cubicBezTo>
                  <a:pt x="11" y="83"/>
                  <a:pt x="12" y="83"/>
                  <a:pt x="12" y="83"/>
                </a:cubicBezTo>
                <a:cubicBezTo>
                  <a:pt x="15" y="79"/>
                  <a:pt x="18" y="77"/>
                  <a:pt x="21" y="75"/>
                </a:cubicBezTo>
                <a:cubicBezTo>
                  <a:pt x="27" y="70"/>
                  <a:pt x="33" y="66"/>
                  <a:pt x="38" y="61"/>
                </a:cubicBezTo>
                <a:close/>
                <a:moveTo>
                  <a:pt x="98" y="65"/>
                </a:moveTo>
                <a:cubicBezTo>
                  <a:pt x="91" y="71"/>
                  <a:pt x="84" y="78"/>
                  <a:pt x="77" y="84"/>
                </a:cubicBezTo>
                <a:cubicBezTo>
                  <a:pt x="73" y="88"/>
                  <a:pt x="69" y="91"/>
                  <a:pt x="65" y="95"/>
                </a:cubicBezTo>
                <a:cubicBezTo>
                  <a:pt x="68" y="92"/>
                  <a:pt x="71" y="89"/>
                  <a:pt x="74" y="86"/>
                </a:cubicBezTo>
                <a:cubicBezTo>
                  <a:pt x="79" y="81"/>
                  <a:pt x="85" y="75"/>
                  <a:pt x="89" y="68"/>
                </a:cubicBezTo>
                <a:cubicBezTo>
                  <a:pt x="89" y="68"/>
                  <a:pt x="90" y="68"/>
                  <a:pt x="90" y="68"/>
                </a:cubicBezTo>
                <a:cubicBezTo>
                  <a:pt x="91" y="68"/>
                  <a:pt x="92" y="68"/>
                  <a:pt x="93" y="68"/>
                </a:cubicBezTo>
                <a:cubicBezTo>
                  <a:pt x="94" y="67"/>
                  <a:pt x="97" y="65"/>
                  <a:pt x="98" y="65"/>
                </a:cubicBezTo>
                <a:close/>
                <a:moveTo>
                  <a:pt x="83" y="65"/>
                </a:moveTo>
                <a:cubicBezTo>
                  <a:pt x="84" y="66"/>
                  <a:pt x="86" y="67"/>
                  <a:pt x="88" y="67"/>
                </a:cubicBezTo>
                <a:cubicBezTo>
                  <a:pt x="84" y="70"/>
                  <a:pt x="82" y="74"/>
                  <a:pt x="78" y="76"/>
                </a:cubicBezTo>
                <a:cubicBezTo>
                  <a:pt x="74" y="80"/>
                  <a:pt x="70" y="83"/>
                  <a:pt x="66" y="87"/>
                </a:cubicBezTo>
                <a:cubicBezTo>
                  <a:pt x="63" y="90"/>
                  <a:pt x="60" y="93"/>
                  <a:pt x="56" y="97"/>
                </a:cubicBezTo>
                <a:cubicBezTo>
                  <a:pt x="56" y="96"/>
                  <a:pt x="57" y="96"/>
                  <a:pt x="57" y="96"/>
                </a:cubicBezTo>
                <a:cubicBezTo>
                  <a:pt x="60" y="92"/>
                  <a:pt x="63" y="89"/>
                  <a:pt x="67" y="86"/>
                </a:cubicBezTo>
                <a:cubicBezTo>
                  <a:pt x="70" y="82"/>
                  <a:pt x="72" y="78"/>
                  <a:pt x="75" y="75"/>
                </a:cubicBezTo>
                <a:cubicBezTo>
                  <a:pt x="78" y="72"/>
                  <a:pt x="81" y="69"/>
                  <a:pt x="83" y="65"/>
                </a:cubicBezTo>
                <a:cubicBezTo>
                  <a:pt x="83" y="65"/>
                  <a:pt x="83" y="65"/>
                  <a:pt x="83" y="65"/>
                </a:cubicBezTo>
                <a:close/>
                <a:moveTo>
                  <a:pt x="76" y="65"/>
                </a:moveTo>
                <a:cubicBezTo>
                  <a:pt x="78" y="65"/>
                  <a:pt x="79" y="64"/>
                  <a:pt x="81" y="65"/>
                </a:cubicBezTo>
                <a:cubicBezTo>
                  <a:pt x="81" y="65"/>
                  <a:pt x="82" y="65"/>
                  <a:pt x="82" y="65"/>
                </a:cubicBezTo>
                <a:cubicBezTo>
                  <a:pt x="75" y="70"/>
                  <a:pt x="69" y="77"/>
                  <a:pt x="62" y="83"/>
                </a:cubicBezTo>
                <a:cubicBezTo>
                  <a:pt x="56" y="90"/>
                  <a:pt x="48" y="96"/>
                  <a:pt x="41" y="103"/>
                </a:cubicBezTo>
                <a:cubicBezTo>
                  <a:pt x="40" y="104"/>
                  <a:pt x="39" y="105"/>
                  <a:pt x="38" y="105"/>
                </a:cubicBezTo>
                <a:cubicBezTo>
                  <a:pt x="38" y="105"/>
                  <a:pt x="38" y="105"/>
                  <a:pt x="38" y="106"/>
                </a:cubicBezTo>
                <a:cubicBezTo>
                  <a:pt x="40" y="104"/>
                  <a:pt x="42" y="102"/>
                  <a:pt x="44" y="100"/>
                </a:cubicBezTo>
                <a:cubicBezTo>
                  <a:pt x="48" y="96"/>
                  <a:pt x="52" y="93"/>
                  <a:pt x="56" y="89"/>
                </a:cubicBezTo>
                <a:cubicBezTo>
                  <a:pt x="63" y="82"/>
                  <a:pt x="69" y="73"/>
                  <a:pt x="76" y="65"/>
                </a:cubicBezTo>
                <a:close/>
                <a:moveTo>
                  <a:pt x="73" y="67"/>
                </a:moveTo>
                <a:cubicBezTo>
                  <a:pt x="72" y="68"/>
                  <a:pt x="70" y="70"/>
                  <a:pt x="69" y="72"/>
                </a:cubicBezTo>
                <a:cubicBezTo>
                  <a:pt x="65" y="75"/>
                  <a:pt x="62" y="77"/>
                  <a:pt x="59" y="80"/>
                </a:cubicBezTo>
                <a:cubicBezTo>
                  <a:pt x="58" y="80"/>
                  <a:pt x="57" y="81"/>
                  <a:pt x="57" y="81"/>
                </a:cubicBezTo>
                <a:cubicBezTo>
                  <a:pt x="59" y="79"/>
                  <a:pt x="62" y="76"/>
                  <a:pt x="64" y="74"/>
                </a:cubicBezTo>
                <a:cubicBezTo>
                  <a:pt x="68" y="72"/>
                  <a:pt x="70" y="69"/>
                  <a:pt x="73" y="67"/>
                </a:cubicBezTo>
                <a:close/>
                <a:moveTo>
                  <a:pt x="54" y="74"/>
                </a:moveTo>
                <a:cubicBezTo>
                  <a:pt x="48" y="78"/>
                  <a:pt x="42" y="83"/>
                  <a:pt x="37" y="88"/>
                </a:cubicBezTo>
                <a:cubicBezTo>
                  <a:pt x="34" y="90"/>
                  <a:pt x="31" y="92"/>
                  <a:pt x="28" y="95"/>
                </a:cubicBezTo>
                <a:cubicBezTo>
                  <a:pt x="24" y="98"/>
                  <a:pt x="21" y="101"/>
                  <a:pt x="17" y="104"/>
                </a:cubicBezTo>
                <a:cubicBezTo>
                  <a:pt x="14" y="106"/>
                  <a:pt x="17" y="104"/>
                  <a:pt x="17" y="104"/>
                </a:cubicBezTo>
                <a:cubicBezTo>
                  <a:pt x="19" y="102"/>
                  <a:pt x="21" y="100"/>
                  <a:pt x="22" y="99"/>
                </a:cubicBezTo>
                <a:cubicBezTo>
                  <a:pt x="26" y="96"/>
                  <a:pt x="29" y="93"/>
                  <a:pt x="33" y="90"/>
                </a:cubicBezTo>
                <a:cubicBezTo>
                  <a:pt x="40" y="85"/>
                  <a:pt x="46" y="79"/>
                  <a:pt x="52" y="73"/>
                </a:cubicBezTo>
                <a:cubicBezTo>
                  <a:pt x="52" y="73"/>
                  <a:pt x="52" y="73"/>
                  <a:pt x="52" y="73"/>
                </a:cubicBezTo>
                <a:cubicBezTo>
                  <a:pt x="55" y="74"/>
                  <a:pt x="57" y="75"/>
                  <a:pt x="61" y="75"/>
                </a:cubicBezTo>
                <a:cubicBezTo>
                  <a:pt x="56" y="78"/>
                  <a:pt x="51" y="82"/>
                  <a:pt x="47" y="85"/>
                </a:cubicBezTo>
                <a:cubicBezTo>
                  <a:pt x="41" y="91"/>
                  <a:pt x="34" y="97"/>
                  <a:pt x="28" y="102"/>
                </a:cubicBezTo>
                <a:cubicBezTo>
                  <a:pt x="27" y="103"/>
                  <a:pt x="24" y="106"/>
                  <a:pt x="25" y="105"/>
                </a:cubicBezTo>
                <a:cubicBezTo>
                  <a:pt x="26" y="103"/>
                  <a:pt x="28" y="102"/>
                  <a:pt x="29" y="100"/>
                </a:cubicBezTo>
                <a:cubicBezTo>
                  <a:pt x="32" y="97"/>
                  <a:pt x="36" y="94"/>
                  <a:pt x="39" y="91"/>
                </a:cubicBezTo>
                <a:cubicBezTo>
                  <a:pt x="42" y="88"/>
                  <a:pt x="45" y="85"/>
                  <a:pt x="47" y="83"/>
                </a:cubicBezTo>
                <a:cubicBezTo>
                  <a:pt x="50" y="80"/>
                  <a:pt x="53" y="78"/>
                  <a:pt x="55" y="75"/>
                </a:cubicBezTo>
                <a:cubicBezTo>
                  <a:pt x="55" y="74"/>
                  <a:pt x="54" y="74"/>
                  <a:pt x="54" y="74"/>
                </a:cubicBezTo>
                <a:close/>
                <a:moveTo>
                  <a:pt x="48" y="68"/>
                </a:moveTo>
                <a:cubicBezTo>
                  <a:pt x="49" y="70"/>
                  <a:pt x="50" y="71"/>
                  <a:pt x="52" y="72"/>
                </a:cubicBezTo>
                <a:cubicBezTo>
                  <a:pt x="37" y="80"/>
                  <a:pt x="26" y="92"/>
                  <a:pt x="12" y="102"/>
                </a:cubicBezTo>
                <a:cubicBezTo>
                  <a:pt x="9" y="104"/>
                  <a:pt x="13" y="100"/>
                  <a:pt x="14" y="99"/>
                </a:cubicBezTo>
                <a:cubicBezTo>
                  <a:pt x="15" y="98"/>
                  <a:pt x="17" y="97"/>
                  <a:pt x="19" y="95"/>
                </a:cubicBezTo>
                <a:cubicBezTo>
                  <a:pt x="22" y="93"/>
                  <a:pt x="25" y="90"/>
                  <a:pt x="28" y="87"/>
                </a:cubicBezTo>
                <a:cubicBezTo>
                  <a:pt x="35" y="81"/>
                  <a:pt x="41" y="74"/>
                  <a:pt x="48" y="68"/>
                </a:cubicBezTo>
                <a:close/>
                <a:moveTo>
                  <a:pt x="46" y="68"/>
                </a:moveTo>
                <a:cubicBezTo>
                  <a:pt x="46" y="68"/>
                  <a:pt x="45" y="69"/>
                  <a:pt x="45" y="69"/>
                </a:cubicBezTo>
                <a:cubicBezTo>
                  <a:pt x="38" y="75"/>
                  <a:pt x="31" y="81"/>
                  <a:pt x="23" y="87"/>
                </a:cubicBezTo>
                <a:cubicBezTo>
                  <a:pt x="20" y="89"/>
                  <a:pt x="17" y="92"/>
                  <a:pt x="13" y="95"/>
                </a:cubicBezTo>
                <a:cubicBezTo>
                  <a:pt x="11" y="96"/>
                  <a:pt x="9" y="98"/>
                  <a:pt x="7" y="99"/>
                </a:cubicBezTo>
                <a:cubicBezTo>
                  <a:pt x="9" y="98"/>
                  <a:pt x="10" y="97"/>
                  <a:pt x="11" y="95"/>
                </a:cubicBezTo>
                <a:cubicBezTo>
                  <a:pt x="21" y="84"/>
                  <a:pt x="36" y="77"/>
                  <a:pt x="44" y="65"/>
                </a:cubicBezTo>
                <a:cubicBezTo>
                  <a:pt x="45" y="65"/>
                  <a:pt x="46" y="66"/>
                  <a:pt x="47" y="67"/>
                </a:cubicBezTo>
                <a:cubicBezTo>
                  <a:pt x="47" y="67"/>
                  <a:pt x="47" y="67"/>
                  <a:pt x="47" y="67"/>
                </a:cubicBezTo>
                <a:cubicBezTo>
                  <a:pt x="47" y="68"/>
                  <a:pt x="46" y="68"/>
                  <a:pt x="46" y="68"/>
                </a:cubicBezTo>
                <a:close/>
                <a:moveTo>
                  <a:pt x="44" y="64"/>
                </a:moveTo>
                <a:cubicBezTo>
                  <a:pt x="37" y="69"/>
                  <a:pt x="31" y="73"/>
                  <a:pt x="25" y="78"/>
                </a:cubicBezTo>
                <a:cubicBezTo>
                  <a:pt x="21" y="81"/>
                  <a:pt x="18" y="84"/>
                  <a:pt x="15" y="86"/>
                </a:cubicBezTo>
                <a:cubicBezTo>
                  <a:pt x="13" y="89"/>
                  <a:pt x="8" y="91"/>
                  <a:pt x="6" y="93"/>
                </a:cubicBezTo>
                <a:cubicBezTo>
                  <a:pt x="6" y="93"/>
                  <a:pt x="6" y="93"/>
                  <a:pt x="6" y="93"/>
                </a:cubicBezTo>
                <a:cubicBezTo>
                  <a:pt x="17" y="82"/>
                  <a:pt x="31" y="74"/>
                  <a:pt x="42" y="62"/>
                </a:cubicBezTo>
                <a:cubicBezTo>
                  <a:pt x="42" y="63"/>
                  <a:pt x="43" y="63"/>
                  <a:pt x="44" y="64"/>
                </a:cubicBezTo>
                <a:close/>
                <a:moveTo>
                  <a:pt x="9" y="87"/>
                </a:moveTo>
                <a:cubicBezTo>
                  <a:pt x="14" y="82"/>
                  <a:pt x="20" y="77"/>
                  <a:pt x="26" y="72"/>
                </a:cubicBezTo>
                <a:cubicBezTo>
                  <a:pt x="29" y="70"/>
                  <a:pt x="32" y="67"/>
                  <a:pt x="35" y="65"/>
                </a:cubicBezTo>
                <a:cubicBezTo>
                  <a:pt x="37" y="64"/>
                  <a:pt x="38" y="63"/>
                  <a:pt x="39" y="62"/>
                </a:cubicBezTo>
                <a:cubicBezTo>
                  <a:pt x="40" y="62"/>
                  <a:pt x="40" y="62"/>
                  <a:pt x="41" y="62"/>
                </a:cubicBezTo>
                <a:cubicBezTo>
                  <a:pt x="41" y="62"/>
                  <a:pt x="41" y="62"/>
                  <a:pt x="41" y="62"/>
                </a:cubicBezTo>
                <a:cubicBezTo>
                  <a:pt x="41" y="63"/>
                  <a:pt x="40" y="63"/>
                  <a:pt x="40" y="64"/>
                </a:cubicBezTo>
                <a:cubicBezTo>
                  <a:pt x="30" y="74"/>
                  <a:pt x="17" y="82"/>
                  <a:pt x="7" y="92"/>
                </a:cubicBezTo>
                <a:cubicBezTo>
                  <a:pt x="7" y="90"/>
                  <a:pt x="8" y="89"/>
                  <a:pt x="9" y="87"/>
                </a:cubicBezTo>
                <a:close/>
                <a:moveTo>
                  <a:pt x="23" y="81"/>
                </a:moveTo>
                <a:cubicBezTo>
                  <a:pt x="27" y="77"/>
                  <a:pt x="31" y="75"/>
                  <a:pt x="35" y="72"/>
                </a:cubicBezTo>
                <a:cubicBezTo>
                  <a:pt x="37" y="70"/>
                  <a:pt x="38" y="69"/>
                  <a:pt x="40" y="67"/>
                </a:cubicBezTo>
                <a:cubicBezTo>
                  <a:pt x="41" y="67"/>
                  <a:pt x="42" y="66"/>
                  <a:pt x="43" y="65"/>
                </a:cubicBezTo>
                <a:cubicBezTo>
                  <a:pt x="45" y="64"/>
                  <a:pt x="40" y="69"/>
                  <a:pt x="41" y="68"/>
                </a:cubicBezTo>
                <a:cubicBezTo>
                  <a:pt x="31" y="80"/>
                  <a:pt x="16" y="87"/>
                  <a:pt x="7" y="99"/>
                </a:cubicBezTo>
                <a:cubicBezTo>
                  <a:pt x="6" y="98"/>
                  <a:pt x="6" y="96"/>
                  <a:pt x="6" y="94"/>
                </a:cubicBezTo>
                <a:cubicBezTo>
                  <a:pt x="13" y="91"/>
                  <a:pt x="18" y="85"/>
                  <a:pt x="23" y="81"/>
                </a:cubicBezTo>
                <a:close/>
                <a:moveTo>
                  <a:pt x="7" y="100"/>
                </a:moveTo>
                <a:cubicBezTo>
                  <a:pt x="14" y="95"/>
                  <a:pt x="21" y="89"/>
                  <a:pt x="28" y="84"/>
                </a:cubicBezTo>
                <a:cubicBezTo>
                  <a:pt x="31" y="81"/>
                  <a:pt x="35" y="79"/>
                  <a:pt x="38" y="76"/>
                </a:cubicBezTo>
                <a:cubicBezTo>
                  <a:pt x="39" y="76"/>
                  <a:pt x="39" y="75"/>
                  <a:pt x="40" y="75"/>
                </a:cubicBezTo>
                <a:cubicBezTo>
                  <a:pt x="35" y="79"/>
                  <a:pt x="31" y="83"/>
                  <a:pt x="27" y="87"/>
                </a:cubicBezTo>
                <a:cubicBezTo>
                  <a:pt x="21" y="92"/>
                  <a:pt x="14" y="97"/>
                  <a:pt x="10" y="103"/>
                </a:cubicBezTo>
                <a:cubicBezTo>
                  <a:pt x="9" y="102"/>
                  <a:pt x="8" y="101"/>
                  <a:pt x="7" y="100"/>
                </a:cubicBezTo>
                <a:close/>
                <a:moveTo>
                  <a:pt x="11" y="104"/>
                </a:moveTo>
                <a:cubicBezTo>
                  <a:pt x="24" y="95"/>
                  <a:pt x="34" y="83"/>
                  <a:pt x="48" y="75"/>
                </a:cubicBezTo>
                <a:cubicBezTo>
                  <a:pt x="48" y="75"/>
                  <a:pt x="51" y="73"/>
                  <a:pt x="50" y="73"/>
                </a:cubicBezTo>
                <a:cubicBezTo>
                  <a:pt x="49" y="75"/>
                  <a:pt x="47" y="77"/>
                  <a:pt x="45" y="78"/>
                </a:cubicBezTo>
                <a:cubicBezTo>
                  <a:pt x="42" y="81"/>
                  <a:pt x="39" y="84"/>
                  <a:pt x="35" y="87"/>
                </a:cubicBezTo>
                <a:cubicBezTo>
                  <a:pt x="28" y="93"/>
                  <a:pt x="21" y="99"/>
                  <a:pt x="14" y="106"/>
                </a:cubicBezTo>
                <a:cubicBezTo>
                  <a:pt x="14" y="106"/>
                  <a:pt x="14" y="106"/>
                  <a:pt x="14" y="106"/>
                </a:cubicBezTo>
                <a:cubicBezTo>
                  <a:pt x="13" y="105"/>
                  <a:pt x="12" y="105"/>
                  <a:pt x="11" y="104"/>
                </a:cubicBezTo>
                <a:cubicBezTo>
                  <a:pt x="11" y="104"/>
                  <a:pt x="11" y="104"/>
                  <a:pt x="11" y="104"/>
                </a:cubicBezTo>
                <a:close/>
                <a:moveTo>
                  <a:pt x="15" y="106"/>
                </a:moveTo>
                <a:cubicBezTo>
                  <a:pt x="22" y="103"/>
                  <a:pt x="26" y="96"/>
                  <a:pt x="32" y="92"/>
                </a:cubicBezTo>
                <a:cubicBezTo>
                  <a:pt x="38" y="88"/>
                  <a:pt x="44" y="82"/>
                  <a:pt x="50" y="77"/>
                </a:cubicBezTo>
                <a:cubicBezTo>
                  <a:pt x="51" y="77"/>
                  <a:pt x="53" y="76"/>
                  <a:pt x="53" y="75"/>
                </a:cubicBezTo>
                <a:cubicBezTo>
                  <a:pt x="52" y="78"/>
                  <a:pt x="50" y="79"/>
                  <a:pt x="48" y="81"/>
                </a:cubicBezTo>
                <a:cubicBezTo>
                  <a:pt x="45" y="84"/>
                  <a:pt x="43" y="87"/>
                  <a:pt x="40" y="90"/>
                </a:cubicBezTo>
                <a:cubicBezTo>
                  <a:pt x="34" y="95"/>
                  <a:pt x="28" y="100"/>
                  <a:pt x="23" y="106"/>
                </a:cubicBezTo>
                <a:cubicBezTo>
                  <a:pt x="23" y="106"/>
                  <a:pt x="23" y="107"/>
                  <a:pt x="23" y="107"/>
                </a:cubicBezTo>
                <a:cubicBezTo>
                  <a:pt x="30" y="103"/>
                  <a:pt x="35" y="97"/>
                  <a:pt x="41" y="92"/>
                </a:cubicBezTo>
                <a:cubicBezTo>
                  <a:pt x="48" y="86"/>
                  <a:pt x="55" y="80"/>
                  <a:pt x="62" y="74"/>
                </a:cubicBezTo>
                <a:cubicBezTo>
                  <a:pt x="62" y="74"/>
                  <a:pt x="62" y="74"/>
                  <a:pt x="62" y="74"/>
                </a:cubicBezTo>
                <a:cubicBezTo>
                  <a:pt x="61" y="76"/>
                  <a:pt x="60" y="77"/>
                  <a:pt x="59" y="78"/>
                </a:cubicBezTo>
                <a:cubicBezTo>
                  <a:pt x="56" y="81"/>
                  <a:pt x="52" y="85"/>
                  <a:pt x="49" y="88"/>
                </a:cubicBezTo>
                <a:cubicBezTo>
                  <a:pt x="42" y="94"/>
                  <a:pt x="35" y="100"/>
                  <a:pt x="29" y="106"/>
                </a:cubicBezTo>
                <a:cubicBezTo>
                  <a:pt x="29" y="106"/>
                  <a:pt x="29" y="107"/>
                  <a:pt x="29" y="107"/>
                </a:cubicBezTo>
                <a:cubicBezTo>
                  <a:pt x="30" y="106"/>
                  <a:pt x="30" y="106"/>
                  <a:pt x="31" y="106"/>
                </a:cubicBezTo>
                <a:cubicBezTo>
                  <a:pt x="31" y="105"/>
                  <a:pt x="31" y="105"/>
                  <a:pt x="31" y="105"/>
                </a:cubicBezTo>
                <a:cubicBezTo>
                  <a:pt x="38" y="100"/>
                  <a:pt x="44" y="95"/>
                  <a:pt x="51" y="89"/>
                </a:cubicBezTo>
                <a:cubicBezTo>
                  <a:pt x="55" y="85"/>
                  <a:pt x="58" y="81"/>
                  <a:pt x="63" y="77"/>
                </a:cubicBezTo>
                <a:cubicBezTo>
                  <a:pt x="65" y="75"/>
                  <a:pt x="68" y="73"/>
                  <a:pt x="70" y="71"/>
                </a:cubicBezTo>
                <a:cubicBezTo>
                  <a:pt x="70" y="71"/>
                  <a:pt x="70" y="72"/>
                  <a:pt x="69" y="72"/>
                </a:cubicBezTo>
                <a:cubicBezTo>
                  <a:pt x="66" y="76"/>
                  <a:pt x="62" y="81"/>
                  <a:pt x="59" y="85"/>
                </a:cubicBezTo>
                <a:cubicBezTo>
                  <a:pt x="52" y="92"/>
                  <a:pt x="43" y="99"/>
                  <a:pt x="36" y="107"/>
                </a:cubicBezTo>
                <a:cubicBezTo>
                  <a:pt x="36" y="107"/>
                  <a:pt x="36" y="107"/>
                  <a:pt x="36" y="107"/>
                </a:cubicBezTo>
                <a:cubicBezTo>
                  <a:pt x="29" y="107"/>
                  <a:pt x="22" y="108"/>
                  <a:pt x="15" y="106"/>
                </a:cubicBezTo>
                <a:close/>
                <a:moveTo>
                  <a:pt x="48" y="90"/>
                </a:moveTo>
                <a:cubicBezTo>
                  <a:pt x="44" y="93"/>
                  <a:pt x="41" y="97"/>
                  <a:pt x="37" y="100"/>
                </a:cubicBezTo>
                <a:cubicBezTo>
                  <a:pt x="36" y="101"/>
                  <a:pt x="34" y="102"/>
                  <a:pt x="33" y="103"/>
                </a:cubicBezTo>
                <a:cubicBezTo>
                  <a:pt x="33" y="103"/>
                  <a:pt x="34" y="102"/>
                  <a:pt x="34" y="102"/>
                </a:cubicBezTo>
                <a:cubicBezTo>
                  <a:pt x="38" y="99"/>
                  <a:pt x="41" y="95"/>
                  <a:pt x="45" y="92"/>
                </a:cubicBezTo>
                <a:cubicBezTo>
                  <a:pt x="46" y="91"/>
                  <a:pt x="47" y="91"/>
                  <a:pt x="48" y="90"/>
                </a:cubicBezTo>
                <a:close/>
                <a:moveTo>
                  <a:pt x="40" y="107"/>
                </a:moveTo>
                <a:cubicBezTo>
                  <a:pt x="39" y="107"/>
                  <a:pt x="38" y="107"/>
                  <a:pt x="37" y="107"/>
                </a:cubicBezTo>
                <a:cubicBezTo>
                  <a:pt x="40" y="105"/>
                  <a:pt x="42" y="103"/>
                  <a:pt x="45" y="100"/>
                </a:cubicBezTo>
                <a:cubicBezTo>
                  <a:pt x="48" y="97"/>
                  <a:pt x="52" y="94"/>
                  <a:pt x="55" y="91"/>
                </a:cubicBezTo>
                <a:cubicBezTo>
                  <a:pt x="63" y="84"/>
                  <a:pt x="69" y="77"/>
                  <a:pt x="77" y="70"/>
                </a:cubicBezTo>
                <a:cubicBezTo>
                  <a:pt x="78" y="69"/>
                  <a:pt x="81" y="67"/>
                  <a:pt x="81" y="66"/>
                </a:cubicBezTo>
                <a:cubicBezTo>
                  <a:pt x="80" y="69"/>
                  <a:pt x="78" y="71"/>
                  <a:pt x="76" y="73"/>
                </a:cubicBezTo>
                <a:cubicBezTo>
                  <a:pt x="72" y="76"/>
                  <a:pt x="70" y="80"/>
                  <a:pt x="67" y="84"/>
                </a:cubicBezTo>
                <a:cubicBezTo>
                  <a:pt x="64" y="88"/>
                  <a:pt x="61" y="91"/>
                  <a:pt x="57" y="94"/>
                </a:cubicBezTo>
                <a:cubicBezTo>
                  <a:pt x="54" y="98"/>
                  <a:pt x="50" y="103"/>
                  <a:pt x="46" y="106"/>
                </a:cubicBezTo>
                <a:cubicBezTo>
                  <a:pt x="46" y="106"/>
                  <a:pt x="46" y="107"/>
                  <a:pt x="46" y="107"/>
                </a:cubicBezTo>
                <a:cubicBezTo>
                  <a:pt x="44" y="107"/>
                  <a:pt x="42" y="107"/>
                  <a:pt x="40" y="107"/>
                </a:cubicBezTo>
                <a:close/>
                <a:moveTo>
                  <a:pt x="46" y="107"/>
                </a:moveTo>
                <a:cubicBezTo>
                  <a:pt x="46" y="107"/>
                  <a:pt x="46" y="107"/>
                  <a:pt x="46" y="107"/>
                </a:cubicBezTo>
                <a:cubicBezTo>
                  <a:pt x="50" y="105"/>
                  <a:pt x="52" y="102"/>
                  <a:pt x="55" y="99"/>
                </a:cubicBezTo>
                <a:cubicBezTo>
                  <a:pt x="58" y="95"/>
                  <a:pt x="62" y="92"/>
                  <a:pt x="66" y="89"/>
                </a:cubicBezTo>
                <a:cubicBezTo>
                  <a:pt x="73" y="82"/>
                  <a:pt x="81" y="75"/>
                  <a:pt x="88" y="68"/>
                </a:cubicBezTo>
                <a:cubicBezTo>
                  <a:pt x="86" y="70"/>
                  <a:pt x="83" y="75"/>
                  <a:pt x="80" y="78"/>
                </a:cubicBezTo>
                <a:cubicBezTo>
                  <a:pt x="78" y="82"/>
                  <a:pt x="74" y="85"/>
                  <a:pt x="71" y="88"/>
                </a:cubicBezTo>
                <a:cubicBezTo>
                  <a:pt x="65" y="94"/>
                  <a:pt x="59" y="99"/>
                  <a:pt x="54" y="106"/>
                </a:cubicBezTo>
                <a:cubicBezTo>
                  <a:pt x="54" y="106"/>
                  <a:pt x="55" y="107"/>
                  <a:pt x="55" y="107"/>
                </a:cubicBezTo>
                <a:cubicBezTo>
                  <a:pt x="55" y="106"/>
                  <a:pt x="56" y="106"/>
                  <a:pt x="56" y="105"/>
                </a:cubicBezTo>
                <a:cubicBezTo>
                  <a:pt x="56" y="106"/>
                  <a:pt x="57" y="105"/>
                  <a:pt x="57" y="104"/>
                </a:cubicBezTo>
                <a:cubicBezTo>
                  <a:pt x="63" y="97"/>
                  <a:pt x="70" y="92"/>
                  <a:pt x="76" y="86"/>
                </a:cubicBezTo>
                <a:cubicBezTo>
                  <a:pt x="84" y="79"/>
                  <a:pt x="91" y="72"/>
                  <a:pt x="99" y="66"/>
                </a:cubicBezTo>
                <a:cubicBezTo>
                  <a:pt x="96" y="68"/>
                  <a:pt x="92" y="72"/>
                  <a:pt x="89" y="76"/>
                </a:cubicBezTo>
                <a:cubicBezTo>
                  <a:pt x="86" y="79"/>
                  <a:pt x="83" y="83"/>
                  <a:pt x="80" y="87"/>
                </a:cubicBezTo>
                <a:cubicBezTo>
                  <a:pt x="76" y="90"/>
                  <a:pt x="73" y="94"/>
                  <a:pt x="70" y="98"/>
                </a:cubicBezTo>
                <a:cubicBezTo>
                  <a:pt x="67" y="102"/>
                  <a:pt x="63" y="104"/>
                  <a:pt x="60" y="107"/>
                </a:cubicBezTo>
                <a:cubicBezTo>
                  <a:pt x="60" y="107"/>
                  <a:pt x="60" y="107"/>
                  <a:pt x="60" y="107"/>
                </a:cubicBezTo>
                <a:cubicBezTo>
                  <a:pt x="55" y="107"/>
                  <a:pt x="51" y="107"/>
                  <a:pt x="46" y="107"/>
                </a:cubicBezTo>
                <a:close/>
                <a:moveTo>
                  <a:pt x="61" y="107"/>
                </a:moveTo>
                <a:cubicBezTo>
                  <a:pt x="67" y="103"/>
                  <a:pt x="71" y="97"/>
                  <a:pt x="77" y="93"/>
                </a:cubicBezTo>
                <a:cubicBezTo>
                  <a:pt x="83" y="87"/>
                  <a:pt x="89" y="81"/>
                  <a:pt x="96" y="75"/>
                </a:cubicBezTo>
                <a:cubicBezTo>
                  <a:pt x="97" y="74"/>
                  <a:pt x="98" y="73"/>
                  <a:pt x="99" y="72"/>
                </a:cubicBezTo>
                <a:cubicBezTo>
                  <a:pt x="100" y="71"/>
                  <a:pt x="101" y="71"/>
                  <a:pt x="102" y="70"/>
                </a:cubicBezTo>
                <a:cubicBezTo>
                  <a:pt x="101" y="71"/>
                  <a:pt x="100" y="72"/>
                  <a:pt x="100" y="73"/>
                </a:cubicBezTo>
                <a:cubicBezTo>
                  <a:pt x="97" y="76"/>
                  <a:pt x="94" y="78"/>
                  <a:pt x="92" y="81"/>
                </a:cubicBezTo>
                <a:cubicBezTo>
                  <a:pt x="87" y="87"/>
                  <a:pt x="82" y="92"/>
                  <a:pt x="78" y="97"/>
                </a:cubicBezTo>
                <a:cubicBezTo>
                  <a:pt x="75" y="101"/>
                  <a:pt x="71" y="104"/>
                  <a:pt x="68" y="108"/>
                </a:cubicBezTo>
                <a:cubicBezTo>
                  <a:pt x="66" y="108"/>
                  <a:pt x="63" y="107"/>
                  <a:pt x="61" y="107"/>
                </a:cubicBezTo>
                <a:close/>
                <a:moveTo>
                  <a:pt x="100" y="78"/>
                </a:moveTo>
                <a:cubicBezTo>
                  <a:pt x="101" y="77"/>
                  <a:pt x="102" y="76"/>
                  <a:pt x="104" y="75"/>
                </a:cubicBezTo>
                <a:cubicBezTo>
                  <a:pt x="107" y="73"/>
                  <a:pt x="103" y="76"/>
                  <a:pt x="102" y="77"/>
                </a:cubicBezTo>
                <a:cubicBezTo>
                  <a:pt x="99" y="81"/>
                  <a:pt x="95" y="84"/>
                  <a:pt x="92" y="88"/>
                </a:cubicBezTo>
                <a:cubicBezTo>
                  <a:pt x="90" y="91"/>
                  <a:pt x="87" y="93"/>
                  <a:pt x="85" y="96"/>
                </a:cubicBezTo>
                <a:cubicBezTo>
                  <a:pt x="82" y="101"/>
                  <a:pt x="79" y="103"/>
                  <a:pt x="75" y="107"/>
                </a:cubicBezTo>
                <a:cubicBezTo>
                  <a:pt x="75" y="107"/>
                  <a:pt x="75" y="108"/>
                  <a:pt x="76" y="108"/>
                </a:cubicBezTo>
                <a:cubicBezTo>
                  <a:pt x="86" y="101"/>
                  <a:pt x="93" y="90"/>
                  <a:pt x="102" y="82"/>
                </a:cubicBezTo>
                <a:cubicBezTo>
                  <a:pt x="104" y="80"/>
                  <a:pt x="106" y="78"/>
                  <a:pt x="108" y="75"/>
                </a:cubicBezTo>
                <a:cubicBezTo>
                  <a:pt x="106" y="78"/>
                  <a:pt x="104" y="81"/>
                  <a:pt x="101" y="83"/>
                </a:cubicBezTo>
                <a:cubicBezTo>
                  <a:pt x="97" y="89"/>
                  <a:pt x="92" y="95"/>
                  <a:pt x="87" y="101"/>
                </a:cubicBezTo>
                <a:cubicBezTo>
                  <a:pt x="86" y="102"/>
                  <a:pt x="85" y="104"/>
                  <a:pt x="84" y="105"/>
                </a:cubicBezTo>
                <a:cubicBezTo>
                  <a:pt x="84" y="105"/>
                  <a:pt x="83" y="106"/>
                  <a:pt x="83" y="106"/>
                </a:cubicBezTo>
                <a:cubicBezTo>
                  <a:pt x="82" y="107"/>
                  <a:pt x="82" y="107"/>
                  <a:pt x="82" y="108"/>
                </a:cubicBezTo>
                <a:cubicBezTo>
                  <a:pt x="82" y="108"/>
                  <a:pt x="81" y="108"/>
                  <a:pt x="81" y="109"/>
                </a:cubicBezTo>
                <a:cubicBezTo>
                  <a:pt x="77" y="108"/>
                  <a:pt x="73" y="108"/>
                  <a:pt x="69" y="108"/>
                </a:cubicBezTo>
                <a:cubicBezTo>
                  <a:pt x="73" y="103"/>
                  <a:pt x="78" y="99"/>
                  <a:pt x="82" y="94"/>
                </a:cubicBezTo>
                <a:cubicBezTo>
                  <a:pt x="87" y="88"/>
                  <a:pt x="93" y="83"/>
                  <a:pt x="100" y="78"/>
                </a:cubicBezTo>
                <a:close/>
                <a:moveTo>
                  <a:pt x="86" y="109"/>
                </a:moveTo>
                <a:cubicBezTo>
                  <a:pt x="84" y="109"/>
                  <a:pt x="83" y="109"/>
                  <a:pt x="82" y="109"/>
                </a:cubicBezTo>
                <a:cubicBezTo>
                  <a:pt x="82" y="108"/>
                  <a:pt x="82" y="108"/>
                  <a:pt x="82" y="108"/>
                </a:cubicBezTo>
                <a:cubicBezTo>
                  <a:pt x="82" y="108"/>
                  <a:pt x="82" y="108"/>
                  <a:pt x="82" y="108"/>
                </a:cubicBezTo>
                <a:cubicBezTo>
                  <a:pt x="85" y="105"/>
                  <a:pt x="87" y="103"/>
                  <a:pt x="90" y="100"/>
                </a:cubicBezTo>
                <a:cubicBezTo>
                  <a:pt x="95" y="95"/>
                  <a:pt x="100" y="91"/>
                  <a:pt x="105" y="86"/>
                </a:cubicBezTo>
                <a:cubicBezTo>
                  <a:pt x="106" y="84"/>
                  <a:pt x="107" y="83"/>
                  <a:pt x="109" y="82"/>
                </a:cubicBezTo>
                <a:cubicBezTo>
                  <a:pt x="109" y="82"/>
                  <a:pt x="112" y="78"/>
                  <a:pt x="110" y="82"/>
                </a:cubicBezTo>
                <a:cubicBezTo>
                  <a:pt x="108" y="85"/>
                  <a:pt x="105" y="88"/>
                  <a:pt x="103" y="91"/>
                </a:cubicBezTo>
                <a:cubicBezTo>
                  <a:pt x="98" y="96"/>
                  <a:pt x="93" y="102"/>
                  <a:pt x="88" y="107"/>
                </a:cubicBezTo>
                <a:cubicBezTo>
                  <a:pt x="88" y="107"/>
                  <a:pt x="88" y="108"/>
                  <a:pt x="89" y="108"/>
                </a:cubicBezTo>
                <a:cubicBezTo>
                  <a:pt x="97" y="102"/>
                  <a:pt x="103" y="94"/>
                  <a:pt x="110" y="88"/>
                </a:cubicBezTo>
                <a:cubicBezTo>
                  <a:pt x="111" y="87"/>
                  <a:pt x="113" y="85"/>
                  <a:pt x="113" y="84"/>
                </a:cubicBezTo>
                <a:cubicBezTo>
                  <a:pt x="112" y="87"/>
                  <a:pt x="110" y="89"/>
                  <a:pt x="108" y="92"/>
                </a:cubicBezTo>
                <a:cubicBezTo>
                  <a:pt x="104" y="96"/>
                  <a:pt x="101" y="100"/>
                  <a:pt x="98" y="104"/>
                </a:cubicBezTo>
                <a:cubicBezTo>
                  <a:pt x="97" y="104"/>
                  <a:pt x="97" y="105"/>
                  <a:pt x="96" y="105"/>
                </a:cubicBezTo>
                <a:cubicBezTo>
                  <a:pt x="95" y="107"/>
                  <a:pt x="94" y="108"/>
                  <a:pt x="92" y="109"/>
                </a:cubicBezTo>
                <a:cubicBezTo>
                  <a:pt x="92" y="109"/>
                  <a:pt x="92" y="109"/>
                  <a:pt x="92" y="109"/>
                </a:cubicBezTo>
                <a:cubicBezTo>
                  <a:pt x="90" y="109"/>
                  <a:pt x="87" y="109"/>
                  <a:pt x="86" y="109"/>
                </a:cubicBezTo>
                <a:close/>
                <a:moveTo>
                  <a:pt x="115" y="93"/>
                </a:moveTo>
                <a:cubicBezTo>
                  <a:pt x="115" y="94"/>
                  <a:pt x="115" y="95"/>
                  <a:pt x="114" y="96"/>
                </a:cubicBezTo>
                <a:cubicBezTo>
                  <a:pt x="110" y="100"/>
                  <a:pt x="106" y="104"/>
                  <a:pt x="102" y="108"/>
                </a:cubicBezTo>
                <a:cubicBezTo>
                  <a:pt x="102" y="108"/>
                  <a:pt x="102" y="108"/>
                  <a:pt x="102" y="108"/>
                </a:cubicBezTo>
                <a:cubicBezTo>
                  <a:pt x="102" y="108"/>
                  <a:pt x="101" y="108"/>
                  <a:pt x="100" y="109"/>
                </a:cubicBezTo>
                <a:cubicBezTo>
                  <a:pt x="105" y="104"/>
                  <a:pt x="109" y="100"/>
                  <a:pt x="113" y="95"/>
                </a:cubicBezTo>
                <a:cubicBezTo>
                  <a:pt x="114" y="95"/>
                  <a:pt x="117" y="91"/>
                  <a:pt x="115" y="93"/>
                </a:cubicBezTo>
                <a:close/>
                <a:moveTo>
                  <a:pt x="112" y="99"/>
                </a:moveTo>
                <a:cubicBezTo>
                  <a:pt x="110" y="101"/>
                  <a:pt x="108" y="104"/>
                  <a:pt x="106" y="106"/>
                </a:cubicBezTo>
                <a:cubicBezTo>
                  <a:pt x="101" y="110"/>
                  <a:pt x="107" y="103"/>
                  <a:pt x="108" y="102"/>
                </a:cubicBezTo>
                <a:cubicBezTo>
                  <a:pt x="110" y="101"/>
                  <a:pt x="111" y="100"/>
                  <a:pt x="112" y="99"/>
                </a:cubicBezTo>
                <a:close/>
                <a:moveTo>
                  <a:pt x="99" y="109"/>
                </a:moveTo>
                <a:cubicBezTo>
                  <a:pt x="97" y="109"/>
                  <a:pt x="95" y="109"/>
                  <a:pt x="93" y="109"/>
                </a:cubicBezTo>
                <a:cubicBezTo>
                  <a:pt x="94" y="109"/>
                  <a:pt x="94" y="109"/>
                  <a:pt x="94" y="108"/>
                </a:cubicBezTo>
                <a:cubicBezTo>
                  <a:pt x="94" y="109"/>
                  <a:pt x="95" y="108"/>
                  <a:pt x="95" y="107"/>
                </a:cubicBezTo>
                <a:cubicBezTo>
                  <a:pt x="96" y="106"/>
                  <a:pt x="97" y="105"/>
                  <a:pt x="99" y="104"/>
                </a:cubicBezTo>
                <a:cubicBezTo>
                  <a:pt x="102" y="101"/>
                  <a:pt x="106" y="97"/>
                  <a:pt x="109" y="93"/>
                </a:cubicBezTo>
                <a:cubicBezTo>
                  <a:pt x="110" y="92"/>
                  <a:pt x="116" y="87"/>
                  <a:pt x="114" y="90"/>
                </a:cubicBezTo>
                <a:cubicBezTo>
                  <a:pt x="112" y="92"/>
                  <a:pt x="110" y="95"/>
                  <a:pt x="108" y="97"/>
                </a:cubicBezTo>
                <a:cubicBezTo>
                  <a:pt x="105" y="100"/>
                  <a:pt x="102" y="105"/>
                  <a:pt x="99" y="109"/>
                </a:cubicBezTo>
                <a:close/>
                <a:moveTo>
                  <a:pt x="104" y="108"/>
                </a:moveTo>
                <a:cubicBezTo>
                  <a:pt x="108" y="105"/>
                  <a:pt x="112" y="101"/>
                  <a:pt x="115" y="96"/>
                </a:cubicBezTo>
                <a:cubicBezTo>
                  <a:pt x="115" y="96"/>
                  <a:pt x="115" y="96"/>
                  <a:pt x="116" y="95"/>
                </a:cubicBezTo>
                <a:cubicBezTo>
                  <a:pt x="116" y="95"/>
                  <a:pt x="116" y="94"/>
                  <a:pt x="117" y="94"/>
                </a:cubicBezTo>
                <a:cubicBezTo>
                  <a:pt x="117" y="94"/>
                  <a:pt x="116" y="95"/>
                  <a:pt x="116" y="95"/>
                </a:cubicBezTo>
                <a:cubicBezTo>
                  <a:pt x="115" y="97"/>
                  <a:pt x="114" y="98"/>
                  <a:pt x="113" y="99"/>
                </a:cubicBezTo>
                <a:cubicBezTo>
                  <a:pt x="111" y="102"/>
                  <a:pt x="109" y="105"/>
                  <a:pt x="106" y="107"/>
                </a:cubicBezTo>
                <a:cubicBezTo>
                  <a:pt x="105" y="108"/>
                  <a:pt x="104" y="108"/>
                  <a:pt x="104" y="108"/>
                </a:cubicBezTo>
                <a:close/>
                <a:moveTo>
                  <a:pt x="110" y="106"/>
                </a:moveTo>
                <a:cubicBezTo>
                  <a:pt x="109" y="106"/>
                  <a:pt x="108" y="107"/>
                  <a:pt x="107" y="107"/>
                </a:cubicBezTo>
                <a:cubicBezTo>
                  <a:pt x="107" y="107"/>
                  <a:pt x="107" y="107"/>
                  <a:pt x="107" y="107"/>
                </a:cubicBezTo>
                <a:cubicBezTo>
                  <a:pt x="108" y="107"/>
                  <a:pt x="108" y="107"/>
                  <a:pt x="108" y="107"/>
                </a:cubicBezTo>
                <a:cubicBezTo>
                  <a:pt x="108" y="107"/>
                  <a:pt x="108" y="107"/>
                  <a:pt x="108" y="107"/>
                </a:cubicBezTo>
                <a:cubicBezTo>
                  <a:pt x="110" y="104"/>
                  <a:pt x="113" y="102"/>
                  <a:pt x="115" y="99"/>
                </a:cubicBezTo>
                <a:cubicBezTo>
                  <a:pt x="116" y="98"/>
                  <a:pt x="119" y="94"/>
                  <a:pt x="117" y="99"/>
                </a:cubicBezTo>
                <a:cubicBezTo>
                  <a:pt x="115" y="102"/>
                  <a:pt x="113" y="104"/>
                  <a:pt x="110" y="106"/>
                </a:cubicBezTo>
                <a:cubicBezTo>
                  <a:pt x="110" y="106"/>
                  <a:pt x="110" y="106"/>
                  <a:pt x="110" y="106"/>
                </a:cubicBezTo>
                <a:close/>
                <a:moveTo>
                  <a:pt x="114" y="104"/>
                </a:moveTo>
                <a:cubicBezTo>
                  <a:pt x="116" y="102"/>
                  <a:pt x="118" y="99"/>
                  <a:pt x="119" y="96"/>
                </a:cubicBezTo>
                <a:cubicBezTo>
                  <a:pt x="119" y="95"/>
                  <a:pt x="118" y="95"/>
                  <a:pt x="118" y="95"/>
                </a:cubicBezTo>
                <a:cubicBezTo>
                  <a:pt x="117" y="97"/>
                  <a:pt x="116" y="98"/>
                  <a:pt x="114" y="99"/>
                </a:cubicBezTo>
                <a:cubicBezTo>
                  <a:pt x="116" y="97"/>
                  <a:pt x="117" y="95"/>
                  <a:pt x="118" y="93"/>
                </a:cubicBezTo>
                <a:cubicBezTo>
                  <a:pt x="118" y="93"/>
                  <a:pt x="118" y="92"/>
                  <a:pt x="117" y="92"/>
                </a:cubicBezTo>
                <a:cubicBezTo>
                  <a:pt x="117" y="93"/>
                  <a:pt x="116" y="93"/>
                  <a:pt x="116" y="94"/>
                </a:cubicBezTo>
                <a:cubicBezTo>
                  <a:pt x="116" y="93"/>
                  <a:pt x="117" y="92"/>
                  <a:pt x="117" y="91"/>
                </a:cubicBezTo>
                <a:cubicBezTo>
                  <a:pt x="117" y="91"/>
                  <a:pt x="117" y="91"/>
                  <a:pt x="116" y="91"/>
                </a:cubicBezTo>
                <a:cubicBezTo>
                  <a:pt x="113" y="94"/>
                  <a:pt x="110" y="97"/>
                  <a:pt x="107" y="101"/>
                </a:cubicBezTo>
                <a:cubicBezTo>
                  <a:pt x="106" y="102"/>
                  <a:pt x="104" y="104"/>
                  <a:pt x="102" y="106"/>
                </a:cubicBezTo>
                <a:cubicBezTo>
                  <a:pt x="102" y="106"/>
                  <a:pt x="102" y="106"/>
                  <a:pt x="101" y="107"/>
                </a:cubicBezTo>
                <a:cubicBezTo>
                  <a:pt x="104" y="104"/>
                  <a:pt x="106" y="100"/>
                  <a:pt x="109" y="97"/>
                </a:cubicBezTo>
                <a:cubicBezTo>
                  <a:pt x="111" y="94"/>
                  <a:pt x="114" y="92"/>
                  <a:pt x="116" y="88"/>
                </a:cubicBezTo>
                <a:cubicBezTo>
                  <a:pt x="116" y="88"/>
                  <a:pt x="115" y="87"/>
                  <a:pt x="115" y="88"/>
                </a:cubicBezTo>
                <a:cubicBezTo>
                  <a:pt x="110" y="91"/>
                  <a:pt x="106" y="95"/>
                  <a:pt x="102" y="100"/>
                </a:cubicBezTo>
                <a:cubicBezTo>
                  <a:pt x="102" y="99"/>
                  <a:pt x="103" y="99"/>
                  <a:pt x="103" y="98"/>
                </a:cubicBezTo>
                <a:cubicBezTo>
                  <a:pt x="107" y="93"/>
                  <a:pt x="112" y="89"/>
                  <a:pt x="115" y="83"/>
                </a:cubicBezTo>
                <a:cubicBezTo>
                  <a:pt x="115" y="83"/>
                  <a:pt x="114" y="83"/>
                  <a:pt x="114" y="83"/>
                </a:cubicBezTo>
                <a:cubicBezTo>
                  <a:pt x="110" y="86"/>
                  <a:pt x="106" y="90"/>
                  <a:pt x="103" y="94"/>
                </a:cubicBezTo>
                <a:cubicBezTo>
                  <a:pt x="98" y="98"/>
                  <a:pt x="94" y="102"/>
                  <a:pt x="90" y="106"/>
                </a:cubicBezTo>
                <a:cubicBezTo>
                  <a:pt x="98" y="98"/>
                  <a:pt x="106" y="89"/>
                  <a:pt x="112" y="79"/>
                </a:cubicBezTo>
                <a:cubicBezTo>
                  <a:pt x="112" y="79"/>
                  <a:pt x="112" y="79"/>
                  <a:pt x="112" y="79"/>
                </a:cubicBezTo>
                <a:cubicBezTo>
                  <a:pt x="106" y="83"/>
                  <a:pt x="102" y="88"/>
                  <a:pt x="97" y="92"/>
                </a:cubicBezTo>
                <a:cubicBezTo>
                  <a:pt x="95" y="95"/>
                  <a:pt x="92" y="97"/>
                  <a:pt x="89" y="100"/>
                </a:cubicBezTo>
                <a:cubicBezTo>
                  <a:pt x="96" y="91"/>
                  <a:pt x="102" y="83"/>
                  <a:pt x="110" y="75"/>
                </a:cubicBezTo>
                <a:cubicBezTo>
                  <a:pt x="110" y="75"/>
                  <a:pt x="110" y="75"/>
                  <a:pt x="110" y="75"/>
                </a:cubicBezTo>
                <a:cubicBezTo>
                  <a:pt x="114" y="80"/>
                  <a:pt x="118" y="86"/>
                  <a:pt x="119" y="93"/>
                </a:cubicBezTo>
                <a:cubicBezTo>
                  <a:pt x="119" y="98"/>
                  <a:pt x="117" y="102"/>
                  <a:pt x="114" y="104"/>
                </a:cubicBezTo>
                <a:close/>
                <a:moveTo>
                  <a:pt x="109" y="74"/>
                </a:moveTo>
                <a:cubicBezTo>
                  <a:pt x="100" y="81"/>
                  <a:pt x="93" y="90"/>
                  <a:pt x="85" y="99"/>
                </a:cubicBezTo>
                <a:cubicBezTo>
                  <a:pt x="86" y="97"/>
                  <a:pt x="88" y="94"/>
                  <a:pt x="89" y="93"/>
                </a:cubicBezTo>
                <a:cubicBezTo>
                  <a:pt x="95" y="86"/>
                  <a:pt x="101" y="80"/>
                  <a:pt x="106" y="74"/>
                </a:cubicBezTo>
                <a:cubicBezTo>
                  <a:pt x="107" y="73"/>
                  <a:pt x="106" y="73"/>
                  <a:pt x="106" y="73"/>
                </a:cubicBezTo>
                <a:cubicBezTo>
                  <a:pt x="99" y="77"/>
                  <a:pt x="93" y="82"/>
                  <a:pt x="87" y="88"/>
                </a:cubicBezTo>
                <a:cubicBezTo>
                  <a:pt x="88" y="87"/>
                  <a:pt x="88" y="86"/>
                  <a:pt x="89" y="86"/>
                </a:cubicBezTo>
                <a:cubicBezTo>
                  <a:pt x="93" y="80"/>
                  <a:pt x="100" y="75"/>
                  <a:pt x="103" y="69"/>
                </a:cubicBezTo>
                <a:cubicBezTo>
                  <a:pt x="103" y="68"/>
                  <a:pt x="103" y="68"/>
                  <a:pt x="102" y="68"/>
                </a:cubicBezTo>
                <a:cubicBezTo>
                  <a:pt x="96" y="75"/>
                  <a:pt x="89" y="82"/>
                  <a:pt x="82" y="88"/>
                </a:cubicBezTo>
                <a:cubicBezTo>
                  <a:pt x="78" y="91"/>
                  <a:pt x="75" y="93"/>
                  <a:pt x="72" y="96"/>
                </a:cubicBezTo>
                <a:cubicBezTo>
                  <a:pt x="72" y="96"/>
                  <a:pt x="72" y="96"/>
                  <a:pt x="72" y="96"/>
                </a:cubicBezTo>
                <a:cubicBezTo>
                  <a:pt x="75" y="92"/>
                  <a:pt x="79" y="89"/>
                  <a:pt x="82" y="85"/>
                </a:cubicBezTo>
                <a:cubicBezTo>
                  <a:pt x="88" y="78"/>
                  <a:pt x="95" y="72"/>
                  <a:pt x="100" y="65"/>
                </a:cubicBezTo>
                <a:cubicBezTo>
                  <a:pt x="100" y="65"/>
                  <a:pt x="100" y="65"/>
                  <a:pt x="100" y="65"/>
                </a:cubicBezTo>
                <a:cubicBezTo>
                  <a:pt x="103" y="68"/>
                  <a:pt x="106" y="71"/>
                  <a:pt x="109" y="74"/>
                </a:cubicBezTo>
                <a:close/>
                <a:moveTo>
                  <a:pt x="40" y="41"/>
                </a:moveTo>
                <a:cubicBezTo>
                  <a:pt x="48" y="29"/>
                  <a:pt x="44" y="16"/>
                  <a:pt x="37" y="5"/>
                </a:cubicBezTo>
                <a:cubicBezTo>
                  <a:pt x="48" y="3"/>
                  <a:pt x="59" y="4"/>
                  <a:pt x="70" y="4"/>
                </a:cubicBezTo>
                <a:cubicBezTo>
                  <a:pt x="64" y="13"/>
                  <a:pt x="62" y="23"/>
                  <a:pt x="67" y="33"/>
                </a:cubicBezTo>
                <a:cubicBezTo>
                  <a:pt x="73" y="45"/>
                  <a:pt x="86" y="53"/>
                  <a:pt x="96" y="61"/>
                </a:cubicBezTo>
                <a:cubicBezTo>
                  <a:pt x="96" y="61"/>
                  <a:pt x="97" y="62"/>
                  <a:pt x="97" y="62"/>
                </a:cubicBezTo>
                <a:cubicBezTo>
                  <a:pt x="96" y="62"/>
                  <a:pt x="95" y="63"/>
                  <a:pt x="94" y="64"/>
                </a:cubicBezTo>
                <a:cubicBezTo>
                  <a:pt x="91" y="67"/>
                  <a:pt x="85" y="63"/>
                  <a:pt x="81" y="62"/>
                </a:cubicBezTo>
                <a:cubicBezTo>
                  <a:pt x="74" y="60"/>
                  <a:pt x="69" y="67"/>
                  <a:pt x="63" y="71"/>
                </a:cubicBezTo>
                <a:cubicBezTo>
                  <a:pt x="55" y="76"/>
                  <a:pt x="50" y="65"/>
                  <a:pt x="44" y="60"/>
                </a:cubicBezTo>
                <a:cubicBezTo>
                  <a:pt x="38" y="56"/>
                  <a:pt x="33" y="58"/>
                  <a:pt x="27" y="60"/>
                </a:cubicBezTo>
                <a:cubicBezTo>
                  <a:pt x="31" y="54"/>
                  <a:pt x="36" y="48"/>
                  <a:pt x="40" y="41"/>
                </a:cubicBezTo>
                <a:close/>
                <a:moveTo>
                  <a:pt x="16" y="75"/>
                </a:moveTo>
                <a:cubicBezTo>
                  <a:pt x="19" y="72"/>
                  <a:pt x="23" y="69"/>
                  <a:pt x="26" y="67"/>
                </a:cubicBezTo>
                <a:cubicBezTo>
                  <a:pt x="28" y="65"/>
                  <a:pt x="30" y="64"/>
                  <a:pt x="32" y="63"/>
                </a:cubicBezTo>
                <a:cubicBezTo>
                  <a:pt x="34" y="62"/>
                  <a:pt x="35" y="61"/>
                  <a:pt x="37" y="61"/>
                </a:cubicBezTo>
                <a:cubicBezTo>
                  <a:pt x="37" y="61"/>
                  <a:pt x="37" y="61"/>
                  <a:pt x="37" y="61"/>
                </a:cubicBezTo>
                <a:cubicBezTo>
                  <a:pt x="37" y="61"/>
                  <a:pt x="35" y="63"/>
                  <a:pt x="35" y="63"/>
                </a:cubicBezTo>
                <a:cubicBezTo>
                  <a:pt x="30" y="68"/>
                  <a:pt x="24" y="72"/>
                  <a:pt x="18" y="76"/>
                </a:cubicBezTo>
                <a:cubicBezTo>
                  <a:pt x="15" y="78"/>
                  <a:pt x="13" y="80"/>
                  <a:pt x="10" y="83"/>
                </a:cubicBezTo>
                <a:cubicBezTo>
                  <a:pt x="12" y="80"/>
                  <a:pt x="14" y="77"/>
                  <a:pt x="16" y="7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28"/>
          <p:cNvSpPr>
            <a:spLocks noEditPoints="1"/>
          </p:cNvSpPr>
          <p:nvPr/>
        </p:nvSpPr>
        <p:spPr bwMode="auto">
          <a:xfrm>
            <a:off x="7348538" y="4314825"/>
            <a:ext cx="458788" cy="423863"/>
          </a:xfrm>
          <a:custGeom>
            <a:avLst/>
            <a:gdLst>
              <a:gd name="T0" fmla="*/ 102 w 122"/>
              <a:gd name="T1" fmla="*/ 63 h 113"/>
              <a:gd name="T2" fmla="*/ 35 w 122"/>
              <a:gd name="T3" fmla="*/ 2 h 113"/>
              <a:gd name="T4" fmla="*/ 5 w 122"/>
              <a:gd name="T5" fmla="*/ 103 h 113"/>
              <a:gd name="T6" fmla="*/ 22 w 122"/>
              <a:gd name="T7" fmla="*/ 65 h 113"/>
              <a:gd name="T8" fmla="*/ 39 w 122"/>
              <a:gd name="T9" fmla="*/ 61 h 113"/>
              <a:gd name="T10" fmla="*/ 97 w 122"/>
              <a:gd name="T11" fmla="*/ 65 h 113"/>
              <a:gd name="T12" fmla="*/ 93 w 122"/>
              <a:gd name="T13" fmla="*/ 68 h 113"/>
              <a:gd name="T14" fmla="*/ 56 w 122"/>
              <a:gd name="T15" fmla="*/ 96 h 113"/>
              <a:gd name="T16" fmla="*/ 76 w 122"/>
              <a:gd name="T17" fmla="*/ 65 h 113"/>
              <a:gd name="T18" fmla="*/ 37 w 122"/>
              <a:gd name="T19" fmla="*/ 105 h 113"/>
              <a:gd name="T20" fmla="*/ 58 w 122"/>
              <a:gd name="T21" fmla="*/ 80 h 113"/>
              <a:gd name="T22" fmla="*/ 27 w 122"/>
              <a:gd name="T23" fmla="*/ 94 h 113"/>
              <a:gd name="T24" fmla="*/ 52 w 122"/>
              <a:gd name="T25" fmla="*/ 72 h 113"/>
              <a:gd name="T26" fmla="*/ 38 w 122"/>
              <a:gd name="T27" fmla="*/ 91 h 113"/>
              <a:gd name="T28" fmla="*/ 11 w 122"/>
              <a:gd name="T29" fmla="*/ 102 h 113"/>
              <a:gd name="T30" fmla="*/ 44 w 122"/>
              <a:gd name="T31" fmla="*/ 69 h 113"/>
              <a:gd name="T32" fmla="*/ 46 w 122"/>
              <a:gd name="T33" fmla="*/ 67 h 113"/>
              <a:gd name="T34" fmla="*/ 6 w 122"/>
              <a:gd name="T35" fmla="*/ 93 h 113"/>
              <a:gd name="T36" fmla="*/ 35 w 122"/>
              <a:gd name="T37" fmla="*/ 65 h 113"/>
              <a:gd name="T38" fmla="*/ 8 w 122"/>
              <a:gd name="T39" fmla="*/ 87 h 113"/>
              <a:gd name="T40" fmla="*/ 6 w 122"/>
              <a:gd name="T41" fmla="*/ 99 h 113"/>
              <a:gd name="T42" fmla="*/ 39 w 122"/>
              <a:gd name="T43" fmla="*/ 74 h 113"/>
              <a:gd name="T44" fmla="*/ 50 w 122"/>
              <a:gd name="T45" fmla="*/ 73 h 113"/>
              <a:gd name="T46" fmla="*/ 10 w 122"/>
              <a:gd name="T47" fmla="*/ 104 h 113"/>
              <a:gd name="T48" fmla="*/ 39 w 122"/>
              <a:gd name="T49" fmla="*/ 89 h 113"/>
              <a:gd name="T50" fmla="*/ 58 w 122"/>
              <a:gd name="T51" fmla="*/ 78 h 113"/>
              <a:gd name="T52" fmla="*/ 50 w 122"/>
              <a:gd name="T53" fmla="*/ 89 h 113"/>
              <a:gd name="T54" fmla="*/ 35 w 122"/>
              <a:gd name="T55" fmla="*/ 107 h 113"/>
              <a:gd name="T56" fmla="*/ 45 w 122"/>
              <a:gd name="T57" fmla="*/ 92 h 113"/>
              <a:gd name="T58" fmla="*/ 76 w 122"/>
              <a:gd name="T59" fmla="*/ 70 h 113"/>
              <a:gd name="T60" fmla="*/ 45 w 122"/>
              <a:gd name="T61" fmla="*/ 106 h 113"/>
              <a:gd name="T62" fmla="*/ 88 w 122"/>
              <a:gd name="T63" fmla="*/ 68 h 113"/>
              <a:gd name="T64" fmla="*/ 57 w 122"/>
              <a:gd name="T65" fmla="*/ 104 h 113"/>
              <a:gd name="T66" fmla="*/ 59 w 122"/>
              <a:gd name="T67" fmla="*/ 107 h 113"/>
              <a:gd name="T68" fmla="*/ 99 w 122"/>
              <a:gd name="T69" fmla="*/ 72 h 113"/>
              <a:gd name="T70" fmla="*/ 60 w 122"/>
              <a:gd name="T71" fmla="*/ 107 h 113"/>
              <a:gd name="T72" fmla="*/ 75 w 122"/>
              <a:gd name="T73" fmla="*/ 107 h 113"/>
              <a:gd name="T74" fmla="*/ 83 w 122"/>
              <a:gd name="T75" fmla="*/ 105 h 113"/>
              <a:gd name="T76" fmla="*/ 99 w 122"/>
              <a:gd name="T77" fmla="*/ 78 h 113"/>
              <a:gd name="T78" fmla="*/ 105 w 122"/>
              <a:gd name="T79" fmla="*/ 85 h 113"/>
              <a:gd name="T80" fmla="*/ 109 w 122"/>
              <a:gd name="T81" fmla="*/ 87 h 113"/>
              <a:gd name="T82" fmla="*/ 92 w 122"/>
              <a:gd name="T83" fmla="*/ 109 h 113"/>
              <a:gd name="T84" fmla="*/ 99 w 122"/>
              <a:gd name="T85" fmla="*/ 108 h 113"/>
              <a:gd name="T86" fmla="*/ 111 w 122"/>
              <a:gd name="T87" fmla="*/ 99 h 113"/>
              <a:gd name="T88" fmla="*/ 109 w 122"/>
              <a:gd name="T89" fmla="*/ 93 h 113"/>
              <a:gd name="T90" fmla="*/ 115 w 122"/>
              <a:gd name="T91" fmla="*/ 95 h 113"/>
              <a:gd name="T92" fmla="*/ 109 w 122"/>
              <a:gd name="T93" fmla="*/ 106 h 113"/>
              <a:gd name="T94" fmla="*/ 116 w 122"/>
              <a:gd name="T95" fmla="*/ 99 h 113"/>
              <a:gd name="T96" fmla="*/ 114 w 122"/>
              <a:gd name="T97" fmla="*/ 99 h 113"/>
              <a:gd name="T98" fmla="*/ 106 w 122"/>
              <a:gd name="T99" fmla="*/ 100 h 113"/>
              <a:gd name="T100" fmla="*/ 101 w 122"/>
              <a:gd name="T101" fmla="*/ 99 h 113"/>
              <a:gd name="T102" fmla="*/ 112 w 122"/>
              <a:gd name="T103" fmla="*/ 79 h 113"/>
              <a:gd name="T104" fmla="*/ 118 w 122"/>
              <a:gd name="T105" fmla="*/ 93 h 113"/>
              <a:gd name="T106" fmla="*/ 105 w 122"/>
              <a:gd name="T107" fmla="*/ 73 h 113"/>
              <a:gd name="T108" fmla="*/ 71 w 122"/>
              <a:gd name="T109" fmla="*/ 96 h 113"/>
              <a:gd name="T110" fmla="*/ 40 w 122"/>
              <a:gd name="T111" fmla="*/ 41 h 113"/>
              <a:gd name="T112" fmla="*/ 93 w 122"/>
              <a:gd name="T113" fmla="*/ 64 h 113"/>
              <a:gd name="T114" fmla="*/ 15 w 122"/>
              <a:gd name="T115" fmla="*/ 75 h 113"/>
              <a:gd name="T116" fmla="*/ 17 w 122"/>
              <a:gd name="T117" fmla="*/ 7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2" h="113">
                <a:moveTo>
                  <a:pt x="27" y="110"/>
                </a:moveTo>
                <a:cubicBezTo>
                  <a:pt x="32" y="110"/>
                  <a:pt x="36" y="110"/>
                  <a:pt x="41" y="109"/>
                </a:cubicBezTo>
                <a:cubicBezTo>
                  <a:pt x="49" y="109"/>
                  <a:pt x="57" y="110"/>
                  <a:pt x="65" y="110"/>
                </a:cubicBezTo>
                <a:cubicBezTo>
                  <a:pt x="78" y="111"/>
                  <a:pt x="91" y="113"/>
                  <a:pt x="104" y="111"/>
                </a:cubicBezTo>
                <a:cubicBezTo>
                  <a:pt x="113" y="109"/>
                  <a:pt x="122" y="102"/>
                  <a:pt x="121" y="91"/>
                </a:cubicBezTo>
                <a:cubicBezTo>
                  <a:pt x="119" y="80"/>
                  <a:pt x="110" y="71"/>
                  <a:pt x="102" y="63"/>
                </a:cubicBezTo>
                <a:cubicBezTo>
                  <a:pt x="93" y="55"/>
                  <a:pt x="84" y="48"/>
                  <a:pt x="75" y="39"/>
                </a:cubicBezTo>
                <a:cubicBezTo>
                  <a:pt x="70" y="34"/>
                  <a:pt x="67" y="28"/>
                  <a:pt x="66" y="21"/>
                </a:cubicBezTo>
                <a:cubicBezTo>
                  <a:pt x="66" y="15"/>
                  <a:pt x="69" y="9"/>
                  <a:pt x="73" y="4"/>
                </a:cubicBezTo>
                <a:cubicBezTo>
                  <a:pt x="73" y="3"/>
                  <a:pt x="73" y="2"/>
                  <a:pt x="72" y="2"/>
                </a:cubicBezTo>
                <a:cubicBezTo>
                  <a:pt x="72" y="1"/>
                  <a:pt x="71" y="1"/>
                  <a:pt x="71" y="1"/>
                </a:cubicBezTo>
                <a:cubicBezTo>
                  <a:pt x="59" y="1"/>
                  <a:pt x="47" y="0"/>
                  <a:pt x="35" y="2"/>
                </a:cubicBezTo>
                <a:cubicBezTo>
                  <a:pt x="34" y="2"/>
                  <a:pt x="33" y="3"/>
                  <a:pt x="34" y="4"/>
                </a:cubicBezTo>
                <a:cubicBezTo>
                  <a:pt x="34" y="5"/>
                  <a:pt x="34" y="5"/>
                  <a:pt x="34" y="6"/>
                </a:cubicBezTo>
                <a:cubicBezTo>
                  <a:pt x="37" y="12"/>
                  <a:pt x="41" y="18"/>
                  <a:pt x="41" y="25"/>
                </a:cubicBezTo>
                <a:cubicBezTo>
                  <a:pt x="42" y="34"/>
                  <a:pt x="37" y="41"/>
                  <a:pt x="32" y="47"/>
                </a:cubicBezTo>
                <a:cubicBezTo>
                  <a:pt x="25" y="57"/>
                  <a:pt x="17" y="67"/>
                  <a:pt x="10" y="77"/>
                </a:cubicBezTo>
                <a:cubicBezTo>
                  <a:pt x="5" y="84"/>
                  <a:pt x="0" y="94"/>
                  <a:pt x="5" y="103"/>
                </a:cubicBezTo>
                <a:cubicBezTo>
                  <a:pt x="9" y="109"/>
                  <a:pt x="20" y="110"/>
                  <a:pt x="27" y="110"/>
                </a:cubicBezTo>
                <a:close/>
                <a:moveTo>
                  <a:pt x="22" y="65"/>
                </a:moveTo>
                <a:cubicBezTo>
                  <a:pt x="23" y="65"/>
                  <a:pt x="23" y="65"/>
                  <a:pt x="23" y="64"/>
                </a:cubicBezTo>
                <a:cubicBezTo>
                  <a:pt x="25" y="63"/>
                  <a:pt x="27" y="63"/>
                  <a:pt x="29" y="62"/>
                </a:cubicBezTo>
                <a:cubicBezTo>
                  <a:pt x="26" y="64"/>
                  <a:pt x="22" y="67"/>
                  <a:pt x="19" y="70"/>
                </a:cubicBezTo>
                <a:cubicBezTo>
                  <a:pt x="20" y="68"/>
                  <a:pt x="21" y="67"/>
                  <a:pt x="22" y="65"/>
                </a:cubicBezTo>
                <a:close/>
                <a:moveTo>
                  <a:pt x="31" y="61"/>
                </a:moveTo>
                <a:cubicBezTo>
                  <a:pt x="32" y="61"/>
                  <a:pt x="33" y="60"/>
                  <a:pt x="35" y="60"/>
                </a:cubicBezTo>
                <a:cubicBezTo>
                  <a:pt x="31" y="62"/>
                  <a:pt x="28" y="64"/>
                  <a:pt x="25" y="66"/>
                </a:cubicBezTo>
                <a:cubicBezTo>
                  <a:pt x="27" y="64"/>
                  <a:pt x="29" y="63"/>
                  <a:pt x="31" y="61"/>
                </a:cubicBezTo>
                <a:close/>
                <a:moveTo>
                  <a:pt x="38" y="61"/>
                </a:moveTo>
                <a:cubicBezTo>
                  <a:pt x="38" y="61"/>
                  <a:pt x="39" y="61"/>
                  <a:pt x="39" y="61"/>
                </a:cubicBezTo>
                <a:cubicBezTo>
                  <a:pt x="35" y="63"/>
                  <a:pt x="32" y="66"/>
                  <a:pt x="28" y="69"/>
                </a:cubicBezTo>
                <a:cubicBezTo>
                  <a:pt x="22" y="74"/>
                  <a:pt x="16" y="78"/>
                  <a:pt x="10" y="83"/>
                </a:cubicBezTo>
                <a:cubicBezTo>
                  <a:pt x="11" y="83"/>
                  <a:pt x="11" y="83"/>
                  <a:pt x="11" y="83"/>
                </a:cubicBezTo>
                <a:cubicBezTo>
                  <a:pt x="14" y="79"/>
                  <a:pt x="17" y="77"/>
                  <a:pt x="20" y="74"/>
                </a:cubicBezTo>
                <a:cubicBezTo>
                  <a:pt x="26" y="70"/>
                  <a:pt x="32" y="66"/>
                  <a:pt x="38" y="61"/>
                </a:cubicBezTo>
                <a:close/>
                <a:moveTo>
                  <a:pt x="97" y="65"/>
                </a:moveTo>
                <a:cubicBezTo>
                  <a:pt x="90" y="71"/>
                  <a:pt x="83" y="78"/>
                  <a:pt x="76" y="84"/>
                </a:cubicBezTo>
                <a:cubicBezTo>
                  <a:pt x="72" y="88"/>
                  <a:pt x="68" y="91"/>
                  <a:pt x="65" y="94"/>
                </a:cubicBezTo>
                <a:cubicBezTo>
                  <a:pt x="67" y="92"/>
                  <a:pt x="70" y="89"/>
                  <a:pt x="73" y="86"/>
                </a:cubicBezTo>
                <a:cubicBezTo>
                  <a:pt x="79" y="80"/>
                  <a:pt x="84" y="75"/>
                  <a:pt x="88" y="68"/>
                </a:cubicBezTo>
                <a:cubicBezTo>
                  <a:pt x="89" y="68"/>
                  <a:pt x="89" y="68"/>
                  <a:pt x="89" y="68"/>
                </a:cubicBezTo>
                <a:cubicBezTo>
                  <a:pt x="90" y="68"/>
                  <a:pt x="92" y="68"/>
                  <a:pt x="93" y="68"/>
                </a:cubicBezTo>
                <a:cubicBezTo>
                  <a:pt x="94" y="67"/>
                  <a:pt x="96" y="65"/>
                  <a:pt x="97" y="65"/>
                </a:cubicBezTo>
                <a:close/>
                <a:moveTo>
                  <a:pt x="82" y="65"/>
                </a:moveTo>
                <a:cubicBezTo>
                  <a:pt x="84" y="66"/>
                  <a:pt x="85" y="67"/>
                  <a:pt x="87" y="67"/>
                </a:cubicBezTo>
                <a:cubicBezTo>
                  <a:pt x="84" y="70"/>
                  <a:pt x="81" y="74"/>
                  <a:pt x="78" y="76"/>
                </a:cubicBezTo>
                <a:cubicBezTo>
                  <a:pt x="73" y="80"/>
                  <a:pt x="70" y="83"/>
                  <a:pt x="66" y="87"/>
                </a:cubicBezTo>
                <a:cubicBezTo>
                  <a:pt x="62" y="90"/>
                  <a:pt x="59" y="93"/>
                  <a:pt x="56" y="96"/>
                </a:cubicBezTo>
                <a:cubicBezTo>
                  <a:pt x="56" y="96"/>
                  <a:pt x="56" y="96"/>
                  <a:pt x="56" y="96"/>
                </a:cubicBezTo>
                <a:cubicBezTo>
                  <a:pt x="59" y="92"/>
                  <a:pt x="63" y="89"/>
                  <a:pt x="66" y="85"/>
                </a:cubicBezTo>
                <a:cubicBezTo>
                  <a:pt x="69" y="82"/>
                  <a:pt x="71" y="78"/>
                  <a:pt x="74" y="75"/>
                </a:cubicBezTo>
                <a:cubicBezTo>
                  <a:pt x="77" y="72"/>
                  <a:pt x="80" y="69"/>
                  <a:pt x="82" y="65"/>
                </a:cubicBezTo>
                <a:cubicBezTo>
                  <a:pt x="82" y="65"/>
                  <a:pt x="82" y="65"/>
                  <a:pt x="82" y="65"/>
                </a:cubicBezTo>
                <a:close/>
                <a:moveTo>
                  <a:pt x="76" y="65"/>
                </a:moveTo>
                <a:cubicBezTo>
                  <a:pt x="77" y="64"/>
                  <a:pt x="78" y="64"/>
                  <a:pt x="80" y="65"/>
                </a:cubicBezTo>
                <a:cubicBezTo>
                  <a:pt x="80" y="65"/>
                  <a:pt x="81" y="65"/>
                  <a:pt x="81" y="65"/>
                </a:cubicBezTo>
                <a:cubicBezTo>
                  <a:pt x="74" y="70"/>
                  <a:pt x="68" y="77"/>
                  <a:pt x="62" y="83"/>
                </a:cubicBezTo>
                <a:cubicBezTo>
                  <a:pt x="55" y="90"/>
                  <a:pt x="47" y="96"/>
                  <a:pt x="41" y="103"/>
                </a:cubicBezTo>
                <a:cubicBezTo>
                  <a:pt x="40" y="104"/>
                  <a:pt x="39" y="104"/>
                  <a:pt x="38" y="105"/>
                </a:cubicBezTo>
                <a:cubicBezTo>
                  <a:pt x="38" y="105"/>
                  <a:pt x="38" y="105"/>
                  <a:pt x="37" y="105"/>
                </a:cubicBezTo>
                <a:cubicBezTo>
                  <a:pt x="39" y="103"/>
                  <a:pt x="41" y="101"/>
                  <a:pt x="43" y="100"/>
                </a:cubicBezTo>
                <a:cubicBezTo>
                  <a:pt x="47" y="96"/>
                  <a:pt x="51" y="92"/>
                  <a:pt x="55" y="89"/>
                </a:cubicBezTo>
                <a:cubicBezTo>
                  <a:pt x="63" y="81"/>
                  <a:pt x="69" y="73"/>
                  <a:pt x="76" y="65"/>
                </a:cubicBezTo>
                <a:close/>
                <a:moveTo>
                  <a:pt x="73" y="66"/>
                </a:moveTo>
                <a:cubicBezTo>
                  <a:pt x="71" y="68"/>
                  <a:pt x="70" y="70"/>
                  <a:pt x="68" y="71"/>
                </a:cubicBezTo>
                <a:cubicBezTo>
                  <a:pt x="65" y="74"/>
                  <a:pt x="61" y="77"/>
                  <a:pt x="58" y="80"/>
                </a:cubicBezTo>
                <a:cubicBezTo>
                  <a:pt x="57" y="80"/>
                  <a:pt x="57" y="81"/>
                  <a:pt x="56" y="81"/>
                </a:cubicBezTo>
                <a:cubicBezTo>
                  <a:pt x="59" y="79"/>
                  <a:pt x="61" y="76"/>
                  <a:pt x="63" y="74"/>
                </a:cubicBezTo>
                <a:cubicBezTo>
                  <a:pt x="67" y="72"/>
                  <a:pt x="70" y="69"/>
                  <a:pt x="73" y="66"/>
                </a:cubicBezTo>
                <a:close/>
                <a:moveTo>
                  <a:pt x="53" y="74"/>
                </a:moveTo>
                <a:cubicBezTo>
                  <a:pt x="47" y="78"/>
                  <a:pt x="42" y="83"/>
                  <a:pt x="36" y="88"/>
                </a:cubicBezTo>
                <a:cubicBezTo>
                  <a:pt x="33" y="90"/>
                  <a:pt x="30" y="92"/>
                  <a:pt x="27" y="94"/>
                </a:cubicBezTo>
                <a:cubicBezTo>
                  <a:pt x="23" y="97"/>
                  <a:pt x="20" y="101"/>
                  <a:pt x="16" y="104"/>
                </a:cubicBezTo>
                <a:cubicBezTo>
                  <a:pt x="14" y="106"/>
                  <a:pt x="16" y="104"/>
                  <a:pt x="17" y="103"/>
                </a:cubicBezTo>
                <a:cubicBezTo>
                  <a:pt x="18" y="102"/>
                  <a:pt x="20" y="100"/>
                  <a:pt x="22" y="99"/>
                </a:cubicBezTo>
                <a:cubicBezTo>
                  <a:pt x="25" y="95"/>
                  <a:pt x="29" y="93"/>
                  <a:pt x="32" y="90"/>
                </a:cubicBezTo>
                <a:cubicBezTo>
                  <a:pt x="39" y="85"/>
                  <a:pt x="45" y="78"/>
                  <a:pt x="51" y="72"/>
                </a:cubicBezTo>
                <a:cubicBezTo>
                  <a:pt x="52" y="72"/>
                  <a:pt x="52" y="72"/>
                  <a:pt x="52" y="72"/>
                </a:cubicBezTo>
                <a:cubicBezTo>
                  <a:pt x="54" y="74"/>
                  <a:pt x="57" y="75"/>
                  <a:pt x="60" y="75"/>
                </a:cubicBezTo>
                <a:cubicBezTo>
                  <a:pt x="55" y="78"/>
                  <a:pt x="51" y="81"/>
                  <a:pt x="46" y="85"/>
                </a:cubicBezTo>
                <a:cubicBezTo>
                  <a:pt x="40" y="91"/>
                  <a:pt x="34" y="96"/>
                  <a:pt x="27" y="102"/>
                </a:cubicBezTo>
                <a:cubicBezTo>
                  <a:pt x="27" y="103"/>
                  <a:pt x="23" y="106"/>
                  <a:pt x="24" y="105"/>
                </a:cubicBezTo>
                <a:cubicBezTo>
                  <a:pt x="25" y="103"/>
                  <a:pt x="27" y="102"/>
                  <a:pt x="29" y="100"/>
                </a:cubicBezTo>
                <a:cubicBezTo>
                  <a:pt x="32" y="97"/>
                  <a:pt x="35" y="94"/>
                  <a:pt x="38" y="91"/>
                </a:cubicBezTo>
                <a:cubicBezTo>
                  <a:pt x="41" y="88"/>
                  <a:pt x="44" y="85"/>
                  <a:pt x="47" y="83"/>
                </a:cubicBezTo>
                <a:cubicBezTo>
                  <a:pt x="49" y="80"/>
                  <a:pt x="52" y="78"/>
                  <a:pt x="54" y="74"/>
                </a:cubicBezTo>
                <a:cubicBezTo>
                  <a:pt x="54" y="74"/>
                  <a:pt x="54" y="74"/>
                  <a:pt x="53" y="74"/>
                </a:cubicBezTo>
                <a:close/>
                <a:moveTo>
                  <a:pt x="47" y="68"/>
                </a:moveTo>
                <a:cubicBezTo>
                  <a:pt x="48" y="69"/>
                  <a:pt x="50" y="71"/>
                  <a:pt x="51" y="72"/>
                </a:cubicBezTo>
                <a:cubicBezTo>
                  <a:pt x="36" y="79"/>
                  <a:pt x="25" y="92"/>
                  <a:pt x="11" y="102"/>
                </a:cubicBezTo>
                <a:cubicBezTo>
                  <a:pt x="8" y="104"/>
                  <a:pt x="13" y="100"/>
                  <a:pt x="13" y="99"/>
                </a:cubicBezTo>
                <a:cubicBezTo>
                  <a:pt x="15" y="98"/>
                  <a:pt x="16" y="96"/>
                  <a:pt x="18" y="95"/>
                </a:cubicBezTo>
                <a:cubicBezTo>
                  <a:pt x="21" y="92"/>
                  <a:pt x="24" y="89"/>
                  <a:pt x="28" y="87"/>
                </a:cubicBezTo>
                <a:cubicBezTo>
                  <a:pt x="34" y="81"/>
                  <a:pt x="40" y="74"/>
                  <a:pt x="47" y="68"/>
                </a:cubicBezTo>
                <a:close/>
                <a:moveTo>
                  <a:pt x="45" y="68"/>
                </a:moveTo>
                <a:cubicBezTo>
                  <a:pt x="45" y="68"/>
                  <a:pt x="45" y="68"/>
                  <a:pt x="44" y="69"/>
                </a:cubicBezTo>
                <a:cubicBezTo>
                  <a:pt x="37" y="75"/>
                  <a:pt x="30" y="81"/>
                  <a:pt x="23" y="86"/>
                </a:cubicBezTo>
                <a:cubicBezTo>
                  <a:pt x="19" y="89"/>
                  <a:pt x="16" y="92"/>
                  <a:pt x="13" y="94"/>
                </a:cubicBezTo>
                <a:cubicBezTo>
                  <a:pt x="11" y="96"/>
                  <a:pt x="9" y="97"/>
                  <a:pt x="7" y="99"/>
                </a:cubicBezTo>
                <a:cubicBezTo>
                  <a:pt x="8" y="98"/>
                  <a:pt x="9" y="96"/>
                  <a:pt x="10" y="95"/>
                </a:cubicBezTo>
                <a:cubicBezTo>
                  <a:pt x="21" y="84"/>
                  <a:pt x="35" y="77"/>
                  <a:pt x="44" y="64"/>
                </a:cubicBezTo>
                <a:cubicBezTo>
                  <a:pt x="45" y="65"/>
                  <a:pt x="45" y="66"/>
                  <a:pt x="46" y="67"/>
                </a:cubicBezTo>
                <a:cubicBezTo>
                  <a:pt x="46" y="67"/>
                  <a:pt x="46" y="67"/>
                  <a:pt x="46" y="67"/>
                </a:cubicBezTo>
                <a:cubicBezTo>
                  <a:pt x="46" y="68"/>
                  <a:pt x="46" y="68"/>
                  <a:pt x="45" y="68"/>
                </a:cubicBezTo>
                <a:close/>
                <a:moveTo>
                  <a:pt x="43" y="64"/>
                </a:moveTo>
                <a:cubicBezTo>
                  <a:pt x="37" y="68"/>
                  <a:pt x="30" y="73"/>
                  <a:pt x="24" y="78"/>
                </a:cubicBezTo>
                <a:cubicBezTo>
                  <a:pt x="21" y="81"/>
                  <a:pt x="18" y="84"/>
                  <a:pt x="15" y="86"/>
                </a:cubicBezTo>
                <a:cubicBezTo>
                  <a:pt x="12" y="89"/>
                  <a:pt x="8" y="91"/>
                  <a:pt x="6" y="93"/>
                </a:cubicBezTo>
                <a:cubicBezTo>
                  <a:pt x="6" y="93"/>
                  <a:pt x="6" y="93"/>
                  <a:pt x="6" y="93"/>
                </a:cubicBezTo>
                <a:cubicBezTo>
                  <a:pt x="17" y="82"/>
                  <a:pt x="30" y="74"/>
                  <a:pt x="41" y="62"/>
                </a:cubicBezTo>
                <a:cubicBezTo>
                  <a:pt x="42" y="63"/>
                  <a:pt x="42" y="63"/>
                  <a:pt x="43" y="64"/>
                </a:cubicBezTo>
                <a:close/>
                <a:moveTo>
                  <a:pt x="8" y="87"/>
                </a:moveTo>
                <a:cubicBezTo>
                  <a:pt x="14" y="82"/>
                  <a:pt x="19" y="77"/>
                  <a:pt x="25" y="72"/>
                </a:cubicBezTo>
                <a:cubicBezTo>
                  <a:pt x="28" y="70"/>
                  <a:pt x="32" y="67"/>
                  <a:pt x="35" y="65"/>
                </a:cubicBezTo>
                <a:cubicBezTo>
                  <a:pt x="36" y="64"/>
                  <a:pt x="37" y="63"/>
                  <a:pt x="39" y="62"/>
                </a:cubicBezTo>
                <a:cubicBezTo>
                  <a:pt x="39" y="62"/>
                  <a:pt x="40" y="62"/>
                  <a:pt x="40" y="61"/>
                </a:cubicBezTo>
                <a:cubicBezTo>
                  <a:pt x="40" y="62"/>
                  <a:pt x="40" y="62"/>
                  <a:pt x="41" y="62"/>
                </a:cubicBezTo>
                <a:cubicBezTo>
                  <a:pt x="40" y="62"/>
                  <a:pt x="40" y="63"/>
                  <a:pt x="39" y="63"/>
                </a:cubicBezTo>
                <a:cubicBezTo>
                  <a:pt x="29" y="74"/>
                  <a:pt x="16" y="82"/>
                  <a:pt x="6" y="92"/>
                </a:cubicBezTo>
                <a:cubicBezTo>
                  <a:pt x="6" y="90"/>
                  <a:pt x="7" y="88"/>
                  <a:pt x="8" y="87"/>
                </a:cubicBezTo>
                <a:close/>
                <a:moveTo>
                  <a:pt x="22" y="81"/>
                </a:moveTo>
                <a:cubicBezTo>
                  <a:pt x="26" y="77"/>
                  <a:pt x="30" y="74"/>
                  <a:pt x="34" y="71"/>
                </a:cubicBezTo>
                <a:cubicBezTo>
                  <a:pt x="36" y="70"/>
                  <a:pt x="38" y="69"/>
                  <a:pt x="40" y="67"/>
                </a:cubicBezTo>
                <a:cubicBezTo>
                  <a:pt x="41" y="66"/>
                  <a:pt x="42" y="66"/>
                  <a:pt x="43" y="65"/>
                </a:cubicBezTo>
                <a:cubicBezTo>
                  <a:pt x="44" y="64"/>
                  <a:pt x="40" y="69"/>
                  <a:pt x="40" y="68"/>
                </a:cubicBezTo>
                <a:cubicBezTo>
                  <a:pt x="30" y="80"/>
                  <a:pt x="16" y="87"/>
                  <a:pt x="6" y="99"/>
                </a:cubicBezTo>
                <a:cubicBezTo>
                  <a:pt x="6" y="97"/>
                  <a:pt x="5" y="96"/>
                  <a:pt x="6" y="94"/>
                </a:cubicBezTo>
                <a:cubicBezTo>
                  <a:pt x="12" y="90"/>
                  <a:pt x="17" y="85"/>
                  <a:pt x="22" y="81"/>
                </a:cubicBezTo>
                <a:close/>
                <a:moveTo>
                  <a:pt x="7" y="100"/>
                </a:moveTo>
                <a:cubicBezTo>
                  <a:pt x="13" y="94"/>
                  <a:pt x="20" y="89"/>
                  <a:pt x="27" y="84"/>
                </a:cubicBezTo>
                <a:cubicBezTo>
                  <a:pt x="31" y="81"/>
                  <a:pt x="34" y="78"/>
                  <a:pt x="37" y="76"/>
                </a:cubicBezTo>
                <a:cubicBezTo>
                  <a:pt x="38" y="75"/>
                  <a:pt x="39" y="75"/>
                  <a:pt x="39" y="74"/>
                </a:cubicBezTo>
                <a:cubicBezTo>
                  <a:pt x="35" y="79"/>
                  <a:pt x="30" y="83"/>
                  <a:pt x="26" y="87"/>
                </a:cubicBezTo>
                <a:cubicBezTo>
                  <a:pt x="20" y="92"/>
                  <a:pt x="14" y="97"/>
                  <a:pt x="9" y="103"/>
                </a:cubicBezTo>
                <a:cubicBezTo>
                  <a:pt x="8" y="102"/>
                  <a:pt x="7" y="101"/>
                  <a:pt x="7" y="100"/>
                </a:cubicBezTo>
                <a:close/>
                <a:moveTo>
                  <a:pt x="10" y="104"/>
                </a:moveTo>
                <a:cubicBezTo>
                  <a:pt x="23" y="95"/>
                  <a:pt x="34" y="83"/>
                  <a:pt x="47" y="75"/>
                </a:cubicBezTo>
                <a:cubicBezTo>
                  <a:pt x="47" y="75"/>
                  <a:pt x="50" y="73"/>
                  <a:pt x="50" y="73"/>
                </a:cubicBezTo>
                <a:cubicBezTo>
                  <a:pt x="48" y="75"/>
                  <a:pt x="46" y="76"/>
                  <a:pt x="45" y="78"/>
                </a:cubicBezTo>
                <a:cubicBezTo>
                  <a:pt x="41" y="81"/>
                  <a:pt x="38" y="84"/>
                  <a:pt x="35" y="87"/>
                </a:cubicBezTo>
                <a:cubicBezTo>
                  <a:pt x="28" y="93"/>
                  <a:pt x="20" y="99"/>
                  <a:pt x="14" y="105"/>
                </a:cubicBezTo>
                <a:cubicBezTo>
                  <a:pt x="14" y="105"/>
                  <a:pt x="14" y="105"/>
                  <a:pt x="14" y="105"/>
                </a:cubicBezTo>
                <a:cubicBezTo>
                  <a:pt x="13" y="105"/>
                  <a:pt x="12" y="105"/>
                  <a:pt x="10" y="104"/>
                </a:cubicBezTo>
                <a:cubicBezTo>
                  <a:pt x="10" y="104"/>
                  <a:pt x="10" y="104"/>
                  <a:pt x="10" y="104"/>
                </a:cubicBezTo>
                <a:close/>
                <a:moveTo>
                  <a:pt x="15" y="106"/>
                </a:moveTo>
                <a:cubicBezTo>
                  <a:pt x="21" y="103"/>
                  <a:pt x="26" y="96"/>
                  <a:pt x="31" y="92"/>
                </a:cubicBezTo>
                <a:cubicBezTo>
                  <a:pt x="38" y="87"/>
                  <a:pt x="43" y="82"/>
                  <a:pt x="50" y="77"/>
                </a:cubicBezTo>
                <a:cubicBezTo>
                  <a:pt x="50" y="77"/>
                  <a:pt x="52" y="76"/>
                  <a:pt x="53" y="75"/>
                </a:cubicBezTo>
                <a:cubicBezTo>
                  <a:pt x="52" y="77"/>
                  <a:pt x="49" y="79"/>
                  <a:pt x="47" y="81"/>
                </a:cubicBezTo>
                <a:cubicBezTo>
                  <a:pt x="45" y="84"/>
                  <a:pt x="42" y="86"/>
                  <a:pt x="39" y="89"/>
                </a:cubicBezTo>
                <a:cubicBezTo>
                  <a:pt x="34" y="95"/>
                  <a:pt x="27" y="100"/>
                  <a:pt x="22" y="106"/>
                </a:cubicBezTo>
                <a:cubicBezTo>
                  <a:pt x="22" y="106"/>
                  <a:pt x="22" y="107"/>
                  <a:pt x="23" y="106"/>
                </a:cubicBezTo>
                <a:cubicBezTo>
                  <a:pt x="29" y="103"/>
                  <a:pt x="34" y="97"/>
                  <a:pt x="40" y="92"/>
                </a:cubicBezTo>
                <a:cubicBezTo>
                  <a:pt x="47" y="86"/>
                  <a:pt x="54" y="80"/>
                  <a:pt x="62" y="74"/>
                </a:cubicBezTo>
                <a:cubicBezTo>
                  <a:pt x="62" y="74"/>
                  <a:pt x="62" y="74"/>
                  <a:pt x="62" y="74"/>
                </a:cubicBezTo>
                <a:cubicBezTo>
                  <a:pt x="61" y="75"/>
                  <a:pt x="60" y="77"/>
                  <a:pt x="58" y="78"/>
                </a:cubicBezTo>
                <a:cubicBezTo>
                  <a:pt x="55" y="81"/>
                  <a:pt x="52" y="84"/>
                  <a:pt x="48" y="88"/>
                </a:cubicBezTo>
                <a:cubicBezTo>
                  <a:pt x="42" y="94"/>
                  <a:pt x="35" y="99"/>
                  <a:pt x="28" y="106"/>
                </a:cubicBezTo>
                <a:cubicBezTo>
                  <a:pt x="28" y="106"/>
                  <a:pt x="28" y="107"/>
                  <a:pt x="29" y="106"/>
                </a:cubicBezTo>
                <a:cubicBezTo>
                  <a:pt x="29" y="106"/>
                  <a:pt x="30" y="106"/>
                  <a:pt x="30" y="105"/>
                </a:cubicBezTo>
                <a:cubicBezTo>
                  <a:pt x="30" y="105"/>
                  <a:pt x="30" y="105"/>
                  <a:pt x="30" y="105"/>
                </a:cubicBezTo>
                <a:cubicBezTo>
                  <a:pt x="37" y="100"/>
                  <a:pt x="44" y="94"/>
                  <a:pt x="50" y="89"/>
                </a:cubicBezTo>
                <a:cubicBezTo>
                  <a:pt x="54" y="85"/>
                  <a:pt x="58" y="81"/>
                  <a:pt x="62" y="77"/>
                </a:cubicBezTo>
                <a:cubicBezTo>
                  <a:pt x="65" y="75"/>
                  <a:pt x="67" y="73"/>
                  <a:pt x="70" y="71"/>
                </a:cubicBezTo>
                <a:cubicBezTo>
                  <a:pt x="69" y="71"/>
                  <a:pt x="69" y="72"/>
                  <a:pt x="69" y="72"/>
                </a:cubicBezTo>
                <a:cubicBezTo>
                  <a:pt x="65" y="76"/>
                  <a:pt x="62" y="80"/>
                  <a:pt x="58" y="84"/>
                </a:cubicBezTo>
                <a:cubicBezTo>
                  <a:pt x="51" y="92"/>
                  <a:pt x="43" y="99"/>
                  <a:pt x="35" y="106"/>
                </a:cubicBezTo>
                <a:cubicBezTo>
                  <a:pt x="35" y="106"/>
                  <a:pt x="35" y="107"/>
                  <a:pt x="35" y="107"/>
                </a:cubicBezTo>
                <a:cubicBezTo>
                  <a:pt x="28" y="107"/>
                  <a:pt x="21" y="108"/>
                  <a:pt x="15" y="106"/>
                </a:cubicBezTo>
                <a:close/>
                <a:moveTo>
                  <a:pt x="47" y="90"/>
                </a:moveTo>
                <a:cubicBezTo>
                  <a:pt x="44" y="93"/>
                  <a:pt x="40" y="97"/>
                  <a:pt x="36" y="100"/>
                </a:cubicBezTo>
                <a:cubicBezTo>
                  <a:pt x="35" y="101"/>
                  <a:pt x="34" y="102"/>
                  <a:pt x="33" y="103"/>
                </a:cubicBezTo>
                <a:cubicBezTo>
                  <a:pt x="33" y="102"/>
                  <a:pt x="33" y="102"/>
                  <a:pt x="33" y="102"/>
                </a:cubicBezTo>
                <a:cubicBezTo>
                  <a:pt x="37" y="98"/>
                  <a:pt x="41" y="95"/>
                  <a:pt x="45" y="92"/>
                </a:cubicBezTo>
                <a:cubicBezTo>
                  <a:pt x="45" y="91"/>
                  <a:pt x="46" y="90"/>
                  <a:pt x="47" y="90"/>
                </a:cubicBezTo>
                <a:close/>
                <a:moveTo>
                  <a:pt x="39" y="107"/>
                </a:moveTo>
                <a:cubicBezTo>
                  <a:pt x="38" y="107"/>
                  <a:pt x="37" y="107"/>
                  <a:pt x="36" y="107"/>
                </a:cubicBezTo>
                <a:cubicBezTo>
                  <a:pt x="39" y="105"/>
                  <a:pt x="42" y="103"/>
                  <a:pt x="44" y="100"/>
                </a:cubicBezTo>
                <a:cubicBezTo>
                  <a:pt x="47" y="97"/>
                  <a:pt x="51" y="94"/>
                  <a:pt x="55" y="90"/>
                </a:cubicBezTo>
                <a:cubicBezTo>
                  <a:pt x="62" y="84"/>
                  <a:pt x="69" y="77"/>
                  <a:pt x="76" y="70"/>
                </a:cubicBezTo>
                <a:cubicBezTo>
                  <a:pt x="77" y="69"/>
                  <a:pt x="80" y="67"/>
                  <a:pt x="81" y="66"/>
                </a:cubicBezTo>
                <a:cubicBezTo>
                  <a:pt x="79" y="69"/>
                  <a:pt x="77" y="71"/>
                  <a:pt x="75" y="73"/>
                </a:cubicBezTo>
                <a:cubicBezTo>
                  <a:pt x="72" y="76"/>
                  <a:pt x="69" y="80"/>
                  <a:pt x="66" y="84"/>
                </a:cubicBezTo>
                <a:cubicBezTo>
                  <a:pt x="63" y="87"/>
                  <a:pt x="60" y="90"/>
                  <a:pt x="57" y="94"/>
                </a:cubicBezTo>
                <a:cubicBezTo>
                  <a:pt x="53" y="98"/>
                  <a:pt x="50" y="102"/>
                  <a:pt x="45" y="106"/>
                </a:cubicBezTo>
                <a:cubicBezTo>
                  <a:pt x="45" y="106"/>
                  <a:pt x="45" y="106"/>
                  <a:pt x="45" y="106"/>
                </a:cubicBezTo>
                <a:cubicBezTo>
                  <a:pt x="43" y="106"/>
                  <a:pt x="41" y="106"/>
                  <a:pt x="39" y="107"/>
                </a:cubicBezTo>
                <a:close/>
                <a:moveTo>
                  <a:pt x="46" y="106"/>
                </a:moveTo>
                <a:cubicBezTo>
                  <a:pt x="46" y="106"/>
                  <a:pt x="46" y="106"/>
                  <a:pt x="46" y="106"/>
                </a:cubicBezTo>
                <a:cubicBezTo>
                  <a:pt x="49" y="104"/>
                  <a:pt x="52" y="102"/>
                  <a:pt x="54" y="99"/>
                </a:cubicBezTo>
                <a:cubicBezTo>
                  <a:pt x="58" y="95"/>
                  <a:pt x="61" y="92"/>
                  <a:pt x="65" y="89"/>
                </a:cubicBezTo>
                <a:cubicBezTo>
                  <a:pt x="73" y="82"/>
                  <a:pt x="80" y="75"/>
                  <a:pt x="88" y="68"/>
                </a:cubicBezTo>
                <a:cubicBezTo>
                  <a:pt x="85" y="70"/>
                  <a:pt x="82" y="75"/>
                  <a:pt x="80" y="78"/>
                </a:cubicBezTo>
                <a:cubicBezTo>
                  <a:pt x="77" y="81"/>
                  <a:pt x="74" y="84"/>
                  <a:pt x="71" y="88"/>
                </a:cubicBezTo>
                <a:cubicBezTo>
                  <a:pt x="65" y="93"/>
                  <a:pt x="59" y="99"/>
                  <a:pt x="54" y="106"/>
                </a:cubicBezTo>
                <a:cubicBezTo>
                  <a:pt x="54" y="106"/>
                  <a:pt x="54" y="107"/>
                  <a:pt x="54" y="106"/>
                </a:cubicBezTo>
                <a:cubicBezTo>
                  <a:pt x="55" y="106"/>
                  <a:pt x="55" y="106"/>
                  <a:pt x="55" y="105"/>
                </a:cubicBezTo>
                <a:cubicBezTo>
                  <a:pt x="56" y="105"/>
                  <a:pt x="56" y="105"/>
                  <a:pt x="57" y="104"/>
                </a:cubicBezTo>
                <a:cubicBezTo>
                  <a:pt x="62" y="97"/>
                  <a:pt x="69" y="91"/>
                  <a:pt x="75" y="86"/>
                </a:cubicBezTo>
                <a:cubicBezTo>
                  <a:pt x="83" y="79"/>
                  <a:pt x="90" y="72"/>
                  <a:pt x="98" y="65"/>
                </a:cubicBezTo>
                <a:cubicBezTo>
                  <a:pt x="95" y="68"/>
                  <a:pt x="92" y="72"/>
                  <a:pt x="89" y="75"/>
                </a:cubicBezTo>
                <a:cubicBezTo>
                  <a:pt x="85" y="79"/>
                  <a:pt x="82" y="83"/>
                  <a:pt x="79" y="86"/>
                </a:cubicBezTo>
                <a:cubicBezTo>
                  <a:pt x="76" y="90"/>
                  <a:pt x="72" y="94"/>
                  <a:pt x="69" y="98"/>
                </a:cubicBezTo>
                <a:cubicBezTo>
                  <a:pt x="66" y="101"/>
                  <a:pt x="62" y="104"/>
                  <a:pt x="59" y="107"/>
                </a:cubicBezTo>
                <a:cubicBezTo>
                  <a:pt x="59" y="107"/>
                  <a:pt x="59" y="107"/>
                  <a:pt x="59" y="107"/>
                </a:cubicBezTo>
                <a:cubicBezTo>
                  <a:pt x="55" y="107"/>
                  <a:pt x="50" y="106"/>
                  <a:pt x="46" y="106"/>
                </a:cubicBezTo>
                <a:close/>
                <a:moveTo>
                  <a:pt x="60" y="107"/>
                </a:moveTo>
                <a:cubicBezTo>
                  <a:pt x="66" y="103"/>
                  <a:pt x="71" y="97"/>
                  <a:pt x="76" y="92"/>
                </a:cubicBezTo>
                <a:cubicBezTo>
                  <a:pt x="83" y="87"/>
                  <a:pt x="89" y="81"/>
                  <a:pt x="95" y="75"/>
                </a:cubicBezTo>
                <a:cubicBezTo>
                  <a:pt x="96" y="74"/>
                  <a:pt x="98" y="73"/>
                  <a:pt x="99" y="72"/>
                </a:cubicBezTo>
                <a:cubicBezTo>
                  <a:pt x="100" y="71"/>
                  <a:pt x="100" y="70"/>
                  <a:pt x="101" y="70"/>
                </a:cubicBezTo>
                <a:cubicBezTo>
                  <a:pt x="100" y="71"/>
                  <a:pt x="100" y="72"/>
                  <a:pt x="99" y="73"/>
                </a:cubicBezTo>
                <a:cubicBezTo>
                  <a:pt x="96" y="76"/>
                  <a:pt x="93" y="78"/>
                  <a:pt x="91" y="81"/>
                </a:cubicBezTo>
                <a:cubicBezTo>
                  <a:pt x="86" y="86"/>
                  <a:pt x="82" y="92"/>
                  <a:pt x="77" y="97"/>
                </a:cubicBezTo>
                <a:cubicBezTo>
                  <a:pt x="74" y="100"/>
                  <a:pt x="71" y="104"/>
                  <a:pt x="68" y="108"/>
                </a:cubicBezTo>
                <a:cubicBezTo>
                  <a:pt x="65" y="107"/>
                  <a:pt x="63" y="107"/>
                  <a:pt x="60" y="107"/>
                </a:cubicBezTo>
                <a:close/>
                <a:moveTo>
                  <a:pt x="99" y="78"/>
                </a:moveTo>
                <a:cubicBezTo>
                  <a:pt x="100" y="77"/>
                  <a:pt x="102" y="76"/>
                  <a:pt x="103" y="75"/>
                </a:cubicBezTo>
                <a:cubicBezTo>
                  <a:pt x="106" y="73"/>
                  <a:pt x="102" y="76"/>
                  <a:pt x="101" y="77"/>
                </a:cubicBezTo>
                <a:cubicBezTo>
                  <a:pt x="98" y="81"/>
                  <a:pt x="95" y="84"/>
                  <a:pt x="92" y="88"/>
                </a:cubicBezTo>
                <a:cubicBezTo>
                  <a:pt x="89" y="91"/>
                  <a:pt x="87" y="93"/>
                  <a:pt x="85" y="96"/>
                </a:cubicBezTo>
                <a:cubicBezTo>
                  <a:pt x="82" y="100"/>
                  <a:pt x="78" y="103"/>
                  <a:pt x="75" y="107"/>
                </a:cubicBezTo>
                <a:cubicBezTo>
                  <a:pt x="74" y="107"/>
                  <a:pt x="75" y="108"/>
                  <a:pt x="75" y="107"/>
                </a:cubicBezTo>
                <a:cubicBezTo>
                  <a:pt x="85" y="100"/>
                  <a:pt x="93" y="90"/>
                  <a:pt x="101" y="82"/>
                </a:cubicBezTo>
                <a:cubicBezTo>
                  <a:pt x="103" y="80"/>
                  <a:pt x="105" y="77"/>
                  <a:pt x="107" y="75"/>
                </a:cubicBezTo>
                <a:cubicBezTo>
                  <a:pt x="105" y="78"/>
                  <a:pt x="103" y="80"/>
                  <a:pt x="101" y="83"/>
                </a:cubicBezTo>
                <a:cubicBezTo>
                  <a:pt x="96" y="89"/>
                  <a:pt x="91" y="95"/>
                  <a:pt x="87" y="101"/>
                </a:cubicBezTo>
                <a:cubicBezTo>
                  <a:pt x="86" y="102"/>
                  <a:pt x="85" y="104"/>
                  <a:pt x="83" y="105"/>
                </a:cubicBezTo>
                <a:cubicBezTo>
                  <a:pt x="83" y="105"/>
                  <a:pt x="83" y="106"/>
                  <a:pt x="82" y="106"/>
                </a:cubicBezTo>
                <a:cubicBezTo>
                  <a:pt x="81" y="107"/>
                  <a:pt x="81" y="107"/>
                  <a:pt x="81" y="107"/>
                </a:cubicBezTo>
                <a:cubicBezTo>
                  <a:pt x="81" y="108"/>
                  <a:pt x="81" y="108"/>
                  <a:pt x="80" y="108"/>
                </a:cubicBezTo>
                <a:cubicBezTo>
                  <a:pt x="76" y="108"/>
                  <a:pt x="72" y="108"/>
                  <a:pt x="69" y="108"/>
                </a:cubicBezTo>
                <a:cubicBezTo>
                  <a:pt x="73" y="103"/>
                  <a:pt x="77" y="99"/>
                  <a:pt x="81" y="94"/>
                </a:cubicBezTo>
                <a:cubicBezTo>
                  <a:pt x="87" y="88"/>
                  <a:pt x="93" y="83"/>
                  <a:pt x="99" y="78"/>
                </a:cubicBezTo>
                <a:close/>
                <a:moveTo>
                  <a:pt x="85" y="109"/>
                </a:moveTo>
                <a:cubicBezTo>
                  <a:pt x="84" y="109"/>
                  <a:pt x="82" y="109"/>
                  <a:pt x="81" y="108"/>
                </a:cubicBezTo>
                <a:cubicBezTo>
                  <a:pt x="81" y="108"/>
                  <a:pt x="82" y="108"/>
                  <a:pt x="82" y="108"/>
                </a:cubicBezTo>
                <a:cubicBezTo>
                  <a:pt x="82" y="108"/>
                  <a:pt x="82" y="108"/>
                  <a:pt x="82" y="108"/>
                </a:cubicBezTo>
                <a:cubicBezTo>
                  <a:pt x="84" y="105"/>
                  <a:pt x="87" y="103"/>
                  <a:pt x="89" y="100"/>
                </a:cubicBezTo>
                <a:cubicBezTo>
                  <a:pt x="94" y="95"/>
                  <a:pt x="100" y="91"/>
                  <a:pt x="105" y="85"/>
                </a:cubicBezTo>
                <a:cubicBezTo>
                  <a:pt x="106" y="84"/>
                  <a:pt x="107" y="83"/>
                  <a:pt x="108" y="82"/>
                </a:cubicBezTo>
                <a:cubicBezTo>
                  <a:pt x="108" y="82"/>
                  <a:pt x="111" y="78"/>
                  <a:pt x="109" y="82"/>
                </a:cubicBezTo>
                <a:cubicBezTo>
                  <a:pt x="107" y="85"/>
                  <a:pt x="105" y="88"/>
                  <a:pt x="102" y="91"/>
                </a:cubicBezTo>
                <a:cubicBezTo>
                  <a:pt x="98" y="96"/>
                  <a:pt x="93" y="101"/>
                  <a:pt x="88" y="107"/>
                </a:cubicBezTo>
                <a:cubicBezTo>
                  <a:pt x="87" y="107"/>
                  <a:pt x="88" y="108"/>
                  <a:pt x="88" y="107"/>
                </a:cubicBezTo>
                <a:cubicBezTo>
                  <a:pt x="96" y="102"/>
                  <a:pt x="102" y="94"/>
                  <a:pt x="109" y="87"/>
                </a:cubicBezTo>
                <a:cubicBezTo>
                  <a:pt x="110" y="86"/>
                  <a:pt x="112" y="85"/>
                  <a:pt x="113" y="84"/>
                </a:cubicBezTo>
                <a:cubicBezTo>
                  <a:pt x="111" y="87"/>
                  <a:pt x="109" y="89"/>
                  <a:pt x="107" y="91"/>
                </a:cubicBezTo>
                <a:cubicBezTo>
                  <a:pt x="104" y="95"/>
                  <a:pt x="101" y="100"/>
                  <a:pt x="97" y="104"/>
                </a:cubicBezTo>
                <a:cubicBezTo>
                  <a:pt x="97" y="104"/>
                  <a:pt x="96" y="105"/>
                  <a:pt x="96" y="105"/>
                </a:cubicBezTo>
                <a:cubicBezTo>
                  <a:pt x="94" y="106"/>
                  <a:pt x="93" y="108"/>
                  <a:pt x="92" y="109"/>
                </a:cubicBezTo>
                <a:cubicBezTo>
                  <a:pt x="92" y="109"/>
                  <a:pt x="92" y="109"/>
                  <a:pt x="92" y="109"/>
                </a:cubicBezTo>
                <a:cubicBezTo>
                  <a:pt x="89" y="109"/>
                  <a:pt x="87" y="109"/>
                  <a:pt x="85" y="109"/>
                </a:cubicBezTo>
                <a:close/>
                <a:moveTo>
                  <a:pt x="115" y="93"/>
                </a:moveTo>
                <a:cubicBezTo>
                  <a:pt x="114" y="94"/>
                  <a:pt x="114" y="95"/>
                  <a:pt x="114" y="96"/>
                </a:cubicBezTo>
                <a:cubicBezTo>
                  <a:pt x="109" y="99"/>
                  <a:pt x="105" y="103"/>
                  <a:pt x="102" y="108"/>
                </a:cubicBezTo>
                <a:cubicBezTo>
                  <a:pt x="102" y="108"/>
                  <a:pt x="102" y="108"/>
                  <a:pt x="102" y="108"/>
                </a:cubicBezTo>
                <a:cubicBezTo>
                  <a:pt x="101" y="108"/>
                  <a:pt x="100" y="108"/>
                  <a:pt x="99" y="108"/>
                </a:cubicBezTo>
                <a:cubicBezTo>
                  <a:pt x="104" y="104"/>
                  <a:pt x="108" y="99"/>
                  <a:pt x="113" y="95"/>
                </a:cubicBezTo>
                <a:cubicBezTo>
                  <a:pt x="113" y="95"/>
                  <a:pt x="116" y="91"/>
                  <a:pt x="115" y="93"/>
                </a:cubicBezTo>
                <a:close/>
                <a:moveTo>
                  <a:pt x="111" y="99"/>
                </a:moveTo>
                <a:cubicBezTo>
                  <a:pt x="110" y="101"/>
                  <a:pt x="107" y="103"/>
                  <a:pt x="105" y="105"/>
                </a:cubicBezTo>
                <a:cubicBezTo>
                  <a:pt x="100" y="110"/>
                  <a:pt x="107" y="103"/>
                  <a:pt x="108" y="102"/>
                </a:cubicBezTo>
                <a:cubicBezTo>
                  <a:pt x="109" y="101"/>
                  <a:pt x="110" y="100"/>
                  <a:pt x="111" y="99"/>
                </a:cubicBezTo>
                <a:close/>
                <a:moveTo>
                  <a:pt x="98" y="108"/>
                </a:moveTo>
                <a:cubicBezTo>
                  <a:pt x="96" y="109"/>
                  <a:pt x="95" y="109"/>
                  <a:pt x="93" y="109"/>
                </a:cubicBezTo>
                <a:cubicBezTo>
                  <a:pt x="93" y="109"/>
                  <a:pt x="93" y="108"/>
                  <a:pt x="93" y="108"/>
                </a:cubicBezTo>
                <a:cubicBezTo>
                  <a:pt x="94" y="108"/>
                  <a:pt x="94" y="108"/>
                  <a:pt x="95" y="107"/>
                </a:cubicBezTo>
                <a:cubicBezTo>
                  <a:pt x="96" y="106"/>
                  <a:pt x="97" y="105"/>
                  <a:pt x="98" y="104"/>
                </a:cubicBezTo>
                <a:cubicBezTo>
                  <a:pt x="102" y="100"/>
                  <a:pt x="105" y="96"/>
                  <a:pt x="109" y="93"/>
                </a:cubicBezTo>
                <a:cubicBezTo>
                  <a:pt x="110" y="92"/>
                  <a:pt x="115" y="86"/>
                  <a:pt x="113" y="90"/>
                </a:cubicBezTo>
                <a:cubicBezTo>
                  <a:pt x="112" y="92"/>
                  <a:pt x="109" y="94"/>
                  <a:pt x="107" y="96"/>
                </a:cubicBezTo>
                <a:cubicBezTo>
                  <a:pt x="104" y="100"/>
                  <a:pt x="101" y="104"/>
                  <a:pt x="98" y="108"/>
                </a:cubicBezTo>
                <a:close/>
                <a:moveTo>
                  <a:pt x="103" y="108"/>
                </a:moveTo>
                <a:cubicBezTo>
                  <a:pt x="107" y="105"/>
                  <a:pt x="111" y="101"/>
                  <a:pt x="114" y="96"/>
                </a:cubicBezTo>
                <a:cubicBezTo>
                  <a:pt x="114" y="96"/>
                  <a:pt x="115" y="95"/>
                  <a:pt x="115" y="95"/>
                </a:cubicBezTo>
                <a:cubicBezTo>
                  <a:pt x="116" y="95"/>
                  <a:pt x="116" y="94"/>
                  <a:pt x="116" y="94"/>
                </a:cubicBezTo>
                <a:cubicBezTo>
                  <a:pt x="116" y="94"/>
                  <a:pt x="116" y="95"/>
                  <a:pt x="115" y="95"/>
                </a:cubicBezTo>
                <a:cubicBezTo>
                  <a:pt x="115" y="97"/>
                  <a:pt x="114" y="98"/>
                  <a:pt x="113" y="99"/>
                </a:cubicBezTo>
                <a:cubicBezTo>
                  <a:pt x="111" y="102"/>
                  <a:pt x="108" y="105"/>
                  <a:pt x="105" y="107"/>
                </a:cubicBezTo>
                <a:cubicBezTo>
                  <a:pt x="105" y="107"/>
                  <a:pt x="104" y="108"/>
                  <a:pt x="103" y="108"/>
                </a:cubicBezTo>
                <a:close/>
                <a:moveTo>
                  <a:pt x="109" y="106"/>
                </a:moveTo>
                <a:cubicBezTo>
                  <a:pt x="109" y="106"/>
                  <a:pt x="108" y="107"/>
                  <a:pt x="107" y="107"/>
                </a:cubicBezTo>
                <a:cubicBezTo>
                  <a:pt x="107" y="107"/>
                  <a:pt x="107" y="107"/>
                  <a:pt x="107" y="107"/>
                </a:cubicBezTo>
                <a:cubicBezTo>
                  <a:pt x="107" y="107"/>
                  <a:pt x="107" y="107"/>
                  <a:pt x="107" y="107"/>
                </a:cubicBezTo>
                <a:cubicBezTo>
                  <a:pt x="107" y="106"/>
                  <a:pt x="107" y="106"/>
                  <a:pt x="107" y="106"/>
                </a:cubicBezTo>
                <a:cubicBezTo>
                  <a:pt x="110" y="104"/>
                  <a:pt x="112" y="102"/>
                  <a:pt x="114" y="99"/>
                </a:cubicBezTo>
                <a:cubicBezTo>
                  <a:pt x="116" y="98"/>
                  <a:pt x="118" y="94"/>
                  <a:pt x="116" y="99"/>
                </a:cubicBezTo>
                <a:cubicBezTo>
                  <a:pt x="115" y="102"/>
                  <a:pt x="112" y="104"/>
                  <a:pt x="110" y="106"/>
                </a:cubicBezTo>
                <a:cubicBezTo>
                  <a:pt x="110" y="106"/>
                  <a:pt x="110" y="106"/>
                  <a:pt x="109" y="106"/>
                </a:cubicBezTo>
                <a:close/>
                <a:moveTo>
                  <a:pt x="113" y="104"/>
                </a:moveTo>
                <a:cubicBezTo>
                  <a:pt x="115" y="102"/>
                  <a:pt x="117" y="99"/>
                  <a:pt x="118" y="96"/>
                </a:cubicBezTo>
                <a:cubicBezTo>
                  <a:pt x="118" y="95"/>
                  <a:pt x="118" y="95"/>
                  <a:pt x="117" y="95"/>
                </a:cubicBezTo>
                <a:cubicBezTo>
                  <a:pt x="116" y="96"/>
                  <a:pt x="115" y="98"/>
                  <a:pt x="114" y="99"/>
                </a:cubicBezTo>
                <a:cubicBezTo>
                  <a:pt x="115" y="97"/>
                  <a:pt x="116" y="95"/>
                  <a:pt x="117" y="93"/>
                </a:cubicBezTo>
                <a:cubicBezTo>
                  <a:pt x="118" y="92"/>
                  <a:pt x="117" y="92"/>
                  <a:pt x="117" y="92"/>
                </a:cubicBezTo>
                <a:cubicBezTo>
                  <a:pt x="116" y="93"/>
                  <a:pt x="116" y="93"/>
                  <a:pt x="115" y="94"/>
                </a:cubicBezTo>
                <a:cubicBezTo>
                  <a:pt x="116" y="93"/>
                  <a:pt x="116" y="92"/>
                  <a:pt x="116" y="91"/>
                </a:cubicBezTo>
                <a:cubicBezTo>
                  <a:pt x="117" y="91"/>
                  <a:pt x="116" y="91"/>
                  <a:pt x="116" y="91"/>
                </a:cubicBezTo>
                <a:cubicBezTo>
                  <a:pt x="113" y="94"/>
                  <a:pt x="110" y="97"/>
                  <a:pt x="106" y="100"/>
                </a:cubicBezTo>
                <a:cubicBezTo>
                  <a:pt x="105" y="102"/>
                  <a:pt x="103" y="104"/>
                  <a:pt x="102" y="105"/>
                </a:cubicBezTo>
                <a:cubicBezTo>
                  <a:pt x="101" y="106"/>
                  <a:pt x="101" y="106"/>
                  <a:pt x="101" y="107"/>
                </a:cubicBezTo>
                <a:cubicBezTo>
                  <a:pt x="103" y="103"/>
                  <a:pt x="105" y="100"/>
                  <a:pt x="108" y="97"/>
                </a:cubicBezTo>
                <a:cubicBezTo>
                  <a:pt x="111" y="94"/>
                  <a:pt x="113" y="91"/>
                  <a:pt x="115" y="88"/>
                </a:cubicBezTo>
                <a:cubicBezTo>
                  <a:pt x="115" y="88"/>
                  <a:pt x="115" y="87"/>
                  <a:pt x="114" y="87"/>
                </a:cubicBezTo>
                <a:cubicBezTo>
                  <a:pt x="110" y="91"/>
                  <a:pt x="106" y="95"/>
                  <a:pt x="101" y="99"/>
                </a:cubicBezTo>
                <a:cubicBezTo>
                  <a:pt x="102" y="99"/>
                  <a:pt x="102" y="99"/>
                  <a:pt x="102" y="98"/>
                </a:cubicBezTo>
                <a:cubicBezTo>
                  <a:pt x="106" y="93"/>
                  <a:pt x="111" y="89"/>
                  <a:pt x="114" y="83"/>
                </a:cubicBezTo>
                <a:cubicBezTo>
                  <a:pt x="114" y="83"/>
                  <a:pt x="114" y="82"/>
                  <a:pt x="113" y="83"/>
                </a:cubicBezTo>
                <a:cubicBezTo>
                  <a:pt x="109" y="86"/>
                  <a:pt x="106" y="90"/>
                  <a:pt x="102" y="94"/>
                </a:cubicBezTo>
                <a:cubicBezTo>
                  <a:pt x="98" y="98"/>
                  <a:pt x="93" y="102"/>
                  <a:pt x="89" y="106"/>
                </a:cubicBezTo>
                <a:cubicBezTo>
                  <a:pt x="97" y="97"/>
                  <a:pt x="105" y="89"/>
                  <a:pt x="112" y="79"/>
                </a:cubicBezTo>
                <a:cubicBezTo>
                  <a:pt x="112" y="79"/>
                  <a:pt x="111" y="78"/>
                  <a:pt x="111" y="79"/>
                </a:cubicBezTo>
                <a:cubicBezTo>
                  <a:pt x="106" y="82"/>
                  <a:pt x="102" y="88"/>
                  <a:pt x="97" y="92"/>
                </a:cubicBezTo>
                <a:cubicBezTo>
                  <a:pt x="94" y="94"/>
                  <a:pt x="91" y="97"/>
                  <a:pt x="89" y="100"/>
                </a:cubicBezTo>
                <a:cubicBezTo>
                  <a:pt x="95" y="91"/>
                  <a:pt x="102" y="82"/>
                  <a:pt x="109" y="74"/>
                </a:cubicBezTo>
                <a:cubicBezTo>
                  <a:pt x="109" y="74"/>
                  <a:pt x="109" y="74"/>
                  <a:pt x="109" y="74"/>
                </a:cubicBezTo>
                <a:cubicBezTo>
                  <a:pt x="114" y="80"/>
                  <a:pt x="117" y="86"/>
                  <a:pt x="118" y="93"/>
                </a:cubicBezTo>
                <a:cubicBezTo>
                  <a:pt x="118" y="98"/>
                  <a:pt x="116" y="102"/>
                  <a:pt x="113" y="104"/>
                </a:cubicBezTo>
                <a:close/>
                <a:moveTo>
                  <a:pt x="109" y="74"/>
                </a:moveTo>
                <a:cubicBezTo>
                  <a:pt x="99" y="81"/>
                  <a:pt x="92" y="90"/>
                  <a:pt x="84" y="98"/>
                </a:cubicBezTo>
                <a:cubicBezTo>
                  <a:pt x="86" y="96"/>
                  <a:pt x="87" y="94"/>
                  <a:pt x="88" y="92"/>
                </a:cubicBezTo>
                <a:cubicBezTo>
                  <a:pt x="94" y="86"/>
                  <a:pt x="100" y="80"/>
                  <a:pt x="106" y="73"/>
                </a:cubicBezTo>
                <a:cubicBezTo>
                  <a:pt x="106" y="73"/>
                  <a:pt x="106" y="73"/>
                  <a:pt x="105" y="73"/>
                </a:cubicBezTo>
                <a:cubicBezTo>
                  <a:pt x="99" y="77"/>
                  <a:pt x="92" y="82"/>
                  <a:pt x="87" y="88"/>
                </a:cubicBezTo>
                <a:cubicBezTo>
                  <a:pt x="87" y="87"/>
                  <a:pt x="88" y="86"/>
                  <a:pt x="88" y="86"/>
                </a:cubicBezTo>
                <a:cubicBezTo>
                  <a:pt x="93" y="80"/>
                  <a:pt x="100" y="75"/>
                  <a:pt x="102" y="68"/>
                </a:cubicBezTo>
                <a:cubicBezTo>
                  <a:pt x="103" y="68"/>
                  <a:pt x="102" y="68"/>
                  <a:pt x="102" y="68"/>
                </a:cubicBezTo>
                <a:cubicBezTo>
                  <a:pt x="95" y="75"/>
                  <a:pt x="88" y="81"/>
                  <a:pt x="81" y="88"/>
                </a:cubicBezTo>
                <a:cubicBezTo>
                  <a:pt x="78" y="90"/>
                  <a:pt x="74" y="93"/>
                  <a:pt x="71" y="96"/>
                </a:cubicBezTo>
                <a:cubicBezTo>
                  <a:pt x="71" y="96"/>
                  <a:pt x="71" y="96"/>
                  <a:pt x="72" y="96"/>
                </a:cubicBezTo>
                <a:cubicBezTo>
                  <a:pt x="75" y="92"/>
                  <a:pt x="78" y="88"/>
                  <a:pt x="82" y="85"/>
                </a:cubicBezTo>
                <a:cubicBezTo>
                  <a:pt x="87" y="78"/>
                  <a:pt x="94" y="72"/>
                  <a:pt x="99" y="65"/>
                </a:cubicBezTo>
                <a:cubicBezTo>
                  <a:pt x="99" y="65"/>
                  <a:pt x="99" y="65"/>
                  <a:pt x="99" y="65"/>
                </a:cubicBezTo>
                <a:cubicBezTo>
                  <a:pt x="102" y="67"/>
                  <a:pt x="106" y="70"/>
                  <a:pt x="109" y="74"/>
                </a:cubicBezTo>
                <a:close/>
                <a:moveTo>
                  <a:pt x="40" y="41"/>
                </a:moveTo>
                <a:cubicBezTo>
                  <a:pt x="47" y="29"/>
                  <a:pt x="43" y="16"/>
                  <a:pt x="37" y="5"/>
                </a:cubicBezTo>
                <a:cubicBezTo>
                  <a:pt x="47" y="3"/>
                  <a:pt x="58" y="4"/>
                  <a:pt x="69" y="4"/>
                </a:cubicBezTo>
                <a:cubicBezTo>
                  <a:pt x="64" y="13"/>
                  <a:pt x="61" y="23"/>
                  <a:pt x="67" y="33"/>
                </a:cubicBezTo>
                <a:cubicBezTo>
                  <a:pt x="73" y="44"/>
                  <a:pt x="86" y="53"/>
                  <a:pt x="95" y="61"/>
                </a:cubicBezTo>
                <a:cubicBezTo>
                  <a:pt x="96" y="61"/>
                  <a:pt x="96" y="62"/>
                  <a:pt x="96" y="62"/>
                </a:cubicBezTo>
                <a:cubicBezTo>
                  <a:pt x="95" y="62"/>
                  <a:pt x="94" y="63"/>
                  <a:pt x="93" y="64"/>
                </a:cubicBezTo>
                <a:cubicBezTo>
                  <a:pt x="90" y="67"/>
                  <a:pt x="84" y="63"/>
                  <a:pt x="81" y="62"/>
                </a:cubicBezTo>
                <a:cubicBezTo>
                  <a:pt x="73" y="60"/>
                  <a:pt x="69" y="67"/>
                  <a:pt x="63" y="71"/>
                </a:cubicBezTo>
                <a:cubicBezTo>
                  <a:pt x="54" y="76"/>
                  <a:pt x="49" y="64"/>
                  <a:pt x="43" y="60"/>
                </a:cubicBezTo>
                <a:cubicBezTo>
                  <a:pt x="38" y="56"/>
                  <a:pt x="32" y="57"/>
                  <a:pt x="26" y="60"/>
                </a:cubicBezTo>
                <a:cubicBezTo>
                  <a:pt x="31" y="54"/>
                  <a:pt x="35" y="48"/>
                  <a:pt x="40" y="41"/>
                </a:cubicBezTo>
                <a:close/>
                <a:moveTo>
                  <a:pt x="15" y="75"/>
                </a:moveTo>
                <a:cubicBezTo>
                  <a:pt x="19" y="72"/>
                  <a:pt x="22" y="69"/>
                  <a:pt x="25" y="67"/>
                </a:cubicBezTo>
                <a:cubicBezTo>
                  <a:pt x="27" y="65"/>
                  <a:pt x="29" y="64"/>
                  <a:pt x="31" y="63"/>
                </a:cubicBezTo>
                <a:cubicBezTo>
                  <a:pt x="33" y="62"/>
                  <a:pt x="35" y="61"/>
                  <a:pt x="36" y="60"/>
                </a:cubicBezTo>
                <a:cubicBezTo>
                  <a:pt x="37" y="60"/>
                  <a:pt x="37" y="60"/>
                  <a:pt x="37" y="60"/>
                </a:cubicBezTo>
                <a:cubicBezTo>
                  <a:pt x="36" y="61"/>
                  <a:pt x="34" y="63"/>
                  <a:pt x="34" y="63"/>
                </a:cubicBezTo>
                <a:cubicBezTo>
                  <a:pt x="29" y="68"/>
                  <a:pt x="23" y="72"/>
                  <a:pt x="17" y="76"/>
                </a:cubicBezTo>
                <a:cubicBezTo>
                  <a:pt x="14" y="78"/>
                  <a:pt x="12" y="80"/>
                  <a:pt x="10" y="83"/>
                </a:cubicBezTo>
                <a:cubicBezTo>
                  <a:pt x="12" y="80"/>
                  <a:pt x="14" y="77"/>
                  <a:pt x="15" y="7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29"/>
          <p:cNvSpPr>
            <a:spLocks noEditPoints="1"/>
          </p:cNvSpPr>
          <p:nvPr/>
        </p:nvSpPr>
        <p:spPr bwMode="auto">
          <a:xfrm>
            <a:off x="9721851" y="2371725"/>
            <a:ext cx="457200" cy="423863"/>
          </a:xfrm>
          <a:custGeom>
            <a:avLst/>
            <a:gdLst>
              <a:gd name="T0" fmla="*/ 102 w 122"/>
              <a:gd name="T1" fmla="*/ 63 h 113"/>
              <a:gd name="T2" fmla="*/ 35 w 122"/>
              <a:gd name="T3" fmla="*/ 2 h 113"/>
              <a:gd name="T4" fmla="*/ 5 w 122"/>
              <a:gd name="T5" fmla="*/ 102 h 113"/>
              <a:gd name="T6" fmla="*/ 22 w 122"/>
              <a:gd name="T7" fmla="*/ 65 h 113"/>
              <a:gd name="T8" fmla="*/ 39 w 122"/>
              <a:gd name="T9" fmla="*/ 61 h 113"/>
              <a:gd name="T10" fmla="*/ 97 w 122"/>
              <a:gd name="T11" fmla="*/ 65 h 113"/>
              <a:gd name="T12" fmla="*/ 93 w 122"/>
              <a:gd name="T13" fmla="*/ 67 h 113"/>
              <a:gd name="T14" fmla="*/ 56 w 122"/>
              <a:gd name="T15" fmla="*/ 96 h 113"/>
              <a:gd name="T16" fmla="*/ 75 w 122"/>
              <a:gd name="T17" fmla="*/ 65 h 113"/>
              <a:gd name="T18" fmla="*/ 37 w 122"/>
              <a:gd name="T19" fmla="*/ 105 h 113"/>
              <a:gd name="T20" fmla="*/ 58 w 122"/>
              <a:gd name="T21" fmla="*/ 79 h 113"/>
              <a:gd name="T22" fmla="*/ 27 w 122"/>
              <a:gd name="T23" fmla="*/ 94 h 113"/>
              <a:gd name="T24" fmla="*/ 51 w 122"/>
              <a:gd name="T25" fmla="*/ 72 h 113"/>
              <a:gd name="T26" fmla="*/ 38 w 122"/>
              <a:gd name="T27" fmla="*/ 91 h 113"/>
              <a:gd name="T28" fmla="*/ 11 w 122"/>
              <a:gd name="T29" fmla="*/ 102 h 113"/>
              <a:gd name="T30" fmla="*/ 44 w 122"/>
              <a:gd name="T31" fmla="*/ 69 h 113"/>
              <a:gd name="T32" fmla="*/ 46 w 122"/>
              <a:gd name="T33" fmla="*/ 67 h 113"/>
              <a:gd name="T34" fmla="*/ 6 w 122"/>
              <a:gd name="T35" fmla="*/ 93 h 113"/>
              <a:gd name="T36" fmla="*/ 35 w 122"/>
              <a:gd name="T37" fmla="*/ 65 h 113"/>
              <a:gd name="T38" fmla="*/ 8 w 122"/>
              <a:gd name="T39" fmla="*/ 87 h 113"/>
              <a:gd name="T40" fmla="*/ 6 w 122"/>
              <a:gd name="T41" fmla="*/ 99 h 113"/>
              <a:gd name="T42" fmla="*/ 39 w 122"/>
              <a:gd name="T43" fmla="*/ 74 h 113"/>
              <a:gd name="T44" fmla="*/ 50 w 122"/>
              <a:gd name="T45" fmla="*/ 73 h 113"/>
              <a:gd name="T46" fmla="*/ 10 w 122"/>
              <a:gd name="T47" fmla="*/ 103 h 113"/>
              <a:gd name="T48" fmla="*/ 39 w 122"/>
              <a:gd name="T49" fmla="*/ 89 h 113"/>
              <a:gd name="T50" fmla="*/ 58 w 122"/>
              <a:gd name="T51" fmla="*/ 78 h 113"/>
              <a:gd name="T52" fmla="*/ 50 w 122"/>
              <a:gd name="T53" fmla="*/ 88 h 113"/>
              <a:gd name="T54" fmla="*/ 35 w 122"/>
              <a:gd name="T55" fmla="*/ 107 h 113"/>
              <a:gd name="T56" fmla="*/ 45 w 122"/>
              <a:gd name="T57" fmla="*/ 92 h 113"/>
              <a:gd name="T58" fmla="*/ 76 w 122"/>
              <a:gd name="T59" fmla="*/ 70 h 113"/>
              <a:gd name="T60" fmla="*/ 45 w 122"/>
              <a:gd name="T61" fmla="*/ 106 h 113"/>
              <a:gd name="T62" fmla="*/ 87 w 122"/>
              <a:gd name="T63" fmla="*/ 68 h 113"/>
              <a:gd name="T64" fmla="*/ 57 w 122"/>
              <a:gd name="T65" fmla="*/ 103 h 113"/>
              <a:gd name="T66" fmla="*/ 59 w 122"/>
              <a:gd name="T67" fmla="*/ 107 h 113"/>
              <a:gd name="T68" fmla="*/ 99 w 122"/>
              <a:gd name="T69" fmla="*/ 72 h 113"/>
              <a:gd name="T70" fmla="*/ 60 w 122"/>
              <a:gd name="T71" fmla="*/ 107 h 113"/>
              <a:gd name="T72" fmla="*/ 75 w 122"/>
              <a:gd name="T73" fmla="*/ 107 h 113"/>
              <a:gd name="T74" fmla="*/ 83 w 122"/>
              <a:gd name="T75" fmla="*/ 105 h 113"/>
              <a:gd name="T76" fmla="*/ 99 w 122"/>
              <a:gd name="T77" fmla="*/ 78 h 113"/>
              <a:gd name="T78" fmla="*/ 105 w 122"/>
              <a:gd name="T79" fmla="*/ 85 h 113"/>
              <a:gd name="T80" fmla="*/ 109 w 122"/>
              <a:gd name="T81" fmla="*/ 87 h 113"/>
              <a:gd name="T82" fmla="*/ 92 w 122"/>
              <a:gd name="T83" fmla="*/ 109 h 113"/>
              <a:gd name="T84" fmla="*/ 99 w 122"/>
              <a:gd name="T85" fmla="*/ 108 h 113"/>
              <a:gd name="T86" fmla="*/ 111 w 122"/>
              <a:gd name="T87" fmla="*/ 98 h 113"/>
              <a:gd name="T88" fmla="*/ 109 w 122"/>
              <a:gd name="T89" fmla="*/ 93 h 113"/>
              <a:gd name="T90" fmla="*/ 115 w 122"/>
              <a:gd name="T91" fmla="*/ 95 h 113"/>
              <a:gd name="T92" fmla="*/ 109 w 122"/>
              <a:gd name="T93" fmla="*/ 106 h 113"/>
              <a:gd name="T94" fmla="*/ 116 w 122"/>
              <a:gd name="T95" fmla="*/ 99 h 113"/>
              <a:gd name="T96" fmla="*/ 114 w 122"/>
              <a:gd name="T97" fmla="*/ 99 h 113"/>
              <a:gd name="T98" fmla="*/ 106 w 122"/>
              <a:gd name="T99" fmla="*/ 100 h 113"/>
              <a:gd name="T100" fmla="*/ 101 w 122"/>
              <a:gd name="T101" fmla="*/ 99 h 113"/>
              <a:gd name="T102" fmla="*/ 111 w 122"/>
              <a:gd name="T103" fmla="*/ 79 h 113"/>
              <a:gd name="T104" fmla="*/ 118 w 122"/>
              <a:gd name="T105" fmla="*/ 93 h 113"/>
              <a:gd name="T106" fmla="*/ 105 w 122"/>
              <a:gd name="T107" fmla="*/ 73 h 113"/>
              <a:gd name="T108" fmla="*/ 71 w 122"/>
              <a:gd name="T109" fmla="*/ 96 h 113"/>
              <a:gd name="T110" fmla="*/ 39 w 122"/>
              <a:gd name="T111" fmla="*/ 41 h 113"/>
              <a:gd name="T112" fmla="*/ 93 w 122"/>
              <a:gd name="T113" fmla="*/ 63 h 113"/>
              <a:gd name="T114" fmla="*/ 15 w 122"/>
              <a:gd name="T115" fmla="*/ 74 h 113"/>
              <a:gd name="T116" fmla="*/ 17 w 122"/>
              <a:gd name="T117" fmla="*/ 7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2" h="113">
                <a:moveTo>
                  <a:pt x="27" y="110"/>
                </a:moveTo>
                <a:cubicBezTo>
                  <a:pt x="32" y="110"/>
                  <a:pt x="36" y="109"/>
                  <a:pt x="41" y="109"/>
                </a:cubicBezTo>
                <a:cubicBezTo>
                  <a:pt x="49" y="109"/>
                  <a:pt x="57" y="109"/>
                  <a:pt x="65" y="110"/>
                </a:cubicBezTo>
                <a:cubicBezTo>
                  <a:pt x="78" y="111"/>
                  <a:pt x="91" y="113"/>
                  <a:pt x="104" y="110"/>
                </a:cubicBezTo>
                <a:cubicBezTo>
                  <a:pt x="113" y="109"/>
                  <a:pt x="122" y="102"/>
                  <a:pt x="121" y="91"/>
                </a:cubicBezTo>
                <a:cubicBezTo>
                  <a:pt x="119" y="80"/>
                  <a:pt x="110" y="71"/>
                  <a:pt x="102" y="63"/>
                </a:cubicBezTo>
                <a:cubicBezTo>
                  <a:pt x="93" y="55"/>
                  <a:pt x="84" y="48"/>
                  <a:pt x="75" y="39"/>
                </a:cubicBezTo>
                <a:cubicBezTo>
                  <a:pt x="70" y="34"/>
                  <a:pt x="66" y="28"/>
                  <a:pt x="66" y="21"/>
                </a:cubicBezTo>
                <a:cubicBezTo>
                  <a:pt x="66" y="15"/>
                  <a:pt x="69" y="9"/>
                  <a:pt x="72" y="4"/>
                </a:cubicBezTo>
                <a:cubicBezTo>
                  <a:pt x="73" y="3"/>
                  <a:pt x="73" y="2"/>
                  <a:pt x="72" y="2"/>
                </a:cubicBezTo>
                <a:cubicBezTo>
                  <a:pt x="72" y="1"/>
                  <a:pt x="71" y="1"/>
                  <a:pt x="71" y="1"/>
                </a:cubicBezTo>
                <a:cubicBezTo>
                  <a:pt x="59" y="1"/>
                  <a:pt x="47" y="0"/>
                  <a:pt x="35" y="2"/>
                </a:cubicBezTo>
                <a:cubicBezTo>
                  <a:pt x="34" y="2"/>
                  <a:pt x="33" y="3"/>
                  <a:pt x="34" y="4"/>
                </a:cubicBezTo>
                <a:cubicBezTo>
                  <a:pt x="34" y="4"/>
                  <a:pt x="33" y="5"/>
                  <a:pt x="34" y="6"/>
                </a:cubicBezTo>
                <a:cubicBezTo>
                  <a:pt x="37" y="12"/>
                  <a:pt x="41" y="18"/>
                  <a:pt x="41" y="25"/>
                </a:cubicBezTo>
                <a:cubicBezTo>
                  <a:pt x="42" y="33"/>
                  <a:pt x="37" y="40"/>
                  <a:pt x="32" y="47"/>
                </a:cubicBezTo>
                <a:cubicBezTo>
                  <a:pt x="25" y="57"/>
                  <a:pt x="17" y="67"/>
                  <a:pt x="10" y="77"/>
                </a:cubicBezTo>
                <a:cubicBezTo>
                  <a:pt x="5" y="84"/>
                  <a:pt x="0" y="94"/>
                  <a:pt x="5" y="102"/>
                </a:cubicBezTo>
                <a:cubicBezTo>
                  <a:pt x="9" y="109"/>
                  <a:pt x="19" y="110"/>
                  <a:pt x="27" y="110"/>
                </a:cubicBezTo>
                <a:close/>
                <a:moveTo>
                  <a:pt x="22" y="65"/>
                </a:moveTo>
                <a:cubicBezTo>
                  <a:pt x="22" y="65"/>
                  <a:pt x="23" y="65"/>
                  <a:pt x="23" y="64"/>
                </a:cubicBezTo>
                <a:cubicBezTo>
                  <a:pt x="25" y="63"/>
                  <a:pt x="27" y="62"/>
                  <a:pt x="29" y="62"/>
                </a:cubicBezTo>
                <a:cubicBezTo>
                  <a:pt x="25" y="64"/>
                  <a:pt x="22" y="67"/>
                  <a:pt x="19" y="69"/>
                </a:cubicBezTo>
                <a:cubicBezTo>
                  <a:pt x="20" y="68"/>
                  <a:pt x="21" y="67"/>
                  <a:pt x="22" y="65"/>
                </a:cubicBezTo>
                <a:close/>
                <a:moveTo>
                  <a:pt x="31" y="61"/>
                </a:moveTo>
                <a:cubicBezTo>
                  <a:pt x="32" y="61"/>
                  <a:pt x="33" y="60"/>
                  <a:pt x="35" y="60"/>
                </a:cubicBezTo>
                <a:cubicBezTo>
                  <a:pt x="31" y="62"/>
                  <a:pt x="28" y="64"/>
                  <a:pt x="25" y="66"/>
                </a:cubicBezTo>
                <a:cubicBezTo>
                  <a:pt x="27" y="64"/>
                  <a:pt x="29" y="62"/>
                  <a:pt x="31" y="61"/>
                </a:cubicBezTo>
                <a:close/>
                <a:moveTo>
                  <a:pt x="38" y="60"/>
                </a:moveTo>
                <a:cubicBezTo>
                  <a:pt x="38" y="61"/>
                  <a:pt x="39" y="61"/>
                  <a:pt x="39" y="61"/>
                </a:cubicBezTo>
                <a:cubicBezTo>
                  <a:pt x="35" y="63"/>
                  <a:pt x="32" y="66"/>
                  <a:pt x="28" y="69"/>
                </a:cubicBezTo>
                <a:cubicBezTo>
                  <a:pt x="22" y="74"/>
                  <a:pt x="16" y="78"/>
                  <a:pt x="10" y="83"/>
                </a:cubicBezTo>
                <a:cubicBezTo>
                  <a:pt x="11" y="83"/>
                  <a:pt x="11" y="83"/>
                  <a:pt x="11" y="82"/>
                </a:cubicBezTo>
                <a:cubicBezTo>
                  <a:pt x="14" y="79"/>
                  <a:pt x="17" y="77"/>
                  <a:pt x="20" y="74"/>
                </a:cubicBezTo>
                <a:cubicBezTo>
                  <a:pt x="26" y="70"/>
                  <a:pt x="32" y="66"/>
                  <a:pt x="38" y="60"/>
                </a:cubicBezTo>
                <a:close/>
                <a:moveTo>
                  <a:pt x="97" y="65"/>
                </a:moveTo>
                <a:cubicBezTo>
                  <a:pt x="90" y="71"/>
                  <a:pt x="83" y="78"/>
                  <a:pt x="76" y="84"/>
                </a:cubicBezTo>
                <a:cubicBezTo>
                  <a:pt x="72" y="87"/>
                  <a:pt x="68" y="91"/>
                  <a:pt x="65" y="94"/>
                </a:cubicBezTo>
                <a:cubicBezTo>
                  <a:pt x="67" y="91"/>
                  <a:pt x="70" y="89"/>
                  <a:pt x="73" y="86"/>
                </a:cubicBezTo>
                <a:cubicBezTo>
                  <a:pt x="79" y="80"/>
                  <a:pt x="84" y="74"/>
                  <a:pt x="88" y="68"/>
                </a:cubicBezTo>
                <a:cubicBezTo>
                  <a:pt x="88" y="68"/>
                  <a:pt x="89" y="68"/>
                  <a:pt x="89" y="68"/>
                </a:cubicBezTo>
                <a:cubicBezTo>
                  <a:pt x="90" y="68"/>
                  <a:pt x="92" y="68"/>
                  <a:pt x="93" y="67"/>
                </a:cubicBezTo>
                <a:cubicBezTo>
                  <a:pt x="94" y="67"/>
                  <a:pt x="96" y="64"/>
                  <a:pt x="97" y="65"/>
                </a:cubicBezTo>
                <a:close/>
                <a:moveTo>
                  <a:pt x="82" y="65"/>
                </a:moveTo>
                <a:cubicBezTo>
                  <a:pt x="84" y="66"/>
                  <a:pt x="85" y="66"/>
                  <a:pt x="87" y="67"/>
                </a:cubicBezTo>
                <a:cubicBezTo>
                  <a:pt x="84" y="70"/>
                  <a:pt x="81" y="73"/>
                  <a:pt x="77" y="76"/>
                </a:cubicBezTo>
                <a:cubicBezTo>
                  <a:pt x="73" y="79"/>
                  <a:pt x="70" y="83"/>
                  <a:pt x="66" y="87"/>
                </a:cubicBezTo>
                <a:cubicBezTo>
                  <a:pt x="62" y="90"/>
                  <a:pt x="59" y="93"/>
                  <a:pt x="56" y="96"/>
                </a:cubicBezTo>
                <a:cubicBezTo>
                  <a:pt x="56" y="96"/>
                  <a:pt x="56" y="96"/>
                  <a:pt x="56" y="95"/>
                </a:cubicBezTo>
                <a:cubicBezTo>
                  <a:pt x="59" y="92"/>
                  <a:pt x="63" y="89"/>
                  <a:pt x="66" y="85"/>
                </a:cubicBezTo>
                <a:cubicBezTo>
                  <a:pt x="69" y="82"/>
                  <a:pt x="71" y="78"/>
                  <a:pt x="74" y="74"/>
                </a:cubicBezTo>
                <a:cubicBezTo>
                  <a:pt x="77" y="71"/>
                  <a:pt x="80" y="69"/>
                  <a:pt x="82" y="65"/>
                </a:cubicBezTo>
                <a:cubicBezTo>
                  <a:pt x="82" y="65"/>
                  <a:pt x="82" y="65"/>
                  <a:pt x="82" y="65"/>
                </a:cubicBezTo>
                <a:close/>
                <a:moveTo>
                  <a:pt x="75" y="65"/>
                </a:moveTo>
                <a:cubicBezTo>
                  <a:pt x="77" y="64"/>
                  <a:pt x="78" y="64"/>
                  <a:pt x="80" y="64"/>
                </a:cubicBezTo>
                <a:cubicBezTo>
                  <a:pt x="80" y="64"/>
                  <a:pt x="81" y="65"/>
                  <a:pt x="81" y="65"/>
                </a:cubicBezTo>
                <a:cubicBezTo>
                  <a:pt x="74" y="70"/>
                  <a:pt x="68" y="77"/>
                  <a:pt x="62" y="83"/>
                </a:cubicBezTo>
                <a:cubicBezTo>
                  <a:pt x="55" y="90"/>
                  <a:pt x="47" y="95"/>
                  <a:pt x="41" y="102"/>
                </a:cubicBezTo>
                <a:cubicBezTo>
                  <a:pt x="40" y="103"/>
                  <a:pt x="39" y="104"/>
                  <a:pt x="38" y="105"/>
                </a:cubicBezTo>
                <a:cubicBezTo>
                  <a:pt x="38" y="105"/>
                  <a:pt x="37" y="105"/>
                  <a:pt x="37" y="105"/>
                </a:cubicBezTo>
                <a:cubicBezTo>
                  <a:pt x="39" y="103"/>
                  <a:pt x="41" y="101"/>
                  <a:pt x="43" y="99"/>
                </a:cubicBezTo>
                <a:cubicBezTo>
                  <a:pt x="47" y="96"/>
                  <a:pt x="51" y="92"/>
                  <a:pt x="55" y="89"/>
                </a:cubicBezTo>
                <a:cubicBezTo>
                  <a:pt x="62" y="81"/>
                  <a:pt x="69" y="73"/>
                  <a:pt x="75" y="65"/>
                </a:cubicBezTo>
                <a:close/>
                <a:moveTo>
                  <a:pt x="73" y="66"/>
                </a:moveTo>
                <a:cubicBezTo>
                  <a:pt x="71" y="68"/>
                  <a:pt x="70" y="70"/>
                  <a:pt x="68" y="71"/>
                </a:cubicBezTo>
                <a:cubicBezTo>
                  <a:pt x="65" y="74"/>
                  <a:pt x="61" y="77"/>
                  <a:pt x="58" y="79"/>
                </a:cubicBezTo>
                <a:cubicBezTo>
                  <a:pt x="57" y="80"/>
                  <a:pt x="57" y="81"/>
                  <a:pt x="56" y="81"/>
                </a:cubicBezTo>
                <a:cubicBezTo>
                  <a:pt x="58" y="79"/>
                  <a:pt x="61" y="76"/>
                  <a:pt x="63" y="73"/>
                </a:cubicBezTo>
                <a:cubicBezTo>
                  <a:pt x="67" y="72"/>
                  <a:pt x="69" y="68"/>
                  <a:pt x="73" y="66"/>
                </a:cubicBezTo>
                <a:close/>
                <a:moveTo>
                  <a:pt x="53" y="74"/>
                </a:moveTo>
                <a:cubicBezTo>
                  <a:pt x="47" y="78"/>
                  <a:pt x="42" y="83"/>
                  <a:pt x="36" y="87"/>
                </a:cubicBezTo>
                <a:cubicBezTo>
                  <a:pt x="33" y="90"/>
                  <a:pt x="30" y="92"/>
                  <a:pt x="27" y="94"/>
                </a:cubicBezTo>
                <a:cubicBezTo>
                  <a:pt x="23" y="97"/>
                  <a:pt x="20" y="101"/>
                  <a:pt x="16" y="104"/>
                </a:cubicBezTo>
                <a:cubicBezTo>
                  <a:pt x="14" y="106"/>
                  <a:pt x="16" y="104"/>
                  <a:pt x="16" y="103"/>
                </a:cubicBezTo>
                <a:cubicBezTo>
                  <a:pt x="18" y="102"/>
                  <a:pt x="20" y="100"/>
                  <a:pt x="22" y="98"/>
                </a:cubicBezTo>
                <a:cubicBezTo>
                  <a:pt x="25" y="95"/>
                  <a:pt x="29" y="93"/>
                  <a:pt x="32" y="90"/>
                </a:cubicBezTo>
                <a:cubicBezTo>
                  <a:pt x="39" y="84"/>
                  <a:pt x="45" y="78"/>
                  <a:pt x="51" y="72"/>
                </a:cubicBezTo>
                <a:cubicBezTo>
                  <a:pt x="51" y="72"/>
                  <a:pt x="51" y="72"/>
                  <a:pt x="51" y="72"/>
                </a:cubicBezTo>
                <a:cubicBezTo>
                  <a:pt x="54" y="74"/>
                  <a:pt x="57" y="75"/>
                  <a:pt x="60" y="74"/>
                </a:cubicBezTo>
                <a:cubicBezTo>
                  <a:pt x="55" y="78"/>
                  <a:pt x="51" y="81"/>
                  <a:pt x="46" y="85"/>
                </a:cubicBezTo>
                <a:cubicBezTo>
                  <a:pt x="40" y="91"/>
                  <a:pt x="33" y="96"/>
                  <a:pt x="27" y="102"/>
                </a:cubicBezTo>
                <a:cubicBezTo>
                  <a:pt x="27" y="102"/>
                  <a:pt x="23" y="106"/>
                  <a:pt x="24" y="105"/>
                </a:cubicBezTo>
                <a:cubicBezTo>
                  <a:pt x="25" y="103"/>
                  <a:pt x="27" y="102"/>
                  <a:pt x="29" y="100"/>
                </a:cubicBezTo>
                <a:cubicBezTo>
                  <a:pt x="32" y="97"/>
                  <a:pt x="35" y="94"/>
                  <a:pt x="38" y="91"/>
                </a:cubicBezTo>
                <a:cubicBezTo>
                  <a:pt x="41" y="88"/>
                  <a:pt x="44" y="85"/>
                  <a:pt x="47" y="82"/>
                </a:cubicBezTo>
                <a:cubicBezTo>
                  <a:pt x="49" y="80"/>
                  <a:pt x="52" y="78"/>
                  <a:pt x="54" y="74"/>
                </a:cubicBezTo>
                <a:cubicBezTo>
                  <a:pt x="54" y="74"/>
                  <a:pt x="54" y="74"/>
                  <a:pt x="53" y="74"/>
                </a:cubicBezTo>
                <a:close/>
                <a:moveTo>
                  <a:pt x="47" y="68"/>
                </a:moveTo>
                <a:cubicBezTo>
                  <a:pt x="48" y="69"/>
                  <a:pt x="49" y="71"/>
                  <a:pt x="51" y="72"/>
                </a:cubicBezTo>
                <a:cubicBezTo>
                  <a:pt x="36" y="79"/>
                  <a:pt x="25" y="92"/>
                  <a:pt x="11" y="102"/>
                </a:cubicBezTo>
                <a:cubicBezTo>
                  <a:pt x="8" y="104"/>
                  <a:pt x="13" y="100"/>
                  <a:pt x="13" y="99"/>
                </a:cubicBezTo>
                <a:cubicBezTo>
                  <a:pt x="15" y="98"/>
                  <a:pt x="16" y="96"/>
                  <a:pt x="18" y="95"/>
                </a:cubicBezTo>
                <a:cubicBezTo>
                  <a:pt x="21" y="92"/>
                  <a:pt x="24" y="89"/>
                  <a:pt x="28" y="86"/>
                </a:cubicBezTo>
                <a:cubicBezTo>
                  <a:pt x="34" y="81"/>
                  <a:pt x="40" y="74"/>
                  <a:pt x="47" y="68"/>
                </a:cubicBezTo>
                <a:close/>
                <a:moveTo>
                  <a:pt x="45" y="68"/>
                </a:moveTo>
                <a:cubicBezTo>
                  <a:pt x="45" y="68"/>
                  <a:pt x="45" y="68"/>
                  <a:pt x="44" y="69"/>
                </a:cubicBezTo>
                <a:cubicBezTo>
                  <a:pt x="37" y="75"/>
                  <a:pt x="30" y="81"/>
                  <a:pt x="23" y="86"/>
                </a:cubicBezTo>
                <a:cubicBezTo>
                  <a:pt x="19" y="89"/>
                  <a:pt x="16" y="92"/>
                  <a:pt x="12" y="94"/>
                </a:cubicBezTo>
                <a:cubicBezTo>
                  <a:pt x="11" y="96"/>
                  <a:pt x="9" y="97"/>
                  <a:pt x="7" y="99"/>
                </a:cubicBezTo>
                <a:cubicBezTo>
                  <a:pt x="8" y="98"/>
                  <a:pt x="9" y="96"/>
                  <a:pt x="10" y="95"/>
                </a:cubicBezTo>
                <a:cubicBezTo>
                  <a:pt x="21" y="84"/>
                  <a:pt x="35" y="77"/>
                  <a:pt x="44" y="64"/>
                </a:cubicBezTo>
                <a:cubicBezTo>
                  <a:pt x="45" y="65"/>
                  <a:pt x="45" y="66"/>
                  <a:pt x="46" y="67"/>
                </a:cubicBezTo>
                <a:cubicBezTo>
                  <a:pt x="46" y="67"/>
                  <a:pt x="46" y="67"/>
                  <a:pt x="46" y="67"/>
                </a:cubicBezTo>
                <a:cubicBezTo>
                  <a:pt x="46" y="67"/>
                  <a:pt x="46" y="68"/>
                  <a:pt x="45" y="68"/>
                </a:cubicBezTo>
                <a:close/>
                <a:moveTo>
                  <a:pt x="43" y="64"/>
                </a:moveTo>
                <a:cubicBezTo>
                  <a:pt x="37" y="68"/>
                  <a:pt x="30" y="73"/>
                  <a:pt x="24" y="78"/>
                </a:cubicBezTo>
                <a:cubicBezTo>
                  <a:pt x="21" y="81"/>
                  <a:pt x="18" y="83"/>
                  <a:pt x="15" y="86"/>
                </a:cubicBezTo>
                <a:cubicBezTo>
                  <a:pt x="12" y="88"/>
                  <a:pt x="8" y="91"/>
                  <a:pt x="6" y="93"/>
                </a:cubicBezTo>
                <a:cubicBezTo>
                  <a:pt x="6" y="93"/>
                  <a:pt x="6" y="93"/>
                  <a:pt x="6" y="93"/>
                </a:cubicBezTo>
                <a:cubicBezTo>
                  <a:pt x="17" y="82"/>
                  <a:pt x="30" y="74"/>
                  <a:pt x="41" y="62"/>
                </a:cubicBezTo>
                <a:cubicBezTo>
                  <a:pt x="42" y="62"/>
                  <a:pt x="42" y="63"/>
                  <a:pt x="43" y="64"/>
                </a:cubicBezTo>
                <a:close/>
                <a:moveTo>
                  <a:pt x="8" y="87"/>
                </a:moveTo>
                <a:cubicBezTo>
                  <a:pt x="13" y="81"/>
                  <a:pt x="19" y="77"/>
                  <a:pt x="25" y="72"/>
                </a:cubicBezTo>
                <a:cubicBezTo>
                  <a:pt x="28" y="70"/>
                  <a:pt x="31" y="67"/>
                  <a:pt x="35" y="65"/>
                </a:cubicBezTo>
                <a:cubicBezTo>
                  <a:pt x="36" y="64"/>
                  <a:pt x="37" y="63"/>
                  <a:pt x="39" y="62"/>
                </a:cubicBezTo>
                <a:cubicBezTo>
                  <a:pt x="39" y="62"/>
                  <a:pt x="40" y="62"/>
                  <a:pt x="40" y="61"/>
                </a:cubicBezTo>
                <a:cubicBezTo>
                  <a:pt x="40" y="61"/>
                  <a:pt x="40" y="62"/>
                  <a:pt x="40" y="62"/>
                </a:cubicBezTo>
                <a:cubicBezTo>
                  <a:pt x="40" y="62"/>
                  <a:pt x="39" y="63"/>
                  <a:pt x="39" y="63"/>
                </a:cubicBezTo>
                <a:cubicBezTo>
                  <a:pt x="29" y="74"/>
                  <a:pt x="16" y="82"/>
                  <a:pt x="6" y="92"/>
                </a:cubicBezTo>
                <a:cubicBezTo>
                  <a:pt x="6" y="90"/>
                  <a:pt x="7" y="88"/>
                  <a:pt x="8" y="87"/>
                </a:cubicBezTo>
                <a:close/>
                <a:moveTo>
                  <a:pt x="22" y="80"/>
                </a:moveTo>
                <a:cubicBezTo>
                  <a:pt x="26" y="77"/>
                  <a:pt x="30" y="74"/>
                  <a:pt x="34" y="71"/>
                </a:cubicBezTo>
                <a:cubicBezTo>
                  <a:pt x="36" y="70"/>
                  <a:pt x="38" y="68"/>
                  <a:pt x="40" y="67"/>
                </a:cubicBezTo>
                <a:cubicBezTo>
                  <a:pt x="41" y="66"/>
                  <a:pt x="42" y="65"/>
                  <a:pt x="43" y="65"/>
                </a:cubicBezTo>
                <a:cubicBezTo>
                  <a:pt x="44" y="64"/>
                  <a:pt x="39" y="69"/>
                  <a:pt x="40" y="68"/>
                </a:cubicBezTo>
                <a:cubicBezTo>
                  <a:pt x="30" y="80"/>
                  <a:pt x="16" y="87"/>
                  <a:pt x="6" y="99"/>
                </a:cubicBezTo>
                <a:cubicBezTo>
                  <a:pt x="5" y="97"/>
                  <a:pt x="5" y="95"/>
                  <a:pt x="6" y="94"/>
                </a:cubicBezTo>
                <a:cubicBezTo>
                  <a:pt x="12" y="90"/>
                  <a:pt x="17" y="85"/>
                  <a:pt x="22" y="80"/>
                </a:cubicBezTo>
                <a:close/>
                <a:moveTo>
                  <a:pt x="6" y="100"/>
                </a:moveTo>
                <a:cubicBezTo>
                  <a:pt x="13" y="94"/>
                  <a:pt x="20" y="89"/>
                  <a:pt x="27" y="84"/>
                </a:cubicBezTo>
                <a:cubicBezTo>
                  <a:pt x="31" y="81"/>
                  <a:pt x="34" y="78"/>
                  <a:pt x="37" y="76"/>
                </a:cubicBezTo>
                <a:cubicBezTo>
                  <a:pt x="38" y="75"/>
                  <a:pt x="38" y="75"/>
                  <a:pt x="39" y="74"/>
                </a:cubicBezTo>
                <a:cubicBezTo>
                  <a:pt x="35" y="79"/>
                  <a:pt x="30" y="83"/>
                  <a:pt x="26" y="87"/>
                </a:cubicBezTo>
                <a:cubicBezTo>
                  <a:pt x="20" y="92"/>
                  <a:pt x="14" y="97"/>
                  <a:pt x="9" y="103"/>
                </a:cubicBezTo>
                <a:cubicBezTo>
                  <a:pt x="8" y="102"/>
                  <a:pt x="7" y="101"/>
                  <a:pt x="6" y="100"/>
                </a:cubicBezTo>
                <a:close/>
                <a:moveTo>
                  <a:pt x="10" y="103"/>
                </a:moveTo>
                <a:cubicBezTo>
                  <a:pt x="23" y="95"/>
                  <a:pt x="34" y="83"/>
                  <a:pt x="47" y="75"/>
                </a:cubicBezTo>
                <a:cubicBezTo>
                  <a:pt x="47" y="75"/>
                  <a:pt x="50" y="72"/>
                  <a:pt x="50" y="73"/>
                </a:cubicBezTo>
                <a:cubicBezTo>
                  <a:pt x="48" y="75"/>
                  <a:pt x="46" y="76"/>
                  <a:pt x="45" y="78"/>
                </a:cubicBezTo>
                <a:cubicBezTo>
                  <a:pt x="41" y="81"/>
                  <a:pt x="38" y="84"/>
                  <a:pt x="35" y="87"/>
                </a:cubicBezTo>
                <a:cubicBezTo>
                  <a:pt x="27" y="93"/>
                  <a:pt x="20" y="98"/>
                  <a:pt x="14" y="105"/>
                </a:cubicBezTo>
                <a:cubicBezTo>
                  <a:pt x="14" y="105"/>
                  <a:pt x="14" y="105"/>
                  <a:pt x="14" y="105"/>
                </a:cubicBezTo>
                <a:cubicBezTo>
                  <a:pt x="12" y="105"/>
                  <a:pt x="11" y="104"/>
                  <a:pt x="10" y="104"/>
                </a:cubicBezTo>
                <a:cubicBezTo>
                  <a:pt x="10" y="104"/>
                  <a:pt x="10" y="104"/>
                  <a:pt x="10" y="103"/>
                </a:cubicBezTo>
                <a:close/>
                <a:moveTo>
                  <a:pt x="14" y="106"/>
                </a:moveTo>
                <a:cubicBezTo>
                  <a:pt x="21" y="102"/>
                  <a:pt x="26" y="96"/>
                  <a:pt x="31" y="92"/>
                </a:cubicBezTo>
                <a:cubicBezTo>
                  <a:pt x="38" y="87"/>
                  <a:pt x="43" y="82"/>
                  <a:pt x="50" y="77"/>
                </a:cubicBezTo>
                <a:cubicBezTo>
                  <a:pt x="50" y="77"/>
                  <a:pt x="52" y="75"/>
                  <a:pt x="53" y="75"/>
                </a:cubicBezTo>
                <a:cubicBezTo>
                  <a:pt x="51" y="77"/>
                  <a:pt x="49" y="79"/>
                  <a:pt x="47" y="81"/>
                </a:cubicBezTo>
                <a:cubicBezTo>
                  <a:pt x="44" y="83"/>
                  <a:pt x="42" y="86"/>
                  <a:pt x="39" y="89"/>
                </a:cubicBezTo>
                <a:cubicBezTo>
                  <a:pt x="34" y="95"/>
                  <a:pt x="27" y="100"/>
                  <a:pt x="22" y="106"/>
                </a:cubicBezTo>
                <a:cubicBezTo>
                  <a:pt x="22" y="106"/>
                  <a:pt x="22" y="107"/>
                  <a:pt x="23" y="106"/>
                </a:cubicBezTo>
                <a:cubicBezTo>
                  <a:pt x="29" y="102"/>
                  <a:pt x="34" y="97"/>
                  <a:pt x="40" y="92"/>
                </a:cubicBezTo>
                <a:cubicBezTo>
                  <a:pt x="47" y="86"/>
                  <a:pt x="54" y="80"/>
                  <a:pt x="62" y="74"/>
                </a:cubicBezTo>
                <a:cubicBezTo>
                  <a:pt x="62" y="74"/>
                  <a:pt x="62" y="74"/>
                  <a:pt x="62" y="74"/>
                </a:cubicBezTo>
                <a:cubicBezTo>
                  <a:pt x="61" y="75"/>
                  <a:pt x="59" y="76"/>
                  <a:pt x="58" y="78"/>
                </a:cubicBezTo>
                <a:cubicBezTo>
                  <a:pt x="55" y="81"/>
                  <a:pt x="52" y="84"/>
                  <a:pt x="48" y="88"/>
                </a:cubicBezTo>
                <a:cubicBezTo>
                  <a:pt x="42" y="94"/>
                  <a:pt x="35" y="99"/>
                  <a:pt x="28" y="106"/>
                </a:cubicBezTo>
                <a:cubicBezTo>
                  <a:pt x="28" y="106"/>
                  <a:pt x="28" y="107"/>
                  <a:pt x="29" y="106"/>
                </a:cubicBezTo>
                <a:cubicBezTo>
                  <a:pt x="29" y="106"/>
                  <a:pt x="30" y="106"/>
                  <a:pt x="30" y="105"/>
                </a:cubicBezTo>
                <a:cubicBezTo>
                  <a:pt x="30" y="105"/>
                  <a:pt x="30" y="105"/>
                  <a:pt x="30" y="105"/>
                </a:cubicBezTo>
                <a:cubicBezTo>
                  <a:pt x="37" y="100"/>
                  <a:pt x="44" y="94"/>
                  <a:pt x="50" y="88"/>
                </a:cubicBezTo>
                <a:cubicBezTo>
                  <a:pt x="54" y="85"/>
                  <a:pt x="58" y="80"/>
                  <a:pt x="62" y="77"/>
                </a:cubicBezTo>
                <a:cubicBezTo>
                  <a:pt x="65" y="75"/>
                  <a:pt x="67" y="73"/>
                  <a:pt x="70" y="70"/>
                </a:cubicBezTo>
                <a:cubicBezTo>
                  <a:pt x="69" y="71"/>
                  <a:pt x="69" y="71"/>
                  <a:pt x="69" y="72"/>
                </a:cubicBezTo>
                <a:cubicBezTo>
                  <a:pt x="65" y="76"/>
                  <a:pt x="62" y="80"/>
                  <a:pt x="58" y="84"/>
                </a:cubicBezTo>
                <a:cubicBezTo>
                  <a:pt x="51" y="92"/>
                  <a:pt x="43" y="99"/>
                  <a:pt x="35" y="106"/>
                </a:cubicBezTo>
                <a:cubicBezTo>
                  <a:pt x="35" y="106"/>
                  <a:pt x="35" y="107"/>
                  <a:pt x="35" y="107"/>
                </a:cubicBezTo>
                <a:cubicBezTo>
                  <a:pt x="28" y="107"/>
                  <a:pt x="21" y="108"/>
                  <a:pt x="14" y="106"/>
                </a:cubicBezTo>
                <a:close/>
                <a:moveTo>
                  <a:pt x="47" y="90"/>
                </a:moveTo>
                <a:cubicBezTo>
                  <a:pt x="44" y="93"/>
                  <a:pt x="40" y="96"/>
                  <a:pt x="36" y="99"/>
                </a:cubicBezTo>
                <a:cubicBezTo>
                  <a:pt x="35" y="100"/>
                  <a:pt x="34" y="101"/>
                  <a:pt x="32" y="102"/>
                </a:cubicBezTo>
                <a:cubicBezTo>
                  <a:pt x="33" y="102"/>
                  <a:pt x="33" y="102"/>
                  <a:pt x="33" y="102"/>
                </a:cubicBezTo>
                <a:cubicBezTo>
                  <a:pt x="37" y="98"/>
                  <a:pt x="41" y="95"/>
                  <a:pt x="45" y="92"/>
                </a:cubicBezTo>
                <a:cubicBezTo>
                  <a:pt x="45" y="91"/>
                  <a:pt x="46" y="90"/>
                  <a:pt x="47" y="90"/>
                </a:cubicBezTo>
                <a:close/>
                <a:moveTo>
                  <a:pt x="39" y="106"/>
                </a:moveTo>
                <a:cubicBezTo>
                  <a:pt x="38" y="106"/>
                  <a:pt x="37" y="107"/>
                  <a:pt x="36" y="107"/>
                </a:cubicBezTo>
                <a:cubicBezTo>
                  <a:pt x="39" y="105"/>
                  <a:pt x="41" y="103"/>
                  <a:pt x="44" y="100"/>
                </a:cubicBezTo>
                <a:cubicBezTo>
                  <a:pt x="47" y="96"/>
                  <a:pt x="51" y="94"/>
                  <a:pt x="55" y="90"/>
                </a:cubicBezTo>
                <a:cubicBezTo>
                  <a:pt x="62" y="84"/>
                  <a:pt x="69" y="77"/>
                  <a:pt x="76" y="70"/>
                </a:cubicBezTo>
                <a:cubicBezTo>
                  <a:pt x="77" y="69"/>
                  <a:pt x="80" y="67"/>
                  <a:pt x="81" y="66"/>
                </a:cubicBezTo>
                <a:cubicBezTo>
                  <a:pt x="79" y="69"/>
                  <a:pt x="77" y="71"/>
                  <a:pt x="75" y="73"/>
                </a:cubicBezTo>
                <a:cubicBezTo>
                  <a:pt x="72" y="76"/>
                  <a:pt x="69" y="80"/>
                  <a:pt x="66" y="84"/>
                </a:cubicBezTo>
                <a:cubicBezTo>
                  <a:pt x="63" y="87"/>
                  <a:pt x="60" y="90"/>
                  <a:pt x="57" y="94"/>
                </a:cubicBezTo>
                <a:cubicBezTo>
                  <a:pt x="53" y="98"/>
                  <a:pt x="50" y="102"/>
                  <a:pt x="45" y="106"/>
                </a:cubicBezTo>
                <a:cubicBezTo>
                  <a:pt x="45" y="106"/>
                  <a:pt x="45" y="106"/>
                  <a:pt x="45" y="106"/>
                </a:cubicBezTo>
                <a:cubicBezTo>
                  <a:pt x="43" y="106"/>
                  <a:pt x="41" y="106"/>
                  <a:pt x="39" y="106"/>
                </a:cubicBezTo>
                <a:close/>
                <a:moveTo>
                  <a:pt x="45" y="106"/>
                </a:moveTo>
                <a:cubicBezTo>
                  <a:pt x="45" y="106"/>
                  <a:pt x="45" y="106"/>
                  <a:pt x="45" y="106"/>
                </a:cubicBezTo>
                <a:cubicBezTo>
                  <a:pt x="49" y="104"/>
                  <a:pt x="52" y="102"/>
                  <a:pt x="54" y="99"/>
                </a:cubicBezTo>
                <a:cubicBezTo>
                  <a:pt x="58" y="95"/>
                  <a:pt x="61" y="92"/>
                  <a:pt x="65" y="88"/>
                </a:cubicBezTo>
                <a:cubicBezTo>
                  <a:pt x="73" y="82"/>
                  <a:pt x="80" y="75"/>
                  <a:pt x="87" y="68"/>
                </a:cubicBezTo>
                <a:cubicBezTo>
                  <a:pt x="85" y="70"/>
                  <a:pt x="82" y="75"/>
                  <a:pt x="80" y="78"/>
                </a:cubicBezTo>
                <a:cubicBezTo>
                  <a:pt x="77" y="81"/>
                  <a:pt x="74" y="84"/>
                  <a:pt x="70" y="87"/>
                </a:cubicBezTo>
                <a:cubicBezTo>
                  <a:pt x="65" y="93"/>
                  <a:pt x="59" y="99"/>
                  <a:pt x="54" y="106"/>
                </a:cubicBezTo>
                <a:cubicBezTo>
                  <a:pt x="53" y="106"/>
                  <a:pt x="54" y="107"/>
                  <a:pt x="54" y="106"/>
                </a:cubicBezTo>
                <a:cubicBezTo>
                  <a:pt x="55" y="106"/>
                  <a:pt x="55" y="105"/>
                  <a:pt x="55" y="105"/>
                </a:cubicBezTo>
                <a:cubicBezTo>
                  <a:pt x="56" y="105"/>
                  <a:pt x="56" y="105"/>
                  <a:pt x="57" y="103"/>
                </a:cubicBezTo>
                <a:cubicBezTo>
                  <a:pt x="62" y="97"/>
                  <a:pt x="69" y="91"/>
                  <a:pt x="75" y="86"/>
                </a:cubicBezTo>
                <a:cubicBezTo>
                  <a:pt x="83" y="79"/>
                  <a:pt x="90" y="72"/>
                  <a:pt x="98" y="65"/>
                </a:cubicBezTo>
                <a:cubicBezTo>
                  <a:pt x="95" y="67"/>
                  <a:pt x="92" y="72"/>
                  <a:pt x="89" y="75"/>
                </a:cubicBezTo>
                <a:cubicBezTo>
                  <a:pt x="85" y="79"/>
                  <a:pt x="82" y="83"/>
                  <a:pt x="79" y="86"/>
                </a:cubicBezTo>
                <a:cubicBezTo>
                  <a:pt x="75" y="90"/>
                  <a:pt x="72" y="94"/>
                  <a:pt x="69" y="98"/>
                </a:cubicBezTo>
                <a:cubicBezTo>
                  <a:pt x="66" y="101"/>
                  <a:pt x="62" y="104"/>
                  <a:pt x="59" y="107"/>
                </a:cubicBezTo>
                <a:cubicBezTo>
                  <a:pt x="59" y="107"/>
                  <a:pt x="59" y="107"/>
                  <a:pt x="59" y="107"/>
                </a:cubicBezTo>
                <a:cubicBezTo>
                  <a:pt x="54" y="107"/>
                  <a:pt x="50" y="106"/>
                  <a:pt x="45" y="106"/>
                </a:cubicBezTo>
                <a:close/>
                <a:moveTo>
                  <a:pt x="60" y="107"/>
                </a:moveTo>
                <a:cubicBezTo>
                  <a:pt x="66" y="103"/>
                  <a:pt x="71" y="97"/>
                  <a:pt x="76" y="92"/>
                </a:cubicBezTo>
                <a:cubicBezTo>
                  <a:pt x="83" y="87"/>
                  <a:pt x="89" y="81"/>
                  <a:pt x="95" y="75"/>
                </a:cubicBezTo>
                <a:cubicBezTo>
                  <a:pt x="96" y="74"/>
                  <a:pt x="97" y="73"/>
                  <a:pt x="99" y="72"/>
                </a:cubicBezTo>
                <a:cubicBezTo>
                  <a:pt x="99" y="71"/>
                  <a:pt x="100" y="70"/>
                  <a:pt x="101" y="70"/>
                </a:cubicBezTo>
                <a:cubicBezTo>
                  <a:pt x="100" y="71"/>
                  <a:pt x="100" y="72"/>
                  <a:pt x="99" y="73"/>
                </a:cubicBezTo>
                <a:cubicBezTo>
                  <a:pt x="96" y="76"/>
                  <a:pt x="93" y="78"/>
                  <a:pt x="91" y="81"/>
                </a:cubicBezTo>
                <a:cubicBezTo>
                  <a:pt x="86" y="86"/>
                  <a:pt x="82" y="92"/>
                  <a:pt x="77" y="97"/>
                </a:cubicBezTo>
                <a:cubicBezTo>
                  <a:pt x="74" y="100"/>
                  <a:pt x="71" y="104"/>
                  <a:pt x="68" y="107"/>
                </a:cubicBezTo>
                <a:cubicBezTo>
                  <a:pt x="65" y="107"/>
                  <a:pt x="63" y="107"/>
                  <a:pt x="60" y="107"/>
                </a:cubicBezTo>
                <a:close/>
                <a:moveTo>
                  <a:pt x="99" y="78"/>
                </a:moveTo>
                <a:cubicBezTo>
                  <a:pt x="100" y="77"/>
                  <a:pt x="101" y="76"/>
                  <a:pt x="103" y="75"/>
                </a:cubicBezTo>
                <a:cubicBezTo>
                  <a:pt x="106" y="73"/>
                  <a:pt x="102" y="76"/>
                  <a:pt x="101" y="77"/>
                </a:cubicBezTo>
                <a:cubicBezTo>
                  <a:pt x="98" y="80"/>
                  <a:pt x="95" y="84"/>
                  <a:pt x="91" y="88"/>
                </a:cubicBezTo>
                <a:cubicBezTo>
                  <a:pt x="89" y="90"/>
                  <a:pt x="87" y="93"/>
                  <a:pt x="84" y="96"/>
                </a:cubicBezTo>
                <a:cubicBezTo>
                  <a:pt x="81" y="100"/>
                  <a:pt x="78" y="103"/>
                  <a:pt x="75" y="107"/>
                </a:cubicBezTo>
                <a:cubicBezTo>
                  <a:pt x="74" y="107"/>
                  <a:pt x="75" y="108"/>
                  <a:pt x="75" y="107"/>
                </a:cubicBezTo>
                <a:cubicBezTo>
                  <a:pt x="85" y="100"/>
                  <a:pt x="92" y="90"/>
                  <a:pt x="101" y="82"/>
                </a:cubicBezTo>
                <a:cubicBezTo>
                  <a:pt x="103" y="79"/>
                  <a:pt x="105" y="77"/>
                  <a:pt x="107" y="75"/>
                </a:cubicBezTo>
                <a:cubicBezTo>
                  <a:pt x="105" y="78"/>
                  <a:pt x="103" y="80"/>
                  <a:pt x="101" y="83"/>
                </a:cubicBezTo>
                <a:cubicBezTo>
                  <a:pt x="96" y="89"/>
                  <a:pt x="91" y="95"/>
                  <a:pt x="87" y="101"/>
                </a:cubicBezTo>
                <a:cubicBezTo>
                  <a:pt x="86" y="102"/>
                  <a:pt x="84" y="103"/>
                  <a:pt x="83" y="105"/>
                </a:cubicBezTo>
                <a:cubicBezTo>
                  <a:pt x="83" y="105"/>
                  <a:pt x="83" y="106"/>
                  <a:pt x="82" y="106"/>
                </a:cubicBezTo>
                <a:cubicBezTo>
                  <a:pt x="81" y="107"/>
                  <a:pt x="81" y="107"/>
                  <a:pt x="81" y="107"/>
                </a:cubicBezTo>
                <a:cubicBezTo>
                  <a:pt x="81" y="108"/>
                  <a:pt x="81" y="108"/>
                  <a:pt x="80" y="108"/>
                </a:cubicBezTo>
                <a:cubicBezTo>
                  <a:pt x="76" y="108"/>
                  <a:pt x="72" y="108"/>
                  <a:pt x="68" y="107"/>
                </a:cubicBezTo>
                <a:cubicBezTo>
                  <a:pt x="73" y="103"/>
                  <a:pt x="77" y="98"/>
                  <a:pt x="81" y="94"/>
                </a:cubicBezTo>
                <a:cubicBezTo>
                  <a:pt x="87" y="88"/>
                  <a:pt x="93" y="83"/>
                  <a:pt x="99" y="78"/>
                </a:cubicBezTo>
                <a:close/>
                <a:moveTo>
                  <a:pt x="85" y="108"/>
                </a:moveTo>
                <a:cubicBezTo>
                  <a:pt x="84" y="108"/>
                  <a:pt x="82" y="108"/>
                  <a:pt x="81" y="108"/>
                </a:cubicBezTo>
                <a:cubicBezTo>
                  <a:pt x="81" y="108"/>
                  <a:pt x="81" y="108"/>
                  <a:pt x="82" y="108"/>
                </a:cubicBezTo>
                <a:cubicBezTo>
                  <a:pt x="82" y="108"/>
                  <a:pt x="82" y="108"/>
                  <a:pt x="82" y="108"/>
                </a:cubicBezTo>
                <a:cubicBezTo>
                  <a:pt x="84" y="105"/>
                  <a:pt x="87" y="102"/>
                  <a:pt x="89" y="100"/>
                </a:cubicBezTo>
                <a:cubicBezTo>
                  <a:pt x="94" y="95"/>
                  <a:pt x="100" y="91"/>
                  <a:pt x="105" y="85"/>
                </a:cubicBezTo>
                <a:cubicBezTo>
                  <a:pt x="106" y="84"/>
                  <a:pt x="107" y="83"/>
                  <a:pt x="108" y="82"/>
                </a:cubicBezTo>
                <a:cubicBezTo>
                  <a:pt x="108" y="81"/>
                  <a:pt x="111" y="78"/>
                  <a:pt x="109" y="81"/>
                </a:cubicBezTo>
                <a:cubicBezTo>
                  <a:pt x="107" y="85"/>
                  <a:pt x="104" y="88"/>
                  <a:pt x="102" y="91"/>
                </a:cubicBezTo>
                <a:cubicBezTo>
                  <a:pt x="97" y="96"/>
                  <a:pt x="92" y="101"/>
                  <a:pt x="88" y="107"/>
                </a:cubicBezTo>
                <a:cubicBezTo>
                  <a:pt x="87" y="107"/>
                  <a:pt x="88" y="108"/>
                  <a:pt x="88" y="107"/>
                </a:cubicBezTo>
                <a:cubicBezTo>
                  <a:pt x="96" y="101"/>
                  <a:pt x="102" y="94"/>
                  <a:pt x="109" y="87"/>
                </a:cubicBezTo>
                <a:cubicBezTo>
                  <a:pt x="110" y="86"/>
                  <a:pt x="112" y="85"/>
                  <a:pt x="113" y="84"/>
                </a:cubicBezTo>
                <a:cubicBezTo>
                  <a:pt x="111" y="87"/>
                  <a:pt x="109" y="89"/>
                  <a:pt x="107" y="91"/>
                </a:cubicBezTo>
                <a:cubicBezTo>
                  <a:pt x="103" y="95"/>
                  <a:pt x="100" y="100"/>
                  <a:pt x="97" y="104"/>
                </a:cubicBezTo>
                <a:cubicBezTo>
                  <a:pt x="97" y="104"/>
                  <a:pt x="96" y="105"/>
                  <a:pt x="96" y="105"/>
                </a:cubicBezTo>
                <a:cubicBezTo>
                  <a:pt x="94" y="106"/>
                  <a:pt x="93" y="107"/>
                  <a:pt x="92" y="109"/>
                </a:cubicBezTo>
                <a:cubicBezTo>
                  <a:pt x="92" y="109"/>
                  <a:pt x="92" y="109"/>
                  <a:pt x="92" y="109"/>
                </a:cubicBezTo>
                <a:cubicBezTo>
                  <a:pt x="89" y="109"/>
                  <a:pt x="87" y="109"/>
                  <a:pt x="85" y="108"/>
                </a:cubicBezTo>
                <a:close/>
                <a:moveTo>
                  <a:pt x="115" y="93"/>
                </a:moveTo>
                <a:cubicBezTo>
                  <a:pt x="114" y="94"/>
                  <a:pt x="114" y="95"/>
                  <a:pt x="113" y="95"/>
                </a:cubicBezTo>
                <a:cubicBezTo>
                  <a:pt x="109" y="99"/>
                  <a:pt x="105" y="103"/>
                  <a:pt x="102" y="108"/>
                </a:cubicBezTo>
                <a:cubicBezTo>
                  <a:pt x="102" y="108"/>
                  <a:pt x="102" y="108"/>
                  <a:pt x="102" y="108"/>
                </a:cubicBezTo>
                <a:cubicBezTo>
                  <a:pt x="101" y="108"/>
                  <a:pt x="100" y="108"/>
                  <a:pt x="99" y="108"/>
                </a:cubicBezTo>
                <a:cubicBezTo>
                  <a:pt x="104" y="104"/>
                  <a:pt x="108" y="99"/>
                  <a:pt x="113" y="95"/>
                </a:cubicBezTo>
                <a:cubicBezTo>
                  <a:pt x="113" y="94"/>
                  <a:pt x="116" y="91"/>
                  <a:pt x="115" y="93"/>
                </a:cubicBezTo>
                <a:close/>
                <a:moveTo>
                  <a:pt x="111" y="98"/>
                </a:moveTo>
                <a:cubicBezTo>
                  <a:pt x="109" y="101"/>
                  <a:pt x="107" y="103"/>
                  <a:pt x="105" y="105"/>
                </a:cubicBezTo>
                <a:cubicBezTo>
                  <a:pt x="100" y="110"/>
                  <a:pt x="107" y="103"/>
                  <a:pt x="108" y="102"/>
                </a:cubicBezTo>
                <a:cubicBezTo>
                  <a:pt x="109" y="101"/>
                  <a:pt x="110" y="100"/>
                  <a:pt x="111" y="98"/>
                </a:cubicBezTo>
                <a:close/>
                <a:moveTo>
                  <a:pt x="98" y="108"/>
                </a:moveTo>
                <a:cubicBezTo>
                  <a:pt x="96" y="108"/>
                  <a:pt x="94" y="109"/>
                  <a:pt x="93" y="109"/>
                </a:cubicBezTo>
                <a:cubicBezTo>
                  <a:pt x="93" y="108"/>
                  <a:pt x="93" y="108"/>
                  <a:pt x="93" y="108"/>
                </a:cubicBezTo>
                <a:cubicBezTo>
                  <a:pt x="94" y="108"/>
                  <a:pt x="94" y="108"/>
                  <a:pt x="94" y="107"/>
                </a:cubicBezTo>
                <a:cubicBezTo>
                  <a:pt x="96" y="106"/>
                  <a:pt x="97" y="105"/>
                  <a:pt x="98" y="104"/>
                </a:cubicBezTo>
                <a:cubicBezTo>
                  <a:pt x="102" y="100"/>
                  <a:pt x="105" y="96"/>
                  <a:pt x="109" y="93"/>
                </a:cubicBezTo>
                <a:cubicBezTo>
                  <a:pt x="110" y="92"/>
                  <a:pt x="115" y="86"/>
                  <a:pt x="113" y="90"/>
                </a:cubicBezTo>
                <a:cubicBezTo>
                  <a:pt x="111" y="92"/>
                  <a:pt x="109" y="94"/>
                  <a:pt x="107" y="96"/>
                </a:cubicBezTo>
                <a:cubicBezTo>
                  <a:pt x="104" y="100"/>
                  <a:pt x="101" y="104"/>
                  <a:pt x="98" y="108"/>
                </a:cubicBezTo>
                <a:close/>
                <a:moveTo>
                  <a:pt x="103" y="108"/>
                </a:moveTo>
                <a:cubicBezTo>
                  <a:pt x="107" y="105"/>
                  <a:pt x="111" y="100"/>
                  <a:pt x="114" y="96"/>
                </a:cubicBezTo>
                <a:cubicBezTo>
                  <a:pt x="114" y="96"/>
                  <a:pt x="115" y="95"/>
                  <a:pt x="115" y="95"/>
                </a:cubicBezTo>
                <a:cubicBezTo>
                  <a:pt x="115" y="94"/>
                  <a:pt x="116" y="94"/>
                  <a:pt x="116" y="94"/>
                </a:cubicBezTo>
                <a:cubicBezTo>
                  <a:pt x="116" y="94"/>
                  <a:pt x="116" y="94"/>
                  <a:pt x="115" y="95"/>
                </a:cubicBezTo>
                <a:cubicBezTo>
                  <a:pt x="114" y="96"/>
                  <a:pt x="114" y="98"/>
                  <a:pt x="113" y="99"/>
                </a:cubicBezTo>
                <a:cubicBezTo>
                  <a:pt x="111" y="102"/>
                  <a:pt x="108" y="105"/>
                  <a:pt x="105" y="107"/>
                </a:cubicBezTo>
                <a:cubicBezTo>
                  <a:pt x="104" y="107"/>
                  <a:pt x="104" y="107"/>
                  <a:pt x="103" y="108"/>
                </a:cubicBezTo>
                <a:close/>
                <a:moveTo>
                  <a:pt x="109" y="106"/>
                </a:moveTo>
                <a:cubicBezTo>
                  <a:pt x="109" y="106"/>
                  <a:pt x="108" y="106"/>
                  <a:pt x="107" y="107"/>
                </a:cubicBezTo>
                <a:cubicBezTo>
                  <a:pt x="107" y="107"/>
                  <a:pt x="107" y="107"/>
                  <a:pt x="107" y="107"/>
                </a:cubicBezTo>
                <a:cubicBezTo>
                  <a:pt x="107" y="107"/>
                  <a:pt x="107" y="106"/>
                  <a:pt x="107" y="106"/>
                </a:cubicBezTo>
                <a:cubicBezTo>
                  <a:pt x="107" y="106"/>
                  <a:pt x="107" y="106"/>
                  <a:pt x="107" y="106"/>
                </a:cubicBezTo>
                <a:cubicBezTo>
                  <a:pt x="110" y="104"/>
                  <a:pt x="112" y="102"/>
                  <a:pt x="114" y="99"/>
                </a:cubicBezTo>
                <a:cubicBezTo>
                  <a:pt x="115" y="98"/>
                  <a:pt x="118" y="94"/>
                  <a:pt x="116" y="99"/>
                </a:cubicBezTo>
                <a:cubicBezTo>
                  <a:pt x="115" y="102"/>
                  <a:pt x="112" y="104"/>
                  <a:pt x="110" y="106"/>
                </a:cubicBezTo>
                <a:cubicBezTo>
                  <a:pt x="109" y="106"/>
                  <a:pt x="109" y="106"/>
                  <a:pt x="109" y="106"/>
                </a:cubicBezTo>
                <a:close/>
                <a:moveTo>
                  <a:pt x="113" y="104"/>
                </a:moveTo>
                <a:cubicBezTo>
                  <a:pt x="115" y="101"/>
                  <a:pt x="117" y="99"/>
                  <a:pt x="118" y="95"/>
                </a:cubicBezTo>
                <a:cubicBezTo>
                  <a:pt x="118" y="95"/>
                  <a:pt x="117" y="95"/>
                  <a:pt x="117" y="95"/>
                </a:cubicBezTo>
                <a:cubicBezTo>
                  <a:pt x="116" y="96"/>
                  <a:pt x="115" y="97"/>
                  <a:pt x="114" y="99"/>
                </a:cubicBezTo>
                <a:cubicBezTo>
                  <a:pt x="115" y="97"/>
                  <a:pt x="116" y="95"/>
                  <a:pt x="117" y="93"/>
                </a:cubicBezTo>
                <a:cubicBezTo>
                  <a:pt x="117" y="92"/>
                  <a:pt x="117" y="92"/>
                  <a:pt x="117" y="92"/>
                </a:cubicBezTo>
                <a:cubicBezTo>
                  <a:pt x="116" y="93"/>
                  <a:pt x="116" y="93"/>
                  <a:pt x="115" y="94"/>
                </a:cubicBezTo>
                <a:cubicBezTo>
                  <a:pt x="116" y="93"/>
                  <a:pt x="116" y="92"/>
                  <a:pt x="116" y="91"/>
                </a:cubicBezTo>
                <a:cubicBezTo>
                  <a:pt x="116" y="91"/>
                  <a:pt x="116" y="90"/>
                  <a:pt x="116" y="91"/>
                </a:cubicBezTo>
                <a:cubicBezTo>
                  <a:pt x="112" y="94"/>
                  <a:pt x="109" y="97"/>
                  <a:pt x="106" y="100"/>
                </a:cubicBezTo>
                <a:cubicBezTo>
                  <a:pt x="105" y="102"/>
                  <a:pt x="103" y="104"/>
                  <a:pt x="102" y="105"/>
                </a:cubicBezTo>
                <a:cubicBezTo>
                  <a:pt x="101" y="105"/>
                  <a:pt x="101" y="106"/>
                  <a:pt x="100" y="106"/>
                </a:cubicBezTo>
                <a:cubicBezTo>
                  <a:pt x="103" y="103"/>
                  <a:pt x="105" y="100"/>
                  <a:pt x="108" y="97"/>
                </a:cubicBezTo>
                <a:cubicBezTo>
                  <a:pt x="110" y="94"/>
                  <a:pt x="113" y="91"/>
                  <a:pt x="115" y="88"/>
                </a:cubicBezTo>
                <a:cubicBezTo>
                  <a:pt x="115" y="87"/>
                  <a:pt x="115" y="87"/>
                  <a:pt x="114" y="87"/>
                </a:cubicBezTo>
                <a:cubicBezTo>
                  <a:pt x="109" y="91"/>
                  <a:pt x="105" y="95"/>
                  <a:pt x="101" y="99"/>
                </a:cubicBezTo>
                <a:cubicBezTo>
                  <a:pt x="102" y="99"/>
                  <a:pt x="102" y="98"/>
                  <a:pt x="102" y="98"/>
                </a:cubicBezTo>
                <a:cubicBezTo>
                  <a:pt x="106" y="93"/>
                  <a:pt x="111" y="89"/>
                  <a:pt x="114" y="83"/>
                </a:cubicBezTo>
                <a:cubicBezTo>
                  <a:pt x="114" y="83"/>
                  <a:pt x="114" y="82"/>
                  <a:pt x="113" y="82"/>
                </a:cubicBezTo>
                <a:cubicBezTo>
                  <a:pt x="109" y="86"/>
                  <a:pt x="106" y="90"/>
                  <a:pt x="102" y="94"/>
                </a:cubicBezTo>
                <a:cubicBezTo>
                  <a:pt x="98" y="98"/>
                  <a:pt x="93" y="102"/>
                  <a:pt x="89" y="106"/>
                </a:cubicBezTo>
                <a:cubicBezTo>
                  <a:pt x="97" y="97"/>
                  <a:pt x="105" y="89"/>
                  <a:pt x="111" y="79"/>
                </a:cubicBezTo>
                <a:cubicBezTo>
                  <a:pt x="112" y="79"/>
                  <a:pt x="111" y="78"/>
                  <a:pt x="111" y="79"/>
                </a:cubicBezTo>
                <a:cubicBezTo>
                  <a:pt x="106" y="82"/>
                  <a:pt x="101" y="88"/>
                  <a:pt x="97" y="92"/>
                </a:cubicBezTo>
                <a:cubicBezTo>
                  <a:pt x="94" y="94"/>
                  <a:pt x="91" y="97"/>
                  <a:pt x="89" y="99"/>
                </a:cubicBezTo>
                <a:cubicBezTo>
                  <a:pt x="95" y="91"/>
                  <a:pt x="102" y="82"/>
                  <a:pt x="109" y="74"/>
                </a:cubicBezTo>
                <a:cubicBezTo>
                  <a:pt x="109" y="74"/>
                  <a:pt x="109" y="74"/>
                  <a:pt x="109" y="74"/>
                </a:cubicBezTo>
                <a:cubicBezTo>
                  <a:pt x="114" y="80"/>
                  <a:pt x="117" y="86"/>
                  <a:pt x="118" y="93"/>
                </a:cubicBezTo>
                <a:cubicBezTo>
                  <a:pt x="118" y="98"/>
                  <a:pt x="116" y="101"/>
                  <a:pt x="113" y="104"/>
                </a:cubicBezTo>
                <a:close/>
                <a:moveTo>
                  <a:pt x="109" y="74"/>
                </a:moveTo>
                <a:cubicBezTo>
                  <a:pt x="99" y="81"/>
                  <a:pt x="92" y="90"/>
                  <a:pt x="84" y="98"/>
                </a:cubicBezTo>
                <a:cubicBezTo>
                  <a:pt x="85" y="96"/>
                  <a:pt x="87" y="94"/>
                  <a:pt x="88" y="92"/>
                </a:cubicBezTo>
                <a:cubicBezTo>
                  <a:pt x="94" y="86"/>
                  <a:pt x="100" y="80"/>
                  <a:pt x="106" y="73"/>
                </a:cubicBezTo>
                <a:cubicBezTo>
                  <a:pt x="106" y="73"/>
                  <a:pt x="106" y="73"/>
                  <a:pt x="105" y="73"/>
                </a:cubicBezTo>
                <a:cubicBezTo>
                  <a:pt x="98" y="77"/>
                  <a:pt x="92" y="82"/>
                  <a:pt x="86" y="87"/>
                </a:cubicBezTo>
                <a:cubicBezTo>
                  <a:pt x="87" y="87"/>
                  <a:pt x="88" y="86"/>
                  <a:pt x="88" y="85"/>
                </a:cubicBezTo>
                <a:cubicBezTo>
                  <a:pt x="93" y="80"/>
                  <a:pt x="100" y="75"/>
                  <a:pt x="102" y="68"/>
                </a:cubicBezTo>
                <a:cubicBezTo>
                  <a:pt x="102" y="68"/>
                  <a:pt x="102" y="68"/>
                  <a:pt x="102" y="68"/>
                </a:cubicBezTo>
                <a:cubicBezTo>
                  <a:pt x="95" y="75"/>
                  <a:pt x="88" y="81"/>
                  <a:pt x="81" y="87"/>
                </a:cubicBezTo>
                <a:cubicBezTo>
                  <a:pt x="78" y="90"/>
                  <a:pt x="74" y="93"/>
                  <a:pt x="71" y="96"/>
                </a:cubicBezTo>
                <a:cubicBezTo>
                  <a:pt x="71" y="96"/>
                  <a:pt x="71" y="96"/>
                  <a:pt x="71" y="96"/>
                </a:cubicBezTo>
                <a:cubicBezTo>
                  <a:pt x="75" y="92"/>
                  <a:pt x="78" y="88"/>
                  <a:pt x="81" y="84"/>
                </a:cubicBezTo>
                <a:cubicBezTo>
                  <a:pt x="87" y="78"/>
                  <a:pt x="94" y="72"/>
                  <a:pt x="99" y="65"/>
                </a:cubicBezTo>
                <a:cubicBezTo>
                  <a:pt x="99" y="65"/>
                  <a:pt x="99" y="65"/>
                  <a:pt x="99" y="64"/>
                </a:cubicBezTo>
                <a:cubicBezTo>
                  <a:pt x="102" y="67"/>
                  <a:pt x="106" y="70"/>
                  <a:pt x="109" y="74"/>
                </a:cubicBezTo>
                <a:close/>
                <a:moveTo>
                  <a:pt x="39" y="41"/>
                </a:moveTo>
                <a:cubicBezTo>
                  <a:pt x="47" y="29"/>
                  <a:pt x="43" y="16"/>
                  <a:pt x="37" y="5"/>
                </a:cubicBezTo>
                <a:cubicBezTo>
                  <a:pt x="47" y="3"/>
                  <a:pt x="58" y="4"/>
                  <a:pt x="69" y="4"/>
                </a:cubicBezTo>
                <a:cubicBezTo>
                  <a:pt x="64" y="13"/>
                  <a:pt x="61" y="23"/>
                  <a:pt x="67" y="33"/>
                </a:cubicBezTo>
                <a:cubicBezTo>
                  <a:pt x="73" y="44"/>
                  <a:pt x="86" y="53"/>
                  <a:pt x="95" y="61"/>
                </a:cubicBezTo>
                <a:cubicBezTo>
                  <a:pt x="95" y="61"/>
                  <a:pt x="96" y="61"/>
                  <a:pt x="96" y="62"/>
                </a:cubicBezTo>
                <a:cubicBezTo>
                  <a:pt x="95" y="62"/>
                  <a:pt x="94" y="62"/>
                  <a:pt x="93" y="63"/>
                </a:cubicBezTo>
                <a:cubicBezTo>
                  <a:pt x="90" y="67"/>
                  <a:pt x="84" y="62"/>
                  <a:pt x="81" y="62"/>
                </a:cubicBezTo>
                <a:cubicBezTo>
                  <a:pt x="73" y="60"/>
                  <a:pt x="69" y="67"/>
                  <a:pt x="63" y="70"/>
                </a:cubicBezTo>
                <a:cubicBezTo>
                  <a:pt x="54" y="76"/>
                  <a:pt x="49" y="64"/>
                  <a:pt x="43" y="60"/>
                </a:cubicBezTo>
                <a:cubicBezTo>
                  <a:pt x="37" y="56"/>
                  <a:pt x="32" y="57"/>
                  <a:pt x="26" y="60"/>
                </a:cubicBezTo>
                <a:cubicBezTo>
                  <a:pt x="31" y="54"/>
                  <a:pt x="35" y="47"/>
                  <a:pt x="39" y="41"/>
                </a:cubicBezTo>
                <a:close/>
                <a:moveTo>
                  <a:pt x="15" y="74"/>
                </a:moveTo>
                <a:cubicBezTo>
                  <a:pt x="19" y="72"/>
                  <a:pt x="22" y="69"/>
                  <a:pt x="25" y="67"/>
                </a:cubicBezTo>
                <a:cubicBezTo>
                  <a:pt x="27" y="65"/>
                  <a:pt x="29" y="64"/>
                  <a:pt x="31" y="62"/>
                </a:cubicBezTo>
                <a:cubicBezTo>
                  <a:pt x="33" y="62"/>
                  <a:pt x="35" y="61"/>
                  <a:pt x="36" y="60"/>
                </a:cubicBezTo>
                <a:cubicBezTo>
                  <a:pt x="36" y="60"/>
                  <a:pt x="36" y="60"/>
                  <a:pt x="37" y="60"/>
                </a:cubicBezTo>
                <a:cubicBezTo>
                  <a:pt x="36" y="61"/>
                  <a:pt x="34" y="62"/>
                  <a:pt x="34" y="63"/>
                </a:cubicBezTo>
                <a:cubicBezTo>
                  <a:pt x="29" y="67"/>
                  <a:pt x="23" y="72"/>
                  <a:pt x="17" y="76"/>
                </a:cubicBezTo>
                <a:cubicBezTo>
                  <a:pt x="14" y="78"/>
                  <a:pt x="12" y="80"/>
                  <a:pt x="10" y="83"/>
                </a:cubicBezTo>
                <a:cubicBezTo>
                  <a:pt x="12" y="80"/>
                  <a:pt x="14" y="77"/>
                  <a:pt x="15" y="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30"/>
          <p:cNvSpPr>
            <a:spLocks noEditPoints="1"/>
          </p:cNvSpPr>
          <p:nvPr/>
        </p:nvSpPr>
        <p:spPr bwMode="auto">
          <a:xfrm>
            <a:off x="5059363" y="1728788"/>
            <a:ext cx="315913" cy="365125"/>
          </a:xfrm>
          <a:custGeom>
            <a:avLst/>
            <a:gdLst>
              <a:gd name="T0" fmla="*/ 71 w 84"/>
              <a:gd name="T1" fmla="*/ 86 h 97"/>
              <a:gd name="T2" fmla="*/ 49 w 84"/>
              <a:gd name="T3" fmla="*/ 0 h 97"/>
              <a:gd name="T4" fmla="*/ 0 w 84"/>
              <a:gd name="T5" fmla="*/ 56 h 97"/>
              <a:gd name="T6" fmla="*/ 46 w 84"/>
              <a:gd name="T7" fmla="*/ 74 h 97"/>
              <a:gd name="T8" fmla="*/ 36 w 84"/>
              <a:gd name="T9" fmla="*/ 86 h 97"/>
              <a:gd name="T10" fmla="*/ 34 w 84"/>
              <a:gd name="T11" fmla="*/ 71 h 97"/>
              <a:gd name="T12" fmla="*/ 19 w 84"/>
              <a:gd name="T13" fmla="*/ 89 h 97"/>
              <a:gd name="T14" fmla="*/ 28 w 84"/>
              <a:gd name="T15" fmla="*/ 86 h 97"/>
              <a:gd name="T16" fmla="*/ 14 w 84"/>
              <a:gd name="T17" fmla="*/ 86 h 97"/>
              <a:gd name="T18" fmla="*/ 32 w 84"/>
              <a:gd name="T19" fmla="*/ 72 h 97"/>
              <a:gd name="T20" fmla="*/ 55 w 84"/>
              <a:gd name="T21" fmla="*/ 71 h 97"/>
              <a:gd name="T22" fmla="*/ 39 w 84"/>
              <a:gd name="T23" fmla="*/ 77 h 97"/>
              <a:gd name="T24" fmla="*/ 22 w 84"/>
              <a:gd name="T25" fmla="*/ 85 h 97"/>
              <a:gd name="T26" fmla="*/ 63 w 84"/>
              <a:gd name="T27" fmla="*/ 60 h 97"/>
              <a:gd name="T28" fmla="*/ 52 w 84"/>
              <a:gd name="T29" fmla="*/ 56 h 97"/>
              <a:gd name="T30" fmla="*/ 16 w 84"/>
              <a:gd name="T31" fmla="*/ 84 h 97"/>
              <a:gd name="T32" fmla="*/ 13 w 84"/>
              <a:gd name="T33" fmla="*/ 80 h 97"/>
              <a:gd name="T34" fmla="*/ 39 w 84"/>
              <a:gd name="T35" fmla="*/ 58 h 97"/>
              <a:gd name="T36" fmla="*/ 28 w 84"/>
              <a:gd name="T37" fmla="*/ 63 h 97"/>
              <a:gd name="T38" fmla="*/ 10 w 84"/>
              <a:gd name="T39" fmla="*/ 82 h 97"/>
              <a:gd name="T40" fmla="*/ 23 w 84"/>
              <a:gd name="T41" fmla="*/ 62 h 97"/>
              <a:gd name="T42" fmla="*/ 17 w 84"/>
              <a:gd name="T43" fmla="*/ 57 h 97"/>
              <a:gd name="T44" fmla="*/ 14 w 84"/>
              <a:gd name="T45" fmla="*/ 65 h 97"/>
              <a:gd name="T46" fmla="*/ 7 w 84"/>
              <a:gd name="T47" fmla="*/ 60 h 97"/>
              <a:gd name="T48" fmla="*/ 7 w 84"/>
              <a:gd name="T49" fmla="*/ 60 h 97"/>
              <a:gd name="T50" fmla="*/ 27 w 84"/>
              <a:gd name="T51" fmla="*/ 58 h 97"/>
              <a:gd name="T52" fmla="*/ 26 w 84"/>
              <a:gd name="T53" fmla="*/ 58 h 97"/>
              <a:gd name="T54" fmla="*/ 26 w 84"/>
              <a:gd name="T55" fmla="*/ 58 h 97"/>
              <a:gd name="T56" fmla="*/ 13 w 84"/>
              <a:gd name="T57" fmla="*/ 62 h 97"/>
              <a:gd name="T58" fmla="*/ 9 w 84"/>
              <a:gd name="T59" fmla="*/ 61 h 97"/>
              <a:gd name="T60" fmla="*/ 15 w 84"/>
              <a:gd name="T61" fmla="*/ 62 h 97"/>
              <a:gd name="T62" fmla="*/ 5 w 84"/>
              <a:gd name="T63" fmla="*/ 62 h 97"/>
              <a:gd name="T64" fmla="*/ 7 w 84"/>
              <a:gd name="T65" fmla="*/ 58 h 97"/>
              <a:gd name="T66" fmla="*/ 3 w 84"/>
              <a:gd name="T67" fmla="*/ 59 h 97"/>
              <a:gd name="T68" fmla="*/ 39 w 84"/>
              <a:gd name="T69" fmla="*/ 61 h 97"/>
              <a:gd name="T70" fmla="*/ 29 w 84"/>
              <a:gd name="T71" fmla="*/ 93 h 97"/>
              <a:gd name="T72" fmla="*/ 61 w 84"/>
              <a:gd name="T73" fmla="*/ 66 h 97"/>
              <a:gd name="T74" fmla="*/ 35 w 84"/>
              <a:gd name="T75" fmla="*/ 93 h 97"/>
              <a:gd name="T76" fmla="*/ 40 w 84"/>
              <a:gd name="T77" fmla="*/ 94 h 97"/>
              <a:gd name="T78" fmla="*/ 47 w 84"/>
              <a:gd name="T79" fmla="*/ 93 h 97"/>
              <a:gd name="T80" fmla="*/ 54 w 84"/>
              <a:gd name="T81" fmla="*/ 90 h 97"/>
              <a:gd name="T82" fmla="*/ 71 w 84"/>
              <a:gd name="T83" fmla="*/ 79 h 97"/>
              <a:gd name="T84" fmla="*/ 63 w 84"/>
              <a:gd name="T85" fmla="*/ 87 h 97"/>
              <a:gd name="T86" fmla="*/ 67 w 84"/>
              <a:gd name="T87" fmla="*/ 81 h 97"/>
              <a:gd name="T88" fmla="*/ 77 w 84"/>
              <a:gd name="T89" fmla="*/ 66 h 97"/>
              <a:gd name="T90" fmla="*/ 77 w 84"/>
              <a:gd name="T91" fmla="*/ 64 h 97"/>
              <a:gd name="T92" fmla="*/ 44 w 84"/>
              <a:gd name="T93" fmla="*/ 90 h 97"/>
              <a:gd name="T94" fmla="*/ 45 w 84"/>
              <a:gd name="T95" fmla="*/ 85 h 97"/>
              <a:gd name="T96" fmla="*/ 71 w 84"/>
              <a:gd name="T97" fmla="*/ 60 h 97"/>
              <a:gd name="T98" fmla="*/ 34 w 84"/>
              <a:gd name="T99" fmla="*/ 27 h 97"/>
              <a:gd name="T100" fmla="*/ 49 w 84"/>
              <a:gd name="T101" fmla="*/ 25 h 97"/>
              <a:gd name="T102" fmla="*/ 60 w 84"/>
              <a:gd name="T103" fmla="*/ 55 h 97"/>
              <a:gd name="T104" fmla="*/ 34 w 84"/>
              <a:gd name="T105" fmla="*/ 2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 h="97">
                <a:moveTo>
                  <a:pt x="0" y="58"/>
                </a:moveTo>
                <a:cubicBezTo>
                  <a:pt x="0" y="58"/>
                  <a:pt x="0" y="59"/>
                  <a:pt x="0" y="60"/>
                </a:cubicBezTo>
                <a:cubicBezTo>
                  <a:pt x="0" y="70"/>
                  <a:pt x="4" y="79"/>
                  <a:pt x="10" y="86"/>
                </a:cubicBezTo>
                <a:cubicBezTo>
                  <a:pt x="18" y="95"/>
                  <a:pt x="32" y="97"/>
                  <a:pt x="42" y="97"/>
                </a:cubicBezTo>
                <a:cubicBezTo>
                  <a:pt x="53" y="97"/>
                  <a:pt x="63" y="92"/>
                  <a:pt x="71" y="86"/>
                </a:cubicBezTo>
                <a:cubicBezTo>
                  <a:pt x="78" y="80"/>
                  <a:pt x="80" y="72"/>
                  <a:pt x="81" y="63"/>
                </a:cubicBezTo>
                <a:cubicBezTo>
                  <a:pt x="84" y="44"/>
                  <a:pt x="72" y="24"/>
                  <a:pt x="51" y="24"/>
                </a:cubicBezTo>
                <a:cubicBezTo>
                  <a:pt x="52" y="17"/>
                  <a:pt x="52" y="9"/>
                  <a:pt x="51" y="2"/>
                </a:cubicBezTo>
                <a:cubicBezTo>
                  <a:pt x="51" y="1"/>
                  <a:pt x="50" y="1"/>
                  <a:pt x="50" y="1"/>
                </a:cubicBezTo>
                <a:cubicBezTo>
                  <a:pt x="50" y="0"/>
                  <a:pt x="49" y="0"/>
                  <a:pt x="49" y="0"/>
                </a:cubicBezTo>
                <a:cubicBezTo>
                  <a:pt x="44" y="0"/>
                  <a:pt x="40" y="1"/>
                  <a:pt x="36" y="0"/>
                </a:cubicBezTo>
                <a:cubicBezTo>
                  <a:pt x="35" y="0"/>
                  <a:pt x="34" y="0"/>
                  <a:pt x="34" y="1"/>
                </a:cubicBezTo>
                <a:cubicBezTo>
                  <a:pt x="33" y="1"/>
                  <a:pt x="33" y="2"/>
                  <a:pt x="33" y="2"/>
                </a:cubicBezTo>
                <a:cubicBezTo>
                  <a:pt x="33" y="10"/>
                  <a:pt x="34" y="17"/>
                  <a:pt x="33" y="24"/>
                </a:cubicBezTo>
                <a:cubicBezTo>
                  <a:pt x="16" y="23"/>
                  <a:pt x="2" y="40"/>
                  <a:pt x="0" y="56"/>
                </a:cubicBezTo>
                <a:cubicBezTo>
                  <a:pt x="0" y="57"/>
                  <a:pt x="0" y="57"/>
                  <a:pt x="0" y="58"/>
                </a:cubicBezTo>
                <a:close/>
                <a:moveTo>
                  <a:pt x="28" y="92"/>
                </a:moveTo>
                <a:cubicBezTo>
                  <a:pt x="28" y="92"/>
                  <a:pt x="28" y="92"/>
                  <a:pt x="28" y="92"/>
                </a:cubicBezTo>
                <a:cubicBezTo>
                  <a:pt x="27" y="92"/>
                  <a:pt x="25" y="92"/>
                  <a:pt x="23" y="91"/>
                </a:cubicBezTo>
                <a:cubicBezTo>
                  <a:pt x="30" y="85"/>
                  <a:pt x="38" y="79"/>
                  <a:pt x="46" y="74"/>
                </a:cubicBezTo>
                <a:cubicBezTo>
                  <a:pt x="49" y="72"/>
                  <a:pt x="52" y="70"/>
                  <a:pt x="54" y="68"/>
                </a:cubicBezTo>
                <a:cubicBezTo>
                  <a:pt x="57" y="66"/>
                  <a:pt x="59" y="64"/>
                  <a:pt x="61" y="63"/>
                </a:cubicBezTo>
                <a:cubicBezTo>
                  <a:pt x="63" y="61"/>
                  <a:pt x="65" y="60"/>
                  <a:pt x="62" y="63"/>
                </a:cubicBezTo>
                <a:cubicBezTo>
                  <a:pt x="57" y="68"/>
                  <a:pt x="51" y="72"/>
                  <a:pt x="45" y="77"/>
                </a:cubicBezTo>
                <a:cubicBezTo>
                  <a:pt x="42" y="80"/>
                  <a:pt x="39" y="83"/>
                  <a:pt x="36" y="86"/>
                </a:cubicBezTo>
                <a:cubicBezTo>
                  <a:pt x="34" y="88"/>
                  <a:pt x="33" y="89"/>
                  <a:pt x="31" y="90"/>
                </a:cubicBezTo>
                <a:cubicBezTo>
                  <a:pt x="30" y="91"/>
                  <a:pt x="29" y="92"/>
                  <a:pt x="28" y="92"/>
                </a:cubicBezTo>
                <a:close/>
                <a:moveTo>
                  <a:pt x="17" y="88"/>
                </a:moveTo>
                <a:cubicBezTo>
                  <a:pt x="17" y="88"/>
                  <a:pt x="17" y="88"/>
                  <a:pt x="17" y="88"/>
                </a:cubicBezTo>
                <a:cubicBezTo>
                  <a:pt x="23" y="82"/>
                  <a:pt x="28" y="77"/>
                  <a:pt x="34" y="71"/>
                </a:cubicBezTo>
                <a:cubicBezTo>
                  <a:pt x="38" y="68"/>
                  <a:pt x="41" y="65"/>
                  <a:pt x="45" y="63"/>
                </a:cubicBezTo>
                <a:cubicBezTo>
                  <a:pt x="48" y="61"/>
                  <a:pt x="52" y="59"/>
                  <a:pt x="53" y="57"/>
                </a:cubicBezTo>
                <a:cubicBezTo>
                  <a:pt x="47" y="63"/>
                  <a:pt x="40" y="69"/>
                  <a:pt x="34" y="74"/>
                </a:cubicBezTo>
                <a:cubicBezTo>
                  <a:pt x="28" y="79"/>
                  <a:pt x="23" y="83"/>
                  <a:pt x="19" y="88"/>
                </a:cubicBezTo>
                <a:cubicBezTo>
                  <a:pt x="18" y="89"/>
                  <a:pt x="19" y="89"/>
                  <a:pt x="19" y="89"/>
                </a:cubicBezTo>
                <a:cubicBezTo>
                  <a:pt x="25" y="85"/>
                  <a:pt x="32" y="80"/>
                  <a:pt x="38" y="75"/>
                </a:cubicBezTo>
                <a:cubicBezTo>
                  <a:pt x="44" y="70"/>
                  <a:pt x="51" y="64"/>
                  <a:pt x="58" y="60"/>
                </a:cubicBezTo>
                <a:cubicBezTo>
                  <a:pt x="55" y="62"/>
                  <a:pt x="52" y="65"/>
                  <a:pt x="49" y="67"/>
                </a:cubicBezTo>
                <a:cubicBezTo>
                  <a:pt x="45" y="70"/>
                  <a:pt x="42" y="73"/>
                  <a:pt x="38" y="76"/>
                </a:cubicBezTo>
                <a:cubicBezTo>
                  <a:pt x="35" y="79"/>
                  <a:pt x="32" y="83"/>
                  <a:pt x="28" y="86"/>
                </a:cubicBezTo>
                <a:cubicBezTo>
                  <a:pt x="26" y="87"/>
                  <a:pt x="24" y="88"/>
                  <a:pt x="22" y="91"/>
                </a:cubicBezTo>
                <a:cubicBezTo>
                  <a:pt x="20" y="90"/>
                  <a:pt x="18" y="89"/>
                  <a:pt x="17" y="88"/>
                </a:cubicBezTo>
                <a:close/>
                <a:moveTo>
                  <a:pt x="16" y="87"/>
                </a:moveTo>
                <a:cubicBezTo>
                  <a:pt x="16" y="87"/>
                  <a:pt x="16" y="87"/>
                  <a:pt x="16" y="87"/>
                </a:cubicBezTo>
                <a:cubicBezTo>
                  <a:pt x="16" y="87"/>
                  <a:pt x="15" y="87"/>
                  <a:pt x="14" y="86"/>
                </a:cubicBezTo>
                <a:cubicBezTo>
                  <a:pt x="20" y="81"/>
                  <a:pt x="26" y="76"/>
                  <a:pt x="32" y="70"/>
                </a:cubicBezTo>
                <a:cubicBezTo>
                  <a:pt x="36" y="67"/>
                  <a:pt x="39" y="65"/>
                  <a:pt x="43" y="62"/>
                </a:cubicBezTo>
                <a:cubicBezTo>
                  <a:pt x="45" y="60"/>
                  <a:pt x="47" y="59"/>
                  <a:pt x="49" y="58"/>
                </a:cubicBezTo>
                <a:cubicBezTo>
                  <a:pt x="53" y="55"/>
                  <a:pt x="48" y="58"/>
                  <a:pt x="47" y="59"/>
                </a:cubicBezTo>
                <a:cubicBezTo>
                  <a:pt x="42" y="63"/>
                  <a:pt x="37" y="67"/>
                  <a:pt x="32" y="72"/>
                </a:cubicBezTo>
                <a:cubicBezTo>
                  <a:pt x="27" y="77"/>
                  <a:pt x="21" y="81"/>
                  <a:pt x="16" y="87"/>
                </a:cubicBezTo>
                <a:close/>
                <a:moveTo>
                  <a:pt x="48" y="76"/>
                </a:moveTo>
                <a:cubicBezTo>
                  <a:pt x="54" y="71"/>
                  <a:pt x="60" y="67"/>
                  <a:pt x="64" y="61"/>
                </a:cubicBezTo>
                <a:cubicBezTo>
                  <a:pt x="65" y="61"/>
                  <a:pt x="65" y="61"/>
                  <a:pt x="66" y="61"/>
                </a:cubicBezTo>
                <a:cubicBezTo>
                  <a:pt x="62" y="64"/>
                  <a:pt x="58" y="68"/>
                  <a:pt x="55" y="71"/>
                </a:cubicBezTo>
                <a:cubicBezTo>
                  <a:pt x="49" y="76"/>
                  <a:pt x="44" y="81"/>
                  <a:pt x="38" y="85"/>
                </a:cubicBezTo>
                <a:cubicBezTo>
                  <a:pt x="41" y="82"/>
                  <a:pt x="44" y="79"/>
                  <a:pt x="48" y="76"/>
                </a:cubicBezTo>
                <a:close/>
                <a:moveTo>
                  <a:pt x="46" y="73"/>
                </a:moveTo>
                <a:cubicBezTo>
                  <a:pt x="41" y="76"/>
                  <a:pt x="37" y="79"/>
                  <a:pt x="33" y="83"/>
                </a:cubicBezTo>
                <a:cubicBezTo>
                  <a:pt x="35" y="81"/>
                  <a:pt x="37" y="79"/>
                  <a:pt x="39" y="77"/>
                </a:cubicBezTo>
                <a:cubicBezTo>
                  <a:pt x="45" y="70"/>
                  <a:pt x="53" y="65"/>
                  <a:pt x="59" y="59"/>
                </a:cubicBezTo>
                <a:cubicBezTo>
                  <a:pt x="60" y="59"/>
                  <a:pt x="59" y="59"/>
                  <a:pt x="59" y="59"/>
                </a:cubicBezTo>
                <a:cubicBezTo>
                  <a:pt x="53" y="61"/>
                  <a:pt x="48" y="66"/>
                  <a:pt x="43" y="70"/>
                </a:cubicBezTo>
                <a:cubicBezTo>
                  <a:pt x="36" y="76"/>
                  <a:pt x="29" y="81"/>
                  <a:pt x="22" y="86"/>
                </a:cubicBezTo>
                <a:cubicBezTo>
                  <a:pt x="18" y="89"/>
                  <a:pt x="22" y="86"/>
                  <a:pt x="22" y="85"/>
                </a:cubicBezTo>
                <a:cubicBezTo>
                  <a:pt x="23" y="84"/>
                  <a:pt x="25" y="82"/>
                  <a:pt x="27" y="81"/>
                </a:cubicBezTo>
                <a:cubicBezTo>
                  <a:pt x="29" y="79"/>
                  <a:pt x="32" y="76"/>
                  <a:pt x="35" y="74"/>
                </a:cubicBezTo>
                <a:cubicBezTo>
                  <a:pt x="42" y="68"/>
                  <a:pt x="49" y="62"/>
                  <a:pt x="55" y="56"/>
                </a:cubicBezTo>
                <a:cubicBezTo>
                  <a:pt x="55" y="56"/>
                  <a:pt x="55" y="56"/>
                  <a:pt x="55" y="56"/>
                </a:cubicBezTo>
                <a:cubicBezTo>
                  <a:pt x="58" y="57"/>
                  <a:pt x="60" y="59"/>
                  <a:pt x="63" y="60"/>
                </a:cubicBezTo>
                <a:cubicBezTo>
                  <a:pt x="57" y="64"/>
                  <a:pt x="52" y="69"/>
                  <a:pt x="46" y="73"/>
                </a:cubicBezTo>
                <a:close/>
                <a:moveTo>
                  <a:pt x="40" y="66"/>
                </a:moveTo>
                <a:cubicBezTo>
                  <a:pt x="41" y="65"/>
                  <a:pt x="42" y="63"/>
                  <a:pt x="44" y="62"/>
                </a:cubicBezTo>
                <a:cubicBezTo>
                  <a:pt x="47" y="60"/>
                  <a:pt x="49" y="59"/>
                  <a:pt x="52" y="56"/>
                </a:cubicBezTo>
                <a:cubicBezTo>
                  <a:pt x="52" y="56"/>
                  <a:pt x="52" y="56"/>
                  <a:pt x="52" y="56"/>
                </a:cubicBezTo>
                <a:cubicBezTo>
                  <a:pt x="52" y="56"/>
                  <a:pt x="53" y="56"/>
                  <a:pt x="53" y="56"/>
                </a:cubicBezTo>
                <a:cubicBezTo>
                  <a:pt x="53" y="56"/>
                  <a:pt x="54" y="56"/>
                  <a:pt x="54" y="56"/>
                </a:cubicBezTo>
                <a:cubicBezTo>
                  <a:pt x="49" y="59"/>
                  <a:pt x="44" y="62"/>
                  <a:pt x="40" y="66"/>
                </a:cubicBezTo>
                <a:close/>
                <a:moveTo>
                  <a:pt x="17" y="82"/>
                </a:moveTo>
                <a:cubicBezTo>
                  <a:pt x="17" y="83"/>
                  <a:pt x="17" y="83"/>
                  <a:pt x="16" y="84"/>
                </a:cubicBezTo>
                <a:cubicBezTo>
                  <a:pt x="17" y="83"/>
                  <a:pt x="18" y="82"/>
                  <a:pt x="18" y="81"/>
                </a:cubicBezTo>
                <a:cubicBezTo>
                  <a:pt x="21" y="78"/>
                  <a:pt x="24" y="75"/>
                  <a:pt x="27" y="73"/>
                </a:cubicBezTo>
                <a:cubicBezTo>
                  <a:pt x="33" y="67"/>
                  <a:pt x="39" y="62"/>
                  <a:pt x="45" y="57"/>
                </a:cubicBezTo>
                <a:cubicBezTo>
                  <a:pt x="45" y="57"/>
                  <a:pt x="45" y="56"/>
                  <a:pt x="45" y="56"/>
                </a:cubicBezTo>
                <a:cubicBezTo>
                  <a:pt x="32" y="61"/>
                  <a:pt x="24" y="72"/>
                  <a:pt x="13" y="80"/>
                </a:cubicBezTo>
                <a:cubicBezTo>
                  <a:pt x="13" y="80"/>
                  <a:pt x="11" y="81"/>
                  <a:pt x="11" y="82"/>
                </a:cubicBezTo>
                <a:cubicBezTo>
                  <a:pt x="12" y="80"/>
                  <a:pt x="13" y="78"/>
                  <a:pt x="15" y="77"/>
                </a:cubicBezTo>
                <a:cubicBezTo>
                  <a:pt x="17" y="74"/>
                  <a:pt x="20" y="72"/>
                  <a:pt x="23" y="70"/>
                </a:cubicBezTo>
                <a:cubicBezTo>
                  <a:pt x="27" y="66"/>
                  <a:pt x="31" y="63"/>
                  <a:pt x="35" y="59"/>
                </a:cubicBezTo>
                <a:cubicBezTo>
                  <a:pt x="36" y="59"/>
                  <a:pt x="38" y="58"/>
                  <a:pt x="39" y="58"/>
                </a:cubicBezTo>
                <a:cubicBezTo>
                  <a:pt x="43" y="56"/>
                  <a:pt x="47" y="55"/>
                  <a:pt x="51" y="55"/>
                </a:cubicBezTo>
                <a:cubicBezTo>
                  <a:pt x="39" y="63"/>
                  <a:pt x="28" y="73"/>
                  <a:pt x="17" y="82"/>
                </a:cubicBezTo>
                <a:close/>
                <a:moveTo>
                  <a:pt x="8" y="78"/>
                </a:moveTo>
                <a:cubicBezTo>
                  <a:pt x="13" y="76"/>
                  <a:pt x="17" y="73"/>
                  <a:pt x="21" y="69"/>
                </a:cubicBezTo>
                <a:cubicBezTo>
                  <a:pt x="23" y="67"/>
                  <a:pt x="25" y="65"/>
                  <a:pt x="28" y="63"/>
                </a:cubicBezTo>
                <a:cubicBezTo>
                  <a:pt x="29" y="62"/>
                  <a:pt x="31" y="60"/>
                  <a:pt x="32" y="59"/>
                </a:cubicBezTo>
                <a:cubicBezTo>
                  <a:pt x="32" y="59"/>
                  <a:pt x="32" y="59"/>
                  <a:pt x="32" y="59"/>
                </a:cubicBezTo>
                <a:cubicBezTo>
                  <a:pt x="33" y="59"/>
                  <a:pt x="33" y="59"/>
                  <a:pt x="34" y="59"/>
                </a:cubicBezTo>
                <a:cubicBezTo>
                  <a:pt x="33" y="59"/>
                  <a:pt x="33" y="59"/>
                  <a:pt x="33" y="59"/>
                </a:cubicBezTo>
                <a:cubicBezTo>
                  <a:pt x="26" y="68"/>
                  <a:pt x="16" y="72"/>
                  <a:pt x="10" y="82"/>
                </a:cubicBezTo>
                <a:cubicBezTo>
                  <a:pt x="9" y="81"/>
                  <a:pt x="9" y="80"/>
                  <a:pt x="8" y="78"/>
                </a:cubicBezTo>
                <a:close/>
                <a:moveTo>
                  <a:pt x="7" y="76"/>
                </a:moveTo>
                <a:cubicBezTo>
                  <a:pt x="10" y="73"/>
                  <a:pt x="12" y="71"/>
                  <a:pt x="15" y="68"/>
                </a:cubicBezTo>
                <a:cubicBezTo>
                  <a:pt x="17" y="66"/>
                  <a:pt x="18" y="65"/>
                  <a:pt x="20" y="63"/>
                </a:cubicBezTo>
                <a:cubicBezTo>
                  <a:pt x="22" y="62"/>
                  <a:pt x="28" y="56"/>
                  <a:pt x="23" y="62"/>
                </a:cubicBezTo>
                <a:cubicBezTo>
                  <a:pt x="20" y="65"/>
                  <a:pt x="18" y="68"/>
                  <a:pt x="15" y="71"/>
                </a:cubicBezTo>
                <a:cubicBezTo>
                  <a:pt x="12" y="73"/>
                  <a:pt x="9" y="75"/>
                  <a:pt x="7" y="78"/>
                </a:cubicBezTo>
                <a:cubicBezTo>
                  <a:pt x="7" y="77"/>
                  <a:pt x="7" y="76"/>
                  <a:pt x="7" y="76"/>
                </a:cubicBezTo>
                <a:close/>
                <a:moveTo>
                  <a:pt x="4" y="68"/>
                </a:moveTo>
                <a:cubicBezTo>
                  <a:pt x="8" y="64"/>
                  <a:pt x="12" y="60"/>
                  <a:pt x="17" y="57"/>
                </a:cubicBezTo>
                <a:cubicBezTo>
                  <a:pt x="16" y="57"/>
                  <a:pt x="15" y="60"/>
                  <a:pt x="14" y="61"/>
                </a:cubicBezTo>
                <a:cubicBezTo>
                  <a:pt x="12" y="62"/>
                  <a:pt x="11" y="63"/>
                  <a:pt x="10" y="65"/>
                </a:cubicBezTo>
                <a:cubicBezTo>
                  <a:pt x="8" y="67"/>
                  <a:pt x="7" y="69"/>
                  <a:pt x="5" y="71"/>
                </a:cubicBezTo>
                <a:cubicBezTo>
                  <a:pt x="5" y="72"/>
                  <a:pt x="5" y="72"/>
                  <a:pt x="6" y="72"/>
                </a:cubicBezTo>
                <a:cubicBezTo>
                  <a:pt x="9" y="70"/>
                  <a:pt x="11" y="68"/>
                  <a:pt x="14" y="65"/>
                </a:cubicBezTo>
                <a:cubicBezTo>
                  <a:pt x="15" y="64"/>
                  <a:pt x="16" y="62"/>
                  <a:pt x="18" y="61"/>
                </a:cubicBezTo>
                <a:cubicBezTo>
                  <a:pt x="19" y="60"/>
                  <a:pt x="23" y="56"/>
                  <a:pt x="20" y="59"/>
                </a:cubicBezTo>
                <a:cubicBezTo>
                  <a:pt x="16" y="65"/>
                  <a:pt x="10" y="69"/>
                  <a:pt x="6" y="75"/>
                </a:cubicBezTo>
                <a:cubicBezTo>
                  <a:pt x="5" y="73"/>
                  <a:pt x="5" y="70"/>
                  <a:pt x="4" y="68"/>
                </a:cubicBezTo>
                <a:close/>
                <a:moveTo>
                  <a:pt x="7" y="60"/>
                </a:moveTo>
                <a:cubicBezTo>
                  <a:pt x="9" y="59"/>
                  <a:pt x="10" y="58"/>
                  <a:pt x="11" y="57"/>
                </a:cubicBezTo>
                <a:cubicBezTo>
                  <a:pt x="14" y="55"/>
                  <a:pt x="11" y="58"/>
                  <a:pt x="11" y="58"/>
                </a:cubicBezTo>
                <a:cubicBezTo>
                  <a:pt x="8" y="61"/>
                  <a:pt x="5" y="63"/>
                  <a:pt x="4" y="66"/>
                </a:cubicBezTo>
                <a:cubicBezTo>
                  <a:pt x="4" y="65"/>
                  <a:pt x="3" y="65"/>
                  <a:pt x="3" y="64"/>
                </a:cubicBezTo>
                <a:cubicBezTo>
                  <a:pt x="5" y="63"/>
                  <a:pt x="6" y="61"/>
                  <a:pt x="7" y="60"/>
                </a:cubicBezTo>
                <a:close/>
                <a:moveTo>
                  <a:pt x="11" y="76"/>
                </a:moveTo>
                <a:cubicBezTo>
                  <a:pt x="10" y="76"/>
                  <a:pt x="9" y="77"/>
                  <a:pt x="8" y="77"/>
                </a:cubicBezTo>
                <a:cubicBezTo>
                  <a:pt x="9" y="77"/>
                  <a:pt x="10" y="76"/>
                  <a:pt x="11" y="75"/>
                </a:cubicBezTo>
                <a:cubicBezTo>
                  <a:pt x="13" y="74"/>
                  <a:pt x="14" y="72"/>
                  <a:pt x="16" y="71"/>
                </a:cubicBezTo>
                <a:cubicBezTo>
                  <a:pt x="20" y="67"/>
                  <a:pt x="23" y="63"/>
                  <a:pt x="27" y="58"/>
                </a:cubicBezTo>
                <a:cubicBezTo>
                  <a:pt x="27" y="58"/>
                  <a:pt x="27" y="58"/>
                  <a:pt x="27" y="58"/>
                </a:cubicBezTo>
                <a:cubicBezTo>
                  <a:pt x="28" y="58"/>
                  <a:pt x="29" y="59"/>
                  <a:pt x="31" y="59"/>
                </a:cubicBezTo>
                <a:cubicBezTo>
                  <a:pt x="31" y="59"/>
                  <a:pt x="31" y="59"/>
                  <a:pt x="31" y="59"/>
                </a:cubicBezTo>
                <a:cubicBezTo>
                  <a:pt x="24" y="64"/>
                  <a:pt x="18" y="71"/>
                  <a:pt x="11" y="76"/>
                </a:cubicBezTo>
                <a:close/>
                <a:moveTo>
                  <a:pt x="26" y="58"/>
                </a:moveTo>
                <a:cubicBezTo>
                  <a:pt x="19" y="63"/>
                  <a:pt x="13" y="69"/>
                  <a:pt x="6" y="75"/>
                </a:cubicBezTo>
                <a:cubicBezTo>
                  <a:pt x="9" y="73"/>
                  <a:pt x="12" y="69"/>
                  <a:pt x="15" y="66"/>
                </a:cubicBezTo>
                <a:cubicBezTo>
                  <a:pt x="18" y="63"/>
                  <a:pt x="21" y="60"/>
                  <a:pt x="23" y="57"/>
                </a:cubicBezTo>
                <a:cubicBezTo>
                  <a:pt x="23" y="57"/>
                  <a:pt x="23" y="57"/>
                  <a:pt x="23" y="56"/>
                </a:cubicBezTo>
                <a:cubicBezTo>
                  <a:pt x="24" y="57"/>
                  <a:pt x="25" y="57"/>
                  <a:pt x="26" y="58"/>
                </a:cubicBezTo>
                <a:cubicBezTo>
                  <a:pt x="26" y="58"/>
                  <a:pt x="26" y="58"/>
                  <a:pt x="26" y="58"/>
                </a:cubicBezTo>
                <a:close/>
                <a:moveTo>
                  <a:pt x="15" y="62"/>
                </a:moveTo>
                <a:cubicBezTo>
                  <a:pt x="14" y="64"/>
                  <a:pt x="12" y="65"/>
                  <a:pt x="11" y="67"/>
                </a:cubicBezTo>
                <a:cubicBezTo>
                  <a:pt x="10" y="68"/>
                  <a:pt x="7" y="69"/>
                  <a:pt x="6" y="71"/>
                </a:cubicBezTo>
                <a:cubicBezTo>
                  <a:pt x="8" y="68"/>
                  <a:pt x="11" y="65"/>
                  <a:pt x="13" y="62"/>
                </a:cubicBezTo>
                <a:cubicBezTo>
                  <a:pt x="15" y="60"/>
                  <a:pt x="17" y="59"/>
                  <a:pt x="18" y="56"/>
                </a:cubicBezTo>
                <a:cubicBezTo>
                  <a:pt x="18" y="56"/>
                  <a:pt x="18" y="56"/>
                  <a:pt x="18" y="56"/>
                </a:cubicBezTo>
                <a:cubicBezTo>
                  <a:pt x="13" y="58"/>
                  <a:pt x="10" y="62"/>
                  <a:pt x="6" y="65"/>
                </a:cubicBezTo>
                <a:cubicBezTo>
                  <a:pt x="4" y="67"/>
                  <a:pt x="4" y="66"/>
                  <a:pt x="6" y="64"/>
                </a:cubicBezTo>
                <a:cubicBezTo>
                  <a:pt x="7" y="63"/>
                  <a:pt x="8" y="62"/>
                  <a:pt x="9" y="61"/>
                </a:cubicBezTo>
                <a:cubicBezTo>
                  <a:pt x="11" y="59"/>
                  <a:pt x="12" y="58"/>
                  <a:pt x="14" y="55"/>
                </a:cubicBezTo>
                <a:cubicBezTo>
                  <a:pt x="14" y="55"/>
                  <a:pt x="14" y="55"/>
                  <a:pt x="14" y="55"/>
                </a:cubicBezTo>
                <a:cubicBezTo>
                  <a:pt x="17" y="55"/>
                  <a:pt x="19" y="56"/>
                  <a:pt x="22" y="56"/>
                </a:cubicBezTo>
                <a:cubicBezTo>
                  <a:pt x="22" y="56"/>
                  <a:pt x="22" y="56"/>
                  <a:pt x="22" y="56"/>
                </a:cubicBezTo>
                <a:cubicBezTo>
                  <a:pt x="20" y="58"/>
                  <a:pt x="17" y="60"/>
                  <a:pt x="15" y="62"/>
                </a:cubicBezTo>
                <a:close/>
                <a:moveTo>
                  <a:pt x="5" y="62"/>
                </a:moveTo>
                <a:cubicBezTo>
                  <a:pt x="6" y="61"/>
                  <a:pt x="6" y="60"/>
                  <a:pt x="7" y="59"/>
                </a:cubicBezTo>
                <a:cubicBezTo>
                  <a:pt x="8" y="58"/>
                  <a:pt x="9" y="56"/>
                  <a:pt x="10" y="55"/>
                </a:cubicBezTo>
                <a:cubicBezTo>
                  <a:pt x="11" y="55"/>
                  <a:pt x="12" y="55"/>
                  <a:pt x="13" y="55"/>
                </a:cubicBezTo>
                <a:cubicBezTo>
                  <a:pt x="10" y="57"/>
                  <a:pt x="7" y="59"/>
                  <a:pt x="5" y="62"/>
                </a:cubicBezTo>
                <a:close/>
                <a:moveTo>
                  <a:pt x="4" y="60"/>
                </a:moveTo>
                <a:cubicBezTo>
                  <a:pt x="5" y="59"/>
                  <a:pt x="6" y="58"/>
                  <a:pt x="7" y="56"/>
                </a:cubicBezTo>
                <a:cubicBezTo>
                  <a:pt x="8" y="56"/>
                  <a:pt x="8" y="56"/>
                  <a:pt x="9" y="55"/>
                </a:cubicBezTo>
                <a:cubicBezTo>
                  <a:pt x="9" y="55"/>
                  <a:pt x="9" y="55"/>
                  <a:pt x="9" y="55"/>
                </a:cubicBezTo>
                <a:cubicBezTo>
                  <a:pt x="9" y="56"/>
                  <a:pt x="8" y="57"/>
                  <a:pt x="7" y="58"/>
                </a:cubicBezTo>
                <a:cubicBezTo>
                  <a:pt x="6" y="59"/>
                  <a:pt x="5" y="61"/>
                  <a:pt x="3" y="63"/>
                </a:cubicBezTo>
                <a:cubicBezTo>
                  <a:pt x="3" y="62"/>
                  <a:pt x="3" y="62"/>
                  <a:pt x="3" y="61"/>
                </a:cubicBezTo>
                <a:cubicBezTo>
                  <a:pt x="3" y="60"/>
                  <a:pt x="3" y="59"/>
                  <a:pt x="3" y="58"/>
                </a:cubicBezTo>
                <a:cubicBezTo>
                  <a:pt x="4" y="57"/>
                  <a:pt x="6" y="56"/>
                  <a:pt x="7" y="56"/>
                </a:cubicBezTo>
                <a:cubicBezTo>
                  <a:pt x="6" y="57"/>
                  <a:pt x="5" y="58"/>
                  <a:pt x="3" y="59"/>
                </a:cubicBezTo>
                <a:cubicBezTo>
                  <a:pt x="3" y="60"/>
                  <a:pt x="3" y="60"/>
                  <a:pt x="4" y="60"/>
                </a:cubicBezTo>
                <a:close/>
                <a:moveTo>
                  <a:pt x="11" y="83"/>
                </a:moveTo>
                <a:cubicBezTo>
                  <a:pt x="21" y="76"/>
                  <a:pt x="29" y="65"/>
                  <a:pt x="40" y="59"/>
                </a:cubicBezTo>
                <a:cubicBezTo>
                  <a:pt x="40" y="59"/>
                  <a:pt x="44" y="56"/>
                  <a:pt x="43" y="57"/>
                </a:cubicBezTo>
                <a:cubicBezTo>
                  <a:pt x="42" y="59"/>
                  <a:pt x="40" y="60"/>
                  <a:pt x="39" y="61"/>
                </a:cubicBezTo>
                <a:cubicBezTo>
                  <a:pt x="36" y="63"/>
                  <a:pt x="33" y="66"/>
                  <a:pt x="30" y="69"/>
                </a:cubicBezTo>
                <a:cubicBezTo>
                  <a:pt x="24" y="74"/>
                  <a:pt x="19" y="80"/>
                  <a:pt x="14" y="86"/>
                </a:cubicBezTo>
                <a:cubicBezTo>
                  <a:pt x="14" y="85"/>
                  <a:pt x="13" y="85"/>
                  <a:pt x="13" y="85"/>
                </a:cubicBezTo>
                <a:cubicBezTo>
                  <a:pt x="12" y="84"/>
                  <a:pt x="12" y="84"/>
                  <a:pt x="11" y="83"/>
                </a:cubicBezTo>
                <a:close/>
                <a:moveTo>
                  <a:pt x="29" y="93"/>
                </a:moveTo>
                <a:cubicBezTo>
                  <a:pt x="29" y="92"/>
                  <a:pt x="30" y="92"/>
                  <a:pt x="30" y="92"/>
                </a:cubicBezTo>
                <a:cubicBezTo>
                  <a:pt x="31" y="92"/>
                  <a:pt x="31" y="92"/>
                  <a:pt x="32" y="91"/>
                </a:cubicBezTo>
                <a:cubicBezTo>
                  <a:pt x="32" y="90"/>
                  <a:pt x="33" y="90"/>
                  <a:pt x="34" y="89"/>
                </a:cubicBezTo>
                <a:cubicBezTo>
                  <a:pt x="41" y="84"/>
                  <a:pt x="46" y="79"/>
                  <a:pt x="52" y="74"/>
                </a:cubicBezTo>
                <a:cubicBezTo>
                  <a:pt x="55" y="71"/>
                  <a:pt x="59" y="69"/>
                  <a:pt x="61" y="66"/>
                </a:cubicBezTo>
                <a:cubicBezTo>
                  <a:pt x="63" y="65"/>
                  <a:pt x="64" y="64"/>
                  <a:pt x="66" y="62"/>
                </a:cubicBezTo>
                <a:cubicBezTo>
                  <a:pt x="66" y="62"/>
                  <a:pt x="67" y="61"/>
                  <a:pt x="68" y="61"/>
                </a:cubicBezTo>
                <a:cubicBezTo>
                  <a:pt x="69" y="61"/>
                  <a:pt x="69" y="61"/>
                  <a:pt x="70" y="60"/>
                </a:cubicBezTo>
                <a:cubicBezTo>
                  <a:pt x="60" y="73"/>
                  <a:pt x="45" y="81"/>
                  <a:pt x="34" y="93"/>
                </a:cubicBezTo>
                <a:cubicBezTo>
                  <a:pt x="34" y="93"/>
                  <a:pt x="34" y="93"/>
                  <a:pt x="35" y="93"/>
                </a:cubicBezTo>
                <a:cubicBezTo>
                  <a:pt x="47" y="84"/>
                  <a:pt x="59" y="75"/>
                  <a:pt x="70" y="65"/>
                </a:cubicBezTo>
                <a:cubicBezTo>
                  <a:pt x="69" y="66"/>
                  <a:pt x="68" y="67"/>
                  <a:pt x="67" y="68"/>
                </a:cubicBezTo>
                <a:cubicBezTo>
                  <a:pt x="64" y="71"/>
                  <a:pt x="61" y="73"/>
                  <a:pt x="58" y="77"/>
                </a:cubicBezTo>
                <a:cubicBezTo>
                  <a:pt x="52" y="82"/>
                  <a:pt x="45" y="87"/>
                  <a:pt x="40" y="93"/>
                </a:cubicBezTo>
                <a:cubicBezTo>
                  <a:pt x="39" y="93"/>
                  <a:pt x="40" y="94"/>
                  <a:pt x="40" y="94"/>
                </a:cubicBezTo>
                <a:cubicBezTo>
                  <a:pt x="52" y="86"/>
                  <a:pt x="62" y="76"/>
                  <a:pt x="73" y="67"/>
                </a:cubicBezTo>
                <a:cubicBezTo>
                  <a:pt x="73" y="67"/>
                  <a:pt x="73" y="67"/>
                  <a:pt x="73" y="67"/>
                </a:cubicBezTo>
                <a:cubicBezTo>
                  <a:pt x="70" y="70"/>
                  <a:pt x="67" y="73"/>
                  <a:pt x="64" y="76"/>
                </a:cubicBezTo>
                <a:cubicBezTo>
                  <a:pt x="58" y="81"/>
                  <a:pt x="52" y="87"/>
                  <a:pt x="47" y="92"/>
                </a:cubicBezTo>
                <a:cubicBezTo>
                  <a:pt x="47" y="92"/>
                  <a:pt x="47" y="93"/>
                  <a:pt x="47" y="93"/>
                </a:cubicBezTo>
                <a:cubicBezTo>
                  <a:pt x="57" y="86"/>
                  <a:pt x="65" y="77"/>
                  <a:pt x="74" y="70"/>
                </a:cubicBezTo>
                <a:cubicBezTo>
                  <a:pt x="75" y="69"/>
                  <a:pt x="76" y="68"/>
                  <a:pt x="77" y="68"/>
                </a:cubicBezTo>
                <a:cubicBezTo>
                  <a:pt x="76" y="69"/>
                  <a:pt x="75" y="70"/>
                  <a:pt x="74" y="71"/>
                </a:cubicBezTo>
                <a:cubicBezTo>
                  <a:pt x="72" y="73"/>
                  <a:pt x="70" y="74"/>
                  <a:pt x="68" y="76"/>
                </a:cubicBezTo>
                <a:cubicBezTo>
                  <a:pt x="63" y="80"/>
                  <a:pt x="58" y="85"/>
                  <a:pt x="54" y="90"/>
                </a:cubicBezTo>
                <a:cubicBezTo>
                  <a:pt x="54" y="90"/>
                  <a:pt x="54" y="90"/>
                  <a:pt x="55" y="90"/>
                </a:cubicBezTo>
                <a:cubicBezTo>
                  <a:pt x="62" y="87"/>
                  <a:pt x="67" y="81"/>
                  <a:pt x="73" y="76"/>
                </a:cubicBezTo>
                <a:cubicBezTo>
                  <a:pt x="73" y="76"/>
                  <a:pt x="75" y="74"/>
                  <a:pt x="76" y="73"/>
                </a:cubicBezTo>
                <a:cubicBezTo>
                  <a:pt x="76" y="74"/>
                  <a:pt x="75" y="74"/>
                  <a:pt x="75" y="74"/>
                </a:cubicBezTo>
                <a:cubicBezTo>
                  <a:pt x="74" y="76"/>
                  <a:pt x="72" y="77"/>
                  <a:pt x="71" y="79"/>
                </a:cubicBezTo>
                <a:cubicBezTo>
                  <a:pt x="67" y="82"/>
                  <a:pt x="64" y="86"/>
                  <a:pt x="61" y="89"/>
                </a:cubicBezTo>
                <a:cubicBezTo>
                  <a:pt x="61" y="89"/>
                  <a:pt x="61" y="89"/>
                  <a:pt x="61" y="89"/>
                </a:cubicBezTo>
                <a:cubicBezTo>
                  <a:pt x="55" y="92"/>
                  <a:pt x="49" y="93"/>
                  <a:pt x="42" y="94"/>
                </a:cubicBezTo>
                <a:cubicBezTo>
                  <a:pt x="38" y="94"/>
                  <a:pt x="33" y="94"/>
                  <a:pt x="29" y="93"/>
                </a:cubicBezTo>
                <a:close/>
                <a:moveTo>
                  <a:pt x="63" y="87"/>
                </a:moveTo>
                <a:cubicBezTo>
                  <a:pt x="66" y="85"/>
                  <a:pt x="68" y="83"/>
                  <a:pt x="70" y="80"/>
                </a:cubicBezTo>
                <a:cubicBezTo>
                  <a:pt x="71" y="79"/>
                  <a:pt x="73" y="77"/>
                  <a:pt x="74" y="76"/>
                </a:cubicBezTo>
                <a:cubicBezTo>
                  <a:pt x="72" y="81"/>
                  <a:pt x="68" y="85"/>
                  <a:pt x="63" y="87"/>
                </a:cubicBezTo>
                <a:close/>
                <a:moveTo>
                  <a:pt x="76" y="73"/>
                </a:moveTo>
                <a:cubicBezTo>
                  <a:pt x="73" y="75"/>
                  <a:pt x="70" y="78"/>
                  <a:pt x="67" y="81"/>
                </a:cubicBezTo>
                <a:cubicBezTo>
                  <a:pt x="65" y="83"/>
                  <a:pt x="63" y="84"/>
                  <a:pt x="60" y="86"/>
                </a:cubicBezTo>
                <a:cubicBezTo>
                  <a:pt x="59" y="87"/>
                  <a:pt x="54" y="91"/>
                  <a:pt x="57" y="88"/>
                </a:cubicBezTo>
                <a:cubicBezTo>
                  <a:pt x="61" y="84"/>
                  <a:pt x="65" y="79"/>
                  <a:pt x="69" y="76"/>
                </a:cubicBezTo>
                <a:cubicBezTo>
                  <a:pt x="73" y="73"/>
                  <a:pt x="76" y="71"/>
                  <a:pt x="78" y="66"/>
                </a:cubicBezTo>
                <a:cubicBezTo>
                  <a:pt x="78" y="66"/>
                  <a:pt x="78" y="66"/>
                  <a:pt x="77" y="66"/>
                </a:cubicBezTo>
                <a:cubicBezTo>
                  <a:pt x="73" y="70"/>
                  <a:pt x="68" y="74"/>
                  <a:pt x="63" y="78"/>
                </a:cubicBezTo>
                <a:cubicBezTo>
                  <a:pt x="61" y="80"/>
                  <a:pt x="58" y="83"/>
                  <a:pt x="56" y="85"/>
                </a:cubicBezTo>
                <a:cubicBezTo>
                  <a:pt x="54" y="87"/>
                  <a:pt x="50" y="90"/>
                  <a:pt x="49" y="91"/>
                </a:cubicBezTo>
                <a:cubicBezTo>
                  <a:pt x="58" y="82"/>
                  <a:pt x="67" y="73"/>
                  <a:pt x="76" y="64"/>
                </a:cubicBezTo>
                <a:cubicBezTo>
                  <a:pt x="77" y="64"/>
                  <a:pt x="77" y="64"/>
                  <a:pt x="77" y="64"/>
                </a:cubicBezTo>
                <a:cubicBezTo>
                  <a:pt x="77" y="63"/>
                  <a:pt x="78" y="63"/>
                  <a:pt x="78" y="62"/>
                </a:cubicBezTo>
                <a:cubicBezTo>
                  <a:pt x="79" y="62"/>
                  <a:pt x="78" y="61"/>
                  <a:pt x="78" y="62"/>
                </a:cubicBezTo>
                <a:cubicBezTo>
                  <a:pt x="71" y="67"/>
                  <a:pt x="65" y="72"/>
                  <a:pt x="59" y="78"/>
                </a:cubicBezTo>
                <a:cubicBezTo>
                  <a:pt x="56" y="81"/>
                  <a:pt x="53" y="83"/>
                  <a:pt x="49" y="86"/>
                </a:cubicBezTo>
                <a:cubicBezTo>
                  <a:pt x="48" y="87"/>
                  <a:pt x="46" y="89"/>
                  <a:pt x="44" y="90"/>
                </a:cubicBezTo>
                <a:cubicBezTo>
                  <a:pt x="49" y="85"/>
                  <a:pt x="54" y="81"/>
                  <a:pt x="59" y="76"/>
                </a:cubicBezTo>
                <a:cubicBezTo>
                  <a:pt x="65" y="71"/>
                  <a:pt x="71" y="66"/>
                  <a:pt x="76" y="60"/>
                </a:cubicBezTo>
                <a:cubicBezTo>
                  <a:pt x="76" y="59"/>
                  <a:pt x="76" y="59"/>
                  <a:pt x="75" y="59"/>
                </a:cubicBezTo>
                <a:cubicBezTo>
                  <a:pt x="69" y="65"/>
                  <a:pt x="63" y="71"/>
                  <a:pt x="56" y="76"/>
                </a:cubicBezTo>
                <a:cubicBezTo>
                  <a:pt x="52" y="79"/>
                  <a:pt x="48" y="82"/>
                  <a:pt x="45" y="85"/>
                </a:cubicBezTo>
                <a:cubicBezTo>
                  <a:pt x="43" y="86"/>
                  <a:pt x="41" y="88"/>
                  <a:pt x="39" y="89"/>
                </a:cubicBezTo>
                <a:cubicBezTo>
                  <a:pt x="38" y="90"/>
                  <a:pt x="37" y="91"/>
                  <a:pt x="36" y="92"/>
                </a:cubicBezTo>
                <a:cubicBezTo>
                  <a:pt x="36" y="91"/>
                  <a:pt x="37" y="91"/>
                  <a:pt x="37" y="91"/>
                </a:cubicBezTo>
                <a:cubicBezTo>
                  <a:pt x="43" y="85"/>
                  <a:pt x="50" y="80"/>
                  <a:pt x="56" y="75"/>
                </a:cubicBezTo>
                <a:cubicBezTo>
                  <a:pt x="61" y="70"/>
                  <a:pt x="67" y="65"/>
                  <a:pt x="71" y="60"/>
                </a:cubicBezTo>
                <a:cubicBezTo>
                  <a:pt x="74" y="59"/>
                  <a:pt x="76" y="58"/>
                  <a:pt x="79" y="59"/>
                </a:cubicBezTo>
                <a:cubicBezTo>
                  <a:pt x="79" y="59"/>
                  <a:pt x="79" y="59"/>
                  <a:pt x="79" y="59"/>
                </a:cubicBezTo>
                <a:cubicBezTo>
                  <a:pt x="79" y="60"/>
                  <a:pt x="79" y="61"/>
                  <a:pt x="79" y="62"/>
                </a:cubicBezTo>
                <a:cubicBezTo>
                  <a:pt x="78" y="66"/>
                  <a:pt x="78" y="69"/>
                  <a:pt x="76" y="73"/>
                </a:cubicBezTo>
                <a:close/>
                <a:moveTo>
                  <a:pt x="34" y="27"/>
                </a:moveTo>
                <a:cubicBezTo>
                  <a:pt x="34" y="27"/>
                  <a:pt x="34" y="27"/>
                  <a:pt x="34" y="27"/>
                </a:cubicBezTo>
                <a:cubicBezTo>
                  <a:pt x="35" y="27"/>
                  <a:pt x="36" y="27"/>
                  <a:pt x="36" y="26"/>
                </a:cubicBezTo>
                <a:cubicBezTo>
                  <a:pt x="37" y="18"/>
                  <a:pt x="36" y="11"/>
                  <a:pt x="36" y="3"/>
                </a:cubicBezTo>
                <a:cubicBezTo>
                  <a:pt x="40" y="4"/>
                  <a:pt x="44" y="3"/>
                  <a:pt x="48" y="3"/>
                </a:cubicBezTo>
                <a:cubicBezTo>
                  <a:pt x="50" y="10"/>
                  <a:pt x="49" y="18"/>
                  <a:pt x="49" y="25"/>
                </a:cubicBezTo>
                <a:cubicBezTo>
                  <a:pt x="49" y="26"/>
                  <a:pt x="49" y="26"/>
                  <a:pt x="49" y="26"/>
                </a:cubicBezTo>
                <a:cubicBezTo>
                  <a:pt x="49" y="27"/>
                  <a:pt x="49" y="27"/>
                  <a:pt x="50" y="27"/>
                </a:cubicBezTo>
                <a:cubicBezTo>
                  <a:pt x="67" y="26"/>
                  <a:pt x="77" y="40"/>
                  <a:pt x="79" y="56"/>
                </a:cubicBezTo>
                <a:cubicBezTo>
                  <a:pt x="76" y="55"/>
                  <a:pt x="75" y="55"/>
                  <a:pt x="72" y="56"/>
                </a:cubicBezTo>
                <a:cubicBezTo>
                  <a:pt x="67" y="59"/>
                  <a:pt x="65" y="58"/>
                  <a:pt x="60" y="55"/>
                </a:cubicBezTo>
                <a:cubicBezTo>
                  <a:pt x="53" y="51"/>
                  <a:pt x="46" y="52"/>
                  <a:pt x="39" y="55"/>
                </a:cubicBezTo>
                <a:cubicBezTo>
                  <a:pt x="33" y="56"/>
                  <a:pt x="30" y="56"/>
                  <a:pt x="25" y="54"/>
                </a:cubicBezTo>
                <a:cubicBezTo>
                  <a:pt x="22" y="53"/>
                  <a:pt x="19" y="53"/>
                  <a:pt x="16" y="52"/>
                </a:cubicBezTo>
                <a:cubicBezTo>
                  <a:pt x="12" y="52"/>
                  <a:pt x="7" y="52"/>
                  <a:pt x="4" y="54"/>
                </a:cubicBezTo>
                <a:cubicBezTo>
                  <a:pt x="6" y="40"/>
                  <a:pt x="19" y="26"/>
                  <a:pt x="3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31"/>
          <p:cNvSpPr>
            <a:spLocks noEditPoints="1"/>
          </p:cNvSpPr>
          <p:nvPr/>
        </p:nvSpPr>
        <p:spPr bwMode="auto">
          <a:xfrm>
            <a:off x="1119188" y="2055813"/>
            <a:ext cx="314325" cy="365125"/>
          </a:xfrm>
          <a:custGeom>
            <a:avLst/>
            <a:gdLst>
              <a:gd name="T0" fmla="*/ 71 w 84"/>
              <a:gd name="T1" fmla="*/ 86 h 97"/>
              <a:gd name="T2" fmla="*/ 48 w 84"/>
              <a:gd name="T3" fmla="*/ 0 h 97"/>
              <a:gd name="T4" fmla="*/ 0 w 84"/>
              <a:gd name="T5" fmla="*/ 57 h 97"/>
              <a:gd name="T6" fmla="*/ 46 w 84"/>
              <a:gd name="T7" fmla="*/ 74 h 97"/>
              <a:gd name="T8" fmla="*/ 36 w 84"/>
              <a:gd name="T9" fmla="*/ 87 h 97"/>
              <a:gd name="T10" fmla="*/ 34 w 84"/>
              <a:gd name="T11" fmla="*/ 71 h 97"/>
              <a:gd name="T12" fmla="*/ 19 w 84"/>
              <a:gd name="T13" fmla="*/ 89 h 97"/>
              <a:gd name="T14" fmla="*/ 28 w 84"/>
              <a:gd name="T15" fmla="*/ 86 h 97"/>
              <a:gd name="T16" fmla="*/ 14 w 84"/>
              <a:gd name="T17" fmla="*/ 86 h 97"/>
              <a:gd name="T18" fmla="*/ 32 w 84"/>
              <a:gd name="T19" fmla="*/ 72 h 97"/>
              <a:gd name="T20" fmla="*/ 54 w 84"/>
              <a:gd name="T21" fmla="*/ 72 h 97"/>
              <a:gd name="T22" fmla="*/ 38 w 84"/>
              <a:gd name="T23" fmla="*/ 77 h 97"/>
              <a:gd name="T24" fmla="*/ 22 w 84"/>
              <a:gd name="T25" fmla="*/ 86 h 97"/>
              <a:gd name="T26" fmla="*/ 63 w 84"/>
              <a:gd name="T27" fmla="*/ 61 h 97"/>
              <a:gd name="T28" fmla="*/ 52 w 84"/>
              <a:gd name="T29" fmla="*/ 56 h 97"/>
              <a:gd name="T30" fmla="*/ 16 w 84"/>
              <a:gd name="T31" fmla="*/ 84 h 97"/>
              <a:gd name="T32" fmla="*/ 13 w 84"/>
              <a:gd name="T33" fmla="*/ 80 h 97"/>
              <a:gd name="T34" fmla="*/ 39 w 84"/>
              <a:gd name="T35" fmla="*/ 58 h 97"/>
              <a:gd name="T36" fmla="*/ 27 w 84"/>
              <a:gd name="T37" fmla="*/ 63 h 97"/>
              <a:gd name="T38" fmla="*/ 10 w 84"/>
              <a:gd name="T39" fmla="*/ 82 h 97"/>
              <a:gd name="T40" fmla="*/ 23 w 84"/>
              <a:gd name="T41" fmla="*/ 62 h 97"/>
              <a:gd name="T42" fmla="*/ 17 w 84"/>
              <a:gd name="T43" fmla="*/ 57 h 97"/>
              <a:gd name="T44" fmla="*/ 13 w 84"/>
              <a:gd name="T45" fmla="*/ 65 h 97"/>
              <a:gd name="T46" fmla="*/ 7 w 84"/>
              <a:gd name="T47" fmla="*/ 60 h 97"/>
              <a:gd name="T48" fmla="*/ 7 w 84"/>
              <a:gd name="T49" fmla="*/ 60 h 97"/>
              <a:gd name="T50" fmla="*/ 26 w 84"/>
              <a:gd name="T51" fmla="*/ 59 h 97"/>
              <a:gd name="T52" fmla="*/ 26 w 84"/>
              <a:gd name="T53" fmla="*/ 58 h 97"/>
              <a:gd name="T54" fmla="*/ 26 w 84"/>
              <a:gd name="T55" fmla="*/ 58 h 97"/>
              <a:gd name="T56" fmla="*/ 13 w 84"/>
              <a:gd name="T57" fmla="*/ 63 h 97"/>
              <a:gd name="T58" fmla="*/ 8 w 84"/>
              <a:gd name="T59" fmla="*/ 62 h 97"/>
              <a:gd name="T60" fmla="*/ 15 w 84"/>
              <a:gd name="T61" fmla="*/ 63 h 97"/>
              <a:gd name="T62" fmla="*/ 5 w 84"/>
              <a:gd name="T63" fmla="*/ 62 h 97"/>
              <a:gd name="T64" fmla="*/ 7 w 84"/>
              <a:gd name="T65" fmla="*/ 58 h 97"/>
              <a:gd name="T66" fmla="*/ 3 w 84"/>
              <a:gd name="T67" fmla="*/ 60 h 97"/>
              <a:gd name="T68" fmla="*/ 39 w 84"/>
              <a:gd name="T69" fmla="*/ 61 h 97"/>
              <a:gd name="T70" fmla="*/ 29 w 84"/>
              <a:gd name="T71" fmla="*/ 93 h 97"/>
              <a:gd name="T72" fmla="*/ 61 w 84"/>
              <a:gd name="T73" fmla="*/ 67 h 97"/>
              <a:gd name="T74" fmla="*/ 34 w 84"/>
              <a:gd name="T75" fmla="*/ 93 h 97"/>
              <a:gd name="T76" fmla="*/ 40 w 84"/>
              <a:gd name="T77" fmla="*/ 94 h 97"/>
              <a:gd name="T78" fmla="*/ 47 w 84"/>
              <a:gd name="T79" fmla="*/ 93 h 97"/>
              <a:gd name="T80" fmla="*/ 54 w 84"/>
              <a:gd name="T81" fmla="*/ 90 h 97"/>
              <a:gd name="T82" fmla="*/ 70 w 84"/>
              <a:gd name="T83" fmla="*/ 79 h 97"/>
              <a:gd name="T84" fmla="*/ 63 w 84"/>
              <a:gd name="T85" fmla="*/ 88 h 97"/>
              <a:gd name="T86" fmla="*/ 67 w 84"/>
              <a:gd name="T87" fmla="*/ 81 h 97"/>
              <a:gd name="T88" fmla="*/ 77 w 84"/>
              <a:gd name="T89" fmla="*/ 66 h 97"/>
              <a:gd name="T90" fmla="*/ 77 w 84"/>
              <a:gd name="T91" fmla="*/ 64 h 97"/>
              <a:gd name="T92" fmla="*/ 44 w 84"/>
              <a:gd name="T93" fmla="*/ 90 h 97"/>
              <a:gd name="T94" fmla="*/ 44 w 84"/>
              <a:gd name="T95" fmla="*/ 85 h 97"/>
              <a:gd name="T96" fmla="*/ 71 w 84"/>
              <a:gd name="T97" fmla="*/ 60 h 97"/>
              <a:gd name="T98" fmla="*/ 34 w 84"/>
              <a:gd name="T99" fmla="*/ 27 h 97"/>
              <a:gd name="T100" fmla="*/ 48 w 84"/>
              <a:gd name="T101" fmla="*/ 26 h 97"/>
              <a:gd name="T102" fmla="*/ 60 w 84"/>
              <a:gd name="T103" fmla="*/ 56 h 97"/>
              <a:gd name="T104" fmla="*/ 34 w 84"/>
              <a:gd name="T105" fmla="*/ 2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4" h="97">
                <a:moveTo>
                  <a:pt x="0" y="58"/>
                </a:moveTo>
                <a:cubicBezTo>
                  <a:pt x="0" y="59"/>
                  <a:pt x="0" y="59"/>
                  <a:pt x="0" y="60"/>
                </a:cubicBezTo>
                <a:cubicBezTo>
                  <a:pt x="0" y="70"/>
                  <a:pt x="3" y="80"/>
                  <a:pt x="10" y="87"/>
                </a:cubicBezTo>
                <a:cubicBezTo>
                  <a:pt x="18" y="95"/>
                  <a:pt x="31" y="97"/>
                  <a:pt x="42" y="97"/>
                </a:cubicBezTo>
                <a:cubicBezTo>
                  <a:pt x="52" y="97"/>
                  <a:pt x="63" y="93"/>
                  <a:pt x="71" y="86"/>
                </a:cubicBezTo>
                <a:cubicBezTo>
                  <a:pt x="77" y="80"/>
                  <a:pt x="80" y="72"/>
                  <a:pt x="81" y="63"/>
                </a:cubicBezTo>
                <a:cubicBezTo>
                  <a:pt x="84" y="44"/>
                  <a:pt x="71" y="24"/>
                  <a:pt x="51" y="24"/>
                </a:cubicBezTo>
                <a:cubicBezTo>
                  <a:pt x="51" y="17"/>
                  <a:pt x="52" y="9"/>
                  <a:pt x="51" y="2"/>
                </a:cubicBezTo>
                <a:cubicBezTo>
                  <a:pt x="50" y="2"/>
                  <a:pt x="50" y="1"/>
                  <a:pt x="50" y="1"/>
                </a:cubicBezTo>
                <a:cubicBezTo>
                  <a:pt x="50" y="1"/>
                  <a:pt x="49" y="0"/>
                  <a:pt x="48" y="0"/>
                </a:cubicBezTo>
                <a:cubicBezTo>
                  <a:pt x="44" y="0"/>
                  <a:pt x="40" y="2"/>
                  <a:pt x="35" y="0"/>
                </a:cubicBezTo>
                <a:cubicBezTo>
                  <a:pt x="35" y="0"/>
                  <a:pt x="34" y="1"/>
                  <a:pt x="34" y="1"/>
                </a:cubicBezTo>
                <a:cubicBezTo>
                  <a:pt x="33" y="1"/>
                  <a:pt x="33" y="2"/>
                  <a:pt x="33" y="3"/>
                </a:cubicBezTo>
                <a:cubicBezTo>
                  <a:pt x="32" y="10"/>
                  <a:pt x="34" y="17"/>
                  <a:pt x="33" y="24"/>
                </a:cubicBezTo>
                <a:cubicBezTo>
                  <a:pt x="16" y="23"/>
                  <a:pt x="2" y="41"/>
                  <a:pt x="0" y="57"/>
                </a:cubicBezTo>
                <a:cubicBezTo>
                  <a:pt x="0" y="57"/>
                  <a:pt x="0" y="57"/>
                  <a:pt x="0" y="58"/>
                </a:cubicBezTo>
                <a:close/>
                <a:moveTo>
                  <a:pt x="28" y="92"/>
                </a:moveTo>
                <a:cubicBezTo>
                  <a:pt x="28" y="92"/>
                  <a:pt x="28" y="93"/>
                  <a:pt x="28" y="93"/>
                </a:cubicBezTo>
                <a:cubicBezTo>
                  <a:pt x="26" y="92"/>
                  <a:pt x="25" y="92"/>
                  <a:pt x="23" y="91"/>
                </a:cubicBezTo>
                <a:cubicBezTo>
                  <a:pt x="30" y="85"/>
                  <a:pt x="38" y="80"/>
                  <a:pt x="46" y="74"/>
                </a:cubicBezTo>
                <a:cubicBezTo>
                  <a:pt x="49" y="72"/>
                  <a:pt x="52" y="70"/>
                  <a:pt x="54" y="68"/>
                </a:cubicBezTo>
                <a:cubicBezTo>
                  <a:pt x="56" y="66"/>
                  <a:pt x="59" y="65"/>
                  <a:pt x="61" y="63"/>
                </a:cubicBezTo>
                <a:cubicBezTo>
                  <a:pt x="63" y="61"/>
                  <a:pt x="64" y="60"/>
                  <a:pt x="62" y="63"/>
                </a:cubicBezTo>
                <a:cubicBezTo>
                  <a:pt x="57" y="69"/>
                  <a:pt x="51" y="73"/>
                  <a:pt x="45" y="77"/>
                </a:cubicBezTo>
                <a:cubicBezTo>
                  <a:pt x="41" y="80"/>
                  <a:pt x="39" y="84"/>
                  <a:pt x="36" y="87"/>
                </a:cubicBezTo>
                <a:cubicBezTo>
                  <a:pt x="34" y="88"/>
                  <a:pt x="33" y="89"/>
                  <a:pt x="31" y="91"/>
                </a:cubicBezTo>
                <a:cubicBezTo>
                  <a:pt x="30" y="91"/>
                  <a:pt x="29" y="92"/>
                  <a:pt x="28" y="92"/>
                </a:cubicBezTo>
                <a:close/>
                <a:moveTo>
                  <a:pt x="17" y="88"/>
                </a:moveTo>
                <a:cubicBezTo>
                  <a:pt x="17" y="88"/>
                  <a:pt x="17" y="88"/>
                  <a:pt x="17" y="88"/>
                </a:cubicBezTo>
                <a:cubicBezTo>
                  <a:pt x="22" y="82"/>
                  <a:pt x="28" y="77"/>
                  <a:pt x="34" y="71"/>
                </a:cubicBezTo>
                <a:cubicBezTo>
                  <a:pt x="38" y="68"/>
                  <a:pt x="41" y="66"/>
                  <a:pt x="45" y="63"/>
                </a:cubicBezTo>
                <a:cubicBezTo>
                  <a:pt x="47" y="61"/>
                  <a:pt x="51" y="59"/>
                  <a:pt x="53" y="57"/>
                </a:cubicBezTo>
                <a:cubicBezTo>
                  <a:pt x="47" y="63"/>
                  <a:pt x="40" y="69"/>
                  <a:pt x="33" y="75"/>
                </a:cubicBezTo>
                <a:cubicBezTo>
                  <a:pt x="28" y="79"/>
                  <a:pt x="23" y="83"/>
                  <a:pt x="18" y="89"/>
                </a:cubicBezTo>
                <a:cubicBezTo>
                  <a:pt x="18" y="89"/>
                  <a:pt x="19" y="89"/>
                  <a:pt x="19" y="89"/>
                </a:cubicBezTo>
                <a:cubicBezTo>
                  <a:pt x="25" y="85"/>
                  <a:pt x="31" y="80"/>
                  <a:pt x="37" y="76"/>
                </a:cubicBezTo>
                <a:cubicBezTo>
                  <a:pt x="44" y="70"/>
                  <a:pt x="51" y="64"/>
                  <a:pt x="58" y="60"/>
                </a:cubicBezTo>
                <a:cubicBezTo>
                  <a:pt x="55" y="62"/>
                  <a:pt x="52" y="65"/>
                  <a:pt x="49" y="67"/>
                </a:cubicBezTo>
                <a:cubicBezTo>
                  <a:pt x="45" y="70"/>
                  <a:pt x="42" y="73"/>
                  <a:pt x="38" y="76"/>
                </a:cubicBezTo>
                <a:cubicBezTo>
                  <a:pt x="34" y="79"/>
                  <a:pt x="32" y="83"/>
                  <a:pt x="28" y="86"/>
                </a:cubicBezTo>
                <a:cubicBezTo>
                  <a:pt x="26" y="88"/>
                  <a:pt x="24" y="89"/>
                  <a:pt x="22" y="91"/>
                </a:cubicBezTo>
                <a:cubicBezTo>
                  <a:pt x="20" y="90"/>
                  <a:pt x="18" y="89"/>
                  <a:pt x="17" y="88"/>
                </a:cubicBezTo>
                <a:close/>
                <a:moveTo>
                  <a:pt x="16" y="88"/>
                </a:moveTo>
                <a:cubicBezTo>
                  <a:pt x="16" y="88"/>
                  <a:pt x="16" y="88"/>
                  <a:pt x="16" y="88"/>
                </a:cubicBezTo>
                <a:cubicBezTo>
                  <a:pt x="15" y="87"/>
                  <a:pt x="15" y="87"/>
                  <a:pt x="14" y="86"/>
                </a:cubicBezTo>
                <a:cubicBezTo>
                  <a:pt x="20" y="81"/>
                  <a:pt x="26" y="76"/>
                  <a:pt x="32" y="71"/>
                </a:cubicBezTo>
                <a:cubicBezTo>
                  <a:pt x="36" y="68"/>
                  <a:pt x="39" y="65"/>
                  <a:pt x="43" y="62"/>
                </a:cubicBezTo>
                <a:cubicBezTo>
                  <a:pt x="45" y="61"/>
                  <a:pt x="47" y="59"/>
                  <a:pt x="48" y="58"/>
                </a:cubicBezTo>
                <a:cubicBezTo>
                  <a:pt x="53" y="55"/>
                  <a:pt x="48" y="59"/>
                  <a:pt x="47" y="59"/>
                </a:cubicBezTo>
                <a:cubicBezTo>
                  <a:pt x="42" y="63"/>
                  <a:pt x="37" y="68"/>
                  <a:pt x="32" y="72"/>
                </a:cubicBezTo>
                <a:cubicBezTo>
                  <a:pt x="27" y="77"/>
                  <a:pt x="21" y="82"/>
                  <a:pt x="16" y="88"/>
                </a:cubicBezTo>
                <a:close/>
                <a:moveTo>
                  <a:pt x="48" y="76"/>
                </a:moveTo>
                <a:cubicBezTo>
                  <a:pt x="53" y="72"/>
                  <a:pt x="59" y="67"/>
                  <a:pt x="64" y="61"/>
                </a:cubicBezTo>
                <a:cubicBezTo>
                  <a:pt x="65" y="61"/>
                  <a:pt x="65" y="62"/>
                  <a:pt x="66" y="62"/>
                </a:cubicBezTo>
                <a:cubicBezTo>
                  <a:pt x="62" y="65"/>
                  <a:pt x="58" y="69"/>
                  <a:pt x="54" y="72"/>
                </a:cubicBezTo>
                <a:cubicBezTo>
                  <a:pt x="49" y="76"/>
                  <a:pt x="43" y="81"/>
                  <a:pt x="38" y="85"/>
                </a:cubicBezTo>
                <a:cubicBezTo>
                  <a:pt x="41" y="82"/>
                  <a:pt x="44" y="79"/>
                  <a:pt x="48" y="76"/>
                </a:cubicBezTo>
                <a:close/>
                <a:moveTo>
                  <a:pt x="46" y="74"/>
                </a:moveTo>
                <a:cubicBezTo>
                  <a:pt x="41" y="77"/>
                  <a:pt x="37" y="80"/>
                  <a:pt x="33" y="83"/>
                </a:cubicBezTo>
                <a:cubicBezTo>
                  <a:pt x="35" y="81"/>
                  <a:pt x="36" y="79"/>
                  <a:pt x="38" y="77"/>
                </a:cubicBezTo>
                <a:cubicBezTo>
                  <a:pt x="45" y="71"/>
                  <a:pt x="52" y="65"/>
                  <a:pt x="59" y="60"/>
                </a:cubicBezTo>
                <a:cubicBezTo>
                  <a:pt x="60" y="59"/>
                  <a:pt x="59" y="59"/>
                  <a:pt x="59" y="59"/>
                </a:cubicBezTo>
                <a:cubicBezTo>
                  <a:pt x="53" y="62"/>
                  <a:pt x="48" y="67"/>
                  <a:pt x="42" y="71"/>
                </a:cubicBezTo>
                <a:cubicBezTo>
                  <a:pt x="35" y="76"/>
                  <a:pt x="29" y="82"/>
                  <a:pt x="21" y="87"/>
                </a:cubicBezTo>
                <a:cubicBezTo>
                  <a:pt x="18" y="89"/>
                  <a:pt x="21" y="86"/>
                  <a:pt x="22" y="86"/>
                </a:cubicBezTo>
                <a:cubicBezTo>
                  <a:pt x="23" y="84"/>
                  <a:pt x="25" y="83"/>
                  <a:pt x="26" y="81"/>
                </a:cubicBezTo>
                <a:cubicBezTo>
                  <a:pt x="29" y="79"/>
                  <a:pt x="32" y="77"/>
                  <a:pt x="35" y="74"/>
                </a:cubicBezTo>
                <a:cubicBezTo>
                  <a:pt x="42" y="68"/>
                  <a:pt x="48" y="63"/>
                  <a:pt x="55" y="57"/>
                </a:cubicBezTo>
                <a:cubicBezTo>
                  <a:pt x="55" y="57"/>
                  <a:pt x="55" y="57"/>
                  <a:pt x="55" y="57"/>
                </a:cubicBezTo>
                <a:cubicBezTo>
                  <a:pt x="58" y="58"/>
                  <a:pt x="60" y="60"/>
                  <a:pt x="63" y="61"/>
                </a:cubicBezTo>
                <a:cubicBezTo>
                  <a:pt x="57" y="65"/>
                  <a:pt x="51" y="70"/>
                  <a:pt x="46" y="74"/>
                </a:cubicBezTo>
                <a:close/>
                <a:moveTo>
                  <a:pt x="40" y="66"/>
                </a:moveTo>
                <a:cubicBezTo>
                  <a:pt x="41" y="65"/>
                  <a:pt x="42" y="64"/>
                  <a:pt x="44" y="63"/>
                </a:cubicBezTo>
                <a:cubicBezTo>
                  <a:pt x="46" y="61"/>
                  <a:pt x="49" y="59"/>
                  <a:pt x="51" y="56"/>
                </a:cubicBezTo>
                <a:cubicBezTo>
                  <a:pt x="52" y="56"/>
                  <a:pt x="52" y="56"/>
                  <a:pt x="52" y="56"/>
                </a:cubicBezTo>
                <a:cubicBezTo>
                  <a:pt x="52" y="56"/>
                  <a:pt x="52" y="56"/>
                  <a:pt x="53" y="56"/>
                </a:cubicBezTo>
                <a:cubicBezTo>
                  <a:pt x="53" y="56"/>
                  <a:pt x="54" y="56"/>
                  <a:pt x="54" y="56"/>
                </a:cubicBezTo>
                <a:cubicBezTo>
                  <a:pt x="49" y="59"/>
                  <a:pt x="44" y="63"/>
                  <a:pt x="40" y="66"/>
                </a:cubicBezTo>
                <a:close/>
                <a:moveTo>
                  <a:pt x="17" y="83"/>
                </a:moveTo>
                <a:cubicBezTo>
                  <a:pt x="17" y="83"/>
                  <a:pt x="16" y="84"/>
                  <a:pt x="16" y="84"/>
                </a:cubicBezTo>
                <a:cubicBezTo>
                  <a:pt x="17" y="83"/>
                  <a:pt x="17" y="82"/>
                  <a:pt x="18" y="81"/>
                </a:cubicBezTo>
                <a:cubicBezTo>
                  <a:pt x="21" y="78"/>
                  <a:pt x="24" y="76"/>
                  <a:pt x="27" y="73"/>
                </a:cubicBezTo>
                <a:cubicBezTo>
                  <a:pt x="32" y="67"/>
                  <a:pt x="39" y="62"/>
                  <a:pt x="45" y="57"/>
                </a:cubicBezTo>
                <a:cubicBezTo>
                  <a:pt x="45" y="57"/>
                  <a:pt x="45" y="56"/>
                  <a:pt x="44" y="57"/>
                </a:cubicBezTo>
                <a:cubicBezTo>
                  <a:pt x="32" y="61"/>
                  <a:pt x="23" y="72"/>
                  <a:pt x="13" y="80"/>
                </a:cubicBezTo>
                <a:cubicBezTo>
                  <a:pt x="13" y="81"/>
                  <a:pt x="11" y="82"/>
                  <a:pt x="10" y="82"/>
                </a:cubicBezTo>
                <a:cubicBezTo>
                  <a:pt x="12" y="80"/>
                  <a:pt x="13" y="79"/>
                  <a:pt x="14" y="77"/>
                </a:cubicBezTo>
                <a:cubicBezTo>
                  <a:pt x="17" y="74"/>
                  <a:pt x="20" y="72"/>
                  <a:pt x="23" y="70"/>
                </a:cubicBezTo>
                <a:cubicBezTo>
                  <a:pt x="27" y="67"/>
                  <a:pt x="31" y="63"/>
                  <a:pt x="34" y="59"/>
                </a:cubicBezTo>
                <a:cubicBezTo>
                  <a:pt x="36" y="59"/>
                  <a:pt x="38" y="58"/>
                  <a:pt x="39" y="58"/>
                </a:cubicBezTo>
                <a:cubicBezTo>
                  <a:pt x="43" y="56"/>
                  <a:pt x="47" y="56"/>
                  <a:pt x="51" y="56"/>
                </a:cubicBezTo>
                <a:cubicBezTo>
                  <a:pt x="39" y="64"/>
                  <a:pt x="28" y="73"/>
                  <a:pt x="17" y="83"/>
                </a:cubicBezTo>
                <a:close/>
                <a:moveTo>
                  <a:pt x="8" y="79"/>
                </a:moveTo>
                <a:cubicBezTo>
                  <a:pt x="12" y="76"/>
                  <a:pt x="17" y="73"/>
                  <a:pt x="21" y="69"/>
                </a:cubicBezTo>
                <a:cubicBezTo>
                  <a:pt x="23" y="67"/>
                  <a:pt x="25" y="65"/>
                  <a:pt x="27" y="63"/>
                </a:cubicBezTo>
                <a:cubicBezTo>
                  <a:pt x="29" y="62"/>
                  <a:pt x="30" y="61"/>
                  <a:pt x="32" y="60"/>
                </a:cubicBezTo>
                <a:cubicBezTo>
                  <a:pt x="32" y="60"/>
                  <a:pt x="32" y="60"/>
                  <a:pt x="32" y="59"/>
                </a:cubicBezTo>
                <a:cubicBezTo>
                  <a:pt x="33" y="59"/>
                  <a:pt x="33" y="59"/>
                  <a:pt x="33" y="59"/>
                </a:cubicBezTo>
                <a:cubicBezTo>
                  <a:pt x="33" y="59"/>
                  <a:pt x="33" y="60"/>
                  <a:pt x="33" y="60"/>
                </a:cubicBezTo>
                <a:cubicBezTo>
                  <a:pt x="26" y="68"/>
                  <a:pt x="15" y="72"/>
                  <a:pt x="10" y="82"/>
                </a:cubicBezTo>
                <a:cubicBezTo>
                  <a:pt x="9" y="81"/>
                  <a:pt x="8" y="80"/>
                  <a:pt x="8" y="79"/>
                </a:cubicBezTo>
                <a:close/>
                <a:moveTo>
                  <a:pt x="6" y="76"/>
                </a:moveTo>
                <a:cubicBezTo>
                  <a:pt x="9" y="74"/>
                  <a:pt x="12" y="71"/>
                  <a:pt x="15" y="68"/>
                </a:cubicBezTo>
                <a:cubicBezTo>
                  <a:pt x="17" y="66"/>
                  <a:pt x="18" y="65"/>
                  <a:pt x="20" y="63"/>
                </a:cubicBezTo>
                <a:cubicBezTo>
                  <a:pt x="22" y="62"/>
                  <a:pt x="27" y="56"/>
                  <a:pt x="23" y="62"/>
                </a:cubicBezTo>
                <a:cubicBezTo>
                  <a:pt x="20" y="65"/>
                  <a:pt x="17" y="69"/>
                  <a:pt x="14" y="71"/>
                </a:cubicBezTo>
                <a:cubicBezTo>
                  <a:pt x="12" y="74"/>
                  <a:pt x="9" y="75"/>
                  <a:pt x="7" y="78"/>
                </a:cubicBezTo>
                <a:cubicBezTo>
                  <a:pt x="7" y="77"/>
                  <a:pt x="7" y="77"/>
                  <a:pt x="6" y="76"/>
                </a:cubicBezTo>
                <a:close/>
                <a:moveTo>
                  <a:pt x="4" y="68"/>
                </a:moveTo>
                <a:cubicBezTo>
                  <a:pt x="8" y="65"/>
                  <a:pt x="12" y="60"/>
                  <a:pt x="17" y="57"/>
                </a:cubicBezTo>
                <a:cubicBezTo>
                  <a:pt x="16" y="58"/>
                  <a:pt x="14" y="61"/>
                  <a:pt x="14" y="61"/>
                </a:cubicBezTo>
                <a:cubicBezTo>
                  <a:pt x="12" y="62"/>
                  <a:pt x="11" y="64"/>
                  <a:pt x="10" y="65"/>
                </a:cubicBezTo>
                <a:cubicBezTo>
                  <a:pt x="8" y="67"/>
                  <a:pt x="6" y="69"/>
                  <a:pt x="5" y="72"/>
                </a:cubicBezTo>
                <a:cubicBezTo>
                  <a:pt x="5" y="72"/>
                  <a:pt x="5" y="72"/>
                  <a:pt x="5" y="72"/>
                </a:cubicBezTo>
                <a:cubicBezTo>
                  <a:pt x="8" y="70"/>
                  <a:pt x="11" y="68"/>
                  <a:pt x="13" y="65"/>
                </a:cubicBezTo>
                <a:cubicBezTo>
                  <a:pt x="15" y="64"/>
                  <a:pt x="16" y="62"/>
                  <a:pt x="18" y="61"/>
                </a:cubicBezTo>
                <a:cubicBezTo>
                  <a:pt x="18" y="60"/>
                  <a:pt x="22" y="56"/>
                  <a:pt x="20" y="59"/>
                </a:cubicBezTo>
                <a:cubicBezTo>
                  <a:pt x="16" y="65"/>
                  <a:pt x="10" y="69"/>
                  <a:pt x="6" y="75"/>
                </a:cubicBezTo>
                <a:cubicBezTo>
                  <a:pt x="5" y="73"/>
                  <a:pt x="4" y="71"/>
                  <a:pt x="4" y="68"/>
                </a:cubicBezTo>
                <a:close/>
                <a:moveTo>
                  <a:pt x="7" y="60"/>
                </a:moveTo>
                <a:cubicBezTo>
                  <a:pt x="8" y="59"/>
                  <a:pt x="10" y="58"/>
                  <a:pt x="11" y="57"/>
                </a:cubicBezTo>
                <a:cubicBezTo>
                  <a:pt x="14" y="55"/>
                  <a:pt x="11" y="58"/>
                  <a:pt x="11" y="58"/>
                </a:cubicBezTo>
                <a:cubicBezTo>
                  <a:pt x="8" y="61"/>
                  <a:pt x="5" y="63"/>
                  <a:pt x="3" y="66"/>
                </a:cubicBezTo>
                <a:cubicBezTo>
                  <a:pt x="3" y="66"/>
                  <a:pt x="3" y="65"/>
                  <a:pt x="3" y="64"/>
                </a:cubicBezTo>
                <a:cubicBezTo>
                  <a:pt x="4" y="63"/>
                  <a:pt x="6" y="62"/>
                  <a:pt x="7" y="60"/>
                </a:cubicBezTo>
                <a:close/>
                <a:moveTo>
                  <a:pt x="11" y="76"/>
                </a:moveTo>
                <a:cubicBezTo>
                  <a:pt x="10" y="77"/>
                  <a:pt x="9" y="77"/>
                  <a:pt x="8" y="78"/>
                </a:cubicBezTo>
                <a:cubicBezTo>
                  <a:pt x="9" y="77"/>
                  <a:pt x="10" y="76"/>
                  <a:pt x="11" y="75"/>
                </a:cubicBezTo>
                <a:cubicBezTo>
                  <a:pt x="12" y="74"/>
                  <a:pt x="14" y="73"/>
                  <a:pt x="16" y="71"/>
                </a:cubicBezTo>
                <a:cubicBezTo>
                  <a:pt x="20" y="67"/>
                  <a:pt x="23" y="63"/>
                  <a:pt x="26" y="59"/>
                </a:cubicBezTo>
                <a:cubicBezTo>
                  <a:pt x="26" y="58"/>
                  <a:pt x="26" y="58"/>
                  <a:pt x="26" y="58"/>
                </a:cubicBezTo>
                <a:cubicBezTo>
                  <a:pt x="28" y="59"/>
                  <a:pt x="29" y="59"/>
                  <a:pt x="30" y="59"/>
                </a:cubicBezTo>
                <a:cubicBezTo>
                  <a:pt x="31" y="59"/>
                  <a:pt x="31" y="59"/>
                  <a:pt x="31" y="59"/>
                </a:cubicBezTo>
                <a:cubicBezTo>
                  <a:pt x="24" y="65"/>
                  <a:pt x="18" y="71"/>
                  <a:pt x="11" y="76"/>
                </a:cubicBezTo>
                <a:close/>
                <a:moveTo>
                  <a:pt x="26" y="58"/>
                </a:moveTo>
                <a:cubicBezTo>
                  <a:pt x="18" y="63"/>
                  <a:pt x="13" y="70"/>
                  <a:pt x="6" y="75"/>
                </a:cubicBezTo>
                <a:cubicBezTo>
                  <a:pt x="9" y="73"/>
                  <a:pt x="12" y="69"/>
                  <a:pt x="15" y="66"/>
                </a:cubicBezTo>
                <a:cubicBezTo>
                  <a:pt x="18" y="63"/>
                  <a:pt x="20" y="60"/>
                  <a:pt x="22" y="57"/>
                </a:cubicBezTo>
                <a:cubicBezTo>
                  <a:pt x="23" y="57"/>
                  <a:pt x="23" y="57"/>
                  <a:pt x="22" y="57"/>
                </a:cubicBezTo>
                <a:cubicBezTo>
                  <a:pt x="24" y="57"/>
                  <a:pt x="25" y="58"/>
                  <a:pt x="26" y="58"/>
                </a:cubicBezTo>
                <a:cubicBezTo>
                  <a:pt x="26" y="58"/>
                  <a:pt x="26" y="58"/>
                  <a:pt x="26" y="58"/>
                </a:cubicBezTo>
                <a:close/>
                <a:moveTo>
                  <a:pt x="15" y="63"/>
                </a:moveTo>
                <a:cubicBezTo>
                  <a:pt x="14" y="64"/>
                  <a:pt x="12" y="66"/>
                  <a:pt x="11" y="67"/>
                </a:cubicBezTo>
                <a:cubicBezTo>
                  <a:pt x="10" y="68"/>
                  <a:pt x="7" y="70"/>
                  <a:pt x="6" y="71"/>
                </a:cubicBezTo>
                <a:cubicBezTo>
                  <a:pt x="8" y="68"/>
                  <a:pt x="10" y="65"/>
                  <a:pt x="13" y="63"/>
                </a:cubicBezTo>
                <a:cubicBezTo>
                  <a:pt x="15" y="61"/>
                  <a:pt x="17" y="59"/>
                  <a:pt x="18" y="56"/>
                </a:cubicBezTo>
                <a:cubicBezTo>
                  <a:pt x="18" y="56"/>
                  <a:pt x="18" y="56"/>
                  <a:pt x="18" y="56"/>
                </a:cubicBezTo>
                <a:cubicBezTo>
                  <a:pt x="13" y="58"/>
                  <a:pt x="9" y="62"/>
                  <a:pt x="6" y="66"/>
                </a:cubicBezTo>
                <a:cubicBezTo>
                  <a:pt x="4" y="67"/>
                  <a:pt x="4" y="66"/>
                  <a:pt x="6" y="64"/>
                </a:cubicBezTo>
                <a:cubicBezTo>
                  <a:pt x="6" y="63"/>
                  <a:pt x="7" y="62"/>
                  <a:pt x="8" y="62"/>
                </a:cubicBezTo>
                <a:cubicBezTo>
                  <a:pt x="10" y="60"/>
                  <a:pt x="12" y="58"/>
                  <a:pt x="14" y="56"/>
                </a:cubicBezTo>
                <a:cubicBezTo>
                  <a:pt x="14" y="55"/>
                  <a:pt x="14" y="55"/>
                  <a:pt x="14" y="55"/>
                </a:cubicBezTo>
                <a:cubicBezTo>
                  <a:pt x="17" y="55"/>
                  <a:pt x="19" y="56"/>
                  <a:pt x="22" y="57"/>
                </a:cubicBezTo>
                <a:cubicBezTo>
                  <a:pt x="22" y="57"/>
                  <a:pt x="22" y="57"/>
                  <a:pt x="22" y="57"/>
                </a:cubicBezTo>
                <a:cubicBezTo>
                  <a:pt x="19" y="58"/>
                  <a:pt x="17" y="60"/>
                  <a:pt x="15" y="63"/>
                </a:cubicBezTo>
                <a:close/>
                <a:moveTo>
                  <a:pt x="5" y="62"/>
                </a:moveTo>
                <a:cubicBezTo>
                  <a:pt x="5" y="61"/>
                  <a:pt x="6" y="60"/>
                  <a:pt x="7" y="60"/>
                </a:cubicBezTo>
                <a:cubicBezTo>
                  <a:pt x="8" y="58"/>
                  <a:pt x="9" y="57"/>
                  <a:pt x="10" y="55"/>
                </a:cubicBezTo>
                <a:cubicBezTo>
                  <a:pt x="11" y="55"/>
                  <a:pt x="12" y="55"/>
                  <a:pt x="13" y="55"/>
                </a:cubicBezTo>
                <a:cubicBezTo>
                  <a:pt x="10" y="57"/>
                  <a:pt x="7" y="59"/>
                  <a:pt x="5" y="62"/>
                </a:cubicBezTo>
                <a:close/>
                <a:moveTo>
                  <a:pt x="4" y="60"/>
                </a:moveTo>
                <a:cubicBezTo>
                  <a:pt x="5" y="59"/>
                  <a:pt x="6" y="58"/>
                  <a:pt x="7" y="57"/>
                </a:cubicBezTo>
                <a:cubicBezTo>
                  <a:pt x="7" y="56"/>
                  <a:pt x="8" y="56"/>
                  <a:pt x="8" y="56"/>
                </a:cubicBezTo>
                <a:cubicBezTo>
                  <a:pt x="9" y="55"/>
                  <a:pt x="9" y="55"/>
                  <a:pt x="9" y="55"/>
                </a:cubicBezTo>
                <a:cubicBezTo>
                  <a:pt x="8" y="56"/>
                  <a:pt x="8" y="57"/>
                  <a:pt x="7" y="58"/>
                </a:cubicBezTo>
                <a:cubicBezTo>
                  <a:pt x="6" y="60"/>
                  <a:pt x="4" y="61"/>
                  <a:pt x="3" y="63"/>
                </a:cubicBezTo>
                <a:cubicBezTo>
                  <a:pt x="3" y="62"/>
                  <a:pt x="3" y="62"/>
                  <a:pt x="3" y="61"/>
                </a:cubicBezTo>
                <a:cubicBezTo>
                  <a:pt x="3" y="60"/>
                  <a:pt x="3" y="59"/>
                  <a:pt x="3" y="58"/>
                </a:cubicBezTo>
                <a:cubicBezTo>
                  <a:pt x="4" y="57"/>
                  <a:pt x="5" y="56"/>
                  <a:pt x="7" y="56"/>
                </a:cubicBezTo>
                <a:cubicBezTo>
                  <a:pt x="6" y="57"/>
                  <a:pt x="4" y="58"/>
                  <a:pt x="3" y="60"/>
                </a:cubicBezTo>
                <a:cubicBezTo>
                  <a:pt x="3" y="60"/>
                  <a:pt x="3" y="60"/>
                  <a:pt x="4" y="60"/>
                </a:cubicBezTo>
                <a:close/>
                <a:moveTo>
                  <a:pt x="11" y="83"/>
                </a:moveTo>
                <a:cubicBezTo>
                  <a:pt x="21" y="76"/>
                  <a:pt x="29" y="65"/>
                  <a:pt x="40" y="59"/>
                </a:cubicBezTo>
                <a:cubicBezTo>
                  <a:pt x="40" y="59"/>
                  <a:pt x="44" y="57"/>
                  <a:pt x="43" y="58"/>
                </a:cubicBezTo>
                <a:cubicBezTo>
                  <a:pt x="42" y="59"/>
                  <a:pt x="40" y="60"/>
                  <a:pt x="39" y="61"/>
                </a:cubicBezTo>
                <a:cubicBezTo>
                  <a:pt x="36" y="64"/>
                  <a:pt x="33" y="66"/>
                  <a:pt x="30" y="69"/>
                </a:cubicBezTo>
                <a:cubicBezTo>
                  <a:pt x="24" y="74"/>
                  <a:pt x="19" y="80"/>
                  <a:pt x="13" y="86"/>
                </a:cubicBezTo>
                <a:cubicBezTo>
                  <a:pt x="13" y="86"/>
                  <a:pt x="13" y="86"/>
                  <a:pt x="13" y="86"/>
                </a:cubicBezTo>
                <a:cubicBezTo>
                  <a:pt x="12" y="85"/>
                  <a:pt x="11" y="84"/>
                  <a:pt x="11" y="83"/>
                </a:cubicBezTo>
                <a:close/>
                <a:moveTo>
                  <a:pt x="29" y="93"/>
                </a:moveTo>
                <a:cubicBezTo>
                  <a:pt x="29" y="93"/>
                  <a:pt x="30" y="92"/>
                  <a:pt x="30" y="92"/>
                </a:cubicBezTo>
                <a:cubicBezTo>
                  <a:pt x="30" y="92"/>
                  <a:pt x="31" y="92"/>
                  <a:pt x="31" y="91"/>
                </a:cubicBezTo>
                <a:cubicBezTo>
                  <a:pt x="32" y="91"/>
                  <a:pt x="33" y="90"/>
                  <a:pt x="34" y="89"/>
                </a:cubicBezTo>
                <a:cubicBezTo>
                  <a:pt x="40" y="85"/>
                  <a:pt x="46" y="79"/>
                  <a:pt x="52" y="74"/>
                </a:cubicBezTo>
                <a:cubicBezTo>
                  <a:pt x="55" y="72"/>
                  <a:pt x="58" y="69"/>
                  <a:pt x="61" y="67"/>
                </a:cubicBezTo>
                <a:cubicBezTo>
                  <a:pt x="63" y="65"/>
                  <a:pt x="64" y="64"/>
                  <a:pt x="66" y="63"/>
                </a:cubicBezTo>
                <a:cubicBezTo>
                  <a:pt x="66" y="62"/>
                  <a:pt x="67" y="62"/>
                  <a:pt x="68" y="61"/>
                </a:cubicBezTo>
                <a:cubicBezTo>
                  <a:pt x="69" y="61"/>
                  <a:pt x="69" y="61"/>
                  <a:pt x="70" y="61"/>
                </a:cubicBezTo>
                <a:cubicBezTo>
                  <a:pt x="60" y="73"/>
                  <a:pt x="45" y="81"/>
                  <a:pt x="34" y="93"/>
                </a:cubicBezTo>
                <a:cubicBezTo>
                  <a:pt x="34" y="93"/>
                  <a:pt x="34" y="94"/>
                  <a:pt x="34" y="93"/>
                </a:cubicBezTo>
                <a:cubicBezTo>
                  <a:pt x="47" y="85"/>
                  <a:pt x="59" y="75"/>
                  <a:pt x="70" y="65"/>
                </a:cubicBezTo>
                <a:cubicBezTo>
                  <a:pt x="69" y="66"/>
                  <a:pt x="68" y="67"/>
                  <a:pt x="67" y="68"/>
                </a:cubicBezTo>
                <a:cubicBezTo>
                  <a:pt x="64" y="71"/>
                  <a:pt x="61" y="74"/>
                  <a:pt x="57" y="77"/>
                </a:cubicBezTo>
                <a:cubicBezTo>
                  <a:pt x="51" y="82"/>
                  <a:pt x="45" y="88"/>
                  <a:pt x="39" y="93"/>
                </a:cubicBezTo>
                <a:cubicBezTo>
                  <a:pt x="39" y="94"/>
                  <a:pt x="39" y="94"/>
                  <a:pt x="40" y="94"/>
                </a:cubicBezTo>
                <a:cubicBezTo>
                  <a:pt x="52" y="86"/>
                  <a:pt x="62" y="76"/>
                  <a:pt x="73" y="67"/>
                </a:cubicBezTo>
                <a:cubicBezTo>
                  <a:pt x="73" y="67"/>
                  <a:pt x="73" y="67"/>
                  <a:pt x="73" y="67"/>
                </a:cubicBezTo>
                <a:cubicBezTo>
                  <a:pt x="70" y="70"/>
                  <a:pt x="67" y="73"/>
                  <a:pt x="64" y="76"/>
                </a:cubicBezTo>
                <a:cubicBezTo>
                  <a:pt x="58" y="82"/>
                  <a:pt x="52" y="87"/>
                  <a:pt x="47" y="92"/>
                </a:cubicBezTo>
                <a:cubicBezTo>
                  <a:pt x="46" y="93"/>
                  <a:pt x="47" y="93"/>
                  <a:pt x="47" y="93"/>
                </a:cubicBezTo>
                <a:cubicBezTo>
                  <a:pt x="57" y="87"/>
                  <a:pt x="65" y="77"/>
                  <a:pt x="74" y="70"/>
                </a:cubicBezTo>
                <a:cubicBezTo>
                  <a:pt x="75" y="69"/>
                  <a:pt x="76" y="69"/>
                  <a:pt x="76" y="68"/>
                </a:cubicBezTo>
                <a:cubicBezTo>
                  <a:pt x="75" y="69"/>
                  <a:pt x="75" y="70"/>
                  <a:pt x="74" y="71"/>
                </a:cubicBezTo>
                <a:cubicBezTo>
                  <a:pt x="72" y="73"/>
                  <a:pt x="70" y="75"/>
                  <a:pt x="68" y="76"/>
                </a:cubicBezTo>
                <a:cubicBezTo>
                  <a:pt x="63" y="80"/>
                  <a:pt x="58" y="85"/>
                  <a:pt x="54" y="90"/>
                </a:cubicBezTo>
                <a:cubicBezTo>
                  <a:pt x="54" y="90"/>
                  <a:pt x="54" y="91"/>
                  <a:pt x="54" y="91"/>
                </a:cubicBezTo>
                <a:cubicBezTo>
                  <a:pt x="61" y="87"/>
                  <a:pt x="67" y="82"/>
                  <a:pt x="72" y="76"/>
                </a:cubicBezTo>
                <a:cubicBezTo>
                  <a:pt x="73" y="76"/>
                  <a:pt x="74" y="75"/>
                  <a:pt x="76" y="74"/>
                </a:cubicBezTo>
                <a:cubicBezTo>
                  <a:pt x="75" y="74"/>
                  <a:pt x="75" y="74"/>
                  <a:pt x="75" y="75"/>
                </a:cubicBezTo>
                <a:cubicBezTo>
                  <a:pt x="74" y="76"/>
                  <a:pt x="72" y="77"/>
                  <a:pt x="70" y="79"/>
                </a:cubicBezTo>
                <a:cubicBezTo>
                  <a:pt x="67" y="82"/>
                  <a:pt x="64" y="86"/>
                  <a:pt x="61" y="89"/>
                </a:cubicBezTo>
                <a:cubicBezTo>
                  <a:pt x="61" y="89"/>
                  <a:pt x="61" y="89"/>
                  <a:pt x="61" y="89"/>
                </a:cubicBezTo>
                <a:cubicBezTo>
                  <a:pt x="55" y="92"/>
                  <a:pt x="49" y="94"/>
                  <a:pt x="42" y="94"/>
                </a:cubicBezTo>
                <a:cubicBezTo>
                  <a:pt x="38" y="94"/>
                  <a:pt x="33" y="94"/>
                  <a:pt x="29" y="93"/>
                </a:cubicBezTo>
                <a:close/>
                <a:moveTo>
                  <a:pt x="63" y="88"/>
                </a:moveTo>
                <a:cubicBezTo>
                  <a:pt x="66" y="85"/>
                  <a:pt x="68" y="83"/>
                  <a:pt x="70" y="80"/>
                </a:cubicBezTo>
                <a:cubicBezTo>
                  <a:pt x="71" y="79"/>
                  <a:pt x="73" y="78"/>
                  <a:pt x="74" y="76"/>
                </a:cubicBezTo>
                <a:cubicBezTo>
                  <a:pt x="71" y="81"/>
                  <a:pt x="68" y="85"/>
                  <a:pt x="63" y="88"/>
                </a:cubicBezTo>
                <a:close/>
                <a:moveTo>
                  <a:pt x="76" y="73"/>
                </a:moveTo>
                <a:cubicBezTo>
                  <a:pt x="73" y="75"/>
                  <a:pt x="70" y="78"/>
                  <a:pt x="67" y="81"/>
                </a:cubicBezTo>
                <a:cubicBezTo>
                  <a:pt x="65" y="83"/>
                  <a:pt x="62" y="85"/>
                  <a:pt x="60" y="86"/>
                </a:cubicBezTo>
                <a:cubicBezTo>
                  <a:pt x="59" y="87"/>
                  <a:pt x="53" y="92"/>
                  <a:pt x="57" y="88"/>
                </a:cubicBezTo>
                <a:cubicBezTo>
                  <a:pt x="61" y="84"/>
                  <a:pt x="65" y="80"/>
                  <a:pt x="69" y="76"/>
                </a:cubicBezTo>
                <a:cubicBezTo>
                  <a:pt x="73" y="73"/>
                  <a:pt x="76" y="71"/>
                  <a:pt x="78" y="67"/>
                </a:cubicBezTo>
                <a:cubicBezTo>
                  <a:pt x="78" y="66"/>
                  <a:pt x="77" y="66"/>
                  <a:pt x="77" y="66"/>
                </a:cubicBezTo>
                <a:cubicBezTo>
                  <a:pt x="73" y="70"/>
                  <a:pt x="68" y="74"/>
                  <a:pt x="63" y="78"/>
                </a:cubicBezTo>
                <a:cubicBezTo>
                  <a:pt x="61" y="80"/>
                  <a:pt x="58" y="83"/>
                  <a:pt x="56" y="85"/>
                </a:cubicBezTo>
                <a:cubicBezTo>
                  <a:pt x="54" y="87"/>
                  <a:pt x="50" y="91"/>
                  <a:pt x="48" y="92"/>
                </a:cubicBezTo>
                <a:cubicBezTo>
                  <a:pt x="58" y="83"/>
                  <a:pt x="67" y="74"/>
                  <a:pt x="76" y="64"/>
                </a:cubicBezTo>
                <a:cubicBezTo>
                  <a:pt x="77" y="64"/>
                  <a:pt x="77" y="64"/>
                  <a:pt x="77" y="64"/>
                </a:cubicBezTo>
                <a:cubicBezTo>
                  <a:pt x="77" y="63"/>
                  <a:pt x="78" y="63"/>
                  <a:pt x="78" y="62"/>
                </a:cubicBezTo>
                <a:cubicBezTo>
                  <a:pt x="78" y="62"/>
                  <a:pt x="78" y="62"/>
                  <a:pt x="78" y="62"/>
                </a:cubicBezTo>
                <a:cubicBezTo>
                  <a:pt x="71" y="67"/>
                  <a:pt x="65" y="73"/>
                  <a:pt x="59" y="78"/>
                </a:cubicBezTo>
                <a:cubicBezTo>
                  <a:pt x="56" y="81"/>
                  <a:pt x="52" y="84"/>
                  <a:pt x="49" y="86"/>
                </a:cubicBezTo>
                <a:cubicBezTo>
                  <a:pt x="47" y="88"/>
                  <a:pt x="46" y="89"/>
                  <a:pt x="44" y="90"/>
                </a:cubicBezTo>
                <a:cubicBezTo>
                  <a:pt x="49" y="86"/>
                  <a:pt x="54" y="81"/>
                  <a:pt x="59" y="76"/>
                </a:cubicBezTo>
                <a:cubicBezTo>
                  <a:pt x="65" y="71"/>
                  <a:pt x="71" y="66"/>
                  <a:pt x="76" y="60"/>
                </a:cubicBezTo>
                <a:cubicBezTo>
                  <a:pt x="76" y="60"/>
                  <a:pt x="76" y="59"/>
                  <a:pt x="75" y="60"/>
                </a:cubicBezTo>
                <a:cubicBezTo>
                  <a:pt x="69" y="65"/>
                  <a:pt x="62" y="71"/>
                  <a:pt x="56" y="76"/>
                </a:cubicBezTo>
                <a:cubicBezTo>
                  <a:pt x="52" y="79"/>
                  <a:pt x="48" y="82"/>
                  <a:pt x="44" y="85"/>
                </a:cubicBezTo>
                <a:cubicBezTo>
                  <a:pt x="42" y="87"/>
                  <a:pt x="40" y="88"/>
                  <a:pt x="38" y="90"/>
                </a:cubicBezTo>
                <a:cubicBezTo>
                  <a:pt x="38" y="90"/>
                  <a:pt x="37" y="91"/>
                  <a:pt x="36" y="92"/>
                </a:cubicBezTo>
                <a:cubicBezTo>
                  <a:pt x="36" y="92"/>
                  <a:pt x="36" y="91"/>
                  <a:pt x="37" y="91"/>
                </a:cubicBezTo>
                <a:cubicBezTo>
                  <a:pt x="43" y="85"/>
                  <a:pt x="49" y="81"/>
                  <a:pt x="55" y="75"/>
                </a:cubicBezTo>
                <a:cubicBezTo>
                  <a:pt x="61" y="70"/>
                  <a:pt x="66" y="66"/>
                  <a:pt x="71" y="60"/>
                </a:cubicBezTo>
                <a:cubicBezTo>
                  <a:pt x="73" y="59"/>
                  <a:pt x="76" y="58"/>
                  <a:pt x="78" y="59"/>
                </a:cubicBezTo>
                <a:cubicBezTo>
                  <a:pt x="78" y="59"/>
                  <a:pt x="79" y="59"/>
                  <a:pt x="79" y="59"/>
                </a:cubicBezTo>
                <a:cubicBezTo>
                  <a:pt x="79" y="60"/>
                  <a:pt x="79" y="61"/>
                  <a:pt x="78" y="62"/>
                </a:cubicBezTo>
                <a:cubicBezTo>
                  <a:pt x="78" y="66"/>
                  <a:pt x="77" y="70"/>
                  <a:pt x="76" y="73"/>
                </a:cubicBezTo>
                <a:close/>
                <a:moveTo>
                  <a:pt x="34" y="27"/>
                </a:moveTo>
                <a:cubicBezTo>
                  <a:pt x="34" y="27"/>
                  <a:pt x="34" y="27"/>
                  <a:pt x="34" y="27"/>
                </a:cubicBezTo>
                <a:cubicBezTo>
                  <a:pt x="35" y="27"/>
                  <a:pt x="35" y="27"/>
                  <a:pt x="36" y="26"/>
                </a:cubicBezTo>
                <a:cubicBezTo>
                  <a:pt x="37" y="19"/>
                  <a:pt x="35" y="11"/>
                  <a:pt x="36" y="4"/>
                </a:cubicBezTo>
                <a:cubicBezTo>
                  <a:pt x="40" y="4"/>
                  <a:pt x="44" y="3"/>
                  <a:pt x="48" y="3"/>
                </a:cubicBezTo>
                <a:cubicBezTo>
                  <a:pt x="49" y="11"/>
                  <a:pt x="48" y="18"/>
                  <a:pt x="48" y="26"/>
                </a:cubicBezTo>
                <a:cubicBezTo>
                  <a:pt x="48" y="26"/>
                  <a:pt x="48" y="26"/>
                  <a:pt x="49" y="27"/>
                </a:cubicBezTo>
                <a:cubicBezTo>
                  <a:pt x="49" y="27"/>
                  <a:pt x="49" y="27"/>
                  <a:pt x="50" y="27"/>
                </a:cubicBezTo>
                <a:cubicBezTo>
                  <a:pt x="67" y="26"/>
                  <a:pt x="77" y="40"/>
                  <a:pt x="78" y="56"/>
                </a:cubicBezTo>
                <a:cubicBezTo>
                  <a:pt x="76" y="55"/>
                  <a:pt x="74" y="56"/>
                  <a:pt x="72" y="57"/>
                </a:cubicBezTo>
                <a:cubicBezTo>
                  <a:pt x="67" y="59"/>
                  <a:pt x="64" y="59"/>
                  <a:pt x="60" y="56"/>
                </a:cubicBezTo>
                <a:cubicBezTo>
                  <a:pt x="53" y="51"/>
                  <a:pt x="45" y="53"/>
                  <a:pt x="38" y="55"/>
                </a:cubicBezTo>
                <a:cubicBezTo>
                  <a:pt x="33" y="57"/>
                  <a:pt x="30" y="57"/>
                  <a:pt x="25" y="55"/>
                </a:cubicBezTo>
                <a:cubicBezTo>
                  <a:pt x="22" y="53"/>
                  <a:pt x="19" y="53"/>
                  <a:pt x="16" y="53"/>
                </a:cubicBezTo>
                <a:cubicBezTo>
                  <a:pt x="12" y="52"/>
                  <a:pt x="7" y="52"/>
                  <a:pt x="3" y="54"/>
                </a:cubicBezTo>
                <a:cubicBezTo>
                  <a:pt x="6" y="40"/>
                  <a:pt x="19" y="26"/>
                  <a:pt x="3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32"/>
          <p:cNvSpPr>
            <a:spLocks noEditPoints="1"/>
          </p:cNvSpPr>
          <p:nvPr/>
        </p:nvSpPr>
        <p:spPr bwMode="auto">
          <a:xfrm>
            <a:off x="9421813" y="2374900"/>
            <a:ext cx="265113" cy="406400"/>
          </a:xfrm>
          <a:custGeom>
            <a:avLst/>
            <a:gdLst>
              <a:gd name="T0" fmla="*/ 40 w 71"/>
              <a:gd name="T1" fmla="*/ 86 h 108"/>
              <a:gd name="T2" fmla="*/ 68 w 71"/>
              <a:gd name="T3" fmla="*/ 22 h 108"/>
              <a:gd name="T4" fmla="*/ 51 w 71"/>
              <a:gd name="T5" fmla="*/ 2 h 108"/>
              <a:gd name="T6" fmla="*/ 38 w 71"/>
              <a:gd name="T7" fmla="*/ 20 h 108"/>
              <a:gd name="T8" fmla="*/ 6 w 71"/>
              <a:gd name="T9" fmla="*/ 84 h 108"/>
              <a:gd name="T10" fmla="*/ 20 w 71"/>
              <a:gd name="T11" fmla="*/ 81 h 108"/>
              <a:gd name="T12" fmla="*/ 7 w 71"/>
              <a:gd name="T13" fmla="*/ 98 h 108"/>
              <a:gd name="T14" fmla="*/ 9 w 71"/>
              <a:gd name="T15" fmla="*/ 97 h 108"/>
              <a:gd name="T16" fmla="*/ 9 w 71"/>
              <a:gd name="T17" fmla="*/ 99 h 108"/>
              <a:gd name="T18" fmla="*/ 25 w 71"/>
              <a:gd name="T19" fmla="*/ 84 h 108"/>
              <a:gd name="T20" fmla="*/ 30 w 71"/>
              <a:gd name="T21" fmla="*/ 85 h 108"/>
              <a:gd name="T22" fmla="*/ 16 w 71"/>
              <a:gd name="T23" fmla="*/ 102 h 108"/>
              <a:gd name="T24" fmla="*/ 19 w 71"/>
              <a:gd name="T25" fmla="*/ 103 h 108"/>
              <a:gd name="T26" fmla="*/ 5 w 71"/>
              <a:gd name="T27" fmla="*/ 91 h 108"/>
              <a:gd name="T28" fmla="*/ 17 w 71"/>
              <a:gd name="T29" fmla="*/ 81 h 108"/>
              <a:gd name="T30" fmla="*/ 16 w 71"/>
              <a:gd name="T31" fmla="*/ 84 h 108"/>
              <a:gd name="T32" fmla="*/ 28 w 71"/>
              <a:gd name="T33" fmla="*/ 81 h 108"/>
              <a:gd name="T34" fmla="*/ 24 w 71"/>
              <a:gd name="T35" fmla="*/ 81 h 108"/>
              <a:gd name="T36" fmla="*/ 15 w 71"/>
              <a:gd name="T37" fmla="*/ 99 h 108"/>
              <a:gd name="T38" fmla="*/ 32 w 71"/>
              <a:gd name="T39" fmla="*/ 82 h 108"/>
              <a:gd name="T40" fmla="*/ 27 w 71"/>
              <a:gd name="T41" fmla="*/ 92 h 108"/>
              <a:gd name="T42" fmla="*/ 33 w 71"/>
              <a:gd name="T43" fmla="*/ 82 h 108"/>
              <a:gd name="T44" fmla="*/ 27 w 71"/>
              <a:gd name="T45" fmla="*/ 101 h 108"/>
              <a:gd name="T46" fmla="*/ 31 w 71"/>
              <a:gd name="T47" fmla="*/ 94 h 108"/>
              <a:gd name="T48" fmla="*/ 30 w 71"/>
              <a:gd name="T49" fmla="*/ 94 h 108"/>
              <a:gd name="T50" fmla="*/ 35 w 71"/>
              <a:gd name="T51" fmla="*/ 83 h 108"/>
              <a:gd name="T52" fmla="*/ 27 w 71"/>
              <a:gd name="T53" fmla="*/ 103 h 108"/>
              <a:gd name="T54" fmla="*/ 31 w 71"/>
              <a:gd name="T55" fmla="*/ 102 h 108"/>
              <a:gd name="T56" fmla="*/ 38 w 71"/>
              <a:gd name="T57" fmla="*/ 97 h 108"/>
              <a:gd name="T58" fmla="*/ 37 w 71"/>
              <a:gd name="T59" fmla="*/ 94 h 108"/>
              <a:gd name="T60" fmla="*/ 35 w 71"/>
              <a:gd name="T61" fmla="*/ 93 h 108"/>
              <a:gd name="T62" fmla="*/ 38 w 71"/>
              <a:gd name="T63" fmla="*/ 87 h 108"/>
              <a:gd name="T64" fmla="*/ 44 w 71"/>
              <a:gd name="T65" fmla="*/ 4 h 108"/>
              <a:gd name="T66" fmla="*/ 40 w 71"/>
              <a:gd name="T67" fmla="*/ 8 h 108"/>
              <a:gd name="T68" fmla="*/ 46 w 71"/>
              <a:gd name="T69" fmla="*/ 9 h 108"/>
              <a:gd name="T70" fmla="*/ 40 w 71"/>
              <a:gd name="T71" fmla="*/ 11 h 108"/>
              <a:gd name="T72" fmla="*/ 40 w 71"/>
              <a:gd name="T73" fmla="*/ 11 h 108"/>
              <a:gd name="T74" fmla="*/ 49 w 71"/>
              <a:gd name="T75" fmla="*/ 12 h 108"/>
              <a:gd name="T76" fmla="*/ 46 w 71"/>
              <a:gd name="T77" fmla="*/ 20 h 108"/>
              <a:gd name="T78" fmla="*/ 46 w 71"/>
              <a:gd name="T79" fmla="*/ 20 h 108"/>
              <a:gd name="T80" fmla="*/ 48 w 71"/>
              <a:gd name="T81" fmla="*/ 20 h 108"/>
              <a:gd name="T82" fmla="*/ 56 w 71"/>
              <a:gd name="T83" fmla="*/ 20 h 108"/>
              <a:gd name="T84" fmla="*/ 64 w 71"/>
              <a:gd name="T85" fmla="*/ 20 h 108"/>
              <a:gd name="T86" fmla="*/ 61 w 71"/>
              <a:gd name="T87" fmla="*/ 20 h 108"/>
              <a:gd name="T88" fmla="*/ 58 w 71"/>
              <a:gd name="T89" fmla="*/ 19 h 108"/>
              <a:gd name="T90" fmla="*/ 64 w 71"/>
              <a:gd name="T91" fmla="*/ 20 h 108"/>
              <a:gd name="T92" fmla="*/ 62 w 71"/>
              <a:gd name="T93" fmla="*/ 17 h 108"/>
              <a:gd name="T94" fmla="*/ 67 w 71"/>
              <a:gd name="T95" fmla="*/ 5 h 108"/>
              <a:gd name="T96" fmla="*/ 51 w 71"/>
              <a:gd name="T97" fmla="*/ 16 h 108"/>
              <a:gd name="T98" fmla="*/ 48 w 71"/>
              <a:gd name="T99" fmla="*/ 14 h 108"/>
              <a:gd name="T100" fmla="*/ 43 w 71"/>
              <a:gd name="T101" fmla="*/ 16 h 108"/>
              <a:gd name="T102" fmla="*/ 41 w 71"/>
              <a:gd name="T103" fmla="*/ 12 h 108"/>
              <a:gd name="T104" fmla="*/ 47 w 71"/>
              <a:gd name="T105" fmla="*/ 5 h 108"/>
              <a:gd name="T106" fmla="*/ 40 w 71"/>
              <a:gd name="T107" fmla="*/ 9 h 108"/>
              <a:gd name="T108" fmla="*/ 24 w 71"/>
              <a:gd name="T109" fmla="*/ 80 h 108"/>
              <a:gd name="T110" fmla="*/ 24 w 71"/>
              <a:gd name="T111" fmla="*/ 80 h 108"/>
              <a:gd name="T112" fmla="*/ 11 w 71"/>
              <a:gd name="T113" fmla="*/ 8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 h="108">
                <a:moveTo>
                  <a:pt x="8" y="103"/>
                </a:moveTo>
                <a:cubicBezTo>
                  <a:pt x="15" y="107"/>
                  <a:pt x="25" y="108"/>
                  <a:pt x="32" y="105"/>
                </a:cubicBezTo>
                <a:cubicBezTo>
                  <a:pt x="41" y="101"/>
                  <a:pt x="43" y="93"/>
                  <a:pt x="40" y="86"/>
                </a:cubicBezTo>
                <a:cubicBezTo>
                  <a:pt x="40" y="86"/>
                  <a:pt x="40" y="86"/>
                  <a:pt x="40" y="86"/>
                </a:cubicBezTo>
                <a:cubicBezTo>
                  <a:pt x="42" y="65"/>
                  <a:pt x="41" y="43"/>
                  <a:pt x="40" y="22"/>
                </a:cubicBezTo>
                <a:cubicBezTo>
                  <a:pt x="49" y="23"/>
                  <a:pt x="58" y="22"/>
                  <a:pt x="66" y="23"/>
                </a:cubicBezTo>
                <a:cubicBezTo>
                  <a:pt x="67" y="24"/>
                  <a:pt x="68" y="23"/>
                  <a:pt x="68" y="22"/>
                </a:cubicBezTo>
                <a:cubicBezTo>
                  <a:pt x="68" y="22"/>
                  <a:pt x="68" y="22"/>
                  <a:pt x="68" y="22"/>
                </a:cubicBezTo>
                <a:cubicBezTo>
                  <a:pt x="68" y="15"/>
                  <a:pt x="71" y="10"/>
                  <a:pt x="71" y="4"/>
                </a:cubicBezTo>
                <a:cubicBezTo>
                  <a:pt x="71" y="2"/>
                  <a:pt x="70" y="2"/>
                  <a:pt x="69" y="2"/>
                </a:cubicBezTo>
                <a:cubicBezTo>
                  <a:pt x="69" y="2"/>
                  <a:pt x="68" y="2"/>
                  <a:pt x="68" y="2"/>
                </a:cubicBezTo>
                <a:cubicBezTo>
                  <a:pt x="62" y="2"/>
                  <a:pt x="56" y="2"/>
                  <a:pt x="51" y="2"/>
                </a:cubicBezTo>
                <a:cubicBezTo>
                  <a:pt x="46" y="1"/>
                  <a:pt x="42" y="0"/>
                  <a:pt x="38" y="3"/>
                </a:cubicBezTo>
                <a:cubicBezTo>
                  <a:pt x="37" y="3"/>
                  <a:pt x="37" y="4"/>
                  <a:pt x="37" y="4"/>
                </a:cubicBezTo>
                <a:cubicBezTo>
                  <a:pt x="37" y="4"/>
                  <a:pt x="37" y="4"/>
                  <a:pt x="37" y="5"/>
                </a:cubicBezTo>
                <a:cubicBezTo>
                  <a:pt x="37" y="10"/>
                  <a:pt x="37" y="15"/>
                  <a:pt x="38" y="20"/>
                </a:cubicBezTo>
                <a:cubicBezTo>
                  <a:pt x="37" y="20"/>
                  <a:pt x="37" y="21"/>
                  <a:pt x="38" y="22"/>
                </a:cubicBezTo>
                <a:cubicBezTo>
                  <a:pt x="38" y="41"/>
                  <a:pt x="39" y="62"/>
                  <a:pt x="38" y="81"/>
                </a:cubicBezTo>
                <a:cubicBezTo>
                  <a:pt x="38" y="81"/>
                  <a:pt x="37" y="80"/>
                  <a:pt x="37" y="80"/>
                </a:cubicBezTo>
                <a:cubicBezTo>
                  <a:pt x="27" y="77"/>
                  <a:pt x="14" y="76"/>
                  <a:pt x="6" y="84"/>
                </a:cubicBezTo>
                <a:cubicBezTo>
                  <a:pt x="0" y="90"/>
                  <a:pt x="1" y="98"/>
                  <a:pt x="8" y="103"/>
                </a:cubicBezTo>
                <a:close/>
                <a:moveTo>
                  <a:pt x="5" y="95"/>
                </a:moveTo>
                <a:cubicBezTo>
                  <a:pt x="10" y="91"/>
                  <a:pt x="14" y="86"/>
                  <a:pt x="19" y="82"/>
                </a:cubicBezTo>
                <a:cubicBezTo>
                  <a:pt x="20" y="81"/>
                  <a:pt x="20" y="81"/>
                  <a:pt x="20" y="81"/>
                </a:cubicBezTo>
                <a:cubicBezTo>
                  <a:pt x="20" y="81"/>
                  <a:pt x="20" y="81"/>
                  <a:pt x="20" y="82"/>
                </a:cubicBezTo>
                <a:cubicBezTo>
                  <a:pt x="19" y="83"/>
                  <a:pt x="18" y="84"/>
                  <a:pt x="17" y="86"/>
                </a:cubicBezTo>
                <a:cubicBezTo>
                  <a:pt x="15" y="88"/>
                  <a:pt x="13" y="91"/>
                  <a:pt x="11" y="93"/>
                </a:cubicBezTo>
                <a:cubicBezTo>
                  <a:pt x="10" y="95"/>
                  <a:pt x="9" y="96"/>
                  <a:pt x="7" y="98"/>
                </a:cubicBezTo>
                <a:cubicBezTo>
                  <a:pt x="7" y="98"/>
                  <a:pt x="8" y="98"/>
                  <a:pt x="8" y="98"/>
                </a:cubicBezTo>
                <a:cubicBezTo>
                  <a:pt x="8" y="98"/>
                  <a:pt x="9" y="97"/>
                  <a:pt x="9" y="97"/>
                </a:cubicBezTo>
                <a:cubicBezTo>
                  <a:pt x="9" y="97"/>
                  <a:pt x="9" y="97"/>
                  <a:pt x="9" y="97"/>
                </a:cubicBezTo>
                <a:cubicBezTo>
                  <a:pt x="9" y="97"/>
                  <a:pt x="9" y="97"/>
                  <a:pt x="9" y="97"/>
                </a:cubicBezTo>
                <a:cubicBezTo>
                  <a:pt x="10" y="96"/>
                  <a:pt x="11" y="95"/>
                  <a:pt x="12" y="94"/>
                </a:cubicBezTo>
                <a:cubicBezTo>
                  <a:pt x="13" y="93"/>
                  <a:pt x="14" y="92"/>
                  <a:pt x="15" y="90"/>
                </a:cubicBezTo>
                <a:cubicBezTo>
                  <a:pt x="17" y="87"/>
                  <a:pt x="21" y="85"/>
                  <a:pt x="23" y="82"/>
                </a:cubicBezTo>
                <a:cubicBezTo>
                  <a:pt x="18" y="88"/>
                  <a:pt x="13" y="93"/>
                  <a:pt x="9" y="99"/>
                </a:cubicBezTo>
                <a:cubicBezTo>
                  <a:pt x="9" y="99"/>
                  <a:pt x="9" y="100"/>
                  <a:pt x="10" y="100"/>
                </a:cubicBezTo>
                <a:cubicBezTo>
                  <a:pt x="16" y="95"/>
                  <a:pt x="20" y="89"/>
                  <a:pt x="26" y="84"/>
                </a:cubicBezTo>
                <a:cubicBezTo>
                  <a:pt x="26" y="83"/>
                  <a:pt x="26" y="83"/>
                  <a:pt x="27" y="83"/>
                </a:cubicBezTo>
                <a:cubicBezTo>
                  <a:pt x="26" y="83"/>
                  <a:pt x="26" y="84"/>
                  <a:pt x="25" y="84"/>
                </a:cubicBezTo>
                <a:cubicBezTo>
                  <a:pt x="24" y="86"/>
                  <a:pt x="22" y="88"/>
                  <a:pt x="21" y="90"/>
                </a:cubicBezTo>
                <a:cubicBezTo>
                  <a:pt x="18" y="94"/>
                  <a:pt x="15" y="97"/>
                  <a:pt x="13" y="101"/>
                </a:cubicBezTo>
                <a:cubicBezTo>
                  <a:pt x="12" y="101"/>
                  <a:pt x="13" y="101"/>
                  <a:pt x="13" y="101"/>
                </a:cubicBezTo>
                <a:cubicBezTo>
                  <a:pt x="20" y="97"/>
                  <a:pt x="24" y="90"/>
                  <a:pt x="30" y="85"/>
                </a:cubicBezTo>
                <a:cubicBezTo>
                  <a:pt x="31" y="84"/>
                  <a:pt x="33" y="81"/>
                  <a:pt x="31" y="85"/>
                </a:cubicBezTo>
                <a:cubicBezTo>
                  <a:pt x="29" y="87"/>
                  <a:pt x="27" y="89"/>
                  <a:pt x="26" y="91"/>
                </a:cubicBezTo>
                <a:cubicBezTo>
                  <a:pt x="23" y="95"/>
                  <a:pt x="19" y="98"/>
                  <a:pt x="16" y="102"/>
                </a:cubicBezTo>
                <a:cubicBezTo>
                  <a:pt x="15" y="102"/>
                  <a:pt x="16" y="103"/>
                  <a:pt x="16" y="102"/>
                </a:cubicBezTo>
                <a:cubicBezTo>
                  <a:pt x="23" y="98"/>
                  <a:pt x="28" y="92"/>
                  <a:pt x="33" y="86"/>
                </a:cubicBezTo>
                <a:cubicBezTo>
                  <a:pt x="35" y="83"/>
                  <a:pt x="33" y="86"/>
                  <a:pt x="32" y="87"/>
                </a:cubicBezTo>
                <a:cubicBezTo>
                  <a:pt x="31" y="89"/>
                  <a:pt x="29" y="92"/>
                  <a:pt x="27" y="94"/>
                </a:cubicBezTo>
                <a:cubicBezTo>
                  <a:pt x="24" y="97"/>
                  <a:pt x="21" y="100"/>
                  <a:pt x="19" y="103"/>
                </a:cubicBezTo>
                <a:cubicBezTo>
                  <a:pt x="19" y="103"/>
                  <a:pt x="19" y="103"/>
                  <a:pt x="19" y="103"/>
                </a:cubicBezTo>
                <a:cubicBezTo>
                  <a:pt x="16" y="103"/>
                  <a:pt x="12" y="102"/>
                  <a:pt x="9" y="100"/>
                </a:cubicBezTo>
                <a:cubicBezTo>
                  <a:pt x="7" y="99"/>
                  <a:pt x="6" y="97"/>
                  <a:pt x="5" y="95"/>
                </a:cubicBezTo>
                <a:close/>
                <a:moveTo>
                  <a:pt x="5" y="91"/>
                </a:moveTo>
                <a:cubicBezTo>
                  <a:pt x="7" y="89"/>
                  <a:pt x="8" y="88"/>
                  <a:pt x="10" y="87"/>
                </a:cubicBezTo>
                <a:cubicBezTo>
                  <a:pt x="11" y="85"/>
                  <a:pt x="13" y="84"/>
                  <a:pt x="15" y="82"/>
                </a:cubicBezTo>
                <a:cubicBezTo>
                  <a:pt x="14" y="83"/>
                  <a:pt x="16" y="82"/>
                  <a:pt x="17" y="81"/>
                </a:cubicBezTo>
                <a:cubicBezTo>
                  <a:pt x="17" y="81"/>
                  <a:pt x="17" y="81"/>
                  <a:pt x="17" y="81"/>
                </a:cubicBezTo>
                <a:cubicBezTo>
                  <a:pt x="14" y="86"/>
                  <a:pt x="9" y="90"/>
                  <a:pt x="5" y="94"/>
                </a:cubicBezTo>
                <a:cubicBezTo>
                  <a:pt x="5" y="93"/>
                  <a:pt x="5" y="92"/>
                  <a:pt x="5" y="91"/>
                </a:cubicBezTo>
                <a:close/>
                <a:moveTo>
                  <a:pt x="20" y="81"/>
                </a:moveTo>
                <a:cubicBezTo>
                  <a:pt x="18" y="82"/>
                  <a:pt x="17" y="83"/>
                  <a:pt x="16" y="84"/>
                </a:cubicBezTo>
                <a:cubicBezTo>
                  <a:pt x="17" y="83"/>
                  <a:pt x="17" y="82"/>
                  <a:pt x="18" y="81"/>
                </a:cubicBezTo>
                <a:cubicBezTo>
                  <a:pt x="19" y="81"/>
                  <a:pt x="19" y="81"/>
                  <a:pt x="20" y="81"/>
                </a:cubicBezTo>
                <a:close/>
                <a:moveTo>
                  <a:pt x="24" y="80"/>
                </a:moveTo>
                <a:cubicBezTo>
                  <a:pt x="25" y="81"/>
                  <a:pt x="27" y="81"/>
                  <a:pt x="28" y="81"/>
                </a:cubicBezTo>
                <a:cubicBezTo>
                  <a:pt x="23" y="85"/>
                  <a:pt x="19" y="90"/>
                  <a:pt x="14" y="95"/>
                </a:cubicBezTo>
                <a:cubicBezTo>
                  <a:pt x="13" y="96"/>
                  <a:pt x="9" y="100"/>
                  <a:pt x="11" y="97"/>
                </a:cubicBezTo>
                <a:cubicBezTo>
                  <a:pt x="13" y="95"/>
                  <a:pt x="14" y="93"/>
                  <a:pt x="16" y="91"/>
                </a:cubicBezTo>
                <a:cubicBezTo>
                  <a:pt x="19" y="87"/>
                  <a:pt x="22" y="84"/>
                  <a:pt x="24" y="81"/>
                </a:cubicBezTo>
                <a:cubicBezTo>
                  <a:pt x="25" y="81"/>
                  <a:pt x="24" y="81"/>
                  <a:pt x="24" y="80"/>
                </a:cubicBezTo>
                <a:close/>
                <a:moveTo>
                  <a:pt x="32" y="82"/>
                </a:moveTo>
                <a:cubicBezTo>
                  <a:pt x="27" y="86"/>
                  <a:pt x="23" y="92"/>
                  <a:pt x="18" y="97"/>
                </a:cubicBezTo>
                <a:cubicBezTo>
                  <a:pt x="17" y="98"/>
                  <a:pt x="16" y="98"/>
                  <a:pt x="15" y="99"/>
                </a:cubicBezTo>
                <a:cubicBezTo>
                  <a:pt x="14" y="100"/>
                  <a:pt x="14" y="100"/>
                  <a:pt x="14" y="99"/>
                </a:cubicBezTo>
                <a:cubicBezTo>
                  <a:pt x="16" y="97"/>
                  <a:pt x="18" y="95"/>
                  <a:pt x="20" y="92"/>
                </a:cubicBezTo>
                <a:cubicBezTo>
                  <a:pt x="23" y="88"/>
                  <a:pt x="26" y="85"/>
                  <a:pt x="29" y="81"/>
                </a:cubicBezTo>
                <a:cubicBezTo>
                  <a:pt x="30" y="81"/>
                  <a:pt x="31" y="82"/>
                  <a:pt x="32" y="82"/>
                </a:cubicBezTo>
                <a:close/>
                <a:moveTo>
                  <a:pt x="34" y="82"/>
                </a:moveTo>
                <a:cubicBezTo>
                  <a:pt x="34" y="83"/>
                  <a:pt x="34" y="83"/>
                  <a:pt x="35" y="83"/>
                </a:cubicBezTo>
                <a:cubicBezTo>
                  <a:pt x="35" y="83"/>
                  <a:pt x="35" y="83"/>
                  <a:pt x="35" y="83"/>
                </a:cubicBezTo>
                <a:cubicBezTo>
                  <a:pt x="32" y="86"/>
                  <a:pt x="29" y="89"/>
                  <a:pt x="27" y="92"/>
                </a:cubicBezTo>
                <a:cubicBezTo>
                  <a:pt x="25" y="94"/>
                  <a:pt x="24" y="95"/>
                  <a:pt x="23" y="96"/>
                </a:cubicBezTo>
                <a:cubicBezTo>
                  <a:pt x="21" y="98"/>
                  <a:pt x="18" y="100"/>
                  <a:pt x="17" y="101"/>
                </a:cubicBezTo>
                <a:cubicBezTo>
                  <a:pt x="19" y="98"/>
                  <a:pt x="23" y="96"/>
                  <a:pt x="25" y="93"/>
                </a:cubicBezTo>
                <a:cubicBezTo>
                  <a:pt x="28" y="90"/>
                  <a:pt x="31" y="86"/>
                  <a:pt x="33" y="82"/>
                </a:cubicBezTo>
                <a:cubicBezTo>
                  <a:pt x="33" y="82"/>
                  <a:pt x="34" y="82"/>
                  <a:pt x="34" y="82"/>
                </a:cubicBezTo>
                <a:close/>
                <a:moveTo>
                  <a:pt x="26" y="103"/>
                </a:moveTo>
                <a:cubicBezTo>
                  <a:pt x="26" y="103"/>
                  <a:pt x="25" y="104"/>
                  <a:pt x="25" y="104"/>
                </a:cubicBezTo>
                <a:cubicBezTo>
                  <a:pt x="26" y="103"/>
                  <a:pt x="26" y="102"/>
                  <a:pt x="27" y="101"/>
                </a:cubicBezTo>
                <a:cubicBezTo>
                  <a:pt x="27" y="102"/>
                  <a:pt x="27" y="102"/>
                  <a:pt x="26" y="103"/>
                </a:cubicBezTo>
                <a:cubicBezTo>
                  <a:pt x="26" y="103"/>
                  <a:pt x="26" y="103"/>
                  <a:pt x="26" y="103"/>
                </a:cubicBezTo>
                <a:close/>
                <a:moveTo>
                  <a:pt x="19" y="103"/>
                </a:moveTo>
                <a:cubicBezTo>
                  <a:pt x="24" y="101"/>
                  <a:pt x="27" y="97"/>
                  <a:pt x="31" y="94"/>
                </a:cubicBezTo>
                <a:cubicBezTo>
                  <a:pt x="30" y="94"/>
                  <a:pt x="30" y="95"/>
                  <a:pt x="30" y="95"/>
                </a:cubicBezTo>
                <a:cubicBezTo>
                  <a:pt x="27" y="98"/>
                  <a:pt x="25" y="101"/>
                  <a:pt x="23" y="104"/>
                </a:cubicBezTo>
                <a:cubicBezTo>
                  <a:pt x="22" y="104"/>
                  <a:pt x="21" y="104"/>
                  <a:pt x="19" y="103"/>
                </a:cubicBezTo>
                <a:close/>
                <a:moveTo>
                  <a:pt x="30" y="94"/>
                </a:moveTo>
                <a:cubicBezTo>
                  <a:pt x="28" y="95"/>
                  <a:pt x="27" y="97"/>
                  <a:pt x="25" y="98"/>
                </a:cubicBezTo>
                <a:cubicBezTo>
                  <a:pt x="24" y="99"/>
                  <a:pt x="19" y="104"/>
                  <a:pt x="21" y="101"/>
                </a:cubicBezTo>
                <a:cubicBezTo>
                  <a:pt x="26" y="95"/>
                  <a:pt x="32" y="90"/>
                  <a:pt x="35" y="83"/>
                </a:cubicBezTo>
                <a:cubicBezTo>
                  <a:pt x="35" y="83"/>
                  <a:pt x="35" y="83"/>
                  <a:pt x="35" y="83"/>
                </a:cubicBezTo>
                <a:cubicBezTo>
                  <a:pt x="36" y="84"/>
                  <a:pt x="37" y="85"/>
                  <a:pt x="37" y="86"/>
                </a:cubicBezTo>
                <a:cubicBezTo>
                  <a:pt x="35" y="89"/>
                  <a:pt x="32" y="91"/>
                  <a:pt x="30" y="94"/>
                </a:cubicBezTo>
                <a:close/>
                <a:moveTo>
                  <a:pt x="29" y="103"/>
                </a:moveTo>
                <a:cubicBezTo>
                  <a:pt x="28" y="103"/>
                  <a:pt x="27" y="103"/>
                  <a:pt x="27" y="103"/>
                </a:cubicBezTo>
                <a:cubicBezTo>
                  <a:pt x="29" y="101"/>
                  <a:pt x="32" y="99"/>
                  <a:pt x="34" y="97"/>
                </a:cubicBezTo>
                <a:cubicBezTo>
                  <a:pt x="35" y="96"/>
                  <a:pt x="39" y="92"/>
                  <a:pt x="35" y="97"/>
                </a:cubicBezTo>
                <a:cubicBezTo>
                  <a:pt x="33" y="99"/>
                  <a:pt x="32" y="100"/>
                  <a:pt x="31" y="101"/>
                </a:cubicBezTo>
                <a:cubicBezTo>
                  <a:pt x="30" y="102"/>
                  <a:pt x="31" y="102"/>
                  <a:pt x="31" y="102"/>
                </a:cubicBezTo>
                <a:cubicBezTo>
                  <a:pt x="33" y="101"/>
                  <a:pt x="35" y="99"/>
                  <a:pt x="37" y="98"/>
                </a:cubicBezTo>
                <a:cubicBezTo>
                  <a:pt x="35" y="100"/>
                  <a:pt x="32" y="102"/>
                  <a:pt x="29" y="103"/>
                </a:cubicBezTo>
                <a:close/>
                <a:moveTo>
                  <a:pt x="39" y="95"/>
                </a:moveTo>
                <a:cubicBezTo>
                  <a:pt x="38" y="96"/>
                  <a:pt x="38" y="97"/>
                  <a:pt x="38" y="97"/>
                </a:cubicBezTo>
                <a:cubicBezTo>
                  <a:pt x="38" y="97"/>
                  <a:pt x="37" y="97"/>
                  <a:pt x="37" y="97"/>
                </a:cubicBezTo>
                <a:cubicBezTo>
                  <a:pt x="36" y="98"/>
                  <a:pt x="35" y="99"/>
                  <a:pt x="33" y="99"/>
                </a:cubicBezTo>
                <a:cubicBezTo>
                  <a:pt x="35" y="98"/>
                  <a:pt x="37" y="96"/>
                  <a:pt x="38" y="94"/>
                </a:cubicBezTo>
                <a:cubicBezTo>
                  <a:pt x="38" y="94"/>
                  <a:pt x="37" y="93"/>
                  <a:pt x="37" y="94"/>
                </a:cubicBezTo>
                <a:cubicBezTo>
                  <a:pt x="34" y="96"/>
                  <a:pt x="31" y="99"/>
                  <a:pt x="28" y="102"/>
                </a:cubicBezTo>
                <a:cubicBezTo>
                  <a:pt x="30" y="99"/>
                  <a:pt x="34" y="95"/>
                  <a:pt x="36" y="92"/>
                </a:cubicBezTo>
                <a:cubicBezTo>
                  <a:pt x="37" y="92"/>
                  <a:pt x="36" y="91"/>
                  <a:pt x="36" y="92"/>
                </a:cubicBezTo>
                <a:cubicBezTo>
                  <a:pt x="36" y="92"/>
                  <a:pt x="35" y="92"/>
                  <a:pt x="35" y="93"/>
                </a:cubicBezTo>
                <a:cubicBezTo>
                  <a:pt x="35" y="93"/>
                  <a:pt x="34" y="93"/>
                  <a:pt x="34" y="94"/>
                </a:cubicBezTo>
                <a:cubicBezTo>
                  <a:pt x="31" y="97"/>
                  <a:pt x="26" y="101"/>
                  <a:pt x="24" y="104"/>
                </a:cubicBezTo>
                <a:cubicBezTo>
                  <a:pt x="24" y="104"/>
                  <a:pt x="24" y="104"/>
                  <a:pt x="24" y="104"/>
                </a:cubicBezTo>
                <a:cubicBezTo>
                  <a:pt x="28" y="98"/>
                  <a:pt x="33" y="92"/>
                  <a:pt x="38" y="87"/>
                </a:cubicBezTo>
                <a:cubicBezTo>
                  <a:pt x="39" y="89"/>
                  <a:pt x="39" y="92"/>
                  <a:pt x="39" y="95"/>
                </a:cubicBezTo>
                <a:close/>
                <a:moveTo>
                  <a:pt x="40" y="6"/>
                </a:moveTo>
                <a:cubicBezTo>
                  <a:pt x="40" y="5"/>
                  <a:pt x="40" y="5"/>
                  <a:pt x="40" y="5"/>
                </a:cubicBezTo>
                <a:cubicBezTo>
                  <a:pt x="41" y="4"/>
                  <a:pt x="42" y="4"/>
                  <a:pt x="44" y="4"/>
                </a:cubicBezTo>
                <a:cubicBezTo>
                  <a:pt x="43" y="5"/>
                  <a:pt x="41" y="5"/>
                  <a:pt x="40" y="6"/>
                </a:cubicBezTo>
                <a:close/>
                <a:moveTo>
                  <a:pt x="40" y="6"/>
                </a:moveTo>
                <a:cubicBezTo>
                  <a:pt x="41" y="6"/>
                  <a:pt x="41" y="6"/>
                  <a:pt x="42" y="6"/>
                </a:cubicBezTo>
                <a:cubicBezTo>
                  <a:pt x="41" y="6"/>
                  <a:pt x="41" y="7"/>
                  <a:pt x="40" y="8"/>
                </a:cubicBezTo>
                <a:cubicBezTo>
                  <a:pt x="40" y="7"/>
                  <a:pt x="40" y="7"/>
                  <a:pt x="40" y="6"/>
                </a:cubicBezTo>
                <a:close/>
                <a:moveTo>
                  <a:pt x="40" y="15"/>
                </a:moveTo>
                <a:cubicBezTo>
                  <a:pt x="42" y="13"/>
                  <a:pt x="43" y="12"/>
                  <a:pt x="44" y="11"/>
                </a:cubicBezTo>
                <a:cubicBezTo>
                  <a:pt x="45" y="10"/>
                  <a:pt x="45" y="9"/>
                  <a:pt x="46" y="9"/>
                </a:cubicBezTo>
                <a:cubicBezTo>
                  <a:pt x="47" y="8"/>
                  <a:pt x="51" y="4"/>
                  <a:pt x="49" y="7"/>
                </a:cubicBezTo>
                <a:cubicBezTo>
                  <a:pt x="46" y="11"/>
                  <a:pt x="43" y="14"/>
                  <a:pt x="40" y="17"/>
                </a:cubicBezTo>
                <a:cubicBezTo>
                  <a:pt x="40" y="17"/>
                  <a:pt x="40" y="16"/>
                  <a:pt x="40" y="15"/>
                </a:cubicBezTo>
                <a:close/>
                <a:moveTo>
                  <a:pt x="40" y="11"/>
                </a:moveTo>
                <a:cubicBezTo>
                  <a:pt x="41" y="10"/>
                  <a:pt x="42" y="10"/>
                  <a:pt x="42" y="9"/>
                </a:cubicBezTo>
                <a:cubicBezTo>
                  <a:pt x="42" y="9"/>
                  <a:pt x="43" y="8"/>
                  <a:pt x="43" y="8"/>
                </a:cubicBezTo>
                <a:cubicBezTo>
                  <a:pt x="42" y="9"/>
                  <a:pt x="41" y="11"/>
                  <a:pt x="40" y="12"/>
                </a:cubicBezTo>
                <a:cubicBezTo>
                  <a:pt x="40" y="12"/>
                  <a:pt x="40" y="11"/>
                  <a:pt x="40" y="11"/>
                </a:cubicBezTo>
                <a:close/>
                <a:moveTo>
                  <a:pt x="40" y="19"/>
                </a:moveTo>
                <a:cubicBezTo>
                  <a:pt x="44" y="16"/>
                  <a:pt x="47" y="12"/>
                  <a:pt x="51" y="9"/>
                </a:cubicBezTo>
                <a:cubicBezTo>
                  <a:pt x="51" y="9"/>
                  <a:pt x="55" y="5"/>
                  <a:pt x="54" y="7"/>
                </a:cubicBezTo>
                <a:cubicBezTo>
                  <a:pt x="52" y="9"/>
                  <a:pt x="51" y="10"/>
                  <a:pt x="49" y="12"/>
                </a:cubicBezTo>
                <a:cubicBezTo>
                  <a:pt x="47" y="15"/>
                  <a:pt x="45" y="17"/>
                  <a:pt x="43" y="20"/>
                </a:cubicBezTo>
                <a:cubicBezTo>
                  <a:pt x="42" y="19"/>
                  <a:pt x="41" y="19"/>
                  <a:pt x="40" y="19"/>
                </a:cubicBezTo>
                <a:cubicBezTo>
                  <a:pt x="40" y="19"/>
                  <a:pt x="40" y="19"/>
                  <a:pt x="40" y="19"/>
                </a:cubicBezTo>
                <a:close/>
                <a:moveTo>
                  <a:pt x="46" y="20"/>
                </a:moveTo>
                <a:cubicBezTo>
                  <a:pt x="46" y="20"/>
                  <a:pt x="45" y="20"/>
                  <a:pt x="44" y="20"/>
                </a:cubicBezTo>
                <a:cubicBezTo>
                  <a:pt x="48" y="16"/>
                  <a:pt x="52" y="12"/>
                  <a:pt x="56" y="9"/>
                </a:cubicBezTo>
                <a:cubicBezTo>
                  <a:pt x="54" y="10"/>
                  <a:pt x="53" y="12"/>
                  <a:pt x="52" y="13"/>
                </a:cubicBezTo>
                <a:cubicBezTo>
                  <a:pt x="51" y="15"/>
                  <a:pt x="49" y="17"/>
                  <a:pt x="46" y="20"/>
                </a:cubicBezTo>
                <a:close/>
                <a:moveTo>
                  <a:pt x="48" y="20"/>
                </a:moveTo>
                <a:cubicBezTo>
                  <a:pt x="52" y="16"/>
                  <a:pt x="57" y="11"/>
                  <a:pt x="61" y="7"/>
                </a:cubicBezTo>
                <a:cubicBezTo>
                  <a:pt x="58" y="10"/>
                  <a:pt x="56" y="16"/>
                  <a:pt x="52" y="20"/>
                </a:cubicBezTo>
                <a:cubicBezTo>
                  <a:pt x="50" y="20"/>
                  <a:pt x="49" y="20"/>
                  <a:pt x="48" y="20"/>
                </a:cubicBezTo>
                <a:close/>
                <a:moveTo>
                  <a:pt x="53" y="20"/>
                </a:moveTo>
                <a:cubicBezTo>
                  <a:pt x="57" y="16"/>
                  <a:pt x="60" y="13"/>
                  <a:pt x="64" y="9"/>
                </a:cubicBezTo>
                <a:cubicBezTo>
                  <a:pt x="63" y="10"/>
                  <a:pt x="62" y="11"/>
                  <a:pt x="62" y="11"/>
                </a:cubicBezTo>
                <a:cubicBezTo>
                  <a:pt x="60" y="14"/>
                  <a:pt x="58" y="17"/>
                  <a:pt x="56" y="20"/>
                </a:cubicBezTo>
                <a:cubicBezTo>
                  <a:pt x="56" y="20"/>
                  <a:pt x="56" y="20"/>
                  <a:pt x="56" y="20"/>
                </a:cubicBezTo>
                <a:cubicBezTo>
                  <a:pt x="55" y="20"/>
                  <a:pt x="54" y="20"/>
                  <a:pt x="53" y="20"/>
                </a:cubicBezTo>
                <a:close/>
                <a:moveTo>
                  <a:pt x="65" y="20"/>
                </a:moveTo>
                <a:cubicBezTo>
                  <a:pt x="65" y="20"/>
                  <a:pt x="65" y="20"/>
                  <a:pt x="64" y="20"/>
                </a:cubicBezTo>
                <a:cubicBezTo>
                  <a:pt x="64" y="20"/>
                  <a:pt x="65" y="19"/>
                  <a:pt x="65" y="19"/>
                </a:cubicBezTo>
                <a:cubicBezTo>
                  <a:pt x="65" y="19"/>
                  <a:pt x="64" y="18"/>
                  <a:pt x="64" y="19"/>
                </a:cubicBezTo>
                <a:cubicBezTo>
                  <a:pt x="63" y="19"/>
                  <a:pt x="62" y="20"/>
                  <a:pt x="61" y="20"/>
                </a:cubicBezTo>
                <a:cubicBezTo>
                  <a:pt x="61" y="20"/>
                  <a:pt x="61" y="20"/>
                  <a:pt x="61" y="20"/>
                </a:cubicBezTo>
                <a:cubicBezTo>
                  <a:pt x="61" y="20"/>
                  <a:pt x="61" y="19"/>
                  <a:pt x="61" y="19"/>
                </a:cubicBezTo>
                <a:cubicBezTo>
                  <a:pt x="63" y="16"/>
                  <a:pt x="65" y="14"/>
                  <a:pt x="67" y="12"/>
                </a:cubicBezTo>
                <a:cubicBezTo>
                  <a:pt x="67" y="11"/>
                  <a:pt x="66" y="11"/>
                  <a:pt x="66" y="11"/>
                </a:cubicBezTo>
                <a:cubicBezTo>
                  <a:pt x="64" y="13"/>
                  <a:pt x="59" y="16"/>
                  <a:pt x="58" y="19"/>
                </a:cubicBezTo>
                <a:cubicBezTo>
                  <a:pt x="60" y="14"/>
                  <a:pt x="64" y="10"/>
                  <a:pt x="68" y="6"/>
                </a:cubicBezTo>
                <a:cubicBezTo>
                  <a:pt x="67" y="11"/>
                  <a:pt x="66" y="15"/>
                  <a:pt x="65" y="20"/>
                </a:cubicBezTo>
                <a:close/>
                <a:moveTo>
                  <a:pt x="62" y="20"/>
                </a:moveTo>
                <a:cubicBezTo>
                  <a:pt x="63" y="19"/>
                  <a:pt x="64" y="19"/>
                  <a:pt x="64" y="20"/>
                </a:cubicBezTo>
                <a:cubicBezTo>
                  <a:pt x="63" y="20"/>
                  <a:pt x="62" y="20"/>
                  <a:pt x="62" y="20"/>
                </a:cubicBezTo>
                <a:close/>
                <a:moveTo>
                  <a:pt x="57" y="20"/>
                </a:moveTo>
                <a:cubicBezTo>
                  <a:pt x="60" y="18"/>
                  <a:pt x="62" y="16"/>
                  <a:pt x="64" y="14"/>
                </a:cubicBezTo>
                <a:cubicBezTo>
                  <a:pt x="68" y="11"/>
                  <a:pt x="62" y="16"/>
                  <a:pt x="62" y="17"/>
                </a:cubicBezTo>
                <a:cubicBezTo>
                  <a:pt x="61" y="18"/>
                  <a:pt x="60" y="19"/>
                  <a:pt x="60" y="20"/>
                </a:cubicBezTo>
                <a:cubicBezTo>
                  <a:pt x="59" y="20"/>
                  <a:pt x="58" y="20"/>
                  <a:pt x="57" y="20"/>
                </a:cubicBezTo>
                <a:close/>
                <a:moveTo>
                  <a:pt x="52" y="5"/>
                </a:moveTo>
                <a:cubicBezTo>
                  <a:pt x="57" y="5"/>
                  <a:pt x="62" y="5"/>
                  <a:pt x="67" y="5"/>
                </a:cubicBezTo>
                <a:cubicBezTo>
                  <a:pt x="63" y="8"/>
                  <a:pt x="60" y="12"/>
                  <a:pt x="56" y="15"/>
                </a:cubicBezTo>
                <a:cubicBezTo>
                  <a:pt x="59" y="12"/>
                  <a:pt x="61" y="9"/>
                  <a:pt x="63" y="6"/>
                </a:cubicBezTo>
                <a:cubicBezTo>
                  <a:pt x="63" y="6"/>
                  <a:pt x="62" y="5"/>
                  <a:pt x="62" y="6"/>
                </a:cubicBezTo>
                <a:cubicBezTo>
                  <a:pt x="58" y="9"/>
                  <a:pt x="54" y="13"/>
                  <a:pt x="51" y="16"/>
                </a:cubicBezTo>
                <a:cubicBezTo>
                  <a:pt x="51" y="15"/>
                  <a:pt x="52" y="14"/>
                  <a:pt x="53" y="13"/>
                </a:cubicBezTo>
                <a:cubicBezTo>
                  <a:pt x="55" y="11"/>
                  <a:pt x="57" y="8"/>
                  <a:pt x="59" y="6"/>
                </a:cubicBezTo>
                <a:cubicBezTo>
                  <a:pt x="60" y="6"/>
                  <a:pt x="59" y="5"/>
                  <a:pt x="59" y="5"/>
                </a:cubicBezTo>
                <a:cubicBezTo>
                  <a:pt x="55" y="8"/>
                  <a:pt x="52" y="11"/>
                  <a:pt x="48" y="14"/>
                </a:cubicBezTo>
                <a:cubicBezTo>
                  <a:pt x="49" y="14"/>
                  <a:pt x="49" y="14"/>
                  <a:pt x="49" y="14"/>
                </a:cubicBezTo>
                <a:cubicBezTo>
                  <a:pt x="51" y="11"/>
                  <a:pt x="53" y="8"/>
                  <a:pt x="55" y="5"/>
                </a:cubicBezTo>
                <a:cubicBezTo>
                  <a:pt x="56" y="5"/>
                  <a:pt x="55" y="5"/>
                  <a:pt x="55" y="5"/>
                </a:cubicBezTo>
                <a:cubicBezTo>
                  <a:pt x="50" y="8"/>
                  <a:pt x="47" y="12"/>
                  <a:pt x="43" y="16"/>
                </a:cubicBezTo>
                <a:cubicBezTo>
                  <a:pt x="38" y="20"/>
                  <a:pt x="45" y="13"/>
                  <a:pt x="46" y="11"/>
                </a:cubicBezTo>
                <a:cubicBezTo>
                  <a:pt x="48" y="9"/>
                  <a:pt x="49" y="7"/>
                  <a:pt x="51" y="5"/>
                </a:cubicBezTo>
                <a:cubicBezTo>
                  <a:pt x="51" y="5"/>
                  <a:pt x="51" y="4"/>
                  <a:pt x="51" y="5"/>
                </a:cubicBezTo>
                <a:cubicBezTo>
                  <a:pt x="47" y="7"/>
                  <a:pt x="44" y="10"/>
                  <a:pt x="41" y="12"/>
                </a:cubicBezTo>
                <a:cubicBezTo>
                  <a:pt x="41" y="13"/>
                  <a:pt x="41" y="13"/>
                  <a:pt x="40" y="14"/>
                </a:cubicBezTo>
                <a:cubicBezTo>
                  <a:pt x="40" y="14"/>
                  <a:pt x="40" y="14"/>
                  <a:pt x="40" y="13"/>
                </a:cubicBezTo>
                <a:cubicBezTo>
                  <a:pt x="41" y="13"/>
                  <a:pt x="41" y="13"/>
                  <a:pt x="41" y="12"/>
                </a:cubicBezTo>
                <a:cubicBezTo>
                  <a:pt x="43" y="9"/>
                  <a:pt x="45" y="7"/>
                  <a:pt x="47" y="5"/>
                </a:cubicBezTo>
                <a:cubicBezTo>
                  <a:pt x="47" y="5"/>
                  <a:pt x="47" y="4"/>
                  <a:pt x="46" y="5"/>
                </a:cubicBezTo>
                <a:cubicBezTo>
                  <a:pt x="45" y="6"/>
                  <a:pt x="43" y="7"/>
                  <a:pt x="42" y="8"/>
                </a:cubicBezTo>
                <a:cubicBezTo>
                  <a:pt x="41" y="9"/>
                  <a:pt x="41" y="9"/>
                  <a:pt x="40" y="10"/>
                </a:cubicBezTo>
                <a:cubicBezTo>
                  <a:pt x="40" y="10"/>
                  <a:pt x="40" y="9"/>
                  <a:pt x="40" y="9"/>
                </a:cubicBezTo>
                <a:cubicBezTo>
                  <a:pt x="41" y="7"/>
                  <a:pt x="43" y="6"/>
                  <a:pt x="44" y="5"/>
                </a:cubicBezTo>
                <a:cubicBezTo>
                  <a:pt x="44" y="4"/>
                  <a:pt x="44" y="4"/>
                  <a:pt x="44" y="4"/>
                </a:cubicBezTo>
                <a:cubicBezTo>
                  <a:pt x="47" y="4"/>
                  <a:pt x="49" y="4"/>
                  <a:pt x="52" y="5"/>
                </a:cubicBezTo>
                <a:close/>
                <a:moveTo>
                  <a:pt x="24" y="80"/>
                </a:moveTo>
                <a:cubicBezTo>
                  <a:pt x="24" y="80"/>
                  <a:pt x="24" y="81"/>
                  <a:pt x="24" y="81"/>
                </a:cubicBezTo>
                <a:cubicBezTo>
                  <a:pt x="21" y="82"/>
                  <a:pt x="19" y="85"/>
                  <a:pt x="17" y="87"/>
                </a:cubicBezTo>
                <a:cubicBezTo>
                  <a:pt x="18" y="85"/>
                  <a:pt x="20" y="83"/>
                  <a:pt x="22" y="80"/>
                </a:cubicBezTo>
                <a:cubicBezTo>
                  <a:pt x="22" y="80"/>
                  <a:pt x="23" y="80"/>
                  <a:pt x="24" y="80"/>
                </a:cubicBezTo>
                <a:close/>
                <a:moveTo>
                  <a:pt x="11" y="84"/>
                </a:moveTo>
                <a:cubicBezTo>
                  <a:pt x="12" y="83"/>
                  <a:pt x="13" y="82"/>
                  <a:pt x="14" y="82"/>
                </a:cubicBezTo>
                <a:cubicBezTo>
                  <a:pt x="11" y="84"/>
                  <a:pt x="9" y="86"/>
                  <a:pt x="6" y="89"/>
                </a:cubicBezTo>
                <a:cubicBezTo>
                  <a:pt x="7" y="87"/>
                  <a:pt x="9" y="85"/>
                  <a:pt x="11"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33"/>
          <p:cNvSpPr>
            <a:spLocks noEditPoints="1"/>
          </p:cNvSpPr>
          <p:nvPr/>
        </p:nvSpPr>
        <p:spPr bwMode="auto">
          <a:xfrm>
            <a:off x="9293226" y="3768725"/>
            <a:ext cx="263525" cy="403225"/>
          </a:xfrm>
          <a:custGeom>
            <a:avLst/>
            <a:gdLst>
              <a:gd name="T0" fmla="*/ 40 w 70"/>
              <a:gd name="T1" fmla="*/ 86 h 107"/>
              <a:gd name="T2" fmla="*/ 67 w 70"/>
              <a:gd name="T3" fmla="*/ 21 h 107"/>
              <a:gd name="T4" fmla="*/ 50 w 70"/>
              <a:gd name="T5" fmla="*/ 1 h 107"/>
              <a:gd name="T6" fmla="*/ 37 w 70"/>
              <a:gd name="T7" fmla="*/ 20 h 107"/>
              <a:gd name="T8" fmla="*/ 6 w 70"/>
              <a:gd name="T9" fmla="*/ 83 h 107"/>
              <a:gd name="T10" fmla="*/ 20 w 70"/>
              <a:gd name="T11" fmla="*/ 81 h 107"/>
              <a:gd name="T12" fmla="*/ 7 w 70"/>
              <a:gd name="T13" fmla="*/ 97 h 107"/>
              <a:gd name="T14" fmla="*/ 9 w 70"/>
              <a:gd name="T15" fmla="*/ 97 h 107"/>
              <a:gd name="T16" fmla="*/ 9 w 70"/>
              <a:gd name="T17" fmla="*/ 99 h 107"/>
              <a:gd name="T18" fmla="*/ 25 w 70"/>
              <a:gd name="T19" fmla="*/ 84 h 107"/>
              <a:gd name="T20" fmla="*/ 30 w 70"/>
              <a:gd name="T21" fmla="*/ 84 h 107"/>
              <a:gd name="T22" fmla="*/ 16 w 70"/>
              <a:gd name="T23" fmla="*/ 102 h 107"/>
              <a:gd name="T24" fmla="*/ 19 w 70"/>
              <a:gd name="T25" fmla="*/ 103 h 107"/>
              <a:gd name="T26" fmla="*/ 5 w 70"/>
              <a:gd name="T27" fmla="*/ 91 h 107"/>
              <a:gd name="T28" fmla="*/ 17 w 70"/>
              <a:gd name="T29" fmla="*/ 81 h 107"/>
              <a:gd name="T30" fmla="*/ 15 w 70"/>
              <a:gd name="T31" fmla="*/ 84 h 107"/>
              <a:gd name="T32" fmla="*/ 27 w 70"/>
              <a:gd name="T33" fmla="*/ 81 h 107"/>
              <a:gd name="T34" fmla="*/ 24 w 70"/>
              <a:gd name="T35" fmla="*/ 81 h 107"/>
              <a:gd name="T36" fmla="*/ 15 w 70"/>
              <a:gd name="T37" fmla="*/ 99 h 107"/>
              <a:gd name="T38" fmla="*/ 32 w 70"/>
              <a:gd name="T39" fmla="*/ 81 h 107"/>
              <a:gd name="T40" fmla="*/ 26 w 70"/>
              <a:gd name="T41" fmla="*/ 92 h 107"/>
              <a:gd name="T42" fmla="*/ 33 w 70"/>
              <a:gd name="T43" fmla="*/ 82 h 107"/>
              <a:gd name="T44" fmla="*/ 27 w 70"/>
              <a:gd name="T45" fmla="*/ 101 h 107"/>
              <a:gd name="T46" fmla="*/ 30 w 70"/>
              <a:gd name="T47" fmla="*/ 93 h 107"/>
              <a:gd name="T48" fmla="*/ 29 w 70"/>
              <a:gd name="T49" fmla="*/ 93 h 107"/>
              <a:gd name="T50" fmla="*/ 35 w 70"/>
              <a:gd name="T51" fmla="*/ 83 h 107"/>
              <a:gd name="T52" fmla="*/ 26 w 70"/>
              <a:gd name="T53" fmla="*/ 103 h 107"/>
              <a:gd name="T54" fmla="*/ 31 w 70"/>
              <a:gd name="T55" fmla="*/ 102 h 107"/>
              <a:gd name="T56" fmla="*/ 37 w 70"/>
              <a:gd name="T57" fmla="*/ 97 h 107"/>
              <a:gd name="T58" fmla="*/ 37 w 70"/>
              <a:gd name="T59" fmla="*/ 93 h 107"/>
              <a:gd name="T60" fmla="*/ 35 w 70"/>
              <a:gd name="T61" fmla="*/ 92 h 107"/>
              <a:gd name="T62" fmla="*/ 37 w 70"/>
              <a:gd name="T63" fmla="*/ 87 h 107"/>
              <a:gd name="T64" fmla="*/ 43 w 70"/>
              <a:gd name="T65" fmla="*/ 4 h 107"/>
              <a:gd name="T66" fmla="*/ 40 w 70"/>
              <a:gd name="T67" fmla="*/ 7 h 107"/>
              <a:gd name="T68" fmla="*/ 46 w 70"/>
              <a:gd name="T69" fmla="*/ 8 h 107"/>
              <a:gd name="T70" fmla="*/ 40 w 70"/>
              <a:gd name="T71" fmla="*/ 10 h 107"/>
              <a:gd name="T72" fmla="*/ 40 w 70"/>
              <a:gd name="T73" fmla="*/ 10 h 107"/>
              <a:gd name="T74" fmla="*/ 49 w 70"/>
              <a:gd name="T75" fmla="*/ 12 h 107"/>
              <a:gd name="T76" fmla="*/ 46 w 70"/>
              <a:gd name="T77" fmla="*/ 19 h 107"/>
              <a:gd name="T78" fmla="*/ 46 w 70"/>
              <a:gd name="T79" fmla="*/ 19 h 107"/>
              <a:gd name="T80" fmla="*/ 47 w 70"/>
              <a:gd name="T81" fmla="*/ 19 h 107"/>
              <a:gd name="T82" fmla="*/ 56 w 70"/>
              <a:gd name="T83" fmla="*/ 19 h 107"/>
              <a:gd name="T84" fmla="*/ 64 w 70"/>
              <a:gd name="T85" fmla="*/ 20 h 107"/>
              <a:gd name="T86" fmla="*/ 60 w 70"/>
              <a:gd name="T87" fmla="*/ 20 h 107"/>
              <a:gd name="T88" fmla="*/ 57 w 70"/>
              <a:gd name="T89" fmla="*/ 18 h 107"/>
              <a:gd name="T90" fmla="*/ 63 w 70"/>
              <a:gd name="T91" fmla="*/ 20 h 107"/>
              <a:gd name="T92" fmla="*/ 61 w 70"/>
              <a:gd name="T93" fmla="*/ 17 h 107"/>
              <a:gd name="T94" fmla="*/ 67 w 70"/>
              <a:gd name="T95" fmla="*/ 5 h 107"/>
              <a:gd name="T96" fmla="*/ 50 w 70"/>
              <a:gd name="T97" fmla="*/ 16 h 107"/>
              <a:gd name="T98" fmla="*/ 48 w 70"/>
              <a:gd name="T99" fmla="*/ 14 h 107"/>
              <a:gd name="T100" fmla="*/ 43 w 70"/>
              <a:gd name="T101" fmla="*/ 15 h 107"/>
              <a:gd name="T102" fmla="*/ 41 w 70"/>
              <a:gd name="T103" fmla="*/ 12 h 107"/>
              <a:gd name="T104" fmla="*/ 46 w 70"/>
              <a:gd name="T105" fmla="*/ 5 h 107"/>
              <a:gd name="T106" fmla="*/ 40 w 70"/>
              <a:gd name="T107" fmla="*/ 9 h 107"/>
              <a:gd name="T108" fmla="*/ 24 w 70"/>
              <a:gd name="T109" fmla="*/ 80 h 107"/>
              <a:gd name="T110" fmla="*/ 24 w 70"/>
              <a:gd name="T111" fmla="*/ 80 h 107"/>
              <a:gd name="T112" fmla="*/ 10 w 70"/>
              <a:gd name="T113" fmla="*/ 8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0" h="107">
                <a:moveTo>
                  <a:pt x="8" y="102"/>
                </a:moveTo>
                <a:cubicBezTo>
                  <a:pt x="14" y="107"/>
                  <a:pt x="25" y="107"/>
                  <a:pt x="32" y="105"/>
                </a:cubicBezTo>
                <a:cubicBezTo>
                  <a:pt x="41" y="101"/>
                  <a:pt x="43" y="93"/>
                  <a:pt x="40" y="86"/>
                </a:cubicBezTo>
                <a:cubicBezTo>
                  <a:pt x="40" y="86"/>
                  <a:pt x="40" y="86"/>
                  <a:pt x="40" y="86"/>
                </a:cubicBezTo>
                <a:cubicBezTo>
                  <a:pt x="42" y="65"/>
                  <a:pt x="41" y="43"/>
                  <a:pt x="40" y="22"/>
                </a:cubicBezTo>
                <a:cubicBezTo>
                  <a:pt x="49" y="23"/>
                  <a:pt x="57" y="22"/>
                  <a:pt x="66" y="23"/>
                </a:cubicBezTo>
                <a:cubicBezTo>
                  <a:pt x="67" y="23"/>
                  <a:pt x="67" y="22"/>
                  <a:pt x="67" y="21"/>
                </a:cubicBezTo>
                <a:cubicBezTo>
                  <a:pt x="67" y="21"/>
                  <a:pt x="67" y="21"/>
                  <a:pt x="67" y="21"/>
                </a:cubicBezTo>
                <a:cubicBezTo>
                  <a:pt x="68" y="15"/>
                  <a:pt x="70" y="9"/>
                  <a:pt x="70" y="3"/>
                </a:cubicBezTo>
                <a:cubicBezTo>
                  <a:pt x="70" y="2"/>
                  <a:pt x="69" y="2"/>
                  <a:pt x="68" y="2"/>
                </a:cubicBezTo>
                <a:cubicBezTo>
                  <a:pt x="68" y="2"/>
                  <a:pt x="68" y="2"/>
                  <a:pt x="68" y="2"/>
                </a:cubicBezTo>
                <a:cubicBezTo>
                  <a:pt x="62" y="2"/>
                  <a:pt x="56" y="2"/>
                  <a:pt x="50" y="1"/>
                </a:cubicBezTo>
                <a:cubicBezTo>
                  <a:pt x="46" y="1"/>
                  <a:pt x="41" y="0"/>
                  <a:pt x="38" y="2"/>
                </a:cubicBezTo>
                <a:cubicBezTo>
                  <a:pt x="37" y="3"/>
                  <a:pt x="37" y="3"/>
                  <a:pt x="37" y="4"/>
                </a:cubicBezTo>
                <a:cubicBezTo>
                  <a:pt x="37" y="4"/>
                  <a:pt x="37" y="4"/>
                  <a:pt x="37" y="4"/>
                </a:cubicBezTo>
                <a:cubicBezTo>
                  <a:pt x="37" y="9"/>
                  <a:pt x="37" y="14"/>
                  <a:pt x="37" y="20"/>
                </a:cubicBezTo>
                <a:cubicBezTo>
                  <a:pt x="37" y="20"/>
                  <a:pt x="37" y="21"/>
                  <a:pt x="37" y="21"/>
                </a:cubicBezTo>
                <a:cubicBezTo>
                  <a:pt x="38" y="41"/>
                  <a:pt x="39" y="61"/>
                  <a:pt x="37" y="81"/>
                </a:cubicBezTo>
                <a:cubicBezTo>
                  <a:pt x="37" y="81"/>
                  <a:pt x="37" y="80"/>
                  <a:pt x="36" y="80"/>
                </a:cubicBezTo>
                <a:cubicBezTo>
                  <a:pt x="27" y="76"/>
                  <a:pt x="14" y="76"/>
                  <a:pt x="6" y="83"/>
                </a:cubicBezTo>
                <a:cubicBezTo>
                  <a:pt x="0" y="89"/>
                  <a:pt x="0" y="98"/>
                  <a:pt x="8" y="102"/>
                </a:cubicBezTo>
                <a:close/>
                <a:moveTo>
                  <a:pt x="5" y="95"/>
                </a:moveTo>
                <a:cubicBezTo>
                  <a:pt x="10" y="91"/>
                  <a:pt x="14" y="85"/>
                  <a:pt x="19" y="81"/>
                </a:cubicBezTo>
                <a:cubicBezTo>
                  <a:pt x="20" y="81"/>
                  <a:pt x="20" y="81"/>
                  <a:pt x="20" y="81"/>
                </a:cubicBezTo>
                <a:cubicBezTo>
                  <a:pt x="20" y="81"/>
                  <a:pt x="20" y="81"/>
                  <a:pt x="19" y="82"/>
                </a:cubicBezTo>
                <a:cubicBezTo>
                  <a:pt x="18" y="83"/>
                  <a:pt x="17" y="84"/>
                  <a:pt x="16" y="85"/>
                </a:cubicBezTo>
                <a:cubicBezTo>
                  <a:pt x="15" y="88"/>
                  <a:pt x="13" y="91"/>
                  <a:pt x="11" y="93"/>
                </a:cubicBezTo>
                <a:cubicBezTo>
                  <a:pt x="10" y="94"/>
                  <a:pt x="8" y="96"/>
                  <a:pt x="7" y="97"/>
                </a:cubicBezTo>
                <a:cubicBezTo>
                  <a:pt x="7" y="98"/>
                  <a:pt x="7" y="98"/>
                  <a:pt x="8" y="98"/>
                </a:cubicBezTo>
                <a:cubicBezTo>
                  <a:pt x="8" y="97"/>
                  <a:pt x="8" y="97"/>
                  <a:pt x="9" y="97"/>
                </a:cubicBezTo>
                <a:cubicBezTo>
                  <a:pt x="9" y="97"/>
                  <a:pt x="9" y="97"/>
                  <a:pt x="9" y="97"/>
                </a:cubicBezTo>
                <a:cubicBezTo>
                  <a:pt x="9" y="97"/>
                  <a:pt x="9" y="97"/>
                  <a:pt x="9" y="97"/>
                </a:cubicBezTo>
                <a:cubicBezTo>
                  <a:pt x="10" y="96"/>
                  <a:pt x="11" y="95"/>
                  <a:pt x="11" y="93"/>
                </a:cubicBezTo>
                <a:cubicBezTo>
                  <a:pt x="12" y="92"/>
                  <a:pt x="13" y="91"/>
                  <a:pt x="14" y="90"/>
                </a:cubicBezTo>
                <a:cubicBezTo>
                  <a:pt x="17" y="87"/>
                  <a:pt x="20" y="84"/>
                  <a:pt x="23" y="82"/>
                </a:cubicBezTo>
                <a:cubicBezTo>
                  <a:pt x="18" y="87"/>
                  <a:pt x="12" y="92"/>
                  <a:pt x="9" y="99"/>
                </a:cubicBezTo>
                <a:cubicBezTo>
                  <a:pt x="9" y="99"/>
                  <a:pt x="9" y="99"/>
                  <a:pt x="9" y="99"/>
                </a:cubicBezTo>
                <a:cubicBezTo>
                  <a:pt x="15" y="95"/>
                  <a:pt x="20" y="88"/>
                  <a:pt x="25" y="83"/>
                </a:cubicBezTo>
                <a:cubicBezTo>
                  <a:pt x="26" y="83"/>
                  <a:pt x="26" y="83"/>
                  <a:pt x="26" y="82"/>
                </a:cubicBezTo>
                <a:cubicBezTo>
                  <a:pt x="26" y="83"/>
                  <a:pt x="25" y="84"/>
                  <a:pt x="25" y="84"/>
                </a:cubicBezTo>
                <a:cubicBezTo>
                  <a:pt x="23" y="86"/>
                  <a:pt x="22" y="88"/>
                  <a:pt x="20" y="90"/>
                </a:cubicBezTo>
                <a:cubicBezTo>
                  <a:pt x="17" y="93"/>
                  <a:pt x="15" y="97"/>
                  <a:pt x="12" y="100"/>
                </a:cubicBezTo>
                <a:cubicBezTo>
                  <a:pt x="12" y="100"/>
                  <a:pt x="13" y="101"/>
                  <a:pt x="13" y="101"/>
                </a:cubicBezTo>
                <a:cubicBezTo>
                  <a:pt x="20" y="97"/>
                  <a:pt x="24" y="90"/>
                  <a:pt x="30" y="84"/>
                </a:cubicBezTo>
                <a:cubicBezTo>
                  <a:pt x="31" y="83"/>
                  <a:pt x="32" y="81"/>
                  <a:pt x="30" y="84"/>
                </a:cubicBezTo>
                <a:cubicBezTo>
                  <a:pt x="29" y="87"/>
                  <a:pt x="27" y="89"/>
                  <a:pt x="25" y="91"/>
                </a:cubicBezTo>
                <a:cubicBezTo>
                  <a:pt x="22" y="95"/>
                  <a:pt x="18" y="98"/>
                  <a:pt x="15" y="102"/>
                </a:cubicBezTo>
                <a:cubicBezTo>
                  <a:pt x="15" y="102"/>
                  <a:pt x="15" y="102"/>
                  <a:pt x="16" y="102"/>
                </a:cubicBezTo>
                <a:cubicBezTo>
                  <a:pt x="23" y="98"/>
                  <a:pt x="28" y="91"/>
                  <a:pt x="33" y="85"/>
                </a:cubicBezTo>
                <a:cubicBezTo>
                  <a:pt x="35" y="83"/>
                  <a:pt x="33" y="86"/>
                  <a:pt x="32" y="87"/>
                </a:cubicBezTo>
                <a:cubicBezTo>
                  <a:pt x="30" y="89"/>
                  <a:pt x="28" y="91"/>
                  <a:pt x="26" y="94"/>
                </a:cubicBezTo>
                <a:cubicBezTo>
                  <a:pt x="24" y="97"/>
                  <a:pt x="21" y="99"/>
                  <a:pt x="19" y="103"/>
                </a:cubicBezTo>
                <a:cubicBezTo>
                  <a:pt x="19" y="103"/>
                  <a:pt x="19" y="103"/>
                  <a:pt x="19" y="103"/>
                </a:cubicBezTo>
                <a:cubicBezTo>
                  <a:pt x="15" y="103"/>
                  <a:pt x="12" y="101"/>
                  <a:pt x="9" y="100"/>
                </a:cubicBezTo>
                <a:cubicBezTo>
                  <a:pt x="7" y="99"/>
                  <a:pt x="5" y="97"/>
                  <a:pt x="5" y="95"/>
                </a:cubicBezTo>
                <a:close/>
                <a:moveTo>
                  <a:pt x="5" y="91"/>
                </a:moveTo>
                <a:cubicBezTo>
                  <a:pt x="6" y="89"/>
                  <a:pt x="8" y="88"/>
                  <a:pt x="9" y="86"/>
                </a:cubicBezTo>
                <a:cubicBezTo>
                  <a:pt x="11" y="85"/>
                  <a:pt x="12" y="83"/>
                  <a:pt x="14" y="82"/>
                </a:cubicBezTo>
                <a:cubicBezTo>
                  <a:pt x="14" y="82"/>
                  <a:pt x="16" y="81"/>
                  <a:pt x="16" y="81"/>
                </a:cubicBezTo>
                <a:cubicBezTo>
                  <a:pt x="17" y="81"/>
                  <a:pt x="17" y="81"/>
                  <a:pt x="17" y="81"/>
                </a:cubicBezTo>
                <a:cubicBezTo>
                  <a:pt x="13" y="86"/>
                  <a:pt x="9" y="90"/>
                  <a:pt x="5" y="94"/>
                </a:cubicBezTo>
                <a:cubicBezTo>
                  <a:pt x="5" y="93"/>
                  <a:pt x="5" y="92"/>
                  <a:pt x="5" y="91"/>
                </a:cubicBezTo>
                <a:close/>
                <a:moveTo>
                  <a:pt x="20" y="80"/>
                </a:moveTo>
                <a:cubicBezTo>
                  <a:pt x="18" y="81"/>
                  <a:pt x="17" y="82"/>
                  <a:pt x="15" y="84"/>
                </a:cubicBezTo>
                <a:cubicBezTo>
                  <a:pt x="16" y="83"/>
                  <a:pt x="17" y="82"/>
                  <a:pt x="18" y="80"/>
                </a:cubicBezTo>
                <a:cubicBezTo>
                  <a:pt x="18" y="80"/>
                  <a:pt x="19" y="80"/>
                  <a:pt x="20" y="80"/>
                </a:cubicBezTo>
                <a:close/>
                <a:moveTo>
                  <a:pt x="24" y="80"/>
                </a:moveTo>
                <a:cubicBezTo>
                  <a:pt x="25" y="80"/>
                  <a:pt x="26" y="80"/>
                  <a:pt x="27" y="81"/>
                </a:cubicBezTo>
                <a:cubicBezTo>
                  <a:pt x="22" y="85"/>
                  <a:pt x="18" y="90"/>
                  <a:pt x="14" y="95"/>
                </a:cubicBezTo>
                <a:cubicBezTo>
                  <a:pt x="13" y="95"/>
                  <a:pt x="9" y="100"/>
                  <a:pt x="11" y="96"/>
                </a:cubicBezTo>
                <a:cubicBezTo>
                  <a:pt x="12" y="94"/>
                  <a:pt x="14" y="92"/>
                  <a:pt x="16" y="90"/>
                </a:cubicBezTo>
                <a:cubicBezTo>
                  <a:pt x="18" y="87"/>
                  <a:pt x="21" y="84"/>
                  <a:pt x="24" y="81"/>
                </a:cubicBezTo>
                <a:cubicBezTo>
                  <a:pt x="24" y="81"/>
                  <a:pt x="24" y="80"/>
                  <a:pt x="24" y="80"/>
                </a:cubicBezTo>
                <a:close/>
                <a:moveTo>
                  <a:pt x="32" y="81"/>
                </a:moveTo>
                <a:cubicBezTo>
                  <a:pt x="27" y="86"/>
                  <a:pt x="23" y="92"/>
                  <a:pt x="18" y="96"/>
                </a:cubicBezTo>
                <a:cubicBezTo>
                  <a:pt x="17" y="97"/>
                  <a:pt x="16" y="98"/>
                  <a:pt x="15" y="99"/>
                </a:cubicBezTo>
                <a:cubicBezTo>
                  <a:pt x="13" y="100"/>
                  <a:pt x="13" y="100"/>
                  <a:pt x="14" y="99"/>
                </a:cubicBezTo>
                <a:cubicBezTo>
                  <a:pt x="16" y="97"/>
                  <a:pt x="18" y="94"/>
                  <a:pt x="20" y="92"/>
                </a:cubicBezTo>
                <a:cubicBezTo>
                  <a:pt x="23" y="88"/>
                  <a:pt x="26" y="84"/>
                  <a:pt x="29" y="81"/>
                </a:cubicBezTo>
                <a:cubicBezTo>
                  <a:pt x="30" y="81"/>
                  <a:pt x="31" y="81"/>
                  <a:pt x="32" y="81"/>
                </a:cubicBezTo>
                <a:close/>
                <a:moveTo>
                  <a:pt x="34" y="82"/>
                </a:moveTo>
                <a:cubicBezTo>
                  <a:pt x="34" y="82"/>
                  <a:pt x="34" y="82"/>
                  <a:pt x="34" y="83"/>
                </a:cubicBezTo>
                <a:cubicBezTo>
                  <a:pt x="34" y="83"/>
                  <a:pt x="34" y="83"/>
                  <a:pt x="34" y="83"/>
                </a:cubicBezTo>
                <a:cubicBezTo>
                  <a:pt x="32" y="86"/>
                  <a:pt x="29" y="89"/>
                  <a:pt x="26" y="92"/>
                </a:cubicBezTo>
                <a:cubicBezTo>
                  <a:pt x="25" y="93"/>
                  <a:pt x="24" y="95"/>
                  <a:pt x="22" y="96"/>
                </a:cubicBezTo>
                <a:cubicBezTo>
                  <a:pt x="21" y="98"/>
                  <a:pt x="18" y="99"/>
                  <a:pt x="17" y="101"/>
                </a:cubicBezTo>
                <a:cubicBezTo>
                  <a:pt x="19" y="98"/>
                  <a:pt x="23" y="96"/>
                  <a:pt x="25" y="93"/>
                </a:cubicBezTo>
                <a:cubicBezTo>
                  <a:pt x="28" y="89"/>
                  <a:pt x="31" y="86"/>
                  <a:pt x="33" y="82"/>
                </a:cubicBezTo>
                <a:cubicBezTo>
                  <a:pt x="33" y="82"/>
                  <a:pt x="33" y="82"/>
                  <a:pt x="34" y="82"/>
                </a:cubicBezTo>
                <a:close/>
                <a:moveTo>
                  <a:pt x="26" y="103"/>
                </a:moveTo>
                <a:cubicBezTo>
                  <a:pt x="26" y="103"/>
                  <a:pt x="25" y="103"/>
                  <a:pt x="25" y="103"/>
                </a:cubicBezTo>
                <a:cubicBezTo>
                  <a:pt x="25" y="103"/>
                  <a:pt x="26" y="102"/>
                  <a:pt x="27" y="101"/>
                </a:cubicBezTo>
                <a:cubicBezTo>
                  <a:pt x="27" y="102"/>
                  <a:pt x="26" y="102"/>
                  <a:pt x="26" y="103"/>
                </a:cubicBezTo>
                <a:cubicBezTo>
                  <a:pt x="26" y="103"/>
                  <a:pt x="26" y="103"/>
                  <a:pt x="26" y="103"/>
                </a:cubicBezTo>
                <a:close/>
                <a:moveTo>
                  <a:pt x="19" y="103"/>
                </a:moveTo>
                <a:cubicBezTo>
                  <a:pt x="23" y="100"/>
                  <a:pt x="27" y="97"/>
                  <a:pt x="30" y="93"/>
                </a:cubicBezTo>
                <a:cubicBezTo>
                  <a:pt x="30" y="94"/>
                  <a:pt x="30" y="94"/>
                  <a:pt x="29" y="95"/>
                </a:cubicBezTo>
                <a:cubicBezTo>
                  <a:pt x="27" y="97"/>
                  <a:pt x="25" y="100"/>
                  <a:pt x="23" y="103"/>
                </a:cubicBezTo>
                <a:cubicBezTo>
                  <a:pt x="22" y="103"/>
                  <a:pt x="20" y="103"/>
                  <a:pt x="19" y="103"/>
                </a:cubicBezTo>
                <a:close/>
                <a:moveTo>
                  <a:pt x="29" y="93"/>
                </a:moveTo>
                <a:cubicBezTo>
                  <a:pt x="28" y="95"/>
                  <a:pt x="26" y="96"/>
                  <a:pt x="25" y="98"/>
                </a:cubicBezTo>
                <a:cubicBezTo>
                  <a:pt x="24" y="98"/>
                  <a:pt x="18" y="104"/>
                  <a:pt x="21" y="101"/>
                </a:cubicBezTo>
                <a:cubicBezTo>
                  <a:pt x="26" y="95"/>
                  <a:pt x="31" y="90"/>
                  <a:pt x="35" y="83"/>
                </a:cubicBezTo>
                <a:cubicBezTo>
                  <a:pt x="35" y="83"/>
                  <a:pt x="35" y="83"/>
                  <a:pt x="35" y="83"/>
                </a:cubicBezTo>
                <a:cubicBezTo>
                  <a:pt x="36" y="84"/>
                  <a:pt x="36" y="85"/>
                  <a:pt x="37" y="86"/>
                </a:cubicBezTo>
                <a:cubicBezTo>
                  <a:pt x="34" y="88"/>
                  <a:pt x="32" y="91"/>
                  <a:pt x="29" y="93"/>
                </a:cubicBezTo>
                <a:close/>
                <a:moveTo>
                  <a:pt x="28" y="103"/>
                </a:moveTo>
                <a:cubicBezTo>
                  <a:pt x="28" y="103"/>
                  <a:pt x="27" y="103"/>
                  <a:pt x="26" y="103"/>
                </a:cubicBezTo>
                <a:cubicBezTo>
                  <a:pt x="29" y="101"/>
                  <a:pt x="31" y="99"/>
                  <a:pt x="33" y="97"/>
                </a:cubicBezTo>
                <a:cubicBezTo>
                  <a:pt x="34" y="96"/>
                  <a:pt x="38" y="92"/>
                  <a:pt x="34" y="97"/>
                </a:cubicBezTo>
                <a:cubicBezTo>
                  <a:pt x="33" y="98"/>
                  <a:pt x="32" y="100"/>
                  <a:pt x="30" y="101"/>
                </a:cubicBezTo>
                <a:cubicBezTo>
                  <a:pt x="30" y="101"/>
                  <a:pt x="30" y="102"/>
                  <a:pt x="31" y="102"/>
                </a:cubicBezTo>
                <a:cubicBezTo>
                  <a:pt x="33" y="100"/>
                  <a:pt x="35" y="99"/>
                  <a:pt x="37" y="97"/>
                </a:cubicBezTo>
                <a:cubicBezTo>
                  <a:pt x="35" y="100"/>
                  <a:pt x="31" y="102"/>
                  <a:pt x="28" y="103"/>
                </a:cubicBezTo>
                <a:close/>
                <a:moveTo>
                  <a:pt x="38" y="94"/>
                </a:moveTo>
                <a:cubicBezTo>
                  <a:pt x="38" y="95"/>
                  <a:pt x="38" y="96"/>
                  <a:pt x="37" y="97"/>
                </a:cubicBezTo>
                <a:cubicBezTo>
                  <a:pt x="37" y="97"/>
                  <a:pt x="37" y="96"/>
                  <a:pt x="37" y="97"/>
                </a:cubicBezTo>
                <a:cubicBezTo>
                  <a:pt x="35" y="98"/>
                  <a:pt x="34" y="98"/>
                  <a:pt x="33" y="99"/>
                </a:cubicBezTo>
                <a:cubicBezTo>
                  <a:pt x="35" y="97"/>
                  <a:pt x="36" y="96"/>
                  <a:pt x="37" y="94"/>
                </a:cubicBezTo>
                <a:cubicBezTo>
                  <a:pt x="37" y="93"/>
                  <a:pt x="37" y="93"/>
                  <a:pt x="37" y="93"/>
                </a:cubicBezTo>
                <a:cubicBezTo>
                  <a:pt x="33" y="96"/>
                  <a:pt x="30" y="99"/>
                  <a:pt x="27" y="102"/>
                </a:cubicBezTo>
                <a:cubicBezTo>
                  <a:pt x="30" y="99"/>
                  <a:pt x="33" y="95"/>
                  <a:pt x="36" y="92"/>
                </a:cubicBezTo>
                <a:cubicBezTo>
                  <a:pt x="36" y="92"/>
                  <a:pt x="36" y="91"/>
                  <a:pt x="36" y="91"/>
                </a:cubicBezTo>
                <a:cubicBezTo>
                  <a:pt x="35" y="92"/>
                  <a:pt x="35" y="92"/>
                  <a:pt x="35" y="92"/>
                </a:cubicBezTo>
                <a:cubicBezTo>
                  <a:pt x="34" y="92"/>
                  <a:pt x="34" y="93"/>
                  <a:pt x="34" y="93"/>
                </a:cubicBezTo>
                <a:cubicBezTo>
                  <a:pt x="30" y="97"/>
                  <a:pt x="26" y="100"/>
                  <a:pt x="24" y="103"/>
                </a:cubicBezTo>
                <a:cubicBezTo>
                  <a:pt x="24" y="103"/>
                  <a:pt x="24" y="103"/>
                  <a:pt x="24" y="103"/>
                </a:cubicBezTo>
                <a:cubicBezTo>
                  <a:pt x="28" y="97"/>
                  <a:pt x="32" y="92"/>
                  <a:pt x="37" y="87"/>
                </a:cubicBezTo>
                <a:cubicBezTo>
                  <a:pt x="38" y="89"/>
                  <a:pt x="39" y="91"/>
                  <a:pt x="38" y="94"/>
                </a:cubicBezTo>
                <a:close/>
                <a:moveTo>
                  <a:pt x="40" y="5"/>
                </a:moveTo>
                <a:cubicBezTo>
                  <a:pt x="40" y="5"/>
                  <a:pt x="40" y="5"/>
                  <a:pt x="40" y="5"/>
                </a:cubicBezTo>
                <a:cubicBezTo>
                  <a:pt x="41" y="4"/>
                  <a:pt x="42" y="4"/>
                  <a:pt x="43" y="4"/>
                </a:cubicBezTo>
                <a:cubicBezTo>
                  <a:pt x="42" y="4"/>
                  <a:pt x="41" y="5"/>
                  <a:pt x="40" y="5"/>
                </a:cubicBezTo>
                <a:close/>
                <a:moveTo>
                  <a:pt x="40" y="6"/>
                </a:moveTo>
                <a:cubicBezTo>
                  <a:pt x="40" y="6"/>
                  <a:pt x="41" y="6"/>
                  <a:pt x="41" y="6"/>
                </a:cubicBezTo>
                <a:cubicBezTo>
                  <a:pt x="41" y="6"/>
                  <a:pt x="40" y="7"/>
                  <a:pt x="40" y="7"/>
                </a:cubicBezTo>
                <a:cubicBezTo>
                  <a:pt x="40" y="7"/>
                  <a:pt x="40" y="7"/>
                  <a:pt x="40" y="6"/>
                </a:cubicBezTo>
                <a:close/>
                <a:moveTo>
                  <a:pt x="40" y="14"/>
                </a:moveTo>
                <a:cubicBezTo>
                  <a:pt x="41" y="13"/>
                  <a:pt x="42" y="12"/>
                  <a:pt x="44" y="10"/>
                </a:cubicBezTo>
                <a:cubicBezTo>
                  <a:pt x="44" y="10"/>
                  <a:pt x="45" y="9"/>
                  <a:pt x="46" y="8"/>
                </a:cubicBezTo>
                <a:cubicBezTo>
                  <a:pt x="47" y="8"/>
                  <a:pt x="51" y="3"/>
                  <a:pt x="48" y="7"/>
                </a:cubicBezTo>
                <a:cubicBezTo>
                  <a:pt x="46" y="10"/>
                  <a:pt x="42" y="13"/>
                  <a:pt x="40" y="17"/>
                </a:cubicBezTo>
                <a:cubicBezTo>
                  <a:pt x="40" y="16"/>
                  <a:pt x="40" y="15"/>
                  <a:pt x="40" y="14"/>
                </a:cubicBezTo>
                <a:close/>
                <a:moveTo>
                  <a:pt x="40" y="10"/>
                </a:moveTo>
                <a:cubicBezTo>
                  <a:pt x="41" y="10"/>
                  <a:pt x="41" y="9"/>
                  <a:pt x="42" y="9"/>
                </a:cubicBezTo>
                <a:cubicBezTo>
                  <a:pt x="42" y="9"/>
                  <a:pt x="42" y="8"/>
                  <a:pt x="43" y="8"/>
                </a:cubicBezTo>
                <a:cubicBezTo>
                  <a:pt x="42" y="9"/>
                  <a:pt x="41" y="10"/>
                  <a:pt x="40" y="12"/>
                </a:cubicBezTo>
                <a:cubicBezTo>
                  <a:pt x="40" y="11"/>
                  <a:pt x="40" y="11"/>
                  <a:pt x="40" y="10"/>
                </a:cubicBezTo>
                <a:close/>
                <a:moveTo>
                  <a:pt x="40" y="18"/>
                </a:moveTo>
                <a:cubicBezTo>
                  <a:pt x="44" y="16"/>
                  <a:pt x="47" y="12"/>
                  <a:pt x="51" y="9"/>
                </a:cubicBezTo>
                <a:cubicBezTo>
                  <a:pt x="51" y="8"/>
                  <a:pt x="55" y="5"/>
                  <a:pt x="53" y="6"/>
                </a:cubicBezTo>
                <a:cubicBezTo>
                  <a:pt x="52" y="8"/>
                  <a:pt x="50" y="10"/>
                  <a:pt x="49" y="12"/>
                </a:cubicBezTo>
                <a:cubicBezTo>
                  <a:pt x="47" y="14"/>
                  <a:pt x="45" y="17"/>
                  <a:pt x="43" y="19"/>
                </a:cubicBezTo>
                <a:cubicBezTo>
                  <a:pt x="42" y="19"/>
                  <a:pt x="41" y="19"/>
                  <a:pt x="40" y="19"/>
                </a:cubicBezTo>
                <a:cubicBezTo>
                  <a:pt x="40" y="19"/>
                  <a:pt x="40" y="19"/>
                  <a:pt x="40" y="18"/>
                </a:cubicBezTo>
                <a:close/>
                <a:moveTo>
                  <a:pt x="46" y="19"/>
                </a:moveTo>
                <a:cubicBezTo>
                  <a:pt x="45" y="19"/>
                  <a:pt x="45" y="19"/>
                  <a:pt x="44" y="19"/>
                </a:cubicBezTo>
                <a:cubicBezTo>
                  <a:pt x="48" y="16"/>
                  <a:pt x="51" y="12"/>
                  <a:pt x="55" y="9"/>
                </a:cubicBezTo>
                <a:cubicBezTo>
                  <a:pt x="54" y="10"/>
                  <a:pt x="53" y="11"/>
                  <a:pt x="52" y="12"/>
                </a:cubicBezTo>
                <a:cubicBezTo>
                  <a:pt x="50" y="15"/>
                  <a:pt x="48" y="17"/>
                  <a:pt x="46" y="19"/>
                </a:cubicBezTo>
                <a:close/>
                <a:moveTo>
                  <a:pt x="47" y="19"/>
                </a:moveTo>
                <a:cubicBezTo>
                  <a:pt x="52" y="15"/>
                  <a:pt x="56" y="11"/>
                  <a:pt x="61" y="7"/>
                </a:cubicBezTo>
                <a:cubicBezTo>
                  <a:pt x="58" y="9"/>
                  <a:pt x="55" y="16"/>
                  <a:pt x="52" y="19"/>
                </a:cubicBezTo>
                <a:cubicBezTo>
                  <a:pt x="50" y="19"/>
                  <a:pt x="49" y="19"/>
                  <a:pt x="47" y="19"/>
                </a:cubicBezTo>
                <a:close/>
                <a:moveTo>
                  <a:pt x="53" y="19"/>
                </a:moveTo>
                <a:cubicBezTo>
                  <a:pt x="56" y="16"/>
                  <a:pt x="60" y="12"/>
                  <a:pt x="63" y="9"/>
                </a:cubicBezTo>
                <a:cubicBezTo>
                  <a:pt x="63" y="10"/>
                  <a:pt x="62" y="10"/>
                  <a:pt x="61" y="11"/>
                </a:cubicBezTo>
                <a:cubicBezTo>
                  <a:pt x="59" y="14"/>
                  <a:pt x="58" y="16"/>
                  <a:pt x="56" y="19"/>
                </a:cubicBezTo>
                <a:cubicBezTo>
                  <a:pt x="56" y="19"/>
                  <a:pt x="56" y="19"/>
                  <a:pt x="56" y="19"/>
                </a:cubicBezTo>
                <a:cubicBezTo>
                  <a:pt x="55" y="19"/>
                  <a:pt x="54" y="19"/>
                  <a:pt x="53" y="19"/>
                </a:cubicBezTo>
                <a:close/>
                <a:moveTo>
                  <a:pt x="65" y="20"/>
                </a:moveTo>
                <a:cubicBezTo>
                  <a:pt x="64" y="20"/>
                  <a:pt x="64" y="20"/>
                  <a:pt x="64" y="20"/>
                </a:cubicBezTo>
                <a:cubicBezTo>
                  <a:pt x="64" y="19"/>
                  <a:pt x="64" y="19"/>
                  <a:pt x="64" y="19"/>
                </a:cubicBezTo>
                <a:cubicBezTo>
                  <a:pt x="64" y="18"/>
                  <a:pt x="64" y="18"/>
                  <a:pt x="64" y="18"/>
                </a:cubicBezTo>
                <a:cubicBezTo>
                  <a:pt x="63" y="18"/>
                  <a:pt x="62" y="19"/>
                  <a:pt x="61" y="20"/>
                </a:cubicBezTo>
                <a:cubicBezTo>
                  <a:pt x="61" y="20"/>
                  <a:pt x="61" y="20"/>
                  <a:pt x="60" y="20"/>
                </a:cubicBezTo>
                <a:cubicBezTo>
                  <a:pt x="60" y="19"/>
                  <a:pt x="61" y="19"/>
                  <a:pt x="61" y="18"/>
                </a:cubicBezTo>
                <a:cubicBezTo>
                  <a:pt x="63" y="16"/>
                  <a:pt x="65" y="14"/>
                  <a:pt x="66" y="11"/>
                </a:cubicBezTo>
                <a:cubicBezTo>
                  <a:pt x="66" y="11"/>
                  <a:pt x="66" y="11"/>
                  <a:pt x="66" y="11"/>
                </a:cubicBezTo>
                <a:cubicBezTo>
                  <a:pt x="63" y="13"/>
                  <a:pt x="59" y="16"/>
                  <a:pt x="57" y="18"/>
                </a:cubicBezTo>
                <a:cubicBezTo>
                  <a:pt x="60" y="14"/>
                  <a:pt x="64" y="9"/>
                  <a:pt x="67" y="6"/>
                </a:cubicBezTo>
                <a:cubicBezTo>
                  <a:pt x="67" y="10"/>
                  <a:pt x="65" y="15"/>
                  <a:pt x="65" y="20"/>
                </a:cubicBezTo>
                <a:close/>
                <a:moveTo>
                  <a:pt x="62" y="20"/>
                </a:moveTo>
                <a:cubicBezTo>
                  <a:pt x="63" y="19"/>
                  <a:pt x="63" y="19"/>
                  <a:pt x="63" y="20"/>
                </a:cubicBezTo>
                <a:cubicBezTo>
                  <a:pt x="63" y="20"/>
                  <a:pt x="62" y="20"/>
                  <a:pt x="62" y="20"/>
                </a:cubicBezTo>
                <a:close/>
                <a:moveTo>
                  <a:pt x="57" y="19"/>
                </a:moveTo>
                <a:cubicBezTo>
                  <a:pt x="59" y="18"/>
                  <a:pt x="61" y="15"/>
                  <a:pt x="64" y="13"/>
                </a:cubicBezTo>
                <a:cubicBezTo>
                  <a:pt x="67" y="10"/>
                  <a:pt x="62" y="16"/>
                  <a:pt x="61" y="17"/>
                </a:cubicBezTo>
                <a:cubicBezTo>
                  <a:pt x="61" y="18"/>
                  <a:pt x="60" y="19"/>
                  <a:pt x="60" y="20"/>
                </a:cubicBezTo>
                <a:cubicBezTo>
                  <a:pt x="59" y="19"/>
                  <a:pt x="58" y="19"/>
                  <a:pt x="57" y="19"/>
                </a:cubicBezTo>
                <a:close/>
                <a:moveTo>
                  <a:pt x="51" y="4"/>
                </a:moveTo>
                <a:cubicBezTo>
                  <a:pt x="57" y="5"/>
                  <a:pt x="62" y="5"/>
                  <a:pt x="67" y="5"/>
                </a:cubicBezTo>
                <a:cubicBezTo>
                  <a:pt x="63" y="8"/>
                  <a:pt x="60" y="12"/>
                  <a:pt x="56" y="15"/>
                </a:cubicBezTo>
                <a:cubicBezTo>
                  <a:pt x="58" y="12"/>
                  <a:pt x="60" y="9"/>
                  <a:pt x="62" y="6"/>
                </a:cubicBezTo>
                <a:cubicBezTo>
                  <a:pt x="63" y="5"/>
                  <a:pt x="62" y="5"/>
                  <a:pt x="62" y="5"/>
                </a:cubicBezTo>
                <a:cubicBezTo>
                  <a:pt x="58" y="8"/>
                  <a:pt x="54" y="12"/>
                  <a:pt x="50" y="16"/>
                </a:cubicBezTo>
                <a:cubicBezTo>
                  <a:pt x="51" y="15"/>
                  <a:pt x="52" y="14"/>
                  <a:pt x="53" y="13"/>
                </a:cubicBezTo>
                <a:cubicBezTo>
                  <a:pt x="55" y="10"/>
                  <a:pt x="57" y="8"/>
                  <a:pt x="59" y="6"/>
                </a:cubicBezTo>
                <a:cubicBezTo>
                  <a:pt x="59" y="5"/>
                  <a:pt x="59" y="5"/>
                  <a:pt x="58" y="5"/>
                </a:cubicBezTo>
                <a:cubicBezTo>
                  <a:pt x="55" y="8"/>
                  <a:pt x="51" y="11"/>
                  <a:pt x="48" y="14"/>
                </a:cubicBezTo>
                <a:cubicBezTo>
                  <a:pt x="48" y="14"/>
                  <a:pt x="48" y="14"/>
                  <a:pt x="48" y="14"/>
                </a:cubicBezTo>
                <a:cubicBezTo>
                  <a:pt x="51" y="11"/>
                  <a:pt x="53" y="8"/>
                  <a:pt x="55" y="5"/>
                </a:cubicBezTo>
                <a:cubicBezTo>
                  <a:pt x="55" y="5"/>
                  <a:pt x="55" y="4"/>
                  <a:pt x="55" y="5"/>
                </a:cubicBezTo>
                <a:cubicBezTo>
                  <a:pt x="50" y="8"/>
                  <a:pt x="47" y="12"/>
                  <a:pt x="43" y="15"/>
                </a:cubicBezTo>
                <a:cubicBezTo>
                  <a:pt x="38" y="20"/>
                  <a:pt x="45" y="12"/>
                  <a:pt x="46" y="11"/>
                </a:cubicBezTo>
                <a:cubicBezTo>
                  <a:pt x="47" y="9"/>
                  <a:pt x="49" y="7"/>
                  <a:pt x="51" y="5"/>
                </a:cubicBezTo>
                <a:cubicBezTo>
                  <a:pt x="51" y="4"/>
                  <a:pt x="51" y="4"/>
                  <a:pt x="50" y="4"/>
                </a:cubicBezTo>
                <a:cubicBezTo>
                  <a:pt x="47" y="6"/>
                  <a:pt x="44" y="9"/>
                  <a:pt x="41" y="12"/>
                </a:cubicBezTo>
                <a:cubicBezTo>
                  <a:pt x="41" y="13"/>
                  <a:pt x="40" y="13"/>
                  <a:pt x="40" y="13"/>
                </a:cubicBezTo>
                <a:cubicBezTo>
                  <a:pt x="40" y="13"/>
                  <a:pt x="40" y="13"/>
                  <a:pt x="40" y="13"/>
                </a:cubicBezTo>
                <a:cubicBezTo>
                  <a:pt x="40" y="13"/>
                  <a:pt x="40" y="12"/>
                  <a:pt x="41" y="12"/>
                </a:cubicBezTo>
                <a:cubicBezTo>
                  <a:pt x="42" y="9"/>
                  <a:pt x="44" y="7"/>
                  <a:pt x="46" y="5"/>
                </a:cubicBezTo>
                <a:cubicBezTo>
                  <a:pt x="47" y="4"/>
                  <a:pt x="46" y="4"/>
                  <a:pt x="46" y="4"/>
                </a:cubicBezTo>
                <a:cubicBezTo>
                  <a:pt x="44" y="5"/>
                  <a:pt x="43" y="7"/>
                  <a:pt x="41" y="8"/>
                </a:cubicBezTo>
                <a:cubicBezTo>
                  <a:pt x="41" y="8"/>
                  <a:pt x="40" y="9"/>
                  <a:pt x="40" y="10"/>
                </a:cubicBezTo>
                <a:cubicBezTo>
                  <a:pt x="40" y="9"/>
                  <a:pt x="40" y="9"/>
                  <a:pt x="40" y="9"/>
                </a:cubicBezTo>
                <a:cubicBezTo>
                  <a:pt x="41" y="7"/>
                  <a:pt x="42" y="6"/>
                  <a:pt x="44" y="4"/>
                </a:cubicBezTo>
                <a:cubicBezTo>
                  <a:pt x="44" y="4"/>
                  <a:pt x="44" y="4"/>
                  <a:pt x="44" y="4"/>
                </a:cubicBezTo>
                <a:cubicBezTo>
                  <a:pt x="46" y="4"/>
                  <a:pt x="49" y="4"/>
                  <a:pt x="51" y="4"/>
                </a:cubicBezTo>
                <a:close/>
                <a:moveTo>
                  <a:pt x="24" y="80"/>
                </a:moveTo>
                <a:cubicBezTo>
                  <a:pt x="24" y="80"/>
                  <a:pt x="24" y="80"/>
                  <a:pt x="24" y="80"/>
                </a:cubicBezTo>
                <a:cubicBezTo>
                  <a:pt x="21" y="82"/>
                  <a:pt x="19" y="84"/>
                  <a:pt x="16" y="87"/>
                </a:cubicBezTo>
                <a:cubicBezTo>
                  <a:pt x="18" y="84"/>
                  <a:pt x="20" y="82"/>
                  <a:pt x="21" y="80"/>
                </a:cubicBezTo>
                <a:cubicBezTo>
                  <a:pt x="22" y="80"/>
                  <a:pt x="23" y="80"/>
                  <a:pt x="24" y="80"/>
                </a:cubicBezTo>
                <a:close/>
                <a:moveTo>
                  <a:pt x="10" y="83"/>
                </a:moveTo>
                <a:cubicBezTo>
                  <a:pt x="11" y="83"/>
                  <a:pt x="13" y="82"/>
                  <a:pt x="14" y="81"/>
                </a:cubicBezTo>
                <a:cubicBezTo>
                  <a:pt x="11" y="84"/>
                  <a:pt x="8" y="86"/>
                  <a:pt x="6" y="89"/>
                </a:cubicBezTo>
                <a:cubicBezTo>
                  <a:pt x="7" y="87"/>
                  <a:pt x="8" y="85"/>
                  <a:pt x="10"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34"/>
          <p:cNvSpPr>
            <a:spLocks noEditPoints="1"/>
          </p:cNvSpPr>
          <p:nvPr/>
        </p:nvSpPr>
        <p:spPr bwMode="auto">
          <a:xfrm>
            <a:off x="3708400" y="2152650"/>
            <a:ext cx="266700" cy="406400"/>
          </a:xfrm>
          <a:custGeom>
            <a:avLst/>
            <a:gdLst>
              <a:gd name="T0" fmla="*/ 40 w 71"/>
              <a:gd name="T1" fmla="*/ 86 h 108"/>
              <a:gd name="T2" fmla="*/ 68 w 71"/>
              <a:gd name="T3" fmla="*/ 21 h 108"/>
              <a:gd name="T4" fmla="*/ 51 w 71"/>
              <a:gd name="T5" fmla="*/ 1 h 108"/>
              <a:gd name="T6" fmla="*/ 37 w 71"/>
              <a:gd name="T7" fmla="*/ 20 h 108"/>
              <a:gd name="T8" fmla="*/ 6 w 71"/>
              <a:gd name="T9" fmla="*/ 83 h 108"/>
              <a:gd name="T10" fmla="*/ 20 w 71"/>
              <a:gd name="T11" fmla="*/ 81 h 108"/>
              <a:gd name="T12" fmla="*/ 7 w 71"/>
              <a:gd name="T13" fmla="*/ 97 h 108"/>
              <a:gd name="T14" fmla="*/ 9 w 71"/>
              <a:gd name="T15" fmla="*/ 97 h 108"/>
              <a:gd name="T16" fmla="*/ 9 w 71"/>
              <a:gd name="T17" fmla="*/ 99 h 108"/>
              <a:gd name="T18" fmla="*/ 25 w 71"/>
              <a:gd name="T19" fmla="*/ 84 h 108"/>
              <a:gd name="T20" fmla="*/ 30 w 71"/>
              <a:gd name="T21" fmla="*/ 85 h 108"/>
              <a:gd name="T22" fmla="*/ 16 w 71"/>
              <a:gd name="T23" fmla="*/ 102 h 108"/>
              <a:gd name="T24" fmla="*/ 19 w 71"/>
              <a:gd name="T25" fmla="*/ 103 h 108"/>
              <a:gd name="T26" fmla="*/ 5 w 71"/>
              <a:gd name="T27" fmla="*/ 91 h 108"/>
              <a:gd name="T28" fmla="*/ 17 w 71"/>
              <a:gd name="T29" fmla="*/ 81 h 108"/>
              <a:gd name="T30" fmla="*/ 16 w 71"/>
              <a:gd name="T31" fmla="*/ 84 h 108"/>
              <a:gd name="T32" fmla="*/ 28 w 71"/>
              <a:gd name="T33" fmla="*/ 81 h 108"/>
              <a:gd name="T34" fmla="*/ 24 w 71"/>
              <a:gd name="T35" fmla="*/ 81 h 108"/>
              <a:gd name="T36" fmla="*/ 15 w 71"/>
              <a:gd name="T37" fmla="*/ 99 h 108"/>
              <a:gd name="T38" fmla="*/ 32 w 71"/>
              <a:gd name="T39" fmla="*/ 82 h 108"/>
              <a:gd name="T40" fmla="*/ 27 w 71"/>
              <a:gd name="T41" fmla="*/ 92 h 108"/>
              <a:gd name="T42" fmla="*/ 33 w 71"/>
              <a:gd name="T43" fmla="*/ 82 h 108"/>
              <a:gd name="T44" fmla="*/ 27 w 71"/>
              <a:gd name="T45" fmla="*/ 101 h 108"/>
              <a:gd name="T46" fmla="*/ 31 w 71"/>
              <a:gd name="T47" fmla="*/ 94 h 108"/>
              <a:gd name="T48" fmla="*/ 30 w 71"/>
              <a:gd name="T49" fmla="*/ 93 h 108"/>
              <a:gd name="T50" fmla="*/ 35 w 71"/>
              <a:gd name="T51" fmla="*/ 83 h 108"/>
              <a:gd name="T52" fmla="*/ 27 w 71"/>
              <a:gd name="T53" fmla="*/ 103 h 108"/>
              <a:gd name="T54" fmla="*/ 31 w 71"/>
              <a:gd name="T55" fmla="*/ 102 h 108"/>
              <a:gd name="T56" fmla="*/ 38 w 71"/>
              <a:gd name="T57" fmla="*/ 97 h 108"/>
              <a:gd name="T58" fmla="*/ 37 w 71"/>
              <a:gd name="T59" fmla="*/ 93 h 108"/>
              <a:gd name="T60" fmla="*/ 35 w 71"/>
              <a:gd name="T61" fmla="*/ 93 h 108"/>
              <a:gd name="T62" fmla="*/ 38 w 71"/>
              <a:gd name="T63" fmla="*/ 87 h 108"/>
              <a:gd name="T64" fmla="*/ 44 w 71"/>
              <a:gd name="T65" fmla="*/ 4 h 108"/>
              <a:gd name="T66" fmla="*/ 40 w 71"/>
              <a:gd name="T67" fmla="*/ 8 h 108"/>
              <a:gd name="T68" fmla="*/ 46 w 71"/>
              <a:gd name="T69" fmla="*/ 9 h 108"/>
              <a:gd name="T70" fmla="*/ 40 w 71"/>
              <a:gd name="T71" fmla="*/ 10 h 108"/>
              <a:gd name="T72" fmla="*/ 40 w 71"/>
              <a:gd name="T73" fmla="*/ 10 h 108"/>
              <a:gd name="T74" fmla="*/ 49 w 71"/>
              <a:gd name="T75" fmla="*/ 12 h 108"/>
              <a:gd name="T76" fmla="*/ 46 w 71"/>
              <a:gd name="T77" fmla="*/ 20 h 108"/>
              <a:gd name="T78" fmla="*/ 46 w 71"/>
              <a:gd name="T79" fmla="*/ 20 h 108"/>
              <a:gd name="T80" fmla="*/ 48 w 71"/>
              <a:gd name="T81" fmla="*/ 20 h 108"/>
              <a:gd name="T82" fmla="*/ 56 w 71"/>
              <a:gd name="T83" fmla="*/ 19 h 108"/>
              <a:gd name="T84" fmla="*/ 64 w 71"/>
              <a:gd name="T85" fmla="*/ 20 h 108"/>
              <a:gd name="T86" fmla="*/ 61 w 71"/>
              <a:gd name="T87" fmla="*/ 20 h 108"/>
              <a:gd name="T88" fmla="*/ 58 w 71"/>
              <a:gd name="T89" fmla="*/ 18 h 108"/>
              <a:gd name="T90" fmla="*/ 63 w 71"/>
              <a:gd name="T91" fmla="*/ 20 h 108"/>
              <a:gd name="T92" fmla="*/ 62 w 71"/>
              <a:gd name="T93" fmla="*/ 17 h 108"/>
              <a:gd name="T94" fmla="*/ 67 w 71"/>
              <a:gd name="T95" fmla="*/ 5 h 108"/>
              <a:gd name="T96" fmla="*/ 50 w 71"/>
              <a:gd name="T97" fmla="*/ 16 h 108"/>
              <a:gd name="T98" fmla="*/ 48 w 71"/>
              <a:gd name="T99" fmla="*/ 14 h 108"/>
              <a:gd name="T100" fmla="*/ 43 w 71"/>
              <a:gd name="T101" fmla="*/ 15 h 108"/>
              <a:gd name="T102" fmla="*/ 41 w 71"/>
              <a:gd name="T103" fmla="*/ 12 h 108"/>
              <a:gd name="T104" fmla="*/ 47 w 71"/>
              <a:gd name="T105" fmla="*/ 5 h 108"/>
              <a:gd name="T106" fmla="*/ 40 w 71"/>
              <a:gd name="T107" fmla="*/ 9 h 108"/>
              <a:gd name="T108" fmla="*/ 24 w 71"/>
              <a:gd name="T109" fmla="*/ 80 h 108"/>
              <a:gd name="T110" fmla="*/ 24 w 71"/>
              <a:gd name="T111" fmla="*/ 80 h 108"/>
              <a:gd name="T112" fmla="*/ 11 w 71"/>
              <a:gd name="T113" fmla="*/ 8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 h="108">
                <a:moveTo>
                  <a:pt x="8" y="103"/>
                </a:moveTo>
                <a:cubicBezTo>
                  <a:pt x="15" y="107"/>
                  <a:pt x="25" y="108"/>
                  <a:pt x="32" y="105"/>
                </a:cubicBezTo>
                <a:cubicBezTo>
                  <a:pt x="41" y="101"/>
                  <a:pt x="43" y="93"/>
                  <a:pt x="40" y="86"/>
                </a:cubicBezTo>
                <a:cubicBezTo>
                  <a:pt x="40" y="86"/>
                  <a:pt x="40" y="86"/>
                  <a:pt x="40" y="86"/>
                </a:cubicBezTo>
                <a:cubicBezTo>
                  <a:pt x="42" y="65"/>
                  <a:pt x="41" y="43"/>
                  <a:pt x="40" y="22"/>
                </a:cubicBezTo>
                <a:cubicBezTo>
                  <a:pt x="49" y="23"/>
                  <a:pt x="58" y="22"/>
                  <a:pt x="66" y="23"/>
                </a:cubicBezTo>
                <a:cubicBezTo>
                  <a:pt x="67" y="23"/>
                  <a:pt x="68" y="22"/>
                  <a:pt x="68" y="21"/>
                </a:cubicBezTo>
                <a:cubicBezTo>
                  <a:pt x="68" y="21"/>
                  <a:pt x="68" y="21"/>
                  <a:pt x="68" y="21"/>
                </a:cubicBezTo>
                <a:cubicBezTo>
                  <a:pt x="68" y="15"/>
                  <a:pt x="71" y="10"/>
                  <a:pt x="71" y="3"/>
                </a:cubicBezTo>
                <a:cubicBezTo>
                  <a:pt x="71" y="2"/>
                  <a:pt x="70" y="2"/>
                  <a:pt x="69" y="2"/>
                </a:cubicBezTo>
                <a:cubicBezTo>
                  <a:pt x="69" y="2"/>
                  <a:pt x="68" y="2"/>
                  <a:pt x="68" y="2"/>
                </a:cubicBezTo>
                <a:cubicBezTo>
                  <a:pt x="62" y="2"/>
                  <a:pt x="56" y="2"/>
                  <a:pt x="51" y="1"/>
                </a:cubicBezTo>
                <a:cubicBezTo>
                  <a:pt x="46" y="1"/>
                  <a:pt x="42" y="0"/>
                  <a:pt x="38" y="3"/>
                </a:cubicBezTo>
                <a:cubicBezTo>
                  <a:pt x="37" y="3"/>
                  <a:pt x="37" y="4"/>
                  <a:pt x="37" y="4"/>
                </a:cubicBezTo>
                <a:cubicBezTo>
                  <a:pt x="37" y="4"/>
                  <a:pt x="37" y="4"/>
                  <a:pt x="37" y="4"/>
                </a:cubicBezTo>
                <a:cubicBezTo>
                  <a:pt x="37" y="10"/>
                  <a:pt x="37" y="15"/>
                  <a:pt x="37" y="20"/>
                </a:cubicBezTo>
                <a:cubicBezTo>
                  <a:pt x="37" y="20"/>
                  <a:pt x="37" y="21"/>
                  <a:pt x="38" y="21"/>
                </a:cubicBezTo>
                <a:cubicBezTo>
                  <a:pt x="38" y="41"/>
                  <a:pt x="39" y="61"/>
                  <a:pt x="38" y="81"/>
                </a:cubicBezTo>
                <a:cubicBezTo>
                  <a:pt x="38" y="81"/>
                  <a:pt x="37" y="80"/>
                  <a:pt x="37" y="80"/>
                </a:cubicBezTo>
                <a:cubicBezTo>
                  <a:pt x="27" y="76"/>
                  <a:pt x="14" y="76"/>
                  <a:pt x="6" y="83"/>
                </a:cubicBezTo>
                <a:cubicBezTo>
                  <a:pt x="0" y="89"/>
                  <a:pt x="1" y="98"/>
                  <a:pt x="8" y="103"/>
                </a:cubicBezTo>
                <a:close/>
                <a:moveTo>
                  <a:pt x="5" y="95"/>
                </a:moveTo>
                <a:cubicBezTo>
                  <a:pt x="10" y="91"/>
                  <a:pt x="14" y="86"/>
                  <a:pt x="19" y="82"/>
                </a:cubicBezTo>
                <a:cubicBezTo>
                  <a:pt x="20" y="81"/>
                  <a:pt x="20" y="81"/>
                  <a:pt x="20" y="81"/>
                </a:cubicBezTo>
                <a:cubicBezTo>
                  <a:pt x="20" y="81"/>
                  <a:pt x="20" y="81"/>
                  <a:pt x="20" y="82"/>
                </a:cubicBezTo>
                <a:cubicBezTo>
                  <a:pt x="19" y="83"/>
                  <a:pt x="18" y="84"/>
                  <a:pt x="17" y="85"/>
                </a:cubicBezTo>
                <a:cubicBezTo>
                  <a:pt x="15" y="88"/>
                  <a:pt x="13" y="91"/>
                  <a:pt x="11" y="93"/>
                </a:cubicBezTo>
                <a:cubicBezTo>
                  <a:pt x="10" y="95"/>
                  <a:pt x="9" y="96"/>
                  <a:pt x="7" y="97"/>
                </a:cubicBezTo>
                <a:cubicBezTo>
                  <a:pt x="7" y="98"/>
                  <a:pt x="8" y="98"/>
                  <a:pt x="8" y="98"/>
                </a:cubicBezTo>
                <a:cubicBezTo>
                  <a:pt x="8" y="98"/>
                  <a:pt x="9" y="97"/>
                  <a:pt x="9" y="97"/>
                </a:cubicBezTo>
                <a:cubicBezTo>
                  <a:pt x="9" y="97"/>
                  <a:pt x="9" y="97"/>
                  <a:pt x="9" y="97"/>
                </a:cubicBezTo>
                <a:cubicBezTo>
                  <a:pt x="9" y="97"/>
                  <a:pt x="9" y="97"/>
                  <a:pt x="9" y="97"/>
                </a:cubicBezTo>
                <a:cubicBezTo>
                  <a:pt x="10" y="96"/>
                  <a:pt x="11" y="95"/>
                  <a:pt x="12" y="94"/>
                </a:cubicBezTo>
                <a:cubicBezTo>
                  <a:pt x="13" y="93"/>
                  <a:pt x="14" y="91"/>
                  <a:pt x="15" y="90"/>
                </a:cubicBezTo>
                <a:cubicBezTo>
                  <a:pt x="17" y="87"/>
                  <a:pt x="21" y="84"/>
                  <a:pt x="23" y="82"/>
                </a:cubicBezTo>
                <a:cubicBezTo>
                  <a:pt x="18" y="87"/>
                  <a:pt x="13" y="92"/>
                  <a:pt x="9" y="99"/>
                </a:cubicBezTo>
                <a:cubicBezTo>
                  <a:pt x="9" y="99"/>
                  <a:pt x="9" y="100"/>
                  <a:pt x="10" y="99"/>
                </a:cubicBezTo>
                <a:cubicBezTo>
                  <a:pt x="16" y="95"/>
                  <a:pt x="20" y="89"/>
                  <a:pt x="26" y="83"/>
                </a:cubicBezTo>
                <a:cubicBezTo>
                  <a:pt x="26" y="83"/>
                  <a:pt x="26" y="83"/>
                  <a:pt x="27" y="83"/>
                </a:cubicBezTo>
                <a:cubicBezTo>
                  <a:pt x="26" y="83"/>
                  <a:pt x="26" y="84"/>
                  <a:pt x="25" y="84"/>
                </a:cubicBezTo>
                <a:cubicBezTo>
                  <a:pt x="24" y="86"/>
                  <a:pt x="22" y="88"/>
                  <a:pt x="21" y="90"/>
                </a:cubicBezTo>
                <a:cubicBezTo>
                  <a:pt x="18" y="93"/>
                  <a:pt x="15" y="97"/>
                  <a:pt x="13" y="100"/>
                </a:cubicBezTo>
                <a:cubicBezTo>
                  <a:pt x="12" y="101"/>
                  <a:pt x="13" y="101"/>
                  <a:pt x="13" y="101"/>
                </a:cubicBezTo>
                <a:cubicBezTo>
                  <a:pt x="20" y="97"/>
                  <a:pt x="24" y="90"/>
                  <a:pt x="30" y="85"/>
                </a:cubicBezTo>
                <a:cubicBezTo>
                  <a:pt x="31" y="83"/>
                  <a:pt x="33" y="81"/>
                  <a:pt x="31" y="84"/>
                </a:cubicBezTo>
                <a:cubicBezTo>
                  <a:pt x="29" y="87"/>
                  <a:pt x="27" y="89"/>
                  <a:pt x="26" y="91"/>
                </a:cubicBezTo>
                <a:cubicBezTo>
                  <a:pt x="23" y="95"/>
                  <a:pt x="19" y="98"/>
                  <a:pt x="16" y="102"/>
                </a:cubicBezTo>
                <a:cubicBezTo>
                  <a:pt x="15" y="102"/>
                  <a:pt x="16" y="103"/>
                  <a:pt x="16" y="102"/>
                </a:cubicBezTo>
                <a:cubicBezTo>
                  <a:pt x="23" y="98"/>
                  <a:pt x="28" y="92"/>
                  <a:pt x="33" y="86"/>
                </a:cubicBezTo>
                <a:cubicBezTo>
                  <a:pt x="35" y="83"/>
                  <a:pt x="33" y="86"/>
                  <a:pt x="32" y="87"/>
                </a:cubicBezTo>
                <a:cubicBezTo>
                  <a:pt x="31" y="89"/>
                  <a:pt x="29" y="92"/>
                  <a:pt x="27" y="94"/>
                </a:cubicBezTo>
                <a:cubicBezTo>
                  <a:pt x="24" y="97"/>
                  <a:pt x="21" y="100"/>
                  <a:pt x="19" y="103"/>
                </a:cubicBezTo>
                <a:cubicBezTo>
                  <a:pt x="19" y="103"/>
                  <a:pt x="19" y="103"/>
                  <a:pt x="19" y="103"/>
                </a:cubicBezTo>
                <a:cubicBezTo>
                  <a:pt x="16" y="103"/>
                  <a:pt x="12" y="102"/>
                  <a:pt x="9" y="100"/>
                </a:cubicBezTo>
                <a:cubicBezTo>
                  <a:pt x="7" y="99"/>
                  <a:pt x="6" y="97"/>
                  <a:pt x="5" y="95"/>
                </a:cubicBezTo>
                <a:close/>
                <a:moveTo>
                  <a:pt x="5" y="91"/>
                </a:moveTo>
                <a:cubicBezTo>
                  <a:pt x="7" y="89"/>
                  <a:pt x="8" y="88"/>
                  <a:pt x="10" y="86"/>
                </a:cubicBezTo>
                <a:cubicBezTo>
                  <a:pt x="11" y="85"/>
                  <a:pt x="13" y="84"/>
                  <a:pt x="15" y="82"/>
                </a:cubicBezTo>
                <a:cubicBezTo>
                  <a:pt x="14" y="82"/>
                  <a:pt x="16" y="81"/>
                  <a:pt x="17" y="81"/>
                </a:cubicBezTo>
                <a:cubicBezTo>
                  <a:pt x="17" y="81"/>
                  <a:pt x="17" y="81"/>
                  <a:pt x="17" y="81"/>
                </a:cubicBezTo>
                <a:cubicBezTo>
                  <a:pt x="14" y="86"/>
                  <a:pt x="9" y="90"/>
                  <a:pt x="5" y="94"/>
                </a:cubicBezTo>
                <a:cubicBezTo>
                  <a:pt x="5" y="93"/>
                  <a:pt x="5" y="92"/>
                  <a:pt x="5" y="91"/>
                </a:cubicBezTo>
                <a:close/>
                <a:moveTo>
                  <a:pt x="20" y="80"/>
                </a:moveTo>
                <a:cubicBezTo>
                  <a:pt x="18" y="81"/>
                  <a:pt x="17" y="83"/>
                  <a:pt x="16" y="84"/>
                </a:cubicBezTo>
                <a:cubicBezTo>
                  <a:pt x="17" y="83"/>
                  <a:pt x="17" y="82"/>
                  <a:pt x="18" y="81"/>
                </a:cubicBezTo>
                <a:cubicBezTo>
                  <a:pt x="19" y="81"/>
                  <a:pt x="19" y="80"/>
                  <a:pt x="20" y="80"/>
                </a:cubicBezTo>
                <a:close/>
                <a:moveTo>
                  <a:pt x="24" y="80"/>
                </a:moveTo>
                <a:cubicBezTo>
                  <a:pt x="25" y="80"/>
                  <a:pt x="27" y="81"/>
                  <a:pt x="28" y="81"/>
                </a:cubicBezTo>
                <a:cubicBezTo>
                  <a:pt x="23" y="85"/>
                  <a:pt x="19" y="90"/>
                  <a:pt x="14" y="95"/>
                </a:cubicBezTo>
                <a:cubicBezTo>
                  <a:pt x="13" y="96"/>
                  <a:pt x="9" y="100"/>
                  <a:pt x="11" y="97"/>
                </a:cubicBezTo>
                <a:cubicBezTo>
                  <a:pt x="13" y="94"/>
                  <a:pt x="14" y="92"/>
                  <a:pt x="16" y="91"/>
                </a:cubicBezTo>
                <a:cubicBezTo>
                  <a:pt x="19" y="87"/>
                  <a:pt x="22" y="84"/>
                  <a:pt x="24" y="81"/>
                </a:cubicBezTo>
                <a:cubicBezTo>
                  <a:pt x="25" y="81"/>
                  <a:pt x="24" y="80"/>
                  <a:pt x="24" y="80"/>
                </a:cubicBezTo>
                <a:close/>
                <a:moveTo>
                  <a:pt x="32" y="82"/>
                </a:moveTo>
                <a:cubicBezTo>
                  <a:pt x="27" y="86"/>
                  <a:pt x="23" y="92"/>
                  <a:pt x="18" y="96"/>
                </a:cubicBezTo>
                <a:cubicBezTo>
                  <a:pt x="17" y="97"/>
                  <a:pt x="16" y="98"/>
                  <a:pt x="15" y="99"/>
                </a:cubicBezTo>
                <a:cubicBezTo>
                  <a:pt x="14" y="100"/>
                  <a:pt x="14" y="100"/>
                  <a:pt x="14" y="99"/>
                </a:cubicBezTo>
                <a:cubicBezTo>
                  <a:pt x="16" y="97"/>
                  <a:pt x="18" y="94"/>
                  <a:pt x="20" y="92"/>
                </a:cubicBezTo>
                <a:cubicBezTo>
                  <a:pt x="23" y="88"/>
                  <a:pt x="26" y="85"/>
                  <a:pt x="29" y="81"/>
                </a:cubicBezTo>
                <a:cubicBezTo>
                  <a:pt x="30" y="81"/>
                  <a:pt x="31" y="81"/>
                  <a:pt x="32" y="82"/>
                </a:cubicBezTo>
                <a:close/>
                <a:moveTo>
                  <a:pt x="34" y="82"/>
                </a:moveTo>
                <a:cubicBezTo>
                  <a:pt x="34" y="82"/>
                  <a:pt x="34" y="83"/>
                  <a:pt x="35" y="83"/>
                </a:cubicBezTo>
                <a:cubicBezTo>
                  <a:pt x="35" y="83"/>
                  <a:pt x="35" y="83"/>
                  <a:pt x="35" y="83"/>
                </a:cubicBezTo>
                <a:cubicBezTo>
                  <a:pt x="32" y="86"/>
                  <a:pt x="29" y="89"/>
                  <a:pt x="27" y="92"/>
                </a:cubicBezTo>
                <a:cubicBezTo>
                  <a:pt x="25" y="93"/>
                  <a:pt x="24" y="95"/>
                  <a:pt x="23" y="96"/>
                </a:cubicBezTo>
                <a:cubicBezTo>
                  <a:pt x="21" y="98"/>
                  <a:pt x="18" y="99"/>
                  <a:pt x="17" y="101"/>
                </a:cubicBezTo>
                <a:cubicBezTo>
                  <a:pt x="19" y="98"/>
                  <a:pt x="23" y="96"/>
                  <a:pt x="25" y="93"/>
                </a:cubicBezTo>
                <a:cubicBezTo>
                  <a:pt x="28" y="90"/>
                  <a:pt x="31" y="86"/>
                  <a:pt x="33" y="82"/>
                </a:cubicBezTo>
                <a:cubicBezTo>
                  <a:pt x="33" y="82"/>
                  <a:pt x="34" y="82"/>
                  <a:pt x="34" y="82"/>
                </a:cubicBezTo>
                <a:close/>
                <a:moveTo>
                  <a:pt x="26" y="103"/>
                </a:moveTo>
                <a:cubicBezTo>
                  <a:pt x="26" y="103"/>
                  <a:pt x="25" y="103"/>
                  <a:pt x="25" y="103"/>
                </a:cubicBezTo>
                <a:cubicBezTo>
                  <a:pt x="26" y="103"/>
                  <a:pt x="26" y="102"/>
                  <a:pt x="27" y="101"/>
                </a:cubicBezTo>
                <a:cubicBezTo>
                  <a:pt x="27" y="102"/>
                  <a:pt x="27" y="102"/>
                  <a:pt x="26" y="103"/>
                </a:cubicBezTo>
                <a:cubicBezTo>
                  <a:pt x="26" y="103"/>
                  <a:pt x="26" y="103"/>
                  <a:pt x="26" y="103"/>
                </a:cubicBezTo>
                <a:close/>
                <a:moveTo>
                  <a:pt x="19" y="103"/>
                </a:moveTo>
                <a:cubicBezTo>
                  <a:pt x="24" y="100"/>
                  <a:pt x="27" y="97"/>
                  <a:pt x="31" y="94"/>
                </a:cubicBezTo>
                <a:cubicBezTo>
                  <a:pt x="30" y="94"/>
                  <a:pt x="30" y="94"/>
                  <a:pt x="30" y="95"/>
                </a:cubicBezTo>
                <a:cubicBezTo>
                  <a:pt x="27" y="98"/>
                  <a:pt x="25" y="100"/>
                  <a:pt x="23" y="103"/>
                </a:cubicBezTo>
                <a:cubicBezTo>
                  <a:pt x="22" y="103"/>
                  <a:pt x="21" y="103"/>
                  <a:pt x="19" y="103"/>
                </a:cubicBezTo>
                <a:close/>
                <a:moveTo>
                  <a:pt x="30" y="93"/>
                </a:moveTo>
                <a:cubicBezTo>
                  <a:pt x="28" y="95"/>
                  <a:pt x="27" y="96"/>
                  <a:pt x="25" y="98"/>
                </a:cubicBezTo>
                <a:cubicBezTo>
                  <a:pt x="24" y="99"/>
                  <a:pt x="19" y="104"/>
                  <a:pt x="21" y="101"/>
                </a:cubicBezTo>
                <a:cubicBezTo>
                  <a:pt x="26" y="95"/>
                  <a:pt x="32" y="90"/>
                  <a:pt x="35" y="83"/>
                </a:cubicBezTo>
                <a:cubicBezTo>
                  <a:pt x="35" y="83"/>
                  <a:pt x="35" y="83"/>
                  <a:pt x="35" y="83"/>
                </a:cubicBezTo>
                <a:cubicBezTo>
                  <a:pt x="36" y="84"/>
                  <a:pt x="37" y="85"/>
                  <a:pt x="37" y="86"/>
                </a:cubicBezTo>
                <a:cubicBezTo>
                  <a:pt x="35" y="88"/>
                  <a:pt x="32" y="91"/>
                  <a:pt x="30" y="93"/>
                </a:cubicBezTo>
                <a:close/>
                <a:moveTo>
                  <a:pt x="29" y="103"/>
                </a:moveTo>
                <a:cubicBezTo>
                  <a:pt x="28" y="103"/>
                  <a:pt x="27" y="103"/>
                  <a:pt x="27" y="103"/>
                </a:cubicBezTo>
                <a:cubicBezTo>
                  <a:pt x="29" y="101"/>
                  <a:pt x="32" y="99"/>
                  <a:pt x="34" y="97"/>
                </a:cubicBezTo>
                <a:cubicBezTo>
                  <a:pt x="35" y="96"/>
                  <a:pt x="39" y="92"/>
                  <a:pt x="35" y="97"/>
                </a:cubicBezTo>
                <a:cubicBezTo>
                  <a:pt x="33" y="98"/>
                  <a:pt x="32" y="100"/>
                  <a:pt x="31" y="101"/>
                </a:cubicBezTo>
                <a:cubicBezTo>
                  <a:pt x="30" y="102"/>
                  <a:pt x="31" y="102"/>
                  <a:pt x="31" y="102"/>
                </a:cubicBezTo>
                <a:cubicBezTo>
                  <a:pt x="33" y="100"/>
                  <a:pt x="35" y="99"/>
                  <a:pt x="37" y="98"/>
                </a:cubicBezTo>
                <a:cubicBezTo>
                  <a:pt x="35" y="100"/>
                  <a:pt x="32" y="102"/>
                  <a:pt x="29" y="103"/>
                </a:cubicBezTo>
                <a:close/>
                <a:moveTo>
                  <a:pt x="39" y="95"/>
                </a:moveTo>
                <a:cubicBezTo>
                  <a:pt x="38" y="95"/>
                  <a:pt x="38" y="96"/>
                  <a:pt x="38" y="97"/>
                </a:cubicBezTo>
                <a:cubicBezTo>
                  <a:pt x="38" y="97"/>
                  <a:pt x="37" y="97"/>
                  <a:pt x="37" y="97"/>
                </a:cubicBezTo>
                <a:cubicBezTo>
                  <a:pt x="36" y="98"/>
                  <a:pt x="35" y="98"/>
                  <a:pt x="33" y="99"/>
                </a:cubicBezTo>
                <a:cubicBezTo>
                  <a:pt x="35" y="98"/>
                  <a:pt x="37" y="96"/>
                  <a:pt x="38" y="94"/>
                </a:cubicBezTo>
                <a:cubicBezTo>
                  <a:pt x="38" y="94"/>
                  <a:pt x="37" y="93"/>
                  <a:pt x="37" y="93"/>
                </a:cubicBezTo>
                <a:cubicBezTo>
                  <a:pt x="34" y="96"/>
                  <a:pt x="31" y="99"/>
                  <a:pt x="28" y="102"/>
                </a:cubicBezTo>
                <a:cubicBezTo>
                  <a:pt x="30" y="99"/>
                  <a:pt x="34" y="95"/>
                  <a:pt x="36" y="92"/>
                </a:cubicBezTo>
                <a:cubicBezTo>
                  <a:pt x="37" y="92"/>
                  <a:pt x="36" y="91"/>
                  <a:pt x="36" y="92"/>
                </a:cubicBezTo>
                <a:cubicBezTo>
                  <a:pt x="36" y="92"/>
                  <a:pt x="35" y="92"/>
                  <a:pt x="35" y="93"/>
                </a:cubicBezTo>
                <a:cubicBezTo>
                  <a:pt x="35" y="92"/>
                  <a:pt x="34" y="93"/>
                  <a:pt x="34" y="93"/>
                </a:cubicBezTo>
                <a:cubicBezTo>
                  <a:pt x="31" y="97"/>
                  <a:pt x="26" y="101"/>
                  <a:pt x="24" y="103"/>
                </a:cubicBezTo>
                <a:cubicBezTo>
                  <a:pt x="24" y="103"/>
                  <a:pt x="24" y="103"/>
                  <a:pt x="24" y="103"/>
                </a:cubicBezTo>
                <a:cubicBezTo>
                  <a:pt x="28" y="97"/>
                  <a:pt x="33" y="92"/>
                  <a:pt x="38" y="87"/>
                </a:cubicBezTo>
                <a:cubicBezTo>
                  <a:pt x="39" y="89"/>
                  <a:pt x="39" y="92"/>
                  <a:pt x="39" y="95"/>
                </a:cubicBezTo>
                <a:close/>
                <a:moveTo>
                  <a:pt x="40" y="5"/>
                </a:moveTo>
                <a:cubicBezTo>
                  <a:pt x="40" y="5"/>
                  <a:pt x="40" y="5"/>
                  <a:pt x="40" y="5"/>
                </a:cubicBezTo>
                <a:cubicBezTo>
                  <a:pt x="41" y="4"/>
                  <a:pt x="42" y="4"/>
                  <a:pt x="44" y="4"/>
                </a:cubicBezTo>
                <a:cubicBezTo>
                  <a:pt x="43" y="5"/>
                  <a:pt x="41" y="5"/>
                  <a:pt x="40" y="5"/>
                </a:cubicBezTo>
                <a:close/>
                <a:moveTo>
                  <a:pt x="40" y="6"/>
                </a:moveTo>
                <a:cubicBezTo>
                  <a:pt x="41" y="6"/>
                  <a:pt x="41" y="6"/>
                  <a:pt x="42" y="6"/>
                </a:cubicBezTo>
                <a:cubicBezTo>
                  <a:pt x="41" y="6"/>
                  <a:pt x="41" y="7"/>
                  <a:pt x="40" y="8"/>
                </a:cubicBezTo>
                <a:cubicBezTo>
                  <a:pt x="40" y="7"/>
                  <a:pt x="40" y="7"/>
                  <a:pt x="40" y="6"/>
                </a:cubicBezTo>
                <a:close/>
                <a:moveTo>
                  <a:pt x="40" y="15"/>
                </a:moveTo>
                <a:cubicBezTo>
                  <a:pt x="42" y="13"/>
                  <a:pt x="43" y="12"/>
                  <a:pt x="44" y="11"/>
                </a:cubicBezTo>
                <a:cubicBezTo>
                  <a:pt x="45" y="10"/>
                  <a:pt x="45" y="9"/>
                  <a:pt x="46" y="9"/>
                </a:cubicBezTo>
                <a:cubicBezTo>
                  <a:pt x="47" y="8"/>
                  <a:pt x="51" y="4"/>
                  <a:pt x="49" y="7"/>
                </a:cubicBezTo>
                <a:cubicBezTo>
                  <a:pt x="46" y="10"/>
                  <a:pt x="43" y="14"/>
                  <a:pt x="40" y="17"/>
                </a:cubicBezTo>
                <a:cubicBezTo>
                  <a:pt x="40" y="16"/>
                  <a:pt x="40" y="15"/>
                  <a:pt x="40" y="15"/>
                </a:cubicBezTo>
                <a:close/>
                <a:moveTo>
                  <a:pt x="40" y="10"/>
                </a:moveTo>
                <a:cubicBezTo>
                  <a:pt x="41" y="10"/>
                  <a:pt x="42" y="9"/>
                  <a:pt x="42" y="9"/>
                </a:cubicBezTo>
                <a:cubicBezTo>
                  <a:pt x="42" y="9"/>
                  <a:pt x="43" y="8"/>
                  <a:pt x="43" y="8"/>
                </a:cubicBezTo>
                <a:cubicBezTo>
                  <a:pt x="42" y="9"/>
                  <a:pt x="41" y="11"/>
                  <a:pt x="40" y="12"/>
                </a:cubicBezTo>
                <a:cubicBezTo>
                  <a:pt x="40" y="12"/>
                  <a:pt x="40" y="11"/>
                  <a:pt x="40" y="10"/>
                </a:cubicBezTo>
                <a:close/>
                <a:moveTo>
                  <a:pt x="40" y="18"/>
                </a:moveTo>
                <a:cubicBezTo>
                  <a:pt x="44" y="16"/>
                  <a:pt x="47" y="12"/>
                  <a:pt x="51" y="9"/>
                </a:cubicBezTo>
                <a:cubicBezTo>
                  <a:pt x="51" y="9"/>
                  <a:pt x="55" y="5"/>
                  <a:pt x="54" y="6"/>
                </a:cubicBezTo>
                <a:cubicBezTo>
                  <a:pt x="52" y="8"/>
                  <a:pt x="51" y="10"/>
                  <a:pt x="49" y="12"/>
                </a:cubicBezTo>
                <a:cubicBezTo>
                  <a:pt x="47" y="15"/>
                  <a:pt x="45" y="17"/>
                  <a:pt x="43" y="19"/>
                </a:cubicBezTo>
                <a:cubicBezTo>
                  <a:pt x="42" y="19"/>
                  <a:pt x="41" y="19"/>
                  <a:pt x="40" y="19"/>
                </a:cubicBezTo>
                <a:cubicBezTo>
                  <a:pt x="40" y="19"/>
                  <a:pt x="40" y="19"/>
                  <a:pt x="40" y="18"/>
                </a:cubicBezTo>
                <a:close/>
                <a:moveTo>
                  <a:pt x="46" y="20"/>
                </a:moveTo>
                <a:cubicBezTo>
                  <a:pt x="46" y="20"/>
                  <a:pt x="45" y="19"/>
                  <a:pt x="44" y="19"/>
                </a:cubicBezTo>
                <a:cubicBezTo>
                  <a:pt x="48" y="16"/>
                  <a:pt x="52" y="12"/>
                  <a:pt x="55" y="9"/>
                </a:cubicBezTo>
                <a:cubicBezTo>
                  <a:pt x="54" y="10"/>
                  <a:pt x="53" y="11"/>
                  <a:pt x="52" y="13"/>
                </a:cubicBezTo>
                <a:cubicBezTo>
                  <a:pt x="51" y="15"/>
                  <a:pt x="49" y="17"/>
                  <a:pt x="46" y="20"/>
                </a:cubicBezTo>
                <a:close/>
                <a:moveTo>
                  <a:pt x="48" y="20"/>
                </a:moveTo>
                <a:cubicBezTo>
                  <a:pt x="52" y="16"/>
                  <a:pt x="57" y="11"/>
                  <a:pt x="61" y="7"/>
                </a:cubicBezTo>
                <a:cubicBezTo>
                  <a:pt x="58" y="10"/>
                  <a:pt x="56" y="16"/>
                  <a:pt x="52" y="20"/>
                </a:cubicBezTo>
                <a:cubicBezTo>
                  <a:pt x="50" y="20"/>
                  <a:pt x="49" y="20"/>
                  <a:pt x="48" y="20"/>
                </a:cubicBezTo>
                <a:close/>
                <a:moveTo>
                  <a:pt x="53" y="20"/>
                </a:moveTo>
                <a:cubicBezTo>
                  <a:pt x="57" y="16"/>
                  <a:pt x="60" y="13"/>
                  <a:pt x="64" y="9"/>
                </a:cubicBezTo>
                <a:cubicBezTo>
                  <a:pt x="63" y="10"/>
                  <a:pt x="62" y="10"/>
                  <a:pt x="62" y="11"/>
                </a:cubicBezTo>
                <a:cubicBezTo>
                  <a:pt x="60" y="14"/>
                  <a:pt x="58" y="17"/>
                  <a:pt x="56" y="19"/>
                </a:cubicBezTo>
                <a:cubicBezTo>
                  <a:pt x="56" y="20"/>
                  <a:pt x="56" y="20"/>
                  <a:pt x="56" y="20"/>
                </a:cubicBezTo>
                <a:cubicBezTo>
                  <a:pt x="55" y="20"/>
                  <a:pt x="54" y="20"/>
                  <a:pt x="53" y="20"/>
                </a:cubicBezTo>
                <a:close/>
                <a:moveTo>
                  <a:pt x="65" y="20"/>
                </a:moveTo>
                <a:cubicBezTo>
                  <a:pt x="65" y="20"/>
                  <a:pt x="64" y="20"/>
                  <a:pt x="64" y="20"/>
                </a:cubicBezTo>
                <a:cubicBezTo>
                  <a:pt x="64" y="20"/>
                  <a:pt x="65" y="19"/>
                  <a:pt x="65" y="19"/>
                </a:cubicBezTo>
                <a:cubicBezTo>
                  <a:pt x="65" y="19"/>
                  <a:pt x="64" y="18"/>
                  <a:pt x="64" y="18"/>
                </a:cubicBezTo>
                <a:cubicBezTo>
                  <a:pt x="63" y="19"/>
                  <a:pt x="62" y="19"/>
                  <a:pt x="61" y="20"/>
                </a:cubicBezTo>
                <a:cubicBezTo>
                  <a:pt x="61" y="20"/>
                  <a:pt x="61" y="20"/>
                  <a:pt x="61" y="20"/>
                </a:cubicBezTo>
                <a:cubicBezTo>
                  <a:pt x="61" y="20"/>
                  <a:pt x="61" y="19"/>
                  <a:pt x="61" y="19"/>
                </a:cubicBezTo>
                <a:cubicBezTo>
                  <a:pt x="63" y="16"/>
                  <a:pt x="65" y="14"/>
                  <a:pt x="67" y="12"/>
                </a:cubicBezTo>
                <a:cubicBezTo>
                  <a:pt x="67" y="11"/>
                  <a:pt x="66" y="11"/>
                  <a:pt x="66" y="11"/>
                </a:cubicBezTo>
                <a:cubicBezTo>
                  <a:pt x="64" y="13"/>
                  <a:pt x="59" y="16"/>
                  <a:pt x="58" y="18"/>
                </a:cubicBezTo>
                <a:cubicBezTo>
                  <a:pt x="60" y="14"/>
                  <a:pt x="64" y="10"/>
                  <a:pt x="68" y="6"/>
                </a:cubicBezTo>
                <a:cubicBezTo>
                  <a:pt x="67" y="11"/>
                  <a:pt x="66" y="15"/>
                  <a:pt x="65" y="20"/>
                </a:cubicBezTo>
                <a:close/>
                <a:moveTo>
                  <a:pt x="62" y="20"/>
                </a:moveTo>
                <a:cubicBezTo>
                  <a:pt x="63" y="19"/>
                  <a:pt x="64" y="19"/>
                  <a:pt x="63" y="20"/>
                </a:cubicBezTo>
                <a:cubicBezTo>
                  <a:pt x="63" y="20"/>
                  <a:pt x="62" y="20"/>
                  <a:pt x="62" y="20"/>
                </a:cubicBezTo>
                <a:close/>
                <a:moveTo>
                  <a:pt x="57" y="20"/>
                </a:moveTo>
                <a:cubicBezTo>
                  <a:pt x="60" y="18"/>
                  <a:pt x="62" y="16"/>
                  <a:pt x="64" y="14"/>
                </a:cubicBezTo>
                <a:cubicBezTo>
                  <a:pt x="68" y="11"/>
                  <a:pt x="62" y="16"/>
                  <a:pt x="62" y="17"/>
                </a:cubicBezTo>
                <a:cubicBezTo>
                  <a:pt x="61" y="18"/>
                  <a:pt x="60" y="19"/>
                  <a:pt x="60" y="20"/>
                </a:cubicBezTo>
                <a:cubicBezTo>
                  <a:pt x="59" y="20"/>
                  <a:pt x="58" y="20"/>
                  <a:pt x="57" y="20"/>
                </a:cubicBezTo>
                <a:close/>
                <a:moveTo>
                  <a:pt x="52" y="4"/>
                </a:moveTo>
                <a:cubicBezTo>
                  <a:pt x="57" y="5"/>
                  <a:pt x="62" y="5"/>
                  <a:pt x="67" y="5"/>
                </a:cubicBezTo>
                <a:cubicBezTo>
                  <a:pt x="63" y="8"/>
                  <a:pt x="60" y="12"/>
                  <a:pt x="56" y="15"/>
                </a:cubicBezTo>
                <a:cubicBezTo>
                  <a:pt x="59" y="12"/>
                  <a:pt x="61" y="9"/>
                  <a:pt x="63" y="6"/>
                </a:cubicBezTo>
                <a:cubicBezTo>
                  <a:pt x="63" y="5"/>
                  <a:pt x="62" y="5"/>
                  <a:pt x="62" y="5"/>
                </a:cubicBezTo>
                <a:cubicBezTo>
                  <a:pt x="58" y="9"/>
                  <a:pt x="54" y="13"/>
                  <a:pt x="50" y="16"/>
                </a:cubicBezTo>
                <a:cubicBezTo>
                  <a:pt x="51" y="15"/>
                  <a:pt x="52" y="14"/>
                  <a:pt x="53" y="13"/>
                </a:cubicBezTo>
                <a:cubicBezTo>
                  <a:pt x="55" y="11"/>
                  <a:pt x="57" y="8"/>
                  <a:pt x="59" y="6"/>
                </a:cubicBezTo>
                <a:cubicBezTo>
                  <a:pt x="60" y="6"/>
                  <a:pt x="59" y="5"/>
                  <a:pt x="59" y="5"/>
                </a:cubicBezTo>
                <a:cubicBezTo>
                  <a:pt x="55" y="8"/>
                  <a:pt x="52" y="11"/>
                  <a:pt x="48" y="14"/>
                </a:cubicBezTo>
                <a:cubicBezTo>
                  <a:pt x="49" y="14"/>
                  <a:pt x="49" y="14"/>
                  <a:pt x="49" y="14"/>
                </a:cubicBezTo>
                <a:cubicBezTo>
                  <a:pt x="51" y="11"/>
                  <a:pt x="53" y="8"/>
                  <a:pt x="55" y="5"/>
                </a:cubicBezTo>
                <a:cubicBezTo>
                  <a:pt x="56" y="5"/>
                  <a:pt x="55" y="5"/>
                  <a:pt x="55" y="5"/>
                </a:cubicBezTo>
                <a:cubicBezTo>
                  <a:pt x="50" y="8"/>
                  <a:pt x="47" y="12"/>
                  <a:pt x="43" y="15"/>
                </a:cubicBezTo>
                <a:cubicBezTo>
                  <a:pt x="38" y="20"/>
                  <a:pt x="45" y="12"/>
                  <a:pt x="46" y="11"/>
                </a:cubicBezTo>
                <a:cubicBezTo>
                  <a:pt x="48" y="9"/>
                  <a:pt x="49" y="7"/>
                  <a:pt x="51" y="5"/>
                </a:cubicBezTo>
                <a:cubicBezTo>
                  <a:pt x="51" y="5"/>
                  <a:pt x="51" y="4"/>
                  <a:pt x="51" y="4"/>
                </a:cubicBezTo>
                <a:cubicBezTo>
                  <a:pt x="47" y="7"/>
                  <a:pt x="44" y="9"/>
                  <a:pt x="41" y="12"/>
                </a:cubicBezTo>
                <a:cubicBezTo>
                  <a:pt x="41" y="13"/>
                  <a:pt x="41" y="13"/>
                  <a:pt x="40" y="14"/>
                </a:cubicBezTo>
                <a:cubicBezTo>
                  <a:pt x="40" y="14"/>
                  <a:pt x="40" y="13"/>
                  <a:pt x="40" y="13"/>
                </a:cubicBezTo>
                <a:cubicBezTo>
                  <a:pt x="40" y="13"/>
                  <a:pt x="41" y="12"/>
                  <a:pt x="41" y="12"/>
                </a:cubicBezTo>
                <a:cubicBezTo>
                  <a:pt x="43" y="9"/>
                  <a:pt x="45" y="7"/>
                  <a:pt x="47" y="5"/>
                </a:cubicBezTo>
                <a:cubicBezTo>
                  <a:pt x="47" y="5"/>
                  <a:pt x="47" y="4"/>
                  <a:pt x="46" y="4"/>
                </a:cubicBezTo>
                <a:cubicBezTo>
                  <a:pt x="45" y="6"/>
                  <a:pt x="43" y="7"/>
                  <a:pt x="42" y="8"/>
                </a:cubicBezTo>
                <a:cubicBezTo>
                  <a:pt x="41" y="9"/>
                  <a:pt x="41" y="9"/>
                  <a:pt x="40" y="10"/>
                </a:cubicBezTo>
                <a:cubicBezTo>
                  <a:pt x="40" y="10"/>
                  <a:pt x="40" y="9"/>
                  <a:pt x="40" y="9"/>
                </a:cubicBezTo>
                <a:cubicBezTo>
                  <a:pt x="41" y="7"/>
                  <a:pt x="43" y="6"/>
                  <a:pt x="44" y="4"/>
                </a:cubicBezTo>
                <a:cubicBezTo>
                  <a:pt x="44" y="4"/>
                  <a:pt x="44" y="4"/>
                  <a:pt x="44" y="4"/>
                </a:cubicBezTo>
                <a:cubicBezTo>
                  <a:pt x="47" y="4"/>
                  <a:pt x="49" y="4"/>
                  <a:pt x="52" y="4"/>
                </a:cubicBezTo>
                <a:close/>
                <a:moveTo>
                  <a:pt x="24" y="80"/>
                </a:moveTo>
                <a:cubicBezTo>
                  <a:pt x="24" y="80"/>
                  <a:pt x="24" y="80"/>
                  <a:pt x="24" y="80"/>
                </a:cubicBezTo>
                <a:cubicBezTo>
                  <a:pt x="21" y="82"/>
                  <a:pt x="19" y="84"/>
                  <a:pt x="17" y="87"/>
                </a:cubicBezTo>
                <a:cubicBezTo>
                  <a:pt x="18" y="85"/>
                  <a:pt x="20" y="82"/>
                  <a:pt x="22" y="80"/>
                </a:cubicBezTo>
                <a:cubicBezTo>
                  <a:pt x="22" y="80"/>
                  <a:pt x="23" y="80"/>
                  <a:pt x="24" y="80"/>
                </a:cubicBezTo>
                <a:close/>
                <a:moveTo>
                  <a:pt x="11" y="83"/>
                </a:moveTo>
                <a:cubicBezTo>
                  <a:pt x="12" y="83"/>
                  <a:pt x="13" y="82"/>
                  <a:pt x="14" y="82"/>
                </a:cubicBezTo>
                <a:cubicBezTo>
                  <a:pt x="11" y="84"/>
                  <a:pt x="9" y="86"/>
                  <a:pt x="6" y="89"/>
                </a:cubicBezTo>
                <a:cubicBezTo>
                  <a:pt x="7" y="87"/>
                  <a:pt x="9" y="85"/>
                  <a:pt x="11"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35"/>
          <p:cNvSpPr>
            <a:spLocks noEditPoints="1"/>
          </p:cNvSpPr>
          <p:nvPr/>
        </p:nvSpPr>
        <p:spPr bwMode="auto">
          <a:xfrm>
            <a:off x="7721601" y="695325"/>
            <a:ext cx="592138" cy="596900"/>
          </a:xfrm>
          <a:custGeom>
            <a:avLst/>
            <a:gdLst>
              <a:gd name="T0" fmla="*/ 14 w 158"/>
              <a:gd name="T1" fmla="*/ 3 h 159"/>
              <a:gd name="T2" fmla="*/ 95 w 158"/>
              <a:gd name="T3" fmla="*/ 114 h 159"/>
              <a:gd name="T4" fmla="*/ 124 w 158"/>
              <a:gd name="T5" fmla="*/ 95 h 159"/>
              <a:gd name="T6" fmla="*/ 47 w 158"/>
              <a:gd name="T7" fmla="*/ 29 h 159"/>
              <a:gd name="T8" fmla="*/ 42 w 158"/>
              <a:gd name="T9" fmla="*/ 31 h 159"/>
              <a:gd name="T10" fmla="*/ 58 w 158"/>
              <a:gd name="T11" fmla="*/ 36 h 159"/>
              <a:gd name="T12" fmla="*/ 58 w 158"/>
              <a:gd name="T13" fmla="*/ 54 h 159"/>
              <a:gd name="T14" fmla="*/ 61 w 158"/>
              <a:gd name="T15" fmla="*/ 56 h 159"/>
              <a:gd name="T16" fmla="*/ 64 w 158"/>
              <a:gd name="T17" fmla="*/ 56 h 159"/>
              <a:gd name="T18" fmla="*/ 114 w 158"/>
              <a:gd name="T19" fmla="*/ 108 h 159"/>
              <a:gd name="T20" fmla="*/ 130 w 158"/>
              <a:gd name="T21" fmla="*/ 146 h 159"/>
              <a:gd name="T22" fmla="*/ 122 w 158"/>
              <a:gd name="T23" fmla="*/ 134 h 159"/>
              <a:gd name="T24" fmla="*/ 124 w 158"/>
              <a:gd name="T25" fmla="*/ 143 h 159"/>
              <a:gd name="T26" fmla="*/ 129 w 158"/>
              <a:gd name="T27" fmla="*/ 136 h 159"/>
              <a:gd name="T28" fmla="*/ 127 w 158"/>
              <a:gd name="T29" fmla="*/ 99 h 159"/>
              <a:gd name="T30" fmla="*/ 86 w 158"/>
              <a:gd name="T31" fmla="*/ 95 h 159"/>
              <a:gd name="T32" fmla="*/ 101 w 158"/>
              <a:gd name="T33" fmla="*/ 73 h 159"/>
              <a:gd name="T34" fmla="*/ 101 w 158"/>
              <a:gd name="T35" fmla="*/ 76 h 159"/>
              <a:gd name="T36" fmla="*/ 93 w 158"/>
              <a:gd name="T37" fmla="*/ 84 h 159"/>
              <a:gd name="T38" fmla="*/ 101 w 158"/>
              <a:gd name="T39" fmla="*/ 117 h 159"/>
              <a:gd name="T40" fmla="*/ 100 w 158"/>
              <a:gd name="T41" fmla="*/ 82 h 159"/>
              <a:gd name="T42" fmla="*/ 98 w 158"/>
              <a:gd name="T43" fmla="*/ 113 h 159"/>
              <a:gd name="T44" fmla="*/ 91 w 158"/>
              <a:gd name="T45" fmla="*/ 98 h 159"/>
              <a:gd name="T46" fmla="*/ 107 w 158"/>
              <a:gd name="T47" fmla="*/ 126 h 159"/>
              <a:gd name="T48" fmla="*/ 108 w 158"/>
              <a:gd name="T49" fmla="*/ 103 h 159"/>
              <a:gd name="T50" fmla="*/ 108 w 158"/>
              <a:gd name="T51" fmla="*/ 126 h 159"/>
              <a:gd name="T52" fmla="*/ 103 w 158"/>
              <a:gd name="T53" fmla="*/ 111 h 159"/>
              <a:gd name="T54" fmla="*/ 112 w 158"/>
              <a:gd name="T55" fmla="*/ 83 h 159"/>
              <a:gd name="T56" fmla="*/ 58 w 158"/>
              <a:gd name="T57" fmla="*/ 60 h 159"/>
              <a:gd name="T58" fmla="*/ 65 w 158"/>
              <a:gd name="T59" fmla="*/ 55 h 159"/>
              <a:gd name="T60" fmla="*/ 58 w 158"/>
              <a:gd name="T61" fmla="*/ 60 h 159"/>
              <a:gd name="T62" fmla="*/ 69 w 158"/>
              <a:gd name="T63" fmla="*/ 73 h 159"/>
              <a:gd name="T64" fmla="*/ 67 w 158"/>
              <a:gd name="T65" fmla="*/ 68 h 159"/>
              <a:gd name="T66" fmla="*/ 75 w 158"/>
              <a:gd name="T67" fmla="*/ 82 h 159"/>
              <a:gd name="T68" fmla="*/ 84 w 158"/>
              <a:gd name="T69" fmla="*/ 79 h 159"/>
              <a:gd name="T70" fmla="*/ 88 w 158"/>
              <a:gd name="T71" fmla="*/ 61 h 159"/>
              <a:gd name="T72" fmla="*/ 86 w 158"/>
              <a:gd name="T73" fmla="*/ 59 h 159"/>
              <a:gd name="T74" fmla="*/ 76 w 158"/>
              <a:gd name="T75" fmla="*/ 51 h 159"/>
              <a:gd name="T76" fmla="*/ 46 w 158"/>
              <a:gd name="T77" fmla="*/ 44 h 159"/>
              <a:gd name="T78" fmla="*/ 58 w 158"/>
              <a:gd name="T79" fmla="*/ 37 h 159"/>
              <a:gd name="T80" fmla="*/ 89 w 158"/>
              <a:gd name="T81" fmla="*/ 88 h 159"/>
              <a:gd name="T82" fmla="*/ 108 w 158"/>
              <a:gd name="T83" fmla="*/ 128 h 159"/>
              <a:gd name="T84" fmla="*/ 108 w 158"/>
              <a:gd name="T85" fmla="*/ 128 h 159"/>
              <a:gd name="T86" fmla="*/ 120 w 158"/>
              <a:gd name="T87" fmla="*/ 143 h 159"/>
              <a:gd name="T88" fmla="*/ 131 w 158"/>
              <a:gd name="T89" fmla="*/ 117 h 159"/>
              <a:gd name="T90" fmla="*/ 129 w 158"/>
              <a:gd name="T91" fmla="*/ 150 h 159"/>
              <a:gd name="T92" fmla="*/ 132 w 158"/>
              <a:gd name="T93" fmla="*/ 153 h 159"/>
              <a:gd name="T94" fmla="*/ 147 w 158"/>
              <a:gd name="T95" fmla="*/ 122 h 159"/>
              <a:gd name="T96" fmla="*/ 142 w 158"/>
              <a:gd name="T97" fmla="*/ 151 h 159"/>
              <a:gd name="T98" fmla="*/ 151 w 158"/>
              <a:gd name="T99" fmla="*/ 130 h 159"/>
              <a:gd name="T100" fmla="*/ 91 w 158"/>
              <a:gd name="T101" fmla="*/ 64 h 159"/>
              <a:gd name="T102" fmla="*/ 7 w 158"/>
              <a:gd name="T103" fmla="*/ 5 h 159"/>
              <a:gd name="T104" fmla="*/ 42 w 158"/>
              <a:gd name="T105" fmla="*/ 26 h 159"/>
              <a:gd name="T106" fmla="*/ 35 w 158"/>
              <a:gd name="T107" fmla="*/ 32 h 159"/>
              <a:gd name="T108" fmla="*/ 137 w 158"/>
              <a:gd name="T109" fmla="*/ 154 h 159"/>
              <a:gd name="T110" fmla="*/ 147 w 158"/>
              <a:gd name="T111" fmla="*/ 124 h 159"/>
              <a:gd name="T112" fmla="*/ 145 w 158"/>
              <a:gd name="T113" fmla="*/ 153 h 159"/>
              <a:gd name="T114" fmla="*/ 143 w 158"/>
              <a:gd name="T115" fmla="*/ 15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8" h="159">
                <a:moveTo>
                  <a:pt x="157" y="141"/>
                </a:moveTo>
                <a:cubicBezTo>
                  <a:pt x="157" y="130"/>
                  <a:pt x="150" y="121"/>
                  <a:pt x="143" y="113"/>
                </a:cubicBezTo>
                <a:cubicBezTo>
                  <a:pt x="135" y="102"/>
                  <a:pt x="125" y="92"/>
                  <a:pt x="116" y="83"/>
                </a:cubicBezTo>
                <a:cubicBezTo>
                  <a:pt x="93" y="60"/>
                  <a:pt x="69" y="39"/>
                  <a:pt x="42" y="22"/>
                </a:cubicBezTo>
                <a:cubicBezTo>
                  <a:pt x="42" y="22"/>
                  <a:pt x="42" y="22"/>
                  <a:pt x="41" y="22"/>
                </a:cubicBezTo>
                <a:cubicBezTo>
                  <a:pt x="37" y="14"/>
                  <a:pt x="31" y="8"/>
                  <a:pt x="25" y="1"/>
                </a:cubicBezTo>
                <a:cubicBezTo>
                  <a:pt x="25" y="1"/>
                  <a:pt x="25" y="1"/>
                  <a:pt x="25" y="1"/>
                </a:cubicBezTo>
                <a:cubicBezTo>
                  <a:pt x="24" y="0"/>
                  <a:pt x="24" y="0"/>
                  <a:pt x="23" y="0"/>
                </a:cubicBezTo>
                <a:cubicBezTo>
                  <a:pt x="20" y="1"/>
                  <a:pt x="17" y="3"/>
                  <a:pt x="14" y="3"/>
                </a:cubicBezTo>
                <a:cubicBezTo>
                  <a:pt x="11" y="3"/>
                  <a:pt x="7" y="3"/>
                  <a:pt x="4" y="0"/>
                </a:cubicBezTo>
                <a:cubicBezTo>
                  <a:pt x="4" y="0"/>
                  <a:pt x="3" y="0"/>
                  <a:pt x="3" y="0"/>
                </a:cubicBezTo>
                <a:cubicBezTo>
                  <a:pt x="2" y="0"/>
                  <a:pt x="0" y="1"/>
                  <a:pt x="1" y="2"/>
                </a:cubicBezTo>
                <a:cubicBezTo>
                  <a:pt x="5" y="6"/>
                  <a:pt x="10" y="12"/>
                  <a:pt x="6" y="18"/>
                </a:cubicBezTo>
                <a:cubicBezTo>
                  <a:pt x="6" y="19"/>
                  <a:pt x="7" y="19"/>
                  <a:pt x="7" y="20"/>
                </a:cubicBezTo>
                <a:cubicBezTo>
                  <a:pt x="15" y="25"/>
                  <a:pt x="24" y="27"/>
                  <a:pt x="32" y="33"/>
                </a:cubicBezTo>
                <a:cubicBezTo>
                  <a:pt x="32" y="33"/>
                  <a:pt x="32" y="33"/>
                  <a:pt x="32" y="33"/>
                </a:cubicBezTo>
                <a:cubicBezTo>
                  <a:pt x="42" y="44"/>
                  <a:pt x="51" y="56"/>
                  <a:pt x="61" y="68"/>
                </a:cubicBezTo>
                <a:cubicBezTo>
                  <a:pt x="72" y="83"/>
                  <a:pt x="84" y="99"/>
                  <a:pt x="95" y="114"/>
                </a:cubicBezTo>
                <a:cubicBezTo>
                  <a:pt x="103" y="126"/>
                  <a:pt x="110" y="139"/>
                  <a:pt x="122" y="149"/>
                </a:cubicBezTo>
                <a:cubicBezTo>
                  <a:pt x="128" y="154"/>
                  <a:pt x="136" y="159"/>
                  <a:pt x="145" y="158"/>
                </a:cubicBezTo>
                <a:cubicBezTo>
                  <a:pt x="154" y="156"/>
                  <a:pt x="158" y="149"/>
                  <a:pt x="157" y="141"/>
                </a:cubicBezTo>
                <a:close/>
                <a:moveTo>
                  <a:pt x="116" y="139"/>
                </a:moveTo>
                <a:cubicBezTo>
                  <a:pt x="115" y="138"/>
                  <a:pt x="114" y="136"/>
                  <a:pt x="113" y="135"/>
                </a:cubicBezTo>
                <a:cubicBezTo>
                  <a:pt x="115" y="129"/>
                  <a:pt x="117" y="122"/>
                  <a:pt x="119" y="116"/>
                </a:cubicBezTo>
                <a:cubicBezTo>
                  <a:pt x="119" y="112"/>
                  <a:pt x="120" y="108"/>
                  <a:pt x="121" y="105"/>
                </a:cubicBezTo>
                <a:cubicBezTo>
                  <a:pt x="122" y="102"/>
                  <a:pt x="124" y="98"/>
                  <a:pt x="124" y="95"/>
                </a:cubicBezTo>
                <a:cubicBezTo>
                  <a:pt x="124" y="95"/>
                  <a:pt x="124" y="95"/>
                  <a:pt x="124" y="95"/>
                </a:cubicBezTo>
                <a:cubicBezTo>
                  <a:pt x="124" y="110"/>
                  <a:pt x="117" y="124"/>
                  <a:pt x="116" y="139"/>
                </a:cubicBezTo>
                <a:cubicBezTo>
                  <a:pt x="116" y="139"/>
                  <a:pt x="116" y="139"/>
                  <a:pt x="116" y="139"/>
                </a:cubicBezTo>
                <a:close/>
                <a:moveTo>
                  <a:pt x="47" y="29"/>
                </a:moveTo>
                <a:cubicBezTo>
                  <a:pt x="45" y="31"/>
                  <a:pt x="43" y="35"/>
                  <a:pt x="42" y="37"/>
                </a:cubicBezTo>
                <a:cubicBezTo>
                  <a:pt x="43" y="34"/>
                  <a:pt x="44" y="31"/>
                  <a:pt x="45" y="27"/>
                </a:cubicBezTo>
                <a:cubicBezTo>
                  <a:pt x="47" y="28"/>
                  <a:pt x="48" y="29"/>
                  <a:pt x="49" y="30"/>
                </a:cubicBezTo>
                <a:cubicBezTo>
                  <a:pt x="49" y="30"/>
                  <a:pt x="49" y="30"/>
                  <a:pt x="49" y="30"/>
                </a:cubicBezTo>
                <a:cubicBezTo>
                  <a:pt x="47" y="33"/>
                  <a:pt x="46" y="37"/>
                  <a:pt x="44" y="40"/>
                </a:cubicBezTo>
                <a:cubicBezTo>
                  <a:pt x="45" y="38"/>
                  <a:pt x="47" y="33"/>
                  <a:pt x="47" y="29"/>
                </a:cubicBezTo>
                <a:cubicBezTo>
                  <a:pt x="47" y="29"/>
                  <a:pt x="47" y="29"/>
                  <a:pt x="47" y="29"/>
                </a:cubicBezTo>
                <a:close/>
                <a:moveTo>
                  <a:pt x="39" y="27"/>
                </a:moveTo>
                <a:cubicBezTo>
                  <a:pt x="40" y="26"/>
                  <a:pt x="40" y="25"/>
                  <a:pt x="41" y="25"/>
                </a:cubicBezTo>
                <a:cubicBezTo>
                  <a:pt x="41" y="25"/>
                  <a:pt x="42" y="25"/>
                  <a:pt x="42" y="25"/>
                </a:cubicBezTo>
                <a:cubicBezTo>
                  <a:pt x="41" y="27"/>
                  <a:pt x="40" y="28"/>
                  <a:pt x="40" y="30"/>
                </a:cubicBezTo>
                <a:cubicBezTo>
                  <a:pt x="36" y="36"/>
                  <a:pt x="39" y="29"/>
                  <a:pt x="39" y="27"/>
                </a:cubicBezTo>
                <a:cubicBezTo>
                  <a:pt x="39" y="27"/>
                  <a:pt x="39" y="27"/>
                  <a:pt x="39" y="27"/>
                </a:cubicBezTo>
                <a:close/>
                <a:moveTo>
                  <a:pt x="45" y="27"/>
                </a:moveTo>
                <a:cubicBezTo>
                  <a:pt x="44" y="28"/>
                  <a:pt x="43" y="30"/>
                  <a:pt x="42" y="31"/>
                </a:cubicBezTo>
                <a:cubicBezTo>
                  <a:pt x="42" y="32"/>
                  <a:pt x="40" y="36"/>
                  <a:pt x="41" y="33"/>
                </a:cubicBezTo>
                <a:cubicBezTo>
                  <a:pt x="42" y="31"/>
                  <a:pt x="43" y="28"/>
                  <a:pt x="43" y="26"/>
                </a:cubicBezTo>
                <a:cubicBezTo>
                  <a:pt x="43" y="26"/>
                  <a:pt x="44" y="27"/>
                  <a:pt x="45" y="27"/>
                </a:cubicBezTo>
                <a:close/>
                <a:moveTo>
                  <a:pt x="52" y="32"/>
                </a:moveTo>
                <a:cubicBezTo>
                  <a:pt x="51" y="36"/>
                  <a:pt x="49" y="39"/>
                  <a:pt x="47" y="42"/>
                </a:cubicBezTo>
                <a:cubicBezTo>
                  <a:pt x="48" y="40"/>
                  <a:pt x="49" y="34"/>
                  <a:pt x="50" y="31"/>
                </a:cubicBezTo>
                <a:cubicBezTo>
                  <a:pt x="50" y="31"/>
                  <a:pt x="50" y="31"/>
                  <a:pt x="50" y="31"/>
                </a:cubicBezTo>
                <a:cubicBezTo>
                  <a:pt x="51" y="31"/>
                  <a:pt x="52" y="32"/>
                  <a:pt x="52" y="32"/>
                </a:cubicBezTo>
                <a:close/>
                <a:moveTo>
                  <a:pt x="58" y="36"/>
                </a:moveTo>
                <a:cubicBezTo>
                  <a:pt x="55" y="40"/>
                  <a:pt x="53" y="44"/>
                  <a:pt x="51" y="48"/>
                </a:cubicBezTo>
                <a:cubicBezTo>
                  <a:pt x="53" y="45"/>
                  <a:pt x="55" y="39"/>
                  <a:pt x="56" y="35"/>
                </a:cubicBezTo>
                <a:cubicBezTo>
                  <a:pt x="56" y="35"/>
                  <a:pt x="57" y="36"/>
                  <a:pt x="58" y="36"/>
                </a:cubicBezTo>
                <a:close/>
                <a:moveTo>
                  <a:pt x="61" y="39"/>
                </a:moveTo>
                <a:cubicBezTo>
                  <a:pt x="59" y="43"/>
                  <a:pt x="56" y="49"/>
                  <a:pt x="55" y="53"/>
                </a:cubicBezTo>
                <a:cubicBezTo>
                  <a:pt x="56" y="48"/>
                  <a:pt x="58" y="42"/>
                  <a:pt x="58" y="37"/>
                </a:cubicBezTo>
                <a:cubicBezTo>
                  <a:pt x="59" y="37"/>
                  <a:pt x="60" y="38"/>
                  <a:pt x="61" y="39"/>
                </a:cubicBezTo>
                <a:close/>
                <a:moveTo>
                  <a:pt x="64" y="41"/>
                </a:moveTo>
                <a:cubicBezTo>
                  <a:pt x="62" y="45"/>
                  <a:pt x="60" y="50"/>
                  <a:pt x="58" y="54"/>
                </a:cubicBezTo>
                <a:cubicBezTo>
                  <a:pt x="57" y="56"/>
                  <a:pt x="57" y="56"/>
                  <a:pt x="58" y="54"/>
                </a:cubicBezTo>
                <a:cubicBezTo>
                  <a:pt x="58" y="52"/>
                  <a:pt x="58" y="51"/>
                  <a:pt x="59" y="49"/>
                </a:cubicBezTo>
                <a:cubicBezTo>
                  <a:pt x="59" y="46"/>
                  <a:pt x="60" y="42"/>
                  <a:pt x="62" y="39"/>
                </a:cubicBezTo>
                <a:cubicBezTo>
                  <a:pt x="62" y="40"/>
                  <a:pt x="63" y="40"/>
                  <a:pt x="64" y="41"/>
                </a:cubicBezTo>
                <a:close/>
                <a:moveTo>
                  <a:pt x="68" y="44"/>
                </a:moveTo>
                <a:cubicBezTo>
                  <a:pt x="68" y="44"/>
                  <a:pt x="68" y="44"/>
                  <a:pt x="68" y="44"/>
                </a:cubicBezTo>
                <a:cubicBezTo>
                  <a:pt x="66" y="46"/>
                  <a:pt x="65" y="48"/>
                  <a:pt x="64" y="51"/>
                </a:cubicBezTo>
                <a:cubicBezTo>
                  <a:pt x="63" y="52"/>
                  <a:pt x="62" y="53"/>
                  <a:pt x="61" y="55"/>
                </a:cubicBezTo>
                <a:cubicBezTo>
                  <a:pt x="61" y="55"/>
                  <a:pt x="61" y="55"/>
                  <a:pt x="61" y="56"/>
                </a:cubicBezTo>
                <a:cubicBezTo>
                  <a:pt x="62" y="51"/>
                  <a:pt x="63" y="46"/>
                  <a:pt x="65" y="42"/>
                </a:cubicBezTo>
                <a:cubicBezTo>
                  <a:pt x="66" y="42"/>
                  <a:pt x="67" y="43"/>
                  <a:pt x="68" y="44"/>
                </a:cubicBezTo>
                <a:close/>
                <a:moveTo>
                  <a:pt x="73" y="48"/>
                </a:moveTo>
                <a:cubicBezTo>
                  <a:pt x="72" y="50"/>
                  <a:pt x="70" y="52"/>
                  <a:pt x="69" y="55"/>
                </a:cubicBezTo>
                <a:cubicBezTo>
                  <a:pt x="68" y="56"/>
                  <a:pt x="68" y="58"/>
                  <a:pt x="67" y="59"/>
                </a:cubicBezTo>
                <a:cubicBezTo>
                  <a:pt x="66" y="61"/>
                  <a:pt x="64" y="64"/>
                  <a:pt x="64" y="65"/>
                </a:cubicBezTo>
                <a:cubicBezTo>
                  <a:pt x="64" y="59"/>
                  <a:pt x="68" y="52"/>
                  <a:pt x="70" y="47"/>
                </a:cubicBezTo>
                <a:cubicBezTo>
                  <a:pt x="71" y="46"/>
                  <a:pt x="70" y="46"/>
                  <a:pt x="70" y="46"/>
                </a:cubicBezTo>
                <a:cubicBezTo>
                  <a:pt x="67" y="49"/>
                  <a:pt x="65" y="53"/>
                  <a:pt x="64" y="56"/>
                </a:cubicBezTo>
                <a:cubicBezTo>
                  <a:pt x="64" y="56"/>
                  <a:pt x="64" y="55"/>
                  <a:pt x="65" y="54"/>
                </a:cubicBezTo>
                <a:cubicBezTo>
                  <a:pt x="66" y="51"/>
                  <a:pt x="67" y="48"/>
                  <a:pt x="68" y="44"/>
                </a:cubicBezTo>
                <a:cubicBezTo>
                  <a:pt x="70" y="46"/>
                  <a:pt x="72" y="47"/>
                  <a:pt x="73" y="48"/>
                </a:cubicBezTo>
                <a:close/>
                <a:moveTo>
                  <a:pt x="76" y="50"/>
                </a:moveTo>
                <a:cubicBezTo>
                  <a:pt x="73" y="54"/>
                  <a:pt x="71" y="58"/>
                  <a:pt x="70" y="61"/>
                </a:cubicBezTo>
                <a:cubicBezTo>
                  <a:pt x="71" y="57"/>
                  <a:pt x="72" y="53"/>
                  <a:pt x="74" y="49"/>
                </a:cubicBezTo>
                <a:cubicBezTo>
                  <a:pt x="74" y="49"/>
                  <a:pt x="75" y="50"/>
                  <a:pt x="76" y="50"/>
                </a:cubicBezTo>
                <a:close/>
                <a:moveTo>
                  <a:pt x="120" y="91"/>
                </a:moveTo>
                <a:cubicBezTo>
                  <a:pt x="117" y="96"/>
                  <a:pt x="116" y="102"/>
                  <a:pt x="114" y="108"/>
                </a:cubicBezTo>
                <a:cubicBezTo>
                  <a:pt x="113" y="111"/>
                  <a:pt x="112" y="114"/>
                  <a:pt x="110" y="117"/>
                </a:cubicBezTo>
                <a:cubicBezTo>
                  <a:pt x="113" y="107"/>
                  <a:pt x="115" y="97"/>
                  <a:pt x="116" y="87"/>
                </a:cubicBezTo>
                <a:cubicBezTo>
                  <a:pt x="117" y="88"/>
                  <a:pt x="118" y="89"/>
                  <a:pt x="120" y="91"/>
                </a:cubicBezTo>
                <a:close/>
                <a:moveTo>
                  <a:pt x="140" y="114"/>
                </a:moveTo>
                <a:cubicBezTo>
                  <a:pt x="138" y="120"/>
                  <a:pt x="137" y="126"/>
                  <a:pt x="135" y="132"/>
                </a:cubicBezTo>
                <a:cubicBezTo>
                  <a:pt x="135" y="135"/>
                  <a:pt x="133" y="139"/>
                  <a:pt x="132" y="142"/>
                </a:cubicBezTo>
                <a:cubicBezTo>
                  <a:pt x="131" y="143"/>
                  <a:pt x="130" y="145"/>
                  <a:pt x="130" y="146"/>
                </a:cubicBezTo>
                <a:cubicBezTo>
                  <a:pt x="130" y="146"/>
                  <a:pt x="130" y="147"/>
                  <a:pt x="130" y="147"/>
                </a:cubicBezTo>
                <a:cubicBezTo>
                  <a:pt x="130" y="147"/>
                  <a:pt x="130" y="146"/>
                  <a:pt x="130" y="146"/>
                </a:cubicBezTo>
                <a:cubicBezTo>
                  <a:pt x="130" y="140"/>
                  <a:pt x="133" y="135"/>
                  <a:pt x="135" y="130"/>
                </a:cubicBezTo>
                <a:cubicBezTo>
                  <a:pt x="136" y="124"/>
                  <a:pt x="138" y="118"/>
                  <a:pt x="139" y="112"/>
                </a:cubicBezTo>
                <a:cubicBezTo>
                  <a:pt x="139" y="113"/>
                  <a:pt x="140" y="113"/>
                  <a:pt x="140" y="114"/>
                </a:cubicBezTo>
                <a:close/>
                <a:moveTo>
                  <a:pt x="130" y="102"/>
                </a:moveTo>
                <a:cubicBezTo>
                  <a:pt x="128" y="108"/>
                  <a:pt x="128" y="114"/>
                  <a:pt x="126" y="119"/>
                </a:cubicBezTo>
                <a:cubicBezTo>
                  <a:pt x="126" y="123"/>
                  <a:pt x="124" y="126"/>
                  <a:pt x="124" y="129"/>
                </a:cubicBezTo>
                <a:cubicBezTo>
                  <a:pt x="123" y="133"/>
                  <a:pt x="122" y="137"/>
                  <a:pt x="121" y="140"/>
                </a:cubicBezTo>
                <a:cubicBezTo>
                  <a:pt x="120" y="143"/>
                  <a:pt x="121" y="141"/>
                  <a:pt x="121" y="140"/>
                </a:cubicBezTo>
                <a:cubicBezTo>
                  <a:pt x="121" y="138"/>
                  <a:pt x="122" y="136"/>
                  <a:pt x="122" y="134"/>
                </a:cubicBezTo>
                <a:cubicBezTo>
                  <a:pt x="123" y="130"/>
                  <a:pt x="124" y="126"/>
                  <a:pt x="125" y="123"/>
                </a:cubicBezTo>
                <a:cubicBezTo>
                  <a:pt x="127" y="115"/>
                  <a:pt x="127" y="107"/>
                  <a:pt x="128" y="100"/>
                </a:cubicBezTo>
                <a:cubicBezTo>
                  <a:pt x="129" y="100"/>
                  <a:pt x="130" y="101"/>
                  <a:pt x="130" y="102"/>
                </a:cubicBezTo>
                <a:close/>
                <a:moveTo>
                  <a:pt x="131" y="103"/>
                </a:moveTo>
                <a:cubicBezTo>
                  <a:pt x="132" y="104"/>
                  <a:pt x="133" y="105"/>
                  <a:pt x="133" y="106"/>
                </a:cubicBezTo>
                <a:cubicBezTo>
                  <a:pt x="132" y="113"/>
                  <a:pt x="130" y="120"/>
                  <a:pt x="128" y="127"/>
                </a:cubicBezTo>
                <a:cubicBezTo>
                  <a:pt x="127" y="130"/>
                  <a:pt x="126" y="133"/>
                  <a:pt x="126" y="136"/>
                </a:cubicBezTo>
                <a:cubicBezTo>
                  <a:pt x="125" y="138"/>
                  <a:pt x="125" y="139"/>
                  <a:pt x="125" y="141"/>
                </a:cubicBezTo>
                <a:cubicBezTo>
                  <a:pt x="125" y="142"/>
                  <a:pt x="123" y="148"/>
                  <a:pt x="124" y="143"/>
                </a:cubicBezTo>
                <a:cubicBezTo>
                  <a:pt x="125" y="136"/>
                  <a:pt x="127" y="129"/>
                  <a:pt x="128" y="122"/>
                </a:cubicBezTo>
                <a:cubicBezTo>
                  <a:pt x="129" y="118"/>
                  <a:pt x="129" y="114"/>
                  <a:pt x="129" y="111"/>
                </a:cubicBezTo>
                <a:cubicBezTo>
                  <a:pt x="129" y="108"/>
                  <a:pt x="131" y="106"/>
                  <a:pt x="131" y="103"/>
                </a:cubicBezTo>
                <a:close/>
                <a:moveTo>
                  <a:pt x="134" y="109"/>
                </a:moveTo>
                <a:cubicBezTo>
                  <a:pt x="134" y="108"/>
                  <a:pt x="134" y="107"/>
                  <a:pt x="134" y="107"/>
                </a:cubicBezTo>
                <a:cubicBezTo>
                  <a:pt x="134" y="107"/>
                  <a:pt x="134" y="107"/>
                  <a:pt x="134" y="106"/>
                </a:cubicBezTo>
                <a:cubicBezTo>
                  <a:pt x="135" y="108"/>
                  <a:pt x="137" y="110"/>
                  <a:pt x="138" y="111"/>
                </a:cubicBezTo>
                <a:cubicBezTo>
                  <a:pt x="134" y="122"/>
                  <a:pt x="133" y="134"/>
                  <a:pt x="128" y="144"/>
                </a:cubicBezTo>
                <a:cubicBezTo>
                  <a:pt x="129" y="142"/>
                  <a:pt x="128" y="138"/>
                  <a:pt x="129" y="136"/>
                </a:cubicBezTo>
                <a:cubicBezTo>
                  <a:pt x="129" y="132"/>
                  <a:pt x="130" y="129"/>
                  <a:pt x="131" y="125"/>
                </a:cubicBezTo>
                <a:cubicBezTo>
                  <a:pt x="132" y="120"/>
                  <a:pt x="133" y="114"/>
                  <a:pt x="134" y="109"/>
                </a:cubicBezTo>
                <a:close/>
                <a:moveTo>
                  <a:pt x="127" y="99"/>
                </a:moveTo>
                <a:cubicBezTo>
                  <a:pt x="125" y="105"/>
                  <a:pt x="123" y="112"/>
                  <a:pt x="122" y="119"/>
                </a:cubicBezTo>
                <a:cubicBezTo>
                  <a:pt x="121" y="122"/>
                  <a:pt x="120" y="126"/>
                  <a:pt x="119" y="130"/>
                </a:cubicBezTo>
                <a:cubicBezTo>
                  <a:pt x="119" y="132"/>
                  <a:pt x="118" y="134"/>
                  <a:pt x="117" y="136"/>
                </a:cubicBezTo>
                <a:cubicBezTo>
                  <a:pt x="116" y="140"/>
                  <a:pt x="117" y="137"/>
                  <a:pt x="117" y="135"/>
                </a:cubicBezTo>
                <a:cubicBezTo>
                  <a:pt x="119" y="122"/>
                  <a:pt x="124" y="109"/>
                  <a:pt x="125" y="96"/>
                </a:cubicBezTo>
                <a:cubicBezTo>
                  <a:pt x="126" y="97"/>
                  <a:pt x="126" y="98"/>
                  <a:pt x="127" y="99"/>
                </a:cubicBezTo>
                <a:close/>
                <a:moveTo>
                  <a:pt x="123" y="95"/>
                </a:moveTo>
                <a:cubicBezTo>
                  <a:pt x="121" y="100"/>
                  <a:pt x="120" y="106"/>
                  <a:pt x="119" y="112"/>
                </a:cubicBezTo>
                <a:cubicBezTo>
                  <a:pt x="118" y="116"/>
                  <a:pt x="117" y="120"/>
                  <a:pt x="116" y="123"/>
                </a:cubicBezTo>
                <a:cubicBezTo>
                  <a:pt x="115" y="125"/>
                  <a:pt x="115" y="127"/>
                  <a:pt x="114" y="129"/>
                </a:cubicBezTo>
                <a:cubicBezTo>
                  <a:pt x="115" y="124"/>
                  <a:pt x="116" y="117"/>
                  <a:pt x="117" y="112"/>
                </a:cubicBezTo>
                <a:cubicBezTo>
                  <a:pt x="119" y="108"/>
                  <a:pt x="119" y="104"/>
                  <a:pt x="119" y="100"/>
                </a:cubicBezTo>
                <a:cubicBezTo>
                  <a:pt x="119" y="97"/>
                  <a:pt x="120" y="94"/>
                  <a:pt x="120" y="91"/>
                </a:cubicBezTo>
                <a:cubicBezTo>
                  <a:pt x="121" y="93"/>
                  <a:pt x="122" y="94"/>
                  <a:pt x="123" y="95"/>
                </a:cubicBezTo>
                <a:close/>
                <a:moveTo>
                  <a:pt x="86" y="95"/>
                </a:moveTo>
                <a:cubicBezTo>
                  <a:pt x="87" y="94"/>
                  <a:pt x="88" y="91"/>
                  <a:pt x="89" y="90"/>
                </a:cubicBezTo>
                <a:cubicBezTo>
                  <a:pt x="88" y="92"/>
                  <a:pt x="87" y="95"/>
                  <a:pt x="87" y="98"/>
                </a:cubicBezTo>
                <a:cubicBezTo>
                  <a:pt x="86" y="96"/>
                  <a:pt x="84" y="95"/>
                  <a:pt x="83" y="93"/>
                </a:cubicBezTo>
                <a:cubicBezTo>
                  <a:pt x="83" y="93"/>
                  <a:pt x="83" y="93"/>
                  <a:pt x="83" y="93"/>
                </a:cubicBezTo>
                <a:cubicBezTo>
                  <a:pt x="85" y="92"/>
                  <a:pt x="84" y="92"/>
                  <a:pt x="85" y="91"/>
                </a:cubicBezTo>
                <a:cubicBezTo>
                  <a:pt x="85" y="91"/>
                  <a:pt x="85" y="94"/>
                  <a:pt x="85" y="95"/>
                </a:cubicBezTo>
                <a:cubicBezTo>
                  <a:pt x="85" y="95"/>
                  <a:pt x="85" y="95"/>
                  <a:pt x="86" y="95"/>
                </a:cubicBezTo>
                <a:close/>
                <a:moveTo>
                  <a:pt x="93" y="84"/>
                </a:moveTo>
                <a:cubicBezTo>
                  <a:pt x="97" y="81"/>
                  <a:pt x="100" y="77"/>
                  <a:pt x="101" y="73"/>
                </a:cubicBezTo>
                <a:cubicBezTo>
                  <a:pt x="102" y="74"/>
                  <a:pt x="103" y="75"/>
                  <a:pt x="104" y="76"/>
                </a:cubicBezTo>
                <a:cubicBezTo>
                  <a:pt x="104" y="76"/>
                  <a:pt x="104" y="76"/>
                  <a:pt x="104" y="76"/>
                </a:cubicBezTo>
                <a:cubicBezTo>
                  <a:pt x="103" y="81"/>
                  <a:pt x="102" y="87"/>
                  <a:pt x="100" y="92"/>
                </a:cubicBezTo>
                <a:cubicBezTo>
                  <a:pt x="99" y="97"/>
                  <a:pt x="97" y="103"/>
                  <a:pt x="96" y="108"/>
                </a:cubicBezTo>
                <a:cubicBezTo>
                  <a:pt x="97" y="102"/>
                  <a:pt x="97" y="97"/>
                  <a:pt x="99" y="92"/>
                </a:cubicBezTo>
                <a:cubicBezTo>
                  <a:pt x="100" y="86"/>
                  <a:pt x="101" y="80"/>
                  <a:pt x="102" y="74"/>
                </a:cubicBezTo>
                <a:cubicBezTo>
                  <a:pt x="102" y="74"/>
                  <a:pt x="101" y="74"/>
                  <a:pt x="101" y="74"/>
                </a:cubicBezTo>
                <a:cubicBezTo>
                  <a:pt x="101" y="75"/>
                  <a:pt x="101" y="75"/>
                  <a:pt x="101" y="76"/>
                </a:cubicBezTo>
                <a:cubicBezTo>
                  <a:pt x="101" y="76"/>
                  <a:pt x="101" y="76"/>
                  <a:pt x="101" y="76"/>
                </a:cubicBezTo>
                <a:cubicBezTo>
                  <a:pt x="100" y="81"/>
                  <a:pt x="99" y="85"/>
                  <a:pt x="97" y="89"/>
                </a:cubicBezTo>
                <a:cubicBezTo>
                  <a:pt x="96" y="94"/>
                  <a:pt x="95" y="99"/>
                  <a:pt x="94" y="103"/>
                </a:cubicBezTo>
                <a:cubicBezTo>
                  <a:pt x="93" y="106"/>
                  <a:pt x="94" y="101"/>
                  <a:pt x="94" y="100"/>
                </a:cubicBezTo>
                <a:cubicBezTo>
                  <a:pt x="94" y="97"/>
                  <a:pt x="94" y="94"/>
                  <a:pt x="95" y="91"/>
                </a:cubicBezTo>
                <a:cubicBezTo>
                  <a:pt x="96" y="87"/>
                  <a:pt x="98" y="84"/>
                  <a:pt x="98" y="80"/>
                </a:cubicBezTo>
                <a:cubicBezTo>
                  <a:pt x="98" y="79"/>
                  <a:pt x="97" y="79"/>
                  <a:pt x="97" y="80"/>
                </a:cubicBezTo>
                <a:cubicBezTo>
                  <a:pt x="96" y="84"/>
                  <a:pt x="94" y="88"/>
                  <a:pt x="93" y="93"/>
                </a:cubicBezTo>
                <a:cubicBezTo>
                  <a:pt x="93" y="90"/>
                  <a:pt x="93" y="87"/>
                  <a:pt x="93" y="84"/>
                </a:cubicBezTo>
                <a:cubicBezTo>
                  <a:pt x="93" y="84"/>
                  <a:pt x="93" y="84"/>
                  <a:pt x="93" y="84"/>
                </a:cubicBezTo>
                <a:close/>
                <a:moveTo>
                  <a:pt x="101" y="117"/>
                </a:moveTo>
                <a:cubicBezTo>
                  <a:pt x="101" y="117"/>
                  <a:pt x="101" y="117"/>
                  <a:pt x="101" y="118"/>
                </a:cubicBezTo>
                <a:cubicBezTo>
                  <a:pt x="100" y="116"/>
                  <a:pt x="99" y="115"/>
                  <a:pt x="98" y="113"/>
                </a:cubicBezTo>
                <a:cubicBezTo>
                  <a:pt x="98" y="114"/>
                  <a:pt x="98" y="114"/>
                  <a:pt x="98" y="113"/>
                </a:cubicBezTo>
                <a:cubicBezTo>
                  <a:pt x="100" y="108"/>
                  <a:pt x="102" y="103"/>
                  <a:pt x="103" y="98"/>
                </a:cubicBezTo>
                <a:cubicBezTo>
                  <a:pt x="104" y="95"/>
                  <a:pt x="105" y="92"/>
                  <a:pt x="106" y="89"/>
                </a:cubicBezTo>
                <a:cubicBezTo>
                  <a:pt x="106" y="88"/>
                  <a:pt x="107" y="87"/>
                  <a:pt x="107" y="85"/>
                </a:cubicBezTo>
                <a:cubicBezTo>
                  <a:pt x="106" y="90"/>
                  <a:pt x="105" y="95"/>
                  <a:pt x="104" y="99"/>
                </a:cubicBezTo>
                <a:cubicBezTo>
                  <a:pt x="103" y="105"/>
                  <a:pt x="102" y="112"/>
                  <a:pt x="101" y="117"/>
                </a:cubicBezTo>
                <a:close/>
                <a:moveTo>
                  <a:pt x="92" y="98"/>
                </a:moveTo>
                <a:cubicBezTo>
                  <a:pt x="92" y="97"/>
                  <a:pt x="92" y="96"/>
                  <a:pt x="93" y="94"/>
                </a:cubicBezTo>
                <a:cubicBezTo>
                  <a:pt x="94" y="91"/>
                  <a:pt x="95" y="88"/>
                  <a:pt x="96" y="85"/>
                </a:cubicBezTo>
                <a:cubicBezTo>
                  <a:pt x="96" y="85"/>
                  <a:pt x="97" y="80"/>
                  <a:pt x="97" y="82"/>
                </a:cubicBezTo>
                <a:cubicBezTo>
                  <a:pt x="97" y="84"/>
                  <a:pt x="96" y="86"/>
                  <a:pt x="96" y="87"/>
                </a:cubicBezTo>
                <a:cubicBezTo>
                  <a:pt x="93" y="93"/>
                  <a:pt x="93" y="99"/>
                  <a:pt x="92" y="106"/>
                </a:cubicBezTo>
                <a:cubicBezTo>
                  <a:pt x="92" y="106"/>
                  <a:pt x="93" y="106"/>
                  <a:pt x="93" y="106"/>
                </a:cubicBezTo>
                <a:cubicBezTo>
                  <a:pt x="96" y="101"/>
                  <a:pt x="96" y="96"/>
                  <a:pt x="97" y="91"/>
                </a:cubicBezTo>
                <a:cubicBezTo>
                  <a:pt x="98" y="88"/>
                  <a:pt x="99" y="85"/>
                  <a:pt x="100" y="82"/>
                </a:cubicBezTo>
                <a:cubicBezTo>
                  <a:pt x="100" y="82"/>
                  <a:pt x="100" y="82"/>
                  <a:pt x="100" y="82"/>
                </a:cubicBezTo>
                <a:cubicBezTo>
                  <a:pt x="99" y="85"/>
                  <a:pt x="99" y="89"/>
                  <a:pt x="98" y="92"/>
                </a:cubicBezTo>
                <a:cubicBezTo>
                  <a:pt x="96" y="97"/>
                  <a:pt x="96" y="103"/>
                  <a:pt x="95" y="109"/>
                </a:cubicBezTo>
                <a:cubicBezTo>
                  <a:pt x="95" y="109"/>
                  <a:pt x="95" y="109"/>
                  <a:pt x="95" y="109"/>
                </a:cubicBezTo>
                <a:cubicBezTo>
                  <a:pt x="93" y="107"/>
                  <a:pt x="92" y="105"/>
                  <a:pt x="90" y="103"/>
                </a:cubicBezTo>
                <a:cubicBezTo>
                  <a:pt x="90" y="103"/>
                  <a:pt x="90" y="103"/>
                  <a:pt x="90" y="102"/>
                </a:cubicBezTo>
                <a:cubicBezTo>
                  <a:pt x="91" y="101"/>
                  <a:pt x="91" y="99"/>
                  <a:pt x="92" y="98"/>
                </a:cubicBezTo>
                <a:close/>
                <a:moveTo>
                  <a:pt x="98" y="113"/>
                </a:moveTo>
                <a:cubicBezTo>
                  <a:pt x="98" y="113"/>
                  <a:pt x="98" y="113"/>
                  <a:pt x="98" y="113"/>
                </a:cubicBezTo>
                <a:cubicBezTo>
                  <a:pt x="97" y="112"/>
                  <a:pt x="96" y="111"/>
                  <a:pt x="95" y="109"/>
                </a:cubicBezTo>
                <a:cubicBezTo>
                  <a:pt x="95" y="110"/>
                  <a:pt x="96" y="110"/>
                  <a:pt x="96" y="109"/>
                </a:cubicBezTo>
                <a:cubicBezTo>
                  <a:pt x="100" y="99"/>
                  <a:pt x="102" y="88"/>
                  <a:pt x="104" y="78"/>
                </a:cubicBezTo>
                <a:cubicBezTo>
                  <a:pt x="104" y="80"/>
                  <a:pt x="104" y="83"/>
                  <a:pt x="103" y="85"/>
                </a:cubicBezTo>
                <a:cubicBezTo>
                  <a:pt x="103" y="88"/>
                  <a:pt x="102" y="91"/>
                  <a:pt x="101" y="94"/>
                </a:cubicBezTo>
                <a:cubicBezTo>
                  <a:pt x="100" y="100"/>
                  <a:pt x="99" y="107"/>
                  <a:pt x="98" y="113"/>
                </a:cubicBezTo>
                <a:close/>
                <a:moveTo>
                  <a:pt x="93" y="86"/>
                </a:moveTo>
                <a:cubicBezTo>
                  <a:pt x="93" y="90"/>
                  <a:pt x="92" y="94"/>
                  <a:pt x="91" y="97"/>
                </a:cubicBezTo>
                <a:cubicBezTo>
                  <a:pt x="91" y="97"/>
                  <a:pt x="91" y="98"/>
                  <a:pt x="91" y="98"/>
                </a:cubicBezTo>
                <a:cubicBezTo>
                  <a:pt x="91" y="98"/>
                  <a:pt x="91" y="98"/>
                  <a:pt x="91" y="99"/>
                </a:cubicBezTo>
                <a:cubicBezTo>
                  <a:pt x="90" y="100"/>
                  <a:pt x="89" y="101"/>
                  <a:pt x="90" y="101"/>
                </a:cubicBezTo>
                <a:cubicBezTo>
                  <a:pt x="90" y="101"/>
                  <a:pt x="90" y="102"/>
                  <a:pt x="90" y="102"/>
                </a:cubicBezTo>
                <a:cubicBezTo>
                  <a:pt x="89" y="101"/>
                  <a:pt x="88" y="100"/>
                  <a:pt x="87" y="99"/>
                </a:cubicBezTo>
                <a:cubicBezTo>
                  <a:pt x="87" y="99"/>
                  <a:pt x="87" y="99"/>
                  <a:pt x="87" y="98"/>
                </a:cubicBezTo>
                <a:cubicBezTo>
                  <a:pt x="89" y="96"/>
                  <a:pt x="90" y="94"/>
                  <a:pt x="90" y="91"/>
                </a:cubicBezTo>
                <a:cubicBezTo>
                  <a:pt x="91" y="90"/>
                  <a:pt x="91" y="88"/>
                  <a:pt x="92" y="87"/>
                </a:cubicBezTo>
                <a:cubicBezTo>
                  <a:pt x="93" y="85"/>
                  <a:pt x="93" y="85"/>
                  <a:pt x="93" y="86"/>
                </a:cubicBezTo>
                <a:close/>
                <a:moveTo>
                  <a:pt x="107" y="126"/>
                </a:moveTo>
                <a:cubicBezTo>
                  <a:pt x="107" y="126"/>
                  <a:pt x="107" y="127"/>
                  <a:pt x="107" y="127"/>
                </a:cubicBezTo>
                <a:cubicBezTo>
                  <a:pt x="106" y="126"/>
                  <a:pt x="105" y="124"/>
                  <a:pt x="105" y="123"/>
                </a:cubicBezTo>
                <a:cubicBezTo>
                  <a:pt x="103" y="121"/>
                  <a:pt x="102" y="120"/>
                  <a:pt x="101" y="118"/>
                </a:cubicBezTo>
                <a:cubicBezTo>
                  <a:pt x="101" y="118"/>
                  <a:pt x="101" y="118"/>
                  <a:pt x="101" y="118"/>
                </a:cubicBezTo>
                <a:cubicBezTo>
                  <a:pt x="102" y="117"/>
                  <a:pt x="102" y="117"/>
                  <a:pt x="102" y="116"/>
                </a:cubicBezTo>
                <a:cubicBezTo>
                  <a:pt x="102" y="116"/>
                  <a:pt x="102" y="116"/>
                  <a:pt x="102" y="115"/>
                </a:cubicBezTo>
                <a:cubicBezTo>
                  <a:pt x="104" y="110"/>
                  <a:pt x="105" y="104"/>
                  <a:pt x="107" y="99"/>
                </a:cubicBezTo>
                <a:cubicBezTo>
                  <a:pt x="108" y="97"/>
                  <a:pt x="109" y="94"/>
                  <a:pt x="110" y="92"/>
                </a:cubicBezTo>
                <a:cubicBezTo>
                  <a:pt x="110" y="96"/>
                  <a:pt x="109" y="99"/>
                  <a:pt x="108" y="103"/>
                </a:cubicBezTo>
                <a:cubicBezTo>
                  <a:pt x="106" y="109"/>
                  <a:pt x="107" y="116"/>
                  <a:pt x="104" y="122"/>
                </a:cubicBezTo>
                <a:cubicBezTo>
                  <a:pt x="104" y="122"/>
                  <a:pt x="104" y="122"/>
                  <a:pt x="105" y="122"/>
                </a:cubicBezTo>
                <a:cubicBezTo>
                  <a:pt x="107" y="116"/>
                  <a:pt x="108" y="110"/>
                  <a:pt x="110" y="104"/>
                </a:cubicBezTo>
                <a:cubicBezTo>
                  <a:pt x="111" y="102"/>
                  <a:pt x="112" y="99"/>
                  <a:pt x="112" y="96"/>
                </a:cubicBezTo>
                <a:cubicBezTo>
                  <a:pt x="113" y="94"/>
                  <a:pt x="115" y="90"/>
                  <a:pt x="115" y="88"/>
                </a:cubicBezTo>
                <a:cubicBezTo>
                  <a:pt x="115" y="95"/>
                  <a:pt x="114" y="101"/>
                  <a:pt x="112" y="108"/>
                </a:cubicBezTo>
                <a:cubicBezTo>
                  <a:pt x="111" y="111"/>
                  <a:pt x="110" y="115"/>
                  <a:pt x="110" y="118"/>
                </a:cubicBezTo>
                <a:cubicBezTo>
                  <a:pt x="109" y="120"/>
                  <a:pt x="109" y="121"/>
                  <a:pt x="108" y="123"/>
                </a:cubicBezTo>
                <a:cubicBezTo>
                  <a:pt x="108" y="124"/>
                  <a:pt x="108" y="125"/>
                  <a:pt x="108" y="126"/>
                </a:cubicBezTo>
                <a:cubicBezTo>
                  <a:pt x="108" y="126"/>
                  <a:pt x="108" y="126"/>
                  <a:pt x="107" y="126"/>
                </a:cubicBezTo>
                <a:close/>
                <a:moveTo>
                  <a:pt x="116" y="86"/>
                </a:moveTo>
                <a:cubicBezTo>
                  <a:pt x="112" y="92"/>
                  <a:pt x="111" y="99"/>
                  <a:pt x="109" y="105"/>
                </a:cubicBezTo>
                <a:cubicBezTo>
                  <a:pt x="108" y="107"/>
                  <a:pt x="108" y="108"/>
                  <a:pt x="108" y="109"/>
                </a:cubicBezTo>
                <a:cubicBezTo>
                  <a:pt x="108" y="107"/>
                  <a:pt x="108" y="104"/>
                  <a:pt x="109" y="102"/>
                </a:cubicBezTo>
                <a:cubicBezTo>
                  <a:pt x="111" y="96"/>
                  <a:pt x="111" y="89"/>
                  <a:pt x="112" y="83"/>
                </a:cubicBezTo>
                <a:cubicBezTo>
                  <a:pt x="113" y="84"/>
                  <a:pt x="114" y="85"/>
                  <a:pt x="116" y="86"/>
                </a:cubicBezTo>
                <a:close/>
                <a:moveTo>
                  <a:pt x="107" y="97"/>
                </a:moveTo>
                <a:cubicBezTo>
                  <a:pt x="105" y="102"/>
                  <a:pt x="104" y="106"/>
                  <a:pt x="103" y="111"/>
                </a:cubicBezTo>
                <a:cubicBezTo>
                  <a:pt x="103" y="110"/>
                  <a:pt x="103" y="110"/>
                  <a:pt x="103" y="110"/>
                </a:cubicBezTo>
                <a:cubicBezTo>
                  <a:pt x="104" y="106"/>
                  <a:pt x="104" y="103"/>
                  <a:pt x="105" y="100"/>
                </a:cubicBezTo>
                <a:cubicBezTo>
                  <a:pt x="106" y="93"/>
                  <a:pt x="108" y="87"/>
                  <a:pt x="108" y="80"/>
                </a:cubicBezTo>
                <a:cubicBezTo>
                  <a:pt x="108" y="80"/>
                  <a:pt x="108" y="80"/>
                  <a:pt x="108" y="80"/>
                </a:cubicBezTo>
                <a:cubicBezTo>
                  <a:pt x="106" y="86"/>
                  <a:pt x="104" y="92"/>
                  <a:pt x="103" y="97"/>
                </a:cubicBezTo>
                <a:cubicBezTo>
                  <a:pt x="102" y="101"/>
                  <a:pt x="101" y="104"/>
                  <a:pt x="100" y="108"/>
                </a:cubicBezTo>
                <a:cubicBezTo>
                  <a:pt x="100" y="102"/>
                  <a:pt x="101" y="97"/>
                  <a:pt x="103" y="91"/>
                </a:cubicBezTo>
                <a:cubicBezTo>
                  <a:pt x="104" y="86"/>
                  <a:pt x="105" y="81"/>
                  <a:pt x="105" y="76"/>
                </a:cubicBezTo>
                <a:cubicBezTo>
                  <a:pt x="107" y="78"/>
                  <a:pt x="109" y="80"/>
                  <a:pt x="112" y="83"/>
                </a:cubicBezTo>
                <a:cubicBezTo>
                  <a:pt x="110" y="87"/>
                  <a:pt x="109" y="92"/>
                  <a:pt x="107" y="97"/>
                </a:cubicBezTo>
                <a:close/>
                <a:moveTo>
                  <a:pt x="99" y="71"/>
                </a:moveTo>
                <a:cubicBezTo>
                  <a:pt x="96" y="79"/>
                  <a:pt x="88" y="86"/>
                  <a:pt x="79" y="87"/>
                </a:cubicBezTo>
                <a:cubicBezTo>
                  <a:pt x="78" y="87"/>
                  <a:pt x="77" y="86"/>
                  <a:pt x="77" y="85"/>
                </a:cubicBezTo>
                <a:cubicBezTo>
                  <a:pt x="86" y="84"/>
                  <a:pt x="92" y="76"/>
                  <a:pt x="96" y="68"/>
                </a:cubicBezTo>
                <a:cubicBezTo>
                  <a:pt x="97" y="69"/>
                  <a:pt x="98" y="70"/>
                  <a:pt x="99" y="71"/>
                </a:cubicBezTo>
                <a:close/>
                <a:moveTo>
                  <a:pt x="57" y="57"/>
                </a:moveTo>
                <a:cubicBezTo>
                  <a:pt x="60" y="52"/>
                  <a:pt x="62" y="47"/>
                  <a:pt x="64" y="42"/>
                </a:cubicBezTo>
                <a:cubicBezTo>
                  <a:pt x="62" y="48"/>
                  <a:pt x="61" y="54"/>
                  <a:pt x="58" y="60"/>
                </a:cubicBezTo>
                <a:cubicBezTo>
                  <a:pt x="57" y="58"/>
                  <a:pt x="55" y="57"/>
                  <a:pt x="54" y="55"/>
                </a:cubicBezTo>
                <a:cubicBezTo>
                  <a:pt x="54" y="55"/>
                  <a:pt x="54" y="55"/>
                  <a:pt x="54" y="55"/>
                </a:cubicBezTo>
                <a:cubicBezTo>
                  <a:pt x="56" y="52"/>
                  <a:pt x="58" y="48"/>
                  <a:pt x="59" y="44"/>
                </a:cubicBezTo>
                <a:cubicBezTo>
                  <a:pt x="59" y="45"/>
                  <a:pt x="59" y="45"/>
                  <a:pt x="59" y="46"/>
                </a:cubicBezTo>
                <a:cubicBezTo>
                  <a:pt x="58" y="49"/>
                  <a:pt x="57" y="53"/>
                  <a:pt x="56" y="57"/>
                </a:cubicBezTo>
                <a:cubicBezTo>
                  <a:pt x="56" y="57"/>
                  <a:pt x="57" y="57"/>
                  <a:pt x="57" y="57"/>
                </a:cubicBezTo>
                <a:close/>
                <a:moveTo>
                  <a:pt x="61" y="63"/>
                </a:moveTo>
                <a:cubicBezTo>
                  <a:pt x="61" y="63"/>
                  <a:pt x="61" y="63"/>
                  <a:pt x="61" y="63"/>
                </a:cubicBezTo>
                <a:cubicBezTo>
                  <a:pt x="63" y="60"/>
                  <a:pt x="64" y="58"/>
                  <a:pt x="65" y="55"/>
                </a:cubicBezTo>
                <a:cubicBezTo>
                  <a:pt x="66" y="54"/>
                  <a:pt x="67" y="52"/>
                  <a:pt x="67" y="51"/>
                </a:cubicBezTo>
                <a:cubicBezTo>
                  <a:pt x="67" y="51"/>
                  <a:pt x="70" y="45"/>
                  <a:pt x="69" y="49"/>
                </a:cubicBezTo>
                <a:cubicBezTo>
                  <a:pt x="66" y="54"/>
                  <a:pt x="64" y="60"/>
                  <a:pt x="63" y="66"/>
                </a:cubicBezTo>
                <a:cubicBezTo>
                  <a:pt x="63" y="67"/>
                  <a:pt x="64" y="67"/>
                  <a:pt x="64" y="67"/>
                </a:cubicBezTo>
                <a:cubicBezTo>
                  <a:pt x="67" y="61"/>
                  <a:pt x="69" y="55"/>
                  <a:pt x="73" y="50"/>
                </a:cubicBezTo>
                <a:cubicBezTo>
                  <a:pt x="70" y="54"/>
                  <a:pt x="69" y="62"/>
                  <a:pt x="66" y="68"/>
                </a:cubicBezTo>
                <a:cubicBezTo>
                  <a:pt x="66" y="68"/>
                  <a:pt x="66" y="69"/>
                  <a:pt x="65" y="69"/>
                </a:cubicBezTo>
                <a:cubicBezTo>
                  <a:pt x="65" y="70"/>
                  <a:pt x="65" y="70"/>
                  <a:pt x="65" y="70"/>
                </a:cubicBezTo>
                <a:cubicBezTo>
                  <a:pt x="63" y="67"/>
                  <a:pt x="61" y="63"/>
                  <a:pt x="58" y="60"/>
                </a:cubicBezTo>
                <a:cubicBezTo>
                  <a:pt x="62" y="56"/>
                  <a:pt x="66" y="50"/>
                  <a:pt x="67" y="46"/>
                </a:cubicBezTo>
                <a:cubicBezTo>
                  <a:pt x="65" y="51"/>
                  <a:pt x="62" y="57"/>
                  <a:pt x="61" y="63"/>
                </a:cubicBezTo>
                <a:close/>
                <a:moveTo>
                  <a:pt x="67" y="68"/>
                </a:moveTo>
                <a:cubicBezTo>
                  <a:pt x="67" y="67"/>
                  <a:pt x="68" y="66"/>
                  <a:pt x="68" y="65"/>
                </a:cubicBezTo>
                <a:cubicBezTo>
                  <a:pt x="69" y="64"/>
                  <a:pt x="70" y="62"/>
                  <a:pt x="71" y="61"/>
                </a:cubicBezTo>
                <a:cubicBezTo>
                  <a:pt x="71" y="59"/>
                  <a:pt x="72" y="57"/>
                  <a:pt x="73" y="56"/>
                </a:cubicBezTo>
                <a:cubicBezTo>
                  <a:pt x="74" y="55"/>
                  <a:pt x="77" y="48"/>
                  <a:pt x="75" y="53"/>
                </a:cubicBezTo>
                <a:cubicBezTo>
                  <a:pt x="72" y="59"/>
                  <a:pt x="71" y="66"/>
                  <a:pt x="68" y="72"/>
                </a:cubicBezTo>
                <a:cubicBezTo>
                  <a:pt x="68" y="73"/>
                  <a:pt x="68" y="73"/>
                  <a:pt x="69" y="73"/>
                </a:cubicBezTo>
                <a:cubicBezTo>
                  <a:pt x="71" y="70"/>
                  <a:pt x="72" y="67"/>
                  <a:pt x="74" y="64"/>
                </a:cubicBezTo>
                <a:cubicBezTo>
                  <a:pt x="75" y="62"/>
                  <a:pt x="76" y="60"/>
                  <a:pt x="77" y="58"/>
                </a:cubicBezTo>
                <a:cubicBezTo>
                  <a:pt x="78" y="57"/>
                  <a:pt x="80" y="51"/>
                  <a:pt x="80" y="55"/>
                </a:cubicBezTo>
                <a:cubicBezTo>
                  <a:pt x="79" y="59"/>
                  <a:pt x="76" y="63"/>
                  <a:pt x="74" y="67"/>
                </a:cubicBezTo>
                <a:cubicBezTo>
                  <a:pt x="73" y="70"/>
                  <a:pt x="72" y="74"/>
                  <a:pt x="71" y="77"/>
                </a:cubicBezTo>
                <a:cubicBezTo>
                  <a:pt x="70" y="76"/>
                  <a:pt x="70" y="75"/>
                  <a:pt x="69" y="74"/>
                </a:cubicBezTo>
                <a:cubicBezTo>
                  <a:pt x="68" y="73"/>
                  <a:pt x="67" y="71"/>
                  <a:pt x="65" y="70"/>
                </a:cubicBezTo>
                <a:cubicBezTo>
                  <a:pt x="66" y="70"/>
                  <a:pt x="66" y="70"/>
                  <a:pt x="66" y="70"/>
                </a:cubicBezTo>
                <a:cubicBezTo>
                  <a:pt x="66" y="69"/>
                  <a:pt x="67" y="69"/>
                  <a:pt x="67" y="68"/>
                </a:cubicBezTo>
                <a:cubicBezTo>
                  <a:pt x="67" y="68"/>
                  <a:pt x="67" y="68"/>
                  <a:pt x="67" y="68"/>
                </a:cubicBezTo>
                <a:close/>
                <a:moveTo>
                  <a:pt x="79" y="68"/>
                </a:moveTo>
                <a:cubicBezTo>
                  <a:pt x="78" y="72"/>
                  <a:pt x="76" y="76"/>
                  <a:pt x="76" y="80"/>
                </a:cubicBezTo>
                <a:cubicBezTo>
                  <a:pt x="76" y="80"/>
                  <a:pt x="76" y="81"/>
                  <a:pt x="76" y="80"/>
                </a:cubicBezTo>
                <a:cubicBezTo>
                  <a:pt x="80" y="74"/>
                  <a:pt x="82" y="66"/>
                  <a:pt x="86" y="60"/>
                </a:cubicBezTo>
                <a:cubicBezTo>
                  <a:pt x="84" y="62"/>
                  <a:pt x="84" y="67"/>
                  <a:pt x="83" y="70"/>
                </a:cubicBezTo>
                <a:cubicBezTo>
                  <a:pt x="81" y="74"/>
                  <a:pt x="80" y="77"/>
                  <a:pt x="79" y="81"/>
                </a:cubicBezTo>
                <a:cubicBezTo>
                  <a:pt x="79" y="81"/>
                  <a:pt x="79" y="81"/>
                  <a:pt x="79" y="81"/>
                </a:cubicBezTo>
                <a:cubicBezTo>
                  <a:pt x="78" y="82"/>
                  <a:pt x="76" y="82"/>
                  <a:pt x="75" y="82"/>
                </a:cubicBezTo>
                <a:cubicBezTo>
                  <a:pt x="74" y="81"/>
                  <a:pt x="73" y="79"/>
                  <a:pt x="72" y="78"/>
                </a:cubicBezTo>
                <a:cubicBezTo>
                  <a:pt x="76" y="72"/>
                  <a:pt x="77" y="64"/>
                  <a:pt x="82" y="58"/>
                </a:cubicBezTo>
                <a:cubicBezTo>
                  <a:pt x="84" y="54"/>
                  <a:pt x="81" y="62"/>
                  <a:pt x="81" y="62"/>
                </a:cubicBezTo>
                <a:cubicBezTo>
                  <a:pt x="80" y="64"/>
                  <a:pt x="80" y="66"/>
                  <a:pt x="79" y="68"/>
                </a:cubicBezTo>
                <a:close/>
                <a:moveTo>
                  <a:pt x="80" y="81"/>
                </a:moveTo>
                <a:cubicBezTo>
                  <a:pt x="83" y="75"/>
                  <a:pt x="86" y="69"/>
                  <a:pt x="88" y="63"/>
                </a:cubicBezTo>
                <a:cubicBezTo>
                  <a:pt x="89" y="61"/>
                  <a:pt x="88" y="62"/>
                  <a:pt x="88" y="63"/>
                </a:cubicBezTo>
                <a:cubicBezTo>
                  <a:pt x="88" y="66"/>
                  <a:pt x="88" y="68"/>
                  <a:pt x="87" y="70"/>
                </a:cubicBezTo>
                <a:cubicBezTo>
                  <a:pt x="86" y="73"/>
                  <a:pt x="84" y="76"/>
                  <a:pt x="84" y="79"/>
                </a:cubicBezTo>
                <a:cubicBezTo>
                  <a:pt x="83" y="80"/>
                  <a:pt x="81" y="81"/>
                  <a:pt x="80" y="81"/>
                </a:cubicBezTo>
                <a:close/>
                <a:moveTo>
                  <a:pt x="86" y="75"/>
                </a:moveTo>
                <a:cubicBezTo>
                  <a:pt x="86" y="73"/>
                  <a:pt x="87" y="71"/>
                  <a:pt x="88" y="69"/>
                </a:cubicBezTo>
                <a:cubicBezTo>
                  <a:pt x="89" y="67"/>
                  <a:pt x="89" y="64"/>
                  <a:pt x="89" y="62"/>
                </a:cubicBezTo>
                <a:cubicBezTo>
                  <a:pt x="90" y="62"/>
                  <a:pt x="90" y="63"/>
                  <a:pt x="91" y="63"/>
                </a:cubicBezTo>
                <a:cubicBezTo>
                  <a:pt x="91" y="63"/>
                  <a:pt x="91" y="63"/>
                  <a:pt x="91" y="64"/>
                </a:cubicBezTo>
                <a:cubicBezTo>
                  <a:pt x="90" y="66"/>
                  <a:pt x="89" y="69"/>
                  <a:pt x="88" y="72"/>
                </a:cubicBezTo>
                <a:cubicBezTo>
                  <a:pt x="87" y="74"/>
                  <a:pt x="83" y="82"/>
                  <a:pt x="86" y="75"/>
                </a:cubicBezTo>
                <a:close/>
                <a:moveTo>
                  <a:pt x="88" y="61"/>
                </a:moveTo>
                <a:cubicBezTo>
                  <a:pt x="87" y="64"/>
                  <a:pt x="86" y="67"/>
                  <a:pt x="85" y="70"/>
                </a:cubicBezTo>
                <a:cubicBezTo>
                  <a:pt x="84" y="74"/>
                  <a:pt x="81" y="77"/>
                  <a:pt x="80" y="80"/>
                </a:cubicBezTo>
                <a:cubicBezTo>
                  <a:pt x="83" y="74"/>
                  <a:pt x="85" y="67"/>
                  <a:pt x="87" y="60"/>
                </a:cubicBezTo>
                <a:cubicBezTo>
                  <a:pt x="87" y="60"/>
                  <a:pt x="88" y="61"/>
                  <a:pt x="88" y="61"/>
                </a:cubicBezTo>
                <a:close/>
                <a:moveTo>
                  <a:pt x="86" y="59"/>
                </a:moveTo>
                <a:cubicBezTo>
                  <a:pt x="82" y="65"/>
                  <a:pt x="80" y="72"/>
                  <a:pt x="76" y="79"/>
                </a:cubicBezTo>
                <a:cubicBezTo>
                  <a:pt x="78" y="75"/>
                  <a:pt x="79" y="70"/>
                  <a:pt x="80" y="66"/>
                </a:cubicBezTo>
                <a:cubicBezTo>
                  <a:pt x="81" y="63"/>
                  <a:pt x="82" y="60"/>
                  <a:pt x="83" y="57"/>
                </a:cubicBezTo>
                <a:cubicBezTo>
                  <a:pt x="84" y="57"/>
                  <a:pt x="85" y="58"/>
                  <a:pt x="86" y="59"/>
                </a:cubicBezTo>
                <a:close/>
                <a:moveTo>
                  <a:pt x="72" y="76"/>
                </a:moveTo>
                <a:cubicBezTo>
                  <a:pt x="71" y="79"/>
                  <a:pt x="74" y="72"/>
                  <a:pt x="74" y="71"/>
                </a:cubicBezTo>
                <a:cubicBezTo>
                  <a:pt x="75" y="68"/>
                  <a:pt x="76" y="66"/>
                  <a:pt x="77" y="63"/>
                </a:cubicBezTo>
                <a:cubicBezTo>
                  <a:pt x="78" y="60"/>
                  <a:pt x="80" y="57"/>
                  <a:pt x="80" y="54"/>
                </a:cubicBezTo>
                <a:cubicBezTo>
                  <a:pt x="81" y="55"/>
                  <a:pt x="82" y="55"/>
                  <a:pt x="82" y="56"/>
                </a:cubicBezTo>
                <a:cubicBezTo>
                  <a:pt x="78" y="62"/>
                  <a:pt x="76" y="70"/>
                  <a:pt x="72" y="76"/>
                </a:cubicBezTo>
                <a:close/>
                <a:moveTo>
                  <a:pt x="79" y="53"/>
                </a:moveTo>
                <a:cubicBezTo>
                  <a:pt x="76" y="59"/>
                  <a:pt x="72" y="66"/>
                  <a:pt x="69" y="71"/>
                </a:cubicBezTo>
                <a:cubicBezTo>
                  <a:pt x="72" y="65"/>
                  <a:pt x="74" y="58"/>
                  <a:pt x="76" y="51"/>
                </a:cubicBezTo>
                <a:cubicBezTo>
                  <a:pt x="77" y="52"/>
                  <a:pt x="78" y="53"/>
                  <a:pt x="79" y="53"/>
                </a:cubicBezTo>
                <a:close/>
                <a:moveTo>
                  <a:pt x="55" y="34"/>
                </a:moveTo>
                <a:cubicBezTo>
                  <a:pt x="54" y="36"/>
                  <a:pt x="53" y="38"/>
                  <a:pt x="52" y="40"/>
                </a:cubicBezTo>
                <a:cubicBezTo>
                  <a:pt x="52" y="41"/>
                  <a:pt x="51" y="42"/>
                  <a:pt x="50" y="43"/>
                </a:cubicBezTo>
                <a:cubicBezTo>
                  <a:pt x="52" y="40"/>
                  <a:pt x="53" y="36"/>
                  <a:pt x="53" y="33"/>
                </a:cubicBezTo>
                <a:cubicBezTo>
                  <a:pt x="54" y="33"/>
                  <a:pt x="54" y="34"/>
                  <a:pt x="55" y="34"/>
                </a:cubicBezTo>
                <a:close/>
                <a:moveTo>
                  <a:pt x="47" y="36"/>
                </a:moveTo>
                <a:cubicBezTo>
                  <a:pt x="47" y="35"/>
                  <a:pt x="50" y="29"/>
                  <a:pt x="48" y="33"/>
                </a:cubicBezTo>
                <a:cubicBezTo>
                  <a:pt x="47" y="37"/>
                  <a:pt x="47" y="41"/>
                  <a:pt x="46" y="44"/>
                </a:cubicBezTo>
                <a:cubicBezTo>
                  <a:pt x="46" y="45"/>
                  <a:pt x="46" y="45"/>
                  <a:pt x="47" y="44"/>
                </a:cubicBezTo>
                <a:cubicBezTo>
                  <a:pt x="48" y="41"/>
                  <a:pt x="52" y="37"/>
                  <a:pt x="52" y="33"/>
                </a:cubicBezTo>
                <a:cubicBezTo>
                  <a:pt x="52" y="38"/>
                  <a:pt x="50" y="42"/>
                  <a:pt x="48" y="46"/>
                </a:cubicBezTo>
                <a:cubicBezTo>
                  <a:pt x="48" y="46"/>
                  <a:pt x="49" y="47"/>
                  <a:pt x="49" y="46"/>
                </a:cubicBezTo>
                <a:cubicBezTo>
                  <a:pt x="51" y="43"/>
                  <a:pt x="53" y="40"/>
                  <a:pt x="55" y="36"/>
                </a:cubicBezTo>
                <a:cubicBezTo>
                  <a:pt x="53" y="40"/>
                  <a:pt x="51" y="45"/>
                  <a:pt x="50" y="50"/>
                </a:cubicBezTo>
                <a:cubicBezTo>
                  <a:pt x="50" y="50"/>
                  <a:pt x="51" y="50"/>
                  <a:pt x="51" y="50"/>
                </a:cubicBezTo>
                <a:cubicBezTo>
                  <a:pt x="52" y="48"/>
                  <a:pt x="54" y="45"/>
                  <a:pt x="55" y="43"/>
                </a:cubicBezTo>
                <a:cubicBezTo>
                  <a:pt x="55" y="42"/>
                  <a:pt x="57" y="39"/>
                  <a:pt x="58" y="37"/>
                </a:cubicBezTo>
                <a:cubicBezTo>
                  <a:pt x="57" y="43"/>
                  <a:pt x="55" y="49"/>
                  <a:pt x="54" y="54"/>
                </a:cubicBezTo>
                <a:cubicBezTo>
                  <a:pt x="51" y="50"/>
                  <a:pt x="47" y="46"/>
                  <a:pt x="44" y="42"/>
                </a:cubicBezTo>
                <a:cubicBezTo>
                  <a:pt x="44" y="42"/>
                  <a:pt x="44" y="42"/>
                  <a:pt x="44" y="42"/>
                </a:cubicBezTo>
                <a:cubicBezTo>
                  <a:pt x="45" y="40"/>
                  <a:pt x="46" y="38"/>
                  <a:pt x="47" y="36"/>
                </a:cubicBezTo>
                <a:close/>
                <a:moveTo>
                  <a:pt x="92" y="84"/>
                </a:moveTo>
                <a:cubicBezTo>
                  <a:pt x="91" y="88"/>
                  <a:pt x="90" y="91"/>
                  <a:pt x="89" y="94"/>
                </a:cubicBezTo>
                <a:cubicBezTo>
                  <a:pt x="88" y="95"/>
                  <a:pt x="87" y="99"/>
                  <a:pt x="88" y="95"/>
                </a:cubicBezTo>
                <a:cubicBezTo>
                  <a:pt x="89" y="93"/>
                  <a:pt x="89" y="90"/>
                  <a:pt x="90" y="88"/>
                </a:cubicBezTo>
                <a:cubicBezTo>
                  <a:pt x="90" y="88"/>
                  <a:pt x="89" y="87"/>
                  <a:pt x="89" y="88"/>
                </a:cubicBezTo>
                <a:cubicBezTo>
                  <a:pt x="88" y="90"/>
                  <a:pt x="87" y="92"/>
                  <a:pt x="86" y="93"/>
                </a:cubicBezTo>
                <a:cubicBezTo>
                  <a:pt x="86" y="93"/>
                  <a:pt x="86" y="91"/>
                  <a:pt x="86" y="89"/>
                </a:cubicBezTo>
                <a:cubicBezTo>
                  <a:pt x="86" y="89"/>
                  <a:pt x="85" y="89"/>
                  <a:pt x="85" y="89"/>
                </a:cubicBezTo>
                <a:cubicBezTo>
                  <a:pt x="84" y="91"/>
                  <a:pt x="84" y="94"/>
                  <a:pt x="83" y="90"/>
                </a:cubicBezTo>
                <a:cubicBezTo>
                  <a:pt x="83" y="90"/>
                  <a:pt x="82" y="90"/>
                  <a:pt x="82" y="90"/>
                </a:cubicBezTo>
                <a:cubicBezTo>
                  <a:pt x="82" y="91"/>
                  <a:pt x="83" y="92"/>
                  <a:pt x="83" y="93"/>
                </a:cubicBezTo>
                <a:cubicBezTo>
                  <a:pt x="82" y="92"/>
                  <a:pt x="81" y="91"/>
                  <a:pt x="81" y="90"/>
                </a:cubicBezTo>
                <a:cubicBezTo>
                  <a:pt x="85" y="89"/>
                  <a:pt x="89" y="87"/>
                  <a:pt x="92" y="84"/>
                </a:cubicBezTo>
                <a:close/>
                <a:moveTo>
                  <a:pt x="108" y="128"/>
                </a:moveTo>
                <a:cubicBezTo>
                  <a:pt x="108" y="126"/>
                  <a:pt x="109" y="125"/>
                  <a:pt x="109" y="123"/>
                </a:cubicBezTo>
                <a:cubicBezTo>
                  <a:pt x="111" y="119"/>
                  <a:pt x="113" y="114"/>
                  <a:pt x="114" y="110"/>
                </a:cubicBezTo>
                <a:cubicBezTo>
                  <a:pt x="115" y="107"/>
                  <a:pt x="116" y="103"/>
                  <a:pt x="117" y="100"/>
                </a:cubicBezTo>
                <a:cubicBezTo>
                  <a:pt x="117" y="98"/>
                  <a:pt x="118" y="96"/>
                  <a:pt x="119" y="94"/>
                </a:cubicBezTo>
                <a:cubicBezTo>
                  <a:pt x="119" y="93"/>
                  <a:pt x="119" y="92"/>
                  <a:pt x="120" y="91"/>
                </a:cubicBezTo>
                <a:cubicBezTo>
                  <a:pt x="120" y="92"/>
                  <a:pt x="119" y="93"/>
                  <a:pt x="119" y="94"/>
                </a:cubicBezTo>
                <a:cubicBezTo>
                  <a:pt x="118" y="101"/>
                  <a:pt x="118" y="107"/>
                  <a:pt x="116" y="113"/>
                </a:cubicBezTo>
                <a:cubicBezTo>
                  <a:pt x="114" y="120"/>
                  <a:pt x="114" y="127"/>
                  <a:pt x="112" y="134"/>
                </a:cubicBezTo>
                <a:cubicBezTo>
                  <a:pt x="111" y="132"/>
                  <a:pt x="109" y="130"/>
                  <a:pt x="108" y="128"/>
                </a:cubicBezTo>
                <a:close/>
                <a:moveTo>
                  <a:pt x="117" y="140"/>
                </a:moveTo>
                <a:cubicBezTo>
                  <a:pt x="119" y="133"/>
                  <a:pt x="121" y="127"/>
                  <a:pt x="122" y="120"/>
                </a:cubicBezTo>
                <a:cubicBezTo>
                  <a:pt x="124" y="113"/>
                  <a:pt x="127" y="105"/>
                  <a:pt x="127" y="99"/>
                </a:cubicBezTo>
                <a:cubicBezTo>
                  <a:pt x="126" y="107"/>
                  <a:pt x="126" y="115"/>
                  <a:pt x="124" y="122"/>
                </a:cubicBezTo>
                <a:cubicBezTo>
                  <a:pt x="123" y="129"/>
                  <a:pt x="121" y="136"/>
                  <a:pt x="120" y="143"/>
                </a:cubicBezTo>
                <a:cubicBezTo>
                  <a:pt x="120" y="143"/>
                  <a:pt x="120" y="143"/>
                  <a:pt x="120" y="143"/>
                </a:cubicBezTo>
                <a:cubicBezTo>
                  <a:pt x="119" y="142"/>
                  <a:pt x="118" y="141"/>
                  <a:pt x="117" y="140"/>
                </a:cubicBezTo>
                <a:cubicBezTo>
                  <a:pt x="117" y="140"/>
                  <a:pt x="117" y="140"/>
                  <a:pt x="117" y="140"/>
                </a:cubicBezTo>
                <a:close/>
                <a:moveTo>
                  <a:pt x="120" y="143"/>
                </a:moveTo>
                <a:cubicBezTo>
                  <a:pt x="120" y="144"/>
                  <a:pt x="120" y="143"/>
                  <a:pt x="121" y="143"/>
                </a:cubicBezTo>
                <a:cubicBezTo>
                  <a:pt x="124" y="137"/>
                  <a:pt x="124" y="130"/>
                  <a:pt x="126" y="124"/>
                </a:cubicBezTo>
                <a:cubicBezTo>
                  <a:pt x="127" y="122"/>
                  <a:pt x="127" y="119"/>
                  <a:pt x="128" y="117"/>
                </a:cubicBezTo>
                <a:cubicBezTo>
                  <a:pt x="128" y="118"/>
                  <a:pt x="128" y="120"/>
                  <a:pt x="127" y="121"/>
                </a:cubicBezTo>
                <a:cubicBezTo>
                  <a:pt x="127" y="125"/>
                  <a:pt x="126" y="129"/>
                  <a:pt x="125" y="133"/>
                </a:cubicBezTo>
                <a:cubicBezTo>
                  <a:pt x="124" y="137"/>
                  <a:pt x="123" y="142"/>
                  <a:pt x="123" y="146"/>
                </a:cubicBezTo>
                <a:cubicBezTo>
                  <a:pt x="122" y="145"/>
                  <a:pt x="121" y="144"/>
                  <a:pt x="120" y="143"/>
                </a:cubicBezTo>
                <a:close/>
                <a:moveTo>
                  <a:pt x="127" y="133"/>
                </a:moveTo>
                <a:cubicBezTo>
                  <a:pt x="128" y="127"/>
                  <a:pt x="130" y="122"/>
                  <a:pt x="131" y="117"/>
                </a:cubicBezTo>
                <a:cubicBezTo>
                  <a:pt x="131" y="119"/>
                  <a:pt x="131" y="121"/>
                  <a:pt x="130" y="124"/>
                </a:cubicBezTo>
                <a:cubicBezTo>
                  <a:pt x="129" y="131"/>
                  <a:pt x="128" y="138"/>
                  <a:pt x="127" y="146"/>
                </a:cubicBezTo>
                <a:cubicBezTo>
                  <a:pt x="127" y="146"/>
                  <a:pt x="128" y="146"/>
                  <a:pt x="128" y="146"/>
                </a:cubicBezTo>
                <a:cubicBezTo>
                  <a:pt x="131" y="140"/>
                  <a:pt x="132" y="134"/>
                  <a:pt x="134" y="128"/>
                </a:cubicBezTo>
                <a:cubicBezTo>
                  <a:pt x="135" y="125"/>
                  <a:pt x="135" y="122"/>
                  <a:pt x="136" y="119"/>
                </a:cubicBezTo>
                <a:cubicBezTo>
                  <a:pt x="137" y="117"/>
                  <a:pt x="137" y="115"/>
                  <a:pt x="138" y="114"/>
                </a:cubicBezTo>
                <a:cubicBezTo>
                  <a:pt x="139" y="110"/>
                  <a:pt x="138" y="114"/>
                  <a:pt x="138" y="115"/>
                </a:cubicBezTo>
                <a:cubicBezTo>
                  <a:pt x="136" y="121"/>
                  <a:pt x="135" y="128"/>
                  <a:pt x="133" y="134"/>
                </a:cubicBezTo>
                <a:cubicBezTo>
                  <a:pt x="131" y="139"/>
                  <a:pt x="129" y="144"/>
                  <a:pt x="129" y="150"/>
                </a:cubicBezTo>
                <a:cubicBezTo>
                  <a:pt x="129" y="150"/>
                  <a:pt x="130" y="150"/>
                  <a:pt x="130" y="150"/>
                </a:cubicBezTo>
                <a:cubicBezTo>
                  <a:pt x="131" y="144"/>
                  <a:pt x="134" y="139"/>
                  <a:pt x="136" y="134"/>
                </a:cubicBezTo>
                <a:cubicBezTo>
                  <a:pt x="137" y="130"/>
                  <a:pt x="137" y="127"/>
                  <a:pt x="138" y="124"/>
                </a:cubicBezTo>
                <a:cubicBezTo>
                  <a:pt x="139" y="122"/>
                  <a:pt x="139" y="121"/>
                  <a:pt x="139" y="119"/>
                </a:cubicBezTo>
                <a:cubicBezTo>
                  <a:pt x="139" y="120"/>
                  <a:pt x="140" y="115"/>
                  <a:pt x="141" y="114"/>
                </a:cubicBezTo>
                <a:cubicBezTo>
                  <a:pt x="141" y="114"/>
                  <a:pt x="141" y="114"/>
                  <a:pt x="141" y="114"/>
                </a:cubicBezTo>
                <a:cubicBezTo>
                  <a:pt x="141" y="115"/>
                  <a:pt x="141" y="115"/>
                  <a:pt x="141" y="115"/>
                </a:cubicBezTo>
                <a:cubicBezTo>
                  <a:pt x="140" y="121"/>
                  <a:pt x="139" y="127"/>
                  <a:pt x="138" y="133"/>
                </a:cubicBezTo>
                <a:cubicBezTo>
                  <a:pt x="136" y="139"/>
                  <a:pt x="134" y="146"/>
                  <a:pt x="132" y="153"/>
                </a:cubicBezTo>
                <a:cubicBezTo>
                  <a:pt x="132" y="153"/>
                  <a:pt x="133" y="153"/>
                  <a:pt x="133" y="153"/>
                </a:cubicBezTo>
                <a:cubicBezTo>
                  <a:pt x="129" y="151"/>
                  <a:pt x="126" y="149"/>
                  <a:pt x="123" y="146"/>
                </a:cubicBezTo>
                <a:cubicBezTo>
                  <a:pt x="126" y="142"/>
                  <a:pt x="126" y="137"/>
                  <a:pt x="127" y="133"/>
                </a:cubicBezTo>
                <a:close/>
                <a:moveTo>
                  <a:pt x="139" y="128"/>
                </a:moveTo>
                <a:cubicBezTo>
                  <a:pt x="140" y="124"/>
                  <a:pt x="141" y="120"/>
                  <a:pt x="141" y="115"/>
                </a:cubicBezTo>
                <a:cubicBezTo>
                  <a:pt x="142" y="116"/>
                  <a:pt x="143" y="117"/>
                  <a:pt x="143" y="118"/>
                </a:cubicBezTo>
                <a:cubicBezTo>
                  <a:pt x="141" y="123"/>
                  <a:pt x="140" y="128"/>
                  <a:pt x="138" y="133"/>
                </a:cubicBezTo>
                <a:cubicBezTo>
                  <a:pt x="139" y="132"/>
                  <a:pt x="139" y="130"/>
                  <a:pt x="139" y="128"/>
                </a:cubicBezTo>
                <a:close/>
                <a:moveTo>
                  <a:pt x="147" y="122"/>
                </a:moveTo>
                <a:cubicBezTo>
                  <a:pt x="145" y="128"/>
                  <a:pt x="143" y="133"/>
                  <a:pt x="141" y="139"/>
                </a:cubicBezTo>
                <a:cubicBezTo>
                  <a:pt x="141" y="140"/>
                  <a:pt x="140" y="142"/>
                  <a:pt x="140" y="143"/>
                </a:cubicBezTo>
                <a:cubicBezTo>
                  <a:pt x="142" y="135"/>
                  <a:pt x="144" y="127"/>
                  <a:pt x="144" y="119"/>
                </a:cubicBezTo>
                <a:cubicBezTo>
                  <a:pt x="145" y="120"/>
                  <a:pt x="146" y="121"/>
                  <a:pt x="147" y="122"/>
                </a:cubicBezTo>
                <a:close/>
                <a:moveTo>
                  <a:pt x="149" y="126"/>
                </a:moveTo>
                <a:cubicBezTo>
                  <a:pt x="148" y="130"/>
                  <a:pt x="147" y="134"/>
                  <a:pt x="146" y="138"/>
                </a:cubicBezTo>
                <a:cubicBezTo>
                  <a:pt x="145" y="141"/>
                  <a:pt x="144" y="144"/>
                  <a:pt x="143" y="147"/>
                </a:cubicBezTo>
                <a:cubicBezTo>
                  <a:pt x="143" y="148"/>
                  <a:pt x="143" y="149"/>
                  <a:pt x="142" y="150"/>
                </a:cubicBezTo>
                <a:cubicBezTo>
                  <a:pt x="142" y="151"/>
                  <a:pt x="142" y="151"/>
                  <a:pt x="142" y="151"/>
                </a:cubicBezTo>
                <a:cubicBezTo>
                  <a:pt x="142" y="151"/>
                  <a:pt x="142" y="150"/>
                  <a:pt x="142" y="150"/>
                </a:cubicBezTo>
                <a:cubicBezTo>
                  <a:pt x="143" y="145"/>
                  <a:pt x="144" y="139"/>
                  <a:pt x="145" y="134"/>
                </a:cubicBezTo>
                <a:cubicBezTo>
                  <a:pt x="146" y="130"/>
                  <a:pt x="147" y="127"/>
                  <a:pt x="148" y="124"/>
                </a:cubicBezTo>
                <a:cubicBezTo>
                  <a:pt x="148" y="125"/>
                  <a:pt x="149" y="126"/>
                  <a:pt x="149" y="126"/>
                </a:cubicBezTo>
                <a:close/>
                <a:moveTo>
                  <a:pt x="151" y="130"/>
                </a:moveTo>
                <a:cubicBezTo>
                  <a:pt x="151" y="132"/>
                  <a:pt x="150" y="134"/>
                  <a:pt x="149" y="136"/>
                </a:cubicBezTo>
                <a:cubicBezTo>
                  <a:pt x="150" y="134"/>
                  <a:pt x="150" y="131"/>
                  <a:pt x="150" y="128"/>
                </a:cubicBezTo>
                <a:cubicBezTo>
                  <a:pt x="150" y="129"/>
                  <a:pt x="151" y="129"/>
                  <a:pt x="151" y="129"/>
                </a:cubicBezTo>
                <a:cubicBezTo>
                  <a:pt x="151" y="130"/>
                  <a:pt x="151" y="130"/>
                  <a:pt x="151" y="130"/>
                </a:cubicBezTo>
                <a:close/>
                <a:moveTo>
                  <a:pt x="153" y="135"/>
                </a:moveTo>
                <a:cubicBezTo>
                  <a:pt x="153" y="138"/>
                  <a:pt x="152" y="141"/>
                  <a:pt x="152" y="143"/>
                </a:cubicBezTo>
                <a:cubicBezTo>
                  <a:pt x="151" y="145"/>
                  <a:pt x="151" y="146"/>
                  <a:pt x="150" y="148"/>
                </a:cubicBezTo>
                <a:cubicBezTo>
                  <a:pt x="150" y="150"/>
                  <a:pt x="150" y="153"/>
                  <a:pt x="150" y="148"/>
                </a:cubicBezTo>
                <a:cubicBezTo>
                  <a:pt x="151" y="143"/>
                  <a:pt x="152" y="138"/>
                  <a:pt x="152" y="133"/>
                </a:cubicBezTo>
                <a:cubicBezTo>
                  <a:pt x="153" y="134"/>
                  <a:pt x="153" y="135"/>
                  <a:pt x="153" y="135"/>
                </a:cubicBezTo>
                <a:close/>
                <a:moveTo>
                  <a:pt x="94" y="66"/>
                </a:moveTo>
                <a:cubicBezTo>
                  <a:pt x="92" y="70"/>
                  <a:pt x="89" y="74"/>
                  <a:pt x="86" y="77"/>
                </a:cubicBezTo>
                <a:cubicBezTo>
                  <a:pt x="88" y="73"/>
                  <a:pt x="90" y="69"/>
                  <a:pt x="91" y="64"/>
                </a:cubicBezTo>
                <a:cubicBezTo>
                  <a:pt x="92" y="64"/>
                  <a:pt x="92" y="65"/>
                  <a:pt x="93" y="65"/>
                </a:cubicBezTo>
                <a:cubicBezTo>
                  <a:pt x="93" y="65"/>
                  <a:pt x="93" y="66"/>
                  <a:pt x="94" y="66"/>
                </a:cubicBezTo>
                <a:close/>
                <a:moveTo>
                  <a:pt x="7" y="5"/>
                </a:moveTo>
                <a:cubicBezTo>
                  <a:pt x="9" y="6"/>
                  <a:pt x="11" y="6"/>
                  <a:pt x="12" y="6"/>
                </a:cubicBezTo>
                <a:cubicBezTo>
                  <a:pt x="16" y="6"/>
                  <a:pt x="19" y="5"/>
                  <a:pt x="23" y="3"/>
                </a:cubicBezTo>
                <a:cubicBezTo>
                  <a:pt x="28" y="9"/>
                  <a:pt x="34" y="16"/>
                  <a:pt x="39" y="23"/>
                </a:cubicBezTo>
                <a:cubicBezTo>
                  <a:pt x="37" y="25"/>
                  <a:pt x="35" y="28"/>
                  <a:pt x="33" y="30"/>
                </a:cubicBezTo>
                <a:cubicBezTo>
                  <a:pt x="26" y="25"/>
                  <a:pt x="17" y="22"/>
                  <a:pt x="10" y="18"/>
                </a:cubicBezTo>
                <a:cubicBezTo>
                  <a:pt x="11" y="13"/>
                  <a:pt x="10" y="9"/>
                  <a:pt x="7" y="5"/>
                </a:cubicBezTo>
                <a:close/>
                <a:moveTo>
                  <a:pt x="35" y="32"/>
                </a:moveTo>
                <a:cubicBezTo>
                  <a:pt x="36" y="32"/>
                  <a:pt x="36" y="32"/>
                  <a:pt x="36" y="32"/>
                </a:cubicBezTo>
                <a:cubicBezTo>
                  <a:pt x="36" y="32"/>
                  <a:pt x="36" y="32"/>
                  <a:pt x="37" y="32"/>
                </a:cubicBezTo>
                <a:cubicBezTo>
                  <a:pt x="37" y="32"/>
                  <a:pt x="37" y="30"/>
                  <a:pt x="38" y="29"/>
                </a:cubicBezTo>
                <a:cubicBezTo>
                  <a:pt x="38" y="29"/>
                  <a:pt x="38" y="29"/>
                  <a:pt x="38" y="29"/>
                </a:cubicBezTo>
                <a:cubicBezTo>
                  <a:pt x="38" y="29"/>
                  <a:pt x="38" y="29"/>
                  <a:pt x="38" y="29"/>
                </a:cubicBezTo>
                <a:cubicBezTo>
                  <a:pt x="38" y="31"/>
                  <a:pt x="37" y="32"/>
                  <a:pt x="37" y="33"/>
                </a:cubicBezTo>
                <a:cubicBezTo>
                  <a:pt x="37" y="34"/>
                  <a:pt x="37" y="34"/>
                  <a:pt x="38" y="34"/>
                </a:cubicBezTo>
                <a:cubicBezTo>
                  <a:pt x="39" y="32"/>
                  <a:pt x="42" y="28"/>
                  <a:pt x="42" y="26"/>
                </a:cubicBezTo>
                <a:cubicBezTo>
                  <a:pt x="42" y="29"/>
                  <a:pt x="40" y="33"/>
                  <a:pt x="39" y="36"/>
                </a:cubicBezTo>
                <a:cubicBezTo>
                  <a:pt x="39" y="36"/>
                  <a:pt x="40" y="36"/>
                  <a:pt x="40" y="36"/>
                </a:cubicBezTo>
                <a:cubicBezTo>
                  <a:pt x="41" y="34"/>
                  <a:pt x="42" y="33"/>
                  <a:pt x="43" y="31"/>
                </a:cubicBezTo>
                <a:cubicBezTo>
                  <a:pt x="43" y="30"/>
                  <a:pt x="46" y="25"/>
                  <a:pt x="44" y="31"/>
                </a:cubicBezTo>
                <a:cubicBezTo>
                  <a:pt x="43" y="33"/>
                  <a:pt x="42" y="36"/>
                  <a:pt x="41" y="38"/>
                </a:cubicBezTo>
                <a:cubicBezTo>
                  <a:pt x="41" y="39"/>
                  <a:pt x="42" y="39"/>
                  <a:pt x="42" y="39"/>
                </a:cubicBezTo>
                <a:cubicBezTo>
                  <a:pt x="43" y="37"/>
                  <a:pt x="46" y="33"/>
                  <a:pt x="46" y="31"/>
                </a:cubicBezTo>
                <a:cubicBezTo>
                  <a:pt x="46" y="34"/>
                  <a:pt x="44" y="38"/>
                  <a:pt x="44" y="42"/>
                </a:cubicBezTo>
                <a:cubicBezTo>
                  <a:pt x="41" y="38"/>
                  <a:pt x="38" y="35"/>
                  <a:pt x="35" y="32"/>
                </a:cubicBezTo>
                <a:close/>
                <a:moveTo>
                  <a:pt x="133" y="153"/>
                </a:moveTo>
                <a:cubicBezTo>
                  <a:pt x="133" y="153"/>
                  <a:pt x="133" y="153"/>
                  <a:pt x="133" y="153"/>
                </a:cubicBezTo>
                <a:cubicBezTo>
                  <a:pt x="135" y="147"/>
                  <a:pt x="137" y="141"/>
                  <a:pt x="138" y="136"/>
                </a:cubicBezTo>
                <a:cubicBezTo>
                  <a:pt x="139" y="132"/>
                  <a:pt x="140" y="129"/>
                  <a:pt x="141" y="125"/>
                </a:cubicBezTo>
                <a:cubicBezTo>
                  <a:pt x="142" y="124"/>
                  <a:pt x="143" y="122"/>
                  <a:pt x="143" y="120"/>
                </a:cubicBezTo>
                <a:cubicBezTo>
                  <a:pt x="144" y="119"/>
                  <a:pt x="144" y="118"/>
                  <a:pt x="144" y="120"/>
                </a:cubicBezTo>
                <a:cubicBezTo>
                  <a:pt x="144" y="131"/>
                  <a:pt x="139" y="141"/>
                  <a:pt x="137" y="152"/>
                </a:cubicBezTo>
                <a:cubicBezTo>
                  <a:pt x="137" y="152"/>
                  <a:pt x="137" y="152"/>
                  <a:pt x="137" y="152"/>
                </a:cubicBezTo>
                <a:cubicBezTo>
                  <a:pt x="137" y="153"/>
                  <a:pt x="137" y="154"/>
                  <a:pt x="137" y="154"/>
                </a:cubicBezTo>
                <a:cubicBezTo>
                  <a:pt x="137" y="154"/>
                  <a:pt x="137" y="154"/>
                  <a:pt x="137" y="154"/>
                </a:cubicBezTo>
                <a:cubicBezTo>
                  <a:pt x="135" y="154"/>
                  <a:pt x="134" y="154"/>
                  <a:pt x="133" y="153"/>
                </a:cubicBezTo>
                <a:close/>
                <a:moveTo>
                  <a:pt x="143" y="155"/>
                </a:moveTo>
                <a:cubicBezTo>
                  <a:pt x="141" y="155"/>
                  <a:pt x="139" y="155"/>
                  <a:pt x="137" y="155"/>
                </a:cubicBezTo>
                <a:cubicBezTo>
                  <a:pt x="137" y="155"/>
                  <a:pt x="137" y="155"/>
                  <a:pt x="137" y="154"/>
                </a:cubicBezTo>
                <a:cubicBezTo>
                  <a:pt x="139" y="149"/>
                  <a:pt x="140" y="143"/>
                  <a:pt x="142" y="137"/>
                </a:cubicBezTo>
                <a:cubicBezTo>
                  <a:pt x="143" y="135"/>
                  <a:pt x="144" y="133"/>
                  <a:pt x="145" y="130"/>
                </a:cubicBezTo>
                <a:cubicBezTo>
                  <a:pt x="145" y="129"/>
                  <a:pt x="145" y="128"/>
                  <a:pt x="146" y="127"/>
                </a:cubicBezTo>
                <a:cubicBezTo>
                  <a:pt x="146" y="127"/>
                  <a:pt x="147" y="122"/>
                  <a:pt x="147" y="124"/>
                </a:cubicBezTo>
                <a:cubicBezTo>
                  <a:pt x="147" y="128"/>
                  <a:pt x="145" y="132"/>
                  <a:pt x="144" y="136"/>
                </a:cubicBezTo>
                <a:cubicBezTo>
                  <a:pt x="143" y="142"/>
                  <a:pt x="142" y="148"/>
                  <a:pt x="141" y="153"/>
                </a:cubicBezTo>
                <a:cubicBezTo>
                  <a:pt x="141" y="154"/>
                  <a:pt x="141" y="154"/>
                  <a:pt x="141" y="154"/>
                </a:cubicBezTo>
                <a:cubicBezTo>
                  <a:pt x="145" y="145"/>
                  <a:pt x="147" y="136"/>
                  <a:pt x="150" y="127"/>
                </a:cubicBezTo>
                <a:cubicBezTo>
                  <a:pt x="150" y="127"/>
                  <a:pt x="150" y="127"/>
                  <a:pt x="150" y="127"/>
                </a:cubicBezTo>
                <a:cubicBezTo>
                  <a:pt x="149" y="130"/>
                  <a:pt x="149" y="136"/>
                  <a:pt x="148" y="139"/>
                </a:cubicBezTo>
                <a:cubicBezTo>
                  <a:pt x="147" y="142"/>
                  <a:pt x="147" y="146"/>
                  <a:pt x="146" y="149"/>
                </a:cubicBezTo>
                <a:cubicBezTo>
                  <a:pt x="145" y="150"/>
                  <a:pt x="144" y="151"/>
                  <a:pt x="145" y="151"/>
                </a:cubicBezTo>
                <a:cubicBezTo>
                  <a:pt x="145" y="152"/>
                  <a:pt x="145" y="152"/>
                  <a:pt x="145" y="153"/>
                </a:cubicBezTo>
                <a:cubicBezTo>
                  <a:pt x="144" y="153"/>
                  <a:pt x="145" y="154"/>
                  <a:pt x="145" y="153"/>
                </a:cubicBezTo>
                <a:cubicBezTo>
                  <a:pt x="148" y="146"/>
                  <a:pt x="149" y="138"/>
                  <a:pt x="152" y="131"/>
                </a:cubicBezTo>
                <a:cubicBezTo>
                  <a:pt x="152" y="131"/>
                  <a:pt x="152" y="131"/>
                  <a:pt x="152" y="132"/>
                </a:cubicBezTo>
                <a:cubicBezTo>
                  <a:pt x="152" y="133"/>
                  <a:pt x="152" y="135"/>
                  <a:pt x="151" y="136"/>
                </a:cubicBezTo>
                <a:cubicBezTo>
                  <a:pt x="151" y="138"/>
                  <a:pt x="151" y="140"/>
                  <a:pt x="150" y="142"/>
                </a:cubicBezTo>
                <a:cubicBezTo>
                  <a:pt x="150" y="145"/>
                  <a:pt x="149" y="149"/>
                  <a:pt x="149" y="152"/>
                </a:cubicBezTo>
                <a:cubicBezTo>
                  <a:pt x="149" y="153"/>
                  <a:pt x="150" y="153"/>
                  <a:pt x="150" y="152"/>
                </a:cubicBezTo>
                <a:cubicBezTo>
                  <a:pt x="151" y="147"/>
                  <a:pt x="153" y="142"/>
                  <a:pt x="154" y="137"/>
                </a:cubicBezTo>
                <a:cubicBezTo>
                  <a:pt x="155" y="145"/>
                  <a:pt x="154" y="154"/>
                  <a:pt x="143" y="1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36"/>
          <p:cNvSpPr>
            <a:spLocks/>
          </p:cNvSpPr>
          <p:nvPr/>
        </p:nvSpPr>
        <p:spPr bwMode="auto">
          <a:xfrm>
            <a:off x="7777163" y="736600"/>
            <a:ext cx="38100" cy="30163"/>
          </a:xfrm>
          <a:custGeom>
            <a:avLst/>
            <a:gdLst>
              <a:gd name="T0" fmla="*/ 7 w 10"/>
              <a:gd name="T1" fmla="*/ 7 h 8"/>
              <a:gd name="T2" fmla="*/ 9 w 10"/>
              <a:gd name="T3" fmla="*/ 5 h 8"/>
              <a:gd name="T4" fmla="*/ 3 w 10"/>
              <a:gd name="T5" fmla="*/ 1 h 8"/>
              <a:gd name="T6" fmla="*/ 2 w 10"/>
              <a:gd name="T7" fmla="*/ 3 h 8"/>
              <a:gd name="T8" fmla="*/ 7 w 10"/>
              <a:gd name="T9" fmla="*/ 7 h 8"/>
            </a:gdLst>
            <a:ahLst/>
            <a:cxnLst>
              <a:cxn ang="0">
                <a:pos x="T0" y="T1"/>
              </a:cxn>
              <a:cxn ang="0">
                <a:pos x="T2" y="T3"/>
              </a:cxn>
              <a:cxn ang="0">
                <a:pos x="T4" y="T5"/>
              </a:cxn>
              <a:cxn ang="0">
                <a:pos x="T6" y="T7"/>
              </a:cxn>
              <a:cxn ang="0">
                <a:pos x="T8" y="T9"/>
              </a:cxn>
            </a:cxnLst>
            <a:rect l="0" t="0" r="r" b="b"/>
            <a:pathLst>
              <a:path w="10" h="8">
                <a:moveTo>
                  <a:pt x="7" y="7"/>
                </a:moveTo>
                <a:cubicBezTo>
                  <a:pt x="8" y="8"/>
                  <a:pt x="10" y="6"/>
                  <a:pt x="9" y="5"/>
                </a:cubicBezTo>
                <a:cubicBezTo>
                  <a:pt x="7" y="3"/>
                  <a:pt x="5" y="2"/>
                  <a:pt x="3" y="1"/>
                </a:cubicBezTo>
                <a:cubicBezTo>
                  <a:pt x="1" y="0"/>
                  <a:pt x="0" y="3"/>
                  <a:pt x="2" y="3"/>
                </a:cubicBezTo>
                <a:cubicBezTo>
                  <a:pt x="4" y="4"/>
                  <a:pt x="5" y="6"/>
                  <a:pt x="7"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37"/>
          <p:cNvSpPr>
            <a:spLocks noEditPoints="1"/>
          </p:cNvSpPr>
          <p:nvPr/>
        </p:nvSpPr>
        <p:spPr bwMode="auto">
          <a:xfrm>
            <a:off x="4797425" y="4040188"/>
            <a:ext cx="592138" cy="596900"/>
          </a:xfrm>
          <a:custGeom>
            <a:avLst/>
            <a:gdLst>
              <a:gd name="T0" fmla="*/ 14 w 158"/>
              <a:gd name="T1" fmla="*/ 3 h 159"/>
              <a:gd name="T2" fmla="*/ 95 w 158"/>
              <a:gd name="T3" fmla="*/ 114 h 159"/>
              <a:gd name="T4" fmla="*/ 124 w 158"/>
              <a:gd name="T5" fmla="*/ 96 h 159"/>
              <a:gd name="T6" fmla="*/ 47 w 158"/>
              <a:gd name="T7" fmla="*/ 30 h 159"/>
              <a:gd name="T8" fmla="*/ 42 w 158"/>
              <a:gd name="T9" fmla="*/ 31 h 159"/>
              <a:gd name="T10" fmla="*/ 57 w 158"/>
              <a:gd name="T11" fmla="*/ 36 h 159"/>
              <a:gd name="T12" fmla="*/ 58 w 158"/>
              <a:gd name="T13" fmla="*/ 54 h 159"/>
              <a:gd name="T14" fmla="*/ 60 w 158"/>
              <a:gd name="T15" fmla="*/ 56 h 159"/>
              <a:gd name="T16" fmla="*/ 63 w 158"/>
              <a:gd name="T17" fmla="*/ 57 h 159"/>
              <a:gd name="T18" fmla="*/ 114 w 158"/>
              <a:gd name="T19" fmla="*/ 108 h 159"/>
              <a:gd name="T20" fmla="*/ 130 w 158"/>
              <a:gd name="T21" fmla="*/ 146 h 159"/>
              <a:gd name="T22" fmla="*/ 122 w 158"/>
              <a:gd name="T23" fmla="*/ 134 h 159"/>
              <a:gd name="T24" fmla="*/ 124 w 158"/>
              <a:gd name="T25" fmla="*/ 144 h 159"/>
              <a:gd name="T26" fmla="*/ 129 w 158"/>
              <a:gd name="T27" fmla="*/ 136 h 159"/>
              <a:gd name="T28" fmla="*/ 127 w 158"/>
              <a:gd name="T29" fmla="*/ 99 h 159"/>
              <a:gd name="T30" fmla="*/ 85 w 158"/>
              <a:gd name="T31" fmla="*/ 95 h 159"/>
              <a:gd name="T32" fmla="*/ 101 w 158"/>
              <a:gd name="T33" fmla="*/ 73 h 159"/>
              <a:gd name="T34" fmla="*/ 100 w 158"/>
              <a:gd name="T35" fmla="*/ 76 h 159"/>
              <a:gd name="T36" fmla="*/ 93 w 158"/>
              <a:gd name="T37" fmla="*/ 84 h 159"/>
              <a:gd name="T38" fmla="*/ 101 w 158"/>
              <a:gd name="T39" fmla="*/ 118 h 159"/>
              <a:gd name="T40" fmla="*/ 100 w 158"/>
              <a:gd name="T41" fmla="*/ 82 h 159"/>
              <a:gd name="T42" fmla="*/ 98 w 158"/>
              <a:gd name="T43" fmla="*/ 113 h 159"/>
              <a:gd name="T44" fmla="*/ 91 w 158"/>
              <a:gd name="T45" fmla="*/ 98 h 159"/>
              <a:gd name="T46" fmla="*/ 107 w 158"/>
              <a:gd name="T47" fmla="*/ 126 h 159"/>
              <a:gd name="T48" fmla="*/ 108 w 158"/>
              <a:gd name="T49" fmla="*/ 103 h 159"/>
              <a:gd name="T50" fmla="*/ 107 w 158"/>
              <a:gd name="T51" fmla="*/ 126 h 159"/>
              <a:gd name="T52" fmla="*/ 103 w 158"/>
              <a:gd name="T53" fmla="*/ 111 h 159"/>
              <a:gd name="T54" fmla="*/ 111 w 158"/>
              <a:gd name="T55" fmla="*/ 83 h 159"/>
              <a:gd name="T56" fmla="*/ 58 w 158"/>
              <a:gd name="T57" fmla="*/ 60 h 159"/>
              <a:gd name="T58" fmla="*/ 65 w 158"/>
              <a:gd name="T59" fmla="*/ 55 h 159"/>
              <a:gd name="T60" fmla="*/ 58 w 158"/>
              <a:gd name="T61" fmla="*/ 61 h 159"/>
              <a:gd name="T62" fmla="*/ 68 w 158"/>
              <a:gd name="T63" fmla="*/ 73 h 159"/>
              <a:gd name="T64" fmla="*/ 67 w 158"/>
              <a:gd name="T65" fmla="*/ 68 h 159"/>
              <a:gd name="T66" fmla="*/ 74 w 158"/>
              <a:gd name="T67" fmla="*/ 82 h 159"/>
              <a:gd name="T68" fmla="*/ 84 w 158"/>
              <a:gd name="T69" fmla="*/ 79 h 159"/>
              <a:gd name="T70" fmla="*/ 88 w 158"/>
              <a:gd name="T71" fmla="*/ 61 h 159"/>
              <a:gd name="T72" fmla="*/ 86 w 158"/>
              <a:gd name="T73" fmla="*/ 59 h 159"/>
              <a:gd name="T74" fmla="*/ 76 w 158"/>
              <a:gd name="T75" fmla="*/ 51 h 159"/>
              <a:gd name="T76" fmla="*/ 46 w 158"/>
              <a:gd name="T77" fmla="*/ 44 h 159"/>
              <a:gd name="T78" fmla="*/ 57 w 158"/>
              <a:gd name="T79" fmla="*/ 38 h 159"/>
              <a:gd name="T80" fmla="*/ 89 w 158"/>
              <a:gd name="T81" fmla="*/ 88 h 159"/>
              <a:gd name="T82" fmla="*/ 108 w 158"/>
              <a:gd name="T83" fmla="*/ 128 h 159"/>
              <a:gd name="T84" fmla="*/ 108 w 158"/>
              <a:gd name="T85" fmla="*/ 128 h 159"/>
              <a:gd name="T86" fmla="*/ 120 w 158"/>
              <a:gd name="T87" fmla="*/ 144 h 159"/>
              <a:gd name="T88" fmla="*/ 131 w 158"/>
              <a:gd name="T89" fmla="*/ 117 h 159"/>
              <a:gd name="T90" fmla="*/ 129 w 158"/>
              <a:gd name="T91" fmla="*/ 150 h 159"/>
              <a:gd name="T92" fmla="*/ 132 w 158"/>
              <a:gd name="T93" fmla="*/ 153 h 159"/>
              <a:gd name="T94" fmla="*/ 147 w 158"/>
              <a:gd name="T95" fmla="*/ 123 h 159"/>
              <a:gd name="T96" fmla="*/ 142 w 158"/>
              <a:gd name="T97" fmla="*/ 151 h 159"/>
              <a:gd name="T98" fmla="*/ 151 w 158"/>
              <a:gd name="T99" fmla="*/ 130 h 159"/>
              <a:gd name="T100" fmla="*/ 91 w 158"/>
              <a:gd name="T101" fmla="*/ 64 h 159"/>
              <a:gd name="T102" fmla="*/ 7 w 158"/>
              <a:gd name="T103" fmla="*/ 6 h 159"/>
              <a:gd name="T104" fmla="*/ 42 w 158"/>
              <a:gd name="T105" fmla="*/ 26 h 159"/>
              <a:gd name="T106" fmla="*/ 35 w 158"/>
              <a:gd name="T107" fmla="*/ 33 h 159"/>
              <a:gd name="T108" fmla="*/ 137 w 158"/>
              <a:gd name="T109" fmla="*/ 155 h 159"/>
              <a:gd name="T110" fmla="*/ 147 w 158"/>
              <a:gd name="T111" fmla="*/ 125 h 159"/>
              <a:gd name="T112" fmla="*/ 144 w 158"/>
              <a:gd name="T113" fmla="*/ 153 h 159"/>
              <a:gd name="T114" fmla="*/ 143 w 158"/>
              <a:gd name="T115" fmla="*/ 15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8" h="159">
                <a:moveTo>
                  <a:pt x="157" y="141"/>
                </a:moveTo>
                <a:cubicBezTo>
                  <a:pt x="156" y="130"/>
                  <a:pt x="149" y="121"/>
                  <a:pt x="143" y="113"/>
                </a:cubicBezTo>
                <a:cubicBezTo>
                  <a:pt x="135" y="102"/>
                  <a:pt x="125" y="93"/>
                  <a:pt x="116" y="83"/>
                </a:cubicBezTo>
                <a:cubicBezTo>
                  <a:pt x="93" y="61"/>
                  <a:pt x="69" y="39"/>
                  <a:pt x="42" y="22"/>
                </a:cubicBezTo>
                <a:cubicBezTo>
                  <a:pt x="42" y="22"/>
                  <a:pt x="41" y="22"/>
                  <a:pt x="41" y="22"/>
                </a:cubicBezTo>
                <a:cubicBezTo>
                  <a:pt x="37" y="14"/>
                  <a:pt x="30" y="8"/>
                  <a:pt x="25" y="1"/>
                </a:cubicBezTo>
                <a:cubicBezTo>
                  <a:pt x="25" y="1"/>
                  <a:pt x="25" y="1"/>
                  <a:pt x="25" y="1"/>
                </a:cubicBezTo>
                <a:cubicBezTo>
                  <a:pt x="24" y="0"/>
                  <a:pt x="24" y="0"/>
                  <a:pt x="23" y="0"/>
                </a:cubicBezTo>
                <a:cubicBezTo>
                  <a:pt x="20" y="1"/>
                  <a:pt x="17" y="3"/>
                  <a:pt x="14" y="3"/>
                </a:cubicBezTo>
                <a:cubicBezTo>
                  <a:pt x="10" y="4"/>
                  <a:pt x="6" y="3"/>
                  <a:pt x="4" y="0"/>
                </a:cubicBezTo>
                <a:cubicBezTo>
                  <a:pt x="3" y="0"/>
                  <a:pt x="3" y="0"/>
                  <a:pt x="3" y="0"/>
                </a:cubicBezTo>
                <a:cubicBezTo>
                  <a:pt x="1" y="0"/>
                  <a:pt x="0" y="1"/>
                  <a:pt x="1" y="2"/>
                </a:cubicBezTo>
                <a:cubicBezTo>
                  <a:pt x="5" y="6"/>
                  <a:pt x="9" y="12"/>
                  <a:pt x="6" y="18"/>
                </a:cubicBezTo>
                <a:cubicBezTo>
                  <a:pt x="6" y="19"/>
                  <a:pt x="6" y="20"/>
                  <a:pt x="7" y="20"/>
                </a:cubicBezTo>
                <a:cubicBezTo>
                  <a:pt x="15" y="25"/>
                  <a:pt x="24" y="28"/>
                  <a:pt x="32" y="33"/>
                </a:cubicBezTo>
                <a:cubicBezTo>
                  <a:pt x="32" y="33"/>
                  <a:pt x="32" y="33"/>
                  <a:pt x="32" y="33"/>
                </a:cubicBezTo>
                <a:cubicBezTo>
                  <a:pt x="42" y="44"/>
                  <a:pt x="51" y="57"/>
                  <a:pt x="60" y="68"/>
                </a:cubicBezTo>
                <a:cubicBezTo>
                  <a:pt x="72" y="84"/>
                  <a:pt x="84" y="99"/>
                  <a:pt x="95" y="114"/>
                </a:cubicBezTo>
                <a:cubicBezTo>
                  <a:pt x="103" y="126"/>
                  <a:pt x="110" y="139"/>
                  <a:pt x="121" y="149"/>
                </a:cubicBezTo>
                <a:cubicBezTo>
                  <a:pt x="128" y="155"/>
                  <a:pt x="136" y="159"/>
                  <a:pt x="145" y="158"/>
                </a:cubicBezTo>
                <a:cubicBezTo>
                  <a:pt x="154" y="156"/>
                  <a:pt x="158" y="149"/>
                  <a:pt x="157" y="141"/>
                </a:cubicBezTo>
                <a:close/>
                <a:moveTo>
                  <a:pt x="116" y="139"/>
                </a:moveTo>
                <a:cubicBezTo>
                  <a:pt x="115" y="138"/>
                  <a:pt x="114" y="137"/>
                  <a:pt x="113" y="135"/>
                </a:cubicBezTo>
                <a:cubicBezTo>
                  <a:pt x="115" y="129"/>
                  <a:pt x="117" y="122"/>
                  <a:pt x="118" y="116"/>
                </a:cubicBezTo>
                <a:cubicBezTo>
                  <a:pt x="119" y="112"/>
                  <a:pt x="120" y="109"/>
                  <a:pt x="121" y="105"/>
                </a:cubicBezTo>
                <a:cubicBezTo>
                  <a:pt x="122" y="102"/>
                  <a:pt x="124" y="98"/>
                  <a:pt x="124" y="96"/>
                </a:cubicBezTo>
                <a:cubicBezTo>
                  <a:pt x="124" y="96"/>
                  <a:pt x="124" y="96"/>
                  <a:pt x="124" y="96"/>
                </a:cubicBezTo>
                <a:cubicBezTo>
                  <a:pt x="123" y="111"/>
                  <a:pt x="117" y="125"/>
                  <a:pt x="116" y="140"/>
                </a:cubicBezTo>
                <a:cubicBezTo>
                  <a:pt x="116" y="139"/>
                  <a:pt x="116" y="139"/>
                  <a:pt x="116" y="139"/>
                </a:cubicBezTo>
                <a:close/>
                <a:moveTo>
                  <a:pt x="47" y="29"/>
                </a:moveTo>
                <a:cubicBezTo>
                  <a:pt x="45" y="32"/>
                  <a:pt x="42" y="35"/>
                  <a:pt x="42" y="38"/>
                </a:cubicBezTo>
                <a:cubicBezTo>
                  <a:pt x="42" y="34"/>
                  <a:pt x="44" y="31"/>
                  <a:pt x="45" y="28"/>
                </a:cubicBezTo>
                <a:cubicBezTo>
                  <a:pt x="47" y="29"/>
                  <a:pt x="48" y="30"/>
                  <a:pt x="49" y="31"/>
                </a:cubicBezTo>
                <a:cubicBezTo>
                  <a:pt x="49" y="31"/>
                  <a:pt x="49" y="31"/>
                  <a:pt x="49" y="31"/>
                </a:cubicBezTo>
                <a:cubicBezTo>
                  <a:pt x="47" y="34"/>
                  <a:pt x="45" y="37"/>
                  <a:pt x="44" y="40"/>
                </a:cubicBezTo>
                <a:cubicBezTo>
                  <a:pt x="45" y="38"/>
                  <a:pt x="47" y="33"/>
                  <a:pt x="47" y="30"/>
                </a:cubicBezTo>
                <a:cubicBezTo>
                  <a:pt x="47" y="29"/>
                  <a:pt x="47" y="29"/>
                  <a:pt x="47" y="29"/>
                </a:cubicBezTo>
                <a:close/>
                <a:moveTo>
                  <a:pt x="39" y="27"/>
                </a:moveTo>
                <a:cubicBezTo>
                  <a:pt x="40" y="27"/>
                  <a:pt x="40" y="26"/>
                  <a:pt x="41" y="25"/>
                </a:cubicBezTo>
                <a:cubicBezTo>
                  <a:pt x="41" y="25"/>
                  <a:pt x="41" y="25"/>
                  <a:pt x="42" y="25"/>
                </a:cubicBezTo>
                <a:cubicBezTo>
                  <a:pt x="41" y="27"/>
                  <a:pt x="40" y="28"/>
                  <a:pt x="39" y="30"/>
                </a:cubicBezTo>
                <a:cubicBezTo>
                  <a:pt x="36" y="36"/>
                  <a:pt x="39" y="29"/>
                  <a:pt x="39" y="28"/>
                </a:cubicBezTo>
                <a:cubicBezTo>
                  <a:pt x="39" y="27"/>
                  <a:pt x="39" y="27"/>
                  <a:pt x="39" y="27"/>
                </a:cubicBezTo>
                <a:close/>
                <a:moveTo>
                  <a:pt x="44" y="27"/>
                </a:moveTo>
                <a:cubicBezTo>
                  <a:pt x="43" y="29"/>
                  <a:pt x="43" y="30"/>
                  <a:pt x="42" y="31"/>
                </a:cubicBezTo>
                <a:cubicBezTo>
                  <a:pt x="41" y="32"/>
                  <a:pt x="40" y="37"/>
                  <a:pt x="41" y="33"/>
                </a:cubicBezTo>
                <a:cubicBezTo>
                  <a:pt x="42" y="31"/>
                  <a:pt x="42" y="29"/>
                  <a:pt x="43" y="26"/>
                </a:cubicBezTo>
                <a:cubicBezTo>
                  <a:pt x="43" y="26"/>
                  <a:pt x="44" y="27"/>
                  <a:pt x="44" y="27"/>
                </a:cubicBezTo>
                <a:close/>
                <a:moveTo>
                  <a:pt x="52" y="33"/>
                </a:moveTo>
                <a:cubicBezTo>
                  <a:pt x="50" y="36"/>
                  <a:pt x="48" y="39"/>
                  <a:pt x="47" y="43"/>
                </a:cubicBezTo>
                <a:cubicBezTo>
                  <a:pt x="48" y="41"/>
                  <a:pt x="49" y="34"/>
                  <a:pt x="50" y="31"/>
                </a:cubicBezTo>
                <a:cubicBezTo>
                  <a:pt x="50" y="31"/>
                  <a:pt x="50" y="31"/>
                  <a:pt x="50" y="31"/>
                </a:cubicBezTo>
                <a:cubicBezTo>
                  <a:pt x="51" y="31"/>
                  <a:pt x="51" y="32"/>
                  <a:pt x="52" y="33"/>
                </a:cubicBezTo>
                <a:close/>
                <a:moveTo>
                  <a:pt x="57" y="36"/>
                </a:moveTo>
                <a:cubicBezTo>
                  <a:pt x="55" y="40"/>
                  <a:pt x="53" y="45"/>
                  <a:pt x="51" y="49"/>
                </a:cubicBezTo>
                <a:cubicBezTo>
                  <a:pt x="53" y="45"/>
                  <a:pt x="54" y="39"/>
                  <a:pt x="55" y="35"/>
                </a:cubicBezTo>
                <a:cubicBezTo>
                  <a:pt x="56" y="35"/>
                  <a:pt x="57" y="36"/>
                  <a:pt x="57" y="36"/>
                </a:cubicBezTo>
                <a:close/>
                <a:moveTo>
                  <a:pt x="61" y="39"/>
                </a:moveTo>
                <a:cubicBezTo>
                  <a:pt x="58" y="43"/>
                  <a:pt x="56" y="49"/>
                  <a:pt x="55" y="53"/>
                </a:cubicBezTo>
                <a:cubicBezTo>
                  <a:pt x="56" y="48"/>
                  <a:pt x="58" y="43"/>
                  <a:pt x="58" y="37"/>
                </a:cubicBezTo>
                <a:cubicBezTo>
                  <a:pt x="59" y="38"/>
                  <a:pt x="60" y="38"/>
                  <a:pt x="61" y="39"/>
                </a:cubicBezTo>
                <a:close/>
                <a:moveTo>
                  <a:pt x="64" y="41"/>
                </a:moveTo>
                <a:cubicBezTo>
                  <a:pt x="62" y="45"/>
                  <a:pt x="60" y="50"/>
                  <a:pt x="58" y="54"/>
                </a:cubicBezTo>
                <a:cubicBezTo>
                  <a:pt x="57" y="56"/>
                  <a:pt x="57" y="56"/>
                  <a:pt x="57" y="54"/>
                </a:cubicBezTo>
                <a:cubicBezTo>
                  <a:pt x="58" y="53"/>
                  <a:pt x="58" y="51"/>
                  <a:pt x="58" y="49"/>
                </a:cubicBezTo>
                <a:cubicBezTo>
                  <a:pt x="59" y="46"/>
                  <a:pt x="60" y="43"/>
                  <a:pt x="61" y="39"/>
                </a:cubicBezTo>
                <a:cubicBezTo>
                  <a:pt x="62" y="40"/>
                  <a:pt x="63" y="41"/>
                  <a:pt x="64" y="41"/>
                </a:cubicBezTo>
                <a:close/>
                <a:moveTo>
                  <a:pt x="68" y="44"/>
                </a:moveTo>
                <a:cubicBezTo>
                  <a:pt x="68" y="44"/>
                  <a:pt x="68" y="44"/>
                  <a:pt x="68" y="44"/>
                </a:cubicBezTo>
                <a:cubicBezTo>
                  <a:pt x="66" y="46"/>
                  <a:pt x="65" y="49"/>
                  <a:pt x="63" y="51"/>
                </a:cubicBezTo>
                <a:cubicBezTo>
                  <a:pt x="63" y="52"/>
                  <a:pt x="62" y="54"/>
                  <a:pt x="61" y="55"/>
                </a:cubicBezTo>
                <a:cubicBezTo>
                  <a:pt x="61" y="55"/>
                  <a:pt x="61" y="56"/>
                  <a:pt x="60" y="56"/>
                </a:cubicBezTo>
                <a:cubicBezTo>
                  <a:pt x="62" y="51"/>
                  <a:pt x="63" y="47"/>
                  <a:pt x="65" y="42"/>
                </a:cubicBezTo>
                <a:cubicBezTo>
                  <a:pt x="66" y="43"/>
                  <a:pt x="67" y="43"/>
                  <a:pt x="68" y="44"/>
                </a:cubicBezTo>
                <a:close/>
                <a:moveTo>
                  <a:pt x="73" y="48"/>
                </a:moveTo>
                <a:cubicBezTo>
                  <a:pt x="71" y="51"/>
                  <a:pt x="70" y="53"/>
                  <a:pt x="69" y="55"/>
                </a:cubicBezTo>
                <a:cubicBezTo>
                  <a:pt x="68" y="56"/>
                  <a:pt x="68" y="58"/>
                  <a:pt x="67" y="59"/>
                </a:cubicBezTo>
                <a:cubicBezTo>
                  <a:pt x="66" y="61"/>
                  <a:pt x="64" y="64"/>
                  <a:pt x="64" y="65"/>
                </a:cubicBezTo>
                <a:cubicBezTo>
                  <a:pt x="64" y="59"/>
                  <a:pt x="68" y="53"/>
                  <a:pt x="70" y="47"/>
                </a:cubicBezTo>
                <a:cubicBezTo>
                  <a:pt x="70" y="46"/>
                  <a:pt x="70" y="46"/>
                  <a:pt x="70" y="46"/>
                </a:cubicBezTo>
                <a:cubicBezTo>
                  <a:pt x="67" y="49"/>
                  <a:pt x="65" y="53"/>
                  <a:pt x="63" y="57"/>
                </a:cubicBezTo>
                <a:cubicBezTo>
                  <a:pt x="64" y="56"/>
                  <a:pt x="64" y="55"/>
                  <a:pt x="65" y="54"/>
                </a:cubicBezTo>
                <a:cubicBezTo>
                  <a:pt x="66" y="51"/>
                  <a:pt x="67" y="48"/>
                  <a:pt x="68" y="45"/>
                </a:cubicBezTo>
                <a:cubicBezTo>
                  <a:pt x="70" y="46"/>
                  <a:pt x="71" y="47"/>
                  <a:pt x="73" y="48"/>
                </a:cubicBezTo>
                <a:close/>
                <a:moveTo>
                  <a:pt x="75" y="51"/>
                </a:moveTo>
                <a:cubicBezTo>
                  <a:pt x="73" y="54"/>
                  <a:pt x="71" y="58"/>
                  <a:pt x="69" y="61"/>
                </a:cubicBezTo>
                <a:cubicBezTo>
                  <a:pt x="71" y="57"/>
                  <a:pt x="72" y="53"/>
                  <a:pt x="74" y="49"/>
                </a:cubicBezTo>
                <a:cubicBezTo>
                  <a:pt x="74" y="50"/>
                  <a:pt x="75" y="50"/>
                  <a:pt x="75" y="51"/>
                </a:cubicBezTo>
                <a:close/>
                <a:moveTo>
                  <a:pt x="119" y="91"/>
                </a:moveTo>
                <a:cubicBezTo>
                  <a:pt x="117" y="96"/>
                  <a:pt x="115" y="102"/>
                  <a:pt x="114" y="108"/>
                </a:cubicBezTo>
                <a:cubicBezTo>
                  <a:pt x="113" y="111"/>
                  <a:pt x="112" y="115"/>
                  <a:pt x="110" y="118"/>
                </a:cubicBezTo>
                <a:cubicBezTo>
                  <a:pt x="113" y="108"/>
                  <a:pt x="115" y="98"/>
                  <a:pt x="116" y="87"/>
                </a:cubicBezTo>
                <a:cubicBezTo>
                  <a:pt x="117" y="89"/>
                  <a:pt x="118" y="90"/>
                  <a:pt x="119" y="91"/>
                </a:cubicBezTo>
                <a:close/>
                <a:moveTo>
                  <a:pt x="140" y="114"/>
                </a:moveTo>
                <a:cubicBezTo>
                  <a:pt x="138" y="120"/>
                  <a:pt x="137" y="126"/>
                  <a:pt x="135" y="132"/>
                </a:cubicBezTo>
                <a:cubicBezTo>
                  <a:pt x="134" y="136"/>
                  <a:pt x="133" y="139"/>
                  <a:pt x="131" y="142"/>
                </a:cubicBezTo>
                <a:cubicBezTo>
                  <a:pt x="131" y="144"/>
                  <a:pt x="130" y="145"/>
                  <a:pt x="130" y="147"/>
                </a:cubicBezTo>
                <a:cubicBezTo>
                  <a:pt x="130" y="147"/>
                  <a:pt x="130" y="147"/>
                  <a:pt x="130" y="147"/>
                </a:cubicBezTo>
                <a:cubicBezTo>
                  <a:pt x="130" y="147"/>
                  <a:pt x="130" y="146"/>
                  <a:pt x="130" y="146"/>
                </a:cubicBezTo>
                <a:cubicBezTo>
                  <a:pt x="130" y="140"/>
                  <a:pt x="133" y="135"/>
                  <a:pt x="135" y="130"/>
                </a:cubicBezTo>
                <a:cubicBezTo>
                  <a:pt x="136" y="124"/>
                  <a:pt x="138" y="118"/>
                  <a:pt x="139" y="112"/>
                </a:cubicBezTo>
                <a:cubicBezTo>
                  <a:pt x="139" y="113"/>
                  <a:pt x="140" y="113"/>
                  <a:pt x="140" y="114"/>
                </a:cubicBezTo>
                <a:close/>
                <a:moveTo>
                  <a:pt x="130" y="102"/>
                </a:moveTo>
                <a:cubicBezTo>
                  <a:pt x="128" y="108"/>
                  <a:pt x="127" y="114"/>
                  <a:pt x="126" y="120"/>
                </a:cubicBezTo>
                <a:cubicBezTo>
                  <a:pt x="126" y="123"/>
                  <a:pt x="124" y="126"/>
                  <a:pt x="123" y="130"/>
                </a:cubicBezTo>
                <a:cubicBezTo>
                  <a:pt x="123" y="133"/>
                  <a:pt x="122" y="137"/>
                  <a:pt x="121" y="141"/>
                </a:cubicBezTo>
                <a:cubicBezTo>
                  <a:pt x="120" y="144"/>
                  <a:pt x="121" y="141"/>
                  <a:pt x="121" y="140"/>
                </a:cubicBezTo>
                <a:cubicBezTo>
                  <a:pt x="121" y="138"/>
                  <a:pt x="122" y="136"/>
                  <a:pt x="122" y="134"/>
                </a:cubicBezTo>
                <a:cubicBezTo>
                  <a:pt x="123" y="130"/>
                  <a:pt x="124" y="126"/>
                  <a:pt x="125" y="123"/>
                </a:cubicBezTo>
                <a:cubicBezTo>
                  <a:pt x="127" y="115"/>
                  <a:pt x="127" y="107"/>
                  <a:pt x="128" y="100"/>
                </a:cubicBezTo>
                <a:cubicBezTo>
                  <a:pt x="129" y="101"/>
                  <a:pt x="129" y="101"/>
                  <a:pt x="130" y="102"/>
                </a:cubicBezTo>
                <a:close/>
                <a:moveTo>
                  <a:pt x="131" y="103"/>
                </a:moveTo>
                <a:cubicBezTo>
                  <a:pt x="132" y="104"/>
                  <a:pt x="133" y="105"/>
                  <a:pt x="133" y="106"/>
                </a:cubicBezTo>
                <a:cubicBezTo>
                  <a:pt x="132" y="113"/>
                  <a:pt x="130" y="120"/>
                  <a:pt x="127" y="128"/>
                </a:cubicBezTo>
                <a:cubicBezTo>
                  <a:pt x="127" y="131"/>
                  <a:pt x="126" y="134"/>
                  <a:pt x="125" y="137"/>
                </a:cubicBezTo>
                <a:cubicBezTo>
                  <a:pt x="125" y="138"/>
                  <a:pt x="125" y="139"/>
                  <a:pt x="125" y="141"/>
                </a:cubicBezTo>
                <a:cubicBezTo>
                  <a:pt x="124" y="142"/>
                  <a:pt x="123" y="148"/>
                  <a:pt x="124" y="144"/>
                </a:cubicBezTo>
                <a:cubicBezTo>
                  <a:pt x="125" y="136"/>
                  <a:pt x="127" y="129"/>
                  <a:pt x="128" y="122"/>
                </a:cubicBezTo>
                <a:cubicBezTo>
                  <a:pt x="129" y="118"/>
                  <a:pt x="128" y="114"/>
                  <a:pt x="129" y="111"/>
                </a:cubicBezTo>
                <a:cubicBezTo>
                  <a:pt x="129" y="108"/>
                  <a:pt x="131" y="106"/>
                  <a:pt x="131" y="103"/>
                </a:cubicBezTo>
                <a:close/>
                <a:moveTo>
                  <a:pt x="134" y="109"/>
                </a:moveTo>
                <a:cubicBezTo>
                  <a:pt x="134" y="108"/>
                  <a:pt x="134" y="108"/>
                  <a:pt x="134" y="107"/>
                </a:cubicBezTo>
                <a:cubicBezTo>
                  <a:pt x="134" y="107"/>
                  <a:pt x="134" y="107"/>
                  <a:pt x="134" y="106"/>
                </a:cubicBezTo>
                <a:cubicBezTo>
                  <a:pt x="135" y="108"/>
                  <a:pt x="137" y="110"/>
                  <a:pt x="138" y="111"/>
                </a:cubicBezTo>
                <a:cubicBezTo>
                  <a:pt x="134" y="122"/>
                  <a:pt x="132" y="134"/>
                  <a:pt x="128" y="144"/>
                </a:cubicBezTo>
                <a:cubicBezTo>
                  <a:pt x="129" y="142"/>
                  <a:pt x="128" y="138"/>
                  <a:pt x="129" y="136"/>
                </a:cubicBezTo>
                <a:cubicBezTo>
                  <a:pt x="129" y="132"/>
                  <a:pt x="130" y="129"/>
                  <a:pt x="130" y="126"/>
                </a:cubicBezTo>
                <a:cubicBezTo>
                  <a:pt x="131" y="120"/>
                  <a:pt x="133" y="114"/>
                  <a:pt x="134" y="109"/>
                </a:cubicBezTo>
                <a:close/>
                <a:moveTo>
                  <a:pt x="127" y="99"/>
                </a:moveTo>
                <a:cubicBezTo>
                  <a:pt x="125" y="105"/>
                  <a:pt x="123" y="112"/>
                  <a:pt x="122" y="119"/>
                </a:cubicBezTo>
                <a:cubicBezTo>
                  <a:pt x="121" y="123"/>
                  <a:pt x="120" y="126"/>
                  <a:pt x="119" y="130"/>
                </a:cubicBezTo>
                <a:cubicBezTo>
                  <a:pt x="119" y="132"/>
                  <a:pt x="118" y="134"/>
                  <a:pt x="117" y="137"/>
                </a:cubicBezTo>
                <a:cubicBezTo>
                  <a:pt x="116" y="140"/>
                  <a:pt x="117" y="137"/>
                  <a:pt x="117" y="135"/>
                </a:cubicBezTo>
                <a:cubicBezTo>
                  <a:pt x="119" y="122"/>
                  <a:pt x="124" y="110"/>
                  <a:pt x="125" y="96"/>
                </a:cubicBezTo>
                <a:cubicBezTo>
                  <a:pt x="125" y="97"/>
                  <a:pt x="126" y="98"/>
                  <a:pt x="127" y="99"/>
                </a:cubicBezTo>
                <a:close/>
                <a:moveTo>
                  <a:pt x="123" y="95"/>
                </a:moveTo>
                <a:cubicBezTo>
                  <a:pt x="121" y="101"/>
                  <a:pt x="120" y="107"/>
                  <a:pt x="118" y="113"/>
                </a:cubicBezTo>
                <a:cubicBezTo>
                  <a:pt x="118" y="116"/>
                  <a:pt x="117" y="120"/>
                  <a:pt x="116" y="123"/>
                </a:cubicBezTo>
                <a:cubicBezTo>
                  <a:pt x="115" y="126"/>
                  <a:pt x="115" y="128"/>
                  <a:pt x="114" y="130"/>
                </a:cubicBezTo>
                <a:cubicBezTo>
                  <a:pt x="115" y="124"/>
                  <a:pt x="116" y="118"/>
                  <a:pt x="117" y="112"/>
                </a:cubicBezTo>
                <a:cubicBezTo>
                  <a:pt x="118" y="108"/>
                  <a:pt x="119" y="104"/>
                  <a:pt x="119" y="101"/>
                </a:cubicBezTo>
                <a:cubicBezTo>
                  <a:pt x="119" y="98"/>
                  <a:pt x="120" y="95"/>
                  <a:pt x="120" y="92"/>
                </a:cubicBezTo>
                <a:cubicBezTo>
                  <a:pt x="121" y="93"/>
                  <a:pt x="122" y="94"/>
                  <a:pt x="123" y="95"/>
                </a:cubicBezTo>
                <a:close/>
                <a:moveTo>
                  <a:pt x="85" y="95"/>
                </a:moveTo>
                <a:cubicBezTo>
                  <a:pt x="86" y="94"/>
                  <a:pt x="88" y="91"/>
                  <a:pt x="88" y="90"/>
                </a:cubicBezTo>
                <a:cubicBezTo>
                  <a:pt x="88" y="93"/>
                  <a:pt x="87" y="95"/>
                  <a:pt x="87" y="98"/>
                </a:cubicBezTo>
                <a:cubicBezTo>
                  <a:pt x="85" y="97"/>
                  <a:pt x="84" y="95"/>
                  <a:pt x="83" y="93"/>
                </a:cubicBezTo>
                <a:cubicBezTo>
                  <a:pt x="83" y="93"/>
                  <a:pt x="83" y="93"/>
                  <a:pt x="83" y="93"/>
                </a:cubicBezTo>
                <a:cubicBezTo>
                  <a:pt x="85" y="92"/>
                  <a:pt x="84" y="93"/>
                  <a:pt x="85" y="91"/>
                </a:cubicBezTo>
                <a:cubicBezTo>
                  <a:pt x="85" y="92"/>
                  <a:pt x="85" y="94"/>
                  <a:pt x="85" y="95"/>
                </a:cubicBezTo>
                <a:cubicBezTo>
                  <a:pt x="85" y="95"/>
                  <a:pt x="85" y="96"/>
                  <a:pt x="85" y="95"/>
                </a:cubicBezTo>
                <a:close/>
                <a:moveTo>
                  <a:pt x="93" y="84"/>
                </a:moveTo>
                <a:cubicBezTo>
                  <a:pt x="97" y="81"/>
                  <a:pt x="99" y="77"/>
                  <a:pt x="101" y="73"/>
                </a:cubicBezTo>
                <a:cubicBezTo>
                  <a:pt x="102" y="74"/>
                  <a:pt x="103" y="75"/>
                  <a:pt x="104" y="76"/>
                </a:cubicBezTo>
                <a:cubicBezTo>
                  <a:pt x="104" y="76"/>
                  <a:pt x="104" y="76"/>
                  <a:pt x="104" y="76"/>
                </a:cubicBezTo>
                <a:cubicBezTo>
                  <a:pt x="103" y="81"/>
                  <a:pt x="101" y="87"/>
                  <a:pt x="100" y="92"/>
                </a:cubicBezTo>
                <a:cubicBezTo>
                  <a:pt x="99" y="97"/>
                  <a:pt x="97" y="103"/>
                  <a:pt x="96" y="108"/>
                </a:cubicBezTo>
                <a:cubicBezTo>
                  <a:pt x="97" y="103"/>
                  <a:pt x="97" y="97"/>
                  <a:pt x="98" y="92"/>
                </a:cubicBezTo>
                <a:cubicBezTo>
                  <a:pt x="100" y="86"/>
                  <a:pt x="101" y="80"/>
                  <a:pt x="102" y="74"/>
                </a:cubicBezTo>
                <a:cubicBezTo>
                  <a:pt x="102" y="74"/>
                  <a:pt x="101" y="74"/>
                  <a:pt x="101" y="74"/>
                </a:cubicBezTo>
                <a:cubicBezTo>
                  <a:pt x="101" y="75"/>
                  <a:pt x="101" y="75"/>
                  <a:pt x="101" y="76"/>
                </a:cubicBezTo>
                <a:cubicBezTo>
                  <a:pt x="100" y="76"/>
                  <a:pt x="100" y="76"/>
                  <a:pt x="100" y="76"/>
                </a:cubicBezTo>
                <a:cubicBezTo>
                  <a:pt x="100" y="81"/>
                  <a:pt x="98" y="85"/>
                  <a:pt x="97" y="89"/>
                </a:cubicBezTo>
                <a:cubicBezTo>
                  <a:pt x="96" y="94"/>
                  <a:pt x="95" y="99"/>
                  <a:pt x="93" y="103"/>
                </a:cubicBezTo>
                <a:cubicBezTo>
                  <a:pt x="92" y="107"/>
                  <a:pt x="94" y="101"/>
                  <a:pt x="94" y="101"/>
                </a:cubicBezTo>
                <a:cubicBezTo>
                  <a:pt x="94" y="98"/>
                  <a:pt x="94" y="95"/>
                  <a:pt x="95" y="92"/>
                </a:cubicBezTo>
                <a:cubicBezTo>
                  <a:pt x="95" y="87"/>
                  <a:pt x="98" y="84"/>
                  <a:pt x="98" y="80"/>
                </a:cubicBezTo>
                <a:cubicBezTo>
                  <a:pt x="98" y="80"/>
                  <a:pt x="97" y="79"/>
                  <a:pt x="97" y="80"/>
                </a:cubicBezTo>
                <a:cubicBezTo>
                  <a:pt x="96" y="84"/>
                  <a:pt x="94" y="88"/>
                  <a:pt x="93" y="93"/>
                </a:cubicBezTo>
                <a:cubicBezTo>
                  <a:pt x="93" y="90"/>
                  <a:pt x="93" y="87"/>
                  <a:pt x="93" y="84"/>
                </a:cubicBezTo>
                <a:cubicBezTo>
                  <a:pt x="93" y="84"/>
                  <a:pt x="93" y="84"/>
                  <a:pt x="93" y="84"/>
                </a:cubicBezTo>
                <a:close/>
                <a:moveTo>
                  <a:pt x="101" y="118"/>
                </a:moveTo>
                <a:cubicBezTo>
                  <a:pt x="101" y="118"/>
                  <a:pt x="101" y="118"/>
                  <a:pt x="101" y="118"/>
                </a:cubicBezTo>
                <a:cubicBezTo>
                  <a:pt x="100" y="116"/>
                  <a:pt x="99" y="115"/>
                  <a:pt x="98" y="114"/>
                </a:cubicBezTo>
                <a:cubicBezTo>
                  <a:pt x="98" y="114"/>
                  <a:pt x="98" y="114"/>
                  <a:pt x="98" y="113"/>
                </a:cubicBezTo>
                <a:cubicBezTo>
                  <a:pt x="100" y="108"/>
                  <a:pt x="102" y="103"/>
                  <a:pt x="103" y="98"/>
                </a:cubicBezTo>
                <a:cubicBezTo>
                  <a:pt x="104" y="95"/>
                  <a:pt x="105" y="92"/>
                  <a:pt x="106" y="89"/>
                </a:cubicBezTo>
                <a:cubicBezTo>
                  <a:pt x="106" y="88"/>
                  <a:pt x="106" y="87"/>
                  <a:pt x="107" y="86"/>
                </a:cubicBezTo>
                <a:cubicBezTo>
                  <a:pt x="106" y="90"/>
                  <a:pt x="105" y="95"/>
                  <a:pt x="104" y="100"/>
                </a:cubicBezTo>
                <a:cubicBezTo>
                  <a:pt x="102" y="106"/>
                  <a:pt x="102" y="112"/>
                  <a:pt x="101" y="118"/>
                </a:cubicBezTo>
                <a:close/>
                <a:moveTo>
                  <a:pt x="92" y="98"/>
                </a:moveTo>
                <a:cubicBezTo>
                  <a:pt x="92" y="97"/>
                  <a:pt x="92" y="96"/>
                  <a:pt x="93" y="95"/>
                </a:cubicBezTo>
                <a:cubicBezTo>
                  <a:pt x="94" y="91"/>
                  <a:pt x="95" y="88"/>
                  <a:pt x="96" y="85"/>
                </a:cubicBezTo>
                <a:cubicBezTo>
                  <a:pt x="96" y="85"/>
                  <a:pt x="97" y="80"/>
                  <a:pt x="97" y="82"/>
                </a:cubicBezTo>
                <a:cubicBezTo>
                  <a:pt x="97" y="84"/>
                  <a:pt x="96" y="86"/>
                  <a:pt x="95" y="87"/>
                </a:cubicBezTo>
                <a:cubicBezTo>
                  <a:pt x="93" y="93"/>
                  <a:pt x="93" y="100"/>
                  <a:pt x="92" y="106"/>
                </a:cubicBezTo>
                <a:cubicBezTo>
                  <a:pt x="92" y="106"/>
                  <a:pt x="93" y="106"/>
                  <a:pt x="93" y="106"/>
                </a:cubicBezTo>
                <a:cubicBezTo>
                  <a:pt x="96" y="101"/>
                  <a:pt x="96" y="96"/>
                  <a:pt x="97" y="91"/>
                </a:cubicBezTo>
                <a:cubicBezTo>
                  <a:pt x="98" y="88"/>
                  <a:pt x="99" y="85"/>
                  <a:pt x="100" y="82"/>
                </a:cubicBezTo>
                <a:cubicBezTo>
                  <a:pt x="100" y="82"/>
                  <a:pt x="100" y="82"/>
                  <a:pt x="100" y="82"/>
                </a:cubicBezTo>
                <a:cubicBezTo>
                  <a:pt x="99" y="86"/>
                  <a:pt x="99" y="89"/>
                  <a:pt x="98" y="92"/>
                </a:cubicBezTo>
                <a:cubicBezTo>
                  <a:pt x="96" y="98"/>
                  <a:pt x="96" y="104"/>
                  <a:pt x="95" y="109"/>
                </a:cubicBezTo>
                <a:cubicBezTo>
                  <a:pt x="95" y="109"/>
                  <a:pt x="95" y="109"/>
                  <a:pt x="95" y="109"/>
                </a:cubicBezTo>
                <a:cubicBezTo>
                  <a:pt x="93" y="107"/>
                  <a:pt x="92" y="105"/>
                  <a:pt x="90" y="103"/>
                </a:cubicBezTo>
                <a:cubicBezTo>
                  <a:pt x="90" y="103"/>
                  <a:pt x="90" y="103"/>
                  <a:pt x="90" y="103"/>
                </a:cubicBezTo>
                <a:cubicBezTo>
                  <a:pt x="91" y="101"/>
                  <a:pt x="91" y="99"/>
                  <a:pt x="92" y="98"/>
                </a:cubicBezTo>
                <a:close/>
                <a:moveTo>
                  <a:pt x="98" y="113"/>
                </a:moveTo>
                <a:cubicBezTo>
                  <a:pt x="98" y="113"/>
                  <a:pt x="98" y="113"/>
                  <a:pt x="98" y="113"/>
                </a:cubicBezTo>
                <a:cubicBezTo>
                  <a:pt x="97" y="112"/>
                  <a:pt x="96" y="111"/>
                  <a:pt x="95" y="110"/>
                </a:cubicBezTo>
                <a:cubicBezTo>
                  <a:pt x="95" y="110"/>
                  <a:pt x="95" y="110"/>
                  <a:pt x="95" y="110"/>
                </a:cubicBezTo>
                <a:cubicBezTo>
                  <a:pt x="100" y="99"/>
                  <a:pt x="101" y="88"/>
                  <a:pt x="104" y="78"/>
                </a:cubicBezTo>
                <a:cubicBezTo>
                  <a:pt x="104" y="80"/>
                  <a:pt x="104" y="83"/>
                  <a:pt x="103" y="85"/>
                </a:cubicBezTo>
                <a:cubicBezTo>
                  <a:pt x="103" y="88"/>
                  <a:pt x="102" y="91"/>
                  <a:pt x="101" y="94"/>
                </a:cubicBezTo>
                <a:cubicBezTo>
                  <a:pt x="99" y="101"/>
                  <a:pt x="99" y="107"/>
                  <a:pt x="98" y="113"/>
                </a:cubicBezTo>
                <a:close/>
                <a:moveTo>
                  <a:pt x="92" y="87"/>
                </a:moveTo>
                <a:cubicBezTo>
                  <a:pt x="92" y="90"/>
                  <a:pt x="92" y="94"/>
                  <a:pt x="91" y="97"/>
                </a:cubicBezTo>
                <a:cubicBezTo>
                  <a:pt x="91" y="97"/>
                  <a:pt x="91" y="98"/>
                  <a:pt x="91" y="98"/>
                </a:cubicBezTo>
                <a:cubicBezTo>
                  <a:pt x="91" y="98"/>
                  <a:pt x="91" y="99"/>
                  <a:pt x="90" y="99"/>
                </a:cubicBezTo>
                <a:cubicBezTo>
                  <a:pt x="89" y="100"/>
                  <a:pt x="89" y="101"/>
                  <a:pt x="90" y="101"/>
                </a:cubicBezTo>
                <a:cubicBezTo>
                  <a:pt x="90" y="101"/>
                  <a:pt x="90" y="102"/>
                  <a:pt x="89" y="102"/>
                </a:cubicBezTo>
                <a:cubicBezTo>
                  <a:pt x="89" y="101"/>
                  <a:pt x="88" y="100"/>
                  <a:pt x="87" y="99"/>
                </a:cubicBezTo>
                <a:cubicBezTo>
                  <a:pt x="87" y="99"/>
                  <a:pt x="87" y="99"/>
                  <a:pt x="87" y="99"/>
                </a:cubicBezTo>
                <a:cubicBezTo>
                  <a:pt x="88" y="96"/>
                  <a:pt x="89" y="94"/>
                  <a:pt x="90" y="91"/>
                </a:cubicBezTo>
                <a:cubicBezTo>
                  <a:pt x="91" y="90"/>
                  <a:pt x="91" y="88"/>
                  <a:pt x="92" y="87"/>
                </a:cubicBezTo>
                <a:cubicBezTo>
                  <a:pt x="92" y="85"/>
                  <a:pt x="92" y="85"/>
                  <a:pt x="92" y="87"/>
                </a:cubicBezTo>
                <a:close/>
                <a:moveTo>
                  <a:pt x="107" y="126"/>
                </a:moveTo>
                <a:cubicBezTo>
                  <a:pt x="107" y="127"/>
                  <a:pt x="107" y="127"/>
                  <a:pt x="107" y="127"/>
                </a:cubicBezTo>
                <a:cubicBezTo>
                  <a:pt x="106" y="126"/>
                  <a:pt x="105" y="125"/>
                  <a:pt x="104" y="123"/>
                </a:cubicBezTo>
                <a:cubicBezTo>
                  <a:pt x="103" y="122"/>
                  <a:pt x="102" y="120"/>
                  <a:pt x="101" y="118"/>
                </a:cubicBezTo>
                <a:cubicBezTo>
                  <a:pt x="101" y="118"/>
                  <a:pt x="101" y="118"/>
                  <a:pt x="101" y="118"/>
                </a:cubicBezTo>
                <a:cubicBezTo>
                  <a:pt x="101" y="117"/>
                  <a:pt x="102" y="117"/>
                  <a:pt x="102" y="116"/>
                </a:cubicBezTo>
                <a:cubicBezTo>
                  <a:pt x="102" y="116"/>
                  <a:pt x="102" y="116"/>
                  <a:pt x="102" y="115"/>
                </a:cubicBezTo>
                <a:cubicBezTo>
                  <a:pt x="104" y="110"/>
                  <a:pt x="105" y="104"/>
                  <a:pt x="107" y="99"/>
                </a:cubicBezTo>
                <a:cubicBezTo>
                  <a:pt x="108" y="97"/>
                  <a:pt x="109" y="95"/>
                  <a:pt x="110" y="92"/>
                </a:cubicBezTo>
                <a:cubicBezTo>
                  <a:pt x="109" y="96"/>
                  <a:pt x="109" y="99"/>
                  <a:pt x="108" y="103"/>
                </a:cubicBezTo>
                <a:cubicBezTo>
                  <a:pt x="106" y="109"/>
                  <a:pt x="107" y="116"/>
                  <a:pt x="104" y="122"/>
                </a:cubicBezTo>
                <a:cubicBezTo>
                  <a:pt x="103" y="122"/>
                  <a:pt x="104" y="123"/>
                  <a:pt x="104" y="122"/>
                </a:cubicBezTo>
                <a:cubicBezTo>
                  <a:pt x="107" y="117"/>
                  <a:pt x="108" y="110"/>
                  <a:pt x="110" y="104"/>
                </a:cubicBezTo>
                <a:cubicBezTo>
                  <a:pt x="111" y="102"/>
                  <a:pt x="112" y="99"/>
                  <a:pt x="112" y="97"/>
                </a:cubicBezTo>
                <a:cubicBezTo>
                  <a:pt x="113" y="94"/>
                  <a:pt x="115" y="90"/>
                  <a:pt x="115" y="88"/>
                </a:cubicBezTo>
                <a:cubicBezTo>
                  <a:pt x="115" y="95"/>
                  <a:pt x="113" y="101"/>
                  <a:pt x="112" y="108"/>
                </a:cubicBezTo>
                <a:cubicBezTo>
                  <a:pt x="111" y="111"/>
                  <a:pt x="110" y="115"/>
                  <a:pt x="109" y="118"/>
                </a:cubicBezTo>
                <a:cubicBezTo>
                  <a:pt x="109" y="120"/>
                  <a:pt x="109" y="121"/>
                  <a:pt x="108" y="123"/>
                </a:cubicBezTo>
                <a:cubicBezTo>
                  <a:pt x="108" y="124"/>
                  <a:pt x="108" y="125"/>
                  <a:pt x="107" y="126"/>
                </a:cubicBezTo>
                <a:cubicBezTo>
                  <a:pt x="107" y="126"/>
                  <a:pt x="107" y="126"/>
                  <a:pt x="107" y="126"/>
                </a:cubicBezTo>
                <a:close/>
                <a:moveTo>
                  <a:pt x="115" y="87"/>
                </a:moveTo>
                <a:cubicBezTo>
                  <a:pt x="112" y="93"/>
                  <a:pt x="111" y="99"/>
                  <a:pt x="109" y="105"/>
                </a:cubicBezTo>
                <a:cubicBezTo>
                  <a:pt x="108" y="107"/>
                  <a:pt x="108" y="108"/>
                  <a:pt x="107" y="110"/>
                </a:cubicBezTo>
                <a:cubicBezTo>
                  <a:pt x="108" y="107"/>
                  <a:pt x="108" y="104"/>
                  <a:pt x="109" y="102"/>
                </a:cubicBezTo>
                <a:cubicBezTo>
                  <a:pt x="111" y="96"/>
                  <a:pt x="111" y="90"/>
                  <a:pt x="112" y="83"/>
                </a:cubicBezTo>
                <a:cubicBezTo>
                  <a:pt x="113" y="85"/>
                  <a:pt x="114" y="86"/>
                  <a:pt x="115" y="87"/>
                </a:cubicBezTo>
                <a:close/>
                <a:moveTo>
                  <a:pt x="107" y="97"/>
                </a:moveTo>
                <a:cubicBezTo>
                  <a:pt x="105" y="102"/>
                  <a:pt x="104" y="106"/>
                  <a:pt x="103" y="111"/>
                </a:cubicBezTo>
                <a:cubicBezTo>
                  <a:pt x="103" y="111"/>
                  <a:pt x="103" y="110"/>
                  <a:pt x="103" y="110"/>
                </a:cubicBezTo>
                <a:cubicBezTo>
                  <a:pt x="103" y="106"/>
                  <a:pt x="104" y="103"/>
                  <a:pt x="104" y="100"/>
                </a:cubicBezTo>
                <a:cubicBezTo>
                  <a:pt x="106" y="93"/>
                  <a:pt x="107" y="87"/>
                  <a:pt x="108" y="80"/>
                </a:cubicBezTo>
                <a:cubicBezTo>
                  <a:pt x="108" y="80"/>
                  <a:pt x="108" y="80"/>
                  <a:pt x="108" y="80"/>
                </a:cubicBezTo>
                <a:cubicBezTo>
                  <a:pt x="106" y="86"/>
                  <a:pt x="104" y="92"/>
                  <a:pt x="103" y="98"/>
                </a:cubicBezTo>
                <a:cubicBezTo>
                  <a:pt x="101" y="101"/>
                  <a:pt x="100" y="104"/>
                  <a:pt x="99" y="108"/>
                </a:cubicBezTo>
                <a:cubicBezTo>
                  <a:pt x="100" y="102"/>
                  <a:pt x="101" y="97"/>
                  <a:pt x="103" y="91"/>
                </a:cubicBezTo>
                <a:cubicBezTo>
                  <a:pt x="104" y="86"/>
                  <a:pt x="105" y="82"/>
                  <a:pt x="105" y="76"/>
                </a:cubicBezTo>
                <a:cubicBezTo>
                  <a:pt x="107" y="79"/>
                  <a:pt x="109" y="81"/>
                  <a:pt x="111" y="83"/>
                </a:cubicBezTo>
                <a:cubicBezTo>
                  <a:pt x="110" y="87"/>
                  <a:pt x="109" y="93"/>
                  <a:pt x="107" y="97"/>
                </a:cubicBezTo>
                <a:close/>
                <a:moveTo>
                  <a:pt x="99" y="71"/>
                </a:moveTo>
                <a:cubicBezTo>
                  <a:pt x="96" y="79"/>
                  <a:pt x="87" y="86"/>
                  <a:pt x="79" y="88"/>
                </a:cubicBezTo>
                <a:cubicBezTo>
                  <a:pt x="78" y="87"/>
                  <a:pt x="77" y="86"/>
                  <a:pt x="77" y="85"/>
                </a:cubicBezTo>
                <a:cubicBezTo>
                  <a:pt x="86" y="84"/>
                  <a:pt x="92" y="76"/>
                  <a:pt x="96" y="68"/>
                </a:cubicBezTo>
                <a:cubicBezTo>
                  <a:pt x="97" y="69"/>
                  <a:pt x="98" y="70"/>
                  <a:pt x="99" y="71"/>
                </a:cubicBezTo>
                <a:close/>
                <a:moveTo>
                  <a:pt x="57" y="57"/>
                </a:moveTo>
                <a:cubicBezTo>
                  <a:pt x="60" y="52"/>
                  <a:pt x="62" y="47"/>
                  <a:pt x="64" y="42"/>
                </a:cubicBezTo>
                <a:cubicBezTo>
                  <a:pt x="61" y="48"/>
                  <a:pt x="61" y="54"/>
                  <a:pt x="58" y="60"/>
                </a:cubicBezTo>
                <a:cubicBezTo>
                  <a:pt x="56" y="58"/>
                  <a:pt x="55" y="57"/>
                  <a:pt x="54" y="55"/>
                </a:cubicBezTo>
                <a:cubicBezTo>
                  <a:pt x="54" y="55"/>
                  <a:pt x="54" y="55"/>
                  <a:pt x="54" y="55"/>
                </a:cubicBezTo>
                <a:cubicBezTo>
                  <a:pt x="56" y="52"/>
                  <a:pt x="58" y="48"/>
                  <a:pt x="59" y="45"/>
                </a:cubicBezTo>
                <a:cubicBezTo>
                  <a:pt x="59" y="45"/>
                  <a:pt x="59" y="46"/>
                  <a:pt x="59" y="46"/>
                </a:cubicBezTo>
                <a:cubicBezTo>
                  <a:pt x="58" y="50"/>
                  <a:pt x="57" y="53"/>
                  <a:pt x="56" y="57"/>
                </a:cubicBezTo>
                <a:cubicBezTo>
                  <a:pt x="56" y="57"/>
                  <a:pt x="57" y="58"/>
                  <a:pt x="57" y="57"/>
                </a:cubicBezTo>
                <a:close/>
                <a:moveTo>
                  <a:pt x="60" y="63"/>
                </a:moveTo>
                <a:cubicBezTo>
                  <a:pt x="60" y="63"/>
                  <a:pt x="61" y="64"/>
                  <a:pt x="61" y="63"/>
                </a:cubicBezTo>
                <a:cubicBezTo>
                  <a:pt x="63" y="61"/>
                  <a:pt x="64" y="58"/>
                  <a:pt x="65" y="55"/>
                </a:cubicBezTo>
                <a:cubicBezTo>
                  <a:pt x="66" y="54"/>
                  <a:pt x="66" y="53"/>
                  <a:pt x="67" y="51"/>
                </a:cubicBezTo>
                <a:cubicBezTo>
                  <a:pt x="67" y="51"/>
                  <a:pt x="70" y="45"/>
                  <a:pt x="69" y="49"/>
                </a:cubicBezTo>
                <a:cubicBezTo>
                  <a:pt x="66" y="55"/>
                  <a:pt x="63" y="60"/>
                  <a:pt x="63" y="67"/>
                </a:cubicBezTo>
                <a:cubicBezTo>
                  <a:pt x="63" y="67"/>
                  <a:pt x="63" y="67"/>
                  <a:pt x="64" y="67"/>
                </a:cubicBezTo>
                <a:cubicBezTo>
                  <a:pt x="67" y="61"/>
                  <a:pt x="69" y="55"/>
                  <a:pt x="73" y="50"/>
                </a:cubicBezTo>
                <a:cubicBezTo>
                  <a:pt x="70" y="54"/>
                  <a:pt x="69" y="62"/>
                  <a:pt x="66" y="68"/>
                </a:cubicBezTo>
                <a:cubicBezTo>
                  <a:pt x="66" y="68"/>
                  <a:pt x="66" y="69"/>
                  <a:pt x="65" y="70"/>
                </a:cubicBezTo>
                <a:cubicBezTo>
                  <a:pt x="65" y="70"/>
                  <a:pt x="65" y="70"/>
                  <a:pt x="65" y="70"/>
                </a:cubicBezTo>
                <a:cubicBezTo>
                  <a:pt x="63" y="67"/>
                  <a:pt x="61" y="64"/>
                  <a:pt x="58" y="61"/>
                </a:cubicBezTo>
                <a:cubicBezTo>
                  <a:pt x="61" y="56"/>
                  <a:pt x="65" y="50"/>
                  <a:pt x="67" y="46"/>
                </a:cubicBezTo>
                <a:cubicBezTo>
                  <a:pt x="65" y="52"/>
                  <a:pt x="62" y="57"/>
                  <a:pt x="60" y="63"/>
                </a:cubicBezTo>
                <a:close/>
                <a:moveTo>
                  <a:pt x="67" y="68"/>
                </a:moveTo>
                <a:cubicBezTo>
                  <a:pt x="67" y="67"/>
                  <a:pt x="68" y="66"/>
                  <a:pt x="68" y="65"/>
                </a:cubicBezTo>
                <a:cubicBezTo>
                  <a:pt x="69" y="64"/>
                  <a:pt x="70" y="62"/>
                  <a:pt x="71" y="61"/>
                </a:cubicBezTo>
                <a:cubicBezTo>
                  <a:pt x="71" y="59"/>
                  <a:pt x="72" y="58"/>
                  <a:pt x="73" y="56"/>
                </a:cubicBezTo>
                <a:cubicBezTo>
                  <a:pt x="73" y="55"/>
                  <a:pt x="76" y="49"/>
                  <a:pt x="75" y="53"/>
                </a:cubicBezTo>
                <a:cubicBezTo>
                  <a:pt x="72" y="59"/>
                  <a:pt x="71" y="66"/>
                  <a:pt x="68" y="73"/>
                </a:cubicBezTo>
                <a:cubicBezTo>
                  <a:pt x="68" y="73"/>
                  <a:pt x="68" y="73"/>
                  <a:pt x="68" y="73"/>
                </a:cubicBezTo>
                <a:cubicBezTo>
                  <a:pt x="70" y="70"/>
                  <a:pt x="72" y="67"/>
                  <a:pt x="74" y="64"/>
                </a:cubicBezTo>
                <a:cubicBezTo>
                  <a:pt x="75" y="62"/>
                  <a:pt x="76" y="60"/>
                  <a:pt x="77" y="58"/>
                </a:cubicBezTo>
                <a:cubicBezTo>
                  <a:pt x="77" y="58"/>
                  <a:pt x="80" y="52"/>
                  <a:pt x="79" y="55"/>
                </a:cubicBezTo>
                <a:cubicBezTo>
                  <a:pt x="79" y="59"/>
                  <a:pt x="76" y="63"/>
                  <a:pt x="74" y="67"/>
                </a:cubicBezTo>
                <a:cubicBezTo>
                  <a:pt x="73" y="71"/>
                  <a:pt x="72" y="74"/>
                  <a:pt x="71" y="77"/>
                </a:cubicBezTo>
                <a:cubicBezTo>
                  <a:pt x="70" y="76"/>
                  <a:pt x="69" y="75"/>
                  <a:pt x="69" y="74"/>
                </a:cubicBezTo>
                <a:cubicBezTo>
                  <a:pt x="68" y="73"/>
                  <a:pt x="66" y="71"/>
                  <a:pt x="65" y="70"/>
                </a:cubicBezTo>
                <a:cubicBezTo>
                  <a:pt x="65" y="70"/>
                  <a:pt x="66" y="70"/>
                  <a:pt x="66" y="70"/>
                </a:cubicBezTo>
                <a:cubicBezTo>
                  <a:pt x="66" y="69"/>
                  <a:pt x="66" y="69"/>
                  <a:pt x="67" y="68"/>
                </a:cubicBezTo>
                <a:cubicBezTo>
                  <a:pt x="67" y="68"/>
                  <a:pt x="67" y="68"/>
                  <a:pt x="67" y="68"/>
                </a:cubicBezTo>
                <a:close/>
                <a:moveTo>
                  <a:pt x="79" y="68"/>
                </a:moveTo>
                <a:cubicBezTo>
                  <a:pt x="77" y="72"/>
                  <a:pt x="76" y="76"/>
                  <a:pt x="76" y="80"/>
                </a:cubicBezTo>
                <a:cubicBezTo>
                  <a:pt x="75" y="81"/>
                  <a:pt x="76" y="81"/>
                  <a:pt x="76" y="80"/>
                </a:cubicBezTo>
                <a:cubicBezTo>
                  <a:pt x="80" y="74"/>
                  <a:pt x="82" y="66"/>
                  <a:pt x="86" y="60"/>
                </a:cubicBezTo>
                <a:cubicBezTo>
                  <a:pt x="84" y="63"/>
                  <a:pt x="84" y="67"/>
                  <a:pt x="83" y="70"/>
                </a:cubicBezTo>
                <a:cubicBezTo>
                  <a:pt x="81" y="74"/>
                  <a:pt x="80" y="78"/>
                  <a:pt x="79" y="81"/>
                </a:cubicBezTo>
                <a:cubicBezTo>
                  <a:pt x="79" y="81"/>
                  <a:pt x="79" y="82"/>
                  <a:pt x="79" y="82"/>
                </a:cubicBezTo>
                <a:cubicBezTo>
                  <a:pt x="77" y="82"/>
                  <a:pt x="76" y="82"/>
                  <a:pt x="74" y="82"/>
                </a:cubicBezTo>
                <a:cubicBezTo>
                  <a:pt x="74" y="81"/>
                  <a:pt x="73" y="80"/>
                  <a:pt x="72" y="78"/>
                </a:cubicBezTo>
                <a:cubicBezTo>
                  <a:pt x="76" y="72"/>
                  <a:pt x="77" y="65"/>
                  <a:pt x="81" y="58"/>
                </a:cubicBezTo>
                <a:cubicBezTo>
                  <a:pt x="84" y="55"/>
                  <a:pt x="81" y="62"/>
                  <a:pt x="81" y="62"/>
                </a:cubicBezTo>
                <a:cubicBezTo>
                  <a:pt x="80" y="64"/>
                  <a:pt x="80" y="66"/>
                  <a:pt x="79" y="68"/>
                </a:cubicBezTo>
                <a:close/>
                <a:moveTo>
                  <a:pt x="80" y="81"/>
                </a:moveTo>
                <a:cubicBezTo>
                  <a:pt x="83" y="75"/>
                  <a:pt x="85" y="70"/>
                  <a:pt x="88" y="63"/>
                </a:cubicBezTo>
                <a:cubicBezTo>
                  <a:pt x="89" y="61"/>
                  <a:pt x="88" y="62"/>
                  <a:pt x="88" y="63"/>
                </a:cubicBezTo>
                <a:cubicBezTo>
                  <a:pt x="88" y="66"/>
                  <a:pt x="87" y="68"/>
                  <a:pt x="87" y="71"/>
                </a:cubicBezTo>
                <a:cubicBezTo>
                  <a:pt x="86" y="74"/>
                  <a:pt x="84" y="76"/>
                  <a:pt x="84" y="79"/>
                </a:cubicBezTo>
                <a:cubicBezTo>
                  <a:pt x="82" y="80"/>
                  <a:pt x="81" y="81"/>
                  <a:pt x="80" y="81"/>
                </a:cubicBezTo>
                <a:close/>
                <a:moveTo>
                  <a:pt x="85" y="75"/>
                </a:moveTo>
                <a:cubicBezTo>
                  <a:pt x="86" y="73"/>
                  <a:pt x="87" y="71"/>
                  <a:pt x="88" y="69"/>
                </a:cubicBezTo>
                <a:cubicBezTo>
                  <a:pt x="88" y="67"/>
                  <a:pt x="89" y="65"/>
                  <a:pt x="89" y="62"/>
                </a:cubicBezTo>
                <a:cubicBezTo>
                  <a:pt x="89" y="63"/>
                  <a:pt x="90" y="63"/>
                  <a:pt x="91" y="64"/>
                </a:cubicBezTo>
                <a:cubicBezTo>
                  <a:pt x="91" y="64"/>
                  <a:pt x="91" y="64"/>
                  <a:pt x="91" y="64"/>
                </a:cubicBezTo>
                <a:cubicBezTo>
                  <a:pt x="90" y="67"/>
                  <a:pt x="89" y="70"/>
                  <a:pt x="88" y="72"/>
                </a:cubicBezTo>
                <a:cubicBezTo>
                  <a:pt x="87" y="74"/>
                  <a:pt x="83" y="82"/>
                  <a:pt x="85" y="75"/>
                </a:cubicBezTo>
                <a:close/>
                <a:moveTo>
                  <a:pt x="88" y="61"/>
                </a:moveTo>
                <a:cubicBezTo>
                  <a:pt x="87" y="64"/>
                  <a:pt x="86" y="67"/>
                  <a:pt x="85" y="70"/>
                </a:cubicBezTo>
                <a:cubicBezTo>
                  <a:pt x="83" y="74"/>
                  <a:pt x="81" y="77"/>
                  <a:pt x="80" y="80"/>
                </a:cubicBezTo>
                <a:cubicBezTo>
                  <a:pt x="83" y="74"/>
                  <a:pt x="85" y="67"/>
                  <a:pt x="87" y="60"/>
                </a:cubicBezTo>
                <a:cubicBezTo>
                  <a:pt x="87" y="60"/>
                  <a:pt x="88" y="61"/>
                  <a:pt x="88" y="61"/>
                </a:cubicBezTo>
                <a:close/>
                <a:moveTo>
                  <a:pt x="86" y="59"/>
                </a:moveTo>
                <a:cubicBezTo>
                  <a:pt x="82" y="65"/>
                  <a:pt x="80" y="72"/>
                  <a:pt x="76" y="79"/>
                </a:cubicBezTo>
                <a:cubicBezTo>
                  <a:pt x="78" y="75"/>
                  <a:pt x="79" y="70"/>
                  <a:pt x="80" y="67"/>
                </a:cubicBezTo>
                <a:cubicBezTo>
                  <a:pt x="81" y="63"/>
                  <a:pt x="82" y="60"/>
                  <a:pt x="83" y="57"/>
                </a:cubicBezTo>
                <a:cubicBezTo>
                  <a:pt x="84" y="58"/>
                  <a:pt x="85" y="58"/>
                  <a:pt x="86" y="59"/>
                </a:cubicBezTo>
                <a:close/>
                <a:moveTo>
                  <a:pt x="72" y="76"/>
                </a:moveTo>
                <a:cubicBezTo>
                  <a:pt x="70" y="80"/>
                  <a:pt x="74" y="72"/>
                  <a:pt x="74" y="71"/>
                </a:cubicBezTo>
                <a:cubicBezTo>
                  <a:pt x="75" y="68"/>
                  <a:pt x="76" y="66"/>
                  <a:pt x="77" y="63"/>
                </a:cubicBezTo>
                <a:cubicBezTo>
                  <a:pt x="78" y="60"/>
                  <a:pt x="80" y="58"/>
                  <a:pt x="80" y="54"/>
                </a:cubicBezTo>
                <a:cubicBezTo>
                  <a:pt x="81" y="55"/>
                  <a:pt x="82" y="56"/>
                  <a:pt x="82" y="56"/>
                </a:cubicBezTo>
                <a:cubicBezTo>
                  <a:pt x="77" y="62"/>
                  <a:pt x="76" y="70"/>
                  <a:pt x="72" y="76"/>
                </a:cubicBezTo>
                <a:close/>
                <a:moveTo>
                  <a:pt x="79" y="54"/>
                </a:moveTo>
                <a:cubicBezTo>
                  <a:pt x="75" y="59"/>
                  <a:pt x="72" y="66"/>
                  <a:pt x="69" y="71"/>
                </a:cubicBezTo>
                <a:cubicBezTo>
                  <a:pt x="72" y="65"/>
                  <a:pt x="74" y="58"/>
                  <a:pt x="76" y="51"/>
                </a:cubicBezTo>
                <a:cubicBezTo>
                  <a:pt x="77" y="52"/>
                  <a:pt x="78" y="53"/>
                  <a:pt x="79" y="54"/>
                </a:cubicBezTo>
                <a:close/>
                <a:moveTo>
                  <a:pt x="55" y="34"/>
                </a:moveTo>
                <a:cubicBezTo>
                  <a:pt x="54" y="36"/>
                  <a:pt x="53" y="38"/>
                  <a:pt x="52" y="40"/>
                </a:cubicBezTo>
                <a:cubicBezTo>
                  <a:pt x="52" y="41"/>
                  <a:pt x="51" y="42"/>
                  <a:pt x="50" y="43"/>
                </a:cubicBezTo>
                <a:cubicBezTo>
                  <a:pt x="51" y="40"/>
                  <a:pt x="53" y="37"/>
                  <a:pt x="53" y="33"/>
                </a:cubicBezTo>
                <a:cubicBezTo>
                  <a:pt x="54" y="34"/>
                  <a:pt x="54" y="34"/>
                  <a:pt x="55" y="34"/>
                </a:cubicBezTo>
                <a:close/>
                <a:moveTo>
                  <a:pt x="47" y="36"/>
                </a:moveTo>
                <a:cubicBezTo>
                  <a:pt x="47" y="35"/>
                  <a:pt x="49" y="29"/>
                  <a:pt x="48" y="34"/>
                </a:cubicBezTo>
                <a:cubicBezTo>
                  <a:pt x="47" y="37"/>
                  <a:pt x="47" y="41"/>
                  <a:pt x="46" y="44"/>
                </a:cubicBezTo>
                <a:cubicBezTo>
                  <a:pt x="46" y="45"/>
                  <a:pt x="46" y="45"/>
                  <a:pt x="46" y="45"/>
                </a:cubicBezTo>
                <a:cubicBezTo>
                  <a:pt x="48" y="41"/>
                  <a:pt x="52" y="37"/>
                  <a:pt x="52" y="33"/>
                </a:cubicBezTo>
                <a:cubicBezTo>
                  <a:pt x="52" y="38"/>
                  <a:pt x="50" y="42"/>
                  <a:pt x="48" y="46"/>
                </a:cubicBezTo>
                <a:cubicBezTo>
                  <a:pt x="48" y="46"/>
                  <a:pt x="49" y="47"/>
                  <a:pt x="49" y="46"/>
                </a:cubicBezTo>
                <a:cubicBezTo>
                  <a:pt x="51" y="43"/>
                  <a:pt x="53" y="40"/>
                  <a:pt x="55" y="36"/>
                </a:cubicBezTo>
                <a:cubicBezTo>
                  <a:pt x="53" y="40"/>
                  <a:pt x="51" y="45"/>
                  <a:pt x="50" y="50"/>
                </a:cubicBezTo>
                <a:cubicBezTo>
                  <a:pt x="50" y="50"/>
                  <a:pt x="51" y="51"/>
                  <a:pt x="51" y="50"/>
                </a:cubicBezTo>
                <a:cubicBezTo>
                  <a:pt x="52" y="48"/>
                  <a:pt x="53" y="46"/>
                  <a:pt x="55" y="43"/>
                </a:cubicBezTo>
                <a:cubicBezTo>
                  <a:pt x="55" y="42"/>
                  <a:pt x="57" y="39"/>
                  <a:pt x="57" y="38"/>
                </a:cubicBezTo>
                <a:cubicBezTo>
                  <a:pt x="57" y="43"/>
                  <a:pt x="55" y="49"/>
                  <a:pt x="54" y="55"/>
                </a:cubicBezTo>
                <a:cubicBezTo>
                  <a:pt x="50" y="51"/>
                  <a:pt x="47" y="46"/>
                  <a:pt x="44" y="42"/>
                </a:cubicBezTo>
                <a:cubicBezTo>
                  <a:pt x="44" y="42"/>
                  <a:pt x="44" y="42"/>
                  <a:pt x="44" y="42"/>
                </a:cubicBezTo>
                <a:cubicBezTo>
                  <a:pt x="45" y="40"/>
                  <a:pt x="46" y="38"/>
                  <a:pt x="47" y="36"/>
                </a:cubicBezTo>
                <a:close/>
                <a:moveTo>
                  <a:pt x="92" y="85"/>
                </a:moveTo>
                <a:cubicBezTo>
                  <a:pt x="91" y="88"/>
                  <a:pt x="90" y="91"/>
                  <a:pt x="89" y="94"/>
                </a:cubicBezTo>
                <a:cubicBezTo>
                  <a:pt x="88" y="95"/>
                  <a:pt x="87" y="99"/>
                  <a:pt x="88" y="95"/>
                </a:cubicBezTo>
                <a:cubicBezTo>
                  <a:pt x="88" y="93"/>
                  <a:pt x="89" y="91"/>
                  <a:pt x="89" y="88"/>
                </a:cubicBezTo>
                <a:cubicBezTo>
                  <a:pt x="90" y="88"/>
                  <a:pt x="89" y="88"/>
                  <a:pt x="89" y="88"/>
                </a:cubicBezTo>
                <a:cubicBezTo>
                  <a:pt x="88" y="90"/>
                  <a:pt x="87" y="92"/>
                  <a:pt x="86" y="94"/>
                </a:cubicBezTo>
                <a:cubicBezTo>
                  <a:pt x="86" y="93"/>
                  <a:pt x="86" y="91"/>
                  <a:pt x="86" y="90"/>
                </a:cubicBezTo>
                <a:cubicBezTo>
                  <a:pt x="86" y="89"/>
                  <a:pt x="85" y="89"/>
                  <a:pt x="85" y="89"/>
                </a:cubicBezTo>
                <a:cubicBezTo>
                  <a:pt x="84" y="91"/>
                  <a:pt x="83" y="94"/>
                  <a:pt x="83" y="90"/>
                </a:cubicBezTo>
                <a:cubicBezTo>
                  <a:pt x="83" y="90"/>
                  <a:pt x="82" y="90"/>
                  <a:pt x="82" y="90"/>
                </a:cubicBezTo>
                <a:cubicBezTo>
                  <a:pt x="82" y="91"/>
                  <a:pt x="83" y="92"/>
                  <a:pt x="83" y="93"/>
                </a:cubicBezTo>
                <a:cubicBezTo>
                  <a:pt x="82" y="92"/>
                  <a:pt x="81" y="91"/>
                  <a:pt x="81" y="90"/>
                </a:cubicBezTo>
                <a:cubicBezTo>
                  <a:pt x="85" y="89"/>
                  <a:pt x="89" y="87"/>
                  <a:pt x="92" y="85"/>
                </a:cubicBezTo>
                <a:close/>
                <a:moveTo>
                  <a:pt x="108" y="128"/>
                </a:moveTo>
                <a:cubicBezTo>
                  <a:pt x="108" y="127"/>
                  <a:pt x="108" y="125"/>
                  <a:pt x="109" y="123"/>
                </a:cubicBezTo>
                <a:cubicBezTo>
                  <a:pt x="110" y="119"/>
                  <a:pt x="113" y="114"/>
                  <a:pt x="114" y="110"/>
                </a:cubicBezTo>
                <a:cubicBezTo>
                  <a:pt x="115" y="107"/>
                  <a:pt x="116" y="104"/>
                  <a:pt x="117" y="101"/>
                </a:cubicBezTo>
                <a:cubicBezTo>
                  <a:pt x="117" y="99"/>
                  <a:pt x="118" y="97"/>
                  <a:pt x="119" y="95"/>
                </a:cubicBezTo>
                <a:cubicBezTo>
                  <a:pt x="119" y="94"/>
                  <a:pt x="119" y="93"/>
                  <a:pt x="120" y="92"/>
                </a:cubicBezTo>
                <a:cubicBezTo>
                  <a:pt x="120" y="93"/>
                  <a:pt x="119" y="94"/>
                  <a:pt x="119" y="95"/>
                </a:cubicBezTo>
                <a:cubicBezTo>
                  <a:pt x="118" y="101"/>
                  <a:pt x="118" y="107"/>
                  <a:pt x="116" y="113"/>
                </a:cubicBezTo>
                <a:cubicBezTo>
                  <a:pt x="114" y="120"/>
                  <a:pt x="114" y="128"/>
                  <a:pt x="112" y="134"/>
                </a:cubicBezTo>
                <a:cubicBezTo>
                  <a:pt x="110" y="132"/>
                  <a:pt x="109" y="130"/>
                  <a:pt x="108" y="128"/>
                </a:cubicBezTo>
                <a:close/>
                <a:moveTo>
                  <a:pt x="117" y="140"/>
                </a:moveTo>
                <a:cubicBezTo>
                  <a:pt x="119" y="134"/>
                  <a:pt x="121" y="127"/>
                  <a:pt x="122" y="121"/>
                </a:cubicBezTo>
                <a:cubicBezTo>
                  <a:pt x="124" y="114"/>
                  <a:pt x="126" y="106"/>
                  <a:pt x="127" y="99"/>
                </a:cubicBezTo>
                <a:cubicBezTo>
                  <a:pt x="126" y="107"/>
                  <a:pt x="126" y="115"/>
                  <a:pt x="124" y="123"/>
                </a:cubicBezTo>
                <a:cubicBezTo>
                  <a:pt x="123" y="130"/>
                  <a:pt x="121" y="136"/>
                  <a:pt x="120" y="143"/>
                </a:cubicBezTo>
                <a:cubicBezTo>
                  <a:pt x="120" y="143"/>
                  <a:pt x="120" y="143"/>
                  <a:pt x="120" y="143"/>
                </a:cubicBezTo>
                <a:cubicBezTo>
                  <a:pt x="119" y="142"/>
                  <a:pt x="118" y="141"/>
                  <a:pt x="117" y="140"/>
                </a:cubicBezTo>
                <a:cubicBezTo>
                  <a:pt x="117" y="140"/>
                  <a:pt x="117" y="140"/>
                  <a:pt x="117" y="140"/>
                </a:cubicBezTo>
                <a:close/>
                <a:moveTo>
                  <a:pt x="120" y="144"/>
                </a:moveTo>
                <a:cubicBezTo>
                  <a:pt x="120" y="144"/>
                  <a:pt x="120" y="144"/>
                  <a:pt x="120" y="143"/>
                </a:cubicBezTo>
                <a:cubicBezTo>
                  <a:pt x="124" y="138"/>
                  <a:pt x="124" y="131"/>
                  <a:pt x="126" y="124"/>
                </a:cubicBezTo>
                <a:cubicBezTo>
                  <a:pt x="127" y="122"/>
                  <a:pt x="127" y="119"/>
                  <a:pt x="128" y="117"/>
                </a:cubicBezTo>
                <a:cubicBezTo>
                  <a:pt x="128" y="118"/>
                  <a:pt x="127" y="120"/>
                  <a:pt x="127" y="122"/>
                </a:cubicBezTo>
                <a:cubicBezTo>
                  <a:pt x="127" y="126"/>
                  <a:pt x="126" y="130"/>
                  <a:pt x="125" y="133"/>
                </a:cubicBezTo>
                <a:cubicBezTo>
                  <a:pt x="124" y="138"/>
                  <a:pt x="123" y="142"/>
                  <a:pt x="122" y="146"/>
                </a:cubicBezTo>
                <a:cubicBezTo>
                  <a:pt x="122" y="145"/>
                  <a:pt x="121" y="144"/>
                  <a:pt x="120" y="144"/>
                </a:cubicBezTo>
                <a:close/>
                <a:moveTo>
                  <a:pt x="127" y="133"/>
                </a:moveTo>
                <a:cubicBezTo>
                  <a:pt x="128" y="128"/>
                  <a:pt x="130" y="122"/>
                  <a:pt x="131" y="117"/>
                </a:cubicBezTo>
                <a:cubicBezTo>
                  <a:pt x="131" y="119"/>
                  <a:pt x="130" y="122"/>
                  <a:pt x="130" y="124"/>
                </a:cubicBezTo>
                <a:cubicBezTo>
                  <a:pt x="129" y="131"/>
                  <a:pt x="127" y="138"/>
                  <a:pt x="127" y="146"/>
                </a:cubicBezTo>
                <a:cubicBezTo>
                  <a:pt x="127" y="146"/>
                  <a:pt x="127" y="147"/>
                  <a:pt x="128" y="146"/>
                </a:cubicBezTo>
                <a:cubicBezTo>
                  <a:pt x="130" y="140"/>
                  <a:pt x="132" y="135"/>
                  <a:pt x="134" y="128"/>
                </a:cubicBezTo>
                <a:cubicBezTo>
                  <a:pt x="134" y="125"/>
                  <a:pt x="135" y="122"/>
                  <a:pt x="136" y="120"/>
                </a:cubicBezTo>
                <a:cubicBezTo>
                  <a:pt x="136" y="118"/>
                  <a:pt x="137" y="116"/>
                  <a:pt x="138" y="114"/>
                </a:cubicBezTo>
                <a:cubicBezTo>
                  <a:pt x="139" y="110"/>
                  <a:pt x="138" y="114"/>
                  <a:pt x="137" y="115"/>
                </a:cubicBezTo>
                <a:cubicBezTo>
                  <a:pt x="136" y="121"/>
                  <a:pt x="135" y="128"/>
                  <a:pt x="132" y="134"/>
                </a:cubicBezTo>
                <a:cubicBezTo>
                  <a:pt x="131" y="139"/>
                  <a:pt x="129" y="144"/>
                  <a:pt x="129" y="150"/>
                </a:cubicBezTo>
                <a:cubicBezTo>
                  <a:pt x="129" y="150"/>
                  <a:pt x="130" y="150"/>
                  <a:pt x="130" y="150"/>
                </a:cubicBezTo>
                <a:cubicBezTo>
                  <a:pt x="131" y="144"/>
                  <a:pt x="134" y="139"/>
                  <a:pt x="136" y="134"/>
                </a:cubicBezTo>
                <a:cubicBezTo>
                  <a:pt x="137" y="131"/>
                  <a:pt x="137" y="127"/>
                  <a:pt x="138" y="124"/>
                </a:cubicBezTo>
                <a:cubicBezTo>
                  <a:pt x="138" y="122"/>
                  <a:pt x="139" y="121"/>
                  <a:pt x="139" y="119"/>
                </a:cubicBezTo>
                <a:cubicBezTo>
                  <a:pt x="139" y="120"/>
                  <a:pt x="140" y="115"/>
                  <a:pt x="141" y="114"/>
                </a:cubicBezTo>
                <a:cubicBezTo>
                  <a:pt x="141" y="114"/>
                  <a:pt x="141" y="115"/>
                  <a:pt x="141" y="115"/>
                </a:cubicBezTo>
                <a:cubicBezTo>
                  <a:pt x="141" y="115"/>
                  <a:pt x="141" y="115"/>
                  <a:pt x="141" y="115"/>
                </a:cubicBezTo>
                <a:cubicBezTo>
                  <a:pt x="140" y="121"/>
                  <a:pt x="139" y="127"/>
                  <a:pt x="137" y="133"/>
                </a:cubicBezTo>
                <a:cubicBezTo>
                  <a:pt x="136" y="140"/>
                  <a:pt x="134" y="146"/>
                  <a:pt x="132" y="153"/>
                </a:cubicBezTo>
                <a:cubicBezTo>
                  <a:pt x="132" y="153"/>
                  <a:pt x="132" y="153"/>
                  <a:pt x="132" y="153"/>
                </a:cubicBezTo>
                <a:cubicBezTo>
                  <a:pt x="129" y="152"/>
                  <a:pt x="126" y="149"/>
                  <a:pt x="123" y="147"/>
                </a:cubicBezTo>
                <a:cubicBezTo>
                  <a:pt x="126" y="143"/>
                  <a:pt x="126" y="138"/>
                  <a:pt x="127" y="133"/>
                </a:cubicBezTo>
                <a:close/>
                <a:moveTo>
                  <a:pt x="139" y="129"/>
                </a:moveTo>
                <a:cubicBezTo>
                  <a:pt x="140" y="124"/>
                  <a:pt x="141" y="120"/>
                  <a:pt x="141" y="115"/>
                </a:cubicBezTo>
                <a:cubicBezTo>
                  <a:pt x="142" y="116"/>
                  <a:pt x="143" y="117"/>
                  <a:pt x="143" y="118"/>
                </a:cubicBezTo>
                <a:cubicBezTo>
                  <a:pt x="141" y="123"/>
                  <a:pt x="140" y="128"/>
                  <a:pt x="138" y="134"/>
                </a:cubicBezTo>
                <a:cubicBezTo>
                  <a:pt x="138" y="132"/>
                  <a:pt x="139" y="130"/>
                  <a:pt x="139" y="129"/>
                </a:cubicBezTo>
                <a:close/>
                <a:moveTo>
                  <a:pt x="147" y="123"/>
                </a:moveTo>
                <a:cubicBezTo>
                  <a:pt x="145" y="128"/>
                  <a:pt x="143" y="133"/>
                  <a:pt x="141" y="139"/>
                </a:cubicBezTo>
                <a:cubicBezTo>
                  <a:pt x="140" y="140"/>
                  <a:pt x="140" y="142"/>
                  <a:pt x="140" y="143"/>
                </a:cubicBezTo>
                <a:cubicBezTo>
                  <a:pt x="142" y="135"/>
                  <a:pt x="144" y="128"/>
                  <a:pt x="144" y="119"/>
                </a:cubicBezTo>
                <a:cubicBezTo>
                  <a:pt x="145" y="120"/>
                  <a:pt x="146" y="121"/>
                  <a:pt x="147" y="123"/>
                </a:cubicBezTo>
                <a:close/>
                <a:moveTo>
                  <a:pt x="149" y="127"/>
                </a:moveTo>
                <a:cubicBezTo>
                  <a:pt x="148" y="131"/>
                  <a:pt x="147" y="135"/>
                  <a:pt x="146" y="139"/>
                </a:cubicBezTo>
                <a:cubicBezTo>
                  <a:pt x="145" y="142"/>
                  <a:pt x="144" y="145"/>
                  <a:pt x="143" y="147"/>
                </a:cubicBezTo>
                <a:cubicBezTo>
                  <a:pt x="143" y="148"/>
                  <a:pt x="142" y="149"/>
                  <a:pt x="142" y="150"/>
                </a:cubicBezTo>
                <a:cubicBezTo>
                  <a:pt x="142" y="151"/>
                  <a:pt x="142" y="151"/>
                  <a:pt x="142" y="151"/>
                </a:cubicBezTo>
                <a:cubicBezTo>
                  <a:pt x="142" y="151"/>
                  <a:pt x="142" y="151"/>
                  <a:pt x="142" y="150"/>
                </a:cubicBezTo>
                <a:cubicBezTo>
                  <a:pt x="143" y="145"/>
                  <a:pt x="144" y="139"/>
                  <a:pt x="145" y="134"/>
                </a:cubicBezTo>
                <a:cubicBezTo>
                  <a:pt x="146" y="131"/>
                  <a:pt x="147" y="127"/>
                  <a:pt x="147" y="124"/>
                </a:cubicBezTo>
                <a:cubicBezTo>
                  <a:pt x="148" y="125"/>
                  <a:pt x="149" y="126"/>
                  <a:pt x="149" y="127"/>
                </a:cubicBezTo>
                <a:close/>
                <a:moveTo>
                  <a:pt x="151" y="130"/>
                </a:moveTo>
                <a:cubicBezTo>
                  <a:pt x="150" y="132"/>
                  <a:pt x="150" y="134"/>
                  <a:pt x="149" y="136"/>
                </a:cubicBezTo>
                <a:cubicBezTo>
                  <a:pt x="150" y="134"/>
                  <a:pt x="150" y="131"/>
                  <a:pt x="150" y="129"/>
                </a:cubicBezTo>
                <a:cubicBezTo>
                  <a:pt x="150" y="129"/>
                  <a:pt x="151" y="129"/>
                  <a:pt x="151" y="130"/>
                </a:cubicBezTo>
                <a:cubicBezTo>
                  <a:pt x="151" y="130"/>
                  <a:pt x="151" y="130"/>
                  <a:pt x="151" y="130"/>
                </a:cubicBezTo>
                <a:close/>
                <a:moveTo>
                  <a:pt x="153" y="136"/>
                </a:moveTo>
                <a:cubicBezTo>
                  <a:pt x="153" y="138"/>
                  <a:pt x="152" y="141"/>
                  <a:pt x="151" y="143"/>
                </a:cubicBezTo>
                <a:cubicBezTo>
                  <a:pt x="151" y="145"/>
                  <a:pt x="151" y="146"/>
                  <a:pt x="150" y="148"/>
                </a:cubicBezTo>
                <a:cubicBezTo>
                  <a:pt x="150" y="150"/>
                  <a:pt x="150" y="154"/>
                  <a:pt x="150" y="148"/>
                </a:cubicBezTo>
                <a:cubicBezTo>
                  <a:pt x="150" y="143"/>
                  <a:pt x="152" y="138"/>
                  <a:pt x="152" y="133"/>
                </a:cubicBezTo>
                <a:cubicBezTo>
                  <a:pt x="153" y="134"/>
                  <a:pt x="153" y="135"/>
                  <a:pt x="153" y="136"/>
                </a:cubicBezTo>
                <a:close/>
                <a:moveTo>
                  <a:pt x="94" y="66"/>
                </a:moveTo>
                <a:cubicBezTo>
                  <a:pt x="92" y="70"/>
                  <a:pt x="89" y="75"/>
                  <a:pt x="86" y="78"/>
                </a:cubicBezTo>
                <a:cubicBezTo>
                  <a:pt x="88" y="74"/>
                  <a:pt x="90" y="69"/>
                  <a:pt x="91" y="64"/>
                </a:cubicBezTo>
                <a:cubicBezTo>
                  <a:pt x="92" y="64"/>
                  <a:pt x="92" y="65"/>
                  <a:pt x="92" y="65"/>
                </a:cubicBezTo>
                <a:cubicBezTo>
                  <a:pt x="93" y="66"/>
                  <a:pt x="93" y="66"/>
                  <a:pt x="94" y="66"/>
                </a:cubicBezTo>
                <a:close/>
                <a:moveTo>
                  <a:pt x="7" y="6"/>
                </a:moveTo>
                <a:cubicBezTo>
                  <a:pt x="9" y="6"/>
                  <a:pt x="11" y="6"/>
                  <a:pt x="12" y="6"/>
                </a:cubicBezTo>
                <a:cubicBezTo>
                  <a:pt x="16" y="6"/>
                  <a:pt x="19" y="5"/>
                  <a:pt x="23" y="3"/>
                </a:cubicBezTo>
                <a:cubicBezTo>
                  <a:pt x="28" y="10"/>
                  <a:pt x="34" y="16"/>
                  <a:pt x="39" y="23"/>
                </a:cubicBezTo>
                <a:cubicBezTo>
                  <a:pt x="37" y="26"/>
                  <a:pt x="35" y="28"/>
                  <a:pt x="33" y="30"/>
                </a:cubicBezTo>
                <a:cubicBezTo>
                  <a:pt x="26" y="25"/>
                  <a:pt x="17" y="23"/>
                  <a:pt x="10" y="18"/>
                </a:cubicBezTo>
                <a:cubicBezTo>
                  <a:pt x="11" y="14"/>
                  <a:pt x="10" y="9"/>
                  <a:pt x="7" y="6"/>
                </a:cubicBezTo>
                <a:close/>
                <a:moveTo>
                  <a:pt x="35" y="33"/>
                </a:moveTo>
                <a:cubicBezTo>
                  <a:pt x="35" y="32"/>
                  <a:pt x="36" y="32"/>
                  <a:pt x="36" y="32"/>
                </a:cubicBezTo>
                <a:cubicBezTo>
                  <a:pt x="36" y="32"/>
                  <a:pt x="36" y="32"/>
                  <a:pt x="36" y="32"/>
                </a:cubicBezTo>
                <a:cubicBezTo>
                  <a:pt x="37" y="32"/>
                  <a:pt x="37" y="30"/>
                  <a:pt x="38" y="30"/>
                </a:cubicBezTo>
                <a:cubicBezTo>
                  <a:pt x="38" y="29"/>
                  <a:pt x="38" y="29"/>
                  <a:pt x="38" y="29"/>
                </a:cubicBezTo>
                <a:cubicBezTo>
                  <a:pt x="38" y="29"/>
                  <a:pt x="38" y="29"/>
                  <a:pt x="38" y="30"/>
                </a:cubicBezTo>
                <a:cubicBezTo>
                  <a:pt x="37" y="31"/>
                  <a:pt x="37" y="32"/>
                  <a:pt x="37" y="33"/>
                </a:cubicBezTo>
                <a:cubicBezTo>
                  <a:pt x="37" y="34"/>
                  <a:pt x="37" y="34"/>
                  <a:pt x="37" y="34"/>
                </a:cubicBezTo>
                <a:cubicBezTo>
                  <a:pt x="39" y="32"/>
                  <a:pt x="42" y="28"/>
                  <a:pt x="42" y="26"/>
                </a:cubicBezTo>
                <a:cubicBezTo>
                  <a:pt x="42" y="30"/>
                  <a:pt x="40" y="33"/>
                  <a:pt x="39" y="36"/>
                </a:cubicBezTo>
                <a:cubicBezTo>
                  <a:pt x="39" y="36"/>
                  <a:pt x="40" y="36"/>
                  <a:pt x="40" y="36"/>
                </a:cubicBezTo>
                <a:cubicBezTo>
                  <a:pt x="41" y="35"/>
                  <a:pt x="42" y="33"/>
                  <a:pt x="42" y="32"/>
                </a:cubicBezTo>
                <a:cubicBezTo>
                  <a:pt x="43" y="30"/>
                  <a:pt x="45" y="25"/>
                  <a:pt x="43" y="31"/>
                </a:cubicBezTo>
                <a:cubicBezTo>
                  <a:pt x="43" y="33"/>
                  <a:pt x="42" y="36"/>
                  <a:pt x="41" y="39"/>
                </a:cubicBezTo>
                <a:cubicBezTo>
                  <a:pt x="41" y="39"/>
                  <a:pt x="42" y="39"/>
                  <a:pt x="42" y="39"/>
                </a:cubicBezTo>
                <a:cubicBezTo>
                  <a:pt x="43" y="37"/>
                  <a:pt x="46" y="34"/>
                  <a:pt x="46" y="31"/>
                </a:cubicBezTo>
                <a:cubicBezTo>
                  <a:pt x="45" y="35"/>
                  <a:pt x="44" y="38"/>
                  <a:pt x="43" y="42"/>
                </a:cubicBezTo>
                <a:cubicBezTo>
                  <a:pt x="41" y="39"/>
                  <a:pt x="38" y="36"/>
                  <a:pt x="35" y="33"/>
                </a:cubicBezTo>
                <a:close/>
                <a:moveTo>
                  <a:pt x="133" y="153"/>
                </a:moveTo>
                <a:cubicBezTo>
                  <a:pt x="133" y="153"/>
                  <a:pt x="133" y="153"/>
                  <a:pt x="133" y="153"/>
                </a:cubicBezTo>
                <a:cubicBezTo>
                  <a:pt x="135" y="147"/>
                  <a:pt x="137" y="142"/>
                  <a:pt x="138" y="136"/>
                </a:cubicBezTo>
                <a:cubicBezTo>
                  <a:pt x="139" y="132"/>
                  <a:pt x="140" y="129"/>
                  <a:pt x="141" y="126"/>
                </a:cubicBezTo>
                <a:cubicBezTo>
                  <a:pt x="142" y="124"/>
                  <a:pt x="142" y="122"/>
                  <a:pt x="143" y="121"/>
                </a:cubicBezTo>
                <a:cubicBezTo>
                  <a:pt x="143" y="119"/>
                  <a:pt x="144" y="118"/>
                  <a:pt x="144" y="120"/>
                </a:cubicBezTo>
                <a:cubicBezTo>
                  <a:pt x="144" y="131"/>
                  <a:pt x="139" y="141"/>
                  <a:pt x="137" y="152"/>
                </a:cubicBezTo>
                <a:cubicBezTo>
                  <a:pt x="137" y="152"/>
                  <a:pt x="137" y="152"/>
                  <a:pt x="137" y="153"/>
                </a:cubicBezTo>
                <a:cubicBezTo>
                  <a:pt x="137" y="153"/>
                  <a:pt x="137" y="154"/>
                  <a:pt x="137" y="155"/>
                </a:cubicBezTo>
                <a:cubicBezTo>
                  <a:pt x="137" y="155"/>
                  <a:pt x="137" y="155"/>
                  <a:pt x="137" y="155"/>
                </a:cubicBezTo>
                <a:cubicBezTo>
                  <a:pt x="135" y="154"/>
                  <a:pt x="134" y="154"/>
                  <a:pt x="133" y="153"/>
                </a:cubicBezTo>
                <a:close/>
                <a:moveTo>
                  <a:pt x="143" y="155"/>
                </a:moveTo>
                <a:cubicBezTo>
                  <a:pt x="141" y="155"/>
                  <a:pt x="139" y="155"/>
                  <a:pt x="137" y="155"/>
                </a:cubicBezTo>
                <a:cubicBezTo>
                  <a:pt x="137" y="155"/>
                  <a:pt x="137" y="155"/>
                  <a:pt x="137" y="155"/>
                </a:cubicBezTo>
                <a:cubicBezTo>
                  <a:pt x="139" y="149"/>
                  <a:pt x="140" y="143"/>
                  <a:pt x="142" y="137"/>
                </a:cubicBezTo>
                <a:cubicBezTo>
                  <a:pt x="143" y="135"/>
                  <a:pt x="144" y="133"/>
                  <a:pt x="144" y="131"/>
                </a:cubicBezTo>
                <a:cubicBezTo>
                  <a:pt x="145" y="129"/>
                  <a:pt x="145" y="128"/>
                  <a:pt x="146" y="127"/>
                </a:cubicBezTo>
                <a:cubicBezTo>
                  <a:pt x="146" y="127"/>
                  <a:pt x="147" y="122"/>
                  <a:pt x="147" y="125"/>
                </a:cubicBezTo>
                <a:cubicBezTo>
                  <a:pt x="146" y="129"/>
                  <a:pt x="144" y="132"/>
                  <a:pt x="144" y="136"/>
                </a:cubicBezTo>
                <a:cubicBezTo>
                  <a:pt x="143" y="142"/>
                  <a:pt x="142" y="148"/>
                  <a:pt x="141" y="153"/>
                </a:cubicBezTo>
                <a:cubicBezTo>
                  <a:pt x="140" y="154"/>
                  <a:pt x="141" y="154"/>
                  <a:pt x="141" y="154"/>
                </a:cubicBezTo>
                <a:cubicBezTo>
                  <a:pt x="145" y="145"/>
                  <a:pt x="147" y="136"/>
                  <a:pt x="150" y="127"/>
                </a:cubicBezTo>
                <a:cubicBezTo>
                  <a:pt x="150" y="128"/>
                  <a:pt x="150" y="128"/>
                  <a:pt x="150" y="128"/>
                </a:cubicBezTo>
                <a:cubicBezTo>
                  <a:pt x="149" y="131"/>
                  <a:pt x="148" y="136"/>
                  <a:pt x="148" y="139"/>
                </a:cubicBezTo>
                <a:cubicBezTo>
                  <a:pt x="147" y="143"/>
                  <a:pt x="146" y="146"/>
                  <a:pt x="146" y="149"/>
                </a:cubicBezTo>
                <a:cubicBezTo>
                  <a:pt x="145" y="150"/>
                  <a:pt x="144" y="151"/>
                  <a:pt x="145" y="151"/>
                </a:cubicBezTo>
                <a:cubicBezTo>
                  <a:pt x="145" y="152"/>
                  <a:pt x="145" y="153"/>
                  <a:pt x="144" y="153"/>
                </a:cubicBezTo>
                <a:cubicBezTo>
                  <a:pt x="144" y="154"/>
                  <a:pt x="145" y="154"/>
                  <a:pt x="145" y="153"/>
                </a:cubicBezTo>
                <a:cubicBezTo>
                  <a:pt x="148" y="146"/>
                  <a:pt x="149" y="139"/>
                  <a:pt x="151" y="131"/>
                </a:cubicBezTo>
                <a:cubicBezTo>
                  <a:pt x="152" y="132"/>
                  <a:pt x="152" y="132"/>
                  <a:pt x="152" y="132"/>
                </a:cubicBezTo>
                <a:cubicBezTo>
                  <a:pt x="152" y="133"/>
                  <a:pt x="151" y="135"/>
                  <a:pt x="151" y="136"/>
                </a:cubicBezTo>
                <a:cubicBezTo>
                  <a:pt x="151" y="138"/>
                  <a:pt x="151" y="140"/>
                  <a:pt x="150" y="142"/>
                </a:cubicBezTo>
                <a:cubicBezTo>
                  <a:pt x="150" y="145"/>
                  <a:pt x="149" y="149"/>
                  <a:pt x="149" y="152"/>
                </a:cubicBezTo>
                <a:cubicBezTo>
                  <a:pt x="149" y="153"/>
                  <a:pt x="150" y="153"/>
                  <a:pt x="150" y="152"/>
                </a:cubicBezTo>
                <a:cubicBezTo>
                  <a:pt x="151" y="147"/>
                  <a:pt x="153" y="142"/>
                  <a:pt x="153" y="137"/>
                </a:cubicBezTo>
                <a:cubicBezTo>
                  <a:pt x="155" y="146"/>
                  <a:pt x="153" y="154"/>
                  <a:pt x="143" y="1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38"/>
          <p:cNvSpPr>
            <a:spLocks/>
          </p:cNvSpPr>
          <p:nvPr/>
        </p:nvSpPr>
        <p:spPr bwMode="auto">
          <a:xfrm>
            <a:off x="4852988" y="4081463"/>
            <a:ext cx="38100" cy="33338"/>
          </a:xfrm>
          <a:custGeom>
            <a:avLst/>
            <a:gdLst>
              <a:gd name="T0" fmla="*/ 7 w 10"/>
              <a:gd name="T1" fmla="*/ 7 h 9"/>
              <a:gd name="T2" fmla="*/ 8 w 10"/>
              <a:gd name="T3" fmla="*/ 5 h 9"/>
              <a:gd name="T4" fmla="*/ 3 w 10"/>
              <a:gd name="T5" fmla="*/ 1 h 9"/>
              <a:gd name="T6" fmla="*/ 2 w 10"/>
              <a:gd name="T7" fmla="*/ 4 h 9"/>
              <a:gd name="T8" fmla="*/ 7 w 10"/>
              <a:gd name="T9" fmla="*/ 7 h 9"/>
            </a:gdLst>
            <a:ahLst/>
            <a:cxnLst>
              <a:cxn ang="0">
                <a:pos x="T0" y="T1"/>
              </a:cxn>
              <a:cxn ang="0">
                <a:pos x="T2" y="T3"/>
              </a:cxn>
              <a:cxn ang="0">
                <a:pos x="T4" y="T5"/>
              </a:cxn>
              <a:cxn ang="0">
                <a:pos x="T6" y="T7"/>
              </a:cxn>
              <a:cxn ang="0">
                <a:pos x="T8" y="T9"/>
              </a:cxn>
            </a:cxnLst>
            <a:rect l="0" t="0" r="r" b="b"/>
            <a:pathLst>
              <a:path w="10" h="9">
                <a:moveTo>
                  <a:pt x="7" y="7"/>
                </a:moveTo>
                <a:cubicBezTo>
                  <a:pt x="8" y="9"/>
                  <a:pt x="10" y="6"/>
                  <a:pt x="8" y="5"/>
                </a:cubicBezTo>
                <a:cubicBezTo>
                  <a:pt x="7" y="4"/>
                  <a:pt x="5" y="2"/>
                  <a:pt x="3" y="1"/>
                </a:cubicBezTo>
                <a:cubicBezTo>
                  <a:pt x="1" y="0"/>
                  <a:pt x="0" y="3"/>
                  <a:pt x="2" y="4"/>
                </a:cubicBezTo>
                <a:cubicBezTo>
                  <a:pt x="4" y="4"/>
                  <a:pt x="5" y="6"/>
                  <a:pt x="7"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39"/>
          <p:cNvSpPr>
            <a:spLocks noEditPoints="1"/>
          </p:cNvSpPr>
          <p:nvPr/>
        </p:nvSpPr>
        <p:spPr bwMode="auto">
          <a:xfrm>
            <a:off x="10148888" y="2968625"/>
            <a:ext cx="593725" cy="601663"/>
          </a:xfrm>
          <a:custGeom>
            <a:avLst/>
            <a:gdLst>
              <a:gd name="T0" fmla="*/ 14 w 158"/>
              <a:gd name="T1" fmla="*/ 4 h 160"/>
              <a:gd name="T2" fmla="*/ 94 w 158"/>
              <a:gd name="T3" fmla="*/ 115 h 160"/>
              <a:gd name="T4" fmla="*/ 124 w 158"/>
              <a:gd name="T5" fmla="*/ 96 h 160"/>
              <a:gd name="T6" fmla="*/ 47 w 158"/>
              <a:gd name="T7" fmla="*/ 30 h 160"/>
              <a:gd name="T8" fmla="*/ 42 w 158"/>
              <a:gd name="T9" fmla="*/ 32 h 160"/>
              <a:gd name="T10" fmla="*/ 57 w 158"/>
              <a:gd name="T11" fmla="*/ 37 h 160"/>
              <a:gd name="T12" fmla="*/ 58 w 158"/>
              <a:gd name="T13" fmla="*/ 55 h 160"/>
              <a:gd name="T14" fmla="*/ 60 w 158"/>
              <a:gd name="T15" fmla="*/ 57 h 160"/>
              <a:gd name="T16" fmla="*/ 63 w 158"/>
              <a:gd name="T17" fmla="*/ 57 h 160"/>
              <a:gd name="T18" fmla="*/ 113 w 158"/>
              <a:gd name="T19" fmla="*/ 109 h 160"/>
              <a:gd name="T20" fmla="*/ 130 w 158"/>
              <a:gd name="T21" fmla="*/ 147 h 160"/>
              <a:gd name="T22" fmla="*/ 122 w 158"/>
              <a:gd name="T23" fmla="*/ 134 h 160"/>
              <a:gd name="T24" fmla="*/ 123 w 158"/>
              <a:gd name="T25" fmla="*/ 144 h 160"/>
              <a:gd name="T26" fmla="*/ 128 w 158"/>
              <a:gd name="T27" fmla="*/ 136 h 160"/>
              <a:gd name="T28" fmla="*/ 127 w 158"/>
              <a:gd name="T29" fmla="*/ 99 h 160"/>
              <a:gd name="T30" fmla="*/ 85 w 158"/>
              <a:gd name="T31" fmla="*/ 96 h 160"/>
              <a:gd name="T32" fmla="*/ 101 w 158"/>
              <a:gd name="T33" fmla="*/ 74 h 160"/>
              <a:gd name="T34" fmla="*/ 100 w 158"/>
              <a:gd name="T35" fmla="*/ 77 h 160"/>
              <a:gd name="T36" fmla="*/ 93 w 158"/>
              <a:gd name="T37" fmla="*/ 84 h 160"/>
              <a:gd name="T38" fmla="*/ 100 w 158"/>
              <a:gd name="T39" fmla="*/ 118 h 160"/>
              <a:gd name="T40" fmla="*/ 100 w 158"/>
              <a:gd name="T41" fmla="*/ 82 h 160"/>
              <a:gd name="T42" fmla="*/ 97 w 158"/>
              <a:gd name="T43" fmla="*/ 114 h 160"/>
              <a:gd name="T44" fmla="*/ 90 w 158"/>
              <a:gd name="T45" fmla="*/ 99 h 160"/>
              <a:gd name="T46" fmla="*/ 107 w 158"/>
              <a:gd name="T47" fmla="*/ 127 h 160"/>
              <a:gd name="T48" fmla="*/ 108 w 158"/>
              <a:gd name="T49" fmla="*/ 103 h 160"/>
              <a:gd name="T50" fmla="*/ 107 w 158"/>
              <a:gd name="T51" fmla="*/ 126 h 160"/>
              <a:gd name="T52" fmla="*/ 102 w 158"/>
              <a:gd name="T53" fmla="*/ 112 h 160"/>
              <a:gd name="T54" fmla="*/ 111 w 158"/>
              <a:gd name="T55" fmla="*/ 83 h 160"/>
              <a:gd name="T56" fmla="*/ 57 w 158"/>
              <a:gd name="T57" fmla="*/ 61 h 160"/>
              <a:gd name="T58" fmla="*/ 65 w 158"/>
              <a:gd name="T59" fmla="*/ 56 h 160"/>
              <a:gd name="T60" fmla="*/ 58 w 158"/>
              <a:gd name="T61" fmla="*/ 61 h 160"/>
              <a:gd name="T62" fmla="*/ 68 w 158"/>
              <a:gd name="T63" fmla="*/ 74 h 160"/>
              <a:gd name="T64" fmla="*/ 66 w 158"/>
              <a:gd name="T65" fmla="*/ 69 h 160"/>
              <a:gd name="T66" fmla="*/ 74 w 158"/>
              <a:gd name="T67" fmla="*/ 83 h 160"/>
              <a:gd name="T68" fmla="*/ 83 w 158"/>
              <a:gd name="T69" fmla="*/ 80 h 160"/>
              <a:gd name="T70" fmla="*/ 88 w 158"/>
              <a:gd name="T71" fmla="*/ 62 h 160"/>
              <a:gd name="T72" fmla="*/ 85 w 158"/>
              <a:gd name="T73" fmla="*/ 60 h 160"/>
              <a:gd name="T74" fmla="*/ 76 w 158"/>
              <a:gd name="T75" fmla="*/ 52 h 160"/>
              <a:gd name="T76" fmla="*/ 45 w 158"/>
              <a:gd name="T77" fmla="*/ 45 h 160"/>
              <a:gd name="T78" fmla="*/ 57 w 158"/>
              <a:gd name="T79" fmla="*/ 38 h 160"/>
              <a:gd name="T80" fmla="*/ 89 w 158"/>
              <a:gd name="T81" fmla="*/ 89 h 160"/>
              <a:gd name="T82" fmla="*/ 107 w 158"/>
              <a:gd name="T83" fmla="*/ 129 h 160"/>
              <a:gd name="T84" fmla="*/ 107 w 158"/>
              <a:gd name="T85" fmla="*/ 129 h 160"/>
              <a:gd name="T86" fmla="*/ 120 w 158"/>
              <a:gd name="T87" fmla="*/ 144 h 160"/>
              <a:gd name="T88" fmla="*/ 131 w 158"/>
              <a:gd name="T89" fmla="*/ 118 h 160"/>
              <a:gd name="T90" fmla="*/ 129 w 158"/>
              <a:gd name="T91" fmla="*/ 150 h 160"/>
              <a:gd name="T92" fmla="*/ 132 w 158"/>
              <a:gd name="T93" fmla="*/ 153 h 160"/>
              <a:gd name="T94" fmla="*/ 146 w 158"/>
              <a:gd name="T95" fmla="*/ 123 h 160"/>
              <a:gd name="T96" fmla="*/ 141 w 158"/>
              <a:gd name="T97" fmla="*/ 152 h 160"/>
              <a:gd name="T98" fmla="*/ 151 w 158"/>
              <a:gd name="T99" fmla="*/ 131 h 160"/>
              <a:gd name="T100" fmla="*/ 91 w 158"/>
              <a:gd name="T101" fmla="*/ 65 h 160"/>
              <a:gd name="T102" fmla="*/ 7 w 158"/>
              <a:gd name="T103" fmla="*/ 6 h 160"/>
              <a:gd name="T104" fmla="*/ 42 w 158"/>
              <a:gd name="T105" fmla="*/ 27 h 160"/>
              <a:gd name="T106" fmla="*/ 35 w 158"/>
              <a:gd name="T107" fmla="*/ 33 h 160"/>
              <a:gd name="T108" fmla="*/ 136 w 158"/>
              <a:gd name="T109" fmla="*/ 155 h 160"/>
              <a:gd name="T110" fmla="*/ 146 w 158"/>
              <a:gd name="T111" fmla="*/ 125 h 160"/>
              <a:gd name="T112" fmla="*/ 144 w 158"/>
              <a:gd name="T113" fmla="*/ 154 h 160"/>
              <a:gd name="T114" fmla="*/ 142 w 158"/>
              <a:gd name="T115"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8" h="160">
                <a:moveTo>
                  <a:pt x="157" y="142"/>
                </a:moveTo>
                <a:cubicBezTo>
                  <a:pt x="156" y="131"/>
                  <a:pt x="149" y="122"/>
                  <a:pt x="143" y="114"/>
                </a:cubicBezTo>
                <a:cubicBezTo>
                  <a:pt x="134" y="103"/>
                  <a:pt x="125" y="93"/>
                  <a:pt x="115" y="84"/>
                </a:cubicBezTo>
                <a:cubicBezTo>
                  <a:pt x="93" y="61"/>
                  <a:pt x="68" y="40"/>
                  <a:pt x="41" y="23"/>
                </a:cubicBezTo>
                <a:cubicBezTo>
                  <a:pt x="41" y="23"/>
                  <a:pt x="41" y="22"/>
                  <a:pt x="41" y="22"/>
                </a:cubicBezTo>
                <a:cubicBezTo>
                  <a:pt x="36" y="15"/>
                  <a:pt x="30" y="9"/>
                  <a:pt x="25" y="2"/>
                </a:cubicBezTo>
                <a:cubicBezTo>
                  <a:pt x="24" y="2"/>
                  <a:pt x="24" y="2"/>
                  <a:pt x="24" y="2"/>
                </a:cubicBezTo>
                <a:cubicBezTo>
                  <a:pt x="24" y="1"/>
                  <a:pt x="23" y="0"/>
                  <a:pt x="23" y="1"/>
                </a:cubicBezTo>
                <a:cubicBezTo>
                  <a:pt x="20" y="2"/>
                  <a:pt x="17" y="4"/>
                  <a:pt x="14" y="4"/>
                </a:cubicBezTo>
                <a:cubicBezTo>
                  <a:pt x="10" y="4"/>
                  <a:pt x="6" y="3"/>
                  <a:pt x="4" y="1"/>
                </a:cubicBezTo>
                <a:cubicBezTo>
                  <a:pt x="3" y="1"/>
                  <a:pt x="3" y="1"/>
                  <a:pt x="2" y="1"/>
                </a:cubicBezTo>
                <a:cubicBezTo>
                  <a:pt x="1" y="1"/>
                  <a:pt x="0" y="2"/>
                  <a:pt x="1" y="3"/>
                </a:cubicBezTo>
                <a:cubicBezTo>
                  <a:pt x="5" y="7"/>
                  <a:pt x="9" y="13"/>
                  <a:pt x="6" y="18"/>
                </a:cubicBezTo>
                <a:cubicBezTo>
                  <a:pt x="5" y="19"/>
                  <a:pt x="6" y="20"/>
                  <a:pt x="7" y="20"/>
                </a:cubicBezTo>
                <a:cubicBezTo>
                  <a:pt x="15" y="25"/>
                  <a:pt x="24" y="28"/>
                  <a:pt x="31" y="33"/>
                </a:cubicBezTo>
                <a:cubicBezTo>
                  <a:pt x="32" y="34"/>
                  <a:pt x="32" y="34"/>
                  <a:pt x="32" y="34"/>
                </a:cubicBezTo>
                <a:cubicBezTo>
                  <a:pt x="42" y="45"/>
                  <a:pt x="51" y="57"/>
                  <a:pt x="60" y="69"/>
                </a:cubicBezTo>
                <a:cubicBezTo>
                  <a:pt x="72" y="84"/>
                  <a:pt x="83" y="99"/>
                  <a:pt x="94" y="115"/>
                </a:cubicBezTo>
                <a:cubicBezTo>
                  <a:pt x="103" y="127"/>
                  <a:pt x="110" y="140"/>
                  <a:pt x="121" y="150"/>
                </a:cubicBezTo>
                <a:cubicBezTo>
                  <a:pt x="128" y="155"/>
                  <a:pt x="136" y="160"/>
                  <a:pt x="145" y="158"/>
                </a:cubicBezTo>
                <a:cubicBezTo>
                  <a:pt x="153" y="157"/>
                  <a:pt x="158" y="150"/>
                  <a:pt x="157" y="142"/>
                </a:cubicBezTo>
                <a:close/>
                <a:moveTo>
                  <a:pt x="116" y="140"/>
                </a:moveTo>
                <a:cubicBezTo>
                  <a:pt x="114" y="138"/>
                  <a:pt x="113" y="137"/>
                  <a:pt x="112" y="136"/>
                </a:cubicBezTo>
                <a:cubicBezTo>
                  <a:pt x="115" y="130"/>
                  <a:pt x="117" y="123"/>
                  <a:pt x="118" y="117"/>
                </a:cubicBezTo>
                <a:cubicBezTo>
                  <a:pt x="119" y="113"/>
                  <a:pt x="120" y="109"/>
                  <a:pt x="121" y="106"/>
                </a:cubicBezTo>
                <a:cubicBezTo>
                  <a:pt x="121" y="103"/>
                  <a:pt x="123" y="99"/>
                  <a:pt x="124" y="96"/>
                </a:cubicBezTo>
                <a:cubicBezTo>
                  <a:pt x="124" y="96"/>
                  <a:pt x="124" y="96"/>
                  <a:pt x="124" y="96"/>
                </a:cubicBezTo>
                <a:cubicBezTo>
                  <a:pt x="123" y="111"/>
                  <a:pt x="117" y="125"/>
                  <a:pt x="116" y="140"/>
                </a:cubicBezTo>
                <a:cubicBezTo>
                  <a:pt x="116" y="140"/>
                  <a:pt x="116" y="140"/>
                  <a:pt x="116" y="140"/>
                </a:cubicBezTo>
                <a:close/>
                <a:moveTo>
                  <a:pt x="46" y="30"/>
                </a:moveTo>
                <a:cubicBezTo>
                  <a:pt x="45" y="32"/>
                  <a:pt x="42" y="36"/>
                  <a:pt x="42" y="38"/>
                </a:cubicBezTo>
                <a:cubicBezTo>
                  <a:pt x="42" y="35"/>
                  <a:pt x="44" y="32"/>
                  <a:pt x="45" y="28"/>
                </a:cubicBezTo>
                <a:cubicBezTo>
                  <a:pt x="46" y="29"/>
                  <a:pt x="48" y="30"/>
                  <a:pt x="49" y="31"/>
                </a:cubicBezTo>
                <a:cubicBezTo>
                  <a:pt x="49" y="31"/>
                  <a:pt x="49" y="31"/>
                  <a:pt x="49" y="31"/>
                </a:cubicBezTo>
                <a:cubicBezTo>
                  <a:pt x="47" y="34"/>
                  <a:pt x="45" y="38"/>
                  <a:pt x="44" y="41"/>
                </a:cubicBezTo>
                <a:cubicBezTo>
                  <a:pt x="45" y="38"/>
                  <a:pt x="46" y="34"/>
                  <a:pt x="47" y="30"/>
                </a:cubicBezTo>
                <a:cubicBezTo>
                  <a:pt x="47" y="30"/>
                  <a:pt x="47" y="30"/>
                  <a:pt x="46" y="30"/>
                </a:cubicBezTo>
                <a:close/>
                <a:moveTo>
                  <a:pt x="39" y="28"/>
                </a:moveTo>
                <a:cubicBezTo>
                  <a:pt x="39" y="27"/>
                  <a:pt x="40" y="26"/>
                  <a:pt x="41" y="25"/>
                </a:cubicBezTo>
                <a:cubicBezTo>
                  <a:pt x="41" y="26"/>
                  <a:pt x="41" y="26"/>
                  <a:pt x="42" y="26"/>
                </a:cubicBezTo>
                <a:cubicBezTo>
                  <a:pt x="41" y="27"/>
                  <a:pt x="40" y="29"/>
                  <a:pt x="39" y="30"/>
                </a:cubicBezTo>
                <a:cubicBezTo>
                  <a:pt x="36" y="36"/>
                  <a:pt x="39" y="30"/>
                  <a:pt x="39" y="28"/>
                </a:cubicBezTo>
                <a:cubicBezTo>
                  <a:pt x="39" y="28"/>
                  <a:pt x="39" y="28"/>
                  <a:pt x="39" y="28"/>
                </a:cubicBezTo>
                <a:close/>
                <a:moveTo>
                  <a:pt x="44" y="28"/>
                </a:moveTo>
                <a:cubicBezTo>
                  <a:pt x="43" y="29"/>
                  <a:pt x="42" y="31"/>
                  <a:pt x="42" y="32"/>
                </a:cubicBezTo>
                <a:cubicBezTo>
                  <a:pt x="41" y="33"/>
                  <a:pt x="39" y="37"/>
                  <a:pt x="40" y="34"/>
                </a:cubicBezTo>
                <a:cubicBezTo>
                  <a:pt x="41" y="32"/>
                  <a:pt x="42" y="29"/>
                  <a:pt x="43" y="27"/>
                </a:cubicBezTo>
                <a:cubicBezTo>
                  <a:pt x="43" y="27"/>
                  <a:pt x="44" y="27"/>
                  <a:pt x="44" y="28"/>
                </a:cubicBezTo>
                <a:close/>
                <a:moveTo>
                  <a:pt x="52" y="33"/>
                </a:moveTo>
                <a:cubicBezTo>
                  <a:pt x="50" y="37"/>
                  <a:pt x="48" y="40"/>
                  <a:pt x="46" y="43"/>
                </a:cubicBezTo>
                <a:cubicBezTo>
                  <a:pt x="47" y="41"/>
                  <a:pt x="48" y="35"/>
                  <a:pt x="50" y="32"/>
                </a:cubicBezTo>
                <a:cubicBezTo>
                  <a:pt x="50" y="32"/>
                  <a:pt x="50" y="32"/>
                  <a:pt x="50" y="32"/>
                </a:cubicBezTo>
                <a:cubicBezTo>
                  <a:pt x="50" y="32"/>
                  <a:pt x="51" y="33"/>
                  <a:pt x="52" y="33"/>
                </a:cubicBezTo>
                <a:close/>
                <a:moveTo>
                  <a:pt x="57" y="37"/>
                </a:moveTo>
                <a:cubicBezTo>
                  <a:pt x="55" y="41"/>
                  <a:pt x="53" y="45"/>
                  <a:pt x="51" y="49"/>
                </a:cubicBezTo>
                <a:cubicBezTo>
                  <a:pt x="53" y="46"/>
                  <a:pt x="54" y="40"/>
                  <a:pt x="55" y="35"/>
                </a:cubicBezTo>
                <a:cubicBezTo>
                  <a:pt x="56" y="36"/>
                  <a:pt x="56" y="36"/>
                  <a:pt x="57" y="37"/>
                </a:cubicBezTo>
                <a:close/>
                <a:moveTo>
                  <a:pt x="60" y="39"/>
                </a:moveTo>
                <a:cubicBezTo>
                  <a:pt x="58" y="44"/>
                  <a:pt x="56" y="49"/>
                  <a:pt x="54" y="54"/>
                </a:cubicBezTo>
                <a:cubicBezTo>
                  <a:pt x="56" y="49"/>
                  <a:pt x="57" y="43"/>
                  <a:pt x="58" y="38"/>
                </a:cubicBezTo>
                <a:cubicBezTo>
                  <a:pt x="59" y="38"/>
                  <a:pt x="60" y="39"/>
                  <a:pt x="60" y="39"/>
                </a:cubicBezTo>
                <a:close/>
                <a:moveTo>
                  <a:pt x="64" y="42"/>
                </a:moveTo>
                <a:cubicBezTo>
                  <a:pt x="61" y="46"/>
                  <a:pt x="60" y="51"/>
                  <a:pt x="58" y="55"/>
                </a:cubicBezTo>
                <a:cubicBezTo>
                  <a:pt x="57" y="57"/>
                  <a:pt x="57" y="57"/>
                  <a:pt x="57" y="55"/>
                </a:cubicBezTo>
                <a:cubicBezTo>
                  <a:pt x="57" y="53"/>
                  <a:pt x="58" y="52"/>
                  <a:pt x="58" y="50"/>
                </a:cubicBezTo>
                <a:cubicBezTo>
                  <a:pt x="59" y="47"/>
                  <a:pt x="60" y="43"/>
                  <a:pt x="61" y="40"/>
                </a:cubicBezTo>
                <a:cubicBezTo>
                  <a:pt x="62" y="41"/>
                  <a:pt x="63" y="41"/>
                  <a:pt x="64" y="42"/>
                </a:cubicBezTo>
                <a:close/>
                <a:moveTo>
                  <a:pt x="67" y="45"/>
                </a:moveTo>
                <a:cubicBezTo>
                  <a:pt x="67" y="45"/>
                  <a:pt x="67" y="45"/>
                  <a:pt x="67" y="45"/>
                </a:cubicBezTo>
                <a:cubicBezTo>
                  <a:pt x="66" y="47"/>
                  <a:pt x="65" y="49"/>
                  <a:pt x="63" y="51"/>
                </a:cubicBezTo>
                <a:cubicBezTo>
                  <a:pt x="62" y="53"/>
                  <a:pt x="62" y="54"/>
                  <a:pt x="61" y="56"/>
                </a:cubicBezTo>
                <a:cubicBezTo>
                  <a:pt x="61" y="56"/>
                  <a:pt x="60" y="56"/>
                  <a:pt x="60" y="57"/>
                </a:cubicBezTo>
                <a:cubicBezTo>
                  <a:pt x="62" y="52"/>
                  <a:pt x="63" y="47"/>
                  <a:pt x="64" y="43"/>
                </a:cubicBezTo>
                <a:cubicBezTo>
                  <a:pt x="65" y="43"/>
                  <a:pt x="66" y="44"/>
                  <a:pt x="67" y="45"/>
                </a:cubicBezTo>
                <a:close/>
                <a:moveTo>
                  <a:pt x="73" y="49"/>
                </a:moveTo>
                <a:cubicBezTo>
                  <a:pt x="71" y="51"/>
                  <a:pt x="70" y="53"/>
                  <a:pt x="69" y="56"/>
                </a:cubicBezTo>
                <a:cubicBezTo>
                  <a:pt x="68" y="57"/>
                  <a:pt x="67" y="59"/>
                  <a:pt x="67" y="60"/>
                </a:cubicBezTo>
                <a:cubicBezTo>
                  <a:pt x="66" y="62"/>
                  <a:pt x="64" y="64"/>
                  <a:pt x="64" y="66"/>
                </a:cubicBezTo>
                <a:cubicBezTo>
                  <a:pt x="64" y="59"/>
                  <a:pt x="68" y="53"/>
                  <a:pt x="70" y="47"/>
                </a:cubicBezTo>
                <a:cubicBezTo>
                  <a:pt x="70" y="47"/>
                  <a:pt x="70" y="47"/>
                  <a:pt x="69" y="47"/>
                </a:cubicBezTo>
                <a:cubicBezTo>
                  <a:pt x="67" y="50"/>
                  <a:pt x="65" y="54"/>
                  <a:pt x="63" y="57"/>
                </a:cubicBezTo>
                <a:cubicBezTo>
                  <a:pt x="64" y="56"/>
                  <a:pt x="64" y="55"/>
                  <a:pt x="64" y="55"/>
                </a:cubicBezTo>
                <a:cubicBezTo>
                  <a:pt x="66" y="52"/>
                  <a:pt x="67" y="48"/>
                  <a:pt x="68" y="45"/>
                </a:cubicBezTo>
                <a:cubicBezTo>
                  <a:pt x="70" y="47"/>
                  <a:pt x="71" y="48"/>
                  <a:pt x="73" y="49"/>
                </a:cubicBezTo>
                <a:close/>
                <a:moveTo>
                  <a:pt x="75" y="51"/>
                </a:moveTo>
                <a:cubicBezTo>
                  <a:pt x="73" y="55"/>
                  <a:pt x="71" y="58"/>
                  <a:pt x="69" y="62"/>
                </a:cubicBezTo>
                <a:cubicBezTo>
                  <a:pt x="71" y="58"/>
                  <a:pt x="72" y="54"/>
                  <a:pt x="73" y="50"/>
                </a:cubicBezTo>
                <a:cubicBezTo>
                  <a:pt x="74" y="50"/>
                  <a:pt x="75" y="51"/>
                  <a:pt x="75" y="51"/>
                </a:cubicBezTo>
                <a:close/>
                <a:moveTo>
                  <a:pt x="119" y="91"/>
                </a:moveTo>
                <a:cubicBezTo>
                  <a:pt x="117" y="97"/>
                  <a:pt x="115" y="103"/>
                  <a:pt x="113" y="109"/>
                </a:cubicBezTo>
                <a:cubicBezTo>
                  <a:pt x="112" y="112"/>
                  <a:pt x="111" y="115"/>
                  <a:pt x="110" y="118"/>
                </a:cubicBezTo>
                <a:cubicBezTo>
                  <a:pt x="113" y="108"/>
                  <a:pt x="115" y="98"/>
                  <a:pt x="116" y="88"/>
                </a:cubicBezTo>
                <a:cubicBezTo>
                  <a:pt x="117" y="89"/>
                  <a:pt x="118" y="90"/>
                  <a:pt x="119" y="91"/>
                </a:cubicBezTo>
                <a:close/>
                <a:moveTo>
                  <a:pt x="140" y="115"/>
                </a:moveTo>
                <a:cubicBezTo>
                  <a:pt x="138" y="121"/>
                  <a:pt x="137" y="127"/>
                  <a:pt x="135" y="133"/>
                </a:cubicBezTo>
                <a:cubicBezTo>
                  <a:pt x="134" y="136"/>
                  <a:pt x="133" y="139"/>
                  <a:pt x="131" y="143"/>
                </a:cubicBezTo>
                <a:cubicBezTo>
                  <a:pt x="131" y="144"/>
                  <a:pt x="130" y="146"/>
                  <a:pt x="130" y="147"/>
                </a:cubicBezTo>
                <a:cubicBezTo>
                  <a:pt x="130" y="147"/>
                  <a:pt x="129" y="147"/>
                  <a:pt x="129" y="148"/>
                </a:cubicBezTo>
                <a:cubicBezTo>
                  <a:pt x="129" y="147"/>
                  <a:pt x="129" y="147"/>
                  <a:pt x="130" y="147"/>
                </a:cubicBezTo>
                <a:cubicBezTo>
                  <a:pt x="130" y="141"/>
                  <a:pt x="133" y="136"/>
                  <a:pt x="134" y="130"/>
                </a:cubicBezTo>
                <a:cubicBezTo>
                  <a:pt x="136" y="125"/>
                  <a:pt x="138" y="119"/>
                  <a:pt x="139" y="113"/>
                </a:cubicBezTo>
                <a:cubicBezTo>
                  <a:pt x="139" y="113"/>
                  <a:pt x="139" y="114"/>
                  <a:pt x="140" y="115"/>
                </a:cubicBezTo>
                <a:close/>
                <a:moveTo>
                  <a:pt x="130" y="103"/>
                </a:moveTo>
                <a:cubicBezTo>
                  <a:pt x="128" y="109"/>
                  <a:pt x="127" y="114"/>
                  <a:pt x="126" y="120"/>
                </a:cubicBezTo>
                <a:cubicBezTo>
                  <a:pt x="125" y="124"/>
                  <a:pt x="124" y="127"/>
                  <a:pt x="123" y="130"/>
                </a:cubicBezTo>
                <a:cubicBezTo>
                  <a:pt x="122" y="134"/>
                  <a:pt x="122" y="138"/>
                  <a:pt x="121" y="141"/>
                </a:cubicBezTo>
                <a:cubicBezTo>
                  <a:pt x="120" y="144"/>
                  <a:pt x="120" y="142"/>
                  <a:pt x="121" y="141"/>
                </a:cubicBezTo>
                <a:cubicBezTo>
                  <a:pt x="121" y="139"/>
                  <a:pt x="121" y="136"/>
                  <a:pt x="122" y="134"/>
                </a:cubicBezTo>
                <a:cubicBezTo>
                  <a:pt x="123" y="131"/>
                  <a:pt x="124" y="127"/>
                  <a:pt x="125" y="123"/>
                </a:cubicBezTo>
                <a:cubicBezTo>
                  <a:pt x="127" y="116"/>
                  <a:pt x="127" y="108"/>
                  <a:pt x="128" y="100"/>
                </a:cubicBezTo>
                <a:cubicBezTo>
                  <a:pt x="128" y="101"/>
                  <a:pt x="129" y="102"/>
                  <a:pt x="130" y="103"/>
                </a:cubicBezTo>
                <a:close/>
                <a:moveTo>
                  <a:pt x="131" y="104"/>
                </a:moveTo>
                <a:cubicBezTo>
                  <a:pt x="132" y="105"/>
                  <a:pt x="132" y="106"/>
                  <a:pt x="133" y="106"/>
                </a:cubicBezTo>
                <a:cubicBezTo>
                  <a:pt x="132" y="114"/>
                  <a:pt x="129" y="121"/>
                  <a:pt x="127" y="128"/>
                </a:cubicBezTo>
                <a:cubicBezTo>
                  <a:pt x="126" y="131"/>
                  <a:pt x="126" y="134"/>
                  <a:pt x="125" y="137"/>
                </a:cubicBezTo>
                <a:cubicBezTo>
                  <a:pt x="125" y="139"/>
                  <a:pt x="125" y="140"/>
                  <a:pt x="124" y="141"/>
                </a:cubicBezTo>
                <a:cubicBezTo>
                  <a:pt x="124" y="143"/>
                  <a:pt x="123" y="148"/>
                  <a:pt x="123" y="144"/>
                </a:cubicBezTo>
                <a:cubicBezTo>
                  <a:pt x="125" y="137"/>
                  <a:pt x="127" y="130"/>
                  <a:pt x="128" y="122"/>
                </a:cubicBezTo>
                <a:cubicBezTo>
                  <a:pt x="128" y="119"/>
                  <a:pt x="128" y="115"/>
                  <a:pt x="129" y="111"/>
                </a:cubicBezTo>
                <a:cubicBezTo>
                  <a:pt x="129" y="109"/>
                  <a:pt x="130" y="106"/>
                  <a:pt x="131" y="104"/>
                </a:cubicBezTo>
                <a:close/>
                <a:moveTo>
                  <a:pt x="133" y="109"/>
                </a:moveTo>
                <a:cubicBezTo>
                  <a:pt x="134" y="109"/>
                  <a:pt x="134" y="108"/>
                  <a:pt x="134" y="108"/>
                </a:cubicBezTo>
                <a:cubicBezTo>
                  <a:pt x="134" y="108"/>
                  <a:pt x="134" y="107"/>
                  <a:pt x="134" y="107"/>
                </a:cubicBezTo>
                <a:cubicBezTo>
                  <a:pt x="135" y="109"/>
                  <a:pt x="136" y="110"/>
                  <a:pt x="138" y="112"/>
                </a:cubicBezTo>
                <a:cubicBezTo>
                  <a:pt x="133" y="123"/>
                  <a:pt x="132" y="134"/>
                  <a:pt x="127" y="145"/>
                </a:cubicBezTo>
                <a:cubicBezTo>
                  <a:pt x="128" y="143"/>
                  <a:pt x="128" y="139"/>
                  <a:pt x="128" y="136"/>
                </a:cubicBezTo>
                <a:cubicBezTo>
                  <a:pt x="129" y="133"/>
                  <a:pt x="129" y="130"/>
                  <a:pt x="130" y="126"/>
                </a:cubicBezTo>
                <a:cubicBezTo>
                  <a:pt x="131" y="121"/>
                  <a:pt x="132" y="115"/>
                  <a:pt x="133" y="109"/>
                </a:cubicBezTo>
                <a:close/>
                <a:moveTo>
                  <a:pt x="127" y="99"/>
                </a:moveTo>
                <a:cubicBezTo>
                  <a:pt x="124" y="106"/>
                  <a:pt x="123" y="113"/>
                  <a:pt x="122" y="119"/>
                </a:cubicBezTo>
                <a:cubicBezTo>
                  <a:pt x="121" y="123"/>
                  <a:pt x="120" y="127"/>
                  <a:pt x="119" y="131"/>
                </a:cubicBezTo>
                <a:cubicBezTo>
                  <a:pt x="118" y="133"/>
                  <a:pt x="118" y="135"/>
                  <a:pt x="117" y="137"/>
                </a:cubicBezTo>
                <a:cubicBezTo>
                  <a:pt x="116" y="141"/>
                  <a:pt x="117" y="137"/>
                  <a:pt x="117" y="136"/>
                </a:cubicBezTo>
                <a:cubicBezTo>
                  <a:pt x="118" y="123"/>
                  <a:pt x="123" y="110"/>
                  <a:pt x="124" y="97"/>
                </a:cubicBezTo>
                <a:cubicBezTo>
                  <a:pt x="125" y="98"/>
                  <a:pt x="126" y="99"/>
                  <a:pt x="127" y="99"/>
                </a:cubicBezTo>
                <a:close/>
                <a:moveTo>
                  <a:pt x="123" y="95"/>
                </a:moveTo>
                <a:cubicBezTo>
                  <a:pt x="121" y="101"/>
                  <a:pt x="119" y="107"/>
                  <a:pt x="118" y="113"/>
                </a:cubicBezTo>
                <a:cubicBezTo>
                  <a:pt x="117" y="117"/>
                  <a:pt x="117" y="120"/>
                  <a:pt x="116" y="124"/>
                </a:cubicBezTo>
                <a:cubicBezTo>
                  <a:pt x="115" y="126"/>
                  <a:pt x="114" y="128"/>
                  <a:pt x="114" y="130"/>
                </a:cubicBezTo>
                <a:cubicBezTo>
                  <a:pt x="115" y="124"/>
                  <a:pt x="115" y="118"/>
                  <a:pt x="117" y="112"/>
                </a:cubicBezTo>
                <a:cubicBezTo>
                  <a:pt x="118" y="109"/>
                  <a:pt x="118" y="105"/>
                  <a:pt x="119" y="101"/>
                </a:cubicBezTo>
                <a:cubicBezTo>
                  <a:pt x="119" y="98"/>
                  <a:pt x="120" y="95"/>
                  <a:pt x="120" y="92"/>
                </a:cubicBezTo>
                <a:cubicBezTo>
                  <a:pt x="121" y="93"/>
                  <a:pt x="122" y="94"/>
                  <a:pt x="123" y="95"/>
                </a:cubicBezTo>
                <a:close/>
                <a:moveTo>
                  <a:pt x="85" y="96"/>
                </a:moveTo>
                <a:cubicBezTo>
                  <a:pt x="86" y="94"/>
                  <a:pt x="88" y="91"/>
                  <a:pt x="88" y="90"/>
                </a:cubicBezTo>
                <a:cubicBezTo>
                  <a:pt x="88" y="93"/>
                  <a:pt x="87" y="96"/>
                  <a:pt x="86" y="99"/>
                </a:cubicBezTo>
                <a:cubicBezTo>
                  <a:pt x="85" y="97"/>
                  <a:pt x="84" y="96"/>
                  <a:pt x="83" y="94"/>
                </a:cubicBezTo>
                <a:cubicBezTo>
                  <a:pt x="83" y="94"/>
                  <a:pt x="83" y="94"/>
                  <a:pt x="83" y="94"/>
                </a:cubicBezTo>
                <a:cubicBezTo>
                  <a:pt x="84" y="93"/>
                  <a:pt x="84" y="93"/>
                  <a:pt x="85" y="92"/>
                </a:cubicBezTo>
                <a:cubicBezTo>
                  <a:pt x="84" y="92"/>
                  <a:pt x="85" y="95"/>
                  <a:pt x="84" y="96"/>
                </a:cubicBezTo>
                <a:cubicBezTo>
                  <a:pt x="84" y="96"/>
                  <a:pt x="85" y="96"/>
                  <a:pt x="85" y="96"/>
                </a:cubicBezTo>
                <a:close/>
                <a:moveTo>
                  <a:pt x="93" y="84"/>
                </a:moveTo>
                <a:cubicBezTo>
                  <a:pt x="96" y="82"/>
                  <a:pt x="99" y="78"/>
                  <a:pt x="101" y="74"/>
                </a:cubicBezTo>
                <a:cubicBezTo>
                  <a:pt x="102" y="75"/>
                  <a:pt x="103" y="76"/>
                  <a:pt x="104" y="77"/>
                </a:cubicBezTo>
                <a:cubicBezTo>
                  <a:pt x="104" y="77"/>
                  <a:pt x="104" y="77"/>
                  <a:pt x="104" y="77"/>
                </a:cubicBezTo>
                <a:cubicBezTo>
                  <a:pt x="102" y="82"/>
                  <a:pt x="101" y="87"/>
                  <a:pt x="100" y="93"/>
                </a:cubicBezTo>
                <a:cubicBezTo>
                  <a:pt x="99" y="98"/>
                  <a:pt x="97" y="104"/>
                  <a:pt x="96" y="108"/>
                </a:cubicBezTo>
                <a:cubicBezTo>
                  <a:pt x="97" y="103"/>
                  <a:pt x="97" y="98"/>
                  <a:pt x="98" y="93"/>
                </a:cubicBezTo>
                <a:cubicBezTo>
                  <a:pt x="99" y="87"/>
                  <a:pt x="101" y="81"/>
                  <a:pt x="101" y="75"/>
                </a:cubicBezTo>
                <a:cubicBezTo>
                  <a:pt x="101" y="75"/>
                  <a:pt x="101" y="74"/>
                  <a:pt x="101" y="75"/>
                </a:cubicBezTo>
                <a:cubicBezTo>
                  <a:pt x="101" y="75"/>
                  <a:pt x="100" y="76"/>
                  <a:pt x="100" y="77"/>
                </a:cubicBezTo>
                <a:cubicBezTo>
                  <a:pt x="100" y="77"/>
                  <a:pt x="100" y="77"/>
                  <a:pt x="100" y="77"/>
                </a:cubicBezTo>
                <a:cubicBezTo>
                  <a:pt x="99" y="81"/>
                  <a:pt x="98" y="86"/>
                  <a:pt x="97" y="90"/>
                </a:cubicBezTo>
                <a:cubicBezTo>
                  <a:pt x="95" y="95"/>
                  <a:pt x="95" y="99"/>
                  <a:pt x="93" y="104"/>
                </a:cubicBezTo>
                <a:cubicBezTo>
                  <a:pt x="92" y="107"/>
                  <a:pt x="93" y="102"/>
                  <a:pt x="93" y="101"/>
                </a:cubicBezTo>
                <a:cubicBezTo>
                  <a:pt x="94" y="98"/>
                  <a:pt x="94" y="95"/>
                  <a:pt x="95" y="92"/>
                </a:cubicBezTo>
                <a:cubicBezTo>
                  <a:pt x="95" y="88"/>
                  <a:pt x="98" y="85"/>
                  <a:pt x="98" y="80"/>
                </a:cubicBezTo>
                <a:cubicBezTo>
                  <a:pt x="98" y="80"/>
                  <a:pt x="97" y="80"/>
                  <a:pt x="97" y="80"/>
                </a:cubicBezTo>
                <a:cubicBezTo>
                  <a:pt x="96" y="85"/>
                  <a:pt x="94" y="89"/>
                  <a:pt x="92" y="93"/>
                </a:cubicBezTo>
                <a:cubicBezTo>
                  <a:pt x="93" y="90"/>
                  <a:pt x="93" y="87"/>
                  <a:pt x="93" y="84"/>
                </a:cubicBezTo>
                <a:cubicBezTo>
                  <a:pt x="93" y="84"/>
                  <a:pt x="93" y="84"/>
                  <a:pt x="93" y="84"/>
                </a:cubicBezTo>
                <a:close/>
                <a:moveTo>
                  <a:pt x="100" y="118"/>
                </a:moveTo>
                <a:cubicBezTo>
                  <a:pt x="100" y="118"/>
                  <a:pt x="100" y="118"/>
                  <a:pt x="100" y="118"/>
                </a:cubicBezTo>
                <a:cubicBezTo>
                  <a:pt x="99" y="117"/>
                  <a:pt x="98" y="116"/>
                  <a:pt x="97" y="114"/>
                </a:cubicBezTo>
                <a:cubicBezTo>
                  <a:pt x="98" y="114"/>
                  <a:pt x="98" y="114"/>
                  <a:pt x="98" y="114"/>
                </a:cubicBezTo>
                <a:cubicBezTo>
                  <a:pt x="100" y="109"/>
                  <a:pt x="101" y="104"/>
                  <a:pt x="103" y="98"/>
                </a:cubicBezTo>
                <a:cubicBezTo>
                  <a:pt x="104" y="96"/>
                  <a:pt x="105" y="93"/>
                  <a:pt x="106" y="90"/>
                </a:cubicBezTo>
                <a:cubicBezTo>
                  <a:pt x="106" y="89"/>
                  <a:pt x="106" y="87"/>
                  <a:pt x="107" y="86"/>
                </a:cubicBezTo>
                <a:cubicBezTo>
                  <a:pt x="106" y="91"/>
                  <a:pt x="104" y="96"/>
                  <a:pt x="103" y="100"/>
                </a:cubicBezTo>
                <a:cubicBezTo>
                  <a:pt x="102" y="106"/>
                  <a:pt x="102" y="112"/>
                  <a:pt x="100" y="118"/>
                </a:cubicBezTo>
                <a:close/>
                <a:moveTo>
                  <a:pt x="91" y="98"/>
                </a:moveTo>
                <a:cubicBezTo>
                  <a:pt x="92" y="97"/>
                  <a:pt x="92" y="96"/>
                  <a:pt x="92" y="95"/>
                </a:cubicBezTo>
                <a:cubicBezTo>
                  <a:pt x="94" y="92"/>
                  <a:pt x="95" y="89"/>
                  <a:pt x="96" y="86"/>
                </a:cubicBezTo>
                <a:cubicBezTo>
                  <a:pt x="96" y="86"/>
                  <a:pt x="97" y="81"/>
                  <a:pt x="97" y="83"/>
                </a:cubicBezTo>
                <a:cubicBezTo>
                  <a:pt x="97" y="85"/>
                  <a:pt x="96" y="86"/>
                  <a:pt x="95" y="88"/>
                </a:cubicBezTo>
                <a:cubicBezTo>
                  <a:pt x="93" y="94"/>
                  <a:pt x="93" y="100"/>
                  <a:pt x="92" y="106"/>
                </a:cubicBezTo>
                <a:cubicBezTo>
                  <a:pt x="92" y="107"/>
                  <a:pt x="92" y="107"/>
                  <a:pt x="93" y="107"/>
                </a:cubicBezTo>
                <a:cubicBezTo>
                  <a:pt x="95" y="102"/>
                  <a:pt x="95" y="97"/>
                  <a:pt x="97" y="92"/>
                </a:cubicBezTo>
                <a:cubicBezTo>
                  <a:pt x="98" y="89"/>
                  <a:pt x="99" y="86"/>
                  <a:pt x="100" y="82"/>
                </a:cubicBezTo>
                <a:cubicBezTo>
                  <a:pt x="100" y="83"/>
                  <a:pt x="100" y="83"/>
                  <a:pt x="100" y="83"/>
                </a:cubicBezTo>
                <a:cubicBezTo>
                  <a:pt x="99" y="86"/>
                  <a:pt x="98" y="89"/>
                  <a:pt x="97" y="93"/>
                </a:cubicBezTo>
                <a:cubicBezTo>
                  <a:pt x="96" y="98"/>
                  <a:pt x="96" y="104"/>
                  <a:pt x="95" y="110"/>
                </a:cubicBezTo>
                <a:cubicBezTo>
                  <a:pt x="94" y="110"/>
                  <a:pt x="95" y="110"/>
                  <a:pt x="95" y="110"/>
                </a:cubicBezTo>
                <a:cubicBezTo>
                  <a:pt x="93" y="108"/>
                  <a:pt x="91" y="106"/>
                  <a:pt x="90" y="103"/>
                </a:cubicBezTo>
                <a:cubicBezTo>
                  <a:pt x="90" y="103"/>
                  <a:pt x="90" y="103"/>
                  <a:pt x="90" y="103"/>
                </a:cubicBezTo>
                <a:cubicBezTo>
                  <a:pt x="90" y="102"/>
                  <a:pt x="91" y="100"/>
                  <a:pt x="91" y="98"/>
                </a:cubicBezTo>
                <a:close/>
                <a:moveTo>
                  <a:pt x="97" y="114"/>
                </a:moveTo>
                <a:cubicBezTo>
                  <a:pt x="97" y="114"/>
                  <a:pt x="97" y="114"/>
                  <a:pt x="97" y="114"/>
                </a:cubicBezTo>
                <a:cubicBezTo>
                  <a:pt x="96" y="113"/>
                  <a:pt x="96" y="111"/>
                  <a:pt x="95" y="110"/>
                </a:cubicBezTo>
                <a:cubicBezTo>
                  <a:pt x="95" y="110"/>
                  <a:pt x="95" y="110"/>
                  <a:pt x="95" y="110"/>
                </a:cubicBezTo>
                <a:cubicBezTo>
                  <a:pt x="100" y="100"/>
                  <a:pt x="101" y="89"/>
                  <a:pt x="104" y="78"/>
                </a:cubicBezTo>
                <a:cubicBezTo>
                  <a:pt x="104" y="80"/>
                  <a:pt x="103" y="83"/>
                  <a:pt x="103" y="86"/>
                </a:cubicBezTo>
                <a:cubicBezTo>
                  <a:pt x="102" y="89"/>
                  <a:pt x="102" y="92"/>
                  <a:pt x="101" y="95"/>
                </a:cubicBezTo>
                <a:cubicBezTo>
                  <a:pt x="99" y="101"/>
                  <a:pt x="99" y="108"/>
                  <a:pt x="97" y="114"/>
                </a:cubicBezTo>
                <a:close/>
                <a:moveTo>
                  <a:pt x="92" y="87"/>
                </a:moveTo>
                <a:cubicBezTo>
                  <a:pt x="92" y="91"/>
                  <a:pt x="91" y="94"/>
                  <a:pt x="91" y="98"/>
                </a:cubicBezTo>
                <a:cubicBezTo>
                  <a:pt x="91" y="98"/>
                  <a:pt x="91" y="98"/>
                  <a:pt x="90" y="99"/>
                </a:cubicBezTo>
                <a:cubicBezTo>
                  <a:pt x="90" y="99"/>
                  <a:pt x="90" y="99"/>
                  <a:pt x="90" y="99"/>
                </a:cubicBezTo>
                <a:cubicBezTo>
                  <a:pt x="89" y="101"/>
                  <a:pt x="89" y="102"/>
                  <a:pt x="89" y="102"/>
                </a:cubicBezTo>
                <a:cubicBezTo>
                  <a:pt x="89" y="102"/>
                  <a:pt x="89" y="102"/>
                  <a:pt x="89" y="103"/>
                </a:cubicBezTo>
                <a:cubicBezTo>
                  <a:pt x="88" y="102"/>
                  <a:pt x="88" y="101"/>
                  <a:pt x="87" y="99"/>
                </a:cubicBezTo>
                <a:cubicBezTo>
                  <a:pt x="87" y="99"/>
                  <a:pt x="87" y="99"/>
                  <a:pt x="87" y="99"/>
                </a:cubicBezTo>
                <a:cubicBezTo>
                  <a:pt x="88" y="97"/>
                  <a:pt x="89" y="94"/>
                  <a:pt x="90" y="92"/>
                </a:cubicBezTo>
                <a:cubicBezTo>
                  <a:pt x="91" y="90"/>
                  <a:pt x="91" y="89"/>
                  <a:pt x="92" y="87"/>
                </a:cubicBezTo>
                <a:cubicBezTo>
                  <a:pt x="92" y="86"/>
                  <a:pt x="92" y="85"/>
                  <a:pt x="92" y="87"/>
                </a:cubicBezTo>
                <a:close/>
                <a:moveTo>
                  <a:pt x="107" y="127"/>
                </a:moveTo>
                <a:cubicBezTo>
                  <a:pt x="107" y="127"/>
                  <a:pt x="107" y="127"/>
                  <a:pt x="107" y="128"/>
                </a:cubicBezTo>
                <a:cubicBezTo>
                  <a:pt x="106" y="126"/>
                  <a:pt x="105" y="125"/>
                  <a:pt x="104" y="124"/>
                </a:cubicBezTo>
                <a:cubicBezTo>
                  <a:pt x="103" y="122"/>
                  <a:pt x="102" y="120"/>
                  <a:pt x="101" y="119"/>
                </a:cubicBezTo>
                <a:cubicBezTo>
                  <a:pt x="101" y="119"/>
                  <a:pt x="101" y="119"/>
                  <a:pt x="101" y="118"/>
                </a:cubicBezTo>
                <a:cubicBezTo>
                  <a:pt x="101" y="118"/>
                  <a:pt x="101" y="117"/>
                  <a:pt x="102" y="117"/>
                </a:cubicBezTo>
                <a:cubicBezTo>
                  <a:pt x="102" y="117"/>
                  <a:pt x="102" y="116"/>
                  <a:pt x="102" y="116"/>
                </a:cubicBezTo>
                <a:cubicBezTo>
                  <a:pt x="104" y="111"/>
                  <a:pt x="105" y="105"/>
                  <a:pt x="107" y="100"/>
                </a:cubicBezTo>
                <a:cubicBezTo>
                  <a:pt x="108" y="98"/>
                  <a:pt x="109" y="95"/>
                  <a:pt x="110" y="93"/>
                </a:cubicBezTo>
                <a:cubicBezTo>
                  <a:pt x="109" y="96"/>
                  <a:pt x="109" y="100"/>
                  <a:pt x="108" y="103"/>
                </a:cubicBezTo>
                <a:cubicBezTo>
                  <a:pt x="106" y="110"/>
                  <a:pt x="106" y="116"/>
                  <a:pt x="103" y="123"/>
                </a:cubicBezTo>
                <a:cubicBezTo>
                  <a:pt x="103" y="123"/>
                  <a:pt x="104" y="123"/>
                  <a:pt x="104" y="123"/>
                </a:cubicBezTo>
                <a:cubicBezTo>
                  <a:pt x="107" y="117"/>
                  <a:pt x="107" y="111"/>
                  <a:pt x="110" y="105"/>
                </a:cubicBezTo>
                <a:cubicBezTo>
                  <a:pt x="111" y="102"/>
                  <a:pt x="111" y="100"/>
                  <a:pt x="112" y="97"/>
                </a:cubicBezTo>
                <a:cubicBezTo>
                  <a:pt x="113" y="95"/>
                  <a:pt x="115" y="90"/>
                  <a:pt x="115" y="89"/>
                </a:cubicBezTo>
                <a:cubicBezTo>
                  <a:pt x="115" y="95"/>
                  <a:pt x="113" y="102"/>
                  <a:pt x="112" y="109"/>
                </a:cubicBezTo>
                <a:cubicBezTo>
                  <a:pt x="111" y="112"/>
                  <a:pt x="110" y="115"/>
                  <a:pt x="109" y="119"/>
                </a:cubicBezTo>
                <a:cubicBezTo>
                  <a:pt x="109" y="120"/>
                  <a:pt x="108" y="122"/>
                  <a:pt x="108" y="124"/>
                </a:cubicBezTo>
                <a:cubicBezTo>
                  <a:pt x="108" y="125"/>
                  <a:pt x="107" y="126"/>
                  <a:pt x="107" y="126"/>
                </a:cubicBezTo>
                <a:cubicBezTo>
                  <a:pt x="107" y="127"/>
                  <a:pt x="107" y="127"/>
                  <a:pt x="107" y="127"/>
                </a:cubicBezTo>
                <a:close/>
                <a:moveTo>
                  <a:pt x="115" y="87"/>
                </a:moveTo>
                <a:cubicBezTo>
                  <a:pt x="112" y="93"/>
                  <a:pt x="111" y="100"/>
                  <a:pt x="108" y="106"/>
                </a:cubicBezTo>
                <a:cubicBezTo>
                  <a:pt x="108" y="107"/>
                  <a:pt x="108" y="109"/>
                  <a:pt x="107" y="110"/>
                </a:cubicBezTo>
                <a:cubicBezTo>
                  <a:pt x="108" y="108"/>
                  <a:pt x="108" y="105"/>
                  <a:pt x="109" y="102"/>
                </a:cubicBezTo>
                <a:cubicBezTo>
                  <a:pt x="111" y="96"/>
                  <a:pt x="111" y="90"/>
                  <a:pt x="112" y="84"/>
                </a:cubicBezTo>
                <a:cubicBezTo>
                  <a:pt x="113" y="85"/>
                  <a:pt x="114" y="86"/>
                  <a:pt x="115" y="87"/>
                </a:cubicBezTo>
                <a:close/>
                <a:moveTo>
                  <a:pt x="107" y="98"/>
                </a:moveTo>
                <a:cubicBezTo>
                  <a:pt x="105" y="103"/>
                  <a:pt x="104" y="107"/>
                  <a:pt x="102" y="112"/>
                </a:cubicBezTo>
                <a:cubicBezTo>
                  <a:pt x="103" y="111"/>
                  <a:pt x="103" y="111"/>
                  <a:pt x="103" y="110"/>
                </a:cubicBezTo>
                <a:cubicBezTo>
                  <a:pt x="103" y="107"/>
                  <a:pt x="104" y="104"/>
                  <a:pt x="104" y="100"/>
                </a:cubicBezTo>
                <a:cubicBezTo>
                  <a:pt x="105" y="94"/>
                  <a:pt x="107" y="88"/>
                  <a:pt x="108" y="81"/>
                </a:cubicBezTo>
                <a:cubicBezTo>
                  <a:pt x="108" y="81"/>
                  <a:pt x="107" y="80"/>
                  <a:pt x="107" y="81"/>
                </a:cubicBezTo>
                <a:cubicBezTo>
                  <a:pt x="106" y="87"/>
                  <a:pt x="104" y="93"/>
                  <a:pt x="102" y="98"/>
                </a:cubicBezTo>
                <a:cubicBezTo>
                  <a:pt x="101" y="102"/>
                  <a:pt x="100" y="105"/>
                  <a:pt x="99" y="108"/>
                </a:cubicBezTo>
                <a:cubicBezTo>
                  <a:pt x="100" y="103"/>
                  <a:pt x="101" y="97"/>
                  <a:pt x="102" y="92"/>
                </a:cubicBezTo>
                <a:cubicBezTo>
                  <a:pt x="104" y="87"/>
                  <a:pt x="105" y="82"/>
                  <a:pt x="105" y="77"/>
                </a:cubicBezTo>
                <a:cubicBezTo>
                  <a:pt x="107" y="79"/>
                  <a:pt x="109" y="81"/>
                  <a:pt x="111" y="83"/>
                </a:cubicBezTo>
                <a:cubicBezTo>
                  <a:pt x="109" y="88"/>
                  <a:pt x="109" y="93"/>
                  <a:pt x="107" y="98"/>
                </a:cubicBezTo>
                <a:close/>
                <a:moveTo>
                  <a:pt x="99" y="71"/>
                </a:moveTo>
                <a:cubicBezTo>
                  <a:pt x="95" y="80"/>
                  <a:pt x="87" y="87"/>
                  <a:pt x="78" y="88"/>
                </a:cubicBezTo>
                <a:cubicBezTo>
                  <a:pt x="78" y="87"/>
                  <a:pt x="77" y="86"/>
                  <a:pt x="76" y="85"/>
                </a:cubicBezTo>
                <a:cubicBezTo>
                  <a:pt x="86" y="85"/>
                  <a:pt x="92" y="77"/>
                  <a:pt x="96" y="69"/>
                </a:cubicBezTo>
                <a:cubicBezTo>
                  <a:pt x="97" y="70"/>
                  <a:pt x="98" y="71"/>
                  <a:pt x="99" y="71"/>
                </a:cubicBezTo>
                <a:close/>
                <a:moveTo>
                  <a:pt x="57" y="58"/>
                </a:moveTo>
                <a:cubicBezTo>
                  <a:pt x="60" y="53"/>
                  <a:pt x="61" y="48"/>
                  <a:pt x="64" y="43"/>
                </a:cubicBezTo>
                <a:cubicBezTo>
                  <a:pt x="61" y="48"/>
                  <a:pt x="61" y="55"/>
                  <a:pt x="57" y="61"/>
                </a:cubicBezTo>
                <a:cubicBezTo>
                  <a:pt x="56" y="59"/>
                  <a:pt x="55" y="57"/>
                  <a:pt x="54" y="56"/>
                </a:cubicBezTo>
                <a:cubicBezTo>
                  <a:pt x="54" y="56"/>
                  <a:pt x="54" y="56"/>
                  <a:pt x="54" y="56"/>
                </a:cubicBezTo>
                <a:cubicBezTo>
                  <a:pt x="56" y="52"/>
                  <a:pt x="57" y="49"/>
                  <a:pt x="59" y="45"/>
                </a:cubicBezTo>
                <a:cubicBezTo>
                  <a:pt x="59" y="46"/>
                  <a:pt x="58" y="46"/>
                  <a:pt x="58" y="47"/>
                </a:cubicBezTo>
                <a:cubicBezTo>
                  <a:pt x="57" y="50"/>
                  <a:pt x="57" y="54"/>
                  <a:pt x="56" y="58"/>
                </a:cubicBezTo>
                <a:cubicBezTo>
                  <a:pt x="56" y="58"/>
                  <a:pt x="57" y="58"/>
                  <a:pt x="57" y="58"/>
                </a:cubicBezTo>
                <a:close/>
                <a:moveTo>
                  <a:pt x="60" y="64"/>
                </a:moveTo>
                <a:cubicBezTo>
                  <a:pt x="60" y="64"/>
                  <a:pt x="61" y="64"/>
                  <a:pt x="61" y="64"/>
                </a:cubicBezTo>
                <a:cubicBezTo>
                  <a:pt x="62" y="61"/>
                  <a:pt x="63" y="59"/>
                  <a:pt x="65" y="56"/>
                </a:cubicBezTo>
                <a:cubicBezTo>
                  <a:pt x="65" y="55"/>
                  <a:pt x="66" y="53"/>
                  <a:pt x="67" y="52"/>
                </a:cubicBezTo>
                <a:cubicBezTo>
                  <a:pt x="67" y="52"/>
                  <a:pt x="70" y="46"/>
                  <a:pt x="68" y="49"/>
                </a:cubicBezTo>
                <a:cubicBezTo>
                  <a:pt x="66" y="55"/>
                  <a:pt x="63" y="61"/>
                  <a:pt x="63" y="67"/>
                </a:cubicBezTo>
                <a:cubicBezTo>
                  <a:pt x="63" y="67"/>
                  <a:pt x="63" y="68"/>
                  <a:pt x="63" y="67"/>
                </a:cubicBezTo>
                <a:cubicBezTo>
                  <a:pt x="67" y="62"/>
                  <a:pt x="69" y="56"/>
                  <a:pt x="73" y="50"/>
                </a:cubicBezTo>
                <a:cubicBezTo>
                  <a:pt x="70" y="55"/>
                  <a:pt x="68" y="63"/>
                  <a:pt x="66" y="69"/>
                </a:cubicBezTo>
                <a:cubicBezTo>
                  <a:pt x="66" y="69"/>
                  <a:pt x="65" y="70"/>
                  <a:pt x="65" y="70"/>
                </a:cubicBezTo>
                <a:cubicBezTo>
                  <a:pt x="65" y="70"/>
                  <a:pt x="65" y="70"/>
                  <a:pt x="65" y="70"/>
                </a:cubicBezTo>
                <a:cubicBezTo>
                  <a:pt x="63" y="67"/>
                  <a:pt x="60" y="64"/>
                  <a:pt x="58" y="61"/>
                </a:cubicBezTo>
                <a:cubicBezTo>
                  <a:pt x="61" y="57"/>
                  <a:pt x="65" y="51"/>
                  <a:pt x="67" y="46"/>
                </a:cubicBezTo>
                <a:cubicBezTo>
                  <a:pt x="65" y="52"/>
                  <a:pt x="62" y="58"/>
                  <a:pt x="60" y="64"/>
                </a:cubicBezTo>
                <a:close/>
                <a:moveTo>
                  <a:pt x="66" y="69"/>
                </a:moveTo>
                <a:cubicBezTo>
                  <a:pt x="67" y="68"/>
                  <a:pt x="67" y="67"/>
                  <a:pt x="68" y="66"/>
                </a:cubicBezTo>
                <a:cubicBezTo>
                  <a:pt x="69" y="64"/>
                  <a:pt x="69" y="63"/>
                  <a:pt x="70" y="61"/>
                </a:cubicBezTo>
                <a:cubicBezTo>
                  <a:pt x="71" y="60"/>
                  <a:pt x="72" y="58"/>
                  <a:pt x="73" y="57"/>
                </a:cubicBezTo>
                <a:cubicBezTo>
                  <a:pt x="73" y="56"/>
                  <a:pt x="76" y="49"/>
                  <a:pt x="75" y="53"/>
                </a:cubicBezTo>
                <a:cubicBezTo>
                  <a:pt x="72" y="60"/>
                  <a:pt x="70" y="67"/>
                  <a:pt x="68" y="73"/>
                </a:cubicBezTo>
                <a:cubicBezTo>
                  <a:pt x="67" y="73"/>
                  <a:pt x="68" y="74"/>
                  <a:pt x="68" y="74"/>
                </a:cubicBezTo>
                <a:cubicBezTo>
                  <a:pt x="70" y="71"/>
                  <a:pt x="72" y="68"/>
                  <a:pt x="74" y="65"/>
                </a:cubicBezTo>
                <a:cubicBezTo>
                  <a:pt x="75" y="63"/>
                  <a:pt x="76" y="61"/>
                  <a:pt x="77" y="59"/>
                </a:cubicBezTo>
                <a:cubicBezTo>
                  <a:pt x="77" y="58"/>
                  <a:pt x="80" y="52"/>
                  <a:pt x="79" y="56"/>
                </a:cubicBezTo>
                <a:cubicBezTo>
                  <a:pt x="78" y="60"/>
                  <a:pt x="76" y="64"/>
                  <a:pt x="74" y="68"/>
                </a:cubicBezTo>
                <a:cubicBezTo>
                  <a:pt x="73" y="71"/>
                  <a:pt x="72" y="75"/>
                  <a:pt x="71" y="78"/>
                </a:cubicBezTo>
                <a:cubicBezTo>
                  <a:pt x="70" y="77"/>
                  <a:pt x="69" y="76"/>
                  <a:pt x="68" y="75"/>
                </a:cubicBezTo>
                <a:cubicBezTo>
                  <a:pt x="67" y="73"/>
                  <a:pt x="66" y="72"/>
                  <a:pt x="65" y="71"/>
                </a:cubicBezTo>
                <a:cubicBezTo>
                  <a:pt x="65" y="71"/>
                  <a:pt x="66" y="71"/>
                  <a:pt x="66" y="71"/>
                </a:cubicBezTo>
                <a:cubicBezTo>
                  <a:pt x="66" y="70"/>
                  <a:pt x="66" y="70"/>
                  <a:pt x="66" y="69"/>
                </a:cubicBezTo>
                <a:cubicBezTo>
                  <a:pt x="66" y="69"/>
                  <a:pt x="66" y="69"/>
                  <a:pt x="66" y="69"/>
                </a:cubicBezTo>
                <a:close/>
                <a:moveTo>
                  <a:pt x="79" y="68"/>
                </a:moveTo>
                <a:cubicBezTo>
                  <a:pt x="77" y="72"/>
                  <a:pt x="76" y="77"/>
                  <a:pt x="75" y="81"/>
                </a:cubicBezTo>
                <a:cubicBezTo>
                  <a:pt x="75" y="81"/>
                  <a:pt x="76" y="81"/>
                  <a:pt x="76" y="81"/>
                </a:cubicBezTo>
                <a:cubicBezTo>
                  <a:pt x="80" y="74"/>
                  <a:pt x="82" y="67"/>
                  <a:pt x="86" y="60"/>
                </a:cubicBezTo>
                <a:cubicBezTo>
                  <a:pt x="84" y="63"/>
                  <a:pt x="83" y="68"/>
                  <a:pt x="82" y="71"/>
                </a:cubicBezTo>
                <a:cubicBezTo>
                  <a:pt x="81" y="75"/>
                  <a:pt x="80" y="78"/>
                  <a:pt x="79" y="82"/>
                </a:cubicBezTo>
                <a:cubicBezTo>
                  <a:pt x="79" y="82"/>
                  <a:pt x="79" y="82"/>
                  <a:pt x="79" y="82"/>
                </a:cubicBezTo>
                <a:cubicBezTo>
                  <a:pt x="77" y="83"/>
                  <a:pt x="76" y="83"/>
                  <a:pt x="74" y="83"/>
                </a:cubicBezTo>
                <a:cubicBezTo>
                  <a:pt x="73" y="81"/>
                  <a:pt x="72" y="80"/>
                  <a:pt x="71" y="79"/>
                </a:cubicBezTo>
                <a:cubicBezTo>
                  <a:pt x="75" y="73"/>
                  <a:pt x="77" y="65"/>
                  <a:pt x="81" y="59"/>
                </a:cubicBezTo>
                <a:cubicBezTo>
                  <a:pt x="84" y="55"/>
                  <a:pt x="81" y="63"/>
                  <a:pt x="81" y="62"/>
                </a:cubicBezTo>
                <a:cubicBezTo>
                  <a:pt x="80" y="64"/>
                  <a:pt x="79" y="66"/>
                  <a:pt x="79" y="68"/>
                </a:cubicBezTo>
                <a:close/>
                <a:moveTo>
                  <a:pt x="79" y="82"/>
                </a:moveTo>
                <a:cubicBezTo>
                  <a:pt x="83" y="76"/>
                  <a:pt x="85" y="70"/>
                  <a:pt x="88" y="64"/>
                </a:cubicBezTo>
                <a:cubicBezTo>
                  <a:pt x="88" y="62"/>
                  <a:pt x="88" y="63"/>
                  <a:pt x="88" y="64"/>
                </a:cubicBezTo>
                <a:cubicBezTo>
                  <a:pt x="87" y="67"/>
                  <a:pt x="87" y="69"/>
                  <a:pt x="86" y="71"/>
                </a:cubicBezTo>
                <a:cubicBezTo>
                  <a:pt x="85" y="74"/>
                  <a:pt x="84" y="77"/>
                  <a:pt x="83" y="80"/>
                </a:cubicBezTo>
                <a:cubicBezTo>
                  <a:pt x="82" y="81"/>
                  <a:pt x="81" y="81"/>
                  <a:pt x="79" y="82"/>
                </a:cubicBezTo>
                <a:close/>
                <a:moveTo>
                  <a:pt x="85" y="76"/>
                </a:moveTo>
                <a:cubicBezTo>
                  <a:pt x="86" y="74"/>
                  <a:pt x="87" y="72"/>
                  <a:pt x="88" y="70"/>
                </a:cubicBezTo>
                <a:cubicBezTo>
                  <a:pt x="88" y="68"/>
                  <a:pt x="88" y="65"/>
                  <a:pt x="89" y="63"/>
                </a:cubicBezTo>
                <a:cubicBezTo>
                  <a:pt x="89" y="63"/>
                  <a:pt x="90" y="64"/>
                  <a:pt x="90" y="64"/>
                </a:cubicBezTo>
                <a:cubicBezTo>
                  <a:pt x="90" y="64"/>
                  <a:pt x="90" y="64"/>
                  <a:pt x="90" y="64"/>
                </a:cubicBezTo>
                <a:cubicBezTo>
                  <a:pt x="89" y="67"/>
                  <a:pt x="89" y="70"/>
                  <a:pt x="87" y="73"/>
                </a:cubicBezTo>
                <a:cubicBezTo>
                  <a:pt x="87" y="75"/>
                  <a:pt x="83" y="83"/>
                  <a:pt x="85" y="76"/>
                </a:cubicBezTo>
                <a:close/>
                <a:moveTo>
                  <a:pt x="88" y="62"/>
                </a:moveTo>
                <a:cubicBezTo>
                  <a:pt x="86" y="65"/>
                  <a:pt x="85" y="68"/>
                  <a:pt x="84" y="71"/>
                </a:cubicBezTo>
                <a:cubicBezTo>
                  <a:pt x="83" y="74"/>
                  <a:pt x="81" y="78"/>
                  <a:pt x="79" y="81"/>
                </a:cubicBezTo>
                <a:cubicBezTo>
                  <a:pt x="82" y="75"/>
                  <a:pt x="85" y="67"/>
                  <a:pt x="86" y="61"/>
                </a:cubicBezTo>
                <a:cubicBezTo>
                  <a:pt x="87" y="61"/>
                  <a:pt x="87" y="61"/>
                  <a:pt x="88" y="62"/>
                </a:cubicBezTo>
                <a:close/>
                <a:moveTo>
                  <a:pt x="85" y="60"/>
                </a:moveTo>
                <a:cubicBezTo>
                  <a:pt x="81" y="66"/>
                  <a:pt x="79" y="73"/>
                  <a:pt x="76" y="79"/>
                </a:cubicBezTo>
                <a:cubicBezTo>
                  <a:pt x="78" y="76"/>
                  <a:pt x="78" y="71"/>
                  <a:pt x="80" y="67"/>
                </a:cubicBezTo>
                <a:cubicBezTo>
                  <a:pt x="81" y="64"/>
                  <a:pt x="82" y="61"/>
                  <a:pt x="83" y="58"/>
                </a:cubicBezTo>
                <a:cubicBezTo>
                  <a:pt x="84" y="58"/>
                  <a:pt x="84" y="59"/>
                  <a:pt x="85" y="60"/>
                </a:cubicBezTo>
                <a:close/>
                <a:moveTo>
                  <a:pt x="72" y="77"/>
                </a:moveTo>
                <a:cubicBezTo>
                  <a:pt x="70" y="80"/>
                  <a:pt x="73" y="72"/>
                  <a:pt x="74" y="72"/>
                </a:cubicBezTo>
                <a:cubicBezTo>
                  <a:pt x="74" y="69"/>
                  <a:pt x="75" y="66"/>
                  <a:pt x="77" y="64"/>
                </a:cubicBezTo>
                <a:cubicBezTo>
                  <a:pt x="78" y="61"/>
                  <a:pt x="79" y="58"/>
                  <a:pt x="80" y="55"/>
                </a:cubicBezTo>
                <a:cubicBezTo>
                  <a:pt x="81" y="56"/>
                  <a:pt x="81" y="56"/>
                  <a:pt x="82" y="57"/>
                </a:cubicBezTo>
                <a:cubicBezTo>
                  <a:pt x="77" y="63"/>
                  <a:pt x="75" y="70"/>
                  <a:pt x="72" y="77"/>
                </a:cubicBezTo>
                <a:close/>
                <a:moveTo>
                  <a:pt x="79" y="54"/>
                </a:moveTo>
                <a:cubicBezTo>
                  <a:pt x="75" y="60"/>
                  <a:pt x="71" y="66"/>
                  <a:pt x="69" y="72"/>
                </a:cubicBezTo>
                <a:cubicBezTo>
                  <a:pt x="72" y="65"/>
                  <a:pt x="73" y="58"/>
                  <a:pt x="76" y="52"/>
                </a:cubicBezTo>
                <a:cubicBezTo>
                  <a:pt x="77" y="53"/>
                  <a:pt x="78" y="53"/>
                  <a:pt x="79" y="54"/>
                </a:cubicBezTo>
                <a:close/>
                <a:moveTo>
                  <a:pt x="54" y="35"/>
                </a:moveTo>
                <a:cubicBezTo>
                  <a:pt x="54" y="37"/>
                  <a:pt x="53" y="39"/>
                  <a:pt x="52" y="40"/>
                </a:cubicBezTo>
                <a:cubicBezTo>
                  <a:pt x="51" y="42"/>
                  <a:pt x="51" y="43"/>
                  <a:pt x="50" y="44"/>
                </a:cubicBezTo>
                <a:cubicBezTo>
                  <a:pt x="51" y="40"/>
                  <a:pt x="52" y="37"/>
                  <a:pt x="53" y="34"/>
                </a:cubicBezTo>
                <a:cubicBezTo>
                  <a:pt x="53" y="34"/>
                  <a:pt x="54" y="35"/>
                  <a:pt x="54" y="35"/>
                </a:cubicBezTo>
                <a:close/>
                <a:moveTo>
                  <a:pt x="46" y="37"/>
                </a:moveTo>
                <a:cubicBezTo>
                  <a:pt x="47" y="36"/>
                  <a:pt x="49" y="30"/>
                  <a:pt x="48" y="34"/>
                </a:cubicBezTo>
                <a:cubicBezTo>
                  <a:pt x="47" y="38"/>
                  <a:pt x="46" y="41"/>
                  <a:pt x="45" y="45"/>
                </a:cubicBezTo>
                <a:cubicBezTo>
                  <a:pt x="45" y="45"/>
                  <a:pt x="46" y="46"/>
                  <a:pt x="46" y="45"/>
                </a:cubicBezTo>
                <a:cubicBezTo>
                  <a:pt x="48" y="42"/>
                  <a:pt x="52" y="37"/>
                  <a:pt x="52" y="34"/>
                </a:cubicBezTo>
                <a:cubicBezTo>
                  <a:pt x="52" y="38"/>
                  <a:pt x="50" y="43"/>
                  <a:pt x="48" y="47"/>
                </a:cubicBezTo>
                <a:cubicBezTo>
                  <a:pt x="48" y="47"/>
                  <a:pt x="48" y="47"/>
                  <a:pt x="49" y="47"/>
                </a:cubicBezTo>
                <a:cubicBezTo>
                  <a:pt x="51" y="44"/>
                  <a:pt x="53" y="40"/>
                  <a:pt x="55" y="37"/>
                </a:cubicBezTo>
                <a:cubicBezTo>
                  <a:pt x="53" y="41"/>
                  <a:pt x="51" y="46"/>
                  <a:pt x="50" y="51"/>
                </a:cubicBezTo>
                <a:cubicBezTo>
                  <a:pt x="50" y="51"/>
                  <a:pt x="50" y="51"/>
                  <a:pt x="51" y="51"/>
                </a:cubicBezTo>
                <a:cubicBezTo>
                  <a:pt x="52" y="49"/>
                  <a:pt x="53" y="46"/>
                  <a:pt x="54" y="44"/>
                </a:cubicBezTo>
                <a:cubicBezTo>
                  <a:pt x="55" y="42"/>
                  <a:pt x="57" y="40"/>
                  <a:pt x="57" y="38"/>
                </a:cubicBezTo>
                <a:cubicBezTo>
                  <a:pt x="57" y="44"/>
                  <a:pt x="55" y="50"/>
                  <a:pt x="53" y="55"/>
                </a:cubicBezTo>
                <a:cubicBezTo>
                  <a:pt x="50" y="51"/>
                  <a:pt x="47" y="47"/>
                  <a:pt x="43" y="43"/>
                </a:cubicBezTo>
                <a:cubicBezTo>
                  <a:pt x="44" y="43"/>
                  <a:pt x="44" y="43"/>
                  <a:pt x="44" y="43"/>
                </a:cubicBezTo>
                <a:cubicBezTo>
                  <a:pt x="45" y="41"/>
                  <a:pt x="45" y="39"/>
                  <a:pt x="46" y="37"/>
                </a:cubicBezTo>
                <a:close/>
                <a:moveTo>
                  <a:pt x="92" y="85"/>
                </a:moveTo>
                <a:cubicBezTo>
                  <a:pt x="90" y="88"/>
                  <a:pt x="89" y="91"/>
                  <a:pt x="88" y="95"/>
                </a:cubicBezTo>
                <a:cubicBezTo>
                  <a:pt x="88" y="96"/>
                  <a:pt x="87" y="100"/>
                  <a:pt x="88" y="96"/>
                </a:cubicBezTo>
                <a:cubicBezTo>
                  <a:pt x="88" y="93"/>
                  <a:pt x="89" y="91"/>
                  <a:pt x="89" y="89"/>
                </a:cubicBezTo>
                <a:cubicBezTo>
                  <a:pt x="89" y="88"/>
                  <a:pt x="89" y="88"/>
                  <a:pt x="89" y="89"/>
                </a:cubicBezTo>
                <a:cubicBezTo>
                  <a:pt x="87" y="90"/>
                  <a:pt x="86" y="92"/>
                  <a:pt x="85" y="94"/>
                </a:cubicBezTo>
                <a:cubicBezTo>
                  <a:pt x="86" y="94"/>
                  <a:pt x="86" y="91"/>
                  <a:pt x="85" y="90"/>
                </a:cubicBezTo>
                <a:cubicBezTo>
                  <a:pt x="85" y="90"/>
                  <a:pt x="85" y="90"/>
                  <a:pt x="85" y="90"/>
                </a:cubicBezTo>
                <a:cubicBezTo>
                  <a:pt x="84" y="92"/>
                  <a:pt x="83" y="95"/>
                  <a:pt x="83" y="91"/>
                </a:cubicBezTo>
                <a:cubicBezTo>
                  <a:pt x="82" y="91"/>
                  <a:pt x="82" y="91"/>
                  <a:pt x="82" y="91"/>
                </a:cubicBezTo>
                <a:cubicBezTo>
                  <a:pt x="82" y="92"/>
                  <a:pt x="82" y="93"/>
                  <a:pt x="82" y="94"/>
                </a:cubicBezTo>
                <a:cubicBezTo>
                  <a:pt x="82" y="93"/>
                  <a:pt x="81" y="92"/>
                  <a:pt x="80" y="91"/>
                </a:cubicBezTo>
                <a:cubicBezTo>
                  <a:pt x="84" y="90"/>
                  <a:pt x="88" y="88"/>
                  <a:pt x="92" y="85"/>
                </a:cubicBezTo>
                <a:close/>
                <a:moveTo>
                  <a:pt x="107" y="129"/>
                </a:moveTo>
                <a:cubicBezTo>
                  <a:pt x="108" y="127"/>
                  <a:pt x="108" y="126"/>
                  <a:pt x="109" y="124"/>
                </a:cubicBezTo>
                <a:cubicBezTo>
                  <a:pt x="110" y="119"/>
                  <a:pt x="112" y="115"/>
                  <a:pt x="114" y="110"/>
                </a:cubicBezTo>
                <a:cubicBezTo>
                  <a:pt x="115" y="107"/>
                  <a:pt x="115" y="104"/>
                  <a:pt x="116" y="101"/>
                </a:cubicBezTo>
                <a:cubicBezTo>
                  <a:pt x="117" y="99"/>
                  <a:pt x="118" y="97"/>
                  <a:pt x="118" y="95"/>
                </a:cubicBezTo>
                <a:cubicBezTo>
                  <a:pt x="119" y="94"/>
                  <a:pt x="119" y="93"/>
                  <a:pt x="119" y="92"/>
                </a:cubicBezTo>
                <a:cubicBezTo>
                  <a:pt x="119" y="93"/>
                  <a:pt x="119" y="94"/>
                  <a:pt x="119" y="95"/>
                </a:cubicBezTo>
                <a:cubicBezTo>
                  <a:pt x="118" y="101"/>
                  <a:pt x="118" y="108"/>
                  <a:pt x="116" y="114"/>
                </a:cubicBezTo>
                <a:cubicBezTo>
                  <a:pt x="114" y="121"/>
                  <a:pt x="114" y="128"/>
                  <a:pt x="112" y="135"/>
                </a:cubicBezTo>
                <a:cubicBezTo>
                  <a:pt x="110" y="133"/>
                  <a:pt x="109" y="131"/>
                  <a:pt x="107" y="129"/>
                </a:cubicBezTo>
                <a:close/>
                <a:moveTo>
                  <a:pt x="117" y="141"/>
                </a:moveTo>
                <a:cubicBezTo>
                  <a:pt x="119" y="134"/>
                  <a:pt x="120" y="128"/>
                  <a:pt x="122" y="121"/>
                </a:cubicBezTo>
                <a:cubicBezTo>
                  <a:pt x="123" y="114"/>
                  <a:pt x="126" y="106"/>
                  <a:pt x="127" y="100"/>
                </a:cubicBezTo>
                <a:cubicBezTo>
                  <a:pt x="126" y="108"/>
                  <a:pt x="126" y="116"/>
                  <a:pt x="124" y="123"/>
                </a:cubicBezTo>
                <a:cubicBezTo>
                  <a:pt x="123" y="130"/>
                  <a:pt x="120" y="137"/>
                  <a:pt x="119" y="144"/>
                </a:cubicBezTo>
                <a:cubicBezTo>
                  <a:pt x="119" y="144"/>
                  <a:pt x="119" y="144"/>
                  <a:pt x="120" y="144"/>
                </a:cubicBezTo>
                <a:cubicBezTo>
                  <a:pt x="118" y="143"/>
                  <a:pt x="117" y="142"/>
                  <a:pt x="116" y="141"/>
                </a:cubicBezTo>
                <a:cubicBezTo>
                  <a:pt x="117" y="141"/>
                  <a:pt x="117" y="141"/>
                  <a:pt x="117" y="141"/>
                </a:cubicBezTo>
                <a:close/>
                <a:moveTo>
                  <a:pt x="120" y="144"/>
                </a:moveTo>
                <a:cubicBezTo>
                  <a:pt x="120" y="144"/>
                  <a:pt x="120" y="144"/>
                  <a:pt x="120" y="144"/>
                </a:cubicBezTo>
                <a:cubicBezTo>
                  <a:pt x="123" y="138"/>
                  <a:pt x="123" y="131"/>
                  <a:pt x="125" y="125"/>
                </a:cubicBezTo>
                <a:cubicBezTo>
                  <a:pt x="126" y="123"/>
                  <a:pt x="127" y="120"/>
                  <a:pt x="127" y="117"/>
                </a:cubicBezTo>
                <a:cubicBezTo>
                  <a:pt x="127" y="119"/>
                  <a:pt x="127" y="121"/>
                  <a:pt x="127" y="122"/>
                </a:cubicBezTo>
                <a:cubicBezTo>
                  <a:pt x="127" y="126"/>
                  <a:pt x="125" y="130"/>
                  <a:pt x="125" y="134"/>
                </a:cubicBezTo>
                <a:cubicBezTo>
                  <a:pt x="124" y="138"/>
                  <a:pt x="123" y="142"/>
                  <a:pt x="122" y="147"/>
                </a:cubicBezTo>
                <a:cubicBezTo>
                  <a:pt x="121" y="146"/>
                  <a:pt x="120" y="145"/>
                  <a:pt x="120" y="144"/>
                </a:cubicBezTo>
                <a:close/>
                <a:moveTo>
                  <a:pt x="127" y="134"/>
                </a:moveTo>
                <a:cubicBezTo>
                  <a:pt x="128" y="128"/>
                  <a:pt x="130" y="123"/>
                  <a:pt x="131" y="118"/>
                </a:cubicBezTo>
                <a:cubicBezTo>
                  <a:pt x="131" y="120"/>
                  <a:pt x="130" y="122"/>
                  <a:pt x="130" y="124"/>
                </a:cubicBezTo>
                <a:cubicBezTo>
                  <a:pt x="128" y="132"/>
                  <a:pt x="127" y="139"/>
                  <a:pt x="127" y="147"/>
                </a:cubicBezTo>
                <a:cubicBezTo>
                  <a:pt x="127" y="147"/>
                  <a:pt x="127" y="147"/>
                  <a:pt x="127" y="147"/>
                </a:cubicBezTo>
                <a:cubicBezTo>
                  <a:pt x="130" y="141"/>
                  <a:pt x="132" y="135"/>
                  <a:pt x="133" y="129"/>
                </a:cubicBezTo>
                <a:cubicBezTo>
                  <a:pt x="134" y="126"/>
                  <a:pt x="135" y="123"/>
                  <a:pt x="136" y="120"/>
                </a:cubicBezTo>
                <a:cubicBezTo>
                  <a:pt x="136" y="118"/>
                  <a:pt x="137" y="116"/>
                  <a:pt x="138" y="114"/>
                </a:cubicBezTo>
                <a:cubicBezTo>
                  <a:pt x="139" y="111"/>
                  <a:pt x="137" y="115"/>
                  <a:pt x="137" y="116"/>
                </a:cubicBezTo>
                <a:cubicBezTo>
                  <a:pt x="136" y="122"/>
                  <a:pt x="134" y="129"/>
                  <a:pt x="132" y="135"/>
                </a:cubicBezTo>
                <a:cubicBezTo>
                  <a:pt x="130" y="140"/>
                  <a:pt x="128" y="145"/>
                  <a:pt x="129" y="150"/>
                </a:cubicBezTo>
                <a:cubicBezTo>
                  <a:pt x="129" y="151"/>
                  <a:pt x="129" y="151"/>
                  <a:pt x="129" y="150"/>
                </a:cubicBezTo>
                <a:cubicBezTo>
                  <a:pt x="131" y="145"/>
                  <a:pt x="134" y="140"/>
                  <a:pt x="135" y="134"/>
                </a:cubicBezTo>
                <a:cubicBezTo>
                  <a:pt x="136" y="131"/>
                  <a:pt x="137" y="128"/>
                  <a:pt x="138" y="125"/>
                </a:cubicBezTo>
                <a:cubicBezTo>
                  <a:pt x="138" y="123"/>
                  <a:pt x="139" y="121"/>
                  <a:pt x="139" y="120"/>
                </a:cubicBezTo>
                <a:cubicBezTo>
                  <a:pt x="139" y="121"/>
                  <a:pt x="140" y="116"/>
                  <a:pt x="140" y="115"/>
                </a:cubicBezTo>
                <a:cubicBezTo>
                  <a:pt x="140" y="115"/>
                  <a:pt x="140" y="115"/>
                  <a:pt x="140" y="115"/>
                </a:cubicBezTo>
                <a:cubicBezTo>
                  <a:pt x="140" y="115"/>
                  <a:pt x="140" y="116"/>
                  <a:pt x="140" y="116"/>
                </a:cubicBezTo>
                <a:cubicBezTo>
                  <a:pt x="140" y="122"/>
                  <a:pt x="138" y="128"/>
                  <a:pt x="137" y="134"/>
                </a:cubicBezTo>
                <a:cubicBezTo>
                  <a:pt x="136" y="140"/>
                  <a:pt x="134" y="147"/>
                  <a:pt x="132" y="153"/>
                </a:cubicBezTo>
                <a:cubicBezTo>
                  <a:pt x="132" y="154"/>
                  <a:pt x="132" y="154"/>
                  <a:pt x="132" y="154"/>
                </a:cubicBezTo>
                <a:cubicBezTo>
                  <a:pt x="129" y="152"/>
                  <a:pt x="126" y="150"/>
                  <a:pt x="123" y="147"/>
                </a:cubicBezTo>
                <a:cubicBezTo>
                  <a:pt x="125" y="143"/>
                  <a:pt x="125" y="138"/>
                  <a:pt x="127" y="134"/>
                </a:cubicBezTo>
                <a:close/>
                <a:moveTo>
                  <a:pt x="139" y="129"/>
                </a:moveTo>
                <a:cubicBezTo>
                  <a:pt x="139" y="125"/>
                  <a:pt x="141" y="120"/>
                  <a:pt x="141" y="116"/>
                </a:cubicBezTo>
                <a:cubicBezTo>
                  <a:pt x="142" y="117"/>
                  <a:pt x="142" y="118"/>
                  <a:pt x="143" y="118"/>
                </a:cubicBezTo>
                <a:cubicBezTo>
                  <a:pt x="141" y="124"/>
                  <a:pt x="139" y="129"/>
                  <a:pt x="138" y="134"/>
                </a:cubicBezTo>
                <a:cubicBezTo>
                  <a:pt x="138" y="132"/>
                  <a:pt x="139" y="131"/>
                  <a:pt x="139" y="129"/>
                </a:cubicBezTo>
                <a:close/>
                <a:moveTo>
                  <a:pt x="146" y="123"/>
                </a:moveTo>
                <a:cubicBezTo>
                  <a:pt x="144" y="129"/>
                  <a:pt x="142" y="134"/>
                  <a:pt x="141" y="140"/>
                </a:cubicBezTo>
                <a:cubicBezTo>
                  <a:pt x="140" y="141"/>
                  <a:pt x="140" y="143"/>
                  <a:pt x="139" y="144"/>
                </a:cubicBezTo>
                <a:cubicBezTo>
                  <a:pt x="141" y="136"/>
                  <a:pt x="144" y="128"/>
                  <a:pt x="144" y="120"/>
                </a:cubicBezTo>
                <a:cubicBezTo>
                  <a:pt x="145" y="121"/>
                  <a:pt x="146" y="122"/>
                  <a:pt x="146" y="123"/>
                </a:cubicBezTo>
                <a:close/>
                <a:moveTo>
                  <a:pt x="149" y="127"/>
                </a:moveTo>
                <a:cubicBezTo>
                  <a:pt x="148" y="131"/>
                  <a:pt x="146" y="135"/>
                  <a:pt x="145" y="139"/>
                </a:cubicBezTo>
                <a:cubicBezTo>
                  <a:pt x="145" y="142"/>
                  <a:pt x="144" y="145"/>
                  <a:pt x="143" y="148"/>
                </a:cubicBezTo>
                <a:cubicBezTo>
                  <a:pt x="142" y="149"/>
                  <a:pt x="142" y="150"/>
                  <a:pt x="142" y="151"/>
                </a:cubicBezTo>
                <a:cubicBezTo>
                  <a:pt x="142" y="151"/>
                  <a:pt x="141" y="152"/>
                  <a:pt x="141" y="152"/>
                </a:cubicBezTo>
                <a:cubicBezTo>
                  <a:pt x="141" y="152"/>
                  <a:pt x="142" y="151"/>
                  <a:pt x="142" y="151"/>
                </a:cubicBezTo>
                <a:cubicBezTo>
                  <a:pt x="143" y="145"/>
                  <a:pt x="144" y="140"/>
                  <a:pt x="145" y="135"/>
                </a:cubicBezTo>
                <a:cubicBezTo>
                  <a:pt x="146" y="131"/>
                  <a:pt x="147" y="128"/>
                  <a:pt x="147" y="124"/>
                </a:cubicBezTo>
                <a:cubicBezTo>
                  <a:pt x="148" y="125"/>
                  <a:pt x="148" y="126"/>
                  <a:pt x="149" y="127"/>
                </a:cubicBezTo>
                <a:close/>
                <a:moveTo>
                  <a:pt x="151" y="131"/>
                </a:moveTo>
                <a:cubicBezTo>
                  <a:pt x="150" y="133"/>
                  <a:pt x="149" y="135"/>
                  <a:pt x="149" y="137"/>
                </a:cubicBezTo>
                <a:cubicBezTo>
                  <a:pt x="149" y="134"/>
                  <a:pt x="150" y="132"/>
                  <a:pt x="150" y="129"/>
                </a:cubicBezTo>
                <a:cubicBezTo>
                  <a:pt x="150" y="130"/>
                  <a:pt x="150" y="130"/>
                  <a:pt x="150" y="130"/>
                </a:cubicBezTo>
                <a:cubicBezTo>
                  <a:pt x="151" y="131"/>
                  <a:pt x="151" y="131"/>
                  <a:pt x="151" y="131"/>
                </a:cubicBezTo>
                <a:close/>
                <a:moveTo>
                  <a:pt x="153" y="136"/>
                </a:moveTo>
                <a:cubicBezTo>
                  <a:pt x="152" y="139"/>
                  <a:pt x="152" y="141"/>
                  <a:pt x="151" y="144"/>
                </a:cubicBezTo>
                <a:cubicBezTo>
                  <a:pt x="151" y="145"/>
                  <a:pt x="150" y="147"/>
                  <a:pt x="150" y="148"/>
                </a:cubicBezTo>
                <a:cubicBezTo>
                  <a:pt x="149" y="150"/>
                  <a:pt x="149" y="154"/>
                  <a:pt x="150" y="148"/>
                </a:cubicBezTo>
                <a:cubicBezTo>
                  <a:pt x="150" y="144"/>
                  <a:pt x="151" y="139"/>
                  <a:pt x="152" y="134"/>
                </a:cubicBezTo>
                <a:cubicBezTo>
                  <a:pt x="152" y="135"/>
                  <a:pt x="153" y="135"/>
                  <a:pt x="153" y="136"/>
                </a:cubicBezTo>
                <a:close/>
                <a:moveTo>
                  <a:pt x="93" y="67"/>
                </a:moveTo>
                <a:cubicBezTo>
                  <a:pt x="91" y="71"/>
                  <a:pt x="89" y="75"/>
                  <a:pt x="85" y="78"/>
                </a:cubicBezTo>
                <a:cubicBezTo>
                  <a:pt x="88" y="74"/>
                  <a:pt x="90" y="69"/>
                  <a:pt x="91" y="65"/>
                </a:cubicBezTo>
                <a:cubicBezTo>
                  <a:pt x="91" y="65"/>
                  <a:pt x="92" y="65"/>
                  <a:pt x="92" y="66"/>
                </a:cubicBezTo>
                <a:cubicBezTo>
                  <a:pt x="93" y="66"/>
                  <a:pt x="93" y="67"/>
                  <a:pt x="93" y="67"/>
                </a:cubicBezTo>
                <a:close/>
                <a:moveTo>
                  <a:pt x="7" y="6"/>
                </a:moveTo>
                <a:cubicBezTo>
                  <a:pt x="9" y="7"/>
                  <a:pt x="10" y="7"/>
                  <a:pt x="12" y="7"/>
                </a:cubicBezTo>
                <a:cubicBezTo>
                  <a:pt x="16" y="7"/>
                  <a:pt x="19" y="5"/>
                  <a:pt x="23" y="4"/>
                </a:cubicBezTo>
                <a:cubicBezTo>
                  <a:pt x="28" y="10"/>
                  <a:pt x="34" y="17"/>
                  <a:pt x="38" y="24"/>
                </a:cubicBezTo>
                <a:cubicBezTo>
                  <a:pt x="37" y="26"/>
                  <a:pt x="35" y="29"/>
                  <a:pt x="33" y="31"/>
                </a:cubicBezTo>
                <a:cubicBezTo>
                  <a:pt x="26" y="26"/>
                  <a:pt x="17" y="23"/>
                  <a:pt x="9" y="18"/>
                </a:cubicBezTo>
                <a:cubicBezTo>
                  <a:pt x="11" y="14"/>
                  <a:pt x="9" y="10"/>
                  <a:pt x="7" y="6"/>
                </a:cubicBezTo>
                <a:close/>
                <a:moveTo>
                  <a:pt x="35" y="33"/>
                </a:moveTo>
                <a:cubicBezTo>
                  <a:pt x="35" y="33"/>
                  <a:pt x="35" y="33"/>
                  <a:pt x="35" y="33"/>
                </a:cubicBezTo>
                <a:cubicBezTo>
                  <a:pt x="36" y="33"/>
                  <a:pt x="36" y="33"/>
                  <a:pt x="36" y="33"/>
                </a:cubicBezTo>
                <a:cubicBezTo>
                  <a:pt x="36" y="32"/>
                  <a:pt x="37" y="31"/>
                  <a:pt x="37" y="30"/>
                </a:cubicBezTo>
                <a:cubicBezTo>
                  <a:pt x="38" y="30"/>
                  <a:pt x="38" y="30"/>
                  <a:pt x="38" y="29"/>
                </a:cubicBezTo>
                <a:cubicBezTo>
                  <a:pt x="38" y="30"/>
                  <a:pt x="38" y="30"/>
                  <a:pt x="38" y="30"/>
                </a:cubicBezTo>
                <a:cubicBezTo>
                  <a:pt x="37" y="32"/>
                  <a:pt x="37" y="33"/>
                  <a:pt x="37" y="34"/>
                </a:cubicBezTo>
                <a:cubicBezTo>
                  <a:pt x="37" y="34"/>
                  <a:pt x="37" y="35"/>
                  <a:pt x="37" y="34"/>
                </a:cubicBezTo>
                <a:cubicBezTo>
                  <a:pt x="39" y="33"/>
                  <a:pt x="42" y="29"/>
                  <a:pt x="42" y="27"/>
                </a:cubicBezTo>
                <a:cubicBezTo>
                  <a:pt x="42" y="30"/>
                  <a:pt x="40" y="33"/>
                  <a:pt x="39" y="37"/>
                </a:cubicBezTo>
                <a:cubicBezTo>
                  <a:pt x="39" y="37"/>
                  <a:pt x="39" y="37"/>
                  <a:pt x="40" y="37"/>
                </a:cubicBezTo>
                <a:cubicBezTo>
                  <a:pt x="40" y="35"/>
                  <a:pt x="41" y="34"/>
                  <a:pt x="42" y="32"/>
                </a:cubicBezTo>
                <a:cubicBezTo>
                  <a:pt x="43" y="31"/>
                  <a:pt x="45" y="26"/>
                  <a:pt x="43" y="31"/>
                </a:cubicBezTo>
                <a:cubicBezTo>
                  <a:pt x="42" y="34"/>
                  <a:pt x="41" y="37"/>
                  <a:pt x="41" y="39"/>
                </a:cubicBezTo>
                <a:cubicBezTo>
                  <a:pt x="41" y="40"/>
                  <a:pt x="41" y="40"/>
                  <a:pt x="41" y="40"/>
                </a:cubicBezTo>
                <a:cubicBezTo>
                  <a:pt x="43" y="37"/>
                  <a:pt x="45" y="34"/>
                  <a:pt x="46" y="32"/>
                </a:cubicBezTo>
                <a:cubicBezTo>
                  <a:pt x="45" y="35"/>
                  <a:pt x="43" y="39"/>
                  <a:pt x="43" y="42"/>
                </a:cubicBezTo>
                <a:cubicBezTo>
                  <a:pt x="40" y="39"/>
                  <a:pt x="38" y="36"/>
                  <a:pt x="35" y="33"/>
                </a:cubicBezTo>
                <a:close/>
                <a:moveTo>
                  <a:pt x="132" y="154"/>
                </a:moveTo>
                <a:cubicBezTo>
                  <a:pt x="132" y="154"/>
                  <a:pt x="133" y="154"/>
                  <a:pt x="133" y="154"/>
                </a:cubicBezTo>
                <a:cubicBezTo>
                  <a:pt x="135" y="148"/>
                  <a:pt x="136" y="142"/>
                  <a:pt x="138" y="136"/>
                </a:cubicBezTo>
                <a:cubicBezTo>
                  <a:pt x="139" y="133"/>
                  <a:pt x="140" y="130"/>
                  <a:pt x="141" y="126"/>
                </a:cubicBezTo>
                <a:cubicBezTo>
                  <a:pt x="142" y="125"/>
                  <a:pt x="142" y="123"/>
                  <a:pt x="143" y="121"/>
                </a:cubicBezTo>
                <a:cubicBezTo>
                  <a:pt x="143" y="120"/>
                  <a:pt x="143" y="118"/>
                  <a:pt x="143" y="121"/>
                </a:cubicBezTo>
                <a:cubicBezTo>
                  <a:pt x="143" y="132"/>
                  <a:pt x="139" y="142"/>
                  <a:pt x="137" y="152"/>
                </a:cubicBezTo>
                <a:cubicBezTo>
                  <a:pt x="137" y="153"/>
                  <a:pt x="137" y="153"/>
                  <a:pt x="137" y="153"/>
                </a:cubicBezTo>
                <a:cubicBezTo>
                  <a:pt x="136" y="154"/>
                  <a:pt x="136" y="154"/>
                  <a:pt x="136" y="155"/>
                </a:cubicBezTo>
                <a:cubicBezTo>
                  <a:pt x="136" y="155"/>
                  <a:pt x="136" y="155"/>
                  <a:pt x="136" y="155"/>
                </a:cubicBezTo>
                <a:cubicBezTo>
                  <a:pt x="135" y="155"/>
                  <a:pt x="134" y="154"/>
                  <a:pt x="132" y="154"/>
                </a:cubicBezTo>
                <a:close/>
                <a:moveTo>
                  <a:pt x="142" y="156"/>
                </a:moveTo>
                <a:cubicBezTo>
                  <a:pt x="141" y="156"/>
                  <a:pt x="139" y="156"/>
                  <a:pt x="137" y="155"/>
                </a:cubicBezTo>
                <a:cubicBezTo>
                  <a:pt x="137" y="155"/>
                  <a:pt x="137" y="155"/>
                  <a:pt x="137" y="155"/>
                </a:cubicBezTo>
                <a:cubicBezTo>
                  <a:pt x="138" y="149"/>
                  <a:pt x="140" y="144"/>
                  <a:pt x="142" y="138"/>
                </a:cubicBezTo>
                <a:cubicBezTo>
                  <a:pt x="143" y="136"/>
                  <a:pt x="143" y="133"/>
                  <a:pt x="144" y="131"/>
                </a:cubicBezTo>
                <a:cubicBezTo>
                  <a:pt x="145" y="130"/>
                  <a:pt x="145" y="129"/>
                  <a:pt x="145" y="128"/>
                </a:cubicBezTo>
                <a:cubicBezTo>
                  <a:pt x="145" y="128"/>
                  <a:pt x="147" y="122"/>
                  <a:pt x="146" y="125"/>
                </a:cubicBezTo>
                <a:cubicBezTo>
                  <a:pt x="146" y="129"/>
                  <a:pt x="144" y="133"/>
                  <a:pt x="144" y="137"/>
                </a:cubicBezTo>
                <a:cubicBezTo>
                  <a:pt x="143" y="143"/>
                  <a:pt x="141" y="148"/>
                  <a:pt x="140" y="154"/>
                </a:cubicBezTo>
                <a:cubicBezTo>
                  <a:pt x="140" y="155"/>
                  <a:pt x="141" y="155"/>
                  <a:pt x="141" y="154"/>
                </a:cubicBezTo>
                <a:cubicBezTo>
                  <a:pt x="145" y="146"/>
                  <a:pt x="146" y="137"/>
                  <a:pt x="149" y="128"/>
                </a:cubicBezTo>
                <a:cubicBezTo>
                  <a:pt x="149" y="128"/>
                  <a:pt x="149" y="128"/>
                  <a:pt x="149" y="128"/>
                </a:cubicBezTo>
                <a:cubicBezTo>
                  <a:pt x="148" y="131"/>
                  <a:pt x="148" y="136"/>
                  <a:pt x="148" y="140"/>
                </a:cubicBezTo>
                <a:cubicBezTo>
                  <a:pt x="147" y="143"/>
                  <a:pt x="146" y="146"/>
                  <a:pt x="145" y="149"/>
                </a:cubicBezTo>
                <a:cubicBezTo>
                  <a:pt x="144" y="151"/>
                  <a:pt x="144" y="152"/>
                  <a:pt x="145" y="152"/>
                </a:cubicBezTo>
                <a:cubicBezTo>
                  <a:pt x="144" y="153"/>
                  <a:pt x="144" y="153"/>
                  <a:pt x="144" y="154"/>
                </a:cubicBezTo>
                <a:cubicBezTo>
                  <a:pt x="144" y="154"/>
                  <a:pt x="145" y="154"/>
                  <a:pt x="145" y="154"/>
                </a:cubicBezTo>
                <a:cubicBezTo>
                  <a:pt x="147" y="147"/>
                  <a:pt x="149" y="139"/>
                  <a:pt x="151" y="132"/>
                </a:cubicBezTo>
                <a:cubicBezTo>
                  <a:pt x="151" y="132"/>
                  <a:pt x="151" y="132"/>
                  <a:pt x="151" y="132"/>
                </a:cubicBezTo>
                <a:cubicBezTo>
                  <a:pt x="151" y="134"/>
                  <a:pt x="151" y="135"/>
                  <a:pt x="151" y="136"/>
                </a:cubicBezTo>
                <a:cubicBezTo>
                  <a:pt x="151" y="138"/>
                  <a:pt x="150" y="140"/>
                  <a:pt x="150" y="142"/>
                </a:cubicBezTo>
                <a:cubicBezTo>
                  <a:pt x="149" y="146"/>
                  <a:pt x="149" y="149"/>
                  <a:pt x="149" y="153"/>
                </a:cubicBezTo>
                <a:cubicBezTo>
                  <a:pt x="149" y="153"/>
                  <a:pt x="149" y="153"/>
                  <a:pt x="150" y="153"/>
                </a:cubicBezTo>
                <a:cubicBezTo>
                  <a:pt x="151" y="148"/>
                  <a:pt x="152" y="143"/>
                  <a:pt x="153" y="138"/>
                </a:cubicBezTo>
                <a:cubicBezTo>
                  <a:pt x="155" y="146"/>
                  <a:pt x="153" y="155"/>
                  <a:pt x="142" y="1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40"/>
          <p:cNvSpPr>
            <a:spLocks/>
          </p:cNvSpPr>
          <p:nvPr/>
        </p:nvSpPr>
        <p:spPr bwMode="auto">
          <a:xfrm>
            <a:off x="10206038" y="3014663"/>
            <a:ext cx="36513" cy="30163"/>
          </a:xfrm>
          <a:custGeom>
            <a:avLst/>
            <a:gdLst>
              <a:gd name="T0" fmla="*/ 6 w 10"/>
              <a:gd name="T1" fmla="*/ 7 h 8"/>
              <a:gd name="T2" fmla="*/ 8 w 10"/>
              <a:gd name="T3" fmla="*/ 5 h 8"/>
              <a:gd name="T4" fmla="*/ 3 w 10"/>
              <a:gd name="T5" fmla="*/ 0 h 8"/>
              <a:gd name="T6" fmla="*/ 1 w 10"/>
              <a:gd name="T7" fmla="*/ 3 h 8"/>
              <a:gd name="T8" fmla="*/ 6 w 10"/>
              <a:gd name="T9" fmla="*/ 7 h 8"/>
            </a:gdLst>
            <a:ahLst/>
            <a:cxnLst>
              <a:cxn ang="0">
                <a:pos x="T0" y="T1"/>
              </a:cxn>
              <a:cxn ang="0">
                <a:pos x="T2" y="T3"/>
              </a:cxn>
              <a:cxn ang="0">
                <a:pos x="T4" y="T5"/>
              </a:cxn>
              <a:cxn ang="0">
                <a:pos x="T6" y="T7"/>
              </a:cxn>
              <a:cxn ang="0">
                <a:pos x="T8" y="T9"/>
              </a:cxn>
            </a:cxnLst>
            <a:rect l="0" t="0" r="r" b="b"/>
            <a:pathLst>
              <a:path w="10" h="8">
                <a:moveTo>
                  <a:pt x="6" y="7"/>
                </a:moveTo>
                <a:cubicBezTo>
                  <a:pt x="8" y="8"/>
                  <a:pt x="10" y="6"/>
                  <a:pt x="8" y="5"/>
                </a:cubicBezTo>
                <a:cubicBezTo>
                  <a:pt x="6" y="3"/>
                  <a:pt x="5" y="1"/>
                  <a:pt x="3" y="0"/>
                </a:cubicBezTo>
                <a:cubicBezTo>
                  <a:pt x="1" y="0"/>
                  <a:pt x="0" y="2"/>
                  <a:pt x="1" y="3"/>
                </a:cubicBezTo>
                <a:cubicBezTo>
                  <a:pt x="3" y="4"/>
                  <a:pt x="5" y="6"/>
                  <a:pt x="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1"/>
          <p:cNvSpPr>
            <a:spLocks noEditPoints="1"/>
          </p:cNvSpPr>
          <p:nvPr/>
        </p:nvSpPr>
        <p:spPr bwMode="auto">
          <a:xfrm>
            <a:off x="5051425" y="4840288"/>
            <a:ext cx="819150" cy="165100"/>
          </a:xfrm>
          <a:custGeom>
            <a:avLst/>
            <a:gdLst>
              <a:gd name="T0" fmla="*/ 207 w 218"/>
              <a:gd name="T1" fmla="*/ 29 h 44"/>
              <a:gd name="T2" fmla="*/ 72 w 218"/>
              <a:gd name="T3" fmla="*/ 7 h 44"/>
              <a:gd name="T4" fmla="*/ 64 w 218"/>
              <a:gd name="T5" fmla="*/ 41 h 44"/>
              <a:gd name="T6" fmla="*/ 165 w 218"/>
              <a:gd name="T7" fmla="*/ 34 h 44"/>
              <a:gd name="T8" fmla="*/ 168 w 218"/>
              <a:gd name="T9" fmla="*/ 29 h 44"/>
              <a:gd name="T10" fmla="*/ 153 w 218"/>
              <a:gd name="T11" fmla="*/ 36 h 44"/>
              <a:gd name="T12" fmla="*/ 140 w 218"/>
              <a:gd name="T13" fmla="*/ 24 h 44"/>
              <a:gd name="T14" fmla="*/ 137 w 218"/>
              <a:gd name="T15" fmla="*/ 24 h 44"/>
              <a:gd name="T16" fmla="*/ 134 w 218"/>
              <a:gd name="T17" fmla="*/ 26 h 44"/>
              <a:gd name="T18" fmla="*/ 63 w 218"/>
              <a:gd name="T19" fmla="*/ 25 h 44"/>
              <a:gd name="T20" fmla="*/ 24 w 218"/>
              <a:gd name="T21" fmla="*/ 9 h 44"/>
              <a:gd name="T22" fmla="*/ 38 w 218"/>
              <a:gd name="T23" fmla="*/ 13 h 44"/>
              <a:gd name="T24" fmla="*/ 30 w 218"/>
              <a:gd name="T25" fmla="*/ 7 h 44"/>
              <a:gd name="T26" fmla="*/ 32 w 218"/>
              <a:gd name="T27" fmla="*/ 16 h 44"/>
              <a:gd name="T28" fmla="*/ 60 w 218"/>
              <a:gd name="T29" fmla="*/ 41 h 44"/>
              <a:gd name="T30" fmla="*/ 92 w 218"/>
              <a:gd name="T31" fmla="*/ 14 h 44"/>
              <a:gd name="T32" fmla="*/ 96 w 218"/>
              <a:gd name="T33" fmla="*/ 41 h 44"/>
              <a:gd name="T34" fmla="*/ 94 w 218"/>
              <a:gd name="T35" fmla="*/ 38 h 44"/>
              <a:gd name="T36" fmla="*/ 94 w 218"/>
              <a:gd name="T37" fmla="*/ 27 h 44"/>
              <a:gd name="T38" fmla="*/ 65 w 218"/>
              <a:gd name="T39" fmla="*/ 9 h 44"/>
              <a:gd name="T40" fmla="*/ 91 w 218"/>
              <a:gd name="T41" fmla="*/ 34 h 44"/>
              <a:gd name="T42" fmla="*/ 70 w 218"/>
              <a:gd name="T43" fmla="*/ 10 h 44"/>
              <a:gd name="T44" fmla="*/ 86 w 218"/>
              <a:gd name="T45" fmla="*/ 16 h 44"/>
              <a:gd name="T46" fmla="*/ 54 w 218"/>
              <a:gd name="T47" fmla="*/ 7 h 44"/>
              <a:gd name="T48" fmla="*/ 70 w 218"/>
              <a:gd name="T49" fmla="*/ 24 h 44"/>
              <a:gd name="T50" fmla="*/ 55 w 218"/>
              <a:gd name="T51" fmla="*/ 8 h 44"/>
              <a:gd name="T52" fmla="*/ 68 w 218"/>
              <a:gd name="T53" fmla="*/ 15 h 44"/>
              <a:gd name="T54" fmla="*/ 82 w 218"/>
              <a:gd name="T55" fmla="*/ 41 h 44"/>
              <a:gd name="T56" fmla="*/ 136 w 218"/>
              <a:gd name="T57" fmla="*/ 19 h 44"/>
              <a:gd name="T58" fmla="*/ 134 w 218"/>
              <a:gd name="T59" fmla="*/ 28 h 44"/>
              <a:gd name="T60" fmla="*/ 135 w 218"/>
              <a:gd name="T61" fmla="*/ 19 h 44"/>
              <a:gd name="T62" fmla="*/ 119 w 218"/>
              <a:gd name="T63" fmla="*/ 18 h 44"/>
              <a:gd name="T64" fmla="*/ 124 w 218"/>
              <a:gd name="T65" fmla="*/ 20 h 44"/>
              <a:gd name="T66" fmla="*/ 109 w 218"/>
              <a:gd name="T67" fmla="*/ 16 h 44"/>
              <a:gd name="T68" fmla="*/ 104 w 218"/>
              <a:gd name="T69" fmla="*/ 24 h 44"/>
              <a:gd name="T70" fmla="*/ 114 w 218"/>
              <a:gd name="T71" fmla="*/ 40 h 44"/>
              <a:gd name="T72" fmla="*/ 117 w 218"/>
              <a:gd name="T73" fmla="*/ 40 h 44"/>
              <a:gd name="T74" fmla="*/ 129 w 218"/>
              <a:gd name="T75" fmla="*/ 39 h 44"/>
              <a:gd name="T76" fmla="*/ 156 w 218"/>
              <a:gd name="T77" fmla="*/ 22 h 44"/>
              <a:gd name="T78" fmla="*/ 152 w 218"/>
              <a:gd name="T79" fmla="*/ 35 h 44"/>
              <a:gd name="T80" fmla="*/ 94 w 218"/>
              <a:gd name="T81" fmla="*/ 21 h 44"/>
              <a:gd name="T82" fmla="*/ 53 w 218"/>
              <a:gd name="T83" fmla="*/ 6 h 44"/>
              <a:gd name="T84" fmla="*/ 53 w 218"/>
              <a:gd name="T85" fmla="*/ 6 h 44"/>
              <a:gd name="T86" fmla="*/ 33 w 218"/>
              <a:gd name="T87" fmla="*/ 4 h 44"/>
              <a:gd name="T88" fmla="*/ 44 w 218"/>
              <a:gd name="T89" fmla="*/ 31 h 44"/>
              <a:gd name="T90" fmla="*/ 22 w 218"/>
              <a:gd name="T91" fmla="*/ 6 h 44"/>
              <a:gd name="T92" fmla="*/ 18 w 218"/>
              <a:gd name="T93" fmla="*/ 6 h 44"/>
              <a:gd name="T94" fmla="*/ 29 w 218"/>
              <a:gd name="T95" fmla="*/ 38 h 44"/>
              <a:gd name="T96" fmla="*/ 12 w 218"/>
              <a:gd name="T97" fmla="*/ 14 h 44"/>
              <a:gd name="T98" fmla="*/ 20 w 218"/>
              <a:gd name="T99" fmla="*/ 35 h 44"/>
              <a:gd name="T100" fmla="*/ 109 w 218"/>
              <a:gd name="T101" fmla="*/ 40 h 44"/>
              <a:gd name="T102" fmla="*/ 210 w 218"/>
              <a:gd name="T103" fmla="*/ 23 h 44"/>
              <a:gd name="T104" fmla="*/ 171 w 218"/>
              <a:gd name="T105" fmla="*/ 32 h 44"/>
              <a:gd name="T106" fmla="*/ 172 w 218"/>
              <a:gd name="T107" fmla="*/ 23 h 44"/>
              <a:gd name="T108" fmla="*/ 14 w 218"/>
              <a:gd name="T109" fmla="*/ 8 h 44"/>
              <a:gd name="T110" fmla="*/ 27 w 218"/>
              <a:gd name="T111" fmla="*/ 36 h 44"/>
              <a:gd name="T112" fmla="*/ 9 w 218"/>
              <a:gd name="T113" fmla="*/ 14 h 44"/>
              <a:gd name="T114" fmla="*/ 9 w 218"/>
              <a:gd name="T115" fmla="*/ 1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 h="44">
                <a:moveTo>
                  <a:pt x="9" y="32"/>
                </a:moveTo>
                <a:cubicBezTo>
                  <a:pt x="17" y="39"/>
                  <a:pt x="28" y="41"/>
                  <a:pt x="38" y="42"/>
                </a:cubicBezTo>
                <a:cubicBezTo>
                  <a:pt x="52" y="44"/>
                  <a:pt x="65" y="44"/>
                  <a:pt x="79" y="44"/>
                </a:cubicBezTo>
                <a:cubicBezTo>
                  <a:pt x="111" y="44"/>
                  <a:pt x="143" y="42"/>
                  <a:pt x="174" y="35"/>
                </a:cubicBezTo>
                <a:cubicBezTo>
                  <a:pt x="174" y="35"/>
                  <a:pt x="175" y="35"/>
                  <a:pt x="175" y="35"/>
                </a:cubicBezTo>
                <a:cubicBezTo>
                  <a:pt x="183" y="37"/>
                  <a:pt x="192" y="37"/>
                  <a:pt x="201" y="38"/>
                </a:cubicBezTo>
                <a:cubicBezTo>
                  <a:pt x="201" y="38"/>
                  <a:pt x="201" y="38"/>
                  <a:pt x="201" y="38"/>
                </a:cubicBezTo>
                <a:cubicBezTo>
                  <a:pt x="202" y="38"/>
                  <a:pt x="203" y="38"/>
                  <a:pt x="203" y="37"/>
                </a:cubicBezTo>
                <a:cubicBezTo>
                  <a:pt x="204" y="34"/>
                  <a:pt x="205" y="31"/>
                  <a:pt x="207" y="29"/>
                </a:cubicBezTo>
                <a:cubicBezTo>
                  <a:pt x="209" y="26"/>
                  <a:pt x="213" y="24"/>
                  <a:pt x="216" y="24"/>
                </a:cubicBezTo>
                <a:cubicBezTo>
                  <a:pt x="217" y="24"/>
                  <a:pt x="217" y="23"/>
                  <a:pt x="217" y="23"/>
                </a:cubicBezTo>
                <a:cubicBezTo>
                  <a:pt x="218" y="22"/>
                  <a:pt x="218" y="21"/>
                  <a:pt x="217" y="21"/>
                </a:cubicBezTo>
                <a:cubicBezTo>
                  <a:pt x="211" y="20"/>
                  <a:pt x="204" y="19"/>
                  <a:pt x="202" y="13"/>
                </a:cubicBezTo>
                <a:cubicBezTo>
                  <a:pt x="202" y="12"/>
                  <a:pt x="201" y="12"/>
                  <a:pt x="200" y="13"/>
                </a:cubicBezTo>
                <a:cubicBezTo>
                  <a:pt x="191" y="14"/>
                  <a:pt x="183" y="19"/>
                  <a:pt x="174" y="21"/>
                </a:cubicBezTo>
                <a:cubicBezTo>
                  <a:pt x="174" y="20"/>
                  <a:pt x="173" y="20"/>
                  <a:pt x="173" y="20"/>
                </a:cubicBezTo>
                <a:cubicBezTo>
                  <a:pt x="158" y="20"/>
                  <a:pt x="143" y="17"/>
                  <a:pt x="128" y="15"/>
                </a:cubicBezTo>
                <a:cubicBezTo>
                  <a:pt x="109" y="13"/>
                  <a:pt x="91" y="10"/>
                  <a:pt x="72" y="7"/>
                </a:cubicBezTo>
                <a:cubicBezTo>
                  <a:pt x="57" y="4"/>
                  <a:pt x="43" y="0"/>
                  <a:pt x="28" y="1"/>
                </a:cubicBezTo>
                <a:cubicBezTo>
                  <a:pt x="20" y="2"/>
                  <a:pt x="11" y="4"/>
                  <a:pt x="5" y="12"/>
                </a:cubicBezTo>
                <a:cubicBezTo>
                  <a:pt x="0" y="19"/>
                  <a:pt x="2" y="27"/>
                  <a:pt x="9" y="32"/>
                </a:cubicBezTo>
                <a:close/>
                <a:moveTo>
                  <a:pt x="39" y="4"/>
                </a:moveTo>
                <a:cubicBezTo>
                  <a:pt x="41" y="4"/>
                  <a:pt x="43" y="4"/>
                  <a:pt x="44" y="5"/>
                </a:cubicBezTo>
                <a:cubicBezTo>
                  <a:pt x="47" y="11"/>
                  <a:pt x="50" y="17"/>
                  <a:pt x="54" y="23"/>
                </a:cubicBezTo>
                <a:cubicBezTo>
                  <a:pt x="56" y="26"/>
                  <a:pt x="58" y="29"/>
                  <a:pt x="60" y="32"/>
                </a:cubicBezTo>
                <a:cubicBezTo>
                  <a:pt x="61" y="35"/>
                  <a:pt x="62" y="39"/>
                  <a:pt x="64" y="41"/>
                </a:cubicBezTo>
                <a:cubicBezTo>
                  <a:pt x="64" y="41"/>
                  <a:pt x="64" y="41"/>
                  <a:pt x="64" y="41"/>
                </a:cubicBezTo>
                <a:cubicBezTo>
                  <a:pt x="54" y="30"/>
                  <a:pt x="48" y="15"/>
                  <a:pt x="39" y="4"/>
                </a:cubicBezTo>
                <a:cubicBezTo>
                  <a:pt x="39" y="4"/>
                  <a:pt x="39" y="4"/>
                  <a:pt x="39" y="4"/>
                </a:cubicBezTo>
                <a:close/>
                <a:moveTo>
                  <a:pt x="166" y="33"/>
                </a:moveTo>
                <a:cubicBezTo>
                  <a:pt x="165" y="31"/>
                  <a:pt x="165" y="26"/>
                  <a:pt x="163" y="24"/>
                </a:cubicBezTo>
                <a:cubicBezTo>
                  <a:pt x="165" y="27"/>
                  <a:pt x="166" y="31"/>
                  <a:pt x="168" y="34"/>
                </a:cubicBezTo>
                <a:cubicBezTo>
                  <a:pt x="166" y="34"/>
                  <a:pt x="165" y="34"/>
                  <a:pt x="163" y="34"/>
                </a:cubicBezTo>
                <a:cubicBezTo>
                  <a:pt x="163" y="34"/>
                  <a:pt x="163" y="34"/>
                  <a:pt x="163" y="34"/>
                </a:cubicBezTo>
                <a:cubicBezTo>
                  <a:pt x="163" y="31"/>
                  <a:pt x="161" y="27"/>
                  <a:pt x="160" y="24"/>
                </a:cubicBezTo>
                <a:cubicBezTo>
                  <a:pt x="161" y="26"/>
                  <a:pt x="163" y="31"/>
                  <a:pt x="165" y="34"/>
                </a:cubicBezTo>
                <a:cubicBezTo>
                  <a:pt x="165" y="34"/>
                  <a:pt x="166" y="34"/>
                  <a:pt x="166" y="33"/>
                </a:cubicBezTo>
                <a:close/>
                <a:moveTo>
                  <a:pt x="172" y="30"/>
                </a:moveTo>
                <a:cubicBezTo>
                  <a:pt x="173" y="31"/>
                  <a:pt x="173" y="32"/>
                  <a:pt x="173" y="33"/>
                </a:cubicBezTo>
                <a:cubicBezTo>
                  <a:pt x="173" y="33"/>
                  <a:pt x="172" y="33"/>
                  <a:pt x="172" y="33"/>
                </a:cubicBezTo>
                <a:cubicBezTo>
                  <a:pt x="171" y="31"/>
                  <a:pt x="171" y="30"/>
                  <a:pt x="170" y="28"/>
                </a:cubicBezTo>
                <a:cubicBezTo>
                  <a:pt x="168" y="22"/>
                  <a:pt x="171" y="28"/>
                  <a:pt x="172" y="29"/>
                </a:cubicBezTo>
                <a:cubicBezTo>
                  <a:pt x="172" y="30"/>
                  <a:pt x="172" y="30"/>
                  <a:pt x="172" y="30"/>
                </a:cubicBezTo>
                <a:close/>
                <a:moveTo>
                  <a:pt x="169" y="33"/>
                </a:moveTo>
                <a:cubicBezTo>
                  <a:pt x="168" y="32"/>
                  <a:pt x="168" y="30"/>
                  <a:pt x="168" y="29"/>
                </a:cubicBezTo>
                <a:cubicBezTo>
                  <a:pt x="168" y="28"/>
                  <a:pt x="166" y="23"/>
                  <a:pt x="167" y="26"/>
                </a:cubicBezTo>
                <a:cubicBezTo>
                  <a:pt x="168" y="29"/>
                  <a:pt x="169" y="31"/>
                  <a:pt x="171" y="33"/>
                </a:cubicBezTo>
                <a:cubicBezTo>
                  <a:pt x="170" y="33"/>
                  <a:pt x="169" y="33"/>
                  <a:pt x="169" y="33"/>
                </a:cubicBezTo>
                <a:close/>
                <a:moveTo>
                  <a:pt x="160" y="35"/>
                </a:moveTo>
                <a:cubicBezTo>
                  <a:pt x="158" y="31"/>
                  <a:pt x="157" y="28"/>
                  <a:pt x="156" y="24"/>
                </a:cubicBezTo>
                <a:cubicBezTo>
                  <a:pt x="157" y="26"/>
                  <a:pt x="161" y="31"/>
                  <a:pt x="162" y="35"/>
                </a:cubicBezTo>
                <a:cubicBezTo>
                  <a:pt x="162" y="35"/>
                  <a:pt x="162" y="35"/>
                  <a:pt x="162" y="35"/>
                </a:cubicBezTo>
                <a:cubicBezTo>
                  <a:pt x="161" y="35"/>
                  <a:pt x="160" y="35"/>
                  <a:pt x="160" y="35"/>
                </a:cubicBezTo>
                <a:close/>
                <a:moveTo>
                  <a:pt x="153" y="36"/>
                </a:moveTo>
                <a:cubicBezTo>
                  <a:pt x="152" y="32"/>
                  <a:pt x="150" y="27"/>
                  <a:pt x="149" y="23"/>
                </a:cubicBezTo>
                <a:cubicBezTo>
                  <a:pt x="150" y="27"/>
                  <a:pt x="153" y="32"/>
                  <a:pt x="156" y="36"/>
                </a:cubicBezTo>
                <a:cubicBezTo>
                  <a:pt x="155" y="36"/>
                  <a:pt x="154" y="36"/>
                  <a:pt x="153" y="36"/>
                </a:cubicBezTo>
                <a:close/>
                <a:moveTo>
                  <a:pt x="149" y="37"/>
                </a:moveTo>
                <a:cubicBezTo>
                  <a:pt x="148" y="32"/>
                  <a:pt x="145" y="26"/>
                  <a:pt x="143" y="22"/>
                </a:cubicBezTo>
                <a:cubicBezTo>
                  <a:pt x="146" y="27"/>
                  <a:pt x="149" y="32"/>
                  <a:pt x="152" y="36"/>
                </a:cubicBezTo>
                <a:cubicBezTo>
                  <a:pt x="151" y="36"/>
                  <a:pt x="150" y="36"/>
                  <a:pt x="149" y="37"/>
                </a:cubicBezTo>
                <a:close/>
                <a:moveTo>
                  <a:pt x="145" y="37"/>
                </a:moveTo>
                <a:cubicBezTo>
                  <a:pt x="144" y="33"/>
                  <a:pt x="142" y="28"/>
                  <a:pt x="140" y="24"/>
                </a:cubicBezTo>
                <a:cubicBezTo>
                  <a:pt x="139" y="22"/>
                  <a:pt x="139" y="22"/>
                  <a:pt x="140" y="23"/>
                </a:cubicBezTo>
                <a:cubicBezTo>
                  <a:pt x="141" y="25"/>
                  <a:pt x="142" y="26"/>
                  <a:pt x="143" y="28"/>
                </a:cubicBezTo>
                <a:cubicBezTo>
                  <a:pt x="145" y="31"/>
                  <a:pt x="147" y="34"/>
                  <a:pt x="148" y="37"/>
                </a:cubicBezTo>
                <a:cubicBezTo>
                  <a:pt x="147" y="37"/>
                  <a:pt x="146" y="37"/>
                  <a:pt x="145" y="37"/>
                </a:cubicBezTo>
                <a:close/>
                <a:moveTo>
                  <a:pt x="140" y="38"/>
                </a:moveTo>
                <a:cubicBezTo>
                  <a:pt x="140" y="38"/>
                  <a:pt x="140" y="38"/>
                  <a:pt x="140" y="38"/>
                </a:cubicBezTo>
                <a:cubicBezTo>
                  <a:pt x="140" y="35"/>
                  <a:pt x="139" y="33"/>
                  <a:pt x="139" y="30"/>
                </a:cubicBezTo>
                <a:cubicBezTo>
                  <a:pt x="138" y="29"/>
                  <a:pt x="138" y="27"/>
                  <a:pt x="137" y="25"/>
                </a:cubicBezTo>
                <a:cubicBezTo>
                  <a:pt x="137" y="25"/>
                  <a:pt x="137" y="25"/>
                  <a:pt x="137" y="24"/>
                </a:cubicBezTo>
                <a:cubicBezTo>
                  <a:pt x="139" y="29"/>
                  <a:pt x="142" y="33"/>
                  <a:pt x="144" y="37"/>
                </a:cubicBezTo>
                <a:cubicBezTo>
                  <a:pt x="143" y="37"/>
                  <a:pt x="141" y="38"/>
                  <a:pt x="140" y="38"/>
                </a:cubicBezTo>
                <a:close/>
                <a:moveTo>
                  <a:pt x="134" y="38"/>
                </a:moveTo>
                <a:cubicBezTo>
                  <a:pt x="133" y="36"/>
                  <a:pt x="133" y="33"/>
                  <a:pt x="132" y="31"/>
                </a:cubicBezTo>
                <a:cubicBezTo>
                  <a:pt x="131" y="29"/>
                  <a:pt x="131" y="28"/>
                  <a:pt x="130" y="26"/>
                </a:cubicBezTo>
                <a:cubicBezTo>
                  <a:pt x="130" y="25"/>
                  <a:pt x="129" y="21"/>
                  <a:pt x="128" y="20"/>
                </a:cubicBezTo>
                <a:cubicBezTo>
                  <a:pt x="132" y="25"/>
                  <a:pt x="134" y="32"/>
                  <a:pt x="137" y="38"/>
                </a:cubicBezTo>
                <a:cubicBezTo>
                  <a:pt x="137" y="38"/>
                  <a:pt x="137" y="38"/>
                  <a:pt x="137" y="38"/>
                </a:cubicBezTo>
                <a:cubicBezTo>
                  <a:pt x="137" y="34"/>
                  <a:pt x="136" y="30"/>
                  <a:pt x="134" y="26"/>
                </a:cubicBezTo>
                <a:cubicBezTo>
                  <a:pt x="135" y="27"/>
                  <a:pt x="135" y="28"/>
                  <a:pt x="136" y="29"/>
                </a:cubicBezTo>
                <a:cubicBezTo>
                  <a:pt x="137" y="32"/>
                  <a:pt x="138" y="35"/>
                  <a:pt x="139" y="38"/>
                </a:cubicBezTo>
                <a:cubicBezTo>
                  <a:pt x="138" y="38"/>
                  <a:pt x="136" y="38"/>
                  <a:pt x="134" y="38"/>
                </a:cubicBezTo>
                <a:close/>
                <a:moveTo>
                  <a:pt x="130" y="39"/>
                </a:moveTo>
                <a:cubicBezTo>
                  <a:pt x="129" y="35"/>
                  <a:pt x="128" y="31"/>
                  <a:pt x="127" y="27"/>
                </a:cubicBezTo>
                <a:cubicBezTo>
                  <a:pt x="129" y="31"/>
                  <a:pt x="131" y="34"/>
                  <a:pt x="133" y="38"/>
                </a:cubicBezTo>
                <a:cubicBezTo>
                  <a:pt x="132" y="39"/>
                  <a:pt x="131" y="39"/>
                  <a:pt x="130" y="39"/>
                </a:cubicBezTo>
                <a:close/>
                <a:moveTo>
                  <a:pt x="71" y="41"/>
                </a:moveTo>
                <a:cubicBezTo>
                  <a:pt x="69" y="35"/>
                  <a:pt x="65" y="30"/>
                  <a:pt x="63" y="25"/>
                </a:cubicBezTo>
                <a:cubicBezTo>
                  <a:pt x="61" y="22"/>
                  <a:pt x="60" y="19"/>
                  <a:pt x="58" y="16"/>
                </a:cubicBezTo>
                <a:cubicBezTo>
                  <a:pt x="63" y="24"/>
                  <a:pt x="69" y="33"/>
                  <a:pt x="75" y="41"/>
                </a:cubicBezTo>
                <a:cubicBezTo>
                  <a:pt x="74" y="41"/>
                  <a:pt x="72" y="41"/>
                  <a:pt x="71" y="41"/>
                </a:cubicBezTo>
                <a:close/>
                <a:moveTo>
                  <a:pt x="40" y="39"/>
                </a:moveTo>
                <a:cubicBezTo>
                  <a:pt x="37" y="34"/>
                  <a:pt x="33" y="28"/>
                  <a:pt x="30" y="23"/>
                </a:cubicBezTo>
                <a:cubicBezTo>
                  <a:pt x="29" y="20"/>
                  <a:pt x="27" y="16"/>
                  <a:pt x="26" y="13"/>
                </a:cubicBezTo>
                <a:cubicBezTo>
                  <a:pt x="25" y="12"/>
                  <a:pt x="25" y="10"/>
                  <a:pt x="24" y="9"/>
                </a:cubicBezTo>
                <a:cubicBezTo>
                  <a:pt x="24" y="9"/>
                  <a:pt x="24" y="9"/>
                  <a:pt x="24" y="8"/>
                </a:cubicBezTo>
                <a:cubicBezTo>
                  <a:pt x="24" y="9"/>
                  <a:pt x="24" y="9"/>
                  <a:pt x="24" y="9"/>
                </a:cubicBezTo>
                <a:cubicBezTo>
                  <a:pt x="28" y="13"/>
                  <a:pt x="30" y="19"/>
                  <a:pt x="32" y="24"/>
                </a:cubicBezTo>
                <a:cubicBezTo>
                  <a:pt x="35" y="29"/>
                  <a:pt x="38" y="35"/>
                  <a:pt x="42" y="39"/>
                </a:cubicBezTo>
                <a:cubicBezTo>
                  <a:pt x="41" y="39"/>
                  <a:pt x="40" y="39"/>
                  <a:pt x="40" y="39"/>
                </a:cubicBezTo>
                <a:close/>
                <a:moveTo>
                  <a:pt x="55" y="41"/>
                </a:moveTo>
                <a:cubicBezTo>
                  <a:pt x="52" y="35"/>
                  <a:pt x="49" y="30"/>
                  <a:pt x="46" y="25"/>
                </a:cubicBezTo>
                <a:cubicBezTo>
                  <a:pt x="44" y="22"/>
                  <a:pt x="42" y="19"/>
                  <a:pt x="40" y="16"/>
                </a:cubicBezTo>
                <a:cubicBezTo>
                  <a:pt x="38" y="13"/>
                  <a:pt x="36" y="10"/>
                  <a:pt x="34" y="7"/>
                </a:cubicBezTo>
                <a:cubicBezTo>
                  <a:pt x="33" y="4"/>
                  <a:pt x="34" y="6"/>
                  <a:pt x="35" y="7"/>
                </a:cubicBezTo>
                <a:cubicBezTo>
                  <a:pt x="36" y="9"/>
                  <a:pt x="37" y="11"/>
                  <a:pt x="38" y="13"/>
                </a:cubicBezTo>
                <a:cubicBezTo>
                  <a:pt x="40" y="16"/>
                  <a:pt x="42" y="19"/>
                  <a:pt x="44" y="22"/>
                </a:cubicBezTo>
                <a:cubicBezTo>
                  <a:pt x="48" y="29"/>
                  <a:pt x="54" y="35"/>
                  <a:pt x="58" y="41"/>
                </a:cubicBezTo>
                <a:cubicBezTo>
                  <a:pt x="57" y="41"/>
                  <a:pt x="56" y="41"/>
                  <a:pt x="55" y="41"/>
                </a:cubicBezTo>
                <a:close/>
                <a:moveTo>
                  <a:pt x="54" y="40"/>
                </a:moveTo>
                <a:cubicBezTo>
                  <a:pt x="53" y="40"/>
                  <a:pt x="51" y="40"/>
                  <a:pt x="50" y="40"/>
                </a:cubicBezTo>
                <a:cubicBezTo>
                  <a:pt x="46" y="34"/>
                  <a:pt x="43" y="27"/>
                  <a:pt x="39" y="21"/>
                </a:cubicBezTo>
                <a:cubicBezTo>
                  <a:pt x="37" y="18"/>
                  <a:pt x="36" y="15"/>
                  <a:pt x="34" y="13"/>
                </a:cubicBezTo>
                <a:cubicBezTo>
                  <a:pt x="33" y="12"/>
                  <a:pt x="33" y="10"/>
                  <a:pt x="32" y="9"/>
                </a:cubicBezTo>
                <a:cubicBezTo>
                  <a:pt x="31" y="8"/>
                  <a:pt x="28" y="3"/>
                  <a:pt x="30" y="7"/>
                </a:cubicBezTo>
                <a:cubicBezTo>
                  <a:pt x="35" y="13"/>
                  <a:pt x="38" y="19"/>
                  <a:pt x="43" y="25"/>
                </a:cubicBezTo>
                <a:cubicBezTo>
                  <a:pt x="45" y="28"/>
                  <a:pt x="48" y="31"/>
                  <a:pt x="50" y="34"/>
                </a:cubicBezTo>
                <a:cubicBezTo>
                  <a:pt x="51" y="36"/>
                  <a:pt x="52" y="38"/>
                  <a:pt x="54" y="40"/>
                </a:cubicBezTo>
                <a:close/>
                <a:moveTo>
                  <a:pt x="48" y="38"/>
                </a:moveTo>
                <a:cubicBezTo>
                  <a:pt x="48" y="39"/>
                  <a:pt x="49" y="40"/>
                  <a:pt x="49" y="40"/>
                </a:cubicBezTo>
                <a:cubicBezTo>
                  <a:pt x="49" y="40"/>
                  <a:pt x="49" y="40"/>
                  <a:pt x="49" y="40"/>
                </a:cubicBezTo>
                <a:cubicBezTo>
                  <a:pt x="47" y="40"/>
                  <a:pt x="45" y="40"/>
                  <a:pt x="43" y="40"/>
                </a:cubicBezTo>
                <a:cubicBezTo>
                  <a:pt x="39" y="29"/>
                  <a:pt x="31" y="20"/>
                  <a:pt x="27" y="9"/>
                </a:cubicBezTo>
                <a:cubicBezTo>
                  <a:pt x="28" y="11"/>
                  <a:pt x="31" y="14"/>
                  <a:pt x="32" y="16"/>
                </a:cubicBezTo>
                <a:cubicBezTo>
                  <a:pt x="34" y="18"/>
                  <a:pt x="36" y="21"/>
                  <a:pt x="38" y="24"/>
                </a:cubicBezTo>
                <a:cubicBezTo>
                  <a:pt x="42" y="29"/>
                  <a:pt x="45" y="34"/>
                  <a:pt x="48" y="38"/>
                </a:cubicBezTo>
                <a:close/>
                <a:moveTo>
                  <a:pt x="60" y="41"/>
                </a:moveTo>
                <a:cubicBezTo>
                  <a:pt x="57" y="35"/>
                  <a:pt x="53" y="29"/>
                  <a:pt x="49" y="23"/>
                </a:cubicBezTo>
                <a:cubicBezTo>
                  <a:pt x="47" y="20"/>
                  <a:pt x="45" y="16"/>
                  <a:pt x="43" y="13"/>
                </a:cubicBezTo>
                <a:cubicBezTo>
                  <a:pt x="42" y="11"/>
                  <a:pt x="41" y="9"/>
                  <a:pt x="40" y="7"/>
                </a:cubicBezTo>
                <a:cubicBezTo>
                  <a:pt x="38" y="4"/>
                  <a:pt x="40" y="7"/>
                  <a:pt x="41" y="8"/>
                </a:cubicBezTo>
                <a:cubicBezTo>
                  <a:pt x="49" y="18"/>
                  <a:pt x="54" y="31"/>
                  <a:pt x="63" y="41"/>
                </a:cubicBezTo>
                <a:cubicBezTo>
                  <a:pt x="62" y="41"/>
                  <a:pt x="61" y="41"/>
                  <a:pt x="60" y="41"/>
                </a:cubicBezTo>
                <a:close/>
                <a:moveTo>
                  <a:pt x="65" y="41"/>
                </a:moveTo>
                <a:cubicBezTo>
                  <a:pt x="63" y="35"/>
                  <a:pt x="59" y="30"/>
                  <a:pt x="56" y="25"/>
                </a:cubicBezTo>
                <a:cubicBezTo>
                  <a:pt x="54" y="22"/>
                  <a:pt x="52" y="19"/>
                  <a:pt x="50" y="15"/>
                </a:cubicBezTo>
                <a:cubicBezTo>
                  <a:pt x="49" y="14"/>
                  <a:pt x="48" y="12"/>
                  <a:pt x="47" y="10"/>
                </a:cubicBezTo>
                <a:cubicBezTo>
                  <a:pt x="51" y="15"/>
                  <a:pt x="54" y="19"/>
                  <a:pt x="57" y="25"/>
                </a:cubicBezTo>
                <a:cubicBezTo>
                  <a:pt x="59" y="28"/>
                  <a:pt x="62" y="31"/>
                  <a:pt x="64" y="34"/>
                </a:cubicBezTo>
                <a:cubicBezTo>
                  <a:pt x="66" y="36"/>
                  <a:pt x="68" y="39"/>
                  <a:pt x="69" y="41"/>
                </a:cubicBezTo>
                <a:cubicBezTo>
                  <a:pt x="68" y="41"/>
                  <a:pt x="67" y="41"/>
                  <a:pt x="65" y="41"/>
                </a:cubicBezTo>
                <a:close/>
                <a:moveTo>
                  <a:pt x="92" y="14"/>
                </a:moveTo>
                <a:cubicBezTo>
                  <a:pt x="92" y="16"/>
                  <a:pt x="93" y="19"/>
                  <a:pt x="93" y="20"/>
                </a:cubicBezTo>
                <a:cubicBezTo>
                  <a:pt x="92" y="18"/>
                  <a:pt x="90" y="15"/>
                  <a:pt x="89" y="13"/>
                </a:cubicBezTo>
                <a:cubicBezTo>
                  <a:pt x="91" y="13"/>
                  <a:pt x="93" y="13"/>
                  <a:pt x="95" y="14"/>
                </a:cubicBezTo>
                <a:cubicBezTo>
                  <a:pt x="95" y="14"/>
                  <a:pt x="95" y="14"/>
                  <a:pt x="95" y="14"/>
                </a:cubicBezTo>
                <a:cubicBezTo>
                  <a:pt x="95" y="16"/>
                  <a:pt x="95" y="15"/>
                  <a:pt x="95" y="17"/>
                </a:cubicBezTo>
                <a:cubicBezTo>
                  <a:pt x="95" y="16"/>
                  <a:pt x="93" y="14"/>
                  <a:pt x="92" y="14"/>
                </a:cubicBezTo>
                <a:cubicBezTo>
                  <a:pt x="92" y="13"/>
                  <a:pt x="92" y="14"/>
                  <a:pt x="92" y="14"/>
                </a:cubicBezTo>
                <a:close/>
                <a:moveTo>
                  <a:pt x="94" y="27"/>
                </a:moveTo>
                <a:cubicBezTo>
                  <a:pt x="94" y="32"/>
                  <a:pt x="94" y="37"/>
                  <a:pt x="96" y="41"/>
                </a:cubicBezTo>
                <a:cubicBezTo>
                  <a:pt x="95" y="41"/>
                  <a:pt x="93" y="41"/>
                  <a:pt x="92" y="41"/>
                </a:cubicBezTo>
                <a:cubicBezTo>
                  <a:pt x="92" y="41"/>
                  <a:pt x="92" y="41"/>
                  <a:pt x="92" y="41"/>
                </a:cubicBezTo>
                <a:cubicBezTo>
                  <a:pt x="89" y="36"/>
                  <a:pt x="86" y="31"/>
                  <a:pt x="84" y="27"/>
                </a:cubicBezTo>
                <a:cubicBezTo>
                  <a:pt x="81" y="22"/>
                  <a:pt x="78" y="16"/>
                  <a:pt x="75" y="12"/>
                </a:cubicBezTo>
                <a:cubicBezTo>
                  <a:pt x="78" y="17"/>
                  <a:pt x="82" y="21"/>
                  <a:pt x="85" y="25"/>
                </a:cubicBezTo>
                <a:cubicBezTo>
                  <a:pt x="88" y="30"/>
                  <a:pt x="91" y="36"/>
                  <a:pt x="95" y="40"/>
                </a:cubicBezTo>
                <a:cubicBezTo>
                  <a:pt x="95" y="41"/>
                  <a:pt x="96" y="40"/>
                  <a:pt x="95" y="40"/>
                </a:cubicBezTo>
                <a:cubicBezTo>
                  <a:pt x="95" y="39"/>
                  <a:pt x="95" y="39"/>
                  <a:pt x="94" y="38"/>
                </a:cubicBezTo>
                <a:cubicBezTo>
                  <a:pt x="94" y="38"/>
                  <a:pt x="94" y="38"/>
                  <a:pt x="94" y="38"/>
                </a:cubicBezTo>
                <a:cubicBezTo>
                  <a:pt x="92" y="34"/>
                  <a:pt x="90" y="30"/>
                  <a:pt x="88" y="26"/>
                </a:cubicBezTo>
                <a:cubicBezTo>
                  <a:pt x="85" y="22"/>
                  <a:pt x="82" y="18"/>
                  <a:pt x="80" y="14"/>
                </a:cubicBezTo>
                <a:cubicBezTo>
                  <a:pt x="79" y="11"/>
                  <a:pt x="82" y="15"/>
                  <a:pt x="82" y="16"/>
                </a:cubicBezTo>
                <a:cubicBezTo>
                  <a:pt x="84" y="18"/>
                  <a:pt x="86" y="21"/>
                  <a:pt x="88" y="23"/>
                </a:cubicBezTo>
                <a:cubicBezTo>
                  <a:pt x="90" y="27"/>
                  <a:pt x="90" y="31"/>
                  <a:pt x="94" y="34"/>
                </a:cubicBezTo>
                <a:cubicBezTo>
                  <a:pt x="94" y="34"/>
                  <a:pt x="94" y="34"/>
                  <a:pt x="94" y="33"/>
                </a:cubicBezTo>
                <a:cubicBezTo>
                  <a:pt x="92" y="29"/>
                  <a:pt x="90" y="25"/>
                  <a:pt x="88" y="21"/>
                </a:cubicBezTo>
                <a:cubicBezTo>
                  <a:pt x="90" y="23"/>
                  <a:pt x="92" y="25"/>
                  <a:pt x="94" y="27"/>
                </a:cubicBezTo>
                <a:cubicBezTo>
                  <a:pt x="94" y="27"/>
                  <a:pt x="94" y="27"/>
                  <a:pt x="94" y="27"/>
                </a:cubicBezTo>
                <a:close/>
                <a:moveTo>
                  <a:pt x="65" y="9"/>
                </a:moveTo>
                <a:cubicBezTo>
                  <a:pt x="65" y="9"/>
                  <a:pt x="65" y="9"/>
                  <a:pt x="65" y="9"/>
                </a:cubicBezTo>
                <a:cubicBezTo>
                  <a:pt x="67" y="9"/>
                  <a:pt x="68" y="9"/>
                  <a:pt x="70" y="10"/>
                </a:cubicBezTo>
                <a:cubicBezTo>
                  <a:pt x="70" y="10"/>
                  <a:pt x="70" y="10"/>
                  <a:pt x="70" y="10"/>
                </a:cubicBezTo>
                <a:cubicBezTo>
                  <a:pt x="72" y="15"/>
                  <a:pt x="75" y="20"/>
                  <a:pt x="77" y="25"/>
                </a:cubicBezTo>
                <a:cubicBezTo>
                  <a:pt x="79" y="27"/>
                  <a:pt x="80" y="30"/>
                  <a:pt x="82" y="33"/>
                </a:cubicBezTo>
                <a:cubicBezTo>
                  <a:pt x="82" y="34"/>
                  <a:pt x="83" y="35"/>
                  <a:pt x="83" y="36"/>
                </a:cubicBezTo>
                <a:cubicBezTo>
                  <a:pt x="81" y="32"/>
                  <a:pt x="78" y="28"/>
                  <a:pt x="76" y="24"/>
                </a:cubicBezTo>
                <a:cubicBezTo>
                  <a:pt x="72" y="19"/>
                  <a:pt x="68" y="14"/>
                  <a:pt x="65" y="9"/>
                </a:cubicBezTo>
                <a:close/>
                <a:moveTo>
                  <a:pt x="86" y="17"/>
                </a:moveTo>
                <a:cubicBezTo>
                  <a:pt x="86" y="17"/>
                  <a:pt x="87" y="18"/>
                  <a:pt x="87" y="19"/>
                </a:cubicBezTo>
                <a:cubicBezTo>
                  <a:pt x="88" y="23"/>
                  <a:pt x="90" y="26"/>
                  <a:pt x="91" y="29"/>
                </a:cubicBezTo>
                <a:cubicBezTo>
                  <a:pt x="91" y="29"/>
                  <a:pt x="94" y="33"/>
                  <a:pt x="93" y="31"/>
                </a:cubicBezTo>
                <a:cubicBezTo>
                  <a:pt x="91" y="30"/>
                  <a:pt x="91" y="28"/>
                  <a:pt x="90" y="27"/>
                </a:cubicBezTo>
                <a:cubicBezTo>
                  <a:pt x="87" y="21"/>
                  <a:pt x="83" y="16"/>
                  <a:pt x="79" y="11"/>
                </a:cubicBezTo>
                <a:cubicBezTo>
                  <a:pt x="79" y="11"/>
                  <a:pt x="79" y="11"/>
                  <a:pt x="79" y="12"/>
                </a:cubicBezTo>
                <a:cubicBezTo>
                  <a:pt x="80" y="17"/>
                  <a:pt x="84" y="21"/>
                  <a:pt x="86" y="25"/>
                </a:cubicBezTo>
                <a:cubicBezTo>
                  <a:pt x="88" y="28"/>
                  <a:pt x="89" y="31"/>
                  <a:pt x="91" y="34"/>
                </a:cubicBezTo>
                <a:cubicBezTo>
                  <a:pt x="91" y="34"/>
                  <a:pt x="91" y="34"/>
                  <a:pt x="91" y="33"/>
                </a:cubicBezTo>
                <a:cubicBezTo>
                  <a:pt x="89" y="31"/>
                  <a:pt x="87" y="28"/>
                  <a:pt x="85" y="25"/>
                </a:cubicBezTo>
                <a:cubicBezTo>
                  <a:pt x="82" y="20"/>
                  <a:pt x="78" y="15"/>
                  <a:pt x="75" y="11"/>
                </a:cubicBezTo>
                <a:cubicBezTo>
                  <a:pt x="75" y="11"/>
                  <a:pt x="75" y="10"/>
                  <a:pt x="75" y="10"/>
                </a:cubicBezTo>
                <a:cubicBezTo>
                  <a:pt x="78" y="11"/>
                  <a:pt x="80" y="11"/>
                  <a:pt x="83" y="12"/>
                </a:cubicBezTo>
                <a:cubicBezTo>
                  <a:pt x="83" y="12"/>
                  <a:pt x="83" y="12"/>
                  <a:pt x="83" y="12"/>
                </a:cubicBezTo>
                <a:cubicBezTo>
                  <a:pt x="84" y="14"/>
                  <a:pt x="85" y="15"/>
                  <a:pt x="86" y="17"/>
                </a:cubicBezTo>
                <a:close/>
                <a:moveTo>
                  <a:pt x="70" y="10"/>
                </a:moveTo>
                <a:cubicBezTo>
                  <a:pt x="70" y="10"/>
                  <a:pt x="70" y="10"/>
                  <a:pt x="70" y="10"/>
                </a:cubicBezTo>
                <a:cubicBezTo>
                  <a:pt x="72" y="10"/>
                  <a:pt x="73" y="10"/>
                  <a:pt x="75" y="10"/>
                </a:cubicBezTo>
                <a:cubicBezTo>
                  <a:pt x="75" y="10"/>
                  <a:pt x="74" y="11"/>
                  <a:pt x="75" y="11"/>
                </a:cubicBezTo>
                <a:cubicBezTo>
                  <a:pt x="79" y="21"/>
                  <a:pt x="85" y="30"/>
                  <a:pt x="91" y="40"/>
                </a:cubicBezTo>
                <a:cubicBezTo>
                  <a:pt x="90" y="38"/>
                  <a:pt x="87" y="36"/>
                  <a:pt x="86" y="34"/>
                </a:cubicBezTo>
                <a:cubicBezTo>
                  <a:pt x="84" y="31"/>
                  <a:pt x="83" y="28"/>
                  <a:pt x="81" y="26"/>
                </a:cubicBezTo>
                <a:cubicBezTo>
                  <a:pt x="78" y="20"/>
                  <a:pt x="74" y="15"/>
                  <a:pt x="70" y="10"/>
                </a:cubicBezTo>
                <a:close/>
                <a:moveTo>
                  <a:pt x="93" y="25"/>
                </a:moveTo>
                <a:cubicBezTo>
                  <a:pt x="90" y="22"/>
                  <a:pt x="88" y="19"/>
                  <a:pt x="86" y="16"/>
                </a:cubicBezTo>
                <a:cubicBezTo>
                  <a:pt x="86" y="16"/>
                  <a:pt x="86" y="16"/>
                  <a:pt x="86" y="16"/>
                </a:cubicBezTo>
                <a:cubicBezTo>
                  <a:pt x="86" y="16"/>
                  <a:pt x="86" y="15"/>
                  <a:pt x="86" y="15"/>
                </a:cubicBezTo>
                <a:cubicBezTo>
                  <a:pt x="85" y="13"/>
                  <a:pt x="85" y="13"/>
                  <a:pt x="84" y="13"/>
                </a:cubicBezTo>
                <a:cubicBezTo>
                  <a:pt x="84" y="13"/>
                  <a:pt x="84" y="12"/>
                  <a:pt x="84" y="12"/>
                </a:cubicBezTo>
                <a:cubicBezTo>
                  <a:pt x="85" y="12"/>
                  <a:pt x="87" y="12"/>
                  <a:pt x="88" y="13"/>
                </a:cubicBezTo>
                <a:cubicBezTo>
                  <a:pt x="88" y="13"/>
                  <a:pt x="88" y="13"/>
                  <a:pt x="88" y="13"/>
                </a:cubicBezTo>
                <a:cubicBezTo>
                  <a:pt x="89" y="15"/>
                  <a:pt x="90" y="18"/>
                  <a:pt x="91" y="20"/>
                </a:cubicBezTo>
                <a:cubicBezTo>
                  <a:pt x="92" y="22"/>
                  <a:pt x="92" y="23"/>
                  <a:pt x="93" y="24"/>
                </a:cubicBezTo>
                <a:cubicBezTo>
                  <a:pt x="94" y="26"/>
                  <a:pt x="94" y="26"/>
                  <a:pt x="93" y="25"/>
                </a:cubicBezTo>
                <a:close/>
                <a:moveTo>
                  <a:pt x="54" y="7"/>
                </a:moveTo>
                <a:cubicBezTo>
                  <a:pt x="54" y="7"/>
                  <a:pt x="54" y="7"/>
                  <a:pt x="54" y="7"/>
                </a:cubicBezTo>
                <a:cubicBezTo>
                  <a:pt x="56" y="7"/>
                  <a:pt x="57" y="7"/>
                  <a:pt x="58" y="7"/>
                </a:cubicBezTo>
                <a:cubicBezTo>
                  <a:pt x="61" y="8"/>
                  <a:pt x="63" y="8"/>
                  <a:pt x="65" y="9"/>
                </a:cubicBezTo>
                <a:cubicBezTo>
                  <a:pt x="65" y="9"/>
                  <a:pt x="64" y="9"/>
                  <a:pt x="65" y="9"/>
                </a:cubicBezTo>
                <a:cubicBezTo>
                  <a:pt x="65" y="10"/>
                  <a:pt x="65" y="10"/>
                  <a:pt x="65" y="11"/>
                </a:cubicBezTo>
                <a:cubicBezTo>
                  <a:pt x="65" y="11"/>
                  <a:pt x="65" y="11"/>
                  <a:pt x="66" y="11"/>
                </a:cubicBezTo>
                <a:cubicBezTo>
                  <a:pt x="68" y="16"/>
                  <a:pt x="71" y="21"/>
                  <a:pt x="73" y="26"/>
                </a:cubicBezTo>
                <a:cubicBezTo>
                  <a:pt x="74" y="29"/>
                  <a:pt x="75" y="31"/>
                  <a:pt x="76" y="33"/>
                </a:cubicBezTo>
                <a:cubicBezTo>
                  <a:pt x="74" y="30"/>
                  <a:pt x="72" y="28"/>
                  <a:pt x="70" y="24"/>
                </a:cubicBezTo>
                <a:cubicBezTo>
                  <a:pt x="67" y="19"/>
                  <a:pt x="62" y="14"/>
                  <a:pt x="60" y="8"/>
                </a:cubicBezTo>
                <a:cubicBezTo>
                  <a:pt x="60" y="7"/>
                  <a:pt x="59" y="8"/>
                  <a:pt x="59" y="8"/>
                </a:cubicBezTo>
                <a:cubicBezTo>
                  <a:pt x="61" y="14"/>
                  <a:pt x="65" y="19"/>
                  <a:pt x="68" y="25"/>
                </a:cubicBezTo>
                <a:cubicBezTo>
                  <a:pt x="69" y="27"/>
                  <a:pt x="70" y="30"/>
                  <a:pt x="72" y="32"/>
                </a:cubicBezTo>
                <a:cubicBezTo>
                  <a:pt x="73" y="34"/>
                  <a:pt x="74" y="39"/>
                  <a:pt x="75" y="40"/>
                </a:cubicBezTo>
                <a:cubicBezTo>
                  <a:pt x="71" y="35"/>
                  <a:pt x="67" y="29"/>
                  <a:pt x="64" y="24"/>
                </a:cubicBezTo>
                <a:cubicBezTo>
                  <a:pt x="62" y="21"/>
                  <a:pt x="60" y="18"/>
                  <a:pt x="59" y="15"/>
                </a:cubicBezTo>
                <a:cubicBezTo>
                  <a:pt x="58" y="13"/>
                  <a:pt x="57" y="12"/>
                  <a:pt x="56" y="10"/>
                </a:cubicBezTo>
                <a:cubicBezTo>
                  <a:pt x="55" y="9"/>
                  <a:pt x="55" y="9"/>
                  <a:pt x="55" y="8"/>
                </a:cubicBezTo>
                <a:cubicBezTo>
                  <a:pt x="54" y="8"/>
                  <a:pt x="54" y="7"/>
                  <a:pt x="54" y="7"/>
                </a:cubicBezTo>
                <a:close/>
                <a:moveTo>
                  <a:pt x="76" y="41"/>
                </a:moveTo>
                <a:cubicBezTo>
                  <a:pt x="75" y="35"/>
                  <a:pt x="71" y="29"/>
                  <a:pt x="68" y="23"/>
                </a:cubicBezTo>
                <a:cubicBezTo>
                  <a:pt x="67" y="22"/>
                  <a:pt x="67" y="21"/>
                  <a:pt x="66" y="19"/>
                </a:cubicBezTo>
                <a:cubicBezTo>
                  <a:pt x="68" y="21"/>
                  <a:pt x="69" y="24"/>
                  <a:pt x="70" y="26"/>
                </a:cubicBezTo>
                <a:cubicBezTo>
                  <a:pt x="73" y="31"/>
                  <a:pt x="78" y="36"/>
                  <a:pt x="81" y="41"/>
                </a:cubicBezTo>
                <a:cubicBezTo>
                  <a:pt x="79" y="41"/>
                  <a:pt x="78" y="41"/>
                  <a:pt x="76" y="41"/>
                </a:cubicBezTo>
                <a:close/>
                <a:moveTo>
                  <a:pt x="75" y="28"/>
                </a:moveTo>
                <a:cubicBezTo>
                  <a:pt x="73" y="23"/>
                  <a:pt x="71" y="19"/>
                  <a:pt x="68" y="15"/>
                </a:cubicBezTo>
                <a:cubicBezTo>
                  <a:pt x="69" y="15"/>
                  <a:pt x="69" y="16"/>
                  <a:pt x="69" y="16"/>
                </a:cubicBezTo>
                <a:cubicBezTo>
                  <a:pt x="71" y="19"/>
                  <a:pt x="73" y="21"/>
                  <a:pt x="75" y="24"/>
                </a:cubicBezTo>
                <a:cubicBezTo>
                  <a:pt x="79" y="30"/>
                  <a:pt x="82" y="35"/>
                  <a:pt x="86" y="41"/>
                </a:cubicBezTo>
                <a:cubicBezTo>
                  <a:pt x="86" y="41"/>
                  <a:pt x="87" y="41"/>
                  <a:pt x="87" y="40"/>
                </a:cubicBezTo>
                <a:cubicBezTo>
                  <a:pt x="84" y="35"/>
                  <a:pt x="81" y="30"/>
                  <a:pt x="78" y="24"/>
                </a:cubicBezTo>
                <a:cubicBezTo>
                  <a:pt x="76" y="21"/>
                  <a:pt x="75" y="18"/>
                  <a:pt x="73" y="15"/>
                </a:cubicBezTo>
                <a:cubicBezTo>
                  <a:pt x="76" y="19"/>
                  <a:pt x="79" y="24"/>
                  <a:pt x="82" y="29"/>
                </a:cubicBezTo>
                <a:cubicBezTo>
                  <a:pt x="85" y="33"/>
                  <a:pt x="87" y="37"/>
                  <a:pt x="91" y="41"/>
                </a:cubicBezTo>
                <a:cubicBezTo>
                  <a:pt x="88" y="41"/>
                  <a:pt x="85" y="41"/>
                  <a:pt x="82" y="41"/>
                </a:cubicBezTo>
                <a:cubicBezTo>
                  <a:pt x="80" y="36"/>
                  <a:pt x="77" y="33"/>
                  <a:pt x="75" y="28"/>
                </a:cubicBezTo>
                <a:close/>
                <a:moveTo>
                  <a:pt x="99" y="41"/>
                </a:moveTo>
                <a:cubicBezTo>
                  <a:pt x="96" y="32"/>
                  <a:pt x="97" y="22"/>
                  <a:pt x="102" y="15"/>
                </a:cubicBezTo>
                <a:cubicBezTo>
                  <a:pt x="103" y="15"/>
                  <a:pt x="104" y="15"/>
                  <a:pt x="105" y="15"/>
                </a:cubicBezTo>
                <a:cubicBezTo>
                  <a:pt x="99" y="22"/>
                  <a:pt x="101" y="32"/>
                  <a:pt x="103" y="40"/>
                </a:cubicBezTo>
                <a:cubicBezTo>
                  <a:pt x="102" y="41"/>
                  <a:pt x="101" y="41"/>
                  <a:pt x="99" y="41"/>
                </a:cubicBezTo>
                <a:close/>
                <a:moveTo>
                  <a:pt x="139" y="21"/>
                </a:moveTo>
                <a:cubicBezTo>
                  <a:pt x="140" y="26"/>
                  <a:pt x="142" y="31"/>
                  <a:pt x="145" y="37"/>
                </a:cubicBezTo>
                <a:cubicBezTo>
                  <a:pt x="142" y="31"/>
                  <a:pt x="138" y="26"/>
                  <a:pt x="136" y="19"/>
                </a:cubicBezTo>
                <a:cubicBezTo>
                  <a:pt x="138" y="20"/>
                  <a:pt x="140" y="20"/>
                  <a:pt x="142" y="20"/>
                </a:cubicBezTo>
                <a:cubicBezTo>
                  <a:pt x="142" y="20"/>
                  <a:pt x="142" y="20"/>
                  <a:pt x="142" y="21"/>
                </a:cubicBezTo>
                <a:cubicBezTo>
                  <a:pt x="143" y="24"/>
                  <a:pt x="145" y="28"/>
                  <a:pt x="146" y="31"/>
                </a:cubicBezTo>
                <a:cubicBezTo>
                  <a:pt x="146" y="31"/>
                  <a:pt x="146" y="30"/>
                  <a:pt x="145" y="30"/>
                </a:cubicBezTo>
                <a:cubicBezTo>
                  <a:pt x="144" y="27"/>
                  <a:pt x="142" y="24"/>
                  <a:pt x="139" y="21"/>
                </a:cubicBezTo>
                <a:cubicBezTo>
                  <a:pt x="139" y="20"/>
                  <a:pt x="139" y="21"/>
                  <a:pt x="139" y="21"/>
                </a:cubicBezTo>
                <a:close/>
                <a:moveTo>
                  <a:pt x="132" y="19"/>
                </a:moveTo>
                <a:cubicBezTo>
                  <a:pt x="132" y="19"/>
                  <a:pt x="131" y="19"/>
                  <a:pt x="131" y="20"/>
                </a:cubicBezTo>
                <a:cubicBezTo>
                  <a:pt x="132" y="22"/>
                  <a:pt x="133" y="25"/>
                  <a:pt x="134" y="28"/>
                </a:cubicBezTo>
                <a:cubicBezTo>
                  <a:pt x="135" y="29"/>
                  <a:pt x="135" y="31"/>
                  <a:pt x="136" y="32"/>
                </a:cubicBezTo>
                <a:cubicBezTo>
                  <a:pt x="136" y="32"/>
                  <a:pt x="138" y="39"/>
                  <a:pt x="136" y="35"/>
                </a:cubicBezTo>
                <a:cubicBezTo>
                  <a:pt x="134" y="29"/>
                  <a:pt x="132" y="23"/>
                  <a:pt x="128" y="19"/>
                </a:cubicBezTo>
                <a:cubicBezTo>
                  <a:pt x="128" y="18"/>
                  <a:pt x="127" y="18"/>
                  <a:pt x="127" y="19"/>
                </a:cubicBezTo>
                <a:cubicBezTo>
                  <a:pt x="129" y="25"/>
                  <a:pt x="131" y="31"/>
                  <a:pt x="133" y="37"/>
                </a:cubicBezTo>
                <a:cubicBezTo>
                  <a:pt x="132" y="32"/>
                  <a:pt x="127" y="26"/>
                  <a:pt x="125" y="20"/>
                </a:cubicBezTo>
                <a:cubicBezTo>
                  <a:pt x="124" y="19"/>
                  <a:pt x="124" y="19"/>
                  <a:pt x="124" y="18"/>
                </a:cubicBezTo>
                <a:cubicBezTo>
                  <a:pt x="124" y="18"/>
                  <a:pt x="124" y="18"/>
                  <a:pt x="124" y="18"/>
                </a:cubicBezTo>
                <a:cubicBezTo>
                  <a:pt x="128" y="18"/>
                  <a:pt x="132" y="19"/>
                  <a:pt x="135" y="19"/>
                </a:cubicBezTo>
                <a:cubicBezTo>
                  <a:pt x="136" y="25"/>
                  <a:pt x="137" y="32"/>
                  <a:pt x="140" y="36"/>
                </a:cubicBezTo>
                <a:cubicBezTo>
                  <a:pt x="137" y="31"/>
                  <a:pt x="135" y="25"/>
                  <a:pt x="132" y="19"/>
                </a:cubicBezTo>
                <a:close/>
                <a:moveTo>
                  <a:pt x="124" y="20"/>
                </a:moveTo>
                <a:cubicBezTo>
                  <a:pt x="124" y="21"/>
                  <a:pt x="125" y="22"/>
                  <a:pt x="125" y="23"/>
                </a:cubicBezTo>
                <a:cubicBezTo>
                  <a:pt x="126" y="25"/>
                  <a:pt x="126" y="26"/>
                  <a:pt x="127" y="28"/>
                </a:cubicBezTo>
                <a:cubicBezTo>
                  <a:pt x="127" y="30"/>
                  <a:pt x="128" y="31"/>
                  <a:pt x="128" y="33"/>
                </a:cubicBezTo>
                <a:cubicBezTo>
                  <a:pt x="128" y="34"/>
                  <a:pt x="131" y="41"/>
                  <a:pt x="129" y="37"/>
                </a:cubicBezTo>
                <a:cubicBezTo>
                  <a:pt x="126" y="30"/>
                  <a:pt x="123" y="24"/>
                  <a:pt x="120" y="18"/>
                </a:cubicBezTo>
                <a:cubicBezTo>
                  <a:pt x="120" y="17"/>
                  <a:pt x="119" y="17"/>
                  <a:pt x="119" y="18"/>
                </a:cubicBezTo>
                <a:cubicBezTo>
                  <a:pt x="120" y="21"/>
                  <a:pt x="121" y="24"/>
                  <a:pt x="122" y="28"/>
                </a:cubicBezTo>
                <a:cubicBezTo>
                  <a:pt x="122" y="30"/>
                  <a:pt x="123" y="32"/>
                  <a:pt x="124" y="34"/>
                </a:cubicBezTo>
                <a:cubicBezTo>
                  <a:pt x="124" y="35"/>
                  <a:pt x="126" y="41"/>
                  <a:pt x="124" y="38"/>
                </a:cubicBezTo>
                <a:cubicBezTo>
                  <a:pt x="122" y="35"/>
                  <a:pt x="121" y="30"/>
                  <a:pt x="119" y="26"/>
                </a:cubicBezTo>
                <a:cubicBezTo>
                  <a:pt x="118" y="23"/>
                  <a:pt x="116" y="20"/>
                  <a:pt x="114" y="16"/>
                </a:cubicBezTo>
                <a:cubicBezTo>
                  <a:pt x="116" y="17"/>
                  <a:pt x="117" y="17"/>
                  <a:pt x="118" y="17"/>
                </a:cubicBezTo>
                <a:cubicBezTo>
                  <a:pt x="120" y="17"/>
                  <a:pt x="122" y="17"/>
                  <a:pt x="124" y="18"/>
                </a:cubicBezTo>
                <a:cubicBezTo>
                  <a:pt x="124" y="18"/>
                  <a:pt x="123" y="18"/>
                  <a:pt x="123" y="18"/>
                </a:cubicBezTo>
                <a:cubicBezTo>
                  <a:pt x="124" y="19"/>
                  <a:pt x="124" y="19"/>
                  <a:pt x="124" y="20"/>
                </a:cubicBezTo>
                <a:cubicBezTo>
                  <a:pt x="124" y="20"/>
                  <a:pt x="124" y="20"/>
                  <a:pt x="124" y="20"/>
                </a:cubicBezTo>
                <a:close/>
                <a:moveTo>
                  <a:pt x="116" y="29"/>
                </a:moveTo>
                <a:cubicBezTo>
                  <a:pt x="114" y="25"/>
                  <a:pt x="112" y="21"/>
                  <a:pt x="109" y="18"/>
                </a:cubicBezTo>
                <a:cubicBezTo>
                  <a:pt x="109" y="17"/>
                  <a:pt x="109" y="18"/>
                  <a:pt x="109" y="18"/>
                </a:cubicBezTo>
                <a:cubicBezTo>
                  <a:pt x="111" y="25"/>
                  <a:pt x="115" y="32"/>
                  <a:pt x="116" y="39"/>
                </a:cubicBezTo>
                <a:cubicBezTo>
                  <a:pt x="115" y="36"/>
                  <a:pt x="113" y="33"/>
                  <a:pt x="111" y="30"/>
                </a:cubicBezTo>
                <a:cubicBezTo>
                  <a:pt x="110" y="26"/>
                  <a:pt x="108" y="23"/>
                  <a:pt x="106" y="19"/>
                </a:cubicBezTo>
                <a:cubicBezTo>
                  <a:pt x="106" y="19"/>
                  <a:pt x="106" y="19"/>
                  <a:pt x="106" y="19"/>
                </a:cubicBezTo>
                <a:cubicBezTo>
                  <a:pt x="107" y="18"/>
                  <a:pt x="108" y="17"/>
                  <a:pt x="109" y="16"/>
                </a:cubicBezTo>
                <a:cubicBezTo>
                  <a:pt x="110" y="16"/>
                  <a:pt x="112" y="16"/>
                  <a:pt x="113" y="16"/>
                </a:cubicBezTo>
                <a:cubicBezTo>
                  <a:pt x="115" y="24"/>
                  <a:pt x="119" y="30"/>
                  <a:pt x="121" y="37"/>
                </a:cubicBezTo>
                <a:cubicBezTo>
                  <a:pt x="121" y="42"/>
                  <a:pt x="118" y="34"/>
                  <a:pt x="118" y="35"/>
                </a:cubicBezTo>
                <a:cubicBezTo>
                  <a:pt x="117" y="33"/>
                  <a:pt x="117" y="31"/>
                  <a:pt x="116" y="29"/>
                </a:cubicBezTo>
                <a:close/>
                <a:moveTo>
                  <a:pt x="106" y="20"/>
                </a:moveTo>
                <a:cubicBezTo>
                  <a:pt x="107" y="26"/>
                  <a:pt x="110" y="32"/>
                  <a:pt x="112" y="38"/>
                </a:cubicBezTo>
                <a:cubicBezTo>
                  <a:pt x="113" y="40"/>
                  <a:pt x="113" y="40"/>
                  <a:pt x="112" y="38"/>
                </a:cubicBezTo>
                <a:cubicBezTo>
                  <a:pt x="111" y="36"/>
                  <a:pt x="109" y="35"/>
                  <a:pt x="108" y="32"/>
                </a:cubicBezTo>
                <a:cubicBezTo>
                  <a:pt x="107" y="29"/>
                  <a:pt x="106" y="27"/>
                  <a:pt x="104" y="24"/>
                </a:cubicBezTo>
                <a:cubicBezTo>
                  <a:pt x="104" y="23"/>
                  <a:pt x="105" y="21"/>
                  <a:pt x="106" y="20"/>
                </a:cubicBezTo>
                <a:close/>
                <a:moveTo>
                  <a:pt x="106" y="28"/>
                </a:moveTo>
                <a:cubicBezTo>
                  <a:pt x="107" y="30"/>
                  <a:pt x="107" y="32"/>
                  <a:pt x="108" y="34"/>
                </a:cubicBezTo>
                <a:cubicBezTo>
                  <a:pt x="110" y="36"/>
                  <a:pt x="111" y="38"/>
                  <a:pt x="113" y="40"/>
                </a:cubicBezTo>
                <a:cubicBezTo>
                  <a:pt x="112" y="40"/>
                  <a:pt x="111" y="40"/>
                  <a:pt x="110" y="40"/>
                </a:cubicBezTo>
                <a:cubicBezTo>
                  <a:pt x="110" y="40"/>
                  <a:pt x="110" y="40"/>
                  <a:pt x="110" y="40"/>
                </a:cubicBezTo>
                <a:cubicBezTo>
                  <a:pt x="109" y="37"/>
                  <a:pt x="107" y="35"/>
                  <a:pt x="106" y="32"/>
                </a:cubicBezTo>
                <a:cubicBezTo>
                  <a:pt x="106" y="30"/>
                  <a:pt x="103" y="22"/>
                  <a:pt x="106" y="28"/>
                </a:cubicBezTo>
                <a:close/>
                <a:moveTo>
                  <a:pt x="114" y="40"/>
                </a:moveTo>
                <a:cubicBezTo>
                  <a:pt x="113" y="37"/>
                  <a:pt x="111" y="34"/>
                  <a:pt x="110" y="31"/>
                </a:cubicBezTo>
                <a:cubicBezTo>
                  <a:pt x="108" y="28"/>
                  <a:pt x="108" y="24"/>
                  <a:pt x="107" y="21"/>
                </a:cubicBezTo>
                <a:cubicBezTo>
                  <a:pt x="108" y="27"/>
                  <a:pt x="112" y="34"/>
                  <a:pt x="116" y="40"/>
                </a:cubicBezTo>
                <a:cubicBezTo>
                  <a:pt x="115" y="40"/>
                  <a:pt x="114" y="40"/>
                  <a:pt x="114" y="40"/>
                </a:cubicBezTo>
                <a:close/>
                <a:moveTo>
                  <a:pt x="117" y="40"/>
                </a:moveTo>
                <a:cubicBezTo>
                  <a:pt x="116" y="33"/>
                  <a:pt x="112" y="26"/>
                  <a:pt x="110" y="19"/>
                </a:cubicBezTo>
                <a:cubicBezTo>
                  <a:pt x="111" y="23"/>
                  <a:pt x="114" y="27"/>
                  <a:pt x="116" y="30"/>
                </a:cubicBezTo>
                <a:cubicBezTo>
                  <a:pt x="117" y="34"/>
                  <a:pt x="119" y="37"/>
                  <a:pt x="120" y="39"/>
                </a:cubicBezTo>
                <a:cubicBezTo>
                  <a:pt x="119" y="40"/>
                  <a:pt x="118" y="40"/>
                  <a:pt x="117" y="40"/>
                </a:cubicBezTo>
                <a:close/>
                <a:moveTo>
                  <a:pt x="114" y="18"/>
                </a:moveTo>
                <a:cubicBezTo>
                  <a:pt x="113" y="15"/>
                  <a:pt x="117" y="22"/>
                  <a:pt x="117" y="23"/>
                </a:cubicBezTo>
                <a:cubicBezTo>
                  <a:pt x="118" y="26"/>
                  <a:pt x="119" y="28"/>
                  <a:pt x="120" y="31"/>
                </a:cubicBezTo>
                <a:cubicBezTo>
                  <a:pt x="121" y="34"/>
                  <a:pt x="122" y="37"/>
                  <a:pt x="124" y="39"/>
                </a:cubicBezTo>
                <a:cubicBezTo>
                  <a:pt x="123" y="39"/>
                  <a:pt x="122" y="39"/>
                  <a:pt x="121" y="39"/>
                </a:cubicBezTo>
                <a:cubicBezTo>
                  <a:pt x="121" y="32"/>
                  <a:pt x="117" y="25"/>
                  <a:pt x="114" y="18"/>
                </a:cubicBezTo>
                <a:close/>
                <a:moveTo>
                  <a:pt x="126" y="39"/>
                </a:moveTo>
                <a:cubicBezTo>
                  <a:pt x="124" y="32"/>
                  <a:pt x="122" y="25"/>
                  <a:pt x="120" y="19"/>
                </a:cubicBezTo>
                <a:cubicBezTo>
                  <a:pt x="123" y="26"/>
                  <a:pt x="126" y="32"/>
                  <a:pt x="129" y="39"/>
                </a:cubicBezTo>
                <a:cubicBezTo>
                  <a:pt x="128" y="39"/>
                  <a:pt x="127" y="39"/>
                  <a:pt x="126" y="39"/>
                </a:cubicBezTo>
                <a:close/>
                <a:moveTo>
                  <a:pt x="156" y="36"/>
                </a:moveTo>
                <a:cubicBezTo>
                  <a:pt x="156" y="34"/>
                  <a:pt x="155" y="32"/>
                  <a:pt x="154" y="30"/>
                </a:cubicBezTo>
                <a:cubicBezTo>
                  <a:pt x="154" y="29"/>
                  <a:pt x="154" y="27"/>
                  <a:pt x="153" y="26"/>
                </a:cubicBezTo>
                <a:cubicBezTo>
                  <a:pt x="155" y="29"/>
                  <a:pt x="156" y="32"/>
                  <a:pt x="158" y="35"/>
                </a:cubicBezTo>
                <a:cubicBezTo>
                  <a:pt x="158" y="35"/>
                  <a:pt x="157" y="35"/>
                  <a:pt x="156" y="36"/>
                </a:cubicBezTo>
                <a:close/>
                <a:moveTo>
                  <a:pt x="161" y="28"/>
                </a:moveTo>
                <a:cubicBezTo>
                  <a:pt x="161" y="30"/>
                  <a:pt x="164" y="35"/>
                  <a:pt x="162" y="31"/>
                </a:cubicBezTo>
                <a:cubicBezTo>
                  <a:pt x="160" y="28"/>
                  <a:pt x="158" y="25"/>
                  <a:pt x="156" y="22"/>
                </a:cubicBezTo>
                <a:cubicBezTo>
                  <a:pt x="156" y="22"/>
                  <a:pt x="155" y="22"/>
                  <a:pt x="155" y="22"/>
                </a:cubicBezTo>
                <a:cubicBezTo>
                  <a:pt x="156" y="26"/>
                  <a:pt x="157" y="32"/>
                  <a:pt x="159" y="35"/>
                </a:cubicBezTo>
                <a:cubicBezTo>
                  <a:pt x="156" y="31"/>
                  <a:pt x="154" y="27"/>
                  <a:pt x="153" y="23"/>
                </a:cubicBezTo>
                <a:cubicBezTo>
                  <a:pt x="153" y="22"/>
                  <a:pt x="152" y="22"/>
                  <a:pt x="152" y="23"/>
                </a:cubicBezTo>
                <a:cubicBezTo>
                  <a:pt x="153" y="27"/>
                  <a:pt x="154" y="31"/>
                  <a:pt x="155" y="35"/>
                </a:cubicBezTo>
                <a:cubicBezTo>
                  <a:pt x="154" y="30"/>
                  <a:pt x="151" y="25"/>
                  <a:pt x="148" y="21"/>
                </a:cubicBezTo>
                <a:cubicBezTo>
                  <a:pt x="148" y="21"/>
                  <a:pt x="148" y="21"/>
                  <a:pt x="148" y="22"/>
                </a:cubicBezTo>
                <a:cubicBezTo>
                  <a:pt x="148" y="24"/>
                  <a:pt x="149" y="27"/>
                  <a:pt x="150" y="29"/>
                </a:cubicBezTo>
                <a:cubicBezTo>
                  <a:pt x="151" y="31"/>
                  <a:pt x="151" y="34"/>
                  <a:pt x="152" y="35"/>
                </a:cubicBezTo>
                <a:cubicBezTo>
                  <a:pt x="148" y="31"/>
                  <a:pt x="146" y="25"/>
                  <a:pt x="143" y="20"/>
                </a:cubicBezTo>
                <a:cubicBezTo>
                  <a:pt x="148" y="21"/>
                  <a:pt x="153" y="22"/>
                  <a:pt x="159" y="22"/>
                </a:cubicBezTo>
                <a:cubicBezTo>
                  <a:pt x="159" y="22"/>
                  <a:pt x="158" y="22"/>
                  <a:pt x="159" y="23"/>
                </a:cubicBezTo>
                <a:cubicBezTo>
                  <a:pt x="159" y="25"/>
                  <a:pt x="160" y="26"/>
                  <a:pt x="161" y="28"/>
                </a:cubicBezTo>
                <a:close/>
                <a:moveTo>
                  <a:pt x="95" y="26"/>
                </a:moveTo>
                <a:cubicBezTo>
                  <a:pt x="93" y="23"/>
                  <a:pt x="92" y="20"/>
                  <a:pt x="90" y="17"/>
                </a:cubicBezTo>
                <a:cubicBezTo>
                  <a:pt x="90" y="16"/>
                  <a:pt x="88" y="12"/>
                  <a:pt x="90" y="16"/>
                </a:cubicBezTo>
                <a:cubicBezTo>
                  <a:pt x="91" y="18"/>
                  <a:pt x="92" y="20"/>
                  <a:pt x="94" y="22"/>
                </a:cubicBezTo>
                <a:cubicBezTo>
                  <a:pt x="94" y="22"/>
                  <a:pt x="94" y="22"/>
                  <a:pt x="94" y="21"/>
                </a:cubicBezTo>
                <a:cubicBezTo>
                  <a:pt x="94" y="19"/>
                  <a:pt x="93" y="17"/>
                  <a:pt x="93" y="15"/>
                </a:cubicBezTo>
                <a:cubicBezTo>
                  <a:pt x="93" y="16"/>
                  <a:pt x="95" y="17"/>
                  <a:pt x="95" y="18"/>
                </a:cubicBezTo>
                <a:cubicBezTo>
                  <a:pt x="96" y="18"/>
                  <a:pt x="96" y="18"/>
                  <a:pt x="96" y="18"/>
                </a:cubicBezTo>
                <a:cubicBezTo>
                  <a:pt x="96" y="16"/>
                  <a:pt x="94" y="13"/>
                  <a:pt x="97" y="16"/>
                </a:cubicBezTo>
                <a:cubicBezTo>
                  <a:pt x="97" y="16"/>
                  <a:pt x="98" y="15"/>
                  <a:pt x="97" y="15"/>
                </a:cubicBezTo>
                <a:cubicBezTo>
                  <a:pt x="97" y="14"/>
                  <a:pt x="96" y="14"/>
                  <a:pt x="95" y="14"/>
                </a:cubicBezTo>
                <a:cubicBezTo>
                  <a:pt x="96" y="14"/>
                  <a:pt x="98" y="14"/>
                  <a:pt x="99" y="14"/>
                </a:cubicBezTo>
                <a:cubicBezTo>
                  <a:pt x="97" y="18"/>
                  <a:pt x="95" y="22"/>
                  <a:pt x="95" y="26"/>
                </a:cubicBezTo>
                <a:close/>
                <a:moveTo>
                  <a:pt x="53" y="6"/>
                </a:moveTo>
                <a:cubicBezTo>
                  <a:pt x="54" y="8"/>
                  <a:pt x="54" y="9"/>
                  <a:pt x="55" y="10"/>
                </a:cubicBezTo>
                <a:cubicBezTo>
                  <a:pt x="57" y="15"/>
                  <a:pt x="59" y="19"/>
                  <a:pt x="61" y="24"/>
                </a:cubicBezTo>
                <a:cubicBezTo>
                  <a:pt x="63" y="27"/>
                  <a:pt x="64" y="29"/>
                  <a:pt x="66" y="32"/>
                </a:cubicBezTo>
                <a:cubicBezTo>
                  <a:pt x="67" y="34"/>
                  <a:pt x="68" y="36"/>
                  <a:pt x="69" y="38"/>
                </a:cubicBezTo>
                <a:cubicBezTo>
                  <a:pt x="69" y="39"/>
                  <a:pt x="69" y="40"/>
                  <a:pt x="70" y="41"/>
                </a:cubicBezTo>
                <a:cubicBezTo>
                  <a:pt x="69" y="40"/>
                  <a:pt x="69" y="39"/>
                  <a:pt x="68" y="38"/>
                </a:cubicBezTo>
                <a:cubicBezTo>
                  <a:pt x="65" y="33"/>
                  <a:pt x="60" y="28"/>
                  <a:pt x="57" y="23"/>
                </a:cubicBezTo>
                <a:cubicBezTo>
                  <a:pt x="54" y="16"/>
                  <a:pt x="49" y="11"/>
                  <a:pt x="45" y="5"/>
                </a:cubicBezTo>
                <a:cubicBezTo>
                  <a:pt x="48" y="5"/>
                  <a:pt x="50" y="6"/>
                  <a:pt x="53" y="6"/>
                </a:cubicBezTo>
                <a:close/>
                <a:moveTo>
                  <a:pt x="38" y="4"/>
                </a:moveTo>
                <a:cubicBezTo>
                  <a:pt x="41" y="10"/>
                  <a:pt x="44" y="16"/>
                  <a:pt x="48" y="22"/>
                </a:cubicBezTo>
                <a:cubicBezTo>
                  <a:pt x="52" y="28"/>
                  <a:pt x="55" y="35"/>
                  <a:pt x="59" y="40"/>
                </a:cubicBezTo>
                <a:cubicBezTo>
                  <a:pt x="54" y="34"/>
                  <a:pt x="49" y="28"/>
                  <a:pt x="45" y="22"/>
                </a:cubicBezTo>
                <a:cubicBezTo>
                  <a:pt x="41" y="16"/>
                  <a:pt x="38" y="10"/>
                  <a:pt x="34" y="4"/>
                </a:cubicBezTo>
                <a:cubicBezTo>
                  <a:pt x="33" y="4"/>
                  <a:pt x="33" y="4"/>
                  <a:pt x="33" y="4"/>
                </a:cubicBezTo>
                <a:cubicBezTo>
                  <a:pt x="35" y="4"/>
                  <a:pt x="36" y="4"/>
                  <a:pt x="38" y="4"/>
                </a:cubicBezTo>
                <a:cubicBezTo>
                  <a:pt x="38" y="4"/>
                  <a:pt x="38" y="4"/>
                  <a:pt x="38" y="4"/>
                </a:cubicBezTo>
                <a:close/>
                <a:moveTo>
                  <a:pt x="33" y="4"/>
                </a:moveTo>
                <a:cubicBezTo>
                  <a:pt x="33" y="4"/>
                  <a:pt x="33" y="4"/>
                  <a:pt x="33" y="4"/>
                </a:cubicBezTo>
                <a:cubicBezTo>
                  <a:pt x="35" y="11"/>
                  <a:pt x="40" y="16"/>
                  <a:pt x="43" y="22"/>
                </a:cubicBezTo>
                <a:cubicBezTo>
                  <a:pt x="44" y="24"/>
                  <a:pt x="45" y="26"/>
                  <a:pt x="47" y="28"/>
                </a:cubicBezTo>
                <a:cubicBezTo>
                  <a:pt x="45" y="27"/>
                  <a:pt x="44" y="26"/>
                  <a:pt x="43" y="25"/>
                </a:cubicBezTo>
                <a:cubicBezTo>
                  <a:pt x="41" y="22"/>
                  <a:pt x="39" y="18"/>
                  <a:pt x="37" y="15"/>
                </a:cubicBezTo>
                <a:cubicBezTo>
                  <a:pt x="34" y="11"/>
                  <a:pt x="32" y="8"/>
                  <a:pt x="30" y="4"/>
                </a:cubicBezTo>
                <a:cubicBezTo>
                  <a:pt x="31" y="4"/>
                  <a:pt x="32" y="4"/>
                  <a:pt x="33" y="4"/>
                </a:cubicBezTo>
                <a:close/>
                <a:moveTo>
                  <a:pt x="36" y="16"/>
                </a:moveTo>
                <a:cubicBezTo>
                  <a:pt x="39" y="21"/>
                  <a:pt x="41" y="26"/>
                  <a:pt x="44" y="31"/>
                </a:cubicBezTo>
                <a:cubicBezTo>
                  <a:pt x="43" y="29"/>
                  <a:pt x="41" y="27"/>
                  <a:pt x="40" y="25"/>
                </a:cubicBezTo>
                <a:cubicBezTo>
                  <a:pt x="36" y="19"/>
                  <a:pt x="31" y="13"/>
                  <a:pt x="27" y="7"/>
                </a:cubicBezTo>
                <a:cubicBezTo>
                  <a:pt x="26" y="7"/>
                  <a:pt x="26" y="7"/>
                  <a:pt x="26" y="8"/>
                </a:cubicBezTo>
                <a:cubicBezTo>
                  <a:pt x="28" y="14"/>
                  <a:pt x="31" y="19"/>
                  <a:pt x="34" y="24"/>
                </a:cubicBezTo>
                <a:cubicBezTo>
                  <a:pt x="36" y="27"/>
                  <a:pt x="37" y="30"/>
                  <a:pt x="39" y="32"/>
                </a:cubicBezTo>
                <a:cubicBezTo>
                  <a:pt x="40" y="34"/>
                  <a:pt x="41" y="36"/>
                  <a:pt x="41" y="38"/>
                </a:cubicBezTo>
                <a:cubicBezTo>
                  <a:pt x="43" y="41"/>
                  <a:pt x="41" y="37"/>
                  <a:pt x="41" y="37"/>
                </a:cubicBezTo>
                <a:cubicBezTo>
                  <a:pt x="37" y="31"/>
                  <a:pt x="34" y="25"/>
                  <a:pt x="31" y="19"/>
                </a:cubicBezTo>
                <a:cubicBezTo>
                  <a:pt x="28" y="14"/>
                  <a:pt x="26" y="10"/>
                  <a:pt x="22" y="6"/>
                </a:cubicBezTo>
                <a:cubicBezTo>
                  <a:pt x="22" y="6"/>
                  <a:pt x="22" y="6"/>
                  <a:pt x="22" y="6"/>
                </a:cubicBezTo>
                <a:cubicBezTo>
                  <a:pt x="25" y="11"/>
                  <a:pt x="26" y="17"/>
                  <a:pt x="29" y="22"/>
                </a:cubicBezTo>
                <a:cubicBezTo>
                  <a:pt x="30" y="25"/>
                  <a:pt x="32" y="28"/>
                  <a:pt x="34" y="31"/>
                </a:cubicBezTo>
                <a:cubicBezTo>
                  <a:pt x="35" y="32"/>
                  <a:pt x="36" y="33"/>
                  <a:pt x="37" y="35"/>
                </a:cubicBezTo>
                <a:cubicBezTo>
                  <a:pt x="36" y="34"/>
                  <a:pt x="39" y="39"/>
                  <a:pt x="39" y="39"/>
                </a:cubicBezTo>
                <a:cubicBezTo>
                  <a:pt x="39" y="39"/>
                  <a:pt x="39" y="39"/>
                  <a:pt x="39" y="39"/>
                </a:cubicBezTo>
                <a:cubicBezTo>
                  <a:pt x="39" y="39"/>
                  <a:pt x="39" y="39"/>
                  <a:pt x="38" y="39"/>
                </a:cubicBezTo>
                <a:cubicBezTo>
                  <a:pt x="35" y="34"/>
                  <a:pt x="31" y="29"/>
                  <a:pt x="28" y="24"/>
                </a:cubicBezTo>
                <a:cubicBezTo>
                  <a:pt x="24" y="18"/>
                  <a:pt x="21" y="12"/>
                  <a:pt x="18" y="6"/>
                </a:cubicBezTo>
                <a:cubicBezTo>
                  <a:pt x="18" y="6"/>
                  <a:pt x="18" y="6"/>
                  <a:pt x="18" y="6"/>
                </a:cubicBezTo>
                <a:cubicBezTo>
                  <a:pt x="21" y="5"/>
                  <a:pt x="25" y="4"/>
                  <a:pt x="29" y="4"/>
                </a:cubicBezTo>
                <a:cubicBezTo>
                  <a:pt x="30" y="9"/>
                  <a:pt x="33" y="12"/>
                  <a:pt x="36" y="16"/>
                </a:cubicBezTo>
                <a:close/>
                <a:moveTo>
                  <a:pt x="30" y="28"/>
                </a:moveTo>
                <a:cubicBezTo>
                  <a:pt x="33" y="32"/>
                  <a:pt x="35" y="36"/>
                  <a:pt x="38" y="39"/>
                </a:cubicBezTo>
                <a:cubicBezTo>
                  <a:pt x="37" y="39"/>
                  <a:pt x="36" y="39"/>
                  <a:pt x="35" y="39"/>
                </a:cubicBezTo>
                <a:cubicBezTo>
                  <a:pt x="33" y="34"/>
                  <a:pt x="30" y="29"/>
                  <a:pt x="27" y="24"/>
                </a:cubicBezTo>
                <a:cubicBezTo>
                  <a:pt x="28" y="25"/>
                  <a:pt x="29" y="27"/>
                  <a:pt x="30" y="28"/>
                </a:cubicBezTo>
                <a:close/>
                <a:moveTo>
                  <a:pt x="29" y="38"/>
                </a:moveTo>
                <a:cubicBezTo>
                  <a:pt x="27" y="32"/>
                  <a:pt x="24" y="27"/>
                  <a:pt x="21" y="22"/>
                </a:cubicBezTo>
                <a:cubicBezTo>
                  <a:pt x="21" y="21"/>
                  <a:pt x="20" y="19"/>
                  <a:pt x="19" y="18"/>
                </a:cubicBezTo>
                <a:cubicBezTo>
                  <a:pt x="24" y="25"/>
                  <a:pt x="27" y="32"/>
                  <a:pt x="33" y="38"/>
                </a:cubicBezTo>
                <a:cubicBezTo>
                  <a:pt x="32" y="38"/>
                  <a:pt x="30" y="38"/>
                  <a:pt x="29" y="38"/>
                </a:cubicBezTo>
                <a:close/>
                <a:moveTo>
                  <a:pt x="24" y="37"/>
                </a:moveTo>
                <a:cubicBezTo>
                  <a:pt x="23" y="33"/>
                  <a:pt x="20" y="29"/>
                  <a:pt x="18" y="26"/>
                </a:cubicBezTo>
                <a:cubicBezTo>
                  <a:pt x="17" y="23"/>
                  <a:pt x="15" y="20"/>
                  <a:pt x="14" y="17"/>
                </a:cubicBezTo>
                <a:cubicBezTo>
                  <a:pt x="13" y="17"/>
                  <a:pt x="13" y="16"/>
                  <a:pt x="13" y="15"/>
                </a:cubicBezTo>
                <a:cubicBezTo>
                  <a:pt x="13" y="14"/>
                  <a:pt x="12" y="14"/>
                  <a:pt x="12" y="14"/>
                </a:cubicBezTo>
                <a:cubicBezTo>
                  <a:pt x="12" y="14"/>
                  <a:pt x="13" y="14"/>
                  <a:pt x="13" y="15"/>
                </a:cubicBezTo>
                <a:cubicBezTo>
                  <a:pt x="16" y="19"/>
                  <a:pt x="19" y="24"/>
                  <a:pt x="22" y="28"/>
                </a:cubicBezTo>
                <a:cubicBezTo>
                  <a:pt x="24" y="31"/>
                  <a:pt x="25" y="35"/>
                  <a:pt x="27" y="37"/>
                </a:cubicBezTo>
                <a:cubicBezTo>
                  <a:pt x="26" y="37"/>
                  <a:pt x="25" y="37"/>
                  <a:pt x="24" y="37"/>
                </a:cubicBezTo>
                <a:close/>
                <a:moveTo>
                  <a:pt x="20" y="35"/>
                </a:moveTo>
                <a:cubicBezTo>
                  <a:pt x="19" y="33"/>
                  <a:pt x="19" y="31"/>
                  <a:pt x="18" y="30"/>
                </a:cubicBezTo>
                <a:cubicBezTo>
                  <a:pt x="19" y="32"/>
                  <a:pt x="21" y="34"/>
                  <a:pt x="22" y="36"/>
                </a:cubicBezTo>
                <a:cubicBezTo>
                  <a:pt x="22" y="36"/>
                  <a:pt x="21" y="36"/>
                  <a:pt x="21" y="36"/>
                </a:cubicBezTo>
                <a:cubicBezTo>
                  <a:pt x="21" y="35"/>
                  <a:pt x="21" y="35"/>
                  <a:pt x="20" y="35"/>
                </a:cubicBezTo>
                <a:close/>
                <a:moveTo>
                  <a:pt x="15" y="33"/>
                </a:moveTo>
                <a:cubicBezTo>
                  <a:pt x="14" y="31"/>
                  <a:pt x="12" y="29"/>
                  <a:pt x="11" y="26"/>
                </a:cubicBezTo>
                <a:cubicBezTo>
                  <a:pt x="10" y="25"/>
                  <a:pt x="9" y="24"/>
                  <a:pt x="9" y="22"/>
                </a:cubicBezTo>
                <a:cubicBezTo>
                  <a:pt x="8" y="21"/>
                  <a:pt x="5" y="18"/>
                  <a:pt x="9" y="22"/>
                </a:cubicBezTo>
                <a:cubicBezTo>
                  <a:pt x="12" y="26"/>
                  <a:pt x="14" y="30"/>
                  <a:pt x="17" y="34"/>
                </a:cubicBezTo>
                <a:cubicBezTo>
                  <a:pt x="17" y="34"/>
                  <a:pt x="16" y="33"/>
                  <a:pt x="15" y="33"/>
                </a:cubicBezTo>
                <a:close/>
                <a:moveTo>
                  <a:pt x="106" y="40"/>
                </a:moveTo>
                <a:cubicBezTo>
                  <a:pt x="105" y="36"/>
                  <a:pt x="104" y="31"/>
                  <a:pt x="104" y="27"/>
                </a:cubicBezTo>
                <a:cubicBezTo>
                  <a:pt x="105" y="31"/>
                  <a:pt x="107" y="36"/>
                  <a:pt x="109" y="40"/>
                </a:cubicBezTo>
                <a:cubicBezTo>
                  <a:pt x="109" y="40"/>
                  <a:pt x="108" y="40"/>
                  <a:pt x="108" y="40"/>
                </a:cubicBezTo>
                <a:cubicBezTo>
                  <a:pt x="107" y="40"/>
                  <a:pt x="107" y="40"/>
                  <a:pt x="106" y="40"/>
                </a:cubicBezTo>
                <a:close/>
                <a:moveTo>
                  <a:pt x="210" y="23"/>
                </a:moveTo>
                <a:cubicBezTo>
                  <a:pt x="209" y="23"/>
                  <a:pt x="208" y="25"/>
                  <a:pt x="206" y="26"/>
                </a:cubicBezTo>
                <a:cubicBezTo>
                  <a:pt x="203" y="28"/>
                  <a:pt x="202" y="32"/>
                  <a:pt x="201" y="35"/>
                </a:cubicBezTo>
                <a:cubicBezTo>
                  <a:pt x="193" y="34"/>
                  <a:pt x="184" y="34"/>
                  <a:pt x="176" y="32"/>
                </a:cubicBezTo>
                <a:cubicBezTo>
                  <a:pt x="175" y="29"/>
                  <a:pt x="175" y="26"/>
                  <a:pt x="174" y="23"/>
                </a:cubicBezTo>
                <a:cubicBezTo>
                  <a:pt x="183" y="21"/>
                  <a:pt x="191" y="17"/>
                  <a:pt x="200" y="15"/>
                </a:cubicBezTo>
                <a:cubicBezTo>
                  <a:pt x="202" y="20"/>
                  <a:pt x="206" y="22"/>
                  <a:pt x="210" y="23"/>
                </a:cubicBezTo>
                <a:close/>
                <a:moveTo>
                  <a:pt x="172" y="23"/>
                </a:moveTo>
                <a:cubicBezTo>
                  <a:pt x="172" y="23"/>
                  <a:pt x="172" y="24"/>
                  <a:pt x="172" y="24"/>
                </a:cubicBezTo>
                <a:cubicBezTo>
                  <a:pt x="171" y="24"/>
                  <a:pt x="171" y="24"/>
                  <a:pt x="171" y="24"/>
                </a:cubicBezTo>
                <a:cubicBezTo>
                  <a:pt x="171" y="25"/>
                  <a:pt x="172" y="26"/>
                  <a:pt x="172" y="27"/>
                </a:cubicBezTo>
                <a:cubicBezTo>
                  <a:pt x="172" y="27"/>
                  <a:pt x="172" y="28"/>
                  <a:pt x="172" y="28"/>
                </a:cubicBezTo>
                <a:cubicBezTo>
                  <a:pt x="172" y="28"/>
                  <a:pt x="172" y="27"/>
                  <a:pt x="172" y="27"/>
                </a:cubicBezTo>
                <a:cubicBezTo>
                  <a:pt x="171" y="26"/>
                  <a:pt x="171" y="25"/>
                  <a:pt x="170" y="24"/>
                </a:cubicBezTo>
                <a:cubicBezTo>
                  <a:pt x="169" y="23"/>
                  <a:pt x="169" y="24"/>
                  <a:pt x="169" y="24"/>
                </a:cubicBezTo>
                <a:cubicBezTo>
                  <a:pt x="169" y="26"/>
                  <a:pt x="170" y="31"/>
                  <a:pt x="171" y="32"/>
                </a:cubicBezTo>
                <a:cubicBezTo>
                  <a:pt x="169" y="30"/>
                  <a:pt x="168" y="26"/>
                  <a:pt x="166" y="24"/>
                </a:cubicBezTo>
                <a:cubicBezTo>
                  <a:pt x="166" y="23"/>
                  <a:pt x="166" y="23"/>
                  <a:pt x="166" y="24"/>
                </a:cubicBezTo>
                <a:cubicBezTo>
                  <a:pt x="166" y="25"/>
                  <a:pt x="167" y="27"/>
                  <a:pt x="167" y="29"/>
                </a:cubicBezTo>
                <a:cubicBezTo>
                  <a:pt x="167" y="30"/>
                  <a:pt x="170" y="36"/>
                  <a:pt x="167" y="30"/>
                </a:cubicBezTo>
                <a:cubicBezTo>
                  <a:pt x="166" y="28"/>
                  <a:pt x="165" y="25"/>
                  <a:pt x="163" y="23"/>
                </a:cubicBezTo>
                <a:cubicBezTo>
                  <a:pt x="163" y="23"/>
                  <a:pt x="162" y="23"/>
                  <a:pt x="162" y="23"/>
                </a:cubicBezTo>
                <a:cubicBezTo>
                  <a:pt x="163" y="26"/>
                  <a:pt x="163" y="30"/>
                  <a:pt x="165" y="32"/>
                </a:cubicBezTo>
                <a:cubicBezTo>
                  <a:pt x="163" y="29"/>
                  <a:pt x="162" y="25"/>
                  <a:pt x="159" y="22"/>
                </a:cubicBezTo>
                <a:cubicBezTo>
                  <a:pt x="163" y="23"/>
                  <a:pt x="167" y="23"/>
                  <a:pt x="172" y="23"/>
                </a:cubicBezTo>
                <a:close/>
                <a:moveTo>
                  <a:pt x="17" y="6"/>
                </a:moveTo>
                <a:cubicBezTo>
                  <a:pt x="17" y="6"/>
                  <a:pt x="17" y="6"/>
                  <a:pt x="17" y="7"/>
                </a:cubicBezTo>
                <a:cubicBezTo>
                  <a:pt x="20" y="12"/>
                  <a:pt x="23" y="17"/>
                  <a:pt x="26" y="22"/>
                </a:cubicBezTo>
                <a:cubicBezTo>
                  <a:pt x="27" y="25"/>
                  <a:pt x="29" y="29"/>
                  <a:pt x="31" y="32"/>
                </a:cubicBezTo>
                <a:cubicBezTo>
                  <a:pt x="31" y="33"/>
                  <a:pt x="32" y="35"/>
                  <a:pt x="33" y="36"/>
                </a:cubicBezTo>
                <a:cubicBezTo>
                  <a:pt x="34" y="38"/>
                  <a:pt x="35" y="39"/>
                  <a:pt x="33" y="37"/>
                </a:cubicBezTo>
                <a:cubicBezTo>
                  <a:pt x="25" y="30"/>
                  <a:pt x="21" y="19"/>
                  <a:pt x="15" y="10"/>
                </a:cubicBezTo>
                <a:cubicBezTo>
                  <a:pt x="15" y="10"/>
                  <a:pt x="15" y="10"/>
                  <a:pt x="15" y="9"/>
                </a:cubicBezTo>
                <a:cubicBezTo>
                  <a:pt x="14" y="9"/>
                  <a:pt x="14" y="8"/>
                  <a:pt x="14" y="8"/>
                </a:cubicBezTo>
                <a:cubicBezTo>
                  <a:pt x="14" y="8"/>
                  <a:pt x="14" y="8"/>
                  <a:pt x="14" y="8"/>
                </a:cubicBezTo>
                <a:cubicBezTo>
                  <a:pt x="15" y="7"/>
                  <a:pt x="16" y="7"/>
                  <a:pt x="17" y="6"/>
                </a:cubicBezTo>
                <a:close/>
                <a:moveTo>
                  <a:pt x="9" y="12"/>
                </a:moveTo>
                <a:cubicBezTo>
                  <a:pt x="10" y="10"/>
                  <a:pt x="11" y="9"/>
                  <a:pt x="13" y="8"/>
                </a:cubicBezTo>
                <a:cubicBezTo>
                  <a:pt x="13" y="8"/>
                  <a:pt x="13" y="8"/>
                  <a:pt x="13" y="8"/>
                </a:cubicBezTo>
                <a:cubicBezTo>
                  <a:pt x="16" y="13"/>
                  <a:pt x="19" y="19"/>
                  <a:pt x="22" y="24"/>
                </a:cubicBezTo>
                <a:cubicBezTo>
                  <a:pt x="23" y="26"/>
                  <a:pt x="24" y="28"/>
                  <a:pt x="25" y="30"/>
                </a:cubicBezTo>
                <a:cubicBezTo>
                  <a:pt x="25" y="32"/>
                  <a:pt x="26" y="33"/>
                  <a:pt x="26" y="34"/>
                </a:cubicBezTo>
                <a:cubicBezTo>
                  <a:pt x="27" y="34"/>
                  <a:pt x="29" y="38"/>
                  <a:pt x="27" y="36"/>
                </a:cubicBezTo>
                <a:cubicBezTo>
                  <a:pt x="25" y="33"/>
                  <a:pt x="24" y="29"/>
                  <a:pt x="21" y="26"/>
                </a:cubicBezTo>
                <a:cubicBezTo>
                  <a:pt x="18" y="21"/>
                  <a:pt x="15" y="16"/>
                  <a:pt x="12" y="11"/>
                </a:cubicBezTo>
                <a:cubicBezTo>
                  <a:pt x="11" y="11"/>
                  <a:pt x="11" y="11"/>
                  <a:pt x="11" y="12"/>
                </a:cubicBezTo>
                <a:cubicBezTo>
                  <a:pt x="14" y="21"/>
                  <a:pt x="19" y="28"/>
                  <a:pt x="23" y="36"/>
                </a:cubicBezTo>
                <a:cubicBezTo>
                  <a:pt x="23" y="36"/>
                  <a:pt x="23" y="36"/>
                  <a:pt x="23" y="36"/>
                </a:cubicBezTo>
                <a:cubicBezTo>
                  <a:pt x="22" y="33"/>
                  <a:pt x="18" y="30"/>
                  <a:pt x="16" y="27"/>
                </a:cubicBezTo>
                <a:cubicBezTo>
                  <a:pt x="15" y="24"/>
                  <a:pt x="13" y="21"/>
                  <a:pt x="11" y="18"/>
                </a:cubicBezTo>
                <a:cubicBezTo>
                  <a:pt x="11" y="17"/>
                  <a:pt x="11" y="16"/>
                  <a:pt x="10" y="16"/>
                </a:cubicBezTo>
                <a:cubicBezTo>
                  <a:pt x="10" y="15"/>
                  <a:pt x="9" y="15"/>
                  <a:pt x="9" y="14"/>
                </a:cubicBezTo>
                <a:cubicBezTo>
                  <a:pt x="9" y="14"/>
                  <a:pt x="8" y="14"/>
                  <a:pt x="8" y="15"/>
                </a:cubicBezTo>
                <a:cubicBezTo>
                  <a:pt x="12" y="22"/>
                  <a:pt x="16" y="28"/>
                  <a:pt x="19" y="35"/>
                </a:cubicBezTo>
                <a:cubicBezTo>
                  <a:pt x="19" y="35"/>
                  <a:pt x="19" y="35"/>
                  <a:pt x="19" y="35"/>
                </a:cubicBezTo>
                <a:cubicBezTo>
                  <a:pt x="18" y="34"/>
                  <a:pt x="17" y="32"/>
                  <a:pt x="16" y="32"/>
                </a:cubicBezTo>
                <a:cubicBezTo>
                  <a:pt x="15" y="30"/>
                  <a:pt x="14" y="28"/>
                  <a:pt x="13" y="27"/>
                </a:cubicBezTo>
                <a:cubicBezTo>
                  <a:pt x="11" y="24"/>
                  <a:pt x="9" y="21"/>
                  <a:pt x="6" y="18"/>
                </a:cubicBezTo>
                <a:cubicBezTo>
                  <a:pt x="6" y="18"/>
                  <a:pt x="6" y="18"/>
                  <a:pt x="6" y="19"/>
                </a:cubicBezTo>
                <a:cubicBezTo>
                  <a:pt x="8" y="23"/>
                  <a:pt x="11" y="28"/>
                  <a:pt x="14" y="32"/>
                </a:cubicBezTo>
                <a:cubicBezTo>
                  <a:pt x="7" y="27"/>
                  <a:pt x="2" y="20"/>
                  <a:pt x="9"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42"/>
          <p:cNvSpPr>
            <a:spLocks/>
          </p:cNvSpPr>
          <p:nvPr/>
        </p:nvSpPr>
        <p:spPr bwMode="auto">
          <a:xfrm>
            <a:off x="5761038" y="4922838"/>
            <a:ext cx="41275" cy="19050"/>
          </a:xfrm>
          <a:custGeom>
            <a:avLst/>
            <a:gdLst>
              <a:gd name="T0" fmla="*/ 2 w 11"/>
              <a:gd name="T1" fmla="*/ 2 h 5"/>
              <a:gd name="T2" fmla="*/ 2 w 11"/>
              <a:gd name="T3" fmla="*/ 4 h 5"/>
              <a:gd name="T4" fmla="*/ 9 w 11"/>
              <a:gd name="T5" fmla="*/ 4 h 5"/>
              <a:gd name="T6" fmla="*/ 8 w 11"/>
              <a:gd name="T7" fmla="*/ 1 h 5"/>
              <a:gd name="T8" fmla="*/ 2 w 11"/>
              <a:gd name="T9" fmla="*/ 2 h 5"/>
            </a:gdLst>
            <a:ahLst/>
            <a:cxnLst>
              <a:cxn ang="0">
                <a:pos x="T0" y="T1"/>
              </a:cxn>
              <a:cxn ang="0">
                <a:pos x="T2" y="T3"/>
              </a:cxn>
              <a:cxn ang="0">
                <a:pos x="T4" y="T5"/>
              </a:cxn>
              <a:cxn ang="0">
                <a:pos x="T6" y="T7"/>
              </a:cxn>
              <a:cxn ang="0">
                <a:pos x="T8" y="T9"/>
              </a:cxn>
            </a:cxnLst>
            <a:rect l="0" t="0" r="r" b="b"/>
            <a:pathLst>
              <a:path w="11" h="5">
                <a:moveTo>
                  <a:pt x="2" y="2"/>
                </a:moveTo>
                <a:cubicBezTo>
                  <a:pt x="0" y="2"/>
                  <a:pt x="0" y="5"/>
                  <a:pt x="2" y="4"/>
                </a:cubicBezTo>
                <a:cubicBezTo>
                  <a:pt x="5" y="4"/>
                  <a:pt x="7" y="4"/>
                  <a:pt x="9" y="4"/>
                </a:cubicBezTo>
                <a:cubicBezTo>
                  <a:pt x="11" y="3"/>
                  <a:pt x="10" y="0"/>
                  <a:pt x="8" y="1"/>
                </a:cubicBezTo>
                <a:cubicBezTo>
                  <a:pt x="6" y="2"/>
                  <a:pt x="4"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43"/>
          <p:cNvSpPr>
            <a:spLocks noEditPoints="1"/>
          </p:cNvSpPr>
          <p:nvPr/>
        </p:nvSpPr>
        <p:spPr bwMode="auto">
          <a:xfrm>
            <a:off x="7262813" y="709613"/>
            <a:ext cx="209550" cy="241300"/>
          </a:xfrm>
          <a:custGeom>
            <a:avLst/>
            <a:gdLst>
              <a:gd name="T0" fmla="*/ 17 w 56"/>
              <a:gd name="T1" fmla="*/ 2 h 64"/>
              <a:gd name="T2" fmla="*/ 26 w 56"/>
              <a:gd name="T3" fmla="*/ 63 h 64"/>
              <a:gd name="T4" fmla="*/ 55 w 56"/>
              <a:gd name="T5" fmla="*/ 10 h 64"/>
              <a:gd name="T6" fmla="*/ 27 w 56"/>
              <a:gd name="T7" fmla="*/ 60 h 64"/>
              <a:gd name="T8" fmla="*/ 30 w 56"/>
              <a:gd name="T9" fmla="*/ 51 h 64"/>
              <a:gd name="T10" fmla="*/ 35 w 56"/>
              <a:gd name="T11" fmla="*/ 47 h 64"/>
              <a:gd name="T12" fmla="*/ 37 w 56"/>
              <a:gd name="T13" fmla="*/ 45 h 64"/>
              <a:gd name="T14" fmla="*/ 24 w 56"/>
              <a:gd name="T15" fmla="*/ 56 h 64"/>
              <a:gd name="T16" fmla="*/ 24 w 56"/>
              <a:gd name="T17" fmla="*/ 56 h 64"/>
              <a:gd name="T18" fmla="*/ 21 w 56"/>
              <a:gd name="T19" fmla="*/ 51 h 64"/>
              <a:gd name="T20" fmla="*/ 34 w 56"/>
              <a:gd name="T21" fmla="*/ 41 h 64"/>
              <a:gd name="T22" fmla="*/ 37 w 56"/>
              <a:gd name="T23" fmla="*/ 35 h 64"/>
              <a:gd name="T24" fmla="*/ 16 w 56"/>
              <a:gd name="T25" fmla="*/ 42 h 64"/>
              <a:gd name="T26" fmla="*/ 18 w 56"/>
              <a:gd name="T27" fmla="*/ 45 h 64"/>
              <a:gd name="T28" fmla="*/ 51 w 56"/>
              <a:gd name="T29" fmla="*/ 14 h 64"/>
              <a:gd name="T30" fmla="*/ 35 w 56"/>
              <a:gd name="T31" fmla="*/ 30 h 64"/>
              <a:gd name="T32" fmla="*/ 37 w 56"/>
              <a:gd name="T33" fmla="*/ 25 h 64"/>
              <a:gd name="T34" fmla="*/ 52 w 56"/>
              <a:gd name="T35" fmla="*/ 13 h 64"/>
              <a:gd name="T36" fmla="*/ 21 w 56"/>
              <a:gd name="T37" fmla="*/ 32 h 64"/>
              <a:gd name="T38" fmla="*/ 50 w 56"/>
              <a:gd name="T39" fmla="*/ 8 h 64"/>
              <a:gd name="T40" fmla="*/ 26 w 56"/>
              <a:gd name="T41" fmla="*/ 41 h 64"/>
              <a:gd name="T42" fmla="*/ 48 w 56"/>
              <a:gd name="T43" fmla="*/ 26 h 64"/>
              <a:gd name="T44" fmla="*/ 35 w 56"/>
              <a:gd name="T45" fmla="*/ 43 h 64"/>
              <a:gd name="T46" fmla="*/ 43 w 56"/>
              <a:gd name="T47" fmla="*/ 35 h 64"/>
              <a:gd name="T48" fmla="*/ 21 w 56"/>
              <a:gd name="T49" fmla="*/ 51 h 64"/>
              <a:gd name="T50" fmla="*/ 46 w 56"/>
              <a:gd name="T51" fmla="*/ 30 h 64"/>
              <a:gd name="T52" fmla="*/ 20 w 56"/>
              <a:gd name="T53" fmla="*/ 48 h 64"/>
              <a:gd name="T54" fmla="*/ 50 w 56"/>
              <a:gd name="T55" fmla="*/ 7 h 64"/>
              <a:gd name="T56" fmla="*/ 17 w 56"/>
              <a:gd name="T57" fmla="*/ 32 h 64"/>
              <a:gd name="T58" fmla="*/ 48 w 56"/>
              <a:gd name="T59" fmla="*/ 5 h 64"/>
              <a:gd name="T60" fmla="*/ 12 w 56"/>
              <a:gd name="T61" fmla="*/ 35 h 64"/>
              <a:gd name="T62" fmla="*/ 25 w 56"/>
              <a:gd name="T63" fmla="*/ 20 h 64"/>
              <a:gd name="T64" fmla="*/ 21 w 56"/>
              <a:gd name="T65" fmla="*/ 18 h 64"/>
              <a:gd name="T66" fmla="*/ 8 w 56"/>
              <a:gd name="T67" fmla="*/ 27 h 64"/>
              <a:gd name="T68" fmla="*/ 15 w 56"/>
              <a:gd name="T69" fmla="*/ 20 h 64"/>
              <a:gd name="T70" fmla="*/ 13 w 56"/>
              <a:gd name="T71" fmla="*/ 15 h 64"/>
              <a:gd name="T72" fmla="*/ 6 w 56"/>
              <a:gd name="T73" fmla="*/ 20 h 64"/>
              <a:gd name="T74" fmla="*/ 5 w 56"/>
              <a:gd name="T75" fmla="*/ 15 h 64"/>
              <a:gd name="T76" fmla="*/ 16 w 56"/>
              <a:gd name="T77" fmla="*/ 8 h 64"/>
              <a:gd name="T78" fmla="*/ 22 w 56"/>
              <a:gd name="T79" fmla="*/ 13 h 64"/>
              <a:gd name="T80" fmla="*/ 21 w 56"/>
              <a:gd name="T81" fmla="*/ 10 h 64"/>
              <a:gd name="T82" fmla="*/ 10 w 56"/>
              <a:gd name="T83" fmla="*/ 25 h 64"/>
              <a:gd name="T84" fmla="*/ 25 w 56"/>
              <a:gd name="T85" fmla="*/ 19 h 64"/>
              <a:gd name="T86" fmla="*/ 26 w 56"/>
              <a:gd name="T87" fmla="*/ 20 h 64"/>
              <a:gd name="T88" fmla="*/ 22 w 56"/>
              <a:gd name="T89" fmla="*/ 26 h 64"/>
              <a:gd name="T90" fmla="*/ 26 w 56"/>
              <a:gd name="T91" fmla="*/ 20 h 64"/>
              <a:gd name="T92" fmla="*/ 36 w 56"/>
              <a:gd name="T93" fmla="*/ 15 h 64"/>
              <a:gd name="T94" fmla="*/ 28 w 56"/>
              <a:gd name="T95" fmla="*/ 22 h 64"/>
              <a:gd name="T96" fmla="*/ 36 w 56"/>
              <a:gd name="T97" fmla="*/ 15 h 64"/>
              <a:gd name="T98" fmla="*/ 46 w 56"/>
              <a:gd name="T99" fmla="*/ 7 h 64"/>
              <a:gd name="T100" fmla="*/ 30 w 56"/>
              <a:gd name="T101" fmla="*/ 20 h 64"/>
              <a:gd name="T102" fmla="*/ 36 w 56"/>
              <a:gd name="T103" fmla="*/ 13 h 64"/>
              <a:gd name="T104" fmla="*/ 41 w 56"/>
              <a:gd name="T105" fmla="*/ 6 h 64"/>
              <a:gd name="T106" fmla="*/ 6 w 56"/>
              <a:gd name="T107" fmla="*/ 19 h 64"/>
              <a:gd name="T108" fmla="*/ 5 w 56"/>
              <a:gd name="T109" fmla="*/ 16 h 64"/>
              <a:gd name="T110" fmla="*/ 18 w 56"/>
              <a:gd name="T111" fmla="*/ 7 h 64"/>
              <a:gd name="T112" fmla="*/ 13 w 56"/>
              <a:gd name="T113" fmla="*/ 36 h 64"/>
              <a:gd name="T114" fmla="*/ 35 w 56"/>
              <a:gd name="T115" fmla="*/ 26 h 64"/>
              <a:gd name="T116" fmla="*/ 16 w 56"/>
              <a:gd name="T117" fmla="*/ 4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 h="64">
                <a:moveTo>
                  <a:pt x="55" y="10"/>
                </a:moveTo>
                <a:cubicBezTo>
                  <a:pt x="54" y="4"/>
                  <a:pt x="49" y="1"/>
                  <a:pt x="43" y="2"/>
                </a:cubicBezTo>
                <a:cubicBezTo>
                  <a:pt x="35" y="4"/>
                  <a:pt x="31" y="11"/>
                  <a:pt x="28" y="18"/>
                </a:cubicBezTo>
                <a:cubicBezTo>
                  <a:pt x="25" y="12"/>
                  <a:pt x="23" y="5"/>
                  <a:pt x="17" y="2"/>
                </a:cubicBezTo>
                <a:cubicBezTo>
                  <a:pt x="11" y="0"/>
                  <a:pt x="5" y="3"/>
                  <a:pt x="3" y="9"/>
                </a:cubicBezTo>
                <a:cubicBezTo>
                  <a:pt x="0" y="16"/>
                  <a:pt x="4" y="24"/>
                  <a:pt x="7" y="31"/>
                </a:cubicBezTo>
                <a:cubicBezTo>
                  <a:pt x="12" y="42"/>
                  <a:pt x="19" y="52"/>
                  <a:pt x="25" y="63"/>
                </a:cubicBezTo>
                <a:cubicBezTo>
                  <a:pt x="25" y="63"/>
                  <a:pt x="25" y="63"/>
                  <a:pt x="26" y="63"/>
                </a:cubicBezTo>
                <a:cubicBezTo>
                  <a:pt x="26" y="64"/>
                  <a:pt x="27" y="64"/>
                  <a:pt x="28" y="63"/>
                </a:cubicBezTo>
                <a:cubicBezTo>
                  <a:pt x="28" y="63"/>
                  <a:pt x="28" y="63"/>
                  <a:pt x="28" y="63"/>
                </a:cubicBezTo>
                <a:cubicBezTo>
                  <a:pt x="36" y="53"/>
                  <a:pt x="43" y="42"/>
                  <a:pt x="49" y="31"/>
                </a:cubicBezTo>
                <a:cubicBezTo>
                  <a:pt x="52" y="25"/>
                  <a:pt x="56" y="17"/>
                  <a:pt x="55" y="10"/>
                </a:cubicBezTo>
                <a:close/>
                <a:moveTo>
                  <a:pt x="27" y="60"/>
                </a:moveTo>
                <a:cubicBezTo>
                  <a:pt x="27" y="60"/>
                  <a:pt x="27" y="59"/>
                  <a:pt x="27" y="59"/>
                </a:cubicBezTo>
                <a:cubicBezTo>
                  <a:pt x="28" y="58"/>
                  <a:pt x="29" y="57"/>
                  <a:pt x="30" y="55"/>
                </a:cubicBezTo>
                <a:cubicBezTo>
                  <a:pt x="29" y="57"/>
                  <a:pt x="28" y="58"/>
                  <a:pt x="27" y="60"/>
                </a:cubicBezTo>
                <a:close/>
                <a:moveTo>
                  <a:pt x="25" y="56"/>
                </a:moveTo>
                <a:cubicBezTo>
                  <a:pt x="25" y="56"/>
                  <a:pt x="27" y="54"/>
                  <a:pt x="27" y="54"/>
                </a:cubicBezTo>
                <a:cubicBezTo>
                  <a:pt x="28" y="53"/>
                  <a:pt x="29" y="52"/>
                  <a:pt x="31" y="51"/>
                </a:cubicBezTo>
                <a:cubicBezTo>
                  <a:pt x="31" y="51"/>
                  <a:pt x="31" y="51"/>
                  <a:pt x="30" y="51"/>
                </a:cubicBezTo>
                <a:cubicBezTo>
                  <a:pt x="29" y="53"/>
                  <a:pt x="27" y="54"/>
                  <a:pt x="25" y="56"/>
                </a:cubicBezTo>
                <a:cubicBezTo>
                  <a:pt x="25" y="56"/>
                  <a:pt x="25" y="56"/>
                  <a:pt x="25" y="56"/>
                </a:cubicBezTo>
                <a:cubicBezTo>
                  <a:pt x="25" y="56"/>
                  <a:pt x="25" y="56"/>
                  <a:pt x="25" y="56"/>
                </a:cubicBezTo>
                <a:close/>
                <a:moveTo>
                  <a:pt x="35" y="47"/>
                </a:moveTo>
                <a:cubicBezTo>
                  <a:pt x="32" y="50"/>
                  <a:pt x="29" y="55"/>
                  <a:pt x="26" y="59"/>
                </a:cubicBezTo>
                <a:cubicBezTo>
                  <a:pt x="26" y="58"/>
                  <a:pt x="25" y="57"/>
                  <a:pt x="25" y="57"/>
                </a:cubicBezTo>
                <a:cubicBezTo>
                  <a:pt x="29" y="54"/>
                  <a:pt x="32" y="50"/>
                  <a:pt x="35" y="47"/>
                </a:cubicBezTo>
                <a:close/>
                <a:moveTo>
                  <a:pt x="37" y="45"/>
                </a:moveTo>
                <a:cubicBezTo>
                  <a:pt x="36" y="46"/>
                  <a:pt x="36" y="46"/>
                  <a:pt x="35" y="46"/>
                </a:cubicBezTo>
                <a:cubicBezTo>
                  <a:pt x="36" y="46"/>
                  <a:pt x="37" y="45"/>
                  <a:pt x="38" y="44"/>
                </a:cubicBezTo>
                <a:cubicBezTo>
                  <a:pt x="37" y="45"/>
                  <a:pt x="37" y="45"/>
                  <a:pt x="37" y="45"/>
                </a:cubicBezTo>
                <a:close/>
                <a:moveTo>
                  <a:pt x="24" y="56"/>
                </a:moveTo>
                <a:cubicBezTo>
                  <a:pt x="24" y="55"/>
                  <a:pt x="23" y="54"/>
                  <a:pt x="23" y="53"/>
                </a:cubicBezTo>
                <a:cubicBezTo>
                  <a:pt x="29" y="50"/>
                  <a:pt x="34" y="46"/>
                  <a:pt x="40" y="42"/>
                </a:cubicBezTo>
                <a:cubicBezTo>
                  <a:pt x="39" y="42"/>
                  <a:pt x="39" y="42"/>
                  <a:pt x="39" y="42"/>
                </a:cubicBezTo>
                <a:cubicBezTo>
                  <a:pt x="34" y="46"/>
                  <a:pt x="29" y="51"/>
                  <a:pt x="24" y="56"/>
                </a:cubicBezTo>
                <a:close/>
                <a:moveTo>
                  <a:pt x="21" y="51"/>
                </a:moveTo>
                <a:cubicBezTo>
                  <a:pt x="24" y="50"/>
                  <a:pt x="27" y="49"/>
                  <a:pt x="29" y="47"/>
                </a:cubicBezTo>
                <a:cubicBezTo>
                  <a:pt x="27" y="49"/>
                  <a:pt x="25" y="51"/>
                  <a:pt x="22" y="53"/>
                </a:cubicBezTo>
                <a:cubicBezTo>
                  <a:pt x="22" y="52"/>
                  <a:pt x="22" y="52"/>
                  <a:pt x="21" y="51"/>
                </a:cubicBezTo>
                <a:close/>
                <a:moveTo>
                  <a:pt x="20" y="49"/>
                </a:moveTo>
                <a:cubicBezTo>
                  <a:pt x="29" y="46"/>
                  <a:pt x="36" y="40"/>
                  <a:pt x="43" y="34"/>
                </a:cubicBezTo>
                <a:cubicBezTo>
                  <a:pt x="43" y="34"/>
                  <a:pt x="43" y="34"/>
                  <a:pt x="43" y="34"/>
                </a:cubicBezTo>
                <a:cubicBezTo>
                  <a:pt x="40" y="36"/>
                  <a:pt x="37" y="39"/>
                  <a:pt x="34" y="41"/>
                </a:cubicBezTo>
                <a:cubicBezTo>
                  <a:pt x="30" y="44"/>
                  <a:pt x="25" y="47"/>
                  <a:pt x="21" y="51"/>
                </a:cubicBezTo>
                <a:cubicBezTo>
                  <a:pt x="21" y="50"/>
                  <a:pt x="20" y="49"/>
                  <a:pt x="20" y="49"/>
                </a:cubicBezTo>
                <a:close/>
                <a:moveTo>
                  <a:pt x="18" y="46"/>
                </a:moveTo>
                <a:cubicBezTo>
                  <a:pt x="25" y="43"/>
                  <a:pt x="30" y="39"/>
                  <a:pt x="37" y="35"/>
                </a:cubicBezTo>
                <a:cubicBezTo>
                  <a:pt x="39" y="34"/>
                  <a:pt x="40" y="33"/>
                  <a:pt x="42" y="32"/>
                </a:cubicBezTo>
                <a:cubicBezTo>
                  <a:pt x="35" y="37"/>
                  <a:pt x="26" y="41"/>
                  <a:pt x="19" y="47"/>
                </a:cubicBezTo>
                <a:cubicBezTo>
                  <a:pt x="19" y="47"/>
                  <a:pt x="18" y="46"/>
                  <a:pt x="18" y="46"/>
                </a:cubicBezTo>
                <a:close/>
                <a:moveTo>
                  <a:pt x="16" y="42"/>
                </a:moveTo>
                <a:cubicBezTo>
                  <a:pt x="16" y="42"/>
                  <a:pt x="16" y="42"/>
                  <a:pt x="16" y="42"/>
                </a:cubicBezTo>
                <a:cubicBezTo>
                  <a:pt x="23" y="39"/>
                  <a:pt x="29" y="35"/>
                  <a:pt x="35" y="31"/>
                </a:cubicBezTo>
                <a:cubicBezTo>
                  <a:pt x="34" y="31"/>
                  <a:pt x="34" y="32"/>
                  <a:pt x="34" y="32"/>
                </a:cubicBezTo>
                <a:cubicBezTo>
                  <a:pt x="28" y="36"/>
                  <a:pt x="23" y="40"/>
                  <a:pt x="18" y="45"/>
                </a:cubicBezTo>
                <a:cubicBezTo>
                  <a:pt x="17" y="44"/>
                  <a:pt x="16" y="43"/>
                  <a:pt x="16" y="42"/>
                </a:cubicBezTo>
                <a:close/>
                <a:moveTo>
                  <a:pt x="39" y="23"/>
                </a:moveTo>
                <a:cubicBezTo>
                  <a:pt x="43" y="21"/>
                  <a:pt x="46" y="18"/>
                  <a:pt x="50" y="15"/>
                </a:cubicBezTo>
                <a:cubicBezTo>
                  <a:pt x="51" y="15"/>
                  <a:pt x="51" y="15"/>
                  <a:pt x="51" y="14"/>
                </a:cubicBezTo>
                <a:cubicBezTo>
                  <a:pt x="51" y="14"/>
                  <a:pt x="52" y="14"/>
                  <a:pt x="52" y="14"/>
                </a:cubicBezTo>
                <a:cubicBezTo>
                  <a:pt x="52" y="15"/>
                  <a:pt x="52" y="16"/>
                  <a:pt x="52" y="17"/>
                </a:cubicBezTo>
                <a:cubicBezTo>
                  <a:pt x="52" y="17"/>
                  <a:pt x="52" y="18"/>
                  <a:pt x="51" y="18"/>
                </a:cubicBezTo>
                <a:cubicBezTo>
                  <a:pt x="45" y="21"/>
                  <a:pt x="41" y="27"/>
                  <a:pt x="35" y="30"/>
                </a:cubicBezTo>
                <a:cubicBezTo>
                  <a:pt x="31" y="32"/>
                  <a:pt x="27" y="35"/>
                  <a:pt x="24" y="37"/>
                </a:cubicBezTo>
                <a:cubicBezTo>
                  <a:pt x="22" y="38"/>
                  <a:pt x="20" y="39"/>
                  <a:pt x="19" y="40"/>
                </a:cubicBezTo>
                <a:cubicBezTo>
                  <a:pt x="15" y="41"/>
                  <a:pt x="19" y="39"/>
                  <a:pt x="20" y="38"/>
                </a:cubicBezTo>
                <a:cubicBezTo>
                  <a:pt x="26" y="34"/>
                  <a:pt x="32" y="30"/>
                  <a:pt x="37" y="25"/>
                </a:cubicBezTo>
                <a:cubicBezTo>
                  <a:pt x="38" y="24"/>
                  <a:pt x="39" y="24"/>
                  <a:pt x="39" y="23"/>
                </a:cubicBezTo>
                <a:close/>
                <a:moveTo>
                  <a:pt x="51" y="8"/>
                </a:moveTo>
                <a:cubicBezTo>
                  <a:pt x="52" y="9"/>
                  <a:pt x="52" y="11"/>
                  <a:pt x="52" y="13"/>
                </a:cubicBezTo>
                <a:cubicBezTo>
                  <a:pt x="52" y="13"/>
                  <a:pt x="52" y="13"/>
                  <a:pt x="52" y="13"/>
                </a:cubicBezTo>
                <a:cubicBezTo>
                  <a:pt x="48" y="15"/>
                  <a:pt x="44" y="18"/>
                  <a:pt x="41" y="21"/>
                </a:cubicBezTo>
                <a:cubicBezTo>
                  <a:pt x="36" y="24"/>
                  <a:pt x="32" y="27"/>
                  <a:pt x="27" y="30"/>
                </a:cubicBezTo>
                <a:cubicBezTo>
                  <a:pt x="24" y="32"/>
                  <a:pt x="21" y="33"/>
                  <a:pt x="18" y="35"/>
                </a:cubicBezTo>
                <a:cubicBezTo>
                  <a:pt x="19" y="34"/>
                  <a:pt x="20" y="33"/>
                  <a:pt x="21" y="32"/>
                </a:cubicBezTo>
                <a:cubicBezTo>
                  <a:pt x="31" y="24"/>
                  <a:pt x="43" y="18"/>
                  <a:pt x="51" y="8"/>
                </a:cubicBezTo>
                <a:close/>
                <a:moveTo>
                  <a:pt x="32" y="24"/>
                </a:moveTo>
                <a:cubicBezTo>
                  <a:pt x="35" y="21"/>
                  <a:pt x="38" y="19"/>
                  <a:pt x="41" y="16"/>
                </a:cubicBezTo>
                <a:cubicBezTo>
                  <a:pt x="44" y="13"/>
                  <a:pt x="48" y="11"/>
                  <a:pt x="50" y="8"/>
                </a:cubicBezTo>
                <a:cubicBezTo>
                  <a:pt x="45" y="15"/>
                  <a:pt x="38" y="19"/>
                  <a:pt x="32" y="24"/>
                </a:cubicBezTo>
                <a:close/>
                <a:moveTo>
                  <a:pt x="48" y="26"/>
                </a:moveTo>
                <a:cubicBezTo>
                  <a:pt x="44" y="30"/>
                  <a:pt x="39" y="33"/>
                  <a:pt x="35" y="35"/>
                </a:cubicBezTo>
                <a:cubicBezTo>
                  <a:pt x="32" y="37"/>
                  <a:pt x="29" y="39"/>
                  <a:pt x="26" y="41"/>
                </a:cubicBezTo>
                <a:cubicBezTo>
                  <a:pt x="24" y="42"/>
                  <a:pt x="20" y="43"/>
                  <a:pt x="19" y="45"/>
                </a:cubicBezTo>
                <a:cubicBezTo>
                  <a:pt x="24" y="40"/>
                  <a:pt x="30" y="36"/>
                  <a:pt x="35" y="31"/>
                </a:cubicBezTo>
                <a:cubicBezTo>
                  <a:pt x="41" y="28"/>
                  <a:pt x="46" y="23"/>
                  <a:pt x="51" y="19"/>
                </a:cubicBezTo>
                <a:cubicBezTo>
                  <a:pt x="50" y="22"/>
                  <a:pt x="49" y="24"/>
                  <a:pt x="48" y="26"/>
                </a:cubicBezTo>
                <a:close/>
                <a:moveTo>
                  <a:pt x="41" y="39"/>
                </a:moveTo>
                <a:cubicBezTo>
                  <a:pt x="38" y="42"/>
                  <a:pt x="34" y="45"/>
                  <a:pt x="31" y="47"/>
                </a:cubicBezTo>
                <a:cubicBezTo>
                  <a:pt x="30" y="48"/>
                  <a:pt x="29" y="49"/>
                  <a:pt x="28" y="49"/>
                </a:cubicBezTo>
                <a:cubicBezTo>
                  <a:pt x="30" y="47"/>
                  <a:pt x="33" y="45"/>
                  <a:pt x="35" y="43"/>
                </a:cubicBezTo>
                <a:cubicBezTo>
                  <a:pt x="37" y="41"/>
                  <a:pt x="40" y="39"/>
                  <a:pt x="42" y="37"/>
                </a:cubicBezTo>
                <a:cubicBezTo>
                  <a:pt x="42" y="38"/>
                  <a:pt x="41" y="39"/>
                  <a:pt x="41" y="39"/>
                </a:cubicBezTo>
                <a:close/>
                <a:moveTo>
                  <a:pt x="44" y="35"/>
                </a:moveTo>
                <a:cubicBezTo>
                  <a:pt x="43" y="35"/>
                  <a:pt x="43" y="35"/>
                  <a:pt x="43" y="35"/>
                </a:cubicBezTo>
                <a:cubicBezTo>
                  <a:pt x="43" y="35"/>
                  <a:pt x="43" y="35"/>
                  <a:pt x="42" y="36"/>
                </a:cubicBezTo>
                <a:cubicBezTo>
                  <a:pt x="40" y="38"/>
                  <a:pt x="37" y="40"/>
                  <a:pt x="35" y="42"/>
                </a:cubicBezTo>
                <a:cubicBezTo>
                  <a:pt x="32" y="44"/>
                  <a:pt x="30" y="46"/>
                  <a:pt x="27" y="48"/>
                </a:cubicBezTo>
                <a:cubicBezTo>
                  <a:pt x="25" y="49"/>
                  <a:pt x="23" y="50"/>
                  <a:pt x="21" y="51"/>
                </a:cubicBezTo>
                <a:cubicBezTo>
                  <a:pt x="23" y="50"/>
                  <a:pt x="25" y="48"/>
                  <a:pt x="27" y="47"/>
                </a:cubicBezTo>
                <a:cubicBezTo>
                  <a:pt x="33" y="43"/>
                  <a:pt x="40" y="38"/>
                  <a:pt x="45" y="32"/>
                </a:cubicBezTo>
                <a:cubicBezTo>
                  <a:pt x="45" y="33"/>
                  <a:pt x="44" y="34"/>
                  <a:pt x="44" y="35"/>
                </a:cubicBezTo>
                <a:close/>
                <a:moveTo>
                  <a:pt x="46" y="30"/>
                </a:moveTo>
                <a:cubicBezTo>
                  <a:pt x="46" y="30"/>
                  <a:pt x="46" y="30"/>
                  <a:pt x="46" y="30"/>
                </a:cubicBezTo>
                <a:cubicBezTo>
                  <a:pt x="41" y="34"/>
                  <a:pt x="36" y="38"/>
                  <a:pt x="31" y="42"/>
                </a:cubicBezTo>
                <a:cubicBezTo>
                  <a:pt x="29" y="43"/>
                  <a:pt x="27" y="45"/>
                  <a:pt x="24" y="46"/>
                </a:cubicBezTo>
                <a:cubicBezTo>
                  <a:pt x="24" y="46"/>
                  <a:pt x="19" y="48"/>
                  <a:pt x="20" y="48"/>
                </a:cubicBezTo>
                <a:cubicBezTo>
                  <a:pt x="21" y="47"/>
                  <a:pt x="22" y="45"/>
                  <a:pt x="24" y="44"/>
                </a:cubicBezTo>
                <a:cubicBezTo>
                  <a:pt x="31" y="39"/>
                  <a:pt x="40" y="35"/>
                  <a:pt x="47" y="29"/>
                </a:cubicBezTo>
                <a:cubicBezTo>
                  <a:pt x="47" y="29"/>
                  <a:pt x="46" y="30"/>
                  <a:pt x="46" y="30"/>
                </a:cubicBezTo>
                <a:close/>
                <a:moveTo>
                  <a:pt x="50" y="7"/>
                </a:moveTo>
                <a:cubicBezTo>
                  <a:pt x="44" y="13"/>
                  <a:pt x="37" y="18"/>
                  <a:pt x="31" y="24"/>
                </a:cubicBezTo>
                <a:cubicBezTo>
                  <a:pt x="27" y="27"/>
                  <a:pt x="23" y="30"/>
                  <a:pt x="19" y="33"/>
                </a:cubicBezTo>
                <a:cubicBezTo>
                  <a:pt x="17" y="34"/>
                  <a:pt x="15" y="35"/>
                  <a:pt x="13" y="36"/>
                </a:cubicBezTo>
                <a:cubicBezTo>
                  <a:pt x="14" y="35"/>
                  <a:pt x="16" y="33"/>
                  <a:pt x="17" y="32"/>
                </a:cubicBezTo>
                <a:cubicBezTo>
                  <a:pt x="17" y="32"/>
                  <a:pt x="17" y="32"/>
                  <a:pt x="17" y="31"/>
                </a:cubicBezTo>
                <a:cubicBezTo>
                  <a:pt x="19" y="30"/>
                  <a:pt x="21" y="29"/>
                  <a:pt x="23" y="27"/>
                </a:cubicBezTo>
                <a:cubicBezTo>
                  <a:pt x="27" y="24"/>
                  <a:pt x="32" y="20"/>
                  <a:pt x="36" y="17"/>
                </a:cubicBezTo>
                <a:cubicBezTo>
                  <a:pt x="41" y="14"/>
                  <a:pt x="46" y="11"/>
                  <a:pt x="48" y="5"/>
                </a:cubicBezTo>
                <a:cubicBezTo>
                  <a:pt x="49" y="6"/>
                  <a:pt x="50" y="6"/>
                  <a:pt x="50" y="7"/>
                </a:cubicBezTo>
                <a:close/>
                <a:moveTo>
                  <a:pt x="12" y="35"/>
                </a:moveTo>
                <a:cubicBezTo>
                  <a:pt x="13" y="34"/>
                  <a:pt x="13" y="34"/>
                  <a:pt x="14" y="33"/>
                </a:cubicBezTo>
                <a:cubicBezTo>
                  <a:pt x="14" y="34"/>
                  <a:pt x="13" y="35"/>
                  <a:pt x="12" y="35"/>
                </a:cubicBezTo>
                <a:cubicBezTo>
                  <a:pt x="12" y="35"/>
                  <a:pt x="12" y="35"/>
                  <a:pt x="12" y="35"/>
                </a:cubicBezTo>
                <a:close/>
                <a:moveTo>
                  <a:pt x="10" y="30"/>
                </a:moveTo>
                <a:cubicBezTo>
                  <a:pt x="13" y="29"/>
                  <a:pt x="15" y="27"/>
                  <a:pt x="17" y="25"/>
                </a:cubicBezTo>
                <a:cubicBezTo>
                  <a:pt x="20" y="24"/>
                  <a:pt x="23" y="22"/>
                  <a:pt x="25" y="20"/>
                </a:cubicBezTo>
                <a:cubicBezTo>
                  <a:pt x="21" y="25"/>
                  <a:pt x="16" y="29"/>
                  <a:pt x="11" y="34"/>
                </a:cubicBezTo>
                <a:cubicBezTo>
                  <a:pt x="11" y="32"/>
                  <a:pt x="10" y="31"/>
                  <a:pt x="10" y="30"/>
                </a:cubicBezTo>
                <a:close/>
                <a:moveTo>
                  <a:pt x="8" y="27"/>
                </a:moveTo>
                <a:cubicBezTo>
                  <a:pt x="13" y="25"/>
                  <a:pt x="17" y="21"/>
                  <a:pt x="21" y="18"/>
                </a:cubicBezTo>
                <a:cubicBezTo>
                  <a:pt x="22" y="18"/>
                  <a:pt x="24" y="16"/>
                  <a:pt x="22" y="18"/>
                </a:cubicBezTo>
                <a:cubicBezTo>
                  <a:pt x="20" y="19"/>
                  <a:pt x="19" y="21"/>
                  <a:pt x="18" y="22"/>
                </a:cubicBezTo>
                <a:cubicBezTo>
                  <a:pt x="15" y="24"/>
                  <a:pt x="12" y="27"/>
                  <a:pt x="10" y="30"/>
                </a:cubicBezTo>
                <a:cubicBezTo>
                  <a:pt x="9" y="29"/>
                  <a:pt x="9" y="28"/>
                  <a:pt x="8" y="27"/>
                </a:cubicBezTo>
                <a:close/>
                <a:moveTo>
                  <a:pt x="7" y="23"/>
                </a:moveTo>
                <a:cubicBezTo>
                  <a:pt x="12" y="21"/>
                  <a:pt x="16" y="17"/>
                  <a:pt x="21" y="14"/>
                </a:cubicBezTo>
                <a:cubicBezTo>
                  <a:pt x="24" y="13"/>
                  <a:pt x="19" y="16"/>
                  <a:pt x="19" y="16"/>
                </a:cubicBezTo>
                <a:cubicBezTo>
                  <a:pt x="18" y="17"/>
                  <a:pt x="17" y="18"/>
                  <a:pt x="15" y="20"/>
                </a:cubicBezTo>
                <a:cubicBezTo>
                  <a:pt x="13" y="22"/>
                  <a:pt x="10" y="24"/>
                  <a:pt x="8" y="26"/>
                </a:cubicBezTo>
                <a:cubicBezTo>
                  <a:pt x="8" y="25"/>
                  <a:pt x="7" y="24"/>
                  <a:pt x="7" y="23"/>
                </a:cubicBezTo>
                <a:close/>
                <a:moveTo>
                  <a:pt x="6" y="20"/>
                </a:moveTo>
                <a:cubicBezTo>
                  <a:pt x="8" y="18"/>
                  <a:pt x="11" y="17"/>
                  <a:pt x="13" y="15"/>
                </a:cubicBezTo>
                <a:cubicBezTo>
                  <a:pt x="14" y="14"/>
                  <a:pt x="16" y="13"/>
                  <a:pt x="17" y="12"/>
                </a:cubicBezTo>
                <a:cubicBezTo>
                  <a:pt x="18" y="11"/>
                  <a:pt x="22" y="8"/>
                  <a:pt x="18" y="12"/>
                </a:cubicBezTo>
                <a:cubicBezTo>
                  <a:pt x="15" y="16"/>
                  <a:pt x="10" y="19"/>
                  <a:pt x="7" y="22"/>
                </a:cubicBezTo>
                <a:cubicBezTo>
                  <a:pt x="6" y="21"/>
                  <a:pt x="6" y="21"/>
                  <a:pt x="6" y="20"/>
                </a:cubicBezTo>
                <a:close/>
                <a:moveTo>
                  <a:pt x="5" y="13"/>
                </a:moveTo>
                <a:cubicBezTo>
                  <a:pt x="7" y="11"/>
                  <a:pt x="8" y="10"/>
                  <a:pt x="10" y="9"/>
                </a:cubicBezTo>
                <a:cubicBezTo>
                  <a:pt x="12" y="7"/>
                  <a:pt x="16" y="4"/>
                  <a:pt x="12" y="9"/>
                </a:cubicBezTo>
                <a:cubicBezTo>
                  <a:pt x="10" y="11"/>
                  <a:pt x="7" y="13"/>
                  <a:pt x="5" y="15"/>
                </a:cubicBezTo>
                <a:cubicBezTo>
                  <a:pt x="5" y="14"/>
                  <a:pt x="5" y="13"/>
                  <a:pt x="5" y="13"/>
                </a:cubicBezTo>
                <a:close/>
                <a:moveTo>
                  <a:pt x="5" y="18"/>
                </a:moveTo>
                <a:cubicBezTo>
                  <a:pt x="5" y="17"/>
                  <a:pt x="5" y="17"/>
                  <a:pt x="5" y="17"/>
                </a:cubicBezTo>
                <a:cubicBezTo>
                  <a:pt x="9" y="15"/>
                  <a:pt x="12" y="11"/>
                  <a:pt x="16" y="8"/>
                </a:cubicBezTo>
                <a:cubicBezTo>
                  <a:pt x="19" y="6"/>
                  <a:pt x="14" y="12"/>
                  <a:pt x="13" y="13"/>
                </a:cubicBezTo>
                <a:cubicBezTo>
                  <a:pt x="11" y="15"/>
                  <a:pt x="8" y="17"/>
                  <a:pt x="6" y="19"/>
                </a:cubicBezTo>
                <a:cubicBezTo>
                  <a:pt x="6" y="18"/>
                  <a:pt x="5" y="18"/>
                  <a:pt x="5" y="18"/>
                </a:cubicBezTo>
                <a:close/>
                <a:moveTo>
                  <a:pt x="22" y="13"/>
                </a:moveTo>
                <a:cubicBezTo>
                  <a:pt x="20" y="14"/>
                  <a:pt x="17" y="15"/>
                  <a:pt x="15" y="17"/>
                </a:cubicBezTo>
                <a:cubicBezTo>
                  <a:pt x="12" y="19"/>
                  <a:pt x="9" y="21"/>
                  <a:pt x="7" y="23"/>
                </a:cubicBezTo>
                <a:cubicBezTo>
                  <a:pt x="7" y="23"/>
                  <a:pt x="7" y="23"/>
                  <a:pt x="7" y="23"/>
                </a:cubicBezTo>
                <a:cubicBezTo>
                  <a:pt x="11" y="18"/>
                  <a:pt x="17" y="16"/>
                  <a:pt x="21" y="10"/>
                </a:cubicBezTo>
                <a:cubicBezTo>
                  <a:pt x="21" y="11"/>
                  <a:pt x="22" y="12"/>
                  <a:pt x="22" y="13"/>
                </a:cubicBezTo>
                <a:close/>
                <a:moveTo>
                  <a:pt x="24" y="16"/>
                </a:moveTo>
                <a:cubicBezTo>
                  <a:pt x="19" y="18"/>
                  <a:pt x="15" y="22"/>
                  <a:pt x="11" y="25"/>
                </a:cubicBezTo>
                <a:cubicBezTo>
                  <a:pt x="10" y="25"/>
                  <a:pt x="8" y="27"/>
                  <a:pt x="10" y="25"/>
                </a:cubicBezTo>
                <a:cubicBezTo>
                  <a:pt x="12" y="23"/>
                  <a:pt x="13" y="22"/>
                  <a:pt x="14" y="21"/>
                </a:cubicBezTo>
                <a:cubicBezTo>
                  <a:pt x="17" y="19"/>
                  <a:pt x="20" y="16"/>
                  <a:pt x="23" y="14"/>
                </a:cubicBezTo>
                <a:cubicBezTo>
                  <a:pt x="23" y="14"/>
                  <a:pt x="24" y="15"/>
                  <a:pt x="24" y="16"/>
                </a:cubicBezTo>
                <a:close/>
                <a:moveTo>
                  <a:pt x="25" y="19"/>
                </a:moveTo>
                <a:cubicBezTo>
                  <a:pt x="20" y="22"/>
                  <a:pt x="16" y="26"/>
                  <a:pt x="11" y="29"/>
                </a:cubicBezTo>
                <a:cubicBezTo>
                  <a:pt x="16" y="26"/>
                  <a:pt x="20" y="21"/>
                  <a:pt x="24" y="17"/>
                </a:cubicBezTo>
                <a:cubicBezTo>
                  <a:pt x="25" y="17"/>
                  <a:pt x="25" y="18"/>
                  <a:pt x="25" y="19"/>
                </a:cubicBezTo>
                <a:close/>
                <a:moveTo>
                  <a:pt x="26" y="20"/>
                </a:moveTo>
                <a:cubicBezTo>
                  <a:pt x="26" y="21"/>
                  <a:pt x="26" y="21"/>
                  <a:pt x="27" y="21"/>
                </a:cubicBezTo>
                <a:cubicBezTo>
                  <a:pt x="27" y="21"/>
                  <a:pt x="27" y="21"/>
                  <a:pt x="27" y="21"/>
                </a:cubicBezTo>
                <a:cubicBezTo>
                  <a:pt x="26" y="22"/>
                  <a:pt x="25" y="23"/>
                  <a:pt x="24" y="24"/>
                </a:cubicBezTo>
                <a:cubicBezTo>
                  <a:pt x="24" y="25"/>
                  <a:pt x="23" y="26"/>
                  <a:pt x="22" y="26"/>
                </a:cubicBezTo>
                <a:cubicBezTo>
                  <a:pt x="20" y="28"/>
                  <a:pt x="18" y="29"/>
                  <a:pt x="16" y="31"/>
                </a:cubicBezTo>
                <a:cubicBezTo>
                  <a:pt x="16" y="32"/>
                  <a:pt x="15" y="32"/>
                  <a:pt x="15" y="32"/>
                </a:cubicBezTo>
                <a:cubicBezTo>
                  <a:pt x="14" y="33"/>
                  <a:pt x="11" y="35"/>
                  <a:pt x="13" y="32"/>
                </a:cubicBezTo>
                <a:cubicBezTo>
                  <a:pt x="17" y="28"/>
                  <a:pt x="22" y="24"/>
                  <a:pt x="26" y="20"/>
                </a:cubicBezTo>
                <a:cubicBezTo>
                  <a:pt x="26" y="20"/>
                  <a:pt x="26" y="20"/>
                  <a:pt x="26" y="20"/>
                </a:cubicBezTo>
                <a:close/>
                <a:moveTo>
                  <a:pt x="32" y="16"/>
                </a:moveTo>
                <a:cubicBezTo>
                  <a:pt x="35" y="14"/>
                  <a:pt x="37" y="13"/>
                  <a:pt x="40" y="11"/>
                </a:cubicBezTo>
                <a:cubicBezTo>
                  <a:pt x="39" y="12"/>
                  <a:pt x="37" y="13"/>
                  <a:pt x="36" y="15"/>
                </a:cubicBezTo>
                <a:cubicBezTo>
                  <a:pt x="34" y="16"/>
                  <a:pt x="32" y="17"/>
                  <a:pt x="31" y="18"/>
                </a:cubicBezTo>
                <a:cubicBezTo>
                  <a:pt x="31" y="18"/>
                  <a:pt x="31" y="17"/>
                  <a:pt x="32" y="16"/>
                </a:cubicBezTo>
                <a:close/>
                <a:moveTo>
                  <a:pt x="28" y="22"/>
                </a:moveTo>
                <a:cubicBezTo>
                  <a:pt x="28" y="22"/>
                  <a:pt x="28" y="22"/>
                  <a:pt x="28" y="22"/>
                </a:cubicBezTo>
                <a:cubicBezTo>
                  <a:pt x="28" y="22"/>
                  <a:pt x="27" y="22"/>
                  <a:pt x="27" y="23"/>
                </a:cubicBezTo>
                <a:cubicBezTo>
                  <a:pt x="27" y="22"/>
                  <a:pt x="28" y="22"/>
                  <a:pt x="28" y="22"/>
                </a:cubicBezTo>
                <a:close/>
                <a:moveTo>
                  <a:pt x="30" y="20"/>
                </a:moveTo>
                <a:cubicBezTo>
                  <a:pt x="32" y="18"/>
                  <a:pt x="34" y="17"/>
                  <a:pt x="36" y="15"/>
                </a:cubicBezTo>
                <a:cubicBezTo>
                  <a:pt x="38" y="14"/>
                  <a:pt x="40" y="12"/>
                  <a:pt x="42" y="11"/>
                </a:cubicBezTo>
                <a:cubicBezTo>
                  <a:pt x="43" y="10"/>
                  <a:pt x="45" y="8"/>
                  <a:pt x="46" y="7"/>
                </a:cubicBezTo>
                <a:cubicBezTo>
                  <a:pt x="46" y="6"/>
                  <a:pt x="47" y="6"/>
                  <a:pt x="47" y="6"/>
                </a:cubicBezTo>
                <a:cubicBezTo>
                  <a:pt x="47" y="6"/>
                  <a:pt x="47" y="6"/>
                  <a:pt x="46" y="7"/>
                </a:cubicBezTo>
                <a:cubicBezTo>
                  <a:pt x="46" y="9"/>
                  <a:pt x="44" y="10"/>
                  <a:pt x="43" y="11"/>
                </a:cubicBezTo>
                <a:cubicBezTo>
                  <a:pt x="41" y="13"/>
                  <a:pt x="38" y="15"/>
                  <a:pt x="36" y="17"/>
                </a:cubicBezTo>
                <a:cubicBezTo>
                  <a:pt x="34" y="18"/>
                  <a:pt x="32" y="19"/>
                  <a:pt x="30" y="21"/>
                </a:cubicBezTo>
                <a:cubicBezTo>
                  <a:pt x="30" y="21"/>
                  <a:pt x="30" y="20"/>
                  <a:pt x="30" y="20"/>
                </a:cubicBezTo>
                <a:close/>
                <a:moveTo>
                  <a:pt x="43" y="6"/>
                </a:moveTo>
                <a:cubicBezTo>
                  <a:pt x="44" y="6"/>
                  <a:pt x="46" y="5"/>
                  <a:pt x="46" y="5"/>
                </a:cubicBezTo>
                <a:cubicBezTo>
                  <a:pt x="45" y="6"/>
                  <a:pt x="44" y="7"/>
                  <a:pt x="43" y="8"/>
                </a:cubicBezTo>
                <a:cubicBezTo>
                  <a:pt x="41" y="10"/>
                  <a:pt x="38" y="11"/>
                  <a:pt x="36" y="13"/>
                </a:cubicBezTo>
                <a:cubicBezTo>
                  <a:pt x="34" y="14"/>
                  <a:pt x="33" y="14"/>
                  <a:pt x="32" y="15"/>
                </a:cubicBezTo>
                <a:cubicBezTo>
                  <a:pt x="33" y="15"/>
                  <a:pt x="33" y="14"/>
                  <a:pt x="34" y="14"/>
                </a:cubicBezTo>
                <a:cubicBezTo>
                  <a:pt x="37" y="11"/>
                  <a:pt x="40" y="8"/>
                  <a:pt x="43" y="6"/>
                </a:cubicBezTo>
                <a:close/>
                <a:moveTo>
                  <a:pt x="41" y="6"/>
                </a:moveTo>
                <a:cubicBezTo>
                  <a:pt x="38" y="8"/>
                  <a:pt x="36" y="10"/>
                  <a:pt x="34" y="12"/>
                </a:cubicBezTo>
                <a:cubicBezTo>
                  <a:pt x="36" y="10"/>
                  <a:pt x="38" y="7"/>
                  <a:pt x="41" y="6"/>
                </a:cubicBezTo>
                <a:close/>
                <a:moveTo>
                  <a:pt x="20" y="9"/>
                </a:moveTo>
                <a:cubicBezTo>
                  <a:pt x="16" y="12"/>
                  <a:pt x="10" y="16"/>
                  <a:pt x="6" y="19"/>
                </a:cubicBezTo>
                <a:cubicBezTo>
                  <a:pt x="11" y="16"/>
                  <a:pt x="15" y="12"/>
                  <a:pt x="19" y="7"/>
                </a:cubicBezTo>
                <a:cubicBezTo>
                  <a:pt x="19" y="8"/>
                  <a:pt x="20" y="8"/>
                  <a:pt x="20" y="9"/>
                </a:cubicBezTo>
                <a:close/>
                <a:moveTo>
                  <a:pt x="18" y="7"/>
                </a:moveTo>
                <a:cubicBezTo>
                  <a:pt x="13" y="9"/>
                  <a:pt x="10" y="13"/>
                  <a:pt x="5" y="16"/>
                </a:cubicBezTo>
                <a:cubicBezTo>
                  <a:pt x="7" y="15"/>
                  <a:pt x="9" y="12"/>
                  <a:pt x="11" y="11"/>
                </a:cubicBezTo>
                <a:cubicBezTo>
                  <a:pt x="13" y="9"/>
                  <a:pt x="14" y="8"/>
                  <a:pt x="15" y="5"/>
                </a:cubicBezTo>
                <a:cubicBezTo>
                  <a:pt x="15" y="5"/>
                  <a:pt x="15" y="5"/>
                  <a:pt x="15" y="5"/>
                </a:cubicBezTo>
                <a:cubicBezTo>
                  <a:pt x="16" y="5"/>
                  <a:pt x="17" y="6"/>
                  <a:pt x="18" y="7"/>
                </a:cubicBezTo>
                <a:close/>
                <a:moveTo>
                  <a:pt x="15" y="5"/>
                </a:moveTo>
                <a:cubicBezTo>
                  <a:pt x="11" y="7"/>
                  <a:pt x="8" y="9"/>
                  <a:pt x="5" y="12"/>
                </a:cubicBezTo>
                <a:cubicBezTo>
                  <a:pt x="6" y="7"/>
                  <a:pt x="9" y="3"/>
                  <a:pt x="15" y="5"/>
                </a:cubicBezTo>
                <a:close/>
                <a:moveTo>
                  <a:pt x="13" y="36"/>
                </a:moveTo>
                <a:cubicBezTo>
                  <a:pt x="16" y="35"/>
                  <a:pt x="18" y="34"/>
                  <a:pt x="20" y="32"/>
                </a:cubicBezTo>
                <a:cubicBezTo>
                  <a:pt x="18" y="34"/>
                  <a:pt x="16" y="36"/>
                  <a:pt x="15" y="38"/>
                </a:cubicBezTo>
                <a:cubicBezTo>
                  <a:pt x="14" y="38"/>
                  <a:pt x="15" y="39"/>
                  <a:pt x="15" y="38"/>
                </a:cubicBezTo>
                <a:cubicBezTo>
                  <a:pt x="21" y="34"/>
                  <a:pt x="28" y="30"/>
                  <a:pt x="35" y="26"/>
                </a:cubicBezTo>
                <a:cubicBezTo>
                  <a:pt x="35" y="26"/>
                  <a:pt x="35" y="26"/>
                  <a:pt x="35" y="26"/>
                </a:cubicBezTo>
                <a:cubicBezTo>
                  <a:pt x="35" y="26"/>
                  <a:pt x="35" y="26"/>
                  <a:pt x="35" y="27"/>
                </a:cubicBezTo>
                <a:cubicBezTo>
                  <a:pt x="29" y="32"/>
                  <a:pt x="21" y="36"/>
                  <a:pt x="16" y="41"/>
                </a:cubicBezTo>
                <a:cubicBezTo>
                  <a:pt x="16" y="41"/>
                  <a:pt x="16" y="41"/>
                  <a:pt x="16" y="41"/>
                </a:cubicBezTo>
                <a:cubicBezTo>
                  <a:pt x="15" y="41"/>
                  <a:pt x="15" y="40"/>
                  <a:pt x="15" y="40"/>
                </a:cubicBezTo>
                <a:cubicBezTo>
                  <a:pt x="14" y="38"/>
                  <a:pt x="14" y="37"/>
                  <a:pt x="13"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44"/>
          <p:cNvSpPr>
            <a:spLocks noEditPoints="1"/>
          </p:cNvSpPr>
          <p:nvPr/>
        </p:nvSpPr>
        <p:spPr bwMode="auto">
          <a:xfrm>
            <a:off x="2109788" y="2093913"/>
            <a:ext cx="209550" cy="239713"/>
          </a:xfrm>
          <a:custGeom>
            <a:avLst/>
            <a:gdLst>
              <a:gd name="T0" fmla="*/ 17 w 56"/>
              <a:gd name="T1" fmla="*/ 3 h 64"/>
              <a:gd name="T2" fmla="*/ 25 w 56"/>
              <a:gd name="T3" fmla="*/ 63 h 64"/>
              <a:gd name="T4" fmla="*/ 55 w 56"/>
              <a:gd name="T5" fmla="*/ 10 h 64"/>
              <a:gd name="T6" fmla="*/ 27 w 56"/>
              <a:gd name="T7" fmla="*/ 60 h 64"/>
              <a:gd name="T8" fmla="*/ 30 w 56"/>
              <a:gd name="T9" fmla="*/ 51 h 64"/>
              <a:gd name="T10" fmla="*/ 35 w 56"/>
              <a:gd name="T11" fmla="*/ 48 h 64"/>
              <a:gd name="T12" fmla="*/ 37 w 56"/>
              <a:gd name="T13" fmla="*/ 46 h 64"/>
              <a:gd name="T14" fmla="*/ 24 w 56"/>
              <a:gd name="T15" fmla="*/ 56 h 64"/>
              <a:gd name="T16" fmla="*/ 24 w 56"/>
              <a:gd name="T17" fmla="*/ 56 h 64"/>
              <a:gd name="T18" fmla="*/ 21 w 56"/>
              <a:gd name="T19" fmla="*/ 52 h 64"/>
              <a:gd name="T20" fmla="*/ 34 w 56"/>
              <a:gd name="T21" fmla="*/ 41 h 64"/>
              <a:gd name="T22" fmla="*/ 36 w 56"/>
              <a:gd name="T23" fmla="*/ 35 h 64"/>
              <a:gd name="T24" fmla="*/ 16 w 56"/>
              <a:gd name="T25" fmla="*/ 42 h 64"/>
              <a:gd name="T26" fmla="*/ 17 w 56"/>
              <a:gd name="T27" fmla="*/ 45 h 64"/>
              <a:gd name="T28" fmla="*/ 51 w 56"/>
              <a:gd name="T29" fmla="*/ 15 h 64"/>
              <a:gd name="T30" fmla="*/ 34 w 56"/>
              <a:gd name="T31" fmla="*/ 31 h 64"/>
              <a:gd name="T32" fmla="*/ 37 w 56"/>
              <a:gd name="T33" fmla="*/ 25 h 64"/>
              <a:gd name="T34" fmla="*/ 52 w 56"/>
              <a:gd name="T35" fmla="*/ 13 h 64"/>
              <a:gd name="T36" fmla="*/ 21 w 56"/>
              <a:gd name="T37" fmla="*/ 33 h 64"/>
              <a:gd name="T38" fmla="*/ 50 w 56"/>
              <a:gd name="T39" fmla="*/ 8 h 64"/>
              <a:gd name="T40" fmla="*/ 26 w 56"/>
              <a:gd name="T41" fmla="*/ 41 h 64"/>
              <a:gd name="T42" fmla="*/ 48 w 56"/>
              <a:gd name="T43" fmla="*/ 27 h 64"/>
              <a:gd name="T44" fmla="*/ 35 w 56"/>
              <a:gd name="T45" fmla="*/ 43 h 64"/>
              <a:gd name="T46" fmla="*/ 43 w 56"/>
              <a:gd name="T47" fmla="*/ 36 h 64"/>
              <a:gd name="T48" fmla="*/ 21 w 56"/>
              <a:gd name="T49" fmla="*/ 51 h 64"/>
              <a:gd name="T50" fmla="*/ 46 w 56"/>
              <a:gd name="T51" fmla="*/ 31 h 64"/>
              <a:gd name="T52" fmla="*/ 19 w 56"/>
              <a:gd name="T53" fmla="*/ 48 h 64"/>
              <a:gd name="T54" fmla="*/ 50 w 56"/>
              <a:gd name="T55" fmla="*/ 7 h 64"/>
              <a:gd name="T56" fmla="*/ 17 w 56"/>
              <a:gd name="T57" fmla="*/ 32 h 64"/>
              <a:gd name="T58" fmla="*/ 48 w 56"/>
              <a:gd name="T59" fmla="*/ 6 h 64"/>
              <a:gd name="T60" fmla="*/ 12 w 56"/>
              <a:gd name="T61" fmla="*/ 36 h 64"/>
              <a:gd name="T62" fmla="*/ 25 w 56"/>
              <a:gd name="T63" fmla="*/ 20 h 64"/>
              <a:gd name="T64" fmla="*/ 21 w 56"/>
              <a:gd name="T65" fmla="*/ 18 h 64"/>
              <a:gd name="T66" fmla="*/ 8 w 56"/>
              <a:gd name="T67" fmla="*/ 27 h 64"/>
              <a:gd name="T68" fmla="*/ 15 w 56"/>
              <a:gd name="T69" fmla="*/ 20 h 64"/>
              <a:gd name="T70" fmla="*/ 13 w 56"/>
              <a:gd name="T71" fmla="*/ 15 h 64"/>
              <a:gd name="T72" fmla="*/ 6 w 56"/>
              <a:gd name="T73" fmla="*/ 20 h 64"/>
              <a:gd name="T74" fmla="*/ 5 w 56"/>
              <a:gd name="T75" fmla="*/ 15 h 64"/>
              <a:gd name="T76" fmla="*/ 16 w 56"/>
              <a:gd name="T77" fmla="*/ 9 h 64"/>
              <a:gd name="T78" fmla="*/ 22 w 56"/>
              <a:gd name="T79" fmla="*/ 13 h 64"/>
              <a:gd name="T80" fmla="*/ 21 w 56"/>
              <a:gd name="T81" fmla="*/ 10 h 64"/>
              <a:gd name="T82" fmla="*/ 10 w 56"/>
              <a:gd name="T83" fmla="*/ 25 h 64"/>
              <a:gd name="T84" fmla="*/ 25 w 56"/>
              <a:gd name="T85" fmla="*/ 19 h 64"/>
              <a:gd name="T86" fmla="*/ 26 w 56"/>
              <a:gd name="T87" fmla="*/ 21 h 64"/>
              <a:gd name="T88" fmla="*/ 22 w 56"/>
              <a:gd name="T89" fmla="*/ 27 h 64"/>
              <a:gd name="T90" fmla="*/ 26 w 56"/>
              <a:gd name="T91" fmla="*/ 20 h 64"/>
              <a:gd name="T92" fmla="*/ 35 w 56"/>
              <a:gd name="T93" fmla="*/ 15 h 64"/>
              <a:gd name="T94" fmla="*/ 28 w 56"/>
              <a:gd name="T95" fmla="*/ 22 h 64"/>
              <a:gd name="T96" fmla="*/ 36 w 56"/>
              <a:gd name="T97" fmla="*/ 16 h 64"/>
              <a:gd name="T98" fmla="*/ 46 w 56"/>
              <a:gd name="T99" fmla="*/ 7 h 64"/>
              <a:gd name="T100" fmla="*/ 30 w 56"/>
              <a:gd name="T101" fmla="*/ 20 h 64"/>
              <a:gd name="T102" fmla="*/ 35 w 56"/>
              <a:gd name="T103" fmla="*/ 13 h 64"/>
              <a:gd name="T104" fmla="*/ 41 w 56"/>
              <a:gd name="T105" fmla="*/ 6 h 64"/>
              <a:gd name="T106" fmla="*/ 6 w 56"/>
              <a:gd name="T107" fmla="*/ 20 h 64"/>
              <a:gd name="T108" fmla="*/ 5 w 56"/>
              <a:gd name="T109" fmla="*/ 16 h 64"/>
              <a:gd name="T110" fmla="*/ 18 w 56"/>
              <a:gd name="T111" fmla="*/ 7 h 64"/>
              <a:gd name="T112" fmla="*/ 13 w 56"/>
              <a:gd name="T113" fmla="*/ 37 h 64"/>
              <a:gd name="T114" fmla="*/ 35 w 56"/>
              <a:gd name="T115" fmla="*/ 27 h 64"/>
              <a:gd name="T116" fmla="*/ 15 w 56"/>
              <a:gd name="T117"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 h="64">
                <a:moveTo>
                  <a:pt x="55" y="10"/>
                </a:moveTo>
                <a:cubicBezTo>
                  <a:pt x="54" y="4"/>
                  <a:pt x="48" y="2"/>
                  <a:pt x="43" y="3"/>
                </a:cubicBezTo>
                <a:cubicBezTo>
                  <a:pt x="35" y="4"/>
                  <a:pt x="31" y="11"/>
                  <a:pt x="28" y="18"/>
                </a:cubicBezTo>
                <a:cubicBezTo>
                  <a:pt x="25" y="12"/>
                  <a:pt x="22" y="5"/>
                  <a:pt x="17" y="3"/>
                </a:cubicBezTo>
                <a:cubicBezTo>
                  <a:pt x="11" y="0"/>
                  <a:pt x="5" y="3"/>
                  <a:pt x="3" y="9"/>
                </a:cubicBezTo>
                <a:cubicBezTo>
                  <a:pt x="0" y="16"/>
                  <a:pt x="4" y="25"/>
                  <a:pt x="7" y="31"/>
                </a:cubicBezTo>
                <a:cubicBezTo>
                  <a:pt x="12" y="42"/>
                  <a:pt x="18" y="52"/>
                  <a:pt x="25" y="63"/>
                </a:cubicBezTo>
                <a:cubicBezTo>
                  <a:pt x="25" y="63"/>
                  <a:pt x="25" y="63"/>
                  <a:pt x="25" y="63"/>
                </a:cubicBezTo>
                <a:cubicBezTo>
                  <a:pt x="26" y="64"/>
                  <a:pt x="27" y="64"/>
                  <a:pt x="28" y="63"/>
                </a:cubicBezTo>
                <a:cubicBezTo>
                  <a:pt x="28" y="63"/>
                  <a:pt x="28" y="63"/>
                  <a:pt x="28" y="63"/>
                </a:cubicBezTo>
                <a:cubicBezTo>
                  <a:pt x="36" y="53"/>
                  <a:pt x="43" y="43"/>
                  <a:pt x="49" y="31"/>
                </a:cubicBezTo>
                <a:cubicBezTo>
                  <a:pt x="52" y="25"/>
                  <a:pt x="56" y="18"/>
                  <a:pt x="55" y="10"/>
                </a:cubicBezTo>
                <a:close/>
                <a:moveTo>
                  <a:pt x="27" y="60"/>
                </a:moveTo>
                <a:cubicBezTo>
                  <a:pt x="27" y="60"/>
                  <a:pt x="26" y="60"/>
                  <a:pt x="26" y="60"/>
                </a:cubicBezTo>
                <a:cubicBezTo>
                  <a:pt x="28" y="58"/>
                  <a:pt x="29" y="57"/>
                  <a:pt x="30" y="55"/>
                </a:cubicBezTo>
                <a:cubicBezTo>
                  <a:pt x="29" y="57"/>
                  <a:pt x="28" y="58"/>
                  <a:pt x="27" y="60"/>
                </a:cubicBezTo>
                <a:close/>
                <a:moveTo>
                  <a:pt x="24" y="56"/>
                </a:moveTo>
                <a:cubicBezTo>
                  <a:pt x="25" y="56"/>
                  <a:pt x="26" y="55"/>
                  <a:pt x="27" y="54"/>
                </a:cubicBezTo>
                <a:cubicBezTo>
                  <a:pt x="28" y="53"/>
                  <a:pt x="29" y="52"/>
                  <a:pt x="30" y="51"/>
                </a:cubicBezTo>
                <a:cubicBezTo>
                  <a:pt x="30" y="51"/>
                  <a:pt x="30" y="51"/>
                  <a:pt x="30" y="51"/>
                </a:cubicBezTo>
                <a:cubicBezTo>
                  <a:pt x="29" y="53"/>
                  <a:pt x="27" y="54"/>
                  <a:pt x="25" y="56"/>
                </a:cubicBezTo>
                <a:cubicBezTo>
                  <a:pt x="25" y="56"/>
                  <a:pt x="25" y="56"/>
                  <a:pt x="24" y="56"/>
                </a:cubicBezTo>
                <a:cubicBezTo>
                  <a:pt x="24" y="56"/>
                  <a:pt x="24" y="56"/>
                  <a:pt x="24" y="56"/>
                </a:cubicBezTo>
                <a:close/>
                <a:moveTo>
                  <a:pt x="35" y="48"/>
                </a:moveTo>
                <a:cubicBezTo>
                  <a:pt x="32" y="51"/>
                  <a:pt x="29" y="55"/>
                  <a:pt x="26" y="59"/>
                </a:cubicBezTo>
                <a:cubicBezTo>
                  <a:pt x="26" y="58"/>
                  <a:pt x="25" y="58"/>
                  <a:pt x="25" y="57"/>
                </a:cubicBezTo>
                <a:cubicBezTo>
                  <a:pt x="29" y="54"/>
                  <a:pt x="32" y="51"/>
                  <a:pt x="35" y="48"/>
                </a:cubicBezTo>
                <a:close/>
                <a:moveTo>
                  <a:pt x="37" y="46"/>
                </a:moveTo>
                <a:cubicBezTo>
                  <a:pt x="36" y="46"/>
                  <a:pt x="36" y="46"/>
                  <a:pt x="35" y="47"/>
                </a:cubicBezTo>
                <a:cubicBezTo>
                  <a:pt x="36" y="46"/>
                  <a:pt x="37" y="45"/>
                  <a:pt x="38" y="45"/>
                </a:cubicBezTo>
                <a:cubicBezTo>
                  <a:pt x="37" y="45"/>
                  <a:pt x="37" y="45"/>
                  <a:pt x="37" y="46"/>
                </a:cubicBezTo>
                <a:close/>
                <a:moveTo>
                  <a:pt x="24" y="56"/>
                </a:moveTo>
                <a:cubicBezTo>
                  <a:pt x="24" y="55"/>
                  <a:pt x="23" y="55"/>
                  <a:pt x="23" y="54"/>
                </a:cubicBezTo>
                <a:cubicBezTo>
                  <a:pt x="28" y="50"/>
                  <a:pt x="34" y="46"/>
                  <a:pt x="39" y="42"/>
                </a:cubicBezTo>
                <a:cubicBezTo>
                  <a:pt x="39" y="42"/>
                  <a:pt x="39" y="42"/>
                  <a:pt x="39" y="42"/>
                </a:cubicBezTo>
                <a:cubicBezTo>
                  <a:pt x="34" y="46"/>
                  <a:pt x="29" y="51"/>
                  <a:pt x="24" y="56"/>
                </a:cubicBezTo>
                <a:close/>
                <a:moveTo>
                  <a:pt x="21" y="52"/>
                </a:moveTo>
                <a:cubicBezTo>
                  <a:pt x="24" y="50"/>
                  <a:pt x="27" y="49"/>
                  <a:pt x="29" y="47"/>
                </a:cubicBezTo>
                <a:cubicBezTo>
                  <a:pt x="27" y="49"/>
                  <a:pt x="24" y="51"/>
                  <a:pt x="22" y="53"/>
                </a:cubicBezTo>
                <a:cubicBezTo>
                  <a:pt x="22" y="53"/>
                  <a:pt x="22" y="52"/>
                  <a:pt x="21" y="52"/>
                </a:cubicBezTo>
                <a:close/>
                <a:moveTo>
                  <a:pt x="20" y="49"/>
                </a:moveTo>
                <a:cubicBezTo>
                  <a:pt x="28" y="46"/>
                  <a:pt x="35" y="40"/>
                  <a:pt x="42" y="34"/>
                </a:cubicBezTo>
                <a:cubicBezTo>
                  <a:pt x="42" y="34"/>
                  <a:pt x="42" y="34"/>
                  <a:pt x="42" y="34"/>
                </a:cubicBezTo>
                <a:cubicBezTo>
                  <a:pt x="40" y="37"/>
                  <a:pt x="37" y="39"/>
                  <a:pt x="34" y="41"/>
                </a:cubicBezTo>
                <a:cubicBezTo>
                  <a:pt x="30" y="45"/>
                  <a:pt x="25" y="48"/>
                  <a:pt x="21" y="51"/>
                </a:cubicBezTo>
                <a:cubicBezTo>
                  <a:pt x="20" y="50"/>
                  <a:pt x="20" y="49"/>
                  <a:pt x="20" y="49"/>
                </a:cubicBezTo>
                <a:close/>
                <a:moveTo>
                  <a:pt x="18" y="46"/>
                </a:moveTo>
                <a:cubicBezTo>
                  <a:pt x="24" y="43"/>
                  <a:pt x="30" y="39"/>
                  <a:pt x="36" y="35"/>
                </a:cubicBezTo>
                <a:cubicBezTo>
                  <a:pt x="38" y="34"/>
                  <a:pt x="40" y="33"/>
                  <a:pt x="42" y="32"/>
                </a:cubicBezTo>
                <a:cubicBezTo>
                  <a:pt x="35" y="38"/>
                  <a:pt x="26" y="41"/>
                  <a:pt x="19" y="48"/>
                </a:cubicBezTo>
                <a:cubicBezTo>
                  <a:pt x="19" y="47"/>
                  <a:pt x="18" y="47"/>
                  <a:pt x="18" y="46"/>
                </a:cubicBezTo>
                <a:close/>
                <a:moveTo>
                  <a:pt x="16" y="42"/>
                </a:moveTo>
                <a:cubicBezTo>
                  <a:pt x="16" y="42"/>
                  <a:pt x="16" y="42"/>
                  <a:pt x="16" y="42"/>
                </a:cubicBezTo>
                <a:cubicBezTo>
                  <a:pt x="23" y="39"/>
                  <a:pt x="28" y="35"/>
                  <a:pt x="35" y="31"/>
                </a:cubicBezTo>
                <a:cubicBezTo>
                  <a:pt x="34" y="32"/>
                  <a:pt x="34" y="32"/>
                  <a:pt x="34" y="32"/>
                </a:cubicBezTo>
                <a:cubicBezTo>
                  <a:pt x="28" y="36"/>
                  <a:pt x="23" y="41"/>
                  <a:pt x="17" y="45"/>
                </a:cubicBezTo>
                <a:cubicBezTo>
                  <a:pt x="17" y="44"/>
                  <a:pt x="16" y="43"/>
                  <a:pt x="16" y="42"/>
                </a:cubicBezTo>
                <a:close/>
                <a:moveTo>
                  <a:pt x="39" y="24"/>
                </a:moveTo>
                <a:cubicBezTo>
                  <a:pt x="43" y="21"/>
                  <a:pt x="46" y="18"/>
                  <a:pt x="50" y="15"/>
                </a:cubicBezTo>
                <a:cubicBezTo>
                  <a:pt x="51" y="15"/>
                  <a:pt x="51" y="15"/>
                  <a:pt x="51" y="15"/>
                </a:cubicBezTo>
                <a:cubicBezTo>
                  <a:pt x="51" y="14"/>
                  <a:pt x="52" y="14"/>
                  <a:pt x="52" y="14"/>
                </a:cubicBezTo>
                <a:cubicBezTo>
                  <a:pt x="52" y="15"/>
                  <a:pt x="52" y="16"/>
                  <a:pt x="52" y="17"/>
                </a:cubicBezTo>
                <a:cubicBezTo>
                  <a:pt x="51" y="17"/>
                  <a:pt x="51" y="18"/>
                  <a:pt x="51" y="18"/>
                </a:cubicBezTo>
                <a:cubicBezTo>
                  <a:pt x="45" y="21"/>
                  <a:pt x="40" y="27"/>
                  <a:pt x="34" y="31"/>
                </a:cubicBezTo>
                <a:cubicBezTo>
                  <a:pt x="31" y="33"/>
                  <a:pt x="27" y="35"/>
                  <a:pt x="23" y="37"/>
                </a:cubicBezTo>
                <a:cubicBezTo>
                  <a:pt x="22" y="38"/>
                  <a:pt x="20" y="39"/>
                  <a:pt x="19" y="40"/>
                </a:cubicBezTo>
                <a:cubicBezTo>
                  <a:pt x="15" y="42"/>
                  <a:pt x="19" y="39"/>
                  <a:pt x="20" y="39"/>
                </a:cubicBezTo>
                <a:cubicBezTo>
                  <a:pt x="25" y="34"/>
                  <a:pt x="32" y="30"/>
                  <a:pt x="37" y="25"/>
                </a:cubicBezTo>
                <a:cubicBezTo>
                  <a:pt x="38" y="25"/>
                  <a:pt x="38" y="24"/>
                  <a:pt x="39" y="24"/>
                </a:cubicBezTo>
                <a:close/>
                <a:moveTo>
                  <a:pt x="51" y="8"/>
                </a:moveTo>
                <a:cubicBezTo>
                  <a:pt x="52" y="9"/>
                  <a:pt x="52" y="11"/>
                  <a:pt x="52" y="13"/>
                </a:cubicBezTo>
                <a:cubicBezTo>
                  <a:pt x="52" y="13"/>
                  <a:pt x="52" y="13"/>
                  <a:pt x="52" y="13"/>
                </a:cubicBezTo>
                <a:cubicBezTo>
                  <a:pt x="48" y="15"/>
                  <a:pt x="44" y="18"/>
                  <a:pt x="41" y="21"/>
                </a:cubicBezTo>
                <a:cubicBezTo>
                  <a:pt x="36" y="24"/>
                  <a:pt x="32" y="27"/>
                  <a:pt x="27" y="30"/>
                </a:cubicBezTo>
                <a:cubicBezTo>
                  <a:pt x="24" y="32"/>
                  <a:pt x="21" y="34"/>
                  <a:pt x="18" y="36"/>
                </a:cubicBezTo>
                <a:cubicBezTo>
                  <a:pt x="19" y="35"/>
                  <a:pt x="20" y="34"/>
                  <a:pt x="21" y="33"/>
                </a:cubicBezTo>
                <a:cubicBezTo>
                  <a:pt x="31" y="24"/>
                  <a:pt x="43" y="19"/>
                  <a:pt x="51" y="8"/>
                </a:cubicBezTo>
                <a:close/>
                <a:moveTo>
                  <a:pt x="32" y="24"/>
                </a:moveTo>
                <a:cubicBezTo>
                  <a:pt x="35" y="22"/>
                  <a:pt x="38" y="19"/>
                  <a:pt x="41" y="16"/>
                </a:cubicBezTo>
                <a:cubicBezTo>
                  <a:pt x="44" y="14"/>
                  <a:pt x="48" y="11"/>
                  <a:pt x="50" y="8"/>
                </a:cubicBezTo>
                <a:cubicBezTo>
                  <a:pt x="45" y="15"/>
                  <a:pt x="38" y="20"/>
                  <a:pt x="32" y="24"/>
                </a:cubicBezTo>
                <a:close/>
                <a:moveTo>
                  <a:pt x="48" y="27"/>
                </a:moveTo>
                <a:cubicBezTo>
                  <a:pt x="44" y="30"/>
                  <a:pt x="39" y="33"/>
                  <a:pt x="35" y="36"/>
                </a:cubicBezTo>
                <a:cubicBezTo>
                  <a:pt x="32" y="37"/>
                  <a:pt x="29" y="39"/>
                  <a:pt x="26" y="41"/>
                </a:cubicBezTo>
                <a:cubicBezTo>
                  <a:pt x="24" y="42"/>
                  <a:pt x="20" y="44"/>
                  <a:pt x="19" y="45"/>
                </a:cubicBezTo>
                <a:cubicBezTo>
                  <a:pt x="24" y="40"/>
                  <a:pt x="29" y="36"/>
                  <a:pt x="35" y="32"/>
                </a:cubicBezTo>
                <a:cubicBezTo>
                  <a:pt x="41" y="28"/>
                  <a:pt x="46" y="23"/>
                  <a:pt x="51" y="19"/>
                </a:cubicBezTo>
                <a:cubicBezTo>
                  <a:pt x="50" y="22"/>
                  <a:pt x="49" y="24"/>
                  <a:pt x="48" y="27"/>
                </a:cubicBezTo>
                <a:close/>
                <a:moveTo>
                  <a:pt x="41" y="40"/>
                </a:moveTo>
                <a:cubicBezTo>
                  <a:pt x="37" y="43"/>
                  <a:pt x="34" y="45"/>
                  <a:pt x="30" y="48"/>
                </a:cubicBezTo>
                <a:cubicBezTo>
                  <a:pt x="30" y="48"/>
                  <a:pt x="29" y="49"/>
                  <a:pt x="28" y="49"/>
                </a:cubicBezTo>
                <a:cubicBezTo>
                  <a:pt x="30" y="47"/>
                  <a:pt x="33" y="45"/>
                  <a:pt x="35" y="43"/>
                </a:cubicBezTo>
                <a:cubicBezTo>
                  <a:pt x="37" y="42"/>
                  <a:pt x="40" y="40"/>
                  <a:pt x="42" y="38"/>
                </a:cubicBezTo>
                <a:cubicBezTo>
                  <a:pt x="42" y="38"/>
                  <a:pt x="41" y="39"/>
                  <a:pt x="41" y="40"/>
                </a:cubicBezTo>
                <a:close/>
                <a:moveTo>
                  <a:pt x="43" y="35"/>
                </a:moveTo>
                <a:cubicBezTo>
                  <a:pt x="43" y="35"/>
                  <a:pt x="43" y="35"/>
                  <a:pt x="43" y="36"/>
                </a:cubicBezTo>
                <a:cubicBezTo>
                  <a:pt x="43" y="35"/>
                  <a:pt x="43" y="36"/>
                  <a:pt x="42" y="36"/>
                </a:cubicBezTo>
                <a:cubicBezTo>
                  <a:pt x="40" y="38"/>
                  <a:pt x="37" y="40"/>
                  <a:pt x="35" y="43"/>
                </a:cubicBezTo>
                <a:cubicBezTo>
                  <a:pt x="32" y="45"/>
                  <a:pt x="29" y="46"/>
                  <a:pt x="27" y="48"/>
                </a:cubicBezTo>
                <a:cubicBezTo>
                  <a:pt x="25" y="49"/>
                  <a:pt x="23" y="50"/>
                  <a:pt x="21" y="51"/>
                </a:cubicBezTo>
                <a:cubicBezTo>
                  <a:pt x="23" y="50"/>
                  <a:pt x="25" y="49"/>
                  <a:pt x="27" y="48"/>
                </a:cubicBezTo>
                <a:cubicBezTo>
                  <a:pt x="33" y="43"/>
                  <a:pt x="40" y="38"/>
                  <a:pt x="45" y="32"/>
                </a:cubicBezTo>
                <a:cubicBezTo>
                  <a:pt x="45" y="33"/>
                  <a:pt x="44" y="34"/>
                  <a:pt x="43" y="35"/>
                </a:cubicBezTo>
                <a:close/>
                <a:moveTo>
                  <a:pt x="46" y="31"/>
                </a:moveTo>
                <a:cubicBezTo>
                  <a:pt x="46" y="31"/>
                  <a:pt x="46" y="31"/>
                  <a:pt x="46" y="31"/>
                </a:cubicBezTo>
                <a:cubicBezTo>
                  <a:pt x="41" y="34"/>
                  <a:pt x="36" y="38"/>
                  <a:pt x="31" y="42"/>
                </a:cubicBezTo>
                <a:cubicBezTo>
                  <a:pt x="29" y="44"/>
                  <a:pt x="26" y="45"/>
                  <a:pt x="24" y="46"/>
                </a:cubicBezTo>
                <a:cubicBezTo>
                  <a:pt x="24" y="46"/>
                  <a:pt x="19" y="48"/>
                  <a:pt x="19" y="48"/>
                </a:cubicBezTo>
                <a:cubicBezTo>
                  <a:pt x="21" y="47"/>
                  <a:pt x="22" y="46"/>
                  <a:pt x="24" y="45"/>
                </a:cubicBezTo>
                <a:cubicBezTo>
                  <a:pt x="31" y="39"/>
                  <a:pt x="40" y="35"/>
                  <a:pt x="47" y="29"/>
                </a:cubicBezTo>
                <a:cubicBezTo>
                  <a:pt x="47" y="29"/>
                  <a:pt x="46" y="30"/>
                  <a:pt x="46" y="31"/>
                </a:cubicBezTo>
                <a:close/>
                <a:moveTo>
                  <a:pt x="50" y="7"/>
                </a:moveTo>
                <a:cubicBezTo>
                  <a:pt x="44" y="13"/>
                  <a:pt x="37" y="19"/>
                  <a:pt x="30" y="24"/>
                </a:cubicBezTo>
                <a:cubicBezTo>
                  <a:pt x="27" y="27"/>
                  <a:pt x="23" y="30"/>
                  <a:pt x="19" y="33"/>
                </a:cubicBezTo>
                <a:cubicBezTo>
                  <a:pt x="17" y="34"/>
                  <a:pt x="15" y="35"/>
                  <a:pt x="13" y="36"/>
                </a:cubicBezTo>
                <a:cubicBezTo>
                  <a:pt x="14" y="35"/>
                  <a:pt x="16" y="33"/>
                  <a:pt x="17" y="32"/>
                </a:cubicBezTo>
                <a:cubicBezTo>
                  <a:pt x="17" y="32"/>
                  <a:pt x="17" y="32"/>
                  <a:pt x="17" y="32"/>
                </a:cubicBezTo>
                <a:cubicBezTo>
                  <a:pt x="19" y="30"/>
                  <a:pt x="21" y="29"/>
                  <a:pt x="22" y="27"/>
                </a:cubicBezTo>
                <a:cubicBezTo>
                  <a:pt x="27" y="24"/>
                  <a:pt x="32" y="21"/>
                  <a:pt x="36" y="18"/>
                </a:cubicBezTo>
                <a:cubicBezTo>
                  <a:pt x="41" y="14"/>
                  <a:pt x="46" y="11"/>
                  <a:pt x="48" y="6"/>
                </a:cubicBezTo>
                <a:cubicBezTo>
                  <a:pt x="49" y="6"/>
                  <a:pt x="50" y="6"/>
                  <a:pt x="50" y="7"/>
                </a:cubicBezTo>
                <a:close/>
                <a:moveTo>
                  <a:pt x="12" y="35"/>
                </a:moveTo>
                <a:cubicBezTo>
                  <a:pt x="13" y="34"/>
                  <a:pt x="13" y="34"/>
                  <a:pt x="14" y="34"/>
                </a:cubicBezTo>
                <a:cubicBezTo>
                  <a:pt x="13" y="34"/>
                  <a:pt x="13" y="35"/>
                  <a:pt x="12" y="36"/>
                </a:cubicBezTo>
                <a:cubicBezTo>
                  <a:pt x="12" y="35"/>
                  <a:pt x="12" y="35"/>
                  <a:pt x="12" y="35"/>
                </a:cubicBezTo>
                <a:close/>
                <a:moveTo>
                  <a:pt x="10" y="31"/>
                </a:moveTo>
                <a:cubicBezTo>
                  <a:pt x="12" y="29"/>
                  <a:pt x="15" y="28"/>
                  <a:pt x="17" y="26"/>
                </a:cubicBezTo>
                <a:cubicBezTo>
                  <a:pt x="20" y="24"/>
                  <a:pt x="23" y="22"/>
                  <a:pt x="25" y="20"/>
                </a:cubicBezTo>
                <a:cubicBezTo>
                  <a:pt x="21" y="25"/>
                  <a:pt x="15" y="29"/>
                  <a:pt x="11" y="34"/>
                </a:cubicBezTo>
                <a:cubicBezTo>
                  <a:pt x="11" y="33"/>
                  <a:pt x="10" y="32"/>
                  <a:pt x="10" y="31"/>
                </a:cubicBezTo>
                <a:close/>
                <a:moveTo>
                  <a:pt x="8" y="27"/>
                </a:moveTo>
                <a:cubicBezTo>
                  <a:pt x="13" y="25"/>
                  <a:pt x="16" y="21"/>
                  <a:pt x="21" y="18"/>
                </a:cubicBezTo>
                <a:cubicBezTo>
                  <a:pt x="21" y="18"/>
                  <a:pt x="24" y="16"/>
                  <a:pt x="22" y="18"/>
                </a:cubicBezTo>
                <a:cubicBezTo>
                  <a:pt x="20" y="20"/>
                  <a:pt x="19" y="21"/>
                  <a:pt x="18" y="22"/>
                </a:cubicBezTo>
                <a:cubicBezTo>
                  <a:pt x="15" y="25"/>
                  <a:pt x="12" y="27"/>
                  <a:pt x="9" y="30"/>
                </a:cubicBezTo>
                <a:cubicBezTo>
                  <a:pt x="9" y="29"/>
                  <a:pt x="9" y="28"/>
                  <a:pt x="8" y="27"/>
                </a:cubicBezTo>
                <a:close/>
                <a:moveTo>
                  <a:pt x="7" y="24"/>
                </a:moveTo>
                <a:cubicBezTo>
                  <a:pt x="12" y="21"/>
                  <a:pt x="16" y="17"/>
                  <a:pt x="20" y="15"/>
                </a:cubicBezTo>
                <a:cubicBezTo>
                  <a:pt x="24" y="13"/>
                  <a:pt x="19" y="16"/>
                  <a:pt x="19" y="16"/>
                </a:cubicBezTo>
                <a:cubicBezTo>
                  <a:pt x="18" y="17"/>
                  <a:pt x="16" y="19"/>
                  <a:pt x="15" y="20"/>
                </a:cubicBezTo>
                <a:cubicBezTo>
                  <a:pt x="13" y="22"/>
                  <a:pt x="10" y="24"/>
                  <a:pt x="8" y="26"/>
                </a:cubicBezTo>
                <a:cubicBezTo>
                  <a:pt x="7" y="25"/>
                  <a:pt x="7" y="25"/>
                  <a:pt x="7" y="24"/>
                </a:cubicBezTo>
                <a:close/>
                <a:moveTo>
                  <a:pt x="6" y="20"/>
                </a:moveTo>
                <a:cubicBezTo>
                  <a:pt x="8" y="19"/>
                  <a:pt x="11" y="17"/>
                  <a:pt x="13" y="15"/>
                </a:cubicBezTo>
                <a:cubicBezTo>
                  <a:pt x="14" y="15"/>
                  <a:pt x="16" y="14"/>
                  <a:pt x="17" y="13"/>
                </a:cubicBezTo>
                <a:cubicBezTo>
                  <a:pt x="18" y="12"/>
                  <a:pt x="22" y="8"/>
                  <a:pt x="18" y="12"/>
                </a:cubicBezTo>
                <a:cubicBezTo>
                  <a:pt x="15" y="16"/>
                  <a:pt x="10" y="19"/>
                  <a:pt x="6" y="22"/>
                </a:cubicBezTo>
                <a:cubicBezTo>
                  <a:pt x="6" y="22"/>
                  <a:pt x="6" y="21"/>
                  <a:pt x="6" y="20"/>
                </a:cubicBezTo>
                <a:close/>
                <a:moveTo>
                  <a:pt x="5" y="13"/>
                </a:moveTo>
                <a:cubicBezTo>
                  <a:pt x="7" y="12"/>
                  <a:pt x="8" y="10"/>
                  <a:pt x="10" y="9"/>
                </a:cubicBezTo>
                <a:cubicBezTo>
                  <a:pt x="12" y="7"/>
                  <a:pt x="16" y="4"/>
                  <a:pt x="12" y="9"/>
                </a:cubicBezTo>
                <a:cubicBezTo>
                  <a:pt x="10" y="11"/>
                  <a:pt x="7" y="13"/>
                  <a:pt x="5" y="15"/>
                </a:cubicBezTo>
                <a:cubicBezTo>
                  <a:pt x="5" y="15"/>
                  <a:pt x="5" y="14"/>
                  <a:pt x="5" y="13"/>
                </a:cubicBezTo>
                <a:close/>
                <a:moveTo>
                  <a:pt x="5" y="18"/>
                </a:moveTo>
                <a:cubicBezTo>
                  <a:pt x="5" y="18"/>
                  <a:pt x="5" y="17"/>
                  <a:pt x="5" y="17"/>
                </a:cubicBezTo>
                <a:cubicBezTo>
                  <a:pt x="9" y="15"/>
                  <a:pt x="12" y="11"/>
                  <a:pt x="16" y="9"/>
                </a:cubicBezTo>
                <a:cubicBezTo>
                  <a:pt x="19" y="6"/>
                  <a:pt x="14" y="12"/>
                  <a:pt x="13" y="13"/>
                </a:cubicBezTo>
                <a:cubicBezTo>
                  <a:pt x="11" y="15"/>
                  <a:pt x="8" y="17"/>
                  <a:pt x="5" y="19"/>
                </a:cubicBezTo>
                <a:cubicBezTo>
                  <a:pt x="5" y="19"/>
                  <a:pt x="5" y="18"/>
                  <a:pt x="5" y="18"/>
                </a:cubicBezTo>
                <a:close/>
                <a:moveTo>
                  <a:pt x="22" y="13"/>
                </a:moveTo>
                <a:cubicBezTo>
                  <a:pt x="20" y="14"/>
                  <a:pt x="17" y="16"/>
                  <a:pt x="15" y="17"/>
                </a:cubicBezTo>
                <a:cubicBezTo>
                  <a:pt x="12" y="19"/>
                  <a:pt x="9" y="21"/>
                  <a:pt x="7" y="23"/>
                </a:cubicBezTo>
                <a:cubicBezTo>
                  <a:pt x="7" y="23"/>
                  <a:pt x="7" y="23"/>
                  <a:pt x="7" y="23"/>
                </a:cubicBezTo>
                <a:cubicBezTo>
                  <a:pt x="11" y="19"/>
                  <a:pt x="17" y="16"/>
                  <a:pt x="21" y="10"/>
                </a:cubicBezTo>
                <a:cubicBezTo>
                  <a:pt x="21" y="11"/>
                  <a:pt x="22" y="12"/>
                  <a:pt x="22" y="13"/>
                </a:cubicBezTo>
                <a:close/>
                <a:moveTo>
                  <a:pt x="24" y="16"/>
                </a:moveTo>
                <a:cubicBezTo>
                  <a:pt x="19" y="18"/>
                  <a:pt x="15" y="22"/>
                  <a:pt x="11" y="25"/>
                </a:cubicBezTo>
                <a:cubicBezTo>
                  <a:pt x="10" y="26"/>
                  <a:pt x="8" y="28"/>
                  <a:pt x="10" y="25"/>
                </a:cubicBezTo>
                <a:cubicBezTo>
                  <a:pt x="12" y="24"/>
                  <a:pt x="13" y="23"/>
                  <a:pt x="14" y="21"/>
                </a:cubicBezTo>
                <a:cubicBezTo>
                  <a:pt x="17" y="19"/>
                  <a:pt x="20" y="16"/>
                  <a:pt x="23" y="14"/>
                </a:cubicBezTo>
                <a:cubicBezTo>
                  <a:pt x="23" y="15"/>
                  <a:pt x="23" y="15"/>
                  <a:pt x="24" y="16"/>
                </a:cubicBezTo>
                <a:close/>
                <a:moveTo>
                  <a:pt x="25" y="19"/>
                </a:moveTo>
                <a:cubicBezTo>
                  <a:pt x="20" y="22"/>
                  <a:pt x="16" y="26"/>
                  <a:pt x="11" y="29"/>
                </a:cubicBezTo>
                <a:cubicBezTo>
                  <a:pt x="15" y="27"/>
                  <a:pt x="20" y="21"/>
                  <a:pt x="24" y="17"/>
                </a:cubicBezTo>
                <a:cubicBezTo>
                  <a:pt x="24" y="18"/>
                  <a:pt x="25" y="19"/>
                  <a:pt x="25" y="19"/>
                </a:cubicBezTo>
                <a:close/>
                <a:moveTo>
                  <a:pt x="26" y="21"/>
                </a:moveTo>
                <a:cubicBezTo>
                  <a:pt x="26" y="21"/>
                  <a:pt x="26" y="21"/>
                  <a:pt x="27" y="21"/>
                </a:cubicBezTo>
                <a:cubicBezTo>
                  <a:pt x="27" y="21"/>
                  <a:pt x="27" y="22"/>
                  <a:pt x="27" y="22"/>
                </a:cubicBezTo>
                <a:cubicBezTo>
                  <a:pt x="26" y="23"/>
                  <a:pt x="25" y="23"/>
                  <a:pt x="24" y="24"/>
                </a:cubicBezTo>
                <a:cubicBezTo>
                  <a:pt x="24" y="25"/>
                  <a:pt x="23" y="26"/>
                  <a:pt x="22" y="27"/>
                </a:cubicBezTo>
                <a:cubicBezTo>
                  <a:pt x="20" y="28"/>
                  <a:pt x="18" y="30"/>
                  <a:pt x="16" y="31"/>
                </a:cubicBezTo>
                <a:cubicBezTo>
                  <a:pt x="16" y="32"/>
                  <a:pt x="15" y="32"/>
                  <a:pt x="14" y="33"/>
                </a:cubicBezTo>
                <a:cubicBezTo>
                  <a:pt x="14" y="33"/>
                  <a:pt x="11" y="35"/>
                  <a:pt x="13" y="33"/>
                </a:cubicBezTo>
                <a:cubicBezTo>
                  <a:pt x="17" y="28"/>
                  <a:pt x="22" y="25"/>
                  <a:pt x="26" y="20"/>
                </a:cubicBezTo>
                <a:cubicBezTo>
                  <a:pt x="26" y="20"/>
                  <a:pt x="26" y="21"/>
                  <a:pt x="26" y="21"/>
                </a:cubicBezTo>
                <a:close/>
                <a:moveTo>
                  <a:pt x="32" y="17"/>
                </a:moveTo>
                <a:cubicBezTo>
                  <a:pt x="34" y="15"/>
                  <a:pt x="37" y="13"/>
                  <a:pt x="40" y="11"/>
                </a:cubicBezTo>
                <a:cubicBezTo>
                  <a:pt x="39" y="12"/>
                  <a:pt x="37" y="14"/>
                  <a:pt x="35" y="15"/>
                </a:cubicBezTo>
                <a:cubicBezTo>
                  <a:pt x="34" y="16"/>
                  <a:pt x="32" y="17"/>
                  <a:pt x="31" y="18"/>
                </a:cubicBezTo>
                <a:cubicBezTo>
                  <a:pt x="31" y="18"/>
                  <a:pt x="31" y="17"/>
                  <a:pt x="32" y="17"/>
                </a:cubicBezTo>
                <a:close/>
                <a:moveTo>
                  <a:pt x="28" y="22"/>
                </a:moveTo>
                <a:cubicBezTo>
                  <a:pt x="28" y="22"/>
                  <a:pt x="28" y="22"/>
                  <a:pt x="28" y="22"/>
                </a:cubicBezTo>
                <a:cubicBezTo>
                  <a:pt x="28" y="22"/>
                  <a:pt x="27" y="23"/>
                  <a:pt x="27" y="23"/>
                </a:cubicBezTo>
                <a:cubicBezTo>
                  <a:pt x="27" y="23"/>
                  <a:pt x="27" y="22"/>
                  <a:pt x="28" y="22"/>
                </a:cubicBezTo>
                <a:close/>
                <a:moveTo>
                  <a:pt x="30" y="20"/>
                </a:moveTo>
                <a:cubicBezTo>
                  <a:pt x="32" y="18"/>
                  <a:pt x="34" y="17"/>
                  <a:pt x="36" y="16"/>
                </a:cubicBezTo>
                <a:cubicBezTo>
                  <a:pt x="38" y="14"/>
                  <a:pt x="40" y="13"/>
                  <a:pt x="42" y="11"/>
                </a:cubicBezTo>
                <a:cubicBezTo>
                  <a:pt x="43" y="10"/>
                  <a:pt x="44" y="8"/>
                  <a:pt x="45" y="7"/>
                </a:cubicBezTo>
                <a:cubicBezTo>
                  <a:pt x="46" y="7"/>
                  <a:pt x="46" y="6"/>
                  <a:pt x="47" y="6"/>
                </a:cubicBezTo>
                <a:cubicBezTo>
                  <a:pt x="47" y="6"/>
                  <a:pt x="47" y="7"/>
                  <a:pt x="46" y="7"/>
                </a:cubicBezTo>
                <a:cubicBezTo>
                  <a:pt x="46" y="9"/>
                  <a:pt x="44" y="10"/>
                  <a:pt x="43" y="11"/>
                </a:cubicBezTo>
                <a:cubicBezTo>
                  <a:pt x="41" y="13"/>
                  <a:pt x="38" y="15"/>
                  <a:pt x="36" y="17"/>
                </a:cubicBezTo>
                <a:cubicBezTo>
                  <a:pt x="34" y="18"/>
                  <a:pt x="32" y="20"/>
                  <a:pt x="29" y="21"/>
                </a:cubicBezTo>
                <a:cubicBezTo>
                  <a:pt x="30" y="21"/>
                  <a:pt x="30" y="20"/>
                  <a:pt x="30" y="20"/>
                </a:cubicBezTo>
                <a:close/>
                <a:moveTo>
                  <a:pt x="43" y="6"/>
                </a:moveTo>
                <a:cubicBezTo>
                  <a:pt x="44" y="6"/>
                  <a:pt x="45" y="5"/>
                  <a:pt x="46" y="5"/>
                </a:cubicBezTo>
                <a:cubicBezTo>
                  <a:pt x="45" y="6"/>
                  <a:pt x="44" y="7"/>
                  <a:pt x="43" y="8"/>
                </a:cubicBezTo>
                <a:cubicBezTo>
                  <a:pt x="40" y="10"/>
                  <a:pt x="38" y="12"/>
                  <a:pt x="35" y="13"/>
                </a:cubicBezTo>
                <a:cubicBezTo>
                  <a:pt x="34" y="14"/>
                  <a:pt x="33" y="15"/>
                  <a:pt x="32" y="16"/>
                </a:cubicBezTo>
                <a:cubicBezTo>
                  <a:pt x="33" y="15"/>
                  <a:pt x="33" y="15"/>
                  <a:pt x="34" y="14"/>
                </a:cubicBezTo>
                <a:cubicBezTo>
                  <a:pt x="36" y="11"/>
                  <a:pt x="40" y="8"/>
                  <a:pt x="43" y="6"/>
                </a:cubicBezTo>
                <a:close/>
                <a:moveTo>
                  <a:pt x="41" y="6"/>
                </a:moveTo>
                <a:cubicBezTo>
                  <a:pt x="38" y="8"/>
                  <a:pt x="36" y="10"/>
                  <a:pt x="34" y="13"/>
                </a:cubicBezTo>
                <a:cubicBezTo>
                  <a:pt x="36" y="10"/>
                  <a:pt x="38" y="8"/>
                  <a:pt x="41" y="6"/>
                </a:cubicBezTo>
                <a:close/>
                <a:moveTo>
                  <a:pt x="20" y="9"/>
                </a:moveTo>
                <a:cubicBezTo>
                  <a:pt x="15" y="13"/>
                  <a:pt x="10" y="17"/>
                  <a:pt x="6" y="20"/>
                </a:cubicBezTo>
                <a:cubicBezTo>
                  <a:pt x="11" y="16"/>
                  <a:pt x="15" y="12"/>
                  <a:pt x="19" y="7"/>
                </a:cubicBezTo>
                <a:cubicBezTo>
                  <a:pt x="19" y="8"/>
                  <a:pt x="20" y="9"/>
                  <a:pt x="20" y="9"/>
                </a:cubicBezTo>
                <a:close/>
                <a:moveTo>
                  <a:pt x="18" y="7"/>
                </a:moveTo>
                <a:cubicBezTo>
                  <a:pt x="13" y="9"/>
                  <a:pt x="10" y="13"/>
                  <a:pt x="5" y="16"/>
                </a:cubicBezTo>
                <a:cubicBezTo>
                  <a:pt x="7" y="15"/>
                  <a:pt x="9" y="13"/>
                  <a:pt x="11" y="11"/>
                </a:cubicBezTo>
                <a:cubicBezTo>
                  <a:pt x="13" y="10"/>
                  <a:pt x="14" y="8"/>
                  <a:pt x="15" y="5"/>
                </a:cubicBezTo>
                <a:cubicBezTo>
                  <a:pt x="15" y="5"/>
                  <a:pt x="15" y="5"/>
                  <a:pt x="15" y="5"/>
                </a:cubicBezTo>
                <a:cubicBezTo>
                  <a:pt x="16" y="6"/>
                  <a:pt x="17" y="6"/>
                  <a:pt x="18" y="7"/>
                </a:cubicBezTo>
                <a:close/>
                <a:moveTo>
                  <a:pt x="14" y="5"/>
                </a:moveTo>
                <a:cubicBezTo>
                  <a:pt x="11" y="7"/>
                  <a:pt x="8" y="9"/>
                  <a:pt x="5" y="12"/>
                </a:cubicBezTo>
                <a:cubicBezTo>
                  <a:pt x="6" y="7"/>
                  <a:pt x="9" y="4"/>
                  <a:pt x="14" y="5"/>
                </a:cubicBezTo>
                <a:close/>
                <a:moveTo>
                  <a:pt x="13" y="37"/>
                </a:moveTo>
                <a:cubicBezTo>
                  <a:pt x="15" y="35"/>
                  <a:pt x="18" y="34"/>
                  <a:pt x="20" y="33"/>
                </a:cubicBezTo>
                <a:cubicBezTo>
                  <a:pt x="18" y="34"/>
                  <a:pt x="16" y="36"/>
                  <a:pt x="15" y="38"/>
                </a:cubicBezTo>
                <a:cubicBezTo>
                  <a:pt x="14" y="38"/>
                  <a:pt x="15" y="39"/>
                  <a:pt x="15" y="39"/>
                </a:cubicBezTo>
                <a:cubicBezTo>
                  <a:pt x="21" y="34"/>
                  <a:pt x="28" y="31"/>
                  <a:pt x="35" y="27"/>
                </a:cubicBezTo>
                <a:cubicBezTo>
                  <a:pt x="35" y="27"/>
                  <a:pt x="35" y="27"/>
                  <a:pt x="35" y="27"/>
                </a:cubicBezTo>
                <a:cubicBezTo>
                  <a:pt x="35" y="27"/>
                  <a:pt x="35" y="27"/>
                  <a:pt x="35" y="27"/>
                </a:cubicBezTo>
                <a:cubicBezTo>
                  <a:pt x="29" y="32"/>
                  <a:pt x="21" y="36"/>
                  <a:pt x="16" y="41"/>
                </a:cubicBezTo>
                <a:cubicBezTo>
                  <a:pt x="15" y="41"/>
                  <a:pt x="15" y="42"/>
                  <a:pt x="15" y="42"/>
                </a:cubicBezTo>
                <a:cubicBezTo>
                  <a:pt x="15" y="41"/>
                  <a:pt x="15" y="40"/>
                  <a:pt x="14" y="40"/>
                </a:cubicBezTo>
                <a:cubicBezTo>
                  <a:pt x="14" y="39"/>
                  <a:pt x="13" y="38"/>
                  <a:pt x="13"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45"/>
          <p:cNvSpPr>
            <a:spLocks noEditPoints="1"/>
          </p:cNvSpPr>
          <p:nvPr/>
        </p:nvSpPr>
        <p:spPr bwMode="auto">
          <a:xfrm>
            <a:off x="4332288" y="2570163"/>
            <a:ext cx="209550" cy="241300"/>
          </a:xfrm>
          <a:custGeom>
            <a:avLst/>
            <a:gdLst>
              <a:gd name="T0" fmla="*/ 17 w 56"/>
              <a:gd name="T1" fmla="*/ 3 h 64"/>
              <a:gd name="T2" fmla="*/ 25 w 56"/>
              <a:gd name="T3" fmla="*/ 63 h 64"/>
              <a:gd name="T4" fmla="*/ 55 w 56"/>
              <a:gd name="T5" fmla="*/ 10 h 64"/>
              <a:gd name="T6" fmla="*/ 27 w 56"/>
              <a:gd name="T7" fmla="*/ 60 h 64"/>
              <a:gd name="T8" fmla="*/ 30 w 56"/>
              <a:gd name="T9" fmla="*/ 51 h 64"/>
              <a:gd name="T10" fmla="*/ 35 w 56"/>
              <a:gd name="T11" fmla="*/ 48 h 64"/>
              <a:gd name="T12" fmla="*/ 37 w 56"/>
              <a:gd name="T13" fmla="*/ 46 h 64"/>
              <a:gd name="T14" fmla="*/ 24 w 56"/>
              <a:gd name="T15" fmla="*/ 56 h 64"/>
              <a:gd name="T16" fmla="*/ 24 w 56"/>
              <a:gd name="T17" fmla="*/ 56 h 64"/>
              <a:gd name="T18" fmla="*/ 21 w 56"/>
              <a:gd name="T19" fmla="*/ 52 h 64"/>
              <a:gd name="T20" fmla="*/ 34 w 56"/>
              <a:gd name="T21" fmla="*/ 41 h 64"/>
              <a:gd name="T22" fmla="*/ 36 w 56"/>
              <a:gd name="T23" fmla="*/ 36 h 64"/>
              <a:gd name="T24" fmla="*/ 16 w 56"/>
              <a:gd name="T25" fmla="*/ 42 h 64"/>
              <a:gd name="T26" fmla="*/ 17 w 56"/>
              <a:gd name="T27" fmla="*/ 45 h 64"/>
              <a:gd name="T28" fmla="*/ 51 w 56"/>
              <a:gd name="T29" fmla="*/ 15 h 64"/>
              <a:gd name="T30" fmla="*/ 34 w 56"/>
              <a:gd name="T31" fmla="*/ 31 h 64"/>
              <a:gd name="T32" fmla="*/ 37 w 56"/>
              <a:gd name="T33" fmla="*/ 25 h 64"/>
              <a:gd name="T34" fmla="*/ 52 w 56"/>
              <a:gd name="T35" fmla="*/ 13 h 64"/>
              <a:gd name="T36" fmla="*/ 21 w 56"/>
              <a:gd name="T37" fmla="*/ 33 h 64"/>
              <a:gd name="T38" fmla="*/ 50 w 56"/>
              <a:gd name="T39" fmla="*/ 8 h 64"/>
              <a:gd name="T40" fmla="*/ 26 w 56"/>
              <a:gd name="T41" fmla="*/ 41 h 64"/>
              <a:gd name="T42" fmla="*/ 48 w 56"/>
              <a:gd name="T43" fmla="*/ 27 h 64"/>
              <a:gd name="T44" fmla="*/ 35 w 56"/>
              <a:gd name="T45" fmla="*/ 43 h 64"/>
              <a:gd name="T46" fmla="*/ 43 w 56"/>
              <a:gd name="T47" fmla="*/ 36 h 64"/>
              <a:gd name="T48" fmla="*/ 21 w 56"/>
              <a:gd name="T49" fmla="*/ 51 h 64"/>
              <a:gd name="T50" fmla="*/ 46 w 56"/>
              <a:gd name="T51" fmla="*/ 31 h 64"/>
              <a:gd name="T52" fmla="*/ 19 w 56"/>
              <a:gd name="T53" fmla="*/ 48 h 64"/>
              <a:gd name="T54" fmla="*/ 50 w 56"/>
              <a:gd name="T55" fmla="*/ 7 h 64"/>
              <a:gd name="T56" fmla="*/ 17 w 56"/>
              <a:gd name="T57" fmla="*/ 32 h 64"/>
              <a:gd name="T58" fmla="*/ 48 w 56"/>
              <a:gd name="T59" fmla="*/ 6 h 64"/>
              <a:gd name="T60" fmla="*/ 12 w 56"/>
              <a:gd name="T61" fmla="*/ 36 h 64"/>
              <a:gd name="T62" fmla="*/ 25 w 56"/>
              <a:gd name="T63" fmla="*/ 20 h 64"/>
              <a:gd name="T64" fmla="*/ 21 w 56"/>
              <a:gd name="T65" fmla="*/ 18 h 64"/>
              <a:gd name="T66" fmla="*/ 8 w 56"/>
              <a:gd name="T67" fmla="*/ 27 h 64"/>
              <a:gd name="T68" fmla="*/ 15 w 56"/>
              <a:gd name="T69" fmla="*/ 20 h 64"/>
              <a:gd name="T70" fmla="*/ 13 w 56"/>
              <a:gd name="T71" fmla="*/ 15 h 64"/>
              <a:gd name="T72" fmla="*/ 6 w 56"/>
              <a:gd name="T73" fmla="*/ 20 h 64"/>
              <a:gd name="T74" fmla="*/ 5 w 56"/>
              <a:gd name="T75" fmla="*/ 15 h 64"/>
              <a:gd name="T76" fmla="*/ 16 w 56"/>
              <a:gd name="T77" fmla="*/ 9 h 64"/>
              <a:gd name="T78" fmla="*/ 22 w 56"/>
              <a:gd name="T79" fmla="*/ 13 h 64"/>
              <a:gd name="T80" fmla="*/ 21 w 56"/>
              <a:gd name="T81" fmla="*/ 10 h 64"/>
              <a:gd name="T82" fmla="*/ 10 w 56"/>
              <a:gd name="T83" fmla="*/ 25 h 64"/>
              <a:gd name="T84" fmla="*/ 25 w 56"/>
              <a:gd name="T85" fmla="*/ 19 h 64"/>
              <a:gd name="T86" fmla="*/ 26 w 56"/>
              <a:gd name="T87" fmla="*/ 21 h 64"/>
              <a:gd name="T88" fmla="*/ 22 w 56"/>
              <a:gd name="T89" fmla="*/ 27 h 64"/>
              <a:gd name="T90" fmla="*/ 26 w 56"/>
              <a:gd name="T91" fmla="*/ 20 h 64"/>
              <a:gd name="T92" fmla="*/ 35 w 56"/>
              <a:gd name="T93" fmla="*/ 15 h 64"/>
              <a:gd name="T94" fmla="*/ 28 w 56"/>
              <a:gd name="T95" fmla="*/ 22 h 64"/>
              <a:gd name="T96" fmla="*/ 36 w 56"/>
              <a:gd name="T97" fmla="*/ 16 h 64"/>
              <a:gd name="T98" fmla="*/ 46 w 56"/>
              <a:gd name="T99" fmla="*/ 7 h 64"/>
              <a:gd name="T100" fmla="*/ 30 w 56"/>
              <a:gd name="T101" fmla="*/ 20 h 64"/>
              <a:gd name="T102" fmla="*/ 35 w 56"/>
              <a:gd name="T103" fmla="*/ 13 h 64"/>
              <a:gd name="T104" fmla="*/ 41 w 56"/>
              <a:gd name="T105" fmla="*/ 6 h 64"/>
              <a:gd name="T106" fmla="*/ 6 w 56"/>
              <a:gd name="T107" fmla="*/ 20 h 64"/>
              <a:gd name="T108" fmla="*/ 5 w 56"/>
              <a:gd name="T109" fmla="*/ 16 h 64"/>
              <a:gd name="T110" fmla="*/ 18 w 56"/>
              <a:gd name="T111" fmla="*/ 7 h 64"/>
              <a:gd name="T112" fmla="*/ 13 w 56"/>
              <a:gd name="T113" fmla="*/ 37 h 64"/>
              <a:gd name="T114" fmla="*/ 35 w 56"/>
              <a:gd name="T115" fmla="*/ 27 h 64"/>
              <a:gd name="T116" fmla="*/ 15 w 56"/>
              <a:gd name="T117"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 h="64">
                <a:moveTo>
                  <a:pt x="55" y="10"/>
                </a:moveTo>
                <a:cubicBezTo>
                  <a:pt x="54" y="4"/>
                  <a:pt x="48" y="2"/>
                  <a:pt x="43" y="3"/>
                </a:cubicBezTo>
                <a:cubicBezTo>
                  <a:pt x="35" y="4"/>
                  <a:pt x="31" y="11"/>
                  <a:pt x="28" y="18"/>
                </a:cubicBezTo>
                <a:cubicBezTo>
                  <a:pt x="25" y="12"/>
                  <a:pt x="22" y="5"/>
                  <a:pt x="17" y="3"/>
                </a:cubicBezTo>
                <a:cubicBezTo>
                  <a:pt x="11" y="0"/>
                  <a:pt x="5" y="3"/>
                  <a:pt x="3" y="9"/>
                </a:cubicBezTo>
                <a:cubicBezTo>
                  <a:pt x="0" y="16"/>
                  <a:pt x="4" y="25"/>
                  <a:pt x="7" y="31"/>
                </a:cubicBezTo>
                <a:cubicBezTo>
                  <a:pt x="12" y="42"/>
                  <a:pt x="18" y="52"/>
                  <a:pt x="25" y="63"/>
                </a:cubicBezTo>
                <a:cubicBezTo>
                  <a:pt x="25" y="63"/>
                  <a:pt x="25" y="63"/>
                  <a:pt x="25" y="63"/>
                </a:cubicBezTo>
                <a:cubicBezTo>
                  <a:pt x="26" y="64"/>
                  <a:pt x="27" y="64"/>
                  <a:pt x="28" y="63"/>
                </a:cubicBezTo>
                <a:cubicBezTo>
                  <a:pt x="28" y="63"/>
                  <a:pt x="28" y="63"/>
                  <a:pt x="28" y="63"/>
                </a:cubicBezTo>
                <a:cubicBezTo>
                  <a:pt x="36" y="53"/>
                  <a:pt x="43" y="43"/>
                  <a:pt x="49" y="31"/>
                </a:cubicBezTo>
                <a:cubicBezTo>
                  <a:pt x="52" y="25"/>
                  <a:pt x="56" y="18"/>
                  <a:pt x="55" y="10"/>
                </a:cubicBezTo>
                <a:close/>
                <a:moveTo>
                  <a:pt x="27" y="60"/>
                </a:moveTo>
                <a:cubicBezTo>
                  <a:pt x="27" y="60"/>
                  <a:pt x="27" y="60"/>
                  <a:pt x="26" y="60"/>
                </a:cubicBezTo>
                <a:cubicBezTo>
                  <a:pt x="28" y="58"/>
                  <a:pt x="29" y="57"/>
                  <a:pt x="30" y="55"/>
                </a:cubicBezTo>
                <a:cubicBezTo>
                  <a:pt x="29" y="57"/>
                  <a:pt x="28" y="58"/>
                  <a:pt x="27" y="60"/>
                </a:cubicBezTo>
                <a:close/>
                <a:moveTo>
                  <a:pt x="24" y="56"/>
                </a:moveTo>
                <a:cubicBezTo>
                  <a:pt x="25" y="56"/>
                  <a:pt x="26" y="55"/>
                  <a:pt x="27" y="54"/>
                </a:cubicBezTo>
                <a:cubicBezTo>
                  <a:pt x="28" y="53"/>
                  <a:pt x="29" y="52"/>
                  <a:pt x="31" y="51"/>
                </a:cubicBezTo>
                <a:cubicBezTo>
                  <a:pt x="30" y="51"/>
                  <a:pt x="30" y="51"/>
                  <a:pt x="30" y="51"/>
                </a:cubicBezTo>
                <a:cubicBezTo>
                  <a:pt x="29" y="53"/>
                  <a:pt x="27" y="54"/>
                  <a:pt x="25" y="56"/>
                </a:cubicBezTo>
                <a:cubicBezTo>
                  <a:pt x="25" y="56"/>
                  <a:pt x="25" y="56"/>
                  <a:pt x="24" y="57"/>
                </a:cubicBezTo>
                <a:cubicBezTo>
                  <a:pt x="24" y="56"/>
                  <a:pt x="24" y="56"/>
                  <a:pt x="24" y="56"/>
                </a:cubicBezTo>
                <a:close/>
                <a:moveTo>
                  <a:pt x="35" y="48"/>
                </a:moveTo>
                <a:cubicBezTo>
                  <a:pt x="32" y="51"/>
                  <a:pt x="29" y="55"/>
                  <a:pt x="26" y="59"/>
                </a:cubicBezTo>
                <a:cubicBezTo>
                  <a:pt x="26" y="58"/>
                  <a:pt x="25" y="58"/>
                  <a:pt x="25" y="57"/>
                </a:cubicBezTo>
                <a:cubicBezTo>
                  <a:pt x="29" y="54"/>
                  <a:pt x="32" y="51"/>
                  <a:pt x="35" y="48"/>
                </a:cubicBezTo>
                <a:close/>
                <a:moveTo>
                  <a:pt x="37" y="46"/>
                </a:moveTo>
                <a:cubicBezTo>
                  <a:pt x="36" y="46"/>
                  <a:pt x="36" y="46"/>
                  <a:pt x="35" y="47"/>
                </a:cubicBezTo>
                <a:cubicBezTo>
                  <a:pt x="36" y="46"/>
                  <a:pt x="37" y="45"/>
                  <a:pt x="38" y="45"/>
                </a:cubicBezTo>
                <a:cubicBezTo>
                  <a:pt x="37" y="45"/>
                  <a:pt x="37" y="45"/>
                  <a:pt x="37" y="46"/>
                </a:cubicBezTo>
                <a:close/>
                <a:moveTo>
                  <a:pt x="24" y="56"/>
                </a:moveTo>
                <a:cubicBezTo>
                  <a:pt x="24" y="55"/>
                  <a:pt x="23" y="55"/>
                  <a:pt x="23" y="54"/>
                </a:cubicBezTo>
                <a:cubicBezTo>
                  <a:pt x="28" y="50"/>
                  <a:pt x="34" y="46"/>
                  <a:pt x="39" y="42"/>
                </a:cubicBezTo>
                <a:cubicBezTo>
                  <a:pt x="39" y="42"/>
                  <a:pt x="39" y="42"/>
                  <a:pt x="39" y="42"/>
                </a:cubicBezTo>
                <a:cubicBezTo>
                  <a:pt x="34" y="46"/>
                  <a:pt x="29" y="51"/>
                  <a:pt x="24" y="56"/>
                </a:cubicBezTo>
                <a:close/>
                <a:moveTo>
                  <a:pt x="21" y="52"/>
                </a:moveTo>
                <a:cubicBezTo>
                  <a:pt x="24" y="50"/>
                  <a:pt x="27" y="49"/>
                  <a:pt x="29" y="48"/>
                </a:cubicBezTo>
                <a:cubicBezTo>
                  <a:pt x="27" y="49"/>
                  <a:pt x="25" y="51"/>
                  <a:pt x="22" y="53"/>
                </a:cubicBezTo>
                <a:cubicBezTo>
                  <a:pt x="22" y="53"/>
                  <a:pt x="22" y="52"/>
                  <a:pt x="21" y="52"/>
                </a:cubicBezTo>
                <a:close/>
                <a:moveTo>
                  <a:pt x="20" y="49"/>
                </a:moveTo>
                <a:cubicBezTo>
                  <a:pt x="28" y="46"/>
                  <a:pt x="35" y="40"/>
                  <a:pt x="43" y="34"/>
                </a:cubicBezTo>
                <a:cubicBezTo>
                  <a:pt x="43" y="34"/>
                  <a:pt x="42" y="34"/>
                  <a:pt x="42" y="34"/>
                </a:cubicBezTo>
                <a:cubicBezTo>
                  <a:pt x="40" y="37"/>
                  <a:pt x="37" y="39"/>
                  <a:pt x="34" y="41"/>
                </a:cubicBezTo>
                <a:cubicBezTo>
                  <a:pt x="30" y="45"/>
                  <a:pt x="25" y="48"/>
                  <a:pt x="21" y="51"/>
                </a:cubicBezTo>
                <a:cubicBezTo>
                  <a:pt x="20" y="50"/>
                  <a:pt x="20" y="50"/>
                  <a:pt x="20" y="49"/>
                </a:cubicBezTo>
                <a:close/>
                <a:moveTo>
                  <a:pt x="18" y="46"/>
                </a:moveTo>
                <a:cubicBezTo>
                  <a:pt x="24" y="43"/>
                  <a:pt x="30" y="39"/>
                  <a:pt x="36" y="36"/>
                </a:cubicBezTo>
                <a:cubicBezTo>
                  <a:pt x="38" y="34"/>
                  <a:pt x="40" y="33"/>
                  <a:pt x="42" y="32"/>
                </a:cubicBezTo>
                <a:cubicBezTo>
                  <a:pt x="35" y="38"/>
                  <a:pt x="26" y="41"/>
                  <a:pt x="19" y="48"/>
                </a:cubicBezTo>
                <a:cubicBezTo>
                  <a:pt x="19" y="47"/>
                  <a:pt x="18" y="47"/>
                  <a:pt x="18" y="46"/>
                </a:cubicBezTo>
                <a:close/>
                <a:moveTo>
                  <a:pt x="16" y="42"/>
                </a:moveTo>
                <a:cubicBezTo>
                  <a:pt x="16" y="42"/>
                  <a:pt x="16" y="42"/>
                  <a:pt x="16" y="42"/>
                </a:cubicBezTo>
                <a:cubicBezTo>
                  <a:pt x="23" y="39"/>
                  <a:pt x="29" y="35"/>
                  <a:pt x="35" y="31"/>
                </a:cubicBezTo>
                <a:cubicBezTo>
                  <a:pt x="34" y="32"/>
                  <a:pt x="34" y="32"/>
                  <a:pt x="34" y="32"/>
                </a:cubicBezTo>
                <a:cubicBezTo>
                  <a:pt x="28" y="36"/>
                  <a:pt x="23" y="41"/>
                  <a:pt x="17" y="45"/>
                </a:cubicBezTo>
                <a:cubicBezTo>
                  <a:pt x="17" y="44"/>
                  <a:pt x="16" y="43"/>
                  <a:pt x="16" y="42"/>
                </a:cubicBezTo>
                <a:close/>
                <a:moveTo>
                  <a:pt x="39" y="24"/>
                </a:moveTo>
                <a:cubicBezTo>
                  <a:pt x="43" y="21"/>
                  <a:pt x="46" y="18"/>
                  <a:pt x="50" y="15"/>
                </a:cubicBezTo>
                <a:cubicBezTo>
                  <a:pt x="51" y="15"/>
                  <a:pt x="51" y="15"/>
                  <a:pt x="51" y="15"/>
                </a:cubicBezTo>
                <a:cubicBezTo>
                  <a:pt x="51" y="14"/>
                  <a:pt x="52" y="14"/>
                  <a:pt x="52" y="14"/>
                </a:cubicBezTo>
                <a:cubicBezTo>
                  <a:pt x="52" y="15"/>
                  <a:pt x="52" y="16"/>
                  <a:pt x="52" y="17"/>
                </a:cubicBezTo>
                <a:cubicBezTo>
                  <a:pt x="51" y="17"/>
                  <a:pt x="51" y="18"/>
                  <a:pt x="51" y="18"/>
                </a:cubicBezTo>
                <a:cubicBezTo>
                  <a:pt x="45" y="21"/>
                  <a:pt x="41" y="27"/>
                  <a:pt x="34" y="31"/>
                </a:cubicBezTo>
                <a:cubicBezTo>
                  <a:pt x="31" y="33"/>
                  <a:pt x="27" y="35"/>
                  <a:pt x="23" y="37"/>
                </a:cubicBezTo>
                <a:cubicBezTo>
                  <a:pt x="22" y="38"/>
                  <a:pt x="20" y="39"/>
                  <a:pt x="19" y="40"/>
                </a:cubicBezTo>
                <a:cubicBezTo>
                  <a:pt x="15" y="42"/>
                  <a:pt x="19" y="39"/>
                  <a:pt x="20" y="39"/>
                </a:cubicBezTo>
                <a:cubicBezTo>
                  <a:pt x="25" y="34"/>
                  <a:pt x="32" y="30"/>
                  <a:pt x="37" y="25"/>
                </a:cubicBezTo>
                <a:cubicBezTo>
                  <a:pt x="38" y="25"/>
                  <a:pt x="38" y="24"/>
                  <a:pt x="39" y="24"/>
                </a:cubicBezTo>
                <a:close/>
                <a:moveTo>
                  <a:pt x="51" y="8"/>
                </a:moveTo>
                <a:cubicBezTo>
                  <a:pt x="52" y="9"/>
                  <a:pt x="52" y="11"/>
                  <a:pt x="52" y="13"/>
                </a:cubicBezTo>
                <a:cubicBezTo>
                  <a:pt x="52" y="13"/>
                  <a:pt x="52" y="13"/>
                  <a:pt x="52" y="13"/>
                </a:cubicBezTo>
                <a:cubicBezTo>
                  <a:pt x="48" y="15"/>
                  <a:pt x="44" y="18"/>
                  <a:pt x="41" y="21"/>
                </a:cubicBezTo>
                <a:cubicBezTo>
                  <a:pt x="36" y="24"/>
                  <a:pt x="32" y="27"/>
                  <a:pt x="27" y="30"/>
                </a:cubicBezTo>
                <a:cubicBezTo>
                  <a:pt x="24" y="32"/>
                  <a:pt x="21" y="34"/>
                  <a:pt x="18" y="36"/>
                </a:cubicBezTo>
                <a:cubicBezTo>
                  <a:pt x="19" y="35"/>
                  <a:pt x="20" y="34"/>
                  <a:pt x="21" y="33"/>
                </a:cubicBezTo>
                <a:cubicBezTo>
                  <a:pt x="31" y="24"/>
                  <a:pt x="43" y="19"/>
                  <a:pt x="51" y="8"/>
                </a:cubicBezTo>
                <a:close/>
                <a:moveTo>
                  <a:pt x="32" y="24"/>
                </a:moveTo>
                <a:cubicBezTo>
                  <a:pt x="35" y="22"/>
                  <a:pt x="38" y="19"/>
                  <a:pt x="41" y="16"/>
                </a:cubicBezTo>
                <a:cubicBezTo>
                  <a:pt x="44" y="14"/>
                  <a:pt x="48" y="11"/>
                  <a:pt x="50" y="8"/>
                </a:cubicBezTo>
                <a:cubicBezTo>
                  <a:pt x="45" y="15"/>
                  <a:pt x="38" y="20"/>
                  <a:pt x="32" y="24"/>
                </a:cubicBezTo>
                <a:close/>
                <a:moveTo>
                  <a:pt x="48" y="27"/>
                </a:moveTo>
                <a:cubicBezTo>
                  <a:pt x="44" y="30"/>
                  <a:pt x="39" y="33"/>
                  <a:pt x="35" y="36"/>
                </a:cubicBezTo>
                <a:cubicBezTo>
                  <a:pt x="32" y="37"/>
                  <a:pt x="29" y="39"/>
                  <a:pt x="26" y="41"/>
                </a:cubicBezTo>
                <a:cubicBezTo>
                  <a:pt x="24" y="42"/>
                  <a:pt x="20" y="44"/>
                  <a:pt x="19" y="45"/>
                </a:cubicBezTo>
                <a:cubicBezTo>
                  <a:pt x="24" y="40"/>
                  <a:pt x="30" y="36"/>
                  <a:pt x="35" y="32"/>
                </a:cubicBezTo>
                <a:cubicBezTo>
                  <a:pt x="41" y="28"/>
                  <a:pt x="46" y="23"/>
                  <a:pt x="51" y="19"/>
                </a:cubicBezTo>
                <a:cubicBezTo>
                  <a:pt x="50" y="22"/>
                  <a:pt x="49" y="24"/>
                  <a:pt x="48" y="27"/>
                </a:cubicBezTo>
                <a:close/>
                <a:moveTo>
                  <a:pt x="41" y="40"/>
                </a:moveTo>
                <a:cubicBezTo>
                  <a:pt x="37" y="43"/>
                  <a:pt x="34" y="45"/>
                  <a:pt x="30" y="48"/>
                </a:cubicBezTo>
                <a:cubicBezTo>
                  <a:pt x="30" y="48"/>
                  <a:pt x="29" y="49"/>
                  <a:pt x="28" y="49"/>
                </a:cubicBezTo>
                <a:cubicBezTo>
                  <a:pt x="30" y="47"/>
                  <a:pt x="33" y="45"/>
                  <a:pt x="35" y="43"/>
                </a:cubicBezTo>
                <a:cubicBezTo>
                  <a:pt x="37" y="42"/>
                  <a:pt x="40" y="40"/>
                  <a:pt x="42" y="38"/>
                </a:cubicBezTo>
                <a:cubicBezTo>
                  <a:pt x="42" y="38"/>
                  <a:pt x="41" y="39"/>
                  <a:pt x="41" y="40"/>
                </a:cubicBezTo>
                <a:close/>
                <a:moveTo>
                  <a:pt x="43" y="35"/>
                </a:moveTo>
                <a:cubicBezTo>
                  <a:pt x="43" y="35"/>
                  <a:pt x="43" y="35"/>
                  <a:pt x="43" y="36"/>
                </a:cubicBezTo>
                <a:cubicBezTo>
                  <a:pt x="43" y="35"/>
                  <a:pt x="43" y="36"/>
                  <a:pt x="42" y="36"/>
                </a:cubicBezTo>
                <a:cubicBezTo>
                  <a:pt x="40" y="38"/>
                  <a:pt x="37" y="41"/>
                  <a:pt x="35" y="43"/>
                </a:cubicBezTo>
                <a:cubicBezTo>
                  <a:pt x="32" y="45"/>
                  <a:pt x="29" y="46"/>
                  <a:pt x="27" y="48"/>
                </a:cubicBezTo>
                <a:cubicBezTo>
                  <a:pt x="25" y="49"/>
                  <a:pt x="23" y="50"/>
                  <a:pt x="21" y="51"/>
                </a:cubicBezTo>
                <a:cubicBezTo>
                  <a:pt x="23" y="50"/>
                  <a:pt x="25" y="49"/>
                  <a:pt x="27" y="48"/>
                </a:cubicBezTo>
                <a:cubicBezTo>
                  <a:pt x="33" y="43"/>
                  <a:pt x="40" y="38"/>
                  <a:pt x="45" y="32"/>
                </a:cubicBezTo>
                <a:cubicBezTo>
                  <a:pt x="45" y="33"/>
                  <a:pt x="44" y="34"/>
                  <a:pt x="43" y="35"/>
                </a:cubicBezTo>
                <a:close/>
                <a:moveTo>
                  <a:pt x="46" y="31"/>
                </a:moveTo>
                <a:cubicBezTo>
                  <a:pt x="46" y="31"/>
                  <a:pt x="46" y="31"/>
                  <a:pt x="46" y="31"/>
                </a:cubicBezTo>
                <a:cubicBezTo>
                  <a:pt x="41" y="34"/>
                  <a:pt x="36" y="38"/>
                  <a:pt x="31" y="42"/>
                </a:cubicBezTo>
                <a:cubicBezTo>
                  <a:pt x="29" y="44"/>
                  <a:pt x="26" y="45"/>
                  <a:pt x="24" y="46"/>
                </a:cubicBezTo>
                <a:cubicBezTo>
                  <a:pt x="24" y="46"/>
                  <a:pt x="19" y="49"/>
                  <a:pt x="19" y="48"/>
                </a:cubicBezTo>
                <a:cubicBezTo>
                  <a:pt x="21" y="47"/>
                  <a:pt x="22" y="46"/>
                  <a:pt x="24" y="45"/>
                </a:cubicBezTo>
                <a:cubicBezTo>
                  <a:pt x="31" y="39"/>
                  <a:pt x="40" y="35"/>
                  <a:pt x="47" y="29"/>
                </a:cubicBezTo>
                <a:cubicBezTo>
                  <a:pt x="47" y="29"/>
                  <a:pt x="46" y="30"/>
                  <a:pt x="46" y="31"/>
                </a:cubicBezTo>
                <a:close/>
                <a:moveTo>
                  <a:pt x="50" y="7"/>
                </a:moveTo>
                <a:cubicBezTo>
                  <a:pt x="44" y="13"/>
                  <a:pt x="37" y="19"/>
                  <a:pt x="31" y="24"/>
                </a:cubicBezTo>
                <a:cubicBezTo>
                  <a:pt x="27" y="27"/>
                  <a:pt x="23" y="30"/>
                  <a:pt x="19" y="33"/>
                </a:cubicBezTo>
                <a:cubicBezTo>
                  <a:pt x="17" y="34"/>
                  <a:pt x="15" y="35"/>
                  <a:pt x="13" y="36"/>
                </a:cubicBezTo>
                <a:cubicBezTo>
                  <a:pt x="14" y="35"/>
                  <a:pt x="16" y="33"/>
                  <a:pt x="17" y="32"/>
                </a:cubicBezTo>
                <a:cubicBezTo>
                  <a:pt x="17" y="32"/>
                  <a:pt x="17" y="32"/>
                  <a:pt x="17" y="32"/>
                </a:cubicBezTo>
                <a:cubicBezTo>
                  <a:pt x="19" y="30"/>
                  <a:pt x="21" y="29"/>
                  <a:pt x="22" y="27"/>
                </a:cubicBezTo>
                <a:cubicBezTo>
                  <a:pt x="27" y="24"/>
                  <a:pt x="32" y="21"/>
                  <a:pt x="36" y="18"/>
                </a:cubicBezTo>
                <a:cubicBezTo>
                  <a:pt x="41" y="14"/>
                  <a:pt x="46" y="11"/>
                  <a:pt x="48" y="6"/>
                </a:cubicBezTo>
                <a:cubicBezTo>
                  <a:pt x="49" y="6"/>
                  <a:pt x="50" y="6"/>
                  <a:pt x="50" y="7"/>
                </a:cubicBezTo>
                <a:close/>
                <a:moveTo>
                  <a:pt x="12" y="35"/>
                </a:moveTo>
                <a:cubicBezTo>
                  <a:pt x="13" y="34"/>
                  <a:pt x="13" y="34"/>
                  <a:pt x="14" y="34"/>
                </a:cubicBezTo>
                <a:cubicBezTo>
                  <a:pt x="13" y="34"/>
                  <a:pt x="13" y="35"/>
                  <a:pt x="12" y="36"/>
                </a:cubicBezTo>
                <a:cubicBezTo>
                  <a:pt x="12" y="35"/>
                  <a:pt x="12" y="35"/>
                  <a:pt x="12" y="35"/>
                </a:cubicBezTo>
                <a:close/>
                <a:moveTo>
                  <a:pt x="10" y="31"/>
                </a:moveTo>
                <a:cubicBezTo>
                  <a:pt x="12" y="29"/>
                  <a:pt x="15" y="28"/>
                  <a:pt x="17" y="26"/>
                </a:cubicBezTo>
                <a:cubicBezTo>
                  <a:pt x="20" y="24"/>
                  <a:pt x="23" y="22"/>
                  <a:pt x="25" y="20"/>
                </a:cubicBezTo>
                <a:cubicBezTo>
                  <a:pt x="21" y="25"/>
                  <a:pt x="15" y="29"/>
                  <a:pt x="11" y="34"/>
                </a:cubicBezTo>
                <a:cubicBezTo>
                  <a:pt x="11" y="33"/>
                  <a:pt x="10" y="32"/>
                  <a:pt x="10" y="31"/>
                </a:cubicBezTo>
                <a:close/>
                <a:moveTo>
                  <a:pt x="8" y="27"/>
                </a:moveTo>
                <a:cubicBezTo>
                  <a:pt x="13" y="25"/>
                  <a:pt x="16" y="21"/>
                  <a:pt x="21" y="18"/>
                </a:cubicBezTo>
                <a:cubicBezTo>
                  <a:pt x="21" y="18"/>
                  <a:pt x="24" y="16"/>
                  <a:pt x="22" y="18"/>
                </a:cubicBezTo>
                <a:cubicBezTo>
                  <a:pt x="20" y="20"/>
                  <a:pt x="19" y="21"/>
                  <a:pt x="18" y="22"/>
                </a:cubicBezTo>
                <a:cubicBezTo>
                  <a:pt x="15" y="25"/>
                  <a:pt x="12" y="27"/>
                  <a:pt x="9" y="30"/>
                </a:cubicBezTo>
                <a:cubicBezTo>
                  <a:pt x="9" y="29"/>
                  <a:pt x="9" y="28"/>
                  <a:pt x="8" y="27"/>
                </a:cubicBezTo>
                <a:close/>
                <a:moveTo>
                  <a:pt x="7" y="24"/>
                </a:moveTo>
                <a:cubicBezTo>
                  <a:pt x="12" y="21"/>
                  <a:pt x="16" y="17"/>
                  <a:pt x="20" y="15"/>
                </a:cubicBezTo>
                <a:cubicBezTo>
                  <a:pt x="24" y="13"/>
                  <a:pt x="19" y="16"/>
                  <a:pt x="19" y="16"/>
                </a:cubicBezTo>
                <a:cubicBezTo>
                  <a:pt x="18" y="18"/>
                  <a:pt x="16" y="19"/>
                  <a:pt x="15" y="20"/>
                </a:cubicBezTo>
                <a:cubicBezTo>
                  <a:pt x="13" y="22"/>
                  <a:pt x="10" y="24"/>
                  <a:pt x="8" y="26"/>
                </a:cubicBezTo>
                <a:cubicBezTo>
                  <a:pt x="7" y="25"/>
                  <a:pt x="7" y="25"/>
                  <a:pt x="7" y="24"/>
                </a:cubicBezTo>
                <a:close/>
                <a:moveTo>
                  <a:pt x="6" y="20"/>
                </a:moveTo>
                <a:cubicBezTo>
                  <a:pt x="8" y="19"/>
                  <a:pt x="11" y="17"/>
                  <a:pt x="13" y="15"/>
                </a:cubicBezTo>
                <a:cubicBezTo>
                  <a:pt x="14" y="15"/>
                  <a:pt x="16" y="14"/>
                  <a:pt x="17" y="13"/>
                </a:cubicBezTo>
                <a:cubicBezTo>
                  <a:pt x="18" y="12"/>
                  <a:pt x="22" y="8"/>
                  <a:pt x="18" y="12"/>
                </a:cubicBezTo>
                <a:cubicBezTo>
                  <a:pt x="15" y="16"/>
                  <a:pt x="10" y="19"/>
                  <a:pt x="6" y="22"/>
                </a:cubicBezTo>
                <a:cubicBezTo>
                  <a:pt x="6" y="22"/>
                  <a:pt x="6" y="21"/>
                  <a:pt x="6" y="20"/>
                </a:cubicBezTo>
                <a:close/>
                <a:moveTo>
                  <a:pt x="5" y="13"/>
                </a:moveTo>
                <a:cubicBezTo>
                  <a:pt x="7" y="12"/>
                  <a:pt x="8" y="11"/>
                  <a:pt x="10" y="9"/>
                </a:cubicBezTo>
                <a:cubicBezTo>
                  <a:pt x="12" y="7"/>
                  <a:pt x="16" y="4"/>
                  <a:pt x="12" y="9"/>
                </a:cubicBezTo>
                <a:cubicBezTo>
                  <a:pt x="10" y="11"/>
                  <a:pt x="7" y="13"/>
                  <a:pt x="5" y="15"/>
                </a:cubicBezTo>
                <a:cubicBezTo>
                  <a:pt x="5" y="15"/>
                  <a:pt x="5" y="14"/>
                  <a:pt x="5" y="13"/>
                </a:cubicBezTo>
                <a:close/>
                <a:moveTo>
                  <a:pt x="5" y="18"/>
                </a:moveTo>
                <a:cubicBezTo>
                  <a:pt x="5" y="18"/>
                  <a:pt x="5" y="17"/>
                  <a:pt x="5" y="17"/>
                </a:cubicBezTo>
                <a:cubicBezTo>
                  <a:pt x="9" y="15"/>
                  <a:pt x="12" y="11"/>
                  <a:pt x="16" y="9"/>
                </a:cubicBezTo>
                <a:cubicBezTo>
                  <a:pt x="19" y="7"/>
                  <a:pt x="14" y="12"/>
                  <a:pt x="13" y="13"/>
                </a:cubicBezTo>
                <a:cubicBezTo>
                  <a:pt x="11" y="15"/>
                  <a:pt x="8" y="17"/>
                  <a:pt x="5" y="19"/>
                </a:cubicBezTo>
                <a:cubicBezTo>
                  <a:pt x="5" y="19"/>
                  <a:pt x="5" y="18"/>
                  <a:pt x="5" y="18"/>
                </a:cubicBezTo>
                <a:close/>
                <a:moveTo>
                  <a:pt x="22" y="13"/>
                </a:moveTo>
                <a:cubicBezTo>
                  <a:pt x="20" y="14"/>
                  <a:pt x="17" y="16"/>
                  <a:pt x="15" y="17"/>
                </a:cubicBezTo>
                <a:cubicBezTo>
                  <a:pt x="12" y="19"/>
                  <a:pt x="9" y="21"/>
                  <a:pt x="7" y="23"/>
                </a:cubicBezTo>
                <a:cubicBezTo>
                  <a:pt x="7" y="23"/>
                  <a:pt x="7" y="23"/>
                  <a:pt x="7" y="23"/>
                </a:cubicBezTo>
                <a:cubicBezTo>
                  <a:pt x="11" y="19"/>
                  <a:pt x="17" y="16"/>
                  <a:pt x="21" y="10"/>
                </a:cubicBezTo>
                <a:cubicBezTo>
                  <a:pt x="21" y="11"/>
                  <a:pt x="22" y="12"/>
                  <a:pt x="22" y="13"/>
                </a:cubicBezTo>
                <a:close/>
                <a:moveTo>
                  <a:pt x="24" y="16"/>
                </a:moveTo>
                <a:cubicBezTo>
                  <a:pt x="19" y="18"/>
                  <a:pt x="15" y="22"/>
                  <a:pt x="11" y="25"/>
                </a:cubicBezTo>
                <a:cubicBezTo>
                  <a:pt x="10" y="26"/>
                  <a:pt x="8" y="28"/>
                  <a:pt x="10" y="25"/>
                </a:cubicBezTo>
                <a:cubicBezTo>
                  <a:pt x="12" y="24"/>
                  <a:pt x="13" y="23"/>
                  <a:pt x="14" y="21"/>
                </a:cubicBezTo>
                <a:cubicBezTo>
                  <a:pt x="17" y="19"/>
                  <a:pt x="20" y="16"/>
                  <a:pt x="23" y="14"/>
                </a:cubicBezTo>
                <a:cubicBezTo>
                  <a:pt x="23" y="15"/>
                  <a:pt x="24" y="15"/>
                  <a:pt x="24" y="16"/>
                </a:cubicBezTo>
                <a:close/>
                <a:moveTo>
                  <a:pt x="25" y="19"/>
                </a:moveTo>
                <a:cubicBezTo>
                  <a:pt x="20" y="22"/>
                  <a:pt x="16" y="26"/>
                  <a:pt x="11" y="29"/>
                </a:cubicBezTo>
                <a:cubicBezTo>
                  <a:pt x="15" y="27"/>
                  <a:pt x="20" y="21"/>
                  <a:pt x="24" y="17"/>
                </a:cubicBezTo>
                <a:cubicBezTo>
                  <a:pt x="25" y="18"/>
                  <a:pt x="25" y="19"/>
                  <a:pt x="25" y="19"/>
                </a:cubicBezTo>
                <a:close/>
                <a:moveTo>
                  <a:pt x="26" y="21"/>
                </a:moveTo>
                <a:cubicBezTo>
                  <a:pt x="26" y="21"/>
                  <a:pt x="26" y="21"/>
                  <a:pt x="27" y="21"/>
                </a:cubicBezTo>
                <a:cubicBezTo>
                  <a:pt x="27" y="22"/>
                  <a:pt x="27" y="22"/>
                  <a:pt x="27" y="22"/>
                </a:cubicBezTo>
                <a:cubicBezTo>
                  <a:pt x="26" y="23"/>
                  <a:pt x="25" y="23"/>
                  <a:pt x="24" y="24"/>
                </a:cubicBezTo>
                <a:cubicBezTo>
                  <a:pt x="24" y="25"/>
                  <a:pt x="23" y="26"/>
                  <a:pt x="22" y="27"/>
                </a:cubicBezTo>
                <a:cubicBezTo>
                  <a:pt x="20" y="28"/>
                  <a:pt x="18" y="30"/>
                  <a:pt x="16" y="31"/>
                </a:cubicBezTo>
                <a:cubicBezTo>
                  <a:pt x="16" y="32"/>
                  <a:pt x="15" y="32"/>
                  <a:pt x="14" y="33"/>
                </a:cubicBezTo>
                <a:cubicBezTo>
                  <a:pt x="14" y="33"/>
                  <a:pt x="11" y="35"/>
                  <a:pt x="13" y="33"/>
                </a:cubicBezTo>
                <a:cubicBezTo>
                  <a:pt x="17" y="28"/>
                  <a:pt x="22" y="25"/>
                  <a:pt x="26" y="20"/>
                </a:cubicBezTo>
                <a:cubicBezTo>
                  <a:pt x="26" y="20"/>
                  <a:pt x="26" y="21"/>
                  <a:pt x="26" y="21"/>
                </a:cubicBezTo>
                <a:close/>
                <a:moveTo>
                  <a:pt x="32" y="17"/>
                </a:moveTo>
                <a:cubicBezTo>
                  <a:pt x="34" y="15"/>
                  <a:pt x="37" y="13"/>
                  <a:pt x="40" y="11"/>
                </a:cubicBezTo>
                <a:cubicBezTo>
                  <a:pt x="39" y="12"/>
                  <a:pt x="37" y="14"/>
                  <a:pt x="35" y="15"/>
                </a:cubicBezTo>
                <a:cubicBezTo>
                  <a:pt x="34" y="16"/>
                  <a:pt x="32" y="17"/>
                  <a:pt x="31" y="18"/>
                </a:cubicBezTo>
                <a:cubicBezTo>
                  <a:pt x="31" y="18"/>
                  <a:pt x="31" y="17"/>
                  <a:pt x="32" y="17"/>
                </a:cubicBezTo>
                <a:close/>
                <a:moveTo>
                  <a:pt x="28" y="22"/>
                </a:moveTo>
                <a:cubicBezTo>
                  <a:pt x="28" y="22"/>
                  <a:pt x="28" y="22"/>
                  <a:pt x="28" y="22"/>
                </a:cubicBezTo>
                <a:cubicBezTo>
                  <a:pt x="28" y="23"/>
                  <a:pt x="27" y="23"/>
                  <a:pt x="27" y="23"/>
                </a:cubicBezTo>
                <a:cubicBezTo>
                  <a:pt x="27" y="23"/>
                  <a:pt x="27" y="22"/>
                  <a:pt x="28" y="22"/>
                </a:cubicBezTo>
                <a:close/>
                <a:moveTo>
                  <a:pt x="30" y="20"/>
                </a:moveTo>
                <a:cubicBezTo>
                  <a:pt x="32" y="18"/>
                  <a:pt x="34" y="17"/>
                  <a:pt x="36" y="16"/>
                </a:cubicBezTo>
                <a:cubicBezTo>
                  <a:pt x="38" y="14"/>
                  <a:pt x="40" y="13"/>
                  <a:pt x="42" y="11"/>
                </a:cubicBezTo>
                <a:cubicBezTo>
                  <a:pt x="43" y="10"/>
                  <a:pt x="44" y="8"/>
                  <a:pt x="46" y="7"/>
                </a:cubicBezTo>
                <a:cubicBezTo>
                  <a:pt x="46" y="7"/>
                  <a:pt x="46" y="6"/>
                  <a:pt x="47" y="6"/>
                </a:cubicBezTo>
                <a:cubicBezTo>
                  <a:pt x="47" y="6"/>
                  <a:pt x="47" y="7"/>
                  <a:pt x="46" y="7"/>
                </a:cubicBezTo>
                <a:cubicBezTo>
                  <a:pt x="46" y="9"/>
                  <a:pt x="44" y="10"/>
                  <a:pt x="43" y="11"/>
                </a:cubicBezTo>
                <a:cubicBezTo>
                  <a:pt x="41" y="13"/>
                  <a:pt x="38" y="15"/>
                  <a:pt x="36" y="17"/>
                </a:cubicBezTo>
                <a:cubicBezTo>
                  <a:pt x="34" y="18"/>
                  <a:pt x="32" y="20"/>
                  <a:pt x="29" y="21"/>
                </a:cubicBezTo>
                <a:cubicBezTo>
                  <a:pt x="30" y="21"/>
                  <a:pt x="30" y="20"/>
                  <a:pt x="30" y="20"/>
                </a:cubicBezTo>
                <a:close/>
                <a:moveTo>
                  <a:pt x="43" y="6"/>
                </a:moveTo>
                <a:cubicBezTo>
                  <a:pt x="44" y="6"/>
                  <a:pt x="45" y="5"/>
                  <a:pt x="46" y="5"/>
                </a:cubicBezTo>
                <a:cubicBezTo>
                  <a:pt x="45" y="6"/>
                  <a:pt x="44" y="7"/>
                  <a:pt x="43" y="8"/>
                </a:cubicBezTo>
                <a:cubicBezTo>
                  <a:pt x="41" y="10"/>
                  <a:pt x="38" y="12"/>
                  <a:pt x="35" y="13"/>
                </a:cubicBezTo>
                <a:cubicBezTo>
                  <a:pt x="34" y="14"/>
                  <a:pt x="33" y="15"/>
                  <a:pt x="32" y="16"/>
                </a:cubicBezTo>
                <a:cubicBezTo>
                  <a:pt x="33" y="15"/>
                  <a:pt x="33" y="15"/>
                  <a:pt x="34" y="14"/>
                </a:cubicBezTo>
                <a:cubicBezTo>
                  <a:pt x="37" y="11"/>
                  <a:pt x="40" y="8"/>
                  <a:pt x="43" y="6"/>
                </a:cubicBezTo>
                <a:close/>
                <a:moveTo>
                  <a:pt x="41" y="6"/>
                </a:moveTo>
                <a:cubicBezTo>
                  <a:pt x="38" y="8"/>
                  <a:pt x="36" y="10"/>
                  <a:pt x="34" y="13"/>
                </a:cubicBezTo>
                <a:cubicBezTo>
                  <a:pt x="36" y="10"/>
                  <a:pt x="38" y="8"/>
                  <a:pt x="41" y="6"/>
                </a:cubicBezTo>
                <a:close/>
                <a:moveTo>
                  <a:pt x="20" y="9"/>
                </a:moveTo>
                <a:cubicBezTo>
                  <a:pt x="15" y="13"/>
                  <a:pt x="10" y="17"/>
                  <a:pt x="6" y="20"/>
                </a:cubicBezTo>
                <a:cubicBezTo>
                  <a:pt x="11" y="16"/>
                  <a:pt x="15" y="12"/>
                  <a:pt x="19" y="7"/>
                </a:cubicBezTo>
                <a:cubicBezTo>
                  <a:pt x="19" y="8"/>
                  <a:pt x="20" y="9"/>
                  <a:pt x="20" y="9"/>
                </a:cubicBezTo>
                <a:close/>
                <a:moveTo>
                  <a:pt x="18" y="7"/>
                </a:moveTo>
                <a:cubicBezTo>
                  <a:pt x="13" y="9"/>
                  <a:pt x="10" y="14"/>
                  <a:pt x="5" y="16"/>
                </a:cubicBezTo>
                <a:cubicBezTo>
                  <a:pt x="7" y="15"/>
                  <a:pt x="9" y="13"/>
                  <a:pt x="11" y="11"/>
                </a:cubicBezTo>
                <a:cubicBezTo>
                  <a:pt x="13" y="10"/>
                  <a:pt x="14" y="8"/>
                  <a:pt x="15" y="5"/>
                </a:cubicBezTo>
                <a:cubicBezTo>
                  <a:pt x="15" y="5"/>
                  <a:pt x="15" y="5"/>
                  <a:pt x="15" y="5"/>
                </a:cubicBezTo>
                <a:cubicBezTo>
                  <a:pt x="16" y="6"/>
                  <a:pt x="17" y="6"/>
                  <a:pt x="18" y="7"/>
                </a:cubicBezTo>
                <a:close/>
                <a:moveTo>
                  <a:pt x="14" y="5"/>
                </a:moveTo>
                <a:cubicBezTo>
                  <a:pt x="11" y="7"/>
                  <a:pt x="8" y="9"/>
                  <a:pt x="5" y="12"/>
                </a:cubicBezTo>
                <a:cubicBezTo>
                  <a:pt x="6" y="7"/>
                  <a:pt x="9" y="4"/>
                  <a:pt x="14" y="5"/>
                </a:cubicBezTo>
                <a:close/>
                <a:moveTo>
                  <a:pt x="13" y="37"/>
                </a:moveTo>
                <a:cubicBezTo>
                  <a:pt x="15" y="35"/>
                  <a:pt x="18" y="34"/>
                  <a:pt x="20" y="33"/>
                </a:cubicBezTo>
                <a:cubicBezTo>
                  <a:pt x="18" y="34"/>
                  <a:pt x="16" y="36"/>
                  <a:pt x="15" y="38"/>
                </a:cubicBezTo>
                <a:cubicBezTo>
                  <a:pt x="14" y="38"/>
                  <a:pt x="15" y="39"/>
                  <a:pt x="15" y="39"/>
                </a:cubicBezTo>
                <a:cubicBezTo>
                  <a:pt x="21" y="34"/>
                  <a:pt x="28" y="31"/>
                  <a:pt x="35" y="27"/>
                </a:cubicBezTo>
                <a:cubicBezTo>
                  <a:pt x="35" y="27"/>
                  <a:pt x="35" y="27"/>
                  <a:pt x="35" y="27"/>
                </a:cubicBezTo>
                <a:cubicBezTo>
                  <a:pt x="35" y="27"/>
                  <a:pt x="35" y="27"/>
                  <a:pt x="35" y="27"/>
                </a:cubicBezTo>
                <a:cubicBezTo>
                  <a:pt x="29" y="32"/>
                  <a:pt x="21" y="36"/>
                  <a:pt x="16" y="41"/>
                </a:cubicBezTo>
                <a:cubicBezTo>
                  <a:pt x="15" y="41"/>
                  <a:pt x="15" y="42"/>
                  <a:pt x="15" y="42"/>
                </a:cubicBezTo>
                <a:cubicBezTo>
                  <a:pt x="15" y="41"/>
                  <a:pt x="15" y="40"/>
                  <a:pt x="14" y="40"/>
                </a:cubicBezTo>
                <a:cubicBezTo>
                  <a:pt x="14" y="39"/>
                  <a:pt x="13" y="38"/>
                  <a:pt x="13"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46"/>
          <p:cNvSpPr>
            <a:spLocks noEditPoints="1"/>
          </p:cNvSpPr>
          <p:nvPr/>
        </p:nvSpPr>
        <p:spPr bwMode="auto">
          <a:xfrm>
            <a:off x="5446713" y="4321175"/>
            <a:ext cx="209550" cy="241300"/>
          </a:xfrm>
          <a:custGeom>
            <a:avLst/>
            <a:gdLst>
              <a:gd name="T0" fmla="*/ 17 w 56"/>
              <a:gd name="T1" fmla="*/ 3 h 64"/>
              <a:gd name="T2" fmla="*/ 26 w 56"/>
              <a:gd name="T3" fmla="*/ 64 h 64"/>
              <a:gd name="T4" fmla="*/ 55 w 56"/>
              <a:gd name="T5" fmla="*/ 10 h 64"/>
              <a:gd name="T6" fmla="*/ 27 w 56"/>
              <a:gd name="T7" fmla="*/ 60 h 64"/>
              <a:gd name="T8" fmla="*/ 31 w 56"/>
              <a:gd name="T9" fmla="*/ 51 h 64"/>
              <a:gd name="T10" fmla="*/ 36 w 56"/>
              <a:gd name="T11" fmla="*/ 48 h 64"/>
              <a:gd name="T12" fmla="*/ 37 w 56"/>
              <a:gd name="T13" fmla="*/ 46 h 64"/>
              <a:gd name="T14" fmla="*/ 24 w 56"/>
              <a:gd name="T15" fmla="*/ 56 h 64"/>
              <a:gd name="T16" fmla="*/ 24 w 56"/>
              <a:gd name="T17" fmla="*/ 56 h 64"/>
              <a:gd name="T18" fmla="*/ 22 w 56"/>
              <a:gd name="T19" fmla="*/ 52 h 64"/>
              <a:gd name="T20" fmla="*/ 34 w 56"/>
              <a:gd name="T21" fmla="*/ 41 h 64"/>
              <a:gd name="T22" fmla="*/ 37 w 56"/>
              <a:gd name="T23" fmla="*/ 36 h 64"/>
              <a:gd name="T24" fmla="*/ 16 w 56"/>
              <a:gd name="T25" fmla="*/ 42 h 64"/>
              <a:gd name="T26" fmla="*/ 18 w 56"/>
              <a:gd name="T27" fmla="*/ 45 h 64"/>
              <a:gd name="T28" fmla="*/ 51 w 56"/>
              <a:gd name="T29" fmla="*/ 15 h 64"/>
              <a:gd name="T30" fmla="*/ 35 w 56"/>
              <a:gd name="T31" fmla="*/ 31 h 64"/>
              <a:gd name="T32" fmla="*/ 37 w 56"/>
              <a:gd name="T33" fmla="*/ 25 h 64"/>
              <a:gd name="T34" fmla="*/ 52 w 56"/>
              <a:gd name="T35" fmla="*/ 13 h 64"/>
              <a:gd name="T36" fmla="*/ 21 w 56"/>
              <a:gd name="T37" fmla="*/ 33 h 64"/>
              <a:gd name="T38" fmla="*/ 50 w 56"/>
              <a:gd name="T39" fmla="*/ 8 h 64"/>
              <a:gd name="T40" fmla="*/ 26 w 56"/>
              <a:gd name="T41" fmla="*/ 41 h 64"/>
              <a:gd name="T42" fmla="*/ 48 w 56"/>
              <a:gd name="T43" fmla="*/ 27 h 64"/>
              <a:gd name="T44" fmla="*/ 35 w 56"/>
              <a:gd name="T45" fmla="*/ 44 h 64"/>
              <a:gd name="T46" fmla="*/ 43 w 56"/>
              <a:gd name="T47" fmla="*/ 36 h 64"/>
              <a:gd name="T48" fmla="*/ 22 w 56"/>
              <a:gd name="T49" fmla="*/ 51 h 64"/>
              <a:gd name="T50" fmla="*/ 46 w 56"/>
              <a:gd name="T51" fmla="*/ 31 h 64"/>
              <a:gd name="T52" fmla="*/ 20 w 56"/>
              <a:gd name="T53" fmla="*/ 48 h 64"/>
              <a:gd name="T54" fmla="*/ 50 w 56"/>
              <a:gd name="T55" fmla="*/ 7 h 64"/>
              <a:gd name="T56" fmla="*/ 17 w 56"/>
              <a:gd name="T57" fmla="*/ 32 h 64"/>
              <a:gd name="T58" fmla="*/ 48 w 56"/>
              <a:gd name="T59" fmla="*/ 6 h 64"/>
              <a:gd name="T60" fmla="*/ 13 w 56"/>
              <a:gd name="T61" fmla="*/ 36 h 64"/>
              <a:gd name="T62" fmla="*/ 25 w 56"/>
              <a:gd name="T63" fmla="*/ 20 h 64"/>
              <a:gd name="T64" fmla="*/ 21 w 56"/>
              <a:gd name="T65" fmla="*/ 19 h 64"/>
              <a:gd name="T66" fmla="*/ 8 w 56"/>
              <a:gd name="T67" fmla="*/ 27 h 64"/>
              <a:gd name="T68" fmla="*/ 15 w 56"/>
              <a:gd name="T69" fmla="*/ 20 h 64"/>
              <a:gd name="T70" fmla="*/ 13 w 56"/>
              <a:gd name="T71" fmla="*/ 16 h 64"/>
              <a:gd name="T72" fmla="*/ 6 w 56"/>
              <a:gd name="T73" fmla="*/ 20 h 64"/>
              <a:gd name="T74" fmla="*/ 5 w 56"/>
              <a:gd name="T75" fmla="*/ 16 h 64"/>
              <a:gd name="T76" fmla="*/ 16 w 56"/>
              <a:gd name="T77" fmla="*/ 9 h 64"/>
              <a:gd name="T78" fmla="*/ 23 w 56"/>
              <a:gd name="T79" fmla="*/ 13 h 64"/>
              <a:gd name="T80" fmla="*/ 21 w 56"/>
              <a:gd name="T81" fmla="*/ 10 h 64"/>
              <a:gd name="T82" fmla="*/ 11 w 56"/>
              <a:gd name="T83" fmla="*/ 25 h 64"/>
              <a:gd name="T84" fmla="*/ 25 w 56"/>
              <a:gd name="T85" fmla="*/ 19 h 64"/>
              <a:gd name="T86" fmla="*/ 26 w 56"/>
              <a:gd name="T87" fmla="*/ 21 h 64"/>
              <a:gd name="T88" fmla="*/ 22 w 56"/>
              <a:gd name="T89" fmla="*/ 27 h 64"/>
              <a:gd name="T90" fmla="*/ 26 w 56"/>
              <a:gd name="T91" fmla="*/ 20 h 64"/>
              <a:gd name="T92" fmla="*/ 36 w 56"/>
              <a:gd name="T93" fmla="*/ 15 h 64"/>
              <a:gd name="T94" fmla="*/ 28 w 56"/>
              <a:gd name="T95" fmla="*/ 22 h 64"/>
              <a:gd name="T96" fmla="*/ 36 w 56"/>
              <a:gd name="T97" fmla="*/ 16 h 64"/>
              <a:gd name="T98" fmla="*/ 47 w 56"/>
              <a:gd name="T99" fmla="*/ 8 h 64"/>
              <a:gd name="T100" fmla="*/ 30 w 56"/>
              <a:gd name="T101" fmla="*/ 20 h 64"/>
              <a:gd name="T102" fmla="*/ 36 w 56"/>
              <a:gd name="T103" fmla="*/ 13 h 64"/>
              <a:gd name="T104" fmla="*/ 41 w 56"/>
              <a:gd name="T105" fmla="*/ 7 h 64"/>
              <a:gd name="T106" fmla="*/ 6 w 56"/>
              <a:gd name="T107" fmla="*/ 20 h 64"/>
              <a:gd name="T108" fmla="*/ 5 w 56"/>
              <a:gd name="T109" fmla="*/ 16 h 64"/>
              <a:gd name="T110" fmla="*/ 18 w 56"/>
              <a:gd name="T111" fmla="*/ 7 h 64"/>
              <a:gd name="T112" fmla="*/ 13 w 56"/>
              <a:gd name="T113" fmla="*/ 37 h 64"/>
              <a:gd name="T114" fmla="*/ 35 w 56"/>
              <a:gd name="T115" fmla="*/ 27 h 64"/>
              <a:gd name="T116" fmla="*/ 16 w 56"/>
              <a:gd name="T117"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 h="64">
                <a:moveTo>
                  <a:pt x="55" y="10"/>
                </a:moveTo>
                <a:cubicBezTo>
                  <a:pt x="55" y="4"/>
                  <a:pt x="49" y="2"/>
                  <a:pt x="43" y="3"/>
                </a:cubicBezTo>
                <a:cubicBezTo>
                  <a:pt x="35" y="4"/>
                  <a:pt x="31" y="11"/>
                  <a:pt x="28" y="18"/>
                </a:cubicBezTo>
                <a:cubicBezTo>
                  <a:pt x="25" y="13"/>
                  <a:pt x="23" y="5"/>
                  <a:pt x="17" y="3"/>
                </a:cubicBezTo>
                <a:cubicBezTo>
                  <a:pt x="11" y="0"/>
                  <a:pt x="5" y="3"/>
                  <a:pt x="3" y="9"/>
                </a:cubicBezTo>
                <a:cubicBezTo>
                  <a:pt x="0" y="16"/>
                  <a:pt x="4" y="25"/>
                  <a:pt x="7" y="31"/>
                </a:cubicBezTo>
                <a:cubicBezTo>
                  <a:pt x="12" y="42"/>
                  <a:pt x="19" y="53"/>
                  <a:pt x="25" y="63"/>
                </a:cubicBezTo>
                <a:cubicBezTo>
                  <a:pt x="25" y="63"/>
                  <a:pt x="25" y="63"/>
                  <a:pt x="26" y="64"/>
                </a:cubicBezTo>
                <a:cubicBezTo>
                  <a:pt x="26" y="64"/>
                  <a:pt x="27" y="64"/>
                  <a:pt x="28" y="63"/>
                </a:cubicBezTo>
                <a:cubicBezTo>
                  <a:pt x="28" y="63"/>
                  <a:pt x="28" y="63"/>
                  <a:pt x="28" y="63"/>
                </a:cubicBezTo>
                <a:cubicBezTo>
                  <a:pt x="36" y="53"/>
                  <a:pt x="43" y="43"/>
                  <a:pt x="49" y="31"/>
                </a:cubicBezTo>
                <a:cubicBezTo>
                  <a:pt x="52" y="25"/>
                  <a:pt x="56" y="18"/>
                  <a:pt x="55" y="10"/>
                </a:cubicBezTo>
                <a:close/>
                <a:moveTo>
                  <a:pt x="27" y="60"/>
                </a:moveTo>
                <a:cubicBezTo>
                  <a:pt x="27" y="60"/>
                  <a:pt x="27" y="60"/>
                  <a:pt x="27" y="60"/>
                </a:cubicBezTo>
                <a:cubicBezTo>
                  <a:pt x="28" y="58"/>
                  <a:pt x="29" y="57"/>
                  <a:pt x="30" y="56"/>
                </a:cubicBezTo>
                <a:cubicBezTo>
                  <a:pt x="29" y="57"/>
                  <a:pt x="28" y="59"/>
                  <a:pt x="27" y="60"/>
                </a:cubicBezTo>
                <a:close/>
                <a:moveTo>
                  <a:pt x="25" y="57"/>
                </a:moveTo>
                <a:cubicBezTo>
                  <a:pt x="25" y="56"/>
                  <a:pt x="27" y="55"/>
                  <a:pt x="27" y="55"/>
                </a:cubicBezTo>
                <a:cubicBezTo>
                  <a:pt x="28" y="53"/>
                  <a:pt x="29" y="52"/>
                  <a:pt x="31" y="51"/>
                </a:cubicBezTo>
                <a:cubicBezTo>
                  <a:pt x="31" y="51"/>
                  <a:pt x="31" y="51"/>
                  <a:pt x="31" y="51"/>
                </a:cubicBezTo>
                <a:cubicBezTo>
                  <a:pt x="29" y="53"/>
                  <a:pt x="27" y="55"/>
                  <a:pt x="25" y="56"/>
                </a:cubicBezTo>
                <a:cubicBezTo>
                  <a:pt x="25" y="56"/>
                  <a:pt x="25" y="57"/>
                  <a:pt x="25" y="57"/>
                </a:cubicBezTo>
                <a:cubicBezTo>
                  <a:pt x="25" y="57"/>
                  <a:pt x="25" y="57"/>
                  <a:pt x="25" y="57"/>
                </a:cubicBezTo>
                <a:close/>
                <a:moveTo>
                  <a:pt x="36" y="48"/>
                </a:moveTo>
                <a:cubicBezTo>
                  <a:pt x="32" y="51"/>
                  <a:pt x="30" y="56"/>
                  <a:pt x="26" y="59"/>
                </a:cubicBezTo>
                <a:cubicBezTo>
                  <a:pt x="26" y="58"/>
                  <a:pt x="25" y="58"/>
                  <a:pt x="25" y="57"/>
                </a:cubicBezTo>
                <a:cubicBezTo>
                  <a:pt x="29" y="55"/>
                  <a:pt x="32" y="51"/>
                  <a:pt x="36" y="48"/>
                </a:cubicBezTo>
                <a:close/>
                <a:moveTo>
                  <a:pt x="37" y="46"/>
                </a:moveTo>
                <a:cubicBezTo>
                  <a:pt x="37" y="46"/>
                  <a:pt x="36" y="46"/>
                  <a:pt x="36" y="47"/>
                </a:cubicBezTo>
                <a:cubicBezTo>
                  <a:pt x="36" y="46"/>
                  <a:pt x="37" y="45"/>
                  <a:pt x="38" y="45"/>
                </a:cubicBezTo>
                <a:cubicBezTo>
                  <a:pt x="38" y="45"/>
                  <a:pt x="37" y="45"/>
                  <a:pt x="37" y="46"/>
                </a:cubicBezTo>
                <a:close/>
                <a:moveTo>
                  <a:pt x="24" y="56"/>
                </a:moveTo>
                <a:cubicBezTo>
                  <a:pt x="24" y="55"/>
                  <a:pt x="23" y="55"/>
                  <a:pt x="23" y="54"/>
                </a:cubicBezTo>
                <a:cubicBezTo>
                  <a:pt x="29" y="50"/>
                  <a:pt x="34" y="46"/>
                  <a:pt x="40" y="42"/>
                </a:cubicBezTo>
                <a:cubicBezTo>
                  <a:pt x="40" y="42"/>
                  <a:pt x="40" y="42"/>
                  <a:pt x="40" y="42"/>
                </a:cubicBezTo>
                <a:cubicBezTo>
                  <a:pt x="34" y="47"/>
                  <a:pt x="29" y="51"/>
                  <a:pt x="24" y="56"/>
                </a:cubicBezTo>
                <a:close/>
                <a:moveTo>
                  <a:pt x="22" y="52"/>
                </a:moveTo>
                <a:cubicBezTo>
                  <a:pt x="24" y="51"/>
                  <a:pt x="27" y="49"/>
                  <a:pt x="29" y="48"/>
                </a:cubicBezTo>
                <a:cubicBezTo>
                  <a:pt x="27" y="50"/>
                  <a:pt x="25" y="51"/>
                  <a:pt x="22" y="53"/>
                </a:cubicBezTo>
                <a:cubicBezTo>
                  <a:pt x="22" y="53"/>
                  <a:pt x="22" y="52"/>
                  <a:pt x="22" y="52"/>
                </a:cubicBezTo>
                <a:close/>
                <a:moveTo>
                  <a:pt x="20" y="49"/>
                </a:moveTo>
                <a:cubicBezTo>
                  <a:pt x="29" y="46"/>
                  <a:pt x="36" y="40"/>
                  <a:pt x="43" y="34"/>
                </a:cubicBezTo>
                <a:cubicBezTo>
                  <a:pt x="43" y="34"/>
                  <a:pt x="43" y="34"/>
                  <a:pt x="43" y="34"/>
                </a:cubicBezTo>
                <a:cubicBezTo>
                  <a:pt x="40" y="37"/>
                  <a:pt x="37" y="39"/>
                  <a:pt x="34" y="41"/>
                </a:cubicBezTo>
                <a:cubicBezTo>
                  <a:pt x="30" y="45"/>
                  <a:pt x="25" y="48"/>
                  <a:pt x="21" y="51"/>
                </a:cubicBezTo>
                <a:cubicBezTo>
                  <a:pt x="21" y="50"/>
                  <a:pt x="20" y="50"/>
                  <a:pt x="20" y="49"/>
                </a:cubicBezTo>
                <a:close/>
                <a:moveTo>
                  <a:pt x="18" y="46"/>
                </a:moveTo>
                <a:cubicBezTo>
                  <a:pt x="25" y="43"/>
                  <a:pt x="31" y="39"/>
                  <a:pt x="37" y="36"/>
                </a:cubicBezTo>
                <a:cubicBezTo>
                  <a:pt x="39" y="34"/>
                  <a:pt x="41" y="33"/>
                  <a:pt x="42" y="32"/>
                </a:cubicBezTo>
                <a:cubicBezTo>
                  <a:pt x="35" y="38"/>
                  <a:pt x="26" y="41"/>
                  <a:pt x="19" y="48"/>
                </a:cubicBezTo>
                <a:cubicBezTo>
                  <a:pt x="19" y="47"/>
                  <a:pt x="18" y="47"/>
                  <a:pt x="18" y="46"/>
                </a:cubicBezTo>
                <a:close/>
                <a:moveTo>
                  <a:pt x="16" y="42"/>
                </a:moveTo>
                <a:cubicBezTo>
                  <a:pt x="16" y="42"/>
                  <a:pt x="16" y="42"/>
                  <a:pt x="16" y="42"/>
                </a:cubicBezTo>
                <a:cubicBezTo>
                  <a:pt x="23" y="39"/>
                  <a:pt x="29" y="35"/>
                  <a:pt x="35" y="31"/>
                </a:cubicBezTo>
                <a:cubicBezTo>
                  <a:pt x="34" y="32"/>
                  <a:pt x="34" y="32"/>
                  <a:pt x="34" y="32"/>
                </a:cubicBezTo>
                <a:cubicBezTo>
                  <a:pt x="28" y="36"/>
                  <a:pt x="23" y="41"/>
                  <a:pt x="18" y="45"/>
                </a:cubicBezTo>
                <a:cubicBezTo>
                  <a:pt x="17" y="44"/>
                  <a:pt x="16" y="43"/>
                  <a:pt x="16" y="42"/>
                </a:cubicBezTo>
                <a:close/>
                <a:moveTo>
                  <a:pt x="39" y="24"/>
                </a:moveTo>
                <a:cubicBezTo>
                  <a:pt x="43" y="21"/>
                  <a:pt x="46" y="18"/>
                  <a:pt x="50" y="15"/>
                </a:cubicBezTo>
                <a:cubicBezTo>
                  <a:pt x="51" y="15"/>
                  <a:pt x="51" y="15"/>
                  <a:pt x="51" y="15"/>
                </a:cubicBezTo>
                <a:cubicBezTo>
                  <a:pt x="51" y="15"/>
                  <a:pt x="52" y="14"/>
                  <a:pt x="52" y="14"/>
                </a:cubicBezTo>
                <a:cubicBezTo>
                  <a:pt x="52" y="15"/>
                  <a:pt x="52" y="16"/>
                  <a:pt x="52" y="17"/>
                </a:cubicBezTo>
                <a:cubicBezTo>
                  <a:pt x="52" y="18"/>
                  <a:pt x="52" y="18"/>
                  <a:pt x="52" y="18"/>
                </a:cubicBezTo>
                <a:cubicBezTo>
                  <a:pt x="45" y="21"/>
                  <a:pt x="41" y="27"/>
                  <a:pt x="35" y="31"/>
                </a:cubicBezTo>
                <a:cubicBezTo>
                  <a:pt x="31" y="33"/>
                  <a:pt x="27" y="35"/>
                  <a:pt x="24" y="37"/>
                </a:cubicBezTo>
                <a:cubicBezTo>
                  <a:pt x="22" y="38"/>
                  <a:pt x="21" y="39"/>
                  <a:pt x="19" y="40"/>
                </a:cubicBezTo>
                <a:cubicBezTo>
                  <a:pt x="15" y="42"/>
                  <a:pt x="19" y="39"/>
                  <a:pt x="20" y="39"/>
                </a:cubicBezTo>
                <a:cubicBezTo>
                  <a:pt x="26" y="34"/>
                  <a:pt x="32" y="30"/>
                  <a:pt x="37" y="25"/>
                </a:cubicBezTo>
                <a:cubicBezTo>
                  <a:pt x="38" y="25"/>
                  <a:pt x="39" y="24"/>
                  <a:pt x="39" y="24"/>
                </a:cubicBezTo>
                <a:close/>
                <a:moveTo>
                  <a:pt x="51" y="8"/>
                </a:moveTo>
                <a:cubicBezTo>
                  <a:pt x="52" y="9"/>
                  <a:pt x="52" y="11"/>
                  <a:pt x="52" y="13"/>
                </a:cubicBezTo>
                <a:cubicBezTo>
                  <a:pt x="52" y="13"/>
                  <a:pt x="52" y="13"/>
                  <a:pt x="52" y="13"/>
                </a:cubicBezTo>
                <a:cubicBezTo>
                  <a:pt x="48" y="16"/>
                  <a:pt x="44" y="18"/>
                  <a:pt x="41" y="21"/>
                </a:cubicBezTo>
                <a:cubicBezTo>
                  <a:pt x="36" y="25"/>
                  <a:pt x="32" y="28"/>
                  <a:pt x="27" y="30"/>
                </a:cubicBezTo>
                <a:cubicBezTo>
                  <a:pt x="24" y="32"/>
                  <a:pt x="21" y="34"/>
                  <a:pt x="18" y="36"/>
                </a:cubicBezTo>
                <a:cubicBezTo>
                  <a:pt x="19" y="35"/>
                  <a:pt x="20" y="34"/>
                  <a:pt x="21" y="33"/>
                </a:cubicBezTo>
                <a:cubicBezTo>
                  <a:pt x="31" y="24"/>
                  <a:pt x="43" y="19"/>
                  <a:pt x="51" y="8"/>
                </a:cubicBezTo>
                <a:close/>
                <a:moveTo>
                  <a:pt x="32" y="24"/>
                </a:moveTo>
                <a:cubicBezTo>
                  <a:pt x="35" y="22"/>
                  <a:pt x="38" y="19"/>
                  <a:pt x="41" y="16"/>
                </a:cubicBezTo>
                <a:cubicBezTo>
                  <a:pt x="44" y="14"/>
                  <a:pt x="48" y="11"/>
                  <a:pt x="50" y="8"/>
                </a:cubicBezTo>
                <a:cubicBezTo>
                  <a:pt x="45" y="15"/>
                  <a:pt x="38" y="20"/>
                  <a:pt x="32" y="24"/>
                </a:cubicBezTo>
                <a:close/>
                <a:moveTo>
                  <a:pt x="48" y="27"/>
                </a:moveTo>
                <a:cubicBezTo>
                  <a:pt x="44" y="30"/>
                  <a:pt x="40" y="33"/>
                  <a:pt x="35" y="36"/>
                </a:cubicBezTo>
                <a:cubicBezTo>
                  <a:pt x="32" y="38"/>
                  <a:pt x="29" y="39"/>
                  <a:pt x="26" y="41"/>
                </a:cubicBezTo>
                <a:cubicBezTo>
                  <a:pt x="24" y="42"/>
                  <a:pt x="21" y="44"/>
                  <a:pt x="19" y="45"/>
                </a:cubicBezTo>
                <a:cubicBezTo>
                  <a:pt x="24" y="40"/>
                  <a:pt x="30" y="36"/>
                  <a:pt x="36" y="32"/>
                </a:cubicBezTo>
                <a:cubicBezTo>
                  <a:pt x="41" y="28"/>
                  <a:pt x="46" y="23"/>
                  <a:pt x="51" y="19"/>
                </a:cubicBezTo>
                <a:cubicBezTo>
                  <a:pt x="50" y="22"/>
                  <a:pt x="49" y="24"/>
                  <a:pt x="48" y="27"/>
                </a:cubicBezTo>
                <a:close/>
                <a:moveTo>
                  <a:pt x="41" y="40"/>
                </a:moveTo>
                <a:cubicBezTo>
                  <a:pt x="38" y="43"/>
                  <a:pt x="34" y="45"/>
                  <a:pt x="31" y="48"/>
                </a:cubicBezTo>
                <a:cubicBezTo>
                  <a:pt x="30" y="48"/>
                  <a:pt x="29" y="49"/>
                  <a:pt x="28" y="50"/>
                </a:cubicBezTo>
                <a:cubicBezTo>
                  <a:pt x="30" y="48"/>
                  <a:pt x="33" y="46"/>
                  <a:pt x="35" y="44"/>
                </a:cubicBezTo>
                <a:cubicBezTo>
                  <a:pt x="38" y="42"/>
                  <a:pt x="40" y="40"/>
                  <a:pt x="42" y="38"/>
                </a:cubicBezTo>
                <a:cubicBezTo>
                  <a:pt x="42" y="38"/>
                  <a:pt x="41" y="39"/>
                  <a:pt x="41" y="40"/>
                </a:cubicBezTo>
                <a:close/>
                <a:moveTo>
                  <a:pt x="44" y="35"/>
                </a:moveTo>
                <a:cubicBezTo>
                  <a:pt x="44" y="35"/>
                  <a:pt x="43" y="36"/>
                  <a:pt x="43" y="36"/>
                </a:cubicBezTo>
                <a:cubicBezTo>
                  <a:pt x="43" y="36"/>
                  <a:pt x="43" y="36"/>
                  <a:pt x="43" y="36"/>
                </a:cubicBezTo>
                <a:cubicBezTo>
                  <a:pt x="40" y="38"/>
                  <a:pt x="37" y="41"/>
                  <a:pt x="35" y="43"/>
                </a:cubicBezTo>
                <a:cubicBezTo>
                  <a:pt x="32" y="45"/>
                  <a:pt x="30" y="47"/>
                  <a:pt x="27" y="48"/>
                </a:cubicBezTo>
                <a:cubicBezTo>
                  <a:pt x="25" y="49"/>
                  <a:pt x="23" y="50"/>
                  <a:pt x="22" y="51"/>
                </a:cubicBezTo>
                <a:cubicBezTo>
                  <a:pt x="23" y="50"/>
                  <a:pt x="25" y="49"/>
                  <a:pt x="27" y="48"/>
                </a:cubicBezTo>
                <a:cubicBezTo>
                  <a:pt x="33" y="43"/>
                  <a:pt x="40" y="38"/>
                  <a:pt x="45" y="32"/>
                </a:cubicBezTo>
                <a:cubicBezTo>
                  <a:pt x="45" y="33"/>
                  <a:pt x="44" y="34"/>
                  <a:pt x="44" y="35"/>
                </a:cubicBezTo>
                <a:close/>
                <a:moveTo>
                  <a:pt x="46" y="31"/>
                </a:moveTo>
                <a:cubicBezTo>
                  <a:pt x="46" y="31"/>
                  <a:pt x="46" y="31"/>
                  <a:pt x="46" y="31"/>
                </a:cubicBezTo>
                <a:cubicBezTo>
                  <a:pt x="41" y="35"/>
                  <a:pt x="36" y="39"/>
                  <a:pt x="32" y="42"/>
                </a:cubicBezTo>
                <a:cubicBezTo>
                  <a:pt x="29" y="44"/>
                  <a:pt x="27" y="45"/>
                  <a:pt x="24" y="47"/>
                </a:cubicBezTo>
                <a:cubicBezTo>
                  <a:pt x="24" y="46"/>
                  <a:pt x="19" y="49"/>
                  <a:pt x="20" y="48"/>
                </a:cubicBezTo>
                <a:cubicBezTo>
                  <a:pt x="21" y="47"/>
                  <a:pt x="22" y="46"/>
                  <a:pt x="24" y="45"/>
                </a:cubicBezTo>
                <a:cubicBezTo>
                  <a:pt x="31" y="39"/>
                  <a:pt x="40" y="35"/>
                  <a:pt x="47" y="29"/>
                </a:cubicBezTo>
                <a:cubicBezTo>
                  <a:pt x="47" y="30"/>
                  <a:pt x="47" y="30"/>
                  <a:pt x="46" y="31"/>
                </a:cubicBezTo>
                <a:close/>
                <a:moveTo>
                  <a:pt x="50" y="7"/>
                </a:moveTo>
                <a:cubicBezTo>
                  <a:pt x="44" y="13"/>
                  <a:pt x="37" y="19"/>
                  <a:pt x="31" y="24"/>
                </a:cubicBezTo>
                <a:cubicBezTo>
                  <a:pt x="27" y="27"/>
                  <a:pt x="23" y="30"/>
                  <a:pt x="19" y="33"/>
                </a:cubicBezTo>
                <a:cubicBezTo>
                  <a:pt x="17" y="34"/>
                  <a:pt x="15" y="35"/>
                  <a:pt x="13" y="36"/>
                </a:cubicBezTo>
                <a:cubicBezTo>
                  <a:pt x="15" y="35"/>
                  <a:pt x="16" y="33"/>
                  <a:pt x="17" y="32"/>
                </a:cubicBezTo>
                <a:cubicBezTo>
                  <a:pt x="17" y="32"/>
                  <a:pt x="17" y="32"/>
                  <a:pt x="17" y="32"/>
                </a:cubicBezTo>
                <a:cubicBezTo>
                  <a:pt x="19" y="30"/>
                  <a:pt x="21" y="29"/>
                  <a:pt x="23" y="27"/>
                </a:cubicBezTo>
                <a:cubicBezTo>
                  <a:pt x="27" y="24"/>
                  <a:pt x="32" y="21"/>
                  <a:pt x="36" y="18"/>
                </a:cubicBezTo>
                <a:cubicBezTo>
                  <a:pt x="41" y="14"/>
                  <a:pt x="46" y="11"/>
                  <a:pt x="48" y="6"/>
                </a:cubicBezTo>
                <a:cubicBezTo>
                  <a:pt x="49" y="6"/>
                  <a:pt x="50" y="7"/>
                  <a:pt x="50" y="7"/>
                </a:cubicBezTo>
                <a:close/>
                <a:moveTo>
                  <a:pt x="12" y="35"/>
                </a:moveTo>
                <a:cubicBezTo>
                  <a:pt x="13" y="35"/>
                  <a:pt x="14" y="34"/>
                  <a:pt x="14" y="34"/>
                </a:cubicBezTo>
                <a:cubicBezTo>
                  <a:pt x="14" y="34"/>
                  <a:pt x="13" y="35"/>
                  <a:pt x="13" y="36"/>
                </a:cubicBezTo>
                <a:cubicBezTo>
                  <a:pt x="12" y="35"/>
                  <a:pt x="12" y="35"/>
                  <a:pt x="12" y="35"/>
                </a:cubicBezTo>
                <a:close/>
                <a:moveTo>
                  <a:pt x="10" y="31"/>
                </a:moveTo>
                <a:cubicBezTo>
                  <a:pt x="13" y="29"/>
                  <a:pt x="15" y="28"/>
                  <a:pt x="18" y="26"/>
                </a:cubicBezTo>
                <a:cubicBezTo>
                  <a:pt x="20" y="24"/>
                  <a:pt x="23" y="22"/>
                  <a:pt x="25" y="20"/>
                </a:cubicBezTo>
                <a:cubicBezTo>
                  <a:pt x="21" y="25"/>
                  <a:pt x="16" y="29"/>
                  <a:pt x="12" y="34"/>
                </a:cubicBezTo>
                <a:cubicBezTo>
                  <a:pt x="11" y="33"/>
                  <a:pt x="11" y="32"/>
                  <a:pt x="10" y="31"/>
                </a:cubicBezTo>
                <a:close/>
                <a:moveTo>
                  <a:pt x="8" y="27"/>
                </a:moveTo>
                <a:cubicBezTo>
                  <a:pt x="13" y="25"/>
                  <a:pt x="17" y="21"/>
                  <a:pt x="21" y="19"/>
                </a:cubicBezTo>
                <a:cubicBezTo>
                  <a:pt x="22" y="18"/>
                  <a:pt x="24" y="16"/>
                  <a:pt x="22" y="19"/>
                </a:cubicBezTo>
                <a:cubicBezTo>
                  <a:pt x="21" y="20"/>
                  <a:pt x="19" y="21"/>
                  <a:pt x="18" y="22"/>
                </a:cubicBezTo>
                <a:cubicBezTo>
                  <a:pt x="15" y="25"/>
                  <a:pt x="13" y="28"/>
                  <a:pt x="10" y="30"/>
                </a:cubicBezTo>
                <a:cubicBezTo>
                  <a:pt x="9" y="29"/>
                  <a:pt x="9" y="28"/>
                  <a:pt x="8" y="27"/>
                </a:cubicBezTo>
                <a:close/>
                <a:moveTo>
                  <a:pt x="7" y="24"/>
                </a:moveTo>
                <a:cubicBezTo>
                  <a:pt x="12" y="21"/>
                  <a:pt x="16" y="17"/>
                  <a:pt x="21" y="15"/>
                </a:cubicBezTo>
                <a:cubicBezTo>
                  <a:pt x="24" y="13"/>
                  <a:pt x="20" y="16"/>
                  <a:pt x="19" y="16"/>
                </a:cubicBezTo>
                <a:cubicBezTo>
                  <a:pt x="18" y="18"/>
                  <a:pt x="17" y="19"/>
                  <a:pt x="15" y="20"/>
                </a:cubicBezTo>
                <a:cubicBezTo>
                  <a:pt x="13" y="22"/>
                  <a:pt x="10" y="24"/>
                  <a:pt x="8" y="26"/>
                </a:cubicBezTo>
                <a:cubicBezTo>
                  <a:pt x="8" y="26"/>
                  <a:pt x="7" y="25"/>
                  <a:pt x="7" y="24"/>
                </a:cubicBezTo>
                <a:close/>
                <a:moveTo>
                  <a:pt x="6" y="20"/>
                </a:moveTo>
                <a:cubicBezTo>
                  <a:pt x="8" y="19"/>
                  <a:pt x="11" y="17"/>
                  <a:pt x="13" y="16"/>
                </a:cubicBezTo>
                <a:cubicBezTo>
                  <a:pt x="15" y="15"/>
                  <a:pt x="16" y="14"/>
                  <a:pt x="17" y="13"/>
                </a:cubicBezTo>
                <a:cubicBezTo>
                  <a:pt x="18" y="12"/>
                  <a:pt x="22" y="9"/>
                  <a:pt x="18" y="13"/>
                </a:cubicBezTo>
                <a:cubicBezTo>
                  <a:pt x="15" y="17"/>
                  <a:pt x="10" y="19"/>
                  <a:pt x="7" y="23"/>
                </a:cubicBezTo>
                <a:cubicBezTo>
                  <a:pt x="6" y="22"/>
                  <a:pt x="6" y="21"/>
                  <a:pt x="6" y="20"/>
                </a:cubicBezTo>
                <a:close/>
                <a:moveTo>
                  <a:pt x="5" y="13"/>
                </a:moveTo>
                <a:cubicBezTo>
                  <a:pt x="7" y="12"/>
                  <a:pt x="8" y="11"/>
                  <a:pt x="10" y="9"/>
                </a:cubicBezTo>
                <a:cubicBezTo>
                  <a:pt x="12" y="7"/>
                  <a:pt x="16" y="5"/>
                  <a:pt x="12" y="9"/>
                </a:cubicBezTo>
                <a:cubicBezTo>
                  <a:pt x="10" y="12"/>
                  <a:pt x="7" y="13"/>
                  <a:pt x="5" y="16"/>
                </a:cubicBezTo>
                <a:cubicBezTo>
                  <a:pt x="5" y="15"/>
                  <a:pt x="5" y="14"/>
                  <a:pt x="5" y="13"/>
                </a:cubicBezTo>
                <a:close/>
                <a:moveTo>
                  <a:pt x="5" y="18"/>
                </a:moveTo>
                <a:cubicBezTo>
                  <a:pt x="5" y="18"/>
                  <a:pt x="5" y="17"/>
                  <a:pt x="5" y="17"/>
                </a:cubicBezTo>
                <a:cubicBezTo>
                  <a:pt x="9" y="15"/>
                  <a:pt x="12" y="11"/>
                  <a:pt x="16" y="9"/>
                </a:cubicBezTo>
                <a:cubicBezTo>
                  <a:pt x="20" y="7"/>
                  <a:pt x="14" y="12"/>
                  <a:pt x="13" y="13"/>
                </a:cubicBezTo>
                <a:cubicBezTo>
                  <a:pt x="11" y="15"/>
                  <a:pt x="8" y="17"/>
                  <a:pt x="6" y="19"/>
                </a:cubicBezTo>
                <a:cubicBezTo>
                  <a:pt x="6" y="19"/>
                  <a:pt x="6" y="18"/>
                  <a:pt x="5" y="18"/>
                </a:cubicBezTo>
                <a:close/>
                <a:moveTo>
                  <a:pt x="23" y="13"/>
                </a:moveTo>
                <a:cubicBezTo>
                  <a:pt x="20" y="14"/>
                  <a:pt x="18" y="16"/>
                  <a:pt x="15" y="17"/>
                </a:cubicBezTo>
                <a:cubicBezTo>
                  <a:pt x="13" y="19"/>
                  <a:pt x="9" y="21"/>
                  <a:pt x="7" y="23"/>
                </a:cubicBezTo>
                <a:cubicBezTo>
                  <a:pt x="7" y="23"/>
                  <a:pt x="7" y="23"/>
                  <a:pt x="7" y="23"/>
                </a:cubicBezTo>
                <a:cubicBezTo>
                  <a:pt x="11" y="19"/>
                  <a:pt x="18" y="16"/>
                  <a:pt x="21" y="10"/>
                </a:cubicBezTo>
                <a:cubicBezTo>
                  <a:pt x="22" y="11"/>
                  <a:pt x="22" y="12"/>
                  <a:pt x="23" y="13"/>
                </a:cubicBezTo>
                <a:close/>
                <a:moveTo>
                  <a:pt x="24" y="16"/>
                </a:moveTo>
                <a:cubicBezTo>
                  <a:pt x="19" y="18"/>
                  <a:pt x="16" y="22"/>
                  <a:pt x="11" y="25"/>
                </a:cubicBezTo>
                <a:cubicBezTo>
                  <a:pt x="10" y="26"/>
                  <a:pt x="8" y="28"/>
                  <a:pt x="11" y="25"/>
                </a:cubicBezTo>
                <a:cubicBezTo>
                  <a:pt x="12" y="24"/>
                  <a:pt x="13" y="23"/>
                  <a:pt x="14" y="22"/>
                </a:cubicBezTo>
                <a:cubicBezTo>
                  <a:pt x="17" y="19"/>
                  <a:pt x="20" y="17"/>
                  <a:pt x="23" y="14"/>
                </a:cubicBezTo>
                <a:cubicBezTo>
                  <a:pt x="23" y="15"/>
                  <a:pt x="24" y="15"/>
                  <a:pt x="24" y="16"/>
                </a:cubicBezTo>
                <a:close/>
                <a:moveTo>
                  <a:pt x="25" y="19"/>
                </a:moveTo>
                <a:cubicBezTo>
                  <a:pt x="20" y="22"/>
                  <a:pt x="16" y="26"/>
                  <a:pt x="11" y="30"/>
                </a:cubicBezTo>
                <a:cubicBezTo>
                  <a:pt x="16" y="27"/>
                  <a:pt x="20" y="21"/>
                  <a:pt x="24" y="17"/>
                </a:cubicBezTo>
                <a:cubicBezTo>
                  <a:pt x="25" y="18"/>
                  <a:pt x="25" y="19"/>
                  <a:pt x="25" y="19"/>
                </a:cubicBezTo>
                <a:close/>
                <a:moveTo>
                  <a:pt x="26" y="21"/>
                </a:moveTo>
                <a:cubicBezTo>
                  <a:pt x="26" y="21"/>
                  <a:pt x="27" y="21"/>
                  <a:pt x="27" y="22"/>
                </a:cubicBezTo>
                <a:cubicBezTo>
                  <a:pt x="27" y="22"/>
                  <a:pt x="27" y="22"/>
                  <a:pt x="27" y="22"/>
                </a:cubicBezTo>
                <a:cubicBezTo>
                  <a:pt x="26" y="23"/>
                  <a:pt x="25" y="23"/>
                  <a:pt x="25" y="24"/>
                </a:cubicBezTo>
                <a:cubicBezTo>
                  <a:pt x="24" y="25"/>
                  <a:pt x="23" y="26"/>
                  <a:pt x="22" y="27"/>
                </a:cubicBezTo>
                <a:cubicBezTo>
                  <a:pt x="20" y="28"/>
                  <a:pt x="18" y="30"/>
                  <a:pt x="16" y="32"/>
                </a:cubicBezTo>
                <a:cubicBezTo>
                  <a:pt x="16" y="32"/>
                  <a:pt x="15" y="32"/>
                  <a:pt x="15" y="33"/>
                </a:cubicBezTo>
                <a:cubicBezTo>
                  <a:pt x="14" y="33"/>
                  <a:pt x="11" y="35"/>
                  <a:pt x="13" y="33"/>
                </a:cubicBezTo>
                <a:cubicBezTo>
                  <a:pt x="17" y="28"/>
                  <a:pt x="22" y="25"/>
                  <a:pt x="26" y="20"/>
                </a:cubicBezTo>
                <a:cubicBezTo>
                  <a:pt x="26" y="21"/>
                  <a:pt x="26" y="21"/>
                  <a:pt x="26" y="21"/>
                </a:cubicBezTo>
                <a:close/>
                <a:moveTo>
                  <a:pt x="32" y="17"/>
                </a:moveTo>
                <a:cubicBezTo>
                  <a:pt x="35" y="15"/>
                  <a:pt x="38" y="13"/>
                  <a:pt x="40" y="11"/>
                </a:cubicBezTo>
                <a:cubicBezTo>
                  <a:pt x="39" y="12"/>
                  <a:pt x="37" y="14"/>
                  <a:pt x="36" y="15"/>
                </a:cubicBezTo>
                <a:cubicBezTo>
                  <a:pt x="34" y="16"/>
                  <a:pt x="32" y="17"/>
                  <a:pt x="31" y="18"/>
                </a:cubicBezTo>
                <a:cubicBezTo>
                  <a:pt x="31" y="18"/>
                  <a:pt x="32" y="17"/>
                  <a:pt x="32" y="17"/>
                </a:cubicBezTo>
                <a:close/>
                <a:moveTo>
                  <a:pt x="28" y="22"/>
                </a:moveTo>
                <a:cubicBezTo>
                  <a:pt x="28" y="22"/>
                  <a:pt x="28" y="22"/>
                  <a:pt x="28" y="22"/>
                </a:cubicBezTo>
                <a:cubicBezTo>
                  <a:pt x="28" y="23"/>
                  <a:pt x="27" y="23"/>
                  <a:pt x="27" y="23"/>
                </a:cubicBezTo>
                <a:cubicBezTo>
                  <a:pt x="27" y="23"/>
                  <a:pt x="28" y="23"/>
                  <a:pt x="28" y="22"/>
                </a:cubicBezTo>
                <a:close/>
                <a:moveTo>
                  <a:pt x="30" y="20"/>
                </a:moveTo>
                <a:cubicBezTo>
                  <a:pt x="32" y="19"/>
                  <a:pt x="34" y="17"/>
                  <a:pt x="36" y="16"/>
                </a:cubicBezTo>
                <a:cubicBezTo>
                  <a:pt x="38" y="14"/>
                  <a:pt x="40" y="13"/>
                  <a:pt x="42" y="11"/>
                </a:cubicBezTo>
                <a:cubicBezTo>
                  <a:pt x="43" y="10"/>
                  <a:pt x="45" y="8"/>
                  <a:pt x="46" y="7"/>
                </a:cubicBezTo>
                <a:cubicBezTo>
                  <a:pt x="46" y="7"/>
                  <a:pt x="47" y="6"/>
                  <a:pt x="47" y="6"/>
                </a:cubicBezTo>
                <a:cubicBezTo>
                  <a:pt x="47" y="6"/>
                  <a:pt x="47" y="7"/>
                  <a:pt x="47" y="8"/>
                </a:cubicBezTo>
                <a:cubicBezTo>
                  <a:pt x="46" y="9"/>
                  <a:pt x="45" y="10"/>
                  <a:pt x="43" y="11"/>
                </a:cubicBezTo>
                <a:cubicBezTo>
                  <a:pt x="41" y="14"/>
                  <a:pt x="38" y="15"/>
                  <a:pt x="36" y="17"/>
                </a:cubicBezTo>
                <a:cubicBezTo>
                  <a:pt x="34" y="18"/>
                  <a:pt x="32" y="20"/>
                  <a:pt x="30" y="21"/>
                </a:cubicBezTo>
                <a:cubicBezTo>
                  <a:pt x="30" y="21"/>
                  <a:pt x="30" y="21"/>
                  <a:pt x="30" y="20"/>
                </a:cubicBezTo>
                <a:close/>
                <a:moveTo>
                  <a:pt x="43" y="6"/>
                </a:moveTo>
                <a:cubicBezTo>
                  <a:pt x="44" y="6"/>
                  <a:pt x="46" y="5"/>
                  <a:pt x="47" y="5"/>
                </a:cubicBezTo>
                <a:cubicBezTo>
                  <a:pt x="45" y="6"/>
                  <a:pt x="44" y="7"/>
                  <a:pt x="43" y="8"/>
                </a:cubicBezTo>
                <a:cubicBezTo>
                  <a:pt x="41" y="10"/>
                  <a:pt x="38" y="12"/>
                  <a:pt x="36" y="13"/>
                </a:cubicBezTo>
                <a:cubicBezTo>
                  <a:pt x="34" y="14"/>
                  <a:pt x="33" y="15"/>
                  <a:pt x="33" y="16"/>
                </a:cubicBezTo>
                <a:cubicBezTo>
                  <a:pt x="33" y="15"/>
                  <a:pt x="34" y="15"/>
                  <a:pt x="34" y="14"/>
                </a:cubicBezTo>
                <a:cubicBezTo>
                  <a:pt x="37" y="11"/>
                  <a:pt x="40" y="8"/>
                  <a:pt x="43" y="6"/>
                </a:cubicBezTo>
                <a:close/>
                <a:moveTo>
                  <a:pt x="41" y="7"/>
                </a:moveTo>
                <a:cubicBezTo>
                  <a:pt x="38" y="8"/>
                  <a:pt x="36" y="11"/>
                  <a:pt x="34" y="13"/>
                </a:cubicBezTo>
                <a:cubicBezTo>
                  <a:pt x="36" y="10"/>
                  <a:pt x="38" y="8"/>
                  <a:pt x="41" y="7"/>
                </a:cubicBezTo>
                <a:close/>
                <a:moveTo>
                  <a:pt x="20" y="10"/>
                </a:moveTo>
                <a:cubicBezTo>
                  <a:pt x="16" y="13"/>
                  <a:pt x="10" y="17"/>
                  <a:pt x="6" y="20"/>
                </a:cubicBezTo>
                <a:cubicBezTo>
                  <a:pt x="11" y="16"/>
                  <a:pt x="15" y="13"/>
                  <a:pt x="19" y="8"/>
                </a:cubicBezTo>
                <a:cubicBezTo>
                  <a:pt x="19" y="8"/>
                  <a:pt x="20" y="9"/>
                  <a:pt x="20" y="10"/>
                </a:cubicBezTo>
                <a:close/>
                <a:moveTo>
                  <a:pt x="18" y="7"/>
                </a:moveTo>
                <a:cubicBezTo>
                  <a:pt x="13" y="9"/>
                  <a:pt x="10" y="14"/>
                  <a:pt x="5" y="16"/>
                </a:cubicBezTo>
                <a:cubicBezTo>
                  <a:pt x="7" y="15"/>
                  <a:pt x="9" y="13"/>
                  <a:pt x="11" y="11"/>
                </a:cubicBezTo>
                <a:cubicBezTo>
                  <a:pt x="13" y="10"/>
                  <a:pt x="14" y="8"/>
                  <a:pt x="15" y="6"/>
                </a:cubicBezTo>
                <a:cubicBezTo>
                  <a:pt x="15" y="6"/>
                  <a:pt x="15" y="5"/>
                  <a:pt x="15" y="5"/>
                </a:cubicBezTo>
                <a:cubicBezTo>
                  <a:pt x="16" y="6"/>
                  <a:pt x="17" y="6"/>
                  <a:pt x="18" y="7"/>
                </a:cubicBezTo>
                <a:close/>
                <a:moveTo>
                  <a:pt x="15" y="5"/>
                </a:moveTo>
                <a:cubicBezTo>
                  <a:pt x="11" y="7"/>
                  <a:pt x="8" y="10"/>
                  <a:pt x="5" y="12"/>
                </a:cubicBezTo>
                <a:cubicBezTo>
                  <a:pt x="6" y="7"/>
                  <a:pt x="9" y="4"/>
                  <a:pt x="15" y="5"/>
                </a:cubicBezTo>
                <a:close/>
                <a:moveTo>
                  <a:pt x="13" y="37"/>
                </a:moveTo>
                <a:cubicBezTo>
                  <a:pt x="16" y="36"/>
                  <a:pt x="18" y="34"/>
                  <a:pt x="21" y="33"/>
                </a:cubicBezTo>
                <a:cubicBezTo>
                  <a:pt x="19" y="34"/>
                  <a:pt x="17" y="36"/>
                  <a:pt x="15" y="38"/>
                </a:cubicBezTo>
                <a:cubicBezTo>
                  <a:pt x="15" y="38"/>
                  <a:pt x="15" y="39"/>
                  <a:pt x="15" y="39"/>
                </a:cubicBezTo>
                <a:cubicBezTo>
                  <a:pt x="21" y="34"/>
                  <a:pt x="28" y="31"/>
                  <a:pt x="35" y="27"/>
                </a:cubicBezTo>
                <a:cubicBezTo>
                  <a:pt x="35" y="27"/>
                  <a:pt x="35" y="27"/>
                  <a:pt x="35" y="27"/>
                </a:cubicBezTo>
                <a:cubicBezTo>
                  <a:pt x="35" y="27"/>
                  <a:pt x="35" y="27"/>
                  <a:pt x="35" y="27"/>
                </a:cubicBezTo>
                <a:cubicBezTo>
                  <a:pt x="29" y="32"/>
                  <a:pt x="22" y="36"/>
                  <a:pt x="16" y="41"/>
                </a:cubicBezTo>
                <a:cubicBezTo>
                  <a:pt x="16" y="42"/>
                  <a:pt x="16" y="42"/>
                  <a:pt x="16" y="42"/>
                </a:cubicBezTo>
                <a:cubicBezTo>
                  <a:pt x="15" y="41"/>
                  <a:pt x="15" y="41"/>
                  <a:pt x="15" y="40"/>
                </a:cubicBezTo>
                <a:cubicBezTo>
                  <a:pt x="14" y="39"/>
                  <a:pt x="14" y="38"/>
                  <a:pt x="13"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47"/>
          <p:cNvSpPr>
            <a:spLocks noEditPoints="1"/>
          </p:cNvSpPr>
          <p:nvPr/>
        </p:nvSpPr>
        <p:spPr bwMode="auto">
          <a:xfrm>
            <a:off x="5108575" y="3924300"/>
            <a:ext cx="206375" cy="239713"/>
          </a:xfrm>
          <a:custGeom>
            <a:avLst/>
            <a:gdLst>
              <a:gd name="T0" fmla="*/ 16 w 55"/>
              <a:gd name="T1" fmla="*/ 3 h 64"/>
              <a:gd name="T2" fmla="*/ 25 w 55"/>
              <a:gd name="T3" fmla="*/ 63 h 64"/>
              <a:gd name="T4" fmla="*/ 54 w 55"/>
              <a:gd name="T5" fmla="*/ 10 h 64"/>
              <a:gd name="T6" fmla="*/ 26 w 55"/>
              <a:gd name="T7" fmla="*/ 60 h 64"/>
              <a:gd name="T8" fmla="*/ 30 w 55"/>
              <a:gd name="T9" fmla="*/ 51 h 64"/>
              <a:gd name="T10" fmla="*/ 35 w 55"/>
              <a:gd name="T11" fmla="*/ 47 h 64"/>
              <a:gd name="T12" fmla="*/ 36 w 55"/>
              <a:gd name="T13" fmla="*/ 45 h 64"/>
              <a:gd name="T14" fmla="*/ 24 w 55"/>
              <a:gd name="T15" fmla="*/ 56 h 64"/>
              <a:gd name="T16" fmla="*/ 24 w 55"/>
              <a:gd name="T17" fmla="*/ 56 h 64"/>
              <a:gd name="T18" fmla="*/ 21 w 55"/>
              <a:gd name="T19" fmla="*/ 51 h 64"/>
              <a:gd name="T20" fmla="*/ 33 w 55"/>
              <a:gd name="T21" fmla="*/ 41 h 64"/>
              <a:gd name="T22" fmla="*/ 36 w 55"/>
              <a:gd name="T23" fmla="*/ 35 h 64"/>
              <a:gd name="T24" fmla="*/ 15 w 55"/>
              <a:gd name="T25" fmla="*/ 42 h 64"/>
              <a:gd name="T26" fmla="*/ 17 w 55"/>
              <a:gd name="T27" fmla="*/ 45 h 64"/>
              <a:gd name="T28" fmla="*/ 50 w 55"/>
              <a:gd name="T29" fmla="*/ 14 h 64"/>
              <a:gd name="T30" fmla="*/ 34 w 55"/>
              <a:gd name="T31" fmla="*/ 30 h 64"/>
              <a:gd name="T32" fmla="*/ 37 w 55"/>
              <a:gd name="T33" fmla="*/ 25 h 64"/>
              <a:gd name="T34" fmla="*/ 51 w 55"/>
              <a:gd name="T35" fmla="*/ 13 h 64"/>
              <a:gd name="T36" fmla="*/ 20 w 55"/>
              <a:gd name="T37" fmla="*/ 33 h 64"/>
              <a:gd name="T38" fmla="*/ 49 w 55"/>
              <a:gd name="T39" fmla="*/ 8 h 64"/>
              <a:gd name="T40" fmla="*/ 26 w 55"/>
              <a:gd name="T41" fmla="*/ 41 h 64"/>
              <a:gd name="T42" fmla="*/ 48 w 55"/>
              <a:gd name="T43" fmla="*/ 26 h 64"/>
              <a:gd name="T44" fmla="*/ 34 w 55"/>
              <a:gd name="T45" fmla="*/ 43 h 64"/>
              <a:gd name="T46" fmla="*/ 42 w 55"/>
              <a:gd name="T47" fmla="*/ 35 h 64"/>
              <a:gd name="T48" fmla="*/ 21 w 55"/>
              <a:gd name="T49" fmla="*/ 51 h 64"/>
              <a:gd name="T50" fmla="*/ 45 w 55"/>
              <a:gd name="T51" fmla="*/ 30 h 64"/>
              <a:gd name="T52" fmla="*/ 19 w 55"/>
              <a:gd name="T53" fmla="*/ 48 h 64"/>
              <a:gd name="T54" fmla="*/ 50 w 55"/>
              <a:gd name="T55" fmla="*/ 7 h 64"/>
              <a:gd name="T56" fmla="*/ 16 w 55"/>
              <a:gd name="T57" fmla="*/ 32 h 64"/>
              <a:gd name="T58" fmla="*/ 47 w 55"/>
              <a:gd name="T59" fmla="*/ 5 h 64"/>
              <a:gd name="T60" fmla="*/ 12 w 55"/>
              <a:gd name="T61" fmla="*/ 35 h 64"/>
              <a:gd name="T62" fmla="*/ 24 w 55"/>
              <a:gd name="T63" fmla="*/ 20 h 64"/>
              <a:gd name="T64" fmla="*/ 20 w 55"/>
              <a:gd name="T65" fmla="*/ 18 h 64"/>
              <a:gd name="T66" fmla="*/ 8 w 55"/>
              <a:gd name="T67" fmla="*/ 27 h 64"/>
              <a:gd name="T68" fmla="*/ 15 w 55"/>
              <a:gd name="T69" fmla="*/ 20 h 64"/>
              <a:gd name="T70" fmla="*/ 12 w 55"/>
              <a:gd name="T71" fmla="*/ 15 h 64"/>
              <a:gd name="T72" fmla="*/ 5 w 55"/>
              <a:gd name="T73" fmla="*/ 20 h 64"/>
              <a:gd name="T74" fmla="*/ 4 w 55"/>
              <a:gd name="T75" fmla="*/ 15 h 64"/>
              <a:gd name="T76" fmla="*/ 16 w 55"/>
              <a:gd name="T77" fmla="*/ 8 h 64"/>
              <a:gd name="T78" fmla="*/ 22 w 55"/>
              <a:gd name="T79" fmla="*/ 13 h 64"/>
              <a:gd name="T80" fmla="*/ 20 w 55"/>
              <a:gd name="T81" fmla="*/ 10 h 64"/>
              <a:gd name="T82" fmla="*/ 10 w 55"/>
              <a:gd name="T83" fmla="*/ 25 h 64"/>
              <a:gd name="T84" fmla="*/ 25 w 55"/>
              <a:gd name="T85" fmla="*/ 19 h 64"/>
              <a:gd name="T86" fmla="*/ 25 w 55"/>
              <a:gd name="T87" fmla="*/ 20 h 64"/>
              <a:gd name="T88" fmla="*/ 21 w 55"/>
              <a:gd name="T89" fmla="*/ 26 h 64"/>
              <a:gd name="T90" fmla="*/ 25 w 55"/>
              <a:gd name="T91" fmla="*/ 20 h 64"/>
              <a:gd name="T92" fmla="*/ 35 w 55"/>
              <a:gd name="T93" fmla="*/ 15 h 64"/>
              <a:gd name="T94" fmla="*/ 27 w 55"/>
              <a:gd name="T95" fmla="*/ 22 h 64"/>
              <a:gd name="T96" fmla="*/ 35 w 55"/>
              <a:gd name="T97" fmla="*/ 15 h 64"/>
              <a:gd name="T98" fmla="*/ 46 w 55"/>
              <a:gd name="T99" fmla="*/ 7 h 64"/>
              <a:gd name="T100" fmla="*/ 29 w 55"/>
              <a:gd name="T101" fmla="*/ 20 h 64"/>
              <a:gd name="T102" fmla="*/ 35 w 55"/>
              <a:gd name="T103" fmla="*/ 13 h 64"/>
              <a:gd name="T104" fmla="*/ 40 w 55"/>
              <a:gd name="T105" fmla="*/ 6 h 64"/>
              <a:gd name="T106" fmla="*/ 5 w 55"/>
              <a:gd name="T107" fmla="*/ 19 h 64"/>
              <a:gd name="T108" fmla="*/ 5 w 55"/>
              <a:gd name="T109" fmla="*/ 16 h 64"/>
              <a:gd name="T110" fmla="*/ 17 w 55"/>
              <a:gd name="T111" fmla="*/ 7 h 64"/>
              <a:gd name="T112" fmla="*/ 12 w 55"/>
              <a:gd name="T113" fmla="*/ 37 h 64"/>
              <a:gd name="T114" fmla="*/ 34 w 55"/>
              <a:gd name="T115" fmla="*/ 27 h 64"/>
              <a:gd name="T116" fmla="*/ 15 w 55"/>
              <a:gd name="T117" fmla="*/ 4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64">
                <a:moveTo>
                  <a:pt x="54" y="10"/>
                </a:moveTo>
                <a:cubicBezTo>
                  <a:pt x="54" y="4"/>
                  <a:pt x="48" y="1"/>
                  <a:pt x="42" y="2"/>
                </a:cubicBezTo>
                <a:cubicBezTo>
                  <a:pt x="34" y="4"/>
                  <a:pt x="30" y="11"/>
                  <a:pt x="27" y="18"/>
                </a:cubicBezTo>
                <a:cubicBezTo>
                  <a:pt x="25" y="12"/>
                  <a:pt x="22" y="5"/>
                  <a:pt x="16" y="3"/>
                </a:cubicBezTo>
                <a:cubicBezTo>
                  <a:pt x="10" y="0"/>
                  <a:pt x="4" y="3"/>
                  <a:pt x="2" y="9"/>
                </a:cubicBezTo>
                <a:cubicBezTo>
                  <a:pt x="0" y="16"/>
                  <a:pt x="3" y="24"/>
                  <a:pt x="6" y="31"/>
                </a:cubicBezTo>
                <a:cubicBezTo>
                  <a:pt x="11" y="42"/>
                  <a:pt x="18" y="52"/>
                  <a:pt x="25" y="63"/>
                </a:cubicBezTo>
                <a:cubicBezTo>
                  <a:pt x="25" y="63"/>
                  <a:pt x="25" y="63"/>
                  <a:pt x="25" y="63"/>
                </a:cubicBezTo>
                <a:cubicBezTo>
                  <a:pt x="26" y="64"/>
                  <a:pt x="27" y="64"/>
                  <a:pt x="27" y="63"/>
                </a:cubicBezTo>
                <a:cubicBezTo>
                  <a:pt x="27" y="63"/>
                  <a:pt x="27" y="63"/>
                  <a:pt x="27" y="63"/>
                </a:cubicBezTo>
                <a:cubicBezTo>
                  <a:pt x="35" y="53"/>
                  <a:pt x="42" y="42"/>
                  <a:pt x="48" y="31"/>
                </a:cubicBezTo>
                <a:cubicBezTo>
                  <a:pt x="52" y="25"/>
                  <a:pt x="55" y="17"/>
                  <a:pt x="54" y="10"/>
                </a:cubicBezTo>
                <a:close/>
                <a:moveTo>
                  <a:pt x="26" y="60"/>
                </a:moveTo>
                <a:cubicBezTo>
                  <a:pt x="26" y="60"/>
                  <a:pt x="26" y="60"/>
                  <a:pt x="26" y="59"/>
                </a:cubicBezTo>
                <a:cubicBezTo>
                  <a:pt x="27" y="58"/>
                  <a:pt x="28" y="57"/>
                  <a:pt x="30" y="55"/>
                </a:cubicBezTo>
                <a:cubicBezTo>
                  <a:pt x="28" y="57"/>
                  <a:pt x="27" y="58"/>
                  <a:pt x="26" y="60"/>
                </a:cubicBezTo>
                <a:close/>
                <a:moveTo>
                  <a:pt x="24" y="56"/>
                </a:moveTo>
                <a:cubicBezTo>
                  <a:pt x="24" y="56"/>
                  <a:pt x="26" y="55"/>
                  <a:pt x="26" y="54"/>
                </a:cubicBezTo>
                <a:cubicBezTo>
                  <a:pt x="27" y="53"/>
                  <a:pt x="29" y="52"/>
                  <a:pt x="30" y="51"/>
                </a:cubicBezTo>
                <a:cubicBezTo>
                  <a:pt x="30" y="51"/>
                  <a:pt x="30" y="51"/>
                  <a:pt x="30" y="51"/>
                </a:cubicBezTo>
                <a:cubicBezTo>
                  <a:pt x="28" y="53"/>
                  <a:pt x="27" y="54"/>
                  <a:pt x="25" y="56"/>
                </a:cubicBezTo>
                <a:cubicBezTo>
                  <a:pt x="24" y="56"/>
                  <a:pt x="24" y="56"/>
                  <a:pt x="24" y="56"/>
                </a:cubicBezTo>
                <a:cubicBezTo>
                  <a:pt x="24" y="56"/>
                  <a:pt x="24" y="56"/>
                  <a:pt x="24" y="56"/>
                </a:cubicBezTo>
                <a:close/>
                <a:moveTo>
                  <a:pt x="35" y="47"/>
                </a:moveTo>
                <a:cubicBezTo>
                  <a:pt x="31" y="50"/>
                  <a:pt x="29" y="55"/>
                  <a:pt x="25" y="59"/>
                </a:cubicBezTo>
                <a:cubicBezTo>
                  <a:pt x="25" y="58"/>
                  <a:pt x="25" y="57"/>
                  <a:pt x="24" y="57"/>
                </a:cubicBezTo>
                <a:cubicBezTo>
                  <a:pt x="28" y="54"/>
                  <a:pt x="31" y="50"/>
                  <a:pt x="35" y="47"/>
                </a:cubicBezTo>
                <a:close/>
                <a:moveTo>
                  <a:pt x="36" y="45"/>
                </a:moveTo>
                <a:cubicBezTo>
                  <a:pt x="36" y="46"/>
                  <a:pt x="35" y="46"/>
                  <a:pt x="35" y="47"/>
                </a:cubicBezTo>
                <a:cubicBezTo>
                  <a:pt x="36" y="46"/>
                  <a:pt x="36" y="45"/>
                  <a:pt x="37" y="44"/>
                </a:cubicBezTo>
                <a:cubicBezTo>
                  <a:pt x="37" y="45"/>
                  <a:pt x="37" y="45"/>
                  <a:pt x="36" y="45"/>
                </a:cubicBezTo>
                <a:close/>
                <a:moveTo>
                  <a:pt x="24" y="56"/>
                </a:moveTo>
                <a:cubicBezTo>
                  <a:pt x="23" y="55"/>
                  <a:pt x="23" y="54"/>
                  <a:pt x="22" y="54"/>
                </a:cubicBezTo>
                <a:cubicBezTo>
                  <a:pt x="28" y="50"/>
                  <a:pt x="34" y="46"/>
                  <a:pt x="39" y="42"/>
                </a:cubicBezTo>
                <a:cubicBezTo>
                  <a:pt x="39" y="42"/>
                  <a:pt x="39" y="42"/>
                  <a:pt x="39" y="42"/>
                </a:cubicBezTo>
                <a:cubicBezTo>
                  <a:pt x="34" y="46"/>
                  <a:pt x="28" y="51"/>
                  <a:pt x="24" y="56"/>
                </a:cubicBezTo>
                <a:close/>
                <a:moveTo>
                  <a:pt x="21" y="51"/>
                </a:moveTo>
                <a:cubicBezTo>
                  <a:pt x="23" y="50"/>
                  <a:pt x="26" y="49"/>
                  <a:pt x="28" y="47"/>
                </a:cubicBezTo>
                <a:cubicBezTo>
                  <a:pt x="26" y="49"/>
                  <a:pt x="24" y="51"/>
                  <a:pt x="22" y="53"/>
                </a:cubicBezTo>
                <a:cubicBezTo>
                  <a:pt x="21" y="52"/>
                  <a:pt x="21" y="52"/>
                  <a:pt x="21" y="51"/>
                </a:cubicBezTo>
                <a:close/>
                <a:moveTo>
                  <a:pt x="19" y="49"/>
                </a:moveTo>
                <a:cubicBezTo>
                  <a:pt x="28" y="46"/>
                  <a:pt x="35" y="40"/>
                  <a:pt x="42" y="34"/>
                </a:cubicBezTo>
                <a:cubicBezTo>
                  <a:pt x="42" y="34"/>
                  <a:pt x="42" y="34"/>
                  <a:pt x="42" y="34"/>
                </a:cubicBezTo>
                <a:cubicBezTo>
                  <a:pt x="39" y="37"/>
                  <a:pt x="36" y="39"/>
                  <a:pt x="33" y="41"/>
                </a:cubicBezTo>
                <a:cubicBezTo>
                  <a:pt x="29" y="44"/>
                  <a:pt x="25" y="47"/>
                  <a:pt x="20" y="51"/>
                </a:cubicBezTo>
                <a:cubicBezTo>
                  <a:pt x="20" y="50"/>
                  <a:pt x="19" y="49"/>
                  <a:pt x="19" y="49"/>
                </a:cubicBezTo>
                <a:close/>
                <a:moveTo>
                  <a:pt x="17" y="46"/>
                </a:moveTo>
                <a:cubicBezTo>
                  <a:pt x="24" y="43"/>
                  <a:pt x="30" y="39"/>
                  <a:pt x="36" y="35"/>
                </a:cubicBezTo>
                <a:cubicBezTo>
                  <a:pt x="38" y="34"/>
                  <a:pt x="40" y="33"/>
                  <a:pt x="42" y="32"/>
                </a:cubicBezTo>
                <a:cubicBezTo>
                  <a:pt x="34" y="37"/>
                  <a:pt x="25" y="41"/>
                  <a:pt x="18" y="48"/>
                </a:cubicBezTo>
                <a:cubicBezTo>
                  <a:pt x="18" y="47"/>
                  <a:pt x="18" y="46"/>
                  <a:pt x="17" y="46"/>
                </a:cubicBezTo>
                <a:close/>
                <a:moveTo>
                  <a:pt x="15" y="42"/>
                </a:moveTo>
                <a:cubicBezTo>
                  <a:pt x="15" y="42"/>
                  <a:pt x="15" y="42"/>
                  <a:pt x="15" y="42"/>
                </a:cubicBezTo>
                <a:cubicBezTo>
                  <a:pt x="22" y="39"/>
                  <a:pt x="28" y="35"/>
                  <a:pt x="34" y="31"/>
                </a:cubicBezTo>
                <a:cubicBezTo>
                  <a:pt x="34" y="31"/>
                  <a:pt x="33" y="32"/>
                  <a:pt x="33" y="32"/>
                </a:cubicBezTo>
                <a:cubicBezTo>
                  <a:pt x="27" y="36"/>
                  <a:pt x="22" y="40"/>
                  <a:pt x="17" y="45"/>
                </a:cubicBezTo>
                <a:cubicBezTo>
                  <a:pt x="16" y="44"/>
                  <a:pt x="16" y="43"/>
                  <a:pt x="15" y="42"/>
                </a:cubicBezTo>
                <a:close/>
                <a:moveTo>
                  <a:pt x="38" y="23"/>
                </a:moveTo>
                <a:cubicBezTo>
                  <a:pt x="42" y="21"/>
                  <a:pt x="46" y="18"/>
                  <a:pt x="49" y="15"/>
                </a:cubicBezTo>
                <a:cubicBezTo>
                  <a:pt x="50" y="15"/>
                  <a:pt x="50" y="15"/>
                  <a:pt x="50" y="14"/>
                </a:cubicBezTo>
                <a:cubicBezTo>
                  <a:pt x="51" y="14"/>
                  <a:pt x="51" y="14"/>
                  <a:pt x="51" y="14"/>
                </a:cubicBezTo>
                <a:cubicBezTo>
                  <a:pt x="51" y="15"/>
                  <a:pt x="51" y="16"/>
                  <a:pt x="51" y="17"/>
                </a:cubicBezTo>
                <a:cubicBezTo>
                  <a:pt x="51" y="17"/>
                  <a:pt x="51" y="18"/>
                  <a:pt x="51" y="18"/>
                </a:cubicBezTo>
                <a:cubicBezTo>
                  <a:pt x="44" y="21"/>
                  <a:pt x="40" y="27"/>
                  <a:pt x="34" y="30"/>
                </a:cubicBezTo>
                <a:cubicBezTo>
                  <a:pt x="30" y="33"/>
                  <a:pt x="27" y="35"/>
                  <a:pt x="23" y="37"/>
                </a:cubicBezTo>
                <a:cubicBezTo>
                  <a:pt x="21" y="38"/>
                  <a:pt x="20" y="39"/>
                  <a:pt x="18" y="40"/>
                </a:cubicBezTo>
                <a:cubicBezTo>
                  <a:pt x="14" y="42"/>
                  <a:pt x="18" y="39"/>
                  <a:pt x="19" y="38"/>
                </a:cubicBezTo>
                <a:cubicBezTo>
                  <a:pt x="25" y="34"/>
                  <a:pt x="31" y="30"/>
                  <a:pt x="37" y="25"/>
                </a:cubicBezTo>
                <a:cubicBezTo>
                  <a:pt x="37" y="25"/>
                  <a:pt x="38" y="24"/>
                  <a:pt x="38" y="23"/>
                </a:cubicBezTo>
                <a:close/>
                <a:moveTo>
                  <a:pt x="50" y="8"/>
                </a:moveTo>
                <a:cubicBezTo>
                  <a:pt x="51" y="9"/>
                  <a:pt x="51" y="11"/>
                  <a:pt x="51" y="13"/>
                </a:cubicBezTo>
                <a:cubicBezTo>
                  <a:pt x="51" y="13"/>
                  <a:pt x="51" y="13"/>
                  <a:pt x="51" y="13"/>
                </a:cubicBezTo>
                <a:cubicBezTo>
                  <a:pt x="47" y="15"/>
                  <a:pt x="44" y="18"/>
                  <a:pt x="40" y="21"/>
                </a:cubicBezTo>
                <a:cubicBezTo>
                  <a:pt x="36" y="24"/>
                  <a:pt x="31" y="27"/>
                  <a:pt x="27" y="30"/>
                </a:cubicBezTo>
                <a:cubicBezTo>
                  <a:pt x="23" y="32"/>
                  <a:pt x="20" y="33"/>
                  <a:pt x="17" y="35"/>
                </a:cubicBezTo>
                <a:cubicBezTo>
                  <a:pt x="18" y="34"/>
                  <a:pt x="19" y="33"/>
                  <a:pt x="20" y="33"/>
                </a:cubicBezTo>
                <a:cubicBezTo>
                  <a:pt x="30" y="24"/>
                  <a:pt x="42" y="18"/>
                  <a:pt x="50" y="8"/>
                </a:cubicBezTo>
                <a:close/>
                <a:moveTo>
                  <a:pt x="31" y="24"/>
                </a:moveTo>
                <a:cubicBezTo>
                  <a:pt x="34" y="21"/>
                  <a:pt x="37" y="19"/>
                  <a:pt x="41" y="16"/>
                </a:cubicBezTo>
                <a:cubicBezTo>
                  <a:pt x="43" y="13"/>
                  <a:pt x="47" y="11"/>
                  <a:pt x="49" y="8"/>
                </a:cubicBezTo>
                <a:cubicBezTo>
                  <a:pt x="44" y="15"/>
                  <a:pt x="38" y="19"/>
                  <a:pt x="31" y="24"/>
                </a:cubicBezTo>
                <a:close/>
                <a:moveTo>
                  <a:pt x="48" y="26"/>
                </a:moveTo>
                <a:cubicBezTo>
                  <a:pt x="44" y="30"/>
                  <a:pt x="39" y="33"/>
                  <a:pt x="34" y="35"/>
                </a:cubicBezTo>
                <a:cubicBezTo>
                  <a:pt x="31" y="37"/>
                  <a:pt x="29" y="39"/>
                  <a:pt x="26" y="41"/>
                </a:cubicBezTo>
                <a:cubicBezTo>
                  <a:pt x="23" y="42"/>
                  <a:pt x="20" y="44"/>
                  <a:pt x="18" y="45"/>
                </a:cubicBezTo>
                <a:cubicBezTo>
                  <a:pt x="24" y="40"/>
                  <a:pt x="29" y="36"/>
                  <a:pt x="35" y="32"/>
                </a:cubicBezTo>
                <a:cubicBezTo>
                  <a:pt x="40" y="28"/>
                  <a:pt x="45" y="23"/>
                  <a:pt x="50" y="19"/>
                </a:cubicBezTo>
                <a:cubicBezTo>
                  <a:pt x="50" y="22"/>
                  <a:pt x="49" y="24"/>
                  <a:pt x="48" y="26"/>
                </a:cubicBezTo>
                <a:close/>
                <a:moveTo>
                  <a:pt x="40" y="40"/>
                </a:moveTo>
                <a:cubicBezTo>
                  <a:pt x="37" y="42"/>
                  <a:pt x="33" y="45"/>
                  <a:pt x="30" y="48"/>
                </a:cubicBezTo>
                <a:cubicBezTo>
                  <a:pt x="29" y="48"/>
                  <a:pt x="28" y="49"/>
                  <a:pt x="27" y="49"/>
                </a:cubicBezTo>
                <a:cubicBezTo>
                  <a:pt x="30" y="47"/>
                  <a:pt x="32" y="45"/>
                  <a:pt x="34" y="43"/>
                </a:cubicBezTo>
                <a:cubicBezTo>
                  <a:pt x="37" y="41"/>
                  <a:pt x="39" y="39"/>
                  <a:pt x="41" y="37"/>
                </a:cubicBezTo>
                <a:cubicBezTo>
                  <a:pt x="41" y="38"/>
                  <a:pt x="41" y="39"/>
                  <a:pt x="40" y="40"/>
                </a:cubicBezTo>
                <a:close/>
                <a:moveTo>
                  <a:pt x="43" y="35"/>
                </a:moveTo>
                <a:cubicBezTo>
                  <a:pt x="43" y="35"/>
                  <a:pt x="43" y="35"/>
                  <a:pt x="42" y="35"/>
                </a:cubicBezTo>
                <a:cubicBezTo>
                  <a:pt x="42" y="35"/>
                  <a:pt x="42" y="35"/>
                  <a:pt x="42" y="36"/>
                </a:cubicBezTo>
                <a:cubicBezTo>
                  <a:pt x="39" y="38"/>
                  <a:pt x="37" y="40"/>
                  <a:pt x="34" y="42"/>
                </a:cubicBezTo>
                <a:cubicBezTo>
                  <a:pt x="32" y="44"/>
                  <a:pt x="29" y="46"/>
                  <a:pt x="26" y="48"/>
                </a:cubicBezTo>
                <a:cubicBezTo>
                  <a:pt x="24" y="49"/>
                  <a:pt x="23" y="50"/>
                  <a:pt x="21" y="51"/>
                </a:cubicBezTo>
                <a:cubicBezTo>
                  <a:pt x="22" y="50"/>
                  <a:pt x="24" y="49"/>
                  <a:pt x="26" y="47"/>
                </a:cubicBezTo>
                <a:cubicBezTo>
                  <a:pt x="33" y="43"/>
                  <a:pt x="39" y="38"/>
                  <a:pt x="45" y="32"/>
                </a:cubicBezTo>
                <a:cubicBezTo>
                  <a:pt x="44" y="33"/>
                  <a:pt x="43" y="34"/>
                  <a:pt x="43" y="35"/>
                </a:cubicBezTo>
                <a:close/>
                <a:moveTo>
                  <a:pt x="45" y="30"/>
                </a:moveTo>
                <a:cubicBezTo>
                  <a:pt x="45" y="30"/>
                  <a:pt x="45" y="30"/>
                  <a:pt x="45" y="31"/>
                </a:cubicBezTo>
                <a:cubicBezTo>
                  <a:pt x="40" y="34"/>
                  <a:pt x="36" y="38"/>
                  <a:pt x="31" y="42"/>
                </a:cubicBezTo>
                <a:cubicBezTo>
                  <a:pt x="28" y="43"/>
                  <a:pt x="26" y="45"/>
                  <a:pt x="23" y="46"/>
                </a:cubicBezTo>
                <a:cubicBezTo>
                  <a:pt x="24" y="46"/>
                  <a:pt x="19" y="48"/>
                  <a:pt x="19" y="48"/>
                </a:cubicBezTo>
                <a:cubicBezTo>
                  <a:pt x="20" y="47"/>
                  <a:pt x="22" y="46"/>
                  <a:pt x="23" y="44"/>
                </a:cubicBezTo>
                <a:cubicBezTo>
                  <a:pt x="31" y="39"/>
                  <a:pt x="39" y="35"/>
                  <a:pt x="46" y="29"/>
                </a:cubicBezTo>
                <a:cubicBezTo>
                  <a:pt x="46" y="29"/>
                  <a:pt x="46" y="30"/>
                  <a:pt x="45" y="30"/>
                </a:cubicBezTo>
                <a:close/>
                <a:moveTo>
                  <a:pt x="50" y="7"/>
                </a:moveTo>
                <a:cubicBezTo>
                  <a:pt x="43" y="13"/>
                  <a:pt x="37" y="19"/>
                  <a:pt x="30" y="24"/>
                </a:cubicBezTo>
                <a:cubicBezTo>
                  <a:pt x="26" y="27"/>
                  <a:pt x="22" y="30"/>
                  <a:pt x="18" y="33"/>
                </a:cubicBezTo>
                <a:cubicBezTo>
                  <a:pt x="16" y="34"/>
                  <a:pt x="14" y="35"/>
                  <a:pt x="13" y="36"/>
                </a:cubicBezTo>
                <a:cubicBezTo>
                  <a:pt x="14" y="35"/>
                  <a:pt x="15" y="33"/>
                  <a:pt x="16" y="32"/>
                </a:cubicBezTo>
                <a:cubicBezTo>
                  <a:pt x="16" y="32"/>
                  <a:pt x="16" y="32"/>
                  <a:pt x="17" y="32"/>
                </a:cubicBezTo>
                <a:cubicBezTo>
                  <a:pt x="18" y="30"/>
                  <a:pt x="20" y="29"/>
                  <a:pt x="22" y="27"/>
                </a:cubicBezTo>
                <a:cubicBezTo>
                  <a:pt x="26" y="24"/>
                  <a:pt x="31" y="21"/>
                  <a:pt x="36" y="17"/>
                </a:cubicBezTo>
                <a:cubicBezTo>
                  <a:pt x="40" y="14"/>
                  <a:pt x="45" y="11"/>
                  <a:pt x="47" y="5"/>
                </a:cubicBezTo>
                <a:cubicBezTo>
                  <a:pt x="48" y="6"/>
                  <a:pt x="49" y="6"/>
                  <a:pt x="50" y="7"/>
                </a:cubicBezTo>
                <a:close/>
                <a:moveTo>
                  <a:pt x="11" y="35"/>
                </a:moveTo>
                <a:cubicBezTo>
                  <a:pt x="12" y="34"/>
                  <a:pt x="13" y="34"/>
                  <a:pt x="13" y="34"/>
                </a:cubicBezTo>
                <a:cubicBezTo>
                  <a:pt x="13" y="34"/>
                  <a:pt x="12" y="35"/>
                  <a:pt x="12" y="35"/>
                </a:cubicBezTo>
                <a:cubicBezTo>
                  <a:pt x="12" y="35"/>
                  <a:pt x="12" y="35"/>
                  <a:pt x="11" y="35"/>
                </a:cubicBezTo>
                <a:close/>
                <a:moveTo>
                  <a:pt x="9" y="31"/>
                </a:moveTo>
                <a:cubicBezTo>
                  <a:pt x="12" y="29"/>
                  <a:pt x="14" y="27"/>
                  <a:pt x="17" y="25"/>
                </a:cubicBezTo>
                <a:cubicBezTo>
                  <a:pt x="19" y="24"/>
                  <a:pt x="23" y="22"/>
                  <a:pt x="24" y="20"/>
                </a:cubicBezTo>
                <a:cubicBezTo>
                  <a:pt x="20" y="25"/>
                  <a:pt x="15" y="29"/>
                  <a:pt x="11" y="34"/>
                </a:cubicBezTo>
                <a:cubicBezTo>
                  <a:pt x="10" y="33"/>
                  <a:pt x="10" y="32"/>
                  <a:pt x="9" y="31"/>
                </a:cubicBezTo>
                <a:close/>
                <a:moveTo>
                  <a:pt x="8" y="27"/>
                </a:moveTo>
                <a:cubicBezTo>
                  <a:pt x="12" y="25"/>
                  <a:pt x="16" y="21"/>
                  <a:pt x="20" y="18"/>
                </a:cubicBezTo>
                <a:cubicBezTo>
                  <a:pt x="21" y="18"/>
                  <a:pt x="24" y="16"/>
                  <a:pt x="21" y="18"/>
                </a:cubicBezTo>
                <a:cubicBezTo>
                  <a:pt x="20" y="19"/>
                  <a:pt x="19" y="21"/>
                  <a:pt x="17" y="22"/>
                </a:cubicBezTo>
                <a:cubicBezTo>
                  <a:pt x="15" y="25"/>
                  <a:pt x="12" y="27"/>
                  <a:pt x="9" y="30"/>
                </a:cubicBezTo>
                <a:cubicBezTo>
                  <a:pt x="8" y="29"/>
                  <a:pt x="8" y="28"/>
                  <a:pt x="8" y="27"/>
                </a:cubicBezTo>
                <a:close/>
                <a:moveTo>
                  <a:pt x="6" y="24"/>
                </a:moveTo>
                <a:cubicBezTo>
                  <a:pt x="11" y="21"/>
                  <a:pt x="15" y="17"/>
                  <a:pt x="20" y="14"/>
                </a:cubicBezTo>
                <a:cubicBezTo>
                  <a:pt x="23" y="13"/>
                  <a:pt x="19" y="16"/>
                  <a:pt x="19" y="16"/>
                </a:cubicBezTo>
                <a:cubicBezTo>
                  <a:pt x="17" y="17"/>
                  <a:pt x="16" y="18"/>
                  <a:pt x="15" y="20"/>
                </a:cubicBezTo>
                <a:cubicBezTo>
                  <a:pt x="12" y="22"/>
                  <a:pt x="10" y="24"/>
                  <a:pt x="7" y="26"/>
                </a:cubicBezTo>
                <a:cubicBezTo>
                  <a:pt x="7" y="25"/>
                  <a:pt x="7" y="24"/>
                  <a:pt x="6" y="24"/>
                </a:cubicBezTo>
                <a:close/>
                <a:moveTo>
                  <a:pt x="5" y="20"/>
                </a:moveTo>
                <a:cubicBezTo>
                  <a:pt x="8" y="18"/>
                  <a:pt x="10" y="17"/>
                  <a:pt x="12" y="15"/>
                </a:cubicBezTo>
                <a:cubicBezTo>
                  <a:pt x="14" y="14"/>
                  <a:pt x="15" y="13"/>
                  <a:pt x="16" y="12"/>
                </a:cubicBezTo>
                <a:cubicBezTo>
                  <a:pt x="18" y="12"/>
                  <a:pt x="21" y="8"/>
                  <a:pt x="18" y="12"/>
                </a:cubicBezTo>
                <a:cubicBezTo>
                  <a:pt x="14" y="16"/>
                  <a:pt x="10" y="19"/>
                  <a:pt x="6" y="22"/>
                </a:cubicBezTo>
                <a:cubicBezTo>
                  <a:pt x="6" y="21"/>
                  <a:pt x="5" y="21"/>
                  <a:pt x="5" y="20"/>
                </a:cubicBezTo>
                <a:close/>
                <a:moveTo>
                  <a:pt x="5" y="13"/>
                </a:moveTo>
                <a:cubicBezTo>
                  <a:pt x="6" y="12"/>
                  <a:pt x="8" y="10"/>
                  <a:pt x="9" y="9"/>
                </a:cubicBezTo>
                <a:cubicBezTo>
                  <a:pt x="12" y="7"/>
                  <a:pt x="16" y="4"/>
                  <a:pt x="11" y="9"/>
                </a:cubicBezTo>
                <a:cubicBezTo>
                  <a:pt x="9" y="11"/>
                  <a:pt x="7" y="13"/>
                  <a:pt x="4" y="15"/>
                </a:cubicBezTo>
                <a:cubicBezTo>
                  <a:pt x="4" y="14"/>
                  <a:pt x="4" y="14"/>
                  <a:pt x="5" y="13"/>
                </a:cubicBezTo>
                <a:close/>
                <a:moveTo>
                  <a:pt x="5" y="18"/>
                </a:moveTo>
                <a:cubicBezTo>
                  <a:pt x="5" y="17"/>
                  <a:pt x="5" y="17"/>
                  <a:pt x="5" y="17"/>
                </a:cubicBezTo>
                <a:cubicBezTo>
                  <a:pt x="9" y="15"/>
                  <a:pt x="12" y="11"/>
                  <a:pt x="16" y="8"/>
                </a:cubicBezTo>
                <a:cubicBezTo>
                  <a:pt x="19" y="6"/>
                  <a:pt x="13" y="12"/>
                  <a:pt x="12" y="13"/>
                </a:cubicBezTo>
                <a:cubicBezTo>
                  <a:pt x="10" y="15"/>
                  <a:pt x="7" y="17"/>
                  <a:pt x="5" y="19"/>
                </a:cubicBezTo>
                <a:cubicBezTo>
                  <a:pt x="5" y="18"/>
                  <a:pt x="5" y="18"/>
                  <a:pt x="5" y="18"/>
                </a:cubicBezTo>
                <a:close/>
                <a:moveTo>
                  <a:pt x="22" y="13"/>
                </a:moveTo>
                <a:cubicBezTo>
                  <a:pt x="19" y="14"/>
                  <a:pt x="17" y="15"/>
                  <a:pt x="14" y="17"/>
                </a:cubicBezTo>
                <a:cubicBezTo>
                  <a:pt x="12" y="19"/>
                  <a:pt x="8" y="21"/>
                  <a:pt x="6" y="23"/>
                </a:cubicBezTo>
                <a:cubicBezTo>
                  <a:pt x="6" y="23"/>
                  <a:pt x="6" y="23"/>
                  <a:pt x="6" y="23"/>
                </a:cubicBezTo>
                <a:cubicBezTo>
                  <a:pt x="11" y="18"/>
                  <a:pt x="17" y="16"/>
                  <a:pt x="20" y="10"/>
                </a:cubicBezTo>
                <a:cubicBezTo>
                  <a:pt x="21" y="11"/>
                  <a:pt x="21" y="12"/>
                  <a:pt x="22" y="13"/>
                </a:cubicBezTo>
                <a:close/>
                <a:moveTo>
                  <a:pt x="23" y="16"/>
                </a:moveTo>
                <a:cubicBezTo>
                  <a:pt x="18" y="18"/>
                  <a:pt x="15" y="22"/>
                  <a:pt x="10" y="25"/>
                </a:cubicBezTo>
                <a:cubicBezTo>
                  <a:pt x="10" y="25"/>
                  <a:pt x="7" y="27"/>
                  <a:pt x="10" y="25"/>
                </a:cubicBezTo>
                <a:cubicBezTo>
                  <a:pt x="11" y="24"/>
                  <a:pt x="12" y="22"/>
                  <a:pt x="14" y="21"/>
                </a:cubicBezTo>
                <a:cubicBezTo>
                  <a:pt x="17" y="19"/>
                  <a:pt x="19" y="16"/>
                  <a:pt x="22" y="14"/>
                </a:cubicBezTo>
                <a:cubicBezTo>
                  <a:pt x="23" y="14"/>
                  <a:pt x="23" y="15"/>
                  <a:pt x="23" y="16"/>
                </a:cubicBezTo>
                <a:close/>
                <a:moveTo>
                  <a:pt x="25" y="19"/>
                </a:moveTo>
                <a:cubicBezTo>
                  <a:pt x="20" y="22"/>
                  <a:pt x="15" y="26"/>
                  <a:pt x="10" y="29"/>
                </a:cubicBezTo>
                <a:cubicBezTo>
                  <a:pt x="15" y="26"/>
                  <a:pt x="19" y="21"/>
                  <a:pt x="24" y="17"/>
                </a:cubicBezTo>
                <a:cubicBezTo>
                  <a:pt x="24" y="18"/>
                  <a:pt x="24" y="18"/>
                  <a:pt x="25" y="19"/>
                </a:cubicBezTo>
                <a:close/>
                <a:moveTo>
                  <a:pt x="25" y="20"/>
                </a:moveTo>
                <a:cubicBezTo>
                  <a:pt x="25" y="21"/>
                  <a:pt x="26" y="21"/>
                  <a:pt x="26" y="21"/>
                </a:cubicBezTo>
                <a:cubicBezTo>
                  <a:pt x="26" y="21"/>
                  <a:pt x="26" y="21"/>
                  <a:pt x="26" y="22"/>
                </a:cubicBezTo>
                <a:cubicBezTo>
                  <a:pt x="26" y="22"/>
                  <a:pt x="25" y="23"/>
                  <a:pt x="24" y="24"/>
                </a:cubicBezTo>
                <a:cubicBezTo>
                  <a:pt x="23" y="25"/>
                  <a:pt x="22" y="26"/>
                  <a:pt x="21" y="26"/>
                </a:cubicBezTo>
                <a:cubicBezTo>
                  <a:pt x="19" y="28"/>
                  <a:pt x="17" y="30"/>
                  <a:pt x="16" y="31"/>
                </a:cubicBezTo>
                <a:cubicBezTo>
                  <a:pt x="15" y="32"/>
                  <a:pt x="14" y="32"/>
                  <a:pt x="14" y="33"/>
                </a:cubicBezTo>
                <a:cubicBezTo>
                  <a:pt x="13" y="33"/>
                  <a:pt x="10" y="35"/>
                  <a:pt x="13" y="32"/>
                </a:cubicBezTo>
                <a:cubicBezTo>
                  <a:pt x="16" y="28"/>
                  <a:pt x="21" y="24"/>
                  <a:pt x="25" y="20"/>
                </a:cubicBezTo>
                <a:cubicBezTo>
                  <a:pt x="25" y="20"/>
                  <a:pt x="25" y="20"/>
                  <a:pt x="25" y="20"/>
                </a:cubicBezTo>
                <a:close/>
                <a:moveTo>
                  <a:pt x="31" y="16"/>
                </a:moveTo>
                <a:cubicBezTo>
                  <a:pt x="34" y="15"/>
                  <a:pt x="37" y="13"/>
                  <a:pt x="40" y="11"/>
                </a:cubicBezTo>
                <a:cubicBezTo>
                  <a:pt x="38" y="12"/>
                  <a:pt x="37" y="14"/>
                  <a:pt x="35" y="15"/>
                </a:cubicBezTo>
                <a:cubicBezTo>
                  <a:pt x="33" y="16"/>
                  <a:pt x="32" y="17"/>
                  <a:pt x="30" y="18"/>
                </a:cubicBezTo>
                <a:cubicBezTo>
                  <a:pt x="30" y="18"/>
                  <a:pt x="31" y="17"/>
                  <a:pt x="31" y="16"/>
                </a:cubicBezTo>
                <a:close/>
                <a:moveTo>
                  <a:pt x="27" y="22"/>
                </a:moveTo>
                <a:cubicBezTo>
                  <a:pt x="27" y="22"/>
                  <a:pt x="27" y="22"/>
                  <a:pt x="27" y="22"/>
                </a:cubicBezTo>
                <a:cubicBezTo>
                  <a:pt x="27" y="22"/>
                  <a:pt x="27" y="23"/>
                  <a:pt x="26" y="23"/>
                </a:cubicBezTo>
                <a:cubicBezTo>
                  <a:pt x="27" y="22"/>
                  <a:pt x="27" y="22"/>
                  <a:pt x="27" y="22"/>
                </a:cubicBezTo>
                <a:close/>
                <a:moveTo>
                  <a:pt x="29" y="20"/>
                </a:moveTo>
                <a:cubicBezTo>
                  <a:pt x="31" y="18"/>
                  <a:pt x="33" y="17"/>
                  <a:pt x="35" y="15"/>
                </a:cubicBezTo>
                <a:cubicBezTo>
                  <a:pt x="38" y="14"/>
                  <a:pt x="39" y="13"/>
                  <a:pt x="41" y="11"/>
                </a:cubicBezTo>
                <a:cubicBezTo>
                  <a:pt x="42" y="10"/>
                  <a:pt x="44" y="8"/>
                  <a:pt x="45" y="7"/>
                </a:cubicBezTo>
                <a:cubicBezTo>
                  <a:pt x="45" y="6"/>
                  <a:pt x="46" y="6"/>
                  <a:pt x="46" y="6"/>
                </a:cubicBezTo>
                <a:cubicBezTo>
                  <a:pt x="46" y="6"/>
                  <a:pt x="46" y="7"/>
                  <a:pt x="46" y="7"/>
                </a:cubicBezTo>
                <a:cubicBezTo>
                  <a:pt x="45" y="9"/>
                  <a:pt x="44" y="10"/>
                  <a:pt x="43" y="11"/>
                </a:cubicBezTo>
                <a:cubicBezTo>
                  <a:pt x="40" y="13"/>
                  <a:pt x="38" y="15"/>
                  <a:pt x="35" y="17"/>
                </a:cubicBezTo>
                <a:cubicBezTo>
                  <a:pt x="33" y="18"/>
                  <a:pt x="31" y="20"/>
                  <a:pt x="29" y="21"/>
                </a:cubicBezTo>
                <a:cubicBezTo>
                  <a:pt x="29" y="21"/>
                  <a:pt x="29" y="20"/>
                  <a:pt x="29" y="20"/>
                </a:cubicBezTo>
                <a:close/>
                <a:moveTo>
                  <a:pt x="43" y="6"/>
                </a:moveTo>
                <a:cubicBezTo>
                  <a:pt x="43" y="6"/>
                  <a:pt x="45" y="5"/>
                  <a:pt x="46" y="5"/>
                </a:cubicBezTo>
                <a:cubicBezTo>
                  <a:pt x="45" y="6"/>
                  <a:pt x="43" y="7"/>
                  <a:pt x="42" y="8"/>
                </a:cubicBezTo>
                <a:cubicBezTo>
                  <a:pt x="40" y="10"/>
                  <a:pt x="37" y="11"/>
                  <a:pt x="35" y="13"/>
                </a:cubicBezTo>
                <a:cubicBezTo>
                  <a:pt x="34" y="14"/>
                  <a:pt x="33" y="14"/>
                  <a:pt x="32" y="15"/>
                </a:cubicBezTo>
                <a:cubicBezTo>
                  <a:pt x="32" y="15"/>
                  <a:pt x="33" y="14"/>
                  <a:pt x="33" y="14"/>
                </a:cubicBezTo>
                <a:cubicBezTo>
                  <a:pt x="36" y="11"/>
                  <a:pt x="39" y="8"/>
                  <a:pt x="43" y="6"/>
                </a:cubicBezTo>
                <a:close/>
                <a:moveTo>
                  <a:pt x="40" y="6"/>
                </a:moveTo>
                <a:cubicBezTo>
                  <a:pt x="38" y="8"/>
                  <a:pt x="35" y="10"/>
                  <a:pt x="33" y="12"/>
                </a:cubicBezTo>
                <a:cubicBezTo>
                  <a:pt x="35" y="10"/>
                  <a:pt x="37" y="8"/>
                  <a:pt x="40" y="6"/>
                </a:cubicBezTo>
                <a:close/>
                <a:moveTo>
                  <a:pt x="20" y="9"/>
                </a:moveTo>
                <a:cubicBezTo>
                  <a:pt x="15" y="12"/>
                  <a:pt x="9" y="16"/>
                  <a:pt x="5" y="19"/>
                </a:cubicBezTo>
                <a:cubicBezTo>
                  <a:pt x="10" y="16"/>
                  <a:pt x="15" y="12"/>
                  <a:pt x="18" y="7"/>
                </a:cubicBezTo>
                <a:cubicBezTo>
                  <a:pt x="19" y="8"/>
                  <a:pt x="19" y="9"/>
                  <a:pt x="20" y="9"/>
                </a:cubicBezTo>
                <a:close/>
                <a:moveTo>
                  <a:pt x="17" y="7"/>
                </a:moveTo>
                <a:cubicBezTo>
                  <a:pt x="13" y="9"/>
                  <a:pt x="9" y="13"/>
                  <a:pt x="5" y="16"/>
                </a:cubicBezTo>
                <a:cubicBezTo>
                  <a:pt x="7" y="15"/>
                  <a:pt x="8" y="13"/>
                  <a:pt x="10" y="11"/>
                </a:cubicBezTo>
                <a:cubicBezTo>
                  <a:pt x="12" y="9"/>
                  <a:pt x="14" y="8"/>
                  <a:pt x="15" y="5"/>
                </a:cubicBezTo>
                <a:cubicBezTo>
                  <a:pt x="15" y="5"/>
                  <a:pt x="15" y="5"/>
                  <a:pt x="15" y="5"/>
                </a:cubicBezTo>
                <a:cubicBezTo>
                  <a:pt x="16" y="5"/>
                  <a:pt x="17" y="6"/>
                  <a:pt x="17" y="7"/>
                </a:cubicBezTo>
                <a:close/>
                <a:moveTo>
                  <a:pt x="14" y="5"/>
                </a:moveTo>
                <a:cubicBezTo>
                  <a:pt x="11" y="7"/>
                  <a:pt x="8" y="9"/>
                  <a:pt x="5" y="12"/>
                </a:cubicBezTo>
                <a:cubicBezTo>
                  <a:pt x="5" y="7"/>
                  <a:pt x="8" y="3"/>
                  <a:pt x="14" y="5"/>
                </a:cubicBezTo>
                <a:close/>
                <a:moveTo>
                  <a:pt x="12" y="37"/>
                </a:moveTo>
                <a:cubicBezTo>
                  <a:pt x="15" y="35"/>
                  <a:pt x="17" y="34"/>
                  <a:pt x="20" y="32"/>
                </a:cubicBezTo>
                <a:cubicBezTo>
                  <a:pt x="18" y="34"/>
                  <a:pt x="16" y="36"/>
                  <a:pt x="14" y="38"/>
                </a:cubicBezTo>
                <a:cubicBezTo>
                  <a:pt x="14" y="38"/>
                  <a:pt x="14" y="39"/>
                  <a:pt x="14" y="38"/>
                </a:cubicBezTo>
                <a:cubicBezTo>
                  <a:pt x="21" y="34"/>
                  <a:pt x="27" y="30"/>
                  <a:pt x="34" y="27"/>
                </a:cubicBezTo>
                <a:cubicBezTo>
                  <a:pt x="34" y="26"/>
                  <a:pt x="34" y="26"/>
                  <a:pt x="34" y="26"/>
                </a:cubicBezTo>
                <a:cubicBezTo>
                  <a:pt x="34" y="26"/>
                  <a:pt x="34" y="27"/>
                  <a:pt x="34" y="27"/>
                </a:cubicBezTo>
                <a:cubicBezTo>
                  <a:pt x="28" y="32"/>
                  <a:pt x="21" y="36"/>
                  <a:pt x="15" y="41"/>
                </a:cubicBezTo>
                <a:cubicBezTo>
                  <a:pt x="15" y="41"/>
                  <a:pt x="15" y="41"/>
                  <a:pt x="15" y="41"/>
                </a:cubicBezTo>
                <a:cubicBezTo>
                  <a:pt x="15" y="41"/>
                  <a:pt x="14" y="40"/>
                  <a:pt x="14" y="40"/>
                </a:cubicBezTo>
                <a:cubicBezTo>
                  <a:pt x="13" y="39"/>
                  <a:pt x="13" y="38"/>
                  <a:pt x="12"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48"/>
          <p:cNvSpPr>
            <a:spLocks noEditPoints="1"/>
          </p:cNvSpPr>
          <p:nvPr/>
        </p:nvSpPr>
        <p:spPr bwMode="auto">
          <a:xfrm>
            <a:off x="10266363" y="2570163"/>
            <a:ext cx="209550" cy="241300"/>
          </a:xfrm>
          <a:custGeom>
            <a:avLst/>
            <a:gdLst>
              <a:gd name="T0" fmla="*/ 16 w 56"/>
              <a:gd name="T1" fmla="*/ 3 h 64"/>
              <a:gd name="T2" fmla="*/ 25 w 56"/>
              <a:gd name="T3" fmla="*/ 63 h 64"/>
              <a:gd name="T4" fmla="*/ 55 w 56"/>
              <a:gd name="T5" fmla="*/ 10 h 64"/>
              <a:gd name="T6" fmla="*/ 26 w 56"/>
              <a:gd name="T7" fmla="*/ 60 h 64"/>
              <a:gd name="T8" fmla="*/ 30 w 56"/>
              <a:gd name="T9" fmla="*/ 51 h 64"/>
              <a:gd name="T10" fmla="*/ 35 w 56"/>
              <a:gd name="T11" fmla="*/ 48 h 64"/>
              <a:gd name="T12" fmla="*/ 37 w 56"/>
              <a:gd name="T13" fmla="*/ 46 h 64"/>
              <a:gd name="T14" fmla="*/ 24 w 56"/>
              <a:gd name="T15" fmla="*/ 56 h 64"/>
              <a:gd name="T16" fmla="*/ 24 w 56"/>
              <a:gd name="T17" fmla="*/ 56 h 64"/>
              <a:gd name="T18" fmla="*/ 21 w 56"/>
              <a:gd name="T19" fmla="*/ 52 h 64"/>
              <a:gd name="T20" fmla="*/ 34 w 56"/>
              <a:gd name="T21" fmla="*/ 41 h 64"/>
              <a:gd name="T22" fmla="*/ 36 w 56"/>
              <a:gd name="T23" fmla="*/ 36 h 64"/>
              <a:gd name="T24" fmla="*/ 15 w 56"/>
              <a:gd name="T25" fmla="*/ 42 h 64"/>
              <a:gd name="T26" fmla="*/ 17 w 56"/>
              <a:gd name="T27" fmla="*/ 45 h 64"/>
              <a:gd name="T28" fmla="*/ 51 w 56"/>
              <a:gd name="T29" fmla="*/ 15 h 64"/>
              <a:gd name="T30" fmla="*/ 34 w 56"/>
              <a:gd name="T31" fmla="*/ 31 h 64"/>
              <a:gd name="T32" fmla="*/ 37 w 56"/>
              <a:gd name="T33" fmla="*/ 25 h 64"/>
              <a:gd name="T34" fmla="*/ 52 w 56"/>
              <a:gd name="T35" fmla="*/ 13 h 64"/>
              <a:gd name="T36" fmla="*/ 21 w 56"/>
              <a:gd name="T37" fmla="*/ 33 h 64"/>
              <a:gd name="T38" fmla="*/ 49 w 56"/>
              <a:gd name="T39" fmla="*/ 8 h 64"/>
              <a:gd name="T40" fmla="*/ 26 w 56"/>
              <a:gd name="T41" fmla="*/ 41 h 64"/>
              <a:gd name="T42" fmla="*/ 48 w 56"/>
              <a:gd name="T43" fmla="*/ 27 h 64"/>
              <a:gd name="T44" fmla="*/ 35 w 56"/>
              <a:gd name="T45" fmla="*/ 43 h 64"/>
              <a:gd name="T46" fmla="*/ 43 w 56"/>
              <a:gd name="T47" fmla="*/ 36 h 64"/>
              <a:gd name="T48" fmla="*/ 21 w 56"/>
              <a:gd name="T49" fmla="*/ 51 h 64"/>
              <a:gd name="T50" fmla="*/ 46 w 56"/>
              <a:gd name="T51" fmla="*/ 31 h 64"/>
              <a:gd name="T52" fmla="*/ 19 w 56"/>
              <a:gd name="T53" fmla="*/ 48 h 64"/>
              <a:gd name="T54" fmla="*/ 50 w 56"/>
              <a:gd name="T55" fmla="*/ 7 h 64"/>
              <a:gd name="T56" fmla="*/ 17 w 56"/>
              <a:gd name="T57" fmla="*/ 32 h 64"/>
              <a:gd name="T58" fmla="*/ 48 w 56"/>
              <a:gd name="T59" fmla="*/ 6 h 64"/>
              <a:gd name="T60" fmla="*/ 12 w 56"/>
              <a:gd name="T61" fmla="*/ 36 h 64"/>
              <a:gd name="T62" fmla="*/ 25 w 56"/>
              <a:gd name="T63" fmla="*/ 20 h 64"/>
              <a:gd name="T64" fmla="*/ 21 w 56"/>
              <a:gd name="T65" fmla="*/ 18 h 64"/>
              <a:gd name="T66" fmla="*/ 8 w 56"/>
              <a:gd name="T67" fmla="*/ 27 h 64"/>
              <a:gd name="T68" fmla="*/ 15 w 56"/>
              <a:gd name="T69" fmla="*/ 20 h 64"/>
              <a:gd name="T70" fmla="*/ 13 w 56"/>
              <a:gd name="T71" fmla="*/ 15 h 64"/>
              <a:gd name="T72" fmla="*/ 6 w 56"/>
              <a:gd name="T73" fmla="*/ 20 h 64"/>
              <a:gd name="T74" fmla="*/ 5 w 56"/>
              <a:gd name="T75" fmla="*/ 15 h 64"/>
              <a:gd name="T76" fmla="*/ 16 w 56"/>
              <a:gd name="T77" fmla="*/ 9 h 64"/>
              <a:gd name="T78" fmla="*/ 22 w 56"/>
              <a:gd name="T79" fmla="*/ 13 h 64"/>
              <a:gd name="T80" fmla="*/ 21 w 56"/>
              <a:gd name="T81" fmla="*/ 10 h 64"/>
              <a:gd name="T82" fmla="*/ 10 w 56"/>
              <a:gd name="T83" fmla="*/ 25 h 64"/>
              <a:gd name="T84" fmla="*/ 25 w 56"/>
              <a:gd name="T85" fmla="*/ 19 h 64"/>
              <a:gd name="T86" fmla="*/ 26 w 56"/>
              <a:gd name="T87" fmla="*/ 21 h 64"/>
              <a:gd name="T88" fmla="*/ 22 w 56"/>
              <a:gd name="T89" fmla="*/ 27 h 64"/>
              <a:gd name="T90" fmla="*/ 25 w 56"/>
              <a:gd name="T91" fmla="*/ 20 h 64"/>
              <a:gd name="T92" fmla="*/ 35 w 56"/>
              <a:gd name="T93" fmla="*/ 15 h 64"/>
              <a:gd name="T94" fmla="*/ 28 w 56"/>
              <a:gd name="T95" fmla="*/ 22 h 64"/>
              <a:gd name="T96" fmla="*/ 36 w 56"/>
              <a:gd name="T97" fmla="*/ 16 h 64"/>
              <a:gd name="T98" fmla="*/ 46 w 56"/>
              <a:gd name="T99" fmla="*/ 7 h 64"/>
              <a:gd name="T100" fmla="*/ 30 w 56"/>
              <a:gd name="T101" fmla="*/ 20 h 64"/>
              <a:gd name="T102" fmla="*/ 35 w 56"/>
              <a:gd name="T103" fmla="*/ 13 h 64"/>
              <a:gd name="T104" fmla="*/ 40 w 56"/>
              <a:gd name="T105" fmla="*/ 6 h 64"/>
              <a:gd name="T106" fmla="*/ 6 w 56"/>
              <a:gd name="T107" fmla="*/ 20 h 64"/>
              <a:gd name="T108" fmla="*/ 5 w 56"/>
              <a:gd name="T109" fmla="*/ 16 h 64"/>
              <a:gd name="T110" fmla="*/ 18 w 56"/>
              <a:gd name="T111" fmla="*/ 7 h 64"/>
              <a:gd name="T112" fmla="*/ 13 w 56"/>
              <a:gd name="T113" fmla="*/ 37 h 64"/>
              <a:gd name="T114" fmla="*/ 34 w 56"/>
              <a:gd name="T115" fmla="*/ 27 h 64"/>
              <a:gd name="T116" fmla="*/ 15 w 56"/>
              <a:gd name="T117"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 h="64">
                <a:moveTo>
                  <a:pt x="55" y="10"/>
                </a:moveTo>
                <a:cubicBezTo>
                  <a:pt x="54" y="4"/>
                  <a:pt x="48" y="2"/>
                  <a:pt x="43" y="3"/>
                </a:cubicBezTo>
                <a:cubicBezTo>
                  <a:pt x="35" y="4"/>
                  <a:pt x="31" y="11"/>
                  <a:pt x="28" y="18"/>
                </a:cubicBezTo>
                <a:cubicBezTo>
                  <a:pt x="25" y="12"/>
                  <a:pt x="22" y="5"/>
                  <a:pt x="16" y="3"/>
                </a:cubicBezTo>
                <a:cubicBezTo>
                  <a:pt x="11" y="0"/>
                  <a:pt x="5" y="3"/>
                  <a:pt x="2" y="9"/>
                </a:cubicBezTo>
                <a:cubicBezTo>
                  <a:pt x="0" y="16"/>
                  <a:pt x="3" y="25"/>
                  <a:pt x="6" y="31"/>
                </a:cubicBezTo>
                <a:cubicBezTo>
                  <a:pt x="12" y="42"/>
                  <a:pt x="18" y="52"/>
                  <a:pt x="25" y="63"/>
                </a:cubicBezTo>
                <a:cubicBezTo>
                  <a:pt x="25" y="63"/>
                  <a:pt x="25" y="63"/>
                  <a:pt x="25" y="63"/>
                </a:cubicBezTo>
                <a:cubicBezTo>
                  <a:pt x="26" y="64"/>
                  <a:pt x="27" y="64"/>
                  <a:pt x="28" y="63"/>
                </a:cubicBezTo>
                <a:cubicBezTo>
                  <a:pt x="28" y="63"/>
                  <a:pt x="28" y="63"/>
                  <a:pt x="28" y="63"/>
                </a:cubicBezTo>
                <a:cubicBezTo>
                  <a:pt x="35" y="53"/>
                  <a:pt x="43" y="43"/>
                  <a:pt x="49" y="31"/>
                </a:cubicBezTo>
                <a:cubicBezTo>
                  <a:pt x="52" y="25"/>
                  <a:pt x="56" y="18"/>
                  <a:pt x="55" y="10"/>
                </a:cubicBezTo>
                <a:close/>
                <a:moveTo>
                  <a:pt x="26" y="60"/>
                </a:moveTo>
                <a:cubicBezTo>
                  <a:pt x="26" y="60"/>
                  <a:pt x="26" y="60"/>
                  <a:pt x="26" y="60"/>
                </a:cubicBezTo>
                <a:cubicBezTo>
                  <a:pt x="28" y="58"/>
                  <a:pt x="29" y="57"/>
                  <a:pt x="30" y="55"/>
                </a:cubicBezTo>
                <a:cubicBezTo>
                  <a:pt x="29" y="57"/>
                  <a:pt x="28" y="58"/>
                  <a:pt x="26" y="60"/>
                </a:cubicBezTo>
                <a:close/>
                <a:moveTo>
                  <a:pt x="24" y="56"/>
                </a:moveTo>
                <a:cubicBezTo>
                  <a:pt x="25" y="56"/>
                  <a:pt x="26" y="55"/>
                  <a:pt x="27" y="54"/>
                </a:cubicBezTo>
                <a:cubicBezTo>
                  <a:pt x="28" y="53"/>
                  <a:pt x="29" y="52"/>
                  <a:pt x="30" y="51"/>
                </a:cubicBezTo>
                <a:cubicBezTo>
                  <a:pt x="30" y="51"/>
                  <a:pt x="30" y="51"/>
                  <a:pt x="30" y="51"/>
                </a:cubicBezTo>
                <a:cubicBezTo>
                  <a:pt x="29" y="53"/>
                  <a:pt x="27" y="54"/>
                  <a:pt x="25" y="56"/>
                </a:cubicBezTo>
                <a:cubicBezTo>
                  <a:pt x="25" y="56"/>
                  <a:pt x="24" y="56"/>
                  <a:pt x="24" y="57"/>
                </a:cubicBezTo>
                <a:cubicBezTo>
                  <a:pt x="24" y="56"/>
                  <a:pt x="24" y="56"/>
                  <a:pt x="24" y="56"/>
                </a:cubicBezTo>
                <a:close/>
                <a:moveTo>
                  <a:pt x="35" y="48"/>
                </a:moveTo>
                <a:cubicBezTo>
                  <a:pt x="32" y="51"/>
                  <a:pt x="29" y="55"/>
                  <a:pt x="26" y="59"/>
                </a:cubicBezTo>
                <a:cubicBezTo>
                  <a:pt x="25" y="58"/>
                  <a:pt x="25" y="58"/>
                  <a:pt x="25" y="57"/>
                </a:cubicBezTo>
                <a:cubicBezTo>
                  <a:pt x="29" y="54"/>
                  <a:pt x="31" y="51"/>
                  <a:pt x="35" y="48"/>
                </a:cubicBezTo>
                <a:close/>
                <a:moveTo>
                  <a:pt x="37" y="46"/>
                </a:moveTo>
                <a:cubicBezTo>
                  <a:pt x="36" y="46"/>
                  <a:pt x="36" y="46"/>
                  <a:pt x="35" y="47"/>
                </a:cubicBezTo>
                <a:cubicBezTo>
                  <a:pt x="36" y="46"/>
                  <a:pt x="37" y="45"/>
                  <a:pt x="37" y="45"/>
                </a:cubicBezTo>
                <a:cubicBezTo>
                  <a:pt x="37" y="45"/>
                  <a:pt x="37" y="45"/>
                  <a:pt x="37" y="46"/>
                </a:cubicBezTo>
                <a:close/>
                <a:moveTo>
                  <a:pt x="24" y="56"/>
                </a:moveTo>
                <a:cubicBezTo>
                  <a:pt x="23" y="55"/>
                  <a:pt x="23" y="55"/>
                  <a:pt x="22" y="54"/>
                </a:cubicBezTo>
                <a:cubicBezTo>
                  <a:pt x="28" y="50"/>
                  <a:pt x="34" y="46"/>
                  <a:pt x="39" y="42"/>
                </a:cubicBezTo>
                <a:cubicBezTo>
                  <a:pt x="39" y="42"/>
                  <a:pt x="39" y="42"/>
                  <a:pt x="39" y="42"/>
                </a:cubicBezTo>
                <a:cubicBezTo>
                  <a:pt x="34" y="46"/>
                  <a:pt x="29" y="51"/>
                  <a:pt x="24" y="56"/>
                </a:cubicBezTo>
                <a:close/>
                <a:moveTo>
                  <a:pt x="21" y="52"/>
                </a:moveTo>
                <a:cubicBezTo>
                  <a:pt x="24" y="50"/>
                  <a:pt x="26" y="49"/>
                  <a:pt x="29" y="48"/>
                </a:cubicBezTo>
                <a:cubicBezTo>
                  <a:pt x="27" y="49"/>
                  <a:pt x="24" y="51"/>
                  <a:pt x="22" y="53"/>
                </a:cubicBezTo>
                <a:cubicBezTo>
                  <a:pt x="22" y="53"/>
                  <a:pt x="21" y="52"/>
                  <a:pt x="21" y="52"/>
                </a:cubicBezTo>
                <a:close/>
                <a:moveTo>
                  <a:pt x="19" y="49"/>
                </a:moveTo>
                <a:cubicBezTo>
                  <a:pt x="28" y="46"/>
                  <a:pt x="35" y="40"/>
                  <a:pt x="42" y="34"/>
                </a:cubicBezTo>
                <a:cubicBezTo>
                  <a:pt x="42" y="34"/>
                  <a:pt x="42" y="34"/>
                  <a:pt x="42" y="34"/>
                </a:cubicBezTo>
                <a:cubicBezTo>
                  <a:pt x="40" y="37"/>
                  <a:pt x="37" y="39"/>
                  <a:pt x="34" y="41"/>
                </a:cubicBezTo>
                <a:cubicBezTo>
                  <a:pt x="30" y="45"/>
                  <a:pt x="25" y="48"/>
                  <a:pt x="21" y="51"/>
                </a:cubicBezTo>
                <a:cubicBezTo>
                  <a:pt x="20" y="50"/>
                  <a:pt x="20" y="50"/>
                  <a:pt x="19" y="49"/>
                </a:cubicBezTo>
                <a:close/>
                <a:moveTo>
                  <a:pt x="18" y="46"/>
                </a:moveTo>
                <a:cubicBezTo>
                  <a:pt x="24" y="43"/>
                  <a:pt x="30" y="39"/>
                  <a:pt x="36" y="36"/>
                </a:cubicBezTo>
                <a:cubicBezTo>
                  <a:pt x="38" y="34"/>
                  <a:pt x="40" y="33"/>
                  <a:pt x="42" y="32"/>
                </a:cubicBezTo>
                <a:cubicBezTo>
                  <a:pt x="35" y="38"/>
                  <a:pt x="26" y="41"/>
                  <a:pt x="19" y="48"/>
                </a:cubicBezTo>
                <a:cubicBezTo>
                  <a:pt x="18" y="47"/>
                  <a:pt x="18" y="47"/>
                  <a:pt x="18" y="46"/>
                </a:cubicBezTo>
                <a:close/>
                <a:moveTo>
                  <a:pt x="15" y="42"/>
                </a:moveTo>
                <a:cubicBezTo>
                  <a:pt x="15" y="42"/>
                  <a:pt x="16" y="42"/>
                  <a:pt x="16" y="42"/>
                </a:cubicBezTo>
                <a:cubicBezTo>
                  <a:pt x="22" y="39"/>
                  <a:pt x="28" y="35"/>
                  <a:pt x="34" y="31"/>
                </a:cubicBezTo>
                <a:cubicBezTo>
                  <a:pt x="34" y="32"/>
                  <a:pt x="34" y="32"/>
                  <a:pt x="33" y="32"/>
                </a:cubicBezTo>
                <a:cubicBezTo>
                  <a:pt x="28" y="36"/>
                  <a:pt x="22" y="41"/>
                  <a:pt x="17" y="45"/>
                </a:cubicBezTo>
                <a:cubicBezTo>
                  <a:pt x="17" y="44"/>
                  <a:pt x="16" y="43"/>
                  <a:pt x="15" y="42"/>
                </a:cubicBezTo>
                <a:close/>
                <a:moveTo>
                  <a:pt x="39" y="24"/>
                </a:moveTo>
                <a:cubicBezTo>
                  <a:pt x="43" y="21"/>
                  <a:pt x="46" y="18"/>
                  <a:pt x="50" y="15"/>
                </a:cubicBezTo>
                <a:cubicBezTo>
                  <a:pt x="50" y="15"/>
                  <a:pt x="51" y="15"/>
                  <a:pt x="51" y="15"/>
                </a:cubicBezTo>
                <a:cubicBezTo>
                  <a:pt x="51" y="14"/>
                  <a:pt x="51" y="14"/>
                  <a:pt x="52" y="14"/>
                </a:cubicBezTo>
                <a:cubicBezTo>
                  <a:pt x="52" y="15"/>
                  <a:pt x="52" y="16"/>
                  <a:pt x="51" y="17"/>
                </a:cubicBezTo>
                <a:cubicBezTo>
                  <a:pt x="51" y="17"/>
                  <a:pt x="51" y="18"/>
                  <a:pt x="51" y="18"/>
                </a:cubicBezTo>
                <a:cubicBezTo>
                  <a:pt x="45" y="21"/>
                  <a:pt x="40" y="27"/>
                  <a:pt x="34" y="31"/>
                </a:cubicBezTo>
                <a:cubicBezTo>
                  <a:pt x="31" y="33"/>
                  <a:pt x="27" y="35"/>
                  <a:pt x="23" y="37"/>
                </a:cubicBezTo>
                <a:cubicBezTo>
                  <a:pt x="22" y="38"/>
                  <a:pt x="20" y="39"/>
                  <a:pt x="19" y="40"/>
                </a:cubicBezTo>
                <a:cubicBezTo>
                  <a:pt x="15" y="42"/>
                  <a:pt x="19" y="39"/>
                  <a:pt x="19" y="39"/>
                </a:cubicBezTo>
                <a:cubicBezTo>
                  <a:pt x="25" y="34"/>
                  <a:pt x="32" y="30"/>
                  <a:pt x="37" y="25"/>
                </a:cubicBezTo>
                <a:cubicBezTo>
                  <a:pt x="38" y="25"/>
                  <a:pt x="38" y="24"/>
                  <a:pt x="39" y="24"/>
                </a:cubicBezTo>
                <a:close/>
                <a:moveTo>
                  <a:pt x="50" y="8"/>
                </a:moveTo>
                <a:cubicBezTo>
                  <a:pt x="51" y="9"/>
                  <a:pt x="52" y="11"/>
                  <a:pt x="52" y="13"/>
                </a:cubicBezTo>
                <a:cubicBezTo>
                  <a:pt x="52" y="13"/>
                  <a:pt x="52" y="13"/>
                  <a:pt x="52" y="13"/>
                </a:cubicBezTo>
                <a:cubicBezTo>
                  <a:pt x="48" y="15"/>
                  <a:pt x="44" y="18"/>
                  <a:pt x="40" y="21"/>
                </a:cubicBezTo>
                <a:cubicBezTo>
                  <a:pt x="36" y="24"/>
                  <a:pt x="32" y="27"/>
                  <a:pt x="27" y="30"/>
                </a:cubicBezTo>
                <a:cubicBezTo>
                  <a:pt x="24" y="32"/>
                  <a:pt x="21" y="34"/>
                  <a:pt x="18" y="36"/>
                </a:cubicBezTo>
                <a:cubicBezTo>
                  <a:pt x="19" y="35"/>
                  <a:pt x="20" y="34"/>
                  <a:pt x="21" y="33"/>
                </a:cubicBezTo>
                <a:cubicBezTo>
                  <a:pt x="31" y="24"/>
                  <a:pt x="43" y="19"/>
                  <a:pt x="50" y="8"/>
                </a:cubicBezTo>
                <a:close/>
                <a:moveTo>
                  <a:pt x="31" y="24"/>
                </a:moveTo>
                <a:cubicBezTo>
                  <a:pt x="35" y="22"/>
                  <a:pt x="38" y="19"/>
                  <a:pt x="41" y="16"/>
                </a:cubicBezTo>
                <a:cubicBezTo>
                  <a:pt x="44" y="14"/>
                  <a:pt x="48" y="11"/>
                  <a:pt x="49" y="8"/>
                </a:cubicBezTo>
                <a:cubicBezTo>
                  <a:pt x="45" y="15"/>
                  <a:pt x="38" y="20"/>
                  <a:pt x="31" y="24"/>
                </a:cubicBezTo>
                <a:close/>
                <a:moveTo>
                  <a:pt x="48" y="27"/>
                </a:moveTo>
                <a:cubicBezTo>
                  <a:pt x="44" y="30"/>
                  <a:pt x="39" y="33"/>
                  <a:pt x="35" y="36"/>
                </a:cubicBezTo>
                <a:cubicBezTo>
                  <a:pt x="32" y="37"/>
                  <a:pt x="29" y="39"/>
                  <a:pt x="26" y="41"/>
                </a:cubicBezTo>
                <a:cubicBezTo>
                  <a:pt x="24" y="42"/>
                  <a:pt x="20" y="44"/>
                  <a:pt x="19" y="45"/>
                </a:cubicBezTo>
                <a:cubicBezTo>
                  <a:pt x="24" y="40"/>
                  <a:pt x="29" y="36"/>
                  <a:pt x="35" y="32"/>
                </a:cubicBezTo>
                <a:cubicBezTo>
                  <a:pt x="41" y="28"/>
                  <a:pt x="45" y="23"/>
                  <a:pt x="51" y="19"/>
                </a:cubicBezTo>
                <a:cubicBezTo>
                  <a:pt x="50" y="22"/>
                  <a:pt x="49" y="24"/>
                  <a:pt x="48" y="27"/>
                </a:cubicBezTo>
                <a:close/>
                <a:moveTo>
                  <a:pt x="41" y="40"/>
                </a:moveTo>
                <a:cubicBezTo>
                  <a:pt x="37" y="43"/>
                  <a:pt x="34" y="45"/>
                  <a:pt x="30" y="48"/>
                </a:cubicBezTo>
                <a:cubicBezTo>
                  <a:pt x="29" y="48"/>
                  <a:pt x="29" y="49"/>
                  <a:pt x="28" y="49"/>
                </a:cubicBezTo>
                <a:cubicBezTo>
                  <a:pt x="30" y="47"/>
                  <a:pt x="32" y="45"/>
                  <a:pt x="35" y="43"/>
                </a:cubicBezTo>
                <a:cubicBezTo>
                  <a:pt x="37" y="42"/>
                  <a:pt x="40" y="40"/>
                  <a:pt x="42" y="38"/>
                </a:cubicBezTo>
                <a:cubicBezTo>
                  <a:pt x="41" y="38"/>
                  <a:pt x="41" y="39"/>
                  <a:pt x="41" y="40"/>
                </a:cubicBezTo>
                <a:close/>
                <a:moveTo>
                  <a:pt x="43" y="35"/>
                </a:moveTo>
                <a:cubicBezTo>
                  <a:pt x="43" y="35"/>
                  <a:pt x="43" y="35"/>
                  <a:pt x="43" y="36"/>
                </a:cubicBezTo>
                <a:cubicBezTo>
                  <a:pt x="43" y="35"/>
                  <a:pt x="42" y="36"/>
                  <a:pt x="42" y="36"/>
                </a:cubicBezTo>
                <a:cubicBezTo>
                  <a:pt x="40" y="38"/>
                  <a:pt x="37" y="41"/>
                  <a:pt x="35" y="43"/>
                </a:cubicBezTo>
                <a:cubicBezTo>
                  <a:pt x="32" y="45"/>
                  <a:pt x="29" y="46"/>
                  <a:pt x="27" y="48"/>
                </a:cubicBezTo>
                <a:cubicBezTo>
                  <a:pt x="25" y="49"/>
                  <a:pt x="23" y="50"/>
                  <a:pt x="21" y="51"/>
                </a:cubicBezTo>
                <a:cubicBezTo>
                  <a:pt x="22" y="50"/>
                  <a:pt x="25" y="49"/>
                  <a:pt x="26" y="48"/>
                </a:cubicBezTo>
                <a:cubicBezTo>
                  <a:pt x="33" y="43"/>
                  <a:pt x="40" y="38"/>
                  <a:pt x="45" y="32"/>
                </a:cubicBezTo>
                <a:cubicBezTo>
                  <a:pt x="44" y="33"/>
                  <a:pt x="44" y="34"/>
                  <a:pt x="43" y="35"/>
                </a:cubicBezTo>
                <a:close/>
                <a:moveTo>
                  <a:pt x="46" y="31"/>
                </a:moveTo>
                <a:cubicBezTo>
                  <a:pt x="46" y="31"/>
                  <a:pt x="46" y="31"/>
                  <a:pt x="45" y="31"/>
                </a:cubicBezTo>
                <a:cubicBezTo>
                  <a:pt x="41" y="34"/>
                  <a:pt x="36" y="38"/>
                  <a:pt x="31" y="42"/>
                </a:cubicBezTo>
                <a:cubicBezTo>
                  <a:pt x="29" y="44"/>
                  <a:pt x="26" y="45"/>
                  <a:pt x="24" y="46"/>
                </a:cubicBezTo>
                <a:cubicBezTo>
                  <a:pt x="24" y="46"/>
                  <a:pt x="19" y="49"/>
                  <a:pt x="19" y="48"/>
                </a:cubicBezTo>
                <a:cubicBezTo>
                  <a:pt x="21" y="47"/>
                  <a:pt x="22" y="46"/>
                  <a:pt x="23" y="45"/>
                </a:cubicBezTo>
                <a:cubicBezTo>
                  <a:pt x="31" y="39"/>
                  <a:pt x="40" y="35"/>
                  <a:pt x="47" y="29"/>
                </a:cubicBezTo>
                <a:cubicBezTo>
                  <a:pt x="47" y="29"/>
                  <a:pt x="46" y="30"/>
                  <a:pt x="46" y="31"/>
                </a:cubicBezTo>
                <a:close/>
                <a:moveTo>
                  <a:pt x="50" y="7"/>
                </a:moveTo>
                <a:cubicBezTo>
                  <a:pt x="43" y="13"/>
                  <a:pt x="37" y="19"/>
                  <a:pt x="30" y="24"/>
                </a:cubicBezTo>
                <a:cubicBezTo>
                  <a:pt x="27" y="27"/>
                  <a:pt x="23" y="30"/>
                  <a:pt x="18" y="33"/>
                </a:cubicBezTo>
                <a:cubicBezTo>
                  <a:pt x="17" y="34"/>
                  <a:pt x="15" y="35"/>
                  <a:pt x="13" y="36"/>
                </a:cubicBezTo>
                <a:cubicBezTo>
                  <a:pt x="14" y="35"/>
                  <a:pt x="16" y="33"/>
                  <a:pt x="17" y="32"/>
                </a:cubicBezTo>
                <a:cubicBezTo>
                  <a:pt x="17" y="32"/>
                  <a:pt x="17" y="32"/>
                  <a:pt x="17" y="32"/>
                </a:cubicBezTo>
                <a:cubicBezTo>
                  <a:pt x="19" y="30"/>
                  <a:pt x="21" y="29"/>
                  <a:pt x="22" y="27"/>
                </a:cubicBezTo>
                <a:cubicBezTo>
                  <a:pt x="27" y="24"/>
                  <a:pt x="31" y="21"/>
                  <a:pt x="36" y="18"/>
                </a:cubicBezTo>
                <a:cubicBezTo>
                  <a:pt x="41" y="14"/>
                  <a:pt x="45" y="11"/>
                  <a:pt x="48" y="6"/>
                </a:cubicBezTo>
                <a:cubicBezTo>
                  <a:pt x="49" y="6"/>
                  <a:pt x="49" y="6"/>
                  <a:pt x="50" y="7"/>
                </a:cubicBezTo>
                <a:close/>
                <a:moveTo>
                  <a:pt x="12" y="35"/>
                </a:moveTo>
                <a:cubicBezTo>
                  <a:pt x="12" y="34"/>
                  <a:pt x="13" y="34"/>
                  <a:pt x="14" y="34"/>
                </a:cubicBezTo>
                <a:cubicBezTo>
                  <a:pt x="13" y="34"/>
                  <a:pt x="13" y="35"/>
                  <a:pt x="12" y="36"/>
                </a:cubicBezTo>
                <a:cubicBezTo>
                  <a:pt x="12" y="35"/>
                  <a:pt x="12" y="35"/>
                  <a:pt x="12" y="35"/>
                </a:cubicBezTo>
                <a:close/>
                <a:moveTo>
                  <a:pt x="10" y="31"/>
                </a:moveTo>
                <a:cubicBezTo>
                  <a:pt x="12" y="29"/>
                  <a:pt x="15" y="28"/>
                  <a:pt x="17" y="26"/>
                </a:cubicBezTo>
                <a:cubicBezTo>
                  <a:pt x="19" y="24"/>
                  <a:pt x="23" y="22"/>
                  <a:pt x="25" y="20"/>
                </a:cubicBezTo>
                <a:cubicBezTo>
                  <a:pt x="20" y="25"/>
                  <a:pt x="15" y="29"/>
                  <a:pt x="11" y="34"/>
                </a:cubicBezTo>
                <a:cubicBezTo>
                  <a:pt x="11" y="33"/>
                  <a:pt x="10" y="32"/>
                  <a:pt x="10" y="31"/>
                </a:cubicBezTo>
                <a:close/>
                <a:moveTo>
                  <a:pt x="8" y="27"/>
                </a:moveTo>
                <a:cubicBezTo>
                  <a:pt x="13" y="25"/>
                  <a:pt x="16" y="21"/>
                  <a:pt x="21" y="18"/>
                </a:cubicBezTo>
                <a:cubicBezTo>
                  <a:pt x="21" y="18"/>
                  <a:pt x="24" y="16"/>
                  <a:pt x="21" y="18"/>
                </a:cubicBezTo>
                <a:cubicBezTo>
                  <a:pt x="20" y="20"/>
                  <a:pt x="19" y="21"/>
                  <a:pt x="18" y="22"/>
                </a:cubicBezTo>
                <a:cubicBezTo>
                  <a:pt x="15" y="25"/>
                  <a:pt x="12" y="27"/>
                  <a:pt x="9" y="30"/>
                </a:cubicBezTo>
                <a:cubicBezTo>
                  <a:pt x="9" y="29"/>
                  <a:pt x="8" y="28"/>
                  <a:pt x="8" y="27"/>
                </a:cubicBezTo>
                <a:close/>
                <a:moveTo>
                  <a:pt x="7" y="24"/>
                </a:moveTo>
                <a:cubicBezTo>
                  <a:pt x="11" y="21"/>
                  <a:pt x="15" y="17"/>
                  <a:pt x="20" y="15"/>
                </a:cubicBezTo>
                <a:cubicBezTo>
                  <a:pt x="23" y="13"/>
                  <a:pt x="19" y="16"/>
                  <a:pt x="19" y="16"/>
                </a:cubicBezTo>
                <a:cubicBezTo>
                  <a:pt x="18" y="18"/>
                  <a:pt x="16" y="19"/>
                  <a:pt x="15" y="20"/>
                </a:cubicBezTo>
                <a:cubicBezTo>
                  <a:pt x="12" y="22"/>
                  <a:pt x="10" y="24"/>
                  <a:pt x="8" y="26"/>
                </a:cubicBezTo>
                <a:cubicBezTo>
                  <a:pt x="7" y="25"/>
                  <a:pt x="7" y="25"/>
                  <a:pt x="7" y="24"/>
                </a:cubicBezTo>
                <a:close/>
                <a:moveTo>
                  <a:pt x="6" y="20"/>
                </a:moveTo>
                <a:cubicBezTo>
                  <a:pt x="8" y="19"/>
                  <a:pt x="10" y="17"/>
                  <a:pt x="13" y="15"/>
                </a:cubicBezTo>
                <a:cubicBezTo>
                  <a:pt x="14" y="15"/>
                  <a:pt x="15" y="14"/>
                  <a:pt x="17" y="13"/>
                </a:cubicBezTo>
                <a:cubicBezTo>
                  <a:pt x="18" y="12"/>
                  <a:pt x="21" y="8"/>
                  <a:pt x="18" y="12"/>
                </a:cubicBezTo>
                <a:cubicBezTo>
                  <a:pt x="15" y="16"/>
                  <a:pt x="10" y="19"/>
                  <a:pt x="6" y="22"/>
                </a:cubicBezTo>
                <a:cubicBezTo>
                  <a:pt x="6" y="22"/>
                  <a:pt x="6" y="21"/>
                  <a:pt x="6" y="20"/>
                </a:cubicBezTo>
                <a:close/>
                <a:moveTo>
                  <a:pt x="5" y="13"/>
                </a:moveTo>
                <a:cubicBezTo>
                  <a:pt x="6" y="12"/>
                  <a:pt x="8" y="11"/>
                  <a:pt x="9" y="9"/>
                </a:cubicBezTo>
                <a:cubicBezTo>
                  <a:pt x="12" y="7"/>
                  <a:pt x="16" y="4"/>
                  <a:pt x="12" y="9"/>
                </a:cubicBezTo>
                <a:cubicBezTo>
                  <a:pt x="10" y="11"/>
                  <a:pt x="7" y="13"/>
                  <a:pt x="5" y="15"/>
                </a:cubicBezTo>
                <a:cubicBezTo>
                  <a:pt x="5" y="15"/>
                  <a:pt x="5" y="14"/>
                  <a:pt x="5" y="13"/>
                </a:cubicBezTo>
                <a:close/>
                <a:moveTo>
                  <a:pt x="5" y="18"/>
                </a:moveTo>
                <a:cubicBezTo>
                  <a:pt x="5" y="18"/>
                  <a:pt x="5" y="17"/>
                  <a:pt x="5" y="17"/>
                </a:cubicBezTo>
                <a:cubicBezTo>
                  <a:pt x="9" y="15"/>
                  <a:pt x="12" y="11"/>
                  <a:pt x="16" y="9"/>
                </a:cubicBezTo>
                <a:cubicBezTo>
                  <a:pt x="19" y="7"/>
                  <a:pt x="13" y="12"/>
                  <a:pt x="13" y="13"/>
                </a:cubicBezTo>
                <a:cubicBezTo>
                  <a:pt x="10" y="15"/>
                  <a:pt x="8" y="17"/>
                  <a:pt x="5" y="19"/>
                </a:cubicBezTo>
                <a:cubicBezTo>
                  <a:pt x="5" y="19"/>
                  <a:pt x="5" y="18"/>
                  <a:pt x="5" y="18"/>
                </a:cubicBezTo>
                <a:close/>
                <a:moveTo>
                  <a:pt x="22" y="13"/>
                </a:moveTo>
                <a:cubicBezTo>
                  <a:pt x="20" y="14"/>
                  <a:pt x="17" y="16"/>
                  <a:pt x="15" y="17"/>
                </a:cubicBezTo>
                <a:cubicBezTo>
                  <a:pt x="12" y="19"/>
                  <a:pt x="9" y="21"/>
                  <a:pt x="6" y="23"/>
                </a:cubicBezTo>
                <a:cubicBezTo>
                  <a:pt x="6" y="23"/>
                  <a:pt x="6" y="23"/>
                  <a:pt x="6" y="23"/>
                </a:cubicBezTo>
                <a:cubicBezTo>
                  <a:pt x="11" y="19"/>
                  <a:pt x="17" y="16"/>
                  <a:pt x="21" y="10"/>
                </a:cubicBezTo>
                <a:cubicBezTo>
                  <a:pt x="21" y="11"/>
                  <a:pt x="22" y="12"/>
                  <a:pt x="22" y="13"/>
                </a:cubicBezTo>
                <a:close/>
                <a:moveTo>
                  <a:pt x="24" y="16"/>
                </a:moveTo>
                <a:cubicBezTo>
                  <a:pt x="19" y="18"/>
                  <a:pt x="15" y="22"/>
                  <a:pt x="11" y="25"/>
                </a:cubicBezTo>
                <a:cubicBezTo>
                  <a:pt x="10" y="26"/>
                  <a:pt x="7" y="28"/>
                  <a:pt x="10" y="25"/>
                </a:cubicBezTo>
                <a:cubicBezTo>
                  <a:pt x="11" y="24"/>
                  <a:pt x="13" y="23"/>
                  <a:pt x="14" y="21"/>
                </a:cubicBezTo>
                <a:cubicBezTo>
                  <a:pt x="17" y="19"/>
                  <a:pt x="20" y="16"/>
                  <a:pt x="23" y="14"/>
                </a:cubicBezTo>
                <a:cubicBezTo>
                  <a:pt x="23" y="15"/>
                  <a:pt x="23" y="15"/>
                  <a:pt x="24" y="16"/>
                </a:cubicBezTo>
                <a:close/>
                <a:moveTo>
                  <a:pt x="25" y="19"/>
                </a:moveTo>
                <a:cubicBezTo>
                  <a:pt x="20" y="22"/>
                  <a:pt x="16" y="26"/>
                  <a:pt x="10" y="29"/>
                </a:cubicBezTo>
                <a:cubicBezTo>
                  <a:pt x="15" y="27"/>
                  <a:pt x="20" y="21"/>
                  <a:pt x="24" y="17"/>
                </a:cubicBezTo>
                <a:cubicBezTo>
                  <a:pt x="24" y="18"/>
                  <a:pt x="25" y="19"/>
                  <a:pt x="25" y="19"/>
                </a:cubicBezTo>
                <a:close/>
                <a:moveTo>
                  <a:pt x="26" y="21"/>
                </a:moveTo>
                <a:cubicBezTo>
                  <a:pt x="26" y="21"/>
                  <a:pt x="26" y="21"/>
                  <a:pt x="27" y="21"/>
                </a:cubicBezTo>
                <a:cubicBezTo>
                  <a:pt x="27" y="22"/>
                  <a:pt x="27" y="22"/>
                  <a:pt x="27" y="22"/>
                </a:cubicBezTo>
                <a:cubicBezTo>
                  <a:pt x="26" y="23"/>
                  <a:pt x="25" y="23"/>
                  <a:pt x="24" y="24"/>
                </a:cubicBezTo>
                <a:cubicBezTo>
                  <a:pt x="23" y="25"/>
                  <a:pt x="23" y="26"/>
                  <a:pt x="22" y="27"/>
                </a:cubicBezTo>
                <a:cubicBezTo>
                  <a:pt x="20" y="28"/>
                  <a:pt x="18" y="30"/>
                  <a:pt x="16" y="31"/>
                </a:cubicBezTo>
                <a:cubicBezTo>
                  <a:pt x="15" y="32"/>
                  <a:pt x="15" y="32"/>
                  <a:pt x="14" y="33"/>
                </a:cubicBezTo>
                <a:cubicBezTo>
                  <a:pt x="13" y="33"/>
                  <a:pt x="11" y="35"/>
                  <a:pt x="13" y="33"/>
                </a:cubicBezTo>
                <a:cubicBezTo>
                  <a:pt x="17" y="28"/>
                  <a:pt x="22" y="25"/>
                  <a:pt x="25" y="20"/>
                </a:cubicBezTo>
                <a:cubicBezTo>
                  <a:pt x="25" y="20"/>
                  <a:pt x="26" y="21"/>
                  <a:pt x="26" y="21"/>
                </a:cubicBezTo>
                <a:close/>
                <a:moveTo>
                  <a:pt x="31" y="17"/>
                </a:moveTo>
                <a:cubicBezTo>
                  <a:pt x="34" y="15"/>
                  <a:pt x="37" y="13"/>
                  <a:pt x="40" y="11"/>
                </a:cubicBezTo>
                <a:cubicBezTo>
                  <a:pt x="39" y="12"/>
                  <a:pt x="37" y="14"/>
                  <a:pt x="35" y="15"/>
                </a:cubicBezTo>
                <a:cubicBezTo>
                  <a:pt x="34" y="16"/>
                  <a:pt x="32" y="17"/>
                  <a:pt x="31" y="18"/>
                </a:cubicBezTo>
                <a:cubicBezTo>
                  <a:pt x="31" y="18"/>
                  <a:pt x="31" y="17"/>
                  <a:pt x="31" y="17"/>
                </a:cubicBezTo>
                <a:close/>
                <a:moveTo>
                  <a:pt x="27" y="22"/>
                </a:moveTo>
                <a:cubicBezTo>
                  <a:pt x="28" y="22"/>
                  <a:pt x="28" y="22"/>
                  <a:pt x="28" y="22"/>
                </a:cubicBezTo>
                <a:cubicBezTo>
                  <a:pt x="27" y="23"/>
                  <a:pt x="27" y="23"/>
                  <a:pt x="27" y="23"/>
                </a:cubicBezTo>
                <a:cubicBezTo>
                  <a:pt x="27" y="23"/>
                  <a:pt x="27" y="22"/>
                  <a:pt x="27" y="22"/>
                </a:cubicBezTo>
                <a:close/>
                <a:moveTo>
                  <a:pt x="30" y="20"/>
                </a:moveTo>
                <a:cubicBezTo>
                  <a:pt x="32" y="18"/>
                  <a:pt x="34" y="17"/>
                  <a:pt x="36" y="16"/>
                </a:cubicBezTo>
                <a:cubicBezTo>
                  <a:pt x="38" y="14"/>
                  <a:pt x="40" y="13"/>
                  <a:pt x="42" y="11"/>
                </a:cubicBezTo>
                <a:cubicBezTo>
                  <a:pt x="42" y="10"/>
                  <a:pt x="44" y="8"/>
                  <a:pt x="45" y="7"/>
                </a:cubicBezTo>
                <a:cubicBezTo>
                  <a:pt x="46" y="7"/>
                  <a:pt x="46" y="6"/>
                  <a:pt x="47" y="6"/>
                </a:cubicBezTo>
                <a:cubicBezTo>
                  <a:pt x="47" y="6"/>
                  <a:pt x="47" y="7"/>
                  <a:pt x="46" y="7"/>
                </a:cubicBezTo>
                <a:cubicBezTo>
                  <a:pt x="45" y="9"/>
                  <a:pt x="44" y="10"/>
                  <a:pt x="43" y="11"/>
                </a:cubicBezTo>
                <a:cubicBezTo>
                  <a:pt x="41" y="13"/>
                  <a:pt x="38" y="15"/>
                  <a:pt x="36" y="17"/>
                </a:cubicBezTo>
                <a:cubicBezTo>
                  <a:pt x="34" y="18"/>
                  <a:pt x="31" y="20"/>
                  <a:pt x="29" y="21"/>
                </a:cubicBezTo>
                <a:cubicBezTo>
                  <a:pt x="29" y="21"/>
                  <a:pt x="30" y="20"/>
                  <a:pt x="30" y="20"/>
                </a:cubicBezTo>
                <a:close/>
                <a:moveTo>
                  <a:pt x="43" y="6"/>
                </a:moveTo>
                <a:cubicBezTo>
                  <a:pt x="43" y="6"/>
                  <a:pt x="45" y="5"/>
                  <a:pt x="46" y="5"/>
                </a:cubicBezTo>
                <a:cubicBezTo>
                  <a:pt x="45" y="6"/>
                  <a:pt x="44" y="7"/>
                  <a:pt x="43" y="8"/>
                </a:cubicBezTo>
                <a:cubicBezTo>
                  <a:pt x="40" y="10"/>
                  <a:pt x="38" y="12"/>
                  <a:pt x="35" y="13"/>
                </a:cubicBezTo>
                <a:cubicBezTo>
                  <a:pt x="34" y="14"/>
                  <a:pt x="33" y="15"/>
                  <a:pt x="32" y="16"/>
                </a:cubicBezTo>
                <a:cubicBezTo>
                  <a:pt x="33" y="15"/>
                  <a:pt x="33" y="15"/>
                  <a:pt x="34" y="14"/>
                </a:cubicBezTo>
                <a:cubicBezTo>
                  <a:pt x="36" y="11"/>
                  <a:pt x="39" y="8"/>
                  <a:pt x="43" y="6"/>
                </a:cubicBezTo>
                <a:close/>
                <a:moveTo>
                  <a:pt x="40" y="6"/>
                </a:moveTo>
                <a:cubicBezTo>
                  <a:pt x="38" y="8"/>
                  <a:pt x="36" y="10"/>
                  <a:pt x="34" y="13"/>
                </a:cubicBezTo>
                <a:cubicBezTo>
                  <a:pt x="35" y="10"/>
                  <a:pt x="38" y="8"/>
                  <a:pt x="40" y="6"/>
                </a:cubicBezTo>
                <a:close/>
                <a:moveTo>
                  <a:pt x="20" y="9"/>
                </a:moveTo>
                <a:cubicBezTo>
                  <a:pt x="15" y="13"/>
                  <a:pt x="10" y="17"/>
                  <a:pt x="6" y="20"/>
                </a:cubicBezTo>
                <a:cubicBezTo>
                  <a:pt x="10" y="16"/>
                  <a:pt x="15" y="12"/>
                  <a:pt x="18" y="7"/>
                </a:cubicBezTo>
                <a:cubicBezTo>
                  <a:pt x="19" y="8"/>
                  <a:pt x="20" y="9"/>
                  <a:pt x="20" y="9"/>
                </a:cubicBezTo>
                <a:close/>
                <a:moveTo>
                  <a:pt x="18" y="7"/>
                </a:moveTo>
                <a:cubicBezTo>
                  <a:pt x="13" y="9"/>
                  <a:pt x="10" y="14"/>
                  <a:pt x="5" y="16"/>
                </a:cubicBezTo>
                <a:cubicBezTo>
                  <a:pt x="7" y="15"/>
                  <a:pt x="9" y="13"/>
                  <a:pt x="10" y="11"/>
                </a:cubicBezTo>
                <a:cubicBezTo>
                  <a:pt x="12" y="10"/>
                  <a:pt x="14" y="8"/>
                  <a:pt x="15" y="5"/>
                </a:cubicBezTo>
                <a:cubicBezTo>
                  <a:pt x="15" y="5"/>
                  <a:pt x="15" y="5"/>
                  <a:pt x="15" y="5"/>
                </a:cubicBezTo>
                <a:cubicBezTo>
                  <a:pt x="16" y="6"/>
                  <a:pt x="17" y="6"/>
                  <a:pt x="18" y="7"/>
                </a:cubicBezTo>
                <a:close/>
                <a:moveTo>
                  <a:pt x="14" y="5"/>
                </a:moveTo>
                <a:cubicBezTo>
                  <a:pt x="11" y="7"/>
                  <a:pt x="8" y="9"/>
                  <a:pt x="5" y="12"/>
                </a:cubicBezTo>
                <a:cubicBezTo>
                  <a:pt x="6" y="7"/>
                  <a:pt x="8" y="4"/>
                  <a:pt x="14" y="5"/>
                </a:cubicBezTo>
                <a:close/>
                <a:moveTo>
                  <a:pt x="13" y="37"/>
                </a:moveTo>
                <a:cubicBezTo>
                  <a:pt x="15" y="35"/>
                  <a:pt x="18" y="34"/>
                  <a:pt x="20" y="33"/>
                </a:cubicBezTo>
                <a:cubicBezTo>
                  <a:pt x="18" y="34"/>
                  <a:pt x="16" y="36"/>
                  <a:pt x="14" y="38"/>
                </a:cubicBezTo>
                <a:cubicBezTo>
                  <a:pt x="14" y="38"/>
                  <a:pt x="15" y="39"/>
                  <a:pt x="15" y="39"/>
                </a:cubicBezTo>
                <a:cubicBezTo>
                  <a:pt x="21" y="34"/>
                  <a:pt x="28" y="31"/>
                  <a:pt x="34" y="27"/>
                </a:cubicBezTo>
                <a:cubicBezTo>
                  <a:pt x="34" y="27"/>
                  <a:pt x="35" y="27"/>
                  <a:pt x="35" y="27"/>
                </a:cubicBezTo>
                <a:cubicBezTo>
                  <a:pt x="35" y="27"/>
                  <a:pt x="34" y="27"/>
                  <a:pt x="34" y="27"/>
                </a:cubicBezTo>
                <a:cubicBezTo>
                  <a:pt x="28" y="32"/>
                  <a:pt x="21" y="36"/>
                  <a:pt x="15" y="41"/>
                </a:cubicBezTo>
                <a:cubicBezTo>
                  <a:pt x="15" y="41"/>
                  <a:pt x="15" y="42"/>
                  <a:pt x="15" y="42"/>
                </a:cubicBezTo>
                <a:cubicBezTo>
                  <a:pt x="15" y="41"/>
                  <a:pt x="15" y="40"/>
                  <a:pt x="14" y="40"/>
                </a:cubicBezTo>
                <a:cubicBezTo>
                  <a:pt x="14" y="39"/>
                  <a:pt x="13" y="38"/>
                  <a:pt x="13"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49"/>
          <p:cNvSpPr>
            <a:spLocks noEditPoints="1"/>
          </p:cNvSpPr>
          <p:nvPr/>
        </p:nvSpPr>
        <p:spPr bwMode="auto">
          <a:xfrm>
            <a:off x="10660063" y="195263"/>
            <a:ext cx="209550" cy="236538"/>
          </a:xfrm>
          <a:custGeom>
            <a:avLst/>
            <a:gdLst>
              <a:gd name="T0" fmla="*/ 17 w 56"/>
              <a:gd name="T1" fmla="*/ 2 h 63"/>
              <a:gd name="T2" fmla="*/ 25 w 56"/>
              <a:gd name="T3" fmla="*/ 63 h 63"/>
              <a:gd name="T4" fmla="*/ 55 w 56"/>
              <a:gd name="T5" fmla="*/ 10 h 63"/>
              <a:gd name="T6" fmla="*/ 27 w 56"/>
              <a:gd name="T7" fmla="*/ 59 h 63"/>
              <a:gd name="T8" fmla="*/ 30 w 56"/>
              <a:gd name="T9" fmla="*/ 50 h 63"/>
              <a:gd name="T10" fmla="*/ 35 w 56"/>
              <a:gd name="T11" fmla="*/ 47 h 63"/>
              <a:gd name="T12" fmla="*/ 37 w 56"/>
              <a:gd name="T13" fmla="*/ 45 h 63"/>
              <a:gd name="T14" fmla="*/ 24 w 56"/>
              <a:gd name="T15" fmla="*/ 55 h 63"/>
              <a:gd name="T16" fmla="*/ 24 w 56"/>
              <a:gd name="T17" fmla="*/ 55 h 63"/>
              <a:gd name="T18" fmla="*/ 21 w 56"/>
              <a:gd name="T19" fmla="*/ 51 h 63"/>
              <a:gd name="T20" fmla="*/ 34 w 56"/>
              <a:gd name="T21" fmla="*/ 41 h 63"/>
              <a:gd name="T22" fmla="*/ 37 w 56"/>
              <a:gd name="T23" fmla="*/ 35 h 63"/>
              <a:gd name="T24" fmla="*/ 16 w 56"/>
              <a:gd name="T25" fmla="*/ 41 h 63"/>
              <a:gd name="T26" fmla="*/ 18 w 56"/>
              <a:gd name="T27" fmla="*/ 45 h 63"/>
              <a:gd name="T28" fmla="*/ 51 w 56"/>
              <a:gd name="T29" fmla="*/ 14 h 63"/>
              <a:gd name="T30" fmla="*/ 34 w 56"/>
              <a:gd name="T31" fmla="*/ 30 h 63"/>
              <a:gd name="T32" fmla="*/ 37 w 56"/>
              <a:gd name="T33" fmla="*/ 25 h 63"/>
              <a:gd name="T34" fmla="*/ 52 w 56"/>
              <a:gd name="T35" fmla="*/ 12 h 63"/>
              <a:gd name="T36" fmla="*/ 21 w 56"/>
              <a:gd name="T37" fmla="*/ 32 h 63"/>
              <a:gd name="T38" fmla="*/ 50 w 56"/>
              <a:gd name="T39" fmla="*/ 7 h 63"/>
              <a:gd name="T40" fmla="*/ 26 w 56"/>
              <a:gd name="T41" fmla="*/ 40 h 63"/>
              <a:gd name="T42" fmla="*/ 48 w 56"/>
              <a:gd name="T43" fmla="*/ 26 h 63"/>
              <a:gd name="T44" fmla="*/ 35 w 56"/>
              <a:gd name="T45" fmla="*/ 43 h 63"/>
              <a:gd name="T46" fmla="*/ 43 w 56"/>
              <a:gd name="T47" fmla="*/ 35 h 63"/>
              <a:gd name="T48" fmla="*/ 21 w 56"/>
              <a:gd name="T49" fmla="*/ 50 h 63"/>
              <a:gd name="T50" fmla="*/ 46 w 56"/>
              <a:gd name="T51" fmla="*/ 30 h 63"/>
              <a:gd name="T52" fmla="*/ 20 w 56"/>
              <a:gd name="T53" fmla="*/ 47 h 63"/>
              <a:gd name="T54" fmla="*/ 50 w 56"/>
              <a:gd name="T55" fmla="*/ 6 h 63"/>
              <a:gd name="T56" fmla="*/ 17 w 56"/>
              <a:gd name="T57" fmla="*/ 31 h 63"/>
              <a:gd name="T58" fmla="*/ 48 w 56"/>
              <a:gd name="T59" fmla="*/ 5 h 63"/>
              <a:gd name="T60" fmla="*/ 12 w 56"/>
              <a:gd name="T61" fmla="*/ 35 h 63"/>
              <a:gd name="T62" fmla="*/ 25 w 56"/>
              <a:gd name="T63" fmla="*/ 19 h 63"/>
              <a:gd name="T64" fmla="*/ 21 w 56"/>
              <a:gd name="T65" fmla="*/ 18 h 63"/>
              <a:gd name="T66" fmla="*/ 8 w 56"/>
              <a:gd name="T67" fmla="*/ 26 h 63"/>
              <a:gd name="T68" fmla="*/ 15 w 56"/>
              <a:gd name="T69" fmla="*/ 19 h 63"/>
              <a:gd name="T70" fmla="*/ 13 w 56"/>
              <a:gd name="T71" fmla="*/ 15 h 63"/>
              <a:gd name="T72" fmla="*/ 6 w 56"/>
              <a:gd name="T73" fmla="*/ 19 h 63"/>
              <a:gd name="T74" fmla="*/ 5 w 56"/>
              <a:gd name="T75" fmla="*/ 15 h 63"/>
              <a:gd name="T76" fmla="*/ 16 w 56"/>
              <a:gd name="T77" fmla="*/ 8 h 63"/>
              <a:gd name="T78" fmla="*/ 22 w 56"/>
              <a:gd name="T79" fmla="*/ 12 h 63"/>
              <a:gd name="T80" fmla="*/ 21 w 56"/>
              <a:gd name="T81" fmla="*/ 9 h 63"/>
              <a:gd name="T82" fmla="*/ 10 w 56"/>
              <a:gd name="T83" fmla="*/ 24 h 63"/>
              <a:gd name="T84" fmla="*/ 25 w 56"/>
              <a:gd name="T85" fmla="*/ 19 h 63"/>
              <a:gd name="T86" fmla="*/ 26 w 56"/>
              <a:gd name="T87" fmla="*/ 20 h 63"/>
              <a:gd name="T88" fmla="*/ 22 w 56"/>
              <a:gd name="T89" fmla="*/ 26 h 63"/>
              <a:gd name="T90" fmla="*/ 26 w 56"/>
              <a:gd name="T91" fmla="*/ 20 h 63"/>
              <a:gd name="T92" fmla="*/ 36 w 56"/>
              <a:gd name="T93" fmla="*/ 14 h 63"/>
              <a:gd name="T94" fmla="*/ 28 w 56"/>
              <a:gd name="T95" fmla="*/ 22 h 63"/>
              <a:gd name="T96" fmla="*/ 36 w 56"/>
              <a:gd name="T97" fmla="*/ 15 h 63"/>
              <a:gd name="T98" fmla="*/ 46 w 56"/>
              <a:gd name="T99" fmla="*/ 7 h 63"/>
              <a:gd name="T100" fmla="*/ 30 w 56"/>
              <a:gd name="T101" fmla="*/ 19 h 63"/>
              <a:gd name="T102" fmla="*/ 35 w 56"/>
              <a:gd name="T103" fmla="*/ 13 h 63"/>
              <a:gd name="T104" fmla="*/ 41 w 56"/>
              <a:gd name="T105" fmla="*/ 6 h 63"/>
              <a:gd name="T106" fmla="*/ 6 w 56"/>
              <a:gd name="T107" fmla="*/ 19 h 63"/>
              <a:gd name="T108" fmla="*/ 5 w 56"/>
              <a:gd name="T109" fmla="*/ 15 h 63"/>
              <a:gd name="T110" fmla="*/ 18 w 56"/>
              <a:gd name="T111" fmla="*/ 6 h 63"/>
              <a:gd name="T112" fmla="*/ 13 w 56"/>
              <a:gd name="T113" fmla="*/ 36 h 63"/>
              <a:gd name="T114" fmla="*/ 35 w 56"/>
              <a:gd name="T115" fmla="*/ 26 h 63"/>
              <a:gd name="T116" fmla="*/ 16 w 56"/>
              <a:gd name="T117"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 h="63">
                <a:moveTo>
                  <a:pt x="55" y="10"/>
                </a:moveTo>
                <a:cubicBezTo>
                  <a:pt x="54" y="4"/>
                  <a:pt x="49" y="1"/>
                  <a:pt x="43" y="2"/>
                </a:cubicBezTo>
                <a:cubicBezTo>
                  <a:pt x="35" y="3"/>
                  <a:pt x="31" y="10"/>
                  <a:pt x="28" y="17"/>
                </a:cubicBezTo>
                <a:cubicBezTo>
                  <a:pt x="25" y="12"/>
                  <a:pt x="22" y="4"/>
                  <a:pt x="17" y="2"/>
                </a:cubicBezTo>
                <a:cubicBezTo>
                  <a:pt x="11" y="0"/>
                  <a:pt x="5" y="2"/>
                  <a:pt x="3" y="8"/>
                </a:cubicBezTo>
                <a:cubicBezTo>
                  <a:pt x="0" y="15"/>
                  <a:pt x="4" y="24"/>
                  <a:pt x="7" y="30"/>
                </a:cubicBezTo>
                <a:cubicBezTo>
                  <a:pt x="12" y="41"/>
                  <a:pt x="19" y="52"/>
                  <a:pt x="25" y="62"/>
                </a:cubicBezTo>
                <a:cubicBezTo>
                  <a:pt x="25" y="62"/>
                  <a:pt x="25" y="63"/>
                  <a:pt x="25" y="63"/>
                </a:cubicBezTo>
                <a:cubicBezTo>
                  <a:pt x="26" y="63"/>
                  <a:pt x="27" y="63"/>
                  <a:pt x="28" y="63"/>
                </a:cubicBezTo>
                <a:cubicBezTo>
                  <a:pt x="28" y="63"/>
                  <a:pt x="28" y="63"/>
                  <a:pt x="28" y="63"/>
                </a:cubicBezTo>
                <a:cubicBezTo>
                  <a:pt x="36" y="52"/>
                  <a:pt x="43" y="42"/>
                  <a:pt x="49" y="30"/>
                </a:cubicBezTo>
                <a:cubicBezTo>
                  <a:pt x="52" y="24"/>
                  <a:pt x="56" y="17"/>
                  <a:pt x="55" y="10"/>
                </a:cubicBezTo>
                <a:close/>
                <a:moveTo>
                  <a:pt x="27" y="59"/>
                </a:moveTo>
                <a:cubicBezTo>
                  <a:pt x="27" y="59"/>
                  <a:pt x="27" y="59"/>
                  <a:pt x="26" y="59"/>
                </a:cubicBezTo>
                <a:cubicBezTo>
                  <a:pt x="28" y="58"/>
                  <a:pt x="29" y="56"/>
                  <a:pt x="30" y="55"/>
                </a:cubicBezTo>
                <a:cubicBezTo>
                  <a:pt x="29" y="56"/>
                  <a:pt x="28" y="58"/>
                  <a:pt x="27" y="59"/>
                </a:cubicBezTo>
                <a:close/>
                <a:moveTo>
                  <a:pt x="24" y="56"/>
                </a:moveTo>
                <a:cubicBezTo>
                  <a:pt x="25" y="55"/>
                  <a:pt x="27" y="54"/>
                  <a:pt x="27" y="54"/>
                </a:cubicBezTo>
                <a:cubicBezTo>
                  <a:pt x="28" y="53"/>
                  <a:pt x="29" y="51"/>
                  <a:pt x="31" y="50"/>
                </a:cubicBezTo>
                <a:cubicBezTo>
                  <a:pt x="31" y="50"/>
                  <a:pt x="30" y="50"/>
                  <a:pt x="30" y="50"/>
                </a:cubicBezTo>
                <a:cubicBezTo>
                  <a:pt x="29" y="52"/>
                  <a:pt x="27" y="54"/>
                  <a:pt x="25" y="55"/>
                </a:cubicBezTo>
                <a:cubicBezTo>
                  <a:pt x="25" y="55"/>
                  <a:pt x="25" y="56"/>
                  <a:pt x="24" y="56"/>
                </a:cubicBezTo>
                <a:cubicBezTo>
                  <a:pt x="24" y="56"/>
                  <a:pt x="24" y="56"/>
                  <a:pt x="24" y="56"/>
                </a:cubicBezTo>
                <a:close/>
                <a:moveTo>
                  <a:pt x="35" y="47"/>
                </a:moveTo>
                <a:cubicBezTo>
                  <a:pt x="32" y="50"/>
                  <a:pt x="29" y="55"/>
                  <a:pt x="26" y="58"/>
                </a:cubicBezTo>
                <a:cubicBezTo>
                  <a:pt x="26" y="58"/>
                  <a:pt x="25" y="57"/>
                  <a:pt x="25" y="56"/>
                </a:cubicBezTo>
                <a:cubicBezTo>
                  <a:pt x="29" y="54"/>
                  <a:pt x="32" y="50"/>
                  <a:pt x="35" y="47"/>
                </a:cubicBezTo>
                <a:close/>
                <a:moveTo>
                  <a:pt x="37" y="45"/>
                </a:moveTo>
                <a:cubicBezTo>
                  <a:pt x="36" y="45"/>
                  <a:pt x="36" y="46"/>
                  <a:pt x="35" y="46"/>
                </a:cubicBezTo>
                <a:cubicBezTo>
                  <a:pt x="36" y="45"/>
                  <a:pt x="37" y="45"/>
                  <a:pt x="38" y="44"/>
                </a:cubicBezTo>
                <a:cubicBezTo>
                  <a:pt x="37" y="44"/>
                  <a:pt x="37" y="45"/>
                  <a:pt x="37" y="45"/>
                </a:cubicBezTo>
                <a:close/>
                <a:moveTo>
                  <a:pt x="24" y="55"/>
                </a:moveTo>
                <a:cubicBezTo>
                  <a:pt x="24" y="55"/>
                  <a:pt x="23" y="54"/>
                  <a:pt x="23" y="53"/>
                </a:cubicBezTo>
                <a:cubicBezTo>
                  <a:pt x="28" y="49"/>
                  <a:pt x="34" y="45"/>
                  <a:pt x="39" y="41"/>
                </a:cubicBezTo>
                <a:cubicBezTo>
                  <a:pt x="39" y="41"/>
                  <a:pt x="39" y="41"/>
                  <a:pt x="39" y="41"/>
                </a:cubicBezTo>
                <a:cubicBezTo>
                  <a:pt x="34" y="46"/>
                  <a:pt x="29" y="50"/>
                  <a:pt x="24" y="55"/>
                </a:cubicBezTo>
                <a:close/>
                <a:moveTo>
                  <a:pt x="21" y="51"/>
                </a:moveTo>
                <a:cubicBezTo>
                  <a:pt x="24" y="50"/>
                  <a:pt x="27" y="48"/>
                  <a:pt x="29" y="47"/>
                </a:cubicBezTo>
                <a:cubicBezTo>
                  <a:pt x="27" y="49"/>
                  <a:pt x="25" y="51"/>
                  <a:pt x="22" y="52"/>
                </a:cubicBezTo>
                <a:cubicBezTo>
                  <a:pt x="22" y="52"/>
                  <a:pt x="22" y="51"/>
                  <a:pt x="21" y="51"/>
                </a:cubicBezTo>
                <a:close/>
                <a:moveTo>
                  <a:pt x="20" y="48"/>
                </a:moveTo>
                <a:cubicBezTo>
                  <a:pt x="28" y="45"/>
                  <a:pt x="36" y="39"/>
                  <a:pt x="43" y="33"/>
                </a:cubicBezTo>
                <a:cubicBezTo>
                  <a:pt x="43" y="33"/>
                  <a:pt x="43" y="33"/>
                  <a:pt x="43" y="33"/>
                </a:cubicBezTo>
                <a:cubicBezTo>
                  <a:pt x="40" y="36"/>
                  <a:pt x="37" y="38"/>
                  <a:pt x="34" y="41"/>
                </a:cubicBezTo>
                <a:cubicBezTo>
                  <a:pt x="30" y="44"/>
                  <a:pt x="25" y="47"/>
                  <a:pt x="21" y="50"/>
                </a:cubicBezTo>
                <a:cubicBezTo>
                  <a:pt x="20" y="49"/>
                  <a:pt x="20" y="49"/>
                  <a:pt x="20" y="48"/>
                </a:cubicBezTo>
                <a:close/>
                <a:moveTo>
                  <a:pt x="18" y="45"/>
                </a:moveTo>
                <a:cubicBezTo>
                  <a:pt x="25" y="42"/>
                  <a:pt x="30" y="38"/>
                  <a:pt x="37" y="35"/>
                </a:cubicBezTo>
                <a:cubicBezTo>
                  <a:pt x="38" y="34"/>
                  <a:pt x="40" y="32"/>
                  <a:pt x="42" y="31"/>
                </a:cubicBezTo>
                <a:cubicBezTo>
                  <a:pt x="35" y="37"/>
                  <a:pt x="26" y="40"/>
                  <a:pt x="19" y="47"/>
                </a:cubicBezTo>
                <a:cubicBezTo>
                  <a:pt x="19" y="46"/>
                  <a:pt x="18" y="46"/>
                  <a:pt x="18" y="45"/>
                </a:cubicBezTo>
                <a:close/>
                <a:moveTo>
                  <a:pt x="16" y="41"/>
                </a:moveTo>
                <a:cubicBezTo>
                  <a:pt x="16" y="41"/>
                  <a:pt x="16" y="41"/>
                  <a:pt x="16" y="41"/>
                </a:cubicBezTo>
                <a:cubicBezTo>
                  <a:pt x="23" y="38"/>
                  <a:pt x="29" y="34"/>
                  <a:pt x="35" y="31"/>
                </a:cubicBezTo>
                <a:cubicBezTo>
                  <a:pt x="34" y="31"/>
                  <a:pt x="34" y="31"/>
                  <a:pt x="34" y="31"/>
                </a:cubicBezTo>
                <a:cubicBezTo>
                  <a:pt x="28" y="35"/>
                  <a:pt x="23" y="40"/>
                  <a:pt x="18" y="45"/>
                </a:cubicBezTo>
                <a:cubicBezTo>
                  <a:pt x="17" y="43"/>
                  <a:pt x="16" y="42"/>
                  <a:pt x="16" y="41"/>
                </a:cubicBezTo>
                <a:close/>
                <a:moveTo>
                  <a:pt x="39" y="23"/>
                </a:moveTo>
                <a:cubicBezTo>
                  <a:pt x="43" y="20"/>
                  <a:pt x="46" y="17"/>
                  <a:pt x="50" y="15"/>
                </a:cubicBezTo>
                <a:cubicBezTo>
                  <a:pt x="51" y="14"/>
                  <a:pt x="51" y="14"/>
                  <a:pt x="51" y="14"/>
                </a:cubicBezTo>
                <a:cubicBezTo>
                  <a:pt x="51" y="14"/>
                  <a:pt x="52" y="14"/>
                  <a:pt x="52" y="13"/>
                </a:cubicBezTo>
                <a:cubicBezTo>
                  <a:pt x="52" y="14"/>
                  <a:pt x="52" y="15"/>
                  <a:pt x="52" y="16"/>
                </a:cubicBezTo>
                <a:cubicBezTo>
                  <a:pt x="52" y="17"/>
                  <a:pt x="51" y="17"/>
                  <a:pt x="51" y="17"/>
                </a:cubicBezTo>
                <a:cubicBezTo>
                  <a:pt x="45" y="20"/>
                  <a:pt x="41" y="26"/>
                  <a:pt x="34" y="30"/>
                </a:cubicBezTo>
                <a:cubicBezTo>
                  <a:pt x="31" y="32"/>
                  <a:pt x="27" y="34"/>
                  <a:pt x="24" y="36"/>
                </a:cubicBezTo>
                <a:cubicBezTo>
                  <a:pt x="22" y="37"/>
                  <a:pt x="20" y="38"/>
                  <a:pt x="19" y="39"/>
                </a:cubicBezTo>
                <a:cubicBezTo>
                  <a:pt x="15" y="41"/>
                  <a:pt x="19" y="39"/>
                  <a:pt x="20" y="38"/>
                </a:cubicBezTo>
                <a:cubicBezTo>
                  <a:pt x="25" y="33"/>
                  <a:pt x="32" y="30"/>
                  <a:pt x="37" y="25"/>
                </a:cubicBezTo>
                <a:cubicBezTo>
                  <a:pt x="38" y="24"/>
                  <a:pt x="39" y="23"/>
                  <a:pt x="39" y="23"/>
                </a:cubicBezTo>
                <a:close/>
                <a:moveTo>
                  <a:pt x="51" y="7"/>
                </a:moveTo>
                <a:cubicBezTo>
                  <a:pt x="52" y="9"/>
                  <a:pt x="52" y="10"/>
                  <a:pt x="52" y="12"/>
                </a:cubicBezTo>
                <a:cubicBezTo>
                  <a:pt x="52" y="12"/>
                  <a:pt x="52" y="12"/>
                  <a:pt x="52" y="12"/>
                </a:cubicBezTo>
                <a:cubicBezTo>
                  <a:pt x="48" y="15"/>
                  <a:pt x="44" y="17"/>
                  <a:pt x="41" y="21"/>
                </a:cubicBezTo>
                <a:cubicBezTo>
                  <a:pt x="36" y="24"/>
                  <a:pt x="32" y="27"/>
                  <a:pt x="27" y="29"/>
                </a:cubicBezTo>
                <a:cubicBezTo>
                  <a:pt x="24" y="31"/>
                  <a:pt x="21" y="33"/>
                  <a:pt x="18" y="35"/>
                </a:cubicBezTo>
                <a:cubicBezTo>
                  <a:pt x="19" y="34"/>
                  <a:pt x="20" y="33"/>
                  <a:pt x="21" y="32"/>
                </a:cubicBezTo>
                <a:cubicBezTo>
                  <a:pt x="31" y="24"/>
                  <a:pt x="43" y="18"/>
                  <a:pt x="51" y="7"/>
                </a:cubicBezTo>
                <a:close/>
                <a:moveTo>
                  <a:pt x="32" y="24"/>
                </a:moveTo>
                <a:cubicBezTo>
                  <a:pt x="35" y="21"/>
                  <a:pt x="38" y="18"/>
                  <a:pt x="41" y="15"/>
                </a:cubicBezTo>
                <a:cubicBezTo>
                  <a:pt x="44" y="13"/>
                  <a:pt x="48" y="10"/>
                  <a:pt x="50" y="7"/>
                </a:cubicBezTo>
                <a:cubicBezTo>
                  <a:pt x="45" y="14"/>
                  <a:pt x="38" y="19"/>
                  <a:pt x="32" y="24"/>
                </a:cubicBezTo>
                <a:close/>
                <a:moveTo>
                  <a:pt x="48" y="26"/>
                </a:moveTo>
                <a:cubicBezTo>
                  <a:pt x="44" y="30"/>
                  <a:pt x="39" y="32"/>
                  <a:pt x="35" y="35"/>
                </a:cubicBezTo>
                <a:cubicBezTo>
                  <a:pt x="32" y="37"/>
                  <a:pt x="29" y="39"/>
                  <a:pt x="26" y="40"/>
                </a:cubicBezTo>
                <a:cubicBezTo>
                  <a:pt x="24" y="42"/>
                  <a:pt x="20" y="43"/>
                  <a:pt x="19" y="44"/>
                </a:cubicBezTo>
                <a:cubicBezTo>
                  <a:pt x="24" y="40"/>
                  <a:pt x="30" y="35"/>
                  <a:pt x="35" y="31"/>
                </a:cubicBezTo>
                <a:cubicBezTo>
                  <a:pt x="41" y="27"/>
                  <a:pt x="46" y="23"/>
                  <a:pt x="51" y="19"/>
                </a:cubicBezTo>
                <a:cubicBezTo>
                  <a:pt x="50" y="21"/>
                  <a:pt x="49" y="24"/>
                  <a:pt x="48" y="26"/>
                </a:cubicBezTo>
                <a:close/>
                <a:moveTo>
                  <a:pt x="41" y="39"/>
                </a:moveTo>
                <a:cubicBezTo>
                  <a:pt x="37" y="42"/>
                  <a:pt x="34" y="44"/>
                  <a:pt x="30" y="47"/>
                </a:cubicBezTo>
                <a:cubicBezTo>
                  <a:pt x="30" y="48"/>
                  <a:pt x="29" y="48"/>
                  <a:pt x="28" y="49"/>
                </a:cubicBezTo>
                <a:cubicBezTo>
                  <a:pt x="30" y="47"/>
                  <a:pt x="33" y="45"/>
                  <a:pt x="35" y="43"/>
                </a:cubicBezTo>
                <a:cubicBezTo>
                  <a:pt x="37" y="41"/>
                  <a:pt x="40" y="39"/>
                  <a:pt x="42" y="37"/>
                </a:cubicBezTo>
                <a:cubicBezTo>
                  <a:pt x="42" y="38"/>
                  <a:pt x="41" y="38"/>
                  <a:pt x="41" y="39"/>
                </a:cubicBezTo>
                <a:close/>
                <a:moveTo>
                  <a:pt x="44" y="34"/>
                </a:moveTo>
                <a:cubicBezTo>
                  <a:pt x="43" y="35"/>
                  <a:pt x="43" y="35"/>
                  <a:pt x="43" y="35"/>
                </a:cubicBezTo>
                <a:cubicBezTo>
                  <a:pt x="43" y="35"/>
                  <a:pt x="43" y="35"/>
                  <a:pt x="42" y="35"/>
                </a:cubicBezTo>
                <a:cubicBezTo>
                  <a:pt x="40" y="38"/>
                  <a:pt x="37" y="40"/>
                  <a:pt x="35" y="42"/>
                </a:cubicBezTo>
                <a:cubicBezTo>
                  <a:pt x="32" y="44"/>
                  <a:pt x="30" y="46"/>
                  <a:pt x="27" y="47"/>
                </a:cubicBezTo>
                <a:cubicBezTo>
                  <a:pt x="25" y="48"/>
                  <a:pt x="23" y="49"/>
                  <a:pt x="21" y="50"/>
                </a:cubicBezTo>
                <a:cubicBezTo>
                  <a:pt x="23" y="50"/>
                  <a:pt x="25" y="48"/>
                  <a:pt x="27" y="47"/>
                </a:cubicBezTo>
                <a:cubicBezTo>
                  <a:pt x="33" y="42"/>
                  <a:pt x="40" y="38"/>
                  <a:pt x="45" y="32"/>
                </a:cubicBezTo>
                <a:cubicBezTo>
                  <a:pt x="45" y="33"/>
                  <a:pt x="44" y="33"/>
                  <a:pt x="44" y="34"/>
                </a:cubicBezTo>
                <a:close/>
                <a:moveTo>
                  <a:pt x="46" y="30"/>
                </a:moveTo>
                <a:cubicBezTo>
                  <a:pt x="46" y="30"/>
                  <a:pt x="46" y="30"/>
                  <a:pt x="46" y="30"/>
                </a:cubicBezTo>
                <a:cubicBezTo>
                  <a:pt x="41" y="34"/>
                  <a:pt x="36" y="38"/>
                  <a:pt x="31" y="41"/>
                </a:cubicBezTo>
                <a:cubicBezTo>
                  <a:pt x="29" y="43"/>
                  <a:pt x="27" y="44"/>
                  <a:pt x="24" y="46"/>
                </a:cubicBezTo>
                <a:cubicBezTo>
                  <a:pt x="24" y="45"/>
                  <a:pt x="19" y="48"/>
                  <a:pt x="20" y="47"/>
                </a:cubicBezTo>
                <a:cubicBezTo>
                  <a:pt x="21" y="46"/>
                  <a:pt x="22" y="45"/>
                  <a:pt x="24" y="44"/>
                </a:cubicBezTo>
                <a:cubicBezTo>
                  <a:pt x="31" y="38"/>
                  <a:pt x="40" y="34"/>
                  <a:pt x="47" y="28"/>
                </a:cubicBezTo>
                <a:cubicBezTo>
                  <a:pt x="47" y="29"/>
                  <a:pt x="46" y="29"/>
                  <a:pt x="46" y="30"/>
                </a:cubicBezTo>
                <a:close/>
                <a:moveTo>
                  <a:pt x="50" y="6"/>
                </a:moveTo>
                <a:cubicBezTo>
                  <a:pt x="44" y="12"/>
                  <a:pt x="37" y="18"/>
                  <a:pt x="31" y="24"/>
                </a:cubicBezTo>
                <a:cubicBezTo>
                  <a:pt x="27" y="27"/>
                  <a:pt x="23" y="29"/>
                  <a:pt x="19" y="32"/>
                </a:cubicBezTo>
                <a:cubicBezTo>
                  <a:pt x="17" y="33"/>
                  <a:pt x="15" y="34"/>
                  <a:pt x="13" y="35"/>
                </a:cubicBezTo>
                <a:cubicBezTo>
                  <a:pt x="14" y="34"/>
                  <a:pt x="16" y="32"/>
                  <a:pt x="17" y="31"/>
                </a:cubicBezTo>
                <a:cubicBezTo>
                  <a:pt x="17" y="31"/>
                  <a:pt x="17" y="31"/>
                  <a:pt x="17" y="31"/>
                </a:cubicBezTo>
                <a:cubicBezTo>
                  <a:pt x="19" y="30"/>
                  <a:pt x="21" y="28"/>
                  <a:pt x="22" y="27"/>
                </a:cubicBezTo>
                <a:cubicBezTo>
                  <a:pt x="27" y="23"/>
                  <a:pt x="32" y="20"/>
                  <a:pt x="36" y="17"/>
                </a:cubicBezTo>
                <a:cubicBezTo>
                  <a:pt x="41" y="14"/>
                  <a:pt x="46" y="10"/>
                  <a:pt x="48" y="5"/>
                </a:cubicBezTo>
                <a:cubicBezTo>
                  <a:pt x="49" y="5"/>
                  <a:pt x="50" y="6"/>
                  <a:pt x="50" y="6"/>
                </a:cubicBezTo>
                <a:close/>
                <a:moveTo>
                  <a:pt x="12" y="34"/>
                </a:moveTo>
                <a:cubicBezTo>
                  <a:pt x="13" y="34"/>
                  <a:pt x="13" y="33"/>
                  <a:pt x="14" y="33"/>
                </a:cubicBezTo>
                <a:cubicBezTo>
                  <a:pt x="13" y="34"/>
                  <a:pt x="13" y="34"/>
                  <a:pt x="12" y="35"/>
                </a:cubicBezTo>
                <a:cubicBezTo>
                  <a:pt x="12" y="35"/>
                  <a:pt x="12" y="34"/>
                  <a:pt x="12" y="34"/>
                </a:cubicBezTo>
                <a:close/>
                <a:moveTo>
                  <a:pt x="10" y="30"/>
                </a:moveTo>
                <a:cubicBezTo>
                  <a:pt x="13" y="29"/>
                  <a:pt x="15" y="27"/>
                  <a:pt x="17" y="25"/>
                </a:cubicBezTo>
                <a:cubicBezTo>
                  <a:pt x="20" y="23"/>
                  <a:pt x="23" y="21"/>
                  <a:pt x="25" y="19"/>
                </a:cubicBezTo>
                <a:cubicBezTo>
                  <a:pt x="21" y="24"/>
                  <a:pt x="16" y="28"/>
                  <a:pt x="11" y="33"/>
                </a:cubicBezTo>
                <a:cubicBezTo>
                  <a:pt x="11" y="32"/>
                  <a:pt x="10" y="31"/>
                  <a:pt x="10" y="30"/>
                </a:cubicBezTo>
                <a:close/>
                <a:moveTo>
                  <a:pt x="8" y="26"/>
                </a:moveTo>
                <a:cubicBezTo>
                  <a:pt x="13" y="25"/>
                  <a:pt x="16" y="21"/>
                  <a:pt x="21" y="18"/>
                </a:cubicBezTo>
                <a:cubicBezTo>
                  <a:pt x="21" y="17"/>
                  <a:pt x="24" y="15"/>
                  <a:pt x="22" y="18"/>
                </a:cubicBezTo>
                <a:cubicBezTo>
                  <a:pt x="20" y="19"/>
                  <a:pt x="19" y="20"/>
                  <a:pt x="18" y="21"/>
                </a:cubicBezTo>
                <a:cubicBezTo>
                  <a:pt x="15" y="24"/>
                  <a:pt x="12" y="27"/>
                  <a:pt x="10" y="29"/>
                </a:cubicBezTo>
                <a:cubicBezTo>
                  <a:pt x="9" y="28"/>
                  <a:pt x="9" y="27"/>
                  <a:pt x="8" y="26"/>
                </a:cubicBezTo>
                <a:close/>
                <a:moveTo>
                  <a:pt x="7" y="23"/>
                </a:moveTo>
                <a:cubicBezTo>
                  <a:pt x="12" y="20"/>
                  <a:pt x="16" y="16"/>
                  <a:pt x="21" y="14"/>
                </a:cubicBezTo>
                <a:cubicBezTo>
                  <a:pt x="24" y="12"/>
                  <a:pt x="19" y="15"/>
                  <a:pt x="19" y="16"/>
                </a:cubicBezTo>
                <a:cubicBezTo>
                  <a:pt x="18" y="17"/>
                  <a:pt x="16" y="18"/>
                  <a:pt x="15" y="19"/>
                </a:cubicBezTo>
                <a:cubicBezTo>
                  <a:pt x="13" y="21"/>
                  <a:pt x="10" y="23"/>
                  <a:pt x="8" y="26"/>
                </a:cubicBezTo>
                <a:cubicBezTo>
                  <a:pt x="8" y="25"/>
                  <a:pt x="7" y="24"/>
                  <a:pt x="7" y="23"/>
                </a:cubicBezTo>
                <a:close/>
                <a:moveTo>
                  <a:pt x="6" y="19"/>
                </a:moveTo>
                <a:cubicBezTo>
                  <a:pt x="8" y="18"/>
                  <a:pt x="11" y="16"/>
                  <a:pt x="13" y="15"/>
                </a:cubicBezTo>
                <a:cubicBezTo>
                  <a:pt x="14" y="14"/>
                  <a:pt x="16" y="13"/>
                  <a:pt x="17" y="12"/>
                </a:cubicBezTo>
                <a:cubicBezTo>
                  <a:pt x="18" y="11"/>
                  <a:pt x="22" y="8"/>
                  <a:pt x="18" y="12"/>
                </a:cubicBezTo>
                <a:cubicBezTo>
                  <a:pt x="15" y="16"/>
                  <a:pt x="10" y="18"/>
                  <a:pt x="6" y="22"/>
                </a:cubicBezTo>
                <a:cubicBezTo>
                  <a:pt x="6" y="21"/>
                  <a:pt x="6" y="20"/>
                  <a:pt x="6" y="19"/>
                </a:cubicBezTo>
                <a:close/>
                <a:moveTo>
                  <a:pt x="5" y="12"/>
                </a:moveTo>
                <a:cubicBezTo>
                  <a:pt x="7" y="11"/>
                  <a:pt x="8" y="10"/>
                  <a:pt x="10" y="9"/>
                </a:cubicBezTo>
                <a:cubicBezTo>
                  <a:pt x="12" y="6"/>
                  <a:pt x="16" y="4"/>
                  <a:pt x="12" y="8"/>
                </a:cubicBezTo>
                <a:cubicBezTo>
                  <a:pt x="10" y="11"/>
                  <a:pt x="7" y="12"/>
                  <a:pt x="5" y="15"/>
                </a:cubicBezTo>
                <a:cubicBezTo>
                  <a:pt x="5" y="14"/>
                  <a:pt x="5" y="13"/>
                  <a:pt x="5" y="12"/>
                </a:cubicBezTo>
                <a:close/>
                <a:moveTo>
                  <a:pt x="5" y="17"/>
                </a:moveTo>
                <a:cubicBezTo>
                  <a:pt x="5" y="17"/>
                  <a:pt x="5" y="17"/>
                  <a:pt x="5" y="16"/>
                </a:cubicBezTo>
                <a:cubicBezTo>
                  <a:pt x="9" y="14"/>
                  <a:pt x="12" y="10"/>
                  <a:pt x="16" y="8"/>
                </a:cubicBezTo>
                <a:cubicBezTo>
                  <a:pt x="19" y="6"/>
                  <a:pt x="14" y="12"/>
                  <a:pt x="13" y="12"/>
                </a:cubicBezTo>
                <a:cubicBezTo>
                  <a:pt x="11" y="14"/>
                  <a:pt x="8" y="16"/>
                  <a:pt x="6" y="18"/>
                </a:cubicBezTo>
                <a:cubicBezTo>
                  <a:pt x="5" y="18"/>
                  <a:pt x="5" y="18"/>
                  <a:pt x="5" y="17"/>
                </a:cubicBezTo>
                <a:close/>
                <a:moveTo>
                  <a:pt x="22" y="12"/>
                </a:moveTo>
                <a:cubicBezTo>
                  <a:pt x="20" y="13"/>
                  <a:pt x="17" y="15"/>
                  <a:pt x="15" y="16"/>
                </a:cubicBezTo>
                <a:cubicBezTo>
                  <a:pt x="12" y="18"/>
                  <a:pt x="9" y="20"/>
                  <a:pt x="7" y="22"/>
                </a:cubicBezTo>
                <a:cubicBezTo>
                  <a:pt x="7" y="22"/>
                  <a:pt x="7" y="22"/>
                  <a:pt x="7" y="22"/>
                </a:cubicBezTo>
                <a:cubicBezTo>
                  <a:pt x="11" y="18"/>
                  <a:pt x="17" y="15"/>
                  <a:pt x="21" y="9"/>
                </a:cubicBezTo>
                <a:cubicBezTo>
                  <a:pt x="21" y="10"/>
                  <a:pt x="22" y="11"/>
                  <a:pt x="22" y="12"/>
                </a:cubicBezTo>
                <a:close/>
                <a:moveTo>
                  <a:pt x="24" y="15"/>
                </a:moveTo>
                <a:cubicBezTo>
                  <a:pt x="19" y="17"/>
                  <a:pt x="15" y="21"/>
                  <a:pt x="11" y="24"/>
                </a:cubicBezTo>
                <a:cubicBezTo>
                  <a:pt x="10" y="25"/>
                  <a:pt x="8" y="27"/>
                  <a:pt x="10" y="24"/>
                </a:cubicBezTo>
                <a:cubicBezTo>
                  <a:pt x="12" y="23"/>
                  <a:pt x="13" y="22"/>
                  <a:pt x="14" y="21"/>
                </a:cubicBezTo>
                <a:cubicBezTo>
                  <a:pt x="17" y="18"/>
                  <a:pt x="20" y="16"/>
                  <a:pt x="23" y="13"/>
                </a:cubicBezTo>
                <a:cubicBezTo>
                  <a:pt x="23" y="14"/>
                  <a:pt x="24" y="15"/>
                  <a:pt x="24" y="15"/>
                </a:cubicBezTo>
                <a:close/>
                <a:moveTo>
                  <a:pt x="25" y="19"/>
                </a:moveTo>
                <a:cubicBezTo>
                  <a:pt x="20" y="22"/>
                  <a:pt x="16" y="26"/>
                  <a:pt x="11" y="29"/>
                </a:cubicBezTo>
                <a:cubicBezTo>
                  <a:pt x="15" y="26"/>
                  <a:pt x="20" y="20"/>
                  <a:pt x="24" y="16"/>
                </a:cubicBezTo>
                <a:cubicBezTo>
                  <a:pt x="25" y="17"/>
                  <a:pt x="25" y="18"/>
                  <a:pt x="25" y="19"/>
                </a:cubicBezTo>
                <a:close/>
                <a:moveTo>
                  <a:pt x="26" y="20"/>
                </a:moveTo>
                <a:cubicBezTo>
                  <a:pt x="26" y="20"/>
                  <a:pt x="26" y="21"/>
                  <a:pt x="27" y="21"/>
                </a:cubicBezTo>
                <a:cubicBezTo>
                  <a:pt x="27" y="21"/>
                  <a:pt x="27" y="21"/>
                  <a:pt x="27" y="21"/>
                </a:cubicBezTo>
                <a:cubicBezTo>
                  <a:pt x="26" y="22"/>
                  <a:pt x="25" y="23"/>
                  <a:pt x="24" y="23"/>
                </a:cubicBezTo>
                <a:cubicBezTo>
                  <a:pt x="24" y="24"/>
                  <a:pt x="23" y="25"/>
                  <a:pt x="22" y="26"/>
                </a:cubicBezTo>
                <a:cubicBezTo>
                  <a:pt x="20" y="27"/>
                  <a:pt x="18" y="29"/>
                  <a:pt x="16" y="31"/>
                </a:cubicBezTo>
                <a:cubicBezTo>
                  <a:pt x="16" y="31"/>
                  <a:pt x="15" y="32"/>
                  <a:pt x="14" y="32"/>
                </a:cubicBezTo>
                <a:cubicBezTo>
                  <a:pt x="14" y="32"/>
                  <a:pt x="11" y="35"/>
                  <a:pt x="13" y="32"/>
                </a:cubicBezTo>
                <a:cubicBezTo>
                  <a:pt x="17" y="27"/>
                  <a:pt x="22" y="24"/>
                  <a:pt x="26" y="20"/>
                </a:cubicBezTo>
                <a:cubicBezTo>
                  <a:pt x="26" y="20"/>
                  <a:pt x="26" y="20"/>
                  <a:pt x="26" y="20"/>
                </a:cubicBezTo>
                <a:close/>
                <a:moveTo>
                  <a:pt x="32" y="16"/>
                </a:moveTo>
                <a:cubicBezTo>
                  <a:pt x="35" y="14"/>
                  <a:pt x="37" y="12"/>
                  <a:pt x="40" y="10"/>
                </a:cubicBezTo>
                <a:cubicBezTo>
                  <a:pt x="39" y="12"/>
                  <a:pt x="37" y="13"/>
                  <a:pt x="36" y="14"/>
                </a:cubicBezTo>
                <a:cubicBezTo>
                  <a:pt x="34" y="15"/>
                  <a:pt x="32" y="16"/>
                  <a:pt x="31" y="18"/>
                </a:cubicBezTo>
                <a:cubicBezTo>
                  <a:pt x="31" y="17"/>
                  <a:pt x="31" y="16"/>
                  <a:pt x="32" y="16"/>
                </a:cubicBezTo>
                <a:close/>
                <a:moveTo>
                  <a:pt x="28" y="22"/>
                </a:moveTo>
                <a:cubicBezTo>
                  <a:pt x="28" y="22"/>
                  <a:pt x="28" y="22"/>
                  <a:pt x="28" y="22"/>
                </a:cubicBezTo>
                <a:cubicBezTo>
                  <a:pt x="28" y="22"/>
                  <a:pt x="27" y="22"/>
                  <a:pt x="27" y="22"/>
                </a:cubicBezTo>
                <a:cubicBezTo>
                  <a:pt x="27" y="22"/>
                  <a:pt x="27" y="22"/>
                  <a:pt x="28" y="22"/>
                </a:cubicBezTo>
                <a:close/>
                <a:moveTo>
                  <a:pt x="30" y="19"/>
                </a:moveTo>
                <a:cubicBezTo>
                  <a:pt x="32" y="18"/>
                  <a:pt x="34" y="16"/>
                  <a:pt x="36" y="15"/>
                </a:cubicBezTo>
                <a:cubicBezTo>
                  <a:pt x="38" y="13"/>
                  <a:pt x="40" y="12"/>
                  <a:pt x="42" y="10"/>
                </a:cubicBezTo>
                <a:cubicBezTo>
                  <a:pt x="43" y="9"/>
                  <a:pt x="44" y="7"/>
                  <a:pt x="46" y="6"/>
                </a:cubicBezTo>
                <a:cubicBezTo>
                  <a:pt x="46" y="6"/>
                  <a:pt x="46" y="6"/>
                  <a:pt x="47" y="5"/>
                </a:cubicBezTo>
                <a:cubicBezTo>
                  <a:pt x="47" y="6"/>
                  <a:pt x="47" y="6"/>
                  <a:pt x="46" y="7"/>
                </a:cubicBezTo>
                <a:cubicBezTo>
                  <a:pt x="46" y="8"/>
                  <a:pt x="44" y="9"/>
                  <a:pt x="43" y="11"/>
                </a:cubicBezTo>
                <a:cubicBezTo>
                  <a:pt x="41" y="13"/>
                  <a:pt x="38" y="14"/>
                  <a:pt x="36" y="16"/>
                </a:cubicBezTo>
                <a:cubicBezTo>
                  <a:pt x="34" y="18"/>
                  <a:pt x="32" y="19"/>
                  <a:pt x="30" y="20"/>
                </a:cubicBezTo>
                <a:cubicBezTo>
                  <a:pt x="30" y="20"/>
                  <a:pt x="30" y="20"/>
                  <a:pt x="30" y="19"/>
                </a:cubicBezTo>
                <a:close/>
                <a:moveTo>
                  <a:pt x="43" y="5"/>
                </a:moveTo>
                <a:cubicBezTo>
                  <a:pt x="44" y="5"/>
                  <a:pt x="46" y="4"/>
                  <a:pt x="46" y="5"/>
                </a:cubicBezTo>
                <a:cubicBezTo>
                  <a:pt x="45" y="5"/>
                  <a:pt x="44" y="6"/>
                  <a:pt x="43" y="7"/>
                </a:cubicBezTo>
                <a:cubicBezTo>
                  <a:pt x="41" y="9"/>
                  <a:pt x="38" y="11"/>
                  <a:pt x="35" y="13"/>
                </a:cubicBezTo>
                <a:cubicBezTo>
                  <a:pt x="34" y="13"/>
                  <a:pt x="33" y="14"/>
                  <a:pt x="32" y="15"/>
                </a:cubicBezTo>
                <a:cubicBezTo>
                  <a:pt x="33" y="14"/>
                  <a:pt x="33" y="14"/>
                  <a:pt x="34" y="13"/>
                </a:cubicBezTo>
                <a:cubicBezTo>
                  <a:pt x="37" y="10"/>
                  <a:pt x="40" y="7"/>
                  <a:pt x="43" y="5"/>
                </a:cubicBezTo>
                <a:close/>
                <a:moveTo>
                  <a:pt x="41" y="6"/>
                </a:moveTo>
                <a:cubicBezTo>
                  <a:pt x="38" y="7"/>
                  <a:pt x="36" y="10"/>
                  <a:pt x="34" y="12"/>
                </a:cubicBezTo>
                <a:cubicBezTo>
                  <a:pt x="36" y="9"/>
                  <a:pt x="38" y="7"/>
                  <a:pt x="41" y="6"/>
                </a:cubicBezTo>
                <a:close/>
                <a:moveTo>
                  <a:pt x="20" y="9"/>
                </a:moveTo>
                <a:cubicBezTo>
                  <a:pt x="15" y="12"/>
                  <a:pt x="10" y="16"/>
                  <a:pt x="6" y="19"/>
                </a:cubicBezTo>
                <a:cubicBezTo>
                  <a:pt x="11" y="15"/>
                  <a:pt x="15" y="12"/>
                  <a:pt x="19" y="7"/>
                </a:cubicBezTo>
                <a:cubicBezTo>
                  <a:pt x="19" y="7"/>
                  <a:pt x="20" y="8"/>
                  <a:pt x="20" y="9"/>
                </a:cubicBezTo>
                <a:close/>
                <a:moveTo>
                  <a:pt x="18" y="6"/>
                </a:moveTo>
                <a:cubicBezTo>
                  <a:pt x="13" y="8"/>
                  <a:pt x="10" y="13"/>
                  <a:pt x="5" y="15"/>
                </a:cubicBezTo>
                <a:cubicBezTo>
                  <a:pt x="7" y="14"/>
                  <a:pt x="9" y="12"/>
                  <a:pt x="11" y="11"/>
                </a:cubicBezTo>
                <a:cubicBezTo>
                  <a:pt x="13" y="9"/>
                  <a:pt x="14" y="7"/>
                  <a:pt x="15" y="5"/>
                </a:cubicBezTo>
                <a:cubicBezTo>
                  <a:pt x="15" y="5"/>
                  <a:pt x="15" y="5"/>
                  <a:pt x="15" y="5"/>
                </a:cubicBezTo>
                <a:cubicBezTo>
                  <a:pt x="16" y="5"/>
                  <a:pt x="17" y="5"/>
                  <a:pt x="18" y="6"/>
                </a:cubicBezTo>
                <a:close/>
                <a:moveTo>
                  <a:pt x="15" y="4"/>
                </a:moveTo>
                <a:cubicBezTo>
                  <a:pt x="11" y="6"/>
                  <a:pt x="8" y="9"/>
                  <a:pt x="5" y="11"/>
                </a:cubicBezTo>
                <a:cubicBezTo>
                  <a:pt x="6" y="7"/>
                  <a:pt x="9" y="3"/>
                  <a:pt x="15" y="4"/>
                </a:cubicBezTo>
                <a:close/>
                <a:moveTo>
                  <a:pt x="13" y="36"/>
                </a:moveTo>
                <a:cubicBezTo>
                  <a:pt x="16" y="35"/>
                  <a:pt x="18" y="33"/>
                  <a:pt x="20" y="32"/>
                </a:cubicBezTo>
                <a:cubicBezTo>
                  <a:pt x="18" y="33"/>
                  <a:pt x="16" y="35"/>
                  <a:pt x="15" y="37"/>
                </a:cubicBezTo>
                <a:cubicBezTo>
                  <a:pt x="14" y="38"/>
                  <a:pt x="15" y="38"/>
                  <a:pt x="15" y="38"/>
                </a:cubicBezTo>
                <a:cubicBezTo>
                  <a:pt x="21" y="33"/>
                  <a:pt x="28" y="30"/>
                  <a:pt x="35" y="26"/>
                </a:cubicBezTo>
                <a:cubicBezTo>
                  <a:pt x="35" y="26"/>
                  <a:pt x="35" y="26"/>
                  <a:pt x="35" y="26"/>
                </a:cubicBezTo>
                <a:cubicBezTo>
                  <a:pt x="35" y="26"/>
                  <a:pt x="35" y="26"/>
                  <a:pt x="35" y="26"/>
                </a:cubicBezTo>
                <a:cubicBezTo>
                  <a:pt x="29" y="31"/>
                  <a:pt x="21" y="35"/>
                  <a:pt x="16" y="41"/>
                </a:cubicBezTo>
                <a:cubicBezTo>
                  <a:pt x="16" y="41"/>
                  <a:pt x="16" y="41"/>
                  <a:pt x="16" y="41"/>
                </a:cubicBezTo>
                <a:cubicBezTo>
                  <a:pt x="15" y="40"/>
                  <a:pt x="15" y="40"/>
                  <a:pt x="15" y="39"/>
                </a:cubicBezTo>
                <a:cubicBezTo>
                  <a:pt x="14" y="38"/>
                  <a:pt x="14" y="37"/>
                  <a:pt x="13"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150"/>
          <p:cNvSpPr>
            <a:spLocks noEditPoints="1"/>
          </p:cNvSpPr>
          <p:nvPr/>
        </p:nvSpPr>
        <p:spPr bwMode="auto">
          <a:xfrm>
            <a:off x="8943976" y="2841625"/>
            <a:ext cx="211138" cy="239713"/>
          </a:xfrm>
          <a:custGeom>
            <a:avLst/>
            <a:gdLst>
              <a:gd name="T0" fmla="*/ 17 w 56"/>
              <a:gd name="T1" fmla="*/ 2 h 64"/>
              <a:gd name="T2" fmla="*/ 26 w 56"/>
              <a:gd name="T3" fmla="*/ 63 h 64"/>
              <a:gd name="T4" fmla="*/ 55 w 56"/>
              <a:gd name="T5" fmla="*/ 10 h 64"/>
              <a:gd name="T6" fmla="*/ 27 w 56"/>
              <a:gd name="T7" fmla="*/ 59 h 64"/>
              <a:gd name="T8" fmla="*/ 31 w 56"/>
              <a:gd name="T9" fmla="*/ 51 h 64"/>
              <a:gd name="T10" fmla="*/ 36 w 56"/>
              <a:gd name="T11" fmla="*/ 47 h 64"/>
              <a:gd name="T12" fmla="*/ 37 w 56"/>
              <a:gd name="T13" fmla="*/ 45 h 64"/>
              <a:gd name="T14" fmla="*/ 24 w 56"/>
              <a:gd name="T15" fmla="*/ 55 h 64"/>
              <a:gd name="T16" fmla="*/ 24 w 56"/>
              <a:gd name="T17" fmla="*/ 55 h 64"/>
              <a:gd name="T18" fmla="*/ 22 w 56"/>
              <a:gd name="T19" fmla="*/ 51 h 64"/>
              <a:gd name="T20" fmla="*/ 34 w 56"/>
              <a:gd name="T21" fmla="*/ 41 h 64"/>
              <a:gd name="T22" fmla="*/ 37 w 56"/>
              <a:gd name="T23" fmla="*/ 35 h 64"/>
              <a:gd name="T24" fmla="*/ 16 w 56"/>
              <a:gd name="T25" fmla="*/ 41 h 64"/>
              <a:gd name="T26" fmla="*/ 18 w 56"/>
              <a:gd name="T27" fmla="*/ 45 h 64"/>
              <a:gd name="T28" fmla="*/ 51 w 56"/>
              <a:gd name="T29" fmla="*/ 14 h 64"/>
              <a:gd name="T30" fmla="*/ 35 w 56"/>
              <a:gd name="T31" fmla="*/ 30 h 64"/>
              <a:gd name="T32" fmla="*/ 38 w 56"/>
              <a:gd name="T33" fmla="*/ 25 h 64"/>
              <a:gd name="T34" fmla="*/ 52 w 56"/>
              <a:gd name="T35" fmla="*/ 13 h 64"/>
              <a:gd name="T36" fmla="*/ 21 w 56"/>
              <a:gd name="T37" fmla="*/ 32 h 64"/>
              <a:gd name="T38" fmla="*/ 50 w 56"/>
              <a:gd name="T39" fmla="*/ 8 h 64"/>
              <a:gd name="T40" fmla="*/ 26 w 56"/>
              <a:gd name="T41" fmla="*/ 40 h 64"/>
              <a:gd name="T42" fmla="*/ 48 w 56"/>
              <a:gd name="T43" fmla="*/ 26 h 64"/>
              <a:gd name="T44" fmla="*/ 35 w 56"/>
              <a:gd name="T45" fmla="*/ 43 h 64"/>
              <a:gd name="T46" fmla="*/ 43 w 56"/>
              <a:gd name="T47" fmla="*/ 35 h 64"/>
              <a:gd name="T48" fmla="*/ 22 w 56"/>
              <a:gd name="T49" fmla="*/ 50 h 64"/>
              <a:gd name="T50" fmla="*/ 46 w 56"/>
              <a:gd name="T51" fmla="*/ 30 h 64"/>
              <a:gd name="T52" fmla="*/ 20 w 56"/>
              <a:gd name="T53" fmla="*/ 48 h 64"/>
              <a:gd name="T54" fmla="*/ 50 w 56"/>
              <a:gd name="T55" fmla="*/ 7 h 64"/>
              <a:gd name="T56" fmla="*/ 17 w 56"/>
              <a:gd name="T57" fmla="*/ 31 h 64"/>
              <a:gd name="T58" fmla="*/ 48 w 56"/>
              <a:gd name="T59" fmla="*/ 5 h 64"/>
              <a:gd name="T60" fmla="*/ 13 w 56"/>
              <a:gd name="T61" fmla="*/ 35 h 64"/>
              <a:gd name="T62" fmla="*/ 25 w 56"/>
              <a:gd name="T63" fmla="*/ 20 h 64"/>
              <a:gd name="T64" fmla="*/ 21 w 56"/>
              <a:gd name="T65" fmla="*/ 18 h 64"/>
              <a:gd name="T66" fmla="*/ 8 w 56"/>
              <a:gd name="T67" fmla="*/ 27 h 64"/>
              <a:gd name="T68" fmla="*/ 15 w 56"/>
              <a:gd name="T69" fmla="*/ 19 h 64"/>
              <a:gd name="T70" fmla="*/ 13 w 56"/>
              <a:gd name="T71" fmla="*/ 15 h 64"/>
              <a:gd name="T72" fmla="*/ 6 w 56"/>
              <a:gd name="T73" fmla="*/ 19 h 64"/>
              <a:gd name="T74" fmla="*/ 5 w 56"/>
              <a:gd name="T75" fmla="*/ 15 h 64"/>
              <a:gd name="T76" fmla="*/ 16 w 56"/>
              <a:gd name="T77" fmla="*/ 8 h 64"/>
              <a:gd name="T78" fmla="*/ 23 w 56"/>
              <a:gd name="T79" fmla="*/ 12 h 64"/>
              <a:gd name="T80" fmla="*/ 21 w 56"/>
              <a:gd name="T81" fmla="*/ 10 h 64"/>
              <a:gd name="T82" fmla="*/ 11 w 56"/>
              <a:gd name="T83" fmla="*/ 24 h 64"/>
              <a:gd name="T84" fmla="*/ 25 w 56"/>
              <a:gd name="T85" fmla="*/ 19 h 64"/>
              <a:gd name="T86" fmla="*/ 26 w 56"/>
              <a:gd name="T87" fmla="*/ 20 h 64"/>
              <a:gd name="T88" fmla="*/ 22 w 56"/>
              <a:gd name="T89" fmla="*/ 26 h 64"/>
              <a:gd name="T90" fmla="*/ 26 w 56"/>
              <a:gd name="T91" fmla="*/ 20 h 64"/>
              <a:gd name="T92" fmla="*/ 36 w 56"/>
              <a:gd name="T93" fmla="*/ 14 h 64"/>
              <a:gd name="T94" fmla="*/ 28 w 56"/>
              <a:gd name="T95" fmla="*/ 22 h 64"/>
              <a:gd name="T96" fmla="*/ 36 w 56"/>
              <a:gd name="T97" fmla="*/ 15 h 64"/>
              <a:gd name="T98" fmla="*/ 47 w 56"/>
              <a:gd name="T99" fmla="*/ 7 h 64"/>
              <a:gd name="T100" fmla="*/ 30 w 56"/>
              <a:gd name="T101" fmla="*/ 20 h 64"/>
              <a:gd name="T102" fmla="*/ 36 w 56"/>
              <a:gd name="T103" fmla="*/ 13 h 64"/>
              <a:gd name="T104" fmla="*/ 41 w 56"/>
              <a:gd name="T105" fmla="*/ 6 h 64"/>
              <a:gd name="T106" fmla="*/ 6 w 56"/>
              <a:gd name="T107" fmla="*/ 19 h 64"/>
              <a:gd name="T108" fmla="*/ 5 w 56"/>
              <a:gd name="T109" fmla="*/ 16 h 64"/>
              <a:gd name="T110" fmla="*/ 18 w 56"/>
              <a:gd name="T111" fmla="*/ 6 h 64"/>
              <a:gd name="T112" fmla="*/ 13 w 56"/>
              <a:gd name="T113" fmla="*/ 36 h 64"/>
              <a:gd name="T114" fmla="*/ 35 w 56"/>
              <a:gd name="T115" fmla="*/ 26 h 64"/>
              <a:gd name="T116" fmla="*/ 16 w 56"/>
              <a:gd name="T117" fmla="*/ 4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 h="64">
                <a:moveTo>
                  <a:pt x="55" y="10"/>
                </a:moveTo>
                <a:cubicBezTo>
                  <a:pt x="55" y="4"/>
                  <a:pt x="49" y="1"/>
                  <a:pt x="43" y="2"/>
                </a:cubicBezTo>
                <a:cubicBezTo>
                  <a:pt x="35" y="4"/>
                  <a:pt x="31" y="11"/>
                  <a:pt x="28" y="17"/>
                </a:cubicBezTo>
                <a:cubicBezTo>
                  <a:pt x="26" y="12"/>
                  <a:pt x="23" y="5"/>
                  <a:pt x="17" y="2"/>
                </a:cubicBezTo>
                <a:cubicBezTo>
                  <a:pt x="11" y="0"/>
                  <a:pt x="5" y="3"/>
                  <a:pt x="3" y="8"/>
                </a:cubicBezTo>
                <a:cubicBezTo>
                  <a:pt x="0" y="15"/>
                  <a:pt x="4" y="24"/>
                  <a:pt x="7" y="30"/>
                </a:cubicBezTo>
                <a:cubicBezTo>
                  <a:pt x="12" y="42"/>
                  <a:pt x="19" y="52"/>
                  <a:pt x="25" y="62"/>
                </a:cubicBezTo>
                <a:cubicBezTo>
                  <a:pt x="25" y="63"/>
                  <a:pt x="25" y="63"/>
                  <a:pt x="26" y="63"/>
                </a:cubicBezTo>
                <a:cubicBezTo>
                  <a:pt x="26" y="64"/>
                  <a:pt x="27" y="63"/>
                  <a:pt x="28" y="63"/>
                </a:cubicBezTo>
                <a:cubicBezTo>
                  <a:pt x="28" y="63"/>
                  <a:pt x="28" y="63"/>
                  <a:pt x="28" y="63"/>
                </a:cubicBezTo>
                <a:cubicBezTo>
                  <a:pt x="36" y="53"/>
                  <a:pt x="43" y="42"/>
                  <a:pt x="49" y="31"/>
                </a:cubicBezTo>
                <a:cubicBezTo>
                  <a:pt x="53" y="24"/>
                  <a:pt x="56" y="17"/>
                  <a:pt x="55" y="10"/>
                </a:cubicBezTo>
                <a:close/>
                <a:moveTo>
                  <a:pt x="27" y="59"/>
                </a:moveTo>
                <a:cubicBezTo>
                  <a:pt x="27" y="59"/>
                  <a:pt x="27" y="59"/>
                  <a:pt x="27" y="59"/>
                </a:cubicBezTo>
                <a:cubicBezTo>
                  <a:pt x="28" y="58"/>
                  <a:pt x="29" y="56"/>
                  <a:pt x="30" y="55"/>
                </a:cubicBezTo>
                <a:cubicBezTo>
                  <a:pt x="29" y="56"/>
                  <a:pt x="28" y="58"/>
                  <a:pt x="27" y="59"/>
                </a:cubicBezTo>
                <a:close/>
                <a:moveTo>
                  <a:pt x="25" y="56"/>
                </a:moveTo>
                <a:cubicBezTo>
                  <a:pt x="25" y="55"/>
                  <a:pt x="27" y="54"/>
                  <a:pt x="27" y="54"/>
                </a:cubicBezTo>
                <a:cubicBezTo>
                  <a:pt x="28" y="53"/>
                  <a:pt x="29" y="52"/>
                  <a:pt x="31" y="51"/>
                </a:cubicBezTo>
                <a:cubicBezTo>
                  <a:pt x="31" y="51"/>
                  <a:pt x="31" y="51"/>
                  <a:pt x="31" y="51"/>
                </a:cubicBezTo>
                <a:cubicBezTo>
                  <a:pt x="29" y="52"/>
                  <a:pt x="27" y="54"/>
                  <a:pt x="25" y="55"/>
                </a:cubicBezTo>
                <a:cubicBezTo>
                  <a:pt x="25" y="56"/>
                  <a:pt x="25" y="56"/>
                  <a:pt x="25" y="56"/>
                </a:cubicBezTo>
                <a:cubicBezTo>
                  <a:pt x="25" y="56"/>
                  <a:pt x="25" y="56"/>
                  <a:pt x="25" y="56"/>
                </a:cubicBezTo>
                <a:close/>
                <a:moveTo>
                  <a:pt x="36" y="47"/>
                </a:moveTo>
                <a:cubicBezTo>
                  <a:pt x="32" y="50"/>
                  <a:pt x="30" y="55"/>
                  <a:pt x="26" y="58"/>
                </a:cubicBezTo>
                <a:cubicBezTo>
                  <a:pt x="26" y="58"/>
                  <a:pt x="25" y="57"/>
                  <a:pt x="25" y="56"/>
                </a:cubicBezTo>
                <a:cubicBezTo>
                  <a:pt x="29" y="54"/>
                  <a:pt x="32" y="50"/>
                  <a:pt x="36" y="47"/>
                </a:cubicBezTo>
                <a:close/>
                <a:moveTo>
                  <a:pt x="37" y="45"/>
                </a:moveTo>
                <a:cubicBezTo>
                  <a:pt x="37" y="46"/>
                  <a:pt x="36" y="46"/>
                  <a:pt x="36" y="46"/>
                </a:cubicBezTo>
                <a:cubicBezTo>
                  <a:pt x="36" y="46"/>
                  <a:pt x="37" y="45"/>
                  <a:pt x="38" y="44"/>
                </a:cubicBezTo>
                <a:cubicBezTo>
                  <a:pt x="38" y="44"/>
                  <a:pt x="37" y="45"/>
                  <a:pt x="37" y="45"/>
                </a:cubicBezTo>
                <a:close/>
                <a:moveTo>
                  <a:pt x="24" y="55"/>
                </a:moveTo>
                <a:cubicBezTo>
                  <a:pt x="24" y="55"/>
                  <a:pt x="23" y="54"/>
                  <a:pt x="23" y="53"/>
                </a:cubicBezTo>
                <a:cubicBezTo>
                  <a:pt x="29" y="49"/>
                  <a:pt x="34" y="46"/>
                  <a:pt x="40" y="41"/>
                </a:cubicBezTo>
                <a:cubicBezTo>
                  <a:pt x="40" y="41"/>
                  <a:pt x="40" y="41"/>
                  <a:pt x="40" y="41"/>
                </a:cubicBezTo>
                <a:cubicBezTo>
                  <a:pt x="34" y="46"/>
                  <a:pt x="29" y="51"/>
                  <a:pt x="24" y="55"/>
                </a:cubicBezTo>
                <a:close/>
                <a:moveTo>
                  <a:pt x="22" y="51"/>
                </a:moveTo>
                <a:cubicBezTo>
                  <a:pt x="24" y="50"/>
                  <a:pt x="27" y="49"/>
                  <a:pt x="29" y="47"/>
                </a:cubicBezTo>
                <a:cubicBezTo>
                  <a:pt x="27" y="49"/>
                  <a:pt x="25" y="51"/>
                  <a:pt x="22" y="53"/>
                </a:cubicBezTo>
                <a:cubicBezTo>
                  <a:pt x="22" y="52"/>
                  <a:pt x="22" y="52"/>
                  <a:pt x="22" y="51"/>
                </a:cubicBezTo>
                <a:close/>
                <a:moveTo>
                  <a:pt x="20" y="48"/>
                </a:moveTo>
                <a:cubicBezTo>
                  <a:pt x="29" y="46"/>
                  <a:pt x="36" y="39"/>
                  <a:pt x="43" y="34"/>
                </a:cubicBezTo>
                <a:cubicBezTo>
                  <a:pt x="43" y="34"/>
                  <a:pt x="43" y="34"/>
                  <a:pt x="43" y="34"/>
                </a:cubicBezTo>
                <a:cubicBezTo>
                  <a:pt x="40" y="36"/>
                  <a:pt x="37" y="39"/>
                  <a:pt x="34" y="41"/>
                </a:cubicBezTo>
                <a:cubicBezTo>
                  <a:pt x="30" y="44"/>
                  <a:pt x="25" y="47"/>
                  <a:pt x="21" y="50"/>
                </a:cubicBezTo>
                <a:cubicBezTo>
                  <a:pt x="21" y="50"/>
                  <a:pt x="20" y="49"/>
                  <a:pt x="20" y="48"/>
                </a:cubicBezTo>
                <a:close/>
                <a:moveTo>
                  <a:pt x="18" y="46"/>
                </a:moveTo>
                <a:cubicBezTo>
                  <a:pt x="25" y="43"/>
                  <a:pt x="31" y="39"/>
                  <a:pt x="37" y="35"/>
                </a:cubicBezTo>
                <a:cubicBezTo>
                  <a:pt x="39" y="34"/>
                  <a:pt x="41" y="33"/>
                  <a:pt x="43" y="31"/>
                </a:cubicBezTo>
                <a:cubicBezTo>
                  <a:pt x="35" y="37"/>
                  <a:pt x="26" y="41"/>
                  <a:pt x="19" y="47"/>
                </a:cubicBezTo>
                <a:cubicBezTo>
                  <a:pt x="19" y="47"/>
                  <a:pt x="18" y="46"/>
                  <a:pt x="18" y="46"/>
                </a:cubicBezTo>
                <a:close/>
                <a:moveTo>
                  <a:pt x="16" y="41"/>
                </a:moveTo>
                <a:cubicBezTo>
                  <a:pt x="16" y="41"/>
                  <a:pt x="16" y="41"/>
                  <a:pt x="16" y="41"/>
                </a:cubicBezTo>
                <a:cubicBezTo>
                  <a:pt x="23" y="38"/>
                  <a:pt x="29" y="34"/>
                  <a:pt x="35" y="31"/>
                </a:cubicBezTo>
                <a:cubicBezTo>
                  <a:pt x="35" y="31"/>
                  <a:pt x="34" y="31"/>
                  <a:pt x="34" y="32"/>
                </a:cubicBezTo>
                <a:cubicBezTo>
                  <a:pt x="28" y="36"/>
                  <a:pt x="23" y="40"/>
                  <a:pt x="18" y="45"/>
                </a:cubicBezTo>
                <a:cubicBezTo>
                  <a:pt x="17" y="44"/>
                  <a:pt x="16" y="42"/>
                  <a:pt x="16" y="41"/>
                </a:cubicBezTo>
                <a:close/>
                <a:moveTo>
                  <a:pt x="39" y="23"/>
                </a:moveTo>
                <a:cubicBezTo>
                  <a:pt x="43" y="20"/>
                  <a:pt x="46" y="17"/>
                  <a:pt x="50" y="15"/>
                </a:cubicBezTo>
                <a:cubicBezTo>
                  <a:pt x="51" y="15"/>
                  <a:pt x="51" y="14"/>
                  <a:pt x="51" y="14"/>
                </a:cubicBezTo>
                <a:cubicBezTo>
                  <a:pt x="52" y="14"/>
                  <a:pt x="52" y="14"/>
                  <a:pt x="52" y="14"/>
                </a:cubicBezTo>
                <a:cubicBezTo>
                  <a:pt x="52" y="15"/>
                  <a:pt x="52" y="16"/>
                  <a:pt x="52" y="17"/>
                </a:cubicBezTo>
                <a:cubicBezTo>
                  <a:pt x="52" y="17"/>
                  <a:pt x="52" y="17"/>
                  <a:pt x="52" y="18"/>
                </a:cubicBezTo>
                <a:cubicBezTo>
                  <a:pt x="45" y="21"/>
                  <a:pt x="41" y="27"/>
                  <a:pt x="35" y="30"/>
                </a:cubicBezTo>
                <a:cubicBezTo>
                  <a:pt x="31" y="32"/>
                  <a:pt x="27" y="35"/>
                  <a:pt x="24" y="37"/>
                </a:cubicBezTo>
                <a:cubicBezTo>
                  <a:pt x="22" y="38"/>
                  <a:pt x="21" y="38"/>
                  <a:pt x="19" y="39"/>
                </a:cubicBezTo>
                <a:cubicBezTo>
                  <a:pt x="15" y="41"/>
                  <a:pt x="19" y="39"/>
                  <a:pt x="20" y="38"/>
                </a:cubicBezTo>
                <a:cubicBezTo>
                  <a:pt x="26" y="33"/>
                  <a:pt x="32" y="30"/>
                  <a:pt x="38" y="25"/>
                </a:cubicBezTo>
                <a:cubicBezTo>
                  <a:pt x="38" y="24"/>
                  <a:pt x="39" y="24"/>
                  <a:pt x="39" y="23"/>
                </a:cubicBezTo>
                <a:close/>
                <a:moveTo>
                  <a:pt x="51" y="7"/>
                </a:moveTo>
                <a:cubicBezTo>
                  <a:pt x="52" y="9"/>
                  <a:pt x="52" y="11"/>
                  <a:pt x="52" y="13"/>
                </a:cubicBezTo>
                <a:cubicBezTo>
                  <a:pt x="52" y="13"/>
                  <a:pt x="52" y="13"/>
                  <a:pt x="52" y="13"/>
                </a:cubicBezTo>
                <a:cubicBezTo>
                  <a:pt x="48" y="15"/>
                  <a:pt x="44" y="18"/>
                  <a:pt x="41" y="21"/>
                </a:cubicBezTo>
                <a:cubicBezTo>
                  <a:pt x="37" y="24"/>
                  <a:pt x="32" y="27"/>
                  <a:pt x="27" y="30"/>
                </a:cubicBezTo>
                <a:cubicBezTo>
                  <a:pt x="24" y="31"/>
                  <a:pt x="21" y="33"/>
                  <a:pt x="18" y="35"/>
                </a:cubicBezTo>
                <a:cubicBezTo>
                  <a:pt x="19" y="34"/>
                  <a:pt x="20" y="33"/>
                  <a:pt x="21" y="32"/>
                </a:cubicBezTo>
                <a:cubicBezTo>
                  <a:pt x="31" y="24"/>
                  <a:pt x="43" y="18"/>
                  <a:pt x="51" y="7"/>
                </a:cubicBezTo>
                <a:close/>
                <a:moveTo>
                  <a:pt x="32" y="24"/>
                </a:moveTo>
                <a:cubicBezTo>
                  <a:pt x="35" y="21"/>
                  <a:pt x="38" y="18"/>
                  <a:pt x="41" y="16"/>
                </a:cubicBezTo>
                <a:cubicBezTo>
                  <a:pt x="44" y="13"/>
                  <a:pt x="48" y="10"/>
                  <a:pt x="50" y="8"/>
                </a:cubicBezTo>
                <a:cubicBezTo>
                  <a:pt x="45" y="14"/>
                  <a:pt x="38" y="19"/>
                  <a:pt x="32" y="24"/>
                </a:cubicBezTo>
                <a:close/>
                <a:moveTo>
                  <a:pt x="48" y="26"/>
                </a:moveTo>
                <a:cubicBezTo>
                  <a:pt x="44" y="30"/>
                  <a:pt x="40" y="32"/>
                  <a:pt x="35" y="35"/>
                </a:cubicBezTo>
                <a:cubicBezTo>
                  <a:pt x="32" y="37"/>
                  <a:pt x="29" y="39"/>
                  <a:pt x="26" y="40"/>
                </a:cubicBezTo>
                <a:cubicBezTo>
                  <a:pt x="24" y="42"/>
                  <a:pt x="21" y="43"/>
                  <a:pt x="19" y="45"/>
                </a:cubicBezTo>
                <a:cubicBezTo>
                  <a:pt x="24" y="40"/>
                  <a:pt x="30" y="35"/>
                  <a:pt x="36" y="31"/>
                </a:cubicBezTo>
                <a:cubicBezTo>
                  <a:pt x="41" y="27"/>
                  <a:pt x="46" y="23"/>
                  <a:pt x="51" y="19"/>
                </a:cubicBezTo>
                <a:cubicBezTo>
                  <a:pt x="50" y="21"/>
                  <a:pt x="49" y="24"/>
                  <a:pt x="48" y="26"/>
                </a:cubicBezTo>
                <a:close/>
                <a:moveTo>
                  <a:pt x="41" y="39"/>
                </a:moveTo>
                <a:cubicBezTo>
                  <a:pt x="38" y="42"/>
                  <a:pt x="34" y="45"/>
                  <a:pt x="31" y="47"/>
                </a:cubicBezTo>
                <a:cubicBezTo>
                  <a:pt x="30" y="48"/>
                  <a:pt x="29" y="48"/>
                  <a:pt x="28" y="49"/>
                </a:cubicBezTo>
                <a:cubicBezTo>
                  <a:pt x="30" y="47"/>
                  <a:pt x="33" y="45"/>
                  <a:pt x="35" y="43"/>
                </a:cubicBezTo>
                <a:cubicBezTo>
                  <a:pt x="38" y="41"/>
                  <a:pt x="40" y="39"/>
                  <a:pt x="42" y="37"/>
                </a:cubicBezTo>
                <a:cubicBezTo>
                  <a:pt x="42" y="38"/>
                  <a:pt x="41" y="39"/>
                  <a:pt x="41" y="39"/>
                </a:cubicBezTo>
                <a:close/>
                <a:moveTo>
                  <a:pt x="44" y="35"/>
                </a:moveTo>
                <a:cubicBezTo>
                  <a:pt x="44" y="35"/>
                  <a:pt x="43" y="35"/>
                  <a:pt x="43" y="35"/>
                </a:cubicBezTo>
                <a:cubicBezTo>
                  <a:pt x="43" y="35"/>
                  <a:pt x="43" y="35"/>
                  <a:pt x="43" y="36"/>
                </a:cubicBezTo>
                <a:cubicBezTo>
                  <a:pt x="40" y="38"/>
                  <a:pt x="37" y="40"/>
                  <a:pt x="35" y="42"/>
                </a:cubicBezTo>
                <a:cubicBezTo>
                  <a:pt x="32" y="44"/>
                  <a:pt x="30" y="46"/>
                  <a:pt x="27" y="48"/>
                </a:cubicBezTo>
                <a:cubicBezTo>
                  <a:pt x="25" y="49"/>
                  <a:pt x="23" y="50"/>
                  <a:pt x="22" y="50"/>
                </a:cubicBezTo>
                <a:cubicBezTo>
                  <a:pt x="23" y="50"/>
                  <a:pt x="25" y="48"/>
                  <a:pt x="27" y="47"/>
                </a:cubicBezTo>
                <a:cubicBezTo>
                  <a:pt x="33" y="42"/>
                  <a:pt x="40" y="38"/>
                  <a:pt x="45" y="32"/>
                </a:cubicBezTo>
                <a:cubicBezTo>
                  <a:pt x="45" y="33"/>
                  <a:pt x="44" y="34"/>
                  <a:pt x="44" y="35"/>
                </a:cubicBezTo>
                <a:close/>
                <a:moveTo>
                  <a:pt x="46" y="30"/>
                </a:moveTo>
                <a:cubicBezTo>
                  <a:pt x="46" y="30"/>
                  <a:pt x="46" y="30"/>
                  <a:pt x="46" y="30"/>
                </a:cubicBezTo>
                <a:cubicBezTo>
                  <a:pt x="41" y="34"/>
                  <a:pt x="36" y="38"/>
                  <a:pt x="32" y="41"/>
                </a:cubicBezTo>
                <a:cubicBezTo>
                  <a:pt x="29" y="43"/>
                  <a:pt x="27" y="45"/>
                  <a:pt x="24" y="46"/>
                </a:cubicBezTo>
                <a:cubicBezTo>
                  <a:pt x="24" y="46"/>
                  <a:pt x="19" y="48"/>
                  <a:pt x="20" y="48"/>
                </a:cubicBezTo>
                <a:cubicBezTo>
                  <a:pt x="21" y="46"/>
                  <a:pt x="22" y="45"/>
                  <a:pt x="24" y="44"/>
                </a:cubicBezTo>
                <a:cubicBezTo>
                  <a:pt x="31" y="38"/>
                  <a:pt x="40" y="35"/>
                  <a:pt x="47" y="28"/>
                </a:cubicBezTo>
                <a:cubicBezTo>
                  <a:pt x="47" y="29"/>
                  <a:pt x="47" y="30"/>
                  <a:pt x="46" y="30"/>
                </a:cubicBezTo>
                <a:close/>
                <a:moveTo>
                  <a:pt x="50" y="7"/>
                </a:moveTo>
                <a:cubicBezTo>
                  <a:pt x="44" y="12"/>
                  <a:pt x="37" y="18"/>
                  <a:pt x="31" y="24"/>
                </a:cubicBezTo>
                <a:cubicBezTo>
                  <a:pt x="27" y="27"/>
                  <a:pt x="23" y="30"/>
                  <a:pt x="19" y="32"/>
                </a:cubicBezTo>
                <a:cubicBezTo>
                  <a:pt x="17" y="33"/>
                  <a:pt x="15" y="34"/>
                  <a:pt x="13" y="35"/>
                </a:cubicBezTo>
                <a:cubicBezTo>
                  <a:pt x="15" y="35"/>
                  <a:pt x="16" y="32"/>
                  <a:pt x="17" y="31"/>
                </a:cubicBezTo>
                <a:cubicBezTo>
                  <a:pt x="17" y="31"/>
                  <a:pt x="17" y="31"/>
                  <a:pt x="17" y="31"/>
                </a:cubicBezTo>
                <a:cubicBezTo>
                  <a:pt x="19" y="30"/>
                  <a:pt x="21" y="28"/>
                  <a:pt x="23" y="27"/>
                </a:cubicBezTo>
                <a:cubicBezTo>
                  <a:pt x="27" y="23"/>
                  <a:pt x="32" y="20"/>
                  <a:pt x="36" y="17"/>
                </a:cubicBezTo>
                <a:cubicBezTo>
                  <a:pt x="41" y="14"/>
                  <a:pt x="46" y="11"/>
                  <a:pt x="48" y="5"/>
                </a:cubicBezTo>
                <a:cubicBezTo>
                  <a:pt x="49" y="5"/>
                  <a:pt x="50" y="6"/>
                  <a:pt x="50" y="7"/>
                </a:cubicBezTo>
                <a:close/>
                <a:moveTo>
                  <a:pt x="12" y="34"/>
                </a:moveTo>
                <a:cubicBezTo>
                  <a:pt x="13" y="34"/>
                  <a:pt x="14" y="34"/>
                  <a:pt x="14" y="33"/>
                </a:cubicBezTo>
                <a:cubicBezTo>
                  <a:pt x="14" y="34"/>
                  <a:pt x="13" y="34"/>
                  <a:pt x="13" y="35"/>
                </a:cubicBezTo>
                <a:cubicBezTo>
                  <a:pt x="12" y="35"/>
                  <a:pt x="12" y="35"/>
                  <a:pt x="12" y="34"/>
                </a:cubicBezTo>
                <a:close/>
                <a:moveTo>
                  <a:pt x="10" y="30"/>
                </a:moveTo>
                <a:cubicBezTo>
                  <a:pt x="13" y="29"/>
                  <a:pt x="15" y="27"/>
                  <a:pt x="18" y="25"/>
                </a:cubicBezTo>
                <a:cubicBezTo>
                  <a:pt x="20" y="23"/>
                  <a:pt x="23" y="22"/>
                  <a:pt x="25" y="20"/>
                </a:cubicBezTo>
                <a:cubicBezTo>
                  <a:pt x="21" y="25"/>
                  <a:pt x="16" y="28"/>
                  <a:pt x="12" y="33"/>
                </a:cubicBezTo>
                <a:cubicBezTo>
                  <a:pt x="11" y="32"/>
                  <a:pt x="11" y="31"/>
                  <a:pt x="10" y="30"/>
                </a:cubicBezTo>
                <a:close/>
                <a:moveTo>
                  <a:pt x="8" y="27"/>
                </a:moveTo>
                <a:cubicBezTo>
                  <a:pt x="13" y="25"/>
                  <a:pt x="17" y="21"/>
                  <a:pt x="21" y="18"/>
                </a:cubicBezTo>
                <a:cubicBezTo>
                  <a:pt x="22" y="17"/>
                  <a:pt x="24" y="15"/>
                  <a:pt x="22" y="18"/>
                </a:cubicBezTo>
                <a:cubicBezTo>
                  <a:pt x="21" y="19"/>
                  <a:pt x="19" y="20"/>
                  <a:pt x="18" y="21"/>
                </a:cubicBezTo>
                <a:cubicBezTo>
                  <a:pt x="15" y="24"/>
                  <a:pt x="13" y="27"/>
                  <a:pt x="10" y="30"/>
                </a:cubicBezTo>
                <a:cubicBezTo>
                  <a:pt x="9" y="29"/>
                  <a:pt x="9" y="28"/>
                  <a:pt x="8" y="27"/>
                </a:cubicBezTo>
                <a:close/>
                <a:moveTo>
                  <a:pt x="7" y="23"/>
                </a:moveTo>
                <a:cubicBezTo>
                  <a:pt x="12" y="20"/>
                  <a:pt x="16" y="17"/>
                  <a:pt x="21" y="14"/>
                </a:cubicBezTo>
                <a:cubicBezTo>
                  <a:pt x="24" y="12"/>
                  <a:pt x="20" y="16"/>
                  <a:pt x="19" y="16"/>
                </a:cubicBezTo>
                <a:cubicBezTo>
                  <a:pt x="18" y="17"/>
                  <a:pt x="17" y="18"/>
                  <a:pt x="15" y="19"/>
                </a:cubicBezTo>
                <a:cubicBezTo>
                  <a:pt x="13" y="21"/>
                  <a:pt x="10" y="24"/>
                  <a:pt x="8" y="26"/>
                </a:cubicBezTo>
                <a:cubicBezTo>
                  <a:pt x="8" y="25"/>
                  <a:pt x="7" y="24"/>
                  <a:pt x="7" y="23"/>
                </a:cubicBezTo>
                <a:close/>
                <a:moveTo>
                  <a:pt x="6" y="19"/>
                </a:moveTo>
                <a:cubicBezTo>
                  <a:pt x="8" y="18"/>
                  <a:pt x="11" y="17"/>
                  <a:pt x="13" y="15"/>
                </a:cubicBezTo>
                <a:cubicBezTo>
                  <a:pt x="15" y="14"/>
                  <a:pt x="16" y="13"/>
                  <a:pt x="17" y="12"/>
                </a:cubicBezTo>
                <a:cubicBezTo>
                  <a:pt x="18" y="11"/>
                  <a:pt x="22" y="8"/>
                  <a:pt x="18" y="12"/>
                </a:cubicBezTo>
                <a:cubicBezTo>
                  <a:pt x="15" y="16"/>
                  <a:pt x="10" y="19"/>
                  <a:pt x="7" y="22"/>
                </a:cubicBezTo>
                <a:cubicBezTo>
                  <a:pt x="6" y="21"/>
                  <a:pt x="6" y="20"/>
                  <a:pt x="6" y="19"/>
                </a:cubicBezTo>
                <a:close/>
                <a:moveTo>
                  <a:pt x="5" y="12"/>
                </a:moveTo>
                <a:cubicBezTo>
                  <a:pt x="7" y="11"/>
                  <a:pt x="8" y="10"/>
                  <a:pt x="10" y="9"/>
                </a:cubicBezTo>
                <a:cubicBezTo>
                  <a:pt x="12" y="7"/>
                  <a:pt x="16" y="4"/>
                  <a:pt x="12" y="9"/>
                </a:cubicBezTo>
                <a:cubicBezTo>
                  <a:pt x="10" y="11"/>
                  <a:pt x="7" y="13"/>
                  <a:pt x="5" y="15"/>
                </a:cubicBezTo>
                <a:cubicBezTo>
                  <a:pt x="5" y="14"/>
                  <a:pt x="5" y="13"/>
                  <a:pt x="5" y="12"/>
                </a:cubicBezTo>
                <a:close/>
                <a:moveTo>
                  <a:pt x="6" y="18"/>
                </a:moveTo>
                <a:cubicBezTo>
                  <a:pt x="5" y="17"/>
                  <a:pt x="5" y="17"/>
                  <a:pt x="5" y="16"/>
                </a:cubicBezTo>
                <a:cubicBezTo>
                  <a:pt x="9" y="14"/>
                  <a:pt x="12" y="11"/>
                  <a:pt x="16" y="8"/>
                </a:cubicBezTo>
                <a:cubicBezTo>
                  <a:pt x="20" y="6"/>
                  <a:pt x="14" y="12"/>
                  <a:pt x="13" y="12"/>
                </a:cubicBezTo>
                <a:cubicBezTo>
                  <a:pt x="11" y="15"/>
                  <a:pt x="8" y="17"/>
                  <a:pt x="6" y="18"/>
                </a:cubicBezTo>
                <a:cubicBezTo>
                  <a:pt x="6" y="18"/>
                  <a:pt x="6" y="18"/>
                  <a:pt x="6" y="18"/>
                </a:cubicBezTo>
                <a:close/>
                <a:moveTo>
                  <a:pt x="23" y="12"/>
                </a:moveTo>
                <a:cubicBezTo>
                  <a:pt x="20" y="14"/>
                  <a:pt x="18" y="15"/>
                  <a:pt x="15" y="17"/>
                </a:cubicBezTo>
                <a:cubicBezTo>
                  <a:pt x="13" y="19"/>
                  <a:pt x="9" y="21"/>
                  <a:pt x="7" y="23"/>
                </a:cubicBezTo>
                <a:cubicBezTo>
                  <a:pt x="7" y="23"/>
                  <a:pt x="7" y="23"/>
                  <a:pt x="7" y="23"/>
                </a:cubicBezTo>
                <a:cubicBezTo>
                  <a:pt x="11" y="18"/>
                  <a:pt x="18" y="15"/>
                  <a:pt x="21" y="10"/>
                </a:cubicBezTo>
                <a:cubicBezTo>
                  <a:pt x="22" y="11"/>
                  <a:pt x="22" y="11"/>
                  <a:pt x="23" y="12"/>
                </a:cubicBezTo>
                <a:close/>
                <a:moveTo>
                  <a:pt x="24" y="16"/>
                </a:moveTo>
                <a:cubicBezTo>
                  <a:pt x="19" y="18"/>
                  <a:pt x="16" y="22"/>
                  <a:pt x="11" y="25"/>
                </a:cubicBezTo>
                <a:cubicBezTo>
                  <a:pt x="10" y="25"/>
                  <a:pt x="8" y="27"/>
                  <a:pt x="11" y="24"/>
                </a:cubicBezTo>
                <a:cubicBezTo>
                  <a:pt x="12" y="23"/>
                  <a:pt x="13" y="22"/>
                  <a:pt x="14" y="21"/>
                </a:cubicBezTo>
                <a:cubicBezTo>
                  <a:pt x="17" y="18"/>
                  <a:pt x="20" y="16"/>
                  <a:pt x="23" y="13"/>
                </a:cubicBezTo>
                <a:cubicBezTo>
                  <a:pt x="23" y="14"/>
                  <a:pt x="24" y="15"/>
                  <a:pt x="24" y="16"/>
                </a:cubicBezTo>
                <a:close/>
                <a:moveTo>
                  <a:pt x="25" y="19"/>
                </a:moveTo>
                <a:cubicBezTo>
                  <a:pt x="20" y="22"/>
                  <a:pt x="16" y="26"/>
                  <a:pt x="11" y="29"/>
                </a:cubicBezTo>
                <a:cubicBezTo>
                  <a:pt x="16" y="26"/>
                  <a:pt x="20" y="21"/>
                  <a:pt x="24" y="16"/>
                </a:cubicBezTo>
                <a:cubicBezTo>
                  <a:pt x="25" y="17"/>
                  <a:pt x="25" y="18"/>
                  <a:pt x="25" y="19"/>
                </a:cubicBezTo>
                <a:close/>
                <a:moveTo>
                  <a:pt x="26" y="20"/>
                </a:moveTo>
                <a:cubicBezTo>
                  <a:pt x="26" y="21"/>
                  <a:pt x="27" y="21"/>
                  <a:pt x="27" y="21"/>
                </a:cubicBezTo>
                <a:cubicBezTo>
                  <a:pt x="27" y="21"/>
                  <a:pt x="27" y="21"/>
                  <a:pt x="27" y="21"/>
                </a:cubicBezTo>
                <a:cubicBezTo>
                  <a:pt x="26" y="22"/>
                  <a:pt x="25" y="23"/>
                  <a:pt x="25" y="24"/>
                </a:cubicBezTo>
                <a:cubicBezTo>
                  <a:pt x="24" y="25"/>
                  <a:pt x="23" y="25"/>
                  <a:pt x="22" y="26"/>
                </a:cubicBezTo>
                <a:cubicBezTo>
                  <a:pt x="20" y="28"/>
                  <a:pt x="18" y="29"/>
                  <a:pt x="16" y="31"/>
                </a:cubicBezTo>
                <a:cubicBezTo>
                  <a:pt x="16" y="31"/>
                  <a:pt x="15" y="32"/>
                  <a:pt x="15" y="32"/>
                </a:cubicBezTo>
                <a:cubicBezTo>
                  <a:pt x="14" y="33"/>
                  <a:pt x="11" y="35"/>
                  <a:pt x="13" y="32"/>
                </a:cubicBezTo>
                <a:cubicBezTo>
                  <a:pt x="17" y="28"/>
                  <a:pt x="22" y="24"/>
                  <a:pt x="26" y="20"/>
                </a:cubicBezTo>
                <a:cubicBezTo>
                  <a:pt x="26" y="20"/>
                  <a:pt x="26" y="20"/>
                  <a:pt x="26" y="20"/>
                </a:cubicBezTo>
                <a:close/>
                <a:moveTo>
                  <a:pt x="32" y="16"/>
                </a:moveTo>
                <a:cubicBezTo>
                  <a:pt x="35" y="14"/>
                  <a:pt x="38" y="12"/>
                  <a:pt x="40" y="10"/>
                </a:cubicBezTo>
                <a:cubicBezTo>
                  <a:pt x="39" y="12"/>
                  <a:pt x="37" y="13"/>
                  <a:pt x="36" y="14"/>
                </a:cubicBezTo>
                <a:cubicBezTo>
                  <a:pt x="34" y="15"/>
                  <a:pt x="32" y="17"/>
                  <a:pt x="31" y="18"/>
                </a:cubicBezTo>
                <a:cubicBezTo>
                  <a:pt x="31" y="17"/>
                  <a:pt x="32" y="17"/>
                  <a:pt x="32" y="16"/>
                </a:cubicBezTo>
                <a:close/>
                <a:moveTo>
                  <a:pt x="28" y="22"/>
                </a:moveTo>
                <a:cubicBezTo>
                  <a:pt x="28" y="22"/>
                  <a:pt x="28" y="22"/>
                  <a:pt x="28" y="22"/>
                </a:cubicBezTo>
                <a:cubicBezTo>
                  <a:pt x="28" y="22"/>
                  <a:pt x="27" y="22"/>
                  <a:pt x="27" y="22"/>
                </a:cubicBezTo>
                <a:cubicBezTo>
                  <a:pt x="27" y="22"/>
                  <a:pt x="28" y="22"/>
                  <a:pt x="28" y="22"/>
                </a:cubicBezTo>
                <a:close/>
                <a:moveTo>
                  <a:pt x="30" y="20"/>
                </a:moveTo>
                <a:cubicBezTo>
                  <a:pt x="32" y="18"/>
                  <a:pt x="34" y="16"/>
                  <a:pt x="36" y="15"/>
                </a:cubicBezTo>
                <a:cubicBezTo>
                  <a:pt x="38" y="14"/>
                  <a:pt x="40" y="12"/>
                  <a:pt x="42" y="10"/>
                </a:cubicBezTo>
                <a:cubicBezTo>
                  <a:pt x="43" y="9"/>
                  <a:pt x="45" y="8"/>
                  <a:pt x="46" y="6"/>
                </a:cubicBezTo>
                <a:cubicBezTo>
                  <a:pt x="46" y="6"/>
                  <a:pt x="47" y="6"/>
                  <a:pt x="47" y="5"/>
                </a:cubicBezTo>
                <a:cubicBezTo>
                  <a:pt x="47" y="6"/>
                  <a:pt x="47" y="6"/>
                  <a:pt x="47" y="7"/>
                </a:cubicBezTo>
                <a:cubicBezTo>
                  <a:pt x="46" y="8"/>
                  <a:pt x="45" y="10"/>
                  <a:pt x="43" y="11"/>
                </a:cubicBezTo>
                <a:cubicBezTo>
                  <a:pt x="41" y="13"/>
                  <a:pt x="39" y="15"/>
                  <a:pt x="36" y="16"/>
                </a:cubicBezTo>
                <a:cubicBezTo>
                  <a:pt x="34" y="18"/>
                  <a:pt x="32" y="19"/>
                  <a:pt x="30" y="21"/>
                </a:cubicBezTo>
                <a:cubicBezTo>
                  <a:pt x="30" y="20"/>
                  <a:pt x="30" y="20"/>
                  <a:pt x="30" y="20"/>
                </a:cubicBezTo>
                <a:close/>
                <a:moveTo>
                  <a:pt x="43" y="6"/>
                </a:moveTo>
                <a:cubicBezTo>
                  <a:pt x="44" y="5"/>
                  <a:pt x="46" y="5"/>
                  <a:pt x="47" y="5"/>
                </a:cubicBezTo>
                <a:cubicBezTo>
                  <a:pt x="45" y="6"/>
                  <a:pt x="44" y="7"/>
                  <a:pt x="43" y="8"/>
                </a:cubicBezTo>
                <a:cubicBezTo>
                  <a:pt x="41" y="9"/>
                  <a:pt x="38" y="11"/>
                  <a:pt x="36" y="13"/>
                </a:cubicBezTo>
                <a:cubicBezTo>
                  <a:pt x="34" y="14"/>
                  <a:pt x="33" y="14"/>
                  <a:pt x="33" y="15"/>
                </a:cubicBezTo>
                <a:cubicBezTo>
                  <a:pt x="33" y="15"/>
                  <a:pt x="34" y="14"/>
                  <a:pt x="34" y="13"/>
                </a:cubicBezTo>
                <a:cubicBezTo>
                  <a:pt x="37" y="10"/>
                  <a:pt x="40" y="8"/>
                  <a:pt x="43" y="6"/>
                </a:cubicBezTo>
                <a:close/>
                <a:moveTo>
                  <a:pt x="41" y="6"/>
                </a:moveTo>
                <a:cubicBezTo>
                  <a:pt x="38" y="7"/>
                  <a:pt x="36" y="10"/>
                  <a:pt x="34" y="12"/>
                </a:cubicBezTo>
                <a:cubicBezTo>
                  <a:pt x="36" y="9"/>
                  <a:pt x="38" y="7"/>
                  <a:pt x="41" y="6"/>
                </a:cubicBezTo>
                <a:close/>
                <a:moveTo>
                  <a:pt x="20" y="9"/>
                </a:moveTo>
                <a:cubicBezTo>
                  <a:pt x="16" y="12"/>
                  <a:pt x="10" y="16"/>
                  <a:pt x="6" y="19"/>
                </a:cubicBezTo>
                <a:cubicBezTo>
                  <a:pt x="11" y="16"/>
                  <a:pt x="15" y="12"/>
                  <a:pt x="19" y="7"/>
                </a:cubicBezTo>
                <a:cubicBezTo>
                  <a:pt x="19" y="8"/>
                  <a:pt x="20" y="8"/>
                  <a:pt x="20" y="9"/>
                </a:cubicBezTo>
                <a:close/>
                <a:moveTo>
                  <a:pt x="18" y="6"/>
                </a:moveTo>
                <a:cubicBezTo>
                  <a:pt x="13" y="9"/>
                  <a:pt x="10" y="13"/>
                  <a:pt x="5" y="16"/>
                </a:cubicBezTo>
                <a:cubicBezTo>
                  <a:pt x="7" y="15"/>
                  <a:pt x="9" y="12"/>
                  <a:pt x="11" y="11"/>
                </a:cubicBezTo>
                <a:cubicBezTo>
                  <a:pt x="13" y="9"/>
                  <a:pt x="14" y="7"/>
                  <a:pt x="15" y="5"/>
                </a:cubicBezTo>
                <a:cubicBezTo>
                  <a:pt x="15" y="5"/>
                  <a:pt x="15" y="5"/>
                  <a:pt x="15" y="5"/>
                </a:cubicBezTo>
                <a:cubicBezTo>
                  <a:pt x="16" y="5"/>
                  <a:pt x="17" y="6"/>
                  <a:pt x="18" y="6"/>
                </a:cubicBezTo>
                <a:close/>
                <a:moveTo>
                  <a:pt x="15" y="5"/>
                </a:moveTo>
                <a:cubicBezTo>
                  <a:pt x="11" y="6"/>
                  <a:pt x="8" y="9"/>
                  <a:pt x="5" y="11"/>
                </a:cubicBezTo>
                <a:cubicBezTo>
                  <a:pt x="6" y="7"/>
                  <a:pt x="9" y="3"/>
                  <a:pt x="15" y="5"/>
                </a:cubicBezTo>
                <a:close/>
                <a:moveTo>
                  <a:pt x="13" y="36"/>
                </a:moveTo>
                <a:cubicBezTo>
                  <a:pt x="16" y="35"/>
                  <a:pt x="18" y="34"/>
                  <a:pt x="21" y="32"/>
                </a:cubicBezTo>
                <a:cubicBezTo>
                  <a:pt x="19" y="34"/>
                  <a:pt x="17" y="35"/>
                  <a:pt x="15" y="37"/>
                </a:cubicBezTo>
                <a:cubicBezTo>
                  <a:pt x="15" y="38"/>
                  <a:pt x="15" y="38"/>
                  <a:pt x="15" y="38"/>
                </a:cubicBezTo>
                <a:cubicBezTo>
                  <a:pt x="21" y="33"/>
                  <a:pt x="28" y="30"/>
                  <a:pt x="35" y="26"/>
                </a:cubicBezTo>
                <a:cubicBezTo>
                  <a:pt x="35" y="26"/>
                  <a:pt x="35" y="26"/>
                  <a:pt x="35" y="26"/>
                </a:cubicBezTo>
                <a:cubicBezTo>
                  <a:pt x="35" y="26"/>
                  <a:pt x="35" y="26"/>
                  <a:pt x="35" y="26"/>
                </a:cubicBezTo>
                <a:cubicBezTo>
                  <a:pt x="29" y="32"/>
                  <a:pt x="22" y="35"/>
                  <a:pt x="16" y="41"/>
                </a:cubicBezTo>
                <a:cubicBezTo>
                  <a:pt x="16" y="41"/>
                  <a:pt x="16" y="41"/>
                  <a:pt x="16" y="41"/>
                </a:cubicBezTo>
                <a:cubicBezTo>
                  <a:pt x="15" y="41"/>
                  <a:pt x="15" y="40"/>
                  <a:pt x="15" y="39"/>
                </a:cubicBezTo>
                <a:cubicBezTo>
                  <a:pt x="14" y="38"/>
                  <a:pt x="14" y="37"/>
                  <a:pt x="13"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51"/>
          <p:cNvSpPr>
            <a:spLocks noEditPoints="1"/>
          </p:cNvSpPr>
          <p:nvPr/>
        </p:nvSpPr>
        <p:spPr bwMode="auto">
          <a:xfrm>
            <a:off x="4140200" y="2232025"/>
            <a:ext cx="206375" cy="241300"/>
          </a:xfrm>
          <a:custGeom>
            <a:avLst/>
            <a:gdLst>
              <a:gd name="T0" fmla="*/ 16 w 55"/>
              <a:gd name="T1" fmla="*/ 3 h 64"/>
              <a:gd name="T2" fmla="*/ 25 w 55"/>
              <a:gd name="T3" fmla="*/ 63 h 64"/>
              <a:gd name="T4" fmla="*/ 54 w 55"/>
              <a:gd name="T5" fmla="*/ 10 h 64"/>
              <a:gd name="T6" fmla="*/ 26 w 55"/>
              <a:gd name="T7" fmla="*/ 60 h 64"/>
              <a:gd name="T8" fmla="*/ 30 w 55"/>
              <a:gd name="T9" fmla="*/ 51 h 64"/>
              <a:gd name="T10" fmla="*/ 35 w 55"/>
              <a:gd name="T11" fmla="*/ 47 h 64"/>
              <a:gd name="T12" fmla="*/ 36 w 55"/>
              <a:gd name="T13" fmla="*/ 45 h 64"/>
              <a:gd name="T14" fmla="*/ 24 w 55"/>
              <a:gd name="T15" fmla="*/ 56 h 64"/>
              <a:gd name="T16" fmla="*/ 24 w 55"/>
              <a:gd name="T17" fmla="*/ 56 h 64"/>
              <a:gd name="T18" fmla="*/ 21 w 55"/>
              <a:gd name="T19" fmla="*/ 51 h 64"/>
              <a:gd name="T20" fmla="*/ 33 w 55"/>
              <a:gd name="T21" fmla="*/ 41 h 64"/>
              <a:gd name="T22" fmla="*/ 36 w 55"/>
              <a:gd name="T23" fmla="*/ 35 h 64"/>
              <a:gd name="T24" fmla="*/ 15 w 55"/>
              <a:gd name="T25" fmla="*/ 42 h 64"/>
              <a:gd name="T26" fmla="*/ 17 w 55"/>
              <a:gd name="T27" fmla="*/ 45 h 64"/>
              <a:gd name="T28" fmla="*/ 50 w 55"/>
              <a:gd name="T29" fmla="*/ 14 h 64"/>
              <a:gd name="T30" fmla="*/ 34 w 55"/>
              <a:gd name="T31" fmla="*/ 30 h 64"/>
              <a:gd name="T32" fmla="*/ 37 w 55"/>
              <a:gd name="T33" fmla="*/ 25 h 64"/>
              <a:gd name="T34" fmla="*/ 51 w 55"/>
              <a:gd name="T35" fmla="*/ 13 h 64"/>
              <a:gd name="T36" fmla="*/ 20 w 55"/>
              <a:gd name="T37" fmla="*/ 33 h 64"/>
              <a:gd name="T38" fmla="*/ 49 w 55"/>
              <a:gd name="T39" fmla="*/ 8 h 64"/>
              <a:gd name="T40" fmla="*/ 26 w 55"/>
              <a:gd name="T41" fmla="*/ 41 h 64"/>
              <a:gd name="T42" fmla="*/ 48 w 55"/>
              <a:gd name="T43" fmla="*/ 26 h 64"/>
              <a:gd name="T44" fmla="*/ 34 w 55"/>
              <a:gd name="T45" fmla="*/ 43 h 64"/>
              <a:gd name="T46" fmla="*/ 42 w 55"/>
              <a:gd name="T47" fmla="*/ 35 h 64"/>
              <a:gd name="T48" fmla="*/ 21 w 55"/>
              <a:gd name="T49" fmla="*/ 51 h 64"/>
              <a:gd name="T50" fmla="*/ 45 w 55"/>
              <a:gd name="T51" fmla="*/ 30 h 64"/>
              <a:gd name="T52" fmla="*/ 19 w 55"/>
              <a:gd name="T53" fmla="*/ 48 h 64"/>
              <a:gd name="T54" fmla="*/ 50 w 55"/>
              <a:gd name="T55" fmla="*/ 7 h 64"/>
              <a:gd name="T56" fmla="*/ 16 w 55"/>
              <a:gd name="T57" fmla="*/ 32 h 64"/>
              <a:gd name="T58" fmla="*/ 47 w 55"/>
              <a:gd name="T59" fmla="*/ 5 h 64"/>
              <a:gd name="T60" fmla="*/ 12 w 55"/>
              <a:gd name="T61" fmla="*/ 35 h 64"/>
              <a:gd name="T62" fmla="*/ 24 w 55"/>
              <a:gd name="T63" fmla="*/ 20 h 64"/>
              <a:gd name="T64" fmla="*/ 20 w 55"/>
              <a:gd name="T65" fmla="*/ 18 h 64"/>
              <a:gd name="T66" fmla="*/ 8 w 55"/>
              <a:gd name="T67" fmla="*/ 27 h 64"/>
              <a:gd name="T68" fmla="*/ 15 w 55"/>
              <a:gd name="T69" fmla="*/ 20 h 64"/>
              <a:gd name="T70" fmla="*/ 12 w 55"/>
              <a:gd name="T71" fmla="*/ 15 h 64"/>
              <a:gd name="T72" fmla="*/ 5 w 55"/>
              <a:gd name="T73" fmla="*/ 20 h 64"/>
              <a:gd name="T74" fmla="*/ 4 w 55"/>
              <a:gd name="T75" fmla="*/ 15 h 64"/>
              <a:gd name="T76" fmla="*/ 16 w 55"/>
              <a:gd name="T77" fmla="*/ 8 h 64"/>
              <a:gd name="T78" fmla="*/ 22 w 55"/>
              <a:gd name="T79" fmla="*/ 13 h 64"/>
              <a:gd name="T80" fmla="*/ 20 w 55"/>
              <a:gd name="T81" fmla="*/ 10 h 64"/>
              <a:gd name="T82" fmla="*/ 10 w 55"/>
              <a:gd name="T83" fmla="*/ 25 h 64"/>
              <a:gd name="T84" fmla="*/ 25 w 55"/>
              <a:gd name="T85" fmla="*/ 19 h 64"/>
              <a:gd name="T86" fmla="*/ 25 w 55"/>
              <a:gd name="T87" fmla="*/ 20 h 64"/>
              <a:gd name="T88" fmla="*/ 21 w 55"/>
              <a:gd name="T89" fmla="*/ 26 h 64"/>
              <a:gd name="T90" fmla="*/ 25 w 55"/>
              <a:gd name="T91" fmla="*/ 20 h 64"/>
              <a:gd name="T92" fmla="*/ 35 w 55"/>
              <a:gd name="T93" fmla="*/ 15 h 64"/>
              <a:gd name="T94" fmla="*/ 27 w 55"/>
              <a:gd name="T95" fmla="*/ 22 h 64"/>
              <a:gd name="T96" fmla="*/ 35 w 55"/>
              <a:gd name="T97" fmla="*/ 15 h 64"/>
              <a:gd name="T98" fmla="*/ 46 w 55"/>
              <a:gd name="T99" fmla="*/ 7 h 64"/>
              <a:gd name="T100" fmla="*/ 29 w 55"/>
              <a:gd name="T101" fmla="*/ 20 h 64"/>
              <a:gd name="T102" fmla="*/ 35 w 55"/>
              <a:gd name="T103" fmla="*/ 13 h 64"/>
              <a:gd name="T104" fmla="*/ 40 w 55"/>
              <a:gd name="T105" fmla="*/ 6 h 64"/>
              <a:gd name="T106" fmla="*/ 5 w 55"/>
              <a:gd name="T107" fmla="*/ 19 h 64"/>
              <a:gd name="T108" fmla="*/ 5 w 55"/>
              <a:gd name="T109" fmla="*/ 16 h 64"/>
              <a:gd name="T110" fmla="*/ 17 w 55"/>
              <a:gd name="T111" fmla="*/ 7 h 64"/>
              <a:gd name="T112" fmla="*/ 12 w 55"/>
              <a:gd name="T113" fmla="*/ 37 h 64"/>
              <a:gd name="T114" fmla="*/ 34 w 55"/>
              <a:gd name="T115" fmla="*/ 27 h 64"/>
              <a:gd name="T116" fmla="*/ 15 w 55"/>
              <a:gd name="T117" fmla="*/ 4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64">
                <a:moveTo>
                  <a:pt x="54" y="10"/>
                </a:moveTo>
                <a:cubicBezTo>
                  <a:pt x="54" y="4"/>
                  <a:pt x="48" y="1"/>
                  <a:pt x="42" y="2"/>
                </a:cubicBezTo>
                <a:cubicBezTo>
                  <a:pt x="34" y="4"/>
                  <a:pt x="30" y="11"/>
                  <a:pt x="27" y="18"/>
                </a:cubicBezTo>
                <a:cubicBezTo>
                  <a:pt x="25" y="12"/>
                  <a:pt x="22" y="5"/>
                  <a:pt x="16" y="3"/>
                </a:cubicBezTo>
                <a:cubicBezTo>
                  <a:pt x="10" y="0"/>
                  <a:pt x="4" y="3"/>
                  <a:pt x="2" y="9"/>
                </a:cubicBezTo>
                <a:cubicBezTo>
                  <a:pt x="0" y="16"/>
                  <a:pt x="3" y="24"/>
                  <a:pt x="6" y="31"/>
                </a:cubicBezTo>
                <a:cubicBezTo>
                  <a:pt x="11" y="42"/>
                  <a:pt x="18" y="52"/>
                  <a:pt x="25" y="63"/>
                </a:cubicBezTo>
                <a:cubicBezTo>
                  <a:pt x="25" y="63"/>
                  <a:pt x="25" y="63"/>
                  <a:pt x="25" y="63"/>
                </a:cubicBezTo>
                <a:cubicBezTo>
                  <a:pt x="26" y="64"/>
                  <a:pt x="27" y="64"/>
                  <a:pt x="27" y="63"/>
                </a:cubicBezTo>
                <a:cubicBezTo>
                  <a:pt x="27" y="63"/>
                  <a:pt x="27" y="63"/>
                  <a:pt x="27" y="63"/>
                </a:cubicBezTo>
                <a:cubicBezTo>
                  <a:pt x="35" y="53"/>
                  <a:pt x="42" y="42"/>
                  <a:pt x="48" y="31"/>
                </a:cubicBezTo>
                <a:cubicBezTo>
                  <a:pt x="52" y="25"/>
                  <a:pt x="55" y="17"/>
                  <a:pt x="54" y="10"/>
                </a:cubicBezTo>
                <a:close/>
                <a:moveTo>
                  <a:pt x="26" y="60"/>
                </a:moveTo>
                <a:cubicBezTo>
                  <a:pt x="26" y="60"/>
                  <a:pt x="26" y="60"/>
                  <a:pt x="26" y="59"/>
                </a:cubicBezTo>
                <a:cubicBezTo>
                  <a:pt x="27" y="58"/>
                  <a:pt x="28" y="57"/>
                  <a:pt x="29" y="55"/>
                </a:cubicBezTo>
                <a:cubicBezTo>
                  <a:pt x="28" y="57"/>
                  <a:pt x="27" y="58"/>
                  <a:pt x="26" y="60"/>
                </a:cubicBezTo>
                <a:close/>
                <a:moveTo>
                  <a:pt x="24" y="56"/>
                </a:moveTo>
                <a:cubicBezTo>
                  <a:pt x="24" y="56"/>
                  <a:pt x="26" y="55"/>
                  <a:pt x="26" y="54"/>
                </a:cubicBezTo>
                <a:cubicBezTo>
                  <a:pt x="27" y="53"/>
                  <a:pt x="29" y="52"/>
                  <a:pt x="30" y="51"/>
                </a:cubicBezTo>
                <a:cubicBezTo>
                  <a:pt x="30" y="51"/>
                  <a:pt x="30" y="51"/>
                  <a:pt x="30" y="51"/>
                </a:cubicBezTo>
                <a:cubicBezTo>
                  <a:pt x="28" y="53"/>
                  <a:pt x="27" y="54"/>
                  <a:pt x="25" y="56"/>
                </a:cubicBezTo>
                <a:cubicBezTo>
                  <a:pt x="24" y="56"/>
                  <a:pt x="24" y="56"/>
                  <a:pt x="24" y="56"/>
                </a:cubicBezTo>
                <a:cubicBezTo>
                  <a:pt x="24" y="56"/>
                  <a:pt x="24" y="56"/>
                  <a:pt x="24" y="56"/>
                </a:cubicBezTo>
                <a:close/>
                <a:moveTo>
                  <a:pt x="35" y="47"/>
                </a:moveTo>
                <a:cubicBezTo>
                  <a:pt x="31" y="50"/>
                  <a:pt x="29" y="55"/>
                  <a:pt x="25" y="59"/>
                </a:cubicBezTo>
                <a:cubicBezTo>
                  <a:pt x="25" y="58"/>
                  <a:pt x="25" y="57"/>
                  <a:pt x="24" y="57"/>
                </a:cubicBezTo>
                <a:cubicBezTo>
                  <a:pt x="28" y="54"/>
                  <a:pt x="31" y="50"/>
                  <a:pt x="35" y="47"/>
                </a:cubicBezTo>
                <a:close/>
                <a:moveTo>
                  <a:pt x="36" y="45"/>
                </a:moveTo>
                <a:cubicBezTo>
                  <a:pt x="36" y="46"/>
                  <a:pt x="35" y="46"/>
                  <a:pt x="35" y="47"/>
                </a:cubicBezTo>
                <a:cubicBezTo>
                  <a:pt x="36" y="46"/>
                  <a:pt x="36" y="45"/>
                  <a:pt x="37" y="44"/>
                </a:cubicBezTo>
                <a:cubicBezTo>
                  <a:pt x="37" y="45"/>
                  <a:pt x="37" y="45"/>
                  <a:pt x="36" y="45"/>
                </a:cubicBezTo>
                <a:close/>
                <a:moveTo>
                  <a:pt x="24" y="56"/>
                </a:moveTo>
                <a:cubicBezTo>
                  <a:pt x="23" y="55"/>
                  <a:pt x="23" y="54"/>
                  <a:pt x="22" y="54"/>
                </a:cubicBezTo>
                <a:cubicBezTo>
                  <a:pt x="28" y="50"/>
                  <a:pt x="34" y="46"/>
                  <a:pt x="39" y="42"/>
                </a:cubicBezTo>
                <a:cubicBezTo>
                  <a:pt x="39" y="42"/>
                  <a:pt x="39" y="42"/>
                  <a:pt x="39" y="42"/>
                </a:cubicBezTo>
                <a:cubicBezTo>
                  <a:pt x="34" y="46"/>
                  <a:pt x="28" y="51"/>
                  <a:pt x="24" y="56"/>
                </a:cubicBezTo>
                <a:close/>
                <a:moveTo>
                  <a:pt x="21" y="51"/>
                </a:moveTo>
                <a:cubicBezTo>
                  <a:pt x="23" y="50"/>
                  <a:pt x="26" y="49"/>
                  <a:pt x="28" y="47"/>
                </a:cubicBezTo>
                <a:cubicBezTo>
                  <a:pt x="26" y="49"/>
                  <a:pt x="24" y="51"/>
                  <a:pt x="22" y="53"/>
                </a:cubicBezTo>
                <a:cubicBezTo>
                  <a:pt x="21" y="52"/>
                  <a:pt x="21" y="52"/>
                  <a:pt x="21" y="51"/>
                </a:cubicBezTo>
                <a:close/>
                <a:moveTo>
                  <a:pt x="19" y="49"/>
                </a:moveTo>
                <a:cubicBezTo>
                  <a:pt x="28" y="46"/>
                  <a:pt x="35" y="40"/>
                  <a:pt x="42" y="34"/>
                </a:cubicBezTo>
                <a:cubicBezTo>
                  <a:pt x="42" y="34"/>
                  <a:pt x="42" y="34"/>
                  <a:pt x="42" y="34"/>
                </a:cubicBezTo>
                <a:cubicBezTo>
                  <a:pt x="39" y="37"/>
                  <a:pt x="36" y="39"/>
                  <a:pt x="33" y="41"/>
                </a:cubicBezTo>
                <a:cubicBezTo>
                  <a:pt x="29" y="44"/>
                  <a:pt x="25" y="47"/>
                  <a:pt x="20" y="51"/>
                </a:cubicBezTo>
                <a:cubicBezTo>
                  <a:pt x="20" y="50"/>
                  <a:pt x="19" y="49"/>
                  <a:pt x="19" y="49"/>
                </a:cubicBezTo>
                <a:close/>
                <a:moveTo>
                  <a:pt x="17" y="46"/>
                </a:moveTo>
                <a:cubicBezTo>
                  <a:pt x="24" y="43"/>
                  <a:pt x="30" y="39"/>
                  <a:pt x="36" y="35"/>
                </a:cubicBezTo>
                <a:cubicBezTo>
                  <a:pt x="38" y="34"/>
                  <a:pt x="40" y="33"/>
                  <a:pt x="42" y="32"/>
                </a:cubicBezTo>
                <a:cubicBezTo>
                  <a:pt x="34" y="37"/>
                  <a:pt x="25" y="41"/>
                  <a:pt x="18" y="48"/>
                </a:cubicBezTo>
                <a:cubicBezTo>
                  <a:pt x="18" y="47"/>
                  <a:pt x="18" y="46"/>
                  <a:pt x="17" y="46"/>
                </a:cubicBezTo>
                <a:close/>
                <a:moveTo>
                  <a:pt x="15" y="42"/>
                </a:moveTo>
                <a:cubicBezTo>
                  <a:pt x="15" y="42"/>
                  <a:pt x="15" y="42"/>
                  <a:pt x="15" y="42"/>
                </a:cubicBezTo>
                <a:cubicBezTo>
                  <a:pt x="22" y="39"/>
                  <a:pt x="28" y="35"/>
                  <a:pt x="34" y="31"/>
                </a:cubicBezTo>
                <a:cubicBezTo>
                  <a:pt x="34" y="31"/>
                  <a:pt x="33" y="32"/>
                  <a:pt x="33" y="32"/>
                </a:cubicBezTo>
                <a:cubicBezTo>
                  <a:pt x="27" y="36"/>
                  <a:pt x="22" y="40"/>
                  <a:pt x="17" y="45"/>
                </a:cubicBezTo>
                <a:cubicBezTo>
                  <a:pt x="16" y="44"/>
                  <a:pt x="16" y="43"/>
                  <a:pt x="15" y="42"/>
                </a:cubicBezTo>
                <a:close/>
                <a:moveTo>
                  <a:pt x="38" y="23"/>
                </a:moveTo>
                <a:cubicBezTo>
                  <a:pt x="42" y="21"/>
                  <a:pt x="46" y="18"/>
                  <a:pt x="49" y="15"/>
                </a:cubicBezTo>
                <a:cubicBezTo>
                  <a:pt x="50" y="15"/>
                  <a:pt x="50" y="15"/>
                  <a:pt x="50" y="14"/>
                </a:cubicBezTo>
                <a:cubicBezTo>
                  <a:pt x="51" y="14"/>
                  <a:pt x="51" y="14"/>
                  <a:pt x="51" y="14"/>
                </a:cubicBezTo>
                <a:cubicBezTo>
                  <a:pt x="51" y="15"/>
                  <a:pt x="51" y="16"/>
                  <a:pt x="51" y="17"/>
                </a:cubicBezTo>
                <a:cubicBezTo>
                  <a:pt x="51" y="17"/>
                  <a:pt x="51" y="18"/>
                  <a:pt x="51" y="18"/>
                </a:cubicBezTo>
                <a:cubicBezTo>
                  <a:pt x="44" y="21"/>
                  <a:pt x="40" y="27"/>
                  <a:pt x="34" y="30"/>
                </a:cubicBezTo>
                <a:cubicBezTo>
                  <a:pt x="30" y="33"/>
                  <a:pt x="27" y="35"/>
                  <a:pt x="23" y="37"/>
                </a:cubicBezTo>
                <a:cubicBezTo>
                  <a:pt x="21" y="38"/>
                  <a:pt x="20" y="39"/>
                  <a:pt x="18" y="40"/>
                </a:cubicBezTo>
                <a:cubicBezTo>
                  <a:pt x="14" y="42"/>
                  <a:pt x="18" y="39"/>
                  <a:pt x="19" y="38"/>
                </a:cubicBezTo>
                <a:cubicBezTo>
                  <a:pt x="25" y="34"/>
                  <a:pt x="31" y="30"/>
                  <a:pt x="37" y="25"/>
                </a:cubicBezTo>
                <a:cubicBezTo>
                  <a:pt x="37" y="25"/>
                  <a:pt x="38" y="24"/>
                  <a:pt x="38" y="23"/>
                </a:cubicBezTo>
                <a:close/>
                <a:moveTo>
                  <a:pt x="50" y="8"/>
                </a:moveTo>
                <a:cubicBezTo>
                  <a:pt x="51" y="9"/>
                  <a:pt x="51" y="11"/>
                  <a:pt x="51" y="13"/>
                </a:cubicBezTo>
                <a:cubicBezTo>
                  <a:pt x="51" y="13"/>
                  <a:pt x="51" y="13"/>
                  <a:pt x="51" y="13"/>
                </a:cubicBezTo>
                <a:cubicBezTo>
                  <a:pt x="47" y="15"/>
                  <a:pt x="44" y="18"/>
                  <a:pt x="40" y="21"/>
                </a:cubicBezTo>
                <a:cubicBezTo>
                  <a:pt x="36" y="24"/>
                  <a:pt x="31" y="27"/>
                  <a:pt x="26" y="30"/>
                </a:cubicBezTo>
                <a:cubicBezTo>
                  <a:pt x="23" y="32"/>
                  <a:pt x="20" y="33"/>
                  <a:pt x="17" y="35"/>
                </a:cubicBezTo>
                <a:cubicBezTo>
                  <a:pt x="18" y="34"/>
                  <a:pt x="19" y="33"/>
                  <a:pt x="20" y="33"/>
                </a:cubicBezTo>
                <a:cubicBezTo>
                  <a:pt x="30" y="24"/>
                  <a:pt x="42" y="18"/>
                  <a:pt x="50" y="8"/>
                </a:cubicBezTo>
                <a:close/>
                <a:moveTo>
                  <a:pt x="31" y="24"/>
                </a:moveTo>
                <a:cubicBezTo>
                  <a:pt x="34" y="21"/>
                  <a:pt x="37" y="19"/>
                  <a:pt x="41" y="16"/>
                </a:cubicBezTo>
                <a:cubicBezTo>
                  <a:pt x="43" y="13"/>
                  <a:pt x="47" y="11"/>
                  <a:pt x="49" y="8"/>
                </a:cubicBezTo>
                <a:cubicBezTo>
                  <a:pt x="44" y="15"/>
                  <a:pt x="38" y="19"/>
                  <a:pt x="31" y="24"/>
                </a:cubicBezTo>
                <a:close/>
                <a:moveTo>
                  <a:pt x="48" y="26"/>
                </a:moveTo>
                <a:cubicBezTo>
                  <a:pt x="44" y="30"/>
                  <a:pt x="39" y="33"/>
                  <a:pt x="34" y="35"/>
                </a:cubicBezTo>
                <a:cubicBezTo>
                  <a:pt x="31" y="37"/>
                  <a:pt x="29" y="39"/>
                  <a:pt x="26" y="41"/>
                </a:cubicBezTo>
                <a:cubicBezTo>
                  <a:pt x="23" y="42"/>
                  <a:pt x="20" y="43"/>
                  <a:pt x="18" y="45"/>
                </a:cubicBezTo>
                <a:cubicBezTo>
                  <a:pt x="24" y="40"/>
                  <a:pt x="29" y="36"/>
                  <a:pt x="35" y="32"/>
                </a:cubicBezTo>
                <a:cubicBezTo>
                  <a:pt x="40" y="28"/>
                  <a:pt x="45" y="23"/>
                  <a:pt x="50" y="19"/>
                </a:cubicBezTo>
                <a:cubicBezTo>
                  <a:pt x="50" y="22"/>
                  <a:pt x="49" y="24"/>
                  <a:pt x="48" y="26"/>
                </a:cubicBezTo>
                <a:close/>
                <a:moveTo>
                  <a:pt x="40" y="40"/>
                </a:moveTo>
                <a:cubicBezTo>
                  <a:pt x="37" y="42"/>
                  <a:pt x="33" y="45"/>
                  <a:pt x="30" y="47"/>
                </a:cubicBezTo>
                <a:cubicBezTo>
                  <a:pt x="29" y="48"/>
                  <a:pt x="28" y="49"/>
                  <a:pt x="27" y="49"/>
                </a:cubicBezTo>
                <a:cubicBezTo>
                  <a:pt x="30" y="47"/>
                  <a:pt x="32" y="45"/>
                  <a:pt x="34" y="43"/>
                </a:cubicBezTo>
                <a:cubicBezTo>
                  <a:pt x="37" y="41"/>
                  <a:pt x="39" y="39"/>
                  <a:pt x="41" y="37"/>
                </a:cubicBezTo>
                <a:cubicBezTo>
                  <a:pt x="41" y="38"/>
                  <a:pt x="41" y="39"/>
                  <a:pt x="40" y="40"/>
                </a:cubicBezTo>
                <a:close/>
                <a:moveTo>
                  <a:pt x="43" y="35"/>
                </a:moveTo>
                <a:cubicBezTo>
                  <a:pt x="43" y="35"/>
                  <a:pt x="43" y="35"/>
                  <a:pt x="42" y="35"/>
                </a:cubicBezTo>
                <a:cubicBezTo>
                  <a:pt x="42" y="35"/>
                  <a:pt x="42" y="35"/>
                  <a:pt x="42" y="36"/>
                </a:cubicBezTo>
                <a:cubicBezTo>
                  <a:pt x="39" y="38"/>
                  <a:pt x="37" y="40"/>
                  <a:pt x="34" y="42"/>
                </a:cubicBezTo>
                <a:cubicBezTo>
                  <a:pt x="32" y="44"/>
                  <a:pt x="29" y="46"/>
                  <a:pt x="26" y="48"/>
                </a:cubicBezTo>
                <a:cubicBezTo>
                  <a:pt x="24" y="49"/>
                  <a:pt x="23" y="50"/>
                  <a:pt x="21" y="51"/>
                </a:cubicBezTo>
                <a:cubicBezTo>
                  <a:pt x="22" y="50"/>
                  <a:pt x="24" y="49"/>
                  <a:pt x="26" y="47"/>
                </a:cubicBezTo>
                <a:cubicBezTo>
                  <a:pt x="33" y="43"/>
                  <a:pt x="39" y="38"/>
                  <a:pt x="45" y="32"/>
                </a:cubicBezTo>
                <a:cubicBezTo>
                  <a:pt x="44" y="33"/>
                  <a:pt x="43" y="34"/>
                  <a:pt x="43" y="35"/>
                </a:cubicBezTo>
                <a:close/>
                <a:moveTo>
                  <a:pt x="45" y="30"/>
                </a:moveTo>
                <a:cubicBezTo>
                  <a:pt x="45" y="30"/>
                  <a:pt x="45" y="30"/>
                  <a:pt x="45" y="30"/>
                </a:cubicBezTo>
                <a:cubicBezTo>
                  <a:pt x="40" y="34"/>
                  <a:pt x="36" y="38"/>
                  <a:pt x="31" y="42"/>
                </a:cubicBezTo>
                <a:cubicBezTo>
                  <a:pt x="28" y="43"/>
                  <a:pt x="26" y="45"/>
                  <a:pt x="23" y="46"/>
                </a:cubicBezTo>
                <a:cubicBezTo>
                  <a:pt x="24" y="46"/>
                  <a:pt x="19" y="48"/>
                  <a:pt x="19" y="48"/>
                </a:cubicBezTo>
                <a:cubicBezTo>
                  <a:pt x="20" y="47"/>
                  <a:pt x="22" y="46"/>
                  <a:pt x="23" y="44"/>
                </a:cubicBezTo>
                <a:cubicBezTo>
                  <a:pt x="31" y="39"/>
                  <a:pt x="39" y="35"/>
                  <a:pt x="46" y="29"/>
                </a:cubicBezTo>
                <a:cubicBezTo>
                  <a:pt x="46" y="29"/>
                  <a:pt x="46" y="30"/>
                  <a:pt x="45" y="30"/>
                </a:cubicBezTo>
                <a:close/>
                <a:moveTo>
                  <a:pt x="50" y="7"/>
                </a:moveTo>
                <a:cubicBezTo>
                  <a:pt x="43" y="13"/>
                  <a:pt x="37" y="19"/>
                  <a:pt x="30" y="24"/>
                </a:cubicBezTo>
                <a:cubicBezTo>
                  <a:pt x="26" y="27"/>
                  <a:pt x="22" y="30"/>
                  <a:pt x="18" y="33"/>
                </a:cubicBezTo>
                <a:cubicBezTo>
                  <a:pt x="16" y="34"/>
                  <a:pt x="14" y="35"/>
                  <a:pt x="13" y="36"/>
                </a:cubicBezTo>
                <a:cubicBezTo>
                  <a:pt x="14" y="35"/>
                  <a:pt x="15" y="33"/>
                  <a:pt x="16" y="32"/>
                </a:cubicBezTo>
                <a:cubicBezTo>
                  <a:pt x="16" y="32"/>
                  <a:pt x="16" y="32"/>
                  <a:pt x="17" y="32"/>
                </a:cubicBezTo>
                <a:cubicBezTo>
                  <a:pt x="18" y="30"/>
                  <a:pt x="20" y="29"/>
                  <a:pt x="22" y="27"/>
                </a:cubicBezTo>
                <a:cubicBezTo>
                  <a:pt x="26" y="24"/>
                  <a:pt x="31" y="21"/>
                  <a:pt x="36" y="17"/>
                </a:cubicBezTo>
                <a:cubicBezTo>
                  <a:pt x="40" y="14"/>
                  <a:pt x="45" y="11"/>
                  <a:pt x="47" y="5"/>
                </a:cubicBezTo>
                <a:cubicBezTo>
                  <a:pt x="48" y="6"/>
                  <a:pt x="49" y="6"/>
                  <a:pt x="50" y="7"/>
                </a:cubicBezTo>
                <a:close/>
                <a:moveTo>
                  <a:pt x="11" y="35"/>
                </a:moveTo>
                <a:cubicBezTo>
                  <a:pt x="12" y="34"/>
                  <a:pt x="13" y="34"/>
                  <a:pt x="13" y="34"/>
                </a:cubicBezTo>
                <a:cubicBezTo>
                  <a:pt x="13" y="34"/>
                  <a:pt x="12" y="35"/>
                  <a:pt x="12" y="35"/>
                </a:cubicBezTo>
                <a:cubicBezTo>
                  <a:pt x="12" y="35"/>
                  <a:pt x="11" y="35"/>
                  <a:pt x="11" y="35"/>
                </a:cubicBezTo>
                <a:close/>
                <a:moveTo>
                  <a:pt x="9" y="31"/>
                </a:moveTo>
                <a:cubicBezTo>
                  <a:pt x="12" y="29"/>
                  <a:pt x="14" y="27"/>
                  <a:pt x="17" y="25"/>
                </a:cubicBezTo>
                <a:cubicBezTo>
                  <a:pt x="19" y="24"/>
                  <a:pt x="23" y="22"/>
                  <a:pt x="24" y="20"/>
                </a:cubicBezTo>
                <a:cubicBezTo>
                  <a:pt x="20" y="25"/>
                  <a:pt x="15" y="29"/>
                  <a:pt x="11" y="34"/>
                </a:cubicBezTo>
                <a:cubicBezTo>
                  <a:pt x="10" y="33"/>
                  <a:pt x="10" y="32"/>
                  <a:pt x="9" y="31"/>
                </a:cubicBezTo>
                <a:close/>
                <a:moveTo>
                  <a:pt x="8" y="27"/>
                </a:moveTo>
                <a:cubicBezTo>
                  <a:pt x="12" y="25"/>
                  <a:pt x="16" y="21"/>
                  <a:pt x="20" y="18"/>
                </a:cubicBezTo>
                <a:cubicBezTo>
                  <a:pt x="21" y="18"/>
                  <a:pt x="24" y="16"/>
                  <a:pt x="21" y="18"/>
                </a:cubicBezTo>
                <a:cubicBezTo>
                  <a:pt x="20" y="19"/>
                  <a:pt x="19" y="21"/>
                  <a:pt x="17" y="22"/>
                </a:cubicBezTo>
                <a:cubicBezTo>
                  <a:pt x="15" y="25"/>
                  <a:pt x="12" y="27"/>
                  <a:pt x="9" y="30"/>
                </a:cubicBezTo>
                <a:cubicBezTo>
                  <a:pt x="8" y="29"/>
                  <a:pt x="8" y="28"/>
                  <a:pt x="8" y="27"/>
                </a:cubicBezTo>
                <a:close/>
                <a:moveTo>
                  <a:pt x="6" y="23"/>
                </a:moveTo>
                <a:cubicBezTo>
                  <a:pt x="11" y="21"/>
                  <a:pt x="15" y="17"/>
                  <a:pt x="20" y="14"/>
                </a:cubicBezTo>
                <a:cubicBezTo>
                  <a:pt x="23" y="13"/>
                  <a:pt x="19" y="16"/>
                  <a:pt x="18" y="16"/>
                </a:cubicBezTo>
                <a:cubicBezTo>
                  <a:pt x="17" y="17"/>
                  <a:pt x="16" y="18"/>
                  <a:pt x="15" y="20"/>
                </a:cubicBezTo>
                <a:cubicBezTo>
                  <a:pt x="12" y="22"/>
                  <a:pt x="10" y="24"/>
                  <a:pt x="7" y="26"/>
                </a:cubicBezTo>
                <a:cubicBezTo>
                  <a:pt x="7" y="25"/>
                  <a:pt x="7" y="24"/>
                  <a:pt x="6" y="23"/>
                </a:cubicBezTo>
                <a:close/>
                <a:moveTo>
                  <a:pt x="5" y="20"/>
                </a:moveTo>
                <a:cubicBezTo>
                  <a:pt x="8" y="18"/>
                  <a:pt x="10" y="17"/>
                  <a:pt x="12" y="15"/>
                </a:cubicBezTo>
                <a:cubicBezTo>
                  <a:pt x="14" y="14"/>
                  <a:pt x="15" y="13"/>
                  <a:pt x="16" y="12"/>
                </a:cubicBezTo>
                <a:cubicBezTo>
                  <a:pt x="18" y="12"/>
                  <a:pt x="21" y="8"/>
                  <a:pt x="18" y="12"/>
                </a:cubicBezTo>
                <a:cubicBezTo>
                  <a:pt x="14" y="16"/>
                  <a:pt x="10" y="19"/>
                  <a:pt x="6" y="22"/>
                </a:cubicBezTo>
                <a:cubicBezTo>
                  <a:pt x="6" y="21"/>
                  <a:pt x="5" y="21"/>
                  <a:pt x="5" y="20"/>
                </a:cubicBezTo>
                <a:close/>
                <a:moveTo>
                  <a:pt x="4" y="13"/>
                </a:moveTo>
                <a:cubicBezTo>
                  <a:pt x="6" y="12"/>
                  <a:pt x="7" y="10"/>
                  <a:pt x="9" y="9"/>
                </a:cubicBezTo>
                <a:cubicBezTo>
                  <a:pt x="12" y="7"/>
                  <a:pt x="16" y="4"/>
                  <a:pt x="11" y="9"/>
                </a:cubicBezTo>
                <a:cubicBezTo>
                  <a:pt x="9" y="11"/>
                  <a:pt x="7" y="13"/>
                  <a:pt x="4" y="15"/>
                </a:cubicBezTo>
                <a:cubicBezTo>
                  <a:pt x="4" y="14"/>
                  <a:pt x="4" y="14"/>
                  <a:pt x="4" y="13"/>
                </a:cubicBezTo>
                <a:close/>
                <a:moveTo>
                  <a:pt x="5" y="18"/>
                </a:moveTo>
                <a:cubicBezTo>
                  <a:pt x="5" y="17"/>
                  <a:pt x="5" y="17"/>
                  <a:pt x="5" y="17"/>
                </a:cubicBezTo>
                <a:cubicBezTo>
                  <a:pt x="9" y="15"/>
                  <a:pt x="12" y="11"/>
                  <a:pt x="16" y="8"/>
                </a:cubicBezTo>
                <a:cubicBezTo>
                  <a:pt x="19" y="6"/>
                  <a:pt x="13" y="12"/>
                  <a:pt x="12" y="13"/>
                </a:cubicBezTo>
                <a:cubicBezTo>
                  <a:pt x="10" y="15"/>
                  <a:pt x="7" y="17"/>
                  <a:pt x="5" y="19"/>
                </a:cubicBezTo>
                <a:cubicBezTo>
                  <a:pt x="5" y="18"/>
                  <a:pt x="5" y="18"/>
                  <a:pt x="5" y="18"/>
                </a:cubicBezTo>
                <a:close/>
                <a:moveTo>
                  <a:pt x="22" y="13"/>
                </a:moveTo>
                <a:cubicBezTo>
                  <a:pt x="19" y="14"/>
                  <a:pt x="17" y="15"/>
                  <a:pt x="14" y="17"/>
                </a:cubicBezTo>
                <a:cubicBezTo>
                  <a:pt x="12" y="19"/>
                  <a:pt x="8" y="21"/>
                  <a:pt x="6" y="23"/>
                </a:cubicBezTo>
                <a:cubicBezTo>
                  <a:pt x="6" y="23"/>
                  <a:pt x="6" y="23"/>
                  <a:pt x="6" y="23"/>
                </a:cubicBezTo>
                <a:cubicBezTo>
                  <a:pt x="11" y="18"/>
                  <a:pt x="17" y="16"/>
                  <a:pt x="20" y="10"/>
                </a:cubicBezTo>
                <a:cubicBezTo>
                  <a:pt x="21" y="11"/>
                  <a:pt x="21" y="12"/>
                  <a:pt x="22" y="13"/>
                </a:cubicBezTo>
                <a:close/>
                <a:moveTo>
                  <a:pt x="23" y="16"/>
                </a:moveTo>
                <a:cubicBezTo>
                  <a:pt x="18" y="18"/>
                  <a:pt x="15" y="22"/>
                  <a:pt x="10" y="25"/>
                </a:cubicBezTo>
                <a:cubicBezTo>
                  <a:pt x="10" y="25"/>
                  <a:pt x="7" y="27"/>
                  <a:pt x="10" y="25"/>
                </a:cubicBezTo>
                <a:cubicBezTo>
                  <a:pt x="11" y="24"/>
                  <a:pt x="12" y="22"/>
                  <a:pt x="14" y="21"/>
                </a:cubicBezTo>
                <a:cubicBezTo>
                  <a:pt x="17" y="19"/>
                  <a:pt x="19" y="16"/>
                  <a:pt x="22" y="14"/>
                </a:cubicBezTo>
                <a:cubicBezTo>
                  <a:pt x="23" y="14"/>
                  <a:pt x="23" y="15"/>
                  <a:pt x="23" y="16"/>
                </a:cubicBezTo>
                <a:close/>
                <a:moveTo>
                  <a:pt x="25" y="19"/>
                </a:moveTo>
                <a:cubicBezTo>
                  <a:pt x="19" y="22"/>
                  <a:pt x="15" y="26"/>
                  <a:pt x="10" y="29"/>
                </a:cubicBezTo>
                <a:cubicBezTo>
                  <a:pt x="15" y="26"/>
                  <a:pt x="19" y="21"/>
                  <a:pt x="24" y="17"/>
                </a:cubicBezTo>
                <a:cubicBezTo>
                  <a:pt x="24" y="18"/>
                  <a:pt x="24" y="18"/>
                  <a:pt x="25" y="19"/>
                </a:cubicBezTo>
                <a:close/>
                <a:moveTo>
                  <a:pt x="25" y="20"/>
                </a:moveTo>
                <a:cubicBezTo>
                  <a:pt x="25" y="21"/>
                  <a:pt x="26" y="21"/>
                  <a:pt x="26" y="21"/>
                </a:cubicBezTo>
                <a:cubicBezTo>
                  <a:pt x="26" y="21"/>
                  <a:pt x="26" y="21"/>
                  <a:pt x="26" y="22"/>
                </a:cubicBezTo>
                <a:cubicBezTo>
                  <a:pt x="26" y="22"/>
                  <a:pt x="25" y="23"/>
                  <a:pt x="24" y="24"/>
                </a:cubicBezTo>
                <a:cubicBezTo>
                  <a:pt x="23" y="25"/>
                  <a:pt x="22" y="26"/>
                  <a:pt x="21" y="26"/>
                </a:cubicBezTo>
                <a:cubicBezTo>
                  <a:pt x="19" y="28"/>
                  <a:pt x="17" y="30"/>
                  <a:pt x="16" y="31"/>
                </a:cubicBezTo>
                <a:cubicBezTo>
                  <a:pt x="15" y="32"/>
                  <a:pt x="14" y="32"/>
                  <a:pt x="14" y="33"/>
                </a:cubicBezTo>
                <a:cubicBezTo>
                  <a:pt x="13" y="33"/>
                  <a:pt x="10" y="35"/>
                  <a:pt x="13" y="32"/>
                </a:cubicBezTo>
                <a:cubicBezTo>
                  <a:pt x="16" y="28"/>
                  <a:pt x="21" y="24"/>
                  <a:pt x="25" y="20"/>
                </a:cubicBezTo>
                <a:cubicBezTo>
                  <a:pt x="25" y="20"/>
                  <a:pt x="25" y="20"/>
                  <a:pt x="25" y="20"/>
                </a:cubicBezTo>
                <a:close/>
                <a:moveTo>
                  <a:pt x="31" y="16"/>
                </a:moveTo>
                <a:cubicBezTo>
                  <a:pt x="34" y="15"/>
                  <a:pt x="37" y="13"/>
                  <a:pt x="40" y="11"/>
                </a:cubicBezTo>
                <a:cubicBezTo>
                  <a:pt x="38" y="12"/>
                  <a:pt x="37" y="14"/>
                  <a:pt x="35" y="15"/>
                </a:cubicBezTo>
                <a:cubicBezTo>
                  <a:pt x="33" y="16"/>
                  <a:pt x="32" y="17"/>
                  <a:pt x="30" y="18"/>
                </a:cubicBezTo>
                <a:cubicBezTo>
                  <a:pt x="30" y="18"/>
                  <a:pt x="31" y="17"/>
                  <a:pt x="31" y="16"/>
                </a:cubicBezTo>
                <a:close/>
                <a:moveTo>
                  <a:pt x="27" y="22"/>
                </a:moveTo>
                <a:cubicBezTo>
                  <a:pt x="27" y="22"/>
                  <a:pt x="27" y="22"/>
                  <a:pt x="27" y="22"/>
                </a:cubicBezTo>
                <a:cubicBezTo>
                  <a:pt x="27" y="22"/>
                  <a:pt x="27" y="23"/>
                  <a:pt x="26" y="23"/>
                </a:cubicBezTo>
                <a:cubicBezTo>
                  <a:pt x="27" y="22"/>
                  <a:pt x="27" y="22"/>
                  <a:pt x="27" y="22"/>
                </a:cubicBezTo>
                <a:close/>
                <a:moveTo>
                  <a:pt x="29" y="20"/>
                </a:moveTo>
                <a:cubicBezTo>
                  <a:pt x="31" y="18"/>
                  <a:pt x="33" y="17"/>
                  <a:pt x="35" y="15"/>
                </a:cubicBezTo>
                <a:cubicBezTo>
                  <a:pt x="38" y="14"/>
                  <a:pt x="39" y="13"/>
                  <a:pt x="41" y="11"/>
                </a:cubicBezTo>
                <a:cubicBezTo>
                  <a:pt x="42" y="10"/>
                  <a:pt x="44" y="8"/>
                  <a:pt x="45" y="7"/>
                </a:cubicBezTo>
                <a:cubicBezTo>
                  <a:pt x="45" y="6"/>
                  <a:pt x="46" y="6"/>
                  <a:pt x="46" y="6"/>
                </a:cubicBezTo>
                <a:cubicBezTo>
                  <a:pt x="46" y="6"/>
                  <a:pt x="46" y="7"/>
                  <a:pt x="46" y="7"/>
                </a:cubicBezTo>
                <a:cubicBezTo>
                  <a:pt x="45" y="9"/>
                  <a:pt x="44" y="10"/>
                  <a:pt x="43" y="11"/>
                </a:cubicBezTo>
                <a:cubicBezTo>
                  <a:pt x="40" y="13"/>
                  <a:pt x="38" y="15"/>
                  <a:pt x="35" y="17"/>
                </a:cubicBezTo>
                <a:cubicBezTo>
                  <a:pt x="33" y="18"/>
                  <a:pt x="31" y="20"/>
                  <a:pt x="29" y="21"/>
                </a:cubicBezTo>
                <a:cubicBezTo>
                  <a:pt x="29" y="21"/>
                  <a:pt x="29" y="20"/>
                  <a:pt x="29" y="20"/>
                </a:cubicBezTo>
                <a:close/>
                <a:moveTo>
                  <a:pt x="43" y="6"/>
                </a:moveTo>
                <a:cubicBezTo>
                  <a:pt x="43" y="6"/>
                  <a:pt x="45" y="5"/>
                  <a:pt x="46" y="5"/>
                </a:cubicBezTo>
                <a:cubicBezTo>
                  <a:pt x="45" y="6"/>
                  <a:pt x="43" y="7"/>
                  <a:pt x="42" y="8"/>
                </a:cubicBezTo>
                <a:cubicBezTo>
                  <a:pt x="40" y="10"/>
                  <a:pt x="37" y="11"/>
                  <a:pt x="35" y="13"/>
                </a:cubicBezTo>
                <a:cubicBezTo>
                  <a:pt x="34" y="14"/>
                  <a:pt x="33" y="14"/>
                  <a:pt x="32" y="15"/>
                </a:cubicBezTo>
                <a:cubicBezTo>
                  <a:pt x="32" y="15"/>
                  <a:pt x="33" y="14"/>
                  <a:pt x="33" y="14"/>
                </a:cubicBezTo>
                <a:cubicBezTo>
                  <a:pt x="36" y="11"/>
                  <a:pt x="39" y="8"/>
                  <a:pt x="43" y="6"/>
                </a:cubicBezTo>
                <a:close/>
                <a:moveTo>
                  <a:pt x="40" y="6"/>
                </a:moveTo>
                <a:cubicBezTo>
                  <a:pt x="38" y="8"/>
                  <a:pt x="35" y="10"/>
                  <a:pt x="33" y="12"/>
                </a:cubicBezTo>
                <a:cubicBezTo>
                  <a:pt x="35" y="10"/>
                  <a:pt x="37" y="8"/>
                  <a:pt x="40" y="6"/>
                </a:cubicBezTo>
                <a:close/>
                <a:moveTo>
                  <a:pt x="20" y="9"/>
                </a:moveTo>
                <a:cubicBezTo>
                  <a:pt x="15" y="12"/>
                  <a:pt x="9" y="16"/>
                  <a:pt x="5" y="19"/>
                </a:cubicBezTo>
                <a:cubicBezTo>
                  <a:pt x="10" y="16"/>
                  <a:pt x="15" y="12"/>
                  <a:pt x="18" y="7"/>
                </a:cubicBezTo>
                <a:cubicBezTo>
                  <a:pt x="19" y="8"/>
                  <a:pt x="19" y="9"/>
                  <a:pt x="20" y="9"/>
                </a:cubicBezTo>
                <a:close/>
                <a:moveTo>
                  <a:pt x="17" y="7"/>
                </a:moveTo>
                <a:cubicBezTo>
                  <a:pt x="13" y="9"/>
                  <a:pt x="9" y="13"/>
                  <a:pt x="5" y="16"/>
                </a:cubicBezTo>
                <a:cubicBezTo>
                  <a:pt x="6" y="15"/>
                  <a:pt x="8" y="13"/>
                  <a:pt x="10" y="11"/>
                </a:cubicBezTo>
                <a:cubicBezTo>
                  <a:pt x="12" y="9"/>
                  <a:pt x="14" y="8"/>
                  <a:pt x="15" y="5"/>
                </a:cubicBezTo>
                <a:cubicBezTo>
                  <a:pt x="15" y="5"/>
                  <a:pt x="15" y="5"/>
                  <a:pt x="15" y="5"/>
                </a:cubicBezTo>
                <a:cubicBezTo>
                  <a:pt x="16" y="5"/>
                  <a:pt x="17" y="6"/>
                  <a:pt x="17" y="7"/>
                </a:cubicBezTo>
                <a:close/>
                <a:moveTo>
                  <a:pt x="14" y="5"/>
                </a:moveTo>
                <a:cubicBezTo>
                  <a:pt x="11" y="7"/>
                  <a:pt x="8" y="9"/>
                  <a:pt x="5" y="12"/>
                </a:cubicBezTo>
                <a:cubicBezTo>
                  <a:pt x="5" y="7"/>
                  <a:pt x="8" y="3"/>
                  <a:pt x="14" y="5"/>
                </a:cubicBezTo>
                <a:close/>
                <a:moveTo>
                  <a:pt x="12" y="37"/>
                </a:moveTo>
                <a:cubicBezTo>
                  <a:pt x="15" y="35"/>
                  <a:pt x="17" y="34"/>
                  <a:pt x="20" y="32"/>
                </a:cubicBezTo>
                <a:cubicBezTo>
                  <a:pt x="18" y="34"/>
                  <a:pt x="16" y="36"/>
                  <a:pt x="14" y="38"/>
                </a:cubicBezTo>
                <a:cubicBezTo>
                  <a:pt x="14" y="38"/>
                  <a:pt x="14" y="39"/>
                  <a:pt x="14" y="38"/>
                </a:cubicBezTo>
                <a:cubicBezTo>
                  <a:pt x="21" y="34"/>
                  <a:pt x="27" y="30"/>
                  <a:pt x="34" y="27"/>
                </a:cubicBezTo>
                <a:cubicBezTo>
                  <a:pt x="34" y="26"/>
                  <a:pt x="34" y="26"/>
                  <a:pt x="34" y="26"/>
                </a:cubicBezTo>
                <a:cubicBezTo>
                  <a:pt x="34" y="26"/>
                  <a:pt x="34" y="27"/>
                  <a:pt x="34" y="27"/>
                </a:cubicBezTo>
                <a:cubicBezTo>
                  <a:pt x="28" y="32"/>
                  <a:pt x="21" y="36"/>
                  <a:pt x="15" y="41"/>
                </a:cubicBezTo>
                <a:cubicBezTo>
                  <a:pt x="15" y="41"/>
                  <a:pt x="15" y="41"/>
                  <a:pt x="15" y="41"/>
                </a:cubicBezTo>
                <a:cubicBezTo>
                  <a:pt x="15" y="41"/>
                  <a:pt x="14" y="40"/>
                  <a:pt x="14" y="40"/>
                </a:cubicBezTo>
                <a:cubicBezTo>
                  <a:pt x="13" y="39"/>
                  <a:pt x="13" y="38"/>
                  <a:pt x="12"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152"/>
          <p:cNvSpPr>
            <a:spLocks noEditPoints="1"/>
          </p:cNvSpPr>
          <p:nvPr/>
        </p:nvSpPr>
        <p:spPr bwMode="auto">
          <a:xfrm>
            <a:off x="338138" y="2894013"/>
            <a:ext cx="209550" cy="239713"/>
          </a:xfrm>
          <a:custGeom>
            <a:avLst/>
            <a:gdLst>
              <a:gd name="T0" fmla="*/ 16 w 56"/>
              <a:gd name="T1" fmla="*/ 2 h 64"/>
              <a:gd name="T2" fmla="*/ 25 w 56"/>
              <a:gd name="T3" fmla="*/ 63 h 64"/>
              <a:gd name="T4" fmla="*/ 55 w 56"/>
              <a:gd name="T5" fmla="*/ 10 h 64"/>
              <a:gd name="T6" fmla="*/ 27 w 56"/>
              <a:gd name="T7" fmla="*/ 59 h 64"/>
              <a:gd name="T8" fmla="*/ 30 w 56"/>
              <a:gd name="T9" fmla="*/ 51 h 64"/>
              <a:gd name="T10" fmla="*/ 35 w 56"/>
              <a:gd name="T11" fmla="*/ 47 h 64"/>
              <a:gd name="T12" fmla="*/ 37 w 56"/>
              <a:gd name="T13" fmla="*/ 45 h 64"/>
              <a:gd name="T14" fmla="*/ 24 w 56"/>
              <a:gd name="T15" fmla="*/ 55 h 64"/>
              <a:gd name="T16" fmla="*/ 24 w 56"/>
              <a:gd name="T17" fmla="*/ 55 h 64"/>
              <a:gd name="T18" fmla="*/ 21 w 56"/>
              <a:gd name="T19" fmla="*/ 51 h 64"/>
              <a:gd name="T20" fmla="*/ 34 w 56"/>
              <a:gd name="T21" fmla="*/ 41 h 64"/>
              <a:gd name="T22" fmla="*/ 36 w 56"/>
              <a:gd name="T23" fmla="*/ 35 h 64"/>
              <a:gd name="T24" fmla="*/ 15 w 56"/>
              <a:gd name="T25" fmla="*/ 41 h 64"/>
              <a:gd name="T26" fmla="*/ 17 w 56"/>
              <a:gd name="T27" fmla="*/ 45 h 64"/>
              <a:gd name="T28" fmla="*/ 51 w 56"/>
              <a:gd name="T29" fmla="*/ 14 h 64"/>
              <a:gd name="T30" fmla="*/ 34 w 56"/>
              <a:gd name="T31" fmla="*/ 30 h 64"/>
              <a:gd name="T32" fmla="*/ 37 w 56"/>
              <a:gd name="T33" fmla="*/ 25 h 64"/>
              <a:gd name="T34" fmla="*/ 52 w 56"/>
              <a:gd name="T35" fmla="*/ 13 h 64"/>
              <a:gd name="T36" fmla="*/ 21 w 56"/>
              <a:gd name="T37" fmla="*/ 32 h 64"/>
              <a:gd name="T38" fmla="*/ 49 w 56"/>
              <a:gd name="T39" fmla="*/ 8 h 64"/>
              <a:gd name="T40" fmla="*/ 26 w 56"/>
              <a:gd name="T41" fmla="*/ 40 h 64"/>
              <a:gd name="T42" fmla="*/ 48 w 56"/>
              <a:gd name="T43" fmla="*/ 26 h 64"/>
              <a:gd name="T44" fmla="*/ 35 w 56"/>
              <a:gd name="T45" fmla="*/ 43 h 64"/>
              <a:gd name="T46" fmla="*/ 43 w 56"/>
              <a:gd name="T47" fmla="*/ 35 h 64"/>
              <a:gd name="T48" fmla="*/ 21 w 56"/>
              <a:gd name="T49" fmla="*/ 50 h 64"/>
              <a:gd name="T50" fmla="*/ 46 w 56"/>
              <a:gd name="T51" fmla="*/ 30 h 64"/>
              <a:gd name="T52" fmla="*/ 19 w 56"/>
              <a:gd name="T53" fmla="*/ 48 h 64"/>
              <a:gd name="T54" fmla="*/ 50 w 56"/>
              <a:gd name="T55" fmla="*/ 7 h 64"/>
              <a:gd name="T56" fmla="*/ 17 w 56"/>
              <a:gd name="T57" fmla="*/ 31 h 64"/>
              <a:gd name="T58" fmla="*/ 48 w 56"/>
              <a:gd name="T59" fmla="*/ 5 h 64"/>
              <a:gd name="T60" fmla="*/ 12 w 56"/>
              <a:gd name="T61" fmla="*/ 35 h 64"/>
              <a:gd name="T62" fmla="*/ 25 w 56"/>
              <a:gd name="T63" fmla="*/ 20 h 64"/>
              <a:gd name="T64" fmla="*/ 21 w 56"/>
              <a:gd name="T65" fmla="*/ 18 h 64"/>
              <a:gd name="T66" fmla="*/ 8 w 56"/>
              <a:gd name="T67" fmla="*/ 27 h 64"/>
              <a:gd name="T68" fmla="*/ 15 w 56"/>
              <a:gd name="T69" fmla="*/ 19 h 64"/>
              <a:gd name="T70" fmla="*/ 13 w 56"/>
              <a:gd name="T71" fmla="*/ 15 h 64"/>
              <a:gd name="T72" fmla="*/ 6 w 56"/>
              <a:gd name="T73" fmla="*/ 19 h 64"/>
              <a:gd name="T74" fmla="*/ 5 w 56"/>
              <a:gd name="T75" fmla="*/ 15 h 64"/>
              <a:gd name="T76" fmla="*/ 16 w 56"/>
              <a:gd name="T77" fmla="*/ 8 h 64"/>
              <a:gd name="T78" fmla="*/ 22 w 56"/>
              <a:gd name="T79" fmla="*/ 12 h 64"/>
              <a:gd name="T80" fmla="*/ 21 w 56"/>
              <a:gd name="T81" fmla="*/ 10 h 64"/>
              <a:gd name="T82" fmla="*/ 10 w 56"/>
              <a:gd name="T83" fmla="*/ 24 h 64"/>
              <a:gd name="T84" fmla="*/ 25 w 56"/>
              <a:gd name="T85" fmla="*/ 19 h 64"/>
              <a:gd name="T86" fmla="*/ 26 w 56"/>
              <a:gd name="T87" fmla="*/ 20 h 64"/>
              <a:gd name="T88" fmla="*/ 22 w 56"/>
              <a:gd name="T89" fmla="*/ 26 h 64"/>
              <a:gd name="T90" fmla="*/ 25 w 56"/>
              <a:gd name="T91" fmla="*/ 20 h 64"/>
              <a:gd name="T92" fmla="*/ 35 w 56"/>
              <a:gd name="T93" fmla="*/ 14 h 64"/>
              <a:gd name="T94" fmla="*/ 28 w 56"/>
              <a:gd name="T95" fmla="*/ 22 h 64"/>
              <a:gd name="T96" fmla="*/ 36 w 56"/>
              <a:gd name="T97" fmla="*/ 15 h 64"/>
              <a:gd name="T98" fmla="*/ 46 w 56"/>
              <a:gd name="T99" fmla="*/ 7 h 64"/>
              <a:gd name="T100" fmla="*/ 30 w 56"/>
              <a:gd name="T101" fmla="*/ 20 h 64"/>
              <a:gd name="T102" fmla="*/ 35 w 56"/>
              <a:gd name="T103" fmla="*/ 13 h 64"/>
              <a:gd name="T104" fmla="*/ 41 w 56"/>
              <a:gd name="T105" fmla="*/ 6 h 64"/>
              <a:gd name="T106" fmla="*/ 6 w 56"/>
              <a:gd name="T107" fmla="*/ 19 h 64"/>
              <a:gd name="T108" fmla="*/ 5 w 56"/>
              <a:gd name="T109" fmla="*/ 16 h 64"/>
              <a:gd name="T110" fmla="*/ 18 w 56"/>
              <a:gd name="T111" fmla="*/ 6 h 64"/>
              <a:gd name="T112" fmla="*/ 13 w 56"/>
              <a:gd name="T113" fmla="*/ 36 h 64"/>
              <a:gd name="T114" fmla="*/ 34 w 56"/>
              <a:gd name="T115" fmla="*/ 26 h 64"/>
              <a:gd name="T116" fmla="*/ 15 w 56"/>
              <a:gd name="T117" fmla="*/ 4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 h="64">
                <a:moveTo>
                  <a:pt x="55" y="10"/>
                </a:moveTo>
                <a:cubicBezTo>
                  <a:pt x="54" y="4"/>
                  <a:pt x="48" y="1"/>
                  <a:pt x="43" y="2"/>
                </a:cubicBezTo>
                <a:cubicBezTo>
                  <a:pt x="35" y="4"/>
                  <a:pt x="31" y="11"/>
                  <a:pt x="28" y="17"/>
                </a:cubicBezTo>
                <a:cubicBezTo>
                  <a:pt x="25" y="12"/>
                  <a:pt x="22" y="5"/>
                  <a:pt x="16" y="2"/>
                </a:cubicBezTo>
                <a:cubicBezTo>
                  <a:pt x="11" y="0"/>
                  <a:pt x="5" y="2"/>
                  <a:pt x="3" y="8"/>
                </a:cubicBezTo>
                <a:cubicBezTo>
                  <a:pt x="0" y="15"/>
                  <a:pt x="4" y="24"/>
                  <a:pt x="6" y="30"/>
                </a:cubicBezTo>
                <a:cubicBezTo>
                  <a:pt x="12" y="42"/>
                  <a:pt x="18" y="52"/>
                  <a:pt x="25" y="62"/>
                </a:cubicBezTo>
                <a:cubicBezTo>
                  <a:pt x="25" y="63"/>
                  <a:pt x="25" y="63"/>
                  <a:pt x="25" y="63"/>
                </a:cubicBezTo>
                <a:cubicBezTo>
                  <a:pt x="26" y="64"/>
                  <a:pt x="27" y="63"/>
                  <a:pt x="28" y="63"/>
                </a:cubicBezTo>
                <a:cubicBezTo>
                  <a:pt x="28" y="63"/>
                  <a:pt x="28" y="63"/>
                  <a:pt x="28" y="63"/>
                </a:cubicBezTo>
                <a:cubicBezTo>
                  <a:pt x="35" y="52"/>
                  <a:pt x="43" y="42"/>
                  <a:pt x="49" y="31"/>
                </a:cubicBezTo>
                <a:cubicBezTo>
                  <a:pt x="52" y="24"/>
                  <a:pt x="56" y="17"/>
                  <a:pt x="55" y="10"/>
                </a:cubicBezTo>
                <a:close/>
                <a:moveTo>
                  <a:pt x="27" y="59"/>
                </a:moveTo>
                <a:cubicBezTo>
                  <a:pt x="26" y="59"/>
                  <a:pt x="26" y="59"/>
                  <a:pt x="26" y="59"/>
                </a:cubicBezTo>
                <a:cubicBezTo>
                  <a:pt x="28" y="58"/>
                  <a:pt x="29" y="56"/>
                  <a:pt x="30" y="55"/>
                </a:cubicBezTo>
                <a:cubicBezTo>
                  <a:pt x="29" y="56"/>
                  <a:pt x="28" y="58"/>
                  <a:pt x="27" y="59"/>
                </a:cubicBezTo>
                <a:close/>
                <a:moveTo>
                  <a:pt x="24" y="56"/>
                </a:moveTo>
                <a:cubicBezTo>
                  <a:pt x="25" y="55"/>
                  <a:pt x="26" y="54"/>
                  <a:pt x="27" y="54"/>
                </a:cubicBezTo>
                <a:cubicBezTo>
                  <a:pt x="28" y="53"/>
                  <a:pt x="29" y="52"/>
                  <a:pt x="30" y="50"/>
                </a:cubicBezTo>
                <a:cubicBezTo>
                  <a:pt x="30" y="51"/>
                  <a:pt x="30" y="51"/>
                  <a:pt x="30" y="51"/>
                </a:cubicBezTo>
                <a:cubicBezTo>
                  <a:pt x="29" y="52"/>
                  <a:pt x="27" y="54"/>
                  <a:pt x="25" y="55"/>
                </a:cubicBezTo>
                <a:cubicBezTo>
                  <a:pt x="25" y="56"/>
                  <a:pt x="24" y="56"/>
                  <a:pt x="24" y="56"/>
                </a:cubicBezTo>
                <a:cubicBezTo>
                  <a:pt x="24" y="56"/>
                  <a:pt x="24" y="56"/>
                  <a:pt x="24" y="56"/>
                </a:cubicBezTo>
                <a:close/>
                <a:moveTo>
                  <a:pt x="35" y="47"/>
                </a:moveTo>
                <a:cubicBezTo>
                  <a:pt x="32" y="50"/>
                  <a:pt x="29" y="55"/>
                  <a:pt x="26" y="58"/>
                </a:cubicBezTo>
                <a:cubicBezTo>
                  <a:pt x="25" y="58"/>
                  <a:pt x="25" y="57"/>
                  <a:pt x="25" y="56"/>
                </a:cubicBezTo>
                <a:cubicBezTo>
                  <a:pt x="29" y="54"/>
                  <a:pt x="31" y="50"/>
                  <a:pt x="35" y="47"/>
                </a:cubicBezTo>
                <a:close/>
                <a:moveTo>
                  <a:pt x="37" y="45"/>
                </a:moveTo>
                <a:cubicBezTo>
                  <a:pt x="36" y="45"/>
                  <a:pt x="36" y="46"/>
                  <a:pt x="35" y="46"/>
                </a:cubicBezTo>
                <a:cubicBezTo>
                  <a:pt x="36" y="45"/>
                  <a:pt x="37" y="45"/>
                  <a:pt x="37" y="44"/>
                </a:cubicBezTo>
                <a:cubicBezTo>
                  <a:pt x="37" y="44"/>
                  <a:pt x="37" y="45"/>
                  <a:pt x="37" y="45"/>
                </a:cubicBezTo>
                <a:close/>
                <a:moveTo>
                  <a:pt x="24" y="55"/>
                </a:moveTo>
                <a:cubicBezTo>
                  <a:pt x="24" y="55"/>
                  <a:pt x="23" y="54"/>
                  <a:pt x="23" y="53"/>
                </a:cubicBezTo>
                <a:cubicBezTo>
                  <a:pt x="28" y="49"/>
                  <a:pt x="34" y="46"/>
                  <a:pt x="39" y="41"/>
                </a:cubicBezTo>
                <a:cubicBezTo>
                  <a:pt x="39" y="41"/>
                  <a:pt x="39" y="41"/>
                  <a:pt x="39" y="41"/>
                </a:cubicBezTo>
                <a:cubicBezTo>
                  <a:pt x="34" y="46"/>
                  <a:pt x="29" y="51"/>
                  <a:pt x="24" y="55"/>
                </a:cubicBezTo>
                <a:close/>
                <a:moveTo>
                  <a:pt x="21" y="51"/>
                </a:moveTo>
                <a:cubicBezTo>
                  <a:pt x="24" y="50"/>
                  <a:pt x="26" y="48"/>
                  <a:pt x="29" y="47"/>
                </a:cubicBezTo>
                <a:cubicBezTo>
                  <a:pt x="27" y="49"/>
                  <a:pt x="24" y="51"/>
                  <a:pt x="22" y="53"/>
                </a:cubicBezTo>
                <a:cubicBezTo>
                  <a:pt x="22" y="52"/>
                  <a:pt x="22" y="52"/>
                  <a:pt x="21" y="51"/>
                </a:cubicBezTo>
                <a:close/>
                <a:moveTo>
                  <a:pt x="19" y="48"/>
                </a:moveTo>
                <a:cubicBezTo>
                  <a:pt x="28" y="46"/>
                  <a:pt x="35" y="39"/>
                  <a:pt x="42" y="33"/>
                </a:cubicBezTo>
                <a:cubicBezTo>
                  <a:pt x="42" y="34"/>
                  <a:pt x="42" y="34"/>
                  <a:pt x="42" y="34"/>
                </a:cubicBezTo>
                <a:cubicBezTo>
                  <a:pt x="40" y="36"/>
                  <a:pt x="37" y="38"/>
                  <a:pt x="34" y="41"/>
                </a:cubicBezTo>
                <a:cubicBezTo>
                  <a:pt x="30" y="44"/>
                  <a:pt x="25" y="47"/>
                  <a:pt x="21" y="50"/>
                </a:cubicBezTo>
                <a:cubicBezTo>
                  <a:pt x="20" y="50"/>
                  <a:pt x="20" y="49"/>
                  <a:pt x="19" y="48"/>
                </a:cubicBezTo>
                <a:close/>
                <a:moveTo>
                  <a:pt x="18" y="46"/>
                </a:moveTo>
                <a:cubicBezTo>
                  <a:pt x="24" y="43"/>
                  <a:pt x="30" y="39"/>
                  <a:pt x="36" y="35"/>
                </a:cubicBezTo>
                <a:cubicBezTo>
                  <a:pt x="38" y="34"/>
                  <a:pt x="40" y="33"/>
                  <a:pt x="42" y="31"/>
                </a:cubicBezTo>
                <a:cubicBezTo>
                  <a:pt x="35" y="37"/>
                  <a:pt x="26" y="41"/>
                  <a:pt x="19" y="47"/>
                </a:cubicBezTo>
                <a:cubicBezTo>
                  <a:pt x="18" y="47"/>
                  <a:pt x="18" y="46"/>
                  <a:pt x="18" y="46"/>
                </a:cubicBezTo>
                <a:close/>
                <a:moveTo>
                  <a:pt x="15" y="41"/>
                </a:moveTo>
                <a:cubicBezTo>
                  <a:pt x="16" y="41"/>
                  <a:pt x="16" y="41"/>
                  <a:pt x="16" y="41"/>
                </a:cubicBezTo>
                <a:cubicBezTo>
                  <a:pt x="22" y="38"/>
                  <a:pt x="28" y="34"/>
                  <a:pt x="35" y="31"/>
                </a:cubicBezTo>
                <a:cubicBezTo>
                  <a:pt x="34" y="31"/>
                  <a:pt x="34" y="31"/>
                  <a:pt x="33" y="32"/>
                </a:cubicBezTo>
                <a:cubicBezTo>
                  <a:pt x="28" y="36"/>
                  <a:pt x="23" y="40"/>
                  <a:pt x="17" y="45"/>
                </a:cubicBezTo>
                <a:cubicBezTo>
                  <a:pt x="17" y="44"/>
                  <a:pt x="16" y="42"/>
                  <a:pt x="15" y="41"/>
                </a:cubicBezTo>
                <a:close/>
                <a:moveTo>
                  <a:pt x="39" y="23"/>
                </a:moveTo>
                <a:cubicBezTo>
                  <a:pt x="43" y="20"/>
                  <a:pt x="46" y="17"/>
                  <a:pt x="50" y="15"/>
                </a:cubicBezTo>
                <a:cubicBezTo>
                  <a:pt x="50" y="15"/>
                  <a:pt x="51" y="14"/>
                  <a:pt x="51" y="14"/>
                </a:cubicBezTo>
                <a:cubicBezTo>
                  <a:pt x="51" y="14"/>
                  <a:pt x="52" y="14"/>
                  <a:pt x="52" y="13"/>
                </a:cubicBezTo>
                <a:cubicBezTo>
                  <a:pt x="52" y="15"/>
                  <a:pt x="52" y="16"/>
                  <a:pt x="51" y="17"/>
                </a:cubicBezTo>
                <a:cubicBezTo>
                  <a:pt x="51" y="17"/>
                  <a:pt x="51" y="17"/>
                  <a:pt x="51" y="18"/>
                </a:cubicBezTo>
                <a:cubicBezTo>
                  <a:pt x="45" y="21"/>
                  <a:pt x="40" y="26"/>
                  <a:pt x="34" y="30"/>
                </a:cubicBezTo>
                <a:cubicBezTo>
                  <a:pt x="31" y="32"/>
                  <a:pt x="27" y="35"/>
                  <a:pt x="23" y="37"/>
                </a:cubicBezTo>
                <a:cubicBezTo>
                  <a:pt x="22" y="38"/>
                  <a:pt x="20" y="38"/>
                  <a:pt x="19" y="39"/>
                </a:cubicBezTo>
                <a:cubicBezTo>
                  <a:pt x="15" y="41"/>
                  <a:pt x="19" y="39"/>
                  <a:pt x="20" y="38"/>
                </a:cubicBezTo>
                <a:cubicBezTo>
                  <a:pt x="25" y="33"/>
                  <a:pt x="32" y="30"/>
                  <a:pt x="37" y="25"/>
                </a:cubicBezTo>
                <a:cubicBezTo>
                  <a:pt x="38" y="24"/>
                  <a:pt x="38" y="24"/>
                  <a:pt x="39" y="23"/>
                </a:cubicBezTo>
                <a:close/>
                <a:moveTo>
                  <a:pt x="51" y="7"/>
                </a:moveTo>
                <a:cubicBezTo>
                  <a:pt x="51" y="9"/>
                  <a:pt x="52" y="11"/>
                  <a:pt x="52" y="13"/>
                </a:cubicBezTo>
                <a:cubicBezTo>
                  <a:pt x="52" y="13"/>
                  <a:pt x="52" y="13"/>
                  <a:pt x="52" y="13"/>
                </a:cubicBezTo>
                <a:cubicBezTo>
                  <a:pt x="48" y="15"/>
                  <a:pt x="44" y="18"/>
                  <a:pt x="41" y="21"/>
                </a:cubicBezTo>
                <a:cubicBezTo>
                  <a:pt x="36" y="24"/>
                  <a:pt x="32" y="27"/>
                  <a:pt x="27" y="30"/>
                </a:cubicBezTo>
                <a:cubicBezTo>
                  <a:pt x="24" y="31"/>
                  <a:pt x="21" y="33"/>
                  <a:pt x="18" y="35"/>
                </a:cubicBezTo>
                <a:cubicBezTo>
                  <a:pt x="19" y="34"/>
                  <a:pt x="20" y="33"/>
                  <a:pt x="21" y="32"/>
                </a:cubicBezTo>
                <a:cubicBezTo>
                  <a:pt x="31" y="24"/>
                  <a:pt x="43" y="18"/>
                  <a:pt x="51" y="7"/>
                </a:cubicBezTo>
                <a:close/>
                <a:moveTo>
                  <a:pt x="31" y="24"/>
                </a:moveTo>
                <a:cubicBezTo>
                  <a:pt x="35" y="21"/>
                  <a:pt x="38" y="18"/>
                  <a:pt x="41" y="15"/>
                </a:cubicBezTo>
                <a:cubicBezTo>
                  <a:pt x="44" y="13"/>
                  <a:pt x="48" y="10"/>
                  <a:pt x="49" y="8"/>
                </a:cubicBezTo>
                <a:cubicBezTo>
                  <a:pt x="45" y="14"/>
                  <a:pt x="38" y="19"/>
                  <a:pt x="31" y="24"/>
                </a:cubicBezTo>
                <a:close/>
                <a:moveTo>
                  <a:pt x="48" y="26"/>
                </a:moveTo>
                <a:cubicBezTo>
                  <a:pt x="44" y="30"/>
                  <a:pt x="39" y="32"/>
                  <a:pt x="35" y="35"/>
                </a:cubicBezTo>
                <a:cubicBezTo>
                  <a:pt x="32" y="37"/>
                  <a:pt x="29" y="39"/>
                  <a:pt x="26" y="40"/>
                </a:cubicBezTo>
                <a:cubicBezTo>
                  <a:pt x="24" y="42"/>
                  <a:pt x="20" y="43"/>
                  <a:pt x="19" y="44"/>
                </a:cubicBezTo>
                <a:cubicBezTo>
                  <a:pt x="24" y="40"/>
                  <a:pt x="29" y="35"/>
                  <a:pt x="35" y="31"/>
                </a:cubicBezTo>
                <a:cubicBezTo>
                  <a:pt x="41" y="27"/>
                  <a:pt x="46" y="23"/>
                  <a:pt x="51" y="19"/>
                </a:cubicBezTo>
                <a:cubicBezTo>
                  <a:pt x="50" y="21"/>
                  <a:pt x="49" y="24"/>
                  <a:pt x="48" y="26"/>
                </a:cubicBezTo>
                <a:close/>
                <a:moveTo>
                  <a:pt x="41" y="39"/>
                </a:moveTo>
                <a:cubicBezTo>
                  <a:pt x="37" y="42"/>
                  <a:pt x="34" y="45"/>
                  <a:pt x="30" y="47"/>
                </a:cubicBezTo>
                <a:cubicBezTo>
                  <a:pt x="29" y="48"/>
                  <a:pt x="29" y="48"/>
                  <a:pt x="28" y="49"/>
                </a:cubicBezTo>
                <a:cubicBezTo>
                  <a:pt x="30" y="47"/>
                  <a:pt x="32" y="45"/>
                  <a:pt x="35" y="43"/>
                </a:cubicBezTo>
                <a:cubicBezTo>
                  <a:pt x="37" y="41"/>
                  <a:pt x="40" y="39"/>
                  <a:pt x="42" y="37"/>
                </a:cubicBezTo>
                <a:cubicBezTo>
                  <a:pt x="41" y="38"/>
                  <a:pt x="41" y="38"/>
                  <a:pt x="41" y="39"/>
                </a:cubicBezTo>
                <a:close/>
                <a:moveTo>
                  <a:pt x="43" y="35"/>
                </a:moveTo>
                <a:cubicBezTo>
                  <a:pt x="43" y="35"/>
                  <a:pt x="43" y="35"/>
                  <a:pt x="43" y="35"/>
                </a:cubicBezTo>
                <a:cubicBezTo>
                  <a:pt x="43" y="35"/>
                  <a:pt x="43" y="35"/>
                  <a:pt x="42" y="36"/>
                </a:cubicBezTo>
                <a:cubicBezTo>
                  <a:pt x="40" y="38"/>
                  <a:pt x="37" y="40"/>
                  <a:pt x="35" y="42"/>
                </a:cubicBezTo>
                <a:cubicBezTo>
                  <a:pt x="32" y="44"/>
                  <a:pt x="29" y="46"/>
                  <a:pt x="27" y="48"/>
                </a:cubicBezTo>
                <a:cubicBezTo>
                  <a:pt x="25" y="49"/>
                  <a:pt x="23" y="49"/>
                  <a:pt x="21" y="50"/>
                </a:cubicBezTo>
                <a:cubicBezTo>
                  <a:pt x="23" y="50"/>
                  <a:pt x="25" y="48"/>
                  <a:pt x="26" y="47"/>
                </a:cubicBezTo>
                <a:cubicBezTo>
                  <a:pt x="33" y="42"/>
                  <a:pt x="40" y="38"/>
                  <a:pt x="45" y="32"/>
                </a:cubicBezTo>
                <a:cubicBezTo>
                  <a:pt x="44" y="33"/>
                  <a:pt x="44" y="34"/>
                  <a:pt x="43" y="35"/>
                </a:cubicBezTo>
                <a:close/>
                <a:moveTo>
                  <a:pt x="46" y="30"/>
                </a:moveTo>
                <a:cubicBezTo>
                  <a:pt x="46" y="30"/>
                  <a:pt x="46" y="30"/>
                  <a:pt x="45" y="30"/>
                </a:cubicBezTo>
                <a:cubicBezTo>
                  <a:pt x="41" y="34"/>
                  <a:pt x="36" y="38"/>
                  <a:pt x="31" y="41"/>
                </a:cubicBezTo>
                <a:cubicBezTo>
                  <a:pt x="29" y="43"/>
                  <a:pt x="26" y="45"/>
                  <a:pt x="24" y="46"/>
                </a:cubicBezTo>
                <a:cubicBezTo>
                  <a:pt x="24" y="46"/>
                  <a:pt x="19" y="48"/>
                  <a:pt x="19" y="48"/>
                </a:cubicBezTo>
                <a:cubicBezTo>
                  <a:pt x="21" y="46"/>
                  <a:pt x="22" y="45"/>
                  <a:pt x="23" y="44"/>
                </a:cubicBezTo>
                <a:cubicBezTo>
                  <a:pt x="31" y="38"/>
                  <a:pt x="40" y="35"/>
                  <a:pt x="47" y="28"/>
                </a:cubicBezTo>
                <a:cubicBezTo>
                  <a:pt x="47" y="29"/>
                  <a:pt x="46" y="30"/>
                  <a:pt x="46" y="30"/>
                </a:cubicBezTo>
                <a:close/>
                <a:moveTo>
                  <a:pt x="50" y="7"/>
                </a:moveTo>
                <a:cubicBezTo>
                  <a:pt x="43" y="12"/>
                  <a:pt x="37" y="18"/>
                  <a:pt x="30" y="24"/>
                </a:cubicBezTo>
                <a:cubicBezTo>
                  <a:pt x="27" y="27"/>
                  <a:pt x="23" y="30"/>
                  <a:pt x="19" y="32"/>
                </a:cubicBezTo>
                <a:cubicBezTo>
                  <a:pt x="17" y="33"/>
                  <a:pt x="15" y="34"/>
                  <a:pt x="13" y="35"/>
                </a:cubicBezTo>
                <a:cubicBezTo>
                  <a:pt x="14" y="35"/>
                  <a:pt x="16" y="32"/>
                  <a:pt x="17" y="31"/>
                </a:cubicBezTo>
                <a:cubicBezTo>
                  <a:pt x="17" y="31"/>
                  <a:pt x="17" y="31"/>
                  <a:pt x="17" y="31"/>
                </a:cubicBezTo>
                <a:cubicBezTo>
                  <a:pt x="19" y="30"/>
                  <a:pt x="21" y="28"/>
                  <a:pt x="22" y="27"/>
                </a:cubicBezTo>
                <a:cubicBezTo>
                  <a:pt x="27" y="23"/>
                  <a:pt x="32" y="20"/>
                  <a:pt x="36" y="17"/>
                </a:cubicBezTo>
                <a:cubicBezTo>
                  <a:pt x="41" y="14"/>
                  <a:pt x="46" y="10"/>
                  <a:pt x="48" y="5"/>
                </a:cubicBezTo>
                <a:cubicBezTo>
                  <a:pt x="49" y="5"/>
                  <a:pt x="49" y="6"/>
                  <a:pt x="50" y="7"/>
                </a:cubicBezTo>
                <a:close/>
                <a:moveTo>
                  <a:pt x="12" y="34"/>
                </a:moveTo>
                <a:cubicBezTo>
                  <a:pt x="12" y="34"/>
                  <a:pt x="13" y="34"/>
                  <a:pt x="14" y="33"/>
                </a:cubicBezTo>
                <a:cubicBezTo>
                  <a:pt x="13" y="34"/>
                  <a:pt x="13" y="34"/>
                  <a:pt x="12" y="35"/>
                </a:cubicBezTo>
                <a:cubicBezTo>
                  <a:pt x="12" y="35"/>
                  <a:pt x="12" y="35"/>
                  <a:pt x="12" y="34"/>
                </a:cubicBezTo>
                <a:close/>
                <a:moveTo>
                  <a:pt x="10" y="30"/>
                </a:moveTo>
                <a:cubicBezTo>
                  <a:pt x="12" y="29"/>
                  <a:pt x="15" y="27"/>
                  <a:pt x="17" y="25"/>
                </a:cubicBezTo>
                <a:cubicBezTo>
                  <a:pt x="19" y="23"/>
                  <a:pt x="23" y="22"/>
                  <a:pt x="25" y="20"/>
                </a:cubicBezTo>
                <a:cubicBezTo>
                  <a:pt x="21" y="24"/>
                  <a:pt x="15" y="28"/>
                  <a:pt x="11" y="33"/>
                </a:cubicBezTo>
                <a:cubicBezTo>
                  <a:pt x="11" y="32"/>
                  <a:pt x="10" y="31"/>
                  <a:pt x="10" y="30"/>
                </a:cubicBezTo>
                <a:close/>
                <a:moveTo>
                  <a:pt x="8" y="27"/>
                </a:moveTo>
                <a:cubicBezTo>
                  <a:pt x="13" y="25"/>
                  <a:pt x="16" y="21"/>
                  <a:pt x="21" y="18"/>
                </a:cubicBezTo>
                <a:cubicBezTo>
                  <a:pt x="21" y="17"/>
                  <a:pt x="24" y="15"/>
                  <a:pt x="21" y="18"/>
                </a:cubicBezTo>
                <a:cubicBezTo>
                  <a:pt x="20" y="19"/>
                  <a:pt x="19" y="20"/>
                  <a:pt x="18" y="21"/>
                </a:cubicBezTo>
                <a:cubicBezTo>
                  <a:pt x="15" y="24"/>
                  <a:pt x="12" y="27"/>
                  <a:pt x="9" y="29"/>
                </a:cubicBezTo>
                <a:cubicBezTo>
                  <a:pt x="9" y="29"/>
                  <a:pt x="8" y="28"/>
                  <a:pt x="8" y="27"/>
                </a:cubicBezTo>
                <a:close/>
                <a:moveTo>
                  <a:pt x="7" y="23"/>
                </a:moveTo>
                <a:cubicBezTo>
                  <a:pt x="11" y="20"/>
                  <a:pt x="16" y="17"/>
                  <a:pt x="20" y="14"/>
                </a:cubicBezTo>
                <a:cubicBezTo>
                  <a:pt x="24" y="12"/>
                  <a:pt x="19" y="16"/>
                  <a:pt x="19" y="16"/>
                </a:cubicBezTo>
                <a:cubicBezTo>
                  <a:pt x="18" y="17"/>
                  <a:pt x="16" y="18"/>
                  <a:pt x="15" y="19"/>
                </a:cubicBezTo>
                <a:cubicBezTo>
                  <a:pt x="12" y="21"/>
                  <a:pt x="10" y="24"/>
                  <a:pt x="8" y="26"/>
                </a:cubicBezTo>
                <a:cubicBezTo>
                  <a:pt x="7" y="25"/>
                  <a:pt x="7" y="24"/>
                  <a:pt x="7" y="23"/>
                </a:cubicBezTo>
                <a:close/>
                <a:moveTo>
                  <a:pt x="6" y="19"/>
                </a:moveTo>
                <a:cubicBezTo>
                  <a:pt x="8" y="18"/>
                  <a:pt x="10" y="17"/>
                  <a:pt x="13" y="15"/>
                </a:cubicBezTo>
                <a:cubicBezTo>
                  <a:pt x="14" y="14"/>
                  <a:pt x="15" y="13"/>
                  <a:pt x="17" y="12"/>
                </a:cubicBezTo>
                <a:cubicBezTo>
                  <a:pt x="18" y="11"/>
                  <a:pt x="21" y="8"/>
                  <a:pt x="18" y="12"/>
                </a:cubicBezTo>
                <a:cubicBezTo>
                  <a:pt x="15" y="16"/>
                  <a:pt x="10" y="18"/>
                  <a:pt x="6" y="22"/>
                </a:cubicBezTo>
                <a:cubicBezTo>
                  <a:pt x="6" y="21"/>
                  <a:pt x="6" y="20"/>
                  <a:pt x="6" y="19"/>
                </a:cubicBezTo>
                <a:close/>
                <a:moveTo>
                  <a:pt x="5" y="12"/>
                </a:moveTo>
                <a:cubicBezTo>
                  <a:pt x="6" y="11"/>
                  <a:pt x="8" y="10"/>
                  <a:pt x="9" y="9"/>
                </a:cubicBezTo>
                <a:cubicBezTo>
                  <a:pt x="12" y="7"/>
                  <a:pt x="16" y="4"/>
                  <a:pt x="12" y="9"/>
                </a:cubicBezTo>
                <a:cubicBezTo>
                  <a:pt x="10" y="11"/>
                  <a:pt x="7" y="13"/>
                  <a:pt x="5" y="15"/>
                </a:cubicBezTo>
                <a:cubicBezTo>
                  <a:pt x="5" y="14"/>
                  <a:pt x="5" y="13"/>
                  <a:pt x="5" y="12"/>
                </a:cubicBezTo>
                <a:close/>
                <a:moveTo>
                  <a:pt x="5" y="18"/>
                </a:moveTo>
                <a:cubicBezTo>
                  <a:pt x="5" y="17"/>
                  <a:pt x="5" y="17"/>
                  <a:pt x="5" y="16"/>
                </a:cubicBezTo>
                <a:cubicBezTo>
                  <a:pt x="9" y="14"/>
                  <a:pt x="12" y="11"/>
                  <a:pt x="16" y="8"/>
                </a:cubicBezTo>
                <a:cubicBezTo>
                  <a:pt x="19" y="6"/>
                  <a:pt x="13" y="12"/>
                  <a:pt x="13" y="12"/>
                </a:cubicBezTo>
                <a:cubicBezTo>
                  <a:pt x="10" y="15"/>
                  <a:pt x="8" y="17"/>
                  <a:pt x="5" y="18"/>
                </a:cubicBezTo>
                <a:cubicBezTo>
                  <a:pt x="5" y="18"/>
                  <a:pt x="5" y="18"/>
                  <a:pt x="5" y="18"/>
                </a:cubicBezTo>
                <a:close/>
                <a:moveTo>
                  <a:pt x="22" y="12"/>
                </a:moveTo>
                <a:cubicBezTo>
                  <a:pt x="20" y="14"/>
                  <a:pt x="17" y="15"/>
                  <a:pt x="15" y="17"/>
                </a:cubicBezTo>
                <a:cubicBezTo>
                  <a:pt x="12" y="18"/>
                  <a:pt x="9" y="20"/>
                  <a:pt x="7" y="23"/>
                </a:cubicBezTo>
                <a:cubicBezTo>
                  <a:pt x="7" y="23"/>
                  <a:pt x="7" y="23"/>
                  <a:pt x="7" y="23"/>
                </a:cubicBezTo>
                <a:cubicBezTo>
                  <a:pt x="11" y="18"/>
                  <a:pt x="17" y="15"/>
                  <a:pt x="21" y="10"/>
                </a:cubicBezTo>
                <a:cubicBezTo>
                  <a:pt x="21" y="11"/>
                  <a:pt x="22" y="11"/>
                  <a:pt x="22" y="12"/>
                </a:cubicBezTo>
                <a:close/>
                <a:moveTo>
                  <a:pt x="24" y="16"/>
                </a:moveTo>
                <a:cubicBezTo>
                  <a:pt x="19" y="17"/>
                  <a:pt x="15" y="22"/>
                  <a:pt x="11" y="25"/>
                </a:cubicBezTo>
                <a:cubicBezTo>
                  <a:pt x="10" y="25"/>
                  <a:pt x="7" y="27"/>
                  <a:pt x="10" y="24"/>
                </a:cubicBezTo>
                <a:cubicBezTo>
                  <a:pt x="11" y="23"/>
                  <a:pt x="13" y="22"/>
                  <a:pt x="14" y="21"/>
                </a:cubicBezTo>
                <a:cubicBezTo>
                  <a:pt x="17" y="18"/>
                  <a:pt x="20" y="16"/>
                  <a:pt x="23" y="13"/>
                </a:cubicBezTo>
                <a:cubicBezTo>
                  <a:pt x="23" y="14"/>
                  <a:pt x="23" y="15"/>
                  <a:pt x="24" y="16"/>
                </a:cubicBezTo>
                <a:close/>
                <a:moveTo>
                  <a:pt x="25" y="19"/>
                </a:moveTo>
                <a:cubicBezTo>
                  <a:pt x="20" y="22"/>
                  <a:pt x="16" y="26"/>
                  <a:pt x="11" y="29"/>
                </a:cubicBezTo>
                <a:cubicBezTo>
                  <a:pt x="15" y="26"/>
                  <a:pt x="20" y="20"/>
                  <a:pt x="24" y="16"/>
                </a:cubicBezTo>
                <a:cubicBezTo>
                  <a:pt x="24" y="17"/>
                  <a:pt x="25" y="18"/>
                  <a:pt x="25" y="19"/>
                </a:cubicBezTo>
                <a:close/>
                <a:moveTo>
                  <a:pt x="26" y="20"/>
                </a:moveTo>
                <a:cubicBezTo>
                  <a:pt x="26" y="21"/>
                  <a:pt x="26" y="21"/>
                  <a:pt x="27" y="21"/>
                </a:cubicBezTo>
                <a:cubicBezTo>
                  <a:pt x="27" y="21"/>
                  <a:pt x="27" y="21"/>
                  <a:pt x="27" y="21"/>
                </a:cubicBezTo>
                <a:cubicBezTo>
                  <a:pt x="26" y="22"/>
                  <a:pt x="25" y="23"/>
                  <a:pt x="24" y="24"/>
                </a:cubicBezTo>
                <a:cubicBezTo>
                  <a:pt x="23" y="24"/>
                  <a:pt x="23" y="25"/>
                  <a:pt x="22" y="26"/>
                </a:cubicBezTo>
                <a:cubicBezTo>
                  <a:pt x="20" y="28"/>
                  <a:pt x="18" y="29"/>
                  <a:pt x="16" y="31"/>
                </a:cubicBezTo>
                <a:cubicBezTo>
                  <a:pt x="15" y="31"/>
                  <a:pt x="15" y="32"/>
                  <a:pt x="14" y="32"/>
                </a:cubicBezTo>
                <a:cubicBezTo>
                  <a:pt x="13" y="33"/>
                  <a:pt x="11" y="35"/>
                  <a:pt x="13" y="32"/>
                </a:cubicBezTo>
                <a:cubicBezTo>
                  <a:pt x="17" y="28"/>
                  <a:pt x="22" y="24"/>
                  <a:pt x="25" y="20"/>
                </a:cubicBezTo>
                <a:cubicBezTo>
                  <a:pt x="26" y="20"/>
                  <a:pt x="26" y="20"/>
                  <a:pt x="26" y="20"/>
                </a:cubicBezTo>
                <a:close/>
                <a:moveTo>
                  <a:pt x="31" y="16"/>
                </a:moveTo>
                <a:cubicBezTo>
                  <a:pt x="34" y="14"/>
                  <a:pt x="37" y="12"/>
                  <a:pt x="40" y="10"/>
                </a:cubicBezTo>
                <a:cubicBezTo>
                  <a:pt x="39" y="12"/>
                  <a:pt x="37" y="13"/>
                  <a:pt x="35" y="14"/>
                </a:cubicBezTo>
                <a:cubicBezTo>
                  <a:pt x="34" y="15"/>
                  <a:pt x="32" y="17"/>
                  <a:pt x="31" y="18"/>
                </a:cubicBezTo>
                <a:cubicBezTo>
                  <a:pt x="31" y="17"/>
                  <a:pt x="31" y="17"/>
                  <a:pt x="31" y="16"/>
                </a:cubicBezTo>
                <a:close/>
                <a:moveTo>
                  <a:pt x="28" y="22"/>
                </a:moveTo>
                <a:cubicBezTo>
                  <a:pt x="28" y="22"/>
                  <a:pt x="28" y="22"/>
                  <a:pt x="28" y="22"/>
                </a:cubicBezTo>
                <a:cubicBezTo>
                  <a:pt x="27" y="22"/>
                  <a:pt x="27" y="22"/>
                  <a:pt x="27" y="22"/>
                </a:cubicBezTo>
                <a:cubicBezTo>
                  <a:pt x="27" y="22"/>
                  <a:pt x="27" y="22"/>
                  <a:pt x="28" y="22"/>
                </a:cubicBezTo>
                <a:close/>
                <a:moveTo>
                  <a:pt x="30" y="20"/>
                </a:moveTo>
                <a:cubicBezTo>
                  <a:pt x="32" y="18"/>
                  <a:pt x="34" y="16"/>
                  <a:pt x="36" y="15"/>
                </a:cubicBezTo>
                <a:cubicBezTo>
                  <a:pt x="38" y="14"/>
                  <a:pt x="40" y="12"/>
                  <a:pt x="42" y="10"/>
                </a:cubicBezTo>
                <a:cubicBezTo>
                  <a:pt x="42" y="9"/>
                  <a:pt x="44" y="8"/>
                  <a:pt x="45" y="6"/>
                </a:cubicBezTo>
                <a:cubicBezTo>
                  <a:pt x="46" y="6"/>
                  <a:pt x="46" y="6"/>
                  <a:pt x="47" y="5"/>
                </a:cubicBezTo>
                <a:cubicBezTo>
                  <a:pt x="47" y="6"/>
                  <a:pt x="47" y="6"/>
                  <a:pt x="46" y="7"/>
                </a:cubicBezTo>
                <a:cubicBezTo>
                  <a:pt x="45" y="8"/>
                  <a:pt x="44" y="10"/>
                  <a:pt x="43" y="11"/>
                </a:cubicBezTo>
                <a:cubicBezTo>
                  <a:pt x="41" y="13"/>
                  <a:pt x="38" y="15"/>
                  <a:pt x="36" y="16"/>
                </a:cubicBezTo>
                <a:cubicBezTo>
                  <a:pt x="34" y="18"/>
                  <a:pt x="31" y="19"/>
                  <a:pt x="29" y="21"/>
                </a:cubicBezTo>
                <a:cubicBezTo>
                  <a:pt x="29" y="20"/>
                  <a:pt x="30" y="20"/>
                  <a:pt x="30" y="20"/>
                </a:cubicBezTo>
                <a:close/>
                <a:moveTo>
                  <a:pt x="43" y="6"/>
                </a:moveTo>
                <a:cubicBezTo>
                  <a:pt x="44" y="5"/>
                  <a:pt x="45" y="4"/>
                  <a:pt x="46" y="5"/>
                </a:cubicBezTo>
                <a:cubicBezTo>
                  <a:pt x="45" y="6"/>
                  <a:pt x="44" y="6"/>
                  <a:pt x="43" y="7"/>
                </a:cubicBezTo>
                <a:cubicBezTo>
                  <a:pt x="40" y="9"/>
                  <a:pt x="38" y="11"/>
                  <a:pt x="35" y="13"/>
                </a:cubicBezTo>
                <a:cubicBezTo>
                  <a:pt x="34" y="14"/>
                  <a:pt x="33" y="14"/>
                  <a:pt x="32" y="15"/>
                </a:cubicBezTo>
                <a:cubicBezTo>
                  <a:pt x="33" y="15"/>
                  <a:pt x="33" y="14"/>
                  <a:pt x="34" y="13"/>
                </a:cubicBezTo>
                <a:cubicBezTo>
                  <a:pt x="36" y="10"/>
                  <a:pt x="40" y="8"/>
                  <a:pt x="43" y="6"/>
                </a:cubicBezTo>
                <a:close/>
                <a:moveTo>
                  <a:pt x="41" y="6"/>
                </a:moveTo>
                <a:cubicBezTo>
                  <a:pt x="38" y="7"/>
                  <a:pt x="36" y="10"/>
                  <a:pt x="34" y="12"/>
                </a:cubicBezTo>
                <a:cubicBezTo>
                  <a:pt x="36" y="9"/>
                  <a:pt x="38" y="7"/>
                  <a:pt x="41" y="6"/>
                </a:cubicBezTo>
                <a:close/>
                <a:moveTo>
                  <a:pt x="20" y="9"/>
                </a:moveTo>
                <a:cubicBezTo>
                  <a:pt x="15" y="12"/>
                  <a:pt x="10" y="16"/>
                  <a:pt x="6" y="19"/>
                </a:cubicBezTo>
                <a:cubicBezTo>
                  <a:pt x="10" y="16"/>
                  <a:pt x="15" y="12"/>
                  <a:pt x="18" y="7"/>
                </a:cubicBezTo>
                <a:cubicBezTo>
                  <a:pt x="19" y="7"/>
                  <a:pt x="20" y="8"/>
                  <a:pt x="20" y="9"/>
                </a:cubicBezTo>
                <a:close/>
                <a:moveTo>
                  <a:pt x="18" y="6"/>
                </a:moveTo>
                <a:cubicBezTo>
                  <a:pt x="13" y="9"/>
                  <a:pt x="10" y="13"/>
                  <a:pt x="5" y="16"/>
                </a:cubicBezTo>
                <a:cubicBezTo>
                  <a:pt x="7" y="15"/>
                  <a:pt x="9" y="12"/>
                  <a:pt x="10" y="11"/>
                </a:cubicBezTo>
                <a:cubicBezTo>
                  <a:pt x="13" y="9"/>
                  <a:pt x="14" y="7"/>
                  <a:pt x="15" y="5"/>
                </a:cubicBezTo>
                <a:cubicBezTo>
                  <a:pt x="15" y="5"/>
                  <a:pt x="15" y="5"/>
                  <a:pt x="15" y="5"/>
                </a:cubicBezTo>
                <a:cubicBezTo>
                  <a:pt x="16" y="5"/>
                  <a:pt x="17" y="6"/>
                  <a:pt x="18" y="6"/>
                </a:cubicBezTo>
                <a:close/>
                <a:moveTo>
                  <a:pt x="14" y="5"/>
                </a:moveTo>
                <a:cubicBezTo>
                  <a:pt x="11" y="6"/>
                  <a:pt x="8" y="9"/>
                  <a:pt x="5" y="11"/>
                </a:cubicBezTo>
                <a:cubicBezTo>
                  <a:pt x="6" y="7"/>
                  <a:pt x="8" y="3"/>
                  <a:pt x="14" y="5"/>
                </a:cubicBezTo>
                <a:close/>
                <a:moveTo>
                  <a:pt x="13" y="36"/>
                </a:moveTo>
                <a:cubicBezTo>
                  <a:pt x="15" y="35"/>
                  <a:pt x="18" y="33"/>
                  <a:pt x="20" y="32"/>
                </a:cubicBezTo>
                <a:cubicBezTo>
                  <a:pt x="18" y="34"/>
                  <a:pt x="16" y="35"/>
                  <a:pt x="14" y="37"/>
                </a:cubicBezTo>
                <a:cubicBezTo>
                  <a:pt x="14" y="38"/>
                  <a:pt x="15" y="38"/>
                  <a:pt x="15" y="38"/>
                </a:cubicBezTo>
                <a:cubicBezTo>
                  <a:pt x="21" y="33"/>
                  <a:pt x="28" y="30"/>
                  <a:pt x="34" y="26"/>
                </a:cubicBezTo>
                <a:cubicBezTo>
                  <a:pt x="35" y="26"/>
                  <a:pt x="35" y="26"/>
                  <a:pt x="35" y="26"/>
                </a:cubicBezTo>
                <a:cubicBezTo>
                  <a:pt x="35" y="26"/>
                  <a:pt x="35" y="26"/>
                  <a:pt x="34" y="26"/>
                </a:cubicBezTo>
                <a:cubicBezTo>
                  <a:pt x="29" y="32"/>
                  <a:pt x="21" y="35"/>
                  <a:pt x="15" y="41"/>
                </a:cubicBezTo>
                <a:cubicBezTo>
                  <a:pt x="15" y="41"/>
                  <a:pt x="15" y="41"/>
                  <a:pt x="15" y="41"/>
                </a:cubicBezTo>
                <a:cubicBezTo>
                  <a:pt x="15" y="40"/>
                  <a:pt x="15" y="40"/>
                  <a:pt x="14" y="39"/>
                </a:cubicBezTo>
                <a:cubicBezTo>
                  <a:pt x="14" y="38"/>
                  <a:pt x="13" y="37"/>
                  <a:pt x="13"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153"/>
          <p:cNvSpPr>
            <a:spLocks noEditPoints="1"/>
          </p:cNvSpPr>
          <p:nvPr/>
        </p:nvSpPr>
        <p:spPr bwMode="auto">
          <a:xfrm>
            <a:off x="1493838" y="3732213"/>
            <a:ext cx="206375" cy="239713"/>
          </a:xfrm>
          <a:custGeom>
            <a:avLst/>
            <a:gdLst>
              <a:gd name="T0" fmla="*/ 16 w 55"/>
              <a:gd name="T1" fmla="*/ 2 h 64"/>
              <a:gd name="T2" fmla="*/ 25 w 55"/>
              <a:gd name="T3" fmla="*/ 63 h 64"/>
              <a:gd name="T4" fmla="*/ 55 w 55"/>
              <a:gd name="T5" fmla="*/ 10 h 64"/>
              <a:gd name="T6" fmla="*/ 26 w 55"/>
              <a:gd name="T7" fmla="*/ 60 h 64"/>
              <a:gd name="T8" fmla="*/ 30 w 55"/>
              <a:gd name="T9" fmla="*/ 51 h 64"/>
              <a:gd name="T10" fmla="*/ 35 w 55"/>
              <a:gd name="T11" fmla="*/ 47 h 64"/>
              <a:gd name="T12" fmla="*/ 37 w 55"/>
              <a:gd name="T13" fmla="*/ 45 h 64"/>
              <a:gd name="T14" fmla="*/ 24 w 55"/>
              <a:gd name="T15" fmla="*/ 56 h 64"/>
              <a:gd name="T16" fmla="*/ 24 w 55"/>
              <a:gd name="T17" fmla="*/ 56 h 64"/>
              <a:gd name="T18" fmla="*/ 21 w 55"/>
              <a:gd name="T19" fmla="*/ 51 h 64"/>
              <a:gd name="T20" fmla="*/ 34 w 55"/>
              <a:gd name="T21" fmla="*/ 41 h 64"/>
              <a:gd name="T22" fmla="*/ 36 w 55"/>
              <a:gd name="T23" fmla="*/ 35 h 64"/>
              <a:gd name="T24" fmla="*/ 15 w 55"/>
              <a:gd name="T25" fmla="*/ 41 h 64"/>
              <a:gd name="T26" fmla="*/ 17 w 55"/>
              <a:gd name="T27" fmla="*/ 45 h 64"/>
              <a:gd name="T28" fmla="*/ 51 w 55"/>
              <a:gd name="T29" fmla="*/ 14 h 64"/>
              <a:gd name="T30" fmla="*/ 34 w 55"/>
              <a:gd name="T31" fmla="*/ 30 h 64"/>
              <a:gd name="T32" fmla="*/ 37 w 55"/>
              <a:gd name="T33" fmla="*/ 25 h 64"/>
              <a:gd name="T34" fmla="*/ 52 w 55"/>
              <a:gd name="T35" fmla="*/ 13 h 64"/>
              <a:gd name="T36" fmla="*/ 21 w 55"/>
              <a:gd name="T37" fmla="*/ 32 h 64"/>
              <a:gd name="T38" fmla="*/ 49 w 55"/>
              <a:gd name="T39" fmla="*/ 8 h 64"/>
              <a:gd name="T40" fmla="*/ 26 w 55"/>
              <a:gd name="T41" fmla="*/ 41 h 64"/>
              <a:gd name="T42" fmla="*/ 48 w 55"/>
              <a:gd name="T43" fmla="*/ 26 h 64"/>
              <a:gd name="T44" fmla="*/ 35 w 55"/>
              <a:gd name="T45" fmla="*/ 43 h 64"/>
              <a:gd name="T46" fmla="*/ 43 w 55"/>
              <a:gd name="T47" fmla="*/ 35 h 64"/>
              <a:gd name="T48" fmla="*/ 21 w 55"/>
              <a:gd name="T49" fmla="*/ 50 h 64"/>
              <a:gd name="T50" fmla="*/ 46 w 55"/>
              <a:gd name="T51" fmla="*/ 30 h 64"/>
              <a:gd name="T52" fmla="*/ 19 w 55"/>
              <a:gd name="T53" fmla="*/ 48 h 64"/>
              <a:gd name="T54" fmla="*/ 50 w 55"/>
              <a:gd name="T55" fmla="*/ 7 h 64"/>
              <a:gd name="T56" fmla="*/ 16 w 55"/>
              <a:gd name="T57" fmla="*/ 32 h 64"/>
              <a:gd name="T58" fmla="*/ 48 w 55"/>
              <a:gd name="T59" fmla="*/ 5 h 64"/>
              <a:gd name="T60" fmla="*/ 12 w 55"/>
              <a:gd name="T61" fmla="*/ 35 h 64"/>
              <a:gd name="T62" fmla="*/ 24 w 55"/>
              <a:gd name="T63" fmla="*/ 20 h 64"/>
              <a:gd name="T64" fmla="*/ 20 w 55"/>
              <a:gd name="T65" fmla="*/ 18 h 64"/>
              <a:gd name="T66" fmla="*/ 8 w 55"/>
              <a:gd name="T67" fmla="*/ 27 h 64"/>
              <a:gd name="T68" fmla="*/ 15 w 55"/>
              <a:gd name="T69" fmla="*/ 19 h 64"/>
              <a:gd name="T70" fmla="*/ 13 w 55"/>
              <a:gd name="T71" fmla="*/ 15 h 64"/>
              <a:gd name="T72" fmla="*/ 5 w 55"/>
              <a:gd name="T73" fmla="*/ 20 h 64"/>
              <a:gd name="T74" fmla="*/ 5 w 55"/>
              <a:gd name="T75" fmla="*/ 15 h 64"/>
              <a:gd name="T76" fmla="*/ 16 w 55"/>
              <a:gd name="T77" fmla="*/ 8 h 64"/>
              <a:gd name="T78" fmla="*/ 22 w 55"/>
              <a:gd name="T79" fmla="*/ 13 h 64"/>
              <a:gd name="T80" fmla="*/ 20 w 55"/>
              <a:gd name="T81" fmla="*/ 10 h 64"/>
              <a:gd name="T82" fmla="*/ 10 w 55"/>
              <a:gd name="T83" fmla="*/ 25 h 64"/>
              <a:gd name="T84" fmla="*/ 25 w 55"/>
              <a:gd name="T85" fmla="*/ 19 h 64"/>
              <a:gd name="T86" fmla="*/ 25 w 55"/>
              <a:gd name="T87" fmla="*/ 20 h 64"/>
              <a:gd name="T88" fmla="*/ 22 w 55"/>
              <a:gd name="T89" fmla="*/ 26 h 64"/>
              <a:gd name="T90" fmla="*/ 25 w 55"/>
              <a:gd name="T91" fmla="*/ 20 h 64"/>
              <a:gd name="T92" fmla="*/ 35 w 55"/>
              <a:gd name="T93" fmla="*/ 15 h 64"/>
              <a:gd name="T94" fmla="*/ 28 w 55"/>
              <a:gd name="T95" fmla="*/ 22 h 64"/>
              <a:gd name="T96" fmla="*/ 36 w 55"/>
              <a:gd name="T97" fmla="*/ 15 h 64"/>
              <a:gd name="T98" fmla="*/ 46 w 55"/>
              <a:gd name="T99" fmla="*/ 7 h 64"/>
              <a:gd name="T100" fmla="*/ 30 w 55"/>
              <a:gd name="T101" fmla="*/ 20 h 64"/>
              <a:gd name="T102" fmla="*/ 35 w 55"/>
              <a:gd name="T103" fmla="*/ 13 h 64"/>
              <a:gd name="T104" fmla="*/ 40 w 55"/>
              <a:gd name="T105" fmla="*/ 6 h 64"/>
              <a:gd name="T106" fmla="*/ 5 w 55"/>
              <a:gd name="T107" fmla="*/ 19 h 64"/>
              <a:gd name="T108" fmla="*/ 5 w 55"/>
              <a:gd name="T109" fmla="*/ 16 h 64"/>
              <a:gd name="T110" fmla="*/ 18 w 55"/>
              <a:gd name="T111" fmla="*/ 7 h 64"/>
              <a:gd name="T112" fmla="*/ 13 w 55"/>
              <a:gd name="T113" fmla="*/ 36 h 64"/>
              <a:gd name="T114" fmla="*/ 34 w 55"/>
              <a:gd name="T115" fmla="*/ 26 h 64"/>
              <a:gd name="T116" fmla="*/ 15 w 55"/>
              <a:gd name="T117" fmla="*/ 4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64">
                <a:moveTo>
                  <a:pt x="55" y="10"/>
                </a:moveTo>
                <a:cubicBezTo>
                  <a:pt x="54" y="4"/>
                  <a:pt x="48" y="1"/>
                  <a:pt x="43" y="2"/>
                </a:cubicBezTo>
                <a:cubicBezTo>
                  <a:pt x="35" y="4"/>
                  <a:pt x="31" y="11"/>
                  <a:pt x="27" y="18"/>
                </a:cubicBezTo>
                <a:cubicBezTo>
                  <a:pt x="25" y="12"/>
                  <a:pt x="22" y="5"/>
                  <a:pt x="16" y="2"/>
                </a:cubicBezTo>
                <a:cubicBezTo>
                  <a:pt x="10" y="0"/>
                  <a:pt x="4" y="3"/>
                  <a:pt x="2" y="9"/>
                </a:cubicBezTo>
                <a:cubicBezTo>
                  <a:pt x="0" y="16"/>
                  <a:pt x="3" y="24"/>
                  <a:pt x="6" y="31"/>
                </a:cubicBezTo>
                <a:cubicBezTo>
                  <a:pt x="12" y="42"/>
                  <a:pt x="18" y="52"/>
                  <a:pt x="25" y="63"/>
                </a:cubicBezTo>
                <a:cubicBezTo>
                  <a:pt x="25" y="63"/>
                  <a:pt x="25" y="63"/>
                  <a:pt x="25" y="63"/>
                </a:cubicBezTo>
                <a:cubicBezTo>
                  <a:pt x="26" y="64"/>
                  <a:pt x="27" y="64"/>
                  <a:pt x="27" y="63"/>
                </a:cubicBezTo>
                <a:cubicBezTo>
                  <a:pt x="27" y="63"/>
                  <a:pt x="28" y="63"/>
                  <a:pt x="28" y="63"/>
                </a:cubicBezTo>
                <a:cubicBezTo>
                  <a:pt x="35" y="53"/>
                  <a:pt x="43" y="42"/>
                  <a:pt x="49" y="31"/>
                </a:cubicBezTo>
                <a:cubicBezTo>
                  <a:pt x="52" y="25"/>
                  <a:pt x="55" y="17"/>
                  <a:pt x="55" y="10"/>
                </a:cubicBezTo>
                <a:close/>
                <a:moveTo>
                  <a:pt x="26" y="60"/>
                </a:moveTo>
                <a:cubicBezTo>
                  <a:pt x="26" y="59"/>
                  <a:pt x="26" y="59"/>
                  <a:pt x="26" y="59"/>
                </a:cubicBezTo>
                <a:cubicBezTo>
                  <a:pt x="27" y="58"/>
                  <a:pt x="29" y="56"/>
                  <a:pt x="30" y="55"/>
                </a:cubicBezTo>
                <a:cubicBezTo>
                  <a:pt x="29" y="57"/>
                  <a:pt x="28" y="58"/>
                  <a:pt x="26" y="60"/>
                </a:cubicBezTo>
                <a:close/>
                <a:moveTo>
                  <a:pt x="24" y="56"/>
                </a:moveTo>
                <a:cubicBezTo>
                  <a:pt x="25" y="56"/>
                  <a:pt x="26" y="54"/>
                  <a:pt x="26" y="54"/>
                </a:cubicBezTo>
                <a:cubicBezTo>
                  <a:pt x="28" y="53"/>
                  <a:pt x="29" y="52"/>
                  <a:pt x="30" y="51"/>
                </a:cubicBezTo>
                <a:cubicBezTo>
                  <a:pt x="30" y="51"/>
                  <a:pt x="30" y="51"/>
                  <a:pt x="30" y="51"/>
                </a:cubicBezTo>
                <a:cubicBezTo>
                  <a:pt x="28" y="52"/>
                  <a:pt x="27" y="54"/>
                  <a:pt x="25" y="56"/>
                </a:cubicBezTo>
                <a:cubicBezTo>
                  <a:pt x="25" y="56"/>
                  <a:pt x="24" y="56"/>
                  <a:pt x="24" y="56"/>
                </a:cubicBezTo>
                <a:cubicBezTo>
                  <a:pt x="24" y="56"/>
                  <a:pt x="24" y="56"/>
                  <a:pt x="24" y="56"/>
                </a:cubicBezTo>
                <a:close/>
                <a:moveTo>
                  <a:pt x="35" y="47"/>
                </a:moveTo>
                <a:cubicBezTo>
                  <a:pt x="32" y="50"/>
                  <a:pt x="29" y="55"/>
                  <a:pt x="26" y="59"/>
                </a:cubicBezTo>
                <a:cubicBezTo>
                  <a:pt x="25" y="58"/>
                  <a:pt x="25" y="57"/>
                  <a:pt x="24" y="57"/>
                </a:cubicBezTo>
                <a:cubicBezTo>
                  <a:pt x="28" y="54"/>
                  <a:pt x="31" y="50"/>
                  <a:pt x="35" y="47"/>
                </a:cubicBezTo>
                <a:close/>
                <a:moveTo>
                  <a:pt x="37" y="45"/>
                </a:moveTo>
                <a:cubicBezTo>
                  <a:pt x="36" y="46"/>
                  <a:pt x="36" y="46"/>
                  <a:pt x="35" y="46"/>
                </a:cubicBezTo>
                <a:cubicBezTo>
                  <a:pt x="36" y="46"/>
                  <a:pt x="37" y="45"/>
                  <a:pt x="37" y="44"/>
                </a:cubicBezTo>
                <a:cubicBezTo>
                  <a:pt x="37" y="45"/>
                  <a:pt x="37" y="45"/>
                  <a:pt x="37" y="45"/>
                </a:cubicBezTo>
                <a:close/>
                <a:moveTo>
                  <a:pt x="24" y="56"/>
                </a:moveTo>
                <a:cubicBezTo>
                  <a:pt x="23" y="55"/>
                  <a:pt x="23" y="54"/>
                  <a:pt x="22" y="53"/>
                </a:cubicBezTo>
                <a:cubicBezTo>
                  <a:pt x="28" y="50"/>
                  <a:pt x="34" y="46"/>
                  <a:pt x="39" y="41"/>
                </a:cubicBezTo>
                <a:cubicBezTo>
                  <a:pt x="39" y="41"/>
                  <a:pt x="39" y="42"/>
                  <a:pt x="39" y="42"/>
                </a:cubicBezTo>
                <a:cubicBezTo>
                  <a:pt x="34" y="46"/>
                  <a:pt x="29" y="51"/>
                  <a:pt x="24" y="56"/>
                </a:cubicBezTo>
                <a:close/>
                <a:moveTo>
                  <a:pt x="21" y="51"/>
                </a:moveTo>
                <a:cubicBezTo>
                  <a:pt x="24" y="50"/>
                  <a:pt x="26" y="49"/>
                  <a:pt x="29" y="47"/>
                </a:cubicBezTo>
                <a:cubicBezTo>
                  <a:pt x="26" y="49"/>
                  <a:pt x="24" y="51"/>
                  <a:pt x="22" y="53"/>
                </a:cubicBezTo>
                <a:cubicBezTo>
                  <a:pt x="22" y="52"/>
                  <a:pt x="21" y="52"/>
                  <a:pt x="21" y="51"/>
                </a:cubicBezTo>
                <a:close/>
                <a:moveTo>
                  <a:pt x="19" y="48"/>
                </a:moveTo>
                <a:cubicBezTo>
                  <a:pt x="28" y="46"/>
                  <a:pt x="35" y="39"/>
                  <a:pt x="42" y="34"/>
                </a:cubicBezTo>
                <a:cubicBezTo>
                  <a:pt x="42" y="34"/>
                  <a:pt x="42" y="34"/>
                  <a:pt x="42" y="34"/>
                </a:cubicBezTo>
                <a:cubicBezTo>
                  <a:pt x="40" y="36"/>
                  <a:pt x="37" y="39"/>
                  <a:pt x="34" y="41"/>
                </a:cubicBezTo>
                <a:cubicBezTo>
                  <a:pt x="29" y="44"/>
                  <a:pt x="25" y="47"/>
                  <a:pt x="21" y="50"/>
                </a:cubicBezTo>
                <a:cubicBezTo>
                  <a:pt x="20" y="50"/>
                  <a:pt x="20" y="49"/>
                  <a:pt x="19" y="48"/>
                </a:cubicBezTo>
                <a:close/>
                <a:moveTo>
                  <a:pt x="18" y="46"/>
                </a:moveTo>
                <a:cubicBezTo>
                  <a:pt x="24" y="43"/>
                  <a:pt x="30" y="39"/>
                  <a:pt x="36" y="35"/>
                </a:cubicBezTo>
                <a:cubicBezTo>
                  <a:pt x="38" y="34"/>
                  <a:pt x="40" y="33"/>
                  <a:pt x="42" y="32"/>
                </a:cubicBezTo>
                <a:cubicBezTo>
                  <a:pt x="34" y="37"/>
                  <a:pt x="25" y="41"/>
                  <a:pt x="19" y="47"/>
                </a:cubicBezTo>
                <a:cubicBezTo>
                  <a:pt x="18" y="47"/>
                  <a:pt x="18" y="46"/>
                  <a:pt x="18" y="46"/>
                </a:cubicBezTo>
                <a:close/>
                <a:moveTo>
                  <a:pt x="15" y="41"/>
                </a:moveTo>
                <a:cubicBezTo>
                  <a:pt x="15" y="42"/>
                  <a:pt x="16" y="42"/>
                  <a:pt x="16" y="42"/>
                </a:cubicBezTo>
                <a:cubicBezTo>
                  <a:pt x="22" y="39"/>
                  <a:pt x="28" y="35"/>
                  <a:pt x="34" y="31"/>
                </a:cubicBezTo>
                <a:cubicBezTo>
                  <a:pt x="34" y="31"/>
                  <a:pt x="34" y="31"/>
                  <a:pt x="33" y="32"/>
                </a:cubicBezTo>
                <a:cubicBezTo>
                  <a:pt x="28" y="36"/>
                  <a:pt x="22" y="40"/>
                  <a:pt x="17" y="45"/>
                </a:cubicBezTo>
                <a:cubicBezTo>
                  <a:pt x="17" y="44"/>
                  <a:pt x="16" y="43"/>
                  <a:pt x="15" y="41"/>
                </a:cubicBezTo>
                <a:close/>
                <a:moveTo>
                  <a:pt x="39" y="23"/>
                </a:moveTo>
                <a:cubicBezTo>
                  <a:pt x="42" y="21"/>
                  <a:pt x="46" y="17"/>
                  <a:pt x="50" y="15"/>
                </a:cubicBezTo>
                <a:cubicBezTo>
                  <a:pt x="50" y="15"/>
                  <a:pt x="51" y="15"/>
                  <a:pt x="51" y="14"/>
                </a:cubicBezTo>
                <a:cubicBezTo>
                  <a:pt x="51" y="14"/>
                  <a:pt x="51" y="14"/>
                  <a:pt x="52" y="14"/>
                </a:cubicBezTo>
                <a:cubicBezTo>
                  <a:pt x="52" y="15"/>
                  <a:pt x="51" y="16"/>
                  <a:pt x="51" y="17"/>
                </a:cubicBezTo>
                <a:cubicBezTo>
                  <a:pt x="51" y="17"/>
                  <a:pt x="51" y="17"/>
                  <a:pt x="51" y="18"/>
                </a:cubicBezTo>
                <a:cubicBezTo>
                  <a:pt x="45" y="21"/>
                  <a:pt x="40" y="27"/>
                  <a:pt x="34" y="30"/>
                </a:cubicBezTo>
                <a:cubicBezTo>
                  <a:pt x="30" y="32"/>
                  <a:pt x="27" y="35"/>
                  <a:pt x="23" y="37"/>
                </a:cubicBezTo>
                <a:cubicBezTo>
                  <a:pt x="22" y="38"/>
                  <a:pt x="20" y="39"/>
                  <a:pt x="18" y="39"/>
                </a:cubicBezTo>
                <a:cubicBezTo>
                  <a:pt x="15" y="41"/>
                  <a:pt x="19" y="39"/>
                  <a:pt x="19" y="38"/>
                </a:cubicBezTo>
                <a:cubicBezTo>
                  <a:pt x="25" y="34"/>
                  <a:pt x="32" y="30"/>
                  <a:pt x="37" y="25"/>
                </a:cubicBezTo>
                <a:cubicBezTo>
                  <a:pt x="38" y="24"/>
                  <a:pt x="38" y="24"/>
                  <a:pt x="39" y="23"/>
                </a:cubicBezTo>
                <a:close/>
                <a:moveTo>
                  <a:pt x="50" y="7"/>
                </a:moveTo>
                <a:cubicBezTo>
                  <a:pt x="51" y="9"/>
                  <a:pt x="52" y="11"/>
                  <a:pt x="52" y="13"/>
                </a:cubicBezTo>
                <a:cubicBezTo>
                  <a:pt x="52" y="13"/>
                  <a:pt x="52" y="13"/>
                  <a:pt x="52" y="13"/>
                </a:cubicBezTo>
                <a:cubicBezTo>
                  <a:pt x="48" y="15"/>
                  <a:pt x="44" y="18"/>
                  <a:pt x="40" y="21"/>
                </a:cubicBezTo>
                <a:cubicBezTo>
                  <a:pt x="36" y="24"/>
                  <a:pt x="32" y="27"/>
                  <a:pt x="27" y="30"/>
                </a:cubicBezTo>
                <a:cubicBezTo>
                  <a:pt x="24" y="31"/>
                  <a:pt x="21" y="33"/>
                  <a:pt x="18" y="35"/>
                </a:cubicBezTo>
                <a:cubicBezTo>
                  <a:pt x="19" y="34"/>
                  <a:pt x="20" y="33"/>
                  <a:pt x="21" y="32"/>
                </a:cubicBezTo>
                <a:cubicBezTo>
                  <a:pt x="31" y="24"/>
                  <a:pt x="43" y="18"/>
                  <a:pt x="50" y="7"/>
                </a:cubicBezTo>
                <a:close/>
                <a:moveTo>
                  <a:pt x="31" y="24"/>
                </a:moveTo>
                <a:cubicBezTo>
                  <a:pt x="35" y="21"/>
                  <a:pt x="38" y="18"/>
                  <a:pt x="41" y="16"/>
                </a:cubicBezTo>
                <a:cubicBezTo>
                  <a:pt x="44" y="13"/>
                  <a:pt x="47" y="10"/>
                  <a:pt x="49" y="8"/>
                </a:cubicBezTo>
                <a:cubicBezTo>
                  <a:pt x="45" y="15"/>
                  <a:pt x="38" y="19"/>
                  <a:pt x="31" y="24"/>
                </a:cubicBezTo>
                <a:close/>
                <a:moveTo>
                  <a:pt x="48" y="26"/>
                </a:moveTo>
                <a:cubicBezTo>
                  <a:pt x="44" y="30"/>
                  <a:pt x="39" y="32"/>
                  <a:pt x="35" y="35"/>
                </a:cubicBezTo>
                <a:cubicBezTo>
                  <a:pt x="32" y="37"/>
                  <a:pt x="29" y="39"/>
                  <a:pt x="26" y="41"/>
                </a:cubicBezTo>
                <a:cubicBezTo>
                  <a:pt x="24" y="42"/>
                  <a:pt x="20" y="43"/>
                  <a:pt x="19" y="45"/>
                </a:cubicBezTo>
                <a:cubicBezTo>
                  <a:pt x="24" y="40"/>
                  <a:pt x="29" y="35"/>
                  <a:pt x="35" y="31"/>
                </a:cubicBezTo>
                <a:cubicBezTo>
                  <a:pt x="40" y="28"/>
                  <a:pt x="45" y="23"/>
                  <a:pt x="51" y="19"/>
                </a:cubicBezTo>
                <a:cubicBezTo>
                  <a:pt x="50" y="21"/>
                  <a:pt x="49" y="24"/>
                  <a:pt x="48" y="26"/>
                </a:cubicBezTo>
                <a:close/>
                <a:moveTo>
                  <a:pt x="40" y="39"/>
                </a:moveTo>
                <a:cubicBezTo>
                  <a:pt x="37" y="42"/>
                  <a:pt x="34" y="45"/>
                  <a:pt x="30" y="47"/>
                </a:cubicBezTo>
                <a:cubicBezTo>
                  <a:pt x="29" y="48"/>
                  <a:pt x="28" y="48"/>
                  <a:pt x="28" y="49"/>
                </a:cubicBezTo>
                <a:cubicBezTo>
                  <a:pt x="30" y="47"/>
                  <a:pt x="32" y="45"/>
                  <a:pt x="35" y="43"/>
                </a:cubicBezTo>
                <a:cubicBezTo>
                  <a:pt x="37" y="41"/>
                  <a:pt x="39" y="39"/>
                  <a:pt x="42" y="37"/>
                </a:cubicBezTo>
                <a:cubicBezTo>
                  <a:pt x="41" y="38"/>
                  <a:pt x="41" y="39"/>
                  <a:pt x="40" y="39"/>
                </a:cubicBezTo>
                <a:close/>
                <a:moveTo>
                  <a:pt x="43" y="35"/>
                </a:moveTo>
                <a:cubicBezTo>
                  <a:pt x="43" y="35"/>
                  <a:pt x="43" y="35"/>
                  <a:pt x="43" y="35"/>
                </a:cubicBezTo>
                <a:cubicBezTo>
                  <a:pt x="43" y="35"/>
                  <a:pt x="42" y="35"/>
                  <a:pt x="42" y="36"/>
                </a:cubicBezTo>
                <a:cubicBezTo>
                  <a:pt x="39" y="38"/>
                  <a:pt x="37" y="40"/>
                  <a:pt x="34" y="42"/>
                </a:cubicBezTo>
                <a:cubicBezTo>
                  <a:pt x="32" y="44"/>
                  <a:pt x="29" y="46"/>
                  <a:pt x="26" y="48"/>
                </a:cubicBezTo>
                <a:cubicBezTo>
                  <a:pt x="25" y="49"/>
                  <a:pt x="23" y="50"/>
                  <a:pt x="21" y="50"/>
                </a:cubicBezTo>
                <a:cubicBezTo>
                  <a:pt x="22" y="50"/>
                  <a:pt x="25" y="48"/>
                  <a:pt x="26" y="47"/>
                </a:cubicBezTo>
                <a:cubicBezTo>
                  <a:pt x="33" y="43"/>
                  <a:pt x="39" y="38"/>
                  <a:pt x="45" y="32"/>
                </a:cubicBezTo>
                <a:cubicBezTo>
                  <a:pt x="44" y="33"/>
                  <a:pt x="44" y="34"/>
                  <a:pt x="43" y="35"/>
                </a:cubicBezTo>
                <a:close/>
                <a:moveTo>
                  <a:pt x="46" y="30"/>
                </a:moveTo>
                <a:cubicBezTo>
                  <a:pt x="46" y="30"/>
                  <a:pt x="45" y="30"/>
                  <a:pt x="45" y="30"/>
                </a:cubicBezTo>
                <a:cubicBezTo>
                  <a:pt x="41" y="34"/>
                  <a:pt x="36" y="38"/>
                  <a:pt x="31" y="42"/>
                </a:cubicBezTo>
                <a:cubicBezTo>
                  <a:pt x="29" y="43"/>
                  <a:pt x="26" y="45"/>
                  <a:pt x="24" y="46"/>
                </a:cubicBezTo>
                <a:cubicBezTo>
                  <a:pt x="24" y="46"/>
                  <a:pt x="19" y="48"/>
                  <a:pt x="19" y="48"/>
                </a:cubicBezTo>
                <a:cubicBezTo>
                  <a:pt x="20" y="46"/>
                  <a:pt x="22" y="45"/>
                  <a:pt x="23" y="44"/>
                </a:cubicBezTo>
                <a:cubicBezTo>
                  <a:pt x="31" y="38"/>
                  <a:pt x="40" y="35"/>
                  <a:pt x="47" y="28"/>
                </a:cubicBezTo>
                <a:cubicBezTo>
                  <a:pt x="46" y="29"/>
                  <a:pt x="46" y="30"/>
                  <a:pt x="46" y="30"/>
                </a:cubicBezTo>
                <a:close/>
                <a:moveTo>
                  <a:pt x="50" y="7"/>
                </a:moveTo>
                <a:cubicBezTo>
                  <a:pt x="43" y="12"/>
                  <a:pt x="37" y="18"/>
                  <a:pt x="30" y="24"/>
                </a:cubicBezTo>
                <a:cubicBezTo>
                  <a:pt x="26" y="27"/>
                  <a:pt x="23" y="30"/>
                  <a:pt x="18" y="32"/>
                </a:cubicBezTo>
                <a:cubicBezTo>
                  <a:pt x="17" y="33"/>
                  <a:pt x="15" y="34"/>
                  <a:pt x="13" y="35"/>
                </a:cubicBezTo>
                <a:cubicBezTo>
                  <a:pt x="14" y="35"/>
                  <a:pt x="15" y="33"/>
                  <a:pt x="16" y="32"/>
                </a:cubicBezTo>
                <a:cubicBezTo>
                  <a:pt x="17" y="32"/>
                  <a:pt x="17" y="31"/>
                  <a:pt x="17" y="31"/>
                </a:cubicBezTo>
                <a:cubicBezTo>
                  <a:pt x="19" y="30"/>
                  <a:pt x="20" y="28"/>
                  <a:pt x="22" y="27"/>
                </a:cubicBezTo>
                <a:cubicBezTo>
                  <a:pt x="27" y="23"/>
                  <a:pt x="31" y="20"/>
                  <a:pt x="36" y="17"/>
                </a:cubicBezTo>
                <a:cubicBezTo>
                  <a:pt x="41" y="14"/>
                  <a:pt x="45" y="11"/>
                  <a:pt x="48" y="5"/>
                </a:cubicBezTo>
                <a:cubicBezTo>
                  <a:pt x="49" y="6"/>
                  <a:pt x="49" y="6"/>
                  <a:pt x="50" y="7"/>
                </a:cubicBezTo>
                <a:close/>
                <a:moveTo>
                  <a:pt x="12" y="34"/>
                </a:moveTo>
                <a:cubicBezTo>
                  <a:pt x="12" y="34"/>
                  <a:pt x="13" y="34"/>
                  <a:pt x="14" y="33"/>
                </a:cubicBezTo>
                <a:cubicBezTo>
                  <a:pt x="13" y="34"/>
                  <a:pt x="13" y="35"/>
                  <a:pt x="12" y="35"/>
                </a:cubicBezTo>
                <a:cubicBezTo>
                  <a:pt x="12" y="35"/>
                  <a:pt x="12" y="35"/>
                  <a:pt x="12" y="34"/>
                </a:cubicBezTo>
                <a:close/>
                <a:moveTo>
                  <a:pt x="10" y="30"/>
                </a:moveTo>
                <a:cubicBezTo>
                  <a:pt x="12" y="29"/>
                  <a:pt x="15" y="27"/>
                  <a:pt x="17" y="25"/>
                </a:cubicBezTo>
                <a:cubicBezTo>
                  <a:pt x="19" y="24"/>
                  <a:pt x="23" y="22"/>
                  <a:pt x="24" y="20"/>
                </a:cubicBezTo>
                <a:cubicBezTo>
                  <a:pt x="20" y="25"/>
                  <a:pt x="15" y="28"/>
                  <a:pt x="11" y="33"/>
                </a:cubicBezTo>
                <a:cubicBezTo>
                  <a:pt x="11" y="32"/>
                  <a:pt x="10" y="31"/>
                  <a:pt x="10" y="30"/>
                </a:cubicBezTo>
                <a:close/>
                <a:moveTo>
                  <a:pt x="8" y="27"/>
                </a:moveTo>
                <a:cubicBezTo>
                  <a:pt x="13" y="25"/>
                  <a:pt x="16" y="21"/>
                  <a:pt x="20" y="18"/>
                </a:cubicBezTo>
                <a:cubicBezTo>
                  <a:pt x="21" y="18"/>
                  <a:pt x="24" y="15"/>
                  <a:pt x="21" y="18"/>
                </a:cubicBezTo>
                <a:cubicBezTo>
                  <a:pt x="20" y="19"/>
                  <a:pt x="19" y="20"/>
                  <a:pt x="18" y="22"/>
                </a:cubicBezTo>
                <a:cubicBezTo>
                  <a:pt x="15" y="24"/>
                  <a:pt x="12" y="27"/>
                  <a:pt x="9" y="30"/>
                </a:cubicBezTo>
                <a:cubicBezTo>
                  <a:pt x="9" y="29"/>
                  <a:pt x="8" y="28"/>
                  <a:pt x="8" y="27"/>
                </a:cubicBezTo>
                <a:close/>
                <a:moveTo>
                  <a:pt x="7" y="23"/>
                </a:moveTo>
                <a:cubicBezTo>
                  <a:pt x="11" y="21"/>
                  <a:pt x="15" y="17"/>
                  <a:pt x="20" y="14"/>
                </a:cubicBezTo>
                <a:cubicBezTo>
                  <a:pt x="23" y="12"/>
                  <a:pt x="19" y="16"/>
                  <a:pt x="19" y="16"/>
                </a:cubicBezTo>
                <a:cubicBezTo>
                  <a:pt x="17" y="17"/>
                  <a:pt x="16" y="18"/>
                  <a:pt x="15" y="19"/>
                </a:cubicBezTo>
                <a:cubicBezTo>
                  <a:pt x="12" y="22"/>
                  <a:pt x="10" y="24"/>
                  <a:pt x="8" y="26"/>
                </a:cubicBezTo>
                <a:cubicBezTo>
                  <a:pt x="7" y="25"/>
                  <a:pt x="7" y="24"/>
                  <a:pt x="7" y="23"/>
                </a:cubicBezTo>
                <a:close/>
                <a:moveTo>
                  <a:pt x="5" y="20"/>
                </a:moveTo>
                <a:cubicBezTo>
                  <a:pt x="8" y="18"/>
                  <a:pt x="10" y="17"/>
                  <a:pt x="13" y="15"/>
                </a:cubicBezTo>
                <a:cubicBezTo>
                  <a:pt x="14" y="14"/>
                  <a:pt x="15" y="13"/>
                  <a:pt x="17" y="12"/>
                </a:cubicBezTo>
                <a:cubicBezTo>
                  <a:pt x="18" y="11"/>
                  <a:pt x="21" y="8"/>
                  <a:pt x="18" y="12"/>
                </a:cubicBezTo>
                <a:cubicBezTo>
                  <a:pt x="15" y="16"/>
                  <a:pt x="10" y="19"/>
                  <a:pt x="6" y="22"/>
                </a:cubicBezTo>
                <a:cubicBezTo>
                  <a:pt x="6" y="21"/>
                  <a:pt x="6" y="20"/>
                  <a:pt x="5" y="20"/>
                </a:cubicBezTo>
                <a:close/>
                <a:moveTo>
                  <a:pt x="5" y="13"/>
                </a:moveTo>
                <a:cubicBezTo>
                  <a:pt x="6" y="11"/>
                  <a:pt x="8" y="10"/>
                  <a:pt x="9" y="9"/>
                </a:cubicBezTo>
                <a:cubicBezTo>
                  <a:pt x="12" y="7"/>
                  <a:pt x="16" y="4"/>
                  <a:pt x="12" y="9"/>
                </a:cubicBezTo>
                <a:cubicBezTo>
                  <a:pt x="10" y="11"/>
                  <a:pt x="7" y="13"/>
                  <a:pt x="5" y="15"/>
                </a:cubicBezTo>
                <a:cubicBezTo>
                  <a:pt x="5" y="14"/>
                  <a:pt x="5" y="13"/>
                  <a:pt x="5" y="13"/>
                </a:cubicBezTo>
                <a:close/>
                <a:moveTo>
                  <a:pt x="5" y="18"/>
                </a:moveTo>
                <a:cubicBezTo>
                  <a:pt x="5" y="17"/>
                  <a:pt x="5" y="17"/>
                  <a:pt x="5" y="16"/>
                </a:cubicBezTo>
                <a:cubicBezTo>
                  <a:pt x="9" y="14"/>
                  <a:pt x="12" y="11"/>
                  <a:pt x="16" y="8"/>
                </a:cubicBezTo>
                <a:cubicBezTo>
                  <a:pt x="19" y="6"/>
                  <a:pt x="13" y="12"/>
                  <a:pt x="13" y="13"/>
                </a:cubicBezTo>
                <a:cubicBezTo>
                  <a:pt x="10" y="15"/>
                  <a:pt x="8" y="17"/>
                  <a:pt x="5" y="19"/>
                </a:cubicBezTo>
                <a:cubicBezTo>
                  <a:pt x="5" y="18"/>
                  <a:pt x="5" y="18"/>
                  <a:pt x="5" y="18"/>
                </a:cubicBezTo>
                <a:close/>
                <a:moveTo>
                  <a:pt x="22" y="13"/>
                </a:moveTo>
                <a:cubicBezTo>
                  <a:pt x="19" y="14"/>
                  <a:pt x="17" y="15"/>
                  <a:pt x="15" y="17"/>
                </a:cubicBezTo>
                <a:cubicBezTo>
                  <a:pt x="12" y="19"/>
                  <a:pt x="9" y="21"/>
                  <a:pt x="6" y="23"/>
                </a:cubicBezTo>
                <a:cubicBezTo>
                  <a:pt x="6" y="23"/>
                  <a:pt x="6" y="23"/>
                  <a:pt x="6" y="23"/>
                </a:cubicBezTo>
                <a:cubicBezTo>
                  <a:pt x="11" y="18"/>
                  <a:pt x="17" y="15"/>
                  <a:pt x="20" y="10"/>
                </a:cubicBezTo>
                <a:cubicBezTo>
                  <a:pt x="21" y="11"/>
                  <a:pt x="22" y="12"/>
                  <a:pt x="22" y="13"/>
                </a:cubicBezTo>
                <a:close/>
                <a:moveTo>
                  <a:pt x="24" y="16"/>
                </a:moveTo>
                <a:cubicBezTo>
                  <a:pt x="18" y="18"/>
                  <a:pt x="15" y="22"/>
                  <a:pt x="11" y="25"/>
                </a:cubicBezTo>
                <a:cubicBezTo>
                  <a:pt x="10" y="25"/>
                  <a:pt x="7" y="27"/>
                  <a:pt x="10" y="25"/>
                </a:cubicBezTo>
                <a:cubicBezTo>
                  <a:pt x="11" y="23"/>
                  <a:pt x="13" y="22"/>
                  <a:pt x="14" y="21"/>
                </a:cubicBezTo>
                <a:cubicBezTo>
                  <a:pt x="17" y="19"/>
                  <a:pt x="20" y="16"/>
                  <a:pt x="22" y="13"/>
                </a:cubicBezTo>
                <a:cubicBezTo>
                  <a:pt x="23" y="14"/>
                  <a:pt x="23" y="15"/>
                  <a:pt x="24" y="16"/>
                </a:cubicBezTo>
                <a:close/>
                <a:moveTo>
                  <a:pt x="25" y="19"/>
                </a:moveTo>
                <a:cubicBezTo>
                  <a:pt x="20" y="22"/>
                  <a:pt x="15" y="26"/>
                  <a:pt x="10" y="29"/>
                </a:cubicBezTo>
                <a:cubicBezTo>
                  <a:pt x="15" y="26"/>
                  <a:pt x="20" y="21"/>
                  <a:pt x="24" y="16"/>
                </a:cubicBezTo>
                <a:cubicBezTo>
                  <a:pt x="24" y="17"/>
                  <a:pt x="25" y="18"/>
                  <a:pt x="25" y="19"/>
                </a:cubicBezTo>
                <a:close/>
                <a:moveTo>
                  <a:pt x="25" y="20"/>
                </a:moveTo>
                <a:cubicBezTo>
                  <a:pt x="26" y="21"/>
                  <a:pt x="26" y="21"/>
                  <a:pt x="26" y="21"/>
                </a:cubicBezTo>
                <a:cubicBezTo>
                  <a:pt x="26" y="21"/>
                  <a:pt x="27" y="21"/>
                  <a:pt x="27" y="21"/>
                </a:cubicBezTo>
                <a:cubicBezTo>
                  <a:pt x="26" y="22"/>
                  <a:pt x="25" y="23"/>
                  <a:pt x="24" y="24"/>
                </a:cubicBezTo>
                <a:cubicBezTo>
                  <a:pt x="23" y="25"/>
                  <a:pt x="22" y="25"/>
                  <a:pt x="22" y="26"/>
                </a:cubicBezTo>
                <a:cubicBezTo>
                  <a:pt x="20" y="28"/>
                  <a:pt x="18" y="29"/>
                  <a:pt x="16" y="31"/>
                </a:cubicBezTo>
                <a:cubicBezTo>
                  <a:pt x="15" y="31"/>
                  <a:pt x="15" y="32"/>
                  <a:pt x="14" y="32"/>
                </a:cubicBezTo>
                <a:cubicBezTo>
                  <a:pt x="13" y="33"/>
                  <a:pt x="11" y="35"/>
                  <a:pt x="13" y="32"/>
                </a:cubicBezTo>
                <a:cubicBezTo>
                  <a:pt x="17" y="28"/>
                  <a:pt x="21" y="24"/>
                  <a:pt x="25" y="20"/>
                </a:cubicBezTo>
                <a:cubicBezTo>
                  <a:pt x="25" y="20"/>
                  <a:pt x="25" y="20"/>
                  <a:pt x="25" y="20"/>
                </a:cubicBezTo>
                <a:close/>
                <a:moveTo>
                  <a:pt x="31" y="16"/>
                </a:moveTo>
                <a:cubicBezTo>
                  <a:pt x="34" y="14"/>
                  <a:pt x="37" y="12"/>
                  <a:pt x="40" y="10"/>
                </a:cubicBezTo>
                <a:cubicBezTo>
                  <a:pt x="38" y="12"/>
                  <a:pt x="37" y="13"/>
                  <a:pt x="35" y="15"/>
                </a:cubicBezTo>
                <a:cubicBezTo>
                  <a:pt x="34" y="16"/>
                  <a:pt x="32" y="17"/>
                  <a:pt x="30" y="18"/>
                </a:cubicBezTo>
                <a:cubicBezTo>
                  <a:pt x="31" y="17"/>
                  <a:pt x="31" y="17"/>
                  <a:pt x="31" y="16"/>
                </a:cubicBezTo>
                <a:close/>
                <a:moveTo>
                  <a:pt x="27" y="22"/>
                </a:moveTo>
                <a:cubicBezTo>
                  <a:pt x="27" y="22"/>
                  <a:pt x="27" y="22"/>
                  <a:pt x="28" y="22"/>
                </a:cubicBezTo>
                <a:cubicBezTo>
                  <a:pt x="27" y="22"/>
                  <a:pt x="27" y="22"/>
                  <a:pt x="27" y="23"/>
                </a:cubicBezTo>
                <a:cubicBezTo>
                  <a:pt x="27" y="22"/>
                  <a:pt x="27" y="22"/>
                  <a:pt x="27" y="22"/>
                </a:cubicBezTo>
                <a:close/>
                <a:moveTo>
                  <a:pt x="30" y="20"/>
                </a:moveTo>
                <a:cubicBezTo>
                  <a:pt x="32" y="18"/>
                  <a:pt x="33" y="16"/>
                  <a:pt x="36" y="15"/>
                </a:cubicBezTo>
                <a:cubicBezTo>
                  <a:pt x="38" y="14"/>
                  <a:pt x="40" y="12"/>
                  <a:pt x="42" y="10"/>
                </a:cubicBezTo>
                <a:cubicBezTo>
                  <a:pt x="42" y="10"/>
                  <a:pt x="44" y="8"/>
                  <a:pt x="45" y="7"/>
                </a:cubicBezTo>
                <a:cubicBezTo>
                  <a:pt x="46" y="6"/>
                  <a:pt x="46" y="6"/>
                  <a:pt x="47" y="6"/>
                </a:cubicBezTo>
                <a:cubicBezTo>
                  <a:pt x="47" y="6"/>
                  <a:pt x="46" y="6"/>
                  <a:pt x="46" y="7"/>
                </a:cubicBezTo>
                <a:cubicBezTo>
                  <a:pt x="45" y="8"/>
                  <a:pt x="44" y="10"/>
                  <a:pt x="43" y="11"/>
                </a:cubicBezTo>
                <a:cubicBezTo>
                  <a:pt x="41" y="13"/>
                  <a:pt x="38" y="15"/>
                  <a:pt x="35" y="17"/>
                </a:cubicBezTo>
                <a:cubicBezTo>
                  <a:pt x="33" y="18"/>
                  <a:pt x="31" y="19"/>
                  <a:pt x="29" y="21"/>
                </a:cubicBezTo>
                <a:cubicBezTo>
                  <a:pt x="29" y="20"/>
                  <a:pt x="29" y="20"/>
                  <a:pt x="30" y="20"/>
                </a:cubicBezTo>
                <a:close/>
                <a:moveTo>
                  <a:pt x="43" y="6"/>
                </a:moveTo>
                <a:cubicBezTo>
                  <a:pt x="43" y="5"/>
                  <a:pt x="45" y="5"/>
                  <a:pt x="46" y="5"/>
                </a:cubicBezTo>
                <a:cubicBezTo>
                  <a:pt x="45" y="6"/>
                  <a:pt x="44" y="7"/>
                  <a:pt x="43" y="8"/>
                </a:cubicBezTo>
                <a:cubicBezTo>
                  <a:pt x="40" y="9"/>
                  <a:pt x="38" y="11"/>
                  <a:pt x="35" y="13"/>
                </a:cubicBezTo>
                <a:cubicBezTo>
                  <a:pt x="34" y="14"/>
                  <a:pt x="33" y="14"/>
                  <a:pt x="32" y="15"/>
                </a:cubicBezTo>
                <a:cubicBezTo>
                  <a:pt x="33" y="15"/>
                  <a:pt x="33" y="14"/>
                  <a:pt x="33" y="14"/>
                </a:cubicBezTo>
                <a:cubicBezTo>
                  <a:pt x="36" y="11"/>
                  <a:pt x="39" y="8"/>
                  <a:pt x="43" y="6"/>
                </a:cubicBezTo>
                <a:close/>
                <a:moveTo>
                  <a:pt x="40" y="6"/>
                </a:moveTo>
                <a:cubicBezTo>
                  <a:pt x="38" y="8"/>
                  <a:pt x="36" y="10"/>
                  <a:pt x="34" y="12"/>
                </a:cubicBezTo>
                <a:cubicBezTo>
                  <a:pt x="35" y="10"/>
                  <a:pt x="37" y="7"/>
                  <a:pt x="40" y="6"/>
                </a:cubicBezTo>
                <a:close/>
                <a:moveTo>
                  <a:pt x="20" y="9"/>
                </a:moveTo>
                <a:cubicBezTo>
                  <a:pt x="15" y="12"/>
                  <a:pt x="10" y="16"/>
                  <a:pt x="5" y="19"/>
                </a:cubicBezTo>
                <a:cubicBezTo>
                  <a:pt x="10" y="16"/>
                  <a:pt x="15" y="12"/>
                  <a:pt x="18" y="7"/>
                </a:cubicBezTo>
                <a:cubicBezTo>
                  <a:pt x="19" y="8"/>
                  <a:pt x="19" y="8"/>
                  <a:pt x="20" y="9"/>
                </a:cubicBezTo>
                <a:close/>
                <a:moveTo>
                  <a:pt x="18" y="7"/>
                </a:moveTo>
                <a:cubicBezTo>
                  <a:pt x="13" y="9"/>
                  <a:pt x="10" y="13"/>
                  <a:pt x="5" y="16"/>
                </a:cubicBezTo>
                <a:cubicBezTo>
                  <a:pt x="7" y="15"/>
                  <a:pt x="9" y="12"/>
                  <a:pt x="10" y="11"/>
                </a:cubicBezTo>
                <a:cubicBezTo>
                  <a:pt x="12" y="9"/>
                  <a:pt x="14" y="7"/>
                  <a:pt x="15" y="5"/>
                </a:cubicBezTo>
                <a:cubicBezTo>
                  <a:pt x="15" y="5"/>
                  <a:pt x="15" y="5"/>
                  <a:pt x="15" y="5"/>
                </a:cubicBezTo>
                <a:cubicBezTo>
                  <a:pt x="16" y="5"/>
                  <a:pt x="17" y="6"/>
                  <a:pt x="18" y="7"/>
                </a:cubicBezTo>
                <a:close/>
                <a:moveTo>
                  <a:pt x="14" y="5"/>
                </a:moveTo>
                <a:cubicBezTo>
                  <a:pt x="11" y="7"/>
                  <a:pt x="8" y="9"/>
                  <a:pt x="5" y="12"/>
                </a:cubicBezTo>
                <a:cubicBezTo>
                  <a:pt x="6" y="7"/>
                  <a:pt x="8" y="3"/>
                  <a:pt x="14" y="5"/>
                </a:cubicBezTo>
                <a:close/>
                <a:moveTo>
                  <a:pt x="13" y="36"/>
                </a:moveTo>
                <a:cubicBezTo>
                  <a:pt x="15" y="35"/>
                  <a:pt x="18" y="34"/>
                  <a:pt x="20" y="32"/>
                </a:cubicBezTo>
                <a:cubicBezTo>
                  <a:pt x="18" y="34"/>
                  <a:pt x="16" y="36"/>
                  <a:pt x="14" y="38"/>
                </a:cubicBezTo>
                <a:cubicBezTo>
                  <a:pt x="14" y="38"/>
                  <a:pt x="14" y="38"/>
                  <a:pt x="15" y="38"/>
                </a:cubicBezTo>
                <a:cubicBezTo>
                  <a:pt x="21" y="34"/>
                  <a:pt x="28" y="30"/>
                  <a:pt x="34" y="26"/>
                </a:cubicBezTo>
                <a:cubicBezTo>
                  <a:pt x="34" y="26"/>
                  <a:pt x="34" y="26"/>
                  <a:pt x="35" y="26"/>
                </a:cubicBezTo>
                <a:cubicBezTo>
                  <a:pt x="34" y="26"/>
                  <a:pt x="34" y="26"/>
                  <a:pt x="34" y="26"/>
                </a:cubicBezTo>
                <a:cubicBezTo>
                  <a:pt x="28" y="32"/>
                  <a:pt x="21" y="35"/>
                  <a:pt x="15" y="41"/>
                </a:cubicBezTo>
                <a:cubicBezTo>
                  <a:pt x="15" y="41"/>
                  <a:pt x="15" y="41"/>
                  <a:pt x="15" y="41"/>
                </a:cubicBezTo>
                <a:cubicBezTo>
                  <a:pt x="15" y="41"/>
                  <a:pt x="15" y="40"/>
                  <a:pt x="14" y="39"/>
                </a:cubicBezTo>
                <a:cubicBezTo>
                  <a:pt x="14" y="38"/>
                  <a:pt x="13" y="37"/>
                  <a:pt x="13"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54"/>
          <p:cNvSpPr>
            <a:spLocks noEditPoints="1"/>
          </p:cNvSpPr>
          <p:nvPr/>
        </p:nvSpPr>
        <p:spPr bwMode="auto">
          <a:xfrm>
            <a:off x="1692275" y="2484438"/>
            <a:ext cx="346075" cy="327025"/>
          </a:xfrm>
          <a:custGeom>
            <a:avLst/>
            <a:gdLst>
              <a:gd name="T0" fmla="*/ 45 w 92"/>
              <a:gd name="T1" fmla="*/ 4 h 87"/>
              <a:gd name="T2" fmla="*/ 25 w 92"/>
              <a:gd name="T3" fmla="*/ 86 h 87"/>
              <a:gd name="T4" fmla="*/ 74 w 92"/>
              <a:gd name="T5" fmla="*/ 26 h 87"/>
              <a:gd name="T6" fmla="*/ 70 w 92"/>
              <a:gd name="T7" fmla="*/ 24 h 87"/>
              <a:gd name="T8" fmla="*/ 71 w 92"/>
              <a:gd name="T9" fmla="*/ 13 h 87"/>
              <a:gd name="T10" fmla="*/ 8 w 92"/>
              <a:gd name="T11" fmla="*/ 66 h 87"/>
              <a:gd name="T12" fmla="*/ 14 w 92"/>
              <a:gd name="T13" fmla="*/ 60 h 87"/>
              <a:gd name="T14" fmla="*/ 19 w 92"/>
              <a:gd name="T15" fmla="*/ 69 h 87"/>
              <a:gd name="T16" fmla="*/ 21 w 92"/>
              <a:gd name="T17" fmla="*/ 70 h 87"/>
              <a:gd name="T18" fmla="*/ 27 w 92"/>
              <a:gd name="T19" fmla="*/ 61 h 87"/>
              <a:gd name="T20" fmla="*/ 26 w 92"/>
              <a:gd name="T21" fmla="*/ 75 h 87"/>
              <a:gd name="T22" fmla="*/ 42 w 92"/>
              <a:gd name="T23" fmla="*/ 41 h 87"/>
              <a:gd name="T24" fmla="*/ 46 w 92"/>
              <a:gd name="T25" fmla="*/ 29 h 87"/>
              <a:gd name="T26" fmla="*/ 39 w 92"/>
              <a:gd name="T27" fmla="*/ 56 h 87"/>
              <a:gd name="T28" fmla="*/ 65 w 92"/>
              <a:gd name="T29" fmla="*/ 5 h 87"/>
              <a:gd name="T30" fmla="*/ 57 w 92"/>
              <a:gd name="T31" fmla="*/ 12 h 87"/>
              <a:gd name="T32" fmla="*/ 51 w 92"/>
              <a:gd name="T33" fmla="*/ 7 h 87"/>
              <a:gd name="T34" fmla="*/ 47 w 92"/>
              <a:gd name="T35" fmla="*/ 46 h 87"/>
              <a:gd name="T36" fmla="*/ 57 w 92"/>
              <a:gd name="T37" fmla="*/ 17 h 87"/>
              <a:gd name="T38" fmla="*/ 61 w 92"/>
              <a:gd name="T39" fmla="*/ 16 h 87"/>
              <a:gd name="T40" fmla="*/ 63 w 92"/>
              <a:gd name="T41" fmla="*/ 15 h 87"/>
              <a:gd name="T42" fmla="*/ 60 w 92"/>
              <a:gd name="T43" fmla="*/ 14 h 87"/>
              <a:gd name="T44" fmla="*/ 56 w 92"/>
              <a:gd name="T45" fmla="*/ 14 h 87"/>
              <a:gd name="T46" fmla="*/ 48 w 92"/>
              <a:gd name="T47" fmla="*/ 6 h 87"/>
              <a:gd name="T48" fmla="*/ 24 w 92"/>
              <a:gd name="T49" fmla="*/ 79 h 87"/>
              <a:gd name="T50" fmla="*/ 20 w 92"/>
              <a:gd name="T51" fmla="*/ 74 h 87"/>
              <a:gd name="T52" fmla="*/ 25 w 92"/>
              <a:gd name="T53" fmla="*/ 80 h 87"/>
              <a:gd name="T54" fmla="*/ 32 w 92"/>
              <a:gd name="T55" fmla="*/ 50 h 87"/>
              <a:gd name="T56" fmla="*/ 19 w 92"/>
              <a:gd name="T57" fmla="*/ 73 h 87"/>
              <a:gd name="T58" fmla="*/ 16 w 92"/>
              <a:gd name="T59" fmla="*/ 71 h 87"/>
              <a:gd name="T60" fmla="*/ 18 w 92"/>
              <a:gd name="T61" fmla="*/ 64 h 87"/>
              <a:gd name="T62" fmla="*/ 10 w 92"/>
              <a:gd name="T63" fmla="*/ 67 h 87"/>
              <a:gd name="T64" fmla="*/ 33 w 92"/>
              <a:gd name="T65" fmla="*/ 77 h 87"/>
              <a:gd name="T66" fmla="*/ 52 w 92"/>
              <a:gd name="T67" fmla="*/ 25 h 87"/>
              <a:gd name="T68" fmla="*/ 59 w 92"/>
              <a:gd name="T69" fmla="*/ 16 h 87"/>
              <a:gd name="T70" fmla="*/ 51 w 92"/>
              <a:gd name="T71" fmla="*/ 52 h 87"/>
              <a:gd name="T72" fmla="*/ 55 w 92"/>
              <a:gd name="T73" fmla="*/ 54 h 87"/>
              <a:gd name="T74" fmla="*/ 71 w 92"/>
              <a:gd name="T75" fmla="*/ 5 h 87"/>
              <a:gd name="T76" fmla="*/ 50 w 92"/>
              <a:gd name="T77" fmla="*/ 59 h 87"/>
              <a:gd name="T78" fmla="*/ 66 w 92"/>
              <a:gd name="T79" fmla="*/ 41 h 87"/>
              <a:gd name="T80" fmla="*/ 70 w 92"/>
              <a:gd name="T81" fmla="*/ 19 h 87"/>
              <a:gd name="T82" fmla="*/ 70 w 92"/>
              <a:gd name="T83" fmla="*/ 33 h 87"/>
              <a:gd name="T84" fmla="*/ 78 w 92"/>
              <a:gd name="T85" fmla="*/ 6 h 87"/>
              <a:gd name="T86" fmla="*/ 51 w 92"/>
              <a:gd name="T87" fmla="*/ 59 h 87"/>
              <a:gd name="T88" fmla="*/ 68 w 92"/>
              <a:gd name="T89" fmla="*/ 25 h 87"/>
              <a:gd name="T90" fmla="*/ 81 w 92"/>
              <a:gd name="T91" fmla="*/ 40 h 87"/>
              <a:gd name="T92" fmla="*/ 85 w 92"/>
              <a:gd name="T93" fmla="*/ 14 h 87"/>
              <a:gd name="T94" fmla="*/ 78 w 92"/>
              <a:gd name="T95" fmla="*/ 36 h 87"/>
              <a:gd name="T96" fmla="*/ 82 w 92"/>
              <a:gd name="T97" fmla="*/ 10 h 87"/>
              <a:gd name="T98" fmla="*/ 87 w 92"/>
              <a:gd name="T99" fmla="*/ 19 h 87"/>
              <a:gd name="T100" fmla="*/ 84 w 92"/>
              <a:gd name="T101" fmla="*/ 27 h 87"/>
              <a:gd name="T102" fmla="*/ 88 w 92"/>
              <a:gd name="T103" fmla="*/ 5 h 87"/>
              <a:gd name="T104" fmla="*/ 86 w 92"/>
              <a:gd name="T105" fmla="*/ 7 h 87"/>
              <a:gd name="T106" fmla="*/ 76 w 92"/>
              <a:gd name="T107" fmla="*/ 34 h 87"/>
              <a:gd name="T108" fmla="*/ 73 w 92"/>
              <a:gd name="T109" fmla="*/ 33 h 87"/>
              <a:gd name="T110" fmla="*/ 81 w 92"/>
              <a:gd name="T111" fmla="*/ 2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2" h="87">
                <a:moveTo>
                  <a:pt x="87" y="47"/>
                </a:moveTo>
                <a:cubicBezTo>
                  <a:pt x="87" y="47"/>
                  <a:pt x="88" y="46"/>
                  <a:pt x="88" y="45"/>
                </a:cubicBezTo>
                <a:cubicBezTo>
                  <a:pt x="88" y="31"/>
                  <a:pt x="91" y="17"/>
                  <a:pt x="92" y="2"/>
                </a:cubicBezTo>
                <a:cubicBezTo>
                  <a:pt x="92" y="1"/>
                  <a:pt x="92" y="1"/>
                  <a:pt x="91" y="1"/>
                </a:cubicBezTo>
                <a:cubicBezTo>
                  <a:pt x="91" y="1"/>
                  <a:pt x="91" y="1"/>
                  <a:pt x="90" y="1"/>
                </a:cubicBezTo>
                <a:cubicBezTo>
                  <a:pt x="82" y="0"/>
                  <a:pt x="74" y="1"/>
                  <a:pt x="66" y="2"/>
                </a:cubicBezTo>
                <a:cubicBezTo>
                  <a:pt x="59" y="2"/>
                  <a:pt x="52" y="3"/>
                  <a:pt x="45" y="4"/>
                </a:cubicBezTo>
                <a:cubicBezTo>
                  <a:pt x="44" y="4"/>
                  <a:pt x="44" y="4"/>
                  <a:pt x="44" y="5"/>
                </a:cubicBezTo>
                <a:cubicBezTo>
                  <a:pt x="43" y="5"/>
                  <a:pt x="43" y="6"/>
                  <a:pt x="44" y="7"/>
                </a:cubicBezTo>
                <a:cubicBezTo>
                  <a:pt x="48" y="10"/>
                  <a:pt x="50" y="14"/>
                  <a:pt x="53" y="18"/>
                </a:cubicBezTo>
                <a:cubicBezTo>
                  <a:pt x="36" y="34"/>
                  <a:pt x="21" y="52"/>
                  <a:pt x="1" y="65"/>
                </a:cubicBezTo>
                <a:cubicBezTo>
                  <a:pt x="0" y="65"/>
                  <a:pt x="0" y="66"/>
                  <a:pt x="0" y="67"/>
                </a:cubicBezTo>
                <a:cubicBezTo>
                  <a:pt x="1" y="68"/>
                  <a:pt x="1" y="68"/>
                  <a:pt x="2" y="68"/>
                </a:cubicBezTo>
                <a:cubicBezTo>
                  <a:pt x="12" y="69"/>
                  <a:pt x="21" y="77"/>
                  <a:pt x="25" y="86"/>
                </a:cubicBezTo>
                <a:cubicBezTo>
                  <a:pt x="26" y="86"/>
                  <a:pt x="26" y="86"/>
                  <a:pt x="26" y="87"/>
                </a:cubicBezTo>
                <a:cubicBezTo>
                  <a:pt x="27" y="87"/>
                  <a:pt x="27" y="87"/>
                  <a:pt x="28" y="86"/>
                </a:cubicBezTo>
                <a:cubicBezTo>
                  <a:pt x="44" y="71"/>
                  <a:pt x="59" y="53"/>
                  <a:pt x="76" y="38"/>
                </a:cubicBezTo>
                <a:cubicBezTo>
                  <a:pt x="79" y="41"/>
                  <a:pt x="82" y="44"/>
                  <a:pt x="84" y="47"/>
                </a:cubicBezTo>
                <a:cubicBezTo>
                  <a:pt x="85" y="48"/>
                  <a:pt x="86" y="47"/>
                  <a:pt x="87" y="47"/>
                </a:cubicBezTo>
                <a:close/>
                <a:moveTo>
                  <a:pt x="69" y="40"/>
                </a:moveTo>
                <a:cubicBezTo>
                  <a:pt x="72" y="36"/>
                  <a:pt x="72" y="31"/>
                  <a:pt x="74" y="26"/>
                </a:cubicBezTo>
                <a:cubicBezTo>
                  <a:pt x="74" y="26"/>
                  <a:pt x="74" y="26"/>
                  <a:pt x="74" y="26"/>
                </a:cubicBezTo>
                <a:cubicBezTo>
                  <a:pt x="73" y="30"/>
                  <a:pt x="72" y="34"/>
                  <a:pt x="72" y="38"/>
                </a:cubicBezTo>
                <a:cubicBezTo>
                  <a:pt x="71" y="38"/>
                  <a:pt x="70" y="39"/>
                  <a:pt x="69" y="40"/>
                </a:cubicBezTo>
                <a:close/>
                <a:moveTo>
                  <a:pt x="62" y="48"/>
                </a:moveTo>
                <a:cubicBezTo>
                  <a:pt x="64" y="42"/>
                  <a:pt x="65" y="37"/>
                  <a:pt x="67" y="31"/>
                </a:cubicBezTo>
                <a:cubicBezTo>
                  <a:pt x="69" y="25"/>
                  <a:pt x="71" y="19"/>
                  <a:pt x="73" y="13"/>
                </a:cubicBezTo>
                <a:cubicBezTo>
                  <a:pt x="72" y="17"/>
                  <a:pt x="71" y="20"/>
                  <a:pt x="70" y="24"/>
                </a:cubicBezTo>
                <a:cubicBezTo>
                  <a:pt x="68" y="31"/>
                  <a:pt x="66" y="38"/>
                  <a:pt x="64" y="45"/>
                </a:cubicBezTo>
                <a:cubicBezTo>
                  <a:pt x="64" y="45"/>
                  <a:pt x="64" y="45"/>
                  <a:pt x="64" y="45"/>
                </a:cubicBezTo>
                <a:cubicBezTo>
                  <a:pt x="63" y="46"/>
                  <a:pt x="62" y="47"/>
                  <a:pt x="62" y="48"/>
                </a:cubicBezTo>
                <a:close/>
                <a:moveTo>
                  <a:pt x="55" y="54"/>
                </a:moveTo>
                <a:cubicBezTo>
                  <a:pt x="62" y="40"/>
                  <a:pt x="66" y="24"/>
                  <a:pt x="72" y="9"/>
                </a:cubicBezTo>
                <a:cubicBezTo>
                  <a:pt x="72" y="8"/>
                  <a:pt x="74" y="2"/>
                  <a:pt x="73" y="7"/>
                </a:cubicBezTo>
                <a:cubicBezTo>
                  <a:pt x="73" y="9"/>
                  <a:pt x="72" y="11"/>
                  <a:pt x="71" y="13"/>
                </a:cubicBezTo>
                <a:cubicBezTo>
                  <a:pt x="70" y="18"/>
                  <a:pt x="69" y="22"/>
                  <a:pt x="67" y="26"/>
                </a:cubicBezTo>
                <a:cubicBezTo>
                  <a:pt x="64" y="34"/>
                  <a:pt x="63" y="42"/>
                  <a:pt x="60" y="49"/>
                </a:cubicBezTo>
                <a:cubicBezTo>
                  <a:pt x="58" y="51"/>
                  <a:pt x="57" y="53"/>
                  <a:pt x="55" y="54"/>
                </a:cubicBezTo>
                <a:close/>
                <a:moveTo>
                  <a:pt x="5" y="65"/>
                </a:moveTo>
                <a:cubicBezTo>
                  <a:pt x="6" y="65"/>
                  <a:pt x="7" y="64"/>
                  <a:pt x="8" y="63"/>
                </a:cubicBezTo>
                <a:cubicBezTo>
                  <a:pt x="8" y="64"/>
                  <a:pt x="7" y="65"/>
                  <a:pt x="7" y="65"/>
                </a:cubicBezTo>
                <a:cubicBezTo>
                  <a:pt x="7" y="66"/>
                  <a:pt x="7" y="66"/>
                  <a:pt x="8" y="66"/>
                </a:cubicBezTo>
                <a:cubicBezTo>
                  <a:pt x="8" y="66"/>
                  <a:pt x="9" y="61"/>
                  <a:pt x="9" y="64"/>
                </a:cubicBezTo>
                <a:cubicBezTo>
                  <a:pt x="9" y="65"/>
                  <a:pt x="9" y="66"/>
                  <a:pt x="9" y="67"/>
                </a:cubicBezTo>
                <a:cubicBezTo>
                  <a:pt x="8" y="66"/>
                  <a:pt x="6" y="66"/>
                  <a:pt x="5" y="65"/>
                </a:cubicBezTo>
                <a:close/>
                <a:moveTo>
                  <a:pt x="18" y="56"/>
                </a:moveTo>
                <a:cubicBezTo>
                  <a:pt x="17" y="58"/>
                  <a:pt x="16" y="61"/>
                  <a:pt x="16" y="63"/>
                </a:cubicBezTo>
                <a:cubicBezTo>
                  <a:pt x="15" y="64"/>
                  <a:pt x="14" y="69"/>
                  <a:pt x="14" y="68"/>
                </a:cubicBezTo>
                <a:cubicBezTo>
                  <a:pt x="14" y="65"/>
                  <a:pt x="14" y="62"/>
                  <a:pt x="14" y="60"/>
                </a:cubicBezTo>
                <a:cubicBezTo>
                  <a:pt x="14" y="59"/>
                  <a:pt x="14" y="59"/>
                  <a:pt x="13" y="60"/>
                </a:cubicBezTo>
                <a:cubicBezTo>
                  <a:pt x="12" y="62"/>
                  <a:pt x="11" y="64"/>
                  <a:pt x="10" y="66"/>
                </a:cubicBezTo>
                <a:cubicBezTo>
                  <a:pt x="9" y="67"/>
                  <a:pt x="10" y="64"/>
                  <a:pt x="10" y="64"/>
                </a:cubicBezTo>
                <a:cubicBezTo>
                  <a:pt x="10" y="63"/>
                  <a:pt x="10" y="63"/>
                  <a:pt x="10" y="62"/>
                </a:cubicBezTo>
                <a:cubicBezTo>
                  <a:pt x="13" y="60"/>
                  <a:pt x="15" y="58"/>
                  <a:pt x="18" y="56"/>
                </a:cubicBezTo>
                <a:close/>
                <a:moveTo>
                  <a:pt x="25" y="49"/>
                </a:moveTo>
                <a:cubicBezTo>
                  <a:pt x="22" y="55"/>
                  <a:pt x="23" y="63"/>
                  <a:pt x="19" y="69"/>
                </a:cubicBezTo>
                <a:cubicBezTo>
                  <a:pt x="17" y="73"/>
                  <a:pt x="19" y="69"/>
                  <a:pt x="19" y="67"/>
                </a:cubicBezTo>
                <a:cubicBezTo>
                  <a:pt x="20" y="65"/>
                  <a:pt x="21" y="63"/>
                  <a:pt x="22" y="60"/>
                </a:cubicBezTo>
                <a:cubicBezTo>
                  <a:pt x="23" y="57"/>
                  <a:pt x="24" y="54"/>
                  <a:pt x="24" y="50"/>
                </a:cubicBezTo>
                <a:cubicBezTo>
                  <a:pt x="24" y="50"/>
                  <a:pt x="25" y="49"/>
                  <a:pt x="25" y="49"/>
                </a:cubicBezTo>
                <a:close/>
                <a:moveTo>
                  <a:pt x="31" y="44"/>
                </a:moveTo>
                <a:cubicBezTo>
                  <a:pt x="26" y="52"/>
                  <a:pt x="25" y="62"/>
                  <a:pt x="21" y="71"/>
                </a:cubicBezTo>
                <a:cubicBezTo>
                  <a:pt x="19" y="75"/>
                  <a:pt x="20" y="74"/>
                  <a:pt x="21" y="70"/>
                </a:cubicBezTo>
                <a:cubicBezTo>
                  <a:pt x="22" y="67"/>
                  <a:pt x="23" y="64"/>
                  <a:pt x="24" y="61"/>
                </a:cubicBezTo>
                <a:cubicBezTo>
                  <a:pt x="26" y="56"/>
                  <a:pt x="27" y="52"/>
                  <a:pt x="28" y="46"/>
                </a:cubicBezTo>
                <a:cubicBezTo>
                  <a:pt x="29" y="46"/>
                  <a:pt x="30" y="45"/>
                  <a:pt x="31" y="44"/>
                </a:cubicBezTo>
                <a:close/>
                <a:moveTo>
                  <a:pt x="35" y="40"/>
                </a:moveTo>
                <a:cubicBezTo>
                  <a:pt x="30" y="51"/>
                  <a:pt x="29" y="63"/>
                  <a:pt x="24" y="74"/>
                </a:cubicBezTo>
                <a:cubicBezTo>
                  <a:pt x="21" y="79"/>
                  <a:pt x="23" y="74"/>
                  <a:pt x="23" y="71"/>
                </a:cubicBezTo>
                <a:cubicBezTo>
                  <a:pt x="24" y="68"/>
                  <a:pt x="25" y="65"/>
                  <a:pt x="27" y="61"/>
                </a:cubicBezTo>
                <a:cubicBezTo>
                  <a:pt x="29" y="55"/>
                  <a:pt x="30" y="48"/>
                  <a:pt x="33" y="42"/>
                </a:cubicBezTo>
                <a:cubicBezTo>
                  <a:pt x="33" y="42"/>
                  <a:pt x="33" y="42"/>
                  <a:pt x="33" y="42"/>
                </a:cubicBezTo>
                <a:cubicBezTo>
                  <a:pt x="33" y="41"/>
                  <a:pt x="34" y="40"/>
                  <a:pt x="35" y="40"/>
                </a:cubicBezTo>
                <a:close/>
                <a:moveTo>
                  <a:pt x="40" y="35"/>
                </a:moveTo>
                <a:cubicBezTo>
                  <a:pt x="37" y="40"/>
                  <a:pt x="36" y="47"/>
                  <a:pt x="34" y="52"/>
                </a:cubicBezTo>
                <a:cubicBezTo>
                  <a:pt x="33" y="56"/>
                  <a:pt x="31" y="60"/>
                  <a:pt x="30" y="63"/>
                </a:cubicBezTo>
                <a:cubicBezTo>
                  <a:pt x="28" y="67"/>
                  <a:pt x="27" y="71"/>
                  <a:pt x="26" y="75"/>
                </a:cubicBezTo>
                <a:cubicBezTo>
                  <a:pt x="26" y="76"/>
                  <a:pt x="25" y="78"/>
                  <a:pt x="25" y="79"/>
                </a:cubicBezTo>
                <a:cubicBezTo>
                  <a:pt x="25" y="77"/>
                  <a:pt x="26" y="74"/>
                  <a:pt x="26" y="72"/>
                </a:cubicBezTo>
                <a:cubicBezTo>
                  <a:pt x="27" y="68"/>
                  <a:pt x="28" y="64"/>
                  <a:pt x="30" y="60"/>
                </a:cubicBezTo>
                <a:cubicBezTo>
                  <a:pt x="32" y="53"/>
                  <a:pt x="35" y="46"/>
                  <a:pt x="36" y="38"/>
                </a:cubicBezTo>
                <a:cubicBezTo>
                  <a:pt x="38" y="37"/>
                  <a:pt x="39" y="36"/>
                  <a:pt x="40" y="35"/>
                </a:cubicBezTo>
                <a:close/>
                <a:moveTo>
                  <a:pt x="46" y="29"/>
                </a:moveTo>
                <a:cubicBezTo>
                  <a:pt x="44" y="33"/>
                  <a:pt x="43" y="37"/>
                  <a:pt x="42" y="41"/>
                </a:cubicBezTo>
                <a:cubicBezTo>
                  <a:pt x="41" y="44"/>
                  <a:pt x="40" y="47"/>
                  <a:pt x="39" y="50"/>
                </a:cubicBezTo>
                <a:cubicBezTo>
                  <a:pt x="35" y="59"/>
                  <a:pt x="33" y="68"/>
                  <a:pt x="30" y="76"/>
                </a:cubicBezTo>
                <a:cubicBezTo>
                  <a:pt x="29" y="77"/>
                  <a:pt x="29" y="78"/>
                  <a:pt x="28" y="79"/>
                </a:cubicBezTo>
                <a:cubicBezTo>
                  <a:pt x="29" y="78"/>
                  <a:pt x="29" y="76"/>
                  <a:pt x="30" y="75"/>
                </a:cubicBezTo>
                <a:cubicBezTo>
                  <a:pt x="31" y="70"/>
                  <a:pt x="32" y="65"/>
                  <a:pt x="33" y="60"/>
                </a:cubicBezTo>
                <a:cubicBezTo>
                  <a:pt x="36" y="51"/>
                  <a:pt x="38" y="42"/>
                  <a:pt x="42" y="33"/>
                </a:cubicBezTo>
                <a:cubicBezTo>
                  <a:pt x="43" y="32"/>
                  <a:pt x="45" y="30"/>
                  <a:pt x="46" y="29"/>
                </a:cubicBezTo>
                <a:close/>
                <a:moveTo>
                  <a:pt x="53" y="22"/>
                </a:moveTo>
                <a:cubicBezTo>
                  <a:pt x="50" y="28"/>
                  <a:pt x="49" y="35"/>
                  <a:pt x="47" y="41"/>
                </a:cubicBezTo>
                <a:cubicBezTo>
                  <a:pt x="45" y="45"/>
                  <a:pt x="43" y="49"/>
                  <a:pt x="42" y="53"/>
                </a:cubicBezTo>
                <a:cubicBezTo>
                  <a:pt x="40" y="58"/>
                  <a:pt x="39" y="63"/>
                  <a:pt x="37" y="68"/>
                </a:cubicBezTo>
                <a:cubicBezTo>
                  <a:pt x="36" y="70"/>
                  <a:pt x="35" y="73"/>
                  <a:pt x="33" y="75"/>
                </a:cubicBezTo>
                <a:cubicBezTo>
                  <a:pt x="34" y="74"/>
                  <a:pt x="35" y="72"/>
                  <a:pt x="35" y="70"/>
                </a:cubicBezTo>
                <a:cubicBezTo>
                  <a:pt x="37" y="66"/>
                  <a:pt x="38" y="61"/>
                  <a:pt x="39" y="56"/>
                </a:cubicBezTo>
                <a:cubicBezTo>
                  <a:pt x="40" y="52"/>
                  <a:pt x="41" y="48"/>
                  <a:pt x="42" y="44"/>
                </a:cubicBezTo>
                <a:cubicBezTo>
                  <a:pt x="42" y="43"/>
                  <a:pt x="43" y="43"/>
                  <a:pt x="43" y="43"/>
                </a:cubicBezTo>
                <a:cubicBezTo>
                  <a:pt x="44" y="38"/>
                  <a:pt x="46" y="32"/>
                  <a:pt x="47" y="27"/>
                </a:cubicBezTo>
                <a:cubicBezTo>
                  <a:pt x="49" y="26"/>
                  <a:pt x="51" y="24"/>
                  <a:pt x="53" y="22"/>
                </a:cubicBezTo>
                <a:close/>
                <a:moveTo>
                  <a:pt x="67" y="5"/>
                </a:moveTo>
                <a:cubicBezTo>
                  <a:pt x="66" y="5"/>
                  <a:pt x="65" y="6"/>
                  <a:pt x="65" y="7"/>
                </a:cubicBezTo>
                <a:cubicBezTo>
                  <a:pt x="65" y="7"/>
                  <a:pt x="65" y="6"/>
                  <a:pt x="65" y="5"/>
                </a:cubicBezTo>
                <a:cubicBezTo>
                  <a:pt x="65" y="5"/>
                  <a:pt x="65" y="5"/>
                  <a:pt x="65" y="5"/>
                </a:cubicBezTo>
                <a:cubicBezTo>
                  <a:pt x="62" y="7"/>
                  <a:pt x="61" y="9"/>
                  <a:pt x="60" y="12"/>
                </a:cubicBezTo>
                <a:cubicBezTo>
                  <a:pt x="59" y="13"/>
                  <a:pt x="57" y="18"/>
                  <a:pt x="58" y="15"/>
                </a:cubicBezTo>
                <a:cubicBezTo>
                  <a:pt x="58" y="13"/>
                  <a:pt x="59" y="11"/>
                  <a:pt x="60" y="9"/>
                </a:cubicBezTo>
                <a:cubicBezTo>
                  <a:pt x="60" y="8"/>
                  <a:pt x="60" y="8"/>
                  <a:pt x="60" y="8"/>
                </a:cubicBezTo>
                <a:cubicBezTo>
                  <a:pt x="58" y="10"/>
                  <a:pt x="58" y="12"/>
                  <a:pt x="57" y="14"/>
                </a:cubicBezTo>
                <a:cubicBezTo>
                  <a:pt x="56" y="18"/>
                  <a:pt x="57" y="12"/>
                  <a:pt x="57" y="12"/>
                </a:cubicBezTo>
                <a:cubicBezTo>
                  <a:pt x="57" y="11"/>
                  <a:pt x="57" y="9"/>
                  <a:pt x="58" y="8"/>
                </a:cubicBezTo>
                <a:cubicBezTo>
                  <a:pt x="58" y="8"/>
                  <a:pt x="57" y="8"/>
                  <a:pt x="57" y="8"/>
                </a:cubicBezTo>
                <a:cubicBezTo>
                  <a:pt x="57" y="9"/>
                  <a:pt x="55" y="13"/>
                  <a:pt x="55" y="14"/>
                </a:cubicBezTo>
                <a:cubicBezTo>
                  <a:pt x="55" y="12"/>
                  <a:pt x="55" y="10"/>
                  <a:pt x="55" y="8"/>
                </a:cubicBezTo>
                <a:cubicBezTo>
                  <a:pt x="55" y="8"/>
                  <a:pt x="54" y="8"/>
                  <a:pt x="54" y="8"/>
                </a:cubicBezTo>
                <a:cubicBezTo>
                  <a:pt x="53" y="12"/>
                  <a:pt x="52" y="8"/>
                  <a:pt x="52" y="7"/>
                </a:cubicBezTo>
                <a:cubicBezTo>
                  <a:pt x="52" y="6"/>
                  <a:pt x="52" y="6"/>
                  <a:pt x="51" y="7"/>
                </a:cubicBezTo>
                <a:cubicBezTo>
                  <a:pt x="51" y="9"/>
                  <a:pt x="50" y="8"/>
                  <a:pt x="49" y="6"/>
                </a:cubicBezTo>
                <a:cubicBezTo>
                  <a:pt x="55" y="6"/>
                  <a:pt x="61" y="5"/>
                  <a:pt x="67" y="5"/>
                </a:cubicBezTo>
                <a:close/>
                <a:moveTo>
                  <a:pt x="60" y="14"/>
                </a:moveTo>
                <a:cubicBezTo>
                  <a:pt x="53" y="30"/>
                  <a:pt x="49" y="47"/>
                  <a:pt x="43" y="63"/>
                </a:cubicBezTo>
                <a:cubicBezTo>
                  <a:pt x="42" y="64"/>
                  <a:pt x="40" y="70"/>
                  <a:pt x="42" y="66"/>
                </a:cubicBezTo>
                <a:cubicBezTo>
                  <a:pt x="42" y="64"/>
                  <a:pt x="43" y="61"/>
                  <a:pt x="43" y="59"/>
                </a:cubicBezTo>
                <a:cubicBezTo>
                  <a:pt x="44" y="55"/>
                  <a:pt x="45" y="50"/>
                  <a:pt x="47" y="46"/>
                </a:cubicBezTo>
                <a:cubicBezTo>
                  <a:pt x="50" y="37"/>
                  <a:pt x="52" y="28"/>
                  <a:pt x="55" y="20"/>
                </a:cubicBezTo>
                <a:cubicBezTo>
                  <a:pt x="55" y="20"/>
                  <a:pt x="56" y="19"/>
                  <a:pt x="56" y="19"/>
                </a:cubicBezTo>
                <a:cubicBezTo>
                  <a:pt x="57" y="18"/>
                  <a:pt x="57" y="18"/>
                  <a:pt x="57" y="18"/>
                </a:cubicBezTo>
                <a:cubicBezTo>
                  <a:pt x="57" y="17"/>
                  <a:pt x="57" y="17"/>
                  <a:pt x="56" y="17"/>
                </a:cubicBezTo>
                <a:cubicBezTo>
                  <a:pt x="57" y="17"/>
                  <a:pt x="57" y="17"/>
                  <a:pt x="57" y="17"/>
                </a:cubicBezTo>
                <a:cubicBezTo>
                  <a:pt x="57" y="16"/>
                  <a:pt x="57" y="16"/>
                  <a:pt x="57" y="15"/>
                </a:cubicBezTo>
                <a:cubicBezTo>
                  <a:pt x="57" y="16"/>
                  <a:pt x="57" y="16"/>
                  <a:pt x="57" y="17"/>
                </a:cubicBezTo>
                <a:cubicBezTo>
                  <a:pt x="57" y="17"/>
                  <a:pt x="57" y="17"/>
                  <a:pt x="58" y="17"/>
                </a:cubicBezTo>
                <a:cubicBezTo>
                  <a:pt x="59" y="16"/>
                  <a:pt x="60" y="14"/>
                  <a:pt x="60" y="12"/>
                </a:cubicBezTo>
                <a:cubicBezTo>
                  <a:pt x="61" y="12"/>
                  <a:pt x="61" y="11"/>
                  <a:pt x="62" y="10"/>
                </a:cubicBezTo>
                <a:cubicBezTo>
                  <a:pt x="62" y="9"/>
                  <a:pt x="64" y="6"/>
                  <a:pt x="64" y="6"/>
                </a:cubicBezTo>
                <a:cubicBezTo>
                  <a:pt x="64" y="8"/>
                  <a:pt x="64" y="9"/>
                  <a:pt x="63" y="11"/>
                </a:cubicBezTo>
                <a:cubicBezTo>
                  <a:pt x="63" y="11"/>
                  <a:pt x="63" y="11"/>
                  <a:pt x="63" y="11"/>
                </a:cubicBezTo>
                <a:cubicBezTo>
                  <a:pt x="62" y="13"/>
                  <a:pt x="61" y="14"/>
                  <a:pt x="61" y="16"/>
                </a:cubicBezTo>
                <a:cubicBezTo>
                  <a:pt x="60" y="16"/>
                  <a:pt x="60" y="17"/>
                  <a:pt x="60" y="17"/>
                </a:cubicBezTo>
                <a:cubicBezTo>
                  <a:pt x="60" y="18"/>
                  <a:pt x="60" y="18"/>
                  <a:pt x="60" y="18"/>
                </a:cubicBezTo>
                <a:cubicBezTo>
                  <a:pt x="59" y="19"/>
                  <a:pt x="60" y="19"/>
                  <a:pt x="60" y="19"/>
                </a:cubicBezTo>
                <a:cubicBezTo>
                  <a:pt x="62" y="15"/>
                  <a:pt x="63" y="11"/>
                  <a:pt x="65" y="8"/>
                </a:cubicBezTo>
                <a:cubicBezTo>
                  <a:pt x="66" y="7"/>
                  <a:pt x="67" y="6"/>
                  <a:pt x="67" y="5"/>
                </a:cubicBezTo>
                <a:cubicBezTo>
                  <a:pt x="67" y="6"/>
                  <a:pt x="66" y="9"/>
                  <a:pt x="65" y="10"/>
                </a:cubicBezTo>
                <a:cubicBezTo>
                  <a:pt x="64" y="12"/>
                  <a:pt x="63" y="13"/>
                  <a:pt x="63" y="15"/>
                </a:cubicBezTo>
                <a:cubicBezTo>
                  <a:pt x="61" y="20"/>
                  <a:pt x="60" y="26"/>
                  <a:pt x="59" y="31"/>
                </a:cubicBezTo>
                <a:cubicBezTo>
                  <a:pt x="57" y="36"/>
                  <a:pt x="55" y="42"/>
                  <a:pt x="52" y="47"/>
                </a:cubicBezTo>
                <a:cubicBezTo>
                  <a:pt x="50" y="52"/>
                  <a:pt x="49" y="57"/>
                  <a:pt x="46" y="62"/>
                </a:cubicBezTo>
                <a:cubicBezTo>
                  <a:pt x="44" y="65"/>
                  <a:pt x="47" y="59"/>
                  <a:pt x="47" y="58"/>
                </a:cubicBezTo>
                <a:cubicBezTo>
                  <a:pt x="48" y="55"/>
                  <a:pt x="49" y="52"/>
                  <a:pt x="50" y="49"/>
                </a:cubicBezTo>
                <a:cubicBezTo>
                  <a:pt x="53" y="37"/>
                  <a:pt x="57" y="26"/>
                  <a:pt x="60" y="14"/>
                </a:cubicBezTo>
                <a:cubicBezTo>
                  <a:pt x="61" y="14"/>
                  <a:pt x="60" y="14"/>
                  <a:pt x="60" y="14"/>
                </a:cubicBezTo>
                <a:close/>
                <a:moveTo>
                  <a:pt x="50" y="9"/>
                </a:moveTo>
                <a:cubicBezTo>
                  <a:pt x="50" y="9"/>
                  <a:pt x="51" y="9"/>
                  <a:pt x="51" y="9"/>
                </a:cubicBezTo>
                <a:cubicBezTo>
                  <a:pt x="51" y="9"/>
                  <a:pt x="52" y="8"/>
                  <a:pt x="52" y="8"/>
                </a:cubicBezTo>
                <a:cubicBezTo>
                  <a:pt x="51" y="9"/>
                  <a:pt x="52" y="10"/>
                  <a:pt x="52" y="11"/>
                </a:cubicBezTo>
                <a:cubicBezTo>
                  <a:pt x="51" y="10"/>
                  <a:pt x="51" y="10"/>
                  <a:pt x="50" y="9"/>
                </a:cubicBezTo>
                <a:close/>
                <a:moveTo>
                  <a:pt x="55" y="15"/>
                </a:moveTo>
                <a:cubicBezTo>
                  <a:pt x="55" y="14"/>
                  <a:pt x="55" y="14"/>
                  <a:pt x="56" y="14"/>
                </a:cubicBezTo>
                <a:cubicBezTo>
                  <a:pt x="56" y="14"/>
                  <a:pt x="56" y="15"/>
                  <a:pt x="56" y="16"/>
                </a:cubicBezTo>
                <a:cubicBezTo>
                  <a:pt x="55" y="16"/>
                  <a:pt x="55" y="15"/>
                  <a:pt x="55" y="15"/>
                </a:cubicBezTo>
                <a:close/>
                <a:moveTo>
                  <a:pt x="53" y="13"/>
                </a:moveTo>
                <a:cubicBezTo>
                  <a:pt x="54" y="12"/>
                  <a:pt x="54" y="11"/>
                  <a:pt x="55" y="10"/>
                </a:cubicBezTo>
                <a:cubicBezTo>
                  <a:pt x="54" y="11"/>
                  <a:pt x="54" y="12"/>
                  <a:pt x="54" y="14"/>
                </a:cubicBezTo>
                <a:cubicBezTo>
                  <a:pt x="54" y="13"/>
                  <a:pt x="53" y="13"/>
                  <a:pt x="53" y="13"/>
                </a:cubicBezTo>
                <a:close/>
                <a:moveTo>
                  <a:pt x="48" y="6"/>
                </a:moveTo>
                <a:cubicBezTo>
                  <a:pt x="49" y="7"/>
                  <a:pt x="49" y="7"/>
                  <a:pt x="49" y="7"/>
                </a:cubicBezTo>
                <a:cubicBezTo>
                  <a:pt x="49" y="7"/>
                  <a:pt x="48" y="7"/>
                  <a:pt x="48" y="6"/>
                </a:cubicBezTo>
                <a:cubicBezTo>
                  <a:pt x="48" y="6"/>
                  <a:pt x="48" y="6"/>
                  <a:pt x="48" y="6"/>
                </a:cubicBezTo>
                <a:cubicBezTo>
                  <a:pt x="48" y="6"/>
                  <a:pt x="48" y="6"/>
                  <a:pt x="48" y="6"/>
                </a:cubicBezTo>
                <a:close/>
                <a:moveTo>
                  <a:pt x="23" y="77"/>
                </a:moveTo>
                <a:cubicBezTo>
                  <a:pt x="24" y="75"/>
                  <a:pt x="25" y="73"/>
                  <a:pt x="26" y="70"/>
                </a:cubicBezTo>
                <a:cubicBezTo>
                  <a:pt x="25" y="73"/>
                  <a:pt x="25" y="76"/>
                  <a:pt x="24" y="79"/>
                </a:cubicBezTo>
                <a:cubicBezTo>
                  <a:pt x="24" y="78"/>
                  <a:pt x="23" y="77"/>
                  <a:pt x="23" y="77"/>
                </a:cubicBezTo>
                <a:close/>
                <a:moveTo>
                  <a:pt x="20" y="74"/>
                </a:moveTo>
                <a:cubicBezTo>
                  <a:pt x="25" y="65"/>
                  <a:pt x="26" y="55"/>
                  <a:pt x="31" y="46"/>
                </a:cubicBezTo>
                <a:cubicBezTo>
                  <a:pt x="30" y="47"/>
                  <a:pt x="30" y="47"/>
                  <a:pt x="30" y="48"/>
                </a:cubicBezTo>
                <a:cubicBezTo>
                  <a:pt x="29" y="51"/>
                  <a:pt x="28" y="55"/>
                  <a:pt x="27" y="58"/>
                </a:cubicBezTo>
                <a:cubicBezTo>
                  <a:pt x="25" y="64"/>
                  <a:pt x="23" y="70"/>
                  <a:pt x="22" y="76"/>
                </a:cubicBezTo>
                <a:cubicBezTo>
                  <a:pt x="21" y="75"/>
                  <a:pt x="21" y="75"/>
                  <a:pt x="20" y="74"/>
                </a:cubicBezTo>
                <a:close/>
                <a:moveTo>
                  <a:pt x="14" y="69"/>
                </a:moveTo>
                <a:cubicBezTo>
                  <a:pt x="16" y="66"/>
                  <a:pt x="17" y="62"/>
                  <a:pt x="18" y="58"/>
                </a:cubicBezTo>
                <a:cubicBezTo>
                  <a:pt x="18" y="57"/>
                  <a:pt x="18" y="57"/>
                  <a:pt x="18" y="56"/>
                </a:cubicBezTo>
                <a:cubicBezTo>
                  <a:pt x="18" y="58"/>
                  <a:pt x="18" y="60"/>
                  <a:pt x="17" y="62"/>
                </a:cubicBezTo>
                <a:cubicBezTo>
                  <a:pt x="17" y="65"/>
                  <a:pt x="16" y="67"/>
                  <a:pt x="15" y="70"/>
                </a:cubicBezTo>
                <a:cubicBezTo>
                  <a:pt x="15" y="70"/>
                  <a:pt x="14" y="69"/>
                  <a:pt x="14" y="69"/>
                </a:cubicBezTo>
                <a:close/>
                <a:moveTo>
                  <a:pt x="25" y="80"/>
                </a:moveTo>
                <a:cubicBezTo>
                  <a:pt x="26" y="78"/>
                  <a:pt x="27" y="75"/>
                  <a:pt x="28" y="72"/>
                </a:cubicBezTo>
                <a:cubicBezTo>
                  <a:pt x="29" y="68"/>
                  <a:pt x="30" y="64"/>
                  <a:pt x="32" y="60"/>
                </a:cubicBezTo>
                <a:cubicBezTo>
                  <a:pt x="34" y="55"/>
                  <a:pt x="36" y="50"/>
                  <a:pt x="37" y="44"/>
                </a:cubicBezTo>
                <a:cubicBezTo>
                  <a:pt x="36" y="48"/>
                  <a:pt x="35" y="53"/>
                  <a:pt x="34" y="57"/>
                </a:cubicBezTo>
                <a:cubicBezTo>
                  <a:pt x="31" y="65"/>
                  <a:pt x="30" y="74"/>
                  <a:pt x="27" y="82"/>
                </a:cubicBezTo>
                <a:cubicBezTo>
                  <a:pt x="26" y="81"/>
                  <a:pt x="26" y="81"/>
                  <a:pt x="25" y="80"/>
                </a:cubicBezTo>
                <a:close/>
                <a:moveTo>
                  <a:pt x="32" y="50"/>
                </a:moveTo>
                <a:cubicBezTo>
                  <a:pt x="32" y="50"/>
                  <a:pt x="32" y="50"/>
                  <a:pt x="32" y="50"/>
                </a:cubicBezTo>
                <a:cubicBezTo>
                  <a:pt x="33" y="48"/>
                  <a:pt x="33" y="46"/>
                  <a:pt x="34" y="44"/>
                </a:cubicBezTo>
                <a:cubicBezTo>
                  <a:pt x="34" y="44"/>
                  <a:pt x="36" y="36"/>
                  <a:pt x="35" y="41"/>
                </a:cubicBezTo>
                <a:cubicBezTo>
                  <a:pt x="34" y="44"/>
                  <a:pt x="33" y="47"/>
                  <a:pt x="32" y="50"/>
                </a:cubicBezTo>
                <a:close/>
                <a:moveTo>
                  <a:pt x="27" y="50"/>
                </a:moveTo>
                <a:cubicBezTo>
                  <a:pt x="26" y="53"/>
                  <a:pt x="25" y="55"/>
                  <a:pt x="24" y="58"/>
                </a:cubicBezTo>
                <a:cubicBezTo>
                  <a:pt x="23" y="63"/>
                  <a:pt x="21" y="68"/>
                  <a:pt x="19" y="73"/>
                </a:cubicBezTo>
                <a:cubicBezTo>
                  <a:pt x="19" y="73"/>
                  <a:pt x="18" y="72"/>
                  <a:pt x="18" y="72"/>
                </a:cubicBezTo>
                <a:cubicBezTo>
                  <a:pt x="23" y="66"/>
                  <a:pt x="23" y="58"/>
                  <a:pt x="25" y="51"/>
                </a:cubicBezTo>
                <a:cubicBezTo>
                  <a:pt x="25" y="50"/>
                  <a:pt x="26" y="49"/>
                  <a:pt x="26" y="48"/>
                </a:cubicBezTo>
                <a:cubicBezTo>
                  <a:pt x="26" y="48"/>
                  <a:pt x="27" y="48"/>
                  <a:pt x="27" y="47"/>
                </a:cubicBezTo>
                <a:cubicBezTo>
                  <a:pt x="27" y="48"/>
                  <a:pt x="27" y="49"/>
                  <a:pt x="27" y="50"/>
                </a:cubicBezTo>
                <a:close/>
                <a:moveTo>
                  <a:pt x="17" y="71"/>
                </a:moveTo>
                <a:cubicBezTo>
                  <a:pt x="17" y="71"/>
                  <a:pt x="17" y="71"/>
                  <a:pt x="16" y="71"/>
                </a:cubicBezTo>
                <a:cubicBezTo>
                  <a:pt x="18" y="68"/>
                  <a:pt x="19" y="64"/>
                  <a:pt x="20" y="61"/>
                </a:cubicBezTo>
                <a:cubicBezTo>
                  <a:pt x="21" y="59"/>
                  <a:pt x="21" y="57"/>
                  <a:pt x="22" y="55"/>
                </a:cubicBezTo>
                <a:cubicBezTo>
                  <a:pt x="22" y="53"/>
                  <a:pt x="23" y="52"/>
                  <a:pt x="23" y="51"/>
                </a:cubicBezTo>
                <a:cubicBezTo>
                  <a:pt x="23" y="51"/>
                  <a:pt x="23" y="51"/>
                  <a:pt x="23" y="51"/>
                </a:cubicBezTo>
                <a:cubicBezTo>
                  <a:pt x="23" y="58"/>
                  <a:pt x="19" y="65"/>
                  <a:pt x="17" y="71"/>
                </a:cubicBezTo>
                <a:close/>
                <a:moveTo>
                  <a:pt x="17" y="67"/>
                </a:moveTo>
                <a:cubicBezTo>
                  <a:pt x="15" y="74"/>
                  <a:pt x="17" y="65"/>
                  <a:pt x="18" y="64"/>
                </a:cubicBezTo>
                <a:cubicBezTo>
                  <a:pt x="18" y="61"/>
                  <a:pt x="19" y="58"/>
                  <a:pt x="19" y="54"/>
                </a:cubicBezTo>
                <a:cubicBezTo>
                  <a:pt x="19" y="54"/>
                  <a:pt x="19" y="54"/>
                  <a:pt x="19" y="54"/>
                </a:cubicBezTo>
                <a:cubicBezTo>
                  <a:pt x="20" y="54"/>
                  <a:pt x="21" y="53"/>
                  <a:pt x="22" y="52"/>
                </a:cubicBezTo>
                <a:cubicBezTo>
                  <a:pt x="20" y="57"/>
                  <a:pt x="19" y="62"/>
                  <a:pt x="17" y="67"/>
                </a:cubicBezTo>
                <a:close/>
                <a:moveTo>
                  <a:pt x="13" y="61"/>
                </a:moveTo>
                <a:cubicBezTo>
                  <a:pt x="13" y="62"/>
                  <a:pt x="13" y="66"/>
                  <a:pt x="13" y="69"/>
                </a:cubicBezTo>
                <a:cubicBezTo>
                  <a:pt x="12" y="68"/>
                  <a:pt x="11" y="67"/>
                  <a:pt x="10" y="67"/>
                </a:cubicBezTo>
                <a:cubicBezTo>
                  <a:pt x="11" y="65"/>
                  <a:pt x="12" y="63"/>
                  <a:pt x="13" y="61"/>
                </a:cubicBezTo>
                <a:close/>
                <a:moveTo>
                  <a:pt x="32" y="72"/>
                </a:moveTo>
                <a:cubicBezTo>
                  <a:pt x="33" y="67"/>
                  <a:pt x="35" y="62"/>
                  <a:pt x="37" y="57"/>
                </a:cubicBezTo>
                <a:cubicBezTo>
                  <a:pt x="38" y="54"/>
                  <a:pt x="39" y="51"/>
                  <a:pt x="41" y="48"/>
                </a:cubicBezTo>
                <a:cubicBezTo>
                  <a:pt x="41" y="48"/>
                  <a:pt x="40" y="49"/>
                  <a:pt x="40" y="50"/>
                </a:cubicBezTo>
                <a:cubicBezTo>
                  <a:pt x="38" y="59"/>
                  <a:pt x="35" y="68"/>
                  <a:pt x="32" y="77"/>
                </a:cubicBezTo>
                <a:cubicBezTo>
                  <a:pt x="32" y="77"/>
                  <a:pt x="33" y="77"/>
                  <a:pt x="33" y="77"/>
                </a:cubicBezTo>
                <a:cubicBezTo>
                  <a:pt x="31" y="79"/>
                  <a:pt x="29" y="81"/>
                  <a:pt x="27" y="83"/>
                </a:cubicBezTo>
                <a:cubicBezTo>
                  <a:pt x="30" y="80"/>
                  <a:pt x="31" y="76"/>
                  <a:pt x="32" y="72"/>
                </a:cubicBezTo>
                <a:close/>
                <a:moveTo>
                  <a:pt x="42" y="53"/>
                </a:moveTo>
                <a:cubicBezTo>
                  <a:pt x="44" y="49"/>
                  <a:pt x="46" y="45"/>
                  <a:pt x="47" y="41"/>
                </a:cubicBezTo>
                <a:cubicBezTo>
                  <a:pt x="49" y="37"/>
                  <a:pt x="50" y="32"/>
                  <a:pt x="51" y="28"/>
                </a:cubicBezTo>
                <a:cubicBezTo>
                  <a:pt x="52" y="26"/>
                  <a:pt x="53" y="24"/>
                  <a:pt x="54" y="22"/>
                </a:cubicBezTo>
                <a:cubicBezTo>
                  <a:pt x="53" y="23"/>
                  <a:pt x="53" y="24"/>
                  <a:pt x="52" y="25"/>
                </a:cubicBezTo>
                <a:cubicBezTo>
                  <a:pt x="51" y="30"/>
                  <a:pt x="49" y="35"/>
                  <a:pt x="48" y="40"/>
                </a:cubicBezTo>
                <a:cubicBezTo>
                  <a:pt x="45" y="50"/>
                  <a:pt x="42" y="60"/>
                  <a:pt x="40" y="69"/>
                </a:cubicBezTo>
                <a:cubicBezTo>
                  <a:pt x="40" y="69"/>
                  <a:pt x="40" y="70"/>
                  <a:pt x="40" y="70"/>
                </a:cubicBezTo>
                <a:cubicBezTo>
                  <a:pt x="38" y="72"/>
                  <a:pt x="36" y="74"/>
                  <a:pt x="33" y="77"/>
                </a:cubicBezTo>
                <a:cubicBezTo>
                  <a:pt x="37" y="69"/>
                  <a:pt x="40" y="61"/>
                  <a:pt x="42" y="53"/>
                </a:cubicBezTo>
                <a:close/>
                <a:moveTo>
                  <a:pt x="58" y="21"/>
                </a:moveTo>
                <a:cubicBezTo>
                  <a:pt x="58" y="19"/>
                  <a:pt x="59" y="18"/>
                  <a:pt x="59" y="16"/>
                </a:cubicBezTo>
                <a:cubicBezTo>
                  <a:pt x="59" y="18"/>
                  <a:pt x="58" y="21"/>
                  <a:pt x="57" y="23"/>
                </a:cubicBezTo>
                <a:cubicBezTo>
                  <a:pt x="56" y="28"/>
                  <a:pt x="54" y="32"/>
                  <a:pt x="53" y="37"/>
                </a:cubicBezTo>
                <a:cubicBezTo>
                  <a:pt x="50" y="46"/>
                  <a:pt x="48" y="55"/>
                  <a:pt x="45" y="64"/>
                </a:cubicBezTo>
                <a:cubicBezTo>
                  <a:pt x="45" y="65"/>
                  <a:pt x="45" y="65"/>
                  <a:pt x="45" y="65"/>
                </a:cubicBezTo>
                <a:cubicBezTo>
                  <a:pt x="44" y="66"/>
                  <a:pt x="42" y="68"/>
                  <a:pt x="41" y="69"/>
                </a:cubicBezTo>
                <a:cubicBezTo>
                  <a:pt x="48" y="53"/>
                  <a:pt x="51" y="37"/>
                  <a:pt x="58" y="21"/>
                </a:cubicBezTo>
                <a:close/>
                <a:moveTo>
                  <a:pt x="51" y="52"/>
                </a:moveTo>
                <a:cubicBezTo>
                  <a:pt x="53" y="46"/>
                  <a:pt x="55" y="41"/>
                  <a:pt x="58" y="36"/>
                </a:cubicBezTo>
                <a:cubicBezTo>
                  <a:pt x="60" y="31"/>
                  <a:pt x="61" y="25"/>
                  <a:pt x="62" y="20"/>
                </a:cubicBezTo>
                <a:cubicBezTo>
                  <a:pt x="63" y="14"/>
                  <a:pt x="67" y="10"/>
                  <a:pt x="68" y="5"/>
                </a:cubicBezTo>
                <a:cubicBezTo>
                  <a:pt x="70" y="4"/>
                  <a:pt x="72" y="4"/>
                  <a:pt x="73" y="4"/>
                </a:cubicBezTo>
                <a:cubicBezTo>
                  <a:pt x="70" y="10"/>
                  <a:pt x="69" y="17"/>
                  <a:pt x="66" y="24"/>
                </a:cubicBezTo>
                <a:cubicBezTo>
                  <a:pt x="63" y="33"/>
                  <a:pt x="60" y="42"/>
                  <a:pt x="56" y="51"/>
                </a:cubicBezTo>
                <a:cubicBezTo>
                  <a:pt x="56" y="52"/>
                  <a:pt x="55" y="53"/>
                  <a:pt x="55" y="54"/>
                </a:cubicBezTo>
                <a:cubicBezTo>
                  <a:pt x="55" y="52"/>
                  <a:pt x="55" y="51"/>
                  <a:pt x="55" y="50"/>
                </a:cubicBezTo>
                <a:cubicBezTo>
                  <a:pt x="56" y="48"/>
                  <a:pt x="56" y="46"/>
                  <a:pt x="57" y="44"/>
                </a:cubicBezTo>
                <a:cubicBezTo>
                  <a:pt x="58" y="40"/>
                  <a:pt x="59" y="37"/>
                  <a:pt x="61" y="34"/>
                </a:cubicBezTo>
                <a:cubicBezTo>
                  <a:pt x="61" y="34"/>
                  <a:pt x="61" y="34"/>
                  <a:pt x="61" y="34"/>
                </a:cubicBezTo>
                <a:cubicBezTo>
                  <a:pt x="63" y="28"/>
                  <a:pt x="65" y="23"/>
                  <a:pt x="67" y="17"/>
                </a:cubicBezTo>
                <a:cubicBezTo>
                  <a:pt x="68" y="13"/>
                  <a:pt x="70" y="9"/>
                  <a:pt x="71" y="5"/>
                </a:cubicBezTo>
                <a:cubicBezTo>
                  <a:pt x="72" y="5"/>
                  <a:pt x="71" y="4"/>
                  <a:pt x="71" y="5"/>
                </a:cubicBezTo>
                <a:cubicBezTo>
                  <a:pt x="70" y="5"/>
                  <a:pt x="70" y="6"/>
                  <a:pt x="70" y="6"/>
                </a:cubicBezTo>
                <a:cubicBezTo>
                  <a:pt x="70" y="6"/>
                  <a:pt x="70" y="7"/>
                  <a:pt x="70" y="7"/>
                </a:cubicBezTo>
                <a:cubicBezTo>
                  <a:pt x="69" y="10"/>
                  <a:pt x="68" y="12"/>
                  <a:pt x="67" y="14"/>
                </a:cubicBezTo>
                <a:cubicBezTo>
                  <a:pt x="66" y="15"/>
                  <a:pt x="66" y="17"/>
                  <a:pt x="66" y="18"/>
                </a:cubicBezTo>
                <a:cubicBezTo>
                  <a:pt x="64" y="23"/>
                  <a:pt x="62" y="27"/>
                  <a:pt x="61" y="32"/>
                </a:cubicBezTo>
                <a:cubicBezTo>
                  <a:pt x="60" y="32"/>
                  <a:pt x="60" y="33"/>
                  <a:pt x="60" y="33"/>
                </a:cubicBezTo>
                <a:cubicBezTo>
                  <a:pt x="56" y="42"/>
                  <a:pt x="53" y="50"/>
                  <a:pt x="50" y="59"/>
                </a:cubicBezTo>
                <a:cubicBezTo>
                  <a:pt x="50" y="59"/>
                  <a:pt x="50" y="60"/>
                  <a:pt x="50" y="60"/>
                </a:cubicBezTo>
                <a:cubicBezTo>
                  <a:pt x="49" y="61"/>
                  <a:pt x="47" y="63"/>
                  <a:pt x="46" y="64"/>
                </a:cubicBezTo>
                <a:cubicBezTo>
                  <a:pt x="48" y="60"/>
                  <a:pt x="50" y="56"/>
                  <a:pt x="51" y="52"/>
                </a:cubicBezTo>
                <a:close/>
                <a:moveTo>
                  <a:pt x="79" y="4"/>
                </a:moveTo>
                <a:cubicBezTo>
                  <a:pt x="75" y="12"/>
                  <a:pt x="72" y="20"/>
                  <a:pt x="70" y="29"/>
                </a:cubicBezTo>
                <a:cubicBezTo>
                  <a:pt x="69" y="33"/>
                  <a:pt x="67" y="37"/>
                  <a:pt x="66" y="41"/>
                </a:cubicBezTo>
                <a:cubicBezTo>
                  <a:pt x="66" y="41"/>
                  <a:pt x="66" y="41"/>
                  <a:pt x="66" y="41"/>
                </a:cubicBezTo>
                <a:cubicBezTo>
                  <a:pt x="66" y="41"/>
                  <a:pt x="66" y="41"/>
                  <a:pt x="66" y="40"/>
                </a:cubicBezTo>
                <a:cubicBezTo>
                  <a:pt x="67" y="38"/>
                  <a:pt x="67" y="36"/>
                  <a:pt x="68" y="34"/>
                </a:cubicBezTo>
                <a:cubicBezTo>
                  <a:pt x="71" y="25"/>
                  <a:pt x="73" y="17"/>
                  <a:pt x="75" y="8"/>
                </a:cubicBezTo>
                <a:cubicBezTo>
                  <a:pt x="75" y="8"/>
                  <a:pt x="76" y="8"/>
                  <a:pt x="75" y="7"/>
                </a:cubicBezTo>
                <a:cubicBezTo>
                  <a:pt x="76" y="7"/>
                  <a:pt x="76" y="6"/>
                  <a:pt x="76" y="5"/>
                </a:cubicBezTo>
                <a:cubicBezTo>
                  <a:pt x="76" y="5"/>
                  <a:pt x="75" y="5"/>
                  <a:pt x="75" y="5"/>
                </a:cubicBezTo>
                <a:cubicBezTo>
                  <a:pt x="74" y="10"/>
                  <a:pt x="72" y="15"/>
                  <a:pt x="70" y="19"/>
                </a:cubicBezTo>
                <a:cubicBezTo>
                  <a:pt x="72" y="14"/>
                  <a:pt x="73" y="9"/>
                  <a:pt x="74" y="4"/>
                </a:cubicBezTo>
                <a:cubicBezTo>
                  <a:pt x="76" y="4"/>
                  <a:pt x="77" y="4"/>
                  <a:pt x="79" y="4"/>
                </a:cubicBezTo>
                <a:close/>
                <a:moveTo>
                  <a:pt x="81" y="3"/>
                </a:moveTo>
                <a:cubicBezTo>
                  <a:pt x="79" y="9"/>
                  <a:pt x="77" y="14"/>
                  <a:pt x="75" y="20"/>
                </a:cubicBezTo>
                <a:cubicBezTo>
                  <a:pt x="74" y="24"/>
                  <a:pt x="72" y="27"/>
                  <a:pt x="71" y="31"/>
                </a:cubicBezTo>
                <a:cubicBezTo>
                  <a:pt x="71" y="33"/>
                  <a:pt x="71" y="35"/>
                  <a:pt x="70" y="37"/>
                </a:cubicBezTo>
                <a:cubicBezTo>
                  <a:pt x="68" y="44"/>
                  <a:pt x="69" y="35"/>
                  <a:pt x="70" y="33"/>
                </a:cubicBezTo>
                <a:cubicBezTo>
                  <a:pt x="70" y="32"/>
                  <a:pt x="70" y="31"/>
                  <a:pt x="71" y="30"/>
                </a:cubicBezTo>
                <a:cubicBezTo>
                  <a:pt x="71" y="28"/>
                  <a:pt x="72" y="26"/>
                  <a:pt x="72" y="25"/>
                </a:cubicBezTo>
                <a:cubicBezTo>
                  <a:pt x="74" y="18"/>
                  <a:pt x="78" y="11"/>
                  <a:pt x="80" y="4"/>
                </a:cubicBezTo>
                <a:cubicBezTo>
                  <a:pt x="80" y="4"/>
                  <a:pt x="81" y="3"/>
                  <a:pt x="81" y="3"/>
                </a:cubicBezTo>
                <a:close/>
                <a:moveTo>
                  <a:pt x="73" y="19"/>
                </a:moveTo>
                <a:cubicBezTo>
                  <a:pt x="75" y="15"/>
                  <a:pt x="76" y="11"/>
                  <a:pt x="78" y="7"/>
                </a:cubicBezTo>
                <a:cubicBezTo>
                  <a:pt x="78" y="7"/>
                  <a:pt x="78" y="7"/>
                  <a:pt x="78" y="6"/>
                </a:cubicBezTo>
                <a:cubicBezTo>
                  <a:pt x="78" y="7"/>
                  <a:pt x="78" y="7"/>
                  <a:pt x="78" y="7"/>
                </a:cubicBezTo>
                <a:cubicBezTo>
                  <a:pt x="77" y="9"/>
                  <a:pt x="76" y="12"/>
                  <a:pt x="76" y="14"/>
                </a:cubicBezTo>
                <a:cubicBezTo>
                  <a:pt x="75" y="16"/>
                  <a:pt x="74" y="17"/>
                  <a:pt x="73" y="19"/>
                </a:cubicBezTo>
                <a:close/>
                <a:moveTo>
                  <a:pt x="56" y="45"/>
                </a:moveTo>
                <a:cubicBezTo>
                  <a:pt x="55" y="48"/>
                  <a:pt x="54" y="52"/>
                  <a:pt x="54" y="55"/>
                </a:cubicBezTo>
                <a:cubicBezTo>
                  <a:pt x="54" y="55"/>
                  <a:pt x="54" y="55"/>
                  <a:pt x="54" y="55"/>
                </a:cubicBezTo>
                <a:cubicBezTo>
                  <a:pt x="53" y="56"/>
                  <a:pt x="52" y="58"/>
                  <a:pt x="51" y="59"/>
                </a:cubicBezTo>
                <a:cubicBezTo>
                  <a:pt x="52" y="54"/>
                  <a:pt x="54" y="49"/>
                  <a:pt x="56" y="45"/>
                </a:cubicBezTo>
                <a:close/>
                <a:moveTo>
                  <a:pt x="69" y="24"/>
                </a:moveTo>
                <a:cubicBezTo>
                  <a:pt x="68" y="25"/>
                  <a:pt x="68" y="26"/>
                  <a:pt x="67" y="28"/>
                </a:cubicBezTo>
                <a:cubicBezTo>
                  <a:pt x="66" y="31"/>
                  <a:pt x="65" y="35"/>
                  <a:pt x="64" y="39"/>
                </a:cubicBezTo>
                <a:cubicBezTo>
                  <a:pt x="64" y="39"/>
                  <a:pt x="64" y="40"/>
                  <a:pt x="64" y="40"/>
                </a:cubicBezTo>
                <a:cubicBezTo>
                  <a:pt x="64" y="39"/>
                  <a:pt x="64" y="37"/>
                  <a:pt x="64" y="36"/>
                </a:cubicBezTo>
                <a:cubicBezTo>
                  <a:pt x="65" y="32"/>
                  <a:pt x="67" y="28"/>
                  <a:pt x="68" y="25"/>
                </a:cubicBezTo>
                <a:cubicBezTo>
                  <a:pt x="68" y="24"/>
                  <a:pt x="69" y="24"/>
                  <a:pt x="69" y="24"/>
                </a:cubicBezTo>
                <a:close/>
                <a:moveTo>
                  <a:pt x="69" y="36"/>
                </a:moveTo>
                <a:cubicBezTo>
                  <a:pt x="68" y="38"/>
                  <a:pt x="68" y="39"/>
                  <a:pt x="68" y="41"/>
                </a:cubicBezTo>
                <a:cubicBezTo>
                  <a:pt x="67" y="41"/>
                  <a:pt x="68" y="42"/>
                  <a:pt x="68" y="42"/>
                </a:cubicBezTo>
                <a:cubicBezTo>
                  <a:pt x="67" y="42"/>
                  <a:pt x="66" y="43"/>
                  <a:pt x="65" y="44"/>
                </a:cubicBezTo>
                <a:cubicBezTo>
                  <a:pt x="67" y="41"/>
                  <a:pt x="68" y="38"/>
                  <a:pt x="69" y="36"/>
                </a:cubicBezTo>
                <a:close/>
                <a:moveTo>
                  <a:pt x="81" y="40"/>
                </a:moveTo>
                <a:cubicBezTo>
                  <a:pt x="83" y="34"/>
                  <a:pt x="85" y="29"/>
                  <a:pt x="86" y="23"/>
                </a:cubicBezTo>
                <a:cubicBezTo>
                  <a:pt x="86" y="25"/>
                  <a:pt x="86" y="27"/>
                  <a:pt x="85" y="28"/>
                </a:cubicBezTo>
                <a:cubicBezTo>
                  <a:pt x="84" y="33"/>
                  <a:pt x="83" y="37"/>
                  <a:pt x="83" y="42"/>
                </a:cubicBezTo>
                <a:cubicBezTo>
                  <a:pt x="83" y="41"/>
                  <a:pt x="82" y="40"/>
                  <a:pt x="81" y="40"/>
                </a:cubicBezTo>
                <a:close/>
                <a:moveTo>
                  <a:pt x="79" y="36"/>
                </a:moveTo>
                <a:cubicBezTo>
                  <a:pt x="81" y="33"/>
                  <a:pt x="82" y="28"/>
                  <a:pt x="83" y="23"/>
                </a:cubicBezTo>
                <a:cubicBezTo>
                  <a:pt x="83" y="20"/>
                  <a:pt x="84" y="17"/>
                  <a:pt x="85" y="14"/>
                </a:cubicBezTo>
                <a:cubicBezTo>
                  <a:pt x="85" y="14"/>
                  <a:pt x="85" y="14"/>
                  <a:pt x="85" y="13"/>
                </a:cubicBezTo>
                <a:cubicBezTo>
                  <a:pt x="85" y="17"/>
                  <a:pt x="84" y="20"/>
                  <a:pt x="84" y="24"/>
                </a:cubicBezTo>
                <a:cubicBezTo>
                  <a:pt x="83" y="29"/>
                  <a:pt x="81" y="33"/>
                  <a:pt x="80" y="38"/>
                </a:cubicBezTo>
                <a:cubicBezTo>
                  <a:pt x="80" y="38"/>
                  <a:pt x="79" y="37"/>
                  <a:pt x="79" y="36"/>
                </a:cubicBezTo>
                <a:close/>
                <a:moveTo>
                  <a:pt x="77" y="35"/>
                </a:moveTo>
                <a:cubicBezTo>
                  <a:pt x="78" y="32"/>
                  <a:pt x="79" y="30"/>
                  <a:pt x="79" y="27"/>
                </a:cubicBezTo>
                <a:cubicBezTo>
                  <a:pt x="79" y="30"/>
                  <a:pt x="78" y="33"/>
                  <a:pt x="78" y="36"/>
                </a:cubicBezTo>
                <a:cubicBezTo>
                  <a:pt x="78" y="35"/>
                  <a:pt x="77" y="35"/>
                  <a:pt x="77" y="35"/>
                </a:cubicBezTo>
                <a:cubicBezTo>
                  <a:pt x="77" y="35"/>
                  <a:pt x="77" y="35"/>
                  <a:pt x="77" y="35"/>
                </a:cubicBezTo>
                <a:close/>
                <a:moveTo>
                  <a:pt x="76" y="34"/>
                </a:moveTo>
                <a:cubicBezTo>
                  <a:pt x="75" y="34"/>
                  <a:pt x="75" y="34"/>
                  <a:pt x="75" y="35"/>
                </a:cubicBezTo>
                <a:cubicBezTo>
                  <a:pt x="74" y="35"/>
                  <a:pt x="74" y="35"/>
                  <a:pt x="74" y="36"/>
                </a:cubicBezTo>
                <a:cubicBezTo>
                  <a:pt x="75" y="33"/>
                  <a:pt x="76" y="29"/>
                  <a:pt x="77" y="26"/>
                </a:cubicBezTo>
                <a:cubicBezTo>
                  <a:pt x="78" y="20"/>
                  <a:pt x="80" y="15"/>
                  <a:pt x="82" y="10"/>
                </a:cubicBezTo>
                <a:cubicBezTo>
                  <a:pt x="82" y="11"/>
                  <a:pt x="82" y="12"/>
                  <a:pt x="81" y="12"/>
                </a:cubicBezTo>
                <a:cubicBezTo>
                  <a:pt x="80" y="15"/>
                  <a:pt x="79" y="17"/>
                  <a:pt x="79" y="20"/>
                </a:cubicBezTo>
                <a:cubicBezTo>
                  <a:pt x="77" y="25"/>
                  <a:pt x="76" y="29"/>
                  <a:pt x="76" y="34"/>
                </a:cubicBezTo>
                <a:close/>
                <a:moveTo>
                  <a:pt x="85" y="43"/>
                </a:moveTo>
                <a:cubicBezTo>
                  <a:pt x="85" y="43"/>
                  <a:pt x="84" y="43"/>
                  <a:pt x="84" y="43"/>
                </a:cubicBezTo>
                <a:cubicBezTo>
                  <a:pt x="84" y="38"/>
                  <a:pt x="85" y="34"/>
                  <a:pt x="86" y="30"/>
                </a:cubicBezTo>
                <a:cubicBezTo>
                  <a:pt x="87" y="26"/>
                  <a:pt x="87" y="22"/>
                  <a:pt x="87" y="19"/>
                </a:cubicBezTo>
                <a:cubicBezTo>
                  <a:pt x="87" y="18"/>
                  <a:pt x="88" y="17"/>
                  <a:pt x="88" y="16"/>
                </a:cubicBezTo>
                <a:cubicBezTo>
                  <a:pt x="87" y="25"/>
                  <a:pt x="85" y="34"/>
                  <a:pt x="85" y="43"/>
                </a:cubicBezTo>
                <a:close/>
                <a:moveTo>
                  <a:pt x="89" y="3"/>
                </a:moveTo>
                <a:cubicBezTo>
                  <a:pt x="89" y="5"/>
                  <a:pt x="89" y="6"/>
                  <a:pt x="89" y="7"/>
                </a:cubicBezTo>
                <a:cubicBezTo>
                  <a:pt x="88" y="7"/>
                  <a:pt x="88" y="7"/>
                  <a:pt x="88" y="7"/>
                </a:cubicBezTo>
                <a:cubicBezTo>
                  <a:pt x="87" y="10"/>
                  <a:pt x="87" y="14"/>
                  <a:pt x="87" y="17"/>
                </a:cubicBezTo>
                <a:cubicBezTo>
                  <a:pt x="86" y="21"/>
                  <a:pt x="85" y="24"/>
                  <a:pt x="84" y="27"/>
                </a:cubicBezTo>
                <a:cubicBezTo>
                  <a:pt x="83" y="31"/>
                  <a:pt x="82" y="34"/>
                  <a:pt x="81" y="38"/>
                </a:cubicBezTo>
                <a:cubicBezTo>
                  <a:pt x="81" y="37"/>
                  <a:pt x="82" y="35"/>
                  <a:pt x="82" y="34"/>
                </a:cubicBezTo>
                <a:cubicBezTo>
                  <a:pt x="82" y="32"/>
                  <a:pt x="83" y="30"/>
                  <a:pt x="84" y="28"/>
                </a:cubicBezTo>
                <a:cubicBezTo>
                  <a:pt x="84" y="25"/>
                  <a:pt x="84" y="22"/>
                  <a:pt x="85" y="19"/>
                </a:cubicBezTo>
                <a:cubicBezTo>
                  <a:pt x="85" y="15"/>
                  <a:pt x="86" y="11"/>
                  <a:pt x="87" y="8"/>
                </a:cubicBezTo>
                <a:cubicBezTo>
                  <a:pt x="88" y="7"/>
                  <a:pt x="88" y="7"/>
                  <a:pt x="88" y="6"/>
                </a:cubicBezTo>
                <a:cubicBezTo>
                  <a:pt x="88" y="6"/>
                  <a:pt x="88" y="5"/>
                  <a:pt x="88" y="5"/>
                </a:cubicBezTo>
                <a:cubicBezTo>
                  <a:pt x="88" y="4"/>
                  <a:pt x="88" y="4"/>
                  <a:pt x="88" y="4"/>
                </a:cubicBezTo>
                <a:cubicBezTo>
                  <a:pt x="86" y="9"/>
                  <a:pt x="84" y="14"/>
                  <a:pt x="83" y="19"/>
                </a:cubicBezTo>
                <a:cubicBezTo>
                  <a:pt x="82" y="24"/>
                  <a:pt x="81" y="29"/>
                  <a:pt x="79" y="34"/>
                </a:cubicBezTo>
                <a:cubicBezTo>
                  <a:pt x="79" y="35"/>
                  <a:pt x="78" y="36"/>
                  <a:pt x="79" y="35"/>
                </a:cubicBezTo>
                <a:cubicBezTo>
                  <a:pt x="79" y="33"/>
                  <a:pt x="79" y="31"/>
                  <a:pt x="80" y="29"/>
                </a:cubicBezTo>
                <a:cubicBezTo>
                  <a:pt x="80" y="26"/>
                  <a:pt x="81" y="23"/>
                  <a:pt x="82" y="20"/>
                </a:cubicBezTo>
                <a:cubicBezTo>
                  <a:pt x="83" y="16"/>
                  <a:pt x="84" y="11"/>
                  <a:pt x="86" y="7"/>
                </a:cubicBezTo>
                <a:cubicBezTo>
                  <a:pt x="86" y="6"/>
                  <a:pt x="86" y="6"/>
                  <a:pt x="86" y="6"/>
                </a:cubicBezTo>
                <a:cubicBezTo>
                  <a:pt x="86" y="5"/>
                  <a:pt x="86" y="5"/>
                  <a:pt x="87" y="4"/>
                </a:cubicBezTo>
                <a:cubicBezTo>
                  <a:pt x="87" y="4"/>
                  <a:pt x="86" y="4"/>
                  <a:pt x="86" y="4"/>
                </a:cubicBezTo>
                <a:cubicBezTo>
                  <a:pt x="84" y="9"/>
                  <a:pt x="82" y="13"/>
                  <a:pt x="81" y="17"/>
                </a:cubicBezTo>
                <a:cubicBezTo>
                  <a:pt x="79" y="22"/>
                  <a:pt x="79" y="27"/>
                  <a:pt x="77" y="32"/>
                </a:cubicBezTo>
                <a:cubicBezTo>
                  <a:pt x="77" y="33"/>
                  <a:pt x="76" y="34"/>
                  <a:pt x="76" y="34"/>
                </a:cubicBezTo>
                <a:cubicBezTo>
                  <a:pt x="76" y="34"/>
                  <a:pt x="76" y="34"/>
                  <a:pt x="76" y="34"/>
                </a:cubicBezTo>
                <a:cubicBezTo>
                  <a:pt x="77" y="32"/>
                  <a:pt x="77" y="30"/>
                  <a:pt x="77" y="28"/>
                </a:cubicBezTo>
                <a:cubicBezTo>
                  <a:pt x="78" y="25"/>
                  <a:pt x="79" y="23"/>
                  <a:pt x="79" y="20"/>
                </a:cubicBezTo>
                <a:cubicBezTo>
                  <a:pt x="81" y="15"/>
                  <a:pt x="83" y="10"/>
                  <a:pt x="84" y="5"/>
                </a:cubicBezTo>
                <a:cubicBezTo>
                  <a:pt x="85" y="5"/>
                  <a:pt x="84" y="5"/>
                  <a:pt x="84" y="5"/>
                </a:cubicBezTo>
                <a:cubicBezTo>
                  <a:pt x="80" y="13"/>
                  <a:pt x="77" y="20"/>
                  <a:pt x="75" y="28"/>
                </a:cubicBezTo>
                <a:cubicBezTo>
                  <a:pt x="75" y="30"/>
                  <a:pt x="74" y="32"/>
                  <a:pt x="74" y="34"/>
                </a:cubicBezTo>
                <a:cubicBezTo>
                  <a:pt x="72" y="40"/>
                  <a:pt x="73" y="35"/>
                  <a:pt x="73" y="33"/>
                </a:cubicBezTo>
                <a:cubicBezTo>
                  <a:pt x="74" y="29"/>
                  <a:pt x="75" y="25"/>
                  <a:pt x="76" y="21"/>
                </a:cubicBezTo>
                <a:cubicBezTo>
                  <a:pt x="78" y="15"/>
                  <a:pt x="80" y="10"/>
                  <a:pt x="82" y="4"/>
                </a:cubicBezTo>
                <a:cubicBezTo>
                  <a:pt x="82" y="4"/>
                  <a:pt x="82" y="3"/>
                  <a:pt x="82" y="3"/>
                </a:cubicBezTo>
                <a:cubicBezTo>
                  <a:pt x="84" y="3"/>
                  <a:pt x="87" y="3"/>
                  <a:pt x="89" y="3"/>
                </a:cubicBezTo>
                <a:close/>
                <a:moveTo>
                  <a:pt x="80" y="23"/>
                </a:moveTo>
                <a:cubicBezTo>
                  <a:pt x="81" y="21"/>
                  <a:pt x="81" y="18"/>
                  <a:pt x="82" y="16"/>
                </a:cubicBezTo>
                <a:cubicBezTo>
                  <a:pt x="82" y="17"/>
                  <a:pt x="81" y="19"/>
                  <a:pt x="81" y="20"/>
                </a:cubicBezTo>
                <a:cubicBezTo>
                  <a:pt x="81" y="21"/>
                  <a:pt x="80" y="22"/>
                  <a:pt x="80"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155"/>
          <p:cNvSpPr>
            <a:spLocks noEditPoints="1"/>
          </p:cNvSpPr>
          <p:nvPr/>
        </p:nvSpPr>
        <p:spPr bwMode="auto">
          <a:xfrm>
            <a:off x="10544176" y="2754313"/>
            <a:ext cx="247650" cy="417513"/>
          </a:xfrm>
          <a:custGeom>
            <a:avLst/>
            <a:gdLst>
              <a:gd name="T0" fmla="*/ 0 w 66"/>
              <a:gd name="T1" fmla="*/ 43 h 111"/>
              <a:gd name="T2" fmla="*/ 64 w 66"/>
              <a:gd name="T3" fmla="*/ 97 h 111"/>
              <a:gd name="T4" fmla="*/ 33 w 66"/>
              <a:gd name="T5" fmla="*/ 27 h 111"/>
              <a:gd name="T6" fmla="*/ 29 w 66"/>
              <a:gd name="T7" fmla="*/ 29 h 111"/>
              <a:gd name="T8" fmla="*/ 21 w 66"/>
              <a:gd name="T9" fmla="*/ 23 h 111"/>
              <a:gd name="T10" fmla="*/ 38 w 66"/>
              <a:gd name="T11" fmla="*/ 104 h 111"/>
              <a:gd name="T12" fmla="*/ 36 w 66"/>
              <a:gd name="T13" fmla="*/ 95 h 111"/>
              <a:gd name="T14" fmla="*/ 47 w 66"/>
              <a:gd name="T15" fmla="*/ 95 h 111"/>
              <a:gd name="T16" fmla="*/ 49 w 66"/>
              <a:gd name="T17" fmla="*/ 94 h 111"/>
              <a:gd name="T18" fmla="*/ 43 w 66"/>
              <a:gd name="T19" fmla="*/ 85 h 111"/>
              <a:gd name="T20" fmla="*/ 55 w 66"/>
              <a:gd name="T21" fmla="*/ 91 h 111"/>
              <a:gd name="T22" fmla="*/ 32 w 66"/>
              <a:gd name="T23" fmla="*/ 62 h 111"/>
              <a:gd name="T24" fmla="*/ 23 w 66"/>
              <a:gd name="T25" fmla="*/ 53 h 111"/>
              <a:gd name="T26" fmla="*/ 44 w 66"/>
              <a:gd name="T27" fmla="*/ 71 h 111"/>
              <a:gd name="T28" fmla="*/ 11 w 66"/>
              <a:gd name="T29" fmla="*/ 25 h 111"/>
              <a:gd name="T30" fmla="*/ 13 w 66"/>
              <a:gd name="T31" fmla="*/ 36 h 111"/>
              <a:gd name="T32" fmla="*/ 6 w 66"/>
              <a:gd name="T33" fmla="*/ 38 h 111"/>
              <a:gd name="T34" fmla="*/ 38 w 66"/>
              <a:gd name="T35" fmla="*/ 60 h 111"/>
              <a:gd name="T36" fmla="*/ 17 w 66"/>
              <a:gd name="T37" fmla="*/ 38 h 111"/>
              <a:gd name="T38" fmla="*/ 18 w 66"/>
              <a:gd name="T39" fmla="*/ 34 h 111"/>
              <a:gd name="T40" fmla="*/ 18 w 66"/>
              <a:gd name="T41" fmla="*/ 32 h 111"/>
              <a:gd name="T42" fmla="*/ 16 w 66"/>
              <a:gd name="T43" fmla="*/ 34 h 111"/>
              <a:gd name="T44" fmla="*/ 14 w 66"/>
              <a:gd name="T45" fmla="*/ 37 h 111"/>
              <a:gd name="T46" fmla="*/ 4 w 66"/>
              <a:gd name="T47" fmla="*/ 41 h 111"/>
              <a:gd name="T48" fmla="*/ 58 w 66"/>
              <a:gd name="T49" fmla="*/ 95 h 111"/>
              <a:gd name="T50" fmla="*/ 52 w 66"/>
              <a:gd name="T51" fmla="*/ 96 h 111"/>
              <a:gd name="T52" fmla="*/ 59 w 66"/>
              <a:gd name="T53" fmla="*/ 95 h 111"/>
              <a:gd name="T54" fmla="*/ 35 w 66"/>
              <a:gd name="T55" fmla="*/ 75 h 111"/>
              <a:gd name="T56" fmla="*/ 50 w 66"/>
              <a:gd name="T57" fmla="*/ 97 h 111"/>
              <a:gd name="T58" fmla="*/ 47 w 66"/>
              <a:gd name="T59" fmla="*/ 98 h 111"/>
              <a:gd name="T60" fmla="*/ 41 w 66"/>
              <a:gd name="T61" fmla="*/ 94 h 111"/>
              <a:gd name="T62" fmla="*/ 41 w 66"/>
              <a:gd name="T63" fmla="*/ 102 h 111"/>
              <a:gd name="T64" fmla="*/ 60 w 66"/>
              <a:gd name="T65" fmla="*/ 87 h 111"/>
              <a:gd name="T66" fmla="*/ 23 w 66"/>
              <a:gd name="T67" fmla="*/ 46 h 111"/>
              <a:gd name="T68" fmla="*/ 17 w 66"/>
              <a:gd name="T69" fmla="*/ 35 h 111"/>
              <a:gd name="T70" fmla="*/ 46 w 66"/>
              <a:gd name="T71" fmla="*/ 58 h 111"/>
              <a:gd name="T72" fmla="*/ 49 w 66"/>
              <a:gd name="T73" fmla="*/ 56 h 111"/>
              <a:gd name="T74" fmla="*/ 12 w 66"/>
              <a:gd name="T75" fmla="*/ 20 h 111"/>
              <a:gd name="T76" fmla="*/ 52 w 66"/>
              <a:gd name="T77" fmla="*/ 63 h 111"/>
              <a:gd name="T78" fmla="*/ 43 w 66"/>
              <a:gd name="T79" fmla="*/ 41 h 111"/>
              <a:gd name="T80" fmla="*/ 25 w 66"/>
              <a:gd name="T81" fmla="*/ 27 h 111"/>
              <a:gd name="T82" fmla="*/ 37 w 66"/>
              <a:gd name="T83" fmla="*/ 34 h 111"/>
              <a:gd name="T84" fmla="*/ 17 w 66"/>
              <a:gd name="T85" fmla="*/ 14 h 111"/>
              <a:gd name="T86" fmla="*/ 52 w 66"/>
              <a:gd name="T87" fmla="*/ 62 h 111"/>
              <a:gd name="T88" fmla="*/ 29 w 66"/>
              <a:gd name="T89" fmla="*/ 31 h 111"/>
              <a:gd name="T90" fmla="*/ 48 w 66"/>
              <a:gd name="T91" fmla="*/ 26 h 111"/>
              <a:gd name="T92" fmla="*/ 28 w 66"/>
              <a:gd name="T93" fmla="*/ 12 h 111"/>
              <a:gd name="T94" fmla="*/ 43 w 66"/>
              <a:gd name="T95" fmla="*/ 28 h 111"/>
              <a:gd name="T96" fmla="*/ 22 w 66"/>
              <a:gd name="T97" fmla="*/ 12 h 111"/>
              <a:gd name="T98" fmla="*/ 32 w 66"/>
              <a:gd name="T99" fmla="*/ 12 h 111"/>
              <a:gd name="T100" fmla="*/ 39 w 66"/>
              <a:gd name="T101" fmla="*/ 18 h 111"/>
              <a:gd name="T102" fmla="*/ 20 w 66"/>
              <a:gd name="T103" fmla="*/ 4 h 111"/>
              <a:gd name="T104" fmla="*/ 21 w 66"/>
              <a:gd name="T105" fmla="*/ 8 h 111"/>
              <a:gd name="T106" fmla="*/ 41 w 66"/>
              <a:gd name="T107" fmla="*/ 28 h 111"/>
              <a:gd name="T108" fmla="*/ 39 w 66"/>
              <a:gd name="T109" fmla="*/ 31 h 111"/>
              <a:gd name="T110" fmla="*/ 31 w 66"/>
              <a:gd name="T111" fmla="*/ 1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 h="111">
                <a:moveTo>
                  <a:pt x="57" y="25"/>
                </a:moveTo>
                <a:cubicBezTo>
                  <a:pt x="57" y="24"/>
                  <a:pt x="57" y="24"/>
                  <a:pt x="56" y="23"/>
                </a:cubicBezTo>
                <a:cubicBezTo>
                  <a:pt x="44" y="16"/>
                  <a:pt x="32" y="7"/>
                  <a:pt x="20" y="0"/>
                </a:cubicBezTo>
                <a:cubicBezTo>
                  <a:pt x="19" y="0"/>
                  <a:pt x="19" y="0"/>
                  <a:pt x="18" y="0"/>
                </a:cubicBezTo>
                <a:cubicBezTo>
                  <a:pt x="18" y="0"/>
                  <a:pt x="18" y="0"/>
                  <a:pt x="18" y="1"/>
                </a:cubicBezTo>
                <a:cubicBezTo>
                  <a:pt x="14" y="7"/>
                  <a:pt x="11" y="15"/>
                  <a:pt x="8" y="23"/>
                </a:cubicBezTo>
                <a:cubicBezTo>
                  <a:pt x="5" y="29"/>
                  <a:pt x="3" y="36"/>
                  <a:pt x="0" y="43"/>
                </a:cubicBezTo>
                <a:cubicBezTo>
                  <a:pt x="0" y="43"/>
                  <a:pt x="0" y="43"/>
                  <a:pt x="0" y="44"/>
                </a:cubicBezTo>
                <a:cubicBezTo>
                  <a:pt x="1" y="44"/>
                  <a:pt x="1" y="45"/>
                  <a:pt x="2" y="45"/>
                </a:cubicBezTo>
                <a:cubicBezTo>
                  <a:pt x="6" y="43"/>
                  <a:pt x="12" y="42"/>
                  <a:pt x="16" y="41"/>
                </a:cubicBezTo>
                <a:cubicBezTo>
                  <a:pt x="23" y="64"/>
                  <a:pt x="32" y="86"/>
                  <a:pt x="35" y="109"/>
                </a:cubicBezTo>
                <a:cubicBezTo>
                  <a:pt x="34" y="110"/>
                  <a:pt x="36" y="111"/>
                  <a:pt x="36" y="111"/>
                </a:cubicBezTo>
                <a:cubicBezTo>
                  <a:pt x="37" y="111"/>
                  <a:pt x="37" y="111"/>
                  <a:pt x="37" y="110"/>
                </a:cubicBezTo>
                <a:cubicBezTo>
                  <a:pt x="43" y="101"/>
                  <a:pt x="54" y="97"/>
                  <a:pt x="64" y="97"/>
                </a:cubicBezTo>
                <a:cubicBezTo>
                  <a:pt x="65" y="97"/>
                  <a:pt x="65" y="97"/>
                  <a:pt x="65" y="96"/>
                </a:cubicBezTo>
                <a:cubicBezTo>
                  <a:pt x="66" y="96"/>
                  <a:pt x="66" y="96"/>
                  <a:pt x="66" y="95"/>
                </a:cubicBezTo>
                <a:cubicBezTo>
                  <a:pt x="59" y="73"/>
                  <a:pt x="51" y="52"/>
                  <a:pt x="44" y="30"/>
                </a:cubicBezTo>
                <a:cubicBezTo>
                  <a:pt x="48" y="29"/>
                  <a:pt x="52" y="28"/>
                  <a:pt x="56" y="27"/>
                </a:cubicBezTo>
                <a:cubicBezTo>
                  <a:pt x="57" y="27"/>
                  <a:pt x="58" y="25"/>
                  <a:pt x="57" y="25"/>
                </a:cubicBezTo>
                <a:close/>
                <a:moveTo>
                  <a:pt x="43" y="37"/>
                </a:moveTo>
                <a:cubicBezTo>
                  <a:pt x="41" y="33"/>
                  <a:pt x="36" y="30"/>
                  <a:pt x="33" y="27"/>
                </a:cubicBezTo>
                <a:cubicBezTo>
                  <a:pt x="33" y="27"/>
                  <a:pt x="33" y="27"/>
                  <a:pt x="33" y="27"/>
                </a:cubicBezTo>
                <a:cubicBezTo>
                  <a:pt x="36" y="29"/>
                  <a:pt x="39" y="32"/>
                  <a:pt x="42" y="34"/>
                </a:cubicBezTo>
                <a:cubicBezTo>
                  <a:pt x="43" y="35"/>
                  <a:pt x="43" y="36"/>
                  <a:pt x="43" y="37"/>
                </a:cubicBezTo>
                <a:close/>
                <a:moveTo>
                  <a:pt x="47" y="47"/>
                </a:moveTo>
                <a:cubicBezTo>
                  <a:pt x="43" y="43"/>
                  <a:pt x="39" y="39"/>
                  <a:pt x="34" y="35"/>
                </a:cubicBezTo>
                <a:cubicBezTo>
                  <a:pt x="30" y="31"/>
                  <a:pt x="26" y="26"/>
                  <a:pt x="21" y="22"/>
                </a:cubicBezTo>
                <a:cubicBezTo>
                  <a:pt x="24" y="24"/>
                  <a:pt x="27" y="26"/>
                  <a:pt x="29" y="29"/>
                </a:cubicBezTo>
                <a:cubicBezTo>
                  <a:pt x="35" y="34"/>
                  <a:pt x="40" y="39"/>
                  <a:pt x="46" y="44"/>
                </a:cubicBezTo>
                <a:cubicBezTo>
                  <a:pt x="46" y="44"/>
                  <a:pt x="46" y="44"/>
                  <a:pt x="46" y="44"/>
                </a:cubicBezTo>
                <a:cubicBezTo>
                  <a:pt x="46" y="45"/>
                  <a:pt x="46" y="46"/>
                  <a:pt x="47" y="47"/>
                </a:cubicBezTo>
                <a:close/>
                <a:moveTo>
                  <a:pt x="50" y="56"/>
                </a:moveTo>
                <a:cubicBezTo>
                  <a:pt x="40" y="44"/>
                  <a:pt x="28" y="33"/>
                  <a:pt x="17" y="21"/>
                </a:cubicBezTo>
                <a:cubicBezTo>
                  <a:pt x="16" y="20"/>
                  <a:pt x="12" y="16"/>
                  <a:pt x="15" y="19"/>
                </a:cubicBezTo>
                <a:cubicBezTo>
                  <a:pt x="17" y="20"/>
                  <a:pt x="19" y="22"/>
                  <a:pt x="21" y="23"/>
                </a:cubicBezTo>
                <a:cubicBezTo>
                  <a:pt x="24" y="26"/>
                  <a:pt x="27" y="30"/>
                  <a:pt x="30" y="33"/>
                </a:cubicBezTo>
                <a:cubicBezTo>
                  <a:pt x="35" y="39"/>
                  <a:pt x="42" y="43"/>
                  <a:pt x="47" y="49"/>
                </a:cubicBezTo>
                <a:cubicBezTo>
                  <a:pt x="48" y="52"/>
                  <a:pt x="49" y="54"/>
                  <a:pt x="50" y="56"/>
                </a:cubicBezTo>
                <a:close/>
                <a:moveTo>
                  <a:pt x="37" y="106"/>
                </a:moveTo>
                <a:cubicBezTo>
                  <a:pt x="37" y="105"/>
                  <a:pt x="37" y="103"/>
                  <a:pt x="36" y="102"/>
                </a:cubicBezTo>
                <a:cubicBezTo>
                  <a:pt x="37" y="103"/>
                  <a:pt x="37" y="104"/>
                  <a:pt x="38" y="104"/>
                </a:cubicBezTo>
                <a:cubicBezTo>
                  <a:pt x="38" y="105"/>
                  <a:pt x="39" y="104"/>
                  <a:pt x="38" y="104"/>
                </a:cubicBezTo>
                <a:cubicBezTo>
                  <a:pt x="38" y="104"/>
                  <a:pt x="35" y="100"/>
                  <a:pt x="38" y="102"/>
                </a:cubicBezTo>
                <a:cubicBezTo>
                  <a:pt x="38" y="102"/>
                  <a:pt x="39" y="102"/>
                  <a:pt x="40" y="103"/>
                </a:cubicBezTo>
                <a:cubicBezTo>
                  <a:pt x="39" y="104"/>
                  <a:pt x="38" y="105"/>
                  <a:pt x="37" y="106"/>
                </a:cubicBezTo>
                <a:close/>
                <a:moveTo>
                  <a:pt x="34" y="90"/>
                </a:moveTo>
                <a:cubicBezTo>
                  <a:pt x="36" y="92"/>
                  <a:pt x="38" y="94"/>
                  <a:pt x="40" y="96"/>
                </a:cubicBezTo>
                <a:cubicBezTo>
                  <a:pt x="40" y="96"/>
                  <a:pt x="44" y="100"/>
                  <a:pt x="43" y="99"/>
                </a:cubicBezTo>
                <a:cubicBezTo>
                  <a:pt x="41" y="98"/>
                  <a:pt x="38" y="97"/>
                  <a:pt x="36" y="95"/>
                </a:cubicBezTo>
                <a:cubicBezTo>
                  <a:pt x="36" y="95"/>
                  <a:pt x="35" y="96"/>
                  <a:pt x="35" y="96"/>
                </a:cubicBezTo>
                <a:cubicBezTo>
                  <a:pt x="37" y="98"/>
                  <a:pt x="38" y="100"/>
                  <a:pt x="40" y="102"/>
                </a:cubicBezTo>
                <a:cubicBezTo>
                  <a:pt x="40" y="103"/>
                  <a:pt x="38" y="101"/>
                  <a:pt x="38" y="101"/>
                </a:cubicBezTo>
                <a:cubicBezTo>
                  <a:pt x="37" y="100"/>
                  <a:pt x="37" y="100"/>
                  <a:pt x="36" y="100"/>
                </a:cubicBezTo>
                <a:cubicBezTo>
                  <a:pt x="35" y="97"/>
                  <a:pt x="35" y="93"/>
                  <a:pt x="34" y="90"/>
                </a:cubicBezTo>
                <a:close/>
                <a:moveTo>
                  <a:pt x="31" y="80"/>
                </a:moveTo>
                <a:cubicBezTo>
                  <a:pt x="36" y="86"/>
                  <a:pt x="43" y="89"/>
                  <a:pt x="47" y="95"/>
                </a:cubicBezTo>
                <a:cubicBezTo>
                  <a:pt x="49" y="99"/>
                  <a:pt x="46" y="95"/>
                  <a:pt x="45" y="94"/>
                </a:cubicBezTo>
                <a:cubicBezTo>
                  <a:pt x="43" y="92"/>
                  <a:pt x="42" y="91"/>
                  <a:pt x="40" y="89"/>
                </a:cubicBezTo>
                <a:cubicBezTo>
                  <a:pt x="38" y="86"/>
                  <a:pt x="35" y="84"/>
                  <a:pt x="32" y="82"/>
                </a:cubicBezTo>
                <a:cubicBezTo>
                  <a:pt x="32" y="81"/>
                  <a:pt x="31" y="81"/>
                  <a:pt x="31" y="80"/>
                </a:cubicBezTo>
                <a:close/>
                <a:moveTo>
                  <a:pt x="29" y="73"/>
                </a:moveTo>
                <a:cubicBezTo>
                  <a:pt x="35" y="81"/>
                  <a:pt x="43" y="87"/>
                  <a:pt x="49" y="94"/>
                </a:cubicBezTo>
                <a:cubicBezTo>
                  <a:pt x="52" y="97"/>
                  <a:pt x="51" y="96"/>
                  <a:pt x="49" y="94"/>
                </a:cubicBezTo>
                <a:cubicBezTo>
                  <a:pt x="46" y="92"/>
                  <a:pt x="44" y="89"/>
                  <a:pt x="42" y="87"/>
                </a:cubicBezTo>
                <a:cubicBezTo>
                  <a:pt x="38" y="83"/>
                  <a:pt x="35" y="80"/>
                  <a:pt x="30" y="77"/>
                </a:cubicBezTo>
                <a:cubicBezTo>
                  <a:pt x="30" y="76"/>
                  <a:pt x="30" y="74"/>
                  <a:pt x="29" y="73"/>
                </a:cubicBezTo>
                <a:close/>
                <a:moveTo>
                  <a:pt x="28" y="68"/>
                </a:moveTo>
                <a:cubicBezTo>
                  <a:pt x="35" y="77"/>
                  <a:pt x="45" y="84"/>
                  <a:pt x="53" y="93"/>
                </a:cubicBezTo>
                <a:cubicBezTo>
                  <a:pt x="56" y="98"/>
                  <a:pt x="53" y="94"/>
                  <a:pt x="51" y="92"/>
                </a:cubicBezTo>
                <a:cubicBezTo>
                  <a:pt x="48" y="90"/>
                  <a:pt x="45" y="87"/>
                  <a:pt x="43" y="85"/>
                </a:cubicBezTo>
                <a:cubicBezTo>
                  <a:pt x="39" y="80"/>
                  <a:pt x="33" y="76"/>
                  <a:pt x="29" y="71"/>
                </a:cubicBezTo>
                <a:cubicBezTo>
                  <a:pt x="29" y="71"/>
                  <a:pt x="29" y="71"/>
                  <a:pt x="28" y="71"/>
                </a:cubicBezTo>
                <a:cubicBezTo>
                  <a:pt x="28" y="70"/>
                  <a:pt x="28" y="69"/>
                  <a:pt x="28" y="68"/>
                </a:cubicBezTo>
                <a:close/>
                <a:moveTo>
                  <a:pt x="25" y="61"/>
                </a:moveTo>
                <a:cubicBezTo>
                  <a:pt x="29" y="66"/>
                  <a:pt x="34" y="70"/>
                  <a:pt x="39" y="74"/>
                </a:cubicBezTo>
                <a:cubicBezTo>
                  <a:pt x="41" y="77"/>
                  <a:pt x="44" y="80"/>
                  <a:pt x="46" y="83"/>
                </a:cubicBezTo>
                <a:cubicBezTo>
                  <a:pt x="49" y="86"/>
                  <a:pt x="52" y="89"/>
                  <a:pt x="55" y="91"/>
                </a:cubicBezTo>
                <a:cubicBezTo>
                  <a:pt x="56" y="92"/>
                  <a:pt x="57" y="94"/>
                  <a:pt x="58" y="94"/>
                </a:cubicBezTo>
                <a:cubicBezTo>
                  <a:pt x="56" y="93"/>
                  <a:pt x="54" y="92"/>
                  <a:pt x="52" y="90"/>
                </a:cubicBezTo>
                <a:cubicBezTo>
                  <a:pt x="49" y="87"/>
                  <a:pt x="46" y="85"/>
                  <a:pt x="43" y="82"/>
                </a:cubicBezTo>
                <a:cubicBezTo>
                  <a:pt x="38" y="76"/>
                  <a:pt x="33" y="71"/>
                  <a:pt x="27" y="66"/>
                </a:cubicBezTo>
                <a:cubicBezTo>
                  <a:pt x="26" y="64"/>
                  <a:pt x="26" y="63"/>
                  <a:pt x="25" y="61"/>
                </a:cubicBezTo>
                <a:close/>
                <a:moveTo>
                  <a:pt x="23" y="53"/>
                </a:moveTo>
                <a:cubicBezTo>
                  <a:pt x="26" y="56"/>
                  <a:pt x="29" y="59"/>
                  <a:pt x="32" y="62"/>
                </a:cubicBezTo>
                <a:cubicBezTo>
                  <a:pt x="35" y="64"/>
                  <a:pt x="37" y="67"/>
                  <a:pt x="39" y="69"/>
                </a:cubicBezTo>
                <a:cubicBezTo>
                  <a:pt x="45" y="76"/>
                  <a:pt x="52" y="82"/>
                  <a:pt x="58" y="89"/>
                </a:cubicBezTo>
                <a:cubicBezTo>
                  <a:pt x="59" y="90"/>
                  <a:pt x="59" y="90"/>
                  <a:pt x="60" y="91"/>
                </a:cubicBezTo>
                <a:cubicBezTo>
                  <a:pt x="59" y="90"/>
                  <a:pt x="58" y="89"/>
                  <a:pt x="57" y="88"/>
                </a:cubicBezTo>
                <a:cubicBezTo>
                  <a:pt x="53" y="85"/>
                  <a:pt x="49" y="82"/>
                  <a:pt x="45" y="78"/>
                </a:cubicBezTo>
                <a:cubicBezTo>
                  <a:pt x="38" y="72"/>
                  <a:pt x="31" y="66"/>
                  <a:pt x="25" y="58"/>
                </a:cubicBezTo>
                <a:cubicBezTo>
                  <a:pt x="24" y="57"/>
                  <a:pt x="23" y="55"/>
                  <a:pt x="23" y="53"/>
                </a:cubicBezTo>
                <a:close/>
                <a:moveTo>
                  <a:pt x="20" y="43"/>
                </a:moveTo>
                <a:cubicBezTo>
                  <a:pt x="24" y="49"/>
                  <a:pt x="29" y="53"/>
                  <a:pt x="34" y="58"/>
                </a:cubicBezTo>
                <a:cubicBezTo>
                  <a:pt x="37" y="61"/>
                  <a:pt x="39" y="64"/>
                  <a:pt x="42" y="68"/>
                </a:cubicBezTo>
                <a:cubicBezTo>
                  <a:pt x="46" y="71"/>
                  <a:pt x="50" y="75"/>
                  <a:pt x="53" y="79"/>
                </a:cubicBezTo>
                <a:cubicBezTo>
                  <a:pt x="55" y="81"/>
                  <a:pt x="57" y="83"/>
                  <a:pt x="59" y="85"/>
                </a:cubicBezTo>
                <a:cubicBezTo>
                  <a:pt x="58" y="84"/>
                  <a:pt x="56" y="82"/>
                  <a:pt x="55" y="81"/>
                </a:cubicBezTo>
                <a:cubicBezTo>
                  <a:pt x="51" y="78"/>
                  <a:pt x="47" y="75"/>
                  <a:pt x="44" y="71"/>
                </a:cubicBezTo>
                <a:cubicBezTo>
                  <a:pt x="41" y="68"/>
                  <a:pt x="37" y="66"/>
                  <a:pt x="34" y="63"/>
                </a:cubicBezTo>
                <a:cubicBezTo>
                  <a:pt x="34" y="63"/>
                  <a:pt x="34" y="62"/>
                  <a:pt x="34" y="62"/>
                </a:cubicBezTo>
                <a:cubicBezTo>
                  <a:pt x="30" y="58"/>
                  <a:pt x="26" y="55"/>
                  <a:pt x="22" y="51"/>
                </a:cubicBezTo>
                <a:cubicBezTo>
                  <a:pt x="21" y="48"/>
                  <a:pt x="21" y="46"/>
                  <a:pt x="20" y="43"/>
                </a:cubicBezTo>
                <a:close/>
                <a:moveTo>
                  <a:pt x="11" y="23"/>
                </a:moveTo>
                <a:cubicBezTo>
                  <a:pt x="11" y="24"/>
                  <a:pt x="11" y="25"/>
                  <a:pt x="12" y="26"/>
                </a:cubicBezTo>
                <a:cubicBezTo>
                  <a:pt x="12" y="26"/>
                  <a:pt x="11" y="25"/>
                  <a:pt x="11" y="25"/>
                </a:cubicBezTo>
                <a:cubicBezTo>
                  <a:pt x="10" y="25"/>
                  <a:pt x="10" y="25"/>
                  <a:pt x="10" y="25"/>
                </a:cubicBezTo>
                <a:cubicBezTo>
                  <a:pt x="11" y="28"/>
                  <a:pt x="12" y="31"/>
                  <a:pt x="14" y="33"/>
                </a:cubicBezTo>
                <a:cubicBezTo>
                  <a:pt x="14" y="34"/>
                  <a:pt x="18" y="38"/>
                  <a:pt x="16" y="36"/>
                </a:cubicBezTo>
                <a:cubicBezTo>
                  <a:pt x="14" y="34"/>
                  <a:pt x="13" y="33"/>
                  <a:pt x="11" y="31"/>
                </a:cubicBezTo>
                <a:cubicBezTo>
                  <a:pt x="11" y="31"/>
                  <a:pt x="10" y="31"/>
                  <a:pt x="11" y="31"/>
                </a:cubicBezTo>
                <a:cubicBezTo>
                  <a:pt x="12" y="33"/>
                  <a:pt x="13" y="35"/>
                  <a:pt x="14" y="36"/>
                </a:cubicBezTo>
                <a:cubicBezTo>
                  <a:pt x="17" y="39"/>
                  <a:pt x="13" y="36"/>
                  <a:pt x="13" y="36"/>
                </a:cubicBezTo>
                <a:cubicBezTo>
                  <a:pt x="12" y="35"/>
                  <a:pt x="11" y="34"/>
                  <a:pt x="10" y="33"/>
                </a:cubicBezTo>
                <a:cubicBezTo>
                  <a:pt x="9" y="33"/>
                  <a:pt x="9" y="33"/>
                  <a:pt x="9" y="33"/>
                </a:cubicBezTo>
                <a:cubicBezTo>
                  <a:pt x="10" y="35"/>
                  <a:pt x="12" y="38"/>
                  <a:pt x="13" y="38"/>
                </a:cubicBezTo>
                <a:cubicBezTo>
                  <a:pt x="12" y="37"/>
                  <a:pt x="10" y="36"/>
                  <a:pt x="8" y="36"/>
                </a:cubicBezTo>
                <a:cubicBezTo>
                  <a:pt x="8" y="36"/>
                  <a:pt x="8" y="36"/>
                  <a:pt x="8" y="36"/>
                </a:cubicBezTo>
                <a:cubicBezTo>
                  <a:pt x="11" y="39"/>
                  <a:pt x="7" y="38"/>
                  <a:pt x="6" y="37"/>
                </a:cubicBezTo>
                <a:cubicBezTo>
                  <a:pt x="5" y="37"/>
                  <a:pt x="5" y="38"/>
                  <a:pt x="6" y="38"/>
                </a:cubicBezTo>
                <a:cubicBezTo>
                  <a:pt x="7" y="40"/>
                  <a:pt x="6" y="40"/>
                  <a:pt x="4" y="40"/>
                </a:cubicBezTo>
                <a:cubicBezTo>
                  <a:pt x="6" y="34"/>
                  <a:pt x="9" y="29"/>
                  <a:pt x="11" y="23"/>
                </a:cubicBezTo>
                <a:close/>
                <a:moveTo>
                  <a:pt x="16" y="34"/>
                </a:moveTo>
                <a:cubicBezTo>
                  <a:pt x="27" y="48"/>
                  <a:pt x="40" y="58"/>
                  <a:pt x="52" y="71"/>
                </a:cubicBezTo>
                <a:cubicBezTo>
                  <a:pt x="52" y="72"/>
                  <a:pt x="57" y="77"/>
                  <a:pt x="54" y="74"/>
                </a:cubicBezTo>
                <a:cubicBezTo>
                  <a:pt x="52" y="72"/>
                  <a:pt x="50" y="71"/>
                  <a:pt x="49" y="69"/>
                </a:cubicBezTo>
                <a:cubicBezTo>
                  <a:pt x="45" y="66"/>
                  <a:pt x="42" y="63"/>
                  <a:pt x="38" y="60"/>
                </a:cubicBezTo>
                <a:cubicBezTo>
                  <a:pt x="32" y="53"/>
                  <a:pt x="25" y="47"/>
                  <a:pt x="19" y="41"/>
                </a:cubicBezTo>
                <a:cubicBezTo>
                  <a:pt x="19" y="40"/>
                  <a:pt x="19" y="40"/>
                  <a:pt x="19" y="39"/>
                </a:cubicBezTo>
                <a:cubicBezTo>
                  <a:pt x="18" y="39"/>
                  <a:pt x="18" y="38"/>
                  <a:pt x="18" y="38"/>
                </a:cubicBezTo>
                <a:cubicBezTo>
                  <a:pt x="18" y="38"/>
                  <a:pt x="17" y="38"/>
                  <a:pt x="17" y="38"/>
                </a:cubicBezTo>
                <a:cubicBezTo>
                  <a:pt x="17" y="38"/>
                  <a:pt x="17" y="38"/>
                  <a:pt x="17" y="38"/>
                </a:cubicBezTo>
                <a:cubicBezTo>
                  <a:pt x="17" y="38"/>
                  <a:pt x="16" y="37"/>
                  <a:pt x="16" y="37"/>
                </a:cubicBezTo>
                <a:cubicBezTo>
                  <a:pt x="16" y="37"/>
                  <a:pt x="17" y="37"/>
                  <a:pt x="17" y="38"/>
                </a:cubicBezTo>
                <a:cubicBezTo>
                  <a:pt x="17" y="38"/>
                  <a:pt x="18" y="38"/>
                  <a:pt x="18" y="37"/>
                </a:cubicBezTo>
                <a:cubicBezTo>
                  <a:pt x="17" y="36"/>
                  <a:pt x="16" y="34"/>
                  <a:pt x="15" y="33"/>
                </a:cubicBezTo>
                <a:cubicBezTo>
                  <a:pt x="14" y="32"/>
                  <a:pt x="14" y="31"/>
                  <a:pt x="13" y="30"/>
                </a:cubicBezTo>
                <a:cubicBezTo>
                  <a:pt x="13" y="30"/>
                  <a:pt x="11" y="26"/>
                  <a:pt x="11" y="26"/>
                </a:cubicBezTo>
                <a:cubicBezTo>
                  <a:pt x="12" y="27"/>
                  <a:pt x="13" y="28"/>
                  <a:pt x="14" y="29"/>
                </a:cubicBezTo>
                <a:cubicBezTo>
                  <a:pt x="14" y="30"/>
                  <a:pt x="15" y="30"/>
                  <a:pt x="15" y="30"/>
                </a:cubicBezTo>
                <a:cubicBezTo>
                  <a:pt x="16" y="31"/>
                  <a:pt x="17" y="33"/>
                  <a:pt x="18" y="34"/>
                </a:cubicBezTo>
                <a:cubicBezTo>
                  <a:pt x="18" y="35"/>
                  <a:pt x="18" y="35"/>
                  <a:pt x="19" y="35"/>
                </a:cubicBezTo>
                <a:cubicBezTo>
                  <a:pt x="19" y="35"/>
                  <a:pt x="19" y="36"/>
                  <a:pt x="20" y="36"/>
                </a:cubicBezTo>
                <a:cubicBezTo>
                  <a:pt x="20" y="36"/>
                  <a:pt x="20" y="36"/>
                  <a:pt x="20" y="36"/>
                </a:cubicBezTo>
                <a:cubicBezTo>
                  <a:pt x="18" y="32"/>
                  <a:pt x="15" y="30"/>
                  <a:pt x="13" y="26"/>
                </a:cubicBezTo>
                <a:cubicBezTo>
                  <a:pt x="12" y="25"/>
                  <a:pt x="12" y="24"/>
                  <a:pt x="11" y="23"/>
                </a:cubicBezTo>
                <a:cubicBezTo>
                  <a:pt x="12" y="24"/>
                  <a:pt x="14" y="26"/>
                  <a:pt x="15" y="27"/>
                </a:cubicBezTo>
                <a:cubicBezTo>
                  <a:pt x="16" y="29"/>
                  <a:pt x="17" y="30"/>
                  <a:pt x="18" y="32"/>
                </a:cubicBezTo>
                <a:cubicBezTo>
                  <a:pt x="22" y="36"/>
                  <a:pt x="27" y="39"/>
                  <a:pt x="30" y="42"/>
                </a:cubicBezTo>
                <a:cubicBezTo>
                  <a:pt x="34" y="46"/>
                  <a:pt x="38" y="51"/>
                  <a:pt x="42" y="55"/>
                </a:cubicBezTo>
                <a:cubicBezTo>
                  <a:pt x="45" y="59"/>
                  <a:pt x="49" y="63"/>
                  <a:pt x="52" y="67"/>
                </a:cubicBezTo>
                <a:cubicBezTo>
                  <a:pt x="55" y="71"/>
                  <a:pt x="50" y="65"/>
                  <a:pt x="49" y="65"/>
                </a:cubicBezTo>
                <a:cubicBezTo>
                  <a:pt x="47" y="63"/>
                  <a:pt x="45" y="61"/>
                  <a:pt x="43" y="59"/>
                </a:cubicBezTo>
                <a:cubicBezTo>
                  <a:pt x="34" y="51"/>
                  <a:pt x="26" y="41"/>
                  <a:pt x="16" y="34"/>
                </a:cubicBezTo>
                <a:cubicBezTo>
                  <a:pt x="16" y="33"/>
                  <a:pt x="16" y="34"/>
                  <a:pt x="16" y="34"/>
                </a:cubicBezTo>
                <a:close/>
                <a:moveTo>
                  <a:pt x="7" y="40"/>
                </a:moveTo>
                <a:cubicBezTo>
                  <a:pt x="7" y="40"/>
                  <a:pt x="7" y="40"/>
                  <a:pt x="7" y="40"/>
                </a:cubicBezTo>
                <a:cubicBezTo>
                  <a:pt x="7" y="39"/>
                  <a:pt x="7" y="39"/>
                  <a:pt x="7" y="38"/>
                </a:cubicBezTo>
                <a:cubicBezTo>
                  <a:pt x="7" y="39"/>
                  <a:pt x="8" y="39"/>
                  <a:pt x="10" y="40"/>
                </a:cubicBezTo>
                <a:cubicBezTo>
                  <a:pt x="9" y="40"/>
                  <a:pt x="8" y="40"/>
                  <a:pt x="7" y="40"/>
                </a:cubicBezTo>
                <a:close/>
                <a:moveTo>
                  <a:pt x="14" y="39"/>
                </a:moveTo>
                <a:cubicBezTo>
                  <a:pt x="14" y="38"/>
                  <a:pt x="14" y="38"/>
                  <a:pt x="14" y="37"/>
                </a:cubicBezTo>
                <a:cubicBezTo>
                  <a:pt x="14" y="38"/>
                  <a:pt x="15" y="38"/>
                  <a:pt x="16" y="38"/>
                </a:cubicBezTo>
                <a:cubicBezTo>
                  <a:pt x="15" y="38"/>
                  <a:pt x="15" y="39"/>
                  <a:pt x="14" y="39"/>
                </a:cubicBezTo>
                <a:close/>
                <a:moveTo>
                  <a:pt x="12" y="39"/>
                </a:moveTo>
                <a:cubicBezTo>
                  <a:pt x="11" y="38"/>
                  <a:pt x="10" y="37"/>
                  <a:pt x="10" y="37"/>
                </a:cubicBezTo>
                <a:cubicBezTo>
                  <a:pt x="10" y="37"/>
                  <a:pt x="12" y="38"/>
                  <a:pt x="13" y="39"/>
                </a:cubicBezTo>
                <a:cubicBezTo>
                  <a:pt x="13" y="39"/>
                  <a:pt x="12" y="39"/>
                  <a:pt x="12" y="39"/>
                </a:cubicBezTo>
                <a:close/>
                <a:moveTo>
                  <a:pt x="4" y="41"/>
                </a:moveTo>
                <a:cubicBezTo>
                  <a:pt x="4" y="41"/>
                  <a:pt x="5" y="41"/>
                  <a:pt x="5" y="41"/>
                </a:cubicBezTo>
                <a:cubicBezTo>
                  <a:pt x="5" y="41"/>
                  <a:pt x="4" y="41"/>
                  <a:pt x="4" y="41"/>
                </a:cubicBezTo>
                <a:cubicBezTo>
                  <a:pt x="4" y="41"/>
                  <a:pt x="4" y="41"/>
                  <a:pt x="4" y="41"/>
                </a:cubicBezTo>
                <a:cubicBezTo>
                  <a:pt x="4" y="41"/>
                  <a:pt x="4" y="41"/>
                  <a:pt x="4" y="41"/>
                </a:cubicBezTo>
                <a:close/>
                <a:moveTo>
                  <a:pt x="55" y="95"/>
                </a:moveTo>
                <a:cubicBezTo>
                  <a:pt x="54" y="93"/>
                  <a:pt x="52" y="91"/>
                  <a:pt x="51" y="90"/>
                </a:cubicBezTo>
                <a:cubicBezTo>
                  <a:pt x="53" y="92"/>
                  <a:pt x="55" y="93"/>
                  <a:pt x="58" y="95"/>
                </a:cubicBezTo>
                <a:cubicBezTo>
                  <a:pt x="57" y="95"/>
                  <a:pt x="56" y="95"/>
                  <a:pt x="55" y="95"/>
                </a:cubicBezTo>
                <a:close/>
                <a:moveTo>
                  <a:pt x="52" y="96"/>
                </a:moveTo>
                <a:cubicBezTo>
                  <a:pt x="46" y="88"/>
                  <a:pt x="37" y="82"/>
                  <a:pt x="31" y="74"/>
                </a:cubicBezTo>
                <a:cubicBezTo>
                  <a:pt x="32" y="75"/>
                  <a:pt x="32" y="75"/>
                  <a:pt x="33" y="76"/>
                </a:cubicBezTo>
                <a:cubicBezTo>
                  <a:pt x="35" y="78"/>
                  <a:pt x="38" y="80"/>
                  <a:pt x="40" y="83"/>
                </a:cubicBezTo>
                <a:cubicBezTo>
                  <a:pt x="45" y="87"/>
                  <a:pt x="49" y="92"/>
                  <a:pt x="54" y="96"/>
                </a:cubicBezTo>
                <a:cubicBezTo>
                  <a:pt x="53" y="96"/>
                  <a:pt x="52" y="96"/>
                  <a:pt x="52" y="96"/>
                </a:cubicBezTo>
                <a:close/>
                <a:moveTo>
                  <a:pt x="44" y="100"/>
                </a:moveTo>
                <a:cubicBezTo>
                  <a:pt x="42" y="96"/>
                  <a:pt x="39" y="94"/>
                  <a:pt x="36" y="92"/>
                </a:cubicBezTo>
                <a:cubicBezTo>
                  <a:pt x="36" y="91"/>
                  <a:pt x="35" y="90"/>
                  <a:pt x="34" y="90"/>
                </a:cubicBezTo>
                <a:cubicBezTo>
                  <a:pt x="36" y="91"/>
                  <a:pt x="38" y="92"/>
                  <a:pt x="39" y="94"/>
                </a:cubicBezTo>
                <a:cubicBezTo>
                  <a:pt x="42" y="95"/>
                  <a:pt x="44" y="97"/>
                  <a:pt x="46" y="99"/>
                </a:cubicBezTo>
                <a:cubicBezTo>
                  <a:pt x="45" y="99"/>
                  <a:pt x="45" y="99"/>
                  <a:pt x="44" y="100"/>
                </a:cubicBezTo>
                <a:close/>
                <a:moveTo>
                  <a:pt x="59" y="95"/>
                </a:moveTo>
                <a:cubicBezTo>
                  <a:pt x="57" y="92"/>
                  <a:pt x="55" y="91"/>
                  <a:pt x="53" y="89"/>
                </a:cubicBezTo>
                <a:cubicBezTo>
                  <a:pt x="50" y="86"/>
                  <a:pt x="47" y="83"/>
                  <a:pt x="45" y="80"/>
                </a:cubicBezTo>
                <a:cubicBezTo>
                  <a:pt x="41" y="75"/>
                  <a:pt x="37" y="72"/>
                  <a:pt x="33" y="68"/>
                </a:cubicBezTo>
                <a:cubicBezTo>
                  <a:pt x="36" y="71"/>
                  <a:pt x="39" y="73"/>
                  <a:pt x="42" y="76"/>
                </a:cubicBezTo>
                <a:cubicBezTo>
                  <a:pt x="48" y="83"/>
                  <a:pt x="56" y="88"/>
                  <a:pt x="62" y="94"/>
                </a:cubicBezTo>
                <a:cubicBezTo>
                  <a:pt x="61" y="94"/>
                  <a:pt x="60" y="94"/>
                  <a:pt x="59" y="95"/>
                </a:cubicBezTo>
                <a:close/>
                <a:moveTo>
                  <a:pt x="35" y="75"/>
                </a:moveTo>
                <a:cubicBezTo>
                  <a:pt x="35" y="75"/>
                  <a:pt x="35" y="75"/>
                  <a:pt x="35" y="74"/>
                </a:cubicBezTo>
                <a:cubicBezTo>
                  <a:pt x="34" y="73"/>
                  <a:pt x="33" y="72"/>
                  <a:pt x="31" y="71"/>
                </a:cubicBezTo>
                <a:cubicBezTo>
                  <a:pt x="31" y="70"/>
                  <a:pt x="25" y="65"/>
                  <a:pt x="28" y="68"/>
                </a:cubicBezTo>
                <a:cubicBezTo>
                  <a:pt x="31" y="70"/>
                  <a:pt x="33" y="72"/>
                  <a:pt x="35" y="75"/>
                </a:cubicBezTo>
                <a:close/>
                <a:moveTo>
                  <a:pt x="33" y="80"/>
                </a:moveTo>
                <a:cubicBezTo>
                  <a:pt x="35" y="82"/>
                  <a:pt x="37" y="83"/>
                  <a:pt x="39" y="85"/>
                </a:cubicBezTo>
                <a:cubicBezTo>
                  <a:pt x="43" y="89"/>
                  <a:pt x="47" y="93"/>
                  <a:pt x="50" y="97"/>
                </a:cubicBezTo>
                <a:cubicBezTo>
                  <a:pt x="50" y="97"/>
                  <a:pt x="49" y="97"/>
                  <a:pt x="49" y="97"/>
                </a:cubicBezTo>
                <a:cubicBezTo>
                  <a:pt x="46" y="90"/>
                  <a:pt x="39" y="87"/>
                  <a:pt x="33" y="82"/>
                </a:cubicBezTo>
                <a:cubicBezTo>
                  <a:pt x="33" y="81"/>
                  <a:pt x="32" y="80"/>
                  <a:pt x="31" y="79"/>
                </a:cubicBezTo>
                <a:cubicBezTo>
                  <a:pt x="31" y="79"/>
                  <a:pt x="31" y="79"/>
                  <a:pt x="31" y="78"/>
                </a:cubicBezTo>
                <a:cubicBezTo>
                  <a:pt x="31" y="78"/>
                  <a:pt x="32" y="79"/>
                  <a:pt x="33" y="80"/>
                </a:cubicBezTo>
                <a:close/>
                <a:moveTo>
                  <a:pt x="48" y="98"/>
                </a:moveTo>
                <a:cubicBezTo>
                  <a:pt x="47" y="98"/>
                  <a:pt x="47" y="98"/>
                  <a:pt x="47" y="98"/>
                </a:cubicBezTo>
                <a:cubicBezTo>
                  <a:pt x="45" y="95"/>
                  <a:pt x="42" y="93"/>
                  <a:pt x="40" y="91"/>
                </a:cubicBezTo>
                <a:cubicBezTo>
                  <a:pt x="38" y="89"/>
                  <a:pt x="36" y="88"/>
                  <a:pt x="35" y="86"/>
                </a:cubicBezTo>
                <a:cubicBezTo>
                  <a:pt x="34" y="85"/>
                  <a:pt x="33" y="84"/>
                  <a:pt x="32" y="83"/>
                </a:cubicBezTo>
                <a:cubicBezTo>
                  <a:pt x="32" y="83"/>
                  <a:pt x="32" y="83"/>
                  <a:pt x="32" y="83"/>
                </a:cubicBezTo>
                <a:cubicBezTo>
                  <a:pt x="38" y="86"/>
                  <a:pt x="43" y="93"/>
                  <a:pt x="48" y="98"/>
                </a:cubicBezTo>
                <a:close/>
                <a:moveTo>
                  <a:pt x="44" y="96"/>
                </a:moveTo>
                <a:cubicBezTo>
                  <a:pt x="49" y="101"/>
                  <a:pt x="43" y="95"/>
                  <a:pt x="41" y="94"/>
                </a:cubicBezTo>
                <a:cubicBezTo>
                  <a:pt x="39" y="92"/>
                  <a:pt x="36" y="90"/>
                  <a:pt x="34" y="88"/>
                </a:cubicBezTo>
                <a:cubicBezTo>
                  <a:pt x="34" y="88"/>
                  <a:pt x="33" y="88"/>
                  <a:pt x="33" y="88"/>
                </a:cubicBezTo>
                <a:cubicBezTo>
                  <a:pt x="33" y="87"/>
                  <a:pt x="33" y="86"/>
                  <a:pt x="33" y="85"/>
                </a:cubicBezTo>
                <a:cubicBezTo>
                  <a:pt x="36" y="88"/>
                  <a:pt x="40" y="92"/>
                  <a:pt x="44" y="96"/>
                </a:cubicBezTo>
                <a:close/>
                <a:moveTo>
                  <a:pt x="37" y="97"/>
                </a:moveTo>
                <a:cubicBezTo>
                  <a:pt x="37" y="98"/>
                  <a:pt x="41" y="99"/>
                  <a:pt x="43" y="100"/>
                </a:cubicBezTo>
                <a:cubicBezTo>
                  <a:pt x="42" y="101"/>
                  <a:pt x="41" y="102"/>
                  <a:pt x="41" y="102"/>
                </a:cubicBezTo>
                <a:cubicBezTo>
                  <a:pt x="39" y="100"/>
                  <a:pt x="38" y="99"/>
                  <a:pt x="37" y="97"/>
                </a:cubicBezTo>
                <a:close/>
                <a:moveTo>
                  <a:pt x="55" y="85"/>
                </a:moveTo>
                <a:cubicBezTo>
                  <a:pt x="51" y="82"/>
                  <a:pt x="48" y="78"/>
                  <a:pt x="44" y="74"/>
                </a:cubicBezTo>
                <a:cubicBezTo>
                  <a:pt x="42" y="71"/>
                  <a:pt x="40" y="69"/>
                  <a:pt x="37" y="66"/>
                </a:cubicBezTo>
                <a:cubicBezTo>
                  <a:pt x="38" y="67"/>
                  <a:pt x="38" y="67"/>
                  <a:pt x="39" y="67"/>
                </a:cubicBezTo>
                <a:cubicBezTo>
                  <a:pt x="46" y="74"/>
                  <a:pt x="53" y="80"/>
                  <a:pt x="60" y="87"/>
                </a:cubicBezTo>
                <a:cubicBezTo>
                  <a:pt x="60" y="87"/>
                  <a:pt x="60" y="87"/>
                  <a:pt x="60" y="87"/>
                </a:cubicBezTo>
                <a:cubicBezTo>
                  <a:pt x="61" y="89"/>
                  <a:pt x="62" y="91"/>
                  <a:pt x="62" y="94"/>
                </a:cubicBezTo>
                <a:cubicBezTo>
                  <a:pt x="61" y="90"/>
                  <a:pt x="58" y="88"/>
                  <a:pt x="55" y="85"/>
                </a:cubicBezTo>
                <a:close/>
                <a:moveTo>
                  <a:pt x="43" y="67"/>
                </a:moveTo>
                <a:cubicBezTo>
                  <a:pt x="40" y="64"/>
                  <a:pt x="37" y="60"/>
                  <a:pt x="34" y="57"/>
                </a:cubicBezTo>
                <a:cubicBezTo>
                  <a:pt x="31" y="54"/>
                  <a:pt x="27" y="51"/>
                  <a:pt x="24" y="47"/>
                </a:cubicBezTo>
                <a:cubicBezTo>
                  <a:pt x="23" y="46"/>
                  <a:pt x="21" y="44"/>
                  <a:pt x="20" y="43"/>
                </a:cubicBezTo>
                <a:cubicBezTo>
                  <a:pt x="21" y="44"/>
                  <a:pt x="22" y="45"/>
                  <a:pt x="23" y="46"/>
                </a:cubicBezTo>
                <a:cubicBezTo>
                  <a:pt x="26" y="49"/>
                  <a:pt x="30" y="53"/>
                  <a:pt x="34" y="56"/>
                </a:cubicBezTo>
                <a:cubicBezTo>
                  <a:pt x="41" y="63"/>
                  <a:pt x="49" y="70"/>
                  <a:pt x="56" y="76"/>
                </a:cubicBezTo>
                <a:cubicBezTo>
                  <a:pt x="56" y="77"/>
                  <a:pt x="57" y="77"/>
                  <a:pt x="57" y="76"/>
                </a:cubicBezTo>
                <a:cubicBezTo>
                  <a:pt x="58" y="80"/>
                  <a:pt x="59" y="83"/>
                  <a:pt x="60" y="86"/>
                </a:cubicBezTo>
                <a:cubicBezTo>
                  <a:pt x="55" y="79"/>
                  <a:pt x="49" y="73"/>
                  <a:pt x="43" y="67"/>
                </a:cubicBezTo>
                <a:close/>
                <a:moveTo>
                  <a:pt x="21" y="39"/>
                </a:moveTo>
                <a:cubicBezTo>
                  <a:pt x="20" y="37"/>
                  <a:pt x="19" y="36"/>
                  <a:pt x="17" y="35"/>
                </a:cubicBezTo>
                <a:cubicBezTo>
                  <a:pt x="19" y="37"/>
                  <a:pt x="21" y="39"/>
                  <a:pt x="23" y="40"/>
                </a:cubicBezTo>
                <a:cubicBezTo>
                  <a:pt x="26" y="44"/>
                  <a:pt x="30" y="47"/>
                  <a:pt x="33" y="50"/>
                </a:cubicBezTo>
                <a:cubicBezTo>
                  <a:pt x="40" y="57"/>
                  <a:pt x="47" y="63"/>
                  <a:pt x="54" y="70"/>
                </a:cubicBezTo>
                <a:cubicBezTo>
                  <a:pt x="54" y="70"/>
                  <a:pt x="54" y="70"/>
                  <a:pt x="54" y="70"/>
                </a:cubicBezTo>
                <a:cubicBezTo>
                  <a:pt x="55" y="72"/>
                  <a:pt x="56" y="74"/>
                  <a:pt x="56" y="76"/>
                </a:cubicBezTo>
                <a:cubicBezTo>
                  <a:pt x="46" y="62"/>
                  <a:pt x="32" y="52"/>
                  <a:pt x="21" y="39"/>
                </a:cubicBezTo>
                <a:close/>
                <a:moveTo>
                  <a:pt x="46" y="58"/>
                </a:moveTo>
                <a:cubicBezTo>
                  <a:pt x="42" y="54"/>
                  <a:pt x="38" y="50"/>
                  <a:pt x="34" y="46"/>
                </a:cubicBezTo>
                <a:cubicBezTo>
                  <a:pt x="31" y="42"/>
                  <a:pt x="27" y="38"/>
                  <a:pt x="22" y="34"/>
                </a:cubicBezTo>
                <a:cubicBezTo>
                  <a:pt x="18" y="31"/>
                  <a:pt x="15" y="26"/>
                  <a:pt x="11" y="22"/>
                </a:cubicBezTo>
                <a:cubicBezTo>
                  <a:pt x="12" y="20"/>
                  <a:pt x="12" y="19"/>
                  <a:pt x="13" y="17"/>
                </a:cubicBezTo>
                <a:cubicBezTo>
                  <a:pt x="17" y="23"/>
                  <a:pt x="23" y="28"/>
                  <a:pt x="28" y="33"/>
                </a:cubicBezTo>
                <a:cubicBezTo>
                  <a:pt x="34" y="40"/>
                  <a:pt x="41" y="46"/>
                  <a:pt x="47" y="54"/>
                </a:cubicBezTo>
                <a:cubicBezTo>
                  <a:pt x="47" y="55"/>
                  <a:pt x="48" y="56"/>
                  <a:pt x="49" y="56"/>
                </a:cubicBezTo>
                <a:cubicBezTo>
                  <a:pt x="48" y="56"/>
                  <a:pt x="47" y="55"/>
                  <a:pt x="46" y="54"/>
                </a:cubicBezTo>
                <a:cubicBezTo>
                  <a:pt x="44" y="53"/>
                  <a:pt x="43" y="51"/>
                  <a:pt x="41" y="50"/>
                </a:cubicBezTo>
                <a:cubicBezTo>
                  <a:pt x="39" y="47"/>
                  <a:pt x="36" y="45"/>
                  <a:pt x="34" y="42"/>
                </a:cubicBezTo>
                <a:cubicBezTo>
                  <a:pt x="34" y="42"/>
                  <a:pt x="34" y="42"/>
                  <a:pt x="34" y="42"/>
                </a:cubicBezTo>
                <a:cubicBezTo>
                  <a:pt x="30" y="37"/>
                  <a:pt x="26" y="33"/>
                  <a:pt x="22" y="29"/>
                </a:cubicBezTo>
                <a:cubicBezTo>
                  <a:pt x="19" y="26"/>
                  <a:pt x="16" y="23"/>
                  <a:pt x="13" y="19"/>
                </a:cubicBezTo>
                <a:cubicBezTo>
                  <a:pt x="13" y="19"/>
                  <a:pt x="12" y="20"/>
                  <a:pt x="12" y="20"/>
                </a:cubicBezTo>
                <a:cubicBezTo>
                  <a:pt x="13" y="20"/>
                  <a:pt x="13" y="21"/>
                  <a:pt x="14" y="21"/>
                </a:cubicBezTo>
                <a:cubicBezTo>
                  <a:pt x="14" y="21"/>
                  <a:pt x="14" y="22"/>
                  <a:pt x="14" y="22"/>
                </a:cubicBezTo>
                <a:cubicBezTo>
                  <a:pt x="16" y="24"/>
                  <a:pt x="17" y="26"/>
                  <a:pt x="19" y="27"/>
                </a:cubicBezTo>
                <a:cubicBezTo>
                  <a:pt x="20" y="29"/>
                  <a:pt x="21" y="30"/>
                  <a:pt x="22" y="31"/>
                </a:cubicBezTo>
                <a:cubicBezTo>
                  <a:pt x="26" y="34"/>
                  <a:pt x="29" y="38"/>
                  <a:pt x="32" y="41"/>
                </a:cubicBezTo>
                <a:cubicBezTo>
                  <a:pt x="33" y="42"/>
                  <a:pt x="33" y="42"/>
                  <a:pt x="33" y="42"/>
                </a:cubicBezTo>
                <a:cubicBezTo>
                  <a:pt x="39" y="50"/>
                  <a:pt x="45" y="57"/>
                  <a:pt x="52" y="63"/>
                </a:cubicBezTo>
                <a:cubicBezTo>
                  <a:pt x="52" y="63"/>
                  <a:pt x="52" y="63"/>
                  <a:pt x="52" y="63"/>
                </a:cubicBezTo>
                <a:cubicBezTo>
                  <a:pt x="53" y="65"/>
                  <a:pt x="54" y="67"/>
                  <a:pt x="54" y="69"/>
                </a:cubicBezTo>
                <a:cubicBezTo>
                  <a:pt x="52" y="65"/>
                  <a:pt x="49" y="62"/>
                  <a:pt x="46" y="58"/>
                </a:cubicBezTo>
                <a:close/>
                <a:moveTo>
                  <a:pt x="15" y="12"/>
                </a:moveTo>
                <a:cubicBezTo>
                  <a:pt x="21" y="19"/>
                  <a:pt x="27" y="26"/>
                  <a:pt x="34" y="31"/>
                </a:cubicBezTo>
                <a:cubicBezTo>
                  <a:pt x="37" y="34"/>
                  <a:pt x="40" y="37"/>
                  <a:pt x="42" y="40"/>
                </a:cubicBezTo>
                <a:cubicBezTo>
                  <a:pt x="42" y="41"/>
                  <a:pt x="43" y="41"/>
                  <a:pt x="43" y="41"/>
                </a:cubicBezTo>
                <a:cubicBezTo>
                  <a:pt x="42" y="41"/>
                  <a:pt x="42" y="40"/>
                  <a:pt x="42" y="40"/>
                </a:cubicBezTo>
                <a:cubicBezTo>
                  <a:pt x="40" y="39"/>
                  <a:pt x="39" y="37"/>
                  <a:pt x="37" y="36"/>
                </a:cubicBezTo>
                <a:cubicBezTo>
                  <a:pt x="31" y="29"/>
                  <a:pt x="24" y="23"/>
                  <a:pt x="18" y="17"/>
                </a:cubicBezTo>
                <a:cubicBezTo>
                  <a:pt x="17" y="17"/>
                  <a:pt x="17" y="17"/>
                  <a:pt x="17" y="17"/>
                </a:cubicBezTo>
                <a:cubicBezTo>
                  <a:pt x="16" y="16"/>
                  <a:pt x="16" y="16"/>
                  <a:pt x="15" y="16"/>
                </a:cubicBezTo>
                <a:cubicBezTo>
                  <a:pt x="15" y="15"/>
                  <a:pt x="15" y="16"/>
                  <a:pt x="15" y="16"/>
                </a:cubicBezTo>
                <a:cubicBezTo>
                  <a:pt x="18" y="20"/>
                  <a:pt x="22" y="23"/>
                  <a:pt x="25" y="27"/>
                </a:cubicBezTo>
                <a:cubicBezTo>
                  <a:pt x="22" y="23"/>
                  <a:pt x="18" y="20"/>
                  <a:pt x="13" y="17"/>
                </a:cubicBezTo>
                <a:cubicBezTo>
                  <a:pt x="14" y="15"/>
                  <a:pt x="15" y="14"/>
                  <a:pt x="15" y="12"/>
                </a:cubicBezTo>
                <a:close/>
                <a:moveTo>
                  <a:pt x="16" y="10"/>
                </a:moveTo>
                <a:cubicBezTo>
                  <a:pt x="20" y="15"/>
                  <a:pt x="24" y="19"/>
                  <a:pt x="28" y="23"/>
                </a:cubicBezTo>
                <a:cubicBezTo>
                  <a:pt x="31" y="26"/>
                  <a:pt x="33" y="29"/>
                  <a:pt x="36" y="31"/>
                </a:cubicBezTo>
                <a:cubicBezTo>
                  <a:pt x="38" y="32"/>
                  <a:pt x="39" y="34"/>
                  <a:pt x="41" y="35"/>
                </a:cubicBezTo>
                <a:cubicBezTo>
                  <a:pt x="46" y="40"/>
                  <a:pt x="39" y="35"/>
                  <a:pt x="37" y="34"/>
                </a:cubicBezTo>
                <a:cubicBezTo>
                  <a:pt x="36" y="33"/>
                  <a:pt x="36" y="32"/>
                  <a:pt x="35" y="31"/>
                </a:cubicBezTo>
                <a:cubicBezTo>
                  <a:pt x="33" y="30"/>
                  <a:pt x="32" y="29"/>
                  <a:pt x="31" y="28"/>
                </a:cubicBezTo>
                <a:cubicBezTo>
                  <a:pt x="26" y="22"/>
                  <a:pt x="21" y="16"/>
                  <a:pt x="16" y="11"/>
                </a:cubicBezTo>
                <a:cubicBezTo>
                  <a:pt x="16" y="11"/>
                  <a:pt x="16" y="10"/>
                  <a:pt x="16" y="10"/>
                </a:cubicBezTo>
                <a:close/>
                <a:moveTo>
                  <a:pt x="27" y="24"/>
                </a:moveTo>
                <a:cubicBezTo>
                  <a:pt x="23" y="21"/>
                  <a:pt x="20" y="18"/>
                  <a:pt x="18" y="14"/>
                </a:cubicBezTo>
                <a:cubicBezTo>
                  <a:pt x="18" y="14"/>
                  <a:pt x="17" y="14"/>
                  <a:pt x="17" y="14"/>
                </a:cubicBezTo>
                <a:cubicBezTo>
                  <a:pt x="18" y="14"/>
                  <a:pt x="18" y="14"/>
                  <a:pt x="18" y="14"/>
                </a:cubicBezTo>
                <a:cubicBezTo>
                  <a:pt x="20" y="16"/>
                  <a:pt x="21" y="18"/>
                  <a:pt x="23" y="20"/>
                </a:cubicBezTo>
                <a:cubicBezTo>
                  <a:pt x="24" y="21"/>
                  <a:pt x="25" y="23"/>
                  <a:pt x="27" y="24"/>
                </a:cubicBezTo>
                <a:close/>
                <a:moveTo>
                  <a:pt x="42" y="51"/>
                </a:moveTo>
                <a:cubicBezTo>
                  <a:pt x="44" y="54"/>
                  <a:pt x="47" y="56"/>
                  <a:pt x="50" y="58"/>
                </a:cubicBezTo>
                <a:cubicBezTo>
                  <a:pt x="50" y="58"/>
                  <a:pt x="50" y="58"/>
                  <a:pt x="50" y="58"/>
                </a:cubicBezTo>
                <a:cubicBezTo>
                  <a:pt x="51" y="59"/>
                  <a:pt x="51" y="60"/>
                  <a:pt x="52" y="62"/>
                </a:cubicBezTo>
                <a:cubicBezTo>
                  <a:pt x="48" y="58"/>
                  <a:pt x="45" y="55"/>
                  <a:pt x="42" y="51"/>
                </a:cubicBezTo>
                <a:close/>
                <a:moveTo>
                  <a:pt x="29" y="31"/>
                </a:moveTo>
                <a:cubicBezTo>
                  <a:pt x="30" y="31"/>
                  <a:pt x="31" y="32"/>
                  <a:pt x="31" y="33"/>
                </a:cubicBezTo>
                <a:cubicBezTo>
                  <a:pt x="34" y="36"/>
                  <a:pt x="37" y="39"/>
                  <a:pt x="40" y="41"/>
                </a:cubicBezTo>
                <a:cubicBezTo>
                  <a:pt x="40" y="42"/>
                  <a:pt x="40" y="42"/>
                  <a:pt x="41" y="42"/>
                </a:cubicBezTo>
                <a:cubicBezTo>
                  <a:pt x="40" y="41"/>
                  <a:pt x="38" y="40"/>
                  <a:pt x="37" y="40"/>
                </a:cubicBezTo>
                <a:cubicBezTo>
                  <a:pt x="34" y="37"/>
                  <a:pt x="32" y="34"/>
                  <a:pt x="29" y="31"/>
                </a:cubicBezTo>
                <a:cubicBezTo>
                  <a:pt x="29" y="31"/>
                  <a:pt x="29" y="31"/>
                  <a:pt x="29" y="31"/>
                </a:cubicBezTo>
                <a:close/>
                <a:moveTo>
                  <a:pt x="39" y="36"/>
                </a:moveTo>
                <a:cubicBezTo>
                  <a:pt x="41" y="37"/>
                  <a:pt x="42" y="38"/>
                  <a:pt x="44" y="39"/>
                </a:cubicBezTo>
                <a:cubicBezTo>
                  <a:pt x="44" y="39"/>
                  <a:pt x="44" y="39"/>
                  <a:pt x="44" y="39"/>
                </a:cubicBezTo>
                <a:cubicBezTo>
                  <a:pt x="44" y="40"/>
                  <a:pt x="45" y="41"/>
                  <a:pt x="45" y="42"/>
                </a:cubicBezTo>
                <a:cubicBezTo>
                  <a:pt x="43" y="40"/>
                  <a:pt x="41" y="38"/>
                  <a:pt x="39" y="36"/>
                </a:cubicBezTo>
                <a:close/>
                <a:moveTo>
                  <a:pt x="48" y="26"/>
                </a:moveTo>
                <a:cubicBezTo>
                  <a:pt x="44" y="22"/>
                  <a:pt x="40" y="18"/>
                  <a:pt x="36" y="15"/>
                </a:cubicBezTo>
                <a:cubicBezTo>
                  <a:pt x="37" y="16"/>
                  <a:pt x="39" y="16"/>
                  <a:pt x="40" y="17"/>
                </a:cubicBezTo>
                <a:cubicBezTo>
                  <a:pt x="44" y="20"/>
                  <a:pt x="47" y="23"/>
                  <a:pt x="51" y="25"/>
                </a:cubicBezTo>
                <a:cubicBezTo>
                  <a:pt x="50" y="26"/>
                  <a:pt x="49" y="26"/>
                  <a:pt x="48" y="26"/>
                </a:cubicBezTo>
                <a:close/>
                <a:moveTo>
                  <a:pt x="44" y="27"/>
                </a:moveTo>
                <a:cubicBezTo>
                  <a:pt x="42" y="23"/>
                  <a:pt x="38" y="20"/>
                  <a:pt x="35" y="18"/>
                </a:cubicBezTo>
                <a:cubicBezTo>
                  <a:pt x="32" y="16"/>
                  <a:pt x="30" y="14"/>
                  <a:pt x="28" y="12"/>
                </a:cubicBezTo>
                <a:cubicBezTo>
                  <a:pt x="27" y="11"/>
                  <a:pt x="27" y="11"/>
                  <a:pt x="27" y="11"/>
                </a:cubicBezTo>
                <a:cubicBezTo>
                  <a:pt x="30" y="13"/>
                  <a:pt x="32" y="15"/>
                  <a:pt x="35" y="17"/>
                </a:cubicBezTo>
                <a:cubicBezTo>
                  <a:pt x="40" y="20"/>
                  <a:pt x="43" y="24"/>
                  <a:pt x="47" y="27"/>
                </a:cubicBezTo>
                <a:cubicBezTo>
                  <a:pt x="46" y="27"/>
                  <a:pt x="45" y="27"/>
                  <a:pt x="44" y="27"/>
                </a:cubicBezTo>
                <a:close/>
                <a:moveTo>
                  <a:pt x="42" y="28"/>
                </a:moveTo>
                <a:cubicBezTo>
                  <a:pt x="40" y="26"/>
                  <a:pt x="38" y="24"/>
                  <a:pt x="37" y="23"/>
                </a:cubicBezTo>
                <a:cubicBezTo>
                  <a:pt x="39" y="24"/>
                  <a:pt x="41" y="26"/>
                  <a:pt x="43" y="28"/>
                </a:cubicBezTo>
                <a:cubicBezTo>
                  <a:pt x="43" y="28"/>
                  <a:pt x="42" y="28"/>
                  <a:pt x="42" y="28"/>
                </a:cubicBezTo>
                <a:cubicBezTo>
                  <a:pt x="42" y="28"/>
                  <a:pt x="42" y="28"/>
                  <a:pt x="42" y="28"/>
                </a:cubicBezTo>
                <a:close/>
                <a:moveTo>
                  <a:pt x="41" y="29"/>
                </a:moveTo>
                <a:cubicBezTo>
                  <a:pt x="41" y="29"/>
                  <a:pt x="41" y="29"/>
                  <a:pt x="41" y="30"/>
                </a:cubicBezTo>
                <a:cubicBezTo>
                  <a:pt x="41" y="30"/>
                  <a:pt x="41" y="31"/>
                  <a:pt x="42" y="31"/>
                </a:cubicBezTo>
                <a:cubicBezTo>
                  <a:pt x="39" y="29"/>
                  <a:pt x="37" y="26"/>
                  <a:pt x="34" y="24"/>
                </a:cubicBezTo>
                <a:cubicBezTo>
                  <a:pt x="30" y="20"/>
                  <a:pt x="26" y="16"/>
                  <a:pt x="22" y="12"/>
                </a:cubicBezTo>
                <a:cubicBezTo>
                  <a:pt x="23" y="13"/>
                  <a:pt x="24" y="13"/>
                  <a:pt x="24" y="14"/>
                </a:cubicBezTo>
                <a:cubicBezTo>
                  <a:pt x="26" y="16"/>
                  <a:pt x="28" y="18"/>
                  <a:pt x="30" y="20"/>
                </a:cubicBezTo>
                <a:cubicBezTo>
                  <a:pt x="33" y="23"/>
                  <a:pt x="37" y="26"/>
                  <a:pt x="41" y="29"/>
                </a:cubicBezTo>
                <a:close/>
                <a:moveTo>
                  <a:pt x="53" y="25"/>
                </a:moveTo>
                <a:cubicBezTo>
                  <a:pt x="53" y="25"/>
                  <a:pt x="53" y="25"/>
                  <a:pt x="52" y="25"/>
                </a:cubicBezTo>
                <a:cubicBezTo>
                  <a:pt x="48" y="23"/>
                  <a:pt x="45" y="21"/>
                  <a:pt x="42" y="18"/>
                </a:cubicBezTo>
                <a:cubicBezTo>
                  <a:pt x="39" y="15"/>
                  <a:pt x="35" y="14"/>
                  <a:pt x="32" y="12"/>
                </a:cubicBezTo>
                <a:cubicBezTo>
                  <a:pt x="32" y="11"/>
                  <a:pt x="31" y="10"/>
                  <a:pt x="30" y="10"/>
                </a:cubicBezTo>
                <a:cubicBezTo>
                  <a:pt x="38" y="15"/>
                  <a:pt x="45" y="20"/>
                  <a:pt x="53" y="25"/>
                </a:cubicBezTo>
                <a:close/>
                <a:moveTo>
                  <a:pt x="19" y="3"/>
                </a:moveTo>
                <a:cubicBezTo>
                  <a:pt x="20" y="4"/>
                  <a:pt x="21" y="4"/>
                  <a:pt x="22" y="5"/>
                </a:cubicBezTo>
                <a:cubicBezTo>
                  <a:pt x="22" y="5"/>
                  <a:pt x="22" y="5"/>
                  <a:pt x="22" y="6"/>
                </a:cubicBezTo>
                <a:cubicBezTo>
                  <a:pt x="25" y="8"/>
                  <a:pt x="28" y="9"/>
                  <a:pt x="31" y="11"/>
                </a:cubicBezTo>
                <a:cubicBezTo>
                  <a:pt x="34" y="13"/>
                  <a:pt x="36" y="16"/>
                  <a:pt x="39" y="18"/>
                </a:cubicBezTo>
                <a:cubicBezTo>
                  <a:pt x="42" y="20"/>
                  <a:pt x="44" y="23"/>
                  <a:pt x="47" y="26"/>
                </a:cubicBezTo>
                <a:cubicBezTo>
                  <a:pt x="46" y="25"/>
                  <a:pt x="45" y="24"/>
                  <a:pt x="44" y="23"/>
                </a:cubicBezTo>
                <a:cubicBezTo>
                  <a:pt x="42" y="22"/>
                  <a:pt x="41" y="20"/>
                  <a:pt x="39" y="19"/>
                </a:cubicBezTo>
                <a:cubicBezTo>
                  <a:pt x="37" y="17"/>
                  <a:pt x="34" y="16"/>
                  <a:pt x="32" y="14"/>
                </a:cubicBezTo>
                <a:cubicBezTo>
                  <a:pt x="28" y="12"/>
                  <a:pt x="25" y="9"/>
                  <a:pt x="23" y="6"/>
                </a:cubicBezTo>
                <a:cubicBezTo>
                  <a:pt x="22" y="6"/>
                  <a:pt x="22" y="5"/>
                  <a:pt x="22" y="5"/>
                </a:cubicBezTo>
                <a:cubicBezTo>
                  <a:pt x="21" y="5"/>
                  <a:pt x="21" y="5"/>
                  <a:pt x="20" y="4"/>
                </a:cubicBezTo>
                <a:cubicBezTo>
                  <a:pt x="20" y="4"/>
                  <a:pt x="19" y="4"/>
                  <a:pt x="20" y="5"/>
                </a:cubicBezTo>
                <a:cubicBezTo>
                  <a:pt x="23" y="8"/>
                  <a:pt x="27" y="12"/>
                  <a:pt x="31" y="15"/>
                </a:cubicBezTo>
                <a:cubicBezTo>
                  <a:pt x="35" y="19"/>
                  <a:pt x="39" y="21"/>
                  <a:pt x="43" y="26"/>
                </a:cubicBezTo>
                <a:cubicBezTo>
                  <a:pt x="43" y="27"/>
                  <a:pt x="44" y="27"/>
                  <a:pt x="43" y="27"/>
                </a:cubicBezTo>
                <a:cubicBezTo>
                  <a:pt x="41" y="25"/>
                  <a:pt x="39" y="24"/>
                  <a:pt x="38" y="23"/>
                </a:cubicBezTo>
                <a:cubicBezTo>
                  <a:pt x="36" y="21"/>
                  <a:pt x="33" y="19"/>
                  <a:pt x="31" y="17"/>
                </a:cubicBezTo>
                <a:cubicBezTo>
                  <a:pt x="28" y="14"/>
                  <a:pt x="24" y="11"/>
                  <a:pt x="21" y="8"/>
                </a:cubicBezTo>
                <a:cubicBezTo>
                  <a:pt x="21" y="7"/>
                  <a:pt x="21" y="7"/>
                  <a:pt x="20" y="7"/>
                </a:cubicBezTo>
                <a:cubicBezTo>
                  <a:pt x="20" y="6"/>
                  <a:pt x="20" y="6"/>
                  <a:pt x="19" y="6"/>
                </a:cubicBezTo>
                <a:cubicBezTo>
                  <a:pt x="19" y="5"/>
                  <a:pt x="18" y="6"/>
                  <a:pt x="19" y="6"/>
                </a:cubicBezTo>
                <a:cubicBezTo>
                  <a:pt x="22" y="10"/>
                  <a:pt x="25" y="14"/>
                  <a:pt x="28" y="17"/>
                </a:cubicBezTo>
                <a:cubicBezTo>
                  <a:pt x="32" y="20"/>
                  <a:pt x="36" y="23"/>
                  <a:pt x="40" y="27"/>
                </a:cubicBezTo>
                <a:cubicBezTo>
                  <a:pt x="40" y="27"/>
                  <a:pt x="41" y="28"/>
                  <a:pt x="41" y="28"/>
                </a:cubicBezTo>
                <a:cubicBezTo>
                  <a:pt x="41" y="28"/>
                  <a:pt x="41" y="28"/>
                  <a:pt x="41" y="28"/>
                </a:cubicBezTo>
                <a:cubicBezTo>
                  <a:pt x="40" y="27"/>
                  <a:pt x="38" y="26"/>
                  <a:pt x="36" y="25"/>
                </a:cubicBezTo>
                <a:cubicBezTo>
                  <a:pt x="34" y="23"/>
                  <a:pt x="32" y="21"/>
                  <a:pt x="30" y="19"/>
                </a:cubicBezTo>
                <a:cubicBezTo>
                  <a:pt x="26" y="16"/>
                  <a:pt x="23" y="11"/>
                  <a:pt x="19" y="8"/>
                </a:cubicBezTo>
                <a:cubicBezTo>
                  <a:pt x="19" y="8"/>
                  <a:pt x="19" y="8"/>
                  <a:pt x="19" y="8"/>
                </a:cubicBezTo>
                <a:cubicBezTo>
                  <a:pt x="24" y="15"/>
                  <a:pt x="29" y="21"/>
                  <a:pt x="36" y="27"/>
                </a:cubicBezTo>
                <a:cubicBezTo>
                  <a:pt x="37" y="28"/>
                  <a:pt x="39" y="29"/>
                  <a:pt x="40" y="31"/>
                </a:cubicBezTo>
                <a:cubicBezTo>
                  <a:pt x="44" y="35"/>
                  <a:pt x="40" y="31"/>
                  <a:pt x="39" y="31"/>
                </a:cubicBezTo>
                <a:cubicBezTo>
                  <a:pt x="36" y="28"/>
                  <a:pt x="33" y="26"/>
                  <a:pt x="29" y="23"/>
                </a:cubicBezTo>
                <a:cubicBezTo>
                  <a:pt x="25" y="18"/>
                  <a:pt x="21" y="14"/>
                  <a:pt x="17" y="9"/>
                </a:cubicBezTo>
                <a:cubicBezTo>
                  <a:pt x="17" y="9"/>
                  <a:pt x="17" y="9"/>
                  <a:pt x="16" y="9"/>
                </a:cubicBezTo>
                <a:cubicBezTo>
                  <a:pt x="17" y="7"/>
                  <a:pt x="18" y="5"/>
                  <a:pt x="19" y="3"/>
                </a:cubicBezTo>
                <a:close/>
                <a:moveTo>
                  <a:pt x="33" y="20"/>
                </a:moveTo>
                <a:cubicBezTo>
                  <a:pt x="31" y="18"/>
                  <a:pt x="29" y="17"/>
                  <a:pt x="28" y="15"/>
                </a:cubicBezTo>
                <a:cubicBezTo>
                  <a:pt x="29" y="16"/>
                  <a:pt x="30" y="17"/>
                  <a:pt x="31" y="18"/>
                </a:cubicBezTo>
                <a:cubicBezTo>
                  <a:pt x="32" y="19"/>
                  <a:pt x="32" y="19"/>
                  <a:pt x="3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156"/>
          <p:cNvSpPr>
            <a:spLocks noEditPoints="1"/>
          </p:cNvSpPr>
          <p:nvPr/>
        </p:nvSpPr>
        <p:spPr bwMode="auto">
          <a:xfrm>
            <a:off x="6415088" y="3228975"/>
            <a:ext cx="247650" cy="420688"/>
          </a:xfrm>
          <a:custGeom>
            <a:avLst/>
            <a:gdLst>
              <a:gd name="T0" fmla="*/ 0 w 66"/>
              <a:gd name="T1" fmla="*/ 43 h 112"/>
              <a:gd name="T2" fmla="*/ 64 w 66"/>
              <a:gd name="T3" fmla="*/ 97 h 112"/>
              <a:gd name="T4" fmla="*/ 33 w 66"/>
              <a:gd name="T5" fmla="*/ 27 h 112"/>
              <a:gd name="T6" fmla="*/ 29 w 66"/>
              <a:gd name="T7" fmla="*/ 29 h 112"/>
              <a:gd name="T8" fmla="*/ 20 w 66"/>
              <a:gd name="T9" fmla="*/ 24 h 112"/>
              <a:gd name="T10" fmla="*/ 38 w 66"/>
              <a:gd name="T11" fmla="*/ 104 h 112"/>
              <a:gd name="T12" fmla="*/ 36 w 66"/>
              <a:gd name="T13" fmla="*/ 96 h 112"/>
              <a:gd name="T14" fmla="*/ 46 w 66"/>
              <a:gd name="T15" fmla="*/ 95 h 112"/>
              <a:gd name="T16" fmla="*/ 48 w 66"/>
              <a:gd name="T17" fmla="*/ 94 h 112"/>
              <a:gd name="T18" fmla="*/ 43 w 66"/>
              <a:gd name="T19" fmla="*/ 85 h 112"/>
              <a:gd name="T20" fmla="*/ 55 w 66"/>
              <a:gd name="T21" fmla="*/ 92 h 112"/>
              <a:gd name="T22" fmla="*/ 32 w 66"/>
              <a:gd name="T23" fmla="*/ 62 h 112"/>
              <a:gd name="T24" fmla="*/ 23 w 66"/>
              <a:gd name="T25" fmla="*/ 53 h 112"/>
              <a:gd name="T26" fmla="*/ 43 w 66"/>
              <a:gd name="T27" fmla="*/ 72 h 112"/>
              <a:gd name="T28" fmla="*/ 10 w 66"/>
              <a:gd name="T29" fmla="*/ 26 h 112"/>
              <a:gd name="T30" fmla="*/ 13 w 66"/>
              <a:gd name="T31" fmla="*/ 36 h 112"/>
              <a:gd name="T32" fmla="*/ 5 w 66"/>
              <a:gd name="T33" fmla="*/ 38 h 112"/>
              <a:gd name="T34" fmla="*/ 38 w 66"/>
              <a:gd name="T35" fmla="*/ 60 h 112"/>
              <a:gd name="T36" fmla="*/ 17 w 66"/>
              <a:gd name="T37" fmla="*/ 38 h 112"/>
              <a:gd name="T38" fmla="*/ 17 w 66"/>
              <a:gd name="T39" fmla="*/ 34 h 112"/>
              <a:gd name="T40" fmla="*/ 18 w 66"/>
              <a:gd name="T41" fmla="*/ 32 h 112"/>
              <a:gd name="T42" fmla="*/ 16 w 66"/>
              <a:gd name="T43" fmla="*/ 34 h 112"/>
              <a:gd name="T44" fmla="*/ 13 w 66"/>
              <a:gd name="T45" fmla="*/ 38 h 112"/>
              <a:gd name="T46" fmla="*/ 4 w 66"/>
              <a:gd name="T47" fmla="*/ 41 h 112"/>
              <a:gd name="T48" fmla="*/ 57 w 66"/>
              <a:gd name="T49" fmla="*/ 95 h 112"/>
              <a:gd name="T50" fmla="*/ 51 w 66"/>
              <a:gd name="T51" fmla="*/ 97 h 112"/>
              <a:gd name="T52" fmla="*/ 59 w 66"/>
              <a:gd name="T53" fmla="*/ 95 h 112"/>
              <a:gd name="T54" fmla="*/ 35 w 66"/>
              <a:gd name="T55" fmla="*/ 75 h 112"/>
              <a:gd name="T56" fmla="*/ 50 w 66"/>
              <a:gd name="T57" fmla="*/ 97 h 112"/>
              <a:gd name="T58" fmla="*/ 46 w 66"/>
              <a:gd name="T59" fmla="*/ 99 h 112"/>
              <a:gd name="T60" fmla="*/ 41 w 66"/>
              <a:gd name="T61" fmla="*/ 94 h 112"/>
              <a:gd name="T62" fmla="*/ 40 w 66"/>
              <a:gd name="T63" fmla="*/ 103 h 112"/>
              <a:gd name="T64" fmla="*/ 60 w 66"/>
              <a:gd name="T65" fmla="*/ 87 h 112"/>
              <a:gd name="T66" fmla="*/ 22 w 66"/>
              <a:gd name="T67" fmla="*/ 46 h 112"/>
              <a:gd name="T68" fmla="*/ 17 w 66"/>
              <a:gd name="T69" fmla="*/ 36 h 112"/>
              <a:gd name="T70" fmla="*/ 45 w 66"/>
              <a:gd name="T71" fmla="*/ 59 h 112"/>
              <a:gd name="T72" fmla="*/ 49 w 66"/>
              <a:gd name="T73" fmla="*/ 57 h 112"/>
              <a:gd name="T74" fmla="*/ 12 w 66"/>
              <a:gd name="T75" fmla="*/ 20 h 112"/>
              <a:gd name="T76" fmla="*/ 52 w 66"/>
              <a:gd name="T77" fmla="*/ 64 h 112"/>
              <a:gd name="T78" fmla="*/ 42 w 66"/>
              <a:gd name="T79" fmla="*/ 41 h 112"/>
              <a:gd name="T80" fmla="*/ 25 w 66"/>
              <a:gd name="T81" fmla="*/ 27 h 112"/>
              <a:gd name="T82" fmla="*/ 37 w 66"/>
              <a:gd name="T83" fmla="*/ 34 h 112"/>
              <a:gd name="T84" fmla="*/ 17 w 66"/>
              <a:gd name="T85" fmla="*/ 14 h 112"/>
              <a:gd name="T86" fmla="*/ 51 w 66"/>
              <a:gd name="T87" fmla="*/ 62 h 112"/>
              <a:gd name="T88" fmla="*/ 29 w 66"/>
              <a:gd name="T89" fmla="*/ 32 h 112"/>
              <a:gd name="T90" fmla="*/ 48 w 66"/>
              <a:gd name="T91" fmla="*/ 27 h 112"/>
              <a:gd name="T92" fmla="*/ 27 w 66"/>
              <a:gd name="T93" fmla="*/ 12 h 112"/>
              <a:gd name="T94" fmla="*/ 43 w 66"/>
              <a:gd name="T95" fmla="*/ 28 h 112"/>
              <a:gd name="T96" fmla="*/ 22 w 66"/>
              <a:gd name="T97" fmla="*/ 12 h 112"/>
              <a:gd name="T98" fmla="*/ 32 w 66"/>
              <a:gd name="T99" fmla="*/ 12 h 112"/>
              <a:gd name="T100" fmla="*/ 39 w 66"/>
              <a:gd name="T101" fmla="*/ 18 h 112"/>
              <a:gd name="T102" fmla="*/ 20 w 66"/>
              <a:gd name="T103" fmla="*/ 5 h 112"/>
              <a:gd name="T104" fmla="*/ 21 w 66"/>
              <a:gd name="T105" fmla="*/ 8 h 112"/>
              <a:gd name="T106" fmla="*/ 41 w 66"/>
              <a:gd name="T107" fmla="*/ 29 h 112"/>
              <a:gd name="T108" fmla="*/ 39 w 66"/>
              <a:gd name="T109" fmla="*/ 31 h 112"/>
              <a:gd name="T110" fmla="*/ 30 w 66"/>
              <a:gd name="T111" fmla="*/ 1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 h="112">
                <a:moveTo>
                  <a:pt x="57" y="25"/>
                </a:moveTo>
                <a:cubicBezTo>
                  <a:pt x="57" y="25"/>
                  <a:pt x="57" y="24"/>
                  <a:pt x="56" y="24"/>
                </a:cubicBezTo>
                <a:cubicBezTo>
                  <a:pt x="44" y="16"/>
                  <a:pt x="32" y="8"/>
                  <a:pt x="19" y="0"/>
                </a:cubicBezTo>
                <a:cubicBezTo>
                  <a:pt x="19" y="0"/>
                  <a:pt x="18" y="0"/>
                  <a:pt x="18" y="0"/>
                </a:cubicBezTo>
                <a:cubicBezTo>
                  <a:pt x="18" y="1"/>
                  <a:pt x="18" y="1"/>
                  <a:pt x="17" y="1"/>
                </a:cubicBezTo>
                <a:cubicBezTo>
                  <a:pt x="13" y="8"/>
                  <a:pt x="11" y="16"/>
                  <a:pt x="8" y="23"/>
                </a:cubicBezTo>
                <a:cubicBezTo>
                  <a:pt x="5" y="30"/>
                  <a:pt x="2" y="36"/>
                  <a:pt x="0" y="43"/>
                </a:cubicBezTo>
                <a:cubicBezTo>
                  <a:pt x="0" y="43"/>
                  <a:pt x="0" y="44"/>
                  <a:pt x="0" y="44"/>
                </a:cubicBezTo>
                <a:cubicBezTo>
                  <a:pt x="0" y="45"/>
                  <a:pt x="1" y="45"/>
                  <a:pt x="2" y="45"/>
                </a:cubicBezTo>
                <a:cubicBezTo>
                  <a:pt x="6" y="43"/>
                  <a:pt x="11" y="43"/>
                  <a:pt x="16" y="42"/>
                </a:cubicBezTo>
                <a:cubicBezTo>
                  <a:pt x="22" y="64"/>
                  <a:pt x="31" y="86"/>
                  <a:pt x="34" y="110"/>
                </a:cubicBezTo>
                <a:cubicBezTo>
                  <a:pt x="34" y="111"/>
                  <a:pt x="35" y="112"/>
                  <a:pt x="36" y="111"/>
                </a:cubicBezTo>
                <a:cubicBezTo>
                  <a:pt x="37" y="111"/>
                  <a:pt x="37" y="111"/>
                  <a:pt x="37" y="110"/>
                </a:cubicBezTo>
                <a:cubicBezTo>
                  <a:pt x="43" y="102"/>
                  <a:pt x="54" y="98"/>
                  <a:pt x="64" y="97"/>
                </a:cubicBezTo>
                <a:cubicBezTo>
                  <a:pt x="65" y="97"/>
                  <a:pt x="65" y="97"/>
                  <a:pt x="65" y="97"/>
                </a:cubicBezTo>
                <a:cubicBezTo>
                  <a:pt x="65" y="97"/>
                  <a:pt x="66" y="96"/>
                  <a:pt x="65" y="96"/>
                </a:cubicBezTo>
                <a:cubicBezTo>
                  <a:pt x="59" y="74"/>
                  <a:pt x="50" y="53"/>
                  <a:pt x="44" y="31"/>
                </a:cubicBezTo>
                <a:cubicBezTo>
                  <a:pt x="48" y="30"/>
                  <a:pt x="52" y="28"/>
                  <a:pt x="56" y="27"/>
                </a:cubicBezTo>
                <a:cubicBezTo>
                  <a:pt x="57" y="27"/>
                  <a:pt x="57" y="26"/>
                  <a:pt x="57" y="25"/>
                </a:cubicBezTo>
                <a:close/>
                <a:moveTo>
                  <a:pt x="43" y="37"/>
                </a:moveTo>
                <a:cubicBezTo>
                  <a:pt x="40" y="33"/>
                  <a:pt x="36" y="31"/>
                  <a:pt x="33" y="27"/>
                </a:cubicBezTo>
                <a:cubicBezTo>
                  <a:pt x="33" y="27"/>
                  <a:pt x="33" y="27"/>
                  <a:pt x="33" y="27"/>
                </a:cubicBezTo>
                <a:cubicBezTo>
                  <a:pt x="36" y="30"/>
                  <a:pt x="39" y="32"/>
                  <a:pt x="42" y="34"/>
                </a:cubicBezTo>
                <a:cubicBezTo>
                  <a:pt x="42" y="35"/>
                  <a:pt x="43" y="36"/>
                  <a:pt x="43" y="37"/>
                </a:cubicBezTo>
                <a:close/>
                <a:moveTo>
                  <a:pt x="46" y="48"/>
                </a:moveTo>
                <a:cubicBezTo>
                  <a:pt x="43" y="43"/>
                  <a:pt x="38" y="40"/>
                  <a:pt x="34" y="36"/>
                </a:cubicBezTo>
                <a:cubicBezTo>
                  <a:pt x="30" y="31"/>
                  <a:pt x="26" y="26"/>
                  <a:pt x="21" y="22"/>
                </a:cubicBezTo>
                <a:cubicBezTo>
                  <a:pt x="24" y="24"/>
                  <a:pt x="26" y="27"/>
                  <a:pt x="29" y="29"/>
                </a:cubicBezTo>
                <a:cubicBezTo>
                  <a:pt x="34" y="34"/>
                  <a:pt x="40" y="40"/>
                  <a:pt x="45" y="45"/>
                </a:cubicBezTo>
                <a:cubicBezTo>
                  <a:pt x="45" y="45"/>
                  <a:pt x="45" y="45"/>
                  <a:pt x="45" y="45"/>
                </a:cubicBezTo>
                <a:cubicBezTo>
                  <a:pt x="46" y="46"/>
                  <a:pt x="46" y="47"/>
                  <a:pt x="46" y="48"/>
                </a:cubicBezTo>
                <a:close/>
                <a:moveTo>
                  <a:pt x="49" y="57"/>
                </a:moveTo>
                <a:cubicBezTo>
                  <a:pt x="39" y="44"/>
                  <a:pt x="28" y="33"/>
                  <a:pt x="17" y="22"/>
                </a:cubicBezTo>
                <a:cubicBezTo>
                  <a:pt x="16" y="21"/>
                  <a:pt x="11" y="16"/>
                  <a:pt x="15" y="19"/>
                </a:cubicBezTo>
                <a:cubicBezTo>
                  <a:pt x="17" y="21"/>
                  <a:pt x="19" y="22"/>
                  <a:pt x="20" y="24"/>
                </a:cubicBezTo>
                <a:cubicBezTo>
                  <a:pt x="24" y="27"/>
                  <a:pt x="27" y="30"/>
                  <a:pt x="30" y="33"/>
                </a:cubicBezTo>
                <a:cubicBezTo>
                  <a:pt x="35" y="39"/>
                  <a:pt x="42" y="44"/>
                  <a:pt x="47" y="50"/>
                </a:cubicBezTo>
                <a:cubicBezTo>
                  <a:pt x="48" y="52"/>
                  <a:pt x="49" y="54"/>
                  <a:pt x="49" y="57"/>
                </a:cubicBezTo>
                <a:close/>
                <a:moveTo>
                  <a:pt x="37" y="106"/>
                </a:moveTo>
                <a:cubicBezTo>
                  <a:pt x="36" y="105"/>
                  <a:pt x="36" y="104"/>
                  <a:pt x="36" y="102"/>
                </a:cubicBezTo>
                <a:cubicBezTo>
                  <a:pt x="37" y="103"/>
                  <a:pt x="37" y="104"/>
                  <a:pt x="38" y="105"/>
                </a:cubicBezTo>
                <a:cubicBezTo>
                  <a:pt x="38" y="105"/>
                  <a:pt x="38" y="105"/>
                  <a:pt x="38" y="104"/>
                </a:cubicBezTo>
                <a:cubicBezTo>
                  <a:pt x="38" y="104"/>
                  <a:pt x="35" y="101"/>
                  <a:pt x="37" y="102"/>
                </a:cubicBezTo>
                <a:cubicBezTo>
                  <a:pt x="38" y="102"/>
                  <a:pt x="39" y="103"/>
                  <a:pt x="40" y="103"/>
                </a:cubicBezTo>
                <a:cubicBezTo>
                  <a:pt x="39" y="104"/>
                  <a:pt x="38" y="105"/>
                  <a:pt x="37" y="106"/>
                </a:cubicBezTo>
                <a:close/>
                <a:moveTo>
                  <a:pt x="34" y="90"/>
                </a:moveTo>
                <a:cubicBezTo>
                  <a:pt x="35" y="93"/>
                  <a:pt x="37" y="94"/>
                  <a:pt x="40" y="96"/>
                </a:cubicBezTo>
                <a:cubicBezTo>
                  <a:pt x="40" y="96"/>
                  <a:pt x="44" y="100"/>
                  <a:pt x="43" y="100"/>
                </a:cubicBezTo>
                <a:cubicBezTo>
                  <a:pt x="40" y="99"/>
                  <a:pt x="38" y="97"/>
                  <a:pt x="36" y="96"/>
                </a:cubicBezTo>
                <a:cubicBezTo>
                  <a:pt x="35" y="96"/>
                  <a:pt x="35" y="96"/>
                  <a:pt x="35" y="96"/>
                </a:cubicBezTo>
                <a:cubicBezTo>
                  <a:pt x="36" y="99"/>
                  <a:pt x="38" y="101"/>
                  <a:pt x="39" y="103"/>
                </a:cubicBezTo>
                <a:cubicBezTo>
                  <a:pt x="40" y="103"/>
                  <a:pt x="38" y="101"/>
                  <a:pt x="38" y="101"/>
                </a:cubicBezTo>
                <a:cubicBezTo>
                  <a:pt x="37" y="101"/>
                  <a:pt x="36" y="101"/>
                  <a:pt x="36" y="100"/>
                </a:cubicBezTo>
                <a:cubicBezTo>
                  <a:pt x="35" y="97"/>
                  <a:pt x="34" y="94"/>
                  <a:pt x="34" y="90"/>
                </a:cubicBezTo>
                <a:close/>
                <a:moveTo>
                  <a:pt x="31" y="81"/>
                </a:moveTo>
                <a:cubicBezTo>
                  <a:pt x="35" y="86"/>
                  <a:pt x="42" y="89"/>
                  <a:pt x="46" y="95"/>
                </a:cubicBezTo>
                <a:cubicBezTo>
                  <a:pt x="49" y="99"/>
                  <a:pt x="46" y="96"/>
                  <a:pt x="45" y="95"/>
                </a:cubicBezTo>
                <a:cubicBezTo>
                  <a:pt x="43" y="93"/>
                  <a:pt x="41" y="91"/>
                  <a:pt x="40" y="89"/>
                </a:cubicBezTo>
                <a:cubicBezTo>
                  <a:pt x="37" y="87"/>
                  <a:pt x="35" y="84"/>
                  <a:pt x="31" y="82"/>
                </a:cubicBezTo>
                <a:cubicBezTo>
                  <a:pt x="31" y="82"/>
                  <a:pt x="31" y="81"/>
                  <a:pt x="31" y="81"/>
                </a:cubicBezTo>
                <a:close/>
                <a:moveTo>
                  <a:pt x="29" y="73"/>
                </a:moveTo>
                <a:cubicBezTo>
                  <a:pt x="34" y="81"/>
                  <a:pt x="43" y="87"/>
                  <a:pt x="49" y="94"/>
                </a:cubicBezTo>
                <a:cubicBezTo>
                  <a:pt x="51" y="98"/>
                  <a:pt x="51" y="97"/>
                  <a:pt x="48" y="94"/>
                </a:cubicBezTo>
                <a:cubicBezTo>
                  <a:pt x="46" y="92"/>
                  <a:pt x="44" y="90"/>
                  <a:pt x="42" y="87"/>
                </a:cubicBezTo>
                <a:cubicBezTo>
                  <a:pt x="38" y="84"/>
                  <a:pt x="34" y="80"/>
                  <a:pt x="30" y="77"/>
                </a:cubicBezTo>
                <a:cubicBezTo>
                  <a:pt x="30" y="76"/>
                  <a:pt x="29" y="75"/>
                  <a:pt x="29" y="73"/>
                </a:cubicBezTo>
                <a:close/>
                <a:moveTo>
                  <a:pt x="27" y="68"/>
                </a:moveTo>
                <a:cubicBezTo>
                  <a:pt x="35" y="77"/>
                  <a:pt x="45" y="84"/>
                  <a:pt x="52" y="94"/>
                </a:cubicBezTo>
                <a:cubicBezTo>
                  <a:pt x="56" y="98"/>
                  <a:pt x="52" y="94"/>
                  <a:pt x="50" y="93"/>
                </a:cubicBezTo>
                <a:cubicBezTo>
                  <a:pt x="48" y="90"/>
                  <a:pt x="45" y="88"/>
                  <a:pt x="43" y="85"/>
                </a:cubicBezTo>
                <a:cubicBezTo>
                  <a:pt x="38" y="80"/>
                  <a:pt x="33" y="76"/>
                  <a:pt x="28" y="71"/>
                </a:cubicBezTo>
                <a:cubicBezTo>
                  <a:pt x="28" y="71"/>
                  <a:pt x="28" y="71"/>
                  <a:pt x="28" y="71"/>
                </a:cubicBezTo>
                <a:cubicBezTo>
                  <a:pt x="28" y="70"/>
                  <a:pt x="28" y="69"/>
                  <a:pt x="27" y="68"/>
                </a:cubicBezTo>
                <a:close/>
                <a:moveTo>
                  <a:pt x="25" y="61"/>
                </a:moveTo>
                <a:cubicBezTo>
                  <a:pt x="29" y="66"/>
                  <a:pt x="34" y="70"/>
                  <a:pt x="38" y="74"/>
                </a:cubicBezTo>
                <a:cubicBezTo>
                  <a:pt x="41" y="77"/>
                  <a:pt x="43" y="80"/>
                  <a:pt x="46" y="83"/>
                </a:cubicBezTo>
                <a:cubicBezTo>
                  <a:pt x="49" y="86"/>
                  <a:pt x="52" y="89"/>
                  <a:pt x="55" y="92"/>
                </a:cubicBezTo>
                <a:cubicBezTo>
                  <a:pt x="56" y="93"/>
                  <a:pt x="57" y="94"/>
                  <a:pt x="58" y="95"/>
                </a:cubicBezTo>
                <a:cubicBezTo>
                  <a:pt x="56" y="93"/>
                  <a:pt x="54" y="92"/>
                  <a:pt x="52" y="90"/>
                </a:cubicBezTo>
                <a:cubicBezTo>
                  <a:pt x="49" y="88"/>
                  <a:pt x="46" y="85"/>
                  <a:pt x="43" y="82"/>
                </a:cubicBezTo>
                <a:cubicBezTo>
                  <a:pt x="37" y="77"/>
                  <a:pt x="32" y="71"/>
                  <a:pt x="27" y="66"/>
                </a:cubicBezTo>
                <a:cubicBezTo>
                  <a:pt x="26" y="65"/>
                  <a:pt x="26" y="63"/>
                  <a:pt x="25" y="61"/>
                </a:cubicBezTo>
                <a:close/>
                <a:moveTo>
                  <a:pt x="23" y="53"/>
                </a:moveTo>
                <a:cubicBezTo>
                  <a:pt x="25" y="57"/>
                  <a:pt x="29" y="59"/>
                  <a:pt x="32" y="62"/>
                </a:cubicBezTo>
                <a:cubicBezTo>
                  <a:pt x="34" y="65"/>
                  <a:pt x="36" y="67"/>
                  <a:pt x="39" y="69"/>
                </a:cubicBezTo>
                <a:cubicBezTo>
                  <a:pt x="45" y="76"/>
                  <a:pt x="51" y="83"/>
                  <a:pt x="58" y="89"/>
                </a:cubicBezTo>
                <a:cubicBezTo>
                  <a:pt x="58" y="90"/>
                  <a:pt x="59" y="91"/>
                  <a:pt x="60" y="92"/>
                </a:cubicBezTo>
                <a:cubicBezTo>
                  <a:pt x="58" y="91"/>
                  <a:pt x="57" y="90"/>
                  <a:pt x="56" y="89"/>
                </a:cubicBezTo>
                <a:cubicBezTo>
                  <a:pt x="53" y="85"/>
                  <a:pt x="49" y="82"/>
                  <a:pt x="45" y="79"/>
                </a:cubicBezTo>
                <a:cubicBezTo>
                  <a:pt x="38" y="72"/>
                  <a:pt x="30" y="66"/>
                  <a:pt x="24" y="59"/>
                </a:cubicBezTo>
                <a:cubicBezTo>
                  <a:pt x="24" y="57"/>
                  <a:pt x="23" y="55"/>
                  <a:pt x="23" y="53"/>
                </a:cubicBezTo>
                <a:close/>
                <a:moveTo>
                  <a:pt x="20" y="44"/>
                </a:moveTo>
                <a:cubicBezTo>
                  <a:pt x="24" y="49"/>
                  <a:pt x="29" y="53"/>
                  <a:pt x="33" y="58"/>
                </a:cubicBezTo>
                <a:cubicBezTo>
                  <a:pt x="36" y="61"/>
                  <a:pt x="39" y="65"/>
                  <a:pt x="42" y="68"/>
                </a:cubicBezTo>
                <a:cubicBezTo>
                  <a:pt x="46" y="72"/>
                  <a:pt x="49" y="75"/>
                  <a:pt x="53" y="79"/>
                </a:cubicBezTo>
                <a:cubicBezTo>
                  <a:pt x="55" y="81"/>
                  <a:pt x="57" y="83"/>
                  <a:pt x="58" y="86"/>
                </a:cubicBezTo>
                <a:cubicBezTo>
                  <a:pt x="58" y="85"/>
                  <a:pt x="56" y="83"/>
                  <a:pt x="55" y="82"/>
                </a:cubicBezTo>
                <a:cubicBezTo>
                  <a:pt x="51" y="78"/>
                  <a:pt x="47" y="75"/>
                  <a:pt x="43" y="72"/>
                </a:cubicBezTo>
                <a:cubicBezTo>
                  <a:pt x="40" y="69"/>
                  <a:pt x="37" y="66"/>
                  <a:pt x="34" y="63"/>
                </a:cubicBezTo>
                <a:cubicBezTo>
                  <a:pt x="34" y="63"/>
                  <a:pt x="34" y="63"/>
                  <a:pt x="33" y="62"/>
                </a:cubicBezTo>
                <a:cubicBezTo>
                  <a:pt x="30" y="59"/>
                  <a:pt x="26" y="55"/>
                  <a:pt x="22" y="51"/>
                </a:cubicBezTo>
                <a:cubicBezTo>
                  <a:pt x="21" y="49"/>
                  <a:pt x="20" y="46"/>
                  <a:pt x="20" y="44"/>
                </a:cubicBezTo>
                <a:close/>
                <a:moveTo>
                  <a:pt x="10" y="24"/>
                </a:moveTo>
                <a:cubicBezTo>
                  <a:pt x="11" y="25"/>
                  <a:pt x="11" y="26"/>
                  <a:pt x="12" y="27"/>
                </a:cubicBezTo>
                <a:cubicBezTo>
                  <a:pt x="11" y="26"/>
                  <a:pt x="11" y="26"/>
                  <a:pt x="10" y="26"/>
                </a:cubicBezTo>
                <a:cubicBezTo>
                  <a:pt x="10" y="25"/>
                  <a:pt x="10" y="25"/>
                  <a:pt x="10" y="26"/>
                </a:cubicBezTo>
                <a:cubicBezTo>
                  <a:pt x="10" y="29"/>
                  <a:pt x="12" y="31"/>
                  <a:pt x="14" y="33"/>
                </a:cubicBezTo>
                <a:cubicBezTo>
                  <a:pt x="14" y="34"/>
                  <a:pt x="18" y="38"/>
                  <a:pt x="15" y="36"/>
                </a:cubicBezTo>
                <a:cubicBezTo>
                  <a:pt x="14" y="35"/>
                  <a:pt x="12" y="33"/>
                  <a:pt x="11" y="31"/>
                </a:cubicBezTo>
                <a:cubicBezTo>
                  <a:pt x="11" y="31"/>
                  <a:pt x="10" y="31"/>
                  <a:pt x="10" y="32"/>
                </a:cubicBezTo>
                <a:cubicBezTo>
                  <a:pt x="11" y="34"/>
                  <a:pt x="12" y="35"/>
                  <a:pt x="14" y="37"/>
                </a:cubicBezTo>
                <a:cubicBezTo>
                  <a:pt x="17" y="40"/>
                  <a:pt x="13" y="36"/>
                  <a:pt x="13" y="36"/>
                </a:cubicBezTo>
                <a:cubicBezTo>
                  <a:pt x="11" y="35"/>
                  <a:pt x="10" y="34"/>
                  <a:pt x="9" y="33"/>
                </a:cubicBezTo>
                <a:cubicBezTo>
                  <a:pt x="9" y="33"/>
                  <a:pt x="9" y="33"/>
                  <a:pt x="9" y="34"/>
                </a:cubicBezTo>
                <a:cubicBezTo>
                  <a:pt x="10" y="35"/>
                  <a:pt x="12" y="38"/>
                  <a:pt x="13" y="39"/>
                </a:cubicBezTo>
                <a:cubicBezTo>
                  <a:pt x="11" y="38"/>
                  <a:pt x="10" y="37"/>
                  <a:pt x="8" y="36"/>
                </a:cubicBezTo>
                <a:cubicBezTo>
                  <a:pt x="8" y="36"/>
                  <a:pt x="7" y="36"/>
                  <a:pt x="8" y="37"/>
                </a:cubicBezTo>
                <a:cubicBezTo>
                  <a:pt x="11" y="39"/>
                  <a:pt x="7" y="38"/>
                  <a:pt x="6" y="38"/>
                </a:cubicBezTo>
                <a:cubicBezTo>
                  <a:pt x="5" y="38"/>
                  <a:pt x="5" y="38"/>
                  <a:pt x="5" y="38"/>
                </a:cubicBezTo>
                <a:cubicBezTo>
                  <a:pt x="7" y="40"/>
                  <a:pt x="6" y="40"/>
                  <a:pt x="4" y="40"/>
                </a:cubicBezTo>
                <a:cubicBezTo>
                  <a:pt x="6" y="35"/>
                  <a:pt x="8" y="29"/>
                  <a:pt x="10" y="24"/>
                </a:cubicBezTo>
                <a:close/>
                <a:moveTo>
                  <a:pt x="16" y="34"/>
                </a:moveTo>
                <a:cubicBezTo>
                  <a:pt x="26" y="48"/>
                  <a:pt x="40" y="59"/>
                  <a:pt x="52" y="72"/>
                </a:cubicBezTo>
                <a:cubicBezTo>
                  <a:pt x="52" y="72"/>
                  <a:pt x="57" y="77"/>
                  <a:pt x="54" y="74"/>
                </a:cubicBezTo>
                <a:cubicBezTo>
                  <a:pt x="52" y="73"/>
                  <a:pt x="50" y="71"/>
                  <a:pt x="48" y="70"/>
                </a:cubicBezTo>
                <a:cubicBezTo>
                  <a:pt x="45" y="67"/>
                  <a:pt x="41" y="63"/>
                  <a:pt x="38" y="60"/>
                </a:cubicBezTo>
                <a:cubicBezTo>
                  <a:pt x="32" y="54"/>
                  <a:pt x="25" y="48"/>
                  <a:pt x="19" y="41"/>
                </a:cubicBezTo>
                <a:cubicBezTo>
                  <a:pt x="19" y="41"/>
                  <a:pt x="18" y="40"/>
                  <a:pt x="18" y="39"/>
                </a:cubicBezTo>
                <a:cubicBezTo>
                  <a:pt x="18" y="39"/>
                  <a:pt x="18" y="39"/>
                  <a:pt x="17" y="39"/>
                </a:cubicBezTo>
                <a:cubicBezTo>
                  <a:pt x="17" y="38"/>
                  <a:pt x="17" y="38"/>
                  <a:pt x="16" y="38"/>
                </a:cubicBezTo>
                <a:cubicBezTo>
                  <a:pt x="16" y="38"/>
                  <a:pt x="16" y="38"/>
                  <a:pt x="16" y="38"/>
                </a:cubicBezTo>
                <a:cubicBezTo>
                  <a:pt x="16" y="38"/>
                  <a:pt x="16" y="38"/>
                  <a:pt x="15" y="37"/>
                </a:cubicBezTo>
                <a:cubicBezTo>
                  <a:pt x="16" y="38"/>
                  <a:pt x="16" y="38"/>
                  <a:pt x="17" y="38"/>
                </a:cubicBezTo>
                <a:cubicBezTo>
                  <a:pt x="17" y="38"/>
                  <a:pt x="17" y="38"/>
                  <a:pt x="17" y="38"/>
                </a:cubicBezTo>
                <a:cubicBezTo>
                  <a:pt x="16" y="36"/>
                  <a:pt x="15" y="35"/>
                  <a:pt x="14" y="33"/>
                </a:cubicBezTo>
                <a:cubicBezTo>
                  <a:pt x="14" y="32"/>
                  <a:pt x="13" y="32"/>
                  <a:pt x="13" y="31"/>
                </a:cubicBezTo>
                <a:cubicBezTo>
                  <a:pt x="12" y="30"/>
                  <a:pt x="11" y="27"/>
                  <a:pt x="11" y="27"/>
                </a:cubicBezTo>
                <a:cubicBezTo>
                  <a:pt x="12" y="28"/>
                  <a:pt x="13" y="29"/>
                  <a:pt x="14" y="30"/>
                </a:cubicBezTo>
                <a:cubicBezTo>
                  <a:pt x="14" y="30"/>
                  <a:pt x="14" y="30"/>
                  <a:pt x="14" y="31"/>
                </a:cubicBezTo>
                <a:cubicBezTo>
                  <a:pt x="15" y="32"/>
                  <a:pt x="16" y="33"/>
                  <a:pt x="17" y="34"/>
                </a:cubicBezTo>
                <a:cubicBezTo>
                  <a:pt x="18" y="35"/>
                  <a:pt x="18" y="36"/>
                  <a:pt x="18" y="36"/>
                </a:cubicBezTo>
                <a:cubicBezTo>
                  <a:pt x="19" y="36"/>
                  <a:pt x="19" y="36"/>
                  <a:pt x="19" y="36"/>
                </a:cubicBezTo>
                <a:cubicBezTo>
                  <a:pt x="20" y="37"/>
                  <a:pt x="20" y="36"/>
                  <a:pt x="20" y="36"/>
                </a:cubicBezTo>
                <a:cubicBezTo>
                  <a:pt x="18" y="33"/>
                  <a:pt x="15" y="30"/>
                  <a:pt x="13" y="27"/>
                </a:cubicBezTo>
                <a:cubicBezTo>
                  <a:pt x="12" y="26"/>
                  <a:pt x="11" y="25"/>
                  <a:pt x="11" y="24"/>
                </a:cubicBezTo>
                <a:cubicBezTo>
                  <a:pt x="12" y="25"/>
                  <a:pt x="14" y="26"/>
                  <a:pt x="14" y="27"/>
                </a:cubicBezTo>
                <a:cubicBezTo>
                  <a:pt x="16" y="29"/>
                  <a:pt x="17" y="31"/>
                  <a:pt x="18" y="32"/>
                </a:cubicBezTo>
                <a:cubicBezTo>
                  <a:pt x="22" y="36"/>
                  <a:pt x="26" y="39"/>
                  <a:pt x="30" y="43"/>
                </a:cubicBezTo>
                <a:cubicBezTo>
                  <a:pt x="34" y="47"/>
                  <a:pt x="38" y="51"/>
                  <a:pt x="41" y="56"/>
                </a:cubicBezTo>
                <a:cubicBezTo>
                  <a:pt x="45" y="60"/>
                  <a:pt x="49" y="63"/>
                  <a:pt x="52" y="68"/>
                </a:cubicBezTo>
                <a:cubicBezTo>
                  <a:pt x="54" y="71"/>
                  <a:pt x="50" y="66"/>
                  <a:pt x="49" y="65"/>
                </a:cubicBezTo>
                <a:cubicBezTo>
                  <a:pt x="47" y="63"/>
                  <a:pt x="44" y="61"/>
                  <a:pt x="42" y="59"/>
                </a:cubicBezTo>
                <a:cubicBezTo>
                  <a:pt x="33" y="51"/>
                  <a:pt x="25" y="42"/>
                  <a:pt x="16" y="34"/>
                </a:cubicBezTo>
                <a:cubicBezTo>
                  <a:pt x="16" y="34"/>
                  <a:pt x="15" y="34"/>
                  <a:pt x="16" y="34"/>
                </a:cubicBezTo>
                <a:close/>
                <a:moveTo>
                  <a:pt x="7" y="40"/>
                </a:moveTo>
                <a:cubicBezTo>
                  <a:pt x="7" y="40"/>
                  <a:pt x="7" y="40"/>
                  <a:pt x="7" y="40"/>
                </a:cubicBezTo>
                <a:cubicBezTo>
                  <a:pt x="7" y="40"/>
                  <a:pt x="7" y="39"/>
                  <a:pt x="6" y="38"/>
                </a:cubicBezTo>
                <a:cubicBezTo>
                  <a:pt x="7" y="39"/>
                  <a:pt x="8" y="40"/>
                  <a:pt x="9" y="40"/>
                </a:cubicBezTo>
                <a:cubicBezTo>
                  <a:pt x="9" y="40"/>
                  <a:pt x="8" y="40"/>
                  <a:pt x="7" y="40"/>
                </a:cubicBezTo>
                <a:close/>
                <a:moveTo>
                  <a:pt x="14" y="39"/>
                </a:moveTo>
                <a:cubicBezTo>
                  <a:pt x="14" y="39"/>
                  <a:pt x="14" y="38"/>
                  <a:pt x="13" y="38"/>
                </a:cubicBezTo>
                <a:cubicBezTo>
                  <a:pt x="14" y="38"/>
                  <a:pt x="15" y="39"/>
                  <a:pt x="15" y="39"/>
                </a:cubicBezTo>
                <a:cubicBezTo>
                  <a:pt x="15" y="39"/>
                  <a:pt x="15" y="39"/>
                  <a:pt x="14" y="39"/>
                </a:cubicBezTo>
                <a:close/>
                <a:moveTo>
                  <a:pt x="11" y="40"/>
                </a:moveTo>
                <a:cubicBezTo>
                  <a:pt x="11" y="38"/>
                  <a:pt x="10" y="38"/>
                  <a:pt x="9" y="37"/>
                </a:cubicBezTo>
                <a:cubicBezTo>
                  <a:pt x="10" y="38"/>
                  <a:pt x="12" y="39"/>
                  <a:pt x="13" y="39"/>
                </a:cubicBezTo>
                <a:cubicBezTo>
                  <a:pt x="12" y="39"/>
                  <a:pt x="12" y="39"/>
                  <a:pt x="11" y="40"/>
                </a:cubicBezTo>
                <a:close/>
                <a:moveTo>
                  <a:pt x="4" y="41"/>
                </a:moveTo>
                <a:cubicBezTo>
                  <a:pt x="4" y="41"/>
                  <a:pt x="4" y="41"/>
                  <a:pt x="5" y="41"/>
                </a:cubicBezTo>
                <a:cubicBezTo>
                  <a:pt x="4" y="41"/>
                  <a:pt x="4" y="41"/>
                  <a:pt x="4" y="41"/>
                </a:cubicBezTo>
                <a:cubicBezTo>
                  <a:pt x="4" y="41"/>
                  <a:pt x="4" y="41"/>
                  <a:pt x="4" y="41"/>
                </a:cubicBezTo>
                <a:cubicBezTo>
                  <a:pt x="4" y="41"/>
                  <a:pt x="4" y="41"/>
                  <a:pt x="4" y="41"/>
                </a:cubicBezTo>
                <a:close/>
                <a:moveTo>
                  <a:pt x="55" y="96"/>
                </a:moveTo>
                <a:cubicBezTo>
                  <a:pt x="54" y="94"/>
                  <a:pt x="52" y="92"/>
                  <a:pt x="50" y="90"/>
                </a:cubicBezTo>
                <a:cubicBezTo>
                  <a:pt x="53" y="92"/>
                  <a:pt x="55" y="94"/>
                  <a:pt x="57" y="95"/>
                </a:cubicBezTo>
                <a:cubicBezTo>
                  <a:pt x="56" y="95"/>
                  <a:pt x="56" y="95"/>
                  <a:pt x="55" y="96"/>
                </a:cubicBezTo>
                <a:close/>
                <a:moveTo>
                  <a:pt x="51" y="97"/>
                </a:moveTo>
                <a:cubicBezTo>
                  <a:pt x="46" y="88"/>
                  <a:pt x="37" y="83"/>
                  <a:pt x="31" y="75"/>
                </a:cubicBezTo>
                <a:cubicBezTo>
                  <a:pt x="31" y="75"/>
                  <a:pt x="32" y="76"/>
                  <a:pt x="32" y="76"/>
                </a:cubicBezTo>
                <a:cubicBezTo>
                  <a:pt x="35" y="79"/>
                  <a:pt x="38" y="81"/>
                  <a:pt x="40" y="83"/>
                </a:cubicBezTo>
                <a:cubicBezTo>
                  <a:pt x="44" y="88"/>
                  <a:pt x="49" y="92"/>
                  <a:pt x="54" y="96"/>
                </a:cubicBezTo>
                <a:cubicBezTo>
                  <a:pt x="53" y="96"/>
                  <a:pt x="52" y="96"/>
                  <a:pt x="51" y="97"/>
                </a:cubicBezTo>
                <a:close/>
                <a:moveTo>
                  <a:pt x="44" y="100"/>
                </a:moveTo>
                <a:cubicBezTo>
                  <a:pt x="42" y="97"/>
                  <a:pt x="39" y="94"/>
                  <a:pt x="36" y="92"/>
                </a:cubicBezTo>
                <a:cubicBezTo>
                  <a:pt x="35" y="91"/>
                  <a:pt x="35" y="91"/>
                  <a:pt x="34" y="90"/>
                </a:cubicBezTo>
                <a:cubicBezTo>
                  <a:pt x="36" y="91"/>
                  <a:pt x="37" y="93"/>
                  <a:pt x="39" y="94"/>
                </a:cubicBezTo>
                <a:cubicBezTo>
                  <a:pt x="41" y="96"/>
                  <a:pt x="43" y="97"/>
                  <a:pt x="46" y="99"/>
                </a:cubicBezTo>
                <a:cubicBezTo>
                  <a:pt x="45" y="99"/>
                  <a:pt x="44" y="100"/>
                  <a:pt x="44" y="100"/>
                </a:cubicBezTo>
                <a:close/>
                <a:moveTo>
                  <a:pt x="59" y="95"/>
                </a:moveTo>
                <a:cubicBezTo>
                  <a:pt x="57" y="93"/>
                  <a:pt x="55" y="91"/>
                  <a:pt x="53" y="89"/>
                </a:cubicBezTo>
                <a:cubicBezTo>
                  <a:pt x="50" y="86"/>
                  <a:pt x="47" y="83"/>
                  <a:pt x="44" y="80"/>
                </a:cubicBezTo>
                <a:cubicBezTo>
                  <a:pt x="40" y="76"/>
                  <a:pt x="36" y="72"/>
                  <a:pt x="32" y="68"/>
                </a:cubicBezTo>
                <a:cubicBezTo>
                  <a:pt x="35" y="71"/>
                  <a:pt x="39" y="74"/>
                  <a:pt x="42" y="77"/>
                </a:cubicBezTo>
                <a:cubicBezTo>
                  <a:pt x="48" y="83"/>
                  <a:pt x="55" y="88"/>
                  <a:pt x="61" y="95"/>
                </a:cubicBezTo>
                <a:cubicBezTo>
                  <a:pt x="60" y="95"/>
                  <a:pt x="60" y="95"/>
                  <a:pt x="59" y="95"/>
                </a:cubicBezTo>
                <a:close/>
                <a:moveTo>
                  <a:pt x="35" y="75"/>
                </a:moveTo>
                <a:cubicBezTo>
                  <a:pt x="35" y="75"/>
                  <a:pt x="35" y="75"/>
                  <a:pt x="35" y="75"/>
                </a:cubicBezTo>
                <a:cubicBezTo>
                  <a:pt x="33" y="74"/>
                  <a:pt x="32" y="72"/>
                  <a:pt x="31" y="71"/>
                </a:cubicBezTo>
                <a:cubicBezTo>
                  <a:pt x="30" y="71"/>
                  <a:pt x="25" y="66"/>
                  <a:pt x="28" y="68"/>
                </a:cubicBezTo>
                <a:cubicBezTo>
                  <a:pt x="30" y="70"/>
                  <a:pt x="33" y="73"/>
                  <a:pt x="35" y="75"/>
                </a:cubicBezTo>
                <a:close/>
                <a:moveTo>
                  <a:pt x="33" y="80"/>
                </a:moveTo>
                <a:cubicBezTo>
                  <a:pt x="35" y="82"/>
                  <a:pt x="37" y="84"/>
                  <a:pt x="39" y="86"/>
                </a:cubicBezTo>
                <a:cubicBezTo>
                  <a:pt x="43" y="89"/>
                  <a:pt x="46" y="93"/>
                  <a:pt x="50" y="97"/>
                </a:cubicBezTo>
                <a:cubicBezTo>
                  <a:pt x="50" y="97"/>
                  <a:pt x="49" y="98"/>
                  <a:pt x="48" y="98"/>
                </a:cubicBezTo>
                <a:cubicBezTo>
                  <a:pt x="46" y="91"/>
                  <a:pt x="38" y="87"/>
                  <a:pt x="33" y="82"/>
                </a:cubicBezTo>
                <a:cubicBezTo>
                  <a:pt x="32" y="81"/>
                  <a:pt x="31" y="80"/>
                  <a:pt x="31" y="80"/>
                </a:cubicBezTo>
                <a:cubicBezTo>
                  <a:pt x="31" y="79"/>
                  <a:pt x="31" y="79"/>
                  <a:pt x="30" y="79"/>
                </a:cubicBezTo>
                <a:cubicBezTo>
                  <a:pt x="31" y="79"/>
                  <a:pt x="32" y="79"/>
                  <a:pt x="33" y="80"/>
                </a:cubicBezTo>
                <a:close/>
                <a:moveTo>
                  <a:pt x="47" y="98"/>
                </a:moveTo>
                <a:cubicBezTo>
                  <a:pt x="47" y="98"/>
                  <a:pt x="47" y="99"/>
                  <a:pt x="46" y="99"/>
                </a:cubicBezTo>
                <a:cubicBezTo>
                  <a:pt x="44" y="96"/>
                  <a:pt x="42" y="93"/>
                  <a:pt x="39" y="91"/>
                </a:cubicBezTo>
                <a:cubicBezTo>
                  <a:pt x="38" y="89"/>
                  <a:pt x="36" y="88"/>
                  <a:pt x="35" y="86"/>
                </a:cubicBezTo>
                <a:cubicBezTo>
                  <a:pt x="34" y="86"/>
                  <a:pt x="33" y="84"/>
                  <a:pt x="32" y="83"/>
                </a:cubicBezTo>
                <a:cubicBezTo>
                  <a:pt x="32" y="83"/>
                  <a:pt x="32" y="83"/>
                  <a:pt x="32" y="83"/>
                </a:cubicBezTo>
                <a:cubicBezTo>
                  <a:pt x="38" y="87"/>
                  <a:pt x="42" y="94"/>
                  <a:pt x="47" y="98"/>
                </a:cubicBezTo>
                <a:close/>
                <a:moveTo>
                  <a:pt x="44" y="96"/>
                </a:moveTo>
                <a:cubicBezTo>
                  <a:pt x="49" y="102"/>
                  <a:pt x="42" y="95"/>
                  <a:pt x="41" y="94"/>
                </a:cubicBezTo>
                <a:cubicBezTo>
                  <a:pt x="38" y="92"/>
                  <a:pt x="36" y="91"/>
                  <a:pt x="33" y="89"/>
                </a:cubicBezTo>
                <a:cubicBezTo>
                  <a:pt x="33" y="89"/>
                  <a:pt x="33" y="89"/>
                  <a:pt x="33" y="89"/>
                </a:cubicBezTo>
                <a:cubicBezTo>
                  <a:pt x="33" y="88"/>
                  <a:pt x="33" y="86"/>
                  <a:pt x="32" y="85"/>
                </a:cubicBezTo>
                <a:cubicBezTo>
                  <a:pt x="36" y="89"/>
                  <a:pt x="40" y="92"/>
                  <a:pt x="44" y="96"/>
                </a:cubicBezTo>
                <a:close/>
                <a:moveTo>
                  <a:pt x="36" y="97"/>
                </a:moveTo>
                <a:cubicBezTo>
                  <a:pt x="37" y="98"/>
                  <a:pt x="41" y="100"/>
                  <a:pt x="43" y="101"/>
                </a:cubicBezTo>
                <a:cubicBezTo>
                  <a:pt x="42" y="101"/>
                  <a:pt x="41" y="102"/>
                  <a:pt x="40" y="103"/>
                </a:cubicBezTo>
                <a:cubicBezTo>
                  <a:pt x="39" y="101"/>
                  <a:pt x="38" y="99"/>
                  <a:pt x="36" y="97"/>
                </a:cubicBezTo>
                <a:close/>
                <a:moveTo>
                  <a:pt x="55" y="86"/>
                </a:moveTo>
                <a:cubicBezTo>
                  <a:pt x="51" y="82"/>
                  <a:pt x="47" y="78"/>
                  <a:pt x="44" y="74"/>
                </a:cubicBezTo>
                <a:cubicBezTo>
                  <a:pt x="41" y="72"/>
                  <a:pt x="39" y="69"/>
                  <a:pt x="37" y="67"/>
                </a:cubicBezTo>
                <a:cubicBezTo>
                  <a:pt x="38" y="67"/>
                  <a:pt x="38" y="67"/>
                  <a:pt x="38" y="68"/>
                </a:cubicBezTo>
                <a:cubicBezTo>
                  <a:pt x="45" y="74"/>
                  <a:pt x="53" y="80"/>
                  <a:pt x="59" y="87"/>
                </a:cubicBezTo>
                <a:cubicBezTo>
                  <a:pt x="59" y="87"/>
                  <a:pt x="60" y="87"/>
                  <a:pt x="60" y="87"/>
                </a:cubicBezTo>
                <a:cubicBezTo>
                  <a:pt x="61" y="89"/>
                  <a:pt x="61" y="92"/>
                  <a:pt x="62" y="94"/>
                </a:cubicBezTo>
                <a:cubicBezTo>
                  <a:pt x="60" y="91"/>
                  <a:pt x="58" y="88"/>
                  <a:pt x="55" y="86"/>
                </a:cubicBezTo>
                <a:close/>
                <a:moveTo>
                  <a:pt x="43" y="67"/>
                </a:moveTo>
                <a:cubicBezTo>
                  <a:pt x="40" y="64"/>
                  <a:pt x="37" y="61"/>
                  <a:pt x="34" y="58"/>
                </a:cubicBezTo>
                <a:cubicBezTo>
                  <a:pt x="31" y="54"/>
                  <a:pt x="27" y="51"/>
                  <a:pt x="24" y="48"/>
                </a:cubicBezTo>
                <a:cubicBezTo>
                  <a:pt x="22" y="46"/>
                  <a:pt x="21" y="45"/>
                  <a:pt x="20" y="43"/>
                </a:cubicBezTo>
                <a:cubicBezTo>
                  <a:pt x="21" y="44"/>
                  <a:pt x="22" y="45"/>
                  <a:pt x="22" y="46"/>
                </a:cubicBezTo>
                <a:cubicBezTo>
                  <a:pt x="26" y="50"/>
                  <a:pt x="30" y="53"/>
                  <a:pt x="34" y="57"/>
                </a:cubicBezTo>
                <a:cubicBezTo>
                  <a:pt x="41" y="64"/>
                  <a:pt x="48" y="70"/>
                  <a:pt x="56" y="77"/>
                </a:cubicBezTo>
                <a:cubicBezTo>
                  <a:pt x="56" y="77"/>
                  <a:pt x="56" y="77"/>
                  <a:pt x="56" y="77"/>
                </a:cubicBezTo>
                <a:cubicBezTo>
                  <a:pt x="57" y="80"/>
                  <a:pt x="58" y="83"/>
                  <a:pt x="59" y="86"/>
                </a:cubicBezTo>
                <a:cubicBezTo>
                  <a:pt x="55" y="79"/>
                  <a:pt x="48" y="73"/>
                  <a:pt x="43" y="67"/>
                </a:cubicBezTo>
                <a:close/>
                <a:moveTo>
                  <a:pt x="21" y="39"/>
                </a:moveTo>
                <a:cubicBezTo>
                  <a:pt x="19" y="38"/>
                  <a:pt x="18" y="37"/>
                  <a:pt x="17" y="36"/>
                </a:cubicBezTo>
                <a:cubicBezTo>
                  <a:pt x="19" y="37"/>
                  <a:pt x="21" y="39"/>
                  <a:pt x="22" y="41"/>
                </a:cubicBezTo>
                <a:cubicBezTo>
                  <a:pt x="26" y="44"/>
                  <a:pt x="29" y="47"/>
                  <a:pt x="33" y="51"/>
                </a:cubicBezTo>
                <a:cubicBezTo>
                  <a:pt x="39" y="58"/>
                  <a:pt x="47" y="64"/>
                  <a:pt x="54" y="70"/>
                </a:cubicBezTo>
                <a:cubicBezTo>
                  <a:pt x="54" y="71"/>
                  <a:pt x="54" y="71"/>
                  <a:pt x="54" y="70"/>
                </a:cubicBezTo>
                <a:cubicBezTo>
                  <a:pt x="55" y="72"/>
                  <a:pt x="55" y="74"/>
                  <a:pt x="56" y="76"/>
                </a:cubicBezTo>
                <a:cubicBezTo>
                  <a:pt x="45" y="63"/>
                  <a:pt x="32" y="52"/>
                  <a:pt x="21" y="39"/>
                </a:cubicBezTo>
                <a:close/>
                <a:moveTo>
                  <a:pt x="45" y="59"/>
                </a:moveTo>
                <a:cubicBezTo>
                  <a:pt x="41" y="55"/>
                  <a:pt x="38" y="50"/>
                  <a:pt x="34" y="46"/>
                </a:cubicBezTo>
                <a:cubicBezTo>
                  <a:pt x="30" y="42"/>
                  <a:pt x="26" y="38"/>
                  <a:pt x="22" y="35"/>
                </a:cubicBezTo>
                <a:cubicBezTo>
                  <a:pt x="17" y="31"/>
                  <a:pt x="15" y="26"/>
                  <a:pt x="11" y="22"/>
                </a:cubicBezTo>
                <a:cubicBezTo>
                  <a:pt x="12" y="21"/>
                  <a:pt x="12" y="19"/>
                  <a:pt x="13" y="18"/>
                </a:cubicBezTo>
                <a:cubicBezTo>
                  <a:pt x="17" y="24"/>
                  <a:pt x="23" y="28"/>
                  <a:pt x="27" y="33"/>
                </a:cubicBezTo>
                <a:cubicBezTo>
                  <a:pt x="34" y="40"/>
                  <a:pt x="40" y="47"/>
                  <a:pt x="46" y="54"/>
                </a:cubicBezTo>
                <a:cubicBezTo>
                  <a:pt x="47" y="55"/>
                  <a:pt x="48" y="56"/>
                  <a:pt x="49" y="57"/>
                </a:cubicBezTo>
                <a:cubicBezTo>
                  <a:pt x="48" y="56"/>
                  <a:pt x="46" y="55"/>
                  <a:pt x="45" y="54"/>
                </a:cubicBezTo>
                <a:cubicBezTo>
                  <a:pt x="44" y="53"/>
                  <a:pt x="42" y="52"/>
                  <a:pt x="41" y="50"/>
                </a:cubicBezTo>
                <a:cubicBezTo>
                  <a:pt x="38" y="48"/>
                  <a:pt x="36" y="45"/>
                  <a:pt x="34" y="42"/>
                </a:cubicBezTo>
                <a:cubicBezTo>
                  <a:pt x="34" y="42"/>
                  <a:pt x="34" y="42"/>
                  <a:pt x="34" y="42"/>
                </a:cubicBezTo>
                <a:cubicBezTo>
                  <a:pt x="30" y="38"/>
                  <a:pt x="25" y="34"/>
                  <a:pt x="21" y="29"/>
                </a:cubicBezTo>
                <a:cubicBezTo>
                  <a:pt x="18" y="26"/>
                  <a:pt x="15" y="23"/>
                  <a:pt x="13" y="20"/>
                </a:cubicBezTo>
                <a:cubicBezTo>
                  <a:pt x="12" y="19"/>
                  <a:pt x="12" y="20"/>
                  <a:pt x="12" y="20"/>
                </a:cubicBezTo>
                <a:cubicBezTo>
                  <a:pt x="13" y="21"/>
                  <a:pt x="13" y="21"/>
                  <a:pt x="13" y="22"/>
                </a:cubicBezTo>
                <a:cubicBezTo>
                  <a:pt x="13" y="22"/>
                  <a:pt x="14" y="22"/>
                  <a:pt x="14" y="23"/>
                </a:cubicBezTo>
                <a:cubicBezTo>
                  <a:pt x="16" y="24"/>
                  <a:pt x="17" y="26"/>
                  <a:pt x="19" y="28"/>
                </a:cubicBezTo>
                <a:cubicBezTo>
                  <a:pt x="20" y="29"/>
                  <a:pt x="21" y="30"/>
                  <a:pt x="22" y="31"/>
                </a:cubicBezTo>
                <a:cubicBezTo>
                  <a:pt x="25" y="35"/>
                  <a:pt x="29" y="38"/>
                  <a:pt x="32" y="42"/>
                </a:cubicBezTo>
                <a:cubicBezTo>
                  <a:pt x="32" y="42"/>
                  <a:pt x="33" y="42"/>
                  <a:pt x="33" y="43"/>
                </a:cubicBezTo>
                <a:cubicBezTo>
                  <a:pt x="39" y="50"/>
                  <a:pt x="45" y="57"/>
                  <a:pt x="52" y="64"/>
                </a:cubicBezTo>
                <a:cubicBezTo>
                  <a:pt x="52" y="64"/>
                  <a:pt x="52" y="64"/>
                  <a:pt x="52" y="64"/>
                </a:cubicBezTo>
                <a:cubicBezTo>
                  <a:pt x="53" y="66"/>
                  <a:pt x="53" y="68"/>
                  <a:pt x="54" y="70"/>
                </a:cubicBezTo>
                <a:cubicBezTo>
                  <a:pt x="52" y="65"/>
                  <a:pt x="49" y="62"/>
                  <a:pt x="45" y="59"/>
                </a:cubicBezTo>
                <a:close/>
                <a:moveTo>
                  <a:pt x="15" y="13"/>
                </a:moveTo>
                <a:cubicBezTo>
                  <a:pt x="20" y="20"/>
                  <a:pt x="27" y="26"/>
                  <a:pt x="33" y="32"/>
                </a:cubicBezTo>
                <a:cubicBezTo>
                  <a:pt x="36" y="35"/>
                  <a:pt x="39" y="38"/>
                  <a:pt x="42" y="41"/>
                </a:cubicBezTo>
                <a:cubicBezTo>
                  <a:pt x="42" y="41"/>
                  <a:pt x="42" y="41"/>
                  <a:pt x="42" y="41"/>
                </a:cubicBezTo>
                <a:cubicBezTo>
                  <a:pt x="42" y="41"/>
                  <a:pt x="42" y="41"/>
                  <a:pt x="42" y="41"/>
                </a:cubicBezTo>
                <a:cubicBezTo>
                  <a:pt x="40" y="39"/>
                  <a:pt x="38" y="38"/>
                  <a:pt x="37" y="36"/>
                </a:cubicBezTo>
                <a:cubicBezTo>
                  <a:pt x="30" y="30"/>
                  <a:pt x="24" y="23"/>
                  <a:pt x="17" y="18"/>
                </a:cubicBezTo>
                <a:cubicBezTo>
                  <a:pt x="17" y="17"/>
                  <a:pt x="17" y="17"/>
                  <a:pt x="17" y="17"/>
                </a:cubicBezTo>
                <a:cubicBezTo>
                  <a:pt x="16" y="17"/>
                  <a:pt x="16" y="16"/>
                  <a:pt x="15" y="16"/>
                </a:cubicBezTo>
                <a:cubicBezTo>
                  <a:pt x="15" y="16"/>
                  <a:pt x="14" y="16"/>
                  <a:pt x="15" y="17"/>
                </a:cubicBezTo>
                <a:cubicBezTo>
                  <a:pt x="18" y="20"/>
                  <a:pt x="22" y="24"/>
                  <a:pt x="25" y="27"/>
                </a:cubicBezTo>
                <a:cubicBezTo>
                  <a:pt x="21" y="24"/>
                  <a:pt x="17" y="20"/>
                  <a:pt x="13" y="17"/>
                </a:cubicBezTo>
                <a:cubicBezTo>
                  <a:pt x="14" y="16"/>
                  <a:pt x="14" y="14"/>
                  <a:pt x="15" y="13"/>
                </a:cubicBezTo>
                <a:close/>
                <a:moveTo>
                  <a:pt x="16" y="10"/>
                </a:moveTo>
                <a:cubicBezTo>
                  <a:pt x="20" y="15"/>
                  <a:pt x="24" y="19"/>
                  <a:pt x="28" y="23"/>
                </a:cubicBezTo>
                <a:cubicBezTo>
                  <a:pt x="31" y="26"/>
                  <a:pt x="33" y="29"/>
                  <a:pt x="36" y="31"/>
                </a:cubicBezTo>
                <a:cubicBezTo>
                  <a:pt x="37" y="33"/>
                  <a:pt x="39" y="34"/>
                  <a:pt x="40" y="35"/>
                </a:cubicBezTo>
                <a:cubicBezTo>
                  <a:pt x="46" y="41"/>
                  <a:pt x="39" y="35"/>
                  <a:pt x="37" y="34"/>
                </a:cubicBezTo>
                <a:cubicBezTo>
                  <a:pt x="36" y="33"/>
                  <a:pt x="35" y="33"/>
                  <a:pt x="34" y="32"/>
                </a:cubicBezTo>
                <a:cubicBezTo>
                  <a:pt x="33" y="31"/>
                  <a:pt x="32" y="29"/>
                  <a:pt x="31" y="28"/>
                </a:cubicBezTo>
                <a:cubicBezTo>
                  <a:pt x="25" y="23"/>
                  <a:pt x="21" y="17"/>
                  <a:pt x="15" y="12"/>
                </a:cubicBezTo>
                <a:cubicBezTo>
                  <a:pt x="15" y="11"/>
                  <a:pt x="16" y="11"/>
                  <a:pt x="16" y="10"/>
                </a:cubicBezTo>
                <a:close/>
                <a:moveTo>
                  <a:pt x="26" y="24"/>
                </a:moveTo>
                <a:cubicBezTo>
                  <a:pt x="23" y="21"/>
                  <a:pt x="20" y="18"/>
                  <a:pt x="17" y="15"/>
                </a:cubicBezTo>
                <a:cubicBezTo>
                  <a:pt x="17" y="15"/>
                  <a:pt x="17" y="14"/>
                  <a:pt x="17" y="14"/>
                </a:cubicBezTo>
                <a:cubicBezTo>
                  <a:pt x="17" y="15"/>
                  <a:pt x="17" y="15"/>
                  <a:pt x="18" y="15"/>
                </a:cubicBezTo>
                <a:cubicBezTo>
                  <a:pt x="19" y="16"/>
                  <a:pt x="21" y="18"/>
                  <a:pt x="22" y="20"/>
                </a:cubicBezTo>
                <a:cubicBezTo>
                  <a:pt x="24" y="21"/>
                  <a:pt x="25" y="23"/>
                  <a:pt x="26" y="24"/>
                </a:cubicBezTo>
                <a:close/>
                <a:moveTo>
                  <a:pt x="41" y="52"/>
                </a:moveTo>
                <a:cubicBezTo>
                  <a:pt x="44" y="54"/>
                  <a:pt x="47" y="56"/>
                  <a:pt x="50" y="58"/>
                </a:cubicBezTo>
                <a:cubicBezTo>
                  <a:pt x="50" y="58"/>
                  <a:pt x="50" y="58"/>
                  <a:pt x="50" y="58"/>
                </a:cubicBezTo>
                <a:cubicBezTo>
                  <a:pt x="50" y="59"/>
                  <a:pt x="51" y="61"/>
                  <a:pt x="51" y="62"/>
                </a:cubicBezTo>
                <a:cubicBezTo>
                  <a:pt x="48" y="59"/>
                  <a:pt x="44" y="55"/>
                  <a:pt x="41" y="52"/>
                </a:cubicBezTo>
                <a:close/>
                <a:moveTo>
                  <a:pt x="28" y="31"/>
                </a:moveTo>
                <a:cubicBezTo>
                  <a:pt x="29" y="32"/>
                  <a:pt x="30" y="33"/>
                  <a:pt x="31" y="34"/>
                </a:cubicBezTo>
                <a:cubicBezTo>
                  <a:pt x="34" y="37"/>
                  <a:pt x="37" y="39"/>
                  <a:pt x="40" y="42"/>
                </a:cubicBezTo>
                <a:cubicBezTo>
                  <a:pt x="40" y="42"/>
                  <a:pt x="40" y="42"/>
                  <a:pt x="40" y="43"/>
                </a:cubicBezTo>
                <a:cubicBezTo>
                  <a:pt x="39" y="42"/>
                  <a:pt x="38" y="41"/>
                  <a:pt x="37" y="40"/>
                </a:cubicBezTo>
                <a:cubicBezTo>
                  <a:pt x="34" y="37"/>
                  <a:pt x="32" y="34"/>
                  <a:pt x="29" y="32"/>
                </a:cubicBezTo>
                <a:cubicBezTo>
                  <a:pt x="29" y="31"/>
                  <a:pt x="29" y="31"/>
                  <a:pt x="28" y="31"/>
                </a:cubicBezTo>
                <a:close/>
                <a:moveTo>
                  <a:pt x="39" y="36"/>
                </a:moveTo>
                <a:cubicBezTo>
                  <a:pt x="40" y="37"/>
                  <a:pt x="42" y="39"/>
                  <a:pt x="43" y="40"/>
                </a:cubicBezTo>
                <a:cubicBezTo>
                  <a:pt x="44" y="40"/>
                  <a:pt x="44" y="40"/>
                  <a:pt x="44" y="40"/>
                </a:cubicBezTo>
                <a:cubicBezTo>
                  <a:pt x="44" y="41"/>
                  <a:pt x="44" y="42"/>
                  <a:pt x="45" y="43"/>
                </a:cubicBezTo>
                <a:cubicBezTo>
                  <a:pt x="43" y="41"/>
                  <a:pt x="41" y="38"/>
                  <a:pt x="39" y="36"/>
                </a:cubicBezTo>
                <a:close/>
                <a:moveTo>
                  <a:pt x="48" y="27"/>
                </a:moveTo>
                <a:cubicBezTo>
                  <a:pt x="44" y="23"/>
                  <a:pt x="40" y="19"/>
                  <a:pt x="36" y="15"/>
                </a:cubicBezTo>
                <a:cubicBezTo>
                  <a:pt x="37" y="16"/>
                  <a:pt x="38" y="17"/>
                  <a:pt x="40" y="18"/>
                </a:cubicBezTo>
                <a:cubicBezTo>
                  <a:pt x="43" y="21"/>
                  <a:pt x="47" y="24"/>
                  <a:pt x="51" y="26"/>
                </a:cubicBezTo>
                <a:cubicBezTo>
                  <a:pt x="50" y="26"/>
                  <a:pt x="49" y="26"/>
                  <a:pt x="48" y="27"/>
                </a:cubicBezTo>
                <a:close/>
                <a:moveTo>
                  <a:pt x="44" y="28"/>
                </a:moveTo>
                <a:cubicBezTo>
                  <a:pt x="42" y="24"/>
                  <a:pt x="38" y="21"/>
                  <a:pt x="34" y="18"/>
                </a:cubicBezTo>
                <a:cubicBezTo>
                  <a:pt x="32" y="16"/>
                  <a:pt x="29" y="14"/>
                  <a:pt x="27" y="12"/>
                </a:cubicBezTo>
                <a:cubicBezTo>
                  <a:pt x="27" y="12"/>
                  <a:pt x="27" y="11"/>
                  <a:pt x="27" y="11"/>
                </a:cubicBezTo>
                <a:cubicBezTo>
                  <a:pt x="29" y="13"/>
                  <a:pt x="32" y="16"/>
                  <a:pt x="35" y="17"/>
                </a:cubicBezTo>
                <a:cubicBezTo>
                  <a:pt x="39" y="20"/>
                  <a:pt x="43" y="24"/>
                  <a:pt x="47" y="27"/>
                </a:cubicBezTo>
                <a:cubicBezTo>
                  <a:pt x="46" y="27"/>
                  <a:pt x="45" y="27"/>
                  <a:pt x="44" y="28"/>
                </a:cubicBezTo>
                <a:close/>
                <a:moveTo>
                  <a:pt x="42" y="28"/>
                </a:moveTo>
                <a:cubicBezTo>
                  <a:pt x="40" y="26"/>
                  <a:pt x="38" y="25"/>
                  <a:pt x="36" y="23"/>
                </a:cubicBezTo>
                <a:cubicBezTo>
                  <a:pt x="38" y="25"/>
                  <a:pt x="41" y="26"/>
                  <a:pt x="43" y="28"/>
                </a:cubicBezTo>
                <a:cubicBezTo>
                  <a:pt x="43" y="28"/>
                  <a:pt x="42" y="28"/>
                  <a:pt x="42" y="28"/>
                </a:cubicBezTo>
                <a:cubicBezTo>
                  <a:pt x="42" y="28"/>
                  <a:pt x="42" y="28"/>
                  <a:pt x="42" y="28"/>
                </a:cubicBezTo>
                <a:close/>
                <a:moveTo>
                  <a:pt x="41" y="29"/>
                </a:moveTo>
                <a:cubicBezTo>
                  <a:pt x="41" y="30"/>
                  <a:pt x="41" y="30"/>
                  <a:pt x="41" y="30"/>
                </a:cubicBezTo>
                <a:cubicBezTo>
                  <a:pt x="41" y="31"/>
                  <a:pt x="41" y="31"/>
                  <a:pt x="41" y="32"/>
                </a:cubicBezTo>
                <a:cubicBezTo>
                  <a:pt x="39" y="29"/>
                  <a:pt x="36" y="27"/>
                  <a:pt x="34" y="24"/>
                </a:cubicBezTo>
                <a:cubicBezTo>
                  <a:pt x="29" y="21"/>
                  <a:pt x="26" y="17"/>
                  <a:pt x="22" y="12"/>
                </a:cubicBezTo>
                <a:cubicBezTo>
                  <a:pt x="23" y="13"/>
                  <a:pt x="23" y="14"/>
                  <a:pt x="24" y="14"/>
                </a:cubicBezTo>
                <a:cubicBezTo>
                  <a:pt x="26" y="16"/>
                  <a:pt x="27" y="18"/>
                  <a:pt x="29" y="20"/>
                </a:cubicBezTo>
                <a:cubicBezTo>
                  <a:pt x="33" y="23"/>
                  <a:pt x="37" y="26"/>
                  <a:pt x="41" y="29"/>
                </a:cubicBezTo>
                <a:close/>
                <a:moveTo>
                  <a:pt x="53" y="25"/>
                </a:moveTo>
                <a:cubicBezTo>
                  <a:pt x="53" y="25"/>
                  <a:pt x="52" y="25"/>
                  <a:pt x="52" y="25"/>
                </a:cubicBezTo>
                <a:cubicBezTo>
                  <a:pt x="48" y="24"/>
                  <a:pt x="45" y="21"/>
                  <a:pt x="41" y="18"/>
                </a:cubicBezTo>
                <a:cubicBezTo>
                  <a:pt x="38" y="16"/>
                  <a:pt x="35" y="14"/>
                  <a:pt x="32" y="12"/>
                </a:cubicBezTo>
                <a:cubicBezTo>
                  <a:pt x="31" y="11"/>
                  <a:pt x="31" y="11"/>
                  <a:pt x="30" y="10"/>
                </a:cubicBezTo>
                <a:cubicBezTo>
                  <a:pt x="38" y="15"/>
                  <a:pt x="45" y="21"/>
                  <a:pt x="53" y="25"/>
                </a:cubicBezTo>
                <a:close/>
                <a:moveTo>
                  <a:pt x="19" y="4"/>
                </a:moveTo>
                <a:cubicBezTo>
                  <a:pt x="20" y="4"/>
                  <a:pt x="21" y="5"/>
                  <a:pt x="22" y="5"/>
                </a:cubicBezTo>
                <a:cubicBezTo>
                  <a:pt x="22" y="6"/>
                  <a:pt x="22" y="6"/>
                  <a:pt x="22" y="6"/>
                </a:cubicBezTo>
                <a:cubicBezTo>
                  <a:pt x="25" y="8"/>
                  <a:pt x="28" y="10"/>
                  <a:pt x="31" y="12"/>
                </a:cubicBezTo>
                <a:cubicBezTo>
                  <a:pt x="33" y="14"/>
                  <a:pt x="36" y="16"/>
                  <a:pt x="39" y="18"/>
                </a:cubicBezTo>
                <a:cubicBezTo>
                  <a:pt x="41" y="21"/>
                  <a:pt x="44" y="23"/>
                  <a:pt x="46" y="26"/>
                </a:cubicBezTo>
                <a:cubicBezTo>
                  <a:pt x="45" y="25"/>
                  <a:pt x="44" y="24"/>
                  <a:pt x="43" y="23"/>
                </a:cubicBezTo>
                <a:cubicBezTo>
                  <a:pt x="42" y="22"/>
                  <a:pt x="40" y="21"/>
                  <a:pt x="39" y="19"/>
                </a:cubicBezTo>
                <a:cubicBezTo>
                  <a:pt x="37" y="17"/>
                  <a:pt x="34" y="16"/>
                  <a:pt x="31" y="14"/>
                </a:cubicBezTo>
                <a:cubicBezTo>
                  <a:pt x="28" y="12"/>
                  <a:pt x="25" y="9"/>
                  <a:pt x="22" y="7"/>
                </a:cubicBezTo>
                <a:cubicBezTo>
                  <a:pt x="22" y="6"/>
                  <a:pt x="22" y="6"/>
                  <a:pt x="21" y="6"/>
                </a:cubicBezTo>
                <a:cubicBezTo>
                  <a:pt x="21" y="5"/>
                  <a:pt x="20" y="5"/>
                  <a:pt x="20" y="5"/>
                </a:cubicBezTo>
                <a:cubicBezTo>
                  <a:pt x="20" y="4"/>
                  <a:pt x="19" y="5"/>
                  <a:pt x="19" y="5"/>
                </a:cubicBezTo>
                <a:cubicBezTo>
                  <a:pt x="23" y="9"/>
                  <a:pt x="26" y="13"/>
                  <a:pt x="30" y="16"/>
                </a:cubicBezTo>
                <a:cubicBezTo>
                  <a:pt x="34" y="19"/>
                  <a:pt x="39" y="22"/>
                  <a:pt x="42" y="26"/>
                </a:cubicBezTo>
                <a:cubicBezTo>
                  <a:pt x="43" y="27"/>
                  <a:pt x="43" y="28"/>
                  <a:pt x="43" y="27"/>
                </a:cubicBezTo>
                <a:cubicBezTo>
                  <a:pt x="41" y="26"/>
                  <a:pt x="39" y="24"/>
                  <a:pt x="37" y="23"/>
                </a:cubicBezTo>
                <a:cubicBezTo>
                  <a:pt x="35" y="21"/>
                  <a:pt x="33" y="20"/>
                  <a:pt x="31" y="18"/>
                </a:cubicBezTo>
                <a:cubicBezTo>
                  <a:pt x="28" y="15"/>
                  <a:pt x="24" y="11"/>
                  <a:pt x="21" y="8"/>
                </a:cubicBezTo>
                <a:cubicBezTo>
                  <a:pt x="21" y="7"/>
                  <a:pt x="20" y="7"/>
                  <a:pt x="20" y="7"/>
                </a:cubicBezTo>
                <a:cubicBezTo>
                  <a:pt x="20" y="7"/>
                  <a:pt x="19" y="6"/>
                  <a:pt x="19" y="6"/>
                </a:cubicBezTo>
                <a:cubicBezTo>
                  <a:pt x="19" y="6"/>
                  <a:pt x="18" y="6"/>
                  <a:pt x="18" y="6"/>
                </a:cubicBezTo>
                <a:cubicBezTo>
                  <a:pt x="22" y="10"/>
                  <a:pt x="24" y="14"/>
                  <a:pt x="28" y="17"/>
                </a:cubicBezTo>
                <a:cubicBezTo>
                  <a:pt x="32" y="21"/>
                  <a:pt x="36" y="24"/>
                  <a:pt x="40" y="27"/>
                </a:cubicBezTo>
                <a:cubicBezTo>
                  <a:pt x="40" y="28"/>
                  <a:pt x="41" y="28"/>
                  <a:pt x="41" y="29"/>
                </a:cubicBezTo>
                <a:cubicBezTo>
                  <a:pt x="41" y="29"/>
                  <a:pt x="41" y="29"/>
                  <a:pt x="41" y="29"/>
                </a:cubicBezTo>
                <a:cubicBezTo>
                  <a:pt x="39" y="27"/>
                  <a:pt x="38" y="26"/>
                  <a:pt x="36" y="25"/>
                </a:cubicBezTo>
                <a:cubicBezTo>
                  <a:pt x="34" y="23"/>
                  <a:pt x="32" y="21"/>
                  <a:pt x="30" y="19"/>
                </a:cubicBezTo>
                <a:cubicBezTo>
                  <a:pt x="26" y="16"/>
                  <a:pt x="23" y="12"/>
                  <a:pt x="19" y="8"/>
                </a:cubicBezTo>
                <a:cubicBezTo>
                  <a:pt x="19" y="8"/>
                  <a:pt x="18" y="9"/>
                  <a:pt x="18" y="9"/>
                </a:cubicBezTo>
                <a:cubicBezTo>
                  <a:pt x="24" y="15"/>
                  <a:pt x="29" y="21"/>
                  <a:pt x="35" y="27"/>
                </a:cubicBezTo>
                <a:cubicBezTo>
                  <a:pt x="37" y="28"/>
                  <a:pt x="38" y="30"/>
                  <a:pt x="40" y="31"/>
                </a:cubicBezTo>
                <a:cubicBezTo>
                  <a:pt x="44" y="35"/>
                  <a:pt x="40" y="32"/>
                  <a:pt x="39" y="31"/>
                </a:cubicBezTo>
                <a:cubicBezTo>
                  <a:pt x="35" y="29"/>
                  <a:pt x="32" y="26"/>
                  <a:pt x="29" y="23"/>
                </a:cubicBezTo>
                <a:cubicBezTo>
                  <a:pt x="25" y="19"/>
                  <a:pt x="21" y="14"/>
                  <a:pt x="16" y="10"/>
                </a:cubicBezTo>
                <a:cubicBezTo>
                  <a:pt x="16" y="10"/>
                  <a:pt x="16" y="10"/>
                  <a:pt x="16" y="10"/>
                </a:cubicBezTo>
                <a:cubicBezTo>
                  <a:pt x="17" y="8"/>
                  <a:pt x="18" y="6"/>
                  <a:pt x="19" y="4"/>
                </a:cubicBezTo>
                <a:close/>
                <a:moveTo>
                  <a:pt x="33" y="20"/>
                </a:moveTo>
                <a:cubicBezTo>
                  <a:pt x="31" y="19"/>
                  <a:pt x="29" y="17"/>
                  <a:pt x="27" y="15"/>
                </a:cubicBezTo>
                <a:cubicBezTo>
                  <a:pt x="28" y="16"/>
                  <a:pt x="29" y="17"/>
                  <a:pt x="30" y="18"/>
                </a:cubicBezTo>
                <a:cubicBezTo>
                  <a:pt x="31" y="19"/>
                  <a:pt x="32" y="20"/>
                  <a:pt x="3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157"/>
          <p:cNvSpPr>
            <a:spLocks noEditPoints="1"/>
          </p:cNvSpPr>
          <p:nvPr/>
        </p:nvSpPr>
        <p:spPr bwMode="auto">
          <a:xfrm>
            <a:off x="9053513" y="838200"/>
            <a:ext cx="244475" cy="420688"/>
          </a:xfrm>
          <a:custGeom>
            <a:avLst/>
            <a:gdLst>
              <a:gd name="T0" fmla="*/ 0 w 65"/>
              <a:gd name="T1" fmla="*/ 43 h 112"/>
              <a:gd name="T2" fmla="*/ 64 w 65"/>
              <a:gd name="T3" fmla="*/ 97 h 112"/>
              <a:gd name="T4" fmla="*/ 33 w 65"/>
              <a:gd name="T5" fmla="*/ 27 h 112"/>
              <a:gd name="T6" fmla="*/ 29 w 65"/>
              <a:gd name="T7" fmla="*/ 29 h 112"/>
              <a:gd name="T8" fmla="*/ 20 w 65"/>
              <a:gd name="T9" fmla="*/ 24 h 112"/>
              <a:gd name="T10" fmla="*/ 38 w 65"/>
              <a:gd name="T11" fmla="*/ 104 h 112"/>
              <a:gd name="T12" fmla="*/ 36 w 65"/>
              <a:gd name="T13" fmla="*/ 96 h 112"/>
              <a:gd name="T14" fmla="*/ 46 w 65"/>
              <a:gd name="T15" fmla="*/ 95 h 112"/>
              <a:gd name="T16" fmla="*/ 48 w 65"/>
              <a:gd name="T17" fmla="*/ 94 h 112"/>
              <a:gd name="T18" fmla="*/ 43 w 65"/>
              <a:gd name="T19" fmla="*/ 85 h 112"/>
              <a:gd name="T20" fmla="*/ 55 w 65"/>
              <a:gd name="T21" fmla="*/ 92 h 112"/>
              <a:gd name="T22" fmla="*/ 32 w 65"/>
              <a:gd name="T23" fmla="*/ 62 h 112"/>
              <a:gd name="T24" fmla="*/ 22 w 65"/>
              <a:gd name="T25" fmla="*/ 53 h 112"/>
              <a:gd name="T26" fmla="*/ 43 w 65"/>
              <a:gd name="T27" fmla="*/ 71 h 112"/>
              <a:gd name="T28" fmla="*/ 10 w 65"/>
              <a:gd name="T29" fmla="*/ 25 h 112"/>
              <a:gd name="T30" fmla="*/ 12 w 65"/>
              <a:gd name="T31" fmla="*/ 36 h 112"/>
              <a:gd name="T32" fmla="*/ 5 w 65"/>
              <a:gd name="T33" fmla="*/ 38 h 112"/>
              <a:gd name="T34" fmla="*/ 38 w 65"/>
              <a:gd name="T35" fmla="*/ 60 h 112"/>
              <a:gd name="T36" fmla="*/ 17 w 65"/>
              <a:gd name="T37" fmla="*/ 38 h 112"/>
              <a:gd name="T38" fmla="*/ 17 w 65"/>
              <a:gd name="T39" fmla="*/ 34 h 112"/>
              <a:gd name="T40" fmla="*/ 18 w 65"/>
              <a:gd name="T41" fmla="*/ 32 h 112"/>
              <a:gd name="T42" fmla="*/ 16 w 65"/>
              <a:gd name="T43" fmla="*/ 34 h 112"/>
              <a:gd name="T44" fmla="*/ 13 w 65"/>
              <a:gd name="T45" fmla="*/ 38 h 112"/>
              <a:gd name="T46" fmla="*/ 4 w 65"/>
              <a:gd name="T47" fmla="*/ 41 h 112"/>
              <a:gd name="T48" fmla="*/ 57 w 65"/>
              <a:gd name="T49" fmla="*/ 95 h 112"/>
              <a:gd name="T50" fmla="*/ 51 w 65"/>
              <a:gd name="T51" fmla="*/ 97 h 112"/>
              <a:gd name="T52" fmla="*/ 59 w 65"/>
              <a:gd name="T53" fmla="*/ 95 h 112"/>
              <a:gd name="T54" fmla="*/ 35 w 65"/>
              <a:gd name="T55" fmla="*/ 75 h 112"/>
              <a:gd name="T56" fmla="*/ 50 w 65"/>
              <a:gd name="T57" fmla="*/ 97 h 112"/>
              <a:gd name="T58" fmla="*/ 46 w 65"/>
              <a:gd name="T59" fmla="*/ 99 h 112"/>
              <a:gd name="T60" fmla="*/ 41 w 65"/>
              <a:gd name="T61" fmla="*/ 94 h 112"/>
              <a:gd name="T62" fmla="*/ 40 w 65"/>
              <a:gd name="T63" fmla="*/ 103 h 112"/>
              <a:gd name="T64" fmla="*/ 60 w 65"/>
              <a:gd name="T65" fmla="*/ 87 h 112"/>
              <a:gd name="T66" fmla="*/ 22 w 65"/>
              <a:gd name="T67" fmla="*/ 46 h 112"/>
              <a:gd name="T68" fmla="*/ 17 w 65"/>
              <a:gd name="T69" fmla="*/ 36 h 112"/>
              <a:gd name="T70" fmla="*/ 45 w 65"/>
              <a:gd name="T71" fmla="*/ 59 h 112"/>
              <a:gd name="T72" fmla="*/ 49 w 65"/>
              <a:gd name="T73" fmla="*/ 57 h 112"/>
              <a:gd name="T74" fmla="*/ 12 w 65"/>
              <a:gd name="T75" fmla="*/ 20 h 112"/>
              <a:gd name="T76" fmla="*/ 52 w 65"/>
              <a:gd name="T77" fmla="*/ 63 h 112"/>
              <a:gd name="T78" fmla="*/ 42 w 65"/>
              <a:gd name="T79" fmla="*/ 41 h 112"/>
              <a:gd name="T80" fmla="*/ 25 w 65"/>
              <a:gd name="T81" fmla="*/ 27 h 112"/>
              <a:gd name="T82" fmla="*/ 37 w 65"/>
              <a:gd name="T83" fmla="*/ 34 h 112"/>
              <a:gd name="T84" fmla="*/ 17 w 65"/>
              <a:gd name="T85" fmla="*/ 14 h 112"/>
              <a:gd name="T86" fmla="*/ 51 w 65"/>
              <a:gd name="T87" fmla="*/ 62 h 112"/>
              <a:gd name="T88" fmla="*/ 29 w 65"/>
              <a:gd name="T89" fmla="*/ 31 h 112"/>
              <a:gd name="T90" fmla="*/ 48 w 65"/>
              <a:gd name="T91" fmla="*/ 26 h 112"/>
              <a:gd name="T92" fmla="*/ 27 w 65"/>
              <a:gd name="T93" fmla="*/ 12 h 112"/>
              <a:gd name="T94" fmla="*/ 43 w 65"/>
              <a:gd name="T95" fmla="*/ 28 h 112"/>
              <a:gd name="T96" fmla="*/ 22 w 65"/>
              <a:gd name="T97" fmla="*/ 12 h 112"/>
              <a:gd name="T98" fmla="*/ 32 w 65"/>
              <a:gd name="T99" fmla="*/ 12 h 112"/>
              <a:gd name="T100" fmla="*/ 38 w 65"/>
              <a:gd name="T101" fmla="*/ 18 h 112"/>
              <a:gd name="T102" fmla="*/ 20 w 65"/>
              <a:gd name="T103" fmla="*/ 5 h 112"/>
              <a:gd name="T104" fmla="*/ 21 w 65"/>
              <a:gd name="T105" fmla="*/ 8 h 112"/>
              <a:gd name="T106" fmla="*/ 41 w 65"/>
              <a:gd name="T107" fmla="*/ 29 h 112"/>
              <a:gd name="T108" fmla="*/ 39 w 65"/>
              <a:gd name="T109" fmla="*/ 31 h 112"/>
              <a:gd name="T110" fmla="*/ 30 w 65"/>
              <a:gd name="T111" fmla="*/ 1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5" h="112">
                <a:moveTo>
                  <a:pt x="57" y="25"/>
                </a:moveTo>
                <a:cubicBezTo>
                  <a:pt x="57" y="24"/>
                  <a:pt x="57" y="24"/>
                  <a:pt x="56" y="24"/>
                </a:cubicBezTo>
                <a:cubicBezTo>
                  <a:pt x="43" y="16"/>
                  <a:pt x="32" y="7"/>
                  <a:pt x="19" y="0"/>
                </a:cubicBezTo>
                <a:cubicBezTo>
                  <a:pt x="19" y="0"/>
                  <a:pt x="18" y="0"/>
                  <a:pt x="18" y="0"/>
                </a:cubicBezTo>
                <a:cubicBezTo>
                  <a:pt x="18" y="0"/>
                  <a:pt x="17" y="1"/>
                  <a:pt x="17" y="1"/>
                </a:cubicBezTo>
                <a:cubicBezTo>
                  <a:pt x="13" y="8"/>
                  <a:pt x="10" y="16"/>
                  <a:pt x="8" y="23"/>
                </a:cubicBezTo>
                <a:cubicBezTo>
                  <a:pt x="5" y="30"/>
                  <a:pt x="2" y="36"/>
                  <a:pt x="0" y="43"/>
                </a:cubicBezTo>
                <a:cubicBezTo>
                  <a:pt x="0" y="43"/>
                  <a:pt x="0" y="44"/>
                  <a:pt x="0" y="44"/>
                </a:cubicBezTo>
                <a:cubicBezTo>
                  <a:pt x="0" y="45"/>
                  <a:pt x="1" y="45"/>
                  <a:pt x="2" y="45"/>
                </a:cubicBezTo>
                <a:cubicBezTo>
                  <a:pt x="6" y="43"/>
                  <a:pt x="11" y="43"/>
                  <a:pt x="16" y="42"/>
                </a:cubicBezTo>
                <a:cubicBezTo>
                  <a:pt x="22" y="64"/>
                  <a:pt x="31" y="86"/>
                  <a:pt x="34" y="110"/>
                </a:cubicBezTo>
                <a:cubicBezTo>
                  <a:pt x="34" y="111"/>
                  <a:pt x="35" y="112"/>
                  <a:pt x="36" y="111"/>
                </a:cubicBezTo>
                <a:cubicBezTo>
                  <a:pt x="37" y="111"/>
                  <a:pt x="37" y="111"/>
                  <a:pt x="37" y="110"/>
                </a:cubicBezTo>
                <a:cubicBezTo>
                  <a:pt x="43" y="102"/>
                  <a:pt x="54" y="97"/>
                  <a:pt x="64" y="97"/>
                </a:cubicBezTo>
                <a:cubicBezTo>
                  <a:pt x="64" y="97"/>
                  <a:pt x="65" y="97"/>
                  <a:pt x="65" y="97"/>
                </a:cubicBezTo>
                <a:cubicBezTo>
                  <a:pt x="65" y="96"/>
                  <a:pt x="65" y="96"/>
                  <a:pt x="65" y="95"/>
                </a:cubicBezTo>
                <a:cubicBezTo>
                  <a:pt x="59" y="74"/>
                  <a:pt x="50" y="52"/>
                  <a:pt x="44" y="31"/>
                </a:cubicBezTo>
                <a:cubicBezTo>
                  <a:pt x="48" y="29"/>
                  <a:pt x="52" y="28"/>
                  <a:pt x="56" y="27"/>
                </a:cubicBezTo>
                <a:cubicBezTo>
                  <a:pt x="57" y="27"/>
                  <a:pt x="57" y="26"/>
                  <a:pt x="57" y="25"/>
                </a:cubicBezTo>
                <a:close/>
                <a:moveTo>
                  <a:pt x="43" y="37"/>
                </a:moveTo>
                <a:cubicBezTo>
                  <a:pt x="40" y="33"/>
                  <a:pt x="36" y="31"/>
                  <a:pt x="33" y="27"/>
                </a:cubicBezTo>
                <a:cubicBezTo>
                  <a:pt x="33" y="27"/>
                  <a:pt x="33" y="27"/>
                  <a:pt x="32" y="27"/>
                </a:cubicBezTo>
                <a:cubicBezTo>
                  <a:pt x="36" y="29"/>
                  <a:pt x="39" y="32"/>
                  <a:pt x="42" y="34"/>
                </a:cubicBezTo>
                <a:cubicBezTo>
                  <a:pt x="42" y="35"/>
                  <a:pt x="43" y="36"/>
                  <a:pt x="43" y="37"/>
                </a:cubicBezTo>
                <a:close/>
                <a:moveTo>
                  <a:pt x="46" y="48"/>
                </a:moveTo>
                <a:cubicBezTo>
                  <a:pt x="43" y="43"/>
                  <a:pt x="38" y="40"/>
                  <a:pt x="34" y="36"/>
                </a:cubicBezTo>
                <a:cubicBezTo>
                  <a:pt x="29" y="31"/>
                  <a:pt x="25" y="26"/>
                  <a:pt x="21" y="22"/>
                </a:cubicBezTo>
                <a:cubicBezTo>
                  <a:pt x="24" y="24"/>
                  <a:pt x="26" y="27"/>
                  <a:pt x="29" y="29"/>
                </a:cubicBezTo>
                <a:cubicBezTo>
                  <a:pt x="34" y="34"/>
                  <a:pt x="40" y="40"/>
                  <a:pt x="45" y="45"/>
                </a:cubicBezTo>
                <a:cubicBezTo>
                  <a:pt x="45" y="45"/>
                  <a:pt x="45" y="45"/>
                  <a:pt x="45" y="45"/>
                </a:cubicBezTo>
                <a:cubicBezTo>
                  <a:pt x="46" y="46"/>
                  <a:pt x="46" y="47"/>
                  <a:pt x="46" y="48"/>
                </a:cubicBezTo>
                <a:close/>
                <a:moveTo>
                  <a:pt x="49" y="57"/>
                </a:moveTo>
                <a:cubicBezTo>
                  <a:pt x="39" y="44"/>
                  <a:pt x="28" y="33"/>
                  <a:pt x="17" y="22"/>
                </a:cubicBezTo>
                <a:cubicBezTo>
                  <a:pt x="16" y="21"/>
                  <a:pt x="11" y="16"/>
                  <a:pt x="15" y="19"/>
                </a:cubicBezTo>
                <a:cubicBezTo>
                  <a:pt x="17" y="21"/>
                  <a:pt x="19" y="22"/>
                  <a:pt x="20" y="24"/>
                </a:cubicBezTo>
                <a:cubicBezTo>
                  <a:pt x="24" y="27"/>
                  <a:pt x="27" y="30"/>
                  <a:pt x="30" y="33"/>
                </a:cubicBezTo>
                <a:cubicBezTo>
                  <a:pt x="35" y="39"/>
                  <a:pt x="42" y="44"/>
                  <a:pt x="47" y="50"/>
                </a:cubicBezTo>
                <a:cubicBezTo>
                  <a:pt x="48" y="52"/>
                  <a:pt x="49" y="54"/>
                  <a:pt x="49" y="57"/>
                </a:cubicBezTo>
                <a:close/>
                <a:moveTo>
                  <a:pt x="37" y="106"/>
                </a:moveTo>
                <a:cubicBezTo>
                  <a:pt x="36" y="105"/>
                  <a:pt x="36" y="104"/>
                  <a:pt x="36" y="102"/>
                </a:cubicBezTo>
                <a:cubicBezTo>
                  <a:pt x="37" y="103"/>
                  <a:pt x="37" y="104"/>
                  <a:pt x="37" y="105"/>
                </a:cubicBezTo>
                <a:cubicBezTo>
                  <a:pt x="38" y="105"/>
                  <a:pt x="38" y="105"/>
                  <a:pt x="38" y="104"/>
                </a:cubicBezTo>
                <a:cubicBezTo>
                  <a:pt x="38" y="104"/>
                  <a:pt x="35" y="101"/>
                  <a:pt x="37" y="102"/>
                </a:cubicBezTo>
                <a:cubicBezTo>
                  <a:pt x="38" y="102"/>
                  <a:pt x="39" y="103"/>
                  <a:pt x="40" y="103"/>
                </a:cubicBezTo>
                <a:cubicBezTo>
                  <a:pt x="38" y="104"/>
                  <a:pt x="38" y="105"/>
                  <a:pt x="37" y="106"/>
                </a:cubicBezTo>
                <a:close/>
                <a:moveTo>
                  <a:pt x="34" y="90"/>
                </a:moveTo>
                <a:cubicBezTo>
                  <a:pt x="35" y="92"/>
                  <a:pt x="37" y="94"/>
                  <a:pt x="40" y="96"/>
                </a:cubicBezTo>
                <a:cubicBezTo>
                  <a:pt x="40" y="96"/>
                  <a:pt x="44" y="100"/>
                  <a:pt x="43" y="100"/>
                </a:cubicBezTo>
                <a:cubicBezTo>
                  <a:pt x="40" y="98"/>
                  <a:pt x="38" y="97"/>
                  <a:pt x="36" y="96"/>
                </a:cubicBezTo>
                <a:cubicBezTo>
                  <a:pt x="35" y="95"/>
                  <a:pt x="35" y="96"/>
                  <a:pt x="35" y="96"/>
                </a:cubicBezTo>
                <a:cubicBezTo>
                  <a:pt x="36" y="98"/>
                  <a:pt x="38" y="100"/>
                  <a:pt x="39" y="102"/>
                </a:cubicBezTo>
                <a:cubicBezTo>
                  <a:pt x="40" y="103"/>
                  <a:pt x="38" y="101"/>
                  <a:pt x="38" y="101"/>
                </a:cubicBezTo>
                <a:cubicBezTo>
                  <a:pt x="37" y="101"/>
                  <a:pt x="36" y="101"/>
                  <a:pt x="36" y="100"/>
                </a:cubicBezTo>
                <a:cubicBezTo>
                  <a:pt x="35" y="97"/>
                  <a:pt x="34" y="94"/>
                  <a:pt x="34" y="90"/>
                </a:cubicBezTo>
                <a:close/>
                <a:moveTo>
                  <a:pt x="31" y="81"/>
                </a:moveTo>
                <a:cubicBezTo>
                  <a:pt x="35" y="86"/>
                  <a:pt x="42" y="89"/>
                  <a:pt x="46" y="95"/>
                </a:cubicBezTo>
                <a:cubicBezTo>
                  <a:pt x="49" y="99"/>
                  <a:pt x="46" y="96"/>
                  <a:pt x="45" y="94"/>
                </a:cubicBezTo>
                <a:cubicBezTo>
                  <a:pt x="43" y="93"/>
                  <a:pt x="41" y="91"/>
                  <a:pt x="40" y="89"/>
                </a:cubicBezTo>
                <a:cubicBezTo>
                  <a:pt x="37" y="87"/>
                  <a:pt x="35" y="84"/>
                  <a:pt x="31" y="82"/>
                </a:cubicBezTo>
                <a:cubicBezTo>
                  <a:pt x="31" y="82"/>
                  <a:pt x="31" y="81"/>
                  <a:pt x="31" y="81"/>
                </a:cubicBezTo>
                <a:close/>
                <a:moveTo>
                  <a:pt x="29" y="73"/>
                </a:moveTo>
                <a:cubicBezTo>
                  <a:pt x="34" y="81"/>
                  <a:pt x="43" y="87"/>
                  <a:pt x="49" y="94"/>
                </a:cubicBezTo>
                <a:cubicBezTo>
                  <a:pt x="51" y="98"/>
                  <a:pt x="51" y="97"/>
                  <a:pt x="48" y="94"/>
                </a:cubicBezTo>
                <a:cubicBezTo>
                  <a:pt x="46" y="92"/>
                  <a:pt x="44" y="90"/>
                  <a:pt x="42" y="87"/>
                </a:cubicBezTo>
                <a:cubicBezTo>
                  <a:pt x="38" y="84"/>
                  <a:pt x="34" y="80"/>
                  <a:pt x="30" y="77"/>
                </a:cubicBezTo>
                <a:cubicBezTo>
                  <a:pt x="30" y="76"/>
                  <a:pt x="29" y="75"/>
                  <a:pt x="29" y="73"/>
                </a:cubicBezTo>
                <a:close/>
                <a:moveTo>
                  <a:pt x="27" y="68"/>
                </a:moveTo>
                <a:cubicBezTo>
                  <a:pt x="35" y="77"/>
                  <a:pt x="45" y="84"/>
                  <a:pt x="52" y="93"/>
                </a:cubicBezTo>
                <a:cubicBezTo>
                  <a:pt x="56" y="98"/>
                  <a:pt x="52" y="94"/>
                  <a:pt x="50" y="92"/>
                </a:cubicBezTo>
                <a:cubicBezTo>
                  <a:pt x="48" y="90"/>
                  <a:pt x="45" y="88"/>
                  <a:pt x="43" y="85"/>
                </a:cubicBezTo>
                <a:cubicBezTo>
                  <a:pt x="38" y="80"/>
                  <a:pt x="33" y="76"/>
                  <a:pt x="28" y="71"/>
                </a:cubicBezTo>
                <a:cubicBezTo>
                  <a:pt x="28" y="71"/>
                  <a:pt x="28" y="71"/>
                  <a:pt x="28" y="71"/>
                </a:cubicBezTo>
                <a:cubicBezTo>
                  <a:pt x="28" y="70"/>
                  <a:pt x="27" y="69"/>
                  <a:pt x="27" y="68"/>
                </a:cubicBezTo>
                <a:close/>
                <a:moveTo>
                  <a:pt x="25" y="61"/>
                </a:moveTo>
                <a:cubicBezTo>
                  <a:pt x="29" y="66"/>
                  <a:pt x="34" y="70"/>
                  <a:pt x="38" y="74"/>
                </a:cubicBezTo>
                <a:cubicBezTo>
                  <a:pt x="41" y="77"/>
                  <a:pt x="43" y="80"/>
                  <a:pt x="46" y="83"/>
                </a:cubicBezTo>
                <a:cubicBezTo>
                  <a:pt x="49" y="86"/>
                  <a:pt x="52" y="89"/>
                  <a:pt x="55" y="92"/>
                </a:cubicBezTo>
                <a:cubicBezTo>
                  <a:pt x="56" y="93"/>
                  <a:pt x="57" y="94"/>
                  <a:pt x="58" y="95"/>
                </a:cubicBezTo>
                <a:cubicBezTo>
                  <a:pt x="56" y="93"/>
                  <a:pt x="54" y="92"/>
                  <a:pt x="52" y="90"/>
                </a:cubicBezTo>
                <a:cubicBezTo>
                  <a:pt x="49" y="88"/>
                  <a:pt x="46" y="85"/>
                  <a:pt x="43" y="82"/>
                </a:cubicBezTo>
                <a:cubicBezTo>
                  <a:pt x="37" y="77"/>
                  <a:pt x="32" y="71"/>
                  <a:pt x="27" y="66"/>
                </a:cubicBezTo>
                <a:cubicBezTo>
                  <a:pt x="26" y="64"/>
                  <a:pt x="26" y="63"/>
                  <a:pt x="25" y="61"/>
                </a:cubicBezTo>
                <a:close/>
                <a:moveTo>
                  <a:pt x="22" y="53"/>
                </a:moveTo>
                <a:cubicBezTo>
                  <a:pt x="25" y="57"/>
                  <a:pt x="29" y="59"/>
                  <a:pt x="32" y="62"/>
                </a:cubicBezTo>
                <a:cubicBezTo>
                  <a:pt x="34" y="64"/>
                  <a:pt x="36" y="67"/>
                  <a:pt x="38" y="69"/>
                </a:cubicBezTo>
                <a:cubicBezTo>
                  <a:pt x="45" y="76"/>
                  <a:pt x="51" y="83"/>
                  <a:pt x="58" y="89"/>
                </a:cubicBezTo>
                <a:cubicBezTo>
                  <a:pt x="58" y="90"/>
                  <a:pt x="59" y="91"/>
                  <a:pt x="59" y="92"/>
                </a:cubicBezTo>
                <a:cubicBezTo>
                  <a:pt x="58" y="90"/>
                  <a:pt x="57" y="89"/>
                  <a:pt x="56" y="88"/>
                </a:cubicBezTo>
                <a:cubicBezTo>
                  <a:pt x="53" y="85"/>
                  <a:pt x="48" y="82"/>
                  <a:pt x="45" y="79"/>
                </a:cubicBezTo>
                <a:cubicBezTo>
                  <a:pt x="38" y="72"/>
                  <a:pt x="30" y="66"/>
                  <a:pt x="24" y="59"/>
                </a:cubicBezTo>
                <a:cubicBezTo>
                  <a:pt x="24" y="57"/>
                  <a:pt x="23" y="55"/>
                  <a:pt x="22" y="53"/>
                </a:cubicBezTo>
                <a:close/>
                <a:moveTo>
                  <a:pt x="20" y="44"/>
                </a:moveTo>
                <a:cubicBezTo>
                  <a:pt x="24" y="49"/>
                  <a:pt x="29" y="53"/>
                  <a:pt x="33" y="58"/>
                </a:cubicBezTo>
                <a:cubicBezTo>
                  <a:pt x="36" y="61"/>
                  <a:pt x="39" y="65"/>
                  <a:pt x="42" y="68"/>
                </a:cubicBezTo>
                <a:cubicBezTo>
                  <a:pt x="46" y="72"/>
                  <a:pt x="49" y="75"/>
                  <a:pt x="53" y="79"/>
                </a:cubicBezTo>
                <a:cubicBezTo>
                  <a:pt x="55" y="81"/>
                  <a:pt x="57" y="83"/>
                  <a:pt x="58" y="85"/>
                </a:cubicBezTo>
                <a:cubicBezTo>
                  <a:pt x="58" y="85"/>
                  <a:pt x="56" y="83"/>
                  <a:pt x="55" y="82"/>
                </a:cubicBezTo>
                <a:cubicBezTo>
                  <a:pt x="51" y="78"/>
                  <a:pt x="47" y="75"/>
                  <a:pt x="43" y="71"/>
                </a:cubicBezTo>
                <a:cubicBezTo>
                  <a:pt x="40" y="69"/>
                  <a:pt x="37" y="66"/>
                  <a:pt x="34" y="63"/>
                </a:cubicBezTo>
                <a:cubicBezTo>
                  <a:pt x="34" y="63"/>
                  <a:pt x="33" y="63"/>
                  <a:pt x="33" y="62"/>
                </a:cubicBezTo>
                <a:cubicBezTo>
                  <a:pt x="30" y="59"/>
                  <a:pt x="25" y="55"/>
                  <a:pt x="22" y="51"/>
                </a:cubicBezTo>
                <a:cubicBezTo>
                  <a:pt x="21" y="49"/>
                  <a:pt x="20" y="46"/>
                  <a:pt x="20" y="44"/>
                </a:cubicBezTo>
                <a:close/>
                <a:moveTo>
                  <a:pt x="10" y="23"/>
                </a:moveTo>
                <a:cubicBezTo>
                  <a:pt x="11" y="25"/>
                  <a:pt x="11" y="26"/>
                  <a:pt x="12" y="27"/>
                </a:cubicBezTo>
                <a:cubicBezTo>
                  <a:pt x="11" y="26"/>
                  <a:pt x="11" y="26"/>
                  <a:pt x="10" y="25"/>
                </a:cubicBezTo>
                <a:cubicBezTo>
                  <a:pt x="10" y="25"/>
                  <a:pt x="10" y="25"/>
                  <a:pt x="10" y="26"/>
                </a:cubicBezTo>
                <a:cubicBezTo>
                  <a:pt x="10" y="29"/>
                  <a:pt x="12" y="31"/>
                  <a:pt x="14" y="33"/>
                </a:cubicBezTo>
                <a:cubicBezTo>
                  <a:pt x="14" y="34"/>
                  <a:pt x="18" y="38"/>
                  <a:pt x="15" y="36"/>
                </a:cubicBezTo>
                <a:cubicBezTo>
                  <a:pt x="14" y="35"/>
                  <a:pt x="12" y="33"/>
                  <a:pt x="11" y="31"/>
                </a:cubicBezTo>
                <a:cubicBezTo>
                  <a:pt x="11" y="31"/>
                  <a:pt x="10" y="31"/>
                  <a:pt x="10" y="32"/>
                </a:cubicBezTo>
                <a:cubicBezTo>
                  <a:pt x="11" y="34"/>
                  <a:pt x="12" y="35"/>
                  <a:pt x="14" y="37"/>
                </a:cubicBezTo>
                <a:cubicBezTo>
                  <a:pt x="17" y="40"/>
                  <a:pt x="13" y="36"/>
                  <a:pt x="12" y="36"/>
                </a:cubicBezTo>
                <a:cubicBezTo>
                  <a:pt x="11" y="35"/>
                  <a:pt x="10" y="34"/>
                  <a:pt x="9" y="33"/>
                </a:cubicBezTo>
                <a:cubicBezTo>
                  <a:pt x="9" y="33"/>
                  <a:pt x="9" y="33"/>
                  <a:pt x="9" y="34"/>
                </a:cubicBezTo>
                <a:cubicBezTo>
                  <a:pt x="10" y="35"/>
                  <a:pt x="12" y="38"/>
                  <a:pt x="13" y="38"/>
                </a:cubicBezTo>
                <a:cubicBezTo>
                  <a:pt x="11" y="38"/>
                  <a:pt x="10" y="37"/>
                  <a:pt x="8" y="36"/>
                </a:cubicBezTo>
                <a:cubicBezTo>
                  <a:pt x="8" y="36"/>
                  <a:pt x="7" y="36"/>
                  <a:pt x="8" y="37"/>
                </a:cubicBezTo>
                <a:cubicBezTo>
                  <a:pt x="11" y="39"/>
                  <a:pt x="7" y="38"/>
                  <a:pt x="6" y="38"/>
                </a:cubicBezTo>
                <a:cubicBezTo>
                  <a:pt x="5" y="38"/>
                  <a:pt x="5" y="38"/>
                  <a:pt x="5" y="38"/>
                </a:cubicBezTo>
                <a:cubicBezTo>
                  <a:pt x="7" y="40"/>
                  <a:pt x="6" y="40"/>
                  <a:pt x="4" y="40"/>
                </a:cubicBezTo>
                <a:cubicBezTo>
                  <a:pt x="6" y="35"/>
                  <a:pt x="8" y="29"/>
                  <a:pt x="10" y="23"/>
                </a:cubicBezTo>
                <a:close/>
                <a:moveTo>
                  <a:pt x="16" y="34"/>
                </a:moveTo>
                <a:cubicBezTo>
                  <a:pt x="26" y="48"/>
                  <a:pt x="40" y="59"/>
                  <a:pt x="51" y="72"/>
                </a:cubicBezTo>
                <a:cubicBezTo>
                  <a:pt x="52" y="72"/>
                  <a:pt x="57" y="77"/>
                  <a:pt x="54" y="74"/>
                </a:cubicBezTo>
                <a:cubicBezTo>
                  <a:pt x="52" y="72"/>
                  <a:pt x="50" y="71"/>
                  <a:pt x="48" y="69"/>
                </a:cubicBezTo>
                <a:cubicBezTo>
                  <a:pt x="45" y="66"/>
                  <a:pt x="41" y="63"/>
                  <a:pt x="38" y="60"/>
                </a:cubicBezTo>
                <a:cubicBezTo>
                  <a:pt x="32" y="54"/>
                  <a:pt x="25" y="48"/>
                  <a:pt x="19" y="41"/>
                </a:cubicBezTo>
                <a:cubicBezTo>
                  <a:pt x="19" y="41"/>
                  <a:pt x="18" y="40"/>
                  <a:pt x="18" y="39"/>
                </a:cubicBezTo>
                <a:cubicBezTo>
                  <a:pt x="18" y="39"/>
                  <a:pt x="18" y="39"/>
                  <a:pt x="17" y="38"/>
                </a:cubicBezTo>
                <a:cubicBezTo>
                  <a:pt x="17" y="38"/>
                  <a:pt x="17" y="38"/>
                  <a:pt x="16" y="38"/>
                </a:cubicBezTo>
                <a:cubicBezTo>
                  <a:pt x="16" y="38"/>
                  <a:pt x="16" y="38"/>
                  <a:pt x="16" y="38"/>
                </a:cubicBezTo>
                <a:cubicBezTo>
                  <a:pt x="16" y="38"/>
                  <a:pt x="16" y="38"/>
                  <a:pt x="15" y="37"/>
                </a:cubicBezTo>
                <a:cubicBezTo>
                  <a:pt x="16" y="37"/>
                  <a:pt x="16" y="38"/>
                  <a:pt x="17" y="38"/>
                </a:cubicBezTo>
                <a:cubicBezTo>
                  <a:pt x="17" y="38"/>
                  <a:pt x="17" y="38"/>
                  <a:pt x="17" y="38"/>
                </a:cubicBezTo>
                <a:cubicBezTo>
                  <a:pt x="16" y="36"/>
                  <a:pt x="15" y="34"/>
                  <a:pt x="14" y="33"/>
                </a:cubicBezTo>
                <a:cubicBezTo>
                  <a:pt x="14" y="32"/>
                  <a:pt x="13" y="31"/>
                  <a:pt x="13" y="31"/>
                </a:cubicBezTo>
                <a:cubicBezTo>
                  <a:pt x="12" y="30"/>
                  <a:pt x="11" y="27"/>
                  <a:pt x="11" y="27"/>
                </a:cubicBezTo>
                <a:cubicBezTo>
                  <a:pt x="12" y="28"/>
                  <a:pt x="13" y="29"/>
                  <a:pt x="14" y="30"/>
                </a:cubicBezTo>
                <a:cubicBezTo>
                  <a:pt x="14" y="30"/>
                  <a:pt x="14" y="30"/>
                  <a:pt x="14" y="30"/>
                </a:cubicBezTo>
                <a:cubicBezTo>
                  <a:pt x="15" y="32"/>
                  <a:pt x="16" y="33"/>
                  <a:pt x="17" y="34"/>
                </a:cubicBezTo>
                <a:cubicBezTo>
                  <a:pt x="18" y="35"/>
                  <a:pt x="18" y="36"/>
                  <a:pt x="18" y="35"/>
                </a:cubicBezTo>
                <a:cubicBezTo>
                  <a:pt x="19" y="36"/>
                  <a:pt x="19" y="36"/>
                  <a:pt x="19" y="36"/>
                </a:cubicBezTo>
                <a:cubicBezTo>
                  <a:pt x="20" y="37"/>
                  <a:pt x="20" y="36"/>
                  <a:pt x="20" y="36"/>
                </a:cubicBezTo>
                <a:cubicBezTo>
                  <a:pt x="17" y="33"/>
                  <a:pt x="15" y="30"/>
                  <a:pt x="13" y="27"/>
                </a:cubicBezTo>
                <a:cubicBezTo>
                  <a:pt x="12" y="26"/>
                  <a:pt x="11" y="25"/>
                  <a:pt x="11" y="23"/>
                </a:cubicBezTo>
                <a:cubicBezTo>
                  <a:pt x="11" y="25"/>
                  <a:pt x="13" y="26"/>
                  <a:pt x="14" y="27"/>
                </a:cubicBezTo>
                <a:cubicBezTo>
                  <a:pt x="15" y="29"/>
                  <a:pt x="17" y="31"/>
                  <a:pt x="18" y="32"/>
                </a:cubicBezTo>
                <a:cubicBezTo>
                  <a:pt x="22" y="36"/>
                  <a:pt x="26" y="39"/>
                  <a:pt x="30" y="43"/>
                </a:cubicBezTo>
                <a:cubicBezTo>
                  <a:pt x="34" y="47"/>
                  <a:pt x="38" y="51"/>
                  <a:pt x="41" y="56"/>
                </a:cubicBezTo>
                <a:cubicBezTo>
                  <a:pt x="45" y="60"/>
                  <a:pt x="49" y="63"/>
                  <a:pt x="52" y="68"/>
                </a:cubicBezTo>
                <a:cubicBezTo>
                  <a:pt x="54" y="71"/>
                  <a:pt x="50" y="66"/>
                  <a:pt x="49" y="65"/>
                </a:cubicBezTo>
                <a:cubicBezTo>
                  <a:pt x="47" y="63"/>
                  <a:pt x="44" y="61"/>
                  <a:pt x="42" y="59"/>
                </a:cubicBezTo>
                <a:cubicBezTo>
                  <a:pt x="33" y="51"/>
                  <a:pt x="25" y="42"/>
                  <a:pt x="16" y="34"/>
                </a:cubicBezTo>
                <a:cubicBezTo>
                  <a:pt x="16" y="34"/>
                  <a:pt x="15" y="34"/>
                  <a:pt x="16" y="34"/>
                </a:cubicBezTo>
                <a:close/>
                <a:moveTo>
                  <a:pt x="7" y="40"/>
                </a:moveTo>
                <a:cubicBezTo>
                  <a:pt x="7" y="40"/>
                  <a:pt x="7" y="40"/>
                  <a:pt x="7" y="40"/>
                </a:cubicBezTo>
                <a:cubicBezTo>
                  <a:pt x="7" y="40"/>
                  <a:pt x="7" y="39"/>
                  <a:pt x="6" y="38"/>
                </a:cubicBezTo>
                <a:cubicBezTo>
                  <a:pt x="7" y="39"/>
                  <a:pt x="8" y="40"/>
                  <a:pt x="9" y="40"/>
                </a:cubicBezTo>
                <a:cubicBezTo>
                  <a:pt x="8" y="40"/>
                  <a:pt x="8" y="40"/>
                  <a:pt x="7" y="40"/>
                </a:cubicBezTo>
                <a:close/>
                <a:moveTo>
                  <a:pt x="14" y="39"/>
                </a:moveTo>
                <a:cubicBezTo>
                  <a:pt x="14" y="38"/>
                  <a:pt x="14" y="38"/>
                  <a:pt x="13" y="38"/>
                </a:cubicBezTo>
                <a:cubicBezTo>
                  <a:pt x="14" y="38"/>
                  <a:pt x="15" y="38"/>
                  <a:pt x="15" y="39"/>
                </a:cubicBezTo>
                <a:cubicBezTo>
                  <a:pt x="15" y="39"/>
                  <a:pt x="14" y="39"/>
                  <a:pt x="14" y="39"/>
                </a:cubicBezTo>
                <a:close/>
                <a:moveTo>
                  <a:pt x="11" y="39"/>
                </a:moveTo>
                <a:cubicBezTo>
                  <a:pt x="11" y="38"/>
                  <a:pt x="10" y="38"/>
                  <a:pt x="9" y="37"/>
                </a:cubicBezTo>
                <a:cubicBezTo>
                  <a:pt x="10" y="38"/>
                  <a:pt x="11" y="39"/>
                  <a:pt x="13" y="39"/>
                </a:cubicBezTo>
                <a:cubicBezTo>
                  <a:pt x="12" y="39"/>
                  <a:pt x="12" y="39"/>
                  <a:pt x="11" y="39"/>
                </a:cubicBezTo>
                <a:close/>
                <a:moveTo>
                  <a:pt x="4" y="41"/>
                </a:moveTo>
                <a:cubicBezTo>
                  <a:pt x="4" y="41"/>
                  <a:pt x="4" y="41"/>
                  <a:pt x="5" y="41"/>
                </a:cubicBezTo>
                <a:cubicBezTo>
                  <a:pt x="4" y="41"/>
                  <a:pt x="4" y="41"/>
                  <a:pt x="3" y="41"/>
                </a:cubicBezTo>
                <a:cubicBezTo>
                  <a:pt x="3" y="41"/>
                  <a:pt x="4" y="41"/>
                  <a:pt x="4" y="41"/>
                </a:cubicBezTo>
                <a:cubicBezTo>
                  <a:pt x="4" y="41"/>
                  <a:pt x="4" y="41"/>
                  <a:pt x="4" y="41"/>
                </a:cubicBezTo>
                <a:close/>
                <a:moveTo>
                  <a:pt x="55" y="96"/>
                </a:moveTo>
                <a:cubicBezTo>
                  <a:pt x="53" y="94"/>
                  <a:pt x="52" y="92"/>
                  <a:pt x="50" y="90"/>
                </a:cubicBezTo>
                <a:cubicBezTo>
                  <a:pt x="53" y="92"/>
                  <a:pt x="55" y="94"/>
                  <a:pt x="57" y="95"/>
                </a:cubicBezTo>
                <a:cubicBezTo>
                  <a:pt x="56" y="95"/>
                  <a:pt x="56" y="95"/>
                  <a:pt x="55" y="96"/>
                </a:cubicBezTo>
                <a:close/>
                <a:moveTo>
                  <a:pt x="51" y="97"/>
                </a:moveTo>
                <a:cubicBezTo>
                  <a:pt x="46" y="88"/>
                  <a:pt x="37" y="83"/>
                  <a:pt x="31" y="75"/>
                </a:cubicBezTo>
                <a:cubicBezTo>
                  <a:pt x="31" y="75"/>
                  <a:pt x="32" y="76"/>
                  <a:pt x="32" y="76"/>
                </a:cubicBezTo>
                <a:cubicBezTo>
                  <a:pt x="35" y="79"/>
                  <a:pt x="37" y="81"/>
                  <a:pt x="40" y="83"/>
                </a:cubicBezTo>
                <a:cubicBezTo>
                  <a:pt x="44" y="88"/>
                  <a:pt x="49" y="92"/>
                  <a:pt x="53" y="96"/>
                </a:cubicBezTo>
                <a:cubicBezTo>
                  <a:pt x="53" y="96"/>
                  <a:pt x="52" y="96"/>
                  <a:pt x="51" y="97"/>
                </a:cubicBezTo>
                <a:close/>
                <a:moveTo>
                  <a:pt x="44" y="100"/>
                </a:moveTo>
                <a:cubicBezTo>
                  <a:pt x="42" y="97"/>
                  <a:pt x="39" y="94"/>
                  <a:pt x="36" y="92"/>
                </a:cubicBezTo>
                <a:cubicBezTo>
                  <a:pt x="35" y="91"/>
                  <a:pt x="35" y="91"/>
                  <a:pt x="34" y="90"/>
                </a:cubicBezTo>
                <a:cubicBezTo>
                  <a:pt x="36" y="91"/>
                  <a:pt x="37" y="93"/>
                  <a:pt x="39" y="94"/>
                </a:cubicBezTo>
                <a:cubicBezTo>
                  <a:pt x="41" y="95"/>
                  <a:pt x="43" y="97"/>
                  <a:pt x="46" y="99"/>
                </a:cubicBezTo>
                <a:cubicBezTo>
                  <a:pt x="45" y="99"/>
                  <a:pt x="44" y="100"/>
                  <a:pt x="44" y="100"/>
                </a:cubicBezTo>
                <a:close/>
                <a:moveTo>
                  <a:pt x="59" y="95"/>
                </a:moveTo>
                <a:cubicBezTo>
                  <a:pt x="57" y="93"/>
                  <a:pt x="55" y="91"/>
                  <a:pt x="53" y="89"/>
                </a:cubicBezTo>
                <a:cubicBezTo>
                  <a:pt x="50" y="86"/>
                  <a:pt x="47" y="83"/>
                  <a:pt x="44" y="80"/>
                </a:cubicBezTo>
                <a:cubicBezTo>
                  <a:pt x="40" y="76"/>
                  <a:pt x="36" y="72"/>
                  <a:pt x="32" y="68"/>
                </a:cubicBezTo>
                <a:cubicBezTo>
                  <a:pt x="35" y="71"/>
                  <a:pt x="39" y="74"/>
                  <a:pt x="42" y="77"/>
                </a:cubicBezTo>
                <a:cubicBezTo>
                  <a:pt x="48" y="83"/>
                  <a:pt x="55" y="88"/>
                  <a:pt x="61" y="95"/>
                </a:cubicBezTo>
                <a:cubicBezTo>
                  <a:pt x="60" y="95"/>
                  <a:pt x="60" y="95"/>
                  <a:pt x="59" y="95"/>
                </a:cubicBezTo>
                <a:close/>
                <a:moveTo>
                  <a:pt x="35" y="75"/>
                </a:moveTo>
                <a:cubicBezTo>
                  <a:pt x="35" y="75"/>
                  <a:pt x="35" y="75"/>
                  <a:pt x="35" y="75"/>
                </a:cubicBezTo>
                <a:cubicBezTo>
                  <a:pt x="33" y="74"/>
                  <a:pt x="32" y="72"/>
                  <a:pt x="31" y="71"/>
                </a:cubicBezTo>
                <a:cubicBezTo>
                  <a:pt x="30" y="70"/>
                  <a:pt x="25" y="65"/>
                  <a:pt x="28" y="68"/>
                </a:cubicBezTo>
                <a:cubicBezTo>
                  <a:pt x="30" y="70"/>
                  <a:pt x="33" y="73"/>
                  <a:pt x="35" y="75"/>
                </a:cubicBezTo>
                <a:close/>
                <a:moveTo>
                  <a:pt x="33" y="80"/>
                </a:moveTo>
                <a:cubicBezTo>
                  <a:pt x="35" y="82"/>
                  <a:pt x="37" y="84"/>
                  <a:pt x="39" y="86"/>
                </a:cubicBezTo>
                <a:cubicBezTo>
                  <a:pt x="43" y="89"/>
                  <a:pt x="46" y="93"/>
                  <a:pt x="50" y="97"/>
                </a:cubicBezTo>
                <a:cubicBezTo>
                  <a:pt x="50" y="97"/>
                  <a:pt x="49" y="97"/>
                  <a:pt x="48" y="98"/>
                </a:cubicBezTo>
                <a:cubicBezTo>
                  <a:pt x="46" y="91"/>
                  <a:pt x="38" y="87"/>
                  <a:pt x="33" y="82"/>
                </a:cubicBezTo>
                <a:cubicBezTo>
                  <a:pt x="32" y="81"/>
                  <a:pt x="31" y="80"/>
                  <a:pt x="31" y="79"/>
                </a:cubicBezTo>
                <a:cubicBezTo>
                  <a:pt x="31" y="79"/>
                  <a:pt x="30" y="79"/>
                  <a:pt x="30" y="79"/>
                </a:cubicBezTo>
                <a:cubicBezTo>
                  <a:pt x="31" y="79"/>
                  <a:pt x="32" y="79"/>
                  <a:pt x="33" y="80"/>
                </a:cubicBezTo>
                <a:close/>
                <a:moveTo>
                  <a:pt x="47" y="98"/>
                </a:moveTo>
                <a:cubicBezTo>
                  <a:pt x="47" y="98"/>
                  <a:pt x="47" y="98"/>
                  <a:pt x="46" y="99"/>
                </a:cubicBezTo>
                <a:cubicBezTo>
                  <a:pt x="44" y="96"/>
                  <a:pt x="42" y="93"/>
                  <a:pt x="39" y="91"/>
                </a:cubicBezTo>
                <a:cubicBezTo>
                  <a:pt x="38" y="89"/>
                  <a:pt x="36" y="88"/>
                  <a:pt x="35" y="86"/>
                </a:cubicBezTo>
                <a:cubicBezTo>
                  <a:pt x="34" y="86"/>
                  <a:pt x="33" y="84"/>
                  <a:pt x="32" y="83"/>
                </a:cubicBezTo>
                <a:cubicBezTo>
                  <a:pt x="32" y="83"/>
                  <a:pt x="32" y="83"/>
                  <a:pt x="32" y="83"/>
                </a:cubicBezTo>
                <a:cubicBezTo>
                  <a:pt x="38" y="87"/>
                  <a:pt x="42" y="93"/>
                  <a:pt x="47" y="98"/>
                </a:cubicBezTo>
                <a:close/>
                <a:moveTo>
                  <a:pt x="43" y="96"/>
                </a:moveTo>
                <a:cubicBezTo>
                  <a:pt x="48" y="101"/>
                  <a:pt x="42" y="95"/>
                  <a:pt x="41" y="94"/>
                </a:cubicBezTo>
                <a:cubicBezTo>
                  <a:pt x="38" y="92"/>
                  <a:pt x="36" y="91"/>
                  <a:pt x="33" y="89"/>
                </a:cubicBezTo>
                <a:cubicBezTo>
                  <a:pt x="33" y="89"/>
                  <a:pt x="33" y="89"/>
                  <a:pt x="33" y="89"/>
                </a:cubicBezTo>
                <a:cubicBezTo>
                  <a:pt x="33" y="88"/>
                  <a:pt x="32" y="86"/>
                  <a:pt x="32" y="85"/>
                </a:cubicBezTo>
                <a:cubicBezTo>
                  <a:pt x="36" y="89"/>
                  <a:pt x="40" y="92"/>
                  <a:pt x="43" y="96"/>
                </a:cubicBezTo>
                <a:close/>
                <a:moveTo>
                  <a:pt x="36" y="97"/>
                </a:moveTo>
                <a:cubicBezTo>
                  <a:pt x="37" y="98"/>
                  <a:pt x="41" y="100"/>
                  <a:pt x="43" y="101"/>
                </a:cubicBezTo>
                <a:cubicBezTo>
                  <a:pt x="42" y="101"/>
                  <a:pt x="41" y="102"/>
                  <a:pt x="40" y="103"/>
                </a:cubicBezTo>
                <a:cubicBezTo>
                  <a:pt x="39" y="101"/>
                  <a:pt x="38" y="99"/>
                  <a:pt x="36" y="97"/>
                </a:cubicBezTo>
                <a:close/>
                <a:moveTo>
                  <a:pt x="55" y="86"/>
                </a:moveTo>
                <a:cubicBezTo>
                  <a:pt x="51" y="82"/>
                  <a:pt x="47" y="78"/>
                  <a:pt x="44" y="74"/>
                </a:cubicBezTo>
                <a:cubicBezTo>
                  <a:pt x="41" y="72"/>
                  <a:pt x="39" y="69"/>
                  <a:pt x="37" y="67"/>
                </a:cubicBezTo>
                <a:cubicBezTo>
                  <a:pt x="37" y="67"/>
                  <a:pt x="38" y="67"/>
                  <a:pt x="38" y="68"/>
                </a:cubicBezTo>
                <a:cubicBezTo>
                  <a:pt x="45" y="74"/>
                  <a:pt x="53" y="80"/>
                  <a:pt x="59" y="87"/>
                </a:cubicBezTo>
                <a:cubicBezTo>
                  <a:pt x="59" y="87"/>
                  <a:pt x="60" y="87"/>
                  <a:pt x="60" y="87"/>
                </a:cubicBezTo>
                <a:cubicBezTo>
                  <a:pt x="60" y="89"/>
                  <a:pt x="61" y="92"/>
                  <a:pt x="62" y="94"/>
                </a:cubicBezTo>
                <a:cubicBezTo>
                  <a:pt x="60" y="91"/>
                  <a:pt x="58" y="88"/>
                  <a:pt x="55" y="86"/>
                </a:cubicBezTo>
                <a:close/>
                <a:moveTo>
                  <a:pt x="43" y="67"/>
                </a:moveTo>
                <a:cubicBezTo>
                  <a:pt x="40" y="64"/>
                  <a:pt x="37" y="61"/>
                  <a:pt x="34" y="58"/>
                </a:cubicBezTo>
                <a:cubicBezTo>
                  <a:pt x="31" y="54"/>
                  <a:pt x="27" y="51"/>
                  <a:pt x="24" y="48"/>
                </a:cubicBezTo>
                <a:cubicBezTo>
                  <a:pt x="22" y="46"/>
                  <a:pt x="21" y="45"/>
                  <a:pt x="20" y="43"/>
                </a:cubicBezTo>
                <a:cubicBezTo>
                  <a:pt x="21" y="44"/>
                  <a:pt x="21" y="45"/>
                  <a:pt x="22" y="46"/>
                </a:cubicBezTo>
                <a:cubicBezTo>
                  <a:pt x="26" y="50"/>
                  <a:pt x="30" y="53"/>
                  <a:pt x="34" y="57"/>
                </a:cubicBezTo>
                <a:cubicBezTo>
                  <a:pt x="41" y="64"/>
                  <a:pt x="48" y="70"/>
                  <a:pt x="56" y="77"/>
                </a:cubicBezTo>
                <a:cubicBezTo>
                  <a:pt x="56" y="77"/>
                  <a:pt x="56" y="77"/>
                  <a:pt x="56" y="77"/>
                </a:cubicBezTo>
                <a:cubicBezTo>
                  <a:pt x="57" y="80"/>
                  <a:pt x="58" y="83"/>
                  <a:pt x="59" y="86"/>
                </a:cubicBezTo>
                <a:cubicBezTo>
                  <a:pt x="55" y="79"/>
                  <a:pt x="48" y="73"/>
                  <a:pt x="43" y="67"/>
                </a:cubicBezTo>
                <a:close/>
                <a:moveTo>
                  <a:pt x="21" y="39"/>
                </a:moveTo>
                <a:cubicBezTo>
                  <a:pt x="19" y="38"/>
                  <a:pt x="18" y="37"/>
                  <a:pt x="17" y="36"/>
                </a:cubicBezTo>
                <a:cubicBezTo>
                  <a:pt x="19" y="37"/>
                  <a:pt x="21" y="39"/>
                  <a:pt x="22" y="41"/>
                </a:cubicBezTo>
                <a:cubicBezTo>
                  <a:pt x="26" y="44"/>
                  <a:pt x="29" y="47"/>
                  <a:pt x="33" y="51"/>
                </a:cubicBezTo>
                <a:cubicBezTo>
                  <a:pt x="39" y="57"/>
                  <a:pt x="47" y="64"/>
                  <a:pt x="54" y="70"/>
                </a:cubicBezTo>
                <a:cubicBezTo>
                  <a:pt x="54" y="71"/>
                  <a:pt x="54" y="70"/>
                  <a:pt x="54" y="70"/>
                </a:cubicBezTo>
                <a:cubicBezTo>
                  <a:pt x="55" y="72"/>
                  <a:pt x="55" y="74"/>
                  <a:pt x="56" y="76"/>
                </a:cubicBezTo>
                <a:cubicBezTo>
                  <a:pt x="45" y="63"/>
                  <a:pt x="32" y="52"/>
                  <a:pt x="21" y="39"/>
                </a:cubicBezTo>
                <a:close/>
                <a:moveTo>
                  <a:pt x="45" y="59"/>
                </a:moveTo>
                <a:cubicBezTo>
                  <a:pt x="41" y="55"/>
                  <a:pt x="38" y="50"/>
                  <a:pt x="34" y="46"/>
                </a:cubicBezTo>
                <a:cubicBezTo>
                  <a:pt x="30" y="42"/>
                  <a:pt x="26" y="38"/>
                  <a:pt x="22" y="34"/>
                </a:cubicBezTo>
                <a:cubicBezTo>
                  <a:pt x="17" y="31"/>
                  <a:pt x="15" y="26"/>
                  <a:pt x="11" y="22"/>
                </a:cubicBezTo>
                <a:cubicBezTo>
                  <a:pt x="12" y="21"/>
                  <a:pt x="12" y="19"/>
                  <a:pt x="13" y="18"/>
                </a:cubicBezTo>
                <a:cubicBezTo>
                  <a:pt x="17" y="24"/>
                  <a:pt x="22" y="28"/>
                  <a:pt x="27" y="33"/>
                </a:cubicBezTo>
                <a:cubicBezTo>
                  <a:pt x="34" y="40"/>
                  <a:pt x="40" y="47"/>
                  <a:pt x="46" y="54"/>
                </a:cubicBezTo>
                <a:cubicBezTo>
                  <a:pt x="47" y="55"/>
                  <a:pt x="48" y="56"/>
                  <a:pt x="49" y="57"/>
                </a:cubicBezTo>
                <a:cubicBezTo>
                  <a:pt x="48" y="56"/>
                  <a:pt x="46" y="55"/>
                  <a:pt x="45" y="54"/>
                </a:cubicBezTo>
                <a:cubicBezTo>
                  <a:pt x="44" y="53"/>
                  <a:pt x="42" y="52"/>
                  <a:pt x="41" y="50"/>
                </a:cubicBezTo>
                <a:cubicBezTo>
                  <a:pt x="38" y="48"/>
                  <a:pt x="36" y="45"/>
                  <a:pt x="34" y="42"/>
                </a:cubicBezTo>
                <a:cubicBezTo>
                  <a:pt x="34" y="42"/>
                  <a:pt x="33" y="42"/>
                  <a:pt x="33" y="42"/>
                </a:cubicBezTo>
                <a:cubicBezTo>
                  <a:pt x="30" y="38"/>
                  <a:pt x="25" y="33"/>
                  <a:pt x="21" y="29"/>
                </a:cubicBezTo>
                <a:cubicBezTo>
                  <a:pt x="18" y="26"/>
                  <a:pt x="15" y="23"/>
                  <a:pt x="13" y="20"/>
                </a:cubicBezTo>
                <a:cubicBezTo>
                  <a:pt x="12" y="19"/>
                  <a:pt x="12" y="20"/>
                  <a:pt x="12" y="20"/>
                </a:cubicBezTo>
                <a:cubicBezTo>
                  <a:pt x="12" y="21"/>
                  <a:pt x="13" y="21"/>
                  <a:pt x="13" y="22"/>
                </a:cubicBezTo>
                <a:cubicBezTo>
                  <a:pt x="13" y="22"/>
                  <a:pt x="13" y="22"/>
                  <a:pt x="14" y="23"/>
                </a:cubicBezTo>
                <a:cubicBezTo>
                  <a:pt x="15" y="24"/>
                  <a:pt x="17" y="26"/>
                  <a:pt x="19" y="28"/>
                </a:cubicBezTo>
                <a:cubicBezTo>
                  <a:pt x="20" y="29"/>
                  <a:pt x="21" y="30"/>
                  <a:pt x="22" y="31"/>
                </a:cubicBezTo>
                <a:cubicBezTo>
                  <a:pt x="25" y="34"/>
                  <a:pt x="29" y="38"/>
                  <a:pt x="32" y="42"/>
                </a:cubicBezTo>
                <a:cubicBezTo>
                  <a:pt x="32" y="42"/>
                  <a:pt x="33" y="42"/>
                  <a:pt x="33" y="43"/>
                </a:cubicBezTo>
                <a:cubicBezTo>
                  <a:pt x="39" y="50"/>
                  <a:pt x="45" y="57"/>
                  <a:pt x="52" y="63"/>
                </a:cubicBezTo>
                <a:cubicBezTo>
                  <a:pt x="52" y="63"/>
                  <a:pt x="52" y="63"/>
                  <a:pt x="52" y="64"/>
                </a:cubicBezTo>
                <a:cubicBezTo>
                  <a:pt x="52" y="66"/>
                  <a:pt x="53" y="68"/>
                  <a:pt x="54" y="70"/>
                </a:cubicBezTo>
                <a:cubicBezTo>
                  <a:pt x="52" y="65"/>
                  <a:pt x="48" y="62"/>
                  <a:pt x="45" y="59"/>
                </a:cubicBezTo>
                <a:close/>
                <a:moveTo>
                  <a:pt x="15" y="13"/>
                </a:moveTo>
                <a:cubicBezTo>
                  <a:pt x="20" y="20"/>
                  <a:pt x="26" y="26"/>
                  <a:pt x="33" y="32"/>
                </a:cubicBezTo>
                <a:cubicBezTo>
                  <a:pt x="36" y="35"/>
                  <a:pt x="39" y="38"/>
                  <a:pt x="42" y="41"/>
                </a:cubicBezTo>
                <a:cubicBezTo>
                  <a:pt x="42" y="41"/>
                  <a:pt x="42" y="41"/>
                  <a:pt x="42" y="41"/>
                </a:cubicBezTo>
                <a:cubicBezTo>
                  <a:pt x="42" y="41"/>
                  <a:pt x="42" y="41"/>
                  <a:pt x="42" y="41"/>
                </a:cubicBezTo>
                <a:cubicBezTo>
                  <a:pt x="40" y="39"/>
                  <a:pt x="38" y="37"/>
                  <a:pt x="37" y="36"/>
                </a:cubicBezTo>
                <a:cubicBezTo>
                  <a:pt x="30" y="30"/>
                  <a:pt x="24" y="23"/>
                  <a:pt x="17" y="18"/>
                </a:cubicBezTo>
                <a:cubicBezTo>
                  <a:pt x="17" y="17"/>
                  <a:pt x="17" y="17"/>
                  <a:pt x="17" y="17"/>
                </a:cubicBezTo>
                <a:cubicBezTo>
                  <a:pt x="16" y="17"/>
                  <a:pt x="16" y="16"/>
                  <a:pt x="15" y="16"/>
                </a:cubicBezTo>
                <a:cubicBezTo>
                  <a:pt x="15" y="16"/>
                  <a:pt x="14" y="16"/>
                  <a:pt x="15" y="17"/>
                </a:cubicBezTo>
                <a:cubicBezTo>
                  <a:pt x="18" y="20"/>
                  <a:pt x="22" y="24"/>
                  <a:pt x="25" y="27"/>
                </a:cubicBezTo>
                <a:cubicBezTo>
                  <a:pt x="21" y="24"/>
                  <a:pt x="17" y="20"/>
                  <a:pt x="13" y="17"/>
                </a:cubicBezTo>
                <a:cubicBezTo>
                  <a:pt x="14" y="15"/>
                  <a:pt x="14" y="14"/>
                  <a:pt x="15" y="13"/>
                </a:cubicBezTo>
                <a:close/>
                <a:moveTo>
                  <a:pt x="16" y="10"/>
                </a:moveTo>
                <a:cubicBezTo>
                  <a:pt x="20" y="15"/>
                  <a:pt x="24" y="19"/>
                  <a:pt x="28" y="23"/>
                </a:cubicBezTo>
                <a:cubicBezTo>
                  <a:pt x="30" y="26"/>
                  <a:pt x="33" y="29"/>
                  <a:pt x="36" y="31"/>
                </a:cubicBezTo>
                <a:cubicBezTo>
                  <a:pt x="37" y="33"/>
                  <a:pt x="39" y="34"/>
                  <a:pt x="40" y="35"/>
                </a:cubicBezTo>
                <a:cubicBezTo>
                  <a:pt x="46" y="40"/>
                  <a:pt x="39" y="35"/>
                  <a:pt x="37" y="34"/>
                </a:cubicBezTo>
                <a:cubicBezTo>
                  <a:pt x="36" y="33"/>
                  <a:pt x="35" y="32"/>
                  <a:pt x="34" y="32"/>
                </a:cubicBezTo>
                <a:cubicBezTo>
                  <a:pt x="33" y="30"/>
                  <a:pt x="32" y="29"/>
                  <a:pt x="31" y="28"/>
                </a:cubicBezTo>
                <a:cubicBezTo>
                  <a:pt x="25" y="23"/>
                  <a:pt x="21" y="17"/>
                  <a:pt x="15" y="12"/>
                </a:cubicBezTo>
                <a:cubicBezTo>
                  <a:pt x="15" y="11"/>
                  <a:pt x="16" y="11"/>
                  <a:pt x="16" y="10"/>
                </a:cubicBezTo>
                <a:close/>
                <a:moveTo>
                  <a:pt x="26" y="24"/>
                </a:moveTo>
                <a:cubicBezTo>
                  <a:pt x="23" y="21"/>
                  <a:pt x="20" y="18"/>
                  <a:pt x="17" y="15"/>
                </a:cubicBezTo>
                <a:cubicBezTo>
                  <a:pt x="17" y="14"/>
                  <a:pt x="17" y="14"/>
                  <a:pt x="17" y="14"/>
                </a:cubicBezTo>
                <a:cubicBezTo>
                  <a:pt x="17" y="14"/>
                  <a:pt x="17" y="15"/>
                  <a:pt x="18" y="15"/>
                </a:cubicBezTo>
                <a:cubicBezTo>
                  <a:pt x="19" y="16"/>
                  <a:pt x="21" y="18"/>
                  <a:pt x="22" y="20"/>
                </a:cubicBezTo>
                <a:cubicBezTo>
                  <a:pt x="24" y="21"/>
                  <a:pt x="25" y="23"/>
                  <a:pt x="26" y="24"/>
                </a:cubicBezTo>
                <a:close/>
                <a:moveTo>
                  <a:pt x="41" y="52"/>
                </a:moveTo>
                <a:cubicBezTo>
                  <a:pt x="44" y="54"/>
                  <a:pt x="46" y="56"/>
                  <a:pt x="50" y="58"/>
                </a:cubicBezTo>
                <a:cubicBezTo>
                  <a:pt x="50" y="58"/>
                  <a:pt x="50" y="58"/>
                  <a:pt x="50" y="58"/>
                </a:cubicBezTo>
                <a:cubicBezTo>
                  <a:pt x="50" y="59"/>
                  <a:pt x="51" y="61"/>
                  <a:pt x="51" y="62"/>
                </a:cubicBezTo>
                <a:cubicBezTo>
                  <a:pt x="48" y="59"/>
                  <a:pt x="44" y="55"/>
                  <a:pt x="41" y="52"/>
                </a:cubicBezTo>
                <a:close/>
                <a:moveTo>
                  <a:pt x="28" y="31"/>
                </a:moveTo>
                <a:cubicBezTo>
                  <a:pt x="29" y="32"/>
                  <a:pt x="30" y="33"/>
                  <a:pt x="31" y="34"/>
                </a:cubicBezTo>
                <a:cubicBezTo>
                  <a:pt x="34" y="36"/>
                  <a:pt x="37" y="39"/>
                  <a:pt x="40" y="42"/>
                </a:cubicBezTo>
                <a:cubicBezTo>
                  <a:pt x="40" y="42"/>
                  <a:pt x="40" y="42"/>
                  <a:pt x="40" y="42"/>
                </a:cubicBezTo>
                <a:cubicBezTo>
                  <a:pt x="39" y="42"/>
                  <a:pt x="38" y="41"/>
                  <a:pt x="37" y="40"/>
                </a:cubicBezTo>
                <a:cubicBezTo>
                  <a:pt x="34" y="37"/>
                  <a:pt x="32" y="34"/>
                  <a:pt x="29" y="31"/>
                </a:cubicBezTo>
                <a:cubicBezTo>
                  <a:pt x="29" y="31"/>
                  <a:pt x="29" y="31"/>
                  <a:pt x="28" y="31"/>
                </a:cubicBezTo>
                <a:close/>
                <a:moveTo>
                  <a:pt x="39" y="36"/>
                </a:moveTo>
                <a:cubicBezTo>
                  <a:pt x="40" y="37"/>
                  <a:pt x="42" y="39"/>
                  <a:pt x="43" y="40"/>
                </a:cubicBezTo>
                <a:cubicBezTo>
                  <a:pt x="43" y="40"/>
                  <a:pt x="44" y="40"/>
                  <a:pt x="44" y="40"/>
                </a:cubicBezTo>
                <a:cubicBezTo>
                  <a:pt x="44" y="41"/>
                  <a:pt x="44" y="42"/>
                  <a:pt x="45" y="43"/>
                </a:cubicBezTo>
                <a:cubicBezTo>
                  <a:pt x="43" y="40"/>
                  <a:pt x="41" y="38"/>
                  <a:pt x="39" y="36"/>
                </a:cubicBezTo>
                <a:close/>
                <a:moveTo>
                  <a:pt x="48" y="26"/>
                </a:moveTo>
                <a:cubicBezTo>
                  <a:pt x="44" y="23"/>
                  <a:pt x="40" y="19"/>
                  <a:pt x="36" y="15"/>
                </a:cubicBezTo>
                <a:cubicBezTo>
                  <a:pt x="37" y="16"/>
                  <a:pt x="38" y="17"/>
                  <a:pt x="40" y="18"/>
                </a:cubicBezTo>
                <a:cubicBezTo>
                  <a:pt x="43" y="21"/>
                  <a:pt x="47" y="24"/>
                  <a:pt x="51" y="26"/>
                </a:cubicBezTo>
                <a:cubicBezTo>
                  <a:pt x="50" y="26"/>
                  <a:pt x="49" y="26"/>
                  <a:pt x="48" y="26"/>
                </a:cubicBezTo>
                <a:close/>
                <a:moveTo>
                  <a:pt x="44" y="28"/>
                </a:moveTo>
                <a:cubicBezTo>
                  <a:pt x="42" y="23"/>
                  <a:pt x="38" y="21"/>
                  <a:pt x="34" y="18"/>
                </a:cubicBezTo>
                <a:cubicBezTo>
                  <a:pt x="32" y="16"/>
                  <a:pt x="29" y="14"/>
                  <a:pt x="27" y="12"/>
                </a:cubicBezTo>
                <a:cubicBezTo>
                  <a:pt x="27" y="12"/>
                  <a:pt x="27" y="11"/>
                  <a:pt x="26" y="11"/>
                </a:cubicBezTo>
                <a:cubicBezTo>
                  <a:pt x="29" y="13"/>
                  <a:pt x="32" y="16"/>
                  <a:pt x="35" y="17"/>
                </a:cubicBezTo>
                <a:cubicBezTo>
                  <a:pt x="39" y="20"/>
                  <a:pt x="42" y="24"/>
                  <a:pt x="47" y="27"/>
                </a:cubicBezTo>
                <a:cubicBezTo>
                  <a:pt x="46" y="27"/>
                  <a:pt x="45" y="27"/>
                  <a:pt x="44" y="28"/>
                </a:cubicBezTo>
                <a:close/>
                <a:moveTo>
                  <a:pt x="42" y="28"/>
                </a:moveTo>
                <a:cubicBezTo>
                  <a:pt x="40" y="26"/>
                  <a:pt x="38" y="25"/>
                  <a:pt x="36" y="23"/>
                </a:cubicBezTo>
                <a:cubicBezTo>
                  <a:pt x="38" y="25"/>
                  <a:pt x="41" y="26"/>
                  <a:pt x="43" y="28"/>
                </a:cubicBezTo>
                <a:cubicBezTo>
                  <a:pt x="42" y="28"/>
                  <a:pt x="42" y="28"/>
                  <a:pt x="42" y="28"/>
                </a:cubicBezTo>
                <a:cubicBezTo>
                  <a:pt x="42" y="28"/>
                  <a:pt x="42" y="28"/>
                  <a:pt x="42" y="28"/>
                </a:cubicBezTo>
                <a:close/>
                <a:moveTo>
                  <a:pt x="41" y="29"/>
                </a:moveTo>
                <a:cubicBezTo>
                  <a:pt x="41" y="29"/>
                  <a:pt x="41" y="30"/>
                  <a:pt x="41" y="30"/>
                </a:cubicBezTo>
                <a:cubicBezTo>
                  <a:pt x="41" y="31"/>
                  <a:pt x="41" y="31"/>
                  <a:pt x="41" y="32"/>
                </a:cubicBezTo>
                <a:cubicBezTo>
                  <a:pt x="39" y="29"/>
                  <a:pt x="36" y="27"/>
                  <a:pt x="34" y="24"/>
                </a:cubicBezTo>
                <a:cubicBezTo>
                  <a:pt x="29" y="21"/>
                  <a:pt x="26" y="17"/>
                  <a:pt x="22" y="12"/>
                </a:cubicBezTo>
                <a:cubicBezTo>
                  <a:pt x="23" y="13"/>
                  <a:pt x="23" y="14"/>
                  <a:pt x="24" y="14"/>
                </a:cubicBezTo>
                <a:cubicBezTo>
                  <a:pt x="26" y="16"/>
                  <a:pt x="27" y="18"/>
                  <a:pt x="29" y="20"/>
                </a:cubicBezTo>
                <a:cubicBezTo>
                  <a:pt x="33" y="23"/>
                  <a:pt x="37" y="26"/>
                  <a:pt x="41" y="29"/>
                </a:cubicBezTo>
                <a:close/>
                <a:moveTo>
                  <a:pt x="53" y="25"/>
                </a:moveTo>
                <a:cubicBezTo>
                  <a:pt x="53" y="25"/>
                  <a:pt x="52" y="25"/>
                  <a:pt x="52" y="25"/>
                </a:cubicBezTo>
                <a:cubicBezTo>
                  <a:pt x="48" y="24"/>
                  <a:pt x="45" y="21"/>
                  <a:pt x="41" y="18"/>
                </a:cubicBezTo>
                <a:cubicBezTo>
                  <a:pt x="38" y="16"/>
                  <a:pt x="35" y="14"/>
                  <a:pt x="32" y="12"/>
                </a:cubicBezTo>
                <a:cubicBezTo>
                  <a:pt x="31" y="11"/>
                  <a:pt x="31" y="11"/>
                  <a:pt x="30" y="10"/>
                </a:cubicBezTo>
                <a:cubicBezTo>
                  <a:pt x="37" y="15"/>
                  <a:pt x="45" y="20"/>
                  <a:pt x="53" y="25"/>
                </a:cubicBezTo>
                <a:close/>
                <a:moveTo>
                  <a:pt x="19" y="4"/>
                </a:moveTo>
                <a:cubicBezTo>
                  <a:pt x="20" y="4"/>
                  <a:pt x="21" y="5"/>
                  <a:pt x="22" y="5"/>
                </a:cubicBezTo>
                <a:cubicBezTo>
                  <a:pt x="22" y="5"/>
                  <a:pt x="22" y="6"/>
                  <a:pt x="22" y="6"/>
                </a:cubicBezTo>
                <a:cubicBezTo>
                  <a:pt x="25" y="8"/>
                  <a:pt x="28" y="10"/>
                  <a:pt x="30" y="12"/>
                </a:cubicBezTo>
                <a:cubicBezTo>
                  <a:pt x="33" y="14"/>
                  <a:pt x="36" y="16"/>
                  <a:pt x="38" y="18"/>
                </a:cubicBezTo>
                <a:cubicBezTo>
                  <a:pt x="41" y="21"/>
                  <a:pt x="44" y="23"/>
                  <a:pt x="46" y="26"/>
                </a:cubicBezTo>
                <a:cubicBezTo>
                  <a:pt x="45" y="25"/>
                  <a:pt x="44" y="24"/>
                  <a:pt x="43" y="23"/>
                </a:cubicBezTo>
                <a:cubicBezTo>
                  <a:pt x="42" y="22"/>
                  <a:pt x="40" y="21"/>
                  <a:pt x="39" y="19"/>
                </a:cubicBezTo>
                <a:cubicBezTo>
                  <a:pt x="37" y="17"/>
                  <a:pt x="34" y="16"/>
                  <a:pt x="31" y="14"/>
                </a:cubicBezTo>
                <a:cubicBezTo>
                  <a:pt x="28" y="12"/>
                  <a:pt x="25" y="9"/>
                  <a:pt x="22" y="7"/>
                </a:cubicBezTo>
                <a:cubicBezTo>
                  <a:pt x="22" y="6"/>
                  <a:pt x="22" y="6"/>
                  <a:pt x="21" y="6"/>
                </a:cubicBezTo>
                <a:cubicBezTo>
                  <a:pt x="21" y="5"/>
                  <a:pt x="20" y="5"/>
                  <a:pt x="20" y="5"/>
                </a:cubicBezTo>
                <a:cubicBezTo>
                  <a:pt x="20" y="4"/>
                  <a:pt x="19" y="5"/>
                  <a:pt x="19" y="5"/>
                </a:cubicBezTo>
                <a:cubicBezTo>
                  <a:pt x="23" y="9"/>
                  <a:pt x="26" y="12"/>
                  <a:pt x="30" y="16"/>
                </a:cubicBezTo>
                <a:cubicBezTo>
                  <a:pt x="34" y="19"/>
                  <a:pt x="39" y="22"/>
                  <a:pt x="42" y="26"/>
                </a:cubicBezTo>
                <a:cubicBezTo>
                  <a:pt x="43" y="27"/>
                  <a:pt x="43" y="27"/>
                  <a:pt x="43" y="27"/>
                </a:cubicBezTo>
                <a:cubicBezTo>
                  <a:pt x="41" y="26"/>
                  <a:pt x="39" y="24"/>
                  <a:pt x="37" y="23"/>
                </a:cubicBezTo>
                <a:cubicBezTo>
                  <a:pt x="35" y="21"/>
                  <a:pt x="33" y="19"/>
                  <a:pt x="31" y="18"/>
                </a:cubicBezTo>
                <a:cubicBezTo>
                  <a:pt x="27" y="15"/>
                  <a:pt x="24" y="11"/>
                  <a:pt x="21" y="8"/>
                </a:cubicBezTo>
                <a:cubicBezTo>
                  <a:pt x="21" y="7"/>
                  <a:pt x="20" y="7"/>
                  <a:pt x="20" y="7"/>
                </a:cubicBezTo>
                <a:cubicBezTo>
                  <a:pt x="20" y="7"/>
                  <a:pt x="19" y="6"/>
                  <a:pt x="19" y="6"/>
                </a:cubicBezTo>
                <a:cubicBezTo>
                  <a:pt x="18" y="6"/>
                  <a:pt x="18" y="6"/>
                  <a:pt x="18" y="6"/>
                </a:cubicBezTo>
                <a:cubicBezTo>
                  <a:pt x="22" y="10"/>
                  <a:pt x="24" y="14"/>
                  <a:pt x="28" y="17"/>
                </a:cubicBezTo>
                <a:cubicBezTo>
                  <a:pt x="32" y="21"/>
                  <a:pt x="36" y="23"/>
                  <a:pt x="40" y="27"/>
                </a:cubicBezTo>
                <a:cubicBezTo>
                  <a:pt x="40" y="28"/>
                  <a:pt x="41" y="28"/>
                  <a:pt x="41" y="29"/>
                </a:cubicBezTo>
                <a:cubicBezTo>
                  <a:pt x="41" y="29"/>
                  <a:pt x="41" y="29"/>
                  <a:pt x="41" y="29"/>
                </a:cubicBezTo>
                <a:cubicBezTo>
                  <a:pt x="39" y="27"/>
                  <a:pt x="38" y="26"/>
                  <a:pt x="36" y="25"/>
                </a:cubicBezTo>
                <a:cubicBezTo>
                  <a:pt x="34" y="23"/>
                  <a:pt x="32" y="21"/>
                  <a:pt x="30" y="19"/>
                </a:cubicBezTo>
                <a:cubicBezTo>
                  <a:pt x="26" y="16"/>
                  <a:pt x="23" y="12"/>
                  <a:pt x="19" y="8"/>
                </a:cubicBezTo>
                <a:cubicBezTo>
                  <a:pt x="19" y="8"/>
                  <a:pt x="18" y="8"/>
                  <a:pt x="18" y="9"/>
                </a:cubicBezTo>
                <a:cubicBezTo>
                  <a:pt x="24" y="15"/>
                  <a:pt x="29" y="21"/>
                  <a:pt x="35" y="27"/>
                </a:cubicBezTo>
                <a:cubicBezTo>
                  <a:pt x="37" y="28"/>
                  <a:pt x="38" y="30"/>
                  <a:pt x="40" y="31"/>
                </a:cubicBezTo>
                <a:cubicBezTo>
                  <a:pt x="44" y="35"/>
                  <a:pt x="40" y="32"/>
                  <a:pt x="39" y="31"/>
                </a:cubicBezTo>
                <a:cubicBezTo>
                  <a:pt x="35" y="29"/>
                  <a:pt x="32" y="26"/>
                  <a:pt x="29" y="23"/>
                </a:cubicBezTo>
                <a:cubicBezTo>
                  <a:pt x="25" y="19"/>
                  <a:pt x="21" y="14"/>
                  <a:pt x="16" y="10"/>
                </a:cubicBezTo>
                <a:cubicBezTo>
                  <a:pt x="16" y="10"/>
                  <a:pt x="16" y="10"/>
                  <a:pt x="16" y="10"/>
                </a:cubicBezTo>
                <a:cubicBezTo>
                  <a:pt x="17" y="7"/>
                  <a:pt x="18" y="5"/>
                  <a:pt x="19" y="4"/>
                </a:cubicBezTo>
                <a:close/>
                <a:moveTo>
                  <a:pt x="33" y="20"/>
                </a:moveTo>
                <a:cubicBezTo>
                  <a:pt x="31" y="19"/>
                  <a:pt x="29" y="17"/>
                  <a:pt x="27" y="15"/>
                </a:cubicBezTo>
                <a:cubicBezTo>
                  <a:pt x="28" y="16"/>
                  <a:pt x="29" y="17"/>
                  <a:pt x="30" y="18"/>
                </a:cubicBezTo>
                <a:cubicBezTo>
                  <a:pt x="31" y="19"/>
                  <a:pt x="32" y="20"/>
                  <a:pt x="3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58"/>
          <p:cNvSpPr>
            <a:spLocks noEditPoints="1"/>
          </p:cNvSpPr>
          <p:nvPr/>
        </p:nvSpPr>
        <p:spPr bwMode="auto">
          <a:xfrm>
            <a:off x="7213601" y="3498850"/>
            <a:ext cx="425450" cy="228600"/>
          </a:xfrm>
          <a:custGeom>
            <a:avLst/>
            <a:gdLst>
              <a:gd name="T0" fmla="*/ 72 w 113"/>
              <a:gd name="T1" fmla="*/ 1 h 61"/>
              <a:gd name="T2" fmla="*/ 11 w 113"/>
              <a:gd name="T3" fmla="*/ 59 h 61"/>
              <a:gd name="T4" fmla="*/ 84 w 113"/>
              <a:gd name="T5" fmla="*/ 35 h 61"/>
              <a:gd name="T6" fmla="*/ 83 w 113"/>
              <a:gd name="T7" fmla="*/ 31 h 61"/>
              <a:gd name="T8" fmla="*/ 89 w 113"/>
              <a:gd name="T9" fmla="*/ 23 h 61"/>
              <a:gd name="T10" fmla="*/ 7 w 113"/>
              <a:gd name="T11" fmla="*/ 33 h 61"/>
              <a:gd name="T12" fmla="*/ 16 w 113"/>
              <a:gd name="T13" fmla="*/ 31 h 61"/>
              <a:gd name="T14" fmla="*/ 15 w 113"/>
              <a:gd name="T15" fmla="*/ 42 h 61"/>
              <a:gd name="T16" fmla="*/ 16 w 113"/>
              <a:gd name="T17" fmla="*/ 44 h 61"/>
              <a:gd name="T18" fmla="*/ 26 w 113"/>
              <a:gd name="T19" fmla="*/ 39 h 61"/>
              <a:gd name="T20" fmla="*/ 18 w 113"/>
              <a:gd name="T21" fmla="*/ 50 h 61"/>
              <a:gd name="T22" fmla="*/ 50 w 113"/>
              <a:gd name="T23" fmla="*/ 31 h 61"/>
              <a:gd name="T24" fmla="*/ 59 w 113"/>
              <a:gd name="T25" fmla="*/ 22 h 61"/>
              <a:gd name="T26" fmla="*/ 39 w 113"/>
              <a:gd name="T27" fmla="*/ 41 h 61"/>
              <a:gd name="T28" fmla="*/ 88 w 113"/>
              <a:gd name="T29" fmla="*/ 13 h 61"/>
              <a:gd name="T30" fmla="*/ 77 w 113"/>
              <a:gd name="T31" fmla="*/ 14 h 61"/>
              <a:gd name="T32" fmla="*/ 76 w 113"/>
              <a:gd name="T33" fmla="*/ 7 h 61"/>
              <a:gd name="T34" fmla="*/ 51 w 113"/>
              <a:gd name="T35" fmla="*/ 37 h 61"/>
              <a:gd name="T36" fmla="*/ 75 w 113"/>
              <a:gd name="T37" fmla="*/ 18 h 61"/>
              <a:gd name="T38" fmla="*/ 79 w 113"/>
              <a:gd name="T39" fmla="*/ 19 h 61"/>
              <a:gd name="T40" fmla="*/ 81 w 113"/>
              <a:gd name="T41" fmla="*/ 20 h 61"/>
              <a:gd name="T42" fmla="*/ 79 w 113"/>
              <a:gd name="T43" fmla="*/ 17 h 61"/>
              <a:gd name="T44" fmla="*/ 76 w 113"/>
              <a:gd name="T45" fmla="*/ 15 h 61"/>
              <a:gd name="T46" fmla="*/ 74 w 113"/>
              <a:gd name="T47" fmla="*/ 5 h 61"/>
              <a:gd name="T48" fmla="*/ 14 w 113"/>
              <a:gd name="T49" fmla="*/ 52 h 61"/>
              <a:gd name="T50" fmla="*/ 13 w 113"/>
              <a:gd name="T51" fmla="*/ 46 h 61"/>
              <a:gd name="T52" fmla="*/ 14 w 113"/>
              <a:gd name="T53" fmla="*/ 54 h 61"/>
              <a:gd name="T54" fmla="*/ 36 w 113"/>
              <a:gd name="T55" fmla="*/ 33 h 61"/>
              <a:gd name="T56" fmla="*/ 13 w 113"/>
              <a:gd name="T57" fmla="*/ 45 h 61"/>
              <a:gd name="T58" fmla="*/ 12 w 113"/>
              <a:gd name="T59" fmla="*/ 41 h 61"/>
              <a:gd name="T60" fmla="*/ 17 w 113"/>
              <a:gd name="T61" fmla="*/ 36 h 61"/>
              <a:gd name="T62" fmla="*/ 9 w 113"/>
              <a:gd name="T63" fmla="*/ 35 h 61"/>
              <a:gd name="T64" fmla="*/ 22 w 113"/>
              <a:gd name="T65" fmla="*/ 56 h 61"/>
              <a:gd name="T66" fmla="*/ 67 w 113"/>
              <a:gd name="T67" fmla="*/ 23 h 61"/>
              <a:gd name="T68" fmla="*/ 78 w 113"/>
              <a:gd name="T69" fmla="*/ 19 h 61"/>
              <a:gd name="T70" fmla="*/ 52 w 113"/>
              <a:gd name="T71" fmla="*/ 44 h 61"/>
              <a:gd name="T72" fmla="*/ 53 w 113"/>
              <a:gd name="T73" fmla="*/ 48 h 61"/>
              <a:gd name="T74" fmla="*/ 93 w 113"/>
              <a:gd name="T75" fmla="*/ 15 h 61"/>
              <a:gd name="T76" fmla="*/ 46 w 113"/>
              <a:gd name="T77" fmla="*/ 50 h 61"/>
              <a:gd name="T78" fmla="*/ 70 w 113"/>
              <a:gd name="T79" fmla="*/ 43 h 61"/>
              <a:gd name="T80" fmla="*/ 85 w 113"/>
              <a:gd name="T81" fmla="*/ 27 h 61"/>
              <a:gd name="T82" fmla="*/ 77 w 113"/>
              <a:gd name="T83" fmla="*/ 39 h 61"/>
              <a:gd name="T84" fmla="*/ 99 w 113"/>
              <a:gd name="T85" fmla="*/ 21 h 61"/>
              <a:gd name="T86" fmla="*/ 48 w 113"/>
              <a:gd name="T87" fmla="*/ 50 h 61"/>
              <a:gd name="T88" fmla="*/ 80 w 113"/>
              <a:gd name="T89" fmla="*/ 31 h 61"/>
              <a:gd name="T90" fmla="*/ 84 w 113"/>
              <a:gd name="T91" fmla="*/ 50 h 61"/>
              <a:gd name="T92" fmla="*/ 100 w 113"/>
              <a:gd name="T93" fmla="*/ 31 h 61"/>
              <a:gd name="T94" fmla="*/ 83 w 113"/>
              <a:gd name="T95" fmla="*/ 45 h 61"/>
              <a:gd name="T96" fmla="*/ 100 w 113"/>
              <a:gd name="T97" fmla="*/ 26 h 61"/>
              <a:gd name="T98" fmla="*/ 100 w 113"/>
              <a:gd name="T99" fmla="*/ 36 h 61"/>
              <a:gd name="T100" fmla="*/ 93 w 113"/>
              <a:gd name="T101" fmla="*/ 42 h 61"/>
              <a:gd name="T102" fmla="*/ 108 w 113"/>
              <a:gd name="T103" fmla="*/ 25 h 61"/>
              <a:gd name="T104" fmla="*/ 105 w 113"/>
              <a:gd name="T105" fmla="*/ 25 h 61"/>
              <a:gd name="T106" fmla="*/ 82 w 113"/>
              <a:gd name="T107" fmla="*/ 43 h 61"/>
              <a:gd name="T108" fmla="*/ 80 w 113"/>
              <a:gd name="T109" fmla="*/ 41 h 61"/>
              <a:gd name="T110" fmla="*/ 94 w 113"/>
              <a:gd name="T111"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3" h="61">
                <a:moveTo>
                  <a:pt x="84" y="59"/>
                </a:moveTo>
                <a:cubicBezTo>
                  <a:pt x="85" y="59"/>
                  <a:pt x="85" y="59"/>
                  <a:pt x="86" y="59"/>
                </a:cubicBezTo>
                <a:cubicBezTo>
                  <a:pt x="94" y="47"/>
                  <a:pt x="104" y="36"/>
                  <a:pt x="112" y="24"/>
                </a:cubicBezTo>
                <a:cubicBezTo>
                  <a:pt x="113" y="24"/>
                  <a:pt x="113" y="23"/>
                  <a:pt x="113" y="23"/>
                </a:cubicBezTo>
                <a:cubicBezTo>
                  <a:pt x="112" y="23"/>
                  <a:pt x="112" y="23"/>
                  <a:pt x="112" y="22"/>
                </a:cubicBezTo>
                <a:cubicBezTo>
                  <a:pt x="106" y="18"/>
                  <a:pt x="98" y="14"/>
                  <a:pt x="91" y="10"/>
                </a:cubicBezTo>
                <a:cubicBezTo>
                  <a:pt x="85" y="7"/>
                  <a:pt x="79" y="4"/>
                  <a:pt x="72" y="1"/>
                </a:cubicBezTo>
                <a:cubicBezTo>
                  <a:pt x="72" y="0"/>
                  <a:pt x="71" y="1"/>
                  <a:pt x="71" y="1"/>
                </a:cubicBezTo>
                <a:cubicBezTo>
                  <a:pt x="70" y="1"/>
                  <a:pt x="69" y="2"/>
                  <a:pt x="70" y="3"/>
                </a:cubicBezTo>
                <a:cubicBezTo>
                  <a:pt x="71" y="7"/>
                  <a:pt x="71" y="12"/>
                  <a:pt x="72" y="17"/>
                </a:cubicBezTo>
                <a:cubicBezTo>
                  <a:pt x="49" y="21"/>
                  <a:pt x="26" y="28"/>
                  <a:pt x="2" y="28"/>
                </a:cubicBezTo>
                <a:cubicBezTo>
                  <a:pt x="1" y="28"/>
                  <a:pt x="0" y="29"/>
                  <a:pt x="0" y="30"/>
                </a:cubicBezTo>
                <a:cubicBezTo>
                  <a:pt x="0" y="30"/>
                  <a:pt x="1" y="31"/>
                  <a:pt x="1" y="31"/>
                </a:cubicBezTo>
                <a:cubicBezTo>
                  <a:pt x="9" y="37"/>
                  <a:pt x="12" y="49"/>
                  <a:pt x="11" y="59"/>
                </a:cubicBezTo>
                <a:cubicBezTo>
                  <a:pt x="11" y="59"/>
                  <a:pt x="11" y="60"/>
                  <a:pt x="12" y="60"/>
                </a:cubicBezTo>
                <a:cubicBezTo>
                  <a:pt x="12" y="60"/>
                  <a:pt x="13" y="61"/>
                  <a:pt x="13" y="61"/>
                </a:cubicBezTo>
                <a:cubicBezTo>
                  <a:pt x="35" y="57"/>
                  <a:pt x="57" y="50"/>
                  <a:pt x="80" y="46"/>
                </a:cubicBezTo>
                <a:cubicBezTo>
                  <a:pt x="81" y="50"/>
                  <a:pt x="81" y="54"/>
                  <a:pt x="82" y="58"/>
                </a:cubicBezTo>
                <a:cubicBezTo>
                  <a:pt x="82" y="59"/>
                  <a:pt x="83" y="60"/>
                  <a:pt x="84" y="59"/>
                </a:cubicBezTo>
                <a:close/>
                <a:moveTo>
                  <a:pt x="73" y="44"/>
                </a:moveTo>
                <a:cubicBezTo>
                  <a:pt x="77" y="42"/>
                  <a:pt x="81" y="38"/>
                  <a:pt x="84" y="35"/>
                </a:cubicBezTo>
                <a:cubicBezTo>
                  <a:pt x="84" y="35"/>
                  <a:pt x="84" y="35"/>
                  <a:pt x="85" y="35"/>
                </a:cubicBezTo>
                <a:cubicBezTo>
                  <a:pt x="82" y="38"/>
                  <a:pt x="79" y="41"/>
                  <a:pt x="77" y="44"/>
                </a:cubicBezTo>
                <a:cubicBezTo>
                  <a:pt x="75" y="44"/>
                  <a:pt x="74" y="44"/>
                  <a:pt x="73" y="44"/>
                </a:cubicBezTo>
                <a:close/>
                <a:moveTo>
                  <a:pt x="62" y="46"/>
                </a:moveTo>
                <a:cubicBezTo>
                  <a:pt x="67" y="43"/>
                  <a:pt x="72" y="39"/>
                  <a:pt x="76" y="35"/>
                </a:cubicBezTo>
                <a:cubicBezTo>
                  <a:pt x="81" y="31"/>
                  <a:pt x="86" y="28"/>
                  <a:pt x="91" y="24"/>
                </a:cubicBezTo>
                <a:cubicBezTo>
                  <a:pt x="88" y="26"/>
                  <a:pt x="85" y="29"/>
                  <a:pt x="83" y="31"/>
                </a:cubicBezTo>
                <a:cubicBezTo>
                  <a:pt x="77" y="36"/>
                  <a:pt x="71" y="41"/>
                  <a:pt x="66" y="46"/>
                </a:cubicBezTo>
                <a:cubicBezTo>
                  <a:pt x="66" y="46"/>
                  <a:pt x="66" y="46"/>
                  <a:pt x="66" y="46"/>
                </a:cubicBezTo>
                <a:cubicBezTo>
                  <a:pt x="65" y="46"/>
                  <a:pt x="64" y="46"/>
                  <a:pt x="62" y="46"/>
                </a:cubicBezTo>
                <a:close/>
                <a:moveTo>
                  <a:pt x="53" y="49"/>
                </a:moveTo>
                <a:cubicBezTo>
                  <a:pt x="67" y="40"/>
                  <a:pt x="79" y="29"/>
                  <a:pt x="92" y="20"/>
                </a:cubicBezTo>
                <a:cubicBezTo>
                  <a:pt x="93" y="19"/>
                  <a:pt x="97" y="15"/>
                  <a:pt x="94" y="18"/>
                </a:cubicBezTo>
                <a:cubicBezTo>
                  <a:pt x="92" y="20"/>
                  <a:pt x="91" y="22"/>
                  <a:pt x="89" y="23"/>
                </a:cubicBezTo>
                <a:cubicBezTo>
                  <a:pt x="86" y="26"/>
                  <a:pt x="82" y="29"/>
                  <a:pt x="79" y="31"/>
                </a:cubicBezTo>
                <a:cubicBezTo>
                  <a:pt x="72" y="36"/>
                  <a:pt x="67" y="42"/>
                  <a:pt x="60" y="47"/>
                </a:cubicBezTo>
                <a:cubicBezTo>
                  <a:pt x="58" y="48"/>
                  <a:pt x="56" y="48"/>
                  <a:pt x="53" y="49"/>
                </a:cubicBezTo>
                <a:close/>
                <a:moveTo>
                  <a:pt x="5" y="31"/>
                </a:moveTo>
                <a:cubicBezTo>
                  <a:pt x="7" y="31"/>
                  <a:pt x="8" y="31"/>
                  <a:pt x="9" y="31"/>
                </a:cubicBezTo>
                <a:cubicBezTo>
                  <a:pt x="8" y="31"/>
                  <a:pt x="8" y="32"/>
                  <a:pt x="7" y="32"/>
                </a:cubicBezTo>
                <a:cubicBezTo>
                  <a:pt x="6" y="32"/>
                  <a:pt x="7" y="33"/>
                  <a:pt x="7" y="33"/>
                </a:cubicBezTo>
                <a:cubicBezTo>
                  <a:pt x="7" y="32"/>
                  <a:pt x="11" y="30"/>
                  <a:pt x="10" y="32"/>
                </a:cubicBezTo>
                <a:cubicBezTo>
                  <a:pt x="9" y="33"/>
                  <a:pt x="9" y="33"/>
                  <a:pt x="8" y="34"/>
                </a:cubicBezTo>
                <a:cubicBezTo>
                  <a:pt x="7" y="33"/>
                  <a:pt x="6" y="32"/>
                  <a:pt x="5" y="31"/>
                </a:cubicBezTo>
                <a:close/>
                <a:moveTo>
                  <a:pt x="21" y="29"/>
                </a:moveTo>
                <a:cubicBezTo>
                  <a:pt x="19" y="31"/>
                  <a:pt x="17" y="33"/>
                  <a:pt x="15" y="35"/>
                </a:cubicBezTo>
                <a:cubicBezTo>
                  <a:pt x="15" y="35"/>
                  <a:pt x="11" y="38"/>
                  <a:pt x="11" y="37"/>
                </a:cubicBezTo>
                <a:cubicBezTo>
                  <a:pt x="13" y="35"/>
                  <a:pt x="15" y="33"/>
                  <a:pt x="16" y="31"/>
                </a:cubicBezTo>
                <a:cubicBezTo>
                  <a:pt x="16" y="31"/>
                  <a:pt x="16" y="30"/>
                  <a:pt x="15" y="30"/>
                </a:cubicBezTo>
                <a:cubicBezTo>
                  <a:pt x="13" y="31"/>
                  <a:pt x="11" y="33"/>
                  <a:pt x="9" y="34"/>
                </a:cubicBezTo>
                <a:cubicBezTo>
                  <a:pt x="8" y="35"/>
                  <a:pt x="10" y="33"/>
                  <a:pt x="10" y="32"/>
                </a:cubicBezTo>
                <a:cubicBezTo>
                  <a:pt x="11" y="32"/>
                  <a:pt x="11" y="31"/>
                  <a:pt x="11" y="31"/>
                </a:cubicBezTo>
                <a:cubicBezTo>
                  <a:pt x="15" y="30"/>
                  <a:pt x="18" y="30"/>
                  <a:pt x="21" y="29"/>
                </a:cubicBezTo>
                <a:close/>
                <a:moveTo>
                  <a:pt x="31" y="28"/>
                </a:moveTo>
                <a:cubicBezTo>
                  <a:pt x="25" y="32"/>
                  <a:pt x="21" y="38"/>
                  <a:pt x="15" y="42"/>
                </a:cubicBezTo>
                <a:cubicBezTo>
                  <a:pt x="11" y="44"/>
                  <a:pt x="15" y="41"/>
                  <a:pt x="16" y="40"/>
                </a:cubicBezTo>
                <a:cubicBezTo>
                  <a:pt x="18" y="38"/>
                  <a:pt x="20" y="37"/>
                  <a:pt x="22" y="36"/>
                </a:cubicBezTo>
                <a:cubicBezTo>
                  <a:pt x="25" y="33"/>
                  <a:pt x="27" y="31"/>
                  <a:pt x="30" y="28"/>
                </a:cubicBezTo>
                <a:cubicBezTo>
                  <a:pt x="30" y="28"/>
                  <a:pt x="31" y="28"/>
                  <a:pt x="31" y="28"/>
                </a:cubicBezTo>
                <a:close/>
                <a:moveTo>
                  <a:pt x="39" y="26"/>
                </a:moveTo>
                <a:cubicBezTo>
                  <a:pt x="30" y="31"/>
                  <a:pt x="24" y="39"/>
                  <a:pt x="16" y="44"/>
                </a:cubicBezTo>
                <a:cubicBezTo>
                  <a:pt x="12" y="46"/>
                  <a:pt x="13" y="46"/>
                  <a:pt x="16" y="44"/>
                </a:cubicBezTo>
                <a:cubicBezTo>
                  <a:pt x="18" y="42"/>
                  <a:pt x="21" y="40"/>
                  <a:pt x="24" y="38"/>
                </a:cubicBezTo>
                <a:cubicBezTo>
                  <a:pt x="28" y="35"/>
                  <a:pt x="31" y="31"/>
                  <a:pt x="35" y="27"/>
                </a:cubicBezTo>
                <a:cubicBezTo>
                  <a:pt x="36" y="27"/>
                  <a:pt x="37" y="27"/>
                  <a:pt x="39" y="26"/>
                </a:cubicBezTo>
                <a:close/>
                <a:moveTo>
                  <a:pt x="44" y="25"/>
                </a:moveTo>
                <a:cubicBezTo>
                  <a:pt x="34" y="32"/>
                  <a:pt x="27" y="41"/>
                  <a:pt x="16" y="48"/>
                </a:cubicBezTo>
                <a:cubicBezTo>
                  <a:pt x="12" y="51"/>
                  <a:pt x="16" y="48"/>
                  <a:pt x="18" y="46"/>
                </a:cubicBezTo>
                <a:cubicBezTo>
                  <a:pt x="20" y="43"/>
                  <a:pt x="23" y="41"/>
                  <a:pt x="26" y="39"/>
                </a:cubicBezTo>
                <a:cubicBezTo>
                  <a:pt x="31" y="35"/>
                  <a:pt x="36" y="30"/>
                  <a:pt x="41" y="26"/>
                </a:cubicBezTo>
                <a:cubicBezTo>
                  <a:pt x="41" y="26"/>
                  <a:pt x="41" y="26"/>
                  <a:pt x="41" y="26"/>
                </a:cubicBezTo>
                <a:cubicBezTo>
                  <a:pt x="42" y="26"/>
                  <a:pt x="43" y="26"/>
                  <a:pt x="44" y="25"/>
                </a:cubicBezTo>
                <a:close/>
                <a:moveTo>
                  <a:pt x="51" y="24"/>
                </a:moveTo>
                <a:cubicBezTo>
                  <a:pt x="46" y="27"/>
                  <a:pt x="42" y="32"/>
                  <a:pt x="37" y="36"/>
                </a:cubicBezTo>
                <a:cubicBezTo>
                  <a:pt x="34" y="38"/>
                  <a:pt x="31" y="40"/>
                  <a:pt x="27" y="42"/>
                </a:cubicBezTo>
                <a:cubicBezTo>
                  <a:pt x="24" y="45"/>
                  <a:pt x="21" y="48"/>
                  <a:pt x="18" y="50"/>
                </a:cubicBezTo>
                <a:cubicBezTo>
                  <a:pt x="17" y="51"/>
                  <a:pt x="15" y="52"/>
                  <a:pt x="15" y="53"/>
                </a:cubicBezTo>
                <a:cubicBezTo>
                  <a:pt x="16" y="51"/>
                  <a:pt x="18" y="49"/>
                  <a:pt x="20" y="48"/>
                </a:cubicBezTo>
                <a:cubicBezTo>
                  <a:pt x="22" y="45"/>
                  <a:pt x="26" y="42"/>
                  <a:pt x="29" y="39"/>
                </a:cubicBezTo>
                <a:cubicBezTo>
                  <a:pt x="35" y="35"/>
                  <a:pt x="41" y="30"/>
                  <a:pt x="46" y="25"/>
                </a:cubicBezTo>
                <a:cubicBezTo>
                  <a:pt x="48" y="25"/>
                  <a:pt x="50" y="24"/>
                  <a:pt x="51" y="24"/>
                </a:cubicBezTo>
                <a:close/>
                <a:moveTo>
                  <a:pt x="59" y="22"/>
                </a:moveTo>
                <a:cubicBezTo>
                  <a:pt x="56" y="25"/>
                  <a:pt x="53" y="28"/>
                  <a:pt x="50" y="31"/>
                </a:cubicBezTo>
                <a:cubicBezTo>
                  <a:pt x="47" y="33"/>
                  <a:pt x="44" y="35"/>
                  <a:pt x="42" y="36"/>
                </a:cubicBezTo>
                <a:cubicBezTo>
                  <a:pt x="34" y="42"/>
                  <a:pt x="27" y="48"/>
                  <a:pt x="20" y="53"/>
                </a:cubicBezTo>
                <a:cubicBezTo>
                  <a:pt x="19" y="54"/>
                  <a:pt x="18" y="55"/>
                  <a:pt x="18" y="55"/>
                </a:cubicBezTo>
                <a:cubicBezTo>
                  <a:pt x="19" y="54"/>
                  <a:pt x="20" y="53"/>
                  <a:pt x="21" y="52"/>
                </a:cubicBezTo>
                <a:cubicBezTo>
                  <a:pt x="25" y="49"/>
                  <a:pt x="28" y="45"/>
                  <a:pt x="32" y="42"/>
                </a:cubicBezTo>
                <a:cubicBezTo>
                  <a:pt x="39" y="35"/>
                  <a:pt x="46" y="29"/>
                  <a:pt x="54" y="23"/>
                </a:cubicBezTo>
                <a:cubicBezTo>
                  <a:pt x="56" y="23"/>
                  <a:pt x="58" y="23"/>
                  <a:pt x="59" y="22"/>
                </a:cubicBezTo>
                <a:close/>
                <a:moveTo>
                  <a:pt x="69" y="20"/>
                </a:moveTo>
                <a:cubicBezTo>
                  <a:pt x="64" y="24"/>
                  <a:pt x="59" y="29"/>
                  <a:pt x="54" y="33"/>
                </a:cubicBezTo>
                <a:cubicBezTo>
                  <a:pt x="50" y="35"/>
                  <a:pt x="46" y="38"/>
                  <a:pt x="43" y="40"/>
                </a:cubicBezTo>
                <a:cubicBezTo>
                  <a:pt x="39" y="43"/>
                  <a:pt x="35" y="47"/>
                  <a:pt x="31" y="50"/>
                </a:cubicBezTo>
                <a:cubicBezTo>
                  <a:pt x="29" y="52"/>
                  <a:pt x="26" y="53"/>
                  <a:pt x="24" y="54"/>
                </a:cubicBezTo>
                <a:cubicBezTo>
                  <a:pt x="25" y="54"/>
                  <a:pt x="27" y="53"/>
                  <a:pt x="28" y="51"/>
                </a:cubicBezTo>
                <a:cubicBezTo>
                  <a:pt x="32" y="48"/>
                  <a:pt x="35" y="44"/>
                  <a:pt x="39" y="41"/>
                </a:cubicBezTo>
                <a:cubicBezTo>
                  <a:pt x="42" y="38"/>
                  <a:pt x="45" y="36"/>
                  <a:pt x="48" y="33"/>
                </a:cubicBezTo>
                <a:cubicBezTo>
                  <a:pt x="49" y="32"/>
                  <a:pt x="49" y="32"/>
                  <a:pt x="49" y="32"/>
                </a:cubicBezTo>
                <a:cubicBezTo>
                  <a:pt x="53" y="29"/>
                  <a:pt x="57" y="25"/>
                  <a:pt x="61" y="22"/>
                </a:cubicBezTo>
                <a:cubicBezTo>
                  <a:pt x="64" y="21"/>
                  <a:pt x="67" y="21"/>
                  <a:pt x="69" y="20"/>
                </a:cubicBezTo>
                <a:close/>
                <a:moveTo>
                  <a:pt x="90" y="13"/>
                </a:moveTo>
                <a:cubicBezTo>
                  <a:pt x="89" y="13"/>
                  <a:pt x="88" y="14"/>
                  <a:pt x="87" y="14"/>
                </a:cubicBezTo>
                <a:cubicBezTo>
                  <a:pt x="88" y="14"/>
                  <a:pt x="88" y="13"/>
                  <a:pt x="88" y="13"/>
                </a:cubicBezTo>
                <a:cubicBezTo>
                  <a:pt x="89" y="13"/>
                  <a:pt x="88" y="12"/>
                  <a:pt x="88" y="12"/>
                </a:cubicBezTo>
                <a:cubicBezTo>
                  <a:pt x="85" y="13"/>
                  <a:pt x="83" y="14"/>
                  <a:pt x="80" y="16"/>
                </a:cubicBezTo>
                <a:cubicBezTo>
                  <a:pt x="80" y="16"/>
                  <a:pt x="75" y="19"/>
                  <a:pt x="77" y="17"/>
                </a:cubicBezTo>
                <a:cubicBezTo>
                  <a:pt x="79" y="15"/>
                  <a:pt x="81" y="14"/>
                  <a:pt x="82" y="13"/>
                </a:cubicBezTo>
                <a:cubicBezTo>
                  <a:pt x="83" y="13"/>
                  <a:pt x="83" y="12"/>
                  <a:pt x="82" y="12"/>
                </a:cubicBezTo>
                <a:cubicBezTo>
                  <a:pt x="80" y="13"/>
                  <a:pt x="79" y="14"/>
                  <a:pt x="77" y="15"/>
                </a:cubicBezTo>
                <a:cubicBezTo>
                  <a:pt x="74" y="18"/>
                  <a:pt x="77" y="14"/>
                  <a:pt x="77" y="14"/>
                </a:cubicBezTo>
                <a:cubicBezTo>
                  <a:pt x="78" y="13"/>
                  <a:pt x="80" y="12"/>
                  <a:pt x="81" y="11"/>
                </a:cubicBezTo>
                <a:cubicBezTo>
                  <a:pt x="81" y="11"/>
                  <a:pt x="81" y="10"/>
                  <a:pt x="80" y="11"/>
                </a:cubicBezTo>
                <a:cubicBezTo>
                  <a:pt x="79" y="12"/>
                  <a:pt x="76" y="13"/>
                  <a:pt x="75" y="14"/>
                </a:cubicBezTo>
                <a:cubicBezTo>
                  <a:pt x="76" y="13"/>
                  <a:pt x="77" y="11"/>
                  <a:pt x="78" y="10"/>
                </a:cubicBezTo>
                <a:cubicBezTo>
                  <a:pt x="78" y="9"/>
                  <a:pt x="78" y="9"/>
                  <a:pt x="78" y="9"/>
                </a:cubicBezTo>
                <a:cubicBezTo>
                  <a:pt x="75" y="12"/>
                  <a:pt x="76" y="8"/>
                  <a:pt x="77" y="7"/>
                </a:cubicBezTo>
                <a:cubicBezTo>
                  <a:pt x="77" y="7"/>
                  <a:pt x="76" y="6"/>
                  <a:pt x="76" y="7"/>
                </a:cubicBezTo>
                <a:cubicBezTo>
                  <a:pt x="74" y="8"/>
                  <a:pt x="74" y="7"/>
                  <a:pt x="74" y="5"/>
                </a:cubicBezTo>
                <a:cubicBezTo>
                  <a:pt x="80" y="8"/>
                  <a:pt x="85" y="10"/>
                  <a:pt x="90" y="13"/>
                </a:cubicBezTo>
                <a:close/>
                <a:moveTo>
                  <a:pt x="79" y="17"/>
                </a:moveTo>
                <a:cubicBezTo>
                  <a:pt x="64" y="27"/>
                  <a:pt x="52" y="39"/>
                  <a:pt x="38" y="49"/>
                </a:cubicBezTo>
                <a:cubicBezTo>
                  <a:pt x="38" y="50"/>
                  <a:pt x="32" y="54"/>
                  <a:pt x="36" y="51"/>
                </a:cubicBezTo>
                <a:cubicBezTo>
                  <a:pt x="37" y="49"/>
                  <a:pt x="39" y="48"/>
                  <a:pt x="41" y="46"/>
                </a:cubicBezTo>
                <a:cubicBezTo>
                  <a:pt x="44" y="43"/>
                  <a:pt x="48" y="40"/>
                  <a:pt x="51" y="37"/>
                </a:cubicBezTo>
                <a:cubicBezTo>
                  <a:pt x="58" y="31"/>
                  <a:pt x="65" y="25"/>
                  <a:pt x="72" y="20"/>
                </a:cubicBezTo>
                <a:cubicBezTo>
                  <a:pt x="72" y="20"/>
                  <a:pt x="73" y="20"/>
                  <a:pt x="74" y="19"/>
                </a:cubicBezTo>
                <a:cubicBezTo>
                  <a:pt x="74" y="19"/>
                  <a:pt x="74" y="19"/>
                  <a:pt x="75" y="19"/>
                </a:cubicBezTo>
                <a:cubicBezTo>
                  <a:pt x="75" y="18"/>
                  <a:pt x="75" y="18"/>
                  <a:pt x="75" y="18"/>
                </a:cubicBezTo>
                <a:cubicBezTo>
                  <a:pt x="75" y="18"/>
                  <a:pt x="75" y="18"/>
                  <a:pt x="75" y="18"/>
                </a:cubicBezTo>
                <a:cubicBezTo>
                  <a:pt x="75" y="18"/>
                  <a:pt x="76" y="17"/>
                  <a:pt x="76" y="17"/>
                </a:cubicBezTo>
                <a:cubicBezTo>
                  <a:pt x="76" y="17"/>
                  <a:pt x="75" y="18"/>
                  <a:pt x="75" y="18"/>
                </a:cubicBezTo>
                <a:cubicBezTo>
                  <a:pt x="75" y="18"/>
                  <a:pt x="75" y="19"/>
                  <a:pt x="76" y="19"/>
                </a:cubicBezTo>
                <a:cubicBezTo>
                  <a:pt x="77" y="18"/>
                  <a:pt x="79" y="17"/>
                  <a:pt x="80" y="16"/>
                </a:cubicBezTo>
                <a:cubicBezTo>
                  <a:pt x="81" y="16"/>
                  <a:pt x="82" y="15"/>
                  <a:pt x="83" y="15"/>
                </a:cubicBezTo>
                <a:cubicBezTo>
                  <a:pt x="84" y="14"/>
                  <a:pt x="87" y="13"/>
                  <a:pt x="87" y="13"/>
                </a:cubicBezTo>
                <a:cubicBezTo>
                  <a:pt x="86" y="14"/>
                  <a:pt x="85" y="15"/>
                  <a:pt x="84" y="16"/>
                </a:cubicBezTo>
                <a:cubicBezTo>
                  <a:pt x="83" y="16"/>
                  <a:pt x="83" y="16"/>
                  <a:pt x="83" y="17"/>
                </a:cubicBezTo>
                <a:cubicBezTo>
                  <a:pt x="82" y="17"/>
                  <a:pt x="80" y="18"/>
                  <a:pt x="79" y="19"/>
                </a:cubicBezTo>
                <a:cubicBezTo>
                  <a:pt x="78" y="19"/>
                  <a:pt x="77" y="20"/>
                  <a:pt x="78" y="20"/>
                </a:cubicBezTo>
                <a:cubicBezTo>
                  <a:pt x="77" y="20"/>
                  <a:pt x="77" y="20"/>
                  <a:pt x="77" y="21"/>
                </a:cubicBezTo>
                <a:cubicBezTo>
                  <a:pt x="76" y="21"/>
                  <a:pt x="77" y="22"/>
                  <a:pt x="77" y="21"/>
                </a:cubicBezTo>
                <a:cubicBezTo>
                  <a:pt x="80" y="19"/>
                  <a:pt x="83" y="17"/>
                  <a:pt x="87" y="15"/>
                </a:cubicBezTo>
                <a:cubicBezTo>
                  <a:pt x="88" y="15"/>
                  <a:pt x="89" y="14"/>
                  <a:pt x="90" y="14"/>
                </a:cubicBezTo>
                <a:cubicBezTo>
                  <a:pt x="89" y="14"/>
                  <a:pt x="87" y="16"/>
                  <a:pt x="86" y="17"/>
                </a:cubicBezTo>
                <a:cubicBezTo>
                  <a:pt x="84" y="18"/>
                  <a:pt x="83" y="19"/>
                  <a:pt x="81" y="20"/>
                </a:cubicBezTo>
                <a:cubicBezTo>
                  <a:pt x="77" y="23"/>
                  <a:pt x="73" y="27"/>
                  <a:pt x="69" y="31"/>
                </a:cubicBezTo>
                <a:cubicBezTo>
                  <a:pt x="65" y="34"/>
                  <a:pt x="60" y="38"/>
                  <a:pt x="55" y="41"/>
                </a:cubicBezTo>
                <a:cubicBezTo>
                  <a:pt x="51" y="44"/>
                  <a:pt x="47" y="48"/>
                  <a:pt x="42" y="50"/>
                </a:cubicBezTo>
                <a:cubicBezTo>
                  <a:pt x="38" y="52"/>
                  <a:pt x="44" y="48"/>
                  <a:pt x="45" y="47"/>
                </a:cubicBezTo>
                <a:cubicBezTo>
                  <a:pt x="47" y="45"/>
                  <a:pt x="50" y="43"/>
                  <a:pt x="52" y="41"/>
                </a:cubicBezTo>
                <a:cubicBezTo>
                  <a:pt x="61" y="33"/>
                  <a:pt x="71" y="26"/>
                  <a:pt x="79" y="18"/>
                </a:cubicBezTo>
                <a:cubicBezTo>
                  <a:pt x="80" y="18"/>
                  <a:pt x="79" y="17"/>
                  <a:pt x="79" y="17"/>
                </a:cubicBezTo>
                <a:close/>
                <a:moveTo>
                  <a:pt x="74" y="8"/>
                </a:moveTo>
                <a:cubicBezTo>
                  <a:pt x="74" y="8"/>
                  <a:pt x="74" y="8"/>
                  <a:pt x="74" y="8"/>
                </a:cubicBezTo>
                <a:cubicBezTo>
                  <a:pt x="75" y="8"/>
                  <a:pt x="75" y="8"/>
                  <a:pt x="76" y="8"/>
                </a:cubicBezTo>
                <a:cubicBezTo>
                  <a:pt x="75" y="8"/>
                  <a:pt x="75" y="9"/>
                  <a:pt x="74" y="10"/>
                </a:cubicBezTo>
                <a:cubicBezTo>
                  <a:pt x="74" y="10"/>
                  <a:pt x="74" y="9"/>
                  <a:pt x="74" y="8"/>
                </a:cubicBezTo>
                <a:close/>
                <a:moveTo>
                  <a:pt x="75" y="15"/>
                </a:moveTo>
                <a:cubicBezTo>
                  <a:pt x="75" y="15"/>
                  <a:pt x="75" y="15"/>
                  <a:pt x="76" y="15"/>
                </a:cubicBezTo>
                <a:cubicBezTo>
                  <a:pt x="75" y="15"/>
                  <a:pt x="75" y="16"/>
                  <a:pt x="75" y="17"/>
                </a:cubicBezTo>
                <a:cubicBezTo>
                  <a:pt x="75" y="16"/>
                  <a:pt x="75" y="16"/>
                  <a:pt x="75" y="15"/>
                </a:cubicBezTo>
                <a:close/>
                <a:moveTo>
                  <a:pt x="74" y="12"/>
                </a:moveTo>
                <a:cubicBezTo>
                  <a:pt x="75" y="12"/>
                  <a:pt x="76" y="12"/>
                  <a:pt x="77" y="11"/>
                </a:cubicBezTo>
                <a:cubicBezTo>
                  <a:pt x="76" y="11"/>
                  <a:pt x="75" y="13"/>
                  <a:pt x="74" y="14"/>
                </a:cubicBezTo>
                <a:cubicBezTo>
                  <a:pt x="74" y="14"/>
                  <a:pt x="74" y="13"/>
                  <a:pt x="74" y="12"/>
                </a:cubicBezTo>
                <a:close/>
                <a:moveTo>
                  <a:pt x="74" y="5"/>
                </a:moveTo>
                <a:cubicBezTo>
                  <a:pt x="74" y="5"/>
                  <a:pt x="74" y="5"/>
                  <a:pt x="74" y="6"/>
                </a:cubicBezTo>
                <a:cubicBezTo>
                  <a:pt x="73" y="5"/>
                  <a:pt x="73" y="5"/>
                  <a:pt x="73" y="5"/>
                </a:cubicBezTo>
                <a:cubicBezTo>
                  <a:pt x="73" y="5"/>
                  <a:pt x="74" y="5"/>
                  <a:pt x="74" y="5"/>
                </a:cubicBezTo>
                <a:cubicBezTo>
                  <a:pt x="74" y="5"/>
                  <a:pt x="74" y="5"/>
                  <a:pt x="74" y="5"/>
                </a:cubicBezTo>
                <a:close/>
                <a:moveTo>
                  <a:pt x="14" y="50"/>
                </a:moveTo>
                <a:cubicBezTo>
                  <a:pt x="16" y="49"/>
                  <a:pt x="18" y="48"/>
                  <a:pt x="20" y="46"/>
                </a:cubicBezTo>
                <a:cubicBezTo>
                  <a:pt x="18" y="48"/>
                  <a:pt x="16" y="50"/>
                  <a:pt x="14" y="52"/>
                </a:cubicBezTo>
                <a:cubicBezTo>
                  <a:pt x="14" y="52"/>
                  <a:pt x="14" y="51"/>
                  <a:pt x="14" y="50"/>
                </a:cubicBezTo>
                <a:close/>
                <a:moveTo>
                  <a:pt x="13" y="46"/>
                </a:moveTo>
                <a:cubicBezTo>
                  <a:pt x="22" y="42"/>
                  <a:pt x="29" y="34"/>
                  <a:pt x="37" y="28"/>
                </a:cubicBezTo>
                <a:cubicBezTo>
                  <a:pt x="37" y="29"/>
                  <a:pt x="36" y="29"/>
                  <a:pt x="36" y="30"/>
                </a:cubicBezTo>
                <a:cubicBezTo>
                  <a:pt x="33" y="32"/>
                  <a:pt x="31" y="34"/>
                  <a:pt x="28" y="37"/>
                </a:cubicBezTo>
                <a:cubicBezTo>
                  <a:pt x="23" y="41"/>
                  <a:pt x="18" y="44"/>
                  <a:pt x="14" y="49"/>
                </a:cubicBezTo>
                <a:cubicBezTo>
                  <a:pt x="14" y="48"/>
                  <a:pt x="14" y="47"/>
                  <a:pt x="13" y="46"/>
                </a:cubicBezTo>
                <a:close/>
                <a:moveTo>
                  <a:pt x="11" y="39"/>
                </a:moveTo>
                <a:cubicBezTo>
                  <a:pt x="14" y="37"/>
                  <a:pt x="17" y="34"/>
                  <a:pt x="20" y="32"/>
                </a:cubicBezTo>
                <a:cubicBezTo>
                  <a:pt x="20" y="31"/>
                  <a:pt x="21" y="31"/>
                  <a:pt x="21" y="30"/>
                </a:cubicBezTo>
                <a:cubicBezTo>
                  <a:pt x="20" y="31"/>
                  <a:pt x="19" y="33"/>
                  <a:pt x="17" y="34"/>
                </a:cubicBezTo>
                <a:cubicBezTo>
                  <a:pt x="16" y="37"/>
                  <a:pt x="14" y="39"/>
                  <a:pt x="11" y="40"/>
                </a:cubicBezTo>
                <a:cubicBezTo>
                  <a:pt x="11" y="40"/>
                  <a:pt x="11" y="39"/>
                  <a:pt x="11" y="39"/>
                </a:cubicBezTo>
                <a:close/>
                <a:moveTo>
                  <a:pt x="14" y="54"/>
                </a:moveTo>
                <a:cubicBezTo>
                  <a:pt x="17" y="53"/>
                  <a:pt x="19" y="51"/>
                  <a:pt x="21" y="49"/>
                </a:cubicBezTo>
                <a:cubicBezTo>
                  <a:pt x="24" y="46"/>
                  <a:pt x="27" y="44"/>
                  <a:pt x="31" y="41"/>
                </a:cubicBezTo>
                <a:cubicBezTo>
                  <a:pt x="35" y="38"/>
                  <a:pt x="40" y="34"/>
                  <a:pt x="44" y="30"/>
                </a:cubicBezTo>
                <a:cubicBezTo>
                  <a:pt x="41" y="33"/>
                  <a:pt x="37" y="36"/>
                  <a:pt x="34" y="39"/>
                </a:cubicBezTo>
                <a:cubicBezTo>
                  <a:pt x="27" y="45"/>
                  <a:pt x="22" y="51"/>
                  <a:pt x="14" y="57"/>
                </a:cubicBezTo>
                <a:cubicBezTo>
                  <a:pt x="14" y="56"/>
                  <a:pt x="14" y="55"/>
                  <a:pt x="14" y="54"/>
                </a:cubicBezTo>
                <a:close/>
                <a:moveTo>
                  <a:pt x="36" y="33"/>
                </a:moveTo>
                <a:cubicBezTo>
                  <a:pt x="37" y="32"/>
                  <a:pt x="37" y="32"/>
                  <a:pt x="37" y="32"/>
                </a:cubicBezTo>
                <a:cubicBezTo>
                  <a:pt x="38" y="31"/>
                  <a:pt x="40" y="30"/>
                  <a:pt x="41" y="29"/>
                </a:cubicBezTo>
                <a:cubicBezTo>
                  <a:pt x="41" y="28"/>
                  <a:pt x="47" y="23"/>
                  <a:pt x="44" y="26"/>
                </a:cubicBezTo>
                <a:cubicBezTo>
                  <a:pt x="42" y="28"/>
                  <a:pt x="39" y="30"/>
                  <a:pt x="36" y="33"/>
                </a:cubicBezTo>
                <a:close/>
                <a:moveTo>
                  <a:pt x="32" y="30"/>
                </a:moveTo>
                <a:cubicBezTo>
                  <a:pt x="30" y="32"/>
                  <a:pt x="28" y="33"/>
                  <a:pt x="26" y="35"/>
                </a:cubicBezTo>
                <a:cubicBezTo>
                  <a:pt x="22" y="39"/>
                  <a:pt x="17" y="42"/>
                  <a:pt x="13" y="45"/>
                </a:cubicBezTo>
                <a:cubicBezTo>
                  <a:pt x="13" y="45"/>
                  <a:pt x="13" y="44"/>
                  <a:pt x="13" y="43"/>
                </a:cubicBezTo>
                <a:cubicBezTo>
                  <a:pt x="20" y="41"/>
                  <a:pt x="24" y="34"/>
                  <a:pt x="30" y="30"/>
                </a:cubicBezTo>
                <a:cubicBezTo>
                  <a:pt x="31" y="29"/>
                  <a:pt x="32" y="28"/>
                  <a:pt x="33" y="28"/>
                </a:cubicBezTo>
                <a:cubicBezTo>
                  <a:pt x="33" y="28"/>
                  <a:pt x="33" y="28"/>
                  <a:pt x="33" y="27"/>
                </a:cubicBezTo>
                <a:cubicBezTo>
                  <a:pt x="33" y="28"/>
                  <a:pt x="33" y="29"/>
                  <a:pt x="32" y="30"/>
                </a:cubicBezTo>
                <a:close/>
                <a:moveTo>
                  <a:pt x="12" y="42"/>
                </a:moveTo>
                <a:cubicBezTo>
                  <a:pt x="12" y="42"/>
                  <a:pt x="12" y="42"/>
                  <a:pt x="12" y="41"/>
                </a:cubicBezTo>
                <a:cubicBezTo>
                  <a:pt x="15" y="40"/>
                  <a:pt x="18" y="38"/>
                  <a:pt x="20" y="35"/>
                </a:cubicBezTo>
                <a:cubicBezTo>
                  <a:pt x="22" y="34"/>
                  <a:pt x="24" y="32"/>
                  <a:pt x="25" y="31"/>
                </a:cubicBezTo>
                <a:cubicBezTo>
                  <a:pt x="26" y="30"/>
                  <a:pt x="28" y="29"/>
                  <a:pt x="29" y="28"/>
                </a:cubicBezTo>
                <a:cubicBezTo>
                  <a:pt x="29" y="28"/>
                  <a:pt x="29" y="28"/>
                  <a:pt x="29" y="28"/>
                </a:cubicBezTo>
                <a:cubicBezTo>
                  <a:pt x="25" y="34"/>
                  <a:pt x="17" y="38"/>
                  <a:pt x="12" y="42"/>
                </a:cubicBezTo>
                <a:close/>
                <a:moveTo>
                  <a:pt x="15" y="39"/>
                </a:moveTo>
                <a:cubicBezTo>
                  <a:pt x="9" y="43"/>
                  <a:pt x="16" y="38"/>
                  <a:pt x="17" y="36"/>
                </a:cubicBezTo>
                <a:cubicBezTo>
                  <a:pt x="19" y="34"/>
                  <a:pt x="21" y="32"/>
                  <a:pt x="23" y="29"/>
                </a:cubicBezTo>
                <a:cubicBezTo>
                  <a:pt x="23" y="29"/>
                  <a:pt x="23" y="29"/>
                  <a:pt x="23" y="29"/>
                </a:cubicBezTo>
                <a:cubicBezTo>
                  <a:pt x="24" y="29"/>
                  <a:pt x="26" y="29"/>
                  <a:pt x="27" y="29"/>
                </a:cubicBezTo>
                <a:cubicBezTo>
                  <a:pt x="23" y="32"/>
                  <a:pt x="19" y="36"/>
                  <a:pt x="15" y="39"/>
                </a:cubicBezTo>
                <a:close/>
                <a:moveTo>
                  <a:pt x="14" y="32"/>
                </a:moveTo>
                <a:cubicBezTo>
                  <a:pt x="13" y="32"/>
                  <a:pt x="11" y="36"/>
                  <a:pt x="10" y="38"/>
                </a:cubicBezTo>
                <a:cubicBezTo>
                  <a:pt x="10" y="37"/>
                  <a:pt x="9" y="36"/>
                  <a:pt x="9" y="35"/>
                </a:cubicBezTo>
                <a:cubicBezTo>
                  <a:pt x="11" y="34"/>
                  <a:pt x="12" y="33"/>
                  <a:pt x="14" y="32"/>
                </a:cubicBezTo>
                <a:close/>
                <a:moveTo>
                  <a:pt x="24" y="51"/>
                </a:moveTo>
                <a:cubicBezTo>
                  <a:pt x="28" y="48"/>
                  <a:pt x="32" y="44"/>
                  <a:pt x="36" y="41"/>
                </a:cubicBezTo>
                <a:cubicBezTo>
                  <a:pt x="39" y="39"/>
                  <a:pt x="42" y="37"/>
                  <a:pt x="45" y="35"/>
                </a:cubicBezTo>
                <a:cubicBezTo>
                  <a:pt x="44" y="36"/>
                  <a:pt x="44" y="36"/>
                  <a:pt x="43" y="37"/>
                </a:cubicBezTo>
                <a:cubicBezTo>
                  <a:pt x="37" y="43"/>
                  <a:pt x="30" y="49"/>
                  <a:pt x="22" y="55"/>
                </a:cubicBezTo>
                <a:cubicBezTo>
                  <a:pt x="22" y="55"/>
                  <a:pt x="22" y="56"/>
                  <a:pt x="22" y="56"/>
                </a:cubicBezTo>
                <a:cubicBezTo>
                  <a:pt x="20" y="56"/>
                  <a:pt x="17" y="57"/>
                  <a:pt x="15" y="57"/>
                </a:cubicBezTo>
                <a:cubicBezTo>
                  <a:pt x="18" y="56"/>
                  <a:pt x="21" y="54"/>
                  <a:pt x="24" y="51"/>
                </a:cubicBezTo>
                <a:close/>
                <a:moveTo>
                  <a:pt x="43" y="41"/>
                </a:moveTo>
                <a:cubicBezTo>
                  <a:pt x="47" y="38"/>
                  <a:pt x="50" y="36"/>
                  <a:pt x="54" y="33"/>
                </a:cubicBezTo>
                <a:cubicBezTo>
                  <a:pt x="58" y="30"/>
                  <a:pt x="61" y="27"/>
                  <a:pt x="65" y="24"/>
                </a:cubicBezTo>
                <a:cubicBezTo>
                  <a:pt x="66" y="23"/>
                  <a:pt x="68" y="22"/>
                  <a:pt x="70" y="21"/>
                </a:cubicBezTo>
                <a:cubicBezTo>
                  <a:pt x="69" y="21"/>
                  <a:pt x="68" y="22"/>
                  <a:pt x="67" y="23"/>
                </a:cubicBezTo>
                <a:cubicBezTo>
                  <a:pt x="63" y="26"/>
                  <a:pt x="59" y="30"/>
                  <a:pt x="55" y="33"/>
                </a:cubicBezTo>
                <a:cubicBezTo>
                  <a:pt x="47" y="40"/>
                  <a:pt x="40" y="46"/>
                  <a:pt x="33" y="53"/>
                </a:cubicBezTo>
                <a:cubicBezTo>
                  <a:pt x="32" y="53"/>
                  <a:pt x="32" y="53"/>
                  <a:pt x="33" y="54"/>
                </a:cubicBezTo>
                <a:cubicBezTo>
                  <a:pt x="29" y="54"/>
                  <a:pt x="26" y="55"/>
                  <a:pt x="23" y="56"/>
                </a:cubicBezTo>
                <a:cubicBezTo>
                  <a:pt x="31" y="51"/>
                  <a:pt x="37" y="46"/>
                  <a:pt x="43" y="41"/>
                </a:cubicBezTo>
                <a:close/>
                <a:moveTo>
                  <a:pt x="74" y="22"/>
                </a:moveTo>
                <a:cubicBezTo>
                  <a:pt x="75" y="21"/>
                  <a:pt x="76" y="20"/>
                  <a:pt x="78" y="19"/>
                </a:cubicBezTo>
                <a:cubicBezTo>
                  <a:pt x="76" y="20"/>
                  <a:pt x="74" y="22"/>
                  <a:pt x="72" y="23"/>
                </a:cubicBezTo>
                <a:cubicBezTo>
                  <a:pt x="68" y="27"/>
                  <a:pt x="65" y="30"/>
                  <a:pt x="61" y="33"/>
                </a:cubicBezTo>
                <a:cubicBezTo>
                  <a:pt x="53" y="39"/>
                  <a:pt x="47" y="45"/>
                  <a:pt x="39" y="51"/>
                </a:cubicBezTo>
                <a:cubicBezTo>
                  <a:pt x="39" y="52"/>
                  <a:pt x="39" y="52"/>
                  <a:pt x="39" y="52"/>
                </a:cubicBezTo>
                <a:cubicBezTo>
                  <a:pt x="37" y="52"/>
                  <a:pt x="35" y="53"/>
                  <a:pt x="33" y="53"/>
                </a:cubicBezTo>
                <a:cubicBezTo>
                  <a:pt x="48" y="44"/>
                  <a:pt x="60" y="32"/>
                  <a:pt x="74" y="22"/>
                </a:cubicBezTo>
                <a:close/>
                <a:moveTo>
                  <a:pt x="52" y="44"/>
                </a:moveTo>
                <a:cubicBezTo>
                  <a:pt x="56" y="41"/>
                  <a:pt x="61" y="38"/>
                  <a:pt x="65" y="34"/>
                </a:cubicBezTo>
                <a:cubicBezTo>
                  <a:pt x="70" y="31"/>
                  <a:pt x="74" y="28"/>
                  <a:pt x="78" y="24"/>
                </a:cubicBezTo>
                <a:cubicBezTo>
                  <a:pt x="82" y="19"/>
                  <a:pt x="87" y="18"/>
                  <a:pt x="91" y="14"/>
                </a:cubicBezTo>
                <a:cubicBezTo>
                  <a:pt x="93" y="15"/>
                  <a:pt x="94" y="15"/>
                  <a:pt x="96" y="16"/>
                </a:cubicBezTo>
                <a:cubicBezTo>
                  <a:pt x="90" y="20"/>
                  <a:pt x="85" y="25"/>
                  <a:pt x="79" y="29"/>
                </a:cubicBezTo>
                <a:cubicBezTo>
                  <a:pt x="72" y="35"/>
                  <a:pt x="64" y="41"/>
                  <a:pt x="56" y="46"/>
                </a:cubicBezTo>
                <a:cubicBezTo>
                  <a:pt x="55" y="46"/>
                  <a:pt x="54" y="47"/>
                  <a:pt x="53" y="48"/>
                </a:cubicBezTo>
                <a:cubicBezTo>
                  <a:pt x="54" y="47"/>
                  <a:pt x="55" y="46"/>
                  <a:pt x="56" y="45"/>
                </a:cubicBezTo>
                <a:cubicBezTo>
                  <a:pt x="58" y="43"/>
                  <a:pt x="59" y="42"/>
                  <a:pt x="61" y="41"/>
                </a:cubicBezTo>
                <a:cubicBezTo>
                  <a:pt x="63" y="38"/>
                  <a:pt x="66" y="36"/>
                  <a:pt x="69" y="34"/>
                </a:cubicBezTo>
                <a:cubicBezTo>
                  <a:pt x="69" y="34"/>
                  <a:pt x="69" y="34"/>
                  <a:pt x="69" y="34"/>
                </a:cubicBezTo>
                <a:cubicBezTo>
                  <a:pt x="74" y="31"/>
                  <a:pt x="79" y="27"/>
                  <a:pt x="83" y="23"/>
                </a:cubicBezTo>
                <a:cubicBezTo>
                  <a:pt x="87" y="21"/>
                  <a:pt x="90" y="18"/>
                  <a:pt x="94" y="16"/>
                </a:cubicBezTo>
                <a:cubicBezTo>
                  <a:pt x="94" y="16"/>
                  <a:pt x="94" y="15"/>
                  <a:pt x="93" y="15"/>
                </a:cubicBezTo>
                <a:cubicBezTo>
                  <a:pt x="93" y="16"/>
                  <a:pt x="92" y="16"/>
                  <a:pt x="92" y="16"/>
                </a:cubicBezTo>
                <a:cubicBezTo>
                  <a:pt x="92" y="16"/>
                  <a:pt x="91" y="16"/>
                  <a:pt x="91" y="17"/>
                </a:cubicBezTo>
                <a:cubicBezTo>
                  <a:pt x="89" y="18"/>
                  <a:pt x="87" y="20"/>
                  <a:pt x="85" y="21"/>
                </a:cubicBezTo>
                <a:cubicBezTo>
                  <a:pt x="84" y="22"/>
                  <a:pt x="83" y="23"/>
                  <a:pt x="82" y="24"/>
                </a:cubicBezTo>
                <a:cubicBezTo>
                  <a:pt x="78" y="27"/>
                  <a:pt x="74" y="30"/>
                  <a:pt x="70" y="33"/>
                </a:cubicBezTo>
                <a:cubicBezTo>
                  <a:pt x="70" y="33"/>
                  <a:pt x="69" y="33"/>
                  <a:pt x="69" y="34"/>
                </a:cubicBezTo>
                <a:cubicBezTo>
                  <a:pt x="61" y="39"/>
                  <a:pt x="53" y="44"/>
                  <a:pt x="46" y="50"/>
                </a:cubicBezTo>
                <a:cubicBezTo>
                  <a:pt x="46" y="50"/>
                  <a:pt x="46" y="50"/>
                  <a:pt x="46" y="50"/>
                </a:cubicBezTo>
                <a:cubicBezTo>
                  <a:pt x="44" y="51"/>
                  <a:pt x="42" y="51"/>
                  <a:pt x="40" y="52"/>
                </a:cubicBezTo>
                <a:cubicBezTo>
                  <a:pt x="44" y="50"/>
                  <a:pt x="48" y="47"/>
                  <a:pt x="52" y="44"/>
                </a:cubicBezTo>
                <a:close/>
                <a:moveTo>
                  <a:pt x="101" y="19"/>
                </a:moveTo>
                <a:cubicBezTo>
                  <a:pt x="93" y="23"/>
                  <a:pt x="86" y="29"/>
                  <a:pt x="80" y="35"/>
                </a:cubicBezTo>
                <a:cubicBezTo>
                  <a:pt x="77" y="38"/>
                  <a:pt x="73" y="40"/>
                  <a:pt x="70" y="43"/>
                </a:cubicBezTo>
                <a:cubicBezTo>
                  <a:pt x="70" y="43"/>
                  <a:pt x="70" y="43"/>
                  <a:pt x="70" y="43"/>
                </a:cubicBezTo>
                <a:cubicBezTo>
                  <a:pt x="70" y="43"/>
                  <a:pt x="70" y="43"/>
                  <a:pt x="70" y="43"/>
                </a:cubicBezTo>
                <a:cubicBezTo>
                  <a:pt x="72" y="41"/>
                  <a:pt x="74" y="40"/>
                  <a:pt x="75" y="38"/>
                </a:cubicBezTo>
                <a:cubicBezTo>
                  <a:pt x="82" y="32"/>
                  <a:pt x="89" y="27"/>
                  <a:pt x="95" y="21"/>
                </a:cubicBezTo>
                <a:cubicBezTo>
                  <a:pt x="96" y="20"/>
                  <a:pt x="96" y="20"/>
                  <a:pt x="96" y="20"/>
                </a:cubicBezTo>
                <a:cubicBezTo>
                  <a:pt x="96" y="20"/>
                  <a:pt x="97" y="19"/>
                  <a:pt x="97" y="19"/>
                </a:cubicBezTo>
                <a:cubicBezTo>
                  <a:pt x="98" y="18"/>
                  <a:pt x="97" y="18"/>
                  <a:pt x="97" y="18"/>
                </a:cubicBezTo>
                <a:cubicBezTo>
                  <a:pt x="93" y="21"/>
                  <a:pt x="89" y="24"/>
                  <a:pt x="85" y="27"/>
                </a:cubicBezTo>
                <a:cubicBezTo>
                  <a:pt x="89" y="24"/>
                  <a:pt x="93" y="21"/>
                  <a:pt x="97" y="17"/>
                </a:cubicBezTo>
                <a:cubicBezTo>
                  <a:pt x="98" y="17"/>
                  <a:pt x="99" y="18"/>
                  <a:pt x="101" y="19"/>
                </a:cubicBezTo>
                <a:close/>
                <a:moveTo>
                  <a:pt x="103" y="20"/>
                </a:moveTo>
                <a:cubicBezTo>
                  <a:pt x="98" y="23"/>
                  <a:pt x="93" y="27"/>
                  <a:pt x="89" y="31"/>
                </a:cubicBezTo>
                <a:cubicBezTo>
                  <a:pt x="86" y="33"/>
                  <a:pt x="82" y="35"/>
                  <a:pt x="80" y="38"/>
                </a:cubicBezTo>
                <a:cubicBezTo>
                  <a:pt x="78" y="39"/>
                  <a:pt x="77" y="41"/>
                  <a:pt x="75" y="42"/>
                </a:cubicBezTo>
                <a:cubicBezTo>
                  <a:pt x="70" y="47"/>
                  <a:pt x="76" y="40"/>
                  <a:pt x="77" y="39"/>
                </a:cubicBezTo>
                <a:cubicBezTo>
                  <a:pt x="78" y="38"/>
                  <a:pt x="79" y="37"/>
                  <a:pt x="80" y="36"/>
                </a:cubicBezTo>
                <a:cubicBezTo>
                  <a:pt x="81" y="35"/>
                  <a:pt x="82" y="34"/>
                  <a:pt x="84" y="33"/>
                </a:cubicBezTo>
                <a:cubicBezTo>
                  <a:pt x="89" y="28"/>
                  <a:pt x="96" y="24"/>
                  <a:pt x="102" y="19"/>
                </a:cubicBezTo>
                <a:cubicBezTo>
                  <a:pt x="102" y="19"/>
                  <a:pt x="103" y="20"/>
                  <a:pt x="103" y="20"/>
                </a:cubicBezTo>
                <a:close/>
                <a:moveTo>
                  <a:pt x="88" y="29"/>
                </a:moveTo>
                <a:cubicBezTo>
                  <a:pt x="91" y="26"/>
                  <a:pt x="95" y="23"/>
                  <a:pt x="98" y="21"/>
                </a:cubicBezTo>
                <a:cubicBezTo>
                  <a:pt x="99" y="21"/>
                  <a:pt x="99" y="21"/>
                  <a:pt x="99" y="21"/>
                </a:cubicBezTo>
                <a:cubicBezTo>
                  <a:pt x="99" y="21"/>
                  <a:pt x="98" y="21"/>
                  <a:pt x="98" y="21"/>
                </a:cubicBezTo>
                <a:cubicBezTo>
                  <a:pt x="96" y="23"/>
                  <a:pt x="95" y="24"/>
                  <a:pt x="93" y="25"/>
                </a:cubicBezTo>
                <a:cubicBezTo>
                  <a:pt x="91" y="27"/>
                  <a:pt x="89" y="28"/>
                  <a:pt x="88" y="29"/>
                </a:cubicBezTo>
                <a:close/>
                <a:moveTo>
                  <a:pt x="59" y="41"/>
                </a:moveTo>
                <a:cubicBezTo>
                  <a:pt x="57" y="43"/>
                  <a:pt x="54" y="46"/>
                  <a:pt x="52" y="49"/>
                </a:cubicBezTo>
                <a:cubicBezTo>
                  <a:pt x="52" y="49"/>
                  <a:pt x="52" y="49"/>
                  <a:pt x="52" y="49"/>
                </a:cubicBezTo>
                <a:cubicBezTo>
                  <a:pt x="50" y="49"/>
                  <a:pt x="49" y="50"/>
                  <a:pt x="48" y="50"/>
                </a:cubicBezTo>
                <a:cubicBezTo>
                  <a:pt x="51" y="47"/>
                  <a:pt x="55" y="44"/>
                  <a:pt x="59" y="41"/>
                </a:cubicBezTo>
                <a:close/>
                <a:moveTo>
                  <a:pt x="81" y="30"/>
                </a:moveTo>
                <a:cubicBezTo>
                  <a:pt x="80" y="31"/>
                  <a:pt x="79" y="32"/>
                  <a:pt x="78" y="33"/>
                </a:cubicBezTo>
                <a:cubicBezTo>
                  <a:pt x="75" y="35"/>
                  <a:pt x="72" y="38"/>
                  <a:pt x="69" y="40"/>
                </a:cubicBezTo>
                <a:cubicBezTo>
                  <a:pt x="69" y="41"/>
                  <a:pt x="69" y="41"/>
                  <a:pt x="68" y="41"/>
                </a:cubicBezTo>
                <a:cubicBezTo>
                  <a:pt x="69" y="40"/>
                  <a:pt x="70" y="39"/>
                  <a:pt x="71" y="38"/>
                </a:cubicBezTo>
                <a:cubicBezTo>
                  <a:pt x="74" y="35"/>
                  <a:pt x="77" y="33"/>
                  <a:pt x="80" y="31"/>
                </a:cubicBezTo>
                <a:cubicBezTo>
                  <a:pt x="81" y="31"/>
                  <a:pt x="81" y="31"/>
                  <a:pt x="81" y="30"/>
                </a:cubicBezTo>
                <a:close/>
                <a:moveTo>
                  <a:pt x="75" y="40"/>
                </a:moveTo>
                <a:cubicBezTo>
                  <a:pt x="73" y="42"/>
                  <a:pt x="72" y="43"/>
                  <a:pt x="71" y="44"/>
                </a:cubicBezTo>
                <a:cubicBezTo>
                  <a:pt x="71" y="44"/>
                  <a:pt x="71" y="45"/>
                  <a:pt x="71" y="45"/>
                </a:cubicBezTo>
                <a:cubicBezTo>
                  <a:pt x="70" y="45"/>
                  <a:pt x="69" y="45"/>
                  <a:pt x="68" y="45"/>
                </a:cubicBezTo>
                <a:cubicBezTo>
                  <a:pt x="70" y="44"/>
                  <a:pt x="72" y="42"/>
                  <a:pt x="75" y="40"/>
                </a:cubicBezTo>
                <a:close/>
                <a:moveTo>
                  <a:pt x="84" y="50"/>
                </a:moveTo>
                <a:cubicBezTo>
                  <a:pt x="88" y="47"/>
                  <a:pt x="92" y="43"/>
                  <a:pt x="96" y="39"/>
                </a:cubicBezTo>
                <a:cubicBezTo>
                  <a:pt x="95" y="41"/>
                  <a:pt x="94" y="42"/>
                  <a:pt x="93" y="43"/>
                </a:cubicBezTo>
                <a:cubicBezTo>
                  <a:pt x="90" y="46"/>
                  <a:pt x="86" y="49"/>
                  <a:pt x="84" y="53"/>
                </a:cubicBezTo>
                <a:cubicBezTo>
                  <a:pt x="84" y="52"/>
                  <a:pt x="84" y="51"/>
                  <a:pt x="84" y="50"/>
                </a:cubicBezTo>
                <a:close/>
                <a:moveTo>
                  <a:pt x="83" y="46"/>
                </a:moveTo>
                <a:cubicBezTo>
                  <a:pt x="87" y="44"/>
                  <a:pt x="90" y="41"/>
                  <a:pt x="93" y="38"/>
                </a:cubicBezTo>
                <a:cubicBezTo>
                  <a:pt x="96" y="35"/>
                  <a:pt x="98" y="33"/>
                  <a:pt x="100" y="31"/>
                </a:cubicBezTo>
                <a:cubicBezTo>
                  <a:pt x="100" y="31"/>
                  <a:pt x="101" y="31"/>
                  <a:pt x="101" y="30"/>
                </a:cubicBezTo>
                <a:cubicBezTo>
                  <a:pt x="98" y="33"/>
                  <a:pt x="96" y="35"/>
                  <a:pt x="94" y="38"/>
                </a:cubicBezTo>
                <a:cubicBezTo>
                  <a:pt x="91" y="42"/>
                  <a:pt x="87" y="45"/>
                  <a:pt x="83" y="49"/>
                </a:cubicBezTo>
                <a:cubicBezTo>
                  <a:pt x="83" y="48"/>
                  <a:pt x="83" y="47"/>
                  <a:pt x="83" y="46"/>
                </a:cubicBezTo>
                <a:close/>
                <a:moveTo>
                  <a:pt x="82" y="44"/>
                </a:moveTo>
                <a:cubicBezTo>
                  <a:pt x="84" y="42"/>
                  <a:pt x="86" y="41"/>
                  <a:pt x="88" y="39"/>
                </a:cubicBezTo>
                <a:cubicBezTo>
                  <a:pt x="86" y="41"/>
                  <a:pt x="84" y="43"/>
                  <a:pt x="83" y="45"/>
                </a:cubicBezTo>
                <a:cubicBezTo>
                  <a:pt x="83" y="45"/>
                  <a:pt x="82" y="44"/>
                  <a:pt x="82" y="44"/>
                </a:cubicBezTo>
                <a:cubicBezTo>
                  <a:pt x="82" y="44"/>
                  <a:pt x="82" y="44"/>
                  <a:pt x="82" y="44"/>
                </a:cubicBezTo>
                <a:close/>
                <a:moveTo>
                  <a:pt x="81" y="43"/>
                </a:moveTo>
                <a:cubicBezTo>
                  <a:pt x="81" y="43"/>
                  <a:pt x="81" y="43"/>
                  <a:pt x="81" y="43"/>
                </a:cubicBezTo>
                <a:cubicBezTo>
                  <a:pt x="80" y="43"/>
                  <a:pt x="80" y="43"/>
                  <a:pt x="79" y="43"/>
                </a:cubicBezTo>
                <a:cubicBezTo>
                  <a:pt x="82" y="41"/>
                  <a:pt x="84" y="39"/>
                  <a:pt x="87" y="36"/>
                </a:cubicBezTo>
                <a:cubicBezTo>
                  <a:pt x="91" y="32"/>
                  <a:pt x="96" y="29"/>
                  <a:pt x="100" y="26"/>
                </a:cubicBezTo>
                <a:cubicBezTo>
                  <a:pt x="100" y="27"/>
                  <a:pt x="99" y="27"/>
                  <a:pt x="98" y="28"/>
                </a:cubicBezTo>
                <a:cubicBezTo>
                  <a:pt x="96" y="29"/>
                  <a:pt x="94" y="31"/>
                  <a:pt x="92" y="32"/>
                </a:cubicBezTo>
                <a:cubicBezTo>
                  <a:pt x="88" y="36"/>
                  <a:pt x="85" y="39"/>
                  <a:pt x="81" y="43"/>
                </a:cubicBezTo>
                <a:close/>
                <a:moveTo>
                  <a:pt x="84" y="55"/>
                </a:moveTo>
                <a:cubicBezTo>
                  <a:pt x="84" y="55"/>
                  <a:pt x="84" y="55"/>
                  <a:pt x="84" y="54"/>
                </a:cubicBezTo>
                <a:cubicBezTo>
                  <a:pt x="86" y="51"/>
                  <a:pt x="89" y="48"/>
                  <a:pt x="92" y="44"/>
                </a:cubicBezTo>
                <a:cubicBezTo>
                  <a:pt x="95" y="42"/>
                  <a:pt x="97" y="39"/>
                  <a:pt x="100" y="36"/>
                </a:cubicBezTo>
                <a:cubicBezTo>
                  <a:pt x="100" y="35"/>
                  <a:pt x="101" y="35"/>
                  <a:pt x="102" y="34"/>
                </a:cubicBezTo>
                <a:cubicBezTo>
                  <a:pt x="96" y="41"/>
                  <a:pt x="90" y="48"/>
                  <a:pt x="84" y="55"/>
                </a:cubicBezTo>
                <a:close/>
                <a:moveTo>
                  <a:pt x="109" y="24"/>
                </a:moveTo>
                <a:cubicBezTo>
                  <a:pt x="109" y="25"/>
                  <a:pt x="108" y="26"/>
                  <a:pt x="107" y="27"/>
                </a:cubicBezTo>
                <a:cubicBezTo>
                  <a:pt x="107" y="27"/>
                  <a:pt x="107" y="27"/>
                  <a:pt x="107" y="27"/>
                </a:cubicBezTo>
                <a:cubicBezTo>
                  <a:pt x="104" y="29"/>
                  <a:pt x="102" y="32"/>
                  <a:pt x="100" y="34"/>
                </a:cubicBezTo>
                <a:cubicBezTo>
                  <a:pt x="98" y="37"/>
                  <a:pt x="95" y="39"/>
                  <a:pt x="93" y="42"/>
                </a:cubicBezTo>
                <a:cubicBezTo>
                  <a:pt x="90" y="44"/>
                  <a:pt x="87" y="46"/>
                  <a:pt x="84" y="49"/>
                </a:cubicBezTo>
                <a:cubicBezTo>
                  <a:pt x="85" y="48"/>
                  <a:pt x="86" y="47"/>
                  <a:pt x="87" y="46"/>
                </a:cubicBezTo>
                <a:cubicBezTo>
                  <a:pt x="89" y="45"/>
                  <a:pt x="90" y="43"/>
                  <a:pt x="91" y="42"/>
                </a:cubicBezTo>
                <a:cubicBezTo>
                  <a:pt x="94" y="40"/>
                  <a:pt x="96" y="37"/>
                  <a:pt x="98" y="35"/>
                </a:cubicBezTo>
                <a:cubicBezTo>
                  <a:pt x="100" y="32"/>
                  <a:pt x="103" y="29"/>
                  <a:pt x="106" y="27"/>
                </a:cubicBezTo>
                <a:cubicBezTo>
                  <a:pt x="107" y="27"/>
                  <a:pt x="107" y="26"/>
                  <a:pt x="107" y="26"/>
                </a:cubicBezTo>
                <a:cubicBezTo>
                  <a:pt x="107" y="25"/>
                  <a:pt x="108" y="25"/>
                  <a:pt x="108" y="25"/>
                </a:cubicBezTo>
                <a:cubicBezTo>
                  <a:pt x="108" y="24"/>
                  <a:pt x="108" y="24"/>
                  <a:pt x="108" y="24"/>
                </a:cubicBezTo>
                <a:cubicBezTo>
                  <a:pt x="104" y="27"/>
                  <a:pt x="100" y="30"/>
                  <a:pt x="96" y="34"/>
                </a:cubicBezTo>
                <a:cubicBezTo>
                  <a:pt x="92" y="37"/>
                  <a:pt x="89" y="42"/>
                  <a:pt x="85" y="45"/>
                </a:cubicBezTo>
                <a:cubicBezTo>
                  <a:pt x="83" y="45"/>
                  <a:pt x="83" y="46"/>
                  <a:pt x="84" y="45"/>
                </a:cubicBezTo>
                <a:cubicBezTo>
                  <a:pt x="85" y="43"/>
                  <a:pt x="86" y="42"/>
                  <a:pt x="88" y="40"/>
                </a:cubicBezTo>
                <a:cubicBezTo>
                  <a:pt x="90" y="38"/>
                  <a:pt x="92" y="36"/>
                  <a:pt x="94" y="34"/>
                </a:cubicBezTo>
                <a:cubicBezTo>
                  <a:pt x="97" y="31"/>
                  <a:pt x="101" y="28"/>
                  <a:pt x="105" y="25"/>
                </a:cubicBezTo>
                <a:cubicBezTo>
                  <a:pt x="105" y="25"/>
                  <a:pt x="106" y="25"/>
                  <a:pt x="106" y="24"/>
                </a:cubicBezTo>
                <a:cubicBezTo>
                  <a:pt x="106" y="24"/>
                  <a:pt x="107" y="24"/>
                  <a:pt x="107" y="23"/>
                </a:cubicBezTo>
                <a:cubicBezTo>
                  <a:pt x="107" y="23"/>
                  <a:pt x="107" y="23"/>
                  <a:pt x="106" y="23"/>
                </a:cubicBezTo>
                <a:cubicBezTo>
                  <a:pt x="103" y="26"/>
                  <a:pt x="98" y="28"/>
                  <a:pt x="95" y="31"/>
                </a:cubicBezTo>
                <a:cubicBezTo>
                  <a:pt x="91" y="35"/>
                  <a:pt x="88" y="39"/>
                  <a:pt x="84" y="42"/>
                </a:cubicBezTo>
                <a:cubicBezTo>
                  <a:pt x="83" y="42"/>
                  <a:pt x="83" y="43"/>
                  <a:pt x="82" y="43"/>
                </a:cubicBezTo>
                <a:cubicBezTo>
                  <a:pt x="82" y="43"/>
                  <a:pt x="82" y="43"/>
                  <a:pt x="82" y="43"/>
                </a:cubicBezTo>
                <a:cubicBezTo>
                  <a:pt x="83" y="42"/>
                  <a:pt x="85" y="40"/>
                  <a:pt x="86" y="39"/>
                </a:cubicBezTo>
                <a:cubicBezTo>
                  <a:pt x="88" y="37"/>
                  <a:pt x="90" y="35"/>
                  <a:pt x="92" y="33"/>
                </a:cubicBezTo>
                <a:cubicBezTo>
                  <a:pt x="96" y="29"/>
                  <a:pt x="101" y="27"/>
                  <a:pt x="104" y="23"/>
                </a:cubicBezTo>
                <a:cubicBezTo>
                  <a:pt x="105" y="23"/>
                  <a:pt x="104" y="23"/>
                  <a:pt x="104" y="23"/>
                </a:cubicBezTo>
                <a:cubicBezTo>
                  <a:pt x="97" y="27"/>
                  <a:pt x="90" y="32"/>
                  <a:pt x="84" y="38"/>
                </a:cubicBezTo>
                <a:cubicBezTo>
                  <a:pt x="83" y="39"/>
                  <a:pt x="81" y="40"/>
                  <a:pt x="80" y="42"/>
                </a:cubicBezTo>
                <a:cubicBezTo>
                  <a:pt x="75" y="45"/>
                  <a:pt x="79" y="42"/>
                  <a:pt x="80" y="41"/>
                </a:cubicBezTo>
                <a:cubicBezTo>
                  <a:pt x="83" y="38"/>
                  <a:pt x="86" y="35"/>
                  <a:pt x="89" y="32"/>
                </a:cubicBezTo>
                <a:cubicBezTo>
                  <a:pt x="94" y="28"/>
                  <a:pt x="99" y="25"/>
                  <a:pt x="103" y="21"/>
                </a:cubicBezTo>
                <a:cubicBezTo>
                  <a:pt x="104" y="21"/>
                  <a:pt x="104" y="20"/>
                  <a:pt x="104" y="20"/>
                </a:cubicBezTo>
                <a:cubicBezTo>
                  <a:pt x="106" y="21"/>
                  <a:pt x="107" y="23"/>
                  <a:pt x="109" y="24"/>
                </a:cubicBezTo>
                <a:close/>
                <a:moveTo>
                  <a:pt x="91" y="36"/>
                </a:moveTo>
                <a:cubicBezTo>
                  <a:pt x="93" y="34"/>
                  <a:pt x="95" y="32"/>
                  <a:pt x="97" y="31"/>
                </a:cubicBezTo>
                <a:cubicBezTo>
                  <a:pt x="96" y="32"/>
                  <a:pt x="95" y="33"/>
                  <a:pt x="94" y="34"/>
                </a:cubicBezTo>
                <a:cubicBezTo>
                  <a:pt x="93" y="34"/>
                  <a:pt x="92" y="35"/>
                  <a:pt x="91"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159"/>
          <p:cNvSpPr>
            <a:spLocks noEditPoints="1"/>
          </p:cNvSpPr>
          <p:nvPr/>
        </p:nvSpPr>
        <p:spPr bwMode="auto">
          <a:xfrm>
            <a:off x="8501063" y="176213"/>
            <a:ext cx="420688" cy="225425"/>
          </a:xfrm>
          <a:custGeom>
            <a:avLst/>
            <a:gdLst>
              <a:gd name="T0" fmla="*/ 71 w 112"/>
              <a:gd name="T1" fmla="*/ 0 h 60"/>
              <a:gd name="T2" fmla="*/ 11 w 112"/>
              <a:gd name="T3" fmla="*/ 59 h 60"/>
              <a:gd name="T4" fmla="*/ 84 w 112"/>
              <a:gd name="T5" fmla="*/ 35 h 60"/>
              <a:gd name="T6" fmla="*/ 82 w 112"/>
              <a:gd name="T7" fmla="*/ 31 h 60"/>
              <a:gd name="T8" fmla="*/ 88 w 112"/>
              <a:gd name="T9" fmla="*/ 23 h 60"/>
              <a:gd name="T10" fmla="*/ 7 w 112"/>
              <a:gd name="T11" fmla="*/ 32 h 60"/>
              <a:gd name="T12" fmla="*/ 15 w 112"/>
              <a:gd name="T13" fmla="*/ 31 h 60"/>
              <a:gd name="T14" fmla="*/ 14 w 112"/>
              <a:gd name="T15" fmla="*/ 41 h 60"/>
              <a:gd name="T16" fmla="*/ 15 w 112"/>
              <a:gd name="T17" fmla="*/ 43 h 60"/>
              <a:gd name="T18" fmla="*/ 25 w 112"/>
              <a:gd name="T19" fmla="*/ 39 h 60"/>
              <a:gd name="T20" fmla="*/ 17 w 112"/>
              <a:gd name="T21" fmla="*/ 50 h 60"/>
              <a:gd name="T22" fmla="*/ 49 w 112"/>
              <a:gd name="T23" fmla="*/ 30 h 60"/>
              <a:gd name="T24" fmla="*/ 59 w 112"/>
              <a:gd name="T25" fmla="*/ 22 h 60"/>
              <a:gd name="T26" fmla="*/ 39 w 112"/>
              <a:gd name="T27" fmla="*/ 41 h 60"/>
              <a:gd name="T28" fmla="*/ 88 w 112"/>
              <a:gd name="T29" fmla="*/ 13 h 60"/>
              <a:gd name="T30" fmla="*/ 77 w 112"/>
              <a:gd name="T31" fmla="*/ 14 h 60"/>
              <a:gd name="T32" fmla="*/ 75 w 112"/>
              <a:gd name="T33" fmla="*/ 6 h 60"/>
              <a:gd name="T34" fmla="*/ 51 w 112"/>
              <a:gd name="T35" fmla="*/ 37 h 60"/>
              <a:gd name="T36" fmla="*/ 74 w 112"/>
              <a:gd name="T37" fmla="*/ 18 h 60"/>
              <a:gd name="T38" fmla="*/ 78 w 112"/>
              <a:gd name="T39" fmla="*/ 19 h 60"/>
              <a:gd name="T40" fmla="*/ 80 w 112"/>
              <a:gd name="T41" fmla="*/ 20 h 60"/>
              <a:gd name="T42" fmla="*/ 78 w 112"/>
              <a:gd name="T43" fmla="*/ 17 h 60"/>
              <a:gd name="T44" fmla="*/ 75 w 112"/>
              <a:gd name="T45" fmla="*/ 14 h 60"/>
              <a:gd name="T46" fmla="*/ 73 w 112"/>
              <a:gd name="T47" fmla="*/ 4 h 60"/>
              <a:gd name="T48" fmla="*/ 14 w 112"/>
              <a:gd name="T49" fmla="*/ 52 h 60"/>
              <a:gd name="T50" fmla="*/ 13 w 112"/>
              <a:gd name="T51" fmla="*/ 46 h 60"/>
              <a:gd name="T52" fmla="*/ 14 w 112"/>
              <a:gd name="T53" fmla="*/ 54 h 60"/>
              <a:gd name="T54" fmla="*/ 36 w 112"/>
              <a:gd name="T55" fmla="*/ 32 h 60"/>
              <a:gd name="T56" fmla="*/ 12 w 112"/>
              <a:gd name="T57" fmla="*/ 45 h 60"/>
              <a:gd name="T58" fmla="*/ 11 w 112"/>
              <a:gd name="T59" fmla="*/ 41 h 60"/>
              <a:gd name="T60" fmla="*/ 16 w 112"/>
              <a:gd name="T61" fmla="*/ 36 h 60"/>
              <a:gd name="T62" fmla="*/ 8 w 112"/>
              <a:gd name="T63" fmla="*/ 35 h 60"/>
              <a:gd name="T64" fmla="*/ 21 w 112"/>
              <a:gd name="T65" fmla="*/ 55 h 60"/>
              <a:gd name="T66" fmla="*/ 66 w 112"/>
              <a:gd name="T67" fmla="*/ 22 h 60"/>
              <a:gd name="T68" fmla="*/ 77 w 112"/>
              <a:gd name="T69" fmla="*/ 18 h 60"/>
              <a:gd name="T70" fmla="*/ 51 w 112"/>
              <a:gd name="T71" fmla="*/ 44 h 60"/>
              <a:gd name="T72" fmla="*/ 53 w 112"/>
              <a:gd name="T73" fmla="*/ 48 h 60"/>
              <a:gd name="T74" fmla="*/ 93 w 112"/>
              <a:gd name="T75" fmla="*/ 15 h 60"/>
              <a:gd name="T76" fmla="*/ 46 w 112"/>
              <a:gd name="T77" fmla="*/ 50 h 60"/>
              <a:gd name="T78" fmla="*/ 69 w 112"/>
              <a:gd name="T79" fmla="*/ 43 h 60"/>
              <a:gd name="T80" fmla="*/ 84 w 112"/>
              <a:gd name="T81" fmla="*/ 27 h 60"/>
              <a:gd name="T82" fmla="*/ 76 w 112"/>
              <a:gd name="T83" fmla="*/ 38 h 60"/>
              <a:gd name="T84" fmla="*/ 98 w 112"/>
              <a:gd name="T85" fmla="*/ 20 h 60"/>
              <a:gd name="T86" fmla="*/ 47 w 112"/>
              <a:gd name="T87" fmla="*/ 50 h 60"/>
              <a:gd name="T88" fmla="*/ 80 w 112"/>
              <a:gd name="T89" fmla="*/ 31 h 60"/>
              <a:gd name="T90" fmla="*/ 83 w 112"/>
              <a:gd name="T91" fmla="*/ 50 h 60"/>
              <a:gd name="T92" fmla="*/ 99 w 112"/>
              <a:gd name="T93" fmla="*/ 31 h 60"/>
              <a:gd name="T94" fmla="*/ 82 w 112"/>
              <a:gd name="T95" fmla="*/ 45 h 60"/>
              <a:gd name="T96" fmla="*/ 100 w 112"/>
              <a:gd name="T97" fmla="*/ 26 h 60"/>
              <a:gd name="T98" fmla="*/ 99 w 112"/>
              <a:gd name="T99" fmla="*/ 35 h 60"/>
              <a:gd name="T100" fmla="*/ 92 w 112"/>
              <a:gd name="T101" fmla="*/ 41 h 60"/>
              <a:gd name="T102" fmla="*/ 107 w 112"/>
              <a:gd name="T103" fmla="*/ 24 h 60"/>
              <a:gd name="T104" fmla="*/ 104 w 112"/>
              <a:gd name="T105" fmla="*/ 25 h 60"/>
              <a:gd name="T106" fmla="*/ 81 w 112"/>
              <a:gd name="T107" fmla="*/ 43 h 60"/>
              <a:gd name="T108" fmla="*/ 79 w 112"/>
              <a:gd name="T109" fmla="*/ 40 h 60"/>
              <a:gd name="T110" fmla="*/ 93 w 112"/>
              <a:gd name="T111" fmla="*/ 3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 h="60">
                <a:moveTo>
                  <a:pt x="83" y="59"/>
                </a:moveTo>
                <a:cubicBezTo>
                  <a:pt x="84" y="59"/>
                  <a:pt x="84" y="59"/>
                  <a:pt x="85" y="58"/>
                </a:cubicBezTo>
                <a:cubicBezTo>
                  <a:pt x="93" y="47"/>
                  <a:pt x="103" y="36"/>
                  <a:pt x="112" y="24"/>
                </a:cubicBezTo>
                <a:cubicBezTo>
                  <a:pt x="112" y="24"/>
                  <a:pt x="112" y="23"/>
                  <a:pt x="112" y="23"/>
                </a:cubicBezTo>
                <a:cubicBezTo>
                  <a:pt x="112" y="22"/>
                  <a:pt x="112" y="22"/>
                  <a:pt x="111" y="22"/>
                </a:cubicBezTo>
                <a:cubicBezTo>
                  <a:pt x="105" y="17"/>
                  <a:pt x="97" y="14"/>
                  <a:pt x="90" y="10"/>
                </a:cubicBezTo>
                <a:cubicBezTo>
                  <a:pt x="84" y="7"/>
                  <a:pt x="78" y="3"/>
                  <a:pt x="71" y="0"/>
                </a:cubicBezTo>
                <a:cubicBezTo>
                  <a:pt x="71" y="0"/>
                  <a:pt x="71" y="0"/>
                  <a:pt x="70" y="0"/>
                </a:cubicBezTo>
                <a:cubicBezTo>
                  <a:pt x="69" y="1"/>
                  <a:pt x="69" y="1"/>
                  <a:pt x="69" y="2"/>
                </a:cubicBezTo>
                <a:cubicBezTo>
                  <a:pt x="71" y="7"/>
                  <a:pt x="71" y="12"/>
                  <a:pt x="71" y="16"/>
                </a:cubicBezTo>
                <a:cubicBezTo>
                  <a:pt x="48" y="21"/>
                  <a:pt x="25" y="27"/>
                  <a:pt x="1" y="28"/>
                </a:cubicBezTo>
                <a:cubicBezTo>
                  <a:pt x="0" y="28"/>
                  <a:pt x="0" y="29"/>
                  <a:pt x="0" y="29"/>
                </a:cubicBezTo>
                <a:cubicBezTo>
                  <a:pt x="0" y="30"/>
                  <a:pt x="0" y="30"/>
                  <a:pt x="0" y="31"/>
                </a:cubicBezTo>
                <a:cubicBezTo>
                  <a:pt x="8" y="37"/>
                  <a:pt x="12" y="49"/>
                  <a:pt x="11" y="59"/>
                </a:cubicBezTo>
                <a:cubicBezTo>
                  <a:pt x="11" y="59"/>
                  <a:pt x="11" y="60"/>
                  <a:pt x="11" y="60"/>
                </a:cubicBezTo>
                <a:cubicBezTo>
                  <a:pt x="11" y="60"/>
                  <a:pt x="12" y="60"/>
                  <a:pt x="12" y="60"/>
                </a:cubicBezTo>
                <a:cubicBezTo>
                  <a:pt x="35" y="56"/>
                  <a:pt x="57" y="50"/>
                  <a:pt x="79" y="46"/>
                </a:cubicBezTo>
                <a:cubicBezTo>
                  <a:pt x="80" y="50"/>
                  <a:pt x="81" y="54"/>
                  <a:pt x="81" y="58"/>
                </a:cubicBezTo>
                <a:cubicBezTo>
                  <a:pt x="82" y="59"/>
                  <a:pt x="83" y="59"/>
                  <a:pt x="83" y="59"/>
                </a:cubicBezTo>
                <a:close/>
                <a:moveTo>
                  <a:pt x="73" y="44"/>
                </a:moveTo>
                <a:cubicBezTo>
                  <a:pt x="77" y="42"/>
                  <a:pt x="80" y="37"/>
                  <a:pt x="84" y="35"/>
                </a:cubicBezTo>
                <a:cubicBezTo>
                  <a:pt x="84" y="35"/>
                  <a:pt x="84" y="35"/>
                  <a:pt x="84" y="35"/>
                </a:cubicBezTo>
                <a:cubicBezTo>
                  <a:pt x="81" y="37"/>
                  <a:pt x="78" y="40"/>
                  <a:pt x="76" y="43"/>
                </a:cubicBezTo>
                <a:cubicBezTo>
                  <a:pt x="75" y="43"/>
                  <a:pt x="74" y="44"/>
                  <a:pt x="73" y="44"/>
                </a:cubicBezTo>
                <a:close/>
                <a:moveTo>
                  <a:pt x="62" y="46"/>
                </a:moveTo>
                <a:cubicBezTo>
                  <a:pt x="67" y="43"/>
                  <a:pt x="71" y="39"/>
                  <a:pt x="75" y="35"/>
                </a:cubicBezTo>
                <a:cubicBezTo>
                  <a:pt x="80" y="31"/>
                  <a:pt x="85" y="28"/>
                  <a:pt x="90" y="24"/>
                </a:cubicBezTo>
                <a:cubicBezTo>
                  <a:pt x="88" y="26"/>
                  <a:pt x="85" y="28"/>
                  <a:pt x="82" y="31"/>
                </a:cubicBezTo>
                <a:cubicBezTo>
                  <a:pt x="76" y="35"/>
                  <a:pt x="71" y="40"/>
                  <a:pt x="65" y="45"/>
                </a:cubicBezTo>
                <a:cubicBezTo>
                  <a:pt x="65" y="45"/>
                  <a:pt x="65" y="45"/>
                  <a:pt x="65" y="45"/>
                </a:cubicBezTo>
                <a:cubicBezTo>
                  <a:pt x="64" y="46"/>
                  <a:pt x="63" y="46"/>
                  <a:pt x="62" y="46"/>
                </a:cubicBezTo>
                <a:close/>
                <a:moveTo>
                  <a:pt x="53" y="48"/>
                </a:moveTo>
                <a:cubicBezTo>
                  <a:pt x="66" y="40"/>
                  <a:pt x="78" y="29"/>
                  <a:pt x="91" y="19"/>
                </a:cubicBezTo>
                <a:cubicBezTo>
                  <a:pt x="92" y="19"/>
                  <a:pt x="97" y="14"/>
                  <a:pt x="93" y="18"/>
                </a:cubicBezTo>
                <a:cubicBezTo>
                  <a:pt x="92" y="20"/>
                  <a:pt x="90" y="21"/>
                  <a:pt x="88" y="23"/>
                </a:cubicBezTo>
                <a:cubicBezTo>
                  <a:pt x="85" y="26"/>
                  <a:pt x="82" y="28"/>
                  <a:pt x="78" y="31"/>
                </a:cubicBezTo>
                <a:cubicBezTo>
                  <a:pt x="72" y="36"/>
                  <a:pt x="66" y="42"/>
                  <a:pt x="60" y="47"/>
                </a:cubicBezTo>
                <a:cubicBezTo>
                  <a:pt x="57" y="47"/>
                  <a:pt x="55" y="48"/>
                  <a:pt x="53" y="48"/>
                </a:cubicBezTo>
                <a:close/>
                <a:moveTo>
                  <a:pt x="5" y="31"/>
                </a:moveTo>
                <a:cubicBezTo>
                  <a:pt x="6" y="30"/>
                  <a:pt x="7" y="30"/>
                  <a:pt x="9" y="30"/>
                </a:cubicBezTo>
                <a:cubicBezTo>
                  <a:pt x="8" y="31"/>
                  <a:pt x="7" y="31"/>
                  <a:pt x="6" y="32"/>
                </a:cubicBezTo>
                <a:cubicBezTo>
                  <a:pt x="6" y="32"/>
                  <a:pt x="6" y="32"/>
                  <a:pt x="7" y="32"/>
                </a:cubicBezTo>
                <a:cubicBezTo>
                  <a:pt x="7" y="32"/>
                  <a:pt x="10" y="29"/>
                  <a:pt x="9" y="32"/>
                </a:cubicBezTo>
                <a:cubicBezTo>
                  <a:pt x="8" y="32"/>
                  <a:pt x="8" y="33"/>
                  <a:pt x="7" y="34"/>
                </a:cubicBezTo>
                <a:cubicBezTo>
                  <a:pt x="7" y="33"/>
                  <a:pt x="6" y="32"/>
                  <a:pt x="5" y="31"/>
                </a:cubicBezTo>
                <a:close/>
                <a:moveTo>
                  <a:pt x="21" y="29"/>
                </a:moveTo>
                <a:cubicBezTo>
                  <a:pt x="18" y="31"/>
                  <a:pt x="17" y="33"/>
                  <a:pt x="15" y="34"/>
                </a:cubicBezTo>
                <a:cubicBezTo>
                  <a:pt x="14" y="35"/>
                  <a:pt x="10" y="38"/>
                  <a:pt x="11" y="37"/>
                </a:cubicBezTo>
                <a:cubicBezTo>
                  <a:pt x="12" y="35"/>
                  <a:pt x="14" y="33"/>
                  <a:pt x="15" y="31"/>
                </a:cubicBezTo>
                <a:cubicBezTo>
                  <a:pt x="15" y="30"/>
                  <a:pt x="15" y="30"/>
                  <a:pt x="15" y="30"/>
                </a:cubicBezTo>
                <a:cubicBezTo>
                  <a:pt x="12" y="31"/>
                  <a:pt x="10" y="32"/>
                  <a:pt x="8" y="34"/>
                </a:cubicBezTo>
                <a:cubicBezTo>
                  <a:pt x="7" y="34"/>
                  <a:pt x="9" y="32"/>
                  <a:pt x="10" y="32"/>
                </a:cubicBezTo>
                <a:cubicBezTo>
                  <a:pt x="10" y="31"/>
                  <a:pt x="10" y="31"/>
                  <a:pt x="11" y="30"/>
                </a:cubicBezTo>
                <a:cubicBezTo>
                  <a:pt x="14" y="30"/>
                  <a:pt x="17" y="30"/>
                  <a:pt x="21" y="29"/>
                </a:cubicBezTo>
                <a:close/>
                <a:moveTo>
                  <a:pt x="31" y="28"/>
                </a:moveTo>
                <a:cubicBezTo>
                  <a:pt x="25" y="31"/>
                  <a:pt x="21" y="38"/>
                  <a:pt x="14" y="41"/>
                </a:cubicBezTo>
                <a:cubicBezTo>
                  <a:pt x="11" y="43"/>
                  <a:pt x="14" y="41"/>
                  <a:pt x="16" y="40"/>
                </a:cubicBezTo>
                <a:cubicBezTo>
                  <a:pt x="17" y="38"/>
                  <a:pt x="19" y="37"/>
                  <a:pt x="21" y="35"/>
                </a:cubicBezTo>
                <a:cubicBezTo>
                  <a:pt x="24" y="33"/>
                  <a:pt x="27" y="31"/>
                  <a:pt x="29" y="28"/>
                </a:cubicBezTo>
                <a:cubicBezTo>
                  <a:pt x="30" y="28"/>
                  <a:pt x="30" y="28"/>
                  <a:pt x="31" y="28"/>
                </a:cubicBezTo>
                <a:close/>
                <a:moveTo>
                  <a:pt x="38" y="26"/>
                </a:moveTo>
                <a:cubicBezTo>
                  <a:pt x="30" y="31"/>
                  <a:pt x="23" y="39"/>
                  <a:pt x="15" y="44"/>
                </a:cubicBezTo>
                <a:cubicBezTo>
                  <a:pt x="12" y="46"/>
                  <a:pt x="13" y="46"/>
                  <a:pt x="15" y="43"/>
                </a:cubicBezTo>
                <a:cubicBezTo>
                  <a:pt x="18" y="41"/>
                  <a:pt x="20" y="39"/>
                  <a:pt x="23" y="37"/>
                </a:cubicBezTo>
                <a:cubicBezTo>
                  <a:pt x="27" y="34"/>
                  <a:pt x="31" y="31"/>
                  <a:pt x="34" y="27"/>
                </a:cubicBezTo>
                <a:cubicBezTo>
                  <a:pt x="35" y="27"/>
                  <a:pt x="37" y="26"/>
                  <a:pt x="38" y="26"/>
                </a:cubicBezTo>
                <a:close/>
                <a:moveTo>
                  <a:pt x="44" y="25"/>
                </a:moveTo>
                <a:cubicBezTo>
                  <a:pt x="34" y="32"/>
                  <a:pt x="26" y="41"/>
                  <a:pt x="16" y="48"/>
                </a:cubicBezTo>
                <a:cubicBezTo>
                  <a:pt x="11" y="51"/>
                  <a:pt x="15" y="47"/>
                  <a:pt x="17" y="45"/>
                </a:cubicBezTo>
                <a:cubicBezTo>
                  <a:pt x="19" y="43"/>
                  <a:pt x="22" y="41"/>
                  <a:pt x="25" y="39"/>
                </a:cubicBezTo>
                <a:cubicBezTo>
                  <a:pt x="30" y="35"/>
                  <a:pt x="35" y="30"/>
                  <a:pt x="40" y="26"/>
                </a:cubicBezTo>
                <a:cubicBezTo>
                  <a:pt x="40" y="26"/>
                  <a:pt x="40" y="26"/>
                  <a:pt x="40" y="26"/>
                </a:cubicBezTo>
                <a:cubicBezTo>
                  <a:pt x="42" y="25"/>
                  <a:pt x="43" y="25"/>
                  <a:pt x="44" y="25"/>
                </a:cubicBezTo>
                <a:close/>
                <a:moveTo>
                  <a:pt x="51" y="24"/>
                </a:moveTo>
                <a:cubicBezTo>
                  <a:pt x="45" y="27"/>
                  <a:pt x="41" y="32"/>
                  <a:pt x="36" y="35"/>
                </a:cubicBezTo>
                <a:cubicBezTo>
                  <a:pt x="33" y="38"/>
                  <a:pt x="30" y="40"/>
                  <a:pt x="27" y="42"/>
                </a:cubicBezTo>
                <a:cubicBezTo>
                  <a:pt x="23" y="45"/>
                  <a:pt x="20" y="47"/>
                  <a:pt x="17" y="50"/>
                </a:cubicBezTo>
                <a:cubicBezTo>
                  <a:pt x="16" y="51"/>
                  <a:pt x="15" y="52"/>
                  <a:pt x="14" y="53"/>
                </a:cubicBezTo>
                <a:cubicBezTo>
                  <a:pt x="15" y="51"/>
                  <a:pt x="17" y="49"/>
                  <a:pt x="19" y="47"/>
                </a:cubicBezTo>
                <a:cubicBezTo>
                  <a:pt x="22" y="44"/>
                  <a:pt x="25" y="42"/>
                  <a:pt x="28" y="39"/>
                </a:cubicBezTo>
                <a:cubicBezTo>
                  <a:pt x="34" y="34"/>
                  <a:pt x="40" y="30"/>
                  <a:pt x="46" y="25"/>
                </a:cubicBezTo>
                <a:cubicBezTo>
                  <a:pt x="47" y="24"/>
                  <a:pt x="49" y="24"/>
                  <a:pt x="51" y="24"/>
                </a:cubicBezTo>
                <a:close/>
                <a:moveTo>
                  <a:pt x="59" y="22"/>
                </a:moveTo>
                <a:cubicBezTo>
                  <a:pt x="55" y="24"/>
                  <a:pt x="52" y="27"/>
                  <a:pt x="49" y="30"/>
                </a:cubicBezTo>
                <a:cubicBezTo>
                  <a:pt x="46" y="32"/>
                  <a:pt x="44" y="34"/>
                  <a:pt x="41" y="36"/>
                </a:cubicBezTo>
                <a:cubicBezTo>
                  <a:pt x="34" y="41"/>
                  <a:pt x="27" y="47"/>
                  <a:pt x="19" y="53"/>
                </a:cubicBezTo>
                <a:cubicBezTo>
                  <a:pt x="19" y="54"/>
                  <a:pt x="18" y="54"/>
                  <a:pt x="17" y="55"/>
                </a:cubicBezTo>
                <a:cubicBezTo>
                  <a:pt x="18" y="54"/>
                  <a:pt x="19" y="53"/>
                  <a:pt x="20" y="52"/>
                </a:cubicBezTo>
                <a:cubicBezTo>
                  <a:pt x="24" y="49"/>
                  <a:pt x="28" y="45"/>
                  <a:pt x="31" y="41"/>
                </a:cubicBezTo>
                <a:cubicBezTo>
                  <a:pt x="38" y="35"/>
                  <a:pt x="45" y="28"/>
                  <a:pt x="53" y="23"/>
                </a:cubicBezTo>
                <a:cubicBezTo>
                  <a:pt x="55" y="23"/>
                  <a:pt x="57" y="22"/>
                  <a:pt x="59" y="22"/>
                </a:cubicBezTo>
                <a:close/>
                <a:moveTo>
                  <a:pt x="69" y="20"/>
                </a:moveTo>
                <a:cubicBezTo>
                  <a:pt x="63" y="23"/>
                  <a:pt x="58" y="28"/>
                  <a:pt x="53" y="32"/>
                </a:cubicBezTo>
                <a:cubicBezTo>
                  <a:pt x="49" y="35"/>
                  <a:pt x="46" y="37"/>
                  <a:pt x="42" y="40"/>
                </a:cubicBezTo>
                <a:cubicBezTo>
                  <a:pt x="38" y="43"/>
                  <a:pt x="34" y="46"/>
                  <a:pt x="30" y="50"/>
                </a:cubicBezTo>
                <a:cubicBezTo>
                  <a:pt x="28" y="51"/>
                  <a:pt x="26" y="53"/>
                  <a:pt x="23" y="54"/>
                </a:cubicBezTo>
                <a:cubicBezTo>
                  <a:pt x="24" y="54"/>
                  <a:pt x="26" y="52"/>
                  <a:pt x="27" y="51"/>
                </a:cubicBezTo>
                <a:cubicBezTo>
                  <a:pt x="31" y="48"/>
                  <a:pt x="35" y="44"/>
                  <a:pt x="39" y="41"/>
                </a:cubicBezTo>
                <a:cubicBezTo>
                  <a:pt x="42" y="38"/>
                  <a:pt x="45" y="35"/>
                  <a:pt x="48" y="32"/>
                </a:cubicBezTo>
                <a:cubicBezTo>
                  <a:pt x="48" y="32"/>
                  <a:pt x="48" y="32"/>
                  <a:pt x="49" y="32"/>
                </a:cubicBezTo>
                <a:cubicBezTo>
                  <a:pt x="53" y="28"/>
                  <a:pt x="57" y="25"/>
                  <a:pt x="61" y="21"/>
                </a:cubicBezTo>
                <a:cubicBezTo>
                  <a:pt x="63" y="21"/>
                  <a:pt x="66" y="20"/>
                  <a:pt x="69" y="20"/>
                </a:cubicBezTo>
                <a:close/>
                <a:moveTo>
                  <a:pt x="90" y="13"/>
                </a:moveTo>
                <a:cubicBezTo>
                  <a:pt x="89" y="13"/>
                  <a:pt x="87" y="13"/>
                  <a:pt x="86" y="14"/>
                </a:cubicBezTo>
                <a:cubicBezTo>
                  <a:pt x="87" y="13"/>
                  <a:pt x="87" y="13"/>
                  <a:pt x="88" y="13"/>
                </a:cubicBezTo>
                <a:cubicBezTo>
                  <a:pt x="88" y="12"/>
                  <a:pt x="88" y="12"/>
                  <a:pt x="87" y="12"/>
                </a:cubicBezTo>
                <a:cubicBezTo>
                  <a:pt x="84" y="12"/>
                  <a:pt x="82" y="14"/>
                  <a:pt x="79" y="15"/>
                </a:cubicBezTo>
                <a:cubicBezTo>
                  <a:pt x="79" y="16"/>
                  <a:pt x="75" y="19"/>
                  <a:pt x="77" y="16"/>
                </a:cubicBezTo>
                <a:cubicBezTo>
                  <a:pt x="78" y="15"/>
                  <a:pt x="80" y="14"/>
                  <a:pt x="82" y="13"/>
                </a:cubicBezTo>
                <a:cubicBezTo>
                  <a:pt x="82" y="12"/>
                  <a:pt x="82" y="12"/>
                  <a:pt x="82" y="12"/>
                </a:cubicBezTo>
                <a:cubicBezTo>
                  <a:pt x="79" y="13"/>
                  <a:pt x="78" y="14"/>
                  <a:pt x="76" y="15"/>
                </a:cubicBezTo>
                <a:cubicBezTo>
                  <a:pt x="73" y="18"/>
                  <a:pt x="77" y="14"/>
                  <a:pt x="77" y="14"/>
                </a:cubicBezTo>
                <a:cubicBezTo>
                  <a:pt x="78" y="13"/>
                  <a:pt x="79" y="12"/>
                  <a:pt x="80" y="11"/>
                </a:cubicBezTo>
                <a:cubicBezTo>
                  <a:pt x="80" y="11"/>
                  <a:pt x="80" y="10"/>
                  <a:pt x="80" y="10"/>
                </a:cubicBezTo>
                <a:cubicBezTo>
                  <a:pt x="78" y="11"/>
                  <a:pt x="75" y="13"/>
                  <a:pt x="74" y="14"/>
                </a:cubicBezTo>
                <a:cubicBezTo>
                  <a:pt x="75" y="12"/>
                  <a:pt x="77" y="11"/>
                  <a:pt x="77" y="9"/>
                </a:cubicBezTo>
                <a:cubicBezTo>
                  <a:pt x="78" y="9"/>
                  <a:pt x="77" y="9"/>
                  <a:pt x="77" y="9"/>
                </a:cubicBezTo>
                <a:cubicBezTo>
                  <a:pt x="74" y="12"/>
                  <a:pt x="76" y="8"/>
                  <a:pt x="76" y="7"/>
                </a:cubicBezTo>
                <a:cubicBezTo>
                  <a:pt x="76" y="6"/>
                  <a:pt x="76" y="6"/>
                  <a:pt x="75" y="6"/>
                </a:cubicBezTo>
                <a:cubicBezTo>
                  <a:pt x="73" y="8"/>
                  <a:pt x="73" y="7"/>
                  <a:pt x="74" y="5"/>
                </a:cubicBezTo>
                <a:cubicBezTo>
                  <a:pt x="79" y="7"/>
                  <a:pt x="84" y="10"/>
                  <a:pt x="90" y="13"/>
                </a:cubicBezTo>
                <a:close/>
                <a:moveTo>
                  <a:pt x="78" y="17"/>
                </a:moveTo>
                <a:cubicBezTo>
                  <a:pt x="64" y="26"/>
                  <a:pt x="52" y="39"/>
                  <a:pt x="38" y="49"/>
                </a:cubicBezTo>
                <a:cubicBezTo>
                  <a:pt x="37" y="49"/>
                  <a:pt x="32" y="54"/>
                  <a:pt x="35" y="51"/>
                </a:cubicBezTo>
                <a:cubicBezTo>
                  <a:pt x="37" y="49"/>
                  <a:pt x="38" y="48"/>
                  <a:pt x="40" y="46"/>
                </a:cubicBezTo>
                <a:cubicBezTo>
                  <a:pt x="43" y="43"/>
                  <a:pt x="47" y="39"/>
                  <a:pt x="51" y="37"/>
                </a:cubicBezTo>
                <a:cubicBezTo>
                  <a:pt x="58" y="31"/>
                  <a:pt x="64" y="25"/>
                  <a:pt x="71" y="19"/>
                </a:cubicBezTo>
                <a:cubicBezTo>
                  <a:pt x="72" y="19"/>
                  <a:pt x="72" y="19"/>
                  <a:pt x="73" y="19"/>
                </a:cubicBezTo>
                <a:cubicBezTo>
                  <a:pt x="74" y="19"/>
                  <a:pt x="74" y="19"/>
                  <a:pt x="74" y="18"/>
                </a:cubicBezTo>
                <a:cubicBezTo>
                  <a:pt x="74" y="18"/>
                  <a:pt x="74" y="18"/>
                  <a:pt x="74" y="17"/>
                </a:cubicBezTo>
                <a:cubicBezTo>
                  <a:pt x="74" y="17"/>
                  <a:pt x="74" y="17"/>
                  <a:pt x="74" y="17"/>
                </a:cubicBezTo>
                <a:cubicBezTo>
                  <a:pt x="74" y="17"/>
                  <a:pt x="75" y="17"/>
                  <a:pt x="76" y="16"/>
                </a:cubicBezTo>
                <a:cubicBezTo>
                  <a:pt x="75" y="17"/>
                  <a:pt x="75" y="17"/>
                  <a:pt x="74" y="18"/>
                </a:cubicBezTo>
                <a:cubicBezTo>
                  <a:pt x="74" y="18"/>
                  <a:pt x="75" y="18"/>
                  <a:pt x="75" y="18"/>
                </a:cubicBezTo>
                <a:cubicBezTo>
                  <a:pt x="77" y="18"/>
                  <a:pt x="78" y="17"/>
                  <a:pt x="80" y="16"/>
                </a:cubicBezTo>
                <a:cubicBezTo>
                  <a:pt x="81" y="15"/>
                  <a:pt x="81" y="15"/>
                  <a:pt x="82" y="14"/>
                </a:cubicBezTo>
                <a:cubicBezTo>
                  <a:pt x="83" y="14"/>
                  <a:pt x="87" y="13"/>
                  <a:pt x="86" y="13"/>
                </a:cubicBezTo>
                <a:cubicBezTo>
                  <a:pt x="85" y="14"/>
                  <a:pt x="84" y="15"/>
                  <a:pt x="83" y="16"/>
                </a:cubicBezTo>
                <a:cubicBezTo>
                  <a:pt x="83" y="16"/>
                  <a:pt x="83" y="16"/>
                  <a:pt x="82" y="16"/>
                </a:cubicBezTo>
                <a:cubicBezTo>
                  <a:pt x="81" y="17"/>
                  <a:pt x="80" y="18"/>
                  <a:pt x="78" y="19"/>
                </a:cubicBezTo>
                <a:cubicBezTo>
                  <a:pt x="77" y="19"/>
                  <a:pt x="77" y="19"/>
                  <a:pt x="77" y="20"/>
                </a:cubicBezTo>
                <a:cubicBezTo>
                  <a:pt x="77" y="20"/>
                  <a:pt x="76" y="20"/>
                  <a:pt x="76" y="20"/>
                </a:cubicBezTo>
                <a:cubicBezTo>
                  <a:pt x="76" y="21"/>
                  <a:pt x="76" y="21"/>
                  <a:pt x="76" y="21"/>
                </a:cubicBezTo>
                <a:cubicBezTo>
                  <a:pt x="80" y="19"/>
                  <a:pt x="83" y="17"/>
                  <a:pt x="86" y="15"/>
                </a:cubicBezTo>
                <a:cubicBezTo>
                  <a:pt x="87" y="14"/>
                  <a:pt x="88" y="14"/>
                  <a:pt x="90" y="14"/>
                </a:cubicBezTo>
                <a:cubicBezTo>
                  <a:pt x="88" y="14"/>
                  <a:pt x="87" y="16"/>
                  <a:pt x="85" y="16"/>
                </a:cubicBezTo>
                <a:cubicBezTo>
                  <a:pt x="84" y="17"/>
                  <a:pt x="82" y="18"/>
                  <a:pt x="80" y="20"/>
                </a:cubicBezTo>
                <a:cubicBezTo>
                  <a:pt x="76" y="23"/>
                  <a:pt x="73" y="27"/>
                  <a:pt x="69" y="30"/>
                </a:cubicBezTo>
                <a:cubicBezTo>
                  <a:pt x="64" y="34"/>
                  <a:pt x="59" y="37"/>
                  <a:pt x="54" y="40"/>
                </a:cubicBezTo>
                <a:cubicBezTo>
                  <a:pt x="50" y="44"/>
                  <a:pt x="46" y="47"/>
                  <a:pt x="42" y="50"/>
                </a:cubicBezTo>
                <a:cubicBezTo>
                  <a:pt x="38" y="52"/>
                  <a:pt x="44" y="48"/>
                  <a:pt x="44" y="47"/>
                </a:cubicBezTo>
                <a:cubicBezTo>
                  <a:pt x="47" y="45"/>
                  <a:pt x="49" y="43"/>
                  <a:pt x="51" y="41"/>
                </a:cubicBezTo>
                <a:cubicBezTo>
                  <a:pt x="60" y="33"/>
                  <a:pt x="70" y="26"/>
                  <a:pt x="79" y="18"/>
                </a:cubicBezTo>
                <a:cubicBezTo>
                  <a:pt x="79" y="17"/>
                  <a:pt x="79" y="17"/>
                  <a:pt x="78" y="17"/>
                </a:cubicBezTo>
                <a:close/>
                <a:moveTo>
                  <a:pt x="73" y="8"/>
                </a:moveTo>
                <a:cubicBezTo>
                  <a:pt x="73" y="8"/>
                  <a:pt x="73" y="8"/>
                  <a:pt x="73" y="8"/>
                </a:cubicBezTo>
                <a:cubicBezTo>
                  <a:pt x="74" y="8"/>
                  <a:pt x="75" y="8"/>
                  <a:pt x="75" y="7"/>
                </a:cubicBezTo>
                <a:cubicBezTo>
                  <a:pt x="74" y="8"/>
                  <a:pt x="74" y="9"/>
                  <a:pt x="73" y="10"/>
                </a:cubicBezTo>
                <a:cubicBezTo>
                  <a:pt x="73" y="9"/>
                  <a:pt x="73" y="9"/>
                  <a:pt x="73" y="8"/>
                </a:cubicBezTo>
                <a:close/>
                <a:moveTo>
                  <a:pt x="74" y="15"/>
                </a:moveTo>
                <a:cubicBezTo>
                  <a:pt x="74" y="15"/>
                  <a:pt x="75" y="15"/>
                  <a:pt x="75" y="14"/>
                </a:cubicBezTo>
                <a:cubicBezTo>
                  <a:pt x="75" y="15"/>
                  <a:pt x="74" y="16"/>
                  <a:pt x="74" y="16"/>
                </a:cubicBezTo>
                <a:cubicBezTo>
                  <a:pt x="74" y="16"/>
                  <a:pt x="74" y="15"/>
                  <a:pt x="74" y="15"/>
                </a:cubicBezTo>
                <a:close/>
                <a:moveTo>
                  <a:pt x="74" y="12"/>
                </a:moveTo>
                <a:cubicBezTo>
                  <a:pt x="75" y="12"/>
                  <a:pt x="76" y="11"/>
                  <a:pt x="76" y="10"/>
                </a:cubicBezTo>
                <a:cubicBezTo>
                  <a:pt x="76" y="11"/>
                  <a:pt x="75" y="12"/>
                  <a:pt x="74" y="14"/>
                </a:cubicBezTo>
                <a:cubicBezTo>
                  <a:pt x="74" y="13"/>
                  <a:pt x="74" y="13"/>
                  <a:pt x="74" y="12"/>
                </a:cubicBezTo>
                <a:close/>
                <a:moveTo>
                  <a:pt x="73" y="4"/>
                </a:moveTo>
                <a:cubicBezTo>
                  <a:pt x="73" y="5"/>
                  <a:pt x="73" y="5"/>
                  <a:pt x="73" y="5"/>
                </a:cubicBezTo>
                <a:cubicBezTo>
                  <a:pt x="73" y="5"/>
                  <a:pt x="73" y="5"/>
                  <a:pt x="73" y="4"/>
                </a:cubicBezTo>
                <a:cubicBezTo>
                  <a:pt x="73" y="4"/>
                  <a:pt x="73" y="4"/>
                  <a:pt x="73" y="4"/>
                </a:cubicBezTo>
                <a:cubicBezTo>
                  <a:pt x="73" y="4"/>
                  <a:pt x="73" y="4"/>
                  <a:pt x="73" y="4"/>
                </a:cubicBezTo>
                <a:close/>
                <a:moveTo>
                  <a:pt x="13" y="50"/>
                </a:moveTo>
                <a:cubicBezTo>
                  <a:pt x="15" y="49"/>
                  <a:pt x="17" y="47"/>
                  <a:pt x="19" y="46"/>
                </a:cubicBezTo>
                <a:cubicBezTo>
                  <a:pt x="17" y="48"/>
                  <a:pt x="15" y="50"/>
                  <a:pt x="14" y="52"/>
                </a:cubicBezTo>
                <a:cubicBezTo>
                  <a:pt x="14" y="51"/>
                  <a:pt x="13" y="51"/>
                  <a:pt x="13" y="50"/>
                </a:cubicBezTo>
                <a:close/>
                <a:moveTo>
                  <a:pt x="13" y="46"/>
                </a:moveTo>
                <a:cubicBezTo>
                  <a:pt x="22" y="41"/>
                  <a:pt x="28" y="33"/>
                  <a:pt x="37" y="28"/>
                </a:cubicBezTo>
                <a:cubicBezTo>
                  <a:pt x="36" y="28"/>
                  <a:pt x="35" y="29"/>
                  <a:pt x="35" y="29"/>
                </a:cubicBezTo>
                <a:cubicBezTo>
                  <a:pt x="32" y="32"/>
                  <a:pt x="30" y="34"/>
                  <a:pt x="27" y="36"/>
                </a:cubicBezTo>
                <a:cubicBezTo>
                  <a:pt x="22" y="40"/>
                  <a:pt x="18" y="44"/>
                  <a:pt x="13" y="48"/>
                </a:cubicBezTo>
                <a:cubicBezTo>
                  <a:pt x="13" y="48"/>
                  <a:pt x="13" y="47"/>
                  <a:pt x="13" y="46"/>
                </a:cubicBezTo>
                <a:close/>
                <a:moveTo>
                  <a:pt x="10" y="38"/>
                </a:moveTo>
                <a:cubicBezTo>
                  <a:pt x="14" y="37"/>
                  <a:pt x="16" y="34"/>
                  <a:pt x="19" y="31"/>
                </a:cubicBezTo>
                <a:cubicBezTo>
                  <a:pt x="20" y="31"/>
                  <a:pt x="20" y="30"/>
                  <a:pt x="21" y="30"/>
                </a:cubicBezTo>
                <a:cubicBezTo>
                  <a:pt x="20" y="31"/>
                  <a:pt x="18" y="33"/>
                  <a:pt x="17" y="34"/>
                </a:cubicBezTo>
                <a:cubicBezTo>
                  <a:pt x="15" y="36"/>
                  <a:pt x="13" y="38"/>
                  <a:pt x="11" y="40"/>
                </a:cubicBezTo>
                <a:cubicBezTo>
                  <a:pt x="11" y="40"/>
                  <a:pt x="10" y="39"/>
                  <a:pt x="10" y="38"/>
                </a:cubicBezTo>
                <a:close/>
                <a:moveTo>
                  <a:pt x="14" y="54"/>
                </a:moveTo>
                <a:cubicBezTo>
                  <a:pt x="16" y="52"/>
                  <a:pt x="18" y="50"/>
                  <a:pt x="20" y="49"/>
                </a:cubicBezTo>
                <a:cubicBezTo>
                  <a:pt x="23" y="46"/>
                  <a:pt x="26" y="43"/>
                  <a:pt x="30" y="41"/>
                </a:cubicBezTo>
                <a:cubicBezTo>
                  <a:pt x="35" y="37"/>
                  <a:pt x="39" y="34"/>
                  <a:pt x="43" y="30"/>
                </a:cubicBezTo>
                <a:cubicBezTo>
                  <a:pt x="40" y="33"/>
                  <a:pt x="37" y="36"/>
                  <a:pt x="33" y="39"/>
                </a:cubicBezTo>
                <a:cubicBezTo>
                  <a:pt x="27" y="44"/>
                  <a:pt x="21" y="51"/>
                  <a:pt x="14" y="56"/>
                </a:cubicBezTo>
                <a:cubicBezTo>
                  <a:pt x="14" y="55"/>
                  <a:pt x="14" y="55"/>
                  <a:pt x="14" y="54"/>
                </a:cubicBezTo>
                <a:close/>
                <a:moveTo>
                  <a:pt x="36" y="32"/>
                </a:moveTo>
                <a:cubicBezTo>
                  <a:pt x="36" y="32"/>
                  <a:pt x="36" y="32"/>
                  <a:pt x="36" y="32"/>
                </a:cubicBezTo>
                <a:cubicBezTo>
                  <a:pt x="37" y="31"/>
                  <a:pt x="39" y="30"/>
                  <a:pt x="40" y="28"/>
                </a:cubicBezTo>
                <a:cubicBezTo>
                  <a:pt x="41" y="28"/>
                  <a:pt x="46" y="23"/>
                  <a:pt x="43" y="26"/>
                </a:cubicBezTo>
                <a:cubicBezTo>
                  <a:pt x="41" y="28"/>
                  <a:pt x="38" y="30"/>
                  <a:pt x="36" y="32"/>
                </a:cubicBezTo>
                <a:close/>
                <a:moveTo>
                  <a:pt x="31" y="29"/>
                </a:moveTo>
                <a:cubicBezTo>
                  <a:pt x="29" y="31"/>
                  <a:pt x="27" y="33"/>
                  <a:pt x="25" y="35"/>
                </a:cubicBezTo>
                <a:cubicBezTo>
                  <a:pt x="21" y="38"/>
                  <a:pt x="17" y="41"/>
                  <a:pt x="12" y="45"/>
                </a:cubicBezTo>
                <a:cubicBezTo>
                  <a:pt x="12" y="44"/>
                  <a:pt x="12" y="44"/>
                  <a:pt x="12" y="43"/>
                </a:cubicBezTo>
                <a:cubicBezTo>
                  <a:pt x="19" y="41"/>
                  <a:pt x="24" y="34"/>
                  <a:pt x="29" y="29"/>
                </a:cubicBezTo>
                <a:cubicBezTo>
                  <a:pt x="30" y="29"/>
                  <a:pt x="31" y="28"/>
                  <a:pt x="32" y="27"/>
                </a:cubicBezTo>
                <a:cubicBezTo>
                  <a:pt x="32" y="27"/>
                  <a:pt x="33" y="27"/>
                  <a:pt x="33" y="27"/>
                </a:cubicBezTo>
                <a:cubicBezTo>
                  <a:pt x="33" y="28"/>
                  <a:pt x="32" y="28"/>
                  <a:pt x="31" y="29"/>
                </a:cubicBezTo>
                <a:close/>
                <a:moveTo>
                  <a:pt x="12" y="42"/>
                </a:moveTo>
                <a:cubicBezTo>
                  <a:pt x="11" y="42"/>
                  <a:pt x="11" y="41"/>
                  <a:pt x="11" y="41"/>
                </a:cubicBezTo>
                <a:cubicBezTo>
                  <a:pt x="14" y="39"/>
                  <a:pt x="17" y="37"/>
                  <a:pt x="20" y="35"/>
                </a:cubicBezTo>
                <a:cubicBezTo>
                  <a:pt x="21" y="33"/>
                  <a:pt x="23" y="32"/>
                  <a:pt x="25" y="30"/>
                </a:cubicBezTo>
                <a:cubicBezTo>
                  <a:pt x="25" y="30"/>
                  <a:pt x="27" y="29"/>
                  <a:pt x="28" y="28"/>
                </a:cubicBezTo>
                <a:cubicBezTo>
                  <a:pt x="28" y="28"/>
                  <a:pt x="28" y="28"/>
                  <a:pt x="28" y="28"/>
                </a:cubicBezTo>
                <a:cubicBezTo>
                  <a:pt x="24" y="34"/>
                  <a:pt x="17" y="37"/>
                  <a:pt x="12" y="42"/>
                </a:cubicBezTo>
                <a:close/>
                <a:moveTo>
                  <a:pt x="14" y="38"/>
                </a:moveTo>
                <a:cubicBezTo>
                  <a:pt x="8" y="43"/>
                  <a:pt x="15" y="37"/>
                  <a:pt x="16" y="36"/>
                </a:cubicBezTo>
                <a:cubicBezTo>
                  <a:pt x="18" y="34"/>
                  <a:pt x="20" y="31"/>
                  <a:pt x="22" y="29"/>
                </a:cubicBezTo>
                <a:cubicBezTo>
                  <a:pt x="22" y="29"/>
                  <a:pt x="22" y="29"/>
                  <a:pt x="22" y="29"/>
                </a:cubicBezTo>
                <a:cubicBezTo>
                  <a:pt x="24" y="29"/>
                  <a:pt x="25" y="28"/>
                  <a:pt x="26" y="28"/>
                </a:cubicBezTo>
                <a:cubicBezTo>
                  <a:pt x="22" y="31"/>
                  <a:pt x="18" y="35"/>
                  <a:pt x="14" y="38"/>
                </a:cubicBezTo>
                <a:close/>
                <a:moveTo>
                  <a:pt x="14" y="31"/>
                </a:moveTo>
                <a:cubicBezTo>
                  <a:pt x="13" y="32"/>
                  <a:pt x="11" y="36"/>
                  <a:pt x="10" y="37"/>
                </a:cubicBezTo>
                <a:cubicBezTo>
                  <a:pt x="9" y="36"/>
                  <a:pt x="9" y="35"/>
                  <a:pt x="8" y="35"/>
                </a:cubicBezTo>
                <a:cubicBezTo>
                  <a:pt x="10" y="33"/>
                  <a:pt x="12" y="32"/>
                  <a:pt x="14" y="31"/>
                </a:cubicBezTo>
                <a:close/>
                <a:moveTo>
                  <a:pt x="23" y="51"/>
                </a:moveTo>
                <a:cubicBezTo>
                  <a:pt x="27" y="47"/>
                  <a:pt x="32" y="44"/>
                  <a:pt x="36" y="41"/>
                </a:cubicBezTo>
                <a:cubicBezTo>
                  <a:pt x="39" y="39"/>
                  <a:pt x="41" y="37"/>
                  <a:pt x="44" y="35"/>
                </a:cubicBezTo>
                <a:cubicBezTo>
                  <a:pt x="44" y="35"/>
                  <a:pt x="43" y="36"/>
                  <a:pt x="43" y="36"/>
                </a:cubicBezTo>
                <a:cubicBezTo>
                  <a:pt x="36" y="43"/>
                  <a:pt x="29" y="49"/>
                  <a:pt x="22" y="55"/>
                </a:cubicBezTo>
                <a:cubicBezTo>
                  <a:pt x="21" y="55"/>
                  <a:pt x="21" y="55"/>
                  <a:pt x="21" y="55"/>
                </a:cubicBezTo>
                <a:cubicBezTo>
                  <a:pt x="19" y="56"/>
                  <a:pt x="17" y="56"/>
                  <a:pt x="14" y="57"/>
                </a:cubicBezTo>
                <a:cubicBezTo>
                  <a:pt x="18" y="56"/>
                  <a:pt x="20" y="53"/>
                  <a:pt x="23" y="51"/>
                </a:cubicBezTo>
                <a:close/>
                <a:moveTo>
                  <a:pt x="43" y="40"/>
                </a:moveTo>
                <a:cubicBezTo>
                  <a:pt x="46" y="38"/>
                  <a:pt x="50" y="35"/>
                  <a:pt x="53" y="33"/>
                </a:cubicBezTo>
                <a:cubicBezTo>
                  <a:pt x="57" y="30"/>
                  <a:pt x="61" y="27"/>
                  <a:pt x="64" y="24"/>
                </a:cubicBezTo>
                <a:cubicBezTo>
                  <a:pt x="66" y="22"/>
                  <a:pt x="67" y="21"/>
                  <a:pt x="69" y="20"/>
                </a:cubicBezTo>
                <a:cubicBezTo>
                  <a:pt x="68" y="21"/>
                  <a:pt x="67" y="22"/>
                  <a:pt x="66" y="22"/>
                </a:cubicBezTo>
                <a:cubicBezTo>
                  <a:pt x="62" y="26"/>
                  <a:pt x="58" y="29"/>
                  <a:pt x="54" y="33"/>
                </a:cubicBezTo>
                <a:cubicBezTo>
                  <a:pt x="47" y="39"/>
                  <a:pt x="39" y="46"/>
                  <a:pt x="32" y="53"/>
                </a:cubicBezTo>
                <a:cubicBezTo>
                  <a:pt x="32" y="53"/>
                  <a:pt x="32" y="53"/>
                  <a:pt x="32" y="53"/>
                </a:cubicBezTo>
                <a:cubicBezTo>
                  <a:pt x="29" y="54"/>
                  <a:pt x="26" y="55"/>
                  <a:pt x="23" y="55"/>
                </a:cubicBezTo>
                <a:cubicBezTo>
                  <a:pt x="30" y="51"/>
                  <a:pt x="36" y="46"/>
                  <a:pt x="43" y="40"/>
                </a:cubicBezTo>
                <a:close/>
                <a:moveTo>
                  <a:pt x="73" y="21"/>
                </a:moveTo>
                <a:cubicBezTo>
                  <a:pt x="75" y="20"/>
                  <a:pt x="76" y="19"/>
                  <a:pt x="77" y="18"/>
                </a:cubicBezTo>
                <a:cubicBezTo>
                  <a:pt x="75" y="20"/>
                  <a:pt x="73" y="22"/>
                  <a:pt x="71" y="23"/>
                </a:cubicBezTo>
                <a:cubicBezTo>
                  <a:pt x="68" y="26"/>
                  <a:pt x="64" y="29"/>
                  <a:pt x="60" y="32"/>
                </a:cubicBezTo>
                <a:cubicBezTo>
                  <a:pt x="53" y="38"/>
                  <a:pt x="46" y="45"/>
                  <a:pt x="39" y="51"/>
                </a:cubicBezTo>
                <a:cubicBezTo>
                  <a:pt x="38" y="51"/>
                  <a:pt x="38" y="52"/>
                  <a:pt x="39" y="52"/>
                </a:cubicBezTo>
                <a:cubicBezTo>
                  <a:pt x="37" y="52"/>
                  <a:pt x="35" y="53"/>
                  <a:pt x="33" y="53"/>
                </a:cubicBezTo>
                <a:cubicBezTo>
                  <a:pt x="47" y="44"/>
                  <a:pt x="59" y="31"/>
                  <a:pt x="73" y="21"/>
                </a:cubicBezTo>
                <a:close/>
                <a:moveTo>
                  <a:pt x="51" y="44"/>
                </a:moveTo>
                <a:cubicBezTo>
                  <a:pt x="55" y="40"/>
                  <a:pt x="60" y="37"/>
                  <a:pt x="65" y="34"/>
                </a:cubicBezTo>
                <a:cubicBezTo>
                  <a:pt x="69" y="31"/>
                  <a:pt x="74" y="27"/>
                  <a:pt x="78" y="23"/>
                </a:cubicBezTo>
                <a:cubicBezTo>
                  <a:pt x="81" y="19"/>
                  <a:pt x="87" y="17"/>
                  <a:pt x="91" y="14"/>
                </a:cubicBezTo>
                <a:cubicBezTo>
                  <a:pt x="92" y="14"/>
                  <a:pt x="94" y="15"/>
                  <a:pt x="95" y="16"/>
                </a:cubicBezTo>
                <a:cubicBezTo>
                  <a:pt x="89" y="19"/>
                  <a:pt x="84" y="24"/>
                  <a:pt x="78" y="29"/>
                </a:cubicBezTo>
                <a:cubicBezTo>
                  <a:pt x="71" y="35"/>
                  <a:pt x="63" y="40"/>
                  <a:pt x="56" y="46"/>
                </a:cubicBezTo>
                <a:cubicBezTo>
                  <a:pt x="55" y="46"/>
                  <a:pt x="54" y="47"/>
                  <a:pt x="53" y="48"/>
                </a:cubicBezTo>
                <a:cubicBezTo>
                  <a:pt x="54" y="47"/>
                  <a:pt x="55" y="45"/>
                  <a:pt x="56" y="44"/>
                </a:cubicBezTo>
                <a:cubicBezTo>
                  <a:pt x="57" y="43"/>
                  <a:pt x="58" y="42"/>
                  <a:pt x="60" y="40"/>
                </a:cubicBezTo>
                <a:cubicBezTo>
                  <a:pt x="63" y="38"/>
                  <a:pt x="66" y="36"/>
                  <a:pt x="69" y="34"/>
                </a:cubicBezTo>
                <a:cubicBezTo>
                  <a:pt x="69" y="34"/>
                  <a:pt x="69" y="34"/>
                  <a:pt x="69" y="34"/>
                </a:cubicBezTo>
                <a:cubicBezTo>
                  <a:pt x="74" y="31"/>
                  <a:pt x="78" y="27"/>
                  <a:pt x="83" y="23"/>
                </a:cubicBezTo>
                <a:cubicBezTo>
                  <a:pt x="86" y="20"/>
                  <a:pt x="90" y="18"/>
                  <a:pt x="93" y="16"/>
                </a:cubicBezTo>
                <a:cubicBezTo>
                  <a:pt x="94" y="15"/>
                  <a:pt x="93" y="15"/>
                  <a:pt x="93" y="15"/>
                </a:cubicBezTo>
                <a:cubicBezTo>
                  <a:pt x="92" y="15"/>
                  <a:pt x="92" y="16"/>
                  <a:pt x="91" y="16"/>
                </a:cubicBezTo>
                <a:cubicBezTo>
                  <a:pt x="91" y="16"/>
                  <a:pt x="91" y="16"/>
                  <a:pt x="90" y="17"/>
                </a:cubicBezTo>
                <a:cubicBezTo>
                  <a:pt x="88" y="18"/>
                  <a:pt x="86" y="19"/>
                  <a:pt x="85" y="21"/>
                </a:cubicBezTo>
                <a:cubicBezTo>
                  <a:pt x="83" y="22"/>
                  <a:pt x="82" y="23"/>
                  <a:pt x="81" y="24"/>
                </a:cubicBezTo>
                <a:cubicBezTo>
                  <a:pt x="77" y="27"/>
                  <a:pt x="73" y="30"/>
                  <a:pt x="69" y="33"/>
                </a:cubicBezTo>
                <a:cubicBezTo>
                  <a:pt x="69" y="33"/>
                  <a:pt x="69" y="33"/>
                  <a:pt x="68" y="33"/>
                </a:cubicBezTo>
                <a:cubicBezTo>
                  <a:pt x="61" y="38"/>
                  <a:pt x="53" y="44"/>
                  <a:pt x="46" y="50"/>
                </a:cubicBezTo>
                <a:cubicBezTo>
                  <a:pt x="46" y="50"/>
                  <a:pt x="46" y="50"/>
                  <a:pt x="46" y="50"/>
                </a:cubicBezTo>
                <a:cubicBezTo>
                  <a:pt x="44" y="50"/>
                  <a:pt x="41" y="51"/>
                  <a:pt x="39" y="51"/>
                </a:cubicBezTo>
                <a:cubicBezTo>
                  <a:pt x="44" y="50"/>
                  <a:pt x="47" y="47"/>
                  <a:pt x="51" y="44"/>
                </a:cubicBezTo>
                <a:close/>
                <a:moveTo>
                  <a:pt x="100" y="18"/>
                </a:moveTo>
                <a:cubicBezTo>
                  <a:pt x="93" y="23"/>
                  <a:pt x="86" y="29"/>
                  <a:pt x="79" y="35"/>
                </a:cubicBezTo>
                <a:cubicBezTo>
                  <a:pt x="76" y="37"/>
                  <a:pt x="73" y="40"/>
                  <a:pt x="69" y="43"/>
                </a:cubicBezTo>
                <a:cubicBezTo>
                  <a:pt x="69" y="43"/>
                  <a:pt x="69" y="43"/>
                  <a:pt x="69" y="43"/>
                </a:cubicBezTo>
                <a:cubicBezTo>
                  <a:pt x="69" y="43"/>
                  <a:pt x="69" y="43"/>
                  <a:pt x="69" y="42"/>
                </a:cubicBezTo>
                <a:cubicBezTo>
                  <a:pt x="71" y="41"/>
                  <a:pt x="73" y="39"/>
                  <a:pt x="75" y="38"/>
                </a:cubicBezTo>
                <a:cubicBezTo>
                  <a:pt x="81" y="32"/>
                  <a:pt x="88" y="27"/>
                  <a:pt x="95" y="20"/>
                </a:cubicBezTo>
                <a:cubicBezTo>
                  <a:pt x="95" y="20"/>
                  <a:pt x="95" y="20"/>
                  <a:pt x="95" y="20"/>
                </a:cubicBezTo>
                <a:cubicBezTo>
                  <a:pt x="96" y="19"/>
                  <a:pt x="96" y="19"/>
                  <a:pt x="97" y="18"/>
                </a:cubicBezTo>
                <a:cubicBezTo>
                  <a:pt x="97" y="18"/>
                  <a:pt x="97" y="18"/>
                  <a:pt x="96" y="18"/>
                </a:cubicBezTo>
                <a:cubicBezTo>
                  <a:pt x="92" y="21"/>
                  <a:pt x="88" y="24"/>
                  <a:pt x="84" y="27"/>
                </a:cubicBezTo>
                <a:cubicBezTo>
                  <a:pt x="89" y="24"/>
                  <a:pt x="92" y="20"/>
                  <a:pt x="96" y="16"/>
                </a:cubicBezTo>
                <a:cubicBezTo>
                  <a:pt x="97" y="17"/>
                  <a:pt x="99" y="18"/>
                  <a:pt x="100" y="18"/>
                </a:cubicBezTo>
                <a:close/>
                <a:moveTo>
                  <a:pt x="102" y="20"/>
                </a:moveTo>
                <a:cubicBezTo>
                  <a:pt x="97" y="23"/>
                  <a:pt x="93" y="26"/>
                  <a:pt x="88" y="30"/>
                </a:cubicBezTo>
                <a:cubicBezTo>
                  <a:pt x="85" y="33"/>
                  <a:pt x="82" y="35"/>
                  <a:pt x="79" y="37"/>
                </a:cubicBezTo>
                <a:cubicBezTo>
                  <a:pt x="78" y="39"/>
                  <a:pt x="76" y="40"/>
                  <a:pt x="75" y="42"/>
                </a:cubicBezTo>
                <a:cubicBezTo>
                  <a:pt x="69" y="46"/>
                  <a:pt x="75" y="40"/>
                  <a:pt x="76" y="38"/>
                </a:cubicBezTo>
                <a:cubicBezTo>
                  <a:pt x="77" y="37"/>
                  <a:pt x="78" y="37"/>
                  <a:pt x="79" y="36"/>
                </a:cubicBezTo>
                <a:cubicBezTo>
                  <a:pt x="80" y="35"/>
                  <a:pt x="82" y="34"/>
                  <a:pt x="83" y="33"/>
                </a:cubicBezTo>
                <a:cubicBezTo>
                  <a:pt x="89" y="28"/>
                  <a:pt x="95" y="24"/>
                  <a:pt x="101" y="19"/>
                </a:cubicBezTo>
                <a:cubicBezTo>
                  <a:pt x="101" y="19"/>
                  <a:pt x="102" y="19"/>
                  <a:pt x="102" y="20"/>
                </a:cubicBezTo>
                <a:close/>
                <a:moveTo>
                  <a:pt x="87" y="29"/>
                </a:moveTo>
                <a:cubicBezTo>
                  <a:pt x="91" y="26"/>
                  <a:pt x="94" y="23"/>
                  <a:pt x="98" y="21"/>
                </a:cubicBezTo>
                <a:cubicBezTo>
                  <a:pt x="98" y="21"/>
                  <a:pt x="98" y="21"/>
                  <a:pt x="98" y="20"/>
                </a:cubicBezTo>
                <a:cubicBezTo>
                  <a:pt x="98" y="21"/>
                  <a:pt x="98" y="21"/>
                  <a:pt x="98" y="21"/>
                </a:cubicBezTo>
                <a:cubicBezTo>
                  <a:pt x="96" y="22"/>
                  <a:pt x="94" y="24"/>
                  <a:pt x="92" y="25"/>
                </a:cubicBezTo>
                <a:cubicBezTo>
                  <a:pt x="90" y="26"/>
                  <a:pt x="89" y="27"/>
                  <a:pt x="87" y="29"/>
                </a:cubicBezTo>
                <a:close/>
                <a:moveTo>
                  <a:pt x="59" y="41"/>
                </a:moveTo>
                <a:cubicBezTo>
                  <a:pt x="56" y="43"/>
                  <a:pt x="53" y="45"/>
                  <a:pt x="51" y="48"/>
                </a:cubicBezTo>
                <a:cubicBezTo>
                  <a:pt x="51" y="48"/>
                  <a:pt x="51" y="49"/>
                  <a:pt x="51" y="49"/>
                </a:cubicBezTo>
                <a:cubicBezTo>
                  <a:pt x="50" y="49"/>
                  <a:pt x="48" y="49"/>
                  <a:pt x="47" y="50"/>
                </a:cubicBezTo>
                <a:cubicBezTo>
                  <a:pt x="51" y="46"/>
                  <a:pt x="55" y="44"/>
                  <a:pt x="59" y="41"/>
                </a:cubicBezTo>
                <a:close/>
                <a:moveTo>
                  <a:pt x="80" y="30"/>
                </a:moveTo>
                <a:cubicBezTo>
                  <a:pt x="79" y="31"/>
                  <a:pt x="78" y="32"/>
                  <a:pt x="77" y="32"/>
                </a:cubicBezTo>
                <a:cubicBezTo>
                  <a:pt x="74" y="35"/>
                  <a:pt x="71" y="38"/>
                  <a:pt x="68" y="40"/>
                </a:cubicBezTo>
                <a:cubicBezTo>
                  <a:pt x="68" y="40"/>
                  <a:pt x="68" y="41"/>
                  <a:pt x="68" y="41"/>
                </a:cubicBezTo>
                <a:cubicBezTo>
                  <a:pt x="69" y="40"/>
                  <a:pt x="70" y="39"/>
                  <a:pt x="71" y="38"/>
                </a:cubicBezTo>
                <a:cubicBezTo>
                  <a:pt x="73" y="35"/>
                  <a:pt x="77" y="33"/>
                  <a:pt x="80" y="31"/>
                </a:cubicBezTo>
                <a:cubicBezTo>
                  <a:pt x="80" y="30"/>
                  <a:pt x="80" y="30"/>
                  <a:pt x="80" y="30"/>
                </a:cubicBezTo>
                <a:close/>
                <a:moveTo>
                  <a:pt x="74" y="40"/>
                </a:moveTo>
                <a:cubicBezTo>
                  <a:pt x="73" y="41"/>
                  <a:pt x="71" y="43"/>
                  <a:pt x="70" y="44"/>
                </a:cubicBezTo>
                <a:cubicBezTo>
                  <a:pt x="70" y="44"/>
                  <a:pt x="70" y="44"/>
                  <a:pt x="70" y="44"/>
                </a:cubicBezTo>
                <a:cubicBezTo>
                  <a:pt x="69" y="45"/>
                  <a:pt x="68" y="45"/>
                  <a:pt x="67" y="45"/>
                </a:cubicBezTo>
                <a:cubicBezTo>
                  <a:pt x="69" y="43"/>
                  <a:pt x="72" y="42"/>
                  <a:pt x="74" y="40"/>
                </a:cubicBezTo>
                <a:close/>
                <a:moveTo>
                  <a:pt x="83" y="50"/>
                </a:moveTo>
                <a:cubicBezTo>
                  <a:pt x="87" y="46"/>
                  <a:pt x="91" y="43"/>
                  <a:pt x="95" y="39"/>
                </a:cubicBezTo>
                <a:cubicBezTo>
                  <a:pt x="94" y="40"/>
                  <a:pt x="93" y="41"/>
                  <a:pt x="92" y="42"/>
                </a:cubicBezTo>
                <a:cubicBezTo>
                  <a:pt x="89" y="46"/>
                  <a:pt x="86" y="49"/>
                  <a:pt x="83" y="53"/>
                </a:cubicBezTo>
                <a:cubicBezTo>
                  <a:pt x="83" y="52"/>
                  <a:pt x="83" y="51"/>
                  <a:pt x="83" y="50"/>
                </a:cubicBezTo>
                <a:close/>
                <a:moveTo>
                  <a:pt x="82" y="46"/>
                </a:moveTo>
                <a:cubicBezTo>
                  <a:pt x="87" y="44"/>
                  <a:pt x="90" y="41"/>
                  <a:pt x="93" y="37"/>
                </a:cubicBezTo>
                <a:cubicBezTo>
                  <a:pt x="95" y="35"/>
                  <a:pt x="97" y="33"/>
                  <a:pt x="99" y="31"/>
                </a:cubicBezTo>
                <a:cubicBezTo>
                  <a:pt x="100" y="31"/>
                  <a:pt x="100" y="30"/>
                  <a:pt x="100" y="30"/>
                </a:cubicBezTo>
                <a:cubicBezTo>
                  <a:pt x="98" y="33"/>
                  <a:pt x="95" y="35"/>
                  <a:pt x="93" y="38"/>
                </a:cubicBezTo>
                <a:cubicBezTo>
                  <a:pt x="90" y="42"/>
                  <a:pt x="86" y="45"/>
                  <a:pt x="83" y="49"/>
                </a:cubicBezTo>
                <a:cubicBezTo>
                  <a:pt x="82" y="48"/>
                  <a:pt x="82" y="47"/>
                  <a:pt x="82" y="46"/>
                </a:cubicBezTo>
                <a:close/>
                <a:moveTo>
                  <a:pt x="82" y="43"/>
                </a:moveTo>
                <a:cubicBezTo>
                  <a:pt x="84" y="42"/>
                  <a:pt x="86" y="40"/>
                  <a:pt x="87" y="39"/>
                </a:cubicBezTo>
                <a:cubicBezTo>
                  <a:pt x="86" y="41"/>
                  <a:pt x="84" y="43"/>
                  <a:pt x="82" y="45"/>
                </a:cubicBezTo>
                <a:cubicBezTo>
                  <a:pt x="82" y="44"/>
                  <a:pt x="82" y="44"/>
                  <a:pt x="82" y="44"/>
                </a:cubicBezTo>
                <a:cubicBezTo>
                  <a:pt x="82" y="44"/>
                  <a:pt x="82" y="43"/>
                  <a:pt x="82" y="43"/>
                </a:cubicBezTo>
                <a:close/>
                <a:moveTo>
                  <a:pt x="81" y="42"/>
                </a:moveTo>
                <a:cubicBezTo>
                  <a:pt x="81" y="42"/>
                  <a:pt x="80" y="42"/>
                  <a:pt x="80" y="42"/>
                </a:cubicBezTo>
                <a:cubicBezTo>
                  <a:pt x="79" y="43"/>
                  <a:pt x="79" y="43"/>
                  <a:pt x="78" y="43"/>
                </a:cubicBezTo>
                <a:cubicBezTo>
                  <a:pt x="81" y="41"/>
                  <a:pt x="84" y="38"/>
                  <a:pt x="86" y="36"/>
                </a:cubicBezTo>
                <a:cubicBezTo>
                  <a:pt x="91" y="32"/>
                  <a:pt x="95" y="29"/>
                  <a:pt x="100" y="26"/>
                </a:cubicBezTo>
                <a:cubicBezTo>
                  <a:pt x="99" y="26"/>
                  <a:pt x="98" y="27"/>
                  <a:pt x="97" y="27"/>
                </a:cubicBezTo>
                <a:cubicBezTo>
                  <a:pt x="95" y="29"/>
                  <a:pt x="93" y="30"/>
                  <a:pt x="91" y="32"/>
                </a:cubicBezTo>
                <a:cubicBezTo>
                  <a:pt x="88" y="35"/>
                  <a:pt x="84" y="39"/>
                  <a:pt x="81" y="42"/>
                </a:cubicBezTo>
                <a:close/>
                <a:moveTo>
                  <a:pt x="84" y="55"/>
                </a:moveTo>
                <a:cubicBezTo>
                  <a:pt x="84" y="55"/>
                  <a:pt x="84" y="54"/>
                  <a:pt x="84" y="54"/>
                </a:cubicBezTo>
                <a:cubicBezTo>
                  <a:pt x="86" y="50"/>
                  <a:pt x="89" y="47"/>
                  <a:pt x="92" y="44"/>
                </a:cubicBezTo>
                <a:cubicBezTo>
                  <a:pt x="94" y="41"/>
                  <a:pt x="97" y="38"/>
                  <a:pt x="99" y="35"/>
                </a:cubicBezTo>
                <a:cubicBezTo>
                  <a:pt x="100" y="35"/>
                  <a:pt x="100" y="34"/>
                  <a:pt x="101" y="34"/>
                </a:cubicBezTo>
                <a:cubicBezTo>
                  <a:pt x="95" y="41"/>
                  <a:pt x="89" y="48"/>
                  <a:pt x="84" y="55"/>
                </a:cubicBezTo>
                <a:close/>
                <a:moveTo>
                  <a:pt x="109" y="24"/>
                </a:moveTo>
                <a:cubicBezTo>
                  <a:pt x="108" y="25"/>
                  <a:pt x="107" y="25"/>
                  <a:pt x="106" y="26"/>
                </a:cubicBezTo>
                <a:cubicBezTo>
                  <a:pt x="106" y="26"/>
                  <a:pt x="106" y="26"/>
                  <a:pt x="106" y="26"/>
                </a:cubicBezTo>
                <a:cubicBezTo>
                  <a:pt x="104" y="29"/>
                  <a:pt x="102" y="31"/>
                  <a:pt x="99" y="34"/>
                </a:cubicBezTo>
                <a:cubicBezTo>
                  <a:pt x="97" y="37"/>
                  <a:pt x="94" y="39"/>
                  <a:pt x="92" y="41"/>
                </a:cubicBezTo>
                <a:cubicBezTo>
                  <a:pt x="89" y="44"/>
                  <a:pt x="86" y="46"/>
                  <a:pt x="84" y="48"/>
                </a:cubicBezTo>
                <a:cubicBezTo>
                  <a:pt x="84" y="47"/>
                  <a:pt x="85" y="46"/>
                  <a:pt x="86" y="46"/>
                </a:cubicBezTo>
                <a:cubicBezTo>
                  <a:pt x="88" y="44"/>
                  <a:pt x="89" y="43"/>
                  <a:pt x="91" y="42"/>
                </a:cubicBezTo>
                <a:cubicBezTo>
                  <a:pt x="93" y="40"/>
                  <a:pt x="95" y="37"/>
                  <a:pt x="97" y="35"/>
                </a:cubicBezTo>
                <a:cubicBezTo>
                  <a:pt x="99" y="32"/>
                  <a:pt x="102" y="29"/>
                  <a:pt x="105" y="26"/>
                </a:cubicBezTo>
                <a:cubicBezTo>
                  <a:pt x="106" y="26"/>
                  <a:pt x="106" y="26"/>
                  <a:pt x="106" y="26"/>
                </a:cubicBezTo>
                <a:cubicBezTo>
                  <a:pt x="107" y="25"/>
                  <a:pt x="107" y="25"/>
                  <a:pt x="107" y="24"/>
                </a:cubicBezTo>
                <a:cubicBezTo>
                  <a:pt x="108" y="24"/>
                  <a:pt x="107" y="23"/>
                  <a:pt x="107" y="24"/>
                </a:cubicBezTo>
                <a:cubicBezTo>
                  <a:pt x="103" y="27"/>
                  <a:pt x="99" y="30"/>
                  <a:pt x="95" y="33"/>
                </a:cubicBezTo>
                <a:cubicBezTo>
                  <a:pt x="91" y="37"/>
                  <a:pt x="88" y="41"/>
                  <a:pt x="84" y="44"/>
                </a:cubicBezTo>
                <a:cubicBezTo>
                  <a:pt x="83" y="45"/>
                  <a:pt x="82" y="45"/>
                  <a:pt x="83" y="45"/>
                </a:cubicBezTo>
                <a:cubicBezTo>
                  <a:pt x="84" y="43"/>
                  <a:pt x="86" y="41"/>
                  <a:pt x="87" y="40"/>
                </a:cubicBezTo>
                <a:cubicBezTo>
                  <a:pt x="89" y="38"/>
                  <a:pt x="91" y="36"/>
                  <a:pt x="93" y="34"/>
                </a:cubicBezTo>
                <a:cubicBezTo>
                  <a:pt x="97" y="31"/>
                  <a:pt x="100" y="28"/>
                  <a:pt x="104" y="25"/>
                </a:cubicBezTo>
                <a:cubicBezTo>
                  <a:pt x="105" y="25"/>
                  <a:pt x="105" y="24"/>
                  <a:pt x="105" y="24"/>
                </a:cubicBezTo>
                <a:cubicBezTo>
                  <a:pt x="105" y="24"/>
                  <a:pt x="106" y="23"/>
                  <a:pt x="106" y="23"/>
                </a:cubicBezTo>
                <a:cubicBezTo>
                  <a:pt x="107" y="23"/>
                  <a:pt x="106" y="22"/>
                  <a:pt x="106" y="23"/>
                </a:cubicBezTo>
                <a:cubicBezTo>
                  <a:pt x="102" y="25"/>
                  <a:pt x="98" y="28"/>
                  <a:pt x="94" y="31"/>
                </a:cubicBezTo>
                <a:cubicBezTo>
                  <a:pt x="90" y="34"/>
                  <a:pt x="87" y="38"/>
                  <a:pt x="83" y="42"/>
                </a:cubicBezTo>
                <a:cubicBezTo>
                  <a:pt x="82" y="42"/>
                  <a:pt x="82" y="42"/>
                  <a:pt x="81" y="43"/>
                </a:cubicBezTo>
                <a:cubicBezTo>
                  <a:pt x="81" y="43"/>
                  <a:pt x="81" y="43"/>
                  <a:pt x="81" y="43"/>
                </a:cubicBezTo>
                <a:cubicBezTo>
                  <a:pt x="83" y="41"/>
                  <a:pt x="84" y="40"/>
                  <a:pt x="86" y="38"/>
                </a:cubicBezTo>
                <a:cubicBezTo>
                  <a:pt x="88" y="36"/>
                  <a:pt x="90" y="34"/>
                  <a:pt x="92" y="32"/>
                </a:cubicBezTo>
                <a:cubicBezTo>
                  <a:pt x="96" y="29"/>
                  <a:pt x="100" y="27"/>
                  <a:pt x="104" y="23"/>
                </a:cubicBezTo>
                <a:cubicBezTo>
                  <a:pt x="104" y="23"/>
                  <a:pt x="104" y="22"/>
                  <a:pt x="103" y="22"/>
                </a:cubicBezTo>
                <a:cubicBezTo>
                  <a:pt x="96" y="27"/>
                  <a:pt x="90" y="32"/>
                  <a:pt x="84" y="37"/>
                </a:cubicBezTo>
                <a:cubicBezTo>
                  <a:pt x="82" y="39"/>
                  <a:pt x="81" y="40"/>
                  <a:pt x="79" y="41"/>
                </a:cubicBezTo>
                <a:cubicBezTo>
                  <a:pt x="74" y="45"/>
                  <a:pt x="78" y="41"/>
                  <a:pt x="79" y="40"/>
                </a:cubicBezTo>
                <a:cubicBezTo>
                  <a:pt x="82" y="37"/>
                  <a:pt x="85" y="34"/>
                  <a:pt x="88" y="32"/>
                </a:cubicBezTo>
                <a:cubicBezTo>
                  <a:pt x="93" y="28"/>
                  <a:pt x="98" y="24"/>
                  <a:pt x="103" y="20"/>
                </a:cubicBezTo>
                <a:cubicBezTo>
                  <a:pt x="103" y="20"/>
                  <a:pt x="103" y="20"/>
                  <a:pt x="103" y="20"/>
                </a:cubicBezTo>
                <a:cubicBezTo>
                  <a:pt x="105" y="21"/>
                  <a:pt x="107" y="22"/>
                  <a:pt x="109" y="24"/>
                </a:cubicBezTo>
                <a:close/>
                <a:moveTo>
                  <a:pt x="90" y="36"/>
                </a:moveTo>
                <a:cubicBezTo>
                  <a:pt x="92" y="34"/>
                  <a:pt x="94" y="32"/>
                  <a:pt x="96" y="31"/>
                </a:cubicBezTo>
                <a:cubicBezTo>
                  <a:pt x="95" y="31"/>
                  <a:pt x="94" y="32"/>
                  <a:pt x="93" y="33"/>
                </a:cubicBezTo>
                <a:cubicBezTo>
                  <a:pt x="92" y="34"/>
                  <a:pt x="91" y="35"/>
                  <a:pt x="90"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60"/>
          <p:cNvSpPr>
            <a:spLocks noEditPoints="1"/>
          </p:cNvSpPr>
          <p:nvPr/>
        </p:nvSpPr>
        <p:spPr bwMode="auto">
          <a:xfrm>
            <a:off x="10156826" y="3325813"/>
            <a:ext cx="247650" cy="420688"/>
          </a:xfrm>
          <a:custGeom>
            <a:avLst/>
            <a:gdLst>
              <a:gd name="T0" fmla="*/ 0 w 66"/>
              <a:gd name="T1" fmla="*/ 43 h 112"/>
              <a:gd name="T2" fmla="*/ 64 w 66"/>
              <a:gd name="T3" fmla="*/ 98 h 112"/>
              <a:gd name="T4" fmla="*/ 33 w 66"/>
              <a:gd name="T5" fmla="*/ 27 h 112"/>
              <a:gd name="T6" fmla="*/ 29 w 66"/>
              <a:gd name="T7" fmla="*/ 29 h 112"/>
              <a:gd name="T8" fmla="*/ 21 w 66"/>
              <a:gd name="T9" fmla="*/ 24 h 112"/>
              <a:gd name="T10" fmla="*/ 39 w 66"/>
              <a:gd name="T11" fmla="*/ 104 h 112"/>
              <a:gd name="T12" fmla="*/ 36 w 66"/>
              <a:gd name="T13" fmla="*/ 96 h 112"/>
              <a:gd name="T14" fmla="*/ 47 w 66"/>
              <a:gd name="T15" fmla="*/ 96 h 112"/>
              <a:gd name="T16" fmla="*/ 49 w 66"/>
              <a:gd name="T17" fmla="*/ 95 h 112"/>
              <a:gd name="T18" fmla="*/ 43 w 66"/>
              <a:gd name="T19" fmla="*/ 85 h 112"/>
              <a:gd name="T20" fmla="*/ 55 w 66"/>
              <a:gd name="T21" fmla="*/ 92 h 112"/>
              <a:gd name="T22" fmla="*/ 32 w 66"/>
              <a:gd name="T23" fmla="*/ 62 h 112"/>
              <a:gd name="T24" fmla="*/ 23 w 66"/>
              <a:gd name="T25" fmla="*/ 54 h 112"/>
              <a:gd name="T26" fmla="*/ 44 w 66"/>
              <a:gd name="T27" fmla="*/ 72 h 112"/>
              <a:gd name="T28" fmla="*/ 11 w 66"/>
              <a:gd name="T29" fmla="*/ 26 h 112"/>
              <a:gd name="T30" fmla="*/ 13 w 66"/>
              <a:gd name="T31" fmla="*/ 36 h 112"/>
              <a:gd name="T32" fmla="*/ 6 w 66"/>
              <a:gd name="T33" fmla="*/ 39 h 112"/>
              <a:gd name="T34" fmla="*/ 38 w 66"/>
              <a:gd name="T35" fmla="*/ 60 h 112"/>
              <a:gd name="T36" fmla="*/ 17 w 66"/>
              <a:gd name="T37" fmla="*/ 38 h 112"/>
              <a:gd name="T38" fmla="*/ 18 w 66"/>
              <a:gd name="T39" fmla="*/ 34 h 112"/>
              <a:gd name="T40" fmla="*/ 18 w 66"/>
              <a:gd name="T41" fmla="*/ 32 h 112"/>
              <a:gd name="T42" fmla="*/ 16 w 66"/>
              <a:gd name="T43" fmla="*/ 34 h 112"/>
              <a:gd name="T44" fmla="*/ 14 w 66"/>
              <a:gd name="T45" fmla="*/ 38 h 112"/>
              <a:gd name="T46" fmla="*/ 4 w 66"/>
              <a:gd name="T47" fmla="*/ 41 h 112"/>
              <a:gd name="T48" fmla="*/ 58 w 66"/>
              <a:gd name="T49" fmla="*/ 95 h 112"/>
              <a:gd name="T50" fmla="*/ 52 w 66"/>
              <a:gd name="T51" fmla="*/ 97 h 112"/>
              <a:gd name="T52" fmla="*/ 59 w 66"/>
              <a:gd name="T53" fmla="*/ 95 h 112"/>
              <a:gd name="T54" fmla="*/ 36 w 66"/>
              <a:gd name="T55" fmla="*/ 75 h 112"/>
              <a:gd name="T56" fmla="*/ 51 w 66"/>
              <a:gd name="T57" fmla="*/ 97 h 112"/>
              <a:gd name="T58" fmla="*/ 47 w 66"/>
              <a:gd name="T59" fmla="*/ 99 h 112"/>
              <a:gd name="T60" fmla="*/ 41 w 66"/>
              <a:gd name="T61" fmla="*/ 94 h 112"/>
              <a:gd name="T62" fmla="*/ 41 w 66"/>
              <a:gd name="T63" fmla="*/ 103 h 112"/>
              <a:gd name="T64" fmla="*/ 60 w 66"/>
              <a:gd name="T65" fmla="*/ 87 h 112"/>
              <a:gd name="T66" fmla="*/ 23 w 66"/>
              <a:gd name="T67" fmla="*/ 46 h 112"/>
              <a:gd name="T68" fmla="*/ 17 w 66"/>
              <a:gd name="T69" fmla="*/ 36 h 112"/>
              <a:gd name="T70" fmla="*/ 46 w 66"/>
              <a:gd name="T71" fmla="*/ 59 h 112"/>
              <a:gd name="T72" fmla="*/ 49 w 66"/>
              <a:gd name="T73" fmla="*/ 57 h 112"/>
              <a:gd name="T74" fmla="*/ 12 w 66"/>
              <a:gd name="T75" fmla="*/ 20 h 112"/>
              <a:gd name="T76" fmla="*/ 52 w 66"/>
              <a:gd name="T77" fmla="*/ 64 h 112"/>
              <a:gd name="T78" fmla="*/ 43 w 66"/>
              <a:gd name="T79" fmla="*/ 41 h 112"/>
              <a:gd name="T80" fmla="*/ 25 w 66"/>
              <a:gd name="T81" fmla="*/ 28 h 112"/>
              <a:gd name="T82" fmla="*/ 38 w 66"/>
              <a:gd name="T83" fmla="*/ 34 h 112"/>
              <a:gd name="T84" fmla="*/ 17 w 66"/>
              <a:gd name="T85" fmla="*/ 15 h 112"/>
              <a:gd name="T86" fmla="*/ 52 w 66"/>
              <a:gd name="T87" fmla="*/ 62 h 112"/>
              <a:gd name="T88" fmla="*/ 29 w 66"/>
              <a:gd name="T89" fmla="*/ 32 h 112"/>
              <a:gd name="T90" fmla="*/ 48 w 66"/>
              <a:gd name="T91" fmla="*/ 27 h 112"/>
              <a:gd name="T92" fmla="*/ 28 w 66"/>
              <a:gd name="T93" fmla="*/ 12 h 112"/>
              <a:gd name="T94" fmla="*/ 43 w 66"/>
              <a:gd name="T95" fmla="*/ 28 h 112"/>
              <a:gd name="T96" fmla="*/ 22 w 66"/>
              <a:gd name="T97" fmla="*/ 13 h 112"/>
              <a:gd name="T98" fmla="*/ 32 w 66"/>
              <a:gd name="T99" fmla="*/ 12 h 112"/>
              <a:gd name="T100" fmla="*/ 39 w 66"/>
              <a:gd name="T101" fmla="*/ 19 h 112"/>
              <a:gd name="T102" fmla="*/ 20 w 66"/>
              <a:gd name="T103" fmla="*/ 5 h 112"/>
              <a:gd name="T104" fmla="*/ 21 w 66"/>
              <a:gd name="T105" fmla="*/ 8 h 112"/>
              <a:gd name="T106" fmla="*/ 41 w 66"/>
              <a:gd name="T107" fmla="*/ 29 h 112"/>
              <a:gd name="T108" fmla="*/ 39 w 66"/>
              <a:gd name="T109" fmla="*/ 31 h 112"/>
              <a:gd name="T110" fmla="*/ 31 w 66"/>
              <a:gd name="T111" fmla="*/ 1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 h="112">
                <a:moveTo>
                  <a:pt x="57" y="25"/>
                </a:moveTo>
                <a:cubicBezTo>
                  <a:pt x="57" y="25"/>
                  <a:pt x="57" y="24"/>
                  <a:pt x="56" y="24"/>
                </a:cubicBezTo>
                <a:cubicBezTo>
                  <a:pt x="44" y="17"/>
                  <a:pt x="32" y="8"/>
                  <a:pt x="20" y="1"/>
                </a:cubicBezTo>
                <a:cubicBezTo>
                  <a:pt x="19" y="0"/>
                  <a:pt x="19" y="0"/>
                  <a:pt x="18" y="1"/>
                </a:cubicBezTo>
                <a:cubicBezTo>
                  <a:pt x="18" y="1"/>
                  <a:pt x="18" y="1"/>
                  <a:pt x="18" y="1"/>
                </a:cubicBezTo>
                <a:cubicBezTo>
                  <a:pt x="14" y="8"/>
                  <a:pt x="11" y="16"/>
                  <a:pt x="8" y="23"/>
                </a:cubicBezTo>
                <a:cubicBezTo>
                  <a:pt x="5" y="30"/>
                  <a:pt x="3" y="36"/>
                  <a:pt x="0" y="43"/>
                </a:cubicBezTo>
                <a:cubicBezTo>
                  <a:pt x="0" y="44"/>
                  <a:pt x="0" y="44"/>
                  <a:pt x="0" y="44"/>
                </a:cubicBezTo>
                <a:cubicBezTo>
                  <a:pt x="1" y="45"/>
                  <a:pt x="2" y="46"/>
                  <a:pt x="2" y="45"/>
                </a:cubicBezTo>
                <a:cubicBezTo>
                  <a:pt x="7" y="43"/>
                  <a:pt x="12" y="43"/>
                  <a:pt x="16" y="42"/>
                </a:cubicBezTo>
                <a:cubicBezTo>
                  <a:pt x="23" y="64"/>
                  <a:pt x="32" y="87"/>
                  <a:pt x="35" y="110"/>
                </a:cubicBezTo>
                <a:cubicBezTo>
                  <a:pt x="34" y="111"/>
                  <a:pt x="36" y="112"/>
                  <a:pt x="36" y="112"/>
                </a:cubicBezTo>
                <a:cubicBezTo>
                  <a:pt x="37" y="111"/>
                  <a:pt x="37" y="111"/>
                  <a:pt x="38" y="111"/>
                </a:cubicBezTo>
                <a:cubicBezTo>
                  <a:pt x="43" y="102"/>
                  <a:pt x="55" y="98"/>
                  <a:pt x="64" y="98"/>
                </a:cubicBezTo>
                <a:cubicBezTo>
                  <a:pt x="65" y="98"/>
                  <a:pt x="65" y="97"/>
                  <a:pt x="65" y="97"/>
                </a:cubicBezTo>
                <a:cubicBezTo>
                  <a:pt x="66" y="97"/>
                  <a:pt x="66" y="96"/>
                  <a:pt x="66" y="96"/>
                </a:cubicBezTo>
                <a:cubicBezTo>
                  <a:pt x="59" y="74"/>
                  <a:pt x="51" y="53"/>
                  <a:pt x="44" y="31"/>
                </a:cubicBezTo>
                <a:cubicBezTo>
                  <a:pt x="48" y="30"/>
                  <a:pt x="52" y="29"/>
                  <a:pt x="56" y="27"/>
                </a:cubicBezTo>
                <a:cubicBezTo>
                  <a:pt x="58" y="27"/>
                  <a:pt x="58" y="26"/>
                  <a:pt x="57" y="25"/>
                </a:cubicBezTo>
                <a:close/>
                <a:moveTo>
                  <a:pt x="43" y="38"/>
                </a:moveTo>
                <a:cubicBezTo>
                  <a:pt x="41" y="34"/>
                  <a:pt x="36" y="31"/>
                  <a:pt x="33" y="27"/>
                </a:cubicBezTo>
                <a:cubicBezTo>
                  <a:pt x="33" y="27"/>
                  <a:pt x="33" y="27"/>
                  <a:pt x="33" y="27"/>
                </a:cubicBezTo>
                <a:cubicBezTo>
                  <a:pt x="36" y="30"/>
                  <a:pt x="39" y="32"/>
                  <a:pt x="42" y="34"/>
                </a:cubicBezTo>
                <a:cubicBezTo>
                  <a:pt x="43" y="35"/>
                  <a:pt x="43" y="36"/>
                  <a:pt x="43" y="38"/>
                </a:cubicBezTo>
                <a:close/>
                <a:moveTo>
                  <a:pt x="47" y="48"/>
                </a:moveTo>
                <a:cubicBezTo>
                  <a:pt x="43" y="44"/>
                  <a:pt x="39" y="40"/>
                  <a:pt x="34" y="36"/>
                </a:cubicBezTo>
                <a:cubicBezTo>
                  <a:pt x="30" y="31"/>
                  <a:pt x="26" y="27"/>
                  <a:pt x="22" y="22"/>
                </a:cubicBezTo>
                <a:cubicBezTo>
                  <a:pt x="24" y="24"/>
                  <a:pt x="27" y="27"/>
                  <a:pt x="29" y="29"/>
                </a:cubicBezTo>
                <a:cubicBezTo>
                  <a:pt x="35" y="35"/>
                  <a:pt x="40" y="40"/>
                  <a:pt x="46" y="45"/>
                </a:cubicBezTo>
                <a:cubicBezTo>
                  <a:pt x="46" y="45"/>
                  <a:pt x="46" y="45"/>
                  <a:pt x="46" y="45"/>
                </a:cubicBezTo>
                <a:cubicBezTo>
                  <a:pt x="46" y="46"/>
                  <a:pt x="46" y="47"/>
                  <a:pt x="47" y="48"/>
                </a:cubicBezTo>
                <a:close/>
                <a:moveTo>
                  <a:pt x="50" y="57"/>
                </a:moveTo>
                <a:cubicBezTo>
                  <a:pt x="40" y="44"/>
                  <a:pt x="28" y="33"/>
                  <a:pt x="17" y="22"/>
                </a:cubicBezTo>
                <a:cubicBezTo>
                  <a:pt x="16" y="21"/>
                  <a:pt x="12" y="16"/>
                  <a:pt x="15" y="19"/>
                </a:cubicBezTo>
                <a:cubicBezTo>
                  <a:pt x="17" y="21"/>
                  <a:pt x="19" y="22"/>
                  <a:pt x="21" y="24"/>
                </a:cubicBezTo>
                <a:cubicBezTo>
                  <a:pt x="24" y="27"/>
                  <a:pt x="27" y="30"/>
                  <a:pt x="30" y="33"/>
                </a:cubicBezTo>
                <a:cubicBezTo>
                  <a:pt x="35" y="39"/>
                  <a:pt x="42" y="44"/>
                  <a:pt x="47" y="50"/>
                </a:cubicBezTo>
                <a:cubicBezTo>
                  <a:pt x="48" y="52"/>
                  <a:pt x="49" y="55"/>
                  <a:pt x="50" y="57"/>
                </a:cubicBezTo>
                <a:close/>
                <a:moveTo>
                  <a:pt x="37" y="106"/>
                </a:moveTo>
                <a:cubicBezTo>
                  <a:pt x="37" y="105"/>
                  <a:pt x="37" y="104"/>
                  <a:pt x="36" y="103"/>
                </a:cubicBezTo>
                <a:cubicBezTo>
                  <a:pt x="37" y="103"/>
                  <a:pt x="37" y="104"/>
                  <a:pt x="38" y="105"/>
                </a:cubicBezTo>
                <a:cubicBezTo>
                  <a:pt x="38" y="105"/>
                  <a:pt x="39" y="105"/>
                  <a:pt x="39" y="104"/>
                </a:cubicBezTo>
                <a:cubicBezTo>
                  <a:pt x="38" y="104"/>
                  <a:pt x="35" y="101"/>
                  <a:pt x="38" y="102"/>
                </a:cubicBezTo>
                <a:cubicBezTo>
                  <a:pt x="38" y="102"/>
                  <a:pt x="39" y="103"/>
                  <a:pt x="40" y="103"/>
                </a:cubicBezTo>
                <a:cubicBezTo>
                  <a:pt x="39" y="104"/>
                  <a:pt x="38" y="105"/>
                  <a:pt x="37" y="106"/>
                </a:cubicBezTo>
                <a:close/>
                <a:moveTo>
                  <a:pt x="34" y="91"/>
                </a:moveTo>
                <a:cubicBezTo>
                  <a:pt x="36" y="93"/>
                  <a:pt x="38" y="94"/>
                  <a:pt x="40" y="96"/>
                </a:cubicBezTo>
                <a:cubicBezTo>
                  <a:pt x="40" y="97"/>
                  <a:pt x="44" y="100"/>
                  <a:pt x="43" y="100"/>
                </a:cubicBezTo>
                <a:cubicBezTo>
                  <a:pt x="41" y="99"/>
                  <a:pt x="38" y="97"/>
                  <a:pt x="36" y="96"/>
                </a:cubicBezTo>
                <a:cubicBezTo>
                  <a:pt x="36" y="96"/>
                  <a:pt x="35" y="96"/>
                  <a:pt x="36" y="96"/>
                </a:cubicBezTo>
                <a:cubicBezTo>
                  <a:pt x="37" y="99"/>
                  <a:pt x="38" y="101"/>
                  <a:pt x="40" y="103"/>
                </a:cubicBezTo>
                <a:cubicBezTo>
                  <a:pt x="40" y="104"/>
                  <a:pt x="38" y="102"/>
                  <a:pt x="38" y="101"/>
                </a:cubicBezTo>
                <a:cubicBezTo>
                  <a:pt x="37" y="101"/>
                  <a:pt x="37" y="101"/>
                  <a:pt x="36" y="101"/>
                </a:cubicBezTo>
                <a:cubicBezTo>
                  <a:pt x="35" y="97"/>
                  <a:pt x="35" y="94"/>
                  <a:pt x="34" y="91"/>
                </a:cubicBezTo>
                <a:close/>
                <a:moveTo>
                  <a:pt x="31" y="81"/>
                </a:moveTo>
                <a:cubicBezTo>
                  <a:pt x="36" y="86"/>
                  <a:pt x="43" y="90"/>
                  <a:pt x="47" y="96"/>
                </a:cubicBezTo>
                <a:cubicBezTo>
                  <a:pt x="49" y="99"/>
                  <a:pt x="46" y="96"/>
                  <a:pt x="45" y="95"/>
                </a:cubicBezTo>
                <a:cubicBezTo>
                  <a:pt x="43" y="93"/>
                  <a:pt x="42" y="91"/>
                  <a:pt x="40" y="89"/>
                </a:cubicBezTo>
                <a:cubicBezTo>
                  <a:pt x="38" y="87"/>
                  <a:pt x="35" y="84"/>
                  <a:pt x="32" y="83"/>
                </a:cubicBezTo>
                <a:cubicBezTo>
                  <a:pt x="32" y="82"/>
                  <a:pt x="32" y="81"/>
                  <a:pt x="31" y="81"/>
                </a:cubicBezTo>
                <a:close/>
                <a:moveTo>
                  <a:pt x="29" y="74"/>
                </a:moveTo>
                <a:cubicBezTo>
                  <a:pt x="35" y="82"/>
                  <a:pt x="43" y="87"/>
                  <a:pt x="49" y="95"/>
                </a:cubicBezTo>
                <a:cubicBezTo>
                  <a:pt x="52" y="98"/>
                  <a:pt x="51" y="97"/>
                  <a:pt x="49" y="95"/>
                </a:cubicBezTo>
                <a:cubicBezTo>
                  <a:pt x="46" y="92"/>
                  <a:pt x="44" y="90"/>
                  <a:pt x="42" y="88"/>
                </a:cubicBezTo>
                <a:cubicBezTo>
                  <a:pt x="38" y="84"/>
                  <a:pt x="35" y="81"/>
                  <a:pt x="30" y="78"/>
                </a:cubicBezTo>
                <a:cubicBezTo>
                  <a:pt x="30" y="76"/>
                  <a:pt x="30" y="75"/>
                  <a:pt x="29" y="74"/>
                </a:cubicBezTo>
                <a:close/>
                <a:moveTo>
                  <a:pt x="28" y="68"/>
                </a:moveTo>
                <a:cubicBezTo>
                  <a:pt x="35" y="77"/>
                  <a:pt x="45" y="84"/>
                  <a:pt x="53" y="94"/>
                </a:cubicBezTo>
                <a:cubicBezTo>
                  <a:pt x="56" y="98"/>
                  <a:pt x="53" y="94"/>
                  <a:pt x="51" y="93"/>
                </a:cubicBezTo>
                <a:cubicBezTo>
                  <a:pt x="48" y="90"/>
                  <a:pt x="45" y="88"/>
                  <a:pt x="43" y="85"/>
                </a:cubicBezTo>
                <a:cubicBezTo>
                  <a:pt x="39" y="80"/>
                  <a:pt x="33" y="76"/>
                  <a:pt x="29" y="71"/>
                </a:cubicBezTo>
                <a:cubicBezTo>
                  <a:pt x="29" y="71"/>
                  <a:pt x="29" y="71"/>
                  <a:pt x="29" y="71"/>
                </a:cubicBezTo>
                <a:cubicBezTo>
                  <a:pt x="28" y="70"/>
                  <a:pt x="28" y="69"/>
                  <a:pt x="28" y="68"/>
                </a:cubicBezTo>
                <a:close/>
                <a:moveTo>
                  <a:pt x="25" y="62"/>
                </a:moveTo>
                <a:cubicBezTo>
                  <a:pt x="29" y="66"/>
                  <a:pt x="34" y="70"/>
                  <a:pt x="39" y="75"/>
                </a:cubicBezTo>
                <a:cubicBezTo>
                  <a:pt x="41" y="77"/>
                  <a:pt x="44" y="80"/>
                  <a:pt x="46" y="83"/>
                </a:cubicBezTo>
                <a:cubicBezTo>
                  <a:pt x="49" y="86"/>
                  <a:pt x="52" y="89"/>
                  <a:pt x="55" y="92"/>
                </a:cubicBezTo>
                <a:cubicBezTo>
                  <a:pt x="56" y="93"/>
                  <a:pt x="57" y="94"/>
                  <a:pt x="58" y="95"/>
                </a:cubicBezTo>
                <a:cubicBezTo>
                  <a:pt x="56" y="94"/>
                  <a:pt x="54" y="92"/>
                  <a:pt x="52" y="91"/>
                </a:cubicBezTo>
                <a:cubicBezTo>
                  <a:pt x="49" y="88"/>
                  <a:pt x="46" y="85"/>
                  <a:pt x="43" y="82"/>
                </a:cubicBezTo>
                <a:cubicBezTo>
                  <a:pt x="38" y="77"/>
                  <a:pt x="33" y="71"/>
                  <a:pt x="27" y="66"/>
                </a:cubicBezTo>
                <a:cubicBezTo>
                  <a:pt x="26" y="65"/>
                  <a:pt x="26" y="63"/>
                  <a:pt x="25" y="62"/>
                </a:cubicBezTo>
                <a:close/>
                <a:moveTo>
                  <a:pt x="23" y="54"/>
                </a:moveTo>
                <a:cubicBezTo>
                  <a:pt x="26" y="57"/>
                  <a:pt x="29" y="60"/>
                  <a:pt x="32" y="62"/>
                </a:cubicBezTo>
                <a:cubicBezTo>
                  <a:pt x="35" y="65"/>
                  <a:pt x="37" y="67"/>
                  <a:pt x="39" y="70"/>
                </a:cubicBezTo>
                <a:cubicBezTo>
                  <a:pt x="45" y="77"/>
                  <a:pt x="52" y="83"/>
                  <a:pt x="58" y="90"/>
                </a:cubicBezTo>
                <a:cubicBezTo>
                  <a:pt x="59" y="90"/>
                  <a:pt x="59" y="91"/>
                  <a:pt x="60" y="92"/>
                </a:cubicBezTo>
                <a:cubicBezTo>
                  <a:pt x="59" y="91"/>
                  <a:pt x="58" y="90"/>
                  <a:pt x="57" y="89"/>
                </a:cubicBezTo>
                <a:cubicBezTo>
                  <a:pt x="53" y="85"/>
                  <a:pt x="49" y="82"/>
                  <a:pt x="45" y="79"/>
                </a:cubicBezTo>
                <a:cubicBezTo>
                  <a:pt x="38" y="73"/>
                  <a:pt x="31" y="66"/>
                  <a:pt x="25" y="59"/>
                </a:cubicBezTo>
                <a:cubicBezTo>
                  <a:pt x="24" y="57"/>
                  <a:pt x="23" y="55"/>
                  <a:pt x="23" y="54"/>
                </a:cubicBezTo>
                <a:close/>
                <a:moveTo>
                  <a:pt x="20" y="44"/>
                </a:moveTo>
                <a:cubicBezTo>
                  <a:pt x="24" y="49"/>
                  <a:pt x="29" y="54"/>
                  <a:pt x="34" y="58"/>
                </a:cubicBezTo>
                <a:cubicBezTo>
                  <a:pt x="37" y="61"/>
                  <a:pt x="39" y="65"/>
                  <a:pt x="42" y="68"/>
                </a:cubicBezTo>
                <a:cubicBezTo>
                  <a:pt x="46" y="72"/>
                  <a:pt x="50" y="75"/>
                  <a:pt x="53" y="79"/>
                </a:cubicBezTo>
                <a:cubicBezTo>
                  <a:pt x="55" y="81"/>
                  <a:pt x="57" y="83"/>
                  <a:pt x="59" y="86"/>
                </a:cubicBezTo>
                <a:cubicBezTo>
                  <a:pt x="58" y="85"/>
                  <a:pt x="56" y="83"/>
                  <a:pt x="55" y="82"/>
                </a:cubicBezTo>
                <a:cubicBezTo>
                  <a:pt x="51" y="78"/>
                  <a:pt x="47" y="75"/>
                  <a:pt x="44" y="72"/>
                </a:cubicBezTo>
                <a:cubicBezTo>
                  <a:pt x="41" y="69"/>
                  <a:pt x="38" y="66"/>
                  <a:pt x="34" y="63"/>
                </a:cubicBezTo>
                <a:cubicBezTo>
                  <a:pt x="34" y="63"/>
                  <a:pt x="34" y="63"/>
                  <a:pt x="34" y="63"/>
                </a:cubicBezTo>
                <a:cubicBezTo>
                  <a:pt x="30" y="59"/>
                  <a:pt x="26" y="55"/>
                  <a:pt x="22" y="52"/>
                </a:cubicBezTo>
                <a:cubicBezTo>
                  <a:pt x="21" y="49"/>
                  <a:pt x="21" y="47"/>
                  <a:pt x="20" y="44"/>
                </a:cubicBezTo>
                <a:close/>
                <a:moveTo>
                  <a:pt x="11" y="24"/>
                </a:moveTo>
                <a:cubicBezTo>
                  <a:pt x="11" y="25"/>
                  <a:pt x="12" y="26"/>
                  <a:pt x="12" y="27"/>
                </a:cubicBezTo>
                <a:cubicBezTo>
                  <a:pt x="12" y="26"/>
                  <a:pt x="11" y="26"/>
                  <a:pt x="11" y="26"/>
                </a:cubicBezTo>
                <a:cubicBezTo>
                  <a:pt x="10" y="25"/>
                  <a:pt x="10" y="26"/>
                  <a:pt x="10" y="26"/>
                </a:cubicBezTo>
                <a:cubicBezTo>
                  <a:pt x="11" y="29"/>
                  <a:pt x="12" y="31"/>
                  <a:pt x="14" y="34"/>
                </a:cubicBezTo>
                <a:cubicBezTo>
                  <a:pt x="15" y="34"/>
                  <a:pt x="18" y="38"/>
                  <a:pt x="16" y="36"/>
                </a:cubicBezTo>
                <a:cubicBezTo>
                  <a:pt x="14" y="35"/>
                  <a:pt x="13" y="33"/>
                  <a:pt x="11" y="32"/>
                </a:cubicBezTo>
                <a:cubicBezTo>
                  <a:pt x="11" y="31"/>
                  <a:pt x="11" y="31"/>
                  <a:pt x="11" y="32"/>
                </a:cubicBezTo>
                <a:cubicBezTo>
                  <a:pt x="12" y="34"/>
                  <a:pt x="13" y="35"/>
                  <a:pt x="14" y="37"/>
                </a:cubicBezTo>
                <a:cubicBezTo>
                  <a:pt x="17" y="40"/>
                  <a:pt x="13" y="37"/>
                  <a:pt x="13" y="36"/>
                </a:cubicBezTo>
                <a:cubicBezTo>
                  <a:pt x="12" y="36"/>
                  <a:pt x="11" y="34"/>
                  <a:pt x="10" y="33"/>
                </a:cubicBezTo>
                <a:cubicBezTo>
                  <a:pt x="10" y="33"/>
                  <a:pt x="9" y="34"/>
                  <a:pt x="9" y="34"/>
                </a:cubicBezTo>
                <a:cubicBezTo>
                  <a:pt x="10" y="35"/>
                  <a:pt x="12" y="38"/>
                  <a:pt x="13" y="39"/>
                </a:cubicBezTo>
                <a:cubicBezTo>
                  <a:pt x="12" y="38"/>
                  <a:pt x="10" y="37"/>
                  <a:pt x="9" y="36"/>
                </a:cubicBezTo>
                <a:cubicBezTo>
                  <a:pt x="8" y="36"/>
                  <a:pt x="8" y="37"/>
                  <a:pt x="8" y="37"/>
                </a:cubicBezTo>
                <a:cubicBezTo>
                  <a:pt x="11" y="39"/>
                  <a:pt x="7" y="38"/>
                  <a:pt x="6" y="38"/>
                </a:cubicBezTo>
                <a:cubicBezTo>
                  <a:pt x="6" y="38"/>
                  <a:pt x="5" y="38"/>
                  <a:pt x="6" y="39"/>
                </a:cubicBezTo>
                <a:cubicBezTo>
                  <a:pt x="7" y="40"/>
                  <a:pt x="6" y="40"/>
                  <a:pt x="4" y="40"/>
                </a:cubicBezTo>
                <a:cubicBezTo>
                  <a:pt x="6" y="35"/>
                  <a:pt x="9" y="29"/>
                  <a:pt x="11" y="24"/>
                </a:cubicBezTo>
                <a:close/>
                <a:moveTo>
                  <a:pt x="16" y="34"/>
                </a:moveTo>
                <a:cubicBezTo>
                  <a:pt x="27" y="48"/>
                  <a:pt x="40" y="59"/>
                  <a:pt x="52" y="72"/>
                </a:cubicBezTo>
                <a:cubicBezTo>
                  <a:pt x="53" y="72"/>
                  <a:pt x="58" y="77"/>
                  <a:pt x="54" y="74"/>
                </a:cubicBezTo>
                <a:cubicBezTo>
                  <a:pt x="52" y="73"/>
                  <a:pt x="50" y="71"/>
                  <a:pt x="49" y="70"/>
                </a:cubicBezTo>
                <a:cubicBezTo>
                  <a:pt x="45" y="67"/>
                  <a:pt x="42" y="64"/>
                  <a:pt x="38" y="60"/>
                </a:cubicBezTo>
                <a:cubicBezTo>
                  <a:pt x="32" y="54"/>
                  <a:pt x="25" y="48"/>
                  <a:pt x="19" y="41"/>
                </a:cubicBezTo>
                <a:cubicBezTo>
                  <a:pt x="19" y="41"/>
                  <a:pt x="19" y="40"/>
                  <a:pt x="19" y="40"/>
                </a:cubicBezTo>
                <a:cubicBezTo>
                  <a:pt x="18" y="39"/>
                  <a:pt x="18" y="39"/>
                  <a:pt x="18" y="39"/>
                </a:cubicBezTo>
                <a:cubicBezTo>
                  <a:pt x="18" y="39"/>
                  <a:pt x="17" y="39"/>
                  <a:pt x="17" y="39"/>
                </a:cubicBezTo>
                <a:cubicBezTo>
                  <a:pt x="17" y="39"/>
                  <a:pt x="17" y="39"/>
                  <a:pt x="17" y="39"/>
                </a:cubicBezTo>
                <a:cubicBezTo>
                  <a:pt x="17" y="38"/>
                  <a:pt x="16" y="38"/>
                  <a:pt x="16" y="37"/>
                </a:cubicBezTo>
                <a:cubicBezTo>
                  <a:pt x="16" y="38"/>
                  <a:pt x="17" y="38"/>
                  <a:pt x="17" y="38"/>
                </a:cubicBezTo>
                <a:cubicBezTo>
                  <a:pt x="18" y="39"/>
                  <a:pt x="18" y="38"/>
                  <a:pt x="18" y="38"/>
                </a:cubicBezTo>
                <a:cubicBezTo>
                  <a:pt x="17" y="36"/>
                  <a:pt x="16" y="35"/>
                  <a:pt x="15" y="33"/>
                </a:cubicBezTo>
                <a:cubicBezTo>
                  <a:pt x="14" y="32"/>
                  <a:pt x="14" y="32"/>
                  <a:pt x="13" y="31"/>
                </a:cubicBezTo>
                <a:cubicBezTo>
                  <a:pt x="13" y="30"/>
                  <a:pt x="11" y="27"/>
                  <a:pt x="11" y="27"/>
                </a:cubicBezTo>
                <a:cubicBezTo>
                  <a:pt x="12" y="28"/>
                  <a:pt x="13" y="29"/>
                  <a:pt x="14" y="30"/>
                </a:cubicBezTo>
                <a:cubicBezTo>
                  <a:pt x="14" y="30"/>
                  <a:pt x="15" y="30"/>
                  <a:pt x="15" y="31"/>
                </a:cubicBezTo>
                <a:cubicBezTo>
                  <a:pt x="16" y="32"/>
                  <a:pt x="17" y="33"/>
                  <a:pt x="18" y="34"/>
                </a:cubicBezTo>
                <a:cubicBezTo>
                  <a:pt x="18" y="35"/>
                  <a:pt x="19" y="36"/>
                  <a:pt x="19" y="36"/>
                </a:cubicBezTo>
                <a:cubicBezTo>
                  <a:pt x="19" y="36"/>
                  <a:pt x="19" y="36"/>
                  <a:pt x="20" y="37"/>
                </a:cubicBezTo>
                <a:cubicBezTo>
                  <a:pt x="20" y="37"/>
                  <a:pt x="20" y="36"/>
                  <a:pt x="20" y="36"/>
                </a:cubicBezTo>
                <a:cubicBezTo>
                  <a:pt x="18" y="33"/>
                  <a:pt x="15" y="30"/>
                  <a:pt x="13" y="27"/>
                </a:cubicBezTo>
                <a:cubicBezTo>
                  <a:pt x="12" y="26"/>
                  <a:pt x="12" y="25"/>
                  <a:pt x="12" y="24"/>
                </a:cubicBezTo>
                <a:cubicBezTo>
                  <a:pt x="12" y="25"/>
                  <a:pt x="14" y="26"/>
                  <a:pt x="15" y="28"/>
                </a:cubicBezTo>
                <a:cubicBezTo>
                  <a:pt x="16" y="29"/>
                  <a:pt x="17" y="31"/>
                  <a:pt x="18" y="32"/>
                </a:cubicBezTo>
                <a:cubicBezTo>
                  <a:pt x="22" y="36"/>
                  <a:pt x="27" y="39"/>
                  <a:pt x="30" y="43"/>
                </a:cubicBezTo>
                <a:cubicBezTo>
                  <a:pt x="34" y="47"/>
                  <a:pt x="38" y="52"/>
                  <a:pt x="42" y="56"/>
                </a:cubicBezTo>
                <a:cubicBezTo>
                  <a:pt x="45" y="60"/>
                  <a:pt x="49" y="63"/>
                  <a:pt x="52" y="68"/>
                </a:cubicBezTo>
                <a:cubicBezTo>
                  <a:pt x="55" y="71"/>
                  <a:pt x="50" y="66"/>
                  <a:pt x="49" y="65"/>
                </a:cubicBezTo>
                <a:cubicBezTo>
                  <a:pt x="47" y="63"/>
                  <a:pt x="45" y="61"/>
                  <a:pt x="43" y="59"/>
                </a:cubicBezTo>
                <a:cubicBezTo>
                  <a:pt x="34" y="51"/>
                  <a:pt x="26" y="42"/>
                  <a:pt x="17" y="34"/>
                </a:cubicBezTo>
                <a:cubicBezTo>
                  <a:pt x="16" y="34"/>
                  <a:pt x="16" y="34"/>
                  <a:pt x="16" y="34"/>
                </a:cubicBezTo>
                <a:close/>
                <a:moveTo>
                  <a:pt x="7" y="41"/>
                </a:moveTo>
                <a:cubicBezTo>
                  <a:pt x="7" y="41"/>
                  <a:pt x="7" y="40"/>
                  <a:pt x="7" y="40"/>
                </a:cubicBezTo>
                <a:cubicBezTo>
                  <a:pt x="7" y="40"/>
                  <a:pt x="7" y="39"/>
                  <a:pt x="7" y="39"/>
                </a:cubicBezTo>
                <a:cubicBezTo>
                  <a:pt x="7" y="39"/>
                  <a:pt x="9" y="40"/>
                  <a:pt x="10" y="40"/>
                </a:cubicBezTo>
                <a:cubicBezTo>
                  <a:pt x="9" y="40"/>
                  <a:pt x="8" y="40"/>
                  <a:pt x="7" y="41"/>
                </a:cubicBezTo>
                <a:close/>
                <a:moveTo>
                  <a:pt x="14" y="39"/>
                </a:moveTo>
                <a:cubicBezTo>
                  <a:pt x="14" y="39"/>
                  <a:pt x="14" y="38"/>
                  <a:pt x="14" y="38"/>
                </a:cubicBezTo>
                <a:cubicBezTo>
                  <a:pt x="14" y="38"/>
                  <a:pt x="15" y="39"/>
                  <a:pt x="16" y="39"/>
                </a:cubicBezTo>
                <a:cubicBezTo>
                  <a:pt x="15" y="39"/>
                  <a:pt x="15" y="39"/>
                  <a:pt x="14" y="39"/>
                </a:cubicBezTo>
                <a:close/>
                <a:moveTo>
                  <a:pt x="12" y="40"/>
                </a:moveTo>
                <a:cubicBezTo>
                  <a:pt x="11" y="39"/>
                  <a:pt x="11" y="38"/>
                  <a:pt x="10" y="37"/>
                </a:cubicBezTo>
                <a:cubicBezTo>
                  <a:pt x="10" y="38"/>
                  <a:pt x="12" y="39"/>
                  <a:pt x="13" y="39"/>
                </a:cubicBezTo>
                <a:cubicBezTo>
                  <a:pt x="13" y="40"/>
                  <a:pt x="12" y="40"/>
                  <a:pt x="12" y="40"/>
                </a:cubicBezTo>
                <a:close/>
                <a:moveTo>
                  <a:pt x="4" y="41"/>
                </a:moveTo>
                <a:cubicBezTo>
                  <a:pt x="4" y="41"/>
                  <a:pt x="5" y="41"/>
                  <a:pt x="5" y="41"/>
                </a:cubicBezTo>
                <a:cubicBezTo>
                  <a:pt x="5" y="41"/>
                  <a:pt x="4" y="41"/>
                  <a:pt x="4" y="41"/>
                </a:cubicBezTo>
                <a:cubicBezTo>
                  <a:pt x="4" y="41"/>
                  <a:pt x="4" y="41"/>
                  <a:pt x="4" y="41"/>
                </a:cubicBezTo>
                <a:cubicBezTo>
                  <a:pt x="4" y="41"/>
                  <a:pt x="4" y="41"/>
                  <a:pt x="4" y="41"/>
                </a:cubicBezTo>
                <a:close/>
                <a:moveTo>
                  <a:pt x="55" y="96"/>
                </a:moveTo>
                <a:cubicBezTo>
                  <a:pt x="54" y="94"/>
                  <a:pt x="52" y="92"/>
                  <a:pt x="51" y="90"/>
                </a:cubicBezTo>
                <a:cubicBezTo>
                  <a:pt x="53" y="92"/>
                  <a:pt x="55" y="94"/>
                  <a:pt x="58" y="95"/>
                </a:cubicBezTo>
                <a:cubicBezTo>
                  <a:pt x="57" y="95"/>
                  <a:pt x="56" y="96"/>
                  <a:pt x="55" y="96"/>
                </a:cubicBezTo>
                <a:close/>
                <a:moveTo>
                  <a:pt x="52" y="97"/>
                </a:moveTo>
                <a:cubicBezTo>
                  <a:pt x="46" y="88"/>
                  <a:pt x="37" y="83"/>
                  <a:pt x="31" y="75"/>
                </a:cubicBezTo>
                <a:cubicBezTo>
                  <a:pt x="32" y="75"/>
                  <a:pt x="32" y="76"/>
                  <a:pt x="33" y="77"/>
                </a:cubicBezTo>
                <a:cubicBezTo>
                  <a:pt x="35" y="79"/>
                  <a:pt x="38" y="81"/>
                  <a:pt x="40" y="83"/>
                </a:cubicBezTo>
                <a:cubicBezTo>
                  <a:pt x="45" y="88"/>
                  <a:pt x="49" y="92"/>
                  <a:pt x="54" y="96"/>
                </a:cubicBezTo>
                <a:cubicBezTo>
                  <a:pt x="53" y="96"/>
                  <a:pt x="52" y="97"/>
                  <a:pt x="52" y="97"/>
                </a:cubicBezTo>
                <a:close/>
                <a:moveTo>
                  <a:pt x="44" y="100"/>
                </a:moveTo>
                <a:cubicBezTo>
                  <a:pt x="42" y="97"/>
                  <a:pt x="39" y="95"/>
                  <a:pt x="36" y="92"/>
                </a:cubicBezTo>
                <a:cubicBezTo>
                  <a:pt x="36" y="91"/>
                  <a:pt x="35" y="91"/>
                  <a:pt x="34" y="90"/>
                </a:cubicBezTo>
                <a:cubicBezTo>
                  <a:pt x="36" y="92"/>
                  <a:pt x="38" y="93"/>
                  <a:pt x="39" y="94"/>
                </a:cubicBezTo>
                <a:cubicBezTo>
                  <a:pt x="42" y="96"/>
                  <a:pt x="44" y="98"/>
                  <a:pt x="46" y="99"/>
                </a:cubicBezTo>
                <a:cubicBezTo>
                  <a:pt x="45" y="100"/>
                  <a:pt x="45" y="100"/>
                  <a:pt x="44" y="100"/>
                </a:cubicBezTo>
                <a:close/>
                <a:moveTo>
                  <a:pt x="59" y="95"/>
                </a:moveTo>
                <a:cubicBezTo>
                  <a:pt x="57" y="93"/>
                  <a:pt x="56" y="91"/>
                  <a:pt x="53" y="89"/>
                </a:cubicBezTo>
                <a:cubicBezTo>
                  <a:pt x="50" y="87"/>
                  <a:pt x="47" y="83"/>
                  <a:pt x="45" y="80"/>
                </a:cubicBezTo>
                <a:cubicBezTo>
                  <a:pt x="41" y="76"/>
                  <a:pt x="37" y="72"/>
                  <a:pt x="33" y="68"/>
                </a:cubicBezTo>
                <a:cubicBezTo>
                  <a:pt x="36" y="71"/>
                  <a:pt x="39" y="74"/>
                  <a:pt x="42" y="77"/>
                </a:cubicBezTo>
                <a:cubicBezTo>
                  <a:pt x="48" y="83"/>
                  <a:pt x="56" y="88"/>
                  <a:pt x="62" y="95"/>
                </a:cubicBezTo>
                <a:cubicBezTo>
                  <a:pt x="61" y="95"/>
                  <a:pt x="60" y="95"/>
                  <a:pt x="59" y="95"/>
                </a:cubicBezTo>
                <a:close/>
                <a:moveTo>
                  <a:pt x="36" y="75"/>
                </a:moveTo>
                <a:cubicBezTo>
                  <a:pt x="35" y="75"/>
                  <a:pt x="35" y="75"/>
                  <a:pt x="35" y="75"/>
                </a:cubicBezTo>
                <a:cubicBezTo>
                  <a:pt x="34" y="74"/>
                  <a:pt x="33" y="73"/>
                  <a:pt x="31" y="71"/>
                </a:cubicBezTo>
                <a:cubicBezTo>
                  <a:pt x="31" y="71"/>
                  <a:pt x="25" y="66"/>
                  <a:pt x="28" y="68"/>
                </a:cubicBezTo>
                <a:cubicBezTo>
                  <a:pt x="31" y="71"/>
                  <a:pt x="33" y="73"/>
                  <a:pt x="36" y="75"/>
                </a:cubicBezTo>
                <a:close/>
                <a:moveTo>
                  <a:pt x="33" y="80"/>
                </a:moveTo>
                <a:cubicBezTo>
                  <a:pt x="35" y="82"/>
                  <a:pt x="37" y="84"/>
                  <a:pt x="39" y="86"/>
                </a:cubicBezTo>
                <a:cubicBezTo>
                  <a:pt x="43" y="90"/>
                  <a:pt x="47" y="94"/>
                  <a:pt x="51" y="97"/>
                </a:cubicBezTo>
                <a:cubicBezTo>
                  <a:pt x="50" y="97"/>
                  <a:pt x="49" y="98"/>
                  <a:pt x="49" y="98"/>
                </a:cubicBezTo>
                <a:cubicBezTo>
                  <a:pt x="46" y="91"/>
                  <a:pt x="39" y="87"/>
                  <a:pt x="33" y="82"/>
                </a:cubicBezTo>
                <a:cubicBezTo>
                  <a:pt x="33" y="81"/>
                  <a:pt x="32" y="80"/>
                  <a:pt x="31" y="80"/>
                </a:cubicBezTo>
                <a:cubicBezTo>
                  <a:pt x="31" y="79"/>
                  <a:pt x="31" y="79"/>
                  <a:pt x="31" y="79"/>
                </a:cubicBezTo>
                <a:cubicBezTo>
                  <a:pt x="31" y="79"/>
                  <a:pt x="32" y="80"/>
                  <a:pt x="33" y="80"/>
                </a:cubicBezTo>
                <a:close/>
                <a:moveTo>
                  <a:pt x="48" y="98"/>
                </a:moveTo>
                <a:cubicBezTo>
                  <a:pt x="47" y="99"/>
                  <a:pt x="47" y="99"/>
                  <a:pt x="47" y="99"/>
                </a:cubicBezTo>
                <a:cubicBezTo>
                  <a:pt x="45" y="96"/>
                  <a:pt x="42" y="94"/>
                  <a:pt x="40" y="91"/>
                </a:cubicBezTo>
                <a:cubicBezTo>
                  <a:pt x="38" y="90"/>
                  <a:pt x="37" y="88"/>
                  <a:pt x="35" y="87"/>
                </a:cubicBezTo>
                <a:cubicBezTo>
                  <a:pt x="34" y="86"/>
                  <a:pt x="33" y="84"/>
                  <a:pt x="32" y="84"/>
                </a:cubicBezTo>
                <a:cubicBezTo>
                  <a:pt x="32" y="84"/>
                  <a:pt x="32" y="84"/>
                  <a:pt x="32" y="83"/>
                </a:cubicBezTo>
                <a:cubicBezTo>
                  <a:pt x="38" y="87"/>
                  <a:pt x="43" y="94"/>
                  <a:pt x="48" y="98"/>
                </a:cubicBezTo>
                <a:close/>
                <a:moveTo>
                  <a:pt x="44" y="96"/>
                </a:moveTo>
                <a:cubicBezTo>
                  <a:pt x="49" y="102"/>
                  <a:pt x="43" y="96"/>
                  <a:pt x="41" y="94"/>
                </a:cubicBezTo>
                <a:cubicBezTo>
                  <a:pt x="39" y="93"/>
                  <a:pt x="36" y="91"/>
                  <a:pt x="34" y="89"/>
                </a:cubicBezTo>
                <a:cubicBezTo>
                  <a:pt x="34" y="89"/>
                  <a:pt x="34" y="89"/>
                  <a:pt x="34" y="89"/>
                </a:cubicBezTo>
                <a:cubicBezTo>
                  <a:pt x="33" y="88"/>
                  <a:pt x="33" y="86"/>
                  <a:pt x="33" y="85"/>
                </a:cubicBezTo>
                <a:cubicBezTo>
                  <a:pt x="36" y="89"/>
                  <a:pt x="40" y="92"/>
                  <a:pt x="44" y="96"/>
                </a:cubicBezTo>
                <a:close/>
                <a:moveTo>
                  <a:pt x="37" y="97"/>
                </a:moveTo>
                <a:cubicBezTo>
                  <a:pt x="37" y="98"/>
                  <a:pt x="41" y="100"/>
                  <a:pt x="43" y="101"/>
                </a:cubicBezTo>
                <a:cubicBezTo>
                  <a:pt x="42" y="101"/>
                  <a:pt x="42" y="102"/>
                  <a:pt x="41" y="103"/>
                </a:cubicBezTo>
                <a:cubicBezTo>
                  <a:pt x="39" y="101"/>
                  <a:pt x="38" y="99"/>
                  <a:pt x="37" y="97"/>
                </a:cubicBezTo>
                <a:close/>
                <a:moveTo>
                  <a:pt x="55" y="86"/>
                </a:moveTo>
                <a:cubicBezTo>
                  <a:pt x="51" y="82"/>
                  <a:pt x="48" y="78"/>
                  <a:pt x="44" y="74"/>
                </a:cubicBezTo>
                <a:cubicBezTo>
                  <a:pt x="42" y="72"/>
                  <a:pt x="40" y="69"/>
                  <a:pt x="37" y="67"/>
                </a:cubicBezTo>
                <a:cubicBezTo>
                  <a:pt x="38" y="67"/>
                  <a:pt x="38" y="68"/>
                  <a:pt x="39" y="68"/>
                </a:cubicBezTo>
                <a:cubicBezTo>
                  <a:pt x="46" y="74"/>
                  <a:pt x="53" y="80"/>
                  <a:pt x="60" y="87"/>
                </a:cubicBezTo>
                <a:cubicBezTo>
                  <a:pt x="60" y="87"/>
                  <a:pt x="60" y="87"/>
                  <a:pt x="60" y="87"/>
                </a:cubicBezTo>
                <a:cubicBezTo>
                  <a:pt x="61" y="90"/>
                  <a:pt x="62" y="92"/>
                  <a:pt x="62" y="94"/>
                </a:cubicBezTo>
                <a:cubicBezTo>
                  <a:pt x="61" y="91"/>
                  <a:pt x="58" y="88"/>
                  <a:pt x="55" y="86"/>
                </a:cubicBezTo>
                <a:close/>
                <a:moveTo>
                  <a:pt x="43" y="68"/>
                </a:moveTo>
                <a:cubicBezTo>
                  <a:pt x="40" y="64"/>
                  <a:pt x="37" y="61"/>
                  <a:pt x="34" y="58"/>
                </a:cubicBezTo>
                <a:cubicBezTo>
                  <a:pt x="31" y="54"/>
                  <a:pt x="28" y="51"/>
                  <a:pt x="24" y="48"/>
                </a:cubicBezTo>
                <a:cubicBezTo>
                  <a:pt x="23" y="46"/>
                  <a:pt x="21" y="45"/>
                  <a:pt x="20" y="43"/>
                </a:cubicBezTo>
                <a:cubicBezTo>
                  <a:pt x="21" y="44"/>
                  <a:pt x="22" y="45"/>
                  <a:pt x="23" y="46"/>
                </a:cubicBezTo>
                <a:cubicBezTo>
                  <a:pt x="26" y="50"/>
                  <a:pt x="30" y="53"/>
                  <a:pt x="34" y="57"/>
                </a:cubicBezTo>
                <a:cubicBezTo>
                  <a:pt x="41" y="64"/>
                  <a:pt x="49" y="71"/>
                  <a:pt x="56" y="77"/>
                </a:cubicBezTo>
                <a:cubicBezTo>
                  <a:pt x="56" y="77"/>
                  <a:pt x="57" y="77"/>
                  <a:pt x="57" y="77"/>
                </a:cubicBezTo>
                <a:cubicBezTo>
                  <a:pt x="58" y="80"/>
                  <a:pt x="59" y="83"/>
                  <a:pt x="60" y="86"/>
                </a:cubicBezTo>
                <a:cubicBezTo>
                  <a:pt x="55" y="79"/>
                  <a:pt x="49" y="74"/>
                  <a:pt x="43" y="68"/>
                </a:cubicBezTo>
                <a:close/>
                <a:moveTo>
                  <a:pt x="21" y="39"/>
                </a:moveTo>
                <a:cubicBezTo>
                  <a:pt x="20" y="38"/>
                  <a:pt x="19" y="37"/>
                  <a:pt x="17" y="36"/>
                </a:cubicBezTo>
                <a:cubicBezTo>
                  <a:pt x="19" y="37"/>
                  <a:pt x="21" y="39"/>
                  <a:pt x="23" y="41"/>
                </a:cubicBezTo>
                <a:cubicBezTo>
                  <a:pt x="26" y="44"/>
                  <a:pt x="30" y="48"/>
                  <a:pt x="33" y="51"/>
                </a:cubicBezTo>
                <a:cubicBezTo>
                  <a:pt x="40" y="58"/>
                  <a:pt x="47" y="64"/>
                  <a:pt x="54" y="71"/>
                </a:cubicBezTo>
                <a:cubicBezTo>
                  <a:pt x="54" y="71"/>
                  <a:pt x="54" y="71"/>
                  <a:pt x="55" y="70"/>
                </a:cubicBezTo>
                <a:cubicBezTo>
                  <a:pt x="55" y="72"/>
                  <a:pt x="56" y="74"/>
                  <a:pt x="56" y="76"/>
                </a:cubicBezTo>
                <a:cubicBezTo>
                  <a:pt x="46" y="63"/>
                  <a:pt x="32" y="52"/>
                  <a:pt x="21" y="39"/>
                </a:cubicBezTo>
                <a:close/>
                <a:moveTo>
                  <a:pt x="46" y="59"/>
                </a:moveTo>
                <a:cubicBezTo>
                  <a:pt x="42" y="55"/>
                  <a:pt x="38" y="50"/>
                  <a:pt x="34" y="46"/>
                </a:cubicBezTo>
                <a:cubicBezTo>
                  <a:pt x="31" y="42"/>
                  <a:pt x="27" y="38"/>
                  <a:pt x="22" y="35"/>
                </a:cubicBezTo>
                <a:cubicBezTo>
                  <a:pt x="18" y="31"/>
                  <a:pt x="15" y="26"/>
                  <a:pt x="11" y="23"/>
                </a:cubicBezTo>
                <a:cubicBezTo>
                  <a:pt x="12" y="21"/>
                  <a:pt x="13" y="20"/>
                  <a:pt x="13" y="18"/>
                </a:cubicBezTo>
                <a:cubicBezTo>
                  <a:pt x="17" y="24"/>
                  <a:pt x="23" y="28"/>
                  <a:pt x="28" y="33"/>
                </a:cubicBezTo>
                <a:cubicBezTo>
                  <a:pt x="34" y="40"/>
                  <a:pt x="41" y="47"/>
                  <a:pt x="47" y="54"/>
                </a:cubicBezTo>
                <a:cubicBezTo>
                  <a:pt x="47" y="55"/>
                  <a:pt x="48" y="56"/>
                  <a:pt x="49" y="57"/>
                </a:cubicBezTo>
                <a:cubicBezTo>
                  <a:pt x="48" y="56"/>
                  <a:pt x="47" y="55"/>
                  <a:pt x="46" y="54"/>
                </a:cubicBezTo>
                <a:cubicBezTo>
                  <a:pt x="44" y="53"/>
                  <a:pt x="43" y="52"/>
                  <a:pt x="41" y="50"/>
                </a:cubicBezTo>
                <a:cubicBezTo>
                  <a:pt x="39" y="48"/>
                  <a:pt x="36" y="45"/>
                  <a:pt x="34" y="43"/>
                </a:cubicBezTo>
                <a:cubicBezTo>
                  <a:pt x="34" y="43"/>
                  <a:pt x="34" y="42"/>
                  <a:pt x="34" y="42"/>
                </a:cubicBezTo>
                <a:cubicBezTo>
                  <a:pt x="30" y="38"/>
                  <a:pt x="26" y="34"/>
                  <a:pt x="22" y="29"/>
                </a:cubicBezTo>
                <a:cubicBezTo>
                  <a:pt x="19" y="26"/>
                  <a:pt x="16" y="23"/>
                  <a:pt x="13" y="20"/>
                </a:cubicBezTo>
                <a:cubicBezTo>
                  <a:pt x="13" y="20"/>
                  <a:pt x="12" y="20"/>
                  <a:pt x="12" y="20"/>
                </a:cubicBezTo>
                <a:cubicBezTo>
                  <a:pt x="13" y="21"/>
                  <a:pt x="13" y="21"/>
                  <a:pt x="14" y="22"/>
                </a:cubicBezTo>
                <a:cubicBezTo>
                  <a:pt x="14" y="22"/>
                  <a:pt x="14" y="22"/>
                  <a:pt x="14" y="23"/>
                </a:cubicBezTo>
                <a:cubicBezTo>
                  <a:pt x="16" y="25"/>
                  <a:pt x="18" y="26"/>
                  <a:pt x="19" y="28"/>
                </a:cubicBezTo>
                <a:cubicBezTo>
                  <a:pt x="20" y="29"/>
                  <a:pt x="21" y="30"/>
                  <a:pt x="22" y="31"/>
                </a:cubicBezTo>
                <a:cubicBezTo>
                  <a:pt x="26" y="35"/>
                  <a:pt x="29" y="38"/>
                  <a:pt x="32" y="42"/>
                </a:cubicBezTo>
                <a:cubicBezTo>
                  <a:pt x="33" y="42"/>
                  <a:pt x="33" y="42"/>
                  <a:pt x="33" y="43"/>
                </a:cubicBezTo>
                <a:cubicBezTo>
                  <a:pt x="39" y="50"/>
                  <a:pt x="45" y="57"/>
                  <a:pt x="52" y="64"/>
                </a:cubicBezTo>
                <a:cubicBezTo>
                  <a:pt x="52" y="64"/>
                  <a:pt x="52" y="64"/>
                  <a:pt x="52" y="64"/>
                </a:cubicBezTo>
                <a:cubicBezTo>
                  <a:pt x="53" y="66"/>
                  <a:pt x="54" y="68"/>
                  <a:pt x="54" y="70"/>
                </a:cubicBezTo>
                <a:cubicBezTo>
                  <a:pt x="52" y="66"/>
                  <a:pt x="49" y="62"/>
                  <a:pt x="46" y="59"/>
                </a:cubicBezTo>
                <a:close/>
                <a:moveTo>
                  <a:pt x="15" y="13"/>
                </a:moveTo>
                <a:cubicBezTo>
                  <a:pt x="21" y="20"/>
                  <a:pt x="27" y="26"/>
                  <a:pt x="34" y="32"/>
                </a:cubicBezTo>
                <a:cubicBezTo>
                  <a:pt x="37" y="35"/>
                  <a:pt x="40" y="38"/>
                  <a:pt x="42" y="41"/>
                </a:cubicBezTo>
                <a:cubicBezTo>
                  <a:pt x="43" y="41"/>
                  <a:pt x="43" y="41"/>
                  <a:pt x="43" y="41"/>
                </a:cubicBezTo>
                <a:cubicBezTo>
                  <a:pt x="43" y="41"/>
                  <a:pt x="42" y="41"/>
                  <a:pt x="42" y="41"/>
                </a:cubicBezTo>
                <a:cubicBezTo>
                  <a:pt x="40" y="39"/>
                  <a:pt x="39" y="38"/>
                  <a:pt x="37" y="36"/>
                </a:cubicBezTo>
                <a:cubicBezTo>
                  <a:pt x="31" y="30"/>
                  <a:pt x="25" y="24"/>
                  <a:pt x="18" y="18"/>
                </a:cubicBezTo>
                <a:cubicBezTo>
                  <a:pt x="17" y="18"/>
                  <a:pt x="17" y="17"/>
                  <a:pt x="17" y="17"/>
                </a:cubicBezTo>
                <a:cubicBezTo>
                  <a:pt x="17" y="17"/>
                  <a:pt x="16" y="17"/>
                  <a:pt x="16" y="16"/>
                </a:cubicBezTo>
                <a:cubicBezTo>
                  <a:pt x="15" y="16"/>
                  <a:pt x="15" y="16"/>
                  <a:pt x="15" y="17"/>
                </a:cubicBezTo>
                <a:cubicBezTo>
                  <a:pt x="19" y="20"/>
                  <a:pt x="22" y="24"/>
                  <a:pt x="25" y="28"/>
                </a:cubicBezTo>
                <a:cubicBezTo>
                  <a:pt x="22" y="24"/>
                  <a:pt x="18" y="20"/>
                  <a:pt x="13" y="17"/>
                </a:cubicBezTo>
                <a:cubicBezTo>
                  <a:pt x="14" y="16"/>
                  <a:pt x="15" y="14"/>
                  <a:pt x="15" y="13"/>
                </a:cubicBezTo>
                <a:close/>
                <a:moveTo>
                  <a:pt x="16" y="10"/>
                </a:moveTo>
                <a:cubicBezTo>
                  <a:pt x="20" y="15"/>
                  <a:pt x="24" y="19"/>
                  <a:pt x="28" y="23"/>
                </a:cubicBezTo>
                <a:cubicBezTo>
                  <a:pt x="31" y="26"/>
                  <a:pt x="33" y="29"/>
                  <a:pt x="36" y="32"/>
                </a:cubicBezTo>
                <a:cubicBezTo>
                  <a:pt x="38" y="33"/>
                  <a:pt x="39" y="34"/>
                  <a:pt x="41" y="36"/>
                </a:cubicBezTo>
                <a:cubicBezTo>
                  <a:pt x="46" y="41"/>
                  <a:pt x="39" y="36"/>
                  <a:pt x="38" y="34"/>
                </a:cubicBezTo>
                <a:cubicBezTo>
                  <a:pt x="37" y="33"/>
                  <a:pt x="36" y="33"/>
                  <a:pt x="35" y="32"/>
                </a:cubicBezTo>
                <a:cubicBezTo>
                  <a:pt x="33" y="31"/>
                  <a:pt x="32" y="30"/>
                  <a:pt x="31" y="28"/>
                </a:cubicBezTo>
                <a:cubicBezTo>
                  <a:pt x="26" y="23"/>
                  <a:pt x="21" y="17"/>
                  <a:pt x="16" y="12"/>
                </a:cubicBezTo>
                <a:cubicBezTo>
                  <a:pt x="16" y="11"/>
                  <a:pt x="16" y="11"/>
                  <a:pt x="16" y="10"/>
                </a:cubicBezTo>
                <a:close/>
                <a:moveTo>
                  <a:pt x="27" y="25"/>
                </a:moveTo>
                <a:cubicBezTo>
                  <a:pt x="24" y="21"/>
                  <a:pt x="21" y="18"/>
                  <a:pt x="18" y="15"/>
                </a:cubicBezTo>
                <a:cubicBezTo>
                  <a:pt x="18" y="15"/>
                  <a:pt x="18" y="15"/>
                  <a:pt x="17" y="15"/>
                </a:cubicBezTo>
                <a:cubicBezTo>
                  <a:pt x="18" y="15"/>
                  <a:pt x="18" y="15"/>
                  <a:pt x="18" y="15"/>
                </a:cubicBezTo>
                <a:cubicBezTo>
                  <a:pt x="20" y="17"/>
                  <a:pt x="21" y="18"/>
                  <a:pt x="23" y="20"/>
                </a:cubicBezTo>
                <a:cubicBezTo>
                  <a:pt x="24" y="22"/>
                  <a:pt x="25" y="23"/>
                  <a:pt x="27" y="25"/>
                </a:cubicBezTo>
                <a:close/>
                <a:moveTo>
                  <a:pt x="42" y="52"/>
                </a:moveTo>
                <a:cubicBezTo>
                  <a:pt x="44" y="54"/>
                  <a:pt x="47" y="56"/>
                  <a:pt x="50" y="58"/>
                </a:cubicBezTo>
                <a:cubicBezTo>
                  <a:pt x="50" y="58"/>
                  <a:pt x="50" y="58"/>
                  <a:pt x="50" y="58"/>
                </a:cubicBezTo>
                <a:cubicBezTo>
                  <a:pt x="51" y="60"/>
                  <a:pt x="51" y="61"/>
                  <a:pt x="52" y="62"/>
                </a:cubicBezTo>
                <a:cubicBezTo>
                  <a:pt x="48" y="59"/>
                  <a:pt x="45" y="55"/>
                  <a:pt x="42" y="52"/>
                </a:cubicBezTo>
                <a:close/>
                <a:moveTo>
                  <a:pt x="29" y="31"/>
                </a:moveTo>
                <a:cubicBezTo>
                  <a:pt x="30" y="32"/>
                  <a:pt x="31" y="33"/>
                  <a:pt x="31" y="34"/>
                </a:cubicBezTo>
                <a:cubicBezTo>
                  <a:pt x="34" y="37"/>
                  <a:pt x="37" y="39"/>
                  <a:pt x="40" y="42"/>
                </a:cubicBezTo>
                <a:cubicBezTo>
                  <a:pt x="40" y="42"/>
                  <a:pt x="40" y="42"/>
                  <a:pt x="41" y="43"/>
                </a:cubicBezTo>
                <a:cubicBezTo>
                  <a:pt x="40" y="42"/>
                  <a:pt x="39" y="41"/>
                  <a:pt x="37" y="40"/>
                </a:cubicBezTo>
                <a:cubicBezTo>
                  <a:pt x="34" y="38"/>
                  <a:pt x="32" y="35"/>
                  <a:pt x="29" y="32"/>
                </a:cubicBezTo>
                <a:cubicBezTo>
                  <a:pt x="29" y="31"/>
                  <a:pt x="29" y="31"/>
                  <a:pt x="29" y="31"/>
                </a:cubicBezTo>
                <a:close/>
                <a:moveTo>
                  <a:pt x="39" y="36"/>
                </a:moveTo>
                <a:cubicBezTo>
                  <a:pt x="41" y="38"/>
                  <a:pt x="42" y="39"/>
                  <a:pt x="44" y="40"/>
                </a:cubicBezTo>
                <a:cubicBezTo>
                  <a:pt x="44" y="40"/>
                  <a:pt x="44" y="40"/>
                  <a:pt x="44" y="40"/>
                </a:cubicBezTo>
                <a:cubicBezTo>
                  <a:pt x="44" y="41"/>
                  <a:pt x="45" y="42"/>
                  <a:pt x="45" y="43"/>
                </a:cubicBezTo>
                <a:cubicBezTo>
                  <a:pt x="43" y="41"/>
                  <a:pt x="41" y="39"/>
                  <a:pt x="39" y="36"/>
                </a:cubicBezTo>
                <a:close/>
                <a:moveTo>
                  <a:pt x="48" y="27"/>
                </a:moveTo>
                <a:cubicBezTo>
                  <a:pt x="44" y="23"/>
                  <a:pt x="40" y="19"/>
                  <a:pt x="36" y="15"/>
                </a:cubicBezTo>
                <a:cubicBezTo>
                  <a:pt x="37" y="16"/>
                  <a:pt x="39" y="17"/>
                  <a:pt x="40" y="18"/>
                </a:cubicBezTo>
                <a:cubicBezTo>
                  <a:pt x="44" y="21"/>
                  <a:pt x="47" y="24"/>
                  <a:pt x="51" y="26"/>
                </a:cubicBezTo>
                <a:cubicBezTo>
                  <a:pt x="50" y="26"/>
                  <a:pt x="49" y="26"/>
                  <a:pt x="48" y="27"/>
                </a:cubicBezTo>
                <a:close/>
                <a:moveTo>
                  <a:pt x="44" y="28"/>
                </a:moveTo>
                <a:cubicBezTo>
                  <a:pt x="42" y="24"/>
                  <a:pt x="38" y="21"/>
                  <a:pt x="35" y="18"/>
                </a:cubicBezTo>
                <a:cubicBezTo>
                  <a:pt x="32" y="16"/>
                  <a:pt x="30" y="14"/>
                  <a:pt x="28" y="12"/>
                </a:cubicBezTo>
                <a:cubicBezTo>
                  <a:pt x="27" y="12"/>
                  <a:pt x="27" y="12"/>
                  <a:pt x="27" y="11"/>
                </a:cubicBezTo>
                <a:cubicBezTo>
                  <a:pt x="30" y="14"/>
                  <a:pt x="32" y="16"/>
                  <a:pt x="35" y="18"/>
                </a:cubicBezTo>
                <a:cubicBezTo>
                  <a:pt x="40" y="20"/>
                  <a:pt x="43" y="24"/>
                  <a:pt x="47" y="27"/>
                </a:cubicBezTo>
                <a:cubicBezTo>
                  <a:pt x="46" y="27"/>
                  <a:pt x="45" y="28"/>
                  <a:pt x="44" y="28"/>
                </a:cubicBezTo>
                <a:close/>
                <a:moveTo>
                  <a:pt x="42" y="29"/>
                </a:moveTo>
                <a:cubicBezTo>
                  <a:pt x="40" y="27"/>
                  <a:pt x="39" y="25"/>
                  <a:pt x="37" y="23"/>
                </a:cubicBezTo>
                <a:cubicBezTo>
                  <a:pt x="39" y="25"/>
                  <a:pt x="41" y="27"/>
                  <a:pt x="43" y="28"/>
                </a:cubicBezTo>
                <a:cubicBezTo>
                  <a:pt x="43" y="28"/>
                  <a:pt x="43" y="28"/>
                  <a:pt x="42" y="28"/>
                </a:cubicBezTo>
                <a:cubicBezTo>
                  <a:pt x="42" y="28"/>
                  <a:pt x="42" y="28"/>
                  <a:pt x="42" y="29"/>
                </a:cubicBezTo>
                <a:close/>
                <a:moveTo>
                  <a:pt x="41" y="29"/>
                </a:moveTo>
                <a:cubicBezTo>
                  <a:pt x="41" y="30"/>
                  <a:pt x="41" y="30"/>
                  <a:pt x="41" y="30"/>
                </a:cubicBezTo>
                <a:cubicBezTo>
                  <a:pt x="41" y="31"/>
                  <a:pt x="41" y="31"/>
                  <a:pt x="42" y="32"/>
                </a:cubicBezTo>
                <a:cubicBezTo>
                  <a:pt x="39" y="29"/>
                  <a:pt x="37" y="27"/>
                  <a:pt x="34" y="25"/>
                </a:cubicBezTo>
                <a:cubicBezTo>
                  <a:pt x="30" y="21"/>
                  <a:pt x="26" y="17"/>
                  <a:pt x="22" y="13"/>
                </a:cubicBezTo>
                <a:cubicBezTo>
                  <a:pt x="23" y="13"/>
                  <a:pt x="24" y="14"/>
                  <a:pt x="24" y="14"/>
                </a:cubicBezTo>
                <a:cubicBezTo>
                  <a:pt x="26" y="16"/>
                  <a:pt x="28" y="18"/>
                  <a:pt x="30" y="20"/>
                </a:cubicBezTo>
                <a:cubicBezTo>
                  <a:pt x="33" y="24"/>
                  <a:pt x="37" y="27"/>
                  <a:pt x="41" y="29"/>
                </a:cubicBezTo>
                <a:close/>
                <a:moveTo>
                  <a:pt x="53" y="25"/>
                </a:moveTo>
                <a:cubicBezTo>
                  <a:pt x="53" y="25"/>
                  <a:pt x="53" y="25"/>
                  <a:pt x="52" y="26"/>
                </a:cubicBezTo>
                <a:cubicBezTo>
                  <a:pt x="48" y="24"/>
                  <a:pt x="45" y="21"/>
                  <a:pt x="42" y="18"/>
                </a:cubicBezTo>
                <a:cubicBezTo>
                  <a:pt x="39" y="16"/>
                  <a:pt x="35" y="14"/>
                  <a:pt x="32" y="12"/>
                </a:cubicBezTo>
                <a:cubicBezTo>
                  <a:pt x="32" y="12"/>
                  <a:pt x="31" y="11"/>
                  <a:pt x="30" y="10"/>
                </a:cubicBezTo>
                <a:cubicBezTo>
                  <a:pt x="38" y="15"/>
                  <a:pt x="45" y="21"/>
                  <a:pt x="53" y="25"/>
                </a:cubicBezTo>
                <a:close/>
                <a:moveTo>
                  <a:pt x="20" y="4"/>
                </a:moveTo>
                <a:cubicBezTo>
                  <a:pt x="21" y="4"/>
                  <a:pt x="22" y="5"/>
                  <a:pt x="23" y="6"/>
                </a:cubicBezTo>
                <a:cubicBezTo>
                  <a:pt x="22" y="6"/>
                  <a:pt x="22" y="6"/>
                  <a:pt x="23" y="6"/>
                </a:cubicBezTo>
                <a:cubicBezTo>
                  <a:pt x="25" y="8"/>
                  <a:pt x="28" y="10"/>
                  <a:pt x="31" y="12"/>
                </a:cubicBezTo>
                <a:cubicBezTo>
                  <a:pt x="34" y="14"/>
                  <a:pt x="36" y="16"/>
                  <a:pt x="39" y="19"/>
                </a:cubicBezTo>
                <a:cubicBezTo>
                  <a:pt x="42" y="21"/>
                  <a:pt x="44" y="24"/>
                  <a:pt x="47" y="26"/>
                </a:cubicBezTo>
                <a:cubicBezTo>
                  <a:pt x="46" y="25"/>
                  <a:pt x="45" y="24"/>
                  <a:pt x="44" y="24"/>
                </a:cubicBezTo>
                <a:cubicBezTo>
                  <a:pt x="42" y="22"/>
                  <a:pt x="41" y="21"/>
                  <a:pt x="39" y="20"/>
                </a:cubicBezTo>
                <a:cubicBezTo>
                  <a:pt x="37" y="18"/>
                  <a:pt x="34" y="16"/>
                  <a:pt x="32" y="14"/>
                </a:cubicBezTo>
                <a:cubicBezTo>
                  <a:pt x="28" y="12"/>
                  <a:pt x="26" y="9"/>
                  <a:pt x="23" y="7"/>
                </a:cubicBezTo>
                <a:cubicBezTo>
                  <a:pt x="22" y="6"/>
                  <a:pt x="22" y="6"/>
                  <a:pt x="22" y="6"/>
                </a:cubicBezTo>
                <a:cubicBezTo>
                  <a:pt x="21" y="6"/>
                  <a:pt x="21" y="5"/>
                  <a:pt x="20" y="5"/>
                </a:cubicBezTo>
                <a:cubicBezTo>
                  <a:pt x="20" y="4"/>
                  <a:pt x="19" y="5"/>
                  <a:pt x="20" y="5"/>
                </a:cubicBezTo>
                <a:cubicBezTo>
                  <a:pt x="24" y="9"/>
                  <a:pt x="27" y="13"/>
                  <a:pt x="31" y="16"/>
                </a:cubicBezTo>
                <a:cubicBezTo>
                  <a:pt x="35" y="19"/>
                  <a:pt x="39" y="22"/>
                  <a:pt x="43" y="26"/>
                </a:cubicBezTo>
                <a:cubicBezTo>
                  <a:pt x="44" y="27"/>
                  <a:pt x="44" y="28"/>
                  <a:pt x="43" y="27"/>
                </a:cubicBezTo>
                <a:cubicBezTo>
                  <a:pt x="41" y="26"/>
                  <a:pt x="40" y="25"/>
                  <a:pt x="38" y="23"/>
                </a:cubicBezTo>
                <a:cubicBezTo>
                  <a:pt x="36" y="22"/>
                  <a:pt x="33" y="20"/>
                  <a:pt x="31" y="18"/>
                </a:cubicBezTo>
                <a:cubicBezTo>
                  <a:pt x="28" y="15"/>
                  <a:pt x="25" y="12"/>
                  <a:pt x="21" y="8"/>
                </a:cubicBezTo>
                <a:cubicBezTo>
                  <a:pt x="21" y="8"/>
                  <a:pt x="21" y="7"/>
                  <a:pt x="20" y="7"/>
                </a:cubicBezTo>
                <a:cubicBezTo>
                  <a:pt x="20" y="7"/>
                  <a:pt x="20" y="7"/>
                  <a:pt x="19" y="6"/>
                </a:cubicBezTo>
                <a:cubicBezTo>
                  <a:pt x="19" y="6"/>
                  <a:pt x="18" y="6"/>
                  <a:pt x="19" y="7"/>
                </a:cubicBezTo>
                <a:cubicBezTo>
                  <a:pt x="22" y="10"/>
                  <a:pt x="25" y="14"/>
                  <a:pt x="28" y="17"/>
                </a:cubicBezTo>
                <a:cubicBezTo>
                  <a:pt x="32" y="21"/>
                  <a:pt x="36" y="24"/>
                  <a:pt x="40" y="27"/>
                </a:cubicBezTo>
                <a:cubicBezTo>
                  <a:pt x="40" y="28"/>
                  <a:pt x="41" y="28"/>
                  <a:pt x="41" y="29"/>
                </a:cubicBezTo>
                <a:cubicBezTo>
                  <a:pt x="41" y="29"/>
                  <a:pt x="41" y="29"/>
                  <a:pt x="41" y="29"/>
                </a:cubicBezTo>
                <a:cubicBezTo>
                  <a:pt x="40" y="28"/>
                  <a:pt x="38" y="26"/>
                  <a:pt x="36" y="25"/>
                </a:cubicBezTo>
                <a:cubicBezTo>
                  <a:pt x="34" y="23"/>
                  <a:pt x="32" y="22"/>
                  <a:pt x="30" y="20"/>
                </a:cubicBezTo>
                <a:cubicBezTo>
                  <a:pt x="26" y="16"/>
                  <a:pt x="23" y="12"/>
                  <a:pt x="19" y="9"/>
                </a:cubicBezTo>
                <a:cubicBezTo>
                  <a:pt x="19" y="8"/>
                  <a:pt x="19" y="9"/>
                  <a:pt x="19" y="9"/>
                </a:cubicBezTo>
                <a:cubicBezTo>
                  <a:pt x="24" y="16"/>
                  <a:pt x="29" y="22"/>
                  <a:pt x="36" y="27"/>
                </a:cubicBezTo>
                <a:cubicBezTo>
                  <a:pt x="37" y="28"/>
                  <a:pt x="39" y="30"/>
                  <a:pt x="40" y="31"/>
                </a:cubicBezTo>
                <a:cubicBezTo>
                  <a:pt x="44" y="36"/>
                  <a:pt x="40" y="32"/>
                  <a:pt x="39" y="31"/>
                </a:cubicBezTo>
                <a:cubicBezTo>
                  <a:pt x="36" y="29"/>
                  <a:pt x="33" y="26"/>
                  <a:pt x="30" y="24"/>
                </a:cubicBezTo>
                <a:cubicBezTo>
                  <a:pt x="25" y="19"/>
                  <a:pt x="21" y="14"/>
                  <a:pt x="17" y="10"/>
                </a:cubicBezTo>
                <a:cubicBezTo>
                  <a:pt x="17" y="10"/>
                  <a:pt x="17" y="10"/>
                  <a:pt x="17" y="10"/>
                </a:cubicBezTo>
                <a:cubicBezTo>
                  <a:pt x="17" y="8"/>
                  <a:pt x="18" y="6"/>
                  <a:pt x="20" y="4"/>
                </a:cubicBezTo>
                <a:close/>
                <a:moveTo>
                  <a:pt x="33" y="21"/>
                </a:moveTo>
                <a:cubicBezTo>
                  <a:pt x="31" y="19"/>
                  <a:pt x="29" y="17"/>
                  <a:pt x="28" y="15"/>
                </a:cubicBezTo>
                <a:cubicBezTo>
                  <a:pt x="29" y="16"/>
                  <a:pt x="30" y="17"/>
                  <a:pt x="31" y="18"/>
                </a:cubicBezTo>
                <a:cubicBezTo>
                  <a:pt x="32" y="19"/>
                  <a:pt x="32" y="20"/>
                  <a:pt x="33"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161"/>
          <p:cNvSpPr>
            <a:spLocks noEditPoints="1"/>
          </p:cNvSpPr>
          <p:nvPr/>
        </p:nvSpPr>
        <p:spPr bwMode="auto">
          <a:xfrm>
            <a:off x="6527801" y="465138"/>
            <a:ext cx="220663" cy="68263"/>
          </a:xfrm>
          <a:custGeom>
            <a:avLst/>
            <a:gdLst>
              <a:gd name="T0" fmla="*/ 10 w 59"/>
              <a:gd name="T1" fmla="*/ 18 h 18"/>
              <a:gd name="T2" fmla="*/ 58 w 59"/>
              <a:gd name="T3" fmla="*/ 18 h 18"/>
              <a:gd name="T4" fmla="*/ 58 w 59"/>
              <a:gd name="T5" fmla="*/ 17 h 18"/>
              <a:gd name="T6" fmla="*/ 57 w 59"/>
              <a:gd name="T7" fmla="*/ 2 h 18"/>
              <a:gd name="T8" fmla="*/ 2 w 59"/>
              <a:gd name="T9" fmla="*/ 1 h 18"/>
              <a:gd name="T10" fmla="*/ 0 w 59"/>
              <a:gd name="T11" fmla="*/ 16 h 18"/>
              <a:gd name="T12" fmla="*/ 3 w 59"/>
              <a:gd name="T13" fmla="*/ 12 h 18"/>
              <a:gd name="T14" fmla="*/ 7 w 59"/>
              <a:gd name="T15" fmla="*/ 9 h 18"/>
              <a:gd name="T16" fmla="*/ 6 w 59"/>
              <a:gd name="T17" fmla="*/ 5 h 18"/>
              <a:gd name="T18" fmla="*/ 3 w 59"/>
              <a:gd name="T19" fmla="*/ 7 h 18"/>
              <a:gd name="T20" fmla="*/ 6 w 59"/>
              <a:gd name="T21" fmla="*/ 4 h 18"/>
              <a:gd name="T22" fmla="*/ 3 w 59"/>
              <a:gd name="T23" fmla="*/ 13 h 18"/>
              <a:gd name="T24" fmla="*/ 6 w 59"/>
              <a:gd name="T25" fmla="*/ 14 h 18"/>
              <a:gd name="T26" fmla="*/ 18 w 59"/>
              <a:gd name="T27" fmla="*/ 6 h 18"/>
              <a:gd name="T28" fmla="*/ 10 w 59"/>
              <a:gd name="T29" fmla="*/ 15 h 18"/>
              <a:gd name="T30" fmla="*/ 14 w 59"/>
              <a:gd name="T31" fmla="*/ 15 h 18"/>
              <a:gd name="T32" fmla="*/ 19 w 59"/>
              <a:gd name="T33" fmla="*/ 14 h 18"/>
              <a:gd name="T34" fmla="*/ 23 w 59"/>
              <a:gd name="T35" fmla="*/ 15 h 18"/>
              <a:gd name="T36" fmla="*/ 18 w 59"/>
              <a:gd name="T37" fmla="*/ 10 h 18"/>
              <a:gd name="T38" fmla="*/ 30 w 59"/>
              <a:gd name="T39" fmla="*/ 4 h 18"/>
              <a:gd name="T40" fmla="*/ 22 w 59"/>
              <a:gd name="T41" fmla="*/ 13 h 18"/>
              <a:gd name="T42" fmla="*/ 39 w 59"/>
              <a:gd name="T43" fmla="*/ 15 h 18"/>
              <a:gd name="T44" fmla="*/ 48 w 59"/>
              <a:gd name="T45" fmla="*/ 10 h 18"/>
              <a:gd name="T46" fmla="*/ 54 w 59"/>
              <a:gd name="T47" fmla="*/ 9 h 18"/>
              <a:gd name="T48" fmla="*/ 49 w 59"/>
              <a:gd name="T49" fmla="*/ 15 h 18"/>
              <a:gd name="T50" fmla="*/ 54 w 59"/>
              <a:gd name="T51" fmla="*/ 12 h 18"/>
              <a:gd name="T52" fmla="*/ 52 w 59"/>
              <a:gd name="T53" fmla="*/ 12 h 18"/>
              <a:gd name="T54" fmla="*/ 33 w 59"/>
              <a:gd name="T55" fmla="*/ 15 h 18"/>
              <a:gd name="T56" fmla="*/ 38 w 59"/>
              <a:gd name="T57" fmla="*/ 15 h 18"/>
              <a:gd name="T58" fmla="*/ 49 w 59"/>
              <a:gd name="T59" fmla="*/ 11 h 18"/>
              <a:gd name="T60" fmla="*/ 54 w 59"/>
              <a:gd name="T61" fmla="*/ 5 h 18"/>
              <a:gd name="T62" fmla="*/ 44 w 59"/>
              <a:gd name="T63" fmla="*/ 10 h 18"/>
              <a:gd name="T64" fmla="*/ 56 w 59"/>
              <a:gd name="T65" fmla="*/ 5 h 18"/>
              <a:gd name="T66" fmla="*/ 44 w 59"/>
              <a:gd name="T67" fmla="*/ 5 h 18"/>
              <a:gd name="T68" fmla="*/ 34 w 59"/>
              <a:gd name="T69" fmla="*/ 14 h 18"/>
              <a:gd name="T70" fmla="*/ 32 w 59"/>
              <a:gd name="T71" fmla="*/ 12 h 18"/>
              <a:gd name="T72" fmla="*/ 34 w 59"/>
              <a:gd name="T73" fmla="*/ 5 h 18"/>
              <a:gd name="T74" fmla="*/ 26 w 59"/>
              <a:gd name="T75" fmla="*/ 13 h 18"/>
              <a:gd name="T76" fmla="*/ 34 w 59"/>
              <a:gd name="T77" fmla="*/ 5 h 18"/>
              <a:gd name="T78" fmla="*/ 38 w 59"/>
              <a:gd name="T79" fmla="*/ 6 h 18"/>
              <a:gd name="T80" fmla="*/ 28 w 59"/>
              <a:gd name="T81" fmla="*/ 15 h 18"/>
              <a:gd name="T82" fmla="*/ 38 w 59"/>
              <a:gd name="T83" fmla="*/ 10 h 18"/>
              <a:gd name="T84" fmla="*/ 26 w 59"/>
              <a:gd name="T85" fmla="*/ 15 h 18"/>
              <a:gd name="T86" fmla="*/ 32 w 59"/>
              <a:gd name="T87" fmla="*/ 12 h 18"/>
              <a:gd name="T88" fmla="*/ 25 w 59"/>
              <a:gd name="T89" fmla="*/ 5 h 18"/>
              <a:gd name="T90" fmla="*/ 15 w 59"/>
              <a:gd name="T91" fmla="*/ 9 h 18"/>
              <a:gd name="T92" fmla="*/ 11 w 59"/>
              <a:gd name="T93" fmla="*/ 10 h 18"/>
              <a:gd name="T94" fmla="*/ 14 w 59"/>
              <a:gd name="T95" fmla="*/ 5 h 18"/>
              <a:gd name="T96" fmla="*/ 11 w 59"/>
              <a:gd name="T97" fmla="*/ 4 h 18"/>
              <a:gd name="T98" fmla="*/ 17 w 59"/>
              <a:gd name="T99" fmla="*/ 12 h 18"/>
              <a:gd name="T100" fmla="*/ 3 w 59"/>
              <a:gd name="T101" fmla="*/ 9 h 18"/>
              <a:gd name="T102" fmla="*/ 10 w 59"/>
              <a:gd name="T10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 h="18">
                <a:moveTo>
                  <a:pt x="1" y="18"/>
                </a:moveTo>
                <a:cubicBezTo>
                  <a:pt x="1" y="18"/>
                  <a:pt x="1" y="18"/>
                  <a:pt x="1" y="18"/>
                </a:cubicBezTo>
                <a:cubicBezTo>
                  <a:pt x="4" y="17"/>
                  <a:pt x="7" y="18"/>
                  <a:pt x="10" y="18"/>
                </a:cubicBezTo>
                <a:cubicBezTo>
                  <a:pt x="16" y="18"/>
                  <a:pt x="22" y="18"/>
                  <a:pt x="27" y="18"/>
                </a:cubicBezTo>
                <a:cubicBezTo>
                  <a:pt x="37" y="18"/>
                  <a:pt x="47" y="18"/>
                  <a:pt x="57" y="18"/>
                </a:cubicBezTo>
                <a:cubicBezTo>
                  <a:pt x="57" y="18"/>
                  <a:pt x="58" y="18"/>
                  <a:pt x="58" y="18"/>
                </a:cubicBezTo>
                <a:cubicBezTo>
                  <a:pt x="58" y="18"/>
                  <a:pt x="58" y="18"/>
                  <a:pt x="58" y="18"/>
                </a:cubicBezTo>
                <a:cubicBezTo>
                  <a:pt x="58" y="18"/>
                  <a:pt x="58" y="18"/>
                  <a:pt x="58" y="18"/>
                </a:cubicBezTo>
                <a:cubicBezTo>
                  <a:pt x="58" y="17"/>
                  <a:pt x="58" y="17"/>
                  <a:pt x="58" y="17"/>
                </a:cubicBezTo>
                <a:cubicBezTo>
                  <a:pt x="58" y="12"/>
                  <a:pt x="59" y="8"/>
                  <a:pt x="59" y="3"/>
                </a:cubicBezTo>
                <a:cubicBezTo>
                  <a:pt x="59" y="3"/>
                  <a:pt x="59" y="3"/>
                  <a:pt x="58" y="2"/>
                </a:cubicBezTo>
                <a:cubicBezTo>
                  <a:pt x="58" y="2"/>
                  <a:pt x="58" y="2"/>
                  <a:pt x="57" y="2"/>
                </a:cubicBezTo>
                <a:cubicBezTo>
                  <a:pt x="48" y="1"/>
                  <a:pt x="39" y="2"/>
                  <a:pt x="30" y="1"/>
                </a:cubicBezTo>
                <a:cubicBezTo>
                  <a:pt x="24" y="1"/>
                  <a:pt x="18" y="1"/>
                  <a:pt x="12" y="1"/>
                </a:cubicBezTo>
                <a:cubicBezTo>
                  <a:pt x="9" y="1"/>
                  <a:pt x="5" y="1"/>
                  <a:pt x="2" y="1"/>
                </a:cubicBezTo>
                <a:cubicBezTo>
                  <a:pt x="2" y="0"/>
                  <a:pt x="1" y="1"/>
                  <a:pt x="1" y="1"/>
                </a:cubicBezTo>
                <a:cubicBezTo>
                  <a:pt x="1" y="1"/>
                  <a:pt x="1" y="2"/>
                  <a:pt x="1" y="2"/>
                </a:cubicBezTo>
                <a:cubicBezTo>
                  <a:pt x="0" y="7"/>
                  <a:pt x="0" y="11"/>
                  <a:pt x="0" y="16"/>
                </a:cubicBezTo>
                <a:cubicBezTo>
                  <a:pt x="0" y="17"/>
                  <a:pt x="0" y="18"/>
                  <a:pt x="1" y="18"/>
                </a:cubicBezTo>
                <a:close/>
                <a:moveTo>
                  <a:pt x="7" y="9"/>
                </a:moveTo>
                <a:cubicBezTo>
                  <a:pt x="5" y="10"/>
                  <a:pt x="4" y="11"/>
                  <a:pt x="3" y="12"/>
                </a:cubicBezTo>
                <a:cubicBezTo>
                  <a:pt x="3" y="12"/>
                  <a:pt x="3" y="11"/>
                  <a:pt x="3" y="10"/>
                </a:cubicBezTo>
                <a:cubicBezTo>
                  <a:pt x="5" y="8"/>
                  <a:pt x="7" y="7"/>
                  <a:pt x="10" y="5"/>
                </a:cubicBezTo>
                <a:cubicBezTo>
                  <a:pt x="11" y="4"/>
                  <a:pt x="8" y="8"/>
                  <a:pt x="7" y="9"/>
                </a:cubicBezTo>
                <a:close/>
                <a:moveTo>
                  <a:pt x="3" y="7"/>
                </a:moveTo>
                <a:cubicBezTo>
                  <a:pt x="3" y="7"/>
                  <a:pt x="3" y="7"/>
                  <a:pt x="3" y="7"/>
                </a:cubicBezTo>
                <a:cubicBezTo>
                  <a:pt x="4" y="6"/>
                  <a:pt x="5" y="5"/>
                  <a:pt x="6" y="5"/>
                </a:cubicBezTo>
                <a:cubicBezTo>
                  <a:pt x="5" y="5"/>
                  <a:pt x="5" y="6"/>
                  <a:pt x="4" y="7"/>
                </a:cubicBezTo>
                <a:cubicBezTo>
                  <a:pt x="4" y="7"/>
                  <a:pt x="3" y="8"/>
                  <a:pt x="3" y="8"/>
                </a:cubicBezTo>
                <a:cubicBezTo>
                  <a:pt x="3" y="8"/>
                  <a:pt x="3" y="8"/>
                  <a:pt x="3" y="7"/>
                </a:cubicBezTo>
                <a:close/>
                <a:moveTo>
                  <a:pt x="3" y="6"/>
                </a:moveTo>
                <a:cubicBezTo>
                  <a:pt x="3" y="6"/>
                  <a:pt x="3" y="5"/>
                  <a:pt x="3" y="4"/>
                </a:cubicBezTo>
                <a:cubicBezTo>
                  <a:pt x="4" y="4"/>
                  <a:pt x="5" y="4"/>
                  <a:pt x="6" y="4"/>
                </a:cubicBezTo>
                <a:cubicBezTo>
                  <a:pt x="5" y="5"/>
                  <a:pt x="4" y="5"/>
                  <a:pt x="3" y="6"/>
                </a:cubicBezTo>
                <a:close/>
                <a:moveTo>
                  <a:pt x="2" y="15"/>
                </a:moveTo>
                <a:cubicBezTo>
                  <a:pt x="3" y="14"/>
                  <a:pt x="3" y="14"/>
                  <a:pt x="3" y="13"/>
                </a:cubicBezTo>
                <a:cubicBezTo>
                  <a:pt x="3" y="13"/>
                  <a:pt x="3" y="13"/>
                  <a:pt x="3" y="13"/>
                </a:cubicBezTo>
                <a:cubicBezTo>
                  <a:pt x="5" y="13"/>
                  <a:pt x="7" y="11"/>
                  <a:pt x="9" y="10"/>
                </a:cubicBezTo>
                <a:cubicBezTo>
                  <a:pt x="8" y="11"/>
                  <a:pt x="7" y="12"/>
                  <a:pt x="6" y="14"/>
                </a:cubicBezTo>
                <a:cubicBezTo>
                  <a:pt x="5" y="14"/>
                  <a:pt x="6" y="14"/>
                  <a:pt x="6" y="14"/>
                </a:cubicBezTo>
                <a:cubicBezTo>
                  <a:pt x="10" y="12"/>
                  <a:pt x="14" y="9"/>
                  <a:pt x="18" y="6"/>
                </a:cubicBezTo>
                <a:cubicBezTo>
                  <a:pt x="19" y="5"/>
                  <a:pt x="19" y="5"/>
                  <a:pt x="18" y="6"/>
                </a:cubicBezTo>
                <a:cubicBezTo>
                  <a:pt x="17" y="7"/>
                  <a:pt x="16" y="8"/>
                  <a:pt x="14" y="9"/>
                </a:cubicBezTo>
                <a:cubicBezTo>
                  <a:pt x="13" y="10"/>
                  <a:pt x="11" y="12"/>
                  <a:pt x="10" y="14"/>
                </a:cubicBezTo>
                <a:cubicBezTo>
                  <a:pt x="10" y="14"/>
                  <a:pt x="10" y="15"/>
                  <a:pt x="10" y="15"/>
                </a:cubicBezTo>
                <a:cubicBezTo>
                  <a:pt x="10" y="15"/>
                  <a:pt x="10" y="15"/>
                  <a:pt x="9" y="15"/>
                </a:cubicBezTo>
                <a:cubicBezTo>
                  <a:pt x="7" y="15"/>
                  <a:pt x="5" y="14"/>
                  <a:pt x="2" y="15"/>
                </a:cubicBezTo>
                <a:close/>
                <a:moveTo>
                  <a:pt x="14" y="15"/>
                </a:moveTo>
                <a:cubicBezTo>
                  <a:pt x="19" y="13"/>
                  <a:pt x="22" y="9"/>
                  <a:pt x="26" y="7"/>
                </a:cubicBezTo>
                <a:cubicBezTo>
                  <a:pt x="29" y="4"/>
                  <a:pt x="28" y="5"/>
                  <a:pt x="26" y="8"/>
                </a:cubicBezTo>
                <a:cubicBezTo>
                  <a:pt x="24" y="10"/>
                  <a:pt x="21" y="12"/>
                  <a:pt x="19" y="14"/>
                </a:cubicBezTo>
                <a:cubicBezTo>
                  <a:pt x="19" y="14"/>
                  <a:pt x="19" y="15"/>
                  <a:pt x="20" y="15"/>
                </a:cubicBezTo>
                <a:cubicBezTo>
                  <a:pt x="23" y="13"/>
                  <a:pt x="26" y="11"/>
                  <a:pt x="28" y="9"/>
                </a:cubicBezTo>
                <a:cubicBezTo>
                  <a:pt x="26" y="11"/>
                  <a:pt x="24" y="13"/>
                  <a:pt x="23" y="15"/>
                </a:cubicBezTo>
                <a:cubicBezTo>
                  <a:pt x="19" y="15"/>
                  <a:pt x="14" y="15"/>
                  <a:pt x="10" y="15"/>
                </a:cubicBezTo>
                <a:cubicBezTo>
                  <a:pt x="10" y="15"/>
                  <a:pt x="10" y="15"/>
                  <a:pt x="10" y="15"/>
                </a:cubicBezTo>
                <a:cubicBezTo>
                  <a:pt x="13" y="13"/>
                  <a:pt x="16" y="12"/>
                  <a:pt x="18" y="10"/>
                </a:cubicBezTo>
                <a:cubicBezTo>
                  <a:pt x="16" y="11"/>
                  <a:pt x="15" y="13"/>
                  <a:pt x="14" y="14"/>
                </a:cubicBezTo>
                <a:cubicBezTo>
                  <a:pt x="14" y="14"/>
                  <a:pt x="14" y="15"/>
                  <a:pt x="14" y="15"/>
                </a:cubicBezTo>
                <a:close/>
                <a:moveTo>
                  <a:pt x="30" y="4"/>
                </a:moveTo>
                <a:cubicBezTo>
                  <a:pt x="30" y="4"/>
                  <a:pt x="30" y="4"/>
                  <a:pt x="30" y="4"/>
                </a:cubicBezTo>
                <a:cubicBezTo>
                  <a:pt x="31" y="4"/>
                  <a:pt x="32" y="4"/>
                  <a:pt x="34" y="4"/>
                </a:cubicBezTo>
                <a:cubicBezTo>
                  <a:pt x="30" y="7"/>
                  <a:pt x="26" y="10"/>
                  <a:pt x="22" y="13"/>
                </a:cubicBezTo>
                <a:cubicBezTo>
                  <a:pt x="18" y="15"/>
                  <a:pt x="24" y="11"/>
                  <a:pt x="24" y="10"/>
                </a:cubicBezTo>
                <a:cubicBezTo>
                  <a:pt x="26" y="8"/>
                  <a:pt x="28" y="7"/>
                  <a:pt x="30" y="4"/>
                </a:cubicBezTo>
                <a:close/>
                <a:moveTo>
                  <a:pt x="39" y="15"/>
                </a:moveTo>
                <a:cubicBezTo>
                  <a:pt x="43" y="13"/>
                  <a:pt x="48" y="10"/>
                  <a:pt x="52" y="6"/>
                </a:cubicBezTo>
                <a:cubicBezTo>
                  <a:pt x="52" y="7"/>
                  <a:pt x="51" y="7"/>
                  <a:pt x="51" y="8"/>
                </a:cubicBezTo>
                <a:cubicBezTo>
                  <a:pt x="50" y="9"/>
                  <a:pt x="49" y="10"/>
                  <a:pt x="48" y="10"/>
                </a:cubicBezTo>
                <a:cubicBezTo>
                  <a:pt x="46" y="12"/>
                  <a:pt x="45" y="13"/>
                  <a:pt x="43" y="15"/>
                </a:cubicBezTo>
                <a:cubicBezTo>
                  <a:pt x="43" y="15"/>
                  <a:pt x="43" y="15"/>
                  <a:pt x="44" y="15"/>
                </a:cubicBezTo>
                <a:cubicBezTo>
                  <a:pt x="47" y="13"/>
                  <a:pt x="50" y="11"/>
                  <a:pt x="54" y="9"/>
                </a:cubicBezTo>
                <a:cubicBezTo>
                  <a:pt x="57" y="7"/>
                  <a:pt x="54" y="10"/>
                  <a:pt x="53" y="10"/>
                </a:cubicBezTo>
                <a:cubicBezTo>
                  <a:pt x="52" y="12"/>
                  <a:pt x="50" y="13"/>
                  <a:pt x="49" y="15"/>
                </a:cubicBezTo>
                <a:cubicBezTo>
                  <a:pt x="48" y="15"/>
                  <a:pt x="49" y="15"/>
                  <a:pt x="49" y="15"/>
                </a:cubicBezTo>
                <a:cubicBezTo>
                  <a:pt x="50" y="15"/>
                  <a:pt x="54" y="12"/>
                  <a:pt x="53" y="15"/>
                </a:cubicBezTo>
                <a:cubicBezTo>
                  <a:pt x="53" y="15"/>
                  <a:pt x="54" y="15"/>
                  <a:pt x="54" y="15"/>
                </a:cubicBezTo>
                <a:cubicBezTo>
                  <a:pt x="55" y="13"/>
                  <a:pt x="55" y="14"/>
                  <a:pt x="54" y="12"/>
                </a:cubicBezTo>
                <a:cubicBezTo>
                  <a:pt x="54" y="12"/>
                  <a:pt x="54" y="12"/>
                  <a:pt x="54" y="12"/>
                </a:cubicBezTo>
                <a:cubicBezTo>
                  <a:pt x="53" y="13"/>
                  <a:pt x="52" y="13"/>
                  <a:pt x="51" y="13"/>
                </a:cubicBezTo>
                <a:cubicBezTo>
                  <a:pt x="49" y="15"/>
                  <a:pt x="52" y="12"/>
                  <a:pt x="52" y="12"/>
                </a:cubicBezTo>
                <a:cubicBezTo>
                  <a:pt x="54" y="11"/>
                  <a:pt x="55" y="9"/>
                  <a:pt x="56" y="8"/>
                </a:cubicBezTo>
                <a:cubicBezTo>
                  <a:pt x="56" y="11"/>
                  <a:pt x="56" y="13"/>
                  <a:pt x="55" y="16"/>
                </a:cubicBezTo>
                <a:cubicBezTo>
                  <a:pt x="48" y="16"/>
                  <a:pt x="40" y="15"/>
                  <a:pt x="33" y="15"/>
                </a:cubicBezTo>
                <a:cubicBezTo>
                  <a:pt x="38" y="14"/>
                  <a:pt x="42" y="10"/>
                  <a:pt x="46" y="7"/>
                </a:cubicBezTo>
                <a:cubicBezTo>
                  <a:pt x="50" y="4"/>
                  <a:pt x="47" y="7"/>
                  <a:pt x="45" y="8"/>
                </a:cubicBezTo>
                <a:cubicBezTo>
                  <a:pt x="42" y="10"/>
                  <a:pt x="40" y="12"/>
                  <a:pt x="38" y="15"/>
                </a:cubicBezTo>
                <a:cubicBezTo>
                  <a:pt x="38" y="15"/>
                  <a:pt x="38" y="15"/>
                  <a:pt x="39" y="15"/>
                </a:cubicBezTo>
                <a:close/>
                <a:moveTo>
                  <a:pt x="56" y="7"/>
                </a:moveTo>
                <a:cubicBezTo>
                  <a:pt x="54" y="8"/>
                  <a:pt x="51" y="10"/>
                  <a:pt x="49" y="11"/>
                </a:cubicBezTo>
                <a:cubicBezTo>
                  <a:pt x="48" y="12"/>
                  <a:pt x="47" y="12"/>
                  <a:pt x="46" y="13"/>
                </a:cubicBezTo>
                <a:cubicBezTo>
                  <a:pt x="46" y="13"/>
                  <a:pt x="46" y="13"/>
                  <a:pt x="46" y="13"/>
                </a:cubicBezTo>
                <a:cubicBezTo>
                  <a:pt x="49" y="11"/>
                  <a:pt x="52" y="9"/>
                  <a:pt x="54" y="5"/>
                </a:cubicBezTo>
                <a:cubicBezTo>
                  <a:pt x="54" y="5"/>
                  <a:pt x="53" y="5"/>
                  <a:pt x="53" y="5"/>
                </a:cubicBezTo>
                <a:cubicBezTo>
                  <a:pt x="49" y="8"/>
                  <a:pt x="44" y="11"/>
                  <a:pt x="40" y="14"/>
                </a:cubicBezTo>
                <a:cubicBezTo>
                  <a:pt x="41" y="13"/>
                  <a:pt x="43" y="11"/>
                  <a:pt x="44" y="10"/>
                </a:cubicBezTo>
                <a:cubicBezTo>
                  <a:pt x="46" y="8"/>
                  <a:pt x="48" y="7"/>
                  <a:pt x="50" y="5"/>
                </a:cubicBezTo>
                <a:cubicBezTo>
                  <a:pt x="50" y="5"/>
                  <a:pt x="50" y="5"/>
                  <a:pt x="50" y="5"/>
                </a:cubicBezTo>
                <a:cubicBezTo>
                  <a:pt x="52" y="5"/>
                  <a:pt x="54" y="5"/>
                  <a:pt x="56" y="5"/>
                </a:cubicBezTo>
                <a:cubicBezTo>
                  <a:pt x="56" y="5"/>
                  <a:pt x="56" y="6"/>
                  <a:pt x="56" y="7"/>
                </a:cubicBezTo>
                <a:close/>
                <a:moveTo>
                  <a:pt x="34" y="14"/>
                </a:moveTo>
                <a:cubicBezTo>
                  <a:pt x="38" y="12"/>
                  <a:pt x="42" y="8"/>
                  <a:pt x="44" y="5"/>
                </a:cubicBezTo>
                <a:cubicBezTo>
                  <a:pt x="45" y="5"/>
                  <a:pt x="45" y="5"/>
                  <a:pt x="44" y="4"/>
                </a:cubicBezTo>
                <a:cubicBezTo>
                  <a:pt x="46" y="5"/>
                  <a:pt x="47" y="5"/>
                  <a:pt x="49" y="5"/>
                </a:cubicBezTo>
                <a:cubicBezTo>
                  <a:pt x="43" y="7"/>
                  <a:pt x="39" y="12"/>
                  <a:pt x="34" y="14"/>
                </a:cubicBezTo>
                <a:close/>
                <a:moveTo>
                  <a:pt x="40" y="4"/>
                </a:moveTo>
                <a:cubicBezTo>
                  <a:pt x="41" y="4"/>
                  <a:pt x="42" y="4"/>
                  <a:pt x="44" y="4"/>
                </a:cubicBezTo>
                <a:cubicBezTo>
                  <a:pt x="40" y="7"/>
                  <a:pt x="36" y="9"/>
                  <a:pt x="32" y="12"/>
                </a:cubicBezTo>
                <a:cubicBezTo>
                  <a:pt x="35" y="10"/>
                  <a:pt x="38" y="8"/>
                  <a:pt x="40" y="5"/>
                </a:cubicBezTo>
                <a:cubicBezTo>
                  <a:pt x="40" y="5"/>
                  <a:pt x="40" y="5"/>
                  <a:pt x="40" y="4"/>
                </a:cubicBezTo>
                <a:close/>
                <a:moveTo>
                  <a:pt x="34" y="5"/>
                </a:moveTo>
                <a:cubicBezTo>
                  <a:pt x="34" y="5"/>
                  <a:pt x="34" y="5"/>
                  <a:pt x="34" y="4"/>
                </a:cubicBezTo>
                <a:cubicBezTo>
                  <a:pt x="36" y="4"/>
                  <a:pt x="37" y="4"/>
                  <a:pt x="39" y="4"/>
                </a:cubicBezTo>
                <a:cubicBezTo>
                  <a:pt x="35" y="7"/>
                  <a:pt x="30" y="10"/>
                  <a:pt x="26" y="13"/>
                </a:cubicBezTo>
                <a:cubicBezTo>
                  <a:pt x="25" y="13"/>
                  <a:pt x="25" y="13"/>
                  <a:pt x="25" y="13"/>
                </a:cubicBezTo>
                <a:cubicBezTo>
                  <a:pt x="26" y="12"/>
                  <a:pt x="26" y="12"/>
                  <a:pt x="27" y="11"/>
                </a:cubicBezTo>
                <a:cubicBezTo>
                  <a:pt x="29" y="9"/>
                  <a:pt x="32" y="7"/>
                  <a:pt x="34" y="5"/>
                </a:cubicBezTo>
                <a:close/>
                <a:moveTo>
                  <a:pt x="26" y="15"/>
                </a:moveTo>
                <a:cubicBezTo>
                  <a:pt x="25" y="15"/>
                  <a:pt x="25" y="15"/>
                  <a:pt x="24" y="15"/>
                </a:cubicBezTo>
                <a:cubicBezTo>
                  <a:pt x="29" y="12"/>
                  <a:pt x="33" y="9"/>
                  <a:pt x="38" y="6"/>
                </a:cubicBezTo>
                <a:cubicBezTo>
                  <a:pt x="36" y="7"/>
                  <a:pt x="34" y="9"/>
                  <a:pt x="32" y="11"/>
                </a:cubicBezTo>
                <a:cubicBezTo>
                  <a:pt x="31" y="12"/>
                  <a:pt x="29" y="13"/>
                  <a:pt x="28" y="14"/>
                </a:cubicBezTo>
                <a:cubicBezTo>
                  <a:pt x="28" y="14"/>
                  <a:pt x="28" y="15"/>
                  <a:pt x="28" y="15"/>
                </a:cubicBezTo>
                <a:cubicBezTo>
                  <a:pt x="33" y="13"/>
                  <a:pt x="37" y="9"/>
                  <a:pt x="42" y="6"/>
                </a:cubicBezTo>
                <a:cubicBezTo>
                  <a:pt x="43" y="5"/>
                  <a:pt x="44" y="5"/>
                  <a:pt x="42" y="7"/>
                </a:cubicBezTo>
                <a:cubicBezTo>
                  <a:pt x="41" y="8"/>
                  <a:pt x="39" y="9"/>
                  <a:pt x="38" y="10"/>
                </a:cubicBezTo>
                <a:cubicBezTo>
                  <a:pt x="36" y="12"/>
                  <a:pt x="34" y="13"/>
                  <a:pt x="32" y="15"/>
                </a:cubicBezTo>
                <a:cubicBezTo>
                  <a:pt x="32" y="15"/>
                  <a:pt x="32" y="15"/>
                  <a:pt x="32" y="15"/>
                </a:cubicBezTo>
                <a:cubicBezTo>
                  <a:pt x="30" y="15"/>
                  <a:pt x="28" y="15"/>
                  <a:pt x="26" y="15"/>
                </a:cubicBezTo>
                <a:close/>
                <a:moveTo>
                  <a:pt x="32" y="12"/>
                </a:moveTo>
                <a:cubicBezTo>
                  <a:pt x="32" y="12"/>
                  <a:pt x="31" y="12"/>
                  <a:pt x="31" y="12"/>
                </a:cubicBezTo>
                <a:cubicBezTo>
                  <a:pt x="31" y="12"/>
                  <a:pt x="32" y="12"/>
                  <a:pt x="32" y="12"/>
                </a:cubicBezTo>
                <a:close/>
                <a:moveTo>
                  <a:pt x="29" y="4"/>
                </a:moveTo>
                <a:cubicBezTo>
                  <a:pt x="25" y="6"/>
                  <a:pt x="22" y="9"/>
                  <a:pt x="18" y="12"/>
                </a:cubicBezTo>
                <a:cubicBezTo>
                  <a:pt x="21" y="10"/>
                  <a:pt x="24" y="7"/>
                  <a:pt x="25" y="5"/>
                </a:cubicBezTo>
                <a:cubicBezTo>
                  <a:pt x="25" y="4"/>
                  <a:pt x="25" y="4"/>
                  <a:pt x="25" y="4"/>
                </a:cubicBezTo>
                <a:cubicBezTo>
                  <a:pt x="20" y="8"/>
                  <a:pt x="16" y="11"/>
                  <a:pt x="11" y="13"/>
                </a:cubicBezTo>
                <a:cubicBezTo>
                  <a:pt x="12" y="13"/>
                  <a:pt x="14" y="10"/>
                  <a:pt x="15" y="9"/>
                </a:cubicBezTo>
                <a:cubicBezTo>
                  <a:pt x="17" y="8"/>
                  <a:pt x="19" y="6"/>
                  <a:pt x="20" y="5"/>
                </a:cubicBezTo>
                <a:cubicBezTo>
                  <a:pt x="20" y="5"/>
                  <a:pt x="20" y="4"/>
                  <a:pt x="20" y="4"/>
                </a:cubicBezTo>
                <a:cubicBezTo>
                  <a:pt x="17" y="6"/>
                  <a:pt x="14" y="8"/>
                  <a:pt x="11" y="10"/>
                </a:cubicBezTo>
                <a:cubicBezTo>
                  <a:pt x="10" y="11"/>
                  <a:pt x="9" y="11"/>
                  <a:pt x="8" y="12"/>
                </a:cubicBezTo>
                <a:cubicBezTo>
                  <a:pt x="5" y="14"/>
                  <a:pt x="9" y="11"/>
                  <a:pt x="9" y="10"/>
                </a:cubicBezTo>
                <a:cubicBezTo>
                  <a:pt x="11" y="9"/>
                  <a:pt x="13" y="7"/>
                  <a:pt x="14" y="5"/>
                </a:cubicBezTo>
                <a:cubicBezTo>
                  <a:pt x="15" y="5"/>
                  <a:pt x="14" y="4"/>
                  <a:pt x="14" y="4"/>
                </a:cubicBezTo>
                <a:cubicBezTo>
                  <a:pt x="11" y="7"/>
                  <a:pt x="6" y="10"/>
                  <a:pt x="4" y="12"/>
                </a:cubicBezTo>
                <a:cubicBezTo>
                  <a:pt x="7" y="10"/>
                  <a:pt x="9" y="7"/>
                  <a:pt x="11" y="4"/>
                </a:cubicBezTo>
                <a:cubicBezTo>
                  <a:pt x="17" y="4"/>
                  <a:pt x="23" y="4"/>
                  <a:pt x="29" y="4"/>
                </a:cubicBezTo>
                <a:close/>
                <a:moveTo>
                  <a:pt x="17" y="12"/>
                </a:moveTo>
                <a:cubicBezTo>
                  <a:pt x="17" y="12"/>
                  <a:pt x="17" y="12"/>
                  <a:pt x="17" y="12"/>
                </a:cubicBezTo>
                <a:cubicBezTo>
                  <a:pt x="17" y="12"/>
                  <a:pt x="17" y="12"/>
                  <a:pt x="17" y="12"/>
                </a:cubicBezTo>
                <a:close/>
                <a:moveTo>
                  <a:pt x="10" y="4"/>
                </a:moveTo>
                <a:cubicBezTo>
                  <a:pt x="7" y="6"/>
                  <a:pt x="5" y="7"/>
                  <a:pt x="3" y="9"/>
                </a:cubicBezTo>
                <a:cubicBezTo>
                  <a:pt x="3" y="9"/>
                  <a:pt x="3" y="9"/>
                  <a:pt x="3" y="9"/>
                </a:cubicBezTo>
                <a:cubicBezTo>
                  <a:pt x="4" y="8"/>
                  <a:pt x="6" y="6"/>
                  <a:pt x="7" y="4"/>
                </a:cubicBezTo>
                <a:cubicBezTo>
                  <a:pt x="8" y="4"/>
                  <a:pt x="9" y="4"/>
                  <a:pt x="1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62"/>
          <p:cNvSpPr>
            <a:spLocks noEditPoints="1"/>
          </p:cNvSpPr>
          <p:nvPr/>
        </p:nvSpPr>
        <p:spPr bwMode="auto">
          <a:xfrm>
            <a:off x="7361238" y="1450975"/>
            <a:ext cx="220663" cy="66675"/>
          </a:xfrm>
          <a:custGeom>
            <a:avLst/>
            <a:gdLst>
              <a:gd name="T0" fmla="*/ 10 w 59"/>
              <a:gd name="T1" fmla="*/ 17 h 18"/>
              <a:gd name="T2" fmla="*/ 58 w 59"/>
              <a:gd name="T3" fmla="*/ 17 h 18"/>
              <a:gd name="T4" fmla="*/ 58 w 59"/>
              <a:gd name="T5" fmla="*/ 17 h 18"/>
              <a:gd name="T6" fmla="*/ 57 w 59"/>
              <a:gd name="T7" fmla="*/ 2 h 18"/>
              <a:gd name="T8" fmla="*/ 2 w 59"/>
              <a:gd name="T9" fmla="*/ 0 h 18"/>
              <a:gd name="T10" fmla="*/ 0 w 59"/>
              <a:gd name="T11" fmla="*/ 16 h 18"/>
              <a:gd name="T12" fmla="*/ 3 w 59"/>
              <a:gd name="T13" fmla="*/ 12 h 18"/>
              <a:gd name="T14" fmla="*/ 7 w 59"/>
              <a:gd name="T15" fmla="*/ 9 h 18"/>
              <a:gd name="T16" fmla="*/ 6 w 59"/>
              <a:gd name="T17" fmla="*/ 4 h 18"/>
              <a:gd name="T18" fmla="*/ 3 w 59"/>
              <a:gd name="T19" fmla="*/ 7 h 18"/>
              <a:gd name="T20" fmla="*/ 6 w 59"/>
              <a:gd name="T21" fmla="*/ 4 h 18"/>
              <a:gd name="T22" fmla="*/ 3 w 59"/>
              <a:gd name="T23" fmla="*/ 13 h 18"/>
              <a:gd name="T24" fmla="*/ 6 w 59"/>
              <a:gd name="T25" fmla="*/ 13 h 18"/>
              <a:gd name="T26" fmla="*/ 18 w 59"/>
              <a:gd name="T27" fmla="*/ 6 h 18"/>
              <a:gd name="T28" fmla="*/ 10 w 59"/>
              <a:gd name="T29" fmla="*/ 14 h 18"/>
              <a:gd name="T30" fmla="*/ 14 w 59"/>
              <a:gd name="T31" fmla="*/ 14 h 18"/>
              <a:gd name="T32" fmla="*/ 19 w 59"/>
              <a:gd name="T33" fmla="*/ 14 h 18"/>
              <a:gd name="T34" fmla="*/ 23 w 59"/>
              <a:gd name="T35" fmla="*/ 15 h 18"/>
              <a:gd name="T36" fmla="*/ 18 w 59"/>
              <a:gd name="T37" fmla="*/ 10 h 18"/>
              <a:gd name="T38" fmla="*/ 30 w 59"/>
              <a:gd name="T39" fmla="*/ 4 h 18"/>
              <a:gd name="T40" fmla="*/ 22 w 59"/>
              <a:gd name="T41" fmla="*/ 12 h 18"/>
              <a:gd name="T42" fmla="*/ 38 w 59"/>
              <a:gd name="T43" fmla="*/ 15 h 18"/>
              <a:gd name="T44" fmla="*/ 48 w 59"/>
              <a:gd name="T45" fmla="*/ 10 h 18"/>
              <a:gd name="T46" fmla="*/ 54 w 59"/>
              <a:gd name="T47" fmla="*/ 9 h 18"/>
              <a:gd name="T48" fmla="*/ 49 w 59"/>
              <a:gd name="T49" fmla="*/ 15 h 18"/>
              <a:gd name="T50" fmla="*/ 54 w 59"/>
              <a:gd name="T51" fmla="*/ 12 h 18"/>
              <a:gd name="T52" fmla="*/ 52 w 59"/>
              <a:gd name="T53" fmla="*/ 12 h 18"/>
              <a:gd name="T54" fmla="*/ 33 w 59"/>
              <a:gd name="T55" fmla="*/ 15 h 18"/>
              <a:gd name="T56" fmla="*/ 38 w 59"/>
              <a:gd name="T57" fmla="*/ 14 h 18"/>
              <a:gd name="T58" fmla="*/ 49 w 59"/>
              <a:gd name="T59" fmla="*/ 11 h 18"/>
              <a:gd name="T60" fmla="*/ 54 w 59"/>
              <a:gd name="T61" fmla="*/ 5 h 18"/>
              <a:gd name="T62" fmla="*/ 44 w 59"/>
              <a:gd name="T63" fmla="*/ 9 h 18"/>
              <a:gd name="T64" fmla="*/ 56 w 59"/>
              <a:gd name="T65" fmla="*/ 5 h 18"/>
              <a:gd name="T66" fmla="*/ 44 w 59"/>
              <a:gd name="T67" fmla="*/ 5 h 18"/>
              <a:gd name="T68" fmla="*/ 34 w 59"/>
              <a:gd name="T69" fmla="*/ 14 h 18"/>
              <a:gd name="T70" fmla="*/ 32 w 59"/>
              <a:gd name="T71" fmla="*/ 11 h 18"/>
              <a:gd name="T72" fmla="*/ 34 w 59"/>
              <a:gd name="T73" fmla="*/ 5 h 18"/>
              <a:gd name="T74" fmla="*/ 26 w 59"/>
              <a:gd name="T75" fmla="*/ 13 h 18"/>
              <a:gd name="T76" fmla="*/ 34 w 59"/>
              <a:gd name="T77" fmla="*/ 5 h 18"/>
              <a:gd name="T78" fmla="*/ 38 w 59"/>
              <a:gd name="T79" fmla="*/ 6 h 18"/>
              <a:gd name="T80" fmla="*/ 28 w 59"/>
              <a:gd name="T81" fmla="*/ 14 h 18"/>
              <a:gd name="T82" fmla="*/ 38 w 59"/>
              <a:gd name="T83" fmla="*/ 10 h 18"/>
              <a:gd name="T84" fmla="*/ 26 w 59"/>
              <a:gd name="T85" fmla="*/ 15 h 18"/>
              <a:gd name="T86" fmla="*/ 32 w 59"/>
              <a:gd name="T87" fmla="*/ 12 h 18"/>
              <a:gd name="T88" fmla="*/ 25 w 59"/>
              <a:gd name="T89" fmla="*/ 5 h 18"/>
              <a:gd name="T90" fmla="*/ 15 w 59"/>
              <a:gd name="T91" fmla="*/ 9 h 18"/>
              <a:gd name="T92" fmla="*/ 11 w 59"/>
              <a:gd name="T93" fmla="*/ 9 h 18"/>
              <a:gd name="T94" fmla="*/ 14 w 59"/>
              <a:gd name="T95" fmla="*/ 5 h 18"/>
              <a:gd name="T96" fmla="*/ 11 w 59"/>
              <a:gd name="T97" fmla="*/ 4 h 18"/>
              <a:gd name="T98" fmla="*/ 17 w 59"/>
              <a:gd name="T99" fmla="*/ 12 h 18"/>
              <a:gd name="T100" fmla="*/ 3 w 59"/>
              <a:gd name="T101" fmla="*/ 9 h 18"/>
              <a:gd name="T102" fmla="*/ 10 w 59"/>
              <a:gd name="T103"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 h="18">
                <a:moveTo>
                  <a:pt x="1" y="17"/>
                </a:moveTo>
                <a:cubicBezTo>
                  <a:pt x="1" y="17"/>
                  <a:pt x="1" y="17"/>
                  <a:pt x="1" y="17"/>
                </a:cubicBezTo>
                <a:cubicBezTo>
                  <a:pt x="4" y="17"/>
                  <a:pt x="7" y="17"/>
                  <a:pt x="10" y="17"/>
                </a:cubicBezTo>
                <a:cubicBezTo>
                  <a:pt x="16" y="17"/>
                  <a:pt x="22" y="17"/>
                  <a:pt x="27" y="18"/>
                </a:cubicBezTo>
                <a:cubicBezTo>
                  <a:pt x="37" y="18"/>
                  <a:pt x="47" y="18"/>
                  <a:pt x="57" y="18"/>
                </a:cubicBezTo>
                <a:cubicBezTo>
                  <a:pt x="57" y="18"/>
                  <a:pt x="58" y="18"/>
                  <a:pt x="58" y="17"/>
                </a:cubicBezTo>
                <a:cubicBezTo>
                  <a:pt x="58" y="17"/>
                  <a:pt x="58" y="17"/>
                  <a:pt x="58" y="17"/>
                </a:cubicBezTo>
                <a:cubicBezTo>
                  <a:pt x="58" y="17"/>
                  <a:pt x="58" y="17"/>
                  <a:pt x="58" y="17"/>
                </a:cubicBezTo>
                <a:cubicBezTo>
                  <a:pt x="58" y="17"/>
                  <a:pt x="58" y="17"/>
                  <a:pt x="58" y="17"/>
                </a:cubicBezTo>
                <a:cubicBezTo>
                  <a:pt x="58" y="12"/>
                  <a:pt x="59" y="8"/>
                  <a:pt x="59" y="3"/>
                </a:cubicBezTo>
                <a:cubicBezTo>
                  <a:pt x="59" y="3"/>
                  <a:pt x="59" y="2"/>
                  <a:pt x="58" y="2"/>
                </a:cubicBezTo>
                <a:cubicBezTo>
                  <a:pt x="58" y="2"/>
                  <a:pt x="58" y="2"/>
                  <a:pt x="57" y="2"/>
                </a:cubicBezTo>
                <a:cubicBezTo>
                  <a:pt x="48" y="1"/>
                  <a:pt x="39" y="1"/>
                  <a:pt x="30" y="1"/>
                </a:cubicBezTo>
                <a:cubicBezTo>
                  <a:pt x="24" y="1"/>
                  <a:pt x="18" y="1"/>
                  <a:pt x="12" y="1"/>
                </a:cubicBezTo>
                <a:cubicBezTo>
                  <a:pt x="9" y="1"/>
                  <a:pt x="5" y="1"/>
                  <a:pt x="2" y="0"/>
                </a:cubicBezTo>
                <a:cubicBezTo>
                  <a:pt x="2" y="0"/>
                  <a:pt x="1" y="0"/>
                  <a:pt x="1" y="1"/>
                </a:cubicBezTo>
                <a:cubicBezTo>
                  <a:pt x="1" y="1"/>
                  <a:pt x="1" y="1"/>
                  <a:pt x="0" y="2"/>
                </a:cubicBezTo>
                <a:cubicBezTo>
                  <a:pt x="0" y="6"/>
                  <a:pt x="0" y="11"/>
                  <a:pt x="0" y="16"/>
                </a:cubicBezTo>
                <a:cubicBezTo>
                  <a:pt x="0" y="17"/>
                  <a:pt x="0" y="17"/>
                  <a:pt x="1" y="17"/>
                </a:cubicBezTo>
                <a:close/>
                <a:moveTo>
                  <a:pt x="7" y="9"/>
                </a:moveTo>
                <a:cubicBezTo>
                  <a:pt x="5" y="10"/>
                  <a:pt x="4" y="11"/>
                  <a:pt x="3" y="12"/>
                </a:cubicBezTo>
                <a:cubicBezTo>
                  <a:pt x="3" y="11"/>
                  <a:pt x="3" y="11"/>
                  <a:pt x="3" y="10"/>
                </a:cubicBezTo>
                <a:cubicBezTo>
                  <a:pt x="5" y="8"/>
                  <a:pt x="7" y="6"/>
                  <a:pt x="9" y="5"/>
                </a:cubicBezTo>
                <a:cubicBezTo>
                  <a:pt x="11" y="4"/>
                  <a:pt x="8" y="7"/>
                  <a:pt x="7" y="9"/>
                </a:cubicBezTo>
                <a:close/>
                <a:moveTo>
                  <a:pt x="3" y="7"/>
                </a:moveTo>
                <a:cubicBezTo>
                  <a:pt x="3" y="7"/>
                  <a:pt x="3" y="7"/>
                  <a:pt x="3" y="7"/>
                </a:cubicBezTo>
                <a:cubicBezTo>
                  <a:pt x="4" y="6"/>
                  <a:pt x="5" y="5"/>
                  <a:pt x="6" y="4"/>
                </a:cubicBezTo>
                <a:cubicBezTo>
                  <a:pt x="5" y="5"/>
                  <a:pt x="5" y="6"/>
                  <a:pt x="4" y="7"/>
                </a:cubicBezTo>
                <a:cubicBezTo>
                  <a:pt x="4" y="7"/>
                  <a:pt x="3" y="7"/>
                  <a:pt x="3" y="8"/>
                </a:cubicBezTo>
                <a:cubicBezTo>
                  <a:pt x="3" y="8"/>
                  <a:pt x="3" y="7"/>
                  <a:pt x="3" y="7"/>
                </a:cubicBezTo>
                <a:close/>
                <a:moveTo>
                  <a:pt x="3" y="6"/>
                </a:moveTo>
                <a:cubicBezTo>
                  <a:pt x="3" y="5"/>
                  <a:pt x="3" y="4"/>
                  <a:pt x="3" y="3"/>
                </a:cubicBezTo>
                <a:cubicBezTo>
                  <a:pt x="4" y="3"/>
                  <a:pt x="5" y="4"/>
                  <a:pt x="6" y="4"/>
                </a:cubicBezTo>
                <a:cubicBezTo>
                  <a:pt x="5" y="4"/>
                  <a:pt x="4" y="5"/>
                  <a:pt x="3" y="6"/>
                </a:cubicBezTo>
                <a:close/>
                <a:moveTo>
                  <a:pt x="2" y="14"/>
                </a:moveTo>
                <a:cubicBezTo>
                  <a:pt x="2" y="14"/>
                  <a:pt x="2" y="13"/>
                  <a:pt x="3" y="13"/>
                </a:cubicBezTo>
                <a:cubicBezTo>
                  <a:pt x="3" y="13"/>
                  <a:pt x="3" y="13"/>
                  <a:pt x="3" y="13"/>
                </a:cubicBezTo>
                <a:cubicBezTo>
                  <a:pt x="5" y="12"/>
                  <a:pt x="7" y="11"/>
                  <a:pt x="9" y="10"/>
                </a:cubicBezTo>
                <a:cubicBezTo>
                  <a:pt x="8" y="11"/>
                  <a:pt x="7" y="12"/>
                  <a:pt x="6" y="13"/>
                </a:cubicBezTo>
                <a:cubicBezTo>
                  <a:pt x="5" y="14"/>
                  <a:pt x="6" y="14"/>
                  <a:pt x="6" y="14"/>
                </a:cubicBezTo>
                <a:cubicBezTo>
                  <a:pt x="10" y="12"/>
                  <a:pt x="14" y="8"/>
                  <a:pt x="18" y="6"/>
                </a:cubicBezTo>
                <a:cubicBezTo>
                  <a:pt x="19" y="5"/>
                  <a:pt x="19" y="5"/>
                  <a:pt x="18" y="6"/>
                </a:cubicBezTo>
                <a:cubicBezTo>
                  <a:pt x="17" y="7"/>
                  <a:pt x="16" y="8"/>
                  <a:pt x="14" y="9"/>
                </a:cubicBezTo>
                <a:cubicBezTo>
                  <a:pt x="13" y="10"/>
                  <a:pt x="11" y="12"/>
                  <a:pt x="10" y="14"/>
                </a:cubicBezTo>
                <a:cubicBezTo>
                  <a:pt x="10" y="14"/>
                  <a:pt x="10" y="14"/>
                  <a:pt x="10" y="14"/>
                </a:cubicBezTo>
                <a:cubicBezTo>
                  <a:pt x="10" y="14"/>
                  <a:pt x="10" y="14"/>
                  <a:pt x="9" y="14"/>
                </a:cubicBezTo>
                <a:cubicBezTo>
                  <a:pt x="7" y="14"/>
                  <a:pt x="5" y="14"/>
                  <a:pt x="2" y="14"/>
                </a:cubicBezTo>
                <a:close/>
                <a:moveTo>
                  <a:pt x="14" y="14"/>
                </a:moveTo>
                <a:cubicBezTo>
                  <a:pt x="19" y="12"/>
                  <a:pt x="22" y="9"/>
                  <a:pt x="26" y="6"/>
                </a:cubicBezTo>
                <a:cubicBezTo>
                  <a:pt x="29" y="4"/>
                  <a:pt x="28" y="5"/>
                  <a:pt x="26" y="7"/>
                </a:cubicBezTo>
                <a:cubicBezTo>
                  <a:pt x="24" y="9"/>
                  <a:pt x="21" y="12"/>
                  <a:pt x="19" y="14"/>
                </a:cubicBezTo>
                <a:cubicBezTo>
                  <a:pt x="19" y="14"/>
                  <a:pt x="19" y="15"/>
                  <a:pt x="20" y="14"/>
                </a:cubicBezTo>
                <a:cubicBezTo>
                  <a:pt x="23" y="13"/>
                  <a:pt x="26" y="10"/>
                  <a:pt x="28" y="8"/>
                </a:cubicBezTo>
                <a:cubicBezTo>
                  <a:pt x="26" y="10"/>
                  <a:pt x="24" y="12"/>
                  <a:pt x="23" y="15"/>
                </a:cubicBezTo>
                <a:cubicBezTo>
                  <a:pt x="19" y="14"/>
                  <a:pt x="14" y="14"/>
                  <a:pt x="10" y="14"/>
                </a:cubicBezTo>
                <a:cubicBezTo>
                  <a:pt x="10" y="14"/>
                  <a:pt x="10" y="14"/>
                  <a:pt x="10" y="14"/>
                </a:cubicBezTo>
                <a:cubicBezTo>
                  <a:pt x="13" y="13"/>
                  <a:pt x="16" y="12"/>
                  <a:pt x="18" y="10"/>
                </a:cubicBezTo>
                <a:cubicBezTo>
                  <a:pt x="16" y="11"/>
                  <a:pt x="15" y="12"/>
                  <a:pt x="14" y="14"/>
                </a:cubicBezTo>
                <a:cubicBezTo>
                  <a:pt x="14" y="14"/>
                  <a:pt x="14" y="15"/>
                  <a:pt x="14" y="14"/>
                </a:cubicBezTo>
                <a:close/>
                <a:moveTo>
                  <a:pt x="30" y="4"/>
                </a:moveTo>
                <a:cubicBezTo>
                  <a:pt x="30" y="4"/>
                  <a:pt x="30" y="4"/>
                  <a:pt x="30" y="4"/>
                </a:cubicBezTo>
                <a:cubicBezTo>
                  <a:pt x="31" y="4"/>
                  <a:pt x="32" y="4"/>
                  <a:pt x="34" y="4"/>
                </a:cubicBezTo>
                <a:cubicBezTo>
                  <a:pt x="29" y="7"/>
                  <a:pt x="26" y="10"/>
                  <a:pt x="22" y="12"/>
                </a:cubicBezTo>
                <a:cubicBezTo>
                  <a:pt x="18" y="15"/>
                  <a:pt x="24" y="11"/>
                  <a:pt x="24" y="10"/>
                </a:cubicBezTo>
                <a:cubicBezTo>
                  <a:pt x="26" y="8"/>
                  <a:pt x="28" y="6"/>
                  <a:pt x="30" y="4"/>
                </a:cubicBezTo>
                <a:close/>
                <a:moveTo>
                  <a:pt x="38" y="15"/>
                </a:moveTo>
                <a:cubicBezTo>
                  <a:pt x="43" y="12"/>
                  <a:pt x="48" y="9"/>
                  <a:pt x="52" y="6"/>
                </a:cubicBezTo>
                <a:cubicBezTo>
                  <a:pt x="52" y="6"/>
                  <a:pt x="51" y="7"/>
                  <a:pt x="51" y="8"/>
                </a:cubicBezTo>
                <a:cubicBezTo>
                  <a:pt x="50" y="9"/>
                  <a:pt x="49" y="9"/>
                  <a:pt x="48" y="10"/>
                </a:cubicBezTo>
                <a:cubicBezTo>
                  <a:pt x="46" y="11"/>
                  <a:pt x="45" y="13"/>
                  <a:pt x="43" y="14"/>
                </a:cubicBezTo>
                <a:cubicBezTo>
                  <a:pt x="43" y="15"/>
                  <a:pt x="43" y="15"/>
                  <a:pt x="44" y="15"/>
                </a:cubicBezTo>
                <a:cubicBezTo>
                  <a:pt x="47" y="13"/>
                  <a:pt x="50" y="11"/>
                  <a:pt x="54" y="9"/>
                </a:cubicBezTo>
                <a:cubicBezTo>
                  <a:pt x="57" y="7"/>
                  <a:pt x="54" y="9"/>
                  <a:pt x="53" y="10"/>
                </a:cubicBezTo>
                <a:cubicBezTo>
                  <a:pt x="52" y="11"/>
                  <a:pt x="50" y="13"/>
                  <a:pt x="49" y="14"/>
                </a:cubicBezTo>
                <a:cubicBezTo>
                  <a:pt x="48" y="14"/>
                  <a:pt x="49" y="15"/>
                  <a:pt x="49" y="15"/>
                </a:cubicBezTo>
                <a:cubicBezTo>
                  <a:pt x="50" y="15"/>
                  <a:pt x="54" y="12"/>
                  <a:pt x="53" y="14"/>
                </a:cubicBezTo>
                <a:cubicBezTo>
                  <a:pt x="53" y="15"/>
                  <a:pt x="54" y="15"/>
                  <a:pt x="54" y="15"/>
                </a:cubicBezTo>
                <a:cubicBezTo>
                  <a:pt x="55" y="13"/>
                  <a:pt x="55" y="14"/>
                  <a:pt x="54" y="12"/>
                </a:cubicBezTo>
                <a:cubicBezTo>
                  <a:pt x="54" y="12"/>
                  <a:pt x="54" y="12"/>
                  <a:pt x="54" y="12"/>
                </a:cubicBezTo>
                <a:cubicBezTo>
                  <a:pt x="53" y="12"/>
                  <a:pt x="52" y="13"/>
                  <a:pt x="51" y="13"/>
                </a:cubicBezTo>
                <a:cubicBezTo>
                  <a:pt x="49" y="15"/>
                  <a:pt x="52" y="12"/>
                  <a:pt x="52" y="12"/>
                </a:cubicBezTo>
                <a:cubicBezTo>
                  <a:pt x="54" y="10"/>
                  <a:pt x="55" y="9"/>
                  <a:pt x="56" y="8"/>
                </a:cubicBezTo>
                <a:cubicBezTo>
                  <a:pt x="56" y="10"/>
                  <a:pt x="56" y="13"/>
                  <a:pt x="55" y="15"/>
                </a:cubicBezTo>
                <a:cubicBezTo>
                  <a:pt x="48" y="15"/>
                  <a:pt x="40" y="15"/>
                  <a:pt x="33" y="15"/>
                </a:cubicBezTo>
                <a:cubicBezTo>
                  <a:pt x="38" y="13"/>
                  <a:pt x="42" y="10"/>
                  <a:pt x="46" y="7"/>
                </a:cubicBezTo>
                <a:cubicBezTo>
                  <a:pt x="50" y="4"/>
                  <a:pt x="47" y="6"/>
                  <a:pt x="45" y="8"/>
                </a:cubicBezTo>
                <a:cubicBezTo>
                  <a:pt x="42" y="10"/>
                  <a:pt x="40" y="12"/>
                  <a:pt x="38" y="14"/>
                </a:cubicBezTo>
                <a:cubicBezTo>
                  <a:pt x="38" y="15"/>
                  <a:pt x="38" y="15"/>
                  <a:pt x="38" y="15"/>
                </a:cubicBezTo>
                <a:close/>
                <a:moveTo>
                  <a:pt x="56" y="6"/>
                </a:moveTo>
                <a:cubicBezTo>
                  <a:pt x="54" y="8"/>
                  <a:pt x="51" y="9"/>
                  <a:pt x="49" y="11"/>
                </a:cubicBezTo>
                <a:cubicBezTo>
                  <a:pt x="48" y="11"/>
                  <a:pt x="47" y="12"/>
                  <a:pt x="46" y="13"/>
                </a:cubicBezTo>
                <a:cubicBezTo>
                  <a:pt x="46" y="13"/>
                  <a:pt x="46" y="13"/>
                  <a:pt x="46" y="13"/>
                </a:cubicBezTo>
                <a:cubicBezTo>
                  <a:pt x="49" y="10"/>
                  <a:pt x="52" y="8"/>
                  <a:pt x="54" y="5"/>
                </a:cubicBezTo>
                <a:cubicBezTo>
                  <a:pt x="54" y="5"/>
                  <a:pt x="53" y="4"/>
                  <a:pt x="53" y="5"/>
                </a:cubicBezTo>
                <a:cubicBezTo>
                  <a:pt x="49" y="8"/>
                  <a:pt x="44" y="11"/>
                  <a:pt x="40" y="13"/>
                </a:cubicBezTo>
                <a:cubicBezTo>
                  <a:pt x="41" y="13"/>
                  <a:pt x="43" y="11"/>
                  <a:pt x="44" y="9"/>
                </a:cubicBezTo>
                <a:cubicBezTo>
                  <a:pt x="46" y="8"/>
                  <a:pt x="48" y="6"/>
                  <a:pt x="50" y="5"/>
                </a:cubicBezTo>
                <a:cubicBezTo>
                  <a:pt x="50" y="4"/>
                  <a:pt x="50" y="4"/>
                  <a:pt x="50" y="4"/>
                </a:cubicBezTo>
                <a:cubicBezTo>
                  <a:pt x="52" y="4"/>
                  <a:pt x="54" y="4"/>
                  <a:pt x="56" y="5"/>
                </a:cubicBezTo>
                <a:cubicBezTo>
                  <a:pt x="56" y="5"/>
                  <a:pt x="56" y="6"/>
                  <a:pt x="56" y="6"/>
                </a:cubicBezTo>
                <a:close/>
                <a:moveTo>
                  <a:pt x="34" y="14"/>
                </a:moveTo>
                <a:cubicBezTo>
                  <a:pt x="38" y="12"/>
                  <a:pt x="42" y="8"/>
                  <a:pt x="44" y="5"/>
                </a:cubicBezTo>
                <a:cubicBezTo>
                  <a:pt x="45" y="4"/>
                  <a:pt x="44" y="4"/>
                  <a:pt x="44" y="4"/>
                </a:cubicBezTo>
                <a:cubicBezTo>
                  <a:pt x="46" y="4"/>
                  <a:pt x="47" y="4"/>
                  <a:pt x="49" y="4"/>
                </a:cubicBezTo>
                <a:cubicBezTo>
                  <a:pt x="43" y="7"/>
                  <a:pt x="39" y="12"/>
                  <a:pt x="34" y="14"/>
                </a:cubicBezTo>
                <a:close/>
                <a:moveTo>
                  <a:pt x="40" y="4"/>
                </a:moveTo>
                <a:cubicBezTo>
                  <a:pt x="41" y="4"/>
                  <a:pt x="42" y="4"/>
                  <a:pt x="44" y="4"/>
                </a:cubicBezTo>
                <a:cubicBezTo>
                  <a:pt x="40" y="6"/>
                  <a:pt x="36" y="9"/>
                  <a:pt x="32" y="11"/>
                </a:cubicBezTo>
                <a:cubicBezTo>
                  <a:pt x="35" y="10"/>
                  <a:pt x="38" y="7"/>
                  <a:pt x="40" y="5"/>
                </a:cubicBezTo>
                <a:cubicBezTo>
                  <a:pt x="40" y="4"/>
                  <a:pt x="40" y="4"/>
                  <a:pt x="40" y="4"/>
                </a:cubicBezTo>
                <a:close/>
                <a:moveTo>
                  <a:pt x="34" y="5"/>
                </a:moveTo>
                <a:cubicBezTo>
                  <a:pt x="34" y="5"/>
                  <a:pt x="34" y="4"/>
                  <a:pt x="34" y="4"/>
                </a:cubicBezTo>
                <a:cubicBezTo>
                  <a:pt x="36" y="4"/>
                  <a:pt x="37" y="4"/>
                  <a:pt x="39" y="4"/>
                </a:cubicBezTo>
                <a:cubicBezTo>
                  <a:pt x="35" y="7"/>
                  <a:pt x="30" y="10"/>
                  <a:pt x="26" y="13"/>
                </a:cubicBezTo>
                <a:cubicBezTo>
                  <a:pt x="25" y="13"/>
                  <a:pt x="25" y="13"/>
                  <a:pt x="25" y="13"/>
                </a:cubicBezTo>
                <a:cubicBezTo>
                  <a:pt x="26" y="12"/>
                  <a:pt x="26" y="11"/>
                  <a:pt x="27" y="11"/>
                </a:cubicBezTo>
                <a:cubicBezTo>
                  <a:pt x="29" y="8"/>
                  <a:pt x="32" y="7"/>
                  <a:pt x="34" y="5"/>
                </a:cubicBezTo>
                <a:close/>
                <a:moveTo>
                  <a:pt x="26" y="15"/>
                </a:moveTo>
                <a:cubicBezTo>
                  <a:pt x="25" y="15"/>
                  <a:pt x="25" y="15"/>
                  <a:pt x="24" y="15"/>
                </a:cubicBezTo>
                <a:cubicBezTo>
                  <a:pt x="29" y="11"/>
                  <a:pt x="33" y="9"/>
                  <a:pt x="38" y="6"/>
                </a:cubicBezTo>
                <a:cubicBezTo>
                  <a:pt x="36" y="7"/>
                  <a:pt x="34" y="9"/>
                  <a:pt x="32" y="10"/>
                </a:cubicBezTo>
                <a:cubicBezTo>
                  <a:pt x="31" y="11"/>
                  <a:pt x="29" y="13"/>
                  <a:pt x="28" y="14"/>
                </a:cubicBezTo>
                <a:cubicBezTo>
                  <a:pt x="28" y="14"/>
                  <a:pt x="28" y="14"/>
                  <a:pt x="28" y="14"/>
                </a:cubicBezTo>
                <a:cubicBezTo>
                  <a:pt x="33" y="12"/>
                  <a:pt x="37" y="9"/>
                  <a:pt x="42" y="6"/>
                </a:cubicBezTo>
                <a:cubicBezTo>
                  <a:pt x="43" y="5"/>
                  <a:pt x="43" y="5"/>
                  <a:pt x="42" y="6"/>
                </a:cubicBezTo>
                <a:cubicBezTo>
                  <a:pt x="41" y="8"/>
                  <a:pt x="39" y="9"/>
                  <a:pt x="38" y="10"/>
                </a:cubicBezTo>
                <a:cubicBezTo>
                  <a:pt x="36" y="11"/>
                  <a:pt x="34" y="13"/>
                  <a:pt x="32" y="14"/>
                </a:cubicBezTo>
                <a:cubicBezTo>
                  <a:pt x="32" y="14"/>
                  <a:pt x="32" y="15"/>
                  <a:pt x="32" y="15"/>
                </a:cubicBezTo>
                <a:cubicBezTo>
                  <a:pt x="30" y="15"/>
                  <a:pt x="28" y="15"/>
                  <a:pt x="26" y="15"/>
                </a:cubicBezTo>
                <a:close/>
                <a:moveTo>
                  <a:pt x="32" y="12"/>
                </a:moveTo>
                <a:cubicBezTo>
                  <a:pt x="32" y="12"/>
                  <a:pt x="31" y="12"/>
                  <a:pt x="31" y="12"/>
                </a:cubicBezTo>
                <a:cubicBezTo>
                  <a:pt x="31" y="12"/>
                  <a:pt x="32" y="12"/>
                  <a:pt x="32" y="12"/>
                </a:cubicBezTo>
                <a:close/>
                <a:moveTo>
                  <a:pt x="28" y="4"/>
                </a:moveTo>
                <a:cubicBezTo>
                  <a:pt x="25" y="6"/>
                  <a:pt x="22" y="9"/>
                  <a:pt x="18" y="11"/>
                </a:cubicBezTo>
                <a:cubicBezTo>
                  <a:pt x="21" y="10"/>
                  <a:pt x="24" y="7"/>
                  <a:pt x="25" y="5"/>
                </a:cubicBezTo>
                <a:cubicBezTo>
                  <a:pt x="25" y="4"/>
                  <a:pt x="25" y="4"/>
                  <a:pt x="24" y="4"/>
                </a:cubicBezTo>
                <a:cubicBezTo>
                  <a:pt x="20" y="7"/>
                  <a:pt x="16" y="11"/>
                  <a:pt x="11" y="13"/>
                </a:cubicBezTo>
                <a:cubicBezTo>
                  <a:pt x="12" y="13"/>
                  <a:pt x="14" y="10"/>
                  <a:pt x="15" y="9"/>
                </a:cubicBezTo>
                <a:cubicBezTo>
                  <a:pt x="17" y="8"/>
                  <a:pt x="18" y="6"/>
                  <a:pt x="20" y="5"/>
                </a:cubicBezTo>
                <a:cubicBezTo>
                  <a:pt x="20" y="4"/>
                  <a:pt x="20" y="4"/>
                  <a:pt x="20" y="4"/>
                </a:cubicBezTo>
                <a:cubicBezTo>
                  <a:pt x="17" y="5"/>
                  <a:pt x="14" y="7"/>
                  <a:pt x="11" y="9"/>
                </a:cubicBezTo>
                <a:cubicBezTo>
                  <a:pt x="10" y="10"/>
                  <a:pt x="9" y="11"/>
                  <a:pt x="8" y="12"/>
                </a:cubicBezTo>
                <a:cubicBezTo>
                  <a:pt x="5" y="14"/>
                  <a:pt x="9" y="11"/>
                  <a:pt x="9" y="10"/>
                </a:cubicBezTo>
                <a:cubicBezTo>
                  <a:pt x="11" y="8"/>
                  <a:pt x="13" y="7"/>
                  <a:pt x="14" y="5"/>
                </a:cubicBezTo>
                <a:cubicBezTo>
                  <a:pt x="15" y="4"/>
                  <a:pt x="14" y="4"/>
                  <a:pt x="14" y="4"/>
                </a:cubicBezTo>
                <a:cubicBezTo>
                  <a:pt x="11" y="7"/>
                  <a:pt x="6" y="10"/>
                  <a:pt x="4" y="12"/>
                </a:cubicBezTo>
                <a:cubicBezTo>
                  <a:pt x="7" y="10"/>
                  <a:pt x="9" y="7"/>
                  <a:pt x="11" y="4"/>
                </a:cubicBezTo>
                <a:cubicBezTo>
                  <a:pt x="17" y="4"/>
                  <a:pt x="23" y="4"/>
                  <a:pt x="28" y="4"/>
                </a:cubicBezTo>
                <a:close/>
                <a:moveTo>
                  <a:pt x="17" y="12"/>
                </a:moveTo>
                <a:cubicBezTo>
                  <a:pt x="17" y="12"/>
                  <a:pt x="17" y="12"/>
                  <a:pt x="17" y="12"/>
                </a:cubicBezTo>
                <a:cubicBezTo>
                  <a:pt x="17" y="12"/>
                  <a:pt x="17" y="12"/>
                  <a:pt x="17" y="12"/>
                </a:cubicBezTo>
                <a:close/>
                <a:moveTo>
                  <a:pt x="10" y="4"/>
                </a:moveTo>
                <a:cubicBezTo>
                  <a:pt x="7" y="5"/>
                  <a:pt x="5" y="7"/>
                  <a:pt x="3" y="9"/>
                </a:cubicBezTo>
                <a:cubicBezTo>
                  <a:pt x="3" y="9"/>
                  <a:pt x="3" y="9"/>
                  <a:pt x="3" y="9"/>
                </a:cubicBezTo>
                <a:cubicBezTo>
                  <a:pt x="4" y="8"/>
                  <a:pt x="6" y="5"/>
                  <a:pt x="7" y="4"/>
                </a:cubicBezTo>
                <a:cubicBezTo>
                  <a:pt x="8" y="4"/>
                  <a:pt x="9" y="4"/>
                  <a:pt x="1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163"/>
          <p:cNvSpPr>
            <a:spLocks noEditPoints="1"/>
          </p:cNvSpPr>
          <p:nvPr/>
        </p:nvSpPr>
        <p:spPr bwMode="auto">
          <a:xfrm>
            <a:off x="1185863" y="2520950"/>
            <a:ext cx="98425" cy="79375"/>
          </a:xfrm>
          <a:custGeom>
            <a:avLst/>
            <a:gdLst>
              <a:gd name="T0" fmla="*/ 13 w 26"/>
              <a:gd name="T1" fmla="*/ 21 h 21"/>
              <a:gd name="T2" fmla="*/ 14 w 26"/>
              <a:gd name="T3" fmla="*/ 21 h 21"/>
              <a:gd name="T4" fmla="*/ 25 w 26"/>
              <a:gd name="T5" fmla="*/ 12 h 21"/>
              <a:gd name="T6" fmla="*/ 16 w 26"/>
              <a:gd name="T7" fmla="*/ 1 h 21"/>
              <a:gd name="T8" fmla="*/ 13 w 26"/>
              <a:gd name="T9" fmla="*/ 21 h 21"/>
              <a:gd name="T10" fmla="*/ 8 w 26"/>
              <a:gd name="T11" fmla="*/ 10 h 21"/>
              <a:gd name="T12" fmla="*/ 8 w 26"/>
              <a:gd name="T13" fmla="*/ 10 h 21"/>
              <a:gd name="T14" fmla="*/ 15 w 26"/>
              <a:gd name="T15" fmla="*/ 6 h 21"/>
              <a:gd name="T16" fmla="*/ 8 w 26"/>
              <a:gd name="T17" fmla="*/ 12 h 21"/>
              <a:gd name="T18" fmla="*/ 8 w 26"/>
              <a:gd name="T19" fmla="*/ 10 h 21"/>
              <a:gd name="T20" fmla="*/ 20 w 26"/>
              <a:gd name="T21" fmla="*/ 6 h 21"/>
              <a:gd name="T22" fmla="*/ 8 w 26"/>
              <a:gd name="T23" fmla="*/ 13 h 21"/>
              <a:gd name="T24" fmla="*/ 8 w 26"/>
              <a:gd name="T25" fmla="*/ 13 h 21"/>
              <a:gd name="T26" fmla="*/ 16 w 26"/>
              <a:gd name="T27" fmla="*/ 5 h 21"/>
              <a:gd name="T28" fmla="*/ 16 w 26"/>
              <a:gd name="T29" fmla="*/ 4 h 21"/>
              <a:gd name="T30" fmla="*/ 20 w 26"/>
              <a:gd name="T31" fmla="*/ 6 h 21"/>
              <a:gd name="T32" fmla="*/ 20 w 26"/>
              <a:gd name="T33" fmla="*/ 6 h 21"/>
              <a:gd name="T34" fmla="*/ 18 w 26"/>
              <a:gd name="T35" fmla="*/ 8 h 21"/>
              <a:gd name="T36" fmla="*/ 9 w 26"/>
              <a:gd name="T37" fmla="*/ 16 h 21"/>
              <a:gd name="T38" fmla="*/ 8 w 26"/>
              <a:gd name="T39" fmla="*/ 14 h 21"/>
              <a:gd name="T40" fmla="*/ 18 w 26"/>
              <a:gd name="T41" fmla="*/ 8 h 21"/>
              <a:gd name="T42" fmla="*/ 10 w 26"/>
              <a:gd name="T43" fmla="*/ 16 h 21"/>
              <a:gd name="T44" fmla="*/ 18 w 26"/>
              <a:gd name="T45" fmla="*/ 12 h 21"/>
              <a:gd name="T46" fmla="*/ 12 w 26"/>
              <a:gd name="T47" fmla="*/ 17 h 21"/>
              <a:gd name="T48" fmla="*/ 12 w 26"/>
              <a:gd name="T49" fmla="*/ 18 h 21"/>
              <a:gd name="T50" fmla="*/ 10 w 26"/>
              <a:gd name="T51" fmla="*/ 16 h 21"/>
              <a:gd name="T52" fmla="*/ 22 w 26"/>
              <a:gd name="T53" fmla="*/ 12 h 21"/>
              <a:gd name="T54" fmla="*/ 14 w 26"/>
              <a:gd name="T55" fmla="*/ 18 h 21"/>
              <a:gd name="T56" fmla="*/ 12 w 26"/>
              <a:gd name="T57" fmla="*/ 18 h 21"/>
              <a:gd name="T58" fmla="*/ 19 w 26"/>
              <a:gd name="T59" fmla="*/ 14 h 21"/>
              <a:gd name="T60" fmla="*/ 17 w 26"/>
              <a:gd name="T61" fmla="*/ 16 h 21"/>
              <a:gd name="T62" fmla="*/ 17 w 26"/>
              <a:gd name="T63" fmla="*/ 16 h 21"/>
              <a:gd name="T64" fmla="*/ 21 w 26"/>
              <a:gd name="T65" fmla="*/ 13 h 21"/>
              <a:gd name="T66" fmla="*/ 20 w 26"/>
              <a:gd name="T67" fmla="*/ 12 h 21"/>
              <a:gd name="T68" fmla="*/ 14 w 26"/>
              <a:gd name="T69" fmla="*/ 16 h 21"/>
              <a:gd name="T70" fmla="*/ 20 w 26"/>
              <a:gd name="T71" fmla="*/ 11 h 21"/>
              <a:gd name="T72" fmla="*/ 20 w 26"/>
              <a:gd name="T73" fmla="*/ 10 h 21"/>
              <a:gd name="T74" fmla="*/ 11 w 26"/>
              <a:gd name="T75" fmla="*/ 15 h 21"/>
              <a:gd name="T76" fmla="*/ 20 w 26"/>
              <a:gd name="T77" fmla="*/ 7 h 21"/>
              <a:gd name="T78" fmla="*/ 20 w 26"/>
              <a:gd name="T79" fmla="*/ 6 h 21"/>
              <a:gd name="T80" fmla="*/ 22 w 26"/>
              <a:gd name="T81" fmla="*/ 12 h 21"/>
              <a:gd name="T82" fmla="*/ 15 w 26"/>
              <a:gd name="T83" fmla="*/ 4 h 21"/>
              <a:gd name="T84" fmla="*/ 16 w 26"/>
              <a:gd name="T85" fmla="*/ 4 h 21"/>
              <a:gd name="T86" fmla="*/ 8 w 26"/>
              <a:gd name="T87" fmla="*/ 9 h 21"/>
              <a:gd name="T88" fmla="*/ 15 w 26"/>
              <a:gd name="T8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 h="21">
                <a:moveTo>
                  <a:pt x="13" y="21"/>
                </a:moveTo>
                <a:cubicBezTo>
                  <a:pt x="13" y="21"/>
                  <a:pt x="13" y="21"/>
                  <a:pt x="14" y="21"/>
                </a:cubicBezTo>
                <a:cubicBezTo>
                  <a:pt x="19" y="21"/>
                  <a:pt x="24" y="18"/>
                  <a:pt x="25" y="12"/>
                </a:cubicBezTo>
                <a:cubicBezTo>
                  <a:pt x="26" y="6"/>
                  <a:pt x="22" y="2"/>
                  <a:pt x="16" y="1"/>
                </a:cubicBezTo>
                <a:cubicBezTo>
                  <a:pt x="3" y="0"/>
                  <a:pt x="0" y="19"/>
                  <a:pt x="13" y="21"/>
                </a:cubicBezTo>
                <a:close/>
                <a:moveTo>
                  <a:pt x="8" y="10"/>
                </a:moveTo>
                <a:cubicBezTo>
                  <a:pt x="8" y="10"/>
                  <a:pt x="8" y="10"/>
                  <a:pt x="8" y="10"/>
                </a:cubicBezTo>
                <a:cubicBezTo>
                  <a:pt x="10" y="9"/>
                  <a:pt x="13" y="7"/>
                  <a:pt x="15" y="6"/>
                </a:cubicBezTo>
                <a:cubicBezTo>
                  <a:pt x="13" y="8"/>
                  <a:pt x="10" y="10"/>
                  <a:pt x="8" y="12"/>
                </a:cubicBezTo>
                <a:cubicBezTo>
                  <a:pt x="8" y="11"/>
                  <a:pt x="8" y="11"/>
                  <a:pt x="8" y="10"/>
                </a:cubicBezTo>
                <a:close/>
                <a:moveTo>
                  <a:pt x="20" y="6"/>
                </a:moveTo>
                <a:cubicBezTo>
                  <a:pt x="16" y="8"/>
                  <a:pt x="12" y="11"/>
                  <a:pt x="8" y="13"/>
                </a:cubicBezTo>
                <a:cubicBezTo>
                  <a:pt x="8" y="13"/>
                  <a:pt x="8" y="13"/>
                  <a:pt x="8" y="13"/>
                </a:cubicBezTo>
                <a:cubicBezTo>
                  <a:pt x="11" y="10"/>
                  <a:pt x="15" y="8"/>
                  <a:pt x="16" y="5"/>
                </a:cubicBezTo>
                <a:cubicBezTo>
                  <a:pt x="16" y="5"/>
                  <a:pt x="16" y="4"/>
                  <a:pt x="16" y="4"/>
                </a:cubicBezTo>
                <a:cubicBezTo>
                  <a:pt x="18" y="5"/>
                  <a:pt x="19" y="5"/>
                  <a:pt x="20" y="6"/>
                </a:cubicBezTo>
                <a:cubicBezTo>
                  <a:pt x="20" y="6"/>
                  <a:pt x="20" y="6"/>
                  <a:pt x="20" y="6"/>
                </a:cubicBezTo>
                <a:close/>
                <a:moveTo>
                  <a:pt x="18" y="8"/>
                </a:moveTo>
                <a:cubicBezTo>
                  <a:pt x="15" y="11"/>
                  <a:pt x="12" y="13"/>
                  <a:pt x="9" y="16"/>
                </a:cubicBezTo>
                <a:cubicBezTo>
                  <a:pt x="9" y="15"/>
                  <a:pt x="8" y="14"/>
                  <a:pt x="8" y="14"/>
                </a:cubicBezTo>
                <a:cubicBezTo>
                  <a:pt x="12" y="12"/>
                  <a:pt x="14" y="10"/>
                  <a:pt x="18" y="8"/>
                </a:cubicBezTo>
                <a:close/>
                <a:moveTo>
                  <a:pt x="10" y="16"/>
                </a:moveTo>
                <a:cubicBezTo>
                  <a:pt x="13" y="15"/>
                  <a:pt x="15" y="13"/>
                  <a:pt x="18" y="12"/>
                </a:cubicBezTo>
                <a:cubicBezTo>
                  <a:pt x="16" y="14"/>
                  <a:pt x="14" y="15"/>
                  <a:pt x="12" y="17"/>
                </a:cubicBezTo>
                <a:cubicBezTo>
                  <a:pt x="12" y="17"/>
                  <a:pt x="12" y="18"/>
                  <a:pt x="12" y="18"/>
                </a:cubicBezTo>
                <a:cubicBezTo>
                  <a:pt x="11" y="17"/>
                  <a:pt x="10" y="17"/>
                  <a:pt x="10" y="16"/>
                </a:cubicBezTo>
                <a:close/>
                <a:moveTo>
                  <a:pt x="22" y="12"/>
                </a:moveTo>
                <a:cubicBezTo>
                  <a:pt x="21" y="16"/>
                  <a:pt x="18" y="18"/>
                  <a:pt x="14" y="18"/>
                </a:cubicBezTo>
                <a:cubicBezTo>
                  <a:pt x="13" y="18"/>
                  <a:pt x="13" y="18"/>
                  <a:pt x="12" y="18"/>
                </a:cubicBezTo>
                <a:cubicBezTo>
                  <a:pt x="15" y="17"/>
                  <a:pt x="17" y="15"/>
                  <a:pt x="19" y="14"/>
                </a:cubicBezTo>
                <a:cubicBezTo>
                  <a:pt x="19" y="15"/>
                  <a:pt x="18" y="15"/>
                  <a:pt x="17" y="16"/>
                </a:cubicBezTo>
                <a:cubicBezTo>
                  <a:pt x="17" y="16"/>
                  <a:pt x="17" y="17"/>
                  <a:pt x="17" y="16"/>
                </a:cubicBezTo>
                <a:cubicBezTo>
                  <a:pt x="19" y="15"/>
                  <a:pt x="20" y="15"/>
                  <a:pt x="21" y="13"/>
                </a:cubicBezTo>
                <a:cubicBezTo>
                  <a:pt x="21" y="13"/>
                  <a:pt x="21" y="12"/>
                  <a:pt x="20" y="12"/>
                </a:cubicBezTo>
                <a:cubicBezTo>
                  <a:pt x="18" y="14"/>
                  <a:pt x="16" y="15"/>
                  <a:pt x="14" y="16"/>
                </a:cubicBezTo>
                <a:cubicBezTo>
                  <a:pt x="16" y="14"/>
                  <a:pt x="18" y="13"/>
                  <a:pt x="20" y="11"/>
                </a:cubicBezTo>
                <a:cubicBezTo>
                  <a:pt x="20" y="10"/>
                  <a:pt x="20" y="10"/>
                  <a:pt x="20" y="10"/>
                </a:cubicBezTo>
                <a:cubicBezTo>
                  <a:pt x="17" y="11"/>
                  <a:pt x="14" y="14"/>
                  <a:pt x="11" y="15"/>
                </a:cubicBezTo>
                <a:cubicBezTo>
                  <a:pt x="14" y="12"/>
                  <a:pt x="17" y="9"/>
                  <a:pt x="20" y="7"/>
                </a:cubicBezTo>
                <a:cubicBezTo>
                  <a:pt x="20" y="7"/>
                  <a:pt x="20" y="7"/>
                  <a:pt x="20" y="6"/>
                </a:cubicBezTo>
                <a:cubicBezTo>
                  <a:pt x="22" y="8"/>
                  <a:pt x="22" y="10"/>
                  <a:pt x="22" y="12"/>
                </a:cubicBezTo>
                <a:close/>
                <a:moveTo>
                  <a:pt x="15" y="4"/>
                </a:moveTo>
                <a:cubicBezTo>
                  <a:pt x="15" y="4"/>
                  <a:pt x="15" y="4"/>
                  <a:pt x="16" y="4"/>
                </a:cubicBezTo>
                <a:cubicBezTo>
                  <a:pt x="13" y="6"/>
                  <a:pt x="11" y="8"/>
                  <a:pt x="8" y="9"/>
                </a:cubicBezTo>
                <a:cubicBezTo>
                  <a:pt x="9" y="7"/>
                  <a:pt x="11" y="4"/>
                  <a:pt x="15"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64"/>
          <p:cNvSpPr>
            <a:spLocks noEditPoints="1"/>
          </p:cNvSpPr>
          <p:nvPr/>
        </p:nvSpPr>
        <p:spPr bwMode="auto">
          <a:xfrm>
            <a:off x="1111250" y="2616200"/>
            <a:ext cx="261938" cy="71438"/>
          </a:xfrm>
          <a:custGeom>
            <a:avLst/>
            <a:gdLst>
              <a:gd name="T0" fmla="*/ 70 w 70"/>
              <a:gd name="T1" fmla="*/ 4 h 19"/>
              <a:gd name="T2" fmla="*/ 1 w 70"/>
              <a:gd name="T3" fmla="*/ 1 h 19"/>
              <a:gd name="T4" fmla="*/ 3 w 70"/>
              <a:gd name="T5" fmla="*/ 17 h 19"/>
              <a:gd name="T6" fmla="*/ 47 w 70"/>
              <a:gd name="T7" fmla="*/ 7 h 19"/>
              <a:gd name="T8" fmla="*/ 38 w 70"/>
              <a:gd name="T9" fmla="*/ 16 h 19"/>
              <a:gd name="T10" fmla="*/ 43 w 70"/>
              <a:gd name="T11" fmla="*/ 10 h 19"/>
              <a:gd name="T12" fmla="*/ 29 w 70"/>
              <a:gd name="T13" fmla="*/ 8 h 19"/>
              <a:gd name="T14" fmla="*/ 21 w 70"/>
              <a:gd name="T15" fmla="*/ 15 h 19"/>
              <a:gd name="T16" fmla="*/ 8 w 70"/>
              <a:gd name="T17" fmla="*/ 15 h 19"/>
              <a:gd name="T18" fmla="*/ 4 w 70"/>
              <a:gd name="T19" fmla="*/ 10 h 19"/>
              <a:gd name="T20" fmla="*/ 13 w 70"/>
              <a:gd name="T21" fmla="*/ 4 h 19"/>
              <a:gd name="T22" fmla="*/ 23 w 70"/>
              <a:gd name="T23" fmla="*/ 4 h 19"/>
              <a:gd name="T24" fmla="*/ 11 w 70"/>
              <a:gd name="T25" fmla="*/ 13 h 19"/>
              <a:gd name="T26" fmla="*/ 19 w 70"/>
              <a:gd name="T27" fmla="*/ 4 h 19"/>
              <a:gd name="T28" fmla="*/ 4 w 70"/>
              <a:gd name="T29" fmla="*/ 9 h 19"/>
              <a:gd name="T30" fmla="*/ 11 w 70"/>
              <a:gd name="T31" fmla="*/ 6 h 19"/>
              <a:gd name="T32" fmla="*/ 14 w 70"/>
              <a:gd name="T33" fmla="*/ 4 h 19"/>
              <a:gd name="T34" fmla="*/ 4 w 70"/>
              <a:gd name="T35" fmla="*/ 7 h 19"/>
              <a:gd name="T36" fmla="*/ 17 w 70"/>
              <a:gd name="T37" fmla="*/ 9 h 19"/>
              <a:gd name="T38" fmla="*/ 14 w 70"/>
              <a:gd name="T39" fmla="*/ 15 h 19"/>
              <a:gd name="T40" fmla="*/ 24 w 70"/>
              <a:gd name="T41" fmla="*/ 5 h 19"/>
              <a:gd name="T42" fmla="*/ 16 w 70"/>
              <a:gd name="T43" fmla="*/ 15 h 19"/>
              <a:gd name="T44" fmla="*/ 18 w 70"/>
              <a:gd name="T45" fmla="*/ 15 h 19"/>
              <a:gd name="T46" fmla="*/ 20 w 70"/>
              <a:gd name="T47" fmla="*/ 15 h 19"/>
              <a:gd name="T48" fmla="*/ 36 w 70"/>
              <a:gd name="T49" fmla="*/ 6 h 19"/>
              <a:gd name="T50" fmla="*/ 33 w 70"/>
              <a:gd name="T51" fmla="*/ 15 h 19"/>
              <a:gd name="T52" fmla="*/ 39 w 70"/>
              <a:gd name="T53" fmla="*/ 8 h 19"/>
              <a:gd name="T54" fmla="*/ 60 w 70"/>
              <a:gd name="T55" fmla="*/ 5 h 19"/>
              <a:gd name="T56" fmla="*/ 59 w 70"/>
              <a:gd name="T57" fmla="*/ 13 h 19"/>
              <a:gd name="T58" fmla="*/ 55 w 70"/>
              <a:gd name="T59" fmla="*/ 4 h 19"/>
              <a:gd name="T60" fmla="*/ 51 w 70"/>
              <a:gd name="T61" fmla="*/ 4 h 19"/>
              <a:gd name="T62" fmla="*/ 56 w 70"/>
              <a:gd name="T63" fmla="*/ 5 h 19"/>
              <a:gd name="T64" fmla="*/ 52 w 70"/>
              <a:gd name="T65" fmla="*/ 8 h 19"/>
              <a:gd name="T66" fmla="*/ 58 w 70"/>
              <a:gd name="T67" fmla="*/ 7 h 19"/>
              <a:gd name="T68" fmla="*/ 44 w 70"/>
              <a:gd name="T69" fmla="*/ 16 h 19"/>
              <a:gd name="T70" fmla="*/ 60 w 70"/>
              <a:gd name="T71" fmla="*/ 10 h 19"/>
              <a:gd name="T72" fmla="*/ 59 w 70"/>
              <a:gd name="T73" fmla="*/ 9 h 19"/>
              <a:gd name="T74" fmla="*/ 60 w 70"/>
              <a:gd name="T75" fmla="*/ 16 h 19"/>
              <a:gd name="T76" fmla="*/ 66 w 70"/>
              <a:gd name="T77" fmla="*/ 16 h 19"/>
              <a:gd name="T78" fmla="*/ 66 w 70"/>
              <a:gd name="T79" fmla="*/ 10 h 19"/>
              <a:gd name="T80" fmla="*/ 66 w 70"/>
              <a:gd name="T81" fmla="*/ 5 h 19"/>
              <a:gd name="T82" fmla="*/ 63 w 70"/>
              <a:gd name="T83" fmla="*/ 9 h 19"/>
              <a:gd name="T84" fmla="*/ 48 w 70"/>
              <a:gd name="T85" fmla="*/ 5 h 19"/>
              <a:gd name="T86" fmla="*/ 44 w 70"/>
              <a:gd name="T87" fmla="*/ 4 h 19"/>
              <a:gd name="T88" fmla="*/ 38 w 70"/>
              <a:gd name="T89" fmla="*/ 5 h 19"/>
              <a:gd name="T90" fmla="*/ 33 w 70"/>
              <a:gd name="T91" fmla="*/ 4 h 19"/>
              <a:gd name="T92" fmla="*/ 25 w 70"/>
              <a:gd name="T93" fmla="*/ 10 h 19"/>
              <a:gd name="T94" fmla="*/ 18 w 70"/>
              <a:gd name="T95" fmla="*/ 14 h 19"/>
              <a:gd name="T96" fmla="*/ 37 w 70"/>
              <a:gd name="T9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0" h="19">
                <a:moveTo>
                  <a:pt x="68" y="19"/>
                </a:moveTo>
                <a:cubicBezTo>
                  <a:pt x="69" y="19"/>
                  <a:pt x="70" y="19"/>
                  <a:pt x="70" y="18"/>
                </a:cubicBezTo>
                <a:cubicBezTo>
                  <a:pt x="70" y="13"/>
                  <a:pt x="70" y="9"/>
                  <a:pt x="70" y="4"/>
                </a:cubicBezTo>
                <a:cubicBezTo>
                  <a:pt x="70" y="4"/>
                  <a:pt x="70" y="4"/>
                  <a:pt x="70" y="4"/>
                </a:cubicBezTo>
                <a:cubicBezTo>
                  <a:pt x="70" y="4"/>
                  <a:pt x="70" y="3"/>
                  <a:pt x="69" y="3"/>
                </a:cubicBezTo>
                <a:cubicBezTo>
                  <a:pt x="59" y="1"/>
                  <a:pt x="50" y="2"/>
                  <a:pt x="41" y="1"/>
                </a:cubicBezTo>
                <a:cubicBezTo>
                  <a:pt x="28" y="0"/>
                  <a:pt x="15" y="1"/>
                  <a:pt x="2" y="1"/>
                </a:cubicBezTo>
                <a:cubicBezTo>
                  <a:pt x="2" y="1"/>
                  <a:pt x="1" y="1"/>
                  <a:pt x="1" y="1"/>
                </a:cubicBezTo>
                <a:cubicBezTo>
                  <a:pt x="1" y="2"/>
                  <a:pt x="0" y="2"/>
                  <a:pt x="0" y="2"/>
                </a:cubicBezTo>
                <a:cubicBezTo>
                  <a:pt x="1" y="7"/>
                  <a:pt x="1" y="11"/>
                  <a:pt x="1" y="16"/>
                </a:cubicBezTo>
                <a:cubicBezTo>
                  <a:pt x="1" y="16"/>
                  <a:pt x="1" y="17"/>
                  <a:pt x="1" y="17"/>
                </a:cubicBezTo>
                <a:cubicBezTo>
                  <a:pt x="2" y="17"/>
                  <a:pt x="2" y="17"/>
                  <a:pt x="3" y="17"/>
                </a:cubicBezTo>
                <a:cubicBezTo>
                  <a:pt x="24" y="17"/>
                  <a:pt x="46" y="19"/>
                  <a:pt x="67" y="19"/>
                </a:cubicBezTo>
                <a:cubicBezTo>
                  <a:pt x="67" y="19"/>
                  <a:pt x="68" y="19"/>
                  <a:pt x="68" y="19"/>
                </a:cubicBezTo>
                <a:close/>
                <a:moveTo>
                  <a:pt x="38" y="16"/>
                </a:moveTo>
                <a:cubicBezTo>
                  <a:pt x="41" y="13"/>
                  <a:pt x="44" y="10"/>
                  <a:pt x="47" y="7"/>
                </a:cubicBezTo>
                <a:cubicBezTo>
                  <a:pt x="48" y="7"/>
                  <a:pt x="49" y="6"/>
                  <a:pt x="50" y="5"/>
                </a:cubicBezTo>
                <a:cubicBezTo>
                  <a:pt x="50" y="5"/>
                  <a:pt x="49" y="8"/>
                  <a:pt x="49" y="9"/>
                </a:cubicBezTo>
                <a:cubicBezTo>
                  <a:pt x="47" y="11"/>
                  <a:pt x="45" y="14"/>
                  <a:pt x="42" y="16"/>
                </a:cubicBezTo>
                <a:cubicBezTo>
                  <a:pt x="41" y="16"/>
                  <a:pt x="39" y="16"/>
                  <a:pt x="38" y="16"/>
                </a:cubicBezTo>
                <a:close/>
                <a:moveTo>
                  <a:pt x="34" y="15"/>
                </a:moveTo>
                <a:cubicBezTo>
                  <a:pt x="37" y="13"/>
                  <a:pt x="40" y="11"/>
                  <a:pt x="43" y="8"/>
                </a:cubicBezTo>
                <a:cubicBezTo>
                  <a:pt x="44" y="7"/>
                  <a:pt x="45" y="6"/>
                  <a:pt x="46" y="6"/>
                </a:cubicBezTo>
                <a:cubicBezTo>
                  <a:pt x="45" y="6"/>
                  <a:pt x="44" y="8"/>
                  <a:pt x="43" y="10"/>
                </a:cubicBezTo>
                <a:cubicBezTo>
                  <a:pt x="41" y="12"/>
                  <a:pt x="39" y="14"/>
                  <a:pt x="37" y="16"/>
                </a:cubicBezTo>
                <a:cubicBezTo>
                  <a:pt x="36" y="15"/>
                  <a:pt x="35" y="15"/>
                  <a:pt x="34" y="15"/>
                </a:cubicBezTo>
                <a:close/>
                <a:moveTo>
                  <a:pt x="21" y="15"/>
                </a:moveTo>
                <a:cubicBezTo>
                  <a:pt x="24" y="13"/>
                  <a:pt x="27" y="10"/>
                  <a:pt x="29" y="8"/>
                </a:cubicBezTo>
                <a:cubicBezTo>
                  <a:pt x="30" y="7"/>
                  <a:pt x="31" y="6"/>
                  <a:pt x="32" y="5"/>
                </a:cubicBezTo>
                <a:cubicBezTo>
                  <a:pt x="31" y="6"/>
                  <a:pt x="30" y="7"/>
                  <a:pt x="30" y="8"/>
                </a:cubicBezTo>
                <a:cubicBezTo>
                  <a:pt x="28" y="10"/>
                  <a:pt x="25" y="13"/>
                  <a:pt x="23" y="15"/>
                </a:cubicBezTo>
                <a:cubicBezTo>
                  <a:pt x="23" y="15"/>
                  <a:pt x="22" y="15"/>
                  <a:pt x="21" y="15"/>
                </a:cubicBezTo>
                <a:close/>
                <a:moveTo>
                  <a:pt x="4" y="14"/>
                </a:moveTo>
                <a:cubicBezTo>
                  <a:pt x="8" y="12"/>
                  <a:pt x="12" y="9"/>
                  <a:pt x="16" y="6"/>
                </a:cubicBezTo>
                <a:cubicBezTo>
                  <a:pt x="20" y="3"/>
                  <a:pt x="14" y="9"/>
                  <a:pt x="13" y="9"/>
                </a:cubicBezTo>
                <a:cubicBezTo>
                  <a:pt x="11" y="11"/>
                  <a:pt x="9" y="13"/>
                  <a:pt x="8" y="15"/>
                </a:cubicBezTo>
                <a:cubicBezTo>
                  <a:pt x="7" y="15"/>
                  <a:pt x="5" y="14"/>
                  <a:pt x="4" y="14"/>
                </a:cubicBezTo>
                <a:close/>
                <a:moveTo>
                  <a:pt x="13" y="4"/>
                </a:moveTo>
                <a:cubicBezTo>
                  <a:pt x="10" y="5"/>
                  <a:pt x="7" y="7"/>
                  <a:pt x="5" y="10"/>
                </a:cubicBezTo>
                <a:cubicBezTo>
                  <a:pt x="4" y="10"/>
                  <a:pt x="4" y="10"/>
                  <a:pt x="4" y="10"/>
                </a:cubicBezTo>
                <a:cubicBezTo>
                  <a:pt x="4" y="10"/>
                  <a:pt x="4" y="10"/>
                  <a:pt x="4" y="10"/>
                </a:cubicBezTo>
                <a:cubicBezTo>
                  <a:pt x="4" y="10"/>
                  <a:pt x="5" y="9"/>
                  <a:pt x="5" y="8"/>
                </a:cubicBezTo>
                <a:cubicBezTo>
                  <a:pt x="6" y="7"/>
                  <a:pt x="7" y="5"/>
                  <a:pt x="9" y="4"/>
                </a:cubicBezTo>
                <a:cubicBezTo>
                  <a:pt x="10" y="4"/>
                  <a:pt x="11" y="4"/>
                  <a:pt x="13" y="4"/>
                </a:cubicBezTo>
                <a:close/>
                <a:moveTo>
                  <a:pt x="23" y="4"/>
                </a:moveTo>
                <a:cubicBezTo>
                  <a:pt x="24" y="4"/>
                  <a:pt x="25" y="4"/>
                  <a:pt x="25" y="4"/>
                </a:cubicBezTo>
                <a:cubicBezTo>
                  <a:pt x="24" y="4"/>
                  <a:pt x="22" y="5"/>
                  <a:pt x="21" y="6"/>
                </a:cubicBezTo>
                <a:cubicBezTo>
                  <a:pt x="22" y="6"/>
                  <a:pt x="22" y="5"/>
                  <a:pt x="23" y="4"/>
                </a:cubicBezTo>
                <a:cubicBezTo>
                  <a:pt x="23" y="4"/>
                  <a:pt x="23" y="4"/>
                  <a:pt x="23" y="4"/>
                </a:cubicBezTo>
                <a:close/>
                <a:moveTo>
                  <a:pt x="19" y="4"/>
                </a:moveTo>
                <a:cubicBezTo>
                  <a:pt x="20" y="4"/>
                  <a:pt x="21" y="4"/>
                  <a:pt x="22" y="4"/>
                </a:cubicBezTo>
                <a:cubicBezTo>
                  <a:pt x="18" y="6"/>
                  <a:pt x="15" y="10"/>
                  <a:pt x="11" y="13"/>
                </a:cubicBezTo>
                <a:cubicBezTo>
                  <a:pt x="11" y="13"/>
                  <a:pt x="8" y="15"/>
                  <a:pt x="10" y="13"/>
                </a:cubicBezTo>
                <a:cubicBezTo>
                  <a:pt x="11" y="12"/>
                  <a:pt x="12" y="11"/>
                  <a:pt x="14" y="10"/>
                </a:cubicBezTo>
                <a:cubicBezTo>
                  <a:pt x="15" y="8"/>
                  <a:pt x="17" y="6"/>
                  <a:pt x="19" y="4"/>
                </a:cubicBezTo>
                <a:cubicBezTo>
                  <a:pt x="19" y="4"/>
                  <a:pt x="19" y="4"/>
                  <a:pt x="19" y="4"/>
                </a:cubicBezTo>
                <a:close/>
                <a:moveTo>
                  <a:pt x="4" y="9"/>
                </a:moveTo>
                <a:cubicBezTo>
                  <a:pt x="5" y="7"/>
                  <a:pt x="9" y="2"/>
                  <a:pt x="6" y="5"/>
                </a:cubicBezTo>
                <a:cubicBezTo>
                  <a:pt x="5" y="7"/>
                  <a:pt x="5" y="8"/>
                  <a:pt x="4" y="9"/>
                </a:cubicBezTo>
                <a:cubicBezTo>
                  <a:pt x="4" y="9"/>
                  <a:pt x="4" y="9"/>
                  <a:pt x="4" y="9"/>
                </a:cubicBezTo>
                <a:close/>
                <a:moveTo>
                  <a:pt x="4" y="11"/>
                </a:moveTo>
                <a:cubicBezTo>
                  <a:pt x="5" y="10"/>
                  <a:pt x="6" y="9"/>
                  <a:pt x="7" y="8"/>
                </a:cubicBezTo>
                <a:cubicBezTo>
                  <a:pt x="8" y="7"/>
                  <a:pt x="10" y="6"/>
                  <a:pt x="11" y="5"/>
                </a:cubicBezTo>
                <a:cubicBezTo>
                  <a:pt x="12" y="4"/>
                  <a:pt x="13" y="4"/>
                  <a:pt x="11" y="6"/>
                </a:cubicBezTo>
                <a:cubicBezTo>
                  <a:pt x="9" y="9"/>
                  <a:pt x="6" y="11"/>
                  <a:pt x="4" y="14"/>
                </a:cubicBezTo>
                <a:cubicBezTo>
                  <a:pt x="4" y="13"/>
                  <a:pt x="4" y="12"/>
                  <a:pt x="4" y="11"/>
                </a:cubicBezTo>
                <a:close/>
                <a:moveTo>
                  <a:pt x="14" y="4"/>
                </a:moveTo>
                <a:cubicBezTo>
                  <a:pt x="14" y="4"/>
                  <a:pt x="14" y="4"/>
                  <a:pt x="14" y="4"/>
                </a:cubicBezTo>
                <a:cubicBezTo>
                  <a:pt x="15" y="4"/>
                  <a:pt x="16" y="4"/>
                  <a:pt x="18" y="4"/>
                </a:cubicBezTo>
                <a:cubicBezTo>
                  <a:pt x="13" y="7"/>
                  <a:pt x="9" y="11"/>
                  <a:pt x="5" y="13"/>
                </a:cubicBezTo>
                <a:cubicBezTo>
                  <a:pt x="8" y="11"/>
                  <a:pt x="11" y="7"/>
                  <a:pt x="14" y="4"/>
                </a:cubicBezTo>
                <a:close/>
                <a:moveTo>
                  <a:pt x="4" y="7"/>
                </a:moveTo>
                <a:cubicBezTo>
                  <a:pt x="4" y="6"/>
                  <a:pt x="3" y="5"/>
                  <a:pt x="3" y="4"/>
                </a:cubicBezTo>
                <a:cubicBezTo>
                  <a:pt x="5" y="4"/>
                  <a:pt x="6" y="4"/>
                  <a:pt x="7" y="4"/>
                </a:cubicBezTo>
                <a:cubicBezTo>
                  <a:pt x="6" y="5"/>
                  <a:pt x="4" y="6"/>
                  <a:pt x="4" y="7"/>
                </a:cubicBezTo>
                <a:close/>
                <a:moveTo>
                  <a:pt x="17" y="9"/>
                </a:moveTo>
                <a:cubicBezTo>
                  <a:pt x="17" y="8"/>
                  <a:pt x="18" y="8"/>
                  <a:pt x="19" y="7"/>
                </a:cubicBezTo>
                <a:cubicBezTo>
                  <a:pt x="19" y="7"/>
                  <a:pt x="22" y="3"/>
                  <a:pt x="21" y="5"/>
                </a:cubicBezTo>
                <a:cubicBezTo>
                  <a:pt x="19" y="8"/>
                  <a:pt x="17" y="11"/>
                  <a:pt x="14" y="14"/>
                </a:cubicBezTo>
                <a:cubicBezTo>
                  <a:pt x="14" y="14"/>
                  <a:pt x="14" y="15"/>
                  <a:pt x="14" y="15"/>
                </a:cubicBezTo>
                <a:cubicBezTo>
                  <a:pt x="13" y="15"/>
                  <a:pt x="11" y="15"/>
                  <a:pt x="10" y="15"/>
                </a:cubicBezTo>
                <a:cubicBezTo>
                  <a:pt x="12" y="13"/>
                  <a:pt x="14" y="11"/>
                  <a:pt x="17" y="9"/>
                </a:cubicBezTo>
                <a:close/>
                <a:moveTo>
                  <a:pt x="15" y="15"/>
                </a:moveTo>
                <a:cubicBezTo>
                  <a:pt x="18" y="11"/>
                  <a:pt x="20" y="8"/>
                  <a:pt x="24" y="5"/>
                </a:cubicBezTo>
                <a:cubicBezTo>
                  <a:pt x="25" y="4"/>
                  <a:pt x="25" y="4"/>
                  <a:pt x="23" y="6"/>
                </a:cubicBezTo>
                <a:cubicBezTo>
                  <a:pt x="22" y="7"/>
                  <a:pt x="21" y="8"/>
                  <a:pt x="20" y="9"/>
                </a:cubicBezTo>
                <a:cubicBezTo>
                  <a:pt x="19" y="11"/>
                  <a:pt x="18" y="13"/>
                  <a:pt x="16" y="15"/>
                </a:cubicBezTo>
                <a:cubicBezTo>
                  <a:pt x="16" y="15"/>
                  <a:pt x="16" y="15"/>
                  <a:pt x="16" y="15"/>
                </a:cubicBezTo>
                <a:cubicBezTo>
                  <a:pt x="16" y="15"/>
                  <a:pt x="15" y="15"/>
                  <a:pt x="14" y="15"/>
                </a:cubicBezTo>
                <a:cubicBezTo>
                  <a:pt x="15" y="15"/>
                  <a:pt x="15" y="15"/>
                  <a:pt x="15" y="15"/>
                </a:cubicBezTo>
                <a:close/>
                <a:moveTo>
                  <a:pt x="20" y="15"/>
                </a:moveTo>
                <a:cubicBezTo>
                  <a:pt x="19" y="15"/>
                  <a:pt x="18" y="15"/>
                  <a:pt x="18" y="15"/>
                </a:cubicBezTo>
                <a:cubicBezTo>
                  <a:pt x="21" y="13"/>
                  <a:pt x="24" y="10"/>
                  <a:pt x="26" y="7"/>
                </a:cubicBezTo>
                <a:cubicBezTo>
                  <a:pt x="31" y="2"/>
                  <a:pt x="26" y="7"/>
                  <a:pt x="25" y="8"/>
                </a:cubicBezTo>
                <a:cubicBezTo>
                  <a:pt x="23" y="10"/>
                  <a:pt x="22" y="12"/>
                  <a:pt x="20" y="15"/>
                </a:cubicBezTo>
                <a:cubicBezTo>
                  <a:pt x="20" y="15"/>
                  <a:pt x="20" y="15"/>
                  <a:pt x="20" y="15"/>
                </a:cubicBezTo>
                <a:close/>
                <a:moveTo>
                  <a:pt x="29" y="15"/>
                </a:moveTo>
                <a:cubicBezTo>
                  <a:pt x="28" y="15"/>
                  <a:pt x="27" y="15"/>
                  <a:pt x="25" y="15"/>
                </a:cubicBezTo>
                <a:cubicBezTo>
                  <a:pt x="28" y="14"/>
                  <a:pt x="30" y="11"/>
                  <a:pt x="33" y="9"/>
                </a:cubicBezTo>
                <a:cubicBezTo>
                  <a:pt x="34" y="8"/>
                  <a:pt x="35" y="7"/>
                  <a:pt x="36" y="6"/>
                </a:cubicBezTo>
                <a:cubicBezTo>
                  <a:pt x="38" y="4"/>
                  <a:pt x="36" y="7"/>
                  <a:pt x="36" y="7"/>
                </a:cubicBezTo>
                <a:cubicBezTo>
                  <a:pt x="34" y="10"/>
                  <a:pt x="32" y="12"/>
                  <a:pt x="30" y="15"/>
                </a:cubicBezTo>
                <a:cubicBezTo>
                  <a:pt x="30" y="15"/>
                  <a:pt x="30" y="15"/>
                  <a:pt x="29" y="15"/>
                </a:cubicBezTo>
                <a:close/>
                <a:moveTo>
                  <a:pt x="33" y="15"/>
                </a:moveTo>
                <a:cubicBezTo>
                  <a:pt x="33" y="15"/>
                  <a:pt x="33" y="15"/>
                  <a:pt x="33" y="15"/>
                </a:cubicBezTo>
                <a:cubicBezTo>
                  <a:pt x="32" y="15"/>
                  <a:pt x="31" y="15"/>
                  <a:pt x="30" y="15"/>
                </a:cubicBezTo>
                <a:cubicBezTo>
                  <a:pt x="34" y="12"/>
                  <a:pt x="37" y="9"/>
                  <a:pt x="41" y="6"/>
                </a:cubicBezTo>
                <a:cubicBezTo>
                  <a:pt x="44" y="4"/>
                  <a:pt x="40" y="8"/>
                  <a:pt x="39" y="8"/>
                </a:cubicBezTo>
                <a:cubicBezTo>
                  <a:pt x="38" y="11"/>
                  <a:pt x="36" y="13"/>
                  <a:pt x="33" y="15"/>
                </a:cubicBezTo>
                <a:close/>
                <a:moveTo>
                  <a:pt x="62" y="5"/>
                </a:moveTo>
                <a:cubicBezTo>
                  <a:pt x="59" y="8"/>
                  <a:pt x="55" y="12"/>
                  <a:pt x="52" y="15"/>
                </a:cubicBezTo>
                <a:cubicBezTo>
                  <a:pt x="55" y="12"/>
                  <a:pt x="58" y="9"/>
                  <a:pt x="60" y="5"/>
                </a:cubicBezTo>
                <a:cubicBezTo>
                  <a:pt x="60" y="5"/>
                  <a:pt x="60" y="5"/>
                  <a:pt x="60" y="5"/>
                </a:cubicBezTo>
                <a:cubicBezTo>
                  <a:pt x="62" y="5"/>
                  <a:pt x="64" y="5"/>
                  <a:pt x="66" y="5"/>
                </a:cubicBezTo>
                <a:cubicBezTo>
                  <a:pt x="66" y="5"/>
                  <a:pt x="66" y="5"/>
                  <a:pt x="66" y="5"/>
                </a:cubicBezTo>
                <a:cubicBezTo>
                  <a:pt x="63" y="8"/>
                  <a:pt x="61" y="10"/>
                  <a:pt x="59" y="13"/>
                </a:cubicBezTo>
                <a:cubicBezTo>
                  <a:pt x="59" y="12"/>
                  <a:pt x="59" y="12"/>
                  <a:pt x="60" y="12"/>
                </a:cubicBezTo>
                <a:cubicBezTo>
                  <a:pt x="61" y="10"/>
                  <a:pt x="62" y="8"/>
                  <a:pt x="63" y="6"/>
                </a:cubicBezTo>
                <a:cubicBezTo>
                  <a:pt x="63" y="5"/>
                  <a:pt x="62" y="5"/>
                  <a:pt x="62" y="5"/>
                </a:cubicBezTo>
                <a:close/>
                <a:moveTo>
                  <a:pt x="55" y="4"/>
                </a:moveTo>
                <a:cubicBezTo>
                  <a:pt x="53" y="6"/>
                  <a:pt x="51" y="7"/>
                  <a:pt x="50" y="9"/>
                </a:cubicBezTo>
                <a:cubicBezTo>
                  <a:pt x="49" y="10"/>
                  <a:pt x="49" y="10"/>
                  <a:pt x="48" y="11"/>
                </a:cubicBezTo>
                <a:cubicBezTo>
                  <a:pt x="50" y="9"/>
                  <a:pt x="51" y="7"/>
                  <a:pt x="51" y="4"/>
                </a:cubicBezTo>
                <a:cubicBezTo>
                  <a:pt x="52" y="4"/>
                  <a:pt x="51" y="4"/>
                  <a:pt x="51" y="4"/>
                </a:cubicBezTo>
                <a:cubicBezTo>
                  <a:pt x="54" y="4"/>
                  <a:pt x="57" y="4"/>
                  <a:pt x="59" y="5"/>
                </a:cubicBezTo>
                <a:cubicBezTo>
                  <a:pt x="56" y="7"/>
                  <a:pt x="53" y="10"/>
                  <a:pt x="50" y="13"/>
                </a:cubicBezTo>
                <a:cubicBezTo>
                  <a:pt x="51" y="12"/>
                  <a:pt x="51" y="12"/>
                  <a:pt x="51" y="12"/>
                </a:cubicBezTo>
                <a:cubicBezTo>
                  <a:pt x="53" y="9"/>
                  <a:pt x="54" y="7"/>
                  <a:pt x="56" y="5"/>
                </a:cubicBezTo>
                <a:cubicBezTo>
                  <a:pt x="56" y="5"/>
                  <a:pt x="56" y="4"/>
                  <a:pt x="55" y="4"/>
                </a:cubicBezTo>
                <a:close/>
                <a:moveTo>
                  <a:pt x="51" y="8"/>
                </a:moveTo>
                <a:cubicBezTo>
                  <a:pt x="52" y="7"/>
                  <a:pt x="53" y="7"/>
                  <a:pt x="54" y="6"/>
                </a:cubicBezTo>
                <a:cubicBezTo>
                  <a:pt x="54" y="6"/>
                  <a:pt x="53" y="8"/>
                  <a:pt x="52" y="8"/>
                </a:cubicBezTo>
                <a:cubicBezTo>
                  <a:pt x="51" y="11"/>
                  <a:pt x="49" y="13"/>
                  <a:pt x="48" y="15"/>
                </a:cubicBezTo>
                <a:cubicBezTo>
                  <a:pt x="48" y="15"/>
                  <a:pt x="48" y="16"/>
                  <a:pt x="48" y="16"/>
                </a:cubicBezTo>
                <a:cubicBezTo>
                  <a:pt x="51" y="13"/>
                  <a:pt x="54" y="9"/>
                  <a:pt x="58" y="7"/>
                </a:cubicBezTo>
                <a:cubicBezTo>
                  <a:pt x="59" y="5"/>
                  <a:pt x="59" y="5"/>
                  <a:pt x="58" y="7"/>
                </a:cubicBezTo>
                <a:cubicBezTo>
                  <a:pt x="57" y="8"/>
                  <a:pt x="56" y="10"/>
                  <a:pt x="55" y="11"/>
                </a:cubicBezTo>
                <a:cubicBezTo>
                  <a:pt x="54" y="12"/>
                  <a:pt x="52" y="14"/>
                  <a:pt x="51" y="16"/>
                </a:cubicBezTo>
                <a:cubicBezTo>
                  <a:pt x="51" y="16"/>
                  <a:pt x="51" y="16"/>
                  <a:pt x="51" y="16"/>
                </a:cubicBezTo>
                <a:cubicBezTo>
                  <a:pt x="48" y="16"/>
                  <a:pt x="46" y="16"/>
                  <a:pt x="44" y="16"/>
                </a:cubicBezTo>
                <a:cubicBezTo>
                  <a:pt x="46" y="14"/>
                  <a:pt x="49" y="11"/>
                  <a:pt x="51" y="8"/>
                </a:cubicBezTo>
                <a:close/>
                <a:moveTo>
                  <a:pt x="59" y="9"/>
                </a:moveTo>
                <a:cubicBezTo>
                  <a:pt x="60" y="8"/>
                  <a:pt x="61" y="7"/>
                  <a:pt x="61" y="7"/>
                </a:cubicBezTo>
                <a:cubicBezTo>
                  <a:pt x="61" y="8"/>
                  <a:pt x="61" y="9"/>
                  <a:pt x="60" y="10"/>
                </a:cubicBezTo>
                <a:cubicBezTo>
                  <a:pt x="59" y="12"/>
                  <a:pt x="57" y="14"/>
                  <a:pt x="55" y="16"/>
                </a:cubicBezTo>
                <a:cubicBezTo>
                  <a:pt x="55" y="16"/>
                  <a:pt x="55" y="16"/>
                  <a:pt x="55" y="16"/>
                </a:cubicBezTo>
                <a:cubicBezTo>
                  <a:pt x="54" y="16"/>
                  <a:pt x="52" y="16"/>
                  <a:pt x="51" y="16"/>
                </a:cubicBezTo>
                <a:cubicBezTo>
                  <a:pt x="54" y="14"/>
                  <a:pt x="57" y="11"/>
                  <a:pt x="59" y="9"/>
                </a:cubicBezTo>
                <a:close/>
                <a:moveTo>
                  <a:pt x="63" y="9"/>
                </a:moveTo>
                <a:cubicBezTo>
                  <a:pt x="64" y="8"/>
                  <a:pt x="66" y="5"/>
                  <a:pt x="65" y="8"/>
                </a:cubicBezTo>
                <a:cubicBezTo>
                  <a:pt x="63" y="11"/>
                  <a:pt x="62" y="13"/>
                  <a:pt x="60" y="16"/>
                </a:cubicBezTo>
                <a:cubicBezTo>
                  <a:pt x="59" y="16"/>
                  <a:pt x="60" y="16"/>
                  <a:pt x="60" y="16"/>
                </a:cubicBezTo>
                <a:cubicBezTo>
                  <a:pt x="61" y="15"/>
                  <a:pt x="61" y="15"/>
                  <a:pt x="62" y="14"/>
                </a:cubicBezTo>
                <a:cubicBezTo>
                  <a:pt x="64" y="13"/>
                  <a:pt x="67" y="11"/>
                  <a:pt x="63" y="16"/>
                </a:cubicBezTo>
                <a:cubicBezTo>
                  <a:pt x="63" y="16"/>
                  <a:pt x="63" y="16"/>
                  <a:pt x="63" y="16"/>
                </a:cubicBezTo>
                <a:cubicBezTo>
                  <a:pt x="64" y="16"/>
                  <a:pt x="65" y="16"/>
                  <a:pt x="66" y="16"/>
                </a:cubicBezTo>
                <a:cubicBezTo>
                  <a:pt x="67" y="16"/>
                  <a:pt x="67" y="15"/>
                  <a:pt x="66" y="15"/>
                </a:cubicBezTo>
                <a:cubicBezTo>
                  <a:pt x="66" y="15"/>
                  <a:pt x="64" y="16"/>
                  <a:pt x="65" y="15"/>
                </a:cubicBezTo>
                <a:cubicBezTo>
                  <a:pt x="66" y="14"/>
                  <a:pt x="66" y="12"/>
                  <a:pt x="67" y="11"/>
                </a:cubicBezTo>
                <a:cubicBezTo>
                  <a:pt x="67" y="10"/>
                  <a:pt x="67" y="10"/>
                  <a:pt x="66" y="10"/>
                </a:cubicBezTo>
                <a:cubicBezTo>
                  <a:pt x="65" y="11"/>
                  <a:pt x="65" y="11"/>
                  <a:pt x="64" y="12"/>
                </a:cubicBezTo>
                <a:cubicBezTo>
                  <a:pt x="63" y="12"/>
                  <a:pt x="60" y="17"/>
                  <a:pt x="62" y="14"/>
                </a:cubicBezTo>
                <a:cubicBezTo>
                  <a:pt x="64" y="11"/>
                  <a:pt x="65" y="9"/>
                  <a:pt x="66" y="6"/>
                </a:cubicBezTo>
                <a:cubicBezTo>
                  <a:pt x="67" y="6"/>
                  <a:pt x="66" y="6"/>
                  <a:pt x="66" y="5"/>
                </a:cubicBezTo>
                <a:cubicBezTo>
                  <a:pt x="67" y="5"/>
                  <a:pt x="67" y="6"/>
                  <a:pt x="67" y="6"/>
                </a:cubicBezTo>
                <a:cubicBezTo>
                  <a:pt x="67" y="9"/>
                  <a:pt x="67" y="13"/>
                  <a:pt x="67" y="16"/>
                </a:cubicBezTo>
                <a:cubicBezTo>
                  <a:pt x="63" y="16"/>
                  <a:pt x="59" y="16"/>
                  <a:pt x="56" y="16"/>
                </a:cubicBezTo>
                <a:cubicBezTo>
                  <a:pt x="59" y="14"/>
                  <a:pt x="61" y="12"/>
                  <a:pt x="63" y="9"/>
                </a:cubicBezTo>
                <a:close/>
                <a:moveTo>
                  <a:pt x="37" y="4"/>
                </a:moveTo>
                <a:cubicBezTo>
                  <a:pt x="42" y="4"/>
                  <a:pt x="46" y="4"/>
                  <a:pt x="51" y="4"/>
                </a:cubicBezTo>
                <a:cubicBezTo>
                  <a:pt x="49" y="5"/>
                  <a:pt x="47" y="7"/>
                  <a:pt x="45" y="8"/>
                </a:cubicBezTo>
                <a:cubicBezTo>
                  <a:pt x="46" y="7"/>
                  <a:pt x="47" y="6"/>
                  <a:pt x="48" y="5"/>
                </a:cubicBezTo>
                <a:cubicBezTo>
                  <a:pt x="48" y="5"/>
                  <a:pt x="47" y="4"/>
                  <a:pt x="47" y="4"/>
                </a:cubicBezTo>
                <a:cubicBezTo>
                  <a:pt x="43" y="6"/>
                  <a:pt x="40" y="9"/>
                  <a:pt x="37" y="12"/>
                </a:cubicBezTo>
                <a:cubicBezTo>
                  <a:pt x="38" y="12"/>
                  <a:pt x="38" y="12"/>
                  <a:pt x="38" y="11"/>
                </a:cubicBezTo>
                <a:cubicBezTo>
                  <a:pt x="40" y="9"/>
                  <a:pt x="42" y="7"/>
                  <a:pt x="44" y="4"/>
                </a:cubicBezTo>
                <a:cubicBezTo>
                  <a:pt x="44" y="4"/>
                  <a:pt x="44" y="4"/>
                  <a:pt x="43" y="4"/>
                </a:cubicBezTo>
                <a:cubicBezTo>
                  <a:pt x="39" y="6"/>
                  <a:pt x="37" y="9"/>
                  <a:pt x="34" y="12"/>
                </a:cubicBezTo>
                <a:cubicBezTo>
                  <a:pt x="33" y="12"/>
                  <a:pt x="30" y="16"/>
                  <a:pt x="32" y="13"/>
                </a:cubicBezTo>
                <a:cubicBezTo>
                  <a:pt x="34" y="10"/>
                  <a:pt x="36" y="7"/>
                  <a:pt x="38" y="5"/>
                </a:cubicBezTo>
                <a:cubicBezTo>
                  <a:pt x="39" y="5"/>
                  <a:pt x="38" y="4"/>
                  <a:pt x="38" y="4"/>
                </a:cubicBezTo>
                <a:cubicBezTo>
                  <a:pt x="35" y="6"/>
                  <a:pt x="32" y="9"/>
                  <a:pt x="30" y="11"/>
                </a:cubicBezTo>
                <a:cubicBezTo>
                  <a:pt x="29" y="12"/>
                  <a:pt x="23" y="16"/>
                  <a:pt x="26" y="13"/>
                </a:cubicBezTo>
                <a:cubicBezTo>
                  <a:pt x="29" y="10"/>
                  <a:pt x="31" y="7"/>
                  <a:pt x="33" y="4"/>
                </a:cubicBezTo>
                <a:cubicBezTo>
                  <a:pt x="34" y="4"/>
                  <a:pt x="33" y="4"/>
                  <a:pt x="33" y="4"/>
                </a:cubicBezTo>
                <a:cubicBezTo>
                  <a:pt x="30" y="6"/>
                  <a:pt x="27" y="8"/>
                  <a:pt x="25" y="11"/>
                </a:cubicBezTo>
                <a:cubicBezTo>
                  <a:pt x="24" y="12"/>
                  <a:pt x="23" y="12"/>
                  <a:pt x="23" y="13"/>
                </a:cubicBezTo>
                <a:cubicBezTo>
                  <a:pt x="20" y="15"/>
                  <a:pt x="24" y="11"/>
                  <a:pt x="25" y="10"/>
                </a:cubicBezTo>
                <a:cubicBezTo>
                  <a:pt x="26" y="8"/>
                  <a:pt x="28" y="6"/>
                  <a:pt x="30" y="4"/>
                </a:cubicBezTo>
                <a:cubicBezTo>
                  <a:pt x="30" y="4"/>
                  <a:pt x="30" y="4"/>
                  <a:pt x="30" y="4"/>
                </a:cubicBezTo>
                <a:cubicBezTo>
                  <a:pt x="26" y="6"/>
                  <a:pt x="24" y="9"/>
                  <a:pt x="21" y="11"/>
                </a:cubicBezTo>
                <a:cubicBezTo>
                  <a:pt x="20" y="12"/>
                  <a:pt x="19" y="13"/>
                  <a:pt x="18" y="14"/>
                </a:cubicBezTo>
                <a:cubicBezTo>
                  <a:pt x="18" y="13"/>
                  <a:pt x="19" y="12"/>
                  <a:pt x="20" y="11"/>
                </a:cubicBezTo>
                <a:cubicBezTo>
                  <a:pt x="22" y="8"/>
                  <a:pt x="24" y="6"/>
                  <a:pt x="26" y="4"/>
                </a:cubicBezTo>
                <a:cubicBezTo>
                  <a:pt x="26" y="4"/>
                  <a:pt x="26" y="4"/>
                  <a:pt x="26" y="4"/>
                </a:cubicBezTo>
                <a:cubicBezTo>
                  <a:pt x="30" y="4"/>
                  <a:pt x="33" y="4"/>
                  <a:pt x="37"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165"/>
          <p:cNvSpPr>
            <a:spLocks noEditPoints="1"/>
          </p:cNvSpPr>
          <p:nvPr/>
        </p:nvSpPr>
        <p:spPr bwMode="auto">
          <a:xfrm>
            <a:off x="1201738" y="2705100"/>
            <a:ext cx="66675" cy="65088"/>
          </a:xfrm>
          <a:custGeom>
            <a:avLst/>
            <a:gdLst>
              <a:gd name="T0" fmla="*/ 10 w 18"/>
              <a:gd name="T1" fmla="*/ 17 h 17"/>
              <a:gd name="T2" fmla="*/ 17 w 18"/>
              <a:gd name="T3" fmla="*/ 7 h 17"/>
              <a:gd name="T4" fmla="*/ 8 w 18"/>
              <a:gd name="T5" fmla="*/ 1 h 17"/>
              <a:gd name="T6" fmla="*/ 8 w 18"/>
              <a:gd name="T7" fmla="*/ 1 h 17"/>
              <a:gd name="T8" fmla="*/ 0 w 18"/>
              <a:gd name="T9" fmla="*/ 9 h 17"/>
              <a:gd name="T10" fmla="*/ 10 w 18"/>
              <a:gd name="T11" fmla="*/ 17 h 17"/>
              <a:gd name="T12" fmla="*/ 10 w 18"/>
              <a:gd name="T13" fmla="*/ 14 h 17"/>
              <a:gd name="T14" fmla="*/ 3 w 18"/>
              <a:gd name="T15" fmla="*/ 9 h 17"/>
              <a:gd name="T16" fmla="*/ 4 w 18"/>
              <a:gd name="T17" fmla="*/ 9 h 17"/>
              <a:gd name="T18" fmla="*/ 10 w 18"/>
              <a:gd name="T19" fmla="*/ 6 h 17"/>
              <a:gd name="T20" fmla="*/ 5 w 18"/>
              <a:gd name="T21" fmla="*/ 11 h 17"/>
              <a:gd name="T22" fmla="*/ 5 w 18"/>
              <a:gd name="T23" fmla="*/ 11 h 17"/>
              <a:gd name="T24" fmla="*/ 11 w 18"/>
              <a:gd name="T25" fmla="*/ 8 h 17"/>
              <a:gd name="T26" fmla="*/ 7 w 18"/>
              <a:gd name="T27" fmla="*/ 12 h 17"/>
              <a:gd name="T28" fmla="*/ 7 w 18"/>
              <a:gd name="T29" fmla="*/ 13 h 17"/>
              <a:gd name="T30" fmla="*/ 13 w 18"/>
              <a:gd name="T31" fmla="*/ 10 h 17"/>
              <a:gd name="T32" fmla="*/ 11 w 18"/>
              <a:gd name="T33" fmla="*/ 13 h 17"/>
              <a:gd name="T34" fmla="*/ 11 w 18"/>
              <a:gd name="T35" fmla="*/ 13 h 17"/>
              <a:gd name="T36" fmla="*/ 10 w 18"/>
              <a:gd name="T37" fmla="*/ 14 h 17"/>
              <a:gd name="T38" fmla="*/ 12 w 18"/>
              <a:gd name="T39" fmla="*/ 13 h 17"/>
              <a:gd name="T40" fmla="*/ 14 w 18"/>
              <a:gd name="T41" fmla="*/ 10 h 17"/>
              <a:gd name="T42" fmla="*/ 13 w 18"/>
              <a:gd name="T43" fmla="*/ 9 h 17"/>
              <a:gd name="T44" fmla="*/ 8 w 18"/>
              <a:gd name="T45" fmla="*/ 12 h 17"/>
              <a:gd name="T46" fmla="*/ 12 w 18"/>
              <a:gd name="T47" fmla="*/ 7 h 17"/>
              <a:gd name="T48" fmla="*/ 12 w 18"/>
              <a:gd name="T49" fmla="*/ 6 h 17"/>
              <a:gd name="T50" fmla="*/ 7 w 18"/>
              <a:gd name="T51" fmla="*/ 9 h 17"/>
              <a:gd name="T52" fmla="*/ 11 w 18"/>
              <a:gd name="T53" fmla="*/ 5 h 17"/>
              <a:gd name="T54" fmla="*/ 11 w 18"/>
              <a:gd name="T55" fmla="*/ 5 h 17"/>
              <a:gd name="T56" fmla="*/ 6 w 18"/>
              <a:gd name="T57" fmla="*/ 7 h 17"/>
              <a:gd name="T58" fmla="*/ 10 w 18"/>
              <a:gd name="T59" fmla="*/ 4 h 17"/>
              <a:gd name="T60" fmla="*/ 12 w 18"/>
              <a:gd name="T61" fmla="*/ 13 h 17"/>
              <a:gd name="T62" fmla="*/ 7 w 18"/>
              <a:gd name="T63" fmla="*/ 4 h 17"/>
              <a:gd name="T64" fmla="*/ 4 w 18"/>
              <a:gd name="T65" fmla="*/ 5 h 17"/>
              <a:gd name="T66" fmla="*/ 7 w 18"/>
              <a:gd name="T67" fmla="*/ 4 h 17"/>
              <a:gd name="T68" fmla="*/ 4 w 18"/>
              <a:gd name="T69" fmla="*/ 5 h 17"/>
              <a:gd name="T70" fmla="*/ 5 w 18"/>
              <a:gd name="T71" fmla="*/ 6 h 17"/>
              <a:gd name="T72" fmla="*/ 9 w 18"/>
              <a:gd name="T73" fmla="*/ 4 h 17"/>
              <a:gd name="T74" fmla="*/ 3 w 18"/>
              <a:gd name="T75" fmla="*/ 8 h 17"/>
              <a:gd name="T76" fmla="*/ 3 w 18"/>
              <a:gd name="T77" fmla="*/ 9 h 17"/>
              <a:gd name="T78" fmla="*/ 4 w 18"/>
              <a:gd name="T7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 h="17">
                <a:moveTo>
                  <a:pt x="10" y="17"/>
                </a:moveTo>
                <a:cubicBezTo>
                  <a:pt x="15" y="16"/>
                  <a:pt x="18" y="12"/>
                  <a:pt x="17" y="7"/>
                </a:cubicBezTo>
                <a:cubicBezTo>
                  <a:pt x="16" y="3"/>
                  <a:pt x="12" y="0"/>
                  <a:pt x="8" y="1"/>
                </a:cubicBezTo>
                <a:cubicBezTo>
                  <a:pt x="8" y="1"/>
                  <a:pt x="8" y="1"/>
                  <a:pt x="8" y="1"/>
                </a:cubicBezTo>
                <a:cubicBezTo>
                  <a:pt x="3" y="1"/>
                  <a:pt x="0" y="4"/>
                  <a:pt x="0" y="9"/>
                </a:cubicBezTo>
                <a:cubicBezTo>
                  <a:pt x="1" y="14"/>
                  <a:pt x="6" y="17"/>
                  <a:pt x="10" y="17"/>
                </a:cubicBezTo>
                <a:close/>
                <a:moveTo>
                  <a:pt x="10" y="14"/>
                </a:moveTo>
                <a:cubicBezTo>
                  <a:pt x="7" y="14"/>
                  <a:pt x="4" y="12"/>
                  <a:pt x="3" y="9"/>
                </a:cubicBezTo>
                <a:cubicBezTo>
                  <a:pt x="3" y="9"/>
                  <a:pt x="3" y="9"/>
                  <a:pt x="4" y="9"/>
                </a:cubicBezTo>
                <a:cubicBezTo>
                  <a:pt x="6" y="8"/>
                  <a:pt x="8" y="7"/>
                  <a:pt x="10" y="6"/>
                </a:cubicBezTo>
                <a:cubicBezTo>
                  <a:pt x="8" y="8"/>
                  <a:pt x="6" y="9"/>
                  <a:pt x="5" y="11"/>
                </a:cubicBezTo>
                <a:cubicBezTo>
                  <a:pt x="4" y="11"/>
                  <a:pt x="5" y="12"/>
                  <a:pt x="5" y="11"/>
                </a:cubicBezTo>
                <a:cubicBezTo>
                  <a:pt x="7" y="10"/>
                  <a:pt x="9" y="9"/>
                  <a:pt x="11" y="8"/>
                </a:cubicBezTo>
                <a:cubicBezTo>
                  <a:pt x="10" y="9"/>
                  <a:pt x="8" y="11"/>
                  <a:pt x="7" y="12"/>
                </a:cubicBezTo>
                <a:cubicBezTo>
                  <a:pt x="7" y="13"/>
                  <a:pt x="7" y="13"/>
                  <a:pt x="7" y="13"/>
                </a:cubicBezTo>
                <a:cubicBezTo>
                  <a:pt x="9" y="12"/>
                  <a:pt x="11" y="11"/>
                  <a:pt x="13" y="10"/>
                </a:cubicBezTo>
                <a:cubicBezTo>
                  <a:pt x="12" y="11"/>
                  <a:pt x="12" y="12"/>
                  <a:pt x="11" y="13"/>
                </a:cubicBezTo>
                <a:cubicBezTo>
                  <a:pt x="11" y="13"/>
                  <a:pt x="11" y="13"/>
                  <a:pt x="11" y="13"/>
                </a:cubicBezTo>
                <a:cubicBezTo>
                  <a:pt x="11" y="13"/>
                  <a:pt x="10" y="14"/>
                  <a:pt x="10" y="14"/>
                </a:cubicBezTo>
                <a:close/>
                <a:moveTo>
                  <a:pt x="12" y="13"/>
                </a:moveTo>
                <a:cubicBezTo>
                  <a:pt x="12" y="12"/>
                  <a:pt x="13" y="11"/>
                  <a:pt x="14" y="10"/>
                </a:cubicBezTo>
                <a:cubicBezTo>
                  <a:pt x="14" y="10"/>
                  <a:pt x="14" y="9"/>
                  <a:pt x="13" y="9"/>
                </a:cubicBezTo>
                <a:cubicBezTo>
                  <a:pt x="12" y="10"/>
                  <a:pt x="10" y="11"/>
                  <a:pt x="8" y="12"/>
                </a:cubicBezTo>
                <a:cubicBezTo>
                  <a:pt x="10" y="10"/>
                  <a:pt x="11" y="9"/>
                  <a:pt x="12" y="7"/>
                </a:cubicBezTo>
                <a:cubicBezTo>
                  <a:pt x="13" y="7"/>
                  <a:pt x="12" y="6"/>
                  <a:pt x="12" y="6"/>
                </a:cubicBezTo>
                <a:cubicBezTo>
                  <a:pt x="10" y="7"/>
                  <a:pt x="9" y="8"/>
                  <a:pt x="7" y="9"/>
                </a:cubicBezTo>
                <a:cubicBezTo>
                  <a:pt x="9" y="8"/>
                  <a:pt x="10" y="7"/>
                  <a:pt x="11" y="5"/>
                </a:cubicBezTo>
                <a:cubicBezTo>
                  <a:pt x="12" y="5"/>
                  <a:pt x="11" y="4"/>
                  <a:pt x="11" y="5"/>
                </a:cubicBezTo>
                <a:cubicBezTo>
                  <a:pt x="9" y="5"/>
                  <a:pt x="8" y="6"/>
                  <a:pt x="6" y="7"/>
                </a:cubicBezTo>
                <a:cubicBezTo>
                  <a:pt x="7" y="6"/>
                  <a:pt x="9" y="5"/>
                  <a:pt x="10" y="4"/>
                </a:cubicBezTo>
                <a:cubicBezTo>
                  <a:pt x="15" y="4"/>
                  <a:pt x="16" y="11"/>
                  <a:pt x="12" y="13"/>
                </a:cubicBezTo>
                <a:close/>
                <a:moveTo>
                  <a:pt x="7" y="4"/>
                </a:moveTo>
                <a:cubicBezTo>
                  <a:pt x="6" y="4"/>
                  <a:pt x="5" y="5"/>
                  <a:pt x="4" y="5"/>
                </a:cubicBezTo>
                <a:cubicBezTo>
                  <a:pt x="5" y="4"/>
                  <a:pt x="6" y="4"/>
                  <a:pt x="7" y="4"/>
                </a:cubicBezTo>
                <a:close/>
                <a:moveTo>
                  <a:pt x="4" y="5"/>
                </a:moveTo>
                <a:cubicBezTo>
                  <a:pt x="4" y="6"/>
                  <a:pt x="4" y="6"/>
                  <a:pt x="5" y="6"/>
                </a:cubicBezTo>
                <a:cubicBezTo>
                  <a:pt x="6" y="5"/>
                  <a:pt x="7" y="4"/>
                  <a:pt x="9" y="4"/>
                </a:cubicBezTo>
                <a:cubicBezTo>
                  <a:pt x="7" y="5"/>
                  <a:pt x="5" y="7"/>
                  <a:pt x="3" y="8"/>
                </a:cubicBezTo>
                <a:cubicBezTo>
                  <a:pt x="3" y="8"/>
                  <a:pt x="3" y="8"/>
                  <a:pt x="3" y="9"/>
                </a:cubicBezTo>
                <a:cubicBezTo>
                  <a:pt x="3" y="7"/>
                  <a:pt x="3" y="6"/>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66"/>
          <p:cNvSpPr>
            <a:spLocks noEditPoints="1"/>
          </p:cNvSpPr>
          <p:nvPr/>
        </p:nvSpPr>
        <p:spPr bwMode="auto">
          <a:xfrm>
            <a:off x="1887538" y="3405188"/>
            <a:ext cx="93663" cy="79375"/>
          </a:xfrm>
          <a:custGeom>
            <a:avLst/>
            <a:gdLst>
              <a:gd name="T0" fmla="*/ 12 w 25"/>
              <a:gd name="T1" fmla="*/ 21 h 21"/>
              <a:gd name="T2" fmla="*/ 13 w 25"/>
              <a:gd name="T3" fmla="*/ 21 h 21"/>
              <a:gd name="T4" fmla="*/ 24 w 25"/>
              <a:gd name="T5" fmla="*/ 12 h 21"/>
              <a:gd name="T6" fmla="*/ 15 w 25"/>
              <a:gd name="T7" fmla="*/ 2 h 21"/>
              <a:gd name="T8" fmla="*/ 12 w 25"/>
              <a:gd name="T9" fmla="*/ 21 h 21"/>
              <a:gd name="T10" fmla="*/ 7 w 25"/>
              <a:gd name="T11" fmla="*/ 10 h 21"/>
              <a:gd name="T12" fmla="*/ 7 w 25"/>
              <a:gd name="T13" fmla="*/ 10 h 21"/>
              <a:gd name="T14" fmla="*/ 14 w 25"/>
              <a:gd name="T15" fmla="*/ 6 h 21"/>
              <a:gd name="T16" fmla="*/ 7 w 25"/>
              <a:gd name="T17" fmla="*/ 12 h 21"/>
              <a:gd name="T18" fmla="*/ 7 w 25"/>
              <a:gd name="T19" fmla="*/ 10 h 21"/>
              <a:gd name="T20" fmla="*/ 19 w 25"/>
              <a:gd name="T21" fmla="*/ 6 h 21"/>
              <a:gd name="T22" fmla="*/ 7 w 25"/>
              <a:gd name="T23" fmla="*/ 13 h 21"/>
              <a:gd name="T24" fmla="*/ 7 w 25"/>
              <a:gd name="T25" fmla="*/ 13 h 21"/>
              <a:gd name="T26" fmla="*/ 15 w 25"/>
              <a:gd name="T27" fmla="*/ 5 h 21"/>
              <a:gd name="T28" fmla="*/ 16 w 25"/>
              <a:gd name="T29" fmla="*/ 5 h 21"/>
              <a:gd name="T30" fmla="*/ 19 w 25"/>
              <a:gd name="T31" fmla="*/ 6 h 21"/>
              <a:gd name="T32" fmla="*/ 19 w 25"/>
              <a:gd name="T33" fmla="*/ 6 h 21"/>
              <a:gd name="T34" fmla="*/ 17 w 25"/>
              <a:gd name="T35" fmla="*/ 8 h 21"/>
              <a:gd name="T36" fmla="*/ 8 w 25"/>
              <a:gd name="T37" fmla="*/ 16 h 21"/>
              <a:gd name="T38" fmla="*/ 7 w 25"/>
              <a:gd name="T39" fmla="*/ 14 h 21"/>
              <a:gd name="T40" fmla="*/ 17 w 25"/>
              <a:gd name="T41" fmla="*/ 8 h 21"/>
              <a:gd name="T42" fmla="*/ 9 w 25"/>
              <a:gd name="T43" fmla="*/ 17 h 21"/>
              <a:gd name="T44" fmla="*/ 17 w 25"/>
              <a:gd name="T45" fmla="*/ 12 h 21"/>
              <a:gd name="T46" fmla="*/ 11 w 25"/>
              <a:gd name="T47" fmla="*/ 18 h 21"/>
              <a:gd name="T48" fmla="*/ 11 w 25"/>
              <a:gd name="T49" fmla="*/ 18 h 21"/>
              <a:gd name="T50" fmla="*/ 9 w 25"/>
              <a:gd name="T51" fmla="*/ 17 h 21"/>
              <a:gd name="T52" fmla="*/ 21 w 25"/>
              <a:gd name="T53" fmla="*/ 12 h 21"/>
              <a:gd name="T54" fmla="*/ 13 w 25"/>
              <a:gd name="T55" fmla="*/ 18 h 21"/>
              <a:gd name="T56" fmla="*/ 12 w 25"/>
              <a:gd name="T57" fmla="*/ 18 h 21"/>
              <a:gd name="T58" fmla="*/ 18 w 25"/>
              <a:gd name="T59" fmla="*/ 14 h 21"/>
              <a:gd name="T60" fmla="*/ 16 w 25"/>
              <a:gd name="T61" fmla="*/ 16 h 21"/>
              <a:gd name="T62" fmla="*/ 16 w 25"/>
              <a:gd name="T63" fmla="*/ 17 h 21"/>
              <a:gd name="T64" fmla="*/ 20 w 25"/>
              <a:gd name="T65" fmla="*/ 13 h 21"/>
              <a:gd name="T66" fmla="*/ 19 w 25"/>
              <a:gd name="T67" fmla="*/ 13 h 21"/>
              <a:gd name="T68" fmla="*/ 13 w 25"/>
              <a:gd name="T69" fmla="*/ 17 h 21"/>
              <a:gd name="T70" fmla="*/ 19 w 25"/>
              <a:gd name="T71" fmla="*/ 11 h 21"/>
              <a:gd name="T72" fmla="*/ 19 w 25"/>
              <a:gd name="T73" fmla="*/ 10 h 21"/>
              <a:gd name="T74" fmla="*/ 10 w 25"/>
              <a:gd name="T75" fmla="*/ 15 h 21"/>
              <a:gd name="T76" fmla="*/ 19 w 25"/>
              <a:gd name="T77" fmla="*/ 7 h 21"/>
              <a:gd name="T78" fmla="*/ 19 w 25"/>
              <a:gd name="T79" fmla="*/ 7 h 21"/>
              <a:gd name="T80" fmla="*/ 21 w 25"/>
              <a:gd name="T81" fmla="*/ 12 h 21"/>
              <a:gd name="T82" fmla="*/ 14 w 25"/>
              <a:gd name="T83" fmla="*/ 5 h 21"/>
              <a:gd name="T84" fmla="*/ 15 w 25"/>
              <a:gd name="T85" fmla="*/ 5 h 21"/>
              <a:gd name="T86" fmla="*/ 7 w 25"/>
              <a:gd name="T87" fmla="*/ 10 h 21"/>
              <a:gd name="T88" fmla="*/ 14 w 25"/>
              <a:gd name="T89"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 h="21">
                <a:moveTo>
                  <a:pt x="12" y="21"/>
                </a:moveTo>
                <a:cubicBezTo>
                  <a:pt x="12" y="21"/>
                  <a:pt x="12" y="21"/>
                  <a:pt x="13" y="21"/>
                </a:cubicBezTo>
                <a:cubicBezTo>
                  <a:pt x="18" y="21"/>
                  <a:pt x="23" y="18"/>
                  <a:pt x="24" y="12"/>
                </a:cubicBezTo>
                <a:cubicBezTo>
                  <a:pt x="25" y="7"/>
                  <a:pt x="21" y="2"/>
                  <a:pt x="15" y="2"/>
                </a:cubicBezTo>
                <a:cubicBezTo>
                  <a:pt x="3" y="0"/>
                  <a:pt x="0" y="19"/>
                  <a:pt x="12" y="21"/>
                </a:cubicBezTo>
                <a:close/>
                <a:moveTo>
                  <a:pt x="7" y="10"/>
                </a:moveTo>
                <a:cubicBezTo>
                  <a:pt x="7" y="10"/>
                  <a:pt x="7" y="10"/>
                  <a:pt x="7" y="10"/>
                </a:cubicBezTo>
                <a:cubicBezTo>
                  <a:pt x="9" y="9"/>
                  <a:pt x="12" y="7"/>
                  <a:pt x="14" y="6"/>
                </a:cubicBezTo>
                <a:cubicBezTo>
                  <a:pt x="12" y="8"/>
                  <a:pt x="9" y="10"/>
                  <a:pt x="7" y="12"/>
                </a:cubicBezTo>
                <a:cubicBezTo>
                  <a:pt x="7" y="11"/>
                  <a:pt x="7" y="11"/>
                  <a:pt x="7" y="10"/>
                </a:cubicBezTo>
                <a:close/>
                <a:moveTo>
                  <a:pt x="19" y="6"/>
                </a:moveTo>
                <a:cubicBezTo>
                  <a:pt x="15" y="8"/>
                  <a:pt x="11" y="12"/>
                  <a:pt x="7" y="13"/>
                </a:cubicBezTo>
                <a:cubicBezTo>
                  <a:pt x="7" y="13"/>
                  <a:pt x="7" y="13"/>
                  <a:pt x="7" y="13"/>
                </a:cubicBezTo>
                <a:cubicBezTo>
                  <a:pt x="10" y="10"/>
                  <a:pt x="14" y="9"/>
                  <a:pt x="15" y="5"/>
                </a:cubicBezTo>
                <a:cubicBezTo>
                  <a:pt x="16" y="5"/>
                  <a:pt x="16" y="5"/>
                  <a:pt x="16" y="5"/>
                </a:cubicBezTo>
                <a:cubicBezTo>
                  <a:pt x="17" y="5"/>
                  <a:pt x="18" y="6"/>
                  <a:pt x="19" y="6"/>
                </a:cubicBezTo>
                <a:cubicBezTo>
                  <a:pt x="19" y="6"/>
                  <a:pt x="19" y="6"/>
                  <a:pt x="19" y="6"/>
                </a:cubicBezTo>
                <a:close/>
                <a:moveTo>
                  <a:pt x="17" y="8"/>
                </a:moveTo>
                <a:cubicBezTo>
                  <a:pt x="14" y="11"/>
                  <a:pt x="11" y="13"/>
                  <a:pt x="8" y="16"/>
                </a:cubicBezTo>
                <a:cubicBezTo>
                  <a:pt x="8" y="15"/>
                  <a:pt x="8" y="15"/>
                  <a:pt x="7" y="14"/>
                </a:cubicBezTo>
                <a:cubicBezTo>
                  <a:pt x="11" y="13"/>
                  <a:pt x="13" y="10"/>
                  <a:pt x="17" y="8"/>
                </a:cubicBezTo>
                <a:close/>
                <a:moveTo>
                  <a:pt x="9" y="17"/>
                </a:moveTo>
                <a:cubicBezTo>
                  <a:pt x="12" y="15"/>
                  <a:pt x="14" y="14"/>
                  <a:pt x="17" y="12"/>
                </a:cubicBezTo>
                <a:cubicBezTo>
                  <a:pt x="15" y="14"/>
                  <a:pt x="13" y="15"/>
                  <a:pt x="11" y="18"/>
                </a:cubicBezTo>
                <a:cubicBezTo>
                  <a:pt x="11" y="18"/>
                  <a:pt x="11" y="18"/>
                  <a:pt x="11" y="18"/>
                </a:cubicBezTo>
                <a:cubicBezTo>
                  <a:pt x="10" y="18"/>
                  <a:pt x="10" y="17"/>
                  <a:pt x="9" y="17"/>
                </a:cubicBezTo>
                <a:close/>
                <a:moveTo>
                  <a:pt x="21" y="12"/>
                </a:moveTo>
                <a:cubicBezTo>
                  <a:pt x="20" y="16"/>
                  <a:pt x="17" y="18"/>
                  <a:pt x="13" y="18"/>
                </a:cubicBezTo>
                <a:cubicBezTo>
                  <a:pt x="12" y="18"/>
                  <a:pt x="12" y="18"/>
                  <a:pt x="12" y="18"/>
                </a:cubicBezTo>
                <a:cubicBezTo>
                  <a:pt x="14" y="17"/>
                  <a:pt x="16" y="15"/>
                  <a:pt x="18" y="14"/>
                </a:cubicBezTo>
                <a:cubicBezTo>
                  <a:pt x="18" y="15"/>
                  <a:pt x="17" y="15"/>
                  <a:pt x="16" y="16"/>
                </a:cubicBezTo>
                <a:cubicBezTo>
                  <a:pt x="16" y="16"/>
                  <a:pt x="16" y="17"/>
                  <a:pt x="16" y="17"/>
                </a:cubicBezTo>
                <a:cubicBezTo>
                  <a:pt x="18" y="16"/>
                  <a:pt x="19" y="15"/>
                  <a:pt x="20" y="13"/>
                </a:cubicBezTo>
                <a:cubicBezTo>
                  <a:pt x="20" y="13"/>
                  <a:pt x="20" y="13"/>
                  <a:pt x="19" y="13"/>
                </a:cubicBezTo>
                <a:cubicBezTo>
                  <a:pt x="17" y="14"/>
                  <a:pt x="15" y="15"/>
                  <a:pt x="13" y="17"/>
                </a:cubicBezTo>
                <a:cubicBezTo>
                  <a:pt x="15" y="14"/>
                  <a:pt x="17" y="13"/>
                  <a:pt x="19" y="11"/>
                </a:cubicBezTo>
                <a:cubicBezTo>
                  <a:pt x="20" y="11"/>
                  <a:pt x="19" y="10"/>
                  <a:pt x="19" y="10"/>
                </a:cubicBezTo>
                <a:cubicBezTo>
                  <a:pt x="16" y="12"/>
                  <a:pt x="13" y="14"/>
                  <a:pt x="10" y="15"/>
                </a:cubicBezTo>
                <a:cubicBezTo>
                  <a:pt x="13" y="12"/>
                  <a:pt x="16" y="10"/>
                  <a:pt x="19" y="7"/>
                </a:cubicBezTo>
                <a:cubicBezTo>
                  <a:pt x="19" y="7"/>
                  <a:pt x="19" y="7"/>
                  <a:pt x="19" y="7"/>
                </a:cubicBezTo>
                <a:cubicBezTo>
                  <a:pt x="21" y="8"/>
                  <a:pt x="21" y="10"/>
                  <a:pt x="21" y="12"/>
                </a:cubicBezTo>
                <a:close/>
                <a:moveTo>
                  <a:pt x="14" y="5"/>
                </a:moveTo>
                <a:cubicBezTo>
                  <a:pt x="14" y="5"/>
                  <a:pt x="14" y="5"/>
                  <a:pt x="15" y="5"/>
                </a:cubicBezTo>
                <a:cubicBezTo>
                  <a:pt x="12" y="6"/>
                  <a:pt x="10" y="8"/>
                  <a:pt x="7" y="10"/>
                </a:cubicBezTo>
                <a:cubicBezTo>
                  <a:pt x="8" y="7"/>
                  <a:pt x="10" y="4"/>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167"/>
          <p:cNvSpPr>
            <a:spLocks noEditPoints="1"/>
          </p:cNvSpPr>
          <p:nvPr/>
        </p:nvSpPr>
        <p:spPr bwMode="auto">
          <a:xfrm>
            <a:off x="1812925" y="3498850"/>
            <a:ext cx="258763" cy="74613"/>
          </a:xfrm>
          <a:custGeom>
            <a:avLst/>
            <a:gdLst>
              <a:gd name="T0" fmla="*/ 69 w 69"/>
              <a:gd name="T1" fmla="*/ 4 h 20"/>
              <a:gd name="T2" fmla="*/ 0 w 69"/>
              <a:gd name="T3" fmla="*/ 2 h 20"/>
              <a:gd name="T4" fmla="*/ 2 w 69"/>
              <a:gd name="T5" fmla="*/ 18 h 20"/>
              <a:gd name="T6" fmla="*/ 46 w 69"/>
              <a:gd name="T7" fmla="*/ 8 h 20"/>
              <a:gd name="T8" fmla="*/ 37 w 69"/>
              <a:gd name="T9" fmla="*/ 16 h 20"/>
              <a:gd name="T10" fmla="*/ 42 w 69"/>
              <a:gd name="T11" fmla="*/ 10 h 20"/>
              <a:gd name="T12" fmla="*/ 28 w 69"/>
              <a:gd name="T13" fmla="*/ 8 h 20"/>
              <a:gd name="T14" fmla="*/ 20 w 69"/>
              <a:gd name="T15" fmla="*/ 15 h 20"/>
              <a:gd name="T16" fmla="*/ 7 w 69"/>
              <a:gd name="T17" fmla="*/ 15 h 20"/>
              <a:gd name="T18" fmla="*/ 3 w 69"/>
              <a:gd name="T19" fmla="*/ 11 h 20"/>
              <a:gd name="T20" fmla="*/ 12 w 69"/>
              <a:gd name="T21" fmla="*/ 4 h 20"/>
              <a:gd name="T22" fmla="*/ 22 w 69"/>
              <a:gd name="T23" fmla="*/ 4 h 20"/>
              <a:gd name="T24" fmla="*/ 10 w 69"/>
              <a:gd name="T25" fmla="*/ 13 h 20"/>
              <a:gd name="T26" fmla="*/ 18 w 69"/>
              <a:gd name="T27" fmla="*/ 4 h 20"/>
              <a:gd name="T28" fmla="*/ 3 w 69"/>
              <a:gd name="T29" fmla="*/ 9 h 20"/>
              <a:gd name="T30" fmla="*/ 11 w 69"/>
              <a:gd name="T31" fmla="*/ 6 h 20"/>
              <a:gd name="T32" fmla="*/ 13 w 69"/>
              <a:gd name="T33" fmla="*/ 4 h 20"/>
              <a:gd name="T34" fmla="*/ 3 w 69"/>
              <a:gd name="T35" fmla="*/ 8 h 20"/>
              <a:gd name="T36" fmla="*/ 16 w 69"/>
              <a:gd name="T37" fmla="*/ 9 h 20"/>
              <a:gd name="T38" fmla="*/ 13 w 69"/>
              <a:gd name="T39" fmla="*/ 15 h 20"/>
              <a:gd name="T40" fmla="*/ 23 w 69"/>
              <a:gd name="T41" fmla="*/ 5 h 20"/>
              <a:gd name="T42" fmla="*/ 15 w 69"/>
              <a:gd name="T43" fmla="*/ 15 h 20"/>
              <a:gd name="T44" fmla="*/ 17 w 69"/>
              <a:gd name="T45" fmla="*/ 15 h 20"/>
              <a:gd name="T46" fmla="*/ 19 w 69"/>
              <a:gd name="T47" fmla="*/ 15 h 20"/>
              <a:gd name="T48" fmla="*/ 35 w 69"/>
              <a:gd name="T49" fmla="*/ 6 h 20"/>
              <a:gd name="T50" fmla="*/ 33 w 69"/>
              <a:gd name="T51" fmla="*/ 15 h 20"/>
              <a:gd name="T52" fmla="*/ 39 w 69"/>
              <a:gd name="T53" fmla="*/ 9 h 20"/>
              <a:gd name="T54" fmla="*/ 59 w 69"/>
              <a:gd name="T55" fmla="*/ 5 h 20"/>
              <a:gd name="T56" fmla="*/ 58 w 69"/>
              <a:gd name="T57" fmla="*/ 13 h 20"/>
              <a:gd name="T58" fmla="*/ 54 w 69"/>
              <a:gd name="T59" fmla="*/ 5 h 20"/>
              <a:gd name="T60" fmla="*/ 51 w 69"/>
              <a:gd name="T61" fmla="*/ 4 h 20"/>
              <a:gd name="T62" fmla="*/ 55 w 69"/>
              <a:gd name="T63" fmla="*/ 5 h 20"/>
              <a:gd name="T64" fmla="*/ 52 w 69"/>
              <a:gd name="T65" fmla="*/ 9 h 20"/>
              <a:gd name="T66" fmla="*/ 57 w 69"/>
              <a:gd name="T67" fmla="*/ 7 h 20"/>
              <a:gd name="T68" fmla="*/ 43 w 69"/>
              <a:gd name="T69" fmla="*/ 16 h 20"/>
              <a:gd name="T70" fmla="*/ 59 w 69"/>
              <a:gd name="T71" fmla="*/ 10 h 20"/>
              <a:gd name="T72" fmla="*/ 58 w 69"/>
              <a:gd name="T73" fmla="*/ 9 h 20"/>
              <a:gd name="T74" fmla="*/ 59 w 69"/>
              <a:gd name="T75" fmla="*/ 16 h 20"/>
              <a:gd name="T76" fmla="*/ 65 w 69"/>
              <a:gd name="T77" fmla="*/ 16 h 20"/>
              <a:gd name="T78" fmla="*/ 66 w 69"/>
              <a:gd name="T79" fmla="*/ 10 h 20"/>
              <a:gd name="T80" fmla="*/ 66 w 69"/>
              <a:gd name="T81" fmla="*/ 6 h 20"/>
              <a:gd name="T82" fmla="*/ 62 w 69"/>
              <a:gd name="T83" fmla="*/ 9 h 20"/>
              <a:gd name="T84" fmla="*/ 47 w 69"/>
              <a:gd name="T85" fmla="*/ 5 h 20"/>
              <a:gd name="T86" fmla="*/ 43 w 69"/>
              <a:gd name="T87" fmla="*/ 5 h 20"/>
              <a:gd name="T88" fmla="*/ 37 w 69"/>
              <a:gd name="T89" fmla="*/ 5 h 20"/>
              <a:gd name="T90" fmla="*/ 33 w 69"/>
              <a:gd name="T91" fmla="*/ 5 h 20"/>
              <a:gd name="T92" fmla="*/ 24 w 69"/>
              <a:gd name="T93" fmla="*/ 10 h 20"/>
              <a:gd name="T94" fmla="*/ 17 w 69"/>
              <a:gd name="T95" fmla="*/ 14 h 20"/>
              <a:gd name="T96" fmla="*/ 36 w 69"/>
              <a:gd name="T97"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 h="20">
                <a:moveTo>
                  <a:pt x="67" y="19"/>
                </a:moveTo>
                <a:cubicBezTo>
                  <a:pt x="68" y="20"/>
                  <a:pt x="69" y="19"/>
                  <a:pt x="69" y="18"/>
                </a:cubicBezTo>
                <a:cubicBezTo>
                  <a:pt x="69" y="14"/>
                  <a:pt x="69" y="9"/>
                  <a:pt x="69" y="5"/>
                </a:cubicBezTo>
                <a:cubicBezTo>
                  <a:pt x="69" y="5"/>
                  <a:pt x="69" y="4"/>
                  <a:pt x="69" y="4"/>
                </a:cubicBezTo>
                <a:cubicBezTo>
                  <a:pt x="69" y="4"/>
                  <a:pt x="69" y="3"/>
                  <a:pt x="68" y="3"/>
                </a:cubicBezTo>
                <a:cubicBezTo>
                  <a:pt x="59" y="2"/>
                  <a:pt x="49" y="2"/>
                  <a:pt x="40" y="1"/>
                </a:cubicBezTo>
                <a:cubicBezTo>
                  <a:pt x="27" y="0"/>
                  <a:pt x="14" y="1"/>
                  <a:pt x="1" y="1"/>
                </a:cubicBezTo>
                <a:cubicBezTo>
                  <a:pt x="1" y="1"/>
                  <a:pt x="0" y="1"/>
                  <a:pt x="0" y="2"/>
                </a:cubicBezTo>
                <a:cubicBezTo>
                  <a:pt x="0" y="2"/>
                  <a:pt x="0" y="2"/>
                  <a:pt x="0" y="3"/>
                </a:cubicBezTo>
                <a:cubicBezTo>
                  <a:pt x="0" y="7"/>
                  <a:pt x="0" y="12"/>
                  <a:pt x="0" y="16"/>
                </a:cubicBezTo>
                <a:cubicBezTo>
                  <a:pt x="0" y="17"/>
                  <a:pt x="0" y="17"/>
                  <a:pt x="0" y="17"/>
                </a:cubicBezTo>
                <a:cubicBezTo>
                  <a:pt x="1" y="17"/>
                  <a:pt x="1" y="18"/>
                  <a:pt x="2" y="18"/>
                </a:cubicBezTo>
                <a:cubicBezTo>
                  <a:pt x="23" y="18"/>
                  <a:pt x="45" y="20"/>
                  <a:pt x="66" y="20"/>
                </a:cubicBezTo>
                <a:cubicBezTo>
                  <a:pt x="66" y="20"/>
                  <a:pt x="67" y="20"/>
                  <a:pt x="67" y="19"/>
                </a:cubicBezTo>
                <a:close/>
                <a:moveTo>
                  <a:pt x="37" y="16"/>
                </a:moveTo>
                <a:cubicBezTo>
                  <a:pt x="40" y="13"/>
                  <a:pt x="43" y="10"/>
                  <a:pt x="46" y="8"/>
                </a:cubicBezTo>
                <a:cubicBezTo>
                  <a:pt x="47" y="7"/>
                  <a:pt x="48" y="6"/>
                  <a:pt x="49" y="5"/>
                </a:cubicBezTo>
                <a:cubicBezTo>
                  <a:pt x="49" y="5"/>
                  <a:pt x="48" y="9"/>
                  <a:pt x="48" y="9"/>
                </a:cubicBezTo>
                <a:cubicBezTo>
                  <a:pt x="46" y="12"/>
                  <a:pt x="44" y="14"/>
                  <a:pt x="42" y="16"/>
                </a:cubicBezTo>
                <a:cubicBezTo>
                  <a:pt x="40" y="16"/>
                  <a:pt x="39" y="16"/>
                  <a:pt x="37" y="16"/>
                </a:cubicBezTo>
                <a:close/>
                <a:moveTo>
                  <a:pt x="33" y="16"/>
                </a:moveTo>
                <a:cubicBezTo>
                  <a:pt x="36" y="14"/>
                  <a:pt x="39" y="11"/>
                  <a:pt x="42" y="8"/>
                </a:cubicBezTo>
                <a:cubicBezTo>
                  <a:pt x="43" y="7"/>
                  <a:pt x="44" y="7"/>
                  <a:pt x="45" y="6"/>
                </a:cubicBezTo>
                <a:cubicBezTo>
                  <a:pt x="44" y="7"/>
                  <a:pt x="43" y="9"/>
                  <a:pt x="42" y="10"/>
                </a:cubicBezTo>
                <a:cubicBezTo>
                  <a:pt x="40" y="12"/>
                  <a:pt x="38" y="14"/>
                  <a:pt x="36" y="16"/>
                </a:cubicBezTo>
                <a:cubicBezTo>
                  <a:pt x="35" y="16"/>
                  <a:pt x="34" y="16"/>
                  <a:pt x="33" y="16"/>
                </a:cubicBezTo>
                <a:close/>
                <a:moveTo>
                  <a:pt x="20" y="15"/>
                </a:moveTo>
                <a:cubicBezTo>
                  <a:pt x="23" y="13"/>
                  <a:pt x="26" y="10"/>
                  <a:pt x="28" y="8"/>
                </a:cubicBezTo>
                <a:cubicBezTo>
                  <a:pt x="29" y="7"/>
                  <a:pt x="30" y="6"/>
                  <a:pt x="31" y="5"/>
                </a:cubicBezTo>
                <a:cubicBezTo>
                  <a:pt x="30" y="6"/>
                  <a:pt x="29" y="7"/>
                  <a:pt x="29" y="8"/>
                </a:cubicBezTo>
                <a:cubicBezTo>
                  <a:pt x="27" y="11"/>
                  <a:pt x="24" y="13"/>
                  <a:pt x="22" y="15"/>
                </a:cubicBezTo>
                <a:cubicBezTo>
                  <a:pt x="22" y="15"/>
                  <a:pt x="21" y="15"/>
                  <a:pt x="20" y="15"/>
                </a:cubicBezTo>
                <a:close/>
                <a:moveTo>
                  <a:pt x="3" y="15"/>
                </a:moveTo>
                <a:cubicBezTo>
                  <a:pt x="7" y="12"/>
                  <a:pt x="11" y="9"/>
                  <a:pt x="15" y="6"/>
                </a:cubicBezTo>
                <a:cubicBezTo>
                  <a:pt x="19" y="3"/>
                  <a:pt x="13" y="9"/>
                  <a:pt x="12" y="10"/>
                </a:cubicBezTo>
                <a:cubicBezTo>
                  <a:pt x="10" y="11"/>
                  <a:pt x="9" y="13"/>
                  <a:pt x="7" y="15"/>
                </a:cubicBezTo>
                <a:cubicBezTo>
                  <a:pt x="6" y="15"/>
                  <a:pt x="4" y="15"/>
                  <a:pt x="3" y="15"/>
                </a:cubicBezTo>
                <a:close/>
                <a:moveTo>
                  <a:pt x="12" y="4"/>
                </a:moveTo>
                <a:cubicBezTo>
                  <a:pt x="9" y="6"/>
                  <a:pt x="6" y="8"/>
                  <a:pt x="4" y="10"/>
                </a:cubicBezTo>
                <a:cubicBezTo>
                  <a:pt x="3" y="10"/>
                  <a:pt x="3" y="11"/>
                  <a:pt x="3" y="11"/>
                </a:cubicBezTo>
                <a:cubicBezTo>
                  <a:pt x="3" y="11"/>
                  <a:pt x="3" y="11"/>
                  <a:pt x="3" y="11"/>
                </a:cubicBezTo>
                <a:cubicBezTo>
                  <a:pt x="3" y="10"/>
                  <a:pt x="4" y="9"/>
                  <a:pt x="4" y="8"/>
                </a:cubicBezTo>
                <a:cubicBezTo>
                  <a:pt x="5" y="7"/>
                  <a:pt x="7" y="6"/>
                  <a:pt x="8" y="4"/>
                </a:cubicBezTo>
                <a:cubicBezTo>
                  <a:pt x="9" y="4"/>
                  <a:pt x="10" y="4"/>
                  <a:pt x="12" y="4"/>
                </a:cubicBezTo>
                <a:close/>
                <a:moveTo>
                  <a:pt x="22" y="4"/>
                </a:moveTo>
                <a:cubicBezTo>
                  <a:pt x="23" y="4"/>
                  <a:pt x="24" y="4"/>
                  <a:pt x="24" y="4"/>
                </a:cubicBezTo>
                <a:cubicBezTo>
                  <a:pt x="23" y="5"/>
                  <a:pt x="21" y="6"/>
                  <a:pt x="20" y="7"/>
                </a:cubicBezTo>
                <a:cubicBezTo>
                  <a:pt x="21" y="6"/>
                  <a:pt x="21" y="5"/>
                  <a:pt x="22" y="4"/>
                </a:cubicBezTo>
                <a:cubicBezTo>
                  <a:pt x="22" y="4"/>
                  <a:pt x="22" y="4"/>
                  <a:pt x="22" y="4"/>
                </a:cubicBezTo>
                <a:close/>
                <a:moveTo>
                  <a:pt x="18" y="4"/>
                </a:moveTo>
                <a:cubicBezTo>
                  <a:pt x="19" y="4"/>
                  <a:pt x="20" y="4"/>
                  <a:pt x="21" y="4"/>
                </a:cubicBezTo>
                <a:cubicBezTo>
                  <a:pt x="17" y="6"/>
                  <a:pt x="14" y="10"/>
                  <a:pt x="10" y="13"/>
                </a:cubicBezTo>
                <a:cubicBezTo>
                  <a:pt x="10" y="13"/>
                  <a:pt x="7" y="16"/>
                  <a:pt x="9" y="13"/>
                </a:cubicBezTo>
                <a:cubicBezTo>
                  <a:pt x="10" y="12"/>
                  <a:pt x="12" y="11"/>
                  <a:pt x="13" y="10"/>
                </a:cubicBezTo>
                <a:cubicBezTo>
                  <a:pt x="15" y="8"/>
                  <a:pt x="16" y="6"/>
                  <a:pt x="18" y="4"/>
                </a:cubicBezTo>
                <a:cubicBezTo>
                  <a:pt x="18" y="4"/>
                  <a:pt x="18" y="4"/>
                  <a:pt x="18" y="4"/>
                </a:cubicBezTo>
                <a:close/>
                <a:moveTo>
                  <a:pt x="3" y="9"/>
                </a:moveTo>
                <a:cubicBezTo>
                  <a:pt x="4" y="7"/>
                  <a:pt x="8" y="2"/>
                  <a:pt x="6" y="6"/>
                </a:cubicBezTo>
                <a:cubicBezTo>
                  <a:pt x="5" y="7"/>
                  <a:pt x="4" y="8"/>
                  <a:pt x="3" y="10"/>
                </a:cubicBezTo>
                <a:cubicBezTo>
                  <a:pt x="3" y="9"/>
                  <a:pt x="3" y="9"/>
                  <a:pt x="3" y="9"/>
                </a:cubicBezTo>
                <a:close/>
                <a:moveTo>
                  <a:pt x="3" y="12"/>
                </a:moveTo>
                <a:cubicBezTo>
                  <a:pt x="4" y="11"/>
                  <a:pt x="5" y="10"/>
                  <a:pt x="6" y="8"/>
                </a:cubicBezTo>
                <a:cubicBezTo>
                  <a:pt x="8" y="8"/>
                  <a:pt x="9" y="7"/>
                  <a:pt x="10" y="6"/>
                </a:cubicBezTo>
                <a:cubicBezTo>
                  <a:pt x="11" y="5"/>
                  <a:pt x="12" y="5"/>
                  <a:pt x="11" y="6"/>
                </a:cubicBezTo>
                <a:cubicBezTo>
                  <a:pt x="8" y="9"/>
                  <a:pt x="5" y="11"/>
                  <a:pt x="3" y="14"/>
                </a:cubicBezTo>
                <a:cubicBezTo>
                  <a:pt x="3" y="13"/>
                  <a:pt x="3" y="12"/>
                  <a:pt x="3" y="12"/>
                </a:cubicBezTo>
                <a:close/>
                <a:moveTo>
                  <a:pt x="13" y="4"/>
                </a:moveTo>
                <a:cubicBezTo>
                  <a:pt x="13" y="4"/>
                  <a:pt x="13" y="4"/>
                  <a:pt x="13" y="4"/>
                </a:cubicBezTo>
                <a:cubicBezTo>
                  <a:pt x="14" y="4"/>
                  <a:pt x="15" y="4"/>
                  <a:pt x="17" y="4"/>
                </a:cubicBezTo>
                <a:cubicBezTo>
                  <a:pt x="12" y="7"/>
                  <a:pt x="8" y="11"/>
                  <a:pt x="4" y="14"/>
                </a:cubicBezTo>
                <a:cubicBezTo>
                  <a:pt x="7" y="12"/>
                  <a:pt x="10" y="8"/>
                  <a:pt x="13" y="4"/>
                </a:cubicBezTo>
                <a:close/>
                <a:moveTo>
                  <a:pt x="3" y="8"/>
                </a:moveTo>
                <a:cubicBezTo>
                  <a:pt x="3" y="6"/>
                  <a:pt x="3" y="5"/>
                  <a:pt x="2" y="4"/>
                </a:cubicBezTo>
                <a:cubicBezTo>
                  <a:pt x="4" y="4"/>
                  <a:pt x="5" y="4"/>
                  <a:pt x="6" y="4"/>
                </a:cubicBezTo>
                <a:cubicBezTo>
                  <a:pt x="5" y="5"/>
                  <a:pt x="4" y="6"/>
                  <a:pt x="3" y="8"/>
                </a:cubicBezTo>
                <a:close/>
                <a:moveTo>
                  <a:pt x="16" y="9"/>
                </a:moveTo>
                <a:cubicBezTo>
                  <a:pt x="16" y="9"/>
                  <a:pt x="17" y="8"/>
                  <a:pt x="18" y="7"/>
                </a:cubicBezTo>
                <a:cubicBezTo>
                  <a:pt x="18" y="7"/>
                  <a:pt x="21" y="4"/>
                  <a:pt x="20" y="5"/>
                </a:cubicBezTo>
                <a:cubicBezTo>
                  <a:pt x="18" y="8"/>
                  <a:pt x="16" y="11"/>
                  <a:pt x="13" y="14"/>
                </a:cubicBezTo>
                <a:cubicBezTo>
                  <a:pt x="13" y="15"/>
                  <a:pt x="13" y="15"/>
                  <a:pt x="13" y="15"/>
                </a:cubicBezTo>
                <a:cubicBezTo>
                  <a:pt x="12" y="15"/>
                  <a:pt x="10" y="15"/>
                  <a:pt x="9" y="15"/>
                </a:cubicBezTo>
                <a:cubicBezTo>
                  <a:pt x="11" y="13"/>
                  <a:pt x="14" y="11"/>
                  <a:pt x="16" y="9"/>
                </a:cubicBezTo>
                <a:close/>
                <a:moveTo>
                  <a:pt x="14" y="15"/>
                </a:moveTo>
                <a:cubicBezTo>
                  <a:pt x="17" y="12"/>
                  <a:pt x="19" y="8"/>
                  <a:pt x="23" y="5"/>
                </a:cubicBezTo>
                <a:cubicBezTo>
                  <a:pt x="24" y="4"/>
                  <a:pt x="24" y="5"/>
                  <a:pt x="23" y="6"/>
                </a:cubicBezTo>
                <a:cubicBezTo>
                  <a:pt x="21" y="7"/>
                  <a:pt x="20" y="8"/>
                  <a:pt x="19" y="10"/>
                </a:cubicBezTo>
                <a:cubicBezTo>
                  <a:pt x="18" y="11"/>
                  <a:pt x="17" y="13"/>
                  <a:pt x="15" y="15"/>
                </a:cubicBezTo>
                <a:cubicBezTo>
                  <a:pt x="15" y="15"/>
                  <a:pt x="15" y="15"/>
                  <a:pt x="15" y="15"/>
                </a:cubicBezTo>
                <a:cubicBezTo>
                  <a:pt x="15" y="15"/>
                  <a:pt x="14" y="15"/>
                  <a:pt x="14" y="15"/>
                </a:cubicBezTo>
                <a:cubicBezTo>
                  <a:pt x="14" y="15"/>
                  <a:pt x="14" y="15"/>
                  <a:pt x="14" y="15"/>
                </a:cubicBezTo>
                <a:close/>
                <a:moveTo>
                  <a:pt x="19" y="15"/>
                </a:moveTo>
                <a:cubicBezTo>
                  <a:pt x="18" y="15"/>
                  <a:pt x="18" y="15"/>
                  <a:pt x="17" y="15"/>
                </a:cubicBezTo>
                <a:cubicBezTo>
                  <a:pt x="20" y="13"/>
                  <a:pt x="23" y="10"/>
                  <a:pt x="26" y="7"/>
                </a:cubicBezTo>
                <a:cubicBezTo>
                  <a:pt x="31" y="3"/>
                  <a:pt x="25" y="7"/>
                  <a:pt x="24" y="9"/>
                </a:cubicBezTo>
                <a:cubicBezTo>
                  <a:pt x="22" y="11"/>
                  <a:pt x="21" y="13"/>
                  <a:pt x="19" y="15"/>
                </a:cubicBezTo>
                <a:cubicBezTo>
                  <a:pt x="19" y="15"/>
                  <a:pt x="19" y="15"/>
                  <a:pt x="19" y="15"/>
                </a:cubicBezTo>
                <a:close/>
                <a:moveTo>
                  <a:pt x="29" y="16"/>
                </a:moveTo>
                <a:cubicBezTo>
                  <a:pt x="27" y="15"/>
                  <a:pt x="26" y="15"/>
                  <a:pt x="24" y="15"/>
                </a:cubicBezTo>
                <a:cubicBezTo>
                  <a:pt x="27" y="14"/>
                  <a:pt x="29" y="12"/>
                  <a:pt x="32" y="9"/>
                </a:cubicBezTo>
                <a:cubicBezTo>
                  <a:pt x="33" y="8"/>
                  <a:pt x="34" y="7"/>
                  <a:pt x="35" y="6"/>
                </a:cubicBezTo>
                <a:cubicBezTo>
                  <a:pt x="37" y="5"/>
                  <a:pt x="35" y="7"/>
                  <a:pt x="35" y="7"/>
                </a:cubicBezTo>
                <a:cubicBezTo>
                  <a:pt x="33" y="10"/>
                  <a:pt x="31" y="13"/>
                  <a:pt x="29" y="15"/>
                </a:cubicBezTo>
                <a:cubicBezTo>
                  <a:pt x="29" y="15"/>
                  <a:pt x="29" y="15"/>
                  <a:pt x="29" y="16"/>
                </a:cubicBezTo>
                <a:close/>
                <a:moveTo>
                  <a:pt x="33" y="15"/>
                </a:moveTo>
                <a:cubicBezTo>
                  <a:pt x="32" y="15"/>
                  <a:pt x="32" y="16"/>
                  <a:pt x="32" y="16"/>
                </a:cubicBezTo>
                <a:cubicBezTo>
                  <a:pt x="31" y="16"/>
                  <a:pt x="30" y="16"/>
                  <a:pt x="30" y="16"/>
                </a:cubicBezTo>
                <a:cubicBezTo>
                  <a:pt x="33" y="13"/>
                  <a:pt x="36" y="9"/>
                  <a:pt x="40" y="6"/>
                </a:cubicBezTo>
                <a:cubicBezTo>
                  <a:pt x="43" y="4"/>
                  <a:pt x="39" y="8"/>
                  <a:pt x="39" y="9"/>
                </a:cubicBezTo>
                <a:cubicBezTo>
                  <a:pt x="37" y="11"/>
                  <a:pt x="35" y="13"/>
                  <a:pt x="33" y="15"/>
                </a:cubicBezTo>
                <a:close/>
                <a:moveTo>
                  <a:pt x="61" y="6"/>
                </a:moveTo>
                <a:cubicBezTo>
                  <a:pt x="58" y="8"/>
                  <a:pt x="54" y="12"/>
                  <a:pt x="51" y="15"/>
                </a:cubicBezTo>
                <a:cubicBezTo>
                  <a:pt x="54" y="12"/>
                  <a:pt x="57" y="9"/>
                  <a:pt x="59" y="5"/>
                </a:cubicBezTo>
                <a:cubicBezTo>
                  <a:pt x="59" y="5"/>
                  <a:pt x="59" y="5"/>
                  <a:pt x="59" y="5"/>
                </a:cubicBezTo>
                <a:cubicBezTo>
                  <a:pt x="61" y="5"/>
                  <a:pt x="63" y="5"/>
                  <a:pt x="65" y="6"/>
                </a:cubicBezTo>
                <a:cubicBezTo>
                  <a:pt x="65" y="6"/>
                  <a:pt x="65" y="6"/>
                  <a:pt x="65" y="6"/>
                </a:cubicBezTo>
                <a:cubicBezTo>
                  <a:pt x="62" y="8"/>
                  <a:pt x="60" y="11"/>
                  <a:pt x="58" y="13"/>
                </a:cubicBezTo>
                <a:cubicBezTo>
                  <a:pt x="58" y="13"/>
                  <a:pt x="58" y="12"/>
                  <a:pt x="59" y="12"/>
                </a:cubicBezTo>
                <a:cubicBezTo>
                  <a:pt x="60" y="10"/>
                  <a:pt x="61" y="8"/>
                  <a:pt x="62" y="6"/>
                </a:cubicBezTo>
                <a:cubicBezTo>
                  <a:pt x="62" y="6"/>
                  <a:pt x="61" y="5"/>
                  <a:pt x="61" y="6"/>
                </a:cubicBezTo>
                <a:close/>
                <a:moveTo>
                  <a:pt x="54" y="5"/>
                </a:moveTo>
                <a:cubicBezTo>
                  <a:pt x="52" y="6"/>
                  <a:pt x="51" y="8"/>
                  <a:pt x="49" y="9"/>
                </a:cubicBezTo>
                <a:cubicBezTo>
                  <a:pt x="48" y="10"/>
                  <a:pt x="48" y="10"/>
                  <a:pt x="47" y="11"/>
                </a:cubicBezTo>
                <a:cubicBezTo>
                  <a:pt x="49" y="9"/>
                  <a:pt x="50" y="7"/>
                  <a:pt x="51" y="5"/>
                </a:cubicBezTo>
                <a:cubicBezTo>
                  <a:pt x="51" y="4"/>
                  <a:pt x="51" y="4"/>
                  <a:pt x="51" y="4"/>
                </a:cubicBezTo>
                <a:cubicBezTo>
                  <a:pt x="53" y="4"/>
                  <a:pt x="56" y="5"/>
                  <a:pt x="58" y="5"/>
                </a:cubicBezTo>
                <a:cubicBezTo>
                  <a:pt x="55" y="7"/>
                  <a:pt x="52" y="10"/>
                  <a:pt x="49" y="13"/>
                </a:cubicBezTo>
                <a:cubicBezTo>
                  <a:pt x="50" y="12"/>
                  <a:pt x="50" y="12"/>
                  <a:pt x="50" y="12"/>
                </a:cubicBezTo>
                <a:cubicBezTo>
                  <a:pt x="52" y="10"/>
                  <a:pt x="53" y="7"/>
                  <a:pt x="55" y="5"/>
                </a:cubicBezTo>
                <a:cubicBezTo>
                  <a:pt x="55" y="5"/>
                  <a:pt x="55" y="4"/>
                  <a:pt x="54" y="5"/>
                </a:cubicBezTo>
                <a:close/>
                <a:moveTo>
                  <a:pt x="50" y="9"/>
                </a:moveTo>
                <a:cubicBezTo>
                  <a:pt x="51" y="8"/>
                  <a:pt x="52" y="7"/>
                  <a:pt x="54" y="6"/>
                </a:cubicBezTo>
                <a:cubicBezTo>
                  <a:pt x="53" y="7"/>
                  <a:pt x="52" y="8"/>
                  <a:pt x="52" y="9"/>
                </a:cubicBezTo>
                <a:cubicBezTo>
                  <a:pt x="50" y="11"/>
                  <a:pt x="49" y="13"/>
                  <a:pt x="47" y="15"/>
                </a:cubicBezTo>
                <a:cubicBezTo>
                  <a:pt x="47" y="16"/>
                  <a:pt x="47" y="16"/>
                  <a:pt x="48" y="16"/>
                </a:cubicBezTo>
                <a:cubicBezTo>
                  <a:pt x="51" y="13"/>
                  <a:pt x="53" y="10"/>
                  <a:pt x="57" y="7"/>
                </a:cubicBezTo>
                <a:cubicBezTo>
                  <a:pt x="58" y="6"/>
                  <a:pt x="58" y="6"/>
                  <a:pt x="57" y="7"/>
                </a:cubicBezTo>
                <a:cubicBezTo>
                  <a:pt x="56" y="9"/>
                  <a:pt x="55" y="10"/>
                  <a:pt x="54" y="11"/>
                </a:cubicBezTo>
                <a:cubicBezTo>
                  <a:pt x="53" y="13"/>
                  <a:pt x="51" y="14"/>
                  <a:pt x="50" y="16"/>
                </a:cubicBezTo>
                <a:cubicBezTo>
                  <a:pt x="50" y="16"/>
                  <a:pt x="50" y="16"/>
                  <a:pt x="50" y="16"/>
                </a:cubicBezTo>
                <a:cubicBezTo>
                  <a:pt x="48" y="16"/>
                  <a:pt x="45" y="16"/>
                  <a:pt x="43" y="16"/>
                </a:cubicBezTo>
                <a:cubicBezTo>
                  <a:pt x="45" y="14"/>
                  <a:pt x="48" y="11"/>
                  <a:pt x="50" y="9"/>
                </a:cubicBezTo>
                <a:close/>
                <a:moveTo>
                  <a:pt x="58" y="9"/>
                </a:moveTo>
                <a:cubicBezTo>
                  <a:pt x="59" y="8"/>
                  <a:pt x="60" y="8"/>
                  <a:pt x="60" y="7"/>
                </a:cubicBezTo>
                <a:cubicBezTo>
                  <a:pt x="60" y="8"/>
                  <a:pt x="60" y="9"/>
                  <a:pt x="59" y="10"/>
                </a:cubicBezTo>
                <a:cubicBezTo>
                  <a:pt x="58" y="12"/>
                  <a:pt x="56" y="14"/>
                  <a:pt x="54" y="16"/>
                </a:cubicBezTo>
                <a:cubicBezTo>
                  <a:pt x="54" y="16"/>
                  <a:pt x="54" y="16"/>
                  <a:pt x="54" y="16"/>
                </a:cubicBezTo>
                <a:cubicBezTo>
                  <a:pt x="53" y="16"/>
                  <a:pt x="52" y="16"/>
                  <a:pt x="50" y="16"/>
                </a:cubicBezTo>
                <a:cubicBezTo>
                  <a:pt x="53" y="14"/>
                  <a:pt x="56" y="12"/>
                  <a:pt x="58" y="9"/>
                </a:cubicBezTo>
                <a:close/>
                <a:moveTo>
                  <a:pt x="62" y="9"/>
                </a:moveTo>
                <a:cubicBezTo>
                  <a:pt x="63" y="8"/>
                  <a:pt x="65" y="5"/>
                  <a:pt x="64" y="8"/>
                </a:cubicBezTo>
                <a:cubicBezTo>
                  <a:pt x="62" y="11"/>
                  <a:pt x="61" y="14"/>
                  <a:pt x="59" y="16"/>
                </a:cubicBezTo>
                <a:cubicBezTo>
                  <a:pt x="58" y="16"/>
                  <a:pt x="59" y="17"/>
                  <a:pt x="59" y="16"/>
                </a:cubicBezTo>
                <a:cubicBezTo>
                  <a:pt x="60" y="16"/>
                  <a:pt x="60" y="16"/>
                  <a:pt x="61" y="15"/>
                </a:cubicBezTo>
                <a:cubicBezTo>
                  <a:pt x="63" y="13"/>
                  <a:pt x="66" y="12"/>
                  <a:pt x="62" y="16"/>
                </a:cubicBezTo>
                <a:cubicBezTo>
                  <a:pt x="62" y="16"/>
                  <a:pt x="62" y="17"/>
                  <a:pt x="62" y="16"/>
                </a:cubicBezTo>
                <a:cubicBezTo>
                  <a:pt x="63" y="16"/>
                  <a:pt x="64" y="16"/>
                  <a:pt x="65" y="16"/>
                </a:cubicBezTo>
                <a:cubicBezTo>
                  <a:pt x="66" y="16"/>
                  <a:pt x="66" y="15"/>
                  <a:pt x="65" y="15"/>
                </a:cubicBezTo>
                <a:cubicBezTo>
                  <a:pt x="65" y="15"/>
                  <a:pt x="63" y="16"/>
                  <a:pt x="64" y="15"/>
                </a:cubicBezTo>
                <a:cubicBezTo>
                  <a:pt x="65" y="14"/>
                  <a:pt x="65" y="12"/>
                  <a:pt x="66" y="11"/>
                </a:cubicBezTo>
                <a:cubicBezTo>
                  <a:pt x="66" y="11"/>
                  <a:pt x="66" y="10"/>
                  <a:pt x="66" y="10"/>
                </a:cubicBezTo>
                <a:cubicBezTo>
                  <a:pt x="64" y="11"/>
                  <a:pt x="64" y="11"/>
                  <a:pt x="63" y="12"/>
                </a:cubicBezTo>
                <a:cubicBezTo>
                  <a:pt x="62" y="13"/>
                  <a:pt x="59" y="17"/>
                  <a:pt x="61" y="14"/>
                </a:cubicBezTo>
                <a:cubicBezTo>
                  <a:pt x="63" y="12"/>
                  <a:pt x="64" y="9"/>
                  <a:pt x="66" y="6"/>
                </a:cubicBezTo>
                <a:cubicBezTo>
                  <a:pt x="66" y="6"/>
                  <a:pt x="66" y="6"/>
                  <a:pt x="66" y="6"/>
                </a:cubicBezTo>
                <a:cubicBezTo>
                  <a:pt x="66" y="6"/>
                  <a:pt x="66" y="6"/>
                  <a:pt x="66" y="6"/>
                </a:cubicBezTo>
                <a:cubicBezTo>
                  <a:pt x="66" y="9"/>
                  <a:pt x="66" y="13"/>
                  <a:pt x="66" y="17"/>
                </a:cubicBezTo>
                <a:cubicBezTo>
                  <a:pt x="62" y="17"/>
                  <a:pt x="59" y="17"/>
                  <a:pt x="55" y="17"/>
                </a:cubicBezTo>
                <a:cubicBezTo>
                  <a:pt x="58" y="14"/>
                  <a:pt x="60" y="12"/>
                  <a:pt x="62" y="9"/>
                </a:cubicBezTo>
                <a:close/>
                <a:moveTo>
                  <a:pt x="36" y="4"/>
                </a:moveTo>
                <a:cubicBezTo>
                  <a:pt x="41" y="4"/>
                  <a:pt x="45" y="4"/>
                  <a:pt x="50" y="4"/>
                </a:cubicBezTo>
                <a:cubicBezTo>
                  <a:pt x="48" y="5"/>
                  <a:pt x="46" y="7"/>
                  <a:pt x="44" y="9"/>
                </a:cubicBezTo>
                <a:cubicBezTo>
                  <a:pt x="45" y="7"/>
                  <a:pt x="46" y="6"/>
                  <a:pt x="47" y="5"/>
                </a:cubicBezTo>
                <a:cubicBezTo>
                  <a:pt x="47" y="5"/>
                  <a:pt x="46" y="4"/>
                  <a:pt x="46" y="5"/>
                </a:cubicBezTo>
                <a:cubicBezTo>
                  <a:pt x="42" y="7"/>
                  <a:pt x="39" y="10"/>
                  <a:pt x="36" y="12"/>
                </a:cubicBezTo>
                <a:cubicBezTo>
                  <a:pt x="37" y="12"/>
                  <a:pt x="37" y="12"/>
                  <a:pt x="37" y="12"/>
                </a:cubicBezTo>
                <a:cubicBezTo>
                  <a:pt x="39" y="9"/>
                  <a:pt x="41" y="7"/>
                  <a:pt x="43" y="5"/>
                </a:cubicBezTo>
                <a:cubicBezTo>
                  <a:pt x="43" y="4"/>
                  <a:pt x="43" y="4"/>
                  <a:pt x="42" y="4"/>
                </a:cubicBezTo>
                <a:cubicBezTo>
                  <a:pt x="38" y="6"/>
                  <a:pt x="36" y="9"/>
                  <a:pt x="33" y="12"/>
                </a:cubicBezTo>
                <a:cubicBezTo>
                  <a:pt x="32" y="13"/>
                  <a:pt x="29" y="17"/>
                  <a:pt x="31" y="13"/>
                </a:cubicBezTo>
                <a:cubicBezTo>
                  <a:pt x="33" y="11"/>
                  <a:pt x="35" y="8"/>
                  <a:pt x="37" y="5"/>
                </a:cubicBezTo>
                <a:cubicBezTo>
                  <a:pt x="38" y="5"/>
                  <a:pt x="37" y="4"/>
                  <a:pt x="37" y="5"/>
                </a:cubicBezTo>
                <a:cubicBezTo>
                  <a:pt x="34" y="6"/>
                  <a:pt x="31" y="9"/>
                  <a:pt x="29" y="11"/>
                </a:cubicBezTo>
                <a:cubicBezTo>
                  <a:pt x="28" y="12"/>
                  <a:pt x="22" y="17"/>
                  <a:pt x="25" y="13"/>
                </a:cubicBezTo>
                <a:cubicBezTo>
                  <a:pt x="28" y="10"/>
                  <a:pt x="30" y="8"/>
                  <a:pt x="33" y="5"/>
                </a:cubicBezTo>
                <a:cubicBezTo>
                  <a:pt x="33" y="4"/>
                  <a:pt x="32" y="4"/>
                  <a:pt x="32" y="4"/>
                </a:cubicBezTo>
                <a:cubicBezTo>
                  <a:pt x="29" y="6"/>
                  <a:pt x="26" y="9"/>
                  <a:pt x="24" y="11"/>
                </a:cubicBezTo>
                <a:cubicBezTo>
                  <a:pt x="23" y="12"/>
                  <a:pt x="22" y="13"/>
                  <a:pt x="22" y="13"/>
                </a:cubicBezTo>
                <a:cubicBezTo>
                  <a:pt x="19" y="16"/>
                  <a:pt x="23" y="11"/>
                  <a:pt x="24" y="10"/>
                </a:cubicBezTo>
                <a:cubicBezTo>
                  <a:pt x="25" y="8"/>
                  <a:pt x="27" y="7"/>
                  <a:pt x="29" y="5"/>
                </a:cubicBezTo>
                <a:cubicBezTo>
                  <a:pt x="29" y="4"/>
                  <a:pt x="29" y="4"/>
                  <a:pt x="29" y="4"/>
                </a:cubicBezTo>
                <a:cubicBezTo>
                  <a:pt x="25" y="6"/>
                  <a:pt x="23" y="9"/>
                  <a:pt x="20" y="12"/>
                </a:cubicBezTo>
                <a:cubicBezTo>
                  <a:pt x="19" y="13"/>
                  <a:pt x="18" y="13"/>
                  <a:pt x="17" y="14"/>
                </a:cubicBezTo>
                <a:cubicBezTo>
                  <a:pt x="17" y="14"/>
                  <a:pt x="18" y="12"/>
                  <a:pt x="19" y="11"/>
                </a:cubicBezTo>
                <a:cubicBezTo>
                  <a:pt x="21" y="9"/>
                  <a:pt x="23" y="6"/>
                  <a:pt x="25" y="4"/>
                </a:cubicBezTo>
                <a:cubicBezTo>
                  <a:pt x="25" y="4"/>
                  <a:pt x="25" y="4"/>
                  <a:pt x="25" y="4"/>
                </a:cubicBezTo>
                <a:cubicBezTo>
                  <a:pt x="29" y="4"/>
                  <a:pt x="32" y="4"/>
                  <a:pt x="36"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68"/>
          <p:cNvSpPr>
            <a:spLocks noEditPoints="1"/>
          </p:cNvSpPr>
          <p:nvPr/>
        </p:nvSpPr>
        <p:spPr bwMode="auto">
          <a:xfrm>
            <a:off x="1898650" y="3589338"/>
            <a:ext cx="68263" cy="66675"/>
          </a:xfrm>
          <a:custGeom>
            <a:avLst/>
            <a:gdLst>
              <a:gd name="T0" fmla="*/ 10 w 18"/>
              <a:gd name="T1" fmla="*/ 17 h 18"/>
              <a:gd name="T2" fmla="*/ 17 w 18"/>
              <a:gd name="T3" fmla="*/ 8 h 18"/>
              <a:gd name="T4" fmla="*/ 8 w 18"/>
              <a:gd name="T5" fmla="*/ 1 h 18"/>
              <a:gd name="T6" fmla="*/ 8 w 18"/>
              <a:gd name="T7" fmla="*/ 1 h 18"/>
              <a:gd name="T8" fmla="*/ 0 w 18"/>
              <a:gd name="T9" fmla="*/ 9 h 18"/>
              <a:gd name="T10" fmla="*/ 10 w 18"/>
              <a:gd name="T11" fmla="*/ 17 h 18"/>
              <a:gd name="T12" fmla="*/ 10 w 18"/>
              <a:gd name="T13" fmla="*/ 14 h 18"/>
              <a:gd name="T14" fmla="*/ 3 w 18"/>
              <a:gd name="T15" fmla="*/ 9 h 18"/>
              <a:gd name="T16" fmla="*/ 4 w 18"/>
              <a:gd name="T17" fmla="*/ 9 h 18"/>
              <a:gd name="T18" fmla="*/ 10 w 18"/>
              <a:gd name="T19" fmla="*/ 6 h 18"/>
              <a:gd name="T20" fmla="*/ 5 w 18"/>
              <a:gd name="T21" fmla="*/ 11 h 18"/>
              <a:gd name="T22" fmla="*/ 5 w 18"/>
              <a:gd name="T23" fmla="*/ 12 h 18"/>
              <a:gd name="T24" fmla="*/ 11 w 18"/>
              <a:gd name="T25" fmla="*/ 8 h 18"/>
              <a:gd name="T26" fmla="*/ 7 w 18"/>
              <a:gd name="T27" fmla="*/ 13 h 18"/>
              <a:gd name="T28" fmla="*/ 8 w 18"/>
              <a:gd name="T29" fmla="*/ 13 h 18"/>
              <a:gd name="T30" fmla="*/ 13 w 18"/>
              <a:gd name="T31" fmla="*/ 11 h 18"/>
              <a:gd name="T32" fmla="*/ 11 w 18"/>
              <a:gd name="T33" fmla="*/ 13 h 18"/>
              <a:gd name="T34" fmla="*/ 11 w 18"/>
              <a:gd name="T35" fmla="*/ 14 h 18"/>
              <a:gd name="T36" fmla="*/ 10 w 18"/>
              <a:gd name="T37" fmla="*/ 14 h 18"/>
              <a:gd name="T38" fmla="*/ 12 w 18"/>
              <a:gd name="T39" fmla="*/ 13 h 18"/>
              <a:gd name="T40" fmla="*/ 14 w 18"/>
              <a:gd name="T41" fmla="*/ 10 h 18"/>
              <a:gd name="T42" fmla="*/ 14 w 18"/>
              <a:gd name="T43" fmla="*/ 10 h 18"/>
              <a:gd name="T44" fmla="*/ 8 w 18"/>
              <a:gd name="T45" fmla="*/ 12 h 18"/>
              <a:gd name="T46" fmla="*/ 12 w 18"/>
              <a:gd name="T47" fmla="*/ 7 h 18"/>
              <a:gd name="T48" fmla="*/ 12 w 18"/>
              <a:gd name="T49" fmla="*/ 7 h 18"/>
              <a:gd name="T50" fmla="*/ 7 w 18"/>
              <a:gd name="T51" fmla="*/ 9 h 18"/>
              <a:gd name="T52" fmla="*/ 11 w 18"/>
              <a:gd name="T53" fmla="*/ 5 h 18"/>
              <a:gd name="T54" fmla="*/ 11 w 18"/>
              <a:gd name="T55" fmla="*/ 5 h 18"/>
              <a:gd name="T56" fmla="*/ 6 w 18"/>
              <a:gd name="T57" fmla="*/ 7 h 18"/>
              <a:gd name="T58" fmla="*/ 10 w 18"/>
              <a:gd name="T59" fmla="*/ 4 h 18"/>
              <a:gd name="T60" fmla="*/ 12 w 18"/>
              <a:gd name="T61" fmla="*/ 13 h 18"/>
              <a:gd name="T62" fmla="*/ 7 w 18"/>
              <a:gd name="T63" fmla="*/ 4 h 18"/>
              <a:gd name="T64" fmla="*/ 5 w 18"/>
              <a:gd name="T65" fmla="*/ 5 h 18"/>
              <a:gd name="T66" fmla="*/ 7 w 18"/>
              <a:gd name="T67" fmla="*/ 4 h 18"/>
              <a:gd name="T68" fmla="*/ 4 w 18"/>
              <a:gd name="T69" fmla="*/ 6 h 18"/>
              <a:gd name="T70" fmla="*/ 5 w 18"/>
              <a:gd name="T71" fmla="*/ 6 h 18"/>
              <a:gd name="T72" fmla="*/ 9 w 18"/>
              <a:gd name="T73" fmla="*/ 4 h 18"/>
              <a:gd name="T74" fmla="*/ 3 w 18"/>
              <a:gd name="T75" fmla="*/ 9 h 18"/>
              <a:gd name="T76" fmla="*/ 3 w 18"/>
              <a:gd name="T77" fmla="*/ 9 h 18"/>
              <a:gd name="T78" fmla="*/ 4 w 18"/>
              <a:gd name="T79"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 h="18">
                <a:moveTo>
                  <a:pt x="10" y="17"/>
                </a:moveTo>
                <a:cubicBezTo>
                  <a:pt x="15" y="16"/>
                  <a:pt x="18" y="12"/>
                  <a:pt x="17" y="8"/>
                </a:cubicBezTo>
                <a:cubicBezTo>
                  <a:pt x="16" y="3"/>
                  <a:pt x="12" y="0"/>
                  <a:pt x="8" y="1"/>
                </a:cubicBezTo>
                <a:cubicBezTo>
                  <a:pt x="8" y="1"/>
                  <a:pt x="8" y="1"/>
                  <a:pt x="8" y="1"/>
                </a:cubicBezTo>
                <a:cubicBezTo>
                  <a:pt x="3" y="1"/>
                  <a:pt x="0" y="5"/>
                  <a:pt x="0" y="9"/>
                </a:cubicBezTo>
                <a:cubicBezTo>
                  <a:pt x="1" y="14"/>
                  <a:pt x="6" y="18"/>
                  <a:pt x="10" y="17"/>
                </a:cubicBezTo>
                <a:close/>
                <a:moveTo>
                  <a:pt x="10" y="14"/>
                </a:moveTo>
                <a:cubicBezTo>
                  <a:pt x="7" y="15"/>
                  <a:pt x="4" y="13"/>
                  <a:pt x="3" y="9"/>
                </a:cubicBezTo>
                <a:cubicBezTo>
                  <a:pt x="3" y="9"/>
                  <a:pt x="4" y="9"/>
                  <a:pt x="4" y="9"/>
                </a:cubicBezTo>
                <a:cubicBezTo>
                  <a:pt x="6" y="8"/>
                  <a:pt x="8" y="7"/>
                  <a:pt x="10" y="6"/>
                </a:cubicBezTo>
                <a:cubicBezTo>
                  <a:pt x="8" y="8"/>
                  <a:pt x="6" y="9"/>
                  <a:pt x="5" y="11"/>
                </a:cubicBezTo>
                <a:cubicBezTo>
                  <a:pt x="4" y="12"/>
                  <a:pt x="5" y="12"/>
                  <a:pt x="5" y="12"/>
                </a:cubicBezTo>
                <a:cubicBezTo>
                  <a:pt x="7" y="11"/>
                  <a:pt x="9" y="9"/>
                  <a:pt x="11" y="8"/>
                </a:cubicBezTo>
                <a:cubicBezTo>
                  <a:pt x="10" y="10"/>
                  <a:pt x="8" y="11"/>
                  <a:pt x="7" y="13"/>
                </a:cubicBezTo>
                <a:cubicBezTo>
                  <a:pt x="7" y="13"/>
                  <a:pt x="7" y="13"/>
                  <a:pt x="8" y="13"/>
                </a:cubicBezTo>
                <a:cubicBezTo>
                  <a:pt x="9" y="12"/>
                  <a:pt x="11" y="11"/>
                  <a:pt x="13" y="11"/>
                </a:cubicBezTo>
                <a:cubicBezTo>
                  <a:pt x="12" y="12"/>
                  <a:pt x="12" y="12"/>
                  <a:pt x="11" y="13"/>
                </a:cubicBezTo>
                <a:cubicBezTo>
                  <a:pt x="11" y="13"/>
                  <a:pt x="11" y="14"/>
                  <a:pt x="11" y="14"/>
                </a:cubicBezTo>
                <a:cubicBezTo>
                  <a:pt x="11" y="14"/>
                  <a:pt x="11" y="14"/>
                  <a:pt x="10" y="14"/>
                </a:cubicBezTo>
                <a:close/>
                <a:moveTo>
                  <a:pt x="12" y="13"/>
                </a:moveTo>
                <a:cubicBezTo>
                  <a:pt x="13" y="12"/>
                  <a:pt x="13" y="11"/>
                  <a:pt x="14" y="10"/>
                </a:cubicBezTo>
                <a:cubicBezTo>
                  <a:pt x="14" y="10"/>
                  <a:pt x="14" y="10"/>
                  <a:pt x="14" y="10"/>
                </a:cubicBezTo>
                <a:cubicBezTo>
                  <a:pt x="12" y="10"/>
                  <a:pt x="10" y="11"/>
                  <a:pt x="8" y="12"/>
                </a:cubicBezTo>
                <a:cubicBezTo>
                  <a:pt x="10" y="10"/>
                  <a:pt x="11" y="9"/>
                  <a:pt x="12" y="7"/>
                </a:cubicBezTo>
                <a:cubicBezTo>
                  <a:pt x="13" y="7"/>
                  <a:pt x="12" y="7"/>
                  <a:pt x="12" y="7"/>
                </a:cubicBezTo>
                <a:cubicBezTo>
                  <a:pt x="10" y="7"/>
                  <a:pt x="9" y="8"/>
                  <a:pt x="7" y="9"/>
                </a:cubicBezTo>
                <a:cubicBezTo>
                  <a:pt x="9" y="8"/>
                  <a:pt x="10" y="7"/>
                  <a:pt x="11" y="5"/>
                </a:cubicBezTo>
                <a:cubicBezTo>
                  <a:pt x="12" y="5"/>
                  <a:pt x="11" y="5"/>
                  <a:pt x="11" y="5"/>
                </a:cubicBezTo>
                <a:cubicBezTo>
                  <a:pt x="9" y="5"/>
                  <a:pt x="8" y="6"/>
                  <a:pt x="6" y="7"/>
                </a:cubicBezTo>
                <a:cubicBezTo>
                  <a:pt x="7" y="6"/>
                  <a:pt x="9" y="5"/>
                  <a:pt x="10" y="4"/>
                </a:cubicBezTo>
                <a:cubicBezTo>
                  <a:pt x="15" y="4"/>
                  <a:pt x="16" y="11"/>
                  <a:pt x="12" y="13"/>
                </a:cubicBezTo>
                <a:close/>
                <a:moveTo>
                  <a:pt x="7" y="4"/>
                </a:moveTo>
                <a:cubicBezTo>
                  <a:pt x="6" y="4"/>
                  <a:pt x="5" y="5"/>
                  <a:pt x="5" y="5"/>
                </a:cubicBezTo>
                <a:cubicBezTo>
                  <a:pt x="5" y="5"/>
                  <a:pt x="6" y="4"/>
                  <a:pt x="7" y="4"/>
                </a:cubicBezTo>
                <a:close/>
                <a:moveTo>
                  <a:pt x="4" y="6"/>
                </a:moveTo>
                <a:cubicBezTo>
                  <a:pt x="4" y="6"/>
                  <a:pt x="4" y="6"/>
                  <a:pt x="5" y="6"/>
                </a:cubicBezTo>
                <a:cubicBezTo>
                  <a:pt x="6" y="5"/>
                  <a:pt x="7" y="5"/>
                  <a:pt x="9" y="4"/>
                </a:cubicBezTo>
                <a:cubicBezTo>
                  <a:pt x="7" y="6"/>
                  <a:pt x="5" y="7"/>
                  <a:pt x="3" y="9"/>
                </a:cubicBezTo>
                <a:cubicBezTo>
                  <a:pt x="3" y="9"/>
                  <a:pt x="3" y="9"/>
                  <a:pt x="3" y="9"/>
                </a:cubicBezTo>
                <a:cubicBezTo>
                  <a:pt x="3" y="8"/>
                  <a:pt x="3" y="7"/>
                  <a:pt x="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169"/>
          <p:cNvSpPr>
            <a:spLocks noEditPoints="1"/>
          </p:cNvSpPr>
          <p:nvPr/>
        </p:nvSpPr>
        <p:spPr bwMode="auto">
          <a:xfrm>
            <a:off x="8921751" y="473075"/>
            <a:ext cx="98425" cy="79375"/>
          </a:xfrm>
          <a:custGeom>
            <a:avLst/>
            <a:gdLst>
              <a:gd name="T0" fmla="*/ 13 w 26"/>
              <a:gd name="T1" fmla="*/ 21 h 21"/>
              <a:gd name="T2" fmla="*/ 14 w 26"/>
              <a:gd name="T3" fmla="*/ 21 h 21"/>
              <a:gd name="T4" fmla="*/ 25 w 26"/>
              <a:gd name="T5" fmla="*/ 12 h 21"/>
              <a:gd name="T6" fmla="*/ 16 w 26"/>
              <a:gd name="T7" fmla="*/ 2 h 21"/>
              <a:gd name="T8" fmla="*/ 13 w 26"/>
              <a:gd name="T9" fmla="*/ 21 h 21"/>
              <a:gd name="T10" fmla="*/ 8 w 26"/>
              <a:gd name="T11" fmla="*/ 10 h 21"/>
              <a:gd name="T12" fmla="*/ 8 w 26"/>
              <a:gd name="T13" fmla="*/ 10 h 21"/>
              <a:gd name="T14" fmla="*/ 15 w 26"/>
              <a:gd name="T15" fmla="*/ 6 h 21"/>
              <a:gd name="T16" fmla="*/ 8 w 26"/>
              <a:gd name="T17" fmla="*/ 12 h 21"/>
              <a:gd name="T18" fmla="*/ 8 w 26"/>
              <a:gd name="T19" fmla="*/ 10 h 21"/>
              <a:gd name="T20" fmla="*/ 20 w 26"/>
              <a:gd name="T21" fmla="*/ 6 h 21"/>
              <a:gd name="T22" fmla="*/ 8 w 26"/>
              <a:gd name="T23" fmla="*/ 13 h 21"/>
              <a:gd name="T24" fmla="*/ 8 w 26"/>
              <a:gd name="T25" fmla="*/ 13 h 21"/>
              <a:gd name="T26" fmla="*/ 16 w 26"/>
              <a:gd name="T27" fmla="*/ 5 h 21"/>
              <a:gd name="T28" fmla="*/ 16 w 26"/>
              <a:gd name="T29" fmla="*/ 4 h 21"/>
              <a:gd name="T30" fmla="*/ 20 w 26"/>
              <a:gd name="T31" fmla="*/ 6 h 21"/>
              <a:gd name="T32" fmla="*/ 20 w 26"/>
              <a:gd name="T33" fmla="*/ 6 h 21"/>
              <a:gd name="T34" fmla="*/ 18 w 26"/>
              <a:gd name="T35" fmla="*/ 8 h 21"/>
              <a:gd name="T36" fmla="*/ 9 w 26"/>
              <a:gd name="T37" fmla="*/ 16 h 21"/>
              <a:gd name="T38" fmla="*/ 8 w 26"/>
              <a:gd name="T39" fmla="*/ 14 h 21"/>
              <a:gd name="T40" fmla="*/ 18 w 26"/>
              <a:gd name="T41" fmla="*/ 8 h 21"/>
              <a:gd name="T42" fmla="*/ 10 w 26"/>
              <a:gd name="T43" fmla="*/ 16 h 21"/>
              <a:gd name="T44" fmla="*/ 18 w 26"/>
              <a:gd name="T45" fmla="*/ 12 h 21"/>
              <a:gd name="T46" fmla="*/ 12 w 26"/>
              <a:gd name="T47" fmla="*/ 17 h 21"/>
              <a:gd name="T48" fmla="*/ 12 w 26"/>
              <a:gd name="T49" fmla="*/ 18 h 21"/>
              <a:gd name="T50" fmla="*/ 10 w 26"/>
              <a:gd name="T51" fmla="*/ 16 h 21"/>
              <a:gd name="T52" fmla="*/ 22 w 26"/>
              <a:gd name="T53" fmla="*/ 12 h 21"/>
              <a:gd name="T54" fmla="*/ 14 w 26"/>
              <a:gd name="T55" fmla="*/ 18 h 21"/>
              <a:gd name="T56" fmla="*/ 12 w 26"/>
              <a:gd name="T57" fmla="*/ 18 h 21"/>
              <a:gd name="T58" fmla="*/ 19 w 26"/>
              <a:gd name="T59" fmla="*/ 14 h 21"/>
              <a:gd name="T60" fmla="*/ 17 w 26"/>
              <a:gd name="T61" fmla="*/ 16 h 21"/>
              <a:gd name="T62" fmla="*/ 17 w 26"/>
              <a:gd name="T63" fmla="*/ 16 h 21"/>
              <a:gd name="T64" fmla="*/ 21 w 26"/>
              <a:gd name="T65" fmla="*/ 13 h 21"/>
              <a:gd name="T66" fmla="*/ 20 w 26"/>
              <a:gd name="T67" fmla="*/ 12 h 21"/>
              <a:gd name="T68" fmla="*/ 14 w 26"/>
              <a:gd name="T69" fmla="*/ 16 h 21"/>
              <a:gd name="T70" fmla="*/ 20 w 26"/>
              <a:gd name="T71" fmla="*/ 11 h 21"/>
              <a:gd name="T72" fmla="*/ 20 w 26"/>
              <a:gd name="T73" fmla="*/ 10 h 21"/>
              <a:gd name="T74" fmla="*/ 11 w 26"/>
              <a:gd name="T75" fmla="*/ 15 h 21"/>
              <a:gd name="T76" fmla="*/ 20 w 26"/>
              <a:gd name="T77" fmla="*/ 7 h 21"/>
              <a:gd name="T78" fmla="*/ 20 w 26"/>
              <a:gd name="T79" fmla="*/ 6 h 21"/>
              <a:gd name="T80" fmla="*/ 22 w 26"/>
              <a:gd name="T81" fmla="*/ 12 h 21"/>
              <a:gd name="T82" fmla="*/ 15 w 26"/>
              <a:gd name="T83" fmla="*/ 4 h 21"/>
              <a:gd name="T84" fmla="*/ 16 w 26"/>
              <a:gd name="T85" fmla="*/ 4 h 21"/>
              <a:gd name="T86" fmla="*/ 8 w 26"/>
              <a:gd name="T87" fmla="*/ 9 h 21"/>
              <a:gd name="T88" fmla="*/ 15 w 26"/>
              <a:gd name="T8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 h="21">
                <a:moveTo>
                  <a:pt x="13" y="21"/>
                </a:moveTo>
                <a:cubicBezTo>
                  <a:pt x="13" y="21"/>
                  <a:pt x="13" y="21"/>
                  <a:pt x="14" y="21"/>
                </a:cubicBezTo>
                <a:cubicBezTo>
                  <a:pt x="19" y="21"/>
                  <a:pt x="24" y="18"/>
                  <a:pt x="25" y="12"/>
                </a:cubicBezTo>
                <a:cubicBezTo>
                  <a:pt x="26" y="6"/>
                  <a:pt x="22" y="2"/>
                  <a:pt x="16" y="2"/>
                </a:cubicBezTo>
                <a:cubicBezTo>
                  <a:pt x="3" y="0"/>
                  <a:pt x="0" y="19"/>
                  <a:pt x="13" y="21"/>
                </a:cubicBezTo>
                <a:close/>
                <a:moveTo>
                  <a:pt x="8" y="10"/>
                </a:moveTo>
                <a:cubicBezTo>
                  <a:pt x="8" y="10"/>
                  <a:pt x="8" y="10"/>
                  <a:pt x="8" y="10"/>
                </a:cubicBezTo>
                <a:cubicBezTo>
                  <a:pt x="10" y="9"/>
                  <a:pt x="13" y="7"/>
                  <a:pt x="15" y="6"/>
                </a:cubicBezTo>
                <a:cubicBezTo>
                  <a:pt x="13" y="8"/>
                  <a:pt x="10" y="10"/>
                  <a:pt x="8" y="12"/>
                </a:cubicBezTo>
                <a:cubicBezTo>
                  <a:pt x="8" y="11"/>
                  <a:pt x="8" y="11"/>
                  <a:pt x="8" y="10"/>
                </a:cubicBezTo>
                <a:close/>
                <a:moveTo>
                  <a:pt x="20" y="6"/>
                </a:moveTo>
                <a:cubicBezTo>
                  <a:pt x="16" y="8"/>
                  <a:pt x="12" y="11"/>
                  <a:pt x="8" y="13"/>
                </a:cubicBezTo>
                <a:cubicBezTo>
                  <a:pt x="8" y="13"/>
                  <a:pt x="8" y="13"/>
                  <a:pt x="8" y="13"/>
                </a:cubicBezTo>
                <a:cubicBezTo>
                  <a:pt x="11" y="10"/>
                  <a:pt x="15" y="8"/>
                  <a:pt x="16" y="5"/>
                </a:cubicBezTo>
                <a:cubicBezTo>
                  <a:pt x="16" y="5"/>
                  <a:pt x="16" y="5"/>
                  <a:pt x="16" y="4"/>
                </a:cubicBezTo>
                <a:cubicBezTo>
                  <a:pt x="18" y="5"/>
                  <a:pt x="19" y="5"/>
                  <a:pt x="20" y="6"/>
                </a:cubicBezTo>
                <a:cubicBezTo>
                  <a:pt x="20" y="6"/>
                  <a:pt x="20" y="6"/>
                  <a:pt x="20" y="6"/>
                </a:cubicBezTo>
                <a:close/>
                <a:moveTo>
                  <a:pt x="18" y="8"/>
                </a:moveTo>
                <a:cubicBezTo>
                  <a:pt x="15" y="11"/>
                  <a:pt x="12" y="13"/>
                  <a:pt x="9" y="16"/>
                </a:cubicBezTo>
                <a:cubicBezTo>
                  <a:pt x="9" y="15"/>
                  <a:pt x="8" y="14"/>
                  <a:pt x="8" y="14"/>
                </a:cubicBezTo>
                <a:cubicBezTo>
                  <a:pt x="12" y="12"/>
                  <a:pt x="14" y="10"/>
                  <a:pt x="18" y="8"/>
                </a:cubicBezTo>
                <a:close/>
                <a:moveTo>
                  <a:pt x="10" y="16"/>
                </a:moveTo>
                <a:cubicBezTo>
                  <a:pt x="13" y="15"/>
                  <a:pt x="15" y="13"/>
                  <a:pt x="18" y="12"/>
                </a:cubicBezTo>
                <a:cubicBezTo>
                  <a:pt x="16" y="14"/>
                  <a:pt x="14" y="15"/>
                  <a:pt x="12" y="17"/>
                </a:cubicBezTo>
                <a:cubicBezTo>
                  <a:pt x="12" y="17"/>
                  <a:pt x="12" y="18"/>
                  <a:pt x="12" y="18"/>
                </a:cubicBezTo>
                <a:cubicBezTo>
                  <a:pt x="11" y="17"/>
                  <a:pt x="10" y="17"/>
                  <a:pt x="10" y="16"/>
                </a:cubicBezTo>
                <a:close/>
                <a:moveTo>
                  <a:pt x="22" y="12"/>
                </a:moveTo>
                <a:cubicBezTo>
                  <a:pt x="21" y="16"/>
                  <a:pt x="18" y="18"/>
                  <a:pt x="14" y="18"/>
                </a:cubicBezTo>
                <a:cubicBezTo>
                  <a:pt x="13" y="18"/>
                  <a:pt x="13" y="18"/>
                  <a:pt x="12" y="18"/>
                </a:cubicBezTo>
                <a:cubicBezTo>
                  <a:pt x="15" y="17"/>
                  <a:pt x="17" y="15"/>
                  <a:pt x="19" y="14"/>
                </a:cubicBezTo>
                <a:cubicBezTo>
                  <a:pt x="19" y="15"/>
                  <a:pt x="18" y="15"/>
                  <a:pt x="17" y="16"/>
                </a:cubicBezTo>
                <a:cubicBezTo>
                  <a:pt x="17" y="16"/>
                  <a:pt x="17" y="17"/>
                  <a:pt x="17" y="16"/>
                </a:cubicBezTo>
                <a:cubicBezTo>
                  <a:pt x="19" y="15"/>
                  <a:pt x="20" y="15"/>
                  <a:pt x="21" y="13"/>
                </a:cubicBezTo>
                <a:cubicBezTo>
                  <a:pt x="21" y="13"/>
                  <a:pt x="21" y="12"/>
                  <a:pt x="20" y="12"/>
                </a:cubicBezTo>
                <a:cubicBezTo>
                  <a:pt x="18" y="14"/>
                  <a:pt x="16" y="15"/>
                  <a:pt x="14" y="16"/>
                </a:cubicBezTo>
                <a:cubicBezTo>
                  <a:pt x="16" y="14"/>
                  <a:pt x="18" y="13"/>
                  <a:pt x="20" y="11"/>
                </a:cubicBezTo>
                <a:cubicBezTo>
                  <a:pt x="20" y="10"/>
                  <a:pt x="20" y="10"/>
                  <a:pt x="20" y="10"/>
                </a:cubicBezTo>
                <a:cubicBezTo>
                  <a:pt x="17" y="11"/>
                  <a:pt x="14" y="14"/>
                  <a:pt x="11" y="15"/>
                </a:cubicBezTo>
                <a:cubicBezTo>
                  <a:pt x="14" y="12"/>
                  <a:pt x="17" y="9"/>
                  <a:pt x="20" y="7"/>
                </a:cubicBezTo>
                <a:cubicBezTo>
                  <a:pt x="20" y="7"/>
                  <a:pt x="20" y="7"/>
                  <a:pt x="20" y="6"/>
                </a:cubicBezTo>
                <a:cubicBezTo>
                  <a:pt x="22" y="8"/>
                  <a:pt x="22" y="10"/>
                  <a:pt x="22" y="12"/>
                </a:cubicBezTo>
                <a:close/>
                <a:moveTo>
                  <a:pt x="15" y="4"/>
                </a:moveTo>
                <a:cubicBezTo>
                  <a:pt x="15" y="4"/>
                  <a:pt x="15" y="4"/>
                  <a:pt x="16" y="4"/>
                </a:cubicBezTo>
                <a:cubicBezTo>
                  <a:pt x="13" y="6"/>
                  <a:pt x="11" y="8"/>
                  <a:pt x="8" y="9"/>
                </a:cubicBezTo>
                <a:cubicBezTo>
                  <a:pt x="9" y="7"/>
                  <a:pt x="11" y="4"/>
                  <a:pt x="15"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70"/>
          <p:cNvSpPr>
            <a:spLocks noEditPoints="1"/>
          </p:cNvSpPr>
          <p:nvPr/>
        </p:nvSpPr>
        <p:spPr bwMode="auto">
          <a:xfrm>
            <a:off x="8847138" y="566738"/>
            <a:ext cx="261938" cy="76200"/>
          </a:xfrm>
          <a:custGeom>
            <a:avLst/>
            <a:gdLst>
              <a:gd name="T0" fmla="*/ 70 w 70"/>
              <a:gd name="T1" fmla="*/ 4 h 20"/>
              <a:gd name="T2" fmla="*/ 1 w 70"/>
              <a:gd name="T3" fmla="*/ 1 h 20"/>
              <a:gd name="T4" fmla="*/ 3 w 70"/>
              <a:gd name="T5" fmla="*/ 17 h 20"/>
              <a:gd name="T6" fmla="*/ 47 w 70"/>
              <a:gd name="T7" fmla="*/ 7 h 20"/>
              <a:gd name="T8" fmla="*/ 38 w 70"/>
              <a:gd name="T9" fmla="*/ 16 h 20"/>
              <a:gd name="T10" fmla="*/ 43 w 70"/>
              <a:gd name="T11" fmla="*/ 10 h 20"/>
              <a:gd name="T12" fmla="*/ 29 w 70"/>
              <a:gd name="T13" fmla="*/ 8 h 20"/>
              <a:gd name="T14" fmla="*/ 21 w 70"/>
              <a:gd name="T15" fmla="*/ 15 h 20"/>
              <a:gd name="T16" fmla="*/ 8 w 70"/>
              <a:gd name="T17" fmla="*/ 15 h 20"/>
              <a:gd name="T18" fmla="*/ 4 w 70"/>
              <a:gd name="T19" fmla="*/ 10 h 20"/>
              <a:gd name="T20" fmla="*/ 13 w 70"/>
              <a:gd name="T21" fmla="*/ 4 h 20"/>
              <a:gd name="T22" fmla="*/ 23 w 70"/>
              <a:gd name="T23" fmla="*/ 4 h 20"/>
              <a:gd name="T24" fmla="*/ 11 w 70"/>
              <a:gd name="T25" fmla="*/ 13 h 20"/>
              <a:gd name="T26" fmla="*/ 19 w 70"/>
              <a:gd name="T27" fmla="*/ 4 h 20"/>
              <a:gd name="T28" fmla="*/ 4 w 70"/>
              <a:gd name="T29" fmla="*/ 9 h 20"/>
              <a:gd name="T30" fmla="*/ 11 w 70"/>
              <a:gd name="T31" fmla="*/ 6 h 20"/>
              <a:gd name="T32" fmla="*/ 14 w 70"/>
              <a:gd name="T33" fmla="*/ 4 h 20"/>
              <a:gd name="T34" fmla="*/ 4 w 70"/>
              <a:gd name="T35" fmla="*/ 7 h 20"/>
              <a:gd name="T36" fmla="*/ 17 w 70"/>
              <a:gd name="T37" fmla="*/ 9 h 20"/>
              <a:gd name="T38" fmla="*/ 14 w 70"/>
              <a:gd name="T39" fmla="*/ 15 h 20"/>
              <a:gd name="T40" fmla="*/ 24 w 70"/>
              <a:gd name="T41" fmla="*/ 5 h 20"/>
              <a:gd name="T42" fmla="*/ 16 w 70"/>
              <a:gd name="T43" fmla="*/ 15 h 20"/>
              <a:gd name="T44" fmla="*/ 18 w 70"/>
              <a:gd name="T45" fmla="*/ 15 h 20"/>
              <a:gd name="T46" fmla="*/ 20 w 70"/>
              <a:gd name="T47" fmla="*/ 15 h 20"/>
              <a:gd name="T48" fmla="*/ 36 w 70"/>
              <a:gd name="T49" fmla="*/ 6 h 20"/>
              <a:gd name="T50" fmla="*/ 33 w 70"/>
              <a:gd name="T51" fmla="*/ 15 h 20"/>
              <a:gd name="T52" fmla="*/ 39 w 70"/>
              <a:gd name="T53" fmla="*/ 8 h 20"/>
              <a:gd name="T54" fmla="*/ 60 w 70"/>
              <a:gd name="T55" fmla="*/ 5 h 20"/>
              <a:gd name="T56" fmla="*/ 59 w 70"/>
              <a:gd name="T57" fmla="*/ 13 h 20"/>
              <a:gd name="T58" fmla="*/ 55 w 70"/>
              <a:gd name="T59" fmla="*/ 4 h 20"/>
              <a:gd name="T60" fmla="*/ 51 w 70"/>
              <a:gd name="T61" fmla="*/ 4 h 20"/>
              <a:gd name="T62" fmla="*/ 56 w 70"/>
              <a:gd name="T63" fmla="*/ 5 h 20"/>
              <a:gd name="T64" fmla="*/ 52 w 70"/>
              <a:gd name="T65" fmla="*/ 8 h 20"/>
              <a:gd name="T66" fmla="*/ 58 w 70"/>
              <a:gd name="T67" fmla="*/ 7 h 20"/>
              <a:gd name="T68" fmla="*/ 44 w 70"/>
              <a:gd name="T69" fmla="*/ 16 h 20"/>
              <a:gd name="T70" fmla="*/ 60 w 70"/>
              <a:gd name="T71" fmla="*/ 10 h 20"/>
              <a:gd name="T72" fmla="*/ 59 w 70"/>
              <a:gd name="T73" fmla="*/ 9 h 20"/>
              <a:gd name="T74" fmla="*/ 60 w 70"/>
              <a:gd name="T75" fmla="*/ 16 h 20"/>
              <a:gd name="T76" fmla="*/ 66 w 70"/>
              <a:gd name="T77" fmla="*/ 16 h 20"/>
              <a:gd name="T78" fmla="*/ 66 w 70"/>
              <a:gd name="T79" fmla="*/ 10 h 20"/>
              <a:gd name="T80" fmla="*/ 66 w 70"/>
              <a:gd name="T81" fmla="*/ 5 h 20"/>
              <a:gd name="T82" fmla="*/ 63 w 70"/>
              <a:gd name="T83" fmla="*/ 9 h 20"/>
              <a:gd name="T84" fmla="*/ 48 w 70"/>
              <a:gd name="T85" fmla="*/ 5 h 20"/>
              <a:gd name="T86" fmla="*/ 44 w 70"/>
              <a:gd name="T87" fmla="*/ 4 h 20"/>
              <a:gd name="T88" fmla="*/ 38 w 70"/>
              <a:gd name="T89" fmla="*/ 5 h 20"/>
              <a:gd name="T90" fmla="*/ 33 w 70"/>
              <a:gd name="T91" fmla="*/ 4 h 20"/>
              <a:gd name="T92" fmla="*/ 25 w 70"/>
              <a:gd name="T93" fmla="*/ 10 h 20"/>
              <a:gd name="T94" fmla="*/ 18 w 70"/>
              <a:gd name="T95" fmla="*/ 14 h 20"/>
              <a:gd name="T96" fmla="*/ 37 w 70"/>
              <a:gd name="T97"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0" h="20">
                <a:moveTo>
                  <a:pt x="68" y="19"/>
                </a:moveTo>
                <a:cubicBezTo>
                  <a:pt x="69" y="20"/>
                  <a:pt x="70" y="19"/>
                  <a:pt x="70" y="18"/>
                </a:cubicBezTo>
                <a:cubicBezTo>
                  <a:pt x="70" y="13"/>
                  <a:pt x="70" y="9"/>
                  <a:pt x="70" y="4"/>
                </a:cubicBezTo>
                <a:cubicBezTo>
                  <a:pt x="70" y="4"/>
                  <a:pt x="70" y="4"/>
                  <a:pt x="70" y="4"/>
                </a:cubicBezTo>
                <a:cubicBezTo>
                  <a:pt x="70" y="4"/>
                  <a:pt x="70" y="3"/>
                  <a:pt x="69" y="3"/>
                </a:cubicBezTo>
                <a:cubicBezTo>
                  <a:pt x="59" y="1"/>
                  <a:pt x="50" y="2"/>
                  <a:pt x="41" y="1"/>
                </a:cubicBezTo>
                <a:cubicBezTo>
                  <a:pt x="28" y="0"/>
                  <a:pt x="15" y="1"/>
                  <a:pt x="2" y="1"/>
                </a:cubicBezTo>
                <a:cubicBezTo>
                  <a:pt x="2" y="1"/>
                  <a:pt x="1" y="1"/>
                  <a:pt x="1" y="1"/>
                </a:cubicBezTo>
                <a:cubicBezTo>
                  <a:pt x="1" y="2"/>
                  <a:pt x="0" y="2"/>
                  <a:pt x="0" y="2"/>
                </a:cubicBezTo>
                <a:cubicBezTo>
                  <a:pt x="1" y="7"/>
                  <a:pt x="1" y="11"/>
                  <a:pt x="1" y="16"/>
                </a:cubicBezTo>
                <a:cubicBezTo>
                  <a:pt x="1" y="16"/>
                  <a:pt x="1" y="17"/>
                  <a:pt x="1" y="17"/>
                </a:cubicBezTo>
                <a:cubicBezTo>
                  <a:pt x="2" y="17"/>
                  <a:pt x="2" y="17"/>
                  <a:pt x="3" y="17"/>
                </a:cubicBezTo>
                <a:cubicBezTo>
                  <a:pt x="24" y="17"/>
                  <a:pt x="46" y="19"/>
                  <a:pt x="67" y="19"/>
                </a:cubicBezTo>
                <a:cubicBezTo>
                  <a:pt x="67" y="19"/>
                  <a:pt x="68" y="19"/>
                  <a:pt x="68" y="19"/>
                </a:cubicBezTo>
                <a:close/>
                <a:moveTo>
                  <a:pt x="38" y="16"/>
                </a:moveTo>
                <a:cubicBezTo>
                  <a:pt x="41" y="13"/>
                  <a:pt x="44" y="10"/>
                  <a:pt x="47" y="7"/>
                </a:cubicBezTo>
                <a:cubicBezTo>
                  <a:pt x="48" y="7"/>
                  <a:pt x="49" y="6"/>
                  <a:pt x="50" y="5"/>
                </a:cubicBezTo>
                <a:cubicBezTo>
                  <a:pt x="50" y="5"/>
                  <a:pt x="49" y="8"/>
                  <a:pt x="49" y="9"/>
                </a:cubicBezTo>
                <a:cubicBezTo>
                  <a:pt x="47" y="11"/>
                  <a:pt x="45" y="14"/>
                  <a:pt x="42" y="16"/>
                </a:cubicBezTo>
                <a:cubicBezTo>
                  <a:pt x="41" y="16"/>
                  <a:pt x="39" y="16"/>
                  <a:pt x="38" y="16"/>
                </a:cubicBezTo>
                <a:close/>
                <a:moveTo>
                  <a:pt x="34" y="15"/>
                </a:moveTo>
                <a:cubicBezTo>
                  <a:pt x="37" y="13"/>
                  <a:pt x="40" y="11"/>
                  <a:pt x="43" y="8"/>
                </a:cubicBezTo>
                <a:cubicBezTo>
                  <a:pt x="44" y="7"/>
                  <a:pt x="45" y="6"/>
                  <a:pt x="46" y="6"/>
                </a:cubicBezTo>
                <a:cubicBezTo>
                  <a:pt x="45" y="6"/>
                  <a:pt x="44" y="8"/>
                  <a:pt x="43" y="10"/>
                </a:cubicBezTo>
                <a:cubicBezTo>
                  <a:pt x="41" y="12"/>
                  <a:pt x="39" y="14"/>
                  <a:pt x="37" y="16"/>
                </a:cubicBezTo>
                <a:cubicBezTo>
                  <a:pt x="36" y="16"/>
                  <a:pt x="35" y="15"/>
                  <a:pt x="34" y="15"/>
                </a:cubicBezTo>
                <a:close/>
                <a:moveTo>
                  <a:pt x="21" y="15"/>
                </a:moveTo>
                <a:cubicBezTo>
                  <a:pt x="24" y="13"/>
                  <a:pt x="27" y="10"/>
                  <a:pt x="29" y="8"/>
                </a:cubicBezTo>
                <a:cubicBezTo>
                  <a:pt x="30" y="7"/>
                  <a:pt x="31" y="6"/>
                  <a:pt x="32" y="5"/>
                </a:cubicBezTo>
                <a:cubicBezTo>
                  <a:pt x="31" y="6"/>
                  <a:pt x="30" y="7"/>
                  <a:pt x="30" y="8"/>
                </a:cubicBezTo>
                <a:cubicBezTo>
                  <a:pt x="28" y="10"/>
                  <a:pt x="25" y="13"/>
                  <a:pt x="23" y="15"/>
                </a:cubicBezTo>
                <a:cubicBezTo>
                  <a:pt x="23" y="15"/>
                  <a:pt x="22" y="15"/>
                  <a:pt x="21" y="15"/>
                </a:cubicBezTo>
                <a:close/>
                <a:moveTo>
                  <a:pt x="4" y="15"/>
                </a:moveTo>
                <a:cubicBezTo>
                  <a:pt x="8" y="12"/>
                  <a:pt x="12" y="9"/>
                  <a:pt x="16" y="6"/>
                </a:cubicBezTo>
                <a:cubicBezTo>
                  <a:pt x="20" y="3"/>
                  <a:pt x="14" y="9"/>
                  <a:pt x="13" y="9"/>
                </a:cubicBezTo>
                <a:cubicBezTo>
                  <a:pt x="11" y="11"/>
                  <a:pt x="9" y="13"/>
                  <a:pt x="8" y="15"/>
                </a:cubicBezTo>
                <a:cubicBezTo>
                  <a:pt x="7" y="15"/>
                  <a:pt x="5" y="15"/>
                  <a:pt x="4" y="15"/>
                </a:cubicBezTo>
                <a:close/>
                <a:moveTo>
                  <a:pt x="13" y="4"/>
                </a:moveTo>
                <a:cubicBezTo>
                  <a:pt x="10" y="5"/>
                  <a:pt x="7" y="7"/>
                  <a:pt x="5" y="10"/>
                </a:cubicBezTo>
                <a:cubicBezTo>
                  <a:pt x="4" y="10"/>
                  <a:pt x="4" y="10"/>
                  <a:pt x="4" y="10"/>
                </a:cubicBezTo>
                <a:cubicBezTo>
                  <a:pt x="4" y="10"/>
                  <a:pt x="4" y="10"/>
                  <a:pt x="4" y="10"/>
                </a:cubicBezTo>
                <a:cubicBezTo>
                  <a:pt x="4" y="10"/>
                  <a:pt x="5" y="9"/>
                  <a:pt x="5" y="8"/>
                </a:cubicBezTo>
                <a:cubicBezTo>
                  <a:pt x="6" y="7"/>
                  <a:pt x="7" y="5"/>
                  <a:pt x="9" y="4"/>
                </a:cubicBezTo>
                <a:cubicBezTo>
                  <a:pt x="10" y="4"/>
                  <a:pt x="11" y="4"/>
                  <a:pt x="13" y="4"/>
                </a:cubicBezTo>
                <a:close/>
                <a:moveTo>
                  <a:pt x="23" y="4"/>
                </a:moveTo>
                <a:cubicBezTo>
                  <a:pt x="24" y="4"/>
                  <a:pt x="25" y="4"/>
                  <a:pt x="25" y="4"/>
                </a:cubicBezTo>
                <a:cubicBezTo>
                  <a:pt x="24" y="4"/>
                  <a:pt x="22" y="5"/>
                  <a:pt x="21" y="6"/>
                </a:cubicBezTo>
                <a:cubicBezTo>
                  <a:pt x="22" y="6"/>
                  <a:pt x="22" y="5"/>
                  <a:pt x="23" y="4"/>
                </a:cubicBezTo>
                <a:cubicBezTo>
                  <a:pt x="23" y="4"/>
                  <a:pt x="23" y="4"/>
                  <a:pt x="23" y="4"/>
                </a:cubicBezTo>
                <a:close/>
                <a:moveTo>
                  <a:pt x="19" y="4"/>
                </a:moveTo>
                <a:cubicBezTo>
                  <a:pt x="20" y="4"/>
                  <a:pt x="21" y="4"/>
                  <a:pt x="22" y="4"/>
                </a:cubicBezTo>
                <a:cubicBezTo>
                  <a:pt x="18" y="6"/>
                  <a:pt x="15" y="10"/>
                  <a:pt x="11" y="13"/>
                </a:cubicBezTo>
                <a:cubicBezTo>
                  <a:pt x="11" y="13"/>
                  <a:pt x="8" y="15"/>
                  <a:pt x="10" y="13"/>
                </a:cubicBezTo>
                <a:cubicBezTo>
                  <a:pt x="11" y="12"/>
                  <a:pt x="12" y="11"/>
                  <a:pt x="14" y="10"/>
                </a:cubicBezTo>
                <a:cubicBezTo>
                  <a:pt x="15" y="8"/>
                  <a:pt x="17" y="6"/>
                  <a:pt x="19" y="4"/>
                </a:cubicBezTo>
                <a:cubicBezTo>
                  <a:pt x="19" y="4"/>
                  <a:pt x="19" y="4"/>
                  <a:pt x="19" y="4"/>
                </a:cubicBezTo>
                <a:close/>
                <a:moveTo>
                  <a:pt x="4" y="9"/>
                </a:moveTo>
                <a:cubicBezTo>
                  <a:pt x="5" y="7"/>
                  <a:pt x="9" y="2"/>
                  <a:pt x="6" y="5"/>
                </a:cubicBezTo>
                <a:cubicBezTo>
                  <a:pt x="5" y="7"/>
                  <a:pt x="5" y="8"/>
                  <a:pt x="4" y="9"/>
                </a:cubicBezTo>
                <a:cubicBezTo>
                  <a:pt x="4" y="9"/>
                  <a:pt x="4" y="9"/>
                  <a:pt x="4" y="9"/>
                </a:cubicBezTo>
                <a:close/>
                <a:moveTo>
                  <a:pt x="4" y="11"/>
                </a:moveTo>
                <a:cubicBezTo>
                  <a:pt x="5" y="10"/>
                  <a:pt x="6" y="9"/>
                  <a:pt x="7" y="8"/>
                </a:cubicBezTo>
                <a:cubicBezTo>
                  <a:pt x="8" y="7"/>
                  <a:pt x="10" y="6"/>
                  <a:pt x="11" y="6"/>
                </a:cubicBezTo>
                <a:cubicBezTo>
                  <a:pt x="12" y="4"/>
                  <a:pt x="13" y="4"/>
                  <a:pt x="11" y="6"/>
                </a:cubicBezTo>
                <a:cubicBezTo>
                  <a:pt x="9" y="9"/>
                  <a:pt x="6" y="11"/>
                  <a:pt x="4" y="14"/>
                </a:cubicBezTo>
                <a:cubicBezTo>
                  <a:pt x="4" y="13"/>
                  <a:pt x="4" y="12"/>
                  <a:pt x="4" y="11"/>
                </a:cubicBezTo>
                <a:close/>
                <a:moveTo>
                  <a:pt x="14" y="4"/>
                </a:moveTo>
                <a:cubicBezTo>
                  <a:pt x="14" y="4"/>
                  <a:pt x="14" y="4"/>
                  <a:pt x="14" y="4"/>
                </a:cubicBezTo>
                <a:cubicBezTo>
                  <a:pt x="15" y="4"/>
                  <a:pt x="16" y="4"/>
                  <a:pt x="18" y="4"/>
                </a:cubicBezTo>
                <a:cubicBezTo>
                  <a:pt x="13" y="7"/>
                  <a:pt x="9" y="11"/>
                  <a:pt x="5" y="13"/>
                </a:cubicBezTo>
                <a:cubicBezTo>
                  <a:pt x="8" y="11"/>
                  <a:pt x="11" y="7"/>
                  <a:pt x="14" y="4"/>
                </a:cubicBezTo>
                <a:close/>
                <a:moveTo>
                  <a:pt x="4" y="7"/>
                </a:moveTo>
                <a:cubicBezTo>
                  <a:pt x="4" y="6"/>
                  <a:pt x="3" y="5"/>
                  <a:pt x="3" y="4"/>
                </a:cubicBezTo>
                <a:cubicBezTo>
                  <a:pt x="5" y="4"/>
                  <a:pt x="6" y="4"/>
                  <a:pt x="7" y="4"/>
                </a:cubicBezTo>
                <a:cubicBezTo>
                  <a:pt x="6" y="5"/>
                  <a:pt x="4" y="6"/>
                  <a:pt x="4" y="7"/>
                </a:cubicBezTo>
                <a:close/>
                <a:moveTo>
                  <a:pt x="17" y="9"/>
                </a:moveTo>
                <a:cubicBezTo>
                  <a:pt x="17" y="8"/>
                  <a:pt x="18" y="8"/>
                  <a:pt x="19" y="7"/>
                </a:cubicBezTo>
                <a:cubicBezTo>
                  <a:pt x="19" y="7"/>
                  <a:pt x="22" y="3"/>
                  <a:pt x="21" y="5"/>
                </a:cubicBezTo>
                <a:cubicBezTo>
                  <a:pt x="19" y="8"/>
                  <a:pt x="17" y="11"/>
                  <a:pt x="14" y="14"/>
                </a:cubicBezTo>
                <a:cubicBezTo>
                  <a:pt x="14" y="14"/>
                  <a:pt x="14" y="15"/>
                  <a:pt x="14" y="15"/>
                </a:cubicBezTo>
                <a:cubicBezTo>
                  <a:pt x="13" y="15"/>
                  <a:pt x="11" y="15"/>
                  <a:pt x="10" y="15"/>
                </a:cubicBezTo>
                <a:cubicBezTo>
                  <a:pt x="12" y="13"/>
                  <a:pt x="14" y="11"/>
                  <a:pt x="17" y="9"/>
                </a:cubicBezTo>
                <a:close/>
                <a:moveTo>
                  <a:pt x="15" y="15"/>
                </a:moveTo>
                <a:cubicBezTo>
                  <a:pt x="18" y="11"/>
                  <a:pt x="20" y="8"/>
                  <a:pt x="24" y="5"/>
                </a:cubicBezTo>
                <a:cubicBezTo>
                  <a:pt x="25" y="4"/>
                  <a:pt x="25" y="4"/>
                  <a:pt x="23" y="6"/>
                </a:cubicBezTo>
                <a:cubicBezTo>
                  <a:pt x="22" y="7"/>
                  <a:pt x="21" y="8"/>
                  <a:pt x="20" y="9"/>
                </a:cubicBezTo>
                <a:cubicBezTo>
                  <a:pt x="19" y="11"/>
                  <a:pt x="18" y="13"/>
                  <a:pt x="16" y="15"/>
                </a:cubicBezTo>
                <a:cubicBezTo>
                  <a:pt x="16" y="15"/>
                  <a:pt x="16" y="15"/>
                  <a:pt x="16" y="15"/>
                </a:cubicBezTo>
                <a:cubicBezTo>
                  <a:pt x="16" y="15"/>
                  <a:pt x="15" y="15"/>
                  <a:pt x="14" y="15"/>
                </a:cubicBezTo>
                <a:cubicBezTo>
                  <a:pt x="15" y="15"/>
                  <a:pt x="15" y="15"/>
                  <a:pt x="15" y="15"/>
                </a:cubicBezTo>
                <a:close/>
                <a:moveTo>
                  <a:pt x="20" y="15"/>
                </a:moveTo>
                <a:cubicBezTo>
                  <a:pt x="19" y="15"/>
                  <a:pt x="18" y="15"/>
                  <a:pt x="18" y="15"/>
                </a:cubicBezTo>
                <a:cubicBezTo>
                  <a:pt x="21" y="13"/>
                  <a:pt x="24" y="10"/>
                  <a:pt x="26" y="7"/>
                </a:cubicBezTo>
                <a:cubicBezTo>
                  <a:pt x="31" y="2"/>
                  <a:pt x="26" y="7"/>
                  <a:pt x="25" y="8"/>
                </a:cubicBezTo>
                <a:cubicBezTo>
                  <a:pt x="23" y="10"/>
                  <a:pt x="22" y="12"/>
                  <a:pt x="20" y="15"/>
                </a:cubicBezTo>
                <a:cubicBezTo>
                  <a:pt x="20" y="15"/>
                  <a:pt x="20" y="15"/>
                  <a:pt x="20" y="15"/>
                </a:cubicBezTo>
                <a:close/>
                <a:moveTo>
                  <a:pt x="29" y="15"/>
                </a:moveTo>
                <a:cubicBezTo>
                  <a:pt x="28" y="15"/>
                  <a:pt x="27" y="15"/>
                  <a:pt x="25" y="15"/>
                </a:cubicBezTo>
                <a:cubicBezTo>
                  <a:pt x="28" y="14"/>
                  <a:pt x="30" y="11"/>
                  <a:pt x="33" y="9"/>
                </a:cubicBezTo>
                <a:cubicBezTo>
                  <a:pt x="34" y="8"/>
                  <a:pt x="35" y="7"/>
                  <a:pt x="36" y="6"/>
                </a:cubicBezTo>
                <a:cubicBezTo>
                  <a:pt x="38" y="4"/>
                  <a:pt x="36" y="7"/>
                  <a:pt x="36" y="7"/>
                </a:cubicBezTo>
                <a:cubicBezTo>
                  <a:pt x="34" y="10"/>
                  <a:pt x="32" y="12"/>
                  <a:pt x="30" y="15"/>
                </a:cubicBezTo>
                <a:cubicBezTo>
                  <a:pt x="30" y="15"/>
                  <a:pt x="30" y="15"/>
                  <a:pt x="29" y="15"/>
                </a:cubicBezTo>
                <a:close/>
                <a:moveTo>
                  <a:pt x="33" y="15"/>
                </a:moveTo>
                <a:cubicBezTo>
                  <a:pt x="33" y="15"/>
                  <a:pt x="33" y="15"/>
                  <a:pt x="33" y="15"/>
                </a:cubicBezTo>
                <a:cubicBezTo>
                  <a:pt x="32" y="15"/>
                  <a:pt x="31" y="15"/>
                  <a:pt x="30" y="15"/>
                </a:cubicBezTo>
                <a:cubicBezTo>
                  <a:pt x="34" y="12"/>
                  <a:pt x="37" y="9"/>
                  <a:pt x="41" y="6"/>
                </a:cubicBezTo>
                <a:cubicBezTo>
                  <a:pt x="44" y="4"/>
                  <a:pt x="40" y="8"/>
                  <a:pt x="39" y="8"/>
                </a:cubicBezTo>
                <a:cubicBezTo>
                  <a:pt x="38" y="11"/>
                  <a:pt x="36" y="13"/>
                  <a:pt x="33" y="15"/>
                </a:cubicBezTo>
                <a:close/>
                <a:moveTo>
                  <a:pt x="62" y="5"/>
                </a:moveTo>
                <a:cubicBezTo>
                  <a:pt x="59" y="8"/>
                  <a:pt x="55" y="12"/>
                  <a:pt x="52" y="15"/>
                </a:cubicBezTo>
                <a:cubicBezTo>
                  <a:pt x="55" y="12"/>
                  <a:pt x="58" y="9"/>
                  <a:pt x="60" y="5"/>
                </a:cubicBezTo>
                <a:cubicBezTo>
                  <a:pt x="60" y="5"/>
                  <a:pt x="60" y="5"/>
                  <a:pt x="60" y="5"/>
                </a:cubicBezTo>
                <a:cubicBezTo>
                  <a:pt x="62" y="5"/>
                  <a:pt x="64" y="5"/>
                  <a:pt x="66" y="5"/>
                </a:cubicBezTo>
                <a:cubicBezTo>
                  <a:pt x="66" y="5"/>
                  <a:pt x="66" y="5"/>
                  <a:pt x="66" y="5"/>
                </a:cubicBezTo>
                <a:cubicBezTo>
                  <a:pt x="63" y="8"/>
                  <a:pt x="61" y="10"/>
                  <a:pt x="59" y="13"/>
                </a:cubicBezTo>
                <a:cubicBezTo>
                  <a:pt x="59" y="12"/>
                  <a:pt x="59" y="12"/>
                  <a:pt x="60" y="12"/>
                </a:cubicBezTo>
                <a:cubicBezTo>
                  <a:pt x="61" y="10"/>
                  <a:pt x="62" y="8"/>
                  <a:pt x="63" y="6"/>
                </a:cubicBezTo>
                <a:cubicBezTo>
                  <a:pt x="63" y="5"/>
                  <a:pt x="62" y="5"/>
                  <a:pt x="62" y="5"/>
                </a:cubicBezTo>
                <a:close/>
                <a:moveTo>
                  <a:pt x="55" y="4"/>
                </a:moveTo>
                <a:cubicBezTo>
                  <a:pt x="53" y="6"/>
                  <a:pt x="51" y="7"/>
                  <a:pt x="50" y="9"/>
                </a:cubicBezTo>
                <a:cubicBezTo>
                  <a:pt x="49" y="10"/>
                  <a:pt x="49" y="10"/>
                  <a:pt x="48" y="11"/>
                </a:cubicBezTo>
                <a:cubicBezTo>
                  <a:pt x="50" y="9"/>
                  <a:pt x="51" y="7"/>
                  <a:pt x="51" y="4"/>
                </a:cubicBezTo>
                <a:cubicBezTo>
                  <a:pt x="52" y="4"/>
                  <a:pt x="51" y="4"/>
                  <a:pt x="51" y="4"/>
                </a:cubicBezTo>
                <a:cubicBezTo>
                  <a:pt x="54" y="4"/>
                  <a:pt x="57" y="4"/>
                  <a:pt x="59" y="5"/>
                </a:cubicBezTo>
                <a:cubicBezTo>
                  <a:pt x="56" y="7"/>
                  <a:pt x="53" y="10"/>
                  <a:pt x="50" y="13"/>
                </a:cubicBezTo>
                <a:cubicBezTo>
                  <a:pt x="51" y="12"/>
                  <a:pt x="51" y="12"/>
                  <a:pt x="51" y="12"/>
                </a:cubicBezTo>
                <a:cubicBezTo>
                  <a:pt x="53" y="9"/>
                  <a:pt x="54" y="7"/>
                  <a:pt x="56" y="5"/>
                </a:cubicBezTo>
                <a:cubicBezTo>
                  <a:pt x="56" y="5"/>
                  <a:pt x="56" y="4"/>
                  <a:pt x="55" y="4"/>
                </a:cubicBezTo>
                <a:close/>
                <a:moveTo>
                  <a:pt x="51" y="8"/>
                </a:moveTo>
                <a:cubicBezTo>
                  <a:pt x="52" y="8"/>
                  <a:pt x="53" y="7"/>
                  <a:pt x="54" y="6"/>
                </a:cubicBezTo>
                <a:cubicBezTo>
                  <a:pt x="54" y="6"/>
                  <a:pt x="53" y="8"/>
                  <a:pt x="52" y="8"/>
                </a:cubicBezTo>
                <a:cubicBezTo>
                  <a:pt x="51" y="11"/>
                  <a:pt x="49" y="13"/>
                  <a:pt x="48" y="15"/>
                </a:cubicBezTo>
                <a:cubicBezTo>
                  <a:pt x="48" y="15"/>
                  <a:pt x="48" y="16"/>
                  <a:pt x="48" y="16"/>
                </a:cubicBezTo>
                <a:cubicBezTo>
                  <a:pt x="51" y="13"/>
                  <a:pt x="54" y="10"/>
                  <a:pt x="58" y="7"/>
                </a:cubicBezTo>
                <a:cubicBezTo>
                  <a:pt x="59" y="5"/>
                  <a:pt x="59" y="5"/>
                  <a:pt x="58" y="7"/>
                </a:cubicBezTo>
                <a:cubicBezTo>
                  <a:pt x="57" y="8"/>
                  <a:pt x="56" y="10"/>
                  <a:pt x="55" y="11"/>
                </a:cubicBezTo>
                <a:cubicBezTo>
                  <a:pt x="54" y="12"/>
                  <a:pt x="52" y="14"/>
                  <a:pt x="51" y="16"/>
                </a:cubicBezTo>
                <a:cubicBezTo>
                  <a:pt x="51" y="16"/>
                  <a:pt x="51" y="16"/>
                  <a:pt x="51" y="16"/>
                </a:cubicBezTo>
                <a:cubicBezTo>
                  <a:pt x="48" y="16"/>
                  <a:pt x="46" y="16"/>
                  <a:pt x="44" y="16"/>
                </a:cubicBezTo>
                <a:cubicBezTo>
                  <a:pt x="46" y="14"/>
                  <a:pt x="49" y="11"/>
                  <a:pt x="51" y="8"/>
                </a:cubicBezTo>
                <a:close/>
                <a:moveTo>
                  <a:pt x="59" y="9"/>
                </a:moveTo>
                <a:cubicBezTo>
                  <a:pt x="60" y="8"/>
                  <a:pt x="61" y="7"/>
                  <a:pt x="61" y="7"/>
                </a:cubicBezTo>
                <a:cubicBezTo>
                  <a:pt x="61" y="8"/>
                  <a:pt x="61" y="9"/>
                  <a:pt x="60" y="10"/>
                </a:cubicBezTo>
                <a:cubicBezTo>
                  <a:pt x="59" y="12"/>
                  <a:pt x="57" y="14"/>
                  <a:pt x="55" y="16"/>
                </a:cubicBezTo>
                <a:cubicBezTo>
                  <a:pt x="55" y="16"/>
                  <a:pt x="55" y="16"/>
                  <a:pt x="55" y="16"/>
                </a:cubicBezTo>
                <a:cubicBezTo>
                  <a:pt x="54" y="16"/>
                  <a:pt x="52" y="16"/>
                  <a:pt x="51" y="16"/>
                </a:cubicBezTo>
                <a:cubicBezTo>
                  <a:pt x="54" y="14"/>
                  <a:pt x="57" y="11"/>
                  <a:pt x="59" y="9"/>
                </a:cubicBezTo>
                <a:close/>
                <a:moveTo>
                  <a:pt x="63" y="9"/>
                </a:moveTo>
                <a:cubicBezTo>
                  <a:pt x="64" y="8"/>
                  <a:pt x="66" y="5"/>
                  <a:pt x="65" y="8"/>
                </a:cubicBezTo>
                <a:cubicBezTo>
                  <a:pt x="63" y="11"/>
                  <a:pt x="62" y="13"/>
                  <a:pt x="60" y="16"/>
                </a:cubicBezTo>
                <a:cubicBezTo>
                  <a:pt x="59" y="16"/>
                  <a:pt x="60" y="16"/>
                  <a:pt x="60" y="16"/>
                </a:cubicBezTo>
                <a:cubicBezTo>
                  <a:pt x="61" y="15"/>
                  <a:pt x="61" y="15"/>
                  <a:pt x="62" y="14"/>
                </a:cubicBezTo>
                <a:cubicBezTo>
                  <a:pt x="64" y="13"/>
                  <a:pt x="67" y="11"/>
                  <a:pt x="63" y="16"/>
                </a:cubicBezTo>
                <a:cubicBezTo>
                  <a:pt x="63" y="16"/>
                  <a:pt x="63" y="16"/>
                  <a:pt x="63" y="16"/>
                </a:cubicBezTo>
                <a:cubicBezTo>
                  <a:pt x="64" y="16"/>
                  <a:pt x="65" y="16"/>
                  <a:pt x="66" y="16"/>
                </a:cubicBezTo>
                <a:cubicBezTo>
                  <a:pt x="67" y="16"/>
                  <a:pt x="67" y="15"/>
                  <a:pt x="66" y="15"/>
                </a:cubicBezTo>
                <a:cubicBezTo>
                  <a:pt x="66" y="15"/>
                  <a:pt x="64" y="16"/>
                  <a:pt x="65" y="15"/>
                </a:cubicBezTo>
                <a:cubicBezTo>
                  <a:pt x="66" y="14"/>
                  <a:pt x="66" y="12"/>
                  <a:pt x="67" y="11"/>
                </a:cubicBezTo>
                <a:cubicBezTo>
                  <a:pt x="67" y="10"/>
                  <a:pt x="67" y="10"/>
                  <a:pt x="66" y="10"/>
                </a:cubicBezTo>
                <a:cubicBezTo>
                  <a:pt x="65" y="11"/>
                  <a:pt x="65" y="11"/>
                  <a:pt x="64" y="12"/>
                </a:cubicBezTo>
                <a:cubicBezTo>
                  <a:pt x="63" y="13"/>
                  <a:pt x="60" y="17"/>
                  <a:pt x="62" y="14"/>
                </a:cubicBezTo>
                <a:cubicBezTo>
                  <a:pt x="64" y="11"/>
                  <a:pt x="65" y="9"/>
                  <a:pt x="66" y="6"/>
                </a:cubicBezTo>
                <a:cubicBezTo>
                  <a:pt x="67" y="6"/>
                  <a:pt x="66" y="6"/>
                  <a:pt x="66" y="5"/>
                </a:cubicBezTo>
                <a:cubicBezTo>
                  <a:pt x="67" y="5"/>
                  <a:pt x="67" y="6"/>
                  <a:pt x="67" y="6"/>
                </a:cubicBezTo>
                <a:cubicBezTo>
                  <a:pt x="67" y="9"/>
                  <a:pt x="67" y="13"/>
                  <a:pt x="67" y="16"/>
                </a:cubicBezTo>
                <a:cubicBezTo>
                  <a:pt x="63" y="16"/>
                  <a:pt x="59" y="16"/>
                  <a:pt x="56" y="16"/>
                </a:cubicBezTo>
                <a:cubicBezTo>
                  <a:pt x="59" y="14"/>
                  <a:pt x="61" y="12"/>
                  <a:pt x="63" y="9"/>
                </a:cubicBezTo>
                <a:close/>
                <a:moveTo>
                  <a:pt x="37" y="4"/>
                </a:moveTo>
                <a:cubicBezTo>
                  <a:pt x="42" y="4"/>
                  <a:pt x="46" y="4"/>
                  <a:pt x="51" y="4"/>
                </a:cubicBezTo>
                <a:cubicBezTo>
                  <a:pt x="49" y="5"/>
                  <a:pt x="47" y="7"/>
                  <a:pt x="45" y="8"/>
                </a:cubicBezTo>
                <a:cubicBezTo>
                  <a:pt x="46" y="7"/>
                  <a:pt x="47" y="6"/>
                  <a:pt x="48" y="5"/>
                </a:cubicBezTo>
                <a:cubicBezTo>
                  <a:pt x="48" y="5"/>
                  <a:pt x="47" y="4"/>
                  <a:pt x="47" y="4"/>
                </a:cubicBezTo>
                <a:cubicBezTo>
                  <a:pt x="43" y="6"/>
                  <a:pt x="40" y="9"/>
                  <a:pt x="37" y="12"/>
                </a:cubicBezTo>
                <a:cubicBezTo>
                  <a:pt x="38" y="12"/>
                  <a:pt x="38" y="12"/>
                  <a:pt x="38" y="11"/>
                </a:cubicBezTo>
                <a:cubicBezTo>
                  <a:pt x="40" y="9"/>
                  <a:pt x="42" y="7"/>
                  <a:pt x="44" y="4"/>
                </a:cubicBezTo>
                <a:cubicBezTo>
                  <a:pt x="44" y="4"/>
                  <a:pt x="44" y="4"/>
                  <a:pt x="43" y="4"/>
                </a:cubicBezTo>
                <a:cubicBezTo>
                  <a:pt x="39" y="6"/>
                  <a:pt x="37" y="9"/>
                  <a:pt x="34" y="12"/>
                </a:cubicBezTo>
                <a:cubicBezTo>
                  <a:pt x="33" y="12"/>
                  <a:pt x="30" y="16"/>
                  <a:pt x="32" y="13"/>
                </a:cubicBezTo>
                <a:cubicBezTo>
                  <a:pt x="34" y="10"/>
                  <a:pt x="36" y="8"/>
                  <a:pt x="38" y="5"/>
                </a:cubicBezTo>
                <a:cubicBezTo>
                  <a:pt x="39" y="5"/>
                  <a:pt x="38" y="4"/>
                  <a:pt x="38" y="4"/>
                </a:cubicBezTo>
                <a:cubicBezTo>
                  <a:pt x="34" y="6"/>
                  <a:pt x="32" y="9"/>
                  <a:pt x="30" y="11"/>
                </a:cubicBezTo>
                <a:cubicBezTo>
                  <a:pt x="29" y="12"/>
                  <a:pt x="23" y="16"/>
                  <a:pt x="26" y="13"/>
                </a:cubicBezTo>
                <a:cubicBezTo>
                  <a:pt x="29" y="10"/>
                  <a:pt x="31" y="7"/>
                  <a:pt x="33" y="4"/>
                </a:cubicBezTo>
                <a:cubicBezTo>
                  <a:pt x="34" y="4"/>
                  <a:pt x="33" y="4"/>
                  <a:pt x="33" y="4"/>
                </a:cubicBezTo>
                <a:cubicBezTo>
                  <a:pt x="30" y="6"/>
                  <a:pt x="27" y="8"/>
                  <a:pt x="25" y="11"/>
                </a:cubicBezTo>
                <a:cubicBezTo>
                  <a:pt x="24" y="12"/>
                  <a:pt x="23" y="12"/>
                  <a:pt x="23" y="13"/>
                </a:cubicBezTo>
                <a:cubicBezTo>
                  <a:pt x="20" y="15"/>
                  <a:pt x="24" y="11"/>
                  <a:pt x="25" y="10"/>
                </a:cubicBezTo>
                <a:cubicBezTo>
                  <a:pt x="26" y="8"/>
                  <a:pt x="28" y="6"/>
                  <a:pt x="30" y="4"/>
                </a:cubicBezTo>
                <a:cubicBezTo>
                  <a:pt x="30" y="4"/>
                  <a:pt x="30" y="4"/>
                  <a:pt x="30" y="4"/>
                </a:cubicBezTo>
                <a:cubicBezTo>
                  <a:pt x="26" y="6"/>
                  <a:pt x="24" y="9"/>
                  <a:pt x="21" y="11"/>
                </a:cubicBezTo>
                <a:cubicBezTo>
                  <a:pt x="20" y="12"/>
                  <a:pt x="19" y="13"/>
                  <a:pt x="18" y="14"/>
                </a:cubicBezTo>
                <a:cubicBezTo>
                  <a:pt x="18" y="13"/>
                  <a:pt x="19" y="12"/>
                  <a:pt x="20" y="11"/>
                </a:cubicBezTo>
                <a:cubicBezTo>
                  <a:pt x="22" y="8"/>
                  <a:pt x="24" y="6"/>
                  <a:pt x="26" y="4"/>
                </a:cubicBezTo>
                <a:cubicBezTo>
                  <a:pt x="26" y="4"/>
                  <a:pt x="26" y="4"/>
                  <a:pt x="26" y="4"/>
                </a:cubicBezTo>
                <a:cubicBezTo>
                  <a:pt x="30" y="4"/>
                  <a:pt x="33" y="4"/>
                  <a:pt x="37"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171"/>
          <p:cNvSpPr>
            <a:spLocks noEditPoints="1"/>
          </p:cNvSpPr>
          <p:nvPr/>
        </p:nvSpPr>
        <p:spPr bwMode="auto">
          <a:xfrm>
            <a:off x="8937626" y="657225"/>
            <a:ext cx="66675" cy="63500"/>
          </a:xfrm>
          <a:custGeom>
            <a:avLst/>
            <a:gdLst>
              <a:gd name="T0" fmla="*/ 10 w 18"/>
              <a:gd name="T1" fmla="*/ 17 h 17"/>
              <a:gd name="T2" fmla="*/ 17 w 18"/>
              <a:gd name="T3" fmla="*/ 7 h 17"/>
              <a:gd name="T4" fmla="*/ 8 w 18"/>
              <a:gd name="T5" fmla="*/ 1 h 17"/>
              <a:gd name="T6" fmla="*/ 8 w 18"/>
              <a:gd name="T7" fmla="*/ 1 h 17"/>
              <a:gd name="T8" fmla="*/ 0 w 18"/>
              <a:gd name="T9" fmla="*/ 9 h 17"/>
              <a:gd name="T10" fmla="*/ 10 w 18"/>
              <a:gd name="T11" fmla="*/ 17 h 17"/>
              <a:gd name="T12" fmla="*/ 10 w 18"/>
              <a:gd name="T13" fmla="*/ 14 h 17"/>
              <a:gd name="T14" fmla="*/ 3 w 18"/>
              <a:gd name="T15" fmla="*/ 9 h 17"/>
              <a:gd name="T16" fmla="*/ 4 w 18"/>
              <a:gd name="T17" fmla="*/ 9 h 17"/>
              <a:gd name="T18" fmla="*/ 10 w 18"/>
              <a:gd name="T19" fmla="*/ 6 h 17"/>
              <a:gd name="T20" fmla="*/ 5 w 18"/>
              <a:gd name="T21" fmla="*/ 11 h 17"/>
              <a:gd name="T22" fmla="*/ 5 w 18"/>
              <a:gd name="T23" fmla="*/ 12 h 17"/>
              <a:gd name="T24" fmla="*/ 11 w 18"/>
              <a:gd name="T25" fmla="*/ 8 h 17"/>
              <a:gd name="T26" fmla="*/ 7 w 18"/>
              <a:gd name="T27" fmla="*/ 12 h 17"/>
              <a:gd name="T28" fmla="*/ 7 w 18"/>
              <a:gd name="T29" fmla="*/ 13 h 17"/>
              <a:gd name="T30" fmla="*/ 13 w 18"/>
              <a:gd name="T31" fmla="*/ 10 h 17"/>
              <a:gd name="T32" fmla="*/ 11 w 18"/>
              <a:gd name="T33" fmla="*/ 13 h 17"/>
              <a:gd name="T34" fmla="*/ 11 w 18"/>
              <a:gd name="T35" fmla="*/ 13 h 17"/>
              <a:gd name="T36" fmla="*/ 10 w 18"/>
              <a:gd name="T37" fmla="*/ 14 h 17"/>
              <a:gd name="T38" fmla="*/ 12 w 18"/>
              <a:gd name="T39" fmla="*/ 13 h 17"/>
              <a:gd name="T40" fmla="*/ 14 w 18"/>
              <a:gd name="T41" fmla="*/ 10 h 17"/>
              <a:gd name="T42" fmla="*/ 13 w 18"/>
              <a:gd name="T43" fmla="*/ 9 h 17"/>
              <a:gd name="T44" fmla="*/ 8 w 18"/>
              <a:gd name="T45" fmla="*/ 12 h 17"/>
              <a:gd name="T46" fmla="*/ 12 w 18"/>
              <a:gd name="T47" fmla="*/ 7 h 17"/>
              <a:gd name="T48" fmla="*/ 12 w 18"/>
              <a:gd name="T49" fmla="*/ 7 h 17"/>
              <a:gd name="T50" fmla="*/ 7 w 18"/>
              <a:gd name="T51" fmla="*/ 9 h 17"/>
              <a:gd name="T52" fmla="*/ 11 w 18"/>
              <a:gd name="T53" fmla="*/ 5 h 17"/>
              <a:gd name="T54" fmla="*/ 11 w 18"/>
              <a:gd name="T55" fmla="*/ 5 h 17"/>
              <a:gd name="T56" fmla="*/ 6 w 18"/>
              <a:gd name="T57" fmla="*/ 7 h 17"/>
              <a:gd name="T58" fmla="*/ 10 w 18"/>
              <a:gd name="T59" fmla="*/ 4 h 17"/>
              <a:gd name="T60" fmla="*/ 12 w 18"/>
              <a:gd name="T61" fmla="*/ 13 h 17"/>
              <a:gd name="T62" fmla="*/ 7 w 18"/>
              <a:gd name="T63" fmla="*/ 4 h 17"/>
              <a:gd name="T64" fmla="*/ 4 w 18"/>
              <a:gd name="T65" fmla="*/ 5 h 17"/>
              <a:gd name="T66" fmla="*/ 7 w 18"/>
              <a:gd name="T67" fmla="*/ 4 h 17"/>
              <a:gd name="T68" fmla="*/ 4 w 18"/>
              <a:gd name="T69" fmla="*/ 5 h 17"/>
              <a:gd name="T70" fmla="*/ 5 w 18"/>
              <a:gd name="T71" fmla="*/ 6 h 17"/>
              <a:gd name="T72" fmla="*/ 9 w 18"/>
              <a:gd name="T73" fmla="*/ 4 h 17"/>
              <a:gd name="T74" fmla="*/ 3 w 18"/>
              <a:gd name="T75" fmla="*/ 9 h 17"/>
              <a:gd name="T76" fmla="*/ 3 w 18"/>
              <a:gd name="T77" fmla="*/ 9 h 17"/>
              <a:gd name="T78" fmla="*/ 4 w 18"/>
              <a:gd name="T7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 h="17">
                <a:moveTo>
                  <a:pt x="10" y="17"/>
                </a:moveTo>
                <a:cubicBezTo>
                  <a:pt x="15" y="16"/>
                  <a:pt x="18" y="12"/>
                  <a:pt x="17" y="7"/>
                </a:cubicBezTo>
                <a:cubicBezTo>
                  <a:pt x="16" y="3"/>
                  <a:pt x="12" y="0"/>
                  <a:pt x="8" y="1"/>
                </a:cubicBezTo>
                <a:cubicBezTo>
                  <a:pt x="8" y="1"/>
                  <a:pt x="8" y="1"/>
                  <a:pt x="8" y="1"/>
                </a:cubicBezTo>
                <a:cubicBezTo>
                  <a:pt x="3" y="1"/>
                  <a:pt x="0" y="5"/>
                  <a:pt x="0" y="9"/>
                </a:cubicBezTo>
                <a:cubicBezTo>
                  <a:pt x="1" y="14"/>
                  <a:pt x="6" y="17"/>
                  <a:pt x="10" y="17"/>
                </a:cubicBezTo>
                <a:close/>
                <a:moveTo>
                  <a:pt x="10" y="14"/>
                </a:moveTo>
                <a:cubicBezTo>
                  <a:pt x="7" y="14"/>
                  <a:pt x="4" y="12"/>
                  <a:pt x="3" y="9"/>
                </a:cubicBezTo>
                <a:cubicBezTo>
                  <a:pt x="3" y="9"/>
                  <a:pt x="3" y="9"/>
                  <a:pt x="4" y="9"/>
                </a:cubicBezTo>
                <a:cubicBezTo>
                  <a:pt x="6" y="8"/>
                  <a:pt x="8" y="7"/>
                  <a:pt x="10" y="6"/>
                </a:cubicBezTo>
                <a:cubicBezTo>
                  <a:pt x="8" y="8"/>
                  <a:pt x="6" y="9"/>
                  <a:pt x="5" y="11"/>
                </a:cubicBezTo>
                <a:cubicBezTo>
                  <a:pt x="4" y="11"/>
                  <a:pt x="5" y="12"/>
                  <a:pt x="5" y="12"/>
                </a:cubicBezTo>
                <a:cubicBezTo>
                  <a:pt x="7" y="10"/>
                  <a:pt x="9" y="9"/>
                  <a:pt x="11" y="8"/>
                </a:cubicBezTo>
                <a:cubicBezTo>
                  <a:pt x="10" y="9"/>
                  <a:pt x="8" y="11"/>
                  <a:pt x="7" y="12"/>
                </a:cubicBezTo>
                <a:cubicBezTo>
                  <a:pt x="7" y="13"/>
                  <a:pt x="7" y="13"/>
                  <a:pt x="7" y="13"/>
                </a:cubicBezTo>
                <a:cubicBezTo>
                  <a:pt x="9" y="12"/>
                  <a:pt x="11" y="11"/>
                  <a:pt x="13" y="10"/>
                </a:cubicBezTo>
                <a:cubicBezTo>
                  <a:pt x="12" y="11"/>
                  <a:pt x="12" y="12"/>
                  <a:pt x="11" y="13"/>
                </a:cubicBezTo>
                <a:cubicBezTo>
                  <a:pt x="11" y="13"/>
                  <a:pt x="11" y="13"/>
                  <a:pt x="11" y="13"/>
                </a:cubicBezTo>
                <a:cubicBezTo>
                  <a:pt x="11" y="14"/>
                  <a:pt x="10" y="14"/>
                  <a:pt x="10" y="14"/>
                </a:cubicBezTo>
                <a:close/>
                <a:moveTo>
                  <a:pt x="12" y="13"/>
                </a:moveTo>
                <a:cubicBezTo>
                  <a:pt x="12" y="12"/>
                  <a:pt x="13" y="11"/>
                  <a:pt x="14" y="10"/>
                </a:cubicBezTo>
                <a:cubicBezTo>
                  <a:pt x="14" y="10"/>
                  <a:pt x="14" y="9"/>
                  <a:pt x="13" y="9"/>
                </a:cubicBezTo>
                <a:cubicBezTo>
                  <a:pt x="12" y="10"/>
                  <a:pt x="10" y="11"/>
                  <a:pt x="8" y="12"/>
                </a:cubicBezTo>
                <a:cubicBezTo>
                  <a:pt x="10" y="10"/>
                  <a:pt x="11" y="9"/>
                  <a:pt x="12" y="7"/>
                </a:cubicBezTo>
                <a:cubicBezTo>
                  <a:pt x="13" y="7"/>
                  <a:pt x="12" y="6"/>
                  <a:pt x="12" y="7"/>
                </a:cubicBezTo>
                <a:cubicBezTo>
                  <a:pt x="10" y="7"/>
                  <a:pt x="9" y="8"/>
                  <a:pt x="7" y="9"/>
                </a:cubicBezTo>
                <a:cubicBezTo>
                  <a:pt x="9" y="8"/>
                  <a:pt x="10" y="7"/>
                  <a:pt x="11" y="5"/>
                </a:cubicBezTo>
                <a:cubicBezTo>
                  <a:pt x="12" y="5"/>
                  <a:pt x="11" y="4"/>
                  <a:pt x="11" y="5"/>
                </a:cubicBezTo>
                <a:cubicBezTo>
                  <a:pt x="9" y="5"/>
                  <a:pt x="8" y="6"/>
                  <a:pt x="6" y="7"/>
                </a:cubicBezTo>
                <a:cubicBezTo>
                  <a:pt x="7" y="6"/>
                  <a:pt x="9" y="5"/>
                  <a:pt x="10" y="4"/>
                </a:cubicBezTo>
                <a:cubicBezTo>
                  <a:pt x="15" y="4"/>
                  <a:pt x="16" y="11"/>
                  <a:pt x="12" y="13"/>
                </a:cubicBezTo>
                <a:close/>
                <a:moveTo>
                  <a:pt x="7" y="4"/>
                </a:moveTo>
                <a:cubicBezTo>
                  <a:pt x="6" y="4"/>
                  <a:pt x="5" y="5"/>
                  <a:pt x="4" y="5"/>
                </a:cubicBezTo>
                <a:cubicBezTo>
                  <a:pt x="5" y="4"/>
                  <a:pt x="6" y="4"/>
                  <a:pt x="7" y="4"/>
                </a:cubicBezTo>
                <a:close/>
                <a:moveTo>
                  <a:pt x="4" y="5"/>
                </a:moveTo>
                <a:cubicBezTo>
                  <a:pt x="4" y="6"/>
                  <a:pt x="4" y="6"/>
                  <a:pt x="5" y="6"/>
                </a:cubicBezTo>
                <a:cubicBezTo>
                  <a:pt x="6" y="5"/>
                  <a:pt x="7" y="4"/>
                  <a:pt x="9" y="4"/>
                </a:cubicBezTo>
                <a:cubicBezTo>
                  <a:pt x="7" y="5"/>
                  <a:pt x="5" y="7"/>
                  <a:pt x="3" y="9"/>
                </a:cubicBezTo>
                <a:cubicBezTo>
                  <a:pt x="3" y="9"/>
                  <a:pt x="3" y="9"/>
                  <a:pt x="3" y="9"/>
                </a:cubicBezTo>
                <a:cubicBezTo>
                  <a:pt x="3" y="7"/>
                  <a:pt x="3" y="6"/>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72"/>
          <p:cNvSpPr>
            <a:spLocks noEditPoints="1"/>
          </p:cNvSpPr>
          <p:nvPr/>
        </p:nvSpPr>
        <p:spPr bwMode="auto">
          <a:xfrm>
            <a:off x="11264901" y="217488"/>
            <a:ext cx="93663" cy="82550"/>
          </a:xfrm>
          <a:custGeom>
            <a:avLst/>
            <a:gdLst>
              <a:gd name="T0" fmla="*/ 12 w 25"/>
              <a:gd name="T1" fmla="*/ 22 h 22"/>
              <a:gd name="T2" fmla="*/ 13 w 25"/>
              <a:gd name="T3" fmla="*/ 22 h 22"/>
              <a:gd name="T4" fmla="*/ 24 w 25"/>
              <a:gd name="T5" fmla="*/ 12 h 22"/>
              <a:gd name="T6" fmla="*/ 15 w 25"/>
              <a:gd name="T7" fmla="*/ 2 h 22"/>
              <a:gd name="T8" fmla="*/ 12 w 25"/>
              <a:gd name="T9" fmla="*/ 22 h 22"/>
              <a:gd name="T10" fmla="*/ 7 w 25"/>
              <a:gd name="T11" fmla="*/ 11 h 22"/>
              <a:gd name="T12" fmla="*/ 7 w 25"/>
              <a:gd name="T13" fmla="*/ 11 h 22"/>
              <a:gd name="T14" fmla="*/ 14 w 25"/>
              <a:gd name="T15" fmla="*/ 6 h 22"/>
              <a:gd name="T16" fmla="*/ 7 w 25"/>
              <a:gd name="T17" fmla="*/ 12 h 22"/>
              <a:gd name="T18" fmla="*/ 7 w 25"/>
              <a:gd name="T19" fmla="*/ 11 h 22"/>
              <a:gd name="T20" fmla="*/ 19 w 25"/>
              <a:gd name="T21" fmla="*/ 7 h 22"/>
              <a:gd name="T22" fmla="*/ 7 w 25"/>
              <a:gd name="T23" fmla="*/ 13 h 22"/>
              <a:gd name="T24" fmla="*/ 7 w 25"/>
              <a:gd name="T25" fmla="*/ 13 h 22"/>
              <a:gd name="T26" fmla="*/ 16 w 25"/>
              <a:gd name="T27" fmla="*/ 5 h 22"/>
              <a:gd name="T28" fmla="*/ 16 w 25"/>
              <a:gd name="T29" fmla="*/ 5 h 22"/>
              <a:gd name="T30" fmla="*/ 19 w 25"/>
              <a:gd name="T31" fmla="*/ 7 h 22"/>
              <a:gd name="T32" fmla="*/ 19 w 25"/>
              <a:gd name="T33" fmla="*/ 7 h 22"/>
              <a:gd name="T34" fmla="*/ 17 w 25"/>
              <a:gd name="T35" fmla="*/ 9 h 22"/>
              <a:gd name="T36" fmla="*/ 9 w 25"/>
              <a:gd name="T37" fmla="*/ 16 h 22"/>
              <a:gd name="T38" fmla="*/ 7 w 25"/>
              <a:gd name="T39" fmla="*/ 14 h 22"/>
              <a:gd name="T40" fmla="*/ 17 w 25"/>
              <a:gd name="T41" fmla="*/ 9 h 22"/>
              <a:gd name="T42" fmla="*/ 9 w 25"/>
              <a:gd name="T43" fmla="*/ 17 h 22"/>
              <a:gd name="T44" fmla="*/ 17 w 25"/>
              <a:gd name="T45" fmla="*/ 12 h 22"/>
              <a:gd name="T46" fmla="*/ 11 w 25"/>
              <a:gd name="T47" fmla="*/ 18 h 22"/>
              <a:gd name="T48" fmla="*/ 11 w 25"/>
              <a:gd name="T49" fmla="*/ 18 h 22"/>
              <a:gd name="T50" fmla="*/ 9 w 25"/>
              <a:gd name="T51" fmla="*/ 17 h 22"/>
              <a:gd name="T52" fmla="*/ 21 w 25"/>
              <a:gd name="T53" fmla="*/ 12 h 22"/>
              <a:gd name="T54" fmla="*/ 13 w 25"/>
              <a:gd name="T55" fmla="*/ 19 h 22"/>
              <a:gd name="T56" fmla="*/ 12 w 25"/>
              <a:gd name="T57" fmla="*/ 18 h 22"/>
              <a:gd name="T58" fmla="*/ 19 w 25"/>
              <a:gd name="T59" fmla="*/ 14 h 22"/>
              <a:gd name="T60" fmla="*/ 16 w 25"/>
              <a:gd name="T61" fmla="*/ 16 h 22"/>
              <a:gd name="T62" fmla="*/ 16 w 25"/>
              <a:gd name="T63" fmla="*/ 17 h 22"/>
              <a:gd name="T64" fmla="*/ 20 w 25"/>
              <a:gd name="T65" fmla="*/ 14 h 22"/>
              <a:gd name="T66" fmla="*/ 19 w 25"/>
              <a:gd name="T67" fmla="*/ 13 h 22"/>
              <a:gd name="T68" fmla="*/ 13 w 25"/>
              <a:gd name="T69" fmla="*/ 17 h 22"/>
              <a:gd name="T70" fmla="*/ 19 w 25"/>
              <a:gd name="T71" fmla="*/ 11 h 22"/>
              <a:gd name="T72" fmla="*/ 19 w 25"/>
              <a:gd name="T73" fmla="*/ 11 h 22"/>
              <a:gd name="T74" fmla="*/ 10 w 25"/>
              <a:gd name="T75" fmla="*/ 16 h 22"/>
              <a:gd name="T76" fmla="*/ 19 w 25"/>
              <a:gd name="T77" fmla="*/ 7 h 22"/>
              <a:gd name="T78" fmla="*/ 20 w 25"/>
              <a:gd name="T79" fmla="*/ 7 h 22"/>
              <a:gd name="T80" fmla="*/ 21 w 25"/>
              <a:gd name="T81" fmla="*/ 12 h 22"/>
              <a:gd name="T82" fmla="*/ 14 w 25"/>
              <a:gd name="T83" fmla="*/ 5 h 22"/>
              <a:gd name="T84" fmla="*/ 15 w 25"/>
              <a:gd name="T85" fmla="*/ 5 h 22"/>
              <a:gd name="T86" fmla="*/ 7 w 25"/>
              <a:gd name="T87" fmla="*/ 10 h 22"/>
              <a:gd name="T88" fmla="*/ 14 w 25"/>
              <a:gd name="T89"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 h="22">
                <a:moveTo>
                  <a:pt x="12" y="22"/>
                </a:moveTo>
                <a:cubicBezTo>
                  <a:pt x="12" y="22"/>
                  <a:pt x="13" y="22"/>
                  <a:pt x="13" y="22"/>
                </a:cubicBezTo>
                <a:cubicBezTo>
                  <a:pt x="18" y="22"/>
                  <a:pt x="23" y="18"/>
                  <a:pt x="24" y="12"/>
                </a:cubicBezTo>
                <a:cubicBezTo>
                  <a:pt x="25" y="7"/>
                  <a:pt x="21" y="3"/>
                  <a:pt x="15" y="2"/>
                </a:cubicBezTo>
                <a:cubicBezTo>
                  <a:pt x="3" y="0"/>
                  <a:pt x="0" y="19"/>
                  <a:pt x="12" y="22"/>
                </a:cubicBezTo>
                <a:close/>
                <a:moveTo>
                  <a:pt x="7" y="11"/>
                </a:moveTo>
                <a:cubicBezTo>
                  <a:pt x="7" y="11"/>
                  <a:pt x="7" y="11"/>
                  <a:pt x="7" y="11"/>
                </a:cubicBezTo>
                <a:cubicBezTo>
                  <a:pt x="10" y="9"/>
                  <a:pt x="12" y="8"/>
                  <a:pt x="14" y="6"/>
                </a:cubicBezTo>
                <a:cubicBezTo>
                  <a:pt x="12" y="9"/>
                  <a:pt x="9" y="10"/>
                  <a:pt x="7" y="12"/>
                </a:cubicBezTo>
                <a:cubicBezTo>
                  <a:pt x="7" y="12"/>
                  <a:pt x="7" y="11"/>
                  <a:pt x="7" y="11"/>
                </a:cubicBezTo>
                <a:close/>
                <a:moveTo>
                  <a:pt x="19" y="7"/>
                </a:moveTo>
                <a:cubicBezTo>
                  <a:pt x="15" y="9"/>
                  <a:pt x="11" y="12"/>
                  <a:pt x="7" y="13"/>
                </a:cubicBezTo>
                <a:cubicBezTo>
                  <a:pt x="7" y="13"/>
                  <a:pt x="7" y="13"/>
                  <a:pt x="7" y="13"/>
                </a:cubicBezTo>
                <a:cubicBezTo>
                  <a:pt x="10" y="10"/>
                  <a:pt x="14" y="9"/>
                  <a:pt x="16" y="5"/>
                </a:cubicBezTo>
                <a:cubicBezTo>
                  <a:pt x="16" y="5"/>
                  <a:pt x="16" y="5"/>
                  <a:pt x="16" y="5"/>
                </a:cubicBezTo>
                <a:cubicBezTo>
                  <a:pt x="17" y="5"/>
                  <a:pt x="18" y="6"/>
                  <a:pt x="19" y="7"/>
                </a:cubicBezTo>
                <a:cubicBezTo>
                  <a:pt x="19" y="7"/>
                  <a:pt x="19" y="7"/>
                  <a:pt x="19" y="7"/>
                </a:cubicBezTo>
                <a:close/>
                <a:moveTo>
                  <a:pt x="17" y="9"/>
                </a:moveTo>
                <a:cubicBezTo>
                  <a:pt x="14" y="11"/>
                  <a:pt x="11" y="14"/>
                  <a:pt x="9" y="16"/>
                </a:cubicBezTo>
                <a:cubicBezTo>
                  <a:pt x="8" y="16"/>
                  <a:pt x="8" y="15"/>
                  <a:pt x="7" y="14"/>
                </a:cubicBezTo>
                <a:cubicBezTo>
                  <a:pt x="11" y="13"/>
                  <a:pt x="14" y="11"/>
                  <a:pt x="17" y="9"/>
                </a:cubicBezTo>
                <a:close/>
                <a:moveTo>
                  <a:pt x="9" y="17"/>
                </a:moveTo>
                <a:cubicBezTo>
                  <a:pt x="12" y="16"/>
                  <a:pt x="14" y="14"/>
                  <a:pt x="17" y="12"/>
                </a:cubicBezTo>
                <a:cubicBezTo>
                  <a:pt x="15" y="14"/>
                  <a:pt x="13" y="16"/>
                  <a:pt x="11" y="18"/>
                </a:cubicBezTo>
                <a:cubicBezTo>
                  <a:pt x="11" y="18"/>
                  <a:pt x="11" y="18"/>
                  <a:pt x="11" y="18"/>
                </a:cubicBezTo>
                <a:cubicBezTo>
                  <a:pt x="10" y="18"/>
                  <a:pt x="10" y="17"/>
                  <a:pt x="9" y="17"/>
                </a:cubicBezTo>
                <a:close/>
                <a:moveTo>
                  <a:pt x="21" y="12"/>
                </a:moveTo>
                <a:cubicBezTo>
                  <a:pt x="21" y="16"/>
                  <a:pt x="17" y="19"/>
                  <a:pt x="13" y="19"/>
                </a:cubicBezTo>
                <a:cubicBezTo>
                  <a:pt x="12" y="19"/>
                  <a:pt x="12" y="19"/>
                  <a:pt x="12" y="18"/>
                </a:cubicBezTo>
                <a:cubicBezTo>
                  <a:pt x="14" y="17"/>
                  <a:pt x="16" y="16"/>
                  <a:pt x="19" y="14"/>
                </a:cubicBezTo>
                <a:cubicBezTo>
                  <a:pt x="18" y="15"/>
                  <a:pt x="17" y="16"/>
                  <a:pt x="16" y="16"/>
                </a:cubicBezTo>
                <a:cubicBezTo>
                  <a:pt x="16" y="17"/>
                  <a:pt x="16" y="17"/>
                  <a:pt x="16" y="17"/>
                </a:cubicBezTo>
                <a:cubicBezTo>
                  <a:pt x="18" y="16"/>
                  <a:pt x="19" y="15"/>
                  <a:pt x="20" y="14"/>
                </a:cubicBezTo>
                <a:cubicBezTo>
                  <a:pt x="20" y="13"/>
                  <a:pt x="20" y="13"/>
                  <a:pt x="19" y="13"/>
                </a:cubicBezTo>
                <a:cubicBezTo>
                  <a:pt x="17" y="14"/>
                  <a:pt x="15" y="16"/>
                  <a:pt x="13" y="17"/>
                </a:cubicBezTo>
                <a:cubicBezTo>
                  <a:pt x="15" y="15"/>
                  <a:pt x="17" y="13"/>
                  <a:pt x="19" y="11"/>
                </a:cubicBezTo>
                <a:cubicBezTo>
                  <a:pt x="20" y="11"/>
                  <a:pt x="19" y="10"/>
                  <a:pt x="19" y="11"/>
                </a:cubicBezTo>
                <a:cubicBezTo>
                  <a:pt x="16" y="12"/>
                  <a:pt x="13" y="14"/>
                  <a:pt x="10" y="16"/>
                </a:cubicBezTo>
                <a:cubicBezTo>
                  <a:pt x="13" y="13"/>
                  <a:pt x="16" y="10"/>
                  <a:pt x="19" y="7"/>
                </a:cubicBezTo>
                <a:cubicBezTo>
                  <a:pt x="19" y="7"/>
                  <a:pt x="20" y="7"/>
                  <a:pt x="20" y="7"/>
                </a:cubicBezTo>
                <a:cubicBezTo>
                  <a:pt x="21" y="8"/>
                  <a:pt x="21" y="10"/>
                  <a:pt x="21" y="12"/>
                </a:cubicBezTo>
                <a:close/>
                <a:moveTo>
                  <a:pt x="14" y="5"/>
                </a:moveTo>
                <a:cubicBezTo>
                  <a:pt x="14" y="5"/>
                  <a:pt x="15" y="5"/>
                  <a:pt x="15" y="5"/>
                </a:cubicBezTo>
                <a:cubicBezTo>
                  <a:pt x="12" y="7"/>
                  <a:pt x="10" y="8"/>
                  <a:pt x="7" y="10"/>
                </a:cubicBezTo>
                <a:cubicBezTo>
                  <a:pt x="8" y="7"/>
                  <a:pt x="10"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173"/>
          <p:cNvSpPr>
            <a:spLocks noEditPoints="1"/>
          </p:cNvSpPr>
          <p:nvPr/>
        </p:nvSpPr>
        <p:spPr bwMode="auto">
          <a:xfrm>
            <a:off x="11188701" y="315913"/>
            <a:ext cx="258763" cy="71438"/>
          </a:xfrm>
          <a:custGeom>
            <a:avLst/>
            <a:gdLst>
              <a:gd name="T0" fmla="*/ 69 w 69"/>
              <a:gd name="T1" fmla="*/ 4 h 19"/>
              <a:gd name="T2" fmla="*/ 0 w 69"/>
              <a:gd name="T3" fmla="*/ 1 h 19"/>
              <a:gd name="T4" fmla="*/ 2 w 69"/>
              <a:gd name="T5" fmla="*/ 17 h 19"/>
              <a:gd name="T6" fmla="*/ 46 w 69"/>
              <a:gd name="T7" fmla="*/ 7 h 19"/>
              <a:gd name="T8" fmla="*/ 37 w 69"/>
              <a:gd name="T9" fmla="*/ 15 h 19"/>
              <a:gd name="T10" fmla="*/ 42 w 69"/>
              <a:gd name="T11" fmla="*/ 9 h 19"/>
              <a:gd name="T12" fmla="*/ 28 w 69"/>
              <a:gd name="T13" fmla="*/ 7 h 19"/>
              <a:gd name="T14" fmla="*/ 20 w 69"/>
              <a:gd name="T15" fmla="*/ 15 h 19"/>
              <a:gd name="T16" fmla="*/ 7 w 69"/>
              <a:gd name="T17" fmla="*/ 14 h 19"/>
              <a:gd name="T18" fmla="*/ 3 w 69"/>
              <a:gd name="T19" fmla="*/ 10 h 19"/>
              <a:gd name="T20" fmla="*/ 12 w 69"/>
              <a:gd name="T21" fmla="*/ 3 h 19"/>
              <a:gd name="T22" fmla="*/ 22 w 69"/>
              <a:gd name="T23" fmla="*/ 3 h 19"/>
              <a:gd name="T24" fmla="*/ 10 w 69"/>
              <a:gd name="T25" fmla="*/ 12 h 19"/>
              <a:gd name="T26" fmla="*/ 18 w 69"/>
              <a:gd name="T27" fmla="*/ 3 h 19"/>
              <a:gd name="T28" fmla="*/ 3 w 69"/>
              <a:gd name="T29" fmla="*/ 8 h 19"/>
              <a:gd name="T30" fmla="*/ 11 w 69"/>
              <a:gd name="T31" fmla="*/ 5 h 19"/>
              <a:gd name="T32" fmla="*/ 13 w 69"/>
              <a:gd name="T33" fmla="*/ 3 h 19"/>
              <a:gd name="T34" fmla="*/ 3 w 69"/>
              <a:gd name="T35" fmla="*/ 7 h 19"/>
              <a:gd name="T36" fmla="*/ 16 w 69"/>
              <a:gd name="T37" fmla="*/ 9 h 19"/>
              <a:gd name="T38" fmla="*/ 13 w 69"/>
              <a:gd name="T39" fmla="*/ 14 h 19"/>
              <a:gd name="T40" fmla="*/ 23 w 69"/>
              <a:gd name="T41" fmla="*/ 5 h 19"/>
              <a:gd name="T42" fmla="*/ 16 w 69"/>
              <a:gd name="T43" fmla="*/ 14 h 19"/>
              <a:gd name="T44" fmla="*/ 17 w 69"/>
              <a:gd name="T45" fmla="*/ 14 h 19"/>
              <a:gd name="T46" fmla="*/ 19 w 69"/>
              <a:gd name="T47" fmla="*/ 14 h 19"/>
              <a:gd name="T48" fmla="*/ 35 w 69"/>
              <a:gd name="T49" fmla="*/ 6 h 19"/>
              <a:gd name="T50" fmla="*/ 33 w 69"/>
              <a:gd name="T51" fmla="*/ 15 h 19"/>
              <a:gd name="T52" fmla="*/ 39 w 69"/>
              <a:gd name="T53" fmla="*/ 8 h 19"/>
              <a:gd name="T54" fmla="*/ 59 w 69"/>
              <a:gd name="T55" fmla="*/ 4 h 19"/>
              <a:gd name="T56" fmla="*/ 58 w 69"/>
              <a:gd name="T57" fmla="*/ 12 h 19"/>
              <a:gd name="T58" fmla="*/ 54 w 69"/>
              <a:gd name="T59" fmla="*/ 4 h 19"/>
              <a:gd name="T60" fmla="*/ 51 w 69"/>
              <a:gd name="T61" fmla="*/ 4 h 19"/>
              <a:gd name="T62" fmla="*/ 55 w 69"/>
              <a:gd name="T63" fmla="*/ 4 h 19"/>
              <a:gd name="T64" fmla="*/ 52 w 69"/>
              <a:gd name="T65" fmla="*/ 8 h 19"/>
              <a:gd name="T66" fmla="*/ 57 w 69"/>
              <a:gd name="T67" fmla="*/ 7 h 19"/>
              <a:gd name="T68" fmla="*/ 43 w 69"/>
              <a:gd name="T69" fmla="*/ 15 h 19"/>
              <a:gd name="T70" fmla="*/ 59 w 69"/>
              <a:gd name="T71" fmla="*/ 9 h 19"/>
              <a:gd name="T72" fmla="*/ 58 w 69"/>
              <a:gd name="T73" fmla="*/ 8 h 19"/>
              <a:gd name="T74" fmla="*/ 59 w 69"/>
              <a:gd name="T75" fmla="*/ 16 h 19"/>
              <a:gd name="T76" fmla="*/ 65 w 69"/>
              <a:gd name="T77" fmla="*/ 15 h 19"/>
              <a:gd name="T78" fmla="*/ 66 w 69"/>
              <a:gd name="T79" fmla="*/ 10 h 19"/>
              <a:gd name="T80" fmla="*/ 66 w 69"/>
              <a:gd name="T81" fmla="*/ 5 h 19"/>
              <a:gd name="T82" fmla="*/ 62 w 69"/>
              <a:gd name="T83" fmla="*/ 8 h 19"/>
              <a:gd name="T84" fmla="*/ 47 w 69"/>
              <a:gd name="T85" fmla="*/ 4 h 19"/>
              <a:gd name="T86" fmla="*/ 43 w 69"/>
              <a:gd name="T87" fmla="*/ 4 h 19"/>
              <a:gd name="T88" fmla="*/ 37 w 69"/>
              <a:gd name="T89" fmla="*/ 5 h 19"/>
              <a:gd name="T90" fmla="*/ 33 w 69"/>
              <a:gd name="T91" fmla="*/ 4 h 19"/>
              <a:gd name="T92" fmla="*/ 24 w 69"/>
              <a:gd name="T93" fmla="*/ 10 h 19"/>
              <a:gd name="T94" fmla="*/ 17 w 69"/>
              <a:gd name="T95" fmla="*/ 13 h 19"/>
              <a:gd name="T96" fmla="*/ 36 w 69"/>
              <a:gd name="T97"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 h="19">
                <a:moveTo>
                  <a:pt x="67" y="19"/>
                </a:moveTo>
                <a:cubicBezTo>
                  <a:pt x="68" y="19"/>
                  <a:pt x="69" y="19"/>
                  <a:pt x="69" y="17"/>
                </a:cubicBezTo>
                <a:cubicBezTo>
                  <a:pt x="69" y="13"/>
                  <a:pt x="69" y="8"/>
                  <a:pt x="69" y="4"/>
                </a:cubicBezTo>
                <a:cubicBezTo>
                  <a:pt x="69" y="4"/>
                  <a:pt x="69" y="4"/>
                  <a:pt x="69" y="4"/>
                </a:cubicBezTo>
                <a:cubicBezTo>
                  <a:pt x="69" y="3"/>
                  <a:pt x="69" y="3"/>
                  <a:pt x="68" y="3"/>
                </a:cubicBezTo>
                <a:cubicBezTo>
                  <a:pt x="59" y="1"/>
                  <a:pt x="49" y="1"/>
                  <a:pt x="40" y="1"/>
                </a:cubicBezTo>
                <a:cubicBezTo>
                  <a:pt x="27" y="0"/>
                  <a:pt x="14" y="1"/>
                  <a:pt x="1" y="1"/>
                </a:cubicBezTo>
                <a:cubicBezTo>
                  <a:pt x="1" y="1"/>
                  <a:pt x="0" y="1"/>
                  <a:pt x="0" y="1"/>
                </a:cubicBezTo>
                <a:cubicBezTo>
                  <a:pt x="0" y="1"/>
                  <a:pt x="0" y="1"/>
                  <a:pt x="0" y="2"/>
                </a:cubicBezTo>
                <a:cubicBezTo>
                  <a:pt x="0" y="7"/>
                  <a:pt x="0" y="11"/>
                  <a:pt x="0" y="16"/>
                </a:cubicBezTo>
                <a:cubicBezTo>
                  <a:pt x="0" y="16"/>
                  <a:pt x="0" y="16"/>
                  <a:pt x="1" y="17"/>
                </a:cubicBezTo>
                <a:cubicBezTo>
                  <a:pt x="1" y="17"/>
                  <a:pt x="1" y="17"/>
                  <a:pt x="2" y="17"/>
                </a:cubicBezTo>
                <a:cubicBezTo>
                  <a:pt x="23" y="17"/>
                  <a:pt x="45" y="19"/>
                  <a:pt x="66" y="19"/>
                </a:cubicBezTo>
                <a:cubicBezTo>
                  <a:pt x="67" y="19"/>
                  <a:pt x="67" y="19"/>
                  <a:pt x="67" y="19"/>
                </a:cubicBezTo>
                <a:close/>
                <a:moveTo>
                  <a:pt x="37" y="15"/>
                </a:moveTo>
                <a:cubicBezTo>
                  <a:pt x="40" y="13"/>
                  <a:pt x="43" y="10"/>
                  <a:pt x="46" y="7"/>
                </a:cubicBezTo>
                <a:cubicBezTo>
                  <a:pt x="47" y="6"/>
                  <a:pt x="48" y="5"/>
                  <a:pt x="49" y="5"/>
                </a:cubicBezTo>
                <a:cubicBezTo>
                  <a:pt x="49" y="5"/>
                  <a:pt x="48" y="8"/>
                  <a:pt x="48" y="8"/>
                </a:cubicBezTo>
                <a:cubicBezTo>
                  <a:pt x="46" y="11"/>
                  <a:pt x="44" y="13"/>
                  <a:pt x="42" y="15"/>
                </a:cubicBezTo>
                <a:cubicBezTo>
                  <a:pt x="40" y="15"/>
                  <a:pt x="39" y="15"/>
                  <a:pt x="37" y="15"/>
                </a:cubicBezTo>
                <a:close/>
                <a:moveTo>
                  <a:pt x="33" y="15"/>
                </a:moveTo>
                <a:cubicBezTo>
                  <a:pt x="36" y="13"/>
                  <a:pt x="39" y="10"/>
                  <a:pt x="42" y="8"/>
                </a:cubicBezTo>
                <a:cubicBezTo>
                  <a:pt x="43" y="7"/>
                  <a:pt x="44" y="6"/>
                  <a:pt x="45" y="5"/>
                </a:cubicBezTo>
                <a:cubicBezTo>
                  <a:pt x="44" y="6"/>
                  <a:pt x="43" y="8"/>
                  <a:pt x="42" y="9"/>
                </a:cubicBezTo>
                <a:cubicBezTo>
                  <a:pt x="40" y="11"/>
                  <a:pt x="38" y="13"/>
                  <a:pt x="36" y="15"/>
                </a:cubicBezTo>
                <a:cubicBezTo>
                  <a:pt x="35" y="15"/>
                  <a:pt x="34" y="15"/>
                  <a:pt x="33" y="15"/>
                </a:cubicBezTo>
                <a:close/>
                <a:moveTo>
                  <a:pt x="20" y="15"/>
                </a:moveTo>
                <a:cubicBezTo>
                  <a:pt x="23" y="12"/>
                  <a:pt x="26" y="10"/>
                  <a:pt x="28" y="7"/>
                </a:cubicBezTo>
                <a:cubicBezTo>
                  <a:pt x="29" y="6"/>
                  <a:pt x="30" y="6"/>
                  <a:pt x="31" y="5"/>
                </a:cubicBezTo>
                <a:cubicBezTo>
                  <a:pt x="30" y="5"/>
                  <a:pt x="30" y="7"/>
                  <a:pt x="29" y="8"/>
                </a:cubicBezTo>
                <a:cubicBezTo>
                  <a:pt x="27" y="10"/>
                  <a:pt x="25" y="12"/>
                  <a:pt x="23" y="15"/>
                </a:cubicBezTo>
                <a:cubicBezTo>
                  <a:pt x="22" y="15"/>
                  <a:pt x="21" y="15"/>
                  <a:pt x="20" y="15"/>
                </a:cubicBezTo>
                <a:close/>
                <a:moveTo>
                  <a:pt x="3" y="14"/>
                </a:moveTo>
                <a:cubicBezTo>
                  <a:pt x="8" y="12"/>
                  <a:pt x="11" y="8"/>
                  <a:pt x="15" y="5"/>
                </a:cubicBezTo>
                <a:cubicBezTo>
                  <a:pt x="19" y="3"/>
                  <a:pt x="13" y="8"/>
                  <a:pt x="12" y="9"/>
                </a:cubicBezTo>
                <a:cubicBezTo>
                  <a:pt x="10" y="11"/>
                  <a:pt x="9" y="12"/>
                  <a:pt x="7" y="14"/>
                </a:cubicBezTo>
                <a:cubicBezTo>
                  <a:pt x="6" y="14"/>
                  <a:pt x="5" y="14"/>
                  <a:pt x="3" y="14"/>
                </a:cubicBezTo>
                <a:close/>
                <a:moveTo>
                  <a:pt x="12" y="3"/>
                </a:moveTo>
                <a:cubicBezTo>
                  <a:pt x="9" y="5"/>
                  <a:pt x="6" y="7"/>
                  <a:pt x="4" y="9"/>
                </a:cubicBezTo>
                <a:cubicBezTo>
                  <a:pt x="3" y="10"/>
                  <a:pt x="3" y="10"/>
                  <a:pt x="3" y="10"/>
                </a:cubicBezTo>
                <a:cubicBezTo>
                  <a:pt x="3" y="10"/>
                  <a:pt x="3" y="10"/>
                  <a:pt x="3" y="10"/>
                </a:cubicBezTo>
                <a:cubicBezTo>
                  <a:pt x="3" y="9"/>
                  <a:pt x="4" y="8"/>
                  <a:pt x="4" y="8"/>
                </a:cubicBezTo>
                <a:cubicBezTo>
                  <a:pt x="5" y="6"/>
                  <a:pt x="7" y="5"/>
                  <a:pt x="8" y="3"/>
                </a:cubicBezTo>
                <a:cubicBezTo>
                  <a:pt x="9" y="3"/>
                  <a:pt x="10" y="3"/>
                  <a:pt x="12" y="3"/>
                </a:cubicBezTo>
                <a:close/>
                <a:moveTo>
                  <a:pt x="22" y="3"/>
                </a:moveTo>
                <a:cubicBezTo>
                  <a:pt x="23" y="3"/>
                  <a:pt x="24" y="3"/>
                  <a:pt x="25" y="3"/>
                </a:cubicBezTo>
                <a:cubicBezTo>
                  <a:pt x="23" y="4"/>
                  <a:pt x="21" y="5"/>
                  <a:pt x="20" y="6"/>
                </a:cubicBezTo>
                <a:cubicBezTo>
                  <a:pt x="21" y="5"/>
                  <a:pt x="21" y="4"/>
                  <a:pt x="22" y="3"/>
                </a:cubicBezTo>
                <a:cubicBezTo>
                  <a:pt x="22" y="3"/>
                  <a:pt x="22" y="3"/>
                  <a:pt x="22" y="3"/>
                </a:cubicBezTo>
                <a:close/>
                <a:moveTo>
                  <a:pt x="18" y="3"/>
                </a:moveTo>
                <a:cubicBezTo>
                  <a:pt x="19" y="3"/>
                  <a:pt x="20" y="3"/>
                  <a:pt x="21" y="3"/>
                </a:cubicBezTo>
                <a:cubicBezTo>
                  <a:pt x="17" y="6"/>
                  <a:pt x="14" y="10"/>
                  <a:pt x="10" y="12"/>
                </a:cubicBezTo>
                <a:cubicBezTo>
                  <a:pt x="10" y="13"/>
                  <a:pt x="7" y="15"/>
                  <a:pt x="10" y="13"/>
                </a:cubicBezTo>
                <a:cubicBezTo>
                  <a:pt x="11" y="11"/>
                  <a:pt x="12" y="11"/>
                  <a:pt x="13" y="10"/>
                </a:cubicBezTo>
                <a:cubicBezTo>
                  <a:pt x="15" y="8"/>
                  <a:pt x="16" y="6"/>
                  <a:pt x="18" y="3"/>
                </a:cubicBezTo>
                <a:cubicBezTo>
                  <a:pt x="18" y="3"/>
                  <a:pt x="18" y="3"/>
                  <a:pt x="18" y="3"/>
                </a:cubicBezTo>
                <a:close/>
                <a:moveTo>
                  <a:pt x="3" y="8"/>
                </a:moveTo>
                <a:cubicBezTo>
                  <a:pt x="4" y="7"/>
                  <a:pt x="8" y="1"/>
                  <a:pt x="6" y="5"/>
                </a:cubicBezTo>
                <a:cubicBezTo>
                  <a:pt x="5" y="6"/>
                  <a:pt x="4" y="8"/>
                  <a:pt x="3" y="9"/>
                </a:cubicBezTo>
                <a:cubicBezTo>
                  <a:pt x="3" y="9"/>
                  <a:pt x="3" y="8"/>
                  <a:pt x="3" y="8"/>
                </a:cubicBezTo>
                <a:close/>
                <a:moveTo>
                  <a:pt x="3" y="11"/>
                </a:moveTo>
                <a:cubicBezTo>
                  <a:pt x="4" y="10"/>
                  <a:pt x="5" y="9"/>
                  <a:pt x="7" y="8"/>
                </a:cubicBezTo>
                <a:cubicBezTo>
                  <a:pt x="8" y="7"/>
                  <a:pt x="9" y="6"/>
                  <a:pt x="10" y="5"/>
                </a:cubicBezTo>
                <a:cubicBezTo>
                  <a:pt x="11" y="4"/>
                  <a:pt x="12" y="4"/>
                  <a:pt x="11" y="5"/>
                </a:cubicBezTo>
                <a:cubicBezTo>
                  <a:pt x="8" y="8"/>
                  <a:pt x="6" y="11"/>
                  <a:pt x="3" y="13"/>
                </a:cubicBezTo>
                <a:cubicBezTo>
                  <a:pt x="3" y="12"/>
                  <a:pt x="3" y="12"/>
                  <a:pt x="3" y="11"/>
                </a:cubicBezTo>
                <a:close/>
                <a:moveTo>
                  <a:pt x="13" y="3"/>
                </a:moveTo>
                <a:cubicBezTo>
                  <a:pt x="13" y="3"/>
                  <a:pt x="13" y="3"/>
                  <a:pt x="13" y="3"/>
                </a:cubicBezTo>
                <a:cubicBezTo>
                  <a:pt x="14" y="3"/>
                  <a:pt x="16" y="3"/>
                  <a:pt x="17" y="3"/>
                </a:cubicBezTo>
                <a:cubicBezTo>
                  <a:pt x="12" y="6"/>
                  <a:pt x="8" y="10"/>
                  <a:pt x="4" y="13"/>
                </a:cubicBezTo>
                <a:cubicBezTo>
                  <a:pt x="7" y="11"/>
                  <a:pt x="11" y="7"/>
                  <a:pt x="13" y="3"/>
                </a:cubicBezTo>
                <a:close/>
                <a:moveTo>
                  <a:pt x="3" y="7"/>
                </a:moveTo>
                <a:cubicBezTo>
                  <a:pt x="3" y="6"/>
                  <a:pt x="3" y="5"/>
                  <a:pt x="3" y="3"/>
                </a:cubicBezTo>
                <a:cubicBezTo>
                  <a:pt x="4" y="3"/>
                  <a:pt x="5" y="3"/>
                  <a:pt x="6" y="3"/>
                </a:cubicBezTo>
                <a:cubicBezTo>
                  <a:pt x="5" y="4"/>
                  <a:pt x="4" y="5"/>
                  <a:pt x="3" y="7"/>
                </a:cubicBezTo>
                <a:close/>
                <a:moveTo>
                  <a:pt x="16" y="9"/>
                </a:moveTo>
                <a:cubicBezTo>
                  <a:pt x="16" y="8"/>
                  <a:pt x="17" y="7"/>
                  <a:pt x="18" y="7"/>
                </a:cubicBezTo>
                <a:cubicBezTo>
                  <a:pt x="18" y="6"/>
                  <a:pt x="22" y="3"/>
                  <a:pt x="20" y="5"/>
                </a:cubicBezTo>
                <a:cubicBezTo>
                  <a:pt x="18" y="8"/>
                  <a:pt x="16" y="11"/>
                  <a:pt x="13" y="14"/>
                </a:cubicBezTo>
                <a:cubicBezTo>
                  <a:pt x="13" y="14"/>
                  <a:pt x="13" y="14"/>
                  <a:pt x="13" y="14"/>
                </a:cubicBezTo>
                <a:cubicBezTo>
                  <a:pt x="12" y="14"/>
                  <a:pt x="10" y="14"/>
                  <a:pt x="9" y="14"/>
                </a:cubicBezTo>
                <a:cubicBezTo>
                  <a:pt x="11" y="13"/>
                  <a:pt x="14" y="11"/>
                  <a:pt x="16" y="9"/>
                </a:cubicBezTo>
                <a:close/>
                <a:moveTo>
                  <a:pt x="14" y="14"/>
                </a:moveTo>
                <a:cubicBezTo>
                  <a:pt x="17" y="11"/>
                  <a:pt x="19" y="7"/>
                  <a:pt x="23" y="5"/>
                </a:cubicBezTo>
                <a:cubicBezTo>
                  <a:pt x="24" y="4"/>
                  <a:pt x="24" y="4"/>
                  <a:pt x="23" y="5"/>
                </a:cubicBezTo>
                <a:cubicBezTo>
                  <a:pt x="21" y="6"/>
                  <a:pt x="20" y="8"/>
                  <a:pt x="19" y="9"/>
                </a:cubicBezTo>
                <a:cubicBezTo>
                  <a:pt x="18" y="11"/>
                  <a:pt x="17" y="12"/>
                  <a:pt x="16" y="14"/>
                </a:cubicBezTo>
                <a:cubicBezTo>
                  <a:pt x="16" y="14"/>
                  <a:pt x="16" y="14"/>
                  <a:pt x="16" y="14"/>
                </a:cubicBezTo>
                <a:cubicBezTo>
                  <a:pt x="15" y="14"/>
                  <a:pt x="14" y="14"/>
                  <a:pt x="14" y="14"/>
                </a:cubicBezTo>
                <a:cubicBezTo>
                  <a:pt x="14" y="14"/>
                  <a:pt x="14" y="14"/>
                  <a:pt x="14" y="14"/>
                </a:cubicBezTo>
                <a:close/>
                <a:moveTo>
                  <a:pt x="19" y="14"/>
                </a:moveTo>
                <a:cubicBezTo>
                  <a:pt x="19" y="14"/>
                  <a:pt x="18" y="14"/>
                  <a:pt x="17" y="14"/>
                </a:cubicBezTo>
                <a:cubicBezTo>
                  <a:pt x="20" y="12"/>
                  <a:pt x="23" y="9"/>
                  <a:pt x="26" y="7"/>
                </a:cubicBezTo>
                <a:cubicBezTo>
                  <a:pt x="31" y="2"/>
                  <a:pt x="25" y="7"/>
                  <a:pt x="24" y="8"/>
                </a:cubicBezTo>
                <a:cubicBezTo>
                  <a:pt x="22" y="10"/>
                  <a:pt x="21" y="12"/>
                  <a:pt x="19" y="14"/>
                </a:cubicBezTo>
                <a:cubicBezTo>
                  <a:pt x="19" y="14"/>
                  <a:pt x="19" y="14"/>
                  <a:pt x="19" y="14"/>
                </a:cubicBezTo>
                <a:close/>
                <a:moveTo>
                  <a:pt x="29" y="15"/>
                </a:moveTo>
                <a:cubicBezTo>
                  <a:pt x="27" y="15"/>
                  <a:pt x="26" y="15"/>
                  <a:pt x="24" y="15"/>
                </a:cubicBezTo>
                <a:cubicBezTo>
                  <a:pt x="27" y="13"/>
                  <a:pt x="29" y="11"/>
                  <a:pt x="32" y="9"/>
                </a:cubicBezTo>
                <a:cubicBezTo>
                  <a:pt x="33" y="7"/>
                  <a:pt x="34" y="7"/>
                  <a:pt x="35" y="6"/>
                </a:cubicBezTo>
                <a:cubicBezTo>
                  <a:pt x="38" y="4"/>
                  <a:pt x="35" y="6"/>
                  <a:pt x="35" y="7"/>
                </a:cubicBezTo>
                <a:cubicBezTo>
                  <a:pt x="33" y="9"/>
                  <a:pt x="31" y="12"/>
                  <a:pt x="29" y="15"/>
                </a:cubicBezTo>
                <a:cubicBezTo>
                  <a:pt x="29" y="15"/>
                  <a:pt x="29" y="15"/>
                  <a:pt x="29" y="15"/>
                </a:cubicBezTo>
                <a:close/>
                <a:moveTo>
                  <a:pt x="33" y="15"/>
                </a:moveTo>
                <a:cubicBezTo>
                  <a:pt x="32" y="15"/>
                  <a:pt x="32" y="15"/>
                  <a:pt x="33" y="15"/>
                </a:cubicBezTo>
                <a:cubicBezTo>
                  <a:pt x="32" y="15"/>
                  <a:pt x="31" y="15"/>
                  <a:pt x="30" y="15"/>
                </a:cubicBezTo>
                <a:cubicBezTo>
                  <a:pt x="33" y="12"/>
                  <a:pt x="36" y="8"/>
                  <a:pt x="40" y="5"/>
                </a:cubicBezTo>
                <a:cubicBezTo>
                  <a:pt x="43" y="3"/>
                  <a:pt x="39" y="7"/>
                  <a:pt x="39" y="8"/>
                </a:cubicBezTo>
                <a:cubicBezTo>
                  <a:pt x="37" y="10"/>
                  <a:pt x="35" y="13"/>
                  <a:pt x="33" y="15"/>
                </a:cubicBezTo>
                <a:close/>
                <a:moveTo>
                  <a:pt x="61" y="5"/>
                </a:moveTo>
                <a:cubicBezTo>
                  <a:pt x="58" y="8"/>
                  <a:pt x="54" y="11"/>
                  <a:pt x="52" y="15"/>
                </a:cubicBezTo>
                <a:cubicBezTo>
                  <a:pt x="54" y="11"/>
                  <a:pt x="57" y="8"/>
                  <a:pt x="59" y="4"/>
                </a:cubicBezTo>
                <a:cubicBezTo>
                  <a:pt x="59" y="4"/>
                  <a:pt x="59" y="4"/>
                  <a:pt x="59" y="4"/>
                </a:cubicBezTo>
                <a:cubicBezTo>
                  <a:pt x="61" y="4"/>
                  <a:pt x="63" y="5"/>
                  <a:pt x="65" y="5"/>
                </a:cubicBezTo>
                <a:cubicBezTo>
                  <a:pt x="65" y="5"/>
                  <a:pt x="65" y="5"/>
                  <a:pt x="65" y="5"/>
                </a:cubicBezTo>
                <a:cubicBezTo>
                  <a:pt x="62" y="7"/>
                  <a:pt x="60" y="10"/>
                  <a:pt x="58" y="12"/>
                </a:cubicBezTo>
                <a:cubicBezTo>
                  <a:pt x="58" y="12"/>
                  <a:pt x="59" y="12"/>
                  <a:pt x="59" y="11"/>
                </a:cubicBezTo>
                <a:cubicBezTo>
                  <a:pt x="60" y="9"/>
                  <a:pt x="61" y="7"/>
                  <a:pt x="62" y="5"/>
                </a:cubicBezTo>
                <a:cubicBezTo>
                  <a:pt x="62" y="5"/>
                  <a:pt x="61" y="5"/>
                  <a:pt x="61" y="5"/>
                </a:cubicBezTo>
                <a:close/>
                <a:moveTo>
                  <a:pt x="54" y="4"/>
                </a:moveTo>
                <a:cubicBezTo>
                  <a:pt x="52" y="5"/>
                  <a:pt x="51" y="7"/>
                  <a:pt x="49" y="9"/>
                </a:cubicBezTo>
                <a:cubicBezTo>
                  <a:pt x="48" y="9"/>
                  <a:pt x="48" y="10"/>
                  <a:pt x="47" y="10"/>
                </a:cubicBezTo>
                <a:cubicBezTo>
                  <a:pt x="49" y="8"/>
                  <a:pt x="50" y="6"/>
                  <a:pt x="51" y="4"/>
                </a:cubicBezTo>
                <a:cubicBezTo>
                  <a:pt x="51" y="4"/>
                  <a:pt x="51" y="4"/>
                  <a:pt x="51" y="4"/>
                </a:cubicBezTo>
                <a:cubicBezTo>
                  <a:pt x="53" y="4"/>
                  <a:pt x="56" y="4"/>
                  <a:pt x="59" y="4"/>
                </a:cubicBezTo>
                <a:cubicBezTo>
                  <a:pt x="55" y="7"/>
                  <a:pt x="52" y="9"/>
                  <a:pt x="50" y="12"/>
                </a:cubicBezTo>
                <a:cubicBezTo>
                  <a:pt x="50" y="12"/>
                  <a:pt x="50" y="11"/>
                  <a:pt x="50" y="11"/>
                </a:cubicBezTo>
                <a:cubicBezTo>
                  <a:pt x="52" y="9"/>
                  <a:pt x="53" y="7"/>
                  <a:pt x="55" y="4"/>
                </a:cubicBezTo>
                <a:cubicBezTo>
                  <a:pt x="55" y="4"/>
                  <a:pt x="55" y="4"/>
                  <a:pt x="54" y="4"/>
                </a:cubicBezTo>
                <a:close/>
                <a:moveTo>
                  <a:pt x="50" y="8"/>
                </a:moveTo>
                <a:cubicBezTo>
                  <a:pt x="51" y="7"/>
                  <a:pt x="53" y="6"/>
                  <a:pt x="54" y="5"/>
                </a:cubicBezTo>
                <a:cubicBezTo>
                  <a:pt x="53" y="6"/>
                  <a:pt x="52" y="7"/>
                  <a:pt x="52" y="8"/>
                </a:cubicBezTo>
                <a:cubicBezTo>
                  <a:pt x="50" y="10"/>
                  <a:pt x="49" y="13"/>
                  <a:pt x="47" y="15"/>
                </a:cubicBezTo>
                <a:cubicBezTo>
                  <a:pt x="47" y="15"/>
                  <a:pt x="47" y="15"/>
                  <a:pt x="48" y="15"/>
                </a:cubicBezTo>
                <a:cubicBezTo>
                  <a:pt x="51" y="12"/>
                  <a:pt x="54" y="9"/>
                  <a:pt x="57" y="6"/>
                </a:cubicBezTo>
                <a:cubicBezTo>
                  <a:pt x="58" y="5"/>
                  <a:pt x="58" y="5"/>
                  <a:pt x="57" y="7"/>
                </a:cubicBezTo>
                <a:cubicBezTo>
                  <a:pt x="56" y="8"/>
                  <a:pt x="55" y="9"/>
                  <a:pt x="54" y="10"/>
                </a:cubicBezTo>
                <a:cubicBezTo>
                  <a:pt x="53" y="12"/>
                  <a:pt x="51" y="14"/>
                  <a:pt x="50" y="15"/>
                </a:cubicBezTo>
                <a:cubicBezTo>
                  <a:pt x="50" y="15"/>
                  <a:pt x="50" y="16"/>
                  <a:pt x="50" y="16"/>
                </a:cubicBezTo>
                <a:cubicBezTo>
                  <a:pt x="48" y="16"/>
                  <a:pt x="45" y="16"/>
                  <a:pt x="43" y="15"/>
                </a:cubicBezTo>
                <a:cubicBezTo>
                  <a:pt x="45" y="13"/>
                  <a:pt x="48" y="11"/>
                  <a:pt x="50" y="8"/>
                </a:cubicBezTo>
                <a:close/>
                <a:moveTo>
                  <a:pt x="58" y="8"/>
                </a:moveTo>
                <a:cubicBezTo>
                  <a:pt x="59" y="8"/>
                  <a:pt x="60" y="7"/>
                  <a:pt x="61" y="6"/>
                </a:cubicBezTo>
                <a:cubicBezTo>
                  <a:pt x="60" y="7"/>
                  <a:pt x="60" y="8"/>
                  <a:pt x="59" y="9"/>
                </a:cubicBezTo>
                <a:cubicBezTo>
                  <a:pt x="58" y="12"/>
                  <a:pt x="56" y="14"/>
                  <a:pt x="54" y="16"/>
                </a:cubicBezTo>
                <a:cubicBezTo>
                  <a:pt x="54" y="16"/>
                  <a:pt x="54" y="16"/>
                  <a:pt x="54" y="16"/>
                </a:cubicBezTo>
                <a:cubicBezTo>
                  <a:pt x="53" y="16"/>
                  <a:pt x="52" y="16"/>
                  <a:pt x="50" y="16"/>
                </a:cubicBezTo>
                <a:cubicBezTo>
                  <a:pt x="53" y="14"/>
                  <a:pt x="56" y="11"/>
                  <a:pt x="58" y="8"/>
                </a:cubicBezTo>
                <a:close/>
                <a:moveTo>
                  <a:pt x="62" y="8"/>
                </a:moveTo>
                <a:cubicBezTo>
                  <a:pt x="63" y="8"/>
                  <a:pt x="65" y="5"/>
                  <a:pt x="64" y="8"/>
                </a:cubicBezTo>
                <a:cubicBezTo>
                  <a:pt x="63" y="10"/>
                  <a:pt x="61" y="13"/>
                  <a:pt x="59" y="15"/>
                </a:cubicBezTo>
                <a:cubicBezTo>
                  <a:pt x="58" y="15"/>
                  <a:pt x="59" y="16"/>
                  <a:pt x="59" y="16"/>
                </a:cubicBezTo>
                <a:cubicBezTo>
                  <a:pt x="60" y="15"/>
                  <a:pt x="60" y="15"/>
                  <a:pt x="62" y="14"/>
                </a:cubicBezTo>
                <a:cubicBezTo>
                  <a:pt x="64" y="12"/>
                  <a:pt x="66" y="11"/>
                  <a:pt x="62" y="15"/>
                </a:cubicBezTo>
                <a:cubicBezTo>
                  <a:pt x="62" y="15"/>
                  <a:pt x="62" y="16"/>
                  <a:pt x="62" y="16"/>
                </a:cubicBezTo>
                <a:cubicBezTo>
                  <a:pt x="63" y="15"/>
                  <a:pt x="64" y="15"/>
                  <a:pt x="65" y="15"/>
                </a:cubicBezTo>
                <a:cubicBezTo>
                  <a:pt x="66" y="15"/>
                  <a:pt x="66" y="15"/>
                  <a:pt x="65" y="15"/>
                </a:cubicBezTo>
                <a:cubicBezTo>
                  <a:pt x="65" y="15"/>
                  <a:pt x="63" y="15"/>
                  <a:pt x="64" y="15"/>
                </a:cubicBezTo>
                <a:cubicBezTo>
                  <a:pt x="65" y="13"/>
                  <a:pt x="66" y="12"/>
                  <a:pt x="66" y="10"/>
                </a:cubicBezTo>
                <a:cubicBezTo>
                  <a:pt x="66" y="10"/>
                  <a:pt x="66" y="10"/>
                  <a:pt x="66" y="10"/>
                </a:cubicBezTo>
                <a:cubicBezTo>
                  <a:pt x="64" y="11"/>
                  <a:pt x="64" y="11"/>
                  <a:pt x="63" y="12"/>
                </a:cubicBezTo>
                <a:cubicBezTo>
                  <a:pt x="63" y="12"/>
                  <a:pt x="59" y="16"/>
                  <a:pt x="61" y="13"/>
                </a:cubicBezTo>
                <a:cubicBezTo>
                  <a:pt x="63" y="11"/>
                  <a:pt x="64" y="8"/>
                  <a:pt x="66" y="5"/>
                </a:cubicBezTo>
                <a:cubicBezTo>
                  <a:pt x="66" y="5"/>
                  <a:pt x="66" y="5"/>
                  <a:pt x="66" y="5"/>
                </a:cubicBezTo>
                <a:cubicBezTo>
                  <a:pt x="66" y="5"/>
                  <a:pt x="66" y="5"/>
                  <a:pt x="66" y="5"/>
                </a:cubicBezTo>
                <a:cubicBezTo>
                  <a:pt x="66" y="9"/>
                  <a:pt x="66" y="12"/>
                  <a:pt x="66" y="16"/>
                </a:cubicBezTo>
                <a:cubicBezTo>
                  <a:pt x="62" y="16"/>
                  <a:pt x="59" y="16"/>
                  <a:pt x="55" y="16"/>
                </a:cubicBezTo>
                <a:cubicBezTo>
                  <a:pt x="58" y="14"/>
                  <a:pt x="60" y="11"/>
                  <a:pt x="62" y="8"/>
                </a:cubicBezTo>
                <a:close/>
                <a:moveTo>
                  <a:pt x="36" y="3"/>
                </a:moveTo>
                <a:cubicBezTo>
                  <a:pt x="41" y="3"/>
                  <a:pt x="45" y="3"/>
                  <a:pt x="50" y="4"/>
                </a:cubicBezTo>
                <a:cubicBezTo>
                  <a:pt x="48" y="5"/>
                  <a:pt x="46" y="6"/>
                  <a:pt x="44" y="8"/>
                </a:cubicBezTo>
                <a:cubicBezTo>
                  <a:pt x="45" y="7"/>
                  <a:pt x="46" y="6"/>
                  <a:pt x="47" y="4"/>
                </a:cubicBezTo>
                <a:cubicBezTo>
                  <a:pt x="47" y="4"/>
                  <a:pt x="47" y="4"/>
                  <a:pt x="46" y="4"/>
                </a:cubicBezTo>
                <a:cubicBezTo>
                  <a:pt x="42" y="6"/>
                  <a:pt x="40" y="9"/>
                  <a:pt x="36" y="12"/>
                </a:cubicBezTo>
                <a:cubicBezTo>
                  <a:pt x="37" y="11"/>
                  <a:pt x="37" y="11"/>
                  <a:pt x="37" y="11"/>
                </a:cubicBezTo>
                <a:cubicBezTo>
                  <a:pt x="39" y="9"/>
                  <a:pt x="41" y="6"/>
                  <a:pt x="43" y="4"/>
                </a:cubicBezTo>
                <a:cubicBezTo>
                  <a:pt x="43" y="4"/>
                  <a:pt x="43" y="3"/>
                  <a:pt x="42" y="3"/>
                </a:cubicBezTo>
                <a:cubicBezTo>
                  <a:pt x="39" y="5"/>
                  <a:pt x="36" y="8"/>
                  <a:pt x="33" y="11"/>
                </a:cubicBezTo>
                <a:cubicBezTo>
                  <a:pt x="32" y="12"/>
                  <a:pt x="29" y="16"/>
                  <a:pt x="31" y="13"/>
                </a:cubicBezTo>
                <a:cubicBezTo>
                  <a:pt x="33" y="10"/>
                  <a:pt x="35" y="7"/>
                  <a:pt x="37" y="5"/>
                </a:cubicBezTo>
                <a:cubicBezTo>
                  <a:pt x="38" y="4"/>
                  <a:pt x="37" y="4"/>
                  <a:pt x="37" y="4"/>
                </a:cubicBezTo>
                <a:cubicBezTo>
                  <a:pt x="34" y="5"/>
                  <a:pt x="31" y="8"/>
                  <a:pt x="29" y="11"/>
                </a:cubicBezTo>
                <a:cubicBezTo>
                  <a:pt x="28" y="11"/>
                  <a:pt x="22" y="16"/>
                  <a:pt x="25" y="12"/>
                </a:cubicBezTo>
                <a:cubicBezTo>
                  <a:pt x="28" y="10"/>
                  <a:pt x="30" y="7"/>
                  <a:pt x="33" y="4"/>
                </a:cubicBezTo>
                <a:cubicBezTo>
                  <a:pt x="33" y="4"/>
                  <a:pt x="33" y="3"/>
                  <a:pt x="32" y="3"/>
                </a:cubicBezTo>
                <a:cubicBezTo>
                  <a:pt x="29" y="5"/>
                  <a:pt x="26" y="8"/>
                  <a:pt x="24" y="11"/>
                </a:cubicBezTo>
                <a:cubicBezTo>
                  <a:pt x="23" y="11"/>
                  <a:pt x="23" y="12"/>
                  <a:pt x="22" y="13"/>
                </a:cubicBezTo>
                <a:cubicBezTo>
                  <a:pt x="19" y="15"/>
                  <a:pt x="23" y="10"/>
                  <a:pt x="24" y="10"/>
                </a:cubicBezTo>
                <a:cubicBezTo>
                  <a:pt x="25" y="8"/>
                  <a:pt x="27" y="6"/>
                  <a:pt x="29" y="4"/>
                </a:cubicBezTo>
                <a:cubicBezTo>
                  <a:pt x="30" y="4"/>
                  <a:pt x="29" y="3"/>
                  <a:pt x="29" y="3"/>
                </a:cubicBezTo>
                <a:cubicBezTo>
                  <a:pt x="25" y="6"/>
                  <a:pt x="23" y="8"/>
                  <a:pt x="20" y="11"/>
                </a:cubicBezTo>
                <a:cubicBezTo>
                  <a:pt x="19" y="12"/>
                  <a:pt x="18" y="13"/>
                  <a:pt x="17" y="13"/>
                </a:cubicBezTo>
                <a:cubicBezTo>
                  <a:pt x="18" y="13"/>
                  <a:pt x="18" y="11"/>
                  <a:pt x="19" y="11"/>
                </a:cubicBezTo>
                <a:cubicBezTo>
                  <a:pt x="21" y="8"/>
                  <a:pt x="23" y="6"/>
                  <a:pt x="25" y="4"/>
                </a:cubicBezTo>
                <a:cubicBezTo>
                  <a:pt x="25" y="3"/>
                  <a:pt x="25" y="3"/>
                  <a:pt x="25" y="3"/>
                </a:cubicBezTo>
                <a:cubicBezTo>
                  <a:pt x="29" y="3"/>
                  <a:pt x="33" y="3"/>
                  <a:pt x="3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174"/>
          <p:cNvSpPr>
            <a:spLocks noEditPoints="1"/>
          </p:cNvSpPr>
          <p:nvPr/>
        </p:nvSpPr>
        <p:spPr bwMode="auto">
          <a:xfrm>
            <a:off x="11276013" y="404813"/>
            <a:ext cx="66675" cy="65088"/>
          </a:xfrm>
          <a:custGeom>
            <a:avLst/>
            <a:gdLst>
              <a:gd name="T0" fmla="*/ 11 w 18"/>
              <a:gd name="T1" fmla="*/ 16 h 17"/>
              <a:gd name="T2" fmla="*/ 17 w 18"/>
              <a:gd name="T3" fmla="*/ 7 h 17"/>
              <a:gd name="T4" fmla="*/ 8 w 18"/>
              <a:gd name="T5" fmla="*/ 0 h 17"/>
              <a:gd name="T6" fmla="*/ 8 w 18"/>
              <a:gd name="T7" fmla="*/ 0 h 17"/>
              <a:gd name="T8" fmla="*/ 0 w 18"/>
              <a:gd name="T9" fmla="*/ 9 h 17"/>
              <a:gd name="T10" fmla="*/ 11 w 18"/>
              <a:gd name="T11" fmla="*/ 16 h 17"/>
              <a:gd name="T12" fmla="*/ 10 w 18"/>
              <a:gd name="T13" fmla="*/ 13 h 17"/>
              <a:gd name="T14" fmla="*/ 3 w 18"/>
              <a:gd name="T15" fmla="*/ 9 h 17"/>
              <a:gd name="T16" fmla="*/ 4 w 18"/>
              <a:gd name="T17" fmla="*/ 9 h 17"/>
              <a:gd name="T18" fmla="*/ 10 w 18"/>
              <a:gd name="T19" fmla="*/ 5 h 17"/>
              <a:gd name="T20" fmla="*/ 5 w 18"/>
              <a:gd name="T21" fmla="*/ 11 h 17"/>
              <a:gd name="T22" fmla="*/ 5 w 18"/>
              <a:gd name="T23" fmla="*/ 11 h 17"/>
              <a:gd name="T24" fmla="*/ 11 w 18"/>
              <a:gd name="T25" fmla="*/ 7 h 17"/>
              <a:gd name="T26" fmla="*/ 7 w 18"/>
              <a:gd name="T27" fmla="*/ 12 h 17"/>
              <a:gd name="T28" fmla="*/ 8 w 18"/>
              <a:gd name="T29" fmla="*/ 13 h 17"/>
              <a:gd name="T30" fmla="*/ 13 w 18"/>
              <a:gd name="T31" fmla="*/ 10 h 17"/>
              <a:gd name="T32" fmla="*/ 11 w 18"/>
              <a:gd name="T33" fmla="*/ 12 h 17"/>
              <a:gd name="T34" fmla="*/ 11 w 18"/>
              <a:gd name="T35" fmla="*/ 13 h 17"/>
              <a:gd name="T36" fmla="*/ 10 w 18"/>
              <a:gd name="T37" fmla="*/ 13 h 17"/>
              <a:gd name="T38" fmla="*/ 12 w 18"/>
              <a:gd name="T39" fmla="*/ 13 h 17"/>
              <a:gd name="T40" fmla="*/ 14 w 18"/>
              <a:gd name="T41" fmla="*/ 10 h 17"/>
              <a:gd name="T42" fmla="*/ 14 w 18"/>
              <a:gd name="T43" fmla="*/ 9 h 17"/>
              <a:gd name="T44" fmla="*/ 9 w 18"/>
              <a:gd name="T45" fmla="*/ 11 h 17"/>
              <a:gd name="T46" fmla="*/ 13 w 18"/>
              <a:gd name="T47" fmla="*/ 7 h 17"/>
              <a:gd name="T48" fmla="*/ 12 w 18"/>
              <a:gd name="T49" fmla="*/ 6 h 17"/>
              <a:gd name="T50" fmla="*/ 8 w 18"/>
              <a:gd name="T51" fmla="*/ 9 h 17"/>
              <a:gd name="T52" fmla="*/ 12 w 18"/>
              <a:gd name="T53" fmla="*/ 5 h 17"/>
              <a:gd name="T54" fmla="*/ 11 w 18"/>
              <a:gd name="T55" fmla="*/ 4 h 17"/>
              <a:gd name="T56" fmla="*/ 6 w 18"/>
              <a:gd name="T57" fmla="*/ 7 h 17"/>
              <a:gd name="T58" fmla="*/ 10 w 18"/>
              <a:gd name="T59" fmla="*/ 3 h 17"/>
              <a:gd name="T60" fmla="*/ 12 w 18"/>
              <a:gd name="T61" fmla="*/ 13 h 17"/>
              <a:gd name="T62" fmla="*/ 7 w 18"/>
              <a:gd name="T63" fmla="*/ 3 h 17"/>
              <a:gd name="T64" fmla="*/ 5 w 18"/>
              <a:gd name="T65" fmla="*/ 5 h 17"/>
              <a:gd name="T66" fmla="*/ 7 w 18"/>
              <a:gd name="T67" fmla="*/ 3 h 17"/>
              <a:gd name="T68" fmla="*/ 4 w 18"/>
              <a:gd name="T69" fmla="*/ 5 h 17"/>
              <a:gd name="T70" fmla="*/ 5 w 18"/>
              <a:gd name="T71" fmla="*/ 5 h 17"/>
              <a:gd name="T72" fmla="*/ 9 w 18"/>
              <a:gd name="T73" fmla="*/ 3 h 17"/>
              <a:gd name="T74" fmla="*/ 3 w 18"/>
              <a:gd name="T75" fmla="*/ 8 h 17"/>
              <a:gd name="T76" fmla="*/ 3 w 18"/>
              <a:gd name="T77" fmla="*/ 8 h 17"/>
              <a:gd name="T78" fmla="*/ 4 w 18"/>
              <a:gd name="T7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 h="17">
                <a:moveTo>
                  <a:pt x="11" y="16"/>
                </a:moveTo>
                <a:cubicBezTo>
                  <a:pt x="15" y="15"/>
                  <a:pt x="18" y="12"/>
                  <a:pt x="17" y="7"/>
                </a:cubicBezTo>
                <a:cubicBezTo>
                  <a:pt x="17" y="2"/>
                  <a:pt x="12" y="0"/>
                  <a:pt x="8" y="0"/>
                </a:cubicBezTo>
                <a:cubicBezTo>
                  <a:pt x="8" y="0"/>
                  <a:pt x="8" y="0"/>
                  <a:pt x="8" y="0"/>
                </a:cubicBezTo>
                <a:cubicBezTo>
                  <a:pt x="3" y="0"/>
                  <a:pt x="0" y="4"/>
                  <a:pt x="0" y="9"/>
                </a:cubicBezTo>
                <a:cubicBezTo>
                  <a:pt x="1" y="14"/>
                  <a:pt x="6" y="17"/>
                  <a:pt x="11" y="16"/>
                </a:cubicBezTo>
                <a:close/>
                <a:moveTo>
                  <a:pt x="10" y="13"/>
                </a:moveTo>
                <a:cubicBezTo>
                  <a:pt x="7" y="14"/>
                  <a:pt x="4" y="12"/>
                  <a:pt x="3" y="9"/>
                </a:cubicBezTo>
                <a:cubicBezTo>
                  <a:pt x="3" y="9"/>
                  <a:pt x="4" y="9"/>
                  <a:pt x="4" y="9"/>
                </a:cubicBezTo>
                <a:cubicBezTo>
                  <a:pt x="6" y="8"/>
                  <a:pt x="8" y="6"/>
                  <a:pt x="10" y="5"/>
                </a:cubicBezTo>
                <a:cubicBezTo>
                  <a:pt x="8" y="7"/>
                  <a:pt x="6" y="9"/>
                  <a:pt x="5" y="11"/>
                </a:cubicBezTo>
                <a:cubicBezTo>
                  <a:pt x="5" y="11"/>
                  <a:pt x="5" y="11"/>
                  <a:pt x="5" y="11"/>
                </a:cubicBezTo>
                <a:cubicBezTo>
                  <a:pt x="7" y="10"/>
                  <a:pt x="9" y="9"/>
                  <a:pt x="11" y="7"/>
                </a:cubicBezTo>
                <a:cubicBezTo>
                  <a:pt x="10" y="9"/>
                  <a:pt x="8" y="10"/>
                  <a:pt x="7" y="12"/>
                </a:cubicBezTo>
                <a:cubicBezTo>
                  <a:pt x="7" y="12"/>
                  <a:pt x="7" y="13"/>
                  <a:pt x="8" y="13"/>
                </a:cubicBezTo>
                <a:cubicBezTo>
                  <a:pt x="9" y="12"/>
                  <a:pt x="11" y="11"/>
                  <a:pt x="13" y="10"/>
                </a:cubicBezTo>
                <a:cubicBezTo>
                  <a:pt x="12" y="11"/>
                  <a:pt x="12" y="12"/>
                  <a:pt x="11" y="12"/>
                </a:cubicBezTo>
                <a:cubicBezTo>
                  <a:pt x="11" y="13"/>
                  <a:pt x="11" y="13"/>
                  <a:pt x="11" y="13"/>
                </a:cubicBezTo>
                <a:cubicBezTo>
                  <a:pt x="11" y="13"/>
                  <a:pt x="11" y="13"/>
                  <a:pt x="10" y="13"/>
                </a:cubicBezTo>
                <a:close/>
                <a:moveTo>
                  <a:pt x="12" y="13"/>
                </a:moveTo>
                <a:cubicBezTo>
                  <a:pt x="13" y="12"/>
                  <a:pt x="13" y="11"/>
                  <a:pt x="14" y="10"/>
                </a:cubicBezTo>
                <a:cubicBezTo>
                  <a:pt x="14" y="9"/>
                  <a:pt x="14" y="9"/>
                  <a:pt x="14" y="9"/>
                </a:cubicBezTo>
                <a:cubicBezTo>
                  <a:pt x="12" y="9"/>
                  <a:pt x="10" y="10"/>
                  <a:pt x="9" y="11"/>
                </a:cubicBezTo>
                <a:cubicBezTo>
                  <a:pt x="10" y="10"/>
                  <a:pt x="11" y="8"/>
                  <a:pt x="13" y="7"/>
                </a:cubicBezTo>
                <a:cubicBezTo>
                  <a:pt x="13" y="6"/>
                  <a:pt x="12" y="6"/>
                  <a:pt x="12" y="6"/>
                </a:cubicBezTo>
                <a:cubicBezTo>
                  <a:pt x="10" y="7"/>
                  <a:pt x="9" y="8"/>
                  <a:pt x="8" y="9"/>
                </a:cubicBezTo>
                <a:cubicBezTo>
                  <a:pt x="9" y="7"/>
                  <a:pt x="10" y="6"/>
                  <a:pt x="12" y="5"/>
                </a:cubicBezTo>
                <a:cubicBezTo>
                  <a:pt x="12" y="4"/>
                  <a:pt x="12" y="4"/>
                  <a:pt x="11" y="4"/>
                </a:cubicBezTo>
                <a:cubicBezTo>
                  <a:pt x="9" y="5"/>
                  <a:pt x="8" y="6"/>
                  <a:pt x="6" y="7"/>
                </a:cubicBezTo>
                <a:cubicBezTo>
                  <a:pt x="8" y="6"/>
                  <a:pt x="9" y="4"/>
                  <a:pt x="10" y="3"/>
                </a:cubicBezTo>
                <a:cubicBezTo>
                  <a:pt x="15" y="4"/>
                  <a:pt x="16" y="11"/>
                  <a:pt x="12" y="13"/>
                </a:cubicBezTo>
                <a:close/>
                <a:moveTo>
                  <a:pt x="7" y="3"/>
                </a:moveTo>
                <a:cubicBezTo>
                  <a:pt x="6" y="4"/>
                  <a:pt x="5" y="4"/>
                  <a:pt x="5" y="5"/>
                </a:cubicBezTo>
                <a:cubicBezTo>
                  <a:pt x="5" y="4"/>
                  <a:pt x="6" y="4"/>
                  <a:pt x="7" y="3"/>
                </a:cubicBezTo>
                <a:close/>
                <a:moveTo>
                  <a:pt x="4" y="5"/>
                </a:moveTo>
                <a:cubicBezTo>
                  <a:pt x="4" y="5"/>
                  <a:pt x="4" y="5"/>
                  <a:pt x="5" y="5"/>
                </a:cubicBezTo>
                <a:cubicBezTo>
                  <a:pt x="6" y="5"/>
                  <a:pt x="7" y="4"/>
                  <a:pt x="9" y="3"/>
                </a:cubicBezTo>
                <a:cubicBezTo>
                  <a:pt x="7" y="5"/>
                  <a:pt x="5" y="7"/>
                  <a:pt x="3" y="8"/>
                </a:cubicBezTo>
                <a:cubicBezTo>
                  <a:pt x="3" y="8"/>
                  <a:pt x="3" y="8"/>
                  <a:pt x="3" y="8"/>
                </a:cubicBezTo>
                <a:cubicBezTo>
                  <a:pt x="3" y="7"/>
                  <a:pt x="4" y="6"/>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175"/>
          <p:cNvSpPr>
            <a:spLocks noEditPoints="1"/>
          </p:cNvSpPr>
          <p:nvPr/>
        </p:nvSpPr>
        <p:spPr bwMode="auto">
          <a:xfrm>
            <a:off x="5630863" y="2566988"/>
            <a:ext cx="93663" cy="79375"/>
          </a:xfrm>
          <a:custGeom>
            <a:avLst/>
            <a:gdLst>
              <a:gd name="T0" fmla="*/ 12 w 25"/>
              <a:gd name="T1" fmla="*/ 21 h 21"/>
              <a:gd name="T2" fmla="*/ 13 w 25"/>
              <a:gd name="T3" fmla="*/ 21 h 21"/>
              <a:gd name="T4" fmla="*/ 24 w 25"/>
              <a:gd name="T5" fmla="*/ 12 h 21"/>
              <a:gd name="T6" fmla="*/ 15 w 25"/>
              <a:gd name="T7" fmla="*/ 2 h 21"/>
              <a:gd name="T8" fmla="*/ 12 w 25"/>
              <a:gd name="T9" fmla="*/ 21 h 21"/>
              <a:gd name="T10" fmla="*/ 7 w 25"/>
              <a:gd name="T11" fmla="*/ 11 h 21"/>
              <a:gd name="T12" fmla="*/ 7 w 25"/>
              <a:gd name="T13" fmla="*/ 11 h 21"/>
              <a:gd name="T14" fmla="*/ 14 w 25"/>
              <a:gd name="T15" fmla="*/ 6 h 21"/>
              <a:gd name="T16" fmla="*/ 7 w 25"/>
              <a:gd name="T17" fmla="*/ 12 h 21"/>
              <a:gd name="T18" fmla="*/ 7 w 25"/>
              <a:gd name="T19" fmla="*/ 11 h 21"/>
              <a:gd name="T20" fmla="*/ 19 w 25"/>
              <a:gd name="T21" fmla="*/ 7 h 21"/>
              <a:gd name="T22" fmla="*/ 7 w 25"/>
              <a:gd name="T23" fmla="*/ 13 h 21"/>
              <a:gd name="T24" fmla="*/ 7 w 25"/>
              <a:gd name="T25" fmla="*/ 13 h 21"/>
              <a:gd name="T26" fmla="*/ 16 w 25"/>
              <a:gd name="T27" fmla="*/ 5 h 21"/>
              <a:gd name="T28" fmla="*/ 16 w 25"/>
              <a:gd name="T29" fmla="*/ 5 h 21"/>
              <a:gd name="T30" fmla="*/ 19 w 25"/>
              <a:gd name="T31" fmla="*/ 6 h 21"/>
              <a:gd name="T32" fmla="*/ 19 w 25"/>
              <a:gd name="T33" fmla="*/ 7 h 21"/>
              <a:gd name="T34" fmla="*/ 17 w 25"/>
              <a:gd name="T35" fmla="*/ 9 h 21"/>
              <a:gd name="T36" fmla="*/ 9 w 25"/>
              <a:gd name="T37" fmla="*/ 16 h 21"/>
              <a:gd name="T38" fmla="*/ 7 w 25"/>
              <a:gd name="T39" fmla="*/ 14 h 21"/>
              <a:gd name="T40" fmla="*/ 17 w 25"/>
              <a:gd name="T41" fmla="*/ 9 h 21"/>
              <a:gd name="T42" fmla="*/ 9 w 25"/>
              <a:gd name="T43" fmla="*/ 17 h 21"/>
              <a:gd name="T44" fmla="*/ 17 w 25"/>
              <a:gd name="T45" fmla="*/ 12 h 21"/>
              <a:gd name="T46" fmla="*/ 11 w 25"/>
              <a:gd name="T47" fmla="*/ 18 h 21"/>
              <a:gd name="T48" fmla="*/ 11 w 25"/>
              <a:gd name="T49" fmla="*/ 18 h 21"/>
              <a:gd name="T50" fmla="*/ 9 w 25"/>
              <a:gd name="T51" fmla="*/ 17 h 21"/>
              <a:gd name="T52" fmla="*/ 21 w 25"/>
              <a:gd name="T53" fmla="*/ 12 h 21"/>
              <a:gd name="T54" fmla="*/ 13 w 25"/>
              <a:gd name="T55" fmla="*/ 19 h 21"/>
              <a:gd name="T56" fmla="*/ 12 w 25"/>
              <a:gd name="T57" fmla="*/ 18 h 21"/>
              <a:gd name="T58" fmla="*/ 19 w 25"/>
              <a:gd name="T59" fmla="*/ 14 h 21"/>
              <a:gd name="T60" fmla="*/ 16 w 25"/>
              <a:gd name="T61" fmla="*/ 16 h 21"/>
              <a:gd name="T62" fmla="*/ 16 w 25"/>
              <a:gd name="T63" fmla="*/ 17 h 21"/>
              <a:gd name="T64" fmla="*/ 20 w 25"/>
              <a:gd name="T65" fmla="*/ 13 h 21"/>
              <a:gd name="T66" fmla="*/ 19 w 25"/>
              <a:gd name="T67" fmla="*/ 13 h 21"/>
              <a:gd name="T68" fmla="*/ 13 w 25"/>
              <a:gd name="T69" fmla="*/ 17 h 21"/>
              <a:gd name="T70" fmla="*/ 19 w 25"/>
              <a:gd name="T71" fmla="*/ 11 h 21"/>
              <a:gd name="T72" fmla="*/ 19 w 25"/>
              <a:gd name="T73" fmla="*/ 10 h 21"/>
              <a:gd name="T74" fmla="*/ 10 w 25"/>
              <a:gd name="T75" fmla="*/ 15 h 21"/>
              <a:gd name="T76" fmla="*/ 19 w 25"/>
              <a:gd name="T77" fmla="*/ 7 h 21"/>
              <a:gd name="T78" fmla="*/ 20 w 25"/>
              <a:gd name="T79" fmla="*/ 7 h 21"/>
              <a:gd name="T80" fmla="*/ 21 w 25"/>
              <a:gd name="T81" fmla="*/ 12 h 21"/>
              <a:gd name="T82" fmla="*/ 14 w 25"/>
              <a:gd name="T83" fmla="*/ 5 h 21"/>
              <a:gd name="T84" fmla="*/ 15 w 25"/>
              <a:gd name="T85" fmla="*/ 5 h 21"/>
              <a:gd name="T86" fmla="*/ 7 w 25"/>
              <a:gd name="T87" fmla="*/ 10 h 21"/>
              <a:gd name="T88" fmla="*/ 14 w 25"/>
              <a:gd name="T89"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 h="21">
                <a:moveTo>
                  <a:pt x="12" y="21"/>
                </a:moveTo>
                <a:cubicBezTo>
                  <a:pt x="12" y="21"/>
                  <a:pt x="13" y="21"/>
                  <a:pt x="13" y="21"/>
                </a:cubicBezTo>
                <a:cubicBezTo>
                  <a:pt x="18" y="21"/>
                  <a:pt x="23" y="18"/>
                  <a:pt x="24" y="12"/>
                </a:cubicBezTo>
                <a:cubicBezTo>
                  <a:pt x="25" y="7"/>
                  <a:pt x="21" y="3"/>
                  <a:pt x="15" y="2"/>
                </a:cubicBezTo>
                <a:cubicBezTo>
                  <a:pt x="3" y="0"/>
                  <a:pt x="0" y="19"/>
                  <a:pt x="12" y="21"/>
                </a:cubicBezTo>
                <a:close/>
                <a:moveTo>
                  <a:pt x="7" y="11"/>
                </a:moveTo>
                <a:cubicBezTo>
                  <a:pt x="7" y="11"/>
                  <a:pt x="7" y="11"/>
                  <a:pt x="7" y="11"/>
                </a:cubicBezTo>
                <a:cubicBezTo>
                  <a:pt x="10" y="9"/>
                  <a:pt x="12" y="8"/>
                  <a:pt x="14" y="6"/>
                </a:cubicBezTo>
                <a:cubicBezTo>
                  <a:pt x="12" y="9"/>
                  <a:pt x="9" y="10"/>
                  <a:pt x="7" y="12"/>
                </a:cubicBezTo>
                <a:cubicBezTo>
                  <a:pt x="7" y="12"/>
                  <a:pt x="7" y="11"/>
                  <a:pt x="7" y="11"/>
                </a:cubicBezTo>
                <a:close/>
                <a:moveTo>
                  <a:pt x="19" y="7"/>
                </a:moveTo>
                <a:cubicBezTo>
                  <a:pt x="15" y="8"/>
                  <a:pt x="11" y="12"/>
                  <a:pt x="7" y="13"/>
                </a:cubicBezTo>
                <a:cubicBezTo>
                  <a:pt x="7" y="13"/>
                  <a:pt x="7" y="13"/>
                  <a:pt x="7" y="13"/>
                </a:cubicBezTo>
                <a:cubicBezTo>
                  <a:pt x="10" y="10"/>
                  <a:pt x="14" y="9"/>
                  <a:pt x="16" y="5"/>
                </a:cubicBezTo>
                <a:cubicBezTo>
                  <a:pt x="16" y="5"/>
                  <a:pt x="16" y="5"/>
                  <a:pt x="16" y="5"/>
                </a:cubicBezTo>
                <a:cubicBezTo>
                  <a:pt x="17" y="5"/>
                  <a:pt x="18" y="6"/>
                  <a:pt x="19" y="6"/>
                </a:cubicBezTo>
                <a:cubicBezTo>
                  <a:pt x="19" y="6"/>
                  <a:pt x="19" y="7"/>
                  <a:pt x="19" y="7"/>
                </a:cubicBezTo>
                <a:close/>
                <a:moveTo>
                  <a:pt x="17" y="9"/>
                </a:moveTo>
                <a:cubicBezTo>
                  <a:pt x="14" y="11"/>
                  <a:pt x="11" y="13"/>
                  <a:pt x="9" y="16"/>
                </a:cubicBezTo>
                <a:cubicBezTo>
                  <a:pt x="8" y="15"/>
                  <a:pt x="8" y="15"/>
                  <a:pt x="7" y="14"/>
                </a:cubicBezTo>
                <a:cubicBezTo>
                  <a:pt x="11" y="13"/>
                  <a:pt x="14" y="10"/>
                  <a:pt x="17" y="9"/>
                </a:cubicBezTo>
                <a:close/>
                <a:moveTo>
                  <a:pt x="9" y="17"/>
                </a:moveTo>
                <a:cubicBezTo>
                  <a:pt x="12" y="16"/>
                  <a:pt x="14" y="14"/>
                  <a:pt x="17" y="12"/>
                </a:cubicBezTo>
                <a:cubicBezTo>
                  <a:pt x="15" y="14"/>
                  <a:pt x="13" y="16"/>
                  <a:pt x="11" y="18"/>
                </a:cubicBezTo>
                <a:cubicBezTo>
                  <a:pt x="11" y="18"/>
                  <a:pt x="11" y="18"/>
                  <a:pt x="11" y="18"/>
                </a:cubicBezTo>
                <a:cubicBezTo>
                  <a:pt x="10" y="18"/>
                  <a:pt x="10" y="17"/>
                  <a:pt x="9" y="17"/>
                </a:cubicBezTo>
                <a:close/>
                <a:moveTo>
                  <a:pt x="21" y="12"/>
                </a:moveTo>
                <a:cubicBezTo>
                  <a:pt x="21" y="16"/>
                  <a:pt x="17" y="18"/>
                  <a:pt x="13" y="19"/>
                </a:cubicBezTo>
                <a:cubicBezTo>
                  <a:pt x="12" y="18"/>
                  <a:pt x="12" y="18"/>
                  <a:pt x="12" y="18"/>
                </a:cubicBezTo>
                <a:cubicBezTo>
                  <a:pt x="14" y="17"/>
                  <a:pt x="16" y="15"/>
                  <a:pt x="19" y="14"/>
                </a:cubicBezTo>
                <a:cubicBezTo>
                  <a:pt x="18" y="15"/>
                  <a:pt x="17" y="16"/>
                  <a:pt x="16" y="16"/>
                </a:cubicBezTo>
                <a:cubicBezTo>
                  <a:pt x="16" y="16"/>
                  <a:pt x="16" y="17"/>
                  <a:pt x="16" y="17"/>
                </a:cubicBezTo>
                <a:cubicBezTo>
                  <a:pt x="18" y="16"/>
                  <a:pt x="19" y="15"/>
                  <a:pt x="20" y="13"/>
                </a:cubicBezTo>
                <a:cubicBezTo>
                  <a:pt x="20" y="13"/>
                  <a:pt x="20" y="13"/>
                  <a:pt x="19" y="13"/>
                </a:cubicBezTo>
                <a:cubicBezTo>
                  <a:pt x="17" y="14"/>
                  <a:pt x="15" y="15"/>
                  <a:pt x="13" y="17"/>
                </a:cubicBezTo>
                <a:cubicBezTo>
                  <a:pt x="15" y="15"/>
                  <a:pt x="17" y="13"/>
                  <a:pt x="19" y="11"/>
                </a:cubicBezTo>
                <a:cubicBezTo>
                  <a:pt x="20" y="11"/>
                  <a:pt x="19" y="10"/>
                  <a:pt x="19" y="10"/>
                </a:cubicBezTo>
                <a:cubicBezTo>
                  <a:pt x="16" y="12"/>
                  <a:pt x="13" y="14"/>
                  <a:pt x="10" y="15"/>
                </a:cubicBezTo>
                <a:cubicBezTo>
                  <a:pt x="13" y="13"/>
                  <a:pt x="16" y="10"/>
                  <a:pt x="19" y="7"/>
                </a:cubicBezTo>
                <a:cubicBezTo>
                  <a:pt x="20" y="7"/>
                  <a:pt x="20" y="7"/>
                  <a:pt x="20" y="7"/>
                </a:cubicBezTo>
                <a:cubicBezTo>
                  <a:pt x="21" y="8"/>
                  <a:pt x="21" y="10"/>
                  <a:pt x="21" y="12"/>
                </a:cubicBezTo>
                <a:close/>
                <a:moveTo>
                  <a:pt x="14" y="5"/>
                </a:moveTo>
                <a:cubicBezTo>
                  <a:pt x="14" y="5"/>
                  <a:pt x="15" y="5"/>
                  <a:pt x="15" y="5"/>
                </a:cubicBezTo>
                <a:cubicBezTo>
                  <a:pt x="12" y="6"/>
                  <a:pt x="10" y="8"/>
                  <a:pt x="7" y="10"/>
                </a:cubicBezTo>
                <a:cubicBezTo>
                  <a:pt x="8" y="7"/>
                  <a:pt x="10"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176"/>
          <p:cNvSpPr>
            <a:spLocks noEditPoints="1"/>
          </p:cNvSpPr>
          <p:nvPr/>
        </p:nvSpPr>
        <p:spPr bwMode="auto">
          <a:xfrm>
            <a:off x="5554663" y="2663825"/>
            <a:ext cx="258763" cy="71438"/>
          </a:xfrm>
          <a:custGeom>
            <a:avLst/>
            <a:gdLst>
              <a:gd name="T0" fmla="*/ 69 w 69"/>
              <a:gd name="T1" fmla="*/ 4 h 19"/>
              <a:gd name="T2" fmla="*/ 0 w 69"/>
              <a:gd name="T3" fmla="*/ 1 h 19"/>
              <a:gd name="T4" fmla="*/ 2 w 69"/>
              <a:gd name="T5" fmla="*/ 17 h 19"/>
              <a:gd name="T6" fmla="*/ 46 w 69"/>
              <a:gd name="T7" fmla="*/ 7 h 19"/>
              <a:gd name="T8" fmla="*/ 37 w 69"/>
              <a:gd name="T9" fmla="*/ 15 h 19"/>
              <a:gd name="T10" fmla="*/ 42 w 69"/>
              <a:gd name="T11" fmla="*/ 9 h 19"/>
              <a:gd name="T12" fmla="*/ 28 w 69"/>
              <a:gd name="T13" fmla="*/ 7 h 19"/>
              <a:gd name="T14" fmla="*/ 20 w 69"/>
              <a:gd name="T15" fmla="*/ 14 h 19"/>
              <a:gd name="T16" fmla="*/ 7 w 69"/>
              <a:gd name="T17" fmla="*/ 14 h 19"/>
              <a:gd name="T18" fmla="*/ 3 w 69"/>
              <a:gd name="T19" fmla="*/ 10 h 19"/>
              <a:gd name="T20" fmla="*/ 12 w 69"/>
              <a:gd name="T21" fmla="*/ 3 h 19"/>
              <a:gd name="T22" fmla="*/ 22 w 69"/>
              <a:gd name="T23" fmla="*/ 3 h 19"/>
              <a:gd name="T24" fmla="*/ 10 w 69"/>
              <a:gd name="T25" fmla="*/ 12 h 19"/>
              <a:gd name="T26" fmla="*/ 18 w 69"/>
              <a:gd name="T27" fmla="*/ 3 h 19"/>
              <a:gd name="T28" fmla="*/ 3 w 69"/>
              <a:gd name="T29" fmla="*/ 8 h 19"/>
              <a:gd name="T30" fmla="*/ 11 w 69"/>
              <a:gd name="T31" fmla="*/ 5 h 19"/>
              <a:gd name="T32" fmla="*/ 13 w 69"/>
              <a:gd name="T33" fmla="*/ 3 h 19"/>
              <a:gd name="T34" fmla="*/ 3 w 69"/>
              <a:gd name="T35" fmla="*/ 7 h 19"/>
              <a:gd name="T36" fmla="*/ 16 w 69"/>
              <a:gd name="T37" fmla="*/ 8 h 19"/>
              <a:gd name="T38" fmla="*/ 13 w 69"/>
              <a:gd name="T39" fmla="*/ 14 h 19"/>
              <a:gd name="T40" fmla="*/ 23 w 69"/>
              <a:gd name="T41" fmla="*/ 4 h 19"/>
              <a:gd name="T42" fmla="*/ 16 w 69"/>
              <a:gd name="T43" fmla="*/ 14 h 19"/>
              <a:gd name="T44" fmla="*/ 17 w 69"/>
              <a:gd name="T45" fmla="*/ 14 h 19"/>
              <a:gd name="T46" fmla="*/ 19 w 69"/>
              <a:gd name="T47" fmla="*/ 14 h 19"/>
              <a:gd name="T48" fmla="*/ 35 w 69"/>
              <a:gd name="T49" fmla="*/ 5 h 19"/>
              <a:gd name="T50" fmla="*/ 33 w 69"/>
              <a:gd name="T51" fmla="*/ 14 h 19"/>
              <a:gd name="T52" fmla="*/ 39 w 69"/>
              <a:gd name="T53" fmla="*/ 8 h 19"/>
              <a:gd name="T54" fmla="*/ 59 w 69"/>
              <a:gd name="T55" fmla="*/ 4 h 19"/>
              <a:gd name="T56" fmla="*/ 58 w 69"/>
              <a:gd name="T57" fmla="*/ 12 h 19"/>
              <a:gd name="T58" fmla="*/ 54 w 69"/>
              <a:gd name="T59" fmla="*/ 4 h 19"/>
              <a:gd name="T60" fmla="*/ 51 w 69"/>
              <a:gd name="T61" fmla="*/ 3 h 19"/>
              <a:gd name="T62" fmla="*/ 55 w 69"/>
              <a:gd name="T63" fmla="*/ 4 h 19"/>
              <a:gd name="T64" fmla="*/ 52 w 69"/>
              <a:gd name="T65" fmla="*/ 8 h 19"/>
              <a:gd name="T66" fmla="*/ 57 w 69"/>
              <a:gd name="T67" fmla="*/ 6 h 19"/>
              <a:gd name="T68" fmla="*/ 43 w 69"/>
              <a:gd name="T69" fmla="*/ 15 h 19"/>
              <a:gd name="T70" fmla="*/ 59 w 69"/>
              <a:gd name="T71" fmla="*/ 9 h 19"/>
              <a:gd name="T72" fmla="*/ 58 w 69"/>
              <a:gd name="T73" fmla="*/ 8 h 19"/>
              <a:gd name="T74" fmla="*/ 59 w 69"/>
              <a:gd name="T75" fmla="*/ 16 h 19"/>
              <a:gd name="T76" fmla="*/ 65 w 69"/>
              <a:gd name="T77" fmla="*/ 15 h 19"/>
              <a:gd name="T78" fmla="*/ 66 w 69"/>
              <a:gd name="T79" fmla="*/ 10 h 19"/>
              <a:gd name="T80" fmla="*/ 66 w 69"/>
              <a:gd name="T81" fmla="*/ 5 h 19"/>
              <a:gd name="T82" fmla="*/ 62 w 69"/>
              <a:gd name="T83" fmla="*/ 8 h 19"/>
              <a:gd name="T84" fmla="*/ 47 w 69"/>
              <a:gd name="T85" fmla="*/ 4 h 19"/>
              <a:gd name="T86" fmla="*/ 43 w 69"/>
              <a:gd name="T87" fmla="*/ 4 h 19"/>
              <a:gd name="T88" fmla="*/ 37 w 69"/>
              <a:gd name="T89" fmla="*/ 4 h 19"/>
              <a:gd name="T90" fmla="*/ 33 w 69"/>
              <a:gd name="T91" fmla="*/ 4 h 19"/>
              <a:gd name="T92" fmla="*/ 24 w 69"/>
              <a:gd name="T93" fmla="*/ 9 h 19"/>
              <a:gd name="T94" fmla="*/ 17 w 69"/>
              <a:gd name="T95" fmla="*/ 13 h 19"/>
              <a:gd name="T96" fmla="*/ 36 w 69"/>
              <a:gd name="T97"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 h="19">
                <a:moveTo>
                  <a:pt x="67" y="19"/>
                </a:moveTo>
                <a:cubicBezTo>
                  <a:pt x="68" y="19"/>
                  <a:pt x="69" y="18"/>
                  <a:pt x="69" y="17"/>
                </a:cubicBezTo>
                <a:cubicBezTo>
                  <a:pt x="69" y="13"/>
                  <a:pt x="69" y="8"/>
                  <a:pt x="69" y="4"/>
                </a:cubicBezTo>
                <a:cubicBezTo>
                  <a:pt x="69" y="4"/>
                  <a:pt x="69" y="4"/>
                  <a:pt x="69" y="4"/>
                </a:cubicBezTo>
                <a:cubicBezTo>
                  <a:pt x="69" y="3"/>
                  <a:pt x="69" y="2"/>
                  <a:pt x="68" y="2"/>
                </a:cubicBezTo>
                <a:cubicBezTo>
                  <a:pt x="59" y="1"/>
                  <a:pt x="49" y="1"/>
                  <a:pt x="40" y="0"/>
                </a:cubicBezTo>
                <a:cubicBezTo>
                  <a:pt x="27" y="0"/>
                  <a:pt x="14" y="0"/>
                  <a:pt x="1" y="0"/>
                </a:cubicBezTo>
                <a:cubicBezTo>
                  <a:pt x="1" y="0"/>
                  <a:pt x="0" y="0"/>
                  <a:pt x="0" y="1"/>
                </a:cubicBezTo>
                <a:cubicBezTo>
                  <a:pt x="0" y="1"/>
                  <a:pt x="0" y="1"/>
                  <a:pt x="0" y="2"/>
                </a:cubicBezTo>
                <a:cubicBezTo>
                  <a:pt x="0" y="6"/>
                  <a:pt x="0" y="11"/>
                  <a:pt x="0" y="15"/>
                </a:cubicBezTo>
                <a:cubicBezTo>
                  <a:pt x="0" y="16"/>
                  <a:pt x="0" y="16"/>
                  <a:pt x="1" y="16"/>
                </a:cubicBezTo>
                <a:cubicBezTo>
                  <a:pt x="1" y="17"/>
                  <a:pt x="1" y="17"/>
                  <a:pt x="2" y="17"/>
                </a:cubicBezTo>
                <a:cubicBezTo>
                  <a:pt x="23" y="17"/>
                  <a:pt x="45" y="19"/>
                  <a:pt x="66" y="19"/>
                </a:cubicBezTo>
                <a:cubicBezTo>
                  <a:pt x="67" y="19"/>
                  <a:pt x="67" y="19"/>
                  <a:pt x="67" y="19"/>
                </a:cubicBezTo>
                <a:close/>
                <a:moveTo>
                  <a:pt x="37" y="15"/>
                </a:moveTo>
                <a:cubicBezTo>
                  <a:pt x="40" y="13"/>
                  <a:pt x="43" y="10"/>
                  <a:pt x="46" y="7"/>
                </a:cubicBezTo>
                <a:cubicBezTo>
                  <a:pt x="47" y="6"/>
                  <a:pt x="48" y="5"/>
                  <a:pt x="49" y="5"/>
                </a:cubicBezTo>
                <a:cubicBezTo>
                  <a:pt x="49" y="5"/>
                  <a:pt x="48" y="8"/>
                  <a:pt x="48" y="8"/>
                </a:cubicBezTo>
                <a:cubicBezTo>
                  <a:pt x="46" y="11"/>
                  <a:pt x="44" y="13"/>
                  <a:pt x="42" y="15"/>
                </a:cubicBezTo>
                <a:cubicBezTo>
                  <a:pt x="40" y="15"/>
                  <a:pt x="39" y="15"/>
                  <a:pt x="37" y="15"/>
                </a:cubicBezTo>
                <a:close/>
                <a:moveTo>
                  <a:pt x="33" y="15"/>
                </a:moveTo>
                <a:cubicBezTo>
                  <a:pt x="36" y="13"/>
                  <a:pt x="39" y="10"/>
                  <a:pt x="42" y="8"/>
                </a:cubicBezTo>
                <a:cubicBezTo>
                  <a:pt x="43" y="7"/>
                  <a:pt x="44" y="6"/>
                  <a:pt x="45" y="5"/>
                </a:cubicBezTo>
                <a:cubicBezTo>
                  <a:pt x="44" y="6"/>
                  <a:pt x="43" y="8"/>
                  <a:pt x="42" y="9"/>
                </a:cubicBezTo>
                <a:cubicBezTo>
                  <a:pt x="40" y="11"/>
                  <a:pt x="38" y="13"/>
                  <a:pt x="36" y="15"/>
                </a:cubicBezTo>
                <a:cubicBezTo>
                  <a:pt x="35" y="15"/>
                  <a:pt x="34" y="15"/>
                  <a:pt x="33" y="15"/>
                </a:cubicBezTo>
                <a:close/>
                <a:moveTo>
                  <a:pt x="20" y="14"/>
                </a:moveTo>
                <a:cubicBezTo>
                  <a:pt x="23" y="12"/>
                  <a:pt x="26" y="10"/>
                  <a:pt x="28" y="7"/>
                </a:cubicBezTo>
                <a:cubicBezTo>
                  <a:pt x="29" y="6"/>
                  <a:pt x="30" y="5"/>
                  <a:pt x="31" y="5"/>
                </a:cubicBezTo>
                <a:cubicBezTo>
                  <a:pt x="30" y="5"/>
                  <a:pt x="30" y="7"/>
                  <a:pt x="29" y="8"/>
                </a:cubicBezTo>
                <a:cubicBezTo>
                  <a:pt x="27" y="10"/>
                  <a:pt x="25" y="12"/>
                  <a:pt x="23" y="14"/>
                </a:cubicBezTo>
                <a:cubicBezTo>
                  <a:pt x="22" y="14"/>
                  <a:pt x="21" y="14"/>
                  <a:pt x="20" y="14"/>
                </a:cubicBezTo>
                <a:close/>
                <a:moveTo>
                  <a:pt x="3" y="14"/>
                </a:moveTo>
                <a:cubicBezTo>
                  <a:pt x="8" y="12"/>
                  <a:pt x="11" y="8"/>
                  <a:pt x="15" y="5"/>
                </a:cubicBezTo>
                <a:cubicBezTo>
                  <a:pt x="19" y="2"/>
                  <a:pt x="13" y="8"/>
                  <a:pt x="12" y="9"/>
                </a:cubicBezTo>
                <a:cubicBezTo>
                  <a:pt x="10" y="11"/>
                  <a:pt x="9" y="12"/>
                  <a:pt x="7" y="14"/>
                </a:cubicBezTo>
                <a:cubicBezTo>
                  <a:pt x="6" y="14"/>
                  <a:pt x="5" y="14"/>
                  <a:pt x="3" y="14"/>
                </a:cubicBezTo>
                <a:close/>
                <a:moveTo>
                  <a:pt x="12" y="3"/>
                </a:moveTo>
                <a:cubicBezTo>
                  <a:pt x="9" y="5"/>
                  <a:pt x="6" y="7"/>
                  <a:pt x="4" y="9"/>
                </a:cubicBezTo>
                <a:cubicBezTo>
                  <a:pt x="3" y="10"/>
                  <a:pt x="3" y="10"/>
                  <a:pt x="3" y="10"/>
                </a:cubicBezTo>
                <a:cubicBezTo>
                  <a:pt x="3" y="10"/>
                  <a:pt x="3" y="10"/>
                  <a:pt x="3" y="10"/>
                </a:cubicBezTo>
                <a:cubicBezTo>
                  <a:pt x="3" y="9"/>
                  <a:pt x="4" y="8"/>
                  <a:pt x="4" y="8"/>
                </a:cubicBezTo>
                <a:cubicBezTo>
                  <a:pt x="6" y="6"/>
                  <a:pt x="7" y="5"/>
                  <a:pt x="8" y="3"/>
                </a:cubicBezTo>
                <a:cubicBezTo>
                  <a:pt x="9" y="3"/>
                  <a:pt x="10" y="3"/>
                  <a:pt x="12" y="3"/>
                </a:cubicBezTo>
                <a:close/>
                <a:moveTo>
                  <a:pt x="22" y="3"/>
                </a:moveTo>
                <a:cubicBezTo>
                  <a:pt x="23" y="3"/>
                  <a:pt x="24" y="3"/>
                  <a:pt x="25" y="3"/>
                </a:cubicBezTo>
                <a:cubicBezTo>
                  <a:pt x="23" y="4"/>
                  <a:pt x="21" y="5"/>
                  <a:pt x="20" y="6"/>
                </a:cubicBezTo>
                <a:cubicBezTo>
                  <a:pt x="21" y="5"/>
                  <a:pt x="21" y="4"/>
                  <a:pt x="22" y="3"/>
                </a:cubicBezTo>
                <a:cubicBezTo>
                  <a:pt x="22" y="3"/>
                  <a:pt x="22" y="3"/>
                  <a:pt x="22" y="3"/>
                </a:cubicBezTo>
                <a:close/>
                <a:moveTo>
                  <a:pt x="18" y="3"/>
                </a:moveTo>
                <a:cubicBezTo>
                  <a:pt x="19" y="3"/>
                  <a:pt x="20" y="3"/>
                  <a:pt x="21" y="3"/>
                </a:cubicBezTo>
                <a:cubicBezTo>
                  <a:pt x="17" y="6"/>
                  <a:pt x="14" y="9"/>
                  <a:pt x="10" y="12"/>
                </a:cubicBezTo>
                <a:cubicBezTo>
                  <a:pt x="10" y="13"/>
                  <a:pt x="7" y="15"/>
                  <a:pt x="10" y="12"/>
                </a:cubicBezTo>
                <a:cubicBezTo>
                  <a:pt x="11" y="11"/>
                  <a:pt x="12" y="10"/>
                  <a:pt x="13" y="9"/>
                </a:cubicBezTo>
                <a:cubicBezTo>
                  <a:pt x="15" y="7"/>
                  <a:pt x="16" y="6"/>
                  <a:pt x="18" y="3"/>
                </a:cubicBezTo>
                <a:cubicBezTo>
                  <a:pt x="18" y="3"/>
                  <a:pt x="18" y="3"/>
                  <a:pt x="18" y="3"/>
                </a:cubicBezTo>
                <a:close/>
                <a:moveTo>
                  <a:pt x="3" y="8"/>
                </a:moveTo>
                <a:cubicBezTo>
                  <a:pt x="4" y="7"/>
                  <a:pt x="8" y="1"/>
                  <a:pt x="6" y="5"/>
                </a:cubicBezTo>
                <a:cubicBezTo>
                  <a:pt x="5" y="6"/>
                  <a:pt x="4" y="7"/>
                  <a:pt x="3" y="9"/>
                </a:cubicBezTo>
                <a:cubicBezTo>
                  <a:pt x="3" y="9"/>
                  <a:pt x="3" y="8"/>
                  <a:pt x="3" y="8"/>
                </a:cubicBezTo>
                <a:close/>
                <a:moveTo>
                  <a:pt x="3" y="11"/>
                </a:moveTo>
                <a:cubicBezTo>
                  <a:pt x="4" y="10"/>
                  <a:pt x="5" y="9"/>
                  <a:pt x="7" y="8"/>
                </a:cubicBezTo>
                <a:cubicBezTo>
                  <a:pt x="8" y="7"/>
                  <a:pt x="9" y="6"/>
                  <a:pt x="10" y="5"/>
                </a:cubicBezTo>
                <a:cubicBezTo>
                  <a:pt x="12" y="4"/>
                  <a:pt x="12" y="4"/>
                  <a:pt x="11" y="5"/>
                </a:cubicBezTo>
                <a:cubicBezTo>
                  <a:pt x="8" y="8"/>
                  <a:pt x="6" y="10"/>
                  <a:pt x="3" y="13"/>
                </a:cubicBezTo>
                <a:cubicBezTo>
                  <a:pt x="3" y="12"/>
                  <a:pt x="3" y="12"/>
                  <a:pt x="3" y="11"/>
                </a:cubicBezTo>
                <a:close/>
                <a:moveTo>
                  <a:pt x="13" y="3"/>
                </a:moveTo>
                <a:cubicBezTo>
                  <a:pt x="13" y="3"/>
                  <a:pt x="13" y="3"/>
                  <a:pt x="13" y="3"/>
                </a:cubicBezTo>
                <a:cubicBezTo>
                  <a:pt x="14" y="3"/>
                  <a:pt x="16" y="3"/>
                  <a:pt x="17" y="3"/>
                </a:cubicBezTo>
                <a:cubicBezTo>
                  <a:pt x="12" y="6"/>
                  <a:pt x="8" y="10"/>
                  <a:pt x="4" y="13"/>
                </a:cubicBezTo>
                <a:cubicBezTo>
                  <a:pt x="7" y="11"/>
                  <a:pt x="11" y="7"/>
                  <a:pt x="13" y="3"/>
                </a:cubicBezTo>
                <a:close/>
                <a:moveTo>
                  <a:pt x="3" y="7"/>
                </a:moveTo>
                <a:cubicBezTo>
                  <a:pt x="3" y="6"/>
                  <a:pt x="3" y="4"/>
                  <a:pt x="3" y="3"/>
                </a:cubicBezTo>
                <a:cubicBezTo>
                  <a:pt x="4" y="3"/>
                  <a:pt x="5" y="3"/>
                  <a:pt x="6" y="3"/>
                </a:cubicBezTo>
                <a:cubicBezTo>
                  <a:pt x="5" y="4"/>
                  <a:pt x="4" y="5"/>
                  <a:pt x="3" y="7"/>
                </a:cubicBezTo>
                <a:close/>
                <a:moveTo>
                  <a:pt x="16" y="8"/>
                </a:moveTo>
                <a:cubicBezTo>
                  <a:pt x="17" y="8"/>
                  <a:pt x="17" y="7"/>
                  <a:pt x="18" y="7"/>
                </a:cubicBezTo>
                <a:cubicBezTo>
                  <a:pt x="18" y="6"/>
                  <a:pt x="22" y="3"/>
                  <a:pt x="20" y="4"/>
                </a:cubicBezTo>
                <a:cubicBezTo>
                  <a:pt x="18" y="7"/>
                  <a:pt x="16" y="11"/>
                  <a:pt x="13" y="14"/>
                </a:cubicBezTo>
                <a:cubicBezTo>
                  <a:pt x="13" y="14"/>
                  <a:pt x="13" y="14"/>
                  <a:pt x="13" y="14"/>
                </a:cubicBezTo>
                <a:cubicBezTo>
                  <a:pt x="12" y="14"/>
                  <a:pt x="10" y="14"/>
                  <a:pt x="9" y="14"/>
                </a:cubicBezTo>
                <a:cubicBezTo>
                  <a:pt x="11" y="13"/>
                  <a:pt x="14" y="11"/>
                  <a:pt x="16" y="8"/>
                </a:cubicBezTo>
                <a:close/>
                <a:moveTo>
                  <a:pt x="14" y="14"/>
                </a:moveTo>
                <a:cubicBezTo>
                  <a:pt x="17" y="11"/>
                  <a:pt x="19" y="7"/>
                  <a:pt x="23" y="4"/>
                </a:cubicBezTo>
                <a:cubicBezTo>
                  <a:pt x="24" y="4"/>
                  <a:pt x="24" y="4"/>
                  <a:pt x="23" y="5"/>
                </a:cubicBezTo>
                <a:cubicBezTo>
                  <a:pt x="21" y="6"/>
                  <a:pt x="20" y="7"/>
                  <a:pt x="19" y="9"/>
                </a:cubicBezTo>
                <a:cubicBezTo>
                  <a:pt x="18" y="10"/>
                  <a:pt x="17" y="12"/>
                  <a:pt x="16" y="14"/>
                </a:cubicBezTo>
                <a:cubicBezTo>
                  <a:pt x="16" y="14"/>
                  <a:pt x="16" y="14"/>
                  <a:pt x="16" y="14"/>
                </a:cubicBezTo>
                <a:cubicBezTo>
                  <a:pt x="15" y="14"/>
                  <a:pt x="14" y="14"/>
                  <a:pt x="14" y="14"/>
                </a:cubicBezTo>
                <a:cubicBezTo>
                  <a:pt x="14" y="14"/>
                  <a:pt x="14" y="14"/>
                  <a:pt x="14" y="14"/>
                </a:cubicBezTo>
                <a:close/>
                <a:moveTo>
                  <a:pt x="19" y="14"/>
                </a:moveTo>
                <a:cubicBezTo>
                  <a:pt x="19" y="14"/>
                  <a:pt x="18" y="14"/>
                  <a:pt x="17" y="14"/>
                </a:cubicBezTo>
                <a:cubicBezTo>
                  <a:pt x="20" y="12"/>
                  <a:pt x="23" y="9"/>
                  <a:pt x="26" y="6"/>
                </a:cubicBezTo>
                <a:cubicBezTo>
                  <a:pt x="31" y="2"/>
                  <a:pt x="25" y="7"/>
                  <a:pt x="24" y="8"/>
                </a:cubicBezTo>
                <a:cubicBezTo>
                  <a:pt x="22" y="10"/>
                  <a:pt x="21" y="12"/>
                  <a:pt x="19" y="14"/>
                </a:cubicBezTo>
                <a:cubicBezTo>
                  <a:pt x="19" y="14"/>
                  <a:pt x="19" y="14"/>
                  <a:pt x="19" y="14"/>
                </a:cubicBezTo>
                <a:close/>
                <a:moveTo>
                  <a:pt x="29" y="15"/>
                </a:moveTo>
                <a:cubicBezTo>
                  <a:pt x="27" y="15"/>
                  <a:pt x="26" y="15"/>
                  <a:pt x="24" y="14"/>
                </a:cubicBezTo>
                <a:cubicBezTo>
                  <a:pt x="27" y="13"/>
                  <a:pt x="29" y="11"/>
                  <a:pt x="32" y="8"/>
                </a:cubicBezTo>
                <a:cubicBezTo>
                  <a:pt x="33" y="7"/>
                  <a:pt x="34" y="6"/>
                  <a:pt x="35" y="5"/>
                </a:cubicBezTo>
                <a:cubicBezTo>
                  <a:pt x="38" y="4"/>
                  <a:pt x="35" y="6"/>
                  <a:pt x="35" y="6"/>
                </a:cubicBezTo>
                <a:cubicBezTo>
                  <a:pt x="33" y="9"/>
                  <a:pt x="31" y="12"/>
                  <a:pt x="29" y="14"/>
                </a:cubicBezTo>
                <a:cubicBezTo>
                  <a:pt x="29" y="15"/>
                  <a:pt x="29" y="15"/>
                  <a:pt x="29" y="15"/>
                </a:cubicBezTo>
                <a:close/>
                <a:moveTo>
                  <a:pt x="33" y="14"/>
                </a:moveTo>
                <a:cubicBezTo>
                  <a:pt x="33" y="15"/>
                  <a:pt x="33" y="15"/>
                  <a:pt x="33" y="15"/>
                </a:cubicBezTo>
                <a:cubicBezTo>
                  <a:pt x="32" y="15"/>
                  <a:pt x="31" y="15"/>
                  <a:pt x="30" y="15"/>
                </a:cubicBezTo>
                <a:cubicBezTo>
                  <a:pt x="33" y="12"/>
                  <a:pt x="36" y="8"/>
                  <a:pt x="40" y="5"/>
                </a:cubicBezTo>
                <a:cubicBezTo>
                  <a:pt x="43" y="3"/>
                  <a:pt x="39" y="7"/>
                  <a:pt x="39" y="8"/>
                </a:cubicBezTo>
                <a:cubicBezTo>
                  <a:pt x="37" y="10"/>
                  <a:pt x="35" y="12"/>
                  <a:pt x="33" y="14"/>
                </a:cubicBezTo>
                <a:close/>
                <a:moveTo>
                  <a:pt x="61" y="5"/>
                </a:moveTo>
                <a:cubicBezTo>
                  <a:pt x="58" y="8"/>
                  <a:pt x="54" y="11"/>
                  <a:pt x="52" y="14"/>
                </a:cubicBezTo>
                <a:cubicBezTo>
                  <a:pt x="54" y="11"/>
                  <a:pt x="57" y="8"/>
                  <a:pt x="59" y="4"/>
                </a:cubicBezTo>
                <a:cubicBezTo>
                  <a:pt x="59" y="4"/>
                  <a:pt x="59" y="4"/>
                  <a:pt x="59" y="4"/>
                </a:cubicBezTo>
                <a:cubicBezTo>
                  <a:pt x="61" y="4"/>
                  <a:pt x="63" y="4"/>
                  <a:pt x="65" y="5"/>
                </a:cubicBezTo>
                <a:cubicBezTo>
                  <a:pt x="65" y="5"/>
                  <a:pt x="65" y="5"/>
                  <a:pt x="65" y="5"/>
                </a:cubicBezTo>
                <a:cubicBezTo>
                  <a:pt x="62" y="7"/>
                  <a:pt x="60" y="10"/>
                  <a:pt x="58" y="12"/>
                </a:cubicBezTo>
                <a:cubicBezTo>
                  <a:pt x="58" y="12"/>
                  <a:pt x="59" y="11"/>
                  <a:pt x="59" y="11"/>
                </a:cubicBezTo>
                <a:cubicBezTo>
                  <a:pt x="60" y="9"/>
                  <a:pt x="61" y="7"/>
                  <a:pt x="62" y="5"/>
                </a:cubicBezTo>
                <a:cubicBezTo>
                  <a:pt x="62" y="5"/>
                  <a:pt x="61" y="5"/>
                  <a:pt x="61" y="5"/>
                </a:cubicBezTo>
                <a:close/>
                <a:moveTo>
                  <a:pt x="54" y="4"/>
                </a:moveTo>
                <a:cubicBezTo>
                  <a:pt x="52" y="5"/>
                  <a:pt x="51" y="7"/>
                  <a:pt x="49" y="8"/>
                </a:cubicBezTo>
                <a:cubicBezTo>
                  <a:pt x="48" y="9"/>
                  <a:pt x="48" y="10"/>
                  <a:pt x="47" y="10"/>
                </a:cubicBezTo>
                <a:cubicBezTo>
                  <a:pt x="49" y="8"/>
                  <a:pt x="50" y="6"/>
                  <a:pt x="51" y="4"/>
                </a:cubicBezTo>
                <a:cubicBezTo>
                  <a:pt x="51" y="4"/>
                  <a:pt x="51" y="4"/>
                  <a:pt x="51" y="3"/>
                </a:cubicBezTo>
                <a:cubicBezTo>
                  <a:pt x="53" y="4"/>
                  <a:pt x="56" y="4"/>
                  <a:pt x="59" y="4"/>
                </a:cubicBezTo>
                <a:cubicBezTo>
                  <a:pt x="55" y="6"/>
                  <a:pt x="52" y="9"/>
                  <a:pt x="50" y="12"/>
                </a:cubicBezTo>
                <a:cubicBezTo>
                  <a:pt x="50" y="12"/>
                  <a:pt x="50" y="11"/>
                  <a:pt x="50" y="11"/>
                </a:cubicBezTo>
                <a:cubicBezTo>
                  <a:pt x="52" y="9"/>
                  <a:pt x="53" y="6"/>
                  <a:pt x="55" y="4"/>
                </a:cubicBezTo>
                <a:cubicBezTo>
                  <a:pt x="55" y="4"/>
                  <a:pt x="55" y="4"/>
                  <a:pt x="54" y="4"/>
                </a:cubicBezTo>
                <a:close/>
                <a:moveTo>
                  <a:pt x="50" y="8"/>
                </a:moveTo>
                <a:cubicBezTo>
                  <a:pt x="51" y="7"/>
                  <a:pt x="53" y="6"/>
                  <a:pt x="54" y="5"/>
                </a:cubicBezTo>
                <a:cubicBezTo>
                  <a:pt x="53" y="6"/>
                  <a:pt x="52" y="7"/>
                  <a:pt x="52" y="8"/>
                </a:cubicBezTo>
                <a:cubicBezTo>
                  <a:pt x="50" y="10"/>
                  <a:pt x="49" y="12"/>
                  <a:pt x="47" y="15"/>
                </a:cubicBezTo>
                <a:cubicBezTo>
                  <a:pt x="47" y="15"/>
                  <a:pt x="47" y="15"/>
                  <a:pt x="48" y="15"/>
                </a:cubicBezTo>
                <a:cubicBezTo>
                  <a:pt x="51" y="12"/>
                  <a:pt x="54" y="9"/>
                  <a:pt x="57" y="6"/>
                </a:cubicBezTo>
                <a:cubicBezTo>
                  <a:pt x="58" y="5"/>
                  <a:pt x="58" y="5"/>
                  <a:pt x="57" y="6"/>
                </a:cubicBezTo>
                <a:cubicBezTo>
                  <a:pt x="56" y="8"/>
                  <a:pt x="55" y="9"/>
                  <a:pt x="54" y="10"/>
                </a:cubicBezTo>
                <a:cubicBezTo>
                  <a:pt x="53" y="12"/>
                  <a:pt x="51" y="13"/>
                  <a:pt x="50" y="15"/>
                </a:cubicBezTo>
                <a:cubicBezTo>
                  <a:pt x="50" y="15"/>
                  <a:pt x="50" y="15"/>
                  <a:pt x="50" y="16"/>
                </a:cubicBezTo>
                <a:cubicBezTo>
                  <a:pt x="48" y="15"/>
                  <a:pt x="45" y="15"/>
                  <a:pt x="43" y="15"/>
                </a:cubicBezTo>
                <a:cubicBezTo>
                  <a:pt x="46" y="13"/>
                  <a:pt x="48" y="10"/>
                  <a:pt x="50" y="8"/>
                </a:cubicBezTo>
                <a:close/>
                <a:moveTo>
                  <a:pt x="58" y="8"/>
                </a:moveTo>
                <a:cubicBezTo>
                  <a:pt x="59" y="8"/>
                  <a:pt x="60" y="7"/>
                  <a:pt x="61" y="6"/>
                </a:cubicBezTo>
                <a:cubicBezTo>
                  <a:pt x="60" y="7"/>
                  <a:pt x="60" y="8"/>
                  <a:pt x="59" y="9"/>
                </a:cubicBezTo>
                <a:cubicBezTo>
                  <a:pt x="58" y="12"/>
                  <a:pt x="56" y="14"/>
                  <a:pt x="54" y="15"/>
                </a:cubicBezTo>
                <a:cubicBezTo>
                  <a:pt x="54" y="15"/>
                  <a:pt x="54" y="16"/>
                  <a:pt x="54" y="16"/>
                </a:cubicBezTo>
                <a:cubicBezTo>
                  <a:pt x="53" y="16"/>
                  <a:pt x="52" y="16"/>
                  <a:pt x="51" y="16"/>
                </a:cubicBezTo>
                <a:cubicBezTo>
                  <a:pt x="53" y="13"/>
                  <a:pt x="56" y="11"/>
                  <a:pt x="58" y="8"/>
                </a:cubicBezTo>
                <a:close/>
                <a:moveTo>
                  <a:pt x="62" y="8"/>
                </a:moveTo>
                <a:cubicBezTo>
                  <a:pt x="63" y="7"/>
                  <a:pt x="65" y="4"/>
                  <a:pt x="64" y="7"/>
                </a:cubicBezTo>
                <a:cubicBezTo>
                  <a:pt x="63" y="10"/>
                  <a:pt x="61" y="13"/>
                  <a:pt x="59" y="15"/>
                </a:cubicBezTo>
                <a:cubicBezTo>
                  <a:pt x="58" y="15"/>
                  <a:pt x="59" y="16"/>
                  <a:pt x="59" y="16"/>
                </a:cubicBezTo>
                <a:cubicBezTo>
                  <a:pt x="61" y="15"/>
                  <a:pt x="60" y="15"/>
                  <a:pt x="62" y="14"/>
                </a:cubicBezTo>
                <a:cubicBezTo>
                  <a:pt x="64" y="12"/>
                  <a:pt x="66" y="11"/>
                  <a:pt x="62" y="15"/>
                </a:cubicBezTo>
                <a:cubicBezTo>
                  <a:pt x="62" y="15"/>
                  <a:pt x="62" y="16"/>
                  <a:pt x="63" y="16"/>
                </a:cubicBezTo>
                <a:cubicBezTo>
                  <a:pt x="63" y="15"/>
                  <a:pt x="64" y="15"/>
                  <a:pt x="65" y="15"/>
                </a:cubicBezTo>
                <a:cubicBezTo>
                  <a:pt x="66" y="15"/>
                  <a:pt x="66" y="14"/>
                  <a:pt x="65" y="14"/>
                </a:cubicBezTo>
                <a:cubicBezTo>
                  <a:pt x="65" y="14"/>
                  <a:pt x="63" y="15"/>
                  <a:pt x="64" y="14"/>
                </a:cubicBezTo>
                <a:cubicBezTo>
                  <a:pt x="65" y="13"/>
                  <a:pt x="66" y="12"/>
                  <a:pt x="66" y="10"/>
                </a:cubicBezTo>
                <a:cubicBezTo>
                  <a:pt x="66" y="10"/>
                  <a:pt x="66" y="9"/>
                  <a:pt x="66" y="10"/>
                </a:cubicBezTo>
                <a:cubicBezTo>
                  <a:pt x="64" y="10"/>
                  <a:pt x="64" y="10"/>
                  <a:pt x="63" y="11"/>
                </a:cubicBezTo>
                <a:cubicBezTo>
                  <a:pt x="63" y="12"/>
                  <a:pt x="59" y="16"/>
                  <a:pt x="61" y="13"/>
                </a:cubicBezTo>
                <a:cubicBezTo>
                  <a:pt x="63" y="11"/>
                  <a:pt x="64" y="8"/>
                  <a:pt x="66" y="5"/>
                </a:cubicBezTo>
                <a:cubicBezTo>
                  <a:pt x="66" y="5"/>
                  <a:pt x="66" y="5"/>
                  <a:pt x="66" y="5"/>
                </a:cubicBezTo>
                <a:cubicBezTo>
                  <a:pt x="66" y="5"/>
                  <a:pt x="66" y="5"/>
                  <a:pt x="66" y="5"/>
                </a:cubicBezTo>
                <a:cubicBezTo>
                  <a:pt x="66" y="9"/>
                  <a:pt x="66" y="12"/>
                  <a:pt x="66" y="16"/>
                </a:cubicBezTo>
                <a:cubicBezTo>
                  <a:pt x="62" y="16"/>
                  <a:pt x="59" y="16"/>
                  <a:pt x="55" y="16"/>
                </a:cubicBezTo>
                <a:cubicBezTo>
                  <a:pt x="58" y="14"/>
                  <a:pt x="60" y="11"/>
                  <a:pt x="62" y="8"/>
                </a:cubicBezTo>
                <a:close/>
                <a:moveTo>
                  <a:pt x="36" y="3"/>
                </a:moveTo>
                <a:cubicBezTo>
                  <a:pt x="41" y="3"/>
                  <a:pt x="45" y="3"/>
                  <a:pt x="50" y="3"/>
                </a:cubicBezTo>
                <a:cubicBezTo>
                  <a:pt x="48" y="5"/>
                  <a:pt x="46" y="6"/>
                  <a:pt x="44" y="8"/>
                </a:cubicBezTo>
                <a:cubicBezTo>
                  <a:pt x="45" y="7"/>
                  <a:pt x="46" y="5"/>
                  <a:pt x="47" y="4"/>
                </a:cubicBezTo>
                <a:cubicBezTo>
                  <a:pt x="47" y="4"/>
                  <a:pt x="47" y="4"/>
                  <a:pt x="46" y="4"/>
                </a:cubicBezTo>
                <a:cubicBezTo>
                  <a:pt x="42" y="6"/>
                  <a:pt x="40" y="9"/>
                  <a:pt x="36" y="12"/>
                </a:cubicBezTo>
                <a:cubicBezTo>
                  <a:pt x="37" y="11"/>
                  <a:pt x="37" y="11"/>
                  <a:pt x="37" y="11"/>
                </a:cubicBezTo>
                <a:cubicBezTo>
                  <a:pt x="39" y="9"/>
                  <a:pt x="41" y="6"/>
                  <a:pt x="43" y="4"/>
                </a:cubicBezTo>
                <a:cubicBezTo>
                  <a:pt x="43" y="4"/>
                  <a:pt x="43" y="3"/>
                  <a:pt x="42" y="3"/>
                </a:cubicBezTo>
                <a:cubicBezTo>
                  <a:pt x="39" y="5"/>
                  <a:pt x="36" y="8"/>
                  <a:pt x="33" y="11"/>
                </a:cubicBezTo>
                <a:cubicBezTo>
                  <a:pt x="32" y="12"/>
                  <a:pt x="29" y="16"/>
                  <a:pt x="31" y="12"/>
                </a:cubicBezTo>
                <a:cubicBezTo>
                  <a:pt x="33" y="10"/>
                  <a:pt x="35" y="7"/>
                  <a:pt x="37" y="4"/>
                </a:cubicBezTo>
                <a:cubicBezTo>
                  <a:pt x="38" y="4"/>
                  <a:pt x="37" y="4"/>
                  <a:pt x="37" y="4"/>
                </a:cubicBezTo>
                <a:cubicBezTo>
                  <a:pt x="34" y="5"/>
                  <a:pt x="31" y="8"/>
                  <a:pt x="29" y="10"/>
                </a:cubicBezTo>
                <a:cubicBezTo>
                  <a:pt x="28" y="11"/>
                  <a:pt x="22" y="16"/>
                  <a:pt x="25" y="12"/>
                </a:cubicBezTo>
                <a:cubicBezTo>
                  <a:pt x="28" y="9"/>
                  <a:pt x="30" y="7"/>
                  <a:pt x="33" y="4"/>
                </a:cubicBezTo>
                <a:cubicBezTo>
                  <a:pt x="33" y="4"/>
                  <a:pt x="33" y="3"/>
                  <a:pt x="32" y="3"/>
                </a:cubicBezTo>
                <a:cubicBezTo>
                  <a:pt x="29" y="5"/>
                  <a:pt x="27" y="8"/>
                  <a:pt x="24" y="10"/>
                </a:cubicBezTo>
                <a:cubicBezTo>
                  <a:pt x="23" y="11"/>
                  <a:pt x="23" y="12"/>
                  <a:pt x="22" y="12"/>
                </a:cubicBezTo>
                <a:cubicBezTo>
                  <a:pt x="19" y="15"/>
                  <a:pt x="23" y="10"/>
                  <a:pt x="24" y="9"/>
                </a:cubicBezTo>
                <a:cubicBezTo>
                  <a:pt x="25" y="7"/>
                  <a:pt x="27" y="6"/>
                  <a:pt x="29" y="4"/>
                </a:cubicBezTo>
                <a:cubicBezTo>
                  <a:pt x="30" y="4"/>
                  <a:pt x="29" y="3"/>
                  <a:pt x="29" y="3"/>
                </a:cubicBezTo>
                <a:cubicBezTo>
                  <a:pt x="25" y="5"/>
                  <a:pt x="23" y="8"/>
                  <a:pt x="20" y="11"/>
                </a:cubicBezTo>
                <a:cubicBezTo>
                  <a:pt x="19" y="12"/>
                  <a:pt x="18" y="13"/>
                  <a:pt x="17" y="13"/>
                </a:cubicBezTo>
                <a:cubicBezTo>
                  <a:pt x="18" y="13"/>
                  <a:pt x="19" y="11"/>
                  <a:pt x="19" y="10"/>
                </a:cubicBezTo>
                <a:cubicBezTo>
                  <a:pt x="21" y="8"/>
                  <a:pt x="23" y="6"/>
                  <a:pt x="25" y="3"/>
                </a:cubicBezTo>
                <a:cubicBezTo>
                  <a:pt x="26" y="3"/>
                  <a:pt x="26" y="3"/>
                  <a:pt x="25" y="3"/>
                </a:cubicBezTo>
                <a:cubicBezTo>
                  <a:pt x="29" y="3"/>
                  <a:pt x="33" y="3"/>
                  <a:pt x="3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177"/>
          <p:cNvSpPr>
            <a:spLocks noEditPoints="1"/>
          </p:cNvSpPr>
          <p:nvPr/>
        </p:nvSpPr>
        <p:spPr bwMode="auto">
          <a:xfrm>
            <a:off x="5641975" y="2754313"/>
            <a:ext cx="66675" cy="63500"/>
          </a:xfrm>
          <a:custGeom>
            <a:avLst/>
            <a:gdLst>
              <a:gd name="T0" fmla="*/ 11 w 18"/>
              <a:gd name="T1" fmla="*/ 16 h 17"/>
              <a:gd name="T2" fmla="*/ 17 w 18"/>
              <a:gd name="T3" fmla="*/ 7 h 17"/>
              <a:gd name="T4" fmla="*/ 8 w 18"/>
              <a:gd name="T5" fmla="*/ 0 h 17"/>
              <a:gd name="T6" fmla="*/ 8 w 18"/>
              <a:gd name="T7" fmla="*/ 0 h 17"/>
              <a:gd name="T8" fmla="*/ 0 w 18"/>
              <a:gd name="T9" fmla="*/ 8 h 17"/>
              <a:gd name="T10" fmla="*/ 11 w 18"/>
              <a:gd name="T11" fmla="*/ 16 h 17"/>
              <a:gd name="T12" fmla="*/ 10 w 18"/>
              <a:gd name="T13" fmla="*/ 13 h 17"/>
              <a:gd name="T14" fmla="*/ 3 w 18"/>
              <a:gd name="T15" fmla="*/ 8 h 17"/>
              <a:gd name="T16" fmla="*/ 4 w 18"/>
              <a:gd name="T17" fmla="*/ 8 h 17"/>
              <a:gd name="T18" fmla="*/ 10 w 18"/>
              <a:gd name="T19" fmla="*/ 5 h 17"/>
              <a:gd name="T20" fmla="*/ 5 w 18"/>
              <a:gd name="T21" fmla="*/ 10 h 17"/>
              <a:gd name="T22" fmla="*/ 5 w 18"/>
              <a:gd name="T23" fmla="*/ 11 h 17"/>
              <a:gd name="T24" fmla="*/ 11 w 18"/>
              <a:gd name="T25" fmla="*/ 7 h 17"/>
              <a:gd name="T26" fmla="*/ 7 w 18"/>
              <a:gd name="T27" fmla="*/ 12 h 17"/>
              <a:gd name="T28" fmla="*/ 8 w 18"/>
              <a:gd name="T29" fmla="*/ 12 h 17"/>
              <a:gd name="T30" fmla="*/ 13 w 18"/>
              <a:gd name="T31" fmla="*/ 10 h 17"/>
              <a:gd name="T32" fmla="*/ 11 w 18"/>
              <a:gd name="T33" fmla="*/ 12 h 17"/>
              <a:gd name="T34" fmla="*/ 11 w 18"/>
              <a:gd name="T35" fmla="*/ 13 h 17"/>
              <a:gd name="T36" fmla="*/ 10 w 18"/>
              <a:gd name="T37" fmla="*/ 13 h 17"/>
              <a:gd name="T38" fmla="*/ 12 w 18"/>
              <a:gd name="T39" fmla="*/ 13 h 17"/>
              <a:gd name="T40" fmla="*/ 14 w 18"/>
              <a:gd name="T41" fmla="*/ 9 h 17"/>
              <a:gd name="T42" fmla="*/ 14 w 18"/>
              <a:gd name="T43" fmla="*/ 9 h 17"/>
              <a:gd name="T44" fmla="*/ 9 w 18"/>
              <a:gd name="T45" fmla="*/ 11 h 17"/>
              <a:gd name="T46" fmla="*/ 13 w 18"/>
              <a:gd name="T47" fmla="*/ 6 h 17"/>
              <a:gd name="T48" fmla="*/ 12 w 18"/>
              <a:gd name="T49" fmla="*/ 6 h 17"/>
              <a:gd name="T50" fmla="*/ 8 w 18"/>
              <a:gd name="T51" fmla="*/ 9 h 17"/>
              <a:gd name="T52" fmla="*/ 12 w 18"/>
              <a:gd name="T53" fmla="*/ 5 h 17"/>
              <a:gd name="T54" fmla="*/ 11 w 18"/>
              <a:gd name="T55" fmla="*/ 4 h 17"/>
              <a:gd name="T56" fmla="*/ 6 w 18"/>
              <a:gd name="T57" fmla="*/ 6 h 17"/>
              <a:gd name="T58" fmla="*/ 10 w 18"/>
              <a:gd name="T59" fmla="*/ 3 h 17"/>
              <a:gd name="T60" fmla="*/ 12 w 18"/>
              <a:gd name="T61" fmla="*/ 13 h 17"/>
              <a:gd name="T62" fmla="*/ 7 w 18"/>
              <a:gd name="T63" fmla="*/ 3 h 17"/>
              <a:gd name="T64" fmla="*/ 5 w 18"/>
              <a:gd name="T65" fmla="*/ 4 h 17"/>
              <a:gd name="T66" fmla="*/ 7 w 18"/>
              <a:gd name="T67" fmla="*/ 3 h 17"/>
              <a:gd name="T68" fmla="*/ 4 w 18"/>
              <a:gd name="T69" fmla="*/ 5 h 17"/>
              <a:gd name="T70" fmla="*/ 5 w 18"/>
              <a:gd name="T71" fmla="*/ 5 h 17"/>
              <a:gd name="T72" fmla="*/ 9 w 18"/>
              <a:gd name="T73" fmla="*/ 3 h 17"/>
              <a:gd name="T74" fmla="*/ 3 w 18"/>
              <a:gd name="T75" fmla="*/ 8 h 17"/>
              <a:gd name="T76" fmla="*/ 3 w 18"/>
              <a:gd name="T77" fmla="*/ 8 h 17"/>
              <a:gd name="T78" fmla="*/ 4 w 18"/>
              <a:gd name="T7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 h="17">
                <a:moveTo>
                  <a:pt x="11" y="16"/>
                </a:moveTo>
                <a:cubicBezTo>
                  <a:pt x="15" y="15"/>
                  <a:pt x="18" y="11"/>
                  <a:pt x="17" y="7"/>
                </a:cubicBezTo>
                <a:cubicBezTo>
                  <a:pt x="17" y="2"/>
                  <a:pt x="12" y="0"/>
                  <a:pt x="8" y="0"/>
                </a:cubicBezTo>
                <a:cubicBezTo>
                  <a:pt x="8" y="0"/>
                  <a:pt x="8" y="0"/>
                  <a:pt x="8" y="0"/>
                </a:cubicBezTo>
                <a:cubicBezTo>
                  <a:pt x="3" y="0"/>
                  <a:pt x="0" y="4"/>
                  <a:pt x="0" y="8"/>
                </a:cubicBezTo>
                <a:cubicBezTo>
                  <a:pt x="1" y="14"/>
                  <a:pt x="6" y="17"/>
                  <a:pt x="11" y="16"/>
                </a:cubicBezTo>
                <a:close/>
                <a:moveTo>
                  <a:pt x="10" y="13"/>
                </a:moveTo>
                <a:cubicBezTo>
                  <a:pt x="7" y="14"/>
                  <a:pt x="4" y="12"/>
                  <a:pt x="3" y="8"/>
                </a:cubicBezTo>
                <a:cubicBezTo>
                  <a:pt x="3" y="8"/>
                  <a:pt x="4" y="9"/>
                  <a:pt x="4" y="8"/>
                </a:cubicBezTo>
                <a:cubicBezTo>
                  <a:pt x="6" y="8"/>
                  <a:pt x="8" y="6"/>
                  <a:pt x="10" y="5"/>
                </a:cubicBezTo>
                <a:cubicBezTo>
                  <a:pt x="8" y="7"/>
                  <a:pt x="6" y="8"/>
                  <a:pt x="5" y="10"/>
                </a:cubicBezTo>
                <a:cubicBezTo>
                  <a:pt x="5" y="11"/>
                  <a:pt x="5" y="11"/>
                  <a:pt x="5" y="11"/>
                </a:cubicBezTo>
                <a:cubicBezTo>
                  <a:pt x="7" y="10"/>
                  <a:pt x="9" y="8"/>
                  <a:pt x="11" y="7"/>
                </a:cubicBezTo>
                <a:cubicBezTo>
                  <a:pt x="10" y="9"/>
                  <a:pt x="8" y="10"/>
                  <a:pt x="7" y="12"/>
                </a:cubicBezTo>
                <a:cubicBezTo>
                  <a:pt x="7" y="12"/>
                  <a:pt x="7" y="13"/>
                  <a:pt x="8" y="12"/>
                </a:cubicBezTo>
                <a:cubicBezTo>
                  <a:pt x="9" y="11"/>
                  <a:pt x="11" y="10"/>
                  <a:pt x="13" y="10"/>
                </a:cubicBezTo>
                <a:cubicBezTo>
                  <a:pt x="12" y="11"/>
                  <a:pt x="12" y="11"/>
                  <a:pt x="11" y="12"/>
                </a:cubicBezTo>
                <a:cubicBezTo>
                  <a:pt x="11" y="12"/>
                  <a:pt x="11" y="13"/>
                  <a:pt x="11" y="13"/>
                </a:cubicBezTo>
                <a:cubicBezTo>
                  <a:pt x="11" y="13"/>
                  <a:pt x="11" y="13"/>
                  <a:pt x="10" y="13"/>
                </a:cubicBezTo>
                <a:close/>
                <a:moveTo>
                  <a:pt x="12" y="13"/>
                </a:moveTo>
                <a:cubicBezTo>
                  <a:pt x="13" y="12"/>
                  <a:pt x="13" y="10"/>
                  <a:pt x="14" y="9"/>
                </a:cubicBezTo>
                <a:cubicBezTo>
                  <a:pt x="14" y="9"/>
                  <a:pt x="14" y="9"/>
                  <a:pt x="14" y="9"/>
                </a:cubicBezTo>
                <a:cubicBezTo>
                  <a:pt x="12" y="9"/>
                  <a:pt x="10" y="10"/>
                  <a:pt x="9" y="11"/>
                </a:cubicBezTo>
                <a:cubicBezTo>
                  <a:pt x="10" y="9"/>
                  <a:pt x="11" y="8"/>
                  <a:pt x="13" y="6"/>
                </a:cubicBezTo>
                <a:cubicBezTo>
                  <a:pt x="13" y="6"/>
                  <a:pt x="12" y="6"/>
                  <a:pt x="12" y="6"/>
                </a:cubicBezTo>
                <a:cubicBezTo>
                  <a:pt x="11" y="7"/>
                  <a:pt x="9" y="8"/>
                  <a:pt x="8" y="9"/>
                </a:cubicBezTo>
                <a:cubicBezTo>
                  <a:pt x="9" y="7"/>
                  <a:pt x="10" y="6"/>
                  <a:pt x="12" y="5"/>
                </a:cubicBezTo>
                <a:cubicBezTo>
                  <a:pt x="12" y="4"/>
                  <a:pt x="12" y="4"/>
                  <a:pt x="11" y="4"/>
                </a:cubicBezTo>
                <a:cubicBezTo>
                  <a:pt x="9" y="5"/>
                  <a:pt x="8" y="5"/>
                  <a:pt x="6" y="6"/>
                </a:cubicBezTo>
                <a:cubicBezTo>
                  <a:pt x="8" y="5"/>
                  <a:pt x="9" y="4"/>
                  <a:pt x="10" y="3"/>
                </a:cubicBezTo>
                <a:cubicBezTo>
                  <a:pt x="15" y="3"/>
                  <a:pt x="16" y="10"/>
                  <a:pt x="12" y="13"/>
                </a:cubicBezTo>
                <a:close/>
                <a:moveTo>
                  <a:pt x="7" y="3"/>
                </a:moveTo>
                <a:cubicBezTo>
                  <a:pt x="6" y="4"/>
                  <a:pt x="5" y="4"/>
                  <a:pt x="5" y="4"/>
                </a:cubicBezTo>
                <a:cubicBezTo>
                  <a:pt x="5" y="4"/>
                  <a:pt x="6" y="3"/>
                  <a:pt x="7" y="3"/>
                </a:cubicBezTo>
                <a:close/>
                <a:moveTo>
                  <a:pt x="4" y="5"/>
                </a:moveTo>
                <a:cubicBezTo>
                  <a:pt x="4" y="5"/>
                  <a:pt x="4" y="5"/>
                  <a:pt x="5" y="5"/>
                </a:cubicBezTo>
                <a:cubicBezTo>
                  <a:pt x="6" y="4"/>
                  <a:pt x="7" y="4"/>
                  <a:pt x="9" y="3"/>
                </a:cubicBezTo>
                <a:cubicBezTo>
                  <a:pt x="7" y="5"/>
                  <a:pt x="5" y="6"/>
                  <a:pt x="3" y="8"/>
                </a:cubicBezTo>
                <a:cubicBezTo>
                  <a:pt x="3" y="8"/>
                  <a:pt x="3" y="8"/>
                  <a:pt x="3" y="8"/>
                </a:cubicBezTo>
                <a:cubicBezTo>
                  <a:pt x="3" y="7"/>
                  <a:pt x="4" y="6"/>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178"/>
          <p:cNvSpPr>
            <a:spLocks noEditPoints="1"/>
          </p:cNvSpPr>
          <p:nvPr/>
        </p:nvSpPr>
        <p:spPr bwMode="auto">
          <a:xfrm>
            <a:off x="3790950" y="3727450"/>
            <a:ext cx="93663" cy="79375"/>
          </a:xfrm>
          <a:custGeom>
            <a:avLst/>
            <a:gdLst>
              <a:gd name="T0" fmla="*/ 12 w 25"/>
              <a:gd name="T1" fmla="*/ 21 h 21"/>
              <a:gd name="T2" fmla="*/ 13 w 25"/>
              <a:gd name="T3" fmla="*/ 21 h 21"/>
              <a:gd name="T4" fmla="*/ 24 w 25"/>
              <a:gd name="T5" fmla="*/ 12 h 21"/>
              <a:gd name="T6" fmla="*/ 15 w 25"/>
              <a:gd name="T7" fmla="*/ 2 h 21"/>
              <a:gd name="T8" fmla="*/ 12 w 25"/>
              <a:gd name="T9" fmla="*/ 21 h 21"/>
              <a:gd name="T10" fmla="*/ 7 w 25"/>
              <a:gd name="T11" fmla="*/ 10 h 21"/>
              <a:gd name="T12" fmla="*/ 7 w 25"/>
              <a:gd name="T13" fmla="*/ 10 h 21"/>
              <a:gd name="T14" fmla="*/ 14 w 25"/>
              <a:gd name="T15" fmla="*/ 6 h 21"/>
              <a:gd name="T16" fmla="*/ 7 w 25"/>
              <a:gd name="T17" fmla="*/ 12 h 21"/>
              <a:gd name="T18" fmla="*/ 7 w 25"/>
              <a:gd name="T19" fmla="*/ 10 h 21"/>
              <a:gd name="T20" fmla="*/ 19 w 25"/>
              <a:gd name="T21" fmla="*/ 6 h 21"/>
              <a:gd name="T22" fmla="*/ 7 w 25"/>
              <a:gd name="T23" fmla="*/ 13 h 21"/>
              <a:gd name="T24" fmla="*/ 7 w 25"/>
              <a:gd name="T25" fmla="*/ 13 h 21"/>
              <a:gd name="T26" fmla="*/ 16 w 25"/>
              <a:gd name="T27" fmla="*/ 5 h 21"/>
              <a:gd name="T28" fmla="*/ 16 w 25"/>
              <a:gd name="T29" fmla="*/ 4 h 21"/>
              <a:gd name="T30" fmla="*/ 19 w 25"/>
              <a:gd name="T31" fmla="*/ 6 h 21"/>
              <a:gd name="T32" fmla="*/ 19 w 25"/>
              <a:gd name="T33" fmla="*/ 6 h 21"/>
              <a:gd name="T34" fmla="*/ 17 w 25"/>
              <a:gd name="T35" fmla="*/ 8 h 21"/>
              <a:gd name="T36" fmla="*/ 8 w 25"/>
              <a:gd name="T37" fmla="*/ 16 h 21"/>
              <a:gd name="T38" fmla="*/ 7 w 25"/>
              <a:gd name="T39" fmla="*/ 14 h 21"/>
              <a:gd name="T40" fmla="*/ 17 w 25"/>
              <a:gd name="T41" fmla="*/ 8 h 21"/>
              <a:gd name="T42" fmla="*/ 9 w 25"/>
              <a:gd name="T43" fmla="*/ 16 h 21"/>
              <a:gd name="T44" fmla="*/ 17 w 25"/>
              <a:gd name="T45" fmla="*/ 12 h 21"/>
              <a:gd name="T46" fmla="*/ 11 w 25"/>
              <a:gd name="T47" fmla="*/ 17 h 21"/>
              <a:gd name="T48" fmla="*/ 11 w 25"/>
              <a:gd name="T49" fmla="*/ 18 h 21"/>
              <a:gd name="T50" fmla="*/ 9 w 25"/>
              <a:gd name="T51" fmla="*/ 16 h 21"/>
              <a:gd name="T52" fmla="*/ 21 w 25"/>
              <a:gd name="T53" fmla="*/ 12 h 21"/>
              <a:gd name="T54" fmla="*/ 13 w 25"/>
              <a:gd name="T55" fmla="*/ 18 h 21"/>
              <a:gd name="T56" fmla="*/ 12 w 25"/>
              <a:gd name="T57" fmla="*/ 18 h 21"/>
              <a:gd name="T58" fmla="*/ 19 w 25"/>
              <a:gd name="T59" fmla="*/ 14 h 21"/>
              <a:gd name="T60" fmla="*/ 16 w 25"/>
              <a:gd name="T61" fmla="*/ 16 h 21"/>
              <a:gd name="T62" fmla="*/ 16 w 25"/>
              <a:gd name="T63" fmla="*/ 16 h 21"/>
              <a:gd name="T64" fmla="*/ 20 w 25"/>
              <a:gd name="T65" fmla="*/ 13 h 21"/>
              <a:gd name="T66" fmla="*/ 19 w 25"/>
              <a:gd name="T67" fmla="*/ 12 h 21"/>
              <a:gd name="T68" fmla="*/ 13 w 25"/>
              <a:gd name="T69" fmla="*/ 16 h 21"/>
              <a:gd name="T70" fmla="*/ 19 w 25"/>
              <a:gd name="T71" fmla="*/ 11 h 21"/>
              <a:gd name="T72" fmla="*/ 19 w 25"/>
              <a:gd name="T73" fmla="*/ 10 h 21"/>
              <a:gd name="T74" fmla="*/ 10 w 25"/>
              <a:gd name="T75" fmla="*/ 15 h 21"/>
              <a:gd name="T76" fmla="*/ 19 w 25"/>
              <a:gd name="T77" fmla="*/ 7 h 21"/>
              <a:gd name="T78" fmla="*/ 19 w 25"/>
              <a:gd name="T79" fmla="*/ 7 h 21"/>
              <a:gd name="T80" fmla="*/ 21 w 25"/>
              <a:gd name="T81" fmla="*/ 12 h 21"/>
              <a:gd name="T82" fmla="*/ 14 w 25"/>
              <a:gd name="T83" fmla="*/ 4 h 21"/>
              <a:gd name="T84" fmla="*/ 15 w 25"/>
              <a:gd name="T85" fmla="*/ 4 h 21"/>
              <a:gd name="T86" fmla="*/ 7 w 25"/>
              <a:gd name="T87" fmla="*/ 9 h 21"/>
              <a:gd name="T88" fmla="*/ 14 w 25"/>
              <a:gd name="T89"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 h="21">
                <a:moveTo>
                  <a:pt x="12" y="21"/>
                </a:moveTo>
                <a:cubicBezTo>
                  <a:pt x="12" y="21"/>
                  <a:pt x="12" y="21"/>
                  <a:pt x="13" y="21"/>
                </a:cubicBezTo>
                <a:cubicBezTo>
                  <a:pt x="18" y="21"/>
                  <a:pt x="23" y="18"/>
                  <a:pt x="24" y="12"/>
                </a:cubicBezTo>
                <a:cubicBezTo>
                  <a:pt x="25" y="6"/>
                  <a:pt x="21" y="2"/>
                  <a:pt x="15" y="2"/>
                </a:cubicBezTo>
                <a:cubicBezTo>
                  <a:pt x="3" y="0"/>
                  <a:pt x="0" y="19"/>
                  <a:pt x="12" y="21"/>
                </a:cubicBezTo>
                <a:close/>
                <a:moveTo>
                  <a:pt x="7" y="10"/>
                </a:moveTo>
                <a:cubicBezTo>
                  <a:pt x="7" y="10"/>
                  <a:pt x="7" y="10"/>
                  <a:pt x="7" y="10"/>
                </a:cubicBezTo>
                <a:cubicBezTo>
                  <a:pt x="9" y="9"/>
                  <a:pt x="12" y="7"/>
                  <a:pt x="14" y="6"/>
                </a:cubicBezTo>
                <a:cubicBezTo>
                  <a:pt x="12" y="8"/>
                  <a:pt x="9" y="10"/>
                  <a:pt x="7" y="12"/>
                </a:cubicBezTo>
                <a:cubicBezTo>
                  <a:pt x="7" y="11"/>
                  <a:pt x="7" y="11"/>
                  <a:pt x="7" y="10"/>
                </a:cubicBezTo>
                <a:close/>
                <a:moveTo>
                  <a:pt x="19" y="6"/>
                </a:moveTo>
                <a:cubicBezTo>
                  <a:pt x="15" y="8"/>
                  <a:pt x="11" y="11"/>
                  <a:pt x="7" y="13"/>
                </a:cubicBezTo>
                <a:cubicBezTo>
                  <a:pt x="7" y="13"/>
                  <a:pt x="7" y="13"/>
                  <a:pt x="7" y="13"/>
                </a:cubicBezTo>
                <a:cubicBezTo>
                  <a:pt x="10" y="10"/>
                  <a:pt x="14" y="8"/>
                  <a:pt x="16" y="5"/>
                </a:cubicBezTo>
                <a:cubicBezTo>
                  <a:pt x="16" y="5"/>
                  <a:pt x="16" y="5"/>
                  <a:pt x="16" y="4"/>
                </a:cubicBezTo>
                <a:cubicBezTo>
                  <a:pt x="17" y="5"/>
                  <a:pt x="18" y="5"/>
                  <a:pt x="19" y="6"/>
                </a:cubicBezTo>
                <a:cubicBezTo>
                  <a:pt x="19" y="6"/>
                  <a:pt x="19" y="6"/>
                  <a:pt x="19" y="6"/>
                </a:cubicBezTo>
                <a:close/>
                <a:moveTo>
                  <a:pt x="17" y="8"/>
                </a:moveTo>
                <a:cubicBezTo>
                  <a:pt x="14" y="11"/>
                  <a:pt x="11" y="13"/>
                  <a:pt x="8" y="16"/>
                </a:cubicBezTo>
                <a:cubicBezTo>
                  <a:pt x="8" y="15"/>
                  <a:pt x="8" y="14"/>
                  <a:pt x="7" y="14"/>
                </a:cubicBezTo>
                <a:cubicBezTo>
                  <a:pt x="11" y="12"/>
                  <a:pt x="14" y="10"/>
                  <a:pt x="17" y="8"/>
                </a:cubicBezTo>
                <a:close/>
                <a:moveTo>
                  <a:pt x="9" y="16"/>
                </a:moveTo>
                <a:cubicBezTo>
                  <a:pt x="12" y="15"/>
                  <a:pt x="14" y="13"/>
                  <a:pt x="17" y="12"/>
                </a:cubicBezTo>
                <a:cubicBezTo>
                  <a:pt x="15" y="14"/>
                  <a:pt x="13" y="15"/>
                  <a:pt x="11" y="17"/>
                </a:cubicBezTo>
                <a:cubicBezTo>
                  <a:pt x="11" y="17"/>
                  <a:pt x="11" y="18"/>
                  <a:pt x="11" y="18"/>
                </a:cubicBezTo>
                <a:cubicBezTo>
                  <a:pt x="10" y="17"/>
                  <a:pt x="10" y="17"/>
                  <a:pt x="9" y="16"/>
                </a:cubicBezTo>
                <a:close/>
                <a:moveTo>
                  <a:pt x="21" y="12"/>
                </a:moveTo>
                <a:cubicBezTo>
                  <a:pt x="21" y="16"/>
                  <a:pt x="17" y="18"/>
                  <a:pt x="13" y="18"/>
                </a:cubicBezTo>
                <a:cubicBezTo>
                  <a:pt x="12" y="18"/>
                  <a:pt x="12" y="18"/>
                  <a:pt x="12" y="18"/>
                </a:cubicBezTo>
                <a:cubicBezTo>
                  <a:pt x="14" y="17"/>
                  <a:pt x="16" y="15"/>
                  <a:pt x="19" y="14"/>
                </a:cubicBezTo>
                <a:cubicBezTo>
                  <a:pt x="18" y="15"/>
                  <a:pt x="17" y="15"/>
                  <a:pt x="16" y="16"/>
                </a:cubicBezTo>
                <a:cubicBezTo>
                  <a:pt x="16" y="16"/>
                  <a:pt x="16" y="17"/>
                  <a:pt x="16" y="16"/>
                </a:cubicBezTo>
                <a:cubicBezTo>
                  <a:pt x="18" y="15"/>
                  <a:pt x="19" y="15"/>
                  <a:pt x="20" y="13"/>
                </a:cubicBezTo>
                <a:cubicBezTo>
                  <a:pt x="20" y="13"/>
                  <a:pt x="20" y="12"/>
                  <a:pt x="19" y="12"/>
                </a:cubicBezTo>
                <a:cubicBezTo>
                  <a:pt x="17" y="14"/>
                  <a:pt x="15" y="15"/>
                  <a:pt x="13" y="16"/>
                </a:cubicBezTo>
                <a:cubicBezTo>
                  <a:pt x="15" y="14"/>
                  <a:pt x="17" y="13"/>
                  <a:pt x="19" y="11"/>
                </a:cubicBezTo>
                <a:cubicBezTo>
                  <a:pt x="20" y="10"/>
                  <a:pt x="19" y="10"/>
                  <a:pt x="19" y="10"/>
                </a:cubicBezTo>
                <a:cubicBezTo>
                  <a:pt x="16" y="11"/>
                  <a:pt x="13" y="14"/>
                  <a:pt x="10" y="15"/>
                </a:cubicBezTo>
                <a:cubicBezTo>
                  <a:pt x="13" y="12"/>
                  <a:pt x="16" y="9"/>
                  <a:pt x="19" y="7"/>
                </a:cubicBezTo>
                <a:cubicBezTo>
                  <a:pt x="19" y="7"/>
                  <a:pt x="19" y="7"/>
                  <a:pt x="19" y="7"/>
                </a:cubicBezTo>
                <a:cubicBezTo>
                  <a:pt x="21" y="8"/>
                  <a:pt x="21" y="10"/>
                  <a:pt x="21" y="12"/>
                </a:cubicBezTo>
                <a:close/>
                <a:moveTo>
                  <a:pt x="14" y="4"/>
                </a:moveTo>
                <a:cubicBezTo>
                  <a:pt x="14" y="4"/>
                  <a:pt x="15" y="4"/>
                  <a:pt x="15" y="4"/>
                </a:cubicBezTo>
                <a:cubicBezTo>
                  <a:pt x="12" y="6"/>
                  <a:pt x="10" y="8"/>
                  <a:pt x="7" y="9"/>
                </a:cubicBezTo>
                <a:cubicBezTo>
                  <a:pt x="8" y="7"/>
                  <a:pt x="10" y="4"/>
                  <a:pt x="1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179"/>
          <p:cNvSpPr>
            <a:spLocks noEditPoints="1"/>
          </p:cNvSpPr>
          <p:nvPr/>
        </p:nvSpPr>
        <p:spPr bwMode="auto">
          <a:xfrm>
            <a:off x="3716338" y="3822700"/>
            <a:ext cx="258763" cy="74613"/>
          </a:xfrm>
          <a:custGeom>
            <a:avLst/>
            <a:gdLst>
              <a:gd name="T0" fmla="*/ 69 w 69"/>
              <a:gd name="T1" fmla="*/ 4 h 20"/>
              <a:gd name="T2" fmla="*/ 0 w 69"/>
              <a:gd name="T3" fmla="*/ 1 h 20"/>
              <a:gd name="T4" fmla="*/ 2 w 69"/>
              <a:gd name="T5" fmla="*/ 17 h 20"/>
              <a:gd name="T6" fmla="*/ 46 w 69"/>
              <a:gd name="T7" fmla="*/ 7 h 20"/>
              <a:gd name="T8" fmla="*/ 37 w 69"/>
              <a:gd name="T9" fmla="*/ 16 h 20"/>
              <a:gd name="T10" fmla="*/ 42 w 69"/>
              <a:gd name="T11" fmla="*/ 10 h 20"/>
              <a:gd name="T12" fmla="*/ 28 w 69"/>
              <a:gd name="T13" fmla="*/ 8 h 20"/>
              <a:gd name="T14" fmla="*/ 20 w 69"/>
              <a:gd name="T15" fmla="*/ 15 h 20"/>
              <a:gd name="T16" fmla="*/ 7 w 69"/>
              <a:gd name="T17" fmla="*/ 15 h 20"/>
              <a:gd name="T18" fmla="*/ 3 w 69"/>
              <a:gd name="T19" fmla="*/ 11 h 20"/>
              <a:gd name="T20" fmla="*/ 12 w 69"/>
              <a:gd name="T21" fmla="*/ 4 h 20"/>
              <a:gd name="T22" fmla="*/ 22 w 69"/>
              <a:gd name="T23" fmla="*/ 4 h 20"/>
              <a:gd name="T24" fmla="*/ 10 w 69"/>
              <a:gd name="T25" fmla="*/ 13 h 20"/>
              <a:gd name="T26" fmla="*/ 18 w 69"/>
              <a:gd name="T27" fmla="*/ 4 h 20"/>
              <a:gd name="T28" fmla="*/ 3 w 69"/>
              <a:gd name="T29" fmla="*/ 9 h 20"/>
              <a:gd name="T30" fmla="*/ 11 w 69"/>
              <a:gd name="T31" fmla="*/ 6 h 20"/>
              <a:gd name="T32" fmla="*/ 13 w 69"/>
              <a:gd name="T33" fmla="*/ 4 h 20"/>
              <a:gd name="T34" fmla="*/ 3 w 69"/>
              <a:gd name="T35" fmla="*/ 7 h 20"/>
              <a:gd name="T36" fmla="*/ 16 w 69"/>
              <a:gd name="T37" fmla="*/ 9 h 20"/>
              <a:gd name="T38" fmla="*/ 13 w 69"/>
              <a:gd name="T39" fmla="*/ 15 h 20"/>
              <a:gd name="T40" fmla="*/ 23 w 69"/>
              <a:gd name="T41" fmla="*/ 5 h 20"/>
              <a:gd name="T42" fmla="*/ 16 w 69"/>
              <a:gd name="T43" fmla="*/ 15 h 20"/>
              <a:gd name="T44" fmla="*/ 17 w 69"/>
              <a:gd name="T45" fmla="*/ 15 h 20"/>
              <a:gd name="T46" fmla="*/ 19 w 69"/>
              <a:gd name="T47" fmla="*/ 15 h 20"/>
              <a:gd name="T48" fmla="*/ 35 w 69"/>
              <a:gd name="T49" fmla="*/ 6 h 20"/>
              <a:gd name="T50" fmla="*/ 33 w 69"/>
              <a:gd name="T51" fmla="*/ 15 h 20"/>
              <a:gd name="T52" fmla="*/ 39 w 69"/>
              <a:gd name="T53" fmla="*/ 8 h 20"/>
              <a:gd name="T54" fmla="*/ 59 w 69"/>
              <a:gd name="T55" fmla="*/ 5 h 20"/>
              <a:gd name="T56" fmla="*/ 58 w 69"/>
              <a:gd name="T57" fmla="*/ 13 h 20"/>
              <a:gd name="T58" fmla="*/ 54 w 69"/>
              <a:gd name="T59" fmla="*/ 4 h 20"/>
              <a:gd name="T60" fmla="*/ 51 w 69"/>
              <a:gd name="T61" fmla="*/ 4 h 20"/>
              <a:gd name="T62" fmla="*/ 55 w 69"/>
              <a:gd name="T63" fmla="*/ 5 h 20"/>
              <a:gd name="T64" fmla="*/ 52 w 69"/>
              <a:gd name="T65" fmla="*/ 8 h 20"/>
              <a:gd name="T66" fmla="*/ 57 w 69"/>
              <a:gd name="T67" fmla="*/ 7 h 20"/>
              <a:gd name="T68" fmla="*/ 43 w 69"/>
              <a:gd name="T69" fmla="*/ 16 h 20"/>
              <a:gd name="T70" fmla="*/ 59 w 69"/>
              <a:gd name="T71" fmla="*/ 10 h 20"/>
              <a:gd name="T72" fmla="*/ 58 w 69"/>
              <a:gd name="T73" fmla="*/ 9 h 20"/>
              <a:gd name="T74" fmla="*/ 59 w 69"/>
              <a:gd name="T75" fmla="*/ 16 h 20"/>
              <a:gd name="T76" fmla="*/ 65 w 69"/>
              <a:gd name="T77" fmla="*/ 16 h 20"/>
              <a:gd name="T78" fmla="*/ 66 w 69"/>
              <a:gd name="T79" fmla="*/ 10 h 20"/>
              <a:gd name="T80" fmla="*/ 66 w 69"/>
              <a:gd name="T81" fmla="*/ 5 h 20"/>
              <a:gd name="T82" fmla="*/ 62 w 69"/>
              <a:gd name="T83" fmla="*/ 9 h 20"/>
              <a:gd name="T84" fmla="*/ 47 w 69"/>
              <a:gd name="T85" fmla="*/ 5 h 20"/>
              <a:gd name="T86" fmla="*/ 43 w 69"/>
              <a:gd name="T87" fmla="*/ 4 h 20"/>
              <a:gd name="T88" fmla="*/ 37 w 69"/>
              <a:gd name="T89" fmla="*/ 5 h 20"/>
              <a:gd name="T90" fmla="*/ 33 w 69"/>
              <a:gd name="T91" fmla="*/ 4 h 20"/>
              <a:gd name="T92" fmla="*/ 24 w 69"/>
              <a:gd name="T93" fmla="*/ 10 h 20"/>
              <a:gd name="T94" fmla="*/ 17 w 69"/>
              <a:gd name="T95" fmla="*/ 14 h 20"/>
              <a:gd name="T96" fmla="*/ 36 w 69"/>
              <a:gd name="T97"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 h="20">
                <a:moveTo>
                  <a:pt x="67" y="19"/>
                </a:moveTo>
                <a:cubicBezTo>
                  <a:pt x="68" y="20"/>
                  <a:pt x="69" y="19"/>
                  <a:pt x="69" y="18"/>
                </a:cubicBezTo>
                <a:cubicBezTo>
                  <a:pt x="69" y="13"/>
                  <a:pt x="69" y="9"/>
                  <a:pt x="69" y="4"/>
                </a:cubicBezTo>
                <a:cubicBezTo>
                  <a:pt x="69" y="4"/>
                  <a:pt x="69" y="4"/>
                  <a:pt x="69" y="4"/>
                </a:cubicBezTo>
                <a:cubicBezTo>
                  <a:pt x="69" y="4"/>
                  <a:pt x="69" y="3"/>
                  <a:pt x="68" y="3"/>
                </a:cubicBezTo>
                <a:cubicBezTo>
                  <a:pt x="59" y="1"/>
                  <a:pt x="49" y="2"/>
                  <a:pt x="40" y="1"/>
                </a:cubicBezTo>
                <a:cubicBezTo>
                  <a:pt x="27" y="0"/>
                  <a:pt x="14" y="1"/>
                  <a:pt x="1" y="1"/>
                </a:cubicBezTo>
                <a:cubicBezTo>
                  <a:pt x="1" y="1"/>
                  <a:pt x="0" y="1"/>
                  <a:pt x="0" y="1"/>
                </a:cubicBezTo>
                <a:cubicBezTo>
                  <a:pt x="0" y="2"/>
                  <a:pt x="0" y="2"/>
                  <a:pt x="0" y="2"/>
                </a:cubicBezTo>
                <a:cubicBezTo>
                  <a:pt x="0" y="7"/>
                  <a:pt x="0" y="11"/>
                  <a:pt x="0" y="16"/>
                </a:cubicBezTo>
                <a:cubicBezTo>
                  <a:pt x="0" y="16"/>
                  <a:pt x="0" y="17"/>
                  <a:pt x="1" y="17"/>
                </a:cubicBezTo>
                <a:cubicBezTo>
                  <a:pt x="1" y="17"/>
                  <a:pt x="1" y="17"/>
                  <a:pt x="2" y="17"/>
                </a:cubicBezTo>
                <a:cubicBezTo>
                  <a:pt x="23" y="17"/>
                  <a:pt x="45" y="19"/>
                  <a:pt x="66" y="19"/>
                </a:cubicBezTo>
                <a:cubicBezTo>
                  <a:pt x="67" y="19"/>
                  <a:pt x="67" y="19"/>
                  <a:pt x="67" y="19"/>
                </a:cubicBezTo>
                <a:close/>
                <a:moveTo>
                  <a:pt x="37" y="16"/>
                </a:moveTo>
                <a:cubicBezTo>
                  <a:pt x="40" y="13"/>
                  <a:pt x="43" y="10"/>
                  <a:pt x="46" y="7"/>
                </a:cubicBezTo>
                <a:cubicBezTo>
                  <a:pt x="47" y="7"/>
                  <a:pt x="48" y="6"/>
                  <a:pt x="49" y="5"/>
                </a:cubicBezTo>
                <a:cubicBezTo>
                  <a:pt x="49" y="5"/>
                  <a:pt x="48" y="8"/>
                  <a:pt x="48" y="9"/>
                </a:cubicBezTo>
                <a:cubicBezTo>
                  <a:pt x="46" y="11"/>
                  <a:pt x="44" y="14"/>
                  <a:pt x="42" y="16"/>
                </a:cubicBezTo>
                <a:cubicBezTo>
                  <a:pt x="40" y="16"/>
                  <a:pt x="39" y="16"/>
                  <a:pt x="37" y="16"/>
                </a:cubicBezTo>
                <a:close/>
                <a:moveTo>
                  <a:pt x="33" y="15"/>
                </a:moveTo>
                <a:cubicBezTo>
                  <a:pt x="36" y="13"/>
                  <a:pt x="39" y="11"/>
                  <a:pt x="42" y="8"/>
                </a:cubicBezTo>
                <a:cubicBezTo>
                  <a:pt x="43" y="7"/>
                  <a:pt x="44" y="6"/>
                  <a:pt x="45" y="6"/>
                </a:cubicBezTo>
                <a:cubicBezTo>
                  <a:pt x="44" y="6"/>
                  <a:pt x="43" y="8"/>
                  <a:pt x="42" y="10"/>
                </a:cubicBezTo>
                <a:cubicBezTo>
                  <a:pt x="40" y="12"/>
                  <a:pt x="38" y="14"/>
                  <a:pt x="36" y="16"/>
                </a:cubicBezTo>
                <a:cubicBezTo>
                  <a:pt x="35" y="16"/>
                  <a:pt x="34" y="15"/>
                  <a:pt x="33" y="15"/>
                </a:cubicBezTo>
                <a:close/>
                <a:moveTo>
                  <a:pt x="20" y="15"/>
                </a:moveTo>
                <a:cubicBezTo>
                  <a:pt x="23" y="13"/>
                  <a:pt x="26" y="10"/>
                  <a:pt x="28" y="8"/>
                </a:cubicBezTo>
                <a:cubicBezTo>
                  <a:pt x="29" y="7"/>
                  <a:pt x="30" y="6"/>
                  <a:pt x="31" y="5"/>
                </a:cubicBezTo>
                <a:cubicBezTo>
                  <a:pt x="30" y="6"/>
                  <a:pt x="29" y="7"/>
                  <a:pt x="29" y="8"/>
                </a:cubicBezTo>
                <a:cubicBezTo>
                  <a:pt x="27" y="10"/>
                  <a:pt x="25" y="13"/>
                  <a:pt x="22" y="15"/>
                </a:cubicBezTo>
                <a:cubicBezTo>
                  <a:pt x="22" y="15"/>
                  <a:pt x="21" y="15"/>
                  <a:pt x="20" y="15"/>
                </a:cubicBezTo>
                <a:close/>
                <a:moveTo>
                  <a:pt x="3" y="15"/>
                </a:moveTo>
                <a:cubicBezTo>
                  <a:pt x="8" y="12"/>
                  <a:pt x="11" y="9"/>
                  <a:pt x="15" y="6"/>
                </a:cubicBezTo>
                <a:cubicBezTo>
                  <a:pt x="19" y="3"/>
                  <a:pt x="13" y="9"/>
                  <a:pt x="12" y="9"/>
                </a:cubicBezTo>
                <a:cubicBezTo>
                  <a:pt x="10" y="11"/>
                  <a:pt x="9" y="13"/>
                  <a:pt x="7" y="15"/>
                </a:cubicBezTo>
                <a:cubicBezTo>
                  <a:pt x="6" y="15"/>
                  <a:pt x="4" y="15"/>
                  <a:pt x="3" y="15"/>
                </a:cubicBezTo>
                <a:close/>
                <a:moveTo>
                  <a:pt x="12" y="4"/>
                </a:moveTo>
                <a:cubicBezTo>
                  <a:pt x="9" y="5"/>
                  <a:pt x="6" y="7"/>
                  <a:pt x="4" y="10"/>
                </a:cubicBezTo>
                <a:cubicBezTo>
                  <a:pt x="3" y="10"/>
                  <a:pt x="3" y="10"/>
                  <a:pt x="3" y="11"/>
                </a:cubicBezTo>
                <a:cubicBezTo>
                  <a:pt x="3" y="10"/>
                  <a:pt x="3" y="10"/>
                  <a:pt x="3" y="10"/>
                </a:cubicBezTo>
                <a:cubicBezTo>
                  <a:pt x="3" y="10"/>
                  <a:pt x="4" y="9"/>
                  <a:pt x="4" y="8"/>
                </a:cubicBezTo>
                <a:cubicBezTo>
                  <a:pt x="5" y="7"/>
                  <a:pt x="7" y="5"/>
                  <a:pt x="8" y="4"/>
                </a:cubicBezTo>
                <a:cubicBezTo>
                  <a:pt x="9" y="4"/>
                  <a:pt x="10" y="4"/>
                  <a:pt x="12" y="4"/>
                </a:cubicBezTo>
                <a:close/>
                <a:moveTo>
                  <a:pt x="22" y="4"/>
                </a:moveTo>
                <a:cubicBezTo>
                  <a:pt x="23" y="4"/>
                  <a:pt x="24" y="4"/>
                  <a:pt x="25" y="4"/>
                </a:cubicBezTo>
                <a:cubicBezTo>
                  <a:pt x="23" y="4"/>
                  <a:pt x="21" y="5"/>
                  <a:pt x="20" y="6"/>
                </a:cubicBezTo>
                <a:cubicBezTo>
                  <a:pt x="21" y="6"/>
                  <a:pt x="21" y="5"/>
                  <a:pt x="22" y="4"/>
                </a:cubicBezTo>
                <a:cubicBezTo>
                  <a:pt x="22" y="4"/>
                  <a:pt x="22" y="4"/>
                  <a:pt x="22" y="4"/>
                </a:cubicBezTo>
                <a:close/>
                <a:moveTo>
                  <a:pt x="18" y="4"/>
                </a:moveTo>
                <a:cubicBezTo>
                  <a:pt x="19" y="4"/>
                  <a:pt x="20" y="4"/>
                  <a:pt x="21" y="4"/>
                </a:cubicBezTo>
                <a:cubicBezTo>
                  <a:pt x="17" y="6"/>
                  <a:pt x="14" y="10"/>
                  <a:pt x="10" y="13"/>
                </a:cubicBezTo>
                <a:cubicBezTo>
                  <a:pt x="10" y="13"/>
                  <a:pt x="7" y="15"/>
                  <a:pt x="9" y="13"/>
                </a:cubicBezTo>
                <a:cubicBezTo>
                  <a:pt x="11" y="12"/>
                  <a:pt x="12" y="11"/>
                  <a:pt x="13" y="10"/>
                </a:cubicBezTo>
                <a:cubicBezTo>
                  <a:pt x="15" y="8"/>
                  <a:pt x="16" y="6"/>
                  <a:pt x="18" y="4"/>
                </a:cubicBezTo>
                <a:cubicBezTo>
                  <a:pt x="18" y="4"/>
                  <a:pt x="18" y="4"/>
                  <a:pt x="18" y="4"/>
                </a:cubicBezTo>
                <a:close/>
                <a:moveTo>
                  <a:pt x="3" y="9"/>
                </a:moveTo>
                <a:cubicBezTo>
                  <a:pt x="4" y="7"/>
                  <a:pt x="8" y="2"/>
                  <a:pt x="6" y="5"/>
                </a:cubicBezTo>
                <a:cubicBezTo>
                  <a:pt x="5" y="7"/>
                  <a:pt x="4" y="8"/>
                  <a:pt x="3" y="9"/>
                </a:cubicBezTo>
                <a:cubicBezTo>
                  <a:pt x="3" y="9"/>
                  <a:pt x="3" y="9"/>
                  <a:pt x="3" y="9"/>
                </a:cubicBezTo>
                <a:close/>
                <a:moveTo>
                  <a:pt x="3" y="11"/>
                </a:moveTo>
                <a:cubicBezTo>
                  <a:pt x="4" y="10"/>
                  <a:pt x="5" y="9"/>
                  <a:pt x="6" y="8"/>
                </a:cubicBezTo>
                <a:cubicBezTo>
                  <a:pt x="8" y="7"/>
                  <a:pt x="9" y="6"/>
                  <a:pt x="10" y="6"/>
                </a:cubicBezTo>
                <a:cubicBezTo>
                  <a:pt x="11" y="4"/>
                  <a:pt x="12" y="4"/>
                  <a:pt x="11" y="6"/>
                </a:cubicBezTo>
                <a:cubicBezTo>
                  <a:pt x="8" y="9"/>
                  <a:pt x="5" y="11"/>
                  <a:pt x="3" y="14"/>
                </a:cubicBezTo>
                <a:cubicBezTo>
                  <a:pt x="3" y="13"/>
                  <a:pt x="3" y="12"/>
                  <a:pt x="3" y="11"/>
                </a:cubicBezTo>
                <a:close/>
                <a:moveTo>
                  <a:pt x="13" y="4"/>
                </a:moveTo>
                <a:cubicBezTo>
                  <a:pt x="13" y="4"/>
                  <a:pt x="13" y="4"/>
                  <a:pt x="13" y="4"/>
                </a:cubicBezTo>
                <a:cubicBezTo>
                  <a:pt x="14" y="4"/>
                  <a:pt x="15" y="4"/>
                  <a:pt x="17" y="4"/>
                </a:cubicBezTo>
                <a:cubicBezTo>
                  <a:pt x="12" y="7"/>
                  <a:pt x="8" y="11"/>
                  <a:pt x="4" y="13"/>
                </a:cubicBezTo>
                <a:cubicBezTo>
                  <a:pt x="7" y="11"/>
                  <a:pt x="11" y="7"/>
                  <a:pt x="13" y="4"/>
                </a:cubicBezTo>
                <a:close/>
                <a:moveTo>
                  <a:pt x="3" y="7"/>
                </a:moveTo>
                <a:cubicBezTo>
                  <a:pt x="3" y="6"/>
                  <a:pt x="3" y="5"/>
                  <a:pt x="3" y="4"/>
                </a:cubicBezTo>
                <a:cubicBezTo>
                  <a:pt x="4" y="4"/>
                  <a:pt x="5" y="4"/>
                  <a:pt x="6" y="4"/>
                </a:cubicBezTo>
                <a:cubicBezTo>
                  <a:pt x="5" y="5"/>
                  <a:pt x="4" y="6"/>
                  <a:pt x="3" y="7"/>
                </a:cubicBezTo>
                <a:close/>
                <a:moveTo>
                  <a:pt x="16" y="9"/>
                </a:moveTo>
                <a:cubicBezTo>
                  <a:pt x="16" y="8"/>
                  <a:pt x="17" y="8"/>
                  <a:pt x="18" y="7"/>
                </a:cubicBezTo>
                <a:cubicBezTo>
                  <a:pt x="18" y="7"/>
                  <a:pt x="22" y="3"/>
                  <a:pt x="20" y="5"/>
                </a:cubicBezTo>
                <a:cubicBezTo>
                  <a:pt x="18" y="8"/>
                  <a:pt x="16" y="11"/>
                  <a:pt x="13" y="14"/>
                </a:cubicBezTo>
                <a:cubicBezTo>
                  <a:pt x="13" y="14"/>
                  <a:pt x="13" y="15"/>
                  <a:pt x="13" y="15"/>
                </a:cubicBezTo>
                <a:cubicBezTo>
                  <a:pt x="12" y="15"/>
                  <a:pt x="10" y="15"/>
                  <a:pt x="9" y="15"/>
                </a:cubicBezTo>
                <a:cubicBezTo>
                  <a:pt x="11" y="13"/>
                  <a:pt x="14" y="11"/>
                  <a:pt x="16" y="9"/>
                </a:cubicBezTo>
                <a:close/>
                <a:moveTo>
                  <a:pt x="14" y="15"/>
                </a:moveTo>
                <a:cubicBezTo>
                  <a:pt x="17" y="11"/>
                  <a:pt x="19" y="8"/>
                  <a:pt x="23" y="5"/>
                </a:cubicBezTo>
                <a:cubicBezTo>
                  <a:pt x="24" y="4"/>
                  <a:pt x="24" y="4"/>
                  <a:pt x="23" y="6"/>
                </a:cubicBezTo>
                <a:cubicBezTo>
                  <a:pt x="21" y="7"/>
                  <a:pt x="20" y="8"/>
                  <a:pt x="19" y="9"/>
                </a:cubicBezTo>
                <a:cubicBezTo>
                  <a:pt x="18" y="11"/>
                  <a:pt x="17" y="13"/>
                  <a:pt x="16" y="15"/>
                </a:cubicBezTo>
                <a:cubicBezTo>
                  <a:pt x="16" y="15"/>
                  <a:pt x="16" y="15"/>
                  <a:pt x="16" y="15"/>
                </a:cubicBezTo>
                <a:cubicBezTo>
                  <a:pt x="15" y="15"/>
                  <a:pt x="14" y="15"/>
                  <a:pt x="14" y="15"/>
                </a:cubicBezTo>
                <a:cubicBezTo>
                  <a:pt x="14" y="15"/>
                  <a:pt x="14" y="15"/>
                  <a:pt x="14" y="15"/>
                </a:cubicBezTo>
                <a:close/>
                <a:moveTo>
                  <a:pt x="19" y="15"/>
                </a:moveTo>
                <a:cubicBezTo>
                  <a:pt x="18" y="15"/>
                  <a:pt x="18" y="15"/>
                  <a:pt x="17" y="15"/>
                </a:cubicBezTo>
                <a:cubicBezTo>
                  <a:pt x="20" y="13"/>
                  <a:pt x="23" y="10"/>
                  <a:pt x="26" y="7"/>
                </a:cubicBezTo>
                <a:cubicBezTo>
                  <a:pt x="31" y="2"/>
                  <a:pt x="25" y="7"/>
                  <a:pt x="24" y="8"/>
                </a:cubicBezTo>
                <a:cubicBezTo>
                  <a:pt x="22" y="10"/>
                  <a:pt x="21" y="12"/>
                  <a:pt x="19" y="15"/>
                </a:cubicBezTo>
                <a:cubicBezTo>
                  <a:pt x="19" y="15"/>
                  <a:pt x="19" y="15"/>
                  <a:pt x="19" y="15"/>
                </a:cubicBezTo>
                <a:close/>
                <a:moveTo>
                  <a:pt x="29" y="15"/>
                </a:moveTo>
                <a:cubicBezTo>
                  <a:pt x="27" y="15"/>
                  <a:pt x="26" y="15"/>
                  <a:pt x="24" y="15"/>
                </a:cubicBezTo>
                <a:cubicBezTo>
                  <a:pt x="27" y="14"/>
                  <a:pt x="29" y="11"/>
                  <a:pt x="32" y="9"/>
                </a:cubicBezTo>
                <a:cubicBezTo>
                  <a:pt x="33" y="8"/>
                  <a:pt x="34" y="7"/>
                  <a:pt x="35" y="6"/>
                </a:cubicBezTo>
                <a:cubicBezTo>
                  <a:pt x="38" y="4"/>
                  <a:pt x="35" y="7"/>
                  <a:pt x="35" y="7"/>
                </a:cubicBezTo>
                <a:cubicBezTo>
                  <a:pt x="33" y="10"/>
                  <a:pt x="31" y="12"/>
                  <a:pt x="29" y="15"/>
                </a:cubicBezTo>
                <a:cubicBezTo>
                  <a:pt x="29" y="15"/>
                  <a:pt x="29" y="15"/>
                  <a:pt x="29" y="15"/>
                </a:cubicBezTo>
                <a:close/>
                <a:moveTo>
                  <a:pt x="33" y="15"/>
                </a:moveTo>
                <a:cubicBezTo>
                  <a:pt x="32" y="15"/>
                  <a:pt x="32" y="15"/>
                  <a:pt x="32" y="15"/>
                </a:cubicBezTo>
                <a:cubicBezTo>
                  <a:pt x="32" y="15"/>
                  <a:pt x="31" y="15"/>
                  <a:pt x="30" y="15"/>
                </a:cubicBezTo>
                <a:cubicBezTo>
                  <a:pt x="33" y="12"/>
                  <a:pt x="36" y="9"/>
                  <a:pt x="40" y="6"/>
                </a:cubicBezTo>
                <a:cubicBezTo>
                  <a:pt x="43" y="4"/>
                  <a:pt x="39" y="8"/>
                  <a:pt x="39" y="8"/>
                </a:cubicBezTo>
                <a:cubicBezTo>
                  <a:pt x="37" y="11"/>
                  <a:pt x="35" y="13"/>
                  <a:pt x="33" y="15"/>
                </a:cubicBezTo>
                <a:close/>
                <a:moveTo>
                  <a:pt x="61" y="5"/>
                </a:moveTo>
                <a:cubicBezTo>
                  <a:pt x="58" y="8"/>
                  <a:pt x="54" y="12"/>
                  <a:pt x="52" y="15"/>
                </a:cubicBezTo>
                <a:cubicBezTo>
                  <a:pt x="54" y="12"/>
                  <a:pt x="57" y="9"/>
                  <a:pt x="59" y="5"/>
                </a:cubicBezTo>
                <a:cubicBezTo>
                  <a:pt x="59" y="5"/>
                  <a:pt x="59" y="5"/>
                  <a:pt x="59" y="5"/>
                </a:cubicBezTo>
                <a:cubicBezTo>
                  <a:pt x="61" y="5"/>
                  <a:pt x="63" y="5"/>
                  <a:pt x="65" y="5"/>
                </a:cubicBezTo>
                <a:cubicBezTo>
                  <a:pt x="65" y="5"/>
                  <a:pt x="65" y="5"/>
                  <a:pt x="65" y="5"/>
                </a:cubicBezTo>
                <a:cubicBezTo>
                  <a:pt x="62" y="8"/>
                  <a:pt x="60" y="10"/>
                  <a:pt x="58" y="13"/>
                </a:cubicBezTo>
                <a:cubicBezTo>
                  <a:pt x="58" y="12"/>
                  <a:pt x="59" y="12"/>
                  <a:pt x="59" y="12"/>
                </a:cubicBezTo>
                <a:cubicBezTo>
                  <a:pt x="60" y="10"/>
                  <a:pt x="61" y="8"/>
                  <a:pt x="62" y="6"/>
                </a:cubicBezTo>
                <a:cubicBezTo>
                  <a:pt x="62" y="5"/>
                  <a:pt x="61" y="5"/>
                  <a:pt x="61" y="5"/>
                </a:cubicBezTo>
                <a:close/>
                <a:moveTo>
                  <a:pt x="54" y="4"/>
                </a:moveTo>
                <a:cubicBezTo>
                  <a:pt x="52" y="6"/>
                  <a:pt x="51" y="7"/>
                  <a:pt x="49" y="9"/>
                </a:cubicBezTo>
                <a:cubicBezTo>
                  <a:pt x="48" y="10"/>
                  <a:pt x="48" y="10"/>
                  <a:pt x="47" y="11"/>
                </a:cubicBezTo>
                <a:cubicBezTo>
                  <a:pt x="49" y="9"/>
                  <a:pt x="50" y="7"/>
                  <a:pt x="51" y="4"/>
                </a:cubicBezTo>
                <a:cubicBezTo>
                  <a:pt x="51" y="4"/>
                  <a:pt x="51" y="4"/>
                  <a:pt x="51" y="4"/>
                </a:cubicBezTo>
                <a:cubicBezTo>
                  <a:pt x="53" y="4"/>
                  <a:pt x="56" y="4"/>
                  <a:pt x="58" y="5"/>
                </a:cubicBezTo>
                <a:cubicBezTo>
                  <a:pt x="55" y="7"/>
                  <a:pt x="52" y="10"/>
                  <a:pt x="50" y="13"/>
                </a:cubicBezTo>
                <a:cubicBezTo>
                  <a:pt x="50" y="12"/>
                  <a:pt x="50" y="12"/>
                  <a:pt x="50" y="12"/>
                </a:cubicBezTo>
                <a:cubicBezTo>
                  <a:pt x="52" y="9"/>
                  <a:pt x="53" y="7"/>
                  <a:pt x="55" y="5"/>
                </a:cubicBezTo>
                <a:cubicBezTo>
                  <a:pt x="55" y="5"/>
                  <a:pt x="55" y="4"/>
                  <a:pt x="54" y="4"/>
                </a:cubicBezTo>
                <a:close/>
                <a:moveTo>
                  <a:pt x="50" y="8"/>
                </a:moveTo>
                <a:cubicBezTo>
                  <a:pt x="51" y="8"/>
                  <a:pt x="52" y="7"/>
                  <a:pt x="54" y="6"/>
                </a:cubicBezTo>
                <a:cubicBezTo>
                  <a:pt x="53" y="6"/>
                  <a:pt x="52" y="8"/>
                  <a:pt x="52" y="8"/>
                </a:cubicBezTo>
                <a:cubicBezTo>
                  <a:pt x="50" y="11"/>
                  <a:pt x="49" y="13"/>
                  <a:pt x="47" y="15"/>
                </a:cubicBezTo>
                <a:cubicBezTo>
                  <a:pt x="47" y="16"/>
                  <a:pt x="47" y="16"/>
                  <a:pt x="48" y="16"/>
                </a:cubicBezTo>
                <a:cubicBezTo>
                  <a:pt x="51" y="13"/>
                  <a:pt x="53" y="10"/>
                  <a:pt x="57" y="7"/>
                </a:cubicBezTo>
                <a:cubicBezTo>
                  <a:pt x="58" y="5"/>
                  <a:pt x="58" y="5"/>
                  <a:pt x="57" y="7"/>
                </a:cubicBezTo>
                <a:cubicBezTo>
                  <a:pt x="56" y="8"/>
                  <a:pt x="55" y="10"/>
                  <a:pt x="54" y="11"/>
                </a:cubicBezTo>
                <a:cubicBezTo>
                  <a:pt x="53" y="12"/>
                  <a:pt x="51" y="14"/>
                  <a:pt x="50" y="16"/>
                </a:cubicBezTo>
                <a:cubicBezTo>
                  <a:pt x="50" y="16"/>
                  <a:pt x="50" y="16"/>
                  <a:pt x="50" y="16"/>
                </a:cubicBezTo>
                <a:cubicBezTo>
                  <a:pt x="48" y="16"/>
                  <a:pt x="45" y="16"/>
                  <a:pt x="43" y="16"/>
                </a:cubicBezTo>
                <a:cubicBezTo>
                  <a:pt x="45" y="14"/>
                  <a:pt x="48" y="11"/>
                  <a:pt x="50" y="8"/>
                </a:cubicBezTo>
                <a:close/>
                <a:moveTo>
                  <a:pt x="58" y="9"/>
                </a:moveTo>
                <a:cubicBezTo>
                  <a:pt x="59" y="8"/>
                  <a:pt x="60" y="7"/>
                  <a:pt x="61" y="7"/>
                </a:cubicBezTo>
                <a:cubicBezTo>
                  <a:pt x="60" y="8"/>
                  <a:pt x="60" y="9"/>
                  <a:pt x="59" y="10"/>
                </a:cubicBezTo>
                <a:cubicBezTo>
                  <a:pt x="58" y="12"/>
                  <a:pt x="56" y="14"/>
                  <a:pt x="54" y="16"/>
                </a:cubicBezTo>
                <a:cubicBezTo>
                  <a:pt x="54" y="16"/>
                  <a:pt x="54" y="16"/>
                  <a:pt x="54" y="16"/>
                </a:cubicBezTo>
                <a:cubicBezTo>
                  <a:pt x="53" y="16"/>
                  <a:pt x="52" y="16"/>
                  <a:pt x="50" y="16"/>
                </a:cubicBezTo>
                <a:cubicBezTo>
                  <a:pt x="53" y="14"/>
                  <a:pt x="56" y="11"/>
                  <a:pt x="58" y="9"/>
                </a:cubicBezTo>
                <a:close/>
                <a:moveTo>
                  <a:pt x="62" y="9"/>
                </a:moveTo>
                <a:cubicBezTo>
                  <a:pt x="63" y="8"/>
                  <a:pt x="65" y="5"/>
                  <a:pt x="64" y="8"/>
                </a:cubicBezTo>
                <a:cubicBezTo>
                  <a:pt x="62" y="11"/>
                  <a:pt x="61" y="13"/>
                  <a:pt x="59" y="16"/>
                </a:cubicBezTo>
                <a:cubicBezTo>
                  <a:pt x="58" y="16"/>
                  <a:pt x="59" y="16"/>
                  <a:pt x="59" y="16"/>
                </a:cubicBezTo>
                <a:cubicBezTo>
                  <a:pt x="60" y="15"/>
                  <a:pt x="60" y="15"/>
                  <a:pt x="62" y="14"/>
                </a:cubicBezTo>
                <a:cubicBezTo>
                  <a:pt x="64" y="13"/>
                  <a:pt x="66" y="11"/>
                  <a:pt x="62" y="16"/>
                </a:cubicBezTo>
                <a:cubicBezTo>
                  <a:pt x="62" y="16"/>
                  <a:pt x="62" y="16"/>
                  <a:pt x="62" y="16"/>
                </a:cubicBezTo>
                <a:cubicBezTo>
                  <a:pt x="63" y="16"/>
                  <a:pt x="64" y="16"/>
                  <a:pt x="65" y="16"/>
                </a:cubicBezTo>
                <a:cubicBezTo>
                  <a:pt x="66" y="16"/>
                  <a:pt x="66" y="15"/>
                  <a:pt x="65" y="15"/>
                </a:cubicBezTo>
                <a:cubicBezTo>
                  <a:pt x="65" y="15"/>
                  <a:pt x="63" y="16"/>
                  <a:pt x="64" y="15"/>
                </a:cubicBezTo>
                <a:cubicBezTo>
                  <a:pt x="65" y="14"/>
                  <a:pt x="66" y="12"/>
                  <a:pt x="66" y="11"/>
                </a:cubicBezTo>
                <a:cubicBezTo>
                  <a:pt x="66" y="10"/>
                  <a:pt x="66" y="10"/>
                  <a:pt x="66" y="10"/>
                </a:cubicBezTo>
                <a:cubicBezTo>
                  <a:pt x="64" y="11"/>
                  <a:pt x="64" y="11"/>
                  <a:pt x="63" y="12"/>
                </a:cubicBezTo>
                <a:cubicBezTo>
                  <a:pt x="62" y="13"/>
                  <a:pt x="59" y="17"/>
                  <a:pt x="61" y="14"/>
                </a:cubicBezTo>
                <a:cubicBezTo>
                  <a:pt x="63" y="11"/>
                  <a:pt x="64" y="9"/>
                  <a:pt x="66" y="6"/>
                </a:cubicBezTo>
                <a:cubicBezTo>
                  <a:pt x="66" y="6"/>
                  <a:pt x="66" y="6"/>
                  <a:pt x="66" y="5"/>
                </a:cubicBezTo>
                <a:cubicBezTo>
                  <a:pt x="66" y="6"/>
                  <a:pt x="66" y="6"/>
                  <a:pt x="66" y="6"/>
                </a:cubicBezTo>
                <a:cubicBezTo>
                  <a:pt x="66" y="9"/>
                  <a:pt x="66" y="13"/>
                  <a:pt x="66" y="16"/>
                </a:cubicBezTo>
                <a:cubicBezTo>
                  <a:pt x="62" y="16"/>
                  <a:pt x="59" y="16"/>
                  <a:pt x="55" y="16"/>
                </a:cubicBezTo>
                <a:cubicBezTo>
                  <a:pt x="58" y="14"/>
                  <a:pt x="60" y="12"/>
                  <a:pt x="62" y="9"/>
                </a:cubicBezTo>
                <a:close/>
                <a:moveTo>
                  <a:pt x="36" y="4"/>
                </a:moveTo>
                <a:cubicBezTo>
                  <a:pt x="41" y="4"/>
                  <a:pt x="45" y="4"/>
                  <a:pt x="50" y="4"/>
                </a:cubicBezTo>
                <a:cubicBezTo>
                  <a:pt x="48" y="5"/>
                  <a:pt x="46" y="7"/>
                  <a:pt x="44" y="8"/>
                </a:cubicBezTo>
                <a:cubicBezTo>
                  <a:pt x="45" y="7"/>
                  <a:pt x="46" y="6"/>
                  <a:pt x="47" y="5"/>
                </a:cubicBezTo>
                <a:cubicBezTo>
                  <a:pt x="47" y="5"/>
                  <a:pt x="46" y="4"/>
                  <a:pt x="46" y="4"/>
                </a:cubicBezTo>
                <a:cubicBezTo>
                  <a:pt x="42" y="6"/>
                  <a:pt x="40" y="9"/>
                  <a:pt x="36" y="12"/>
                </a:cubicBezTo>
                <a:cubicBezTo>
                  <a:pt x="37" y="12"/>
                  <a:pt x="37" y="12"/>
                  <a:pt x="37" y="11"/>
                </a:cubicBezTo>
                <a:cubicBezTo>
                  <a:pt x="39" y="9"/>
                  <a:pt x="41" y="7"/>
                  <a:pt x="43" y="4"/>
                </a:cubicBezTo>
                <a:cubicBezTo>
                  <a:pt x="43" y="4"/>
                  <a:pt x="43" y="4"/>
                  <a:pt x="42" y="4"/>
                </a:cubicBezTo>
                <a:cubicBezTo>
                  <a:pt x="38" y="6"/>
                  <a:pt x="36" y="9"/>
                  <a:pt x="33" y="12"/>
                </a:cubicBezTo>
                <a:cubicBezTo>
                  <a:pt x="32" y="12"/>
                  <a:pt x="29" y="16"/>
                  <a:pt x="31" y="13"/>
                </a:cubicBezTo>
                <a:cubicBezTo>
                  <a:pt x="33" y="10"/>
                  <a:pt x="35" y="8"/>
                  <a:pt x="37" y="5"/>
                </a:cubicBezTo>
                <a:cubicBezTo>
                  <a:pt x="38" y="5"/>
                  <a:pt x="37" y="4"/>
                  <a:pt x="37" y="4"/>
                </a:cubicBezTo>
                <a:cubicBezTo>
                  <a:pt x="34" y="6"/>
                  <a:pt x="31" y="9"/>
                  <a:pt x="29" y="11"/>
                </a:cubicBezTo>
                <a:cubicBezTo>
                  <a:pt x="28" y="12"/>
                  <a:pt x="22" y="16"/>
                  <a:pt x="25" y="13"/>
                </a:cubicBezTo>
                <a:cubicBezTo>
                  <a:pt x="28" y="10"/>
                  <a:pt x="30" y="7"/>
                  <a:pt x="33" y="4"/>
                </a:cubicBezTo>
                <a:cubicBezTo>
                  <a:pt x="33" y="4"/>
                  <a:pt x="33" y="4"/>
                  <a:pt x="32" y="4"/>
                </a:cubicBezTo>
                <a:cubicBezTo>
                  <a:pt x="29" y="6"/>
                  <a:pt x="26" y="8"/>
                  <a:pt x="24" y="11"/>
                </a:cubicBezTo>
                <a:cubicBezTo>
                  <a:pt x="23" y="12"/>
                  <a:pt x="22" y="12"/>
                  <a:pt x="22" y="13"/>
                </a:cubicBezTo>
                <a:cubicBezTo>
                  <a:pt x="19" y="15"/>
                  <a:pt x="23" y="11"/>
                  <a:pt x="24" y="10"/>
                </a:cubicBezTo>
                <a:cubicBezTo>
                  <a:pt x="25" y="8"/>
                  <a:pt x="27" y="6"/>
                  <a:pt x="29" y="4"/>
                </a:cubicBezTo>
                <a:cubicBezTo>
                  <a:pt x="29" y="4"/>
                  <a:pt x="29" y="4"/>
                  <a:pt x="29" y="4"/>
                </a:cubicBezTo>
                <a:cubicBezTo>
                  <a:pt x="25" y="6"/>
                  <a:pt x="23" y="9"/>
                  <a:pt x="20" y="11"/>
                </a:cubicBezTo>
                <a:cubicBezTo>
                  <a:pt x="19" y="12"/>
                  <a:pt x="18" y="13"/>
                  <a:pt x="17" y="14"/>
                </a:cubicBezTo>
                <a:cubicBezTo>
                  <a:pt x="17" y="13"/>
                  <a:pt x="18" y="12"/>
                  <a:pt x="19" y="11"/>
                </a:cubicBezTo>
                <a:cubicBezTo>
                  <a:pt x="21" y="8"/>
                  <a:pt x="23" y="6"/>
                  <a:pt x="25" y="4"/>
                </a:cubicBezTo>
                <a:cubicBezTo>
                  <a:pt x="25" y="4"/>
                  <a:pt x="25" y="4"/>
                  <a:pt x="25" y="4"/>
                </a:cubicBezTo>
                <a:cubicBezTo>
                  <a:pt x="29" y="4"/>
                  <a:pt x="33" y="4"/>
                  <a:pt x="36"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180"/>
          <p:cNvSpPr>
            <a:spLocks noEditPoints="1"/>
          </p:cNvSpPr>
          <p:nvPr/>
        </p:nvSpPr>
        <p:spPr bwMode="auto">
          <a:xfrm>
            <a:off x="3802063" y="3911600"/>
            <a:ext cx="68263" cy="65088"/>
          </a:xfrm>
          <a:custGeom>
            <a:avLst/>
            <a:gdLst>
              <a:gd name="T0" fmla="*/ 11 w 18"/>
              <a:gd name="T1" fmla="*/ 17 h 17"/>
              <a:gd name="T2" fmla="*/ 17 w 18"/>
              <a:gd name="T3" fmla="*/ 7 h 17"/>
              <a:gd name="T4" fmla="*/ 8 w 18"/>
              <a:gd name="T5" fmla="*/ 1 h 17"/>
              <a:gd name="T6" fmla="*/ 8 w 18"/>
              <a:gd name="T7" fmla="*/ 1 h 17"/>
              <a:gd name="T8" fmla="*/ 0 w 18"/>
              <a:gd name="T9" fmla="*/ 9 h 17"/>
              <a:gd name="T10" fmla="*/ 11 w 18"/>
              <a:gd name="T11" fmla="*/ 17 h 17"/>
              <a:gd name="T12" fmla="*/ 10 w 18"/>
              <a:gd name="T13" fmla="*/ 14 h 17"/>
              <a:gd name="T14" fmla="*/ 3 w 18"/>
              <a:gd name="T15" fmla="*/ 9 h 17"/>
              <a:gd name="T16" fmla="*/ 4 w 18"/>
              <a:gd name="T17" fmla="*/ 9 h 17"/>
              <a:gd name="T18" fmla="*/ 10 w 18"/>
              <a:gd name="T19" fmla="*/ 6 h 17"/>
              <a:gd name="T20" fmla="*/ 5 w 18"/>
              <a:gd name="T21" fmla="*/ 11 h 17"/>
              <a:gd name="T22" fmla="*/ 5 w 18"/>
              <a:gd name="T23" fmla="*/ 12 h 17"/>
              <a:gd name="T24" fmla="*/ 11 w 18"/>
              <a:gd name="T25" fmla="*/ 8 h 17"/>
              <a:gd name="T26" fmla="*/ 7 w 18"/>
              <a:gd name="T27" fmla="*/ 12 h 17"/>
              <a:gd name="T28" fmla="*/ 8 w 18"/>
              <a:gd name="T29" fmla="*/ 13 h 17"/>
              <a:gd name="T30" fmla="*/ 13 w 18"/>
              <a:gd name="T31" fmla="*/ 10 h 17"/>
              <a:gd name="T32" fmla="*/ 11 w 18"/>
              <a:gd name="T33" fmla="*/ 13 h 17"/>
              <a:gd name="T34" fmla="*/ 11 w 18"/>
              <a:gd name="T35" fmla="*/ 13 h 17"/>
              <a:gd name="T36" fmla="*/ 10 w 18"/>
              <a:gd name="T37" fmla="*/ 14 h 17"/>
              <a:gd name="T38" fmla="*/ 12 w 18"/>
              <a:gd name="T39" fmla="*/ 13 h 17"/>
              <a:gd name="T40" fmla="*/ 14 w 18"/>
              <a:gd name="T41" fmla="*/ 10 h 17"/>
              <a:gd name="T42" fmla="*/ 14 w 18"/>
              <a:gd name="T43" fmla="*/ 9 h 17"/>
              <a:gd name="T44" fmla="*/ 9 w 18"/>
              <a:gd name="T45" fmla="*/ 12 h 17"/>
              <a:gd name="T46" fmla="*/ 13 w 18"/>
              <a:gd name="T47" fmla="*/ 7 h 17"/>
              <a:gd name="T48" fmla="*/ 12 w 18"/>
              <a:gd name="T49" fmla="*/ 7 h 17"/>
              <a:gd name="T50" fmla="*/ 8 w 18"/>
              <a:gd name="T51" fmla="*/ 9 h 17"/>
              <a:gd name="T52" fmla="*/ 12 w 18"/>
              <a:gd name="T53" fmla="*/ 5 h 17"/>
              <a:gd name="T54" fmla="*/ 11 w 18"/>
              <a:gd name="T55" fmla="*/ 5 h 17"/>
              <a:gd name="T56" fmla="*/ 6 w 18"/>
              <a:gd name="T57" fmla="*/ 7 h 17"/>
              <a:gd name="T58" fmla="*/ 10 w 18"/>
              <a:gd name="T59" fmla="*/ 4 h 17"/>
              <a:gd name="T60" fmla="*/ 12 w 18"/>
              <a:gd name="T61" fmla="*/ 13 h 17"/>
              <a:gd name="T62" fmla="*/ 7 w 18"/>
              <a:gd name="T63" fmla="*/ 4 h 17"/>
              <a:gd name="T64" fmla="*/ 5 w 18"/>
              <a:gd name="T65" fmla="*/ 5 h 17"/>
              <a:gd name="T66" fmla="*/ 7 w 18"/>
              <a:gd name="T67" fmla="*/ 4 h 17"/>
              <a:gd name="T68" fmla="*/ 4 w 18"/>
              <a:gd name="T69" fmla="*/ 5 h 17"/>
              <a:gd name="T70" fmla="*/ 5 w 18"/>
              <a:gd name="T71" fmla="*/ 6 h 17"/>
              <a:gd name="T72" fmla="*/ 9 w 18"/>
              <a:gd name="T73" fmla="*/ 4 h 17"/>
              <a:gd name="T74" fmla="*/ 3 w 18"/>
              <a:gd name="T75" fmla="*/ 9 h 17"/>
              <a:gd name="T76" fmla="*/ 3 w 18"/>
              <a:gd name="T77" fmla="*/ 9 h 17"/>
              <a:gd name="T78" fmla="*/ 4 w 18"/>
              <a:gd name="T7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 h="17">
                <a:moveTo>
                  <a:pt x="11" y="17"/>
                </a:moveTo>
                <a:cubicBezTo>
                  <a:pt x="15" y="16"/>
                  <a:pt x="18" y="12"/>
                  <a:pt x="17" y="7"/>
                </a:cubicBezTo>
                <a:cubicBezTo>
                  <a:pt x="16" y="3"/>
                  <a:pt x="12" y="0"/>
                  <a:pt x="8" y="1"/>
                </a:cubicBezTo>
                <a:cubicBezTo>
                  <a:pt x="8" y="1"/>
                  <a:pt x="8" y="1"/>
                  <a:pt x="8" y="1"/>
                </a:cubicBezTo>
                <a:cubicBezTo>
                  <a:pt x="3" y="1"/>
                  <a:pt x="0" y="5"/>
                  <a:pt x="0" y="9"/>
                </a:cubicBezTo>
                <a:cubicBezTo>
                  <a:pt x="1" y="14"/>
                  <a:pt x="6" y="17"/>
                  <a:pt x="11" y="17"/>
                </a:cubicBezTo>
                <a:close/>
                <a:moveTo>
                  <a:pt x="10" y="14"/>
                </a:moveTo>
                <a:cubicBezTo>
                  <a:pt x="7" y="14"/>
                  <a:pt x="4" y="12"/>
                  <a:pt x="3" y="9"/>
                </a:cubicBezTo>
                <a:cubicBezTo>
                  <a:pt x="3" y="9"/>
                  <a:pt x="4" y="9"/>
                  <a:pt x="4" y="9"/>
                </a:cubicBezTo>
                <a:cubicBezTo>
                  <a:pt x="6" y="8"/>
                  <a:pt x="8" y="7"/>
                  <a:pt x="10" y="6"/>
                </a:cubicBezTo>
                <a:cubicBezTo>
                  <a:pt x="8" y="8"/>
                  <a:pt x="6" y="9"/>
                  <a:pt x="5" y="11"/>
                </a:cubicBezTo>
                <a:cubicBezTo>
                  <a:pt x="4" y="11"/>
                  <a:pt x="5" y="12"/>
                  <a:pt x="5" y="12"/>
                </a:cubicBezTo>
                <a:cubicBezTo>
                  <a:pt x="7" y="10"/>
                  <a:pt x="9" y="9"/>
                  <a:pt x="11" y="8"/>
                </a:cubicBezTo>
                <a:cubicBezTo>
                  <a:pt x="10" y="9"/>
                  <a:pt x="8" y="11"/>
                  <a:pt x="7" y="12"/>
                </a:cubicBezTo>
                <a:cubicBezTo>
                  <a:pt x="7" y="13"/>
                  <a:pt x="7" y="13"/>
                  <a:pt x="8" y="13"/>
                </a:cubicBezTo>
                <a:cubicBezTo>
                  <a:pt x="9" y="12"/>
                  <a:pt x="11" y="11"/>
                  <a:pt x="13" y="10"/>
                </a:cubicBezTo>
                <a:cubicBezTo>
                  <a:pt x="12" y="11"/>
                  <a:pt x="12" y="12"/>
                  <a:pt x="11" y="13"/>
                </a:cubicBezTo>
                <a:cubicBezTo>
                  <a:pt x="11" y="13"/>
                  <a:pt x="11" y="13"/>
                  <a:pt x="11" y="13"/>
                </a:cubicBezTo>
                <a:cubicBezTo>
                  <a:pt x="11" y="14"/>
                  <a:pt x="11" y="14"/>
                  <a:pt x="10" y="14"/>
                </a:cubicBezTo>
                <a:close/>
                <a:moveTo>
                  <a:pt x="12" y="13"/>
                </a:moveTo>
                <a:cubicBezTo>
                  <a:pt x="13" y="12"/>
                  <a:pt x="13" y="11"/>
                  <a:pt x="14" y="10"/>
                </a:cubicBezTo>
                <a:cubicBezTo>
                  <a:pt x="14" y="10"/>
                  <a:pt x="14" y="9"/>
                  <a:pt x="14" y="9"/>
                </a:cubicBezTo>
                <a:cubicBezTo>
                  <a:pt x="12" y="10"/>
                  <a:pt x="10" y="11"/>
                  <a:pt x="9" y="12"/>
                </a:cubicBezTo>
                <a:cubicBezTo>
                  <a:pt x="10" y="10"/>
                  <a:pt x="11" y="9"/>
                  <a:pt x="13" y="7"/>
                </a:cubicBezTo>
                <a:cubicBezTo>
                  <a:pt x="13" y="7"/>
                  <a:pt x="12" y="6"/>
                  <a:pt x="12" y="7"/>
                </a:cubicBezTo>
                <a:cubicBezTo>
                  <a:pt x="10" y="7"/>
                  <a:pt x="9" y="8"/>
                  <a:pt x="8" y="9"/>
                </a:cubicBezTo>
                <a:cubicBezTo>
                  <a:pt x="9" y="8"/>
                  <a:pt x="10" y="7"/>
                  <a:pt x="12" y="5"/>
                </a:cubicBezTo>
                <a:cubicBezTo>
                  <a:pt x="12" y="5"/>
                  <a:pt x="12" y="4"/>
                  <a:pt x="11" y="5"/>
                </a:cubicBezTo>
                <a:cubicBezTo>
                  <a:pt x="9" y="5"/>
                  <a:pt x="8" y="6"/>
                  <a:pt x="6" y="7"/>
                </a:cubicBezTo>
                <a:cubicBezTo>
                  <a:pt x="7" y="6"/>
                  <a:pt x="9" y="5"/>
                  <a:pt x="10" y="4"/>
                </a:cubicBezTo>
                <a:cubicBezTo>
                  <a:pt x="15" y="4"/>
                  <a:pt x="16" y="11"/>
                  <a:pt x="12" y="13"/>
                </a:cubicBezTo>
                <a:close/>
                <a:moveTo>
                  <a:pt x="7" y="4"/>
                </a:moveTo>
                <a:cubicBezTo>
                  <a:pt x="6" y="4"/>
                  <a:pt x="5" y="5"/>
                  <a:pt x="5" y="5"/>
                </a:cubicBezTo>
                <a:cubicBezTo>
                  <a:pt x="5" y="4"/>
                  <a:pt x="6" y="4"/>
                  <a:pt x="7" y="4"/>
                </a:cubicBezTo>
                <a:close/>
                <a:moveTo>
                  <a:pt x="4" y="5"/>
                </a:moveTo>
                <a:cubicBezTo>
                  <a:pt x="4" y="6"/>
                  <a:pt x="4" y="6"/>
                  <a:pt x="5" y="6"/>
                </a:cubicBezTo>
                <a:cubicBezTo>
                  <a:pt x="6" y="5"/>
                  <a:pt x="7" y="4"/>
                  <a:pt x="9" y="4"/>
                </a:cubicBezTo>
                <a:cubicBezTo>
                  <a:pt x="7" y="5"/>
                  <a:pt x="5" y="7"/>
                  <a:pt x="3" y="9"/>
                </a:cubicBezTo>
                <a:cubicBezTo>
                  <a:pt x="3" y="9"/>
                  <a:pt x="3" y="9"/>
                  <a:pt x="3" y="9"/>
                </a:cubicBezTo>
                <a:cubicBezTo>
                  <a:pt x="3" y="7"/>
                  <a:pt x="4" y="6"/>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181"/>
          <p:cNvSpPr>
            <a:spLocks noEditPoints="1"/>
          </p:cNvSpPr>
          <p:nvPr/>
        </p:nvSpPr>
        <p:spPr bwMode="auto">
          <a:xfrm>
            <a:off x="8035926" y="2555875"/>
            <a:ext cx="203200" cy="184150"/>
          </a:xfrm>
          <a:custGeom>
            <a:avLst/>
            <a:gdLst>
              <a:gd name="T0" fmla="*/ 43 w 54"/>
              <a:gd name="T1" fmla="*/ 0 h 49"/>
              <a:gd name="T2" fmla="*/ 13 w 54"/>
              <a:gd name="T3" fmla="*/ 0 h 49"/>
              <a:gd name="T4" fmla="*/ 12 w 54"/>
              <a:gd name="T5" fmla="*/ 0 h 49"/>
              <a:gd name="T6" fmla="*/ 16 w 54"/>
              <a:gd name="T7" fmla="*/ 26 h 49"/>
              <a:gd name="T8" fmla="*/ 11 w 54"/>
              <a:gd name="T9" fmla="*/ 49 h 49"/>
              <a:gd name="T10" fmla="*/ 40 w 54"/>
              <a:gd name="T11" fmla="*/ 49 h 49"/>
              <a:gd name="T12" fmla="*/ 52 w 54"/>
              <a:gd name="T13" fmla="*/ 38 h 49"/>
              <a:gd name="T14" fmla="*/ 53 w 54"/>
              <a:gd name="T15" fmla="*/ 11 h 49"/>
              <a:gd name="T16" fmla="*/ 39 w 54"/>
              <a:gd name="T17" fmla="*/ 44 h 49"/>
              <a:gd name="T18" fmla="*/ 37 w 54"/>
              <a:gd name="T19" fmla="*/ 41 h 49"/>
              <a:gd name="T20" fmla="*/ 35 w 54"/>
              <a:gd name="T21" fmla="*/ 39 h 49"/>
              <a:gd name="T22" fmla="*/ 33 w 54"/>
              <a:gd name="T23" fmla="*/ 37 h 49"/>
              <a:gd name="T24" fmla="*/ 33 w 54"/>
              <a:gd name="T25" fmla="*/ 37 h 49"/>
              <a:gd name="T26" fmla="*/ 32 w 54"/>
              <a:gd name="T27" fmla="*/ 36 h 49"/>
              <a:gd name="T28" fmla="*/ 36 w 54"/>
              <a:gd name="T29" fmla="*/ 26 h 49"/>
              <a:gd name="T30" fmla="*/ 44 w 54"/>
              <a:gd name="T31" fmla="*/ 41 h 49"/>
              <a:gd name="T32" fmla="*/ 40 w 54"/>
              <a:gd name="T33" fmla="*/ 41 h 49"/>
              <a:gd name="T34" fmla="*/ 43 w 54"/>
              <a:gd name="T35" fmla="*/ 33 h 49"/>
              <a:gd name="T36" fmla="*/ 41 w 54"/>
              <a:gd name="T37" fmla="*/ 30 h 49"/>
              <a:gd name="T38" fmla="*/ 44 w 54"/>
              <a:gd name="T39" fmla="*/ 41 h 49"/>
              <a:gd name="T40" fmla="*/ 38 w 54"/>
              <a:gd name="T41" fmla="*/ 27 h 49"/>
              <a:gd name="T42" fmla="*/ 37 w 54"/>
              <a:gd name="T43" fmla="*/ 25 h 49"/>
              <a:gd name="T44" fmla="*/ 36 w 54"/>
              <a:gd name="T45" fmla="*/ 24 h 49"/>
              <a:gd name="T46" fmla="*/ 36 w 54"/>
              <a:gd name="T47" fmla="*/ 23 h 49"/>
              <a:gd name="T48" fmla="*/ 37 w 54"/>
              <a:gd name="T49" fmla="*/ 17 h 49"/>
              <a:gd name="T50" fmla="*/ 28 w 54"/>
              <a:gd name="T51" fmla="*/ 26 h 49"/>
              <a:gd name="T52" fmla="*/ 14 w 54"/>
              <a:gd name="T53" fmla="*/ 32 h 49"/>
              <a:gd name="T54" fmla="*/ 22 w 54"/>
              <a:gd name="T55" fmla="*/ 26 h 49"/>
              <a:gd name="T56" fmla="*/ 19 w 54"/>
              <a:gd name="T57" fmla="*/ 16 h 49"/>
              <a:gd name="T58" fmla="*/ 18 w 54"/>
              <a:gd name="T59" fmla="*/ 12 h 49"/>
              <a:gd name="T60" fmla="*/ 14 w 54"/>
              <a:gd name="T61" fmla="*/ 8 h 49"/>
              <a:gd name="T62" fmla="*/ 10 w 54"/>
              <a:gd name="T63" fmla="*/ 15 h 49"/>
              <a:gd name="T64" fmla="*/ 10 w 54"/>
              <a:gd name="T65" fmla="*/ 7 h 49"/>
              <a:gd name="T66" fmla="*/ 12 w 54"/>
              <a:gd name="T67" fmla="*/ 3 h 49"/>
              <a:gd name="T68" fmla="*/ 16 w 54"/>
              <a:gd name="T69" fmla="*/ 9 h 49"/>
              <a:gd name="T70" fmla="*/ 15 w 54"/>
              <a:gd name="T71" fmla="*/ 7 h 49"/>
              <a:gd name="T72" fmla="*/ 11 w 54"/>
              <a:gd name="T73" fmla="*/ 15 h 49"/>
              <a:gd name="T74" fmla="*/ 19 w 54"/>
              <a:gd name="T75" fmla="*/ 14 h 49"/>
              <a:gd name="T76" fmla="*/ 22 w 54"/>
              <a:gd name="T77" fmla="*/ 15 h 49"/>
              <a:gd name="T78" fmla="*/ 22 w 54"/>
              <a:gd name="T79" fmla="*/ 16 h 49"/>
              <a:gd name="T80" fmla="*/ 22 w 54"/>
              <a:gd name="T81" fmla="*/ 16 h 49"/>
              <a:gd name="T82" fmla="*/ 43 w 54"/>
              <a:gd name="T83" fmla="*/ 4 h 49"/>
              <a:gd name="T84" fmla="*/ 22 w 54"/>
              <a:gd name="T85" fmla="*/ 22 h 49"/>
              <a:gd name="T86" fmla="*/ 26 w 54"/>
              <a:gd name="T87" fmla="*/ 18 h 49"/>
              <a:gd name="T88" fmla="*/ 19 w 54"/>
              <a:gd name="T89" fmla="*/ 26 h 49"/>
              <a:gd name="T90" fmla="*/ 28 w 54"/>
              <a:gd name="T91" fmla="*/ 18 h 49"/>
              <a:gd name="T92" fmla="*/ 45 w 54"/>
              <a:gd name="T93" fmla="*/ 5 h 49"/>
              <a:gd name="T94" fmla="*/ 39 w 54"/>
              <a:gd name="T95" fmla="*/ 10 h 49"/>
              <a:gd name="T96" fmla="*/ 19 w 54"/>
              <a:gd name="T97" fmla="*/ 25 h 49"/>
              <a:gd name="T98" fmla="*/ 18 w 54"/>
              <a:gd name="T99" fmla="*/ 24 h 49"/>
              <a:gd name="T100" fmla="*/ 19 w 54"/>
              <a:gd name="T101" fmla="*/ 35 h 49"/>
              <a:gd name="T102" fmla="*/ 14 w 54"/>
              <a:gd name="T103" fmla="*/ 41 h 49"/>
              <a:gd name="T104" fmla="*/ 27 w 54"/>
              <a:gd name="T105" fmla="*/ 24 h 49"/>
              <a:gd name="T106" fmla="*/ 25 w 54"/>
              <a:gd name="T107" fmla="*/ 24 h 49"/>
              <a:gd name="T108" fmla="*/ 20 w 54"/>
              <a:gd name="T109" fmla="*/ 17 h 49"/>
              <a:gd name="T110" fmla="*/ 12 w 54"/>
              <a:gd name="T111" fmla="*/ 46 h 49"/>
              <a:gd name="T112" fmla="*/ 43 w 54"/>
              <a:gd name="T113" fmla="*/ 16 h 49"/>
              <a:gd name="T114" fmla="*/ 26 w 54"/>
              <a:gd name="T115" fmla="*/ 32 h 49"/>
              <a:gd name="T116" fmla="*/ 41 w 54"/>
              <a:gd name="T117" fmla="*/ 4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 h="49">
                <a:moveTo>
                  <a:pt x="53" y="9"/>
                </a:moveTo>
                <a:cubicBezTo>
                  <a:pt x="50" y="6"/>
                  <a:pt x="47" y="3"/>
                  <a:pt x="44" y="0"/>
                </a:cubicBezTo>
                <a:cubicBezTo>
                  <a:pt x="44" y="0"/>
                  <a:pt x="43" y="0"/>
                  <a:pt x="43" y="0"/>
                </a:cubicBezTo>
                <a:cubicBezTo>
                  <a:pt x="43" y="0"/>
                  <a:pt x="43" y="0"/>
                  <a:pt x="43" y="0"/>
                </a:cubicBezTo>
                <a:cubicBezTo>
                  <a:pt x="43" y="0"/>
                  <a:pt x="43" y="0"/>
                  <a:pt x="43" y="0"/>
                </a:cubicBezTo>
                <a:cubicBezTo>
                  <a:pt x="43" y="0"/>
                  <a:pt x="42" y="0"/>
                  <a:pt x="42" y="0"/>
                </a:cubicBezTo>
                <a:cubicBezTo>
                  <a:pt x="36" y="4"/>
                  <a:pt x="31" y="10"/>
                  <a:pt x="26" y="15"/>
                </a:cubicBezTo>
                <a:cubicBezTo>
                  <a:pt x="22" y="10"/>
                  <a:pt x="18" y="5"/>
                  <a:pt x="13" y="0"/>
                </a:cubicBezTo>
                <a:cubicBezTo>
                  <a:pt x="13" y="0"/>
                  <a:pt x="13" y="0"/>
                  <a:pt x="13" y="0"/>
                </a:cubicBezTo>
                <a:cubicBezTo>
                  <a:pt x="13" y="0"/>
                  <a:pt x="13" y="0"/>
                  <a:pt x="13" y="0"/>
                </a:cubicBezTo>
                <a:cubicBezTo>
                  <a:pt x="12" y="0"/>
                  <a:pt x="12" y="0"/>
                  <a:pt x="12" y="0"/>
                </a:cubicBezTo>
                <a:cubicBezTo>
                  <a:pt x="12" y="0"/>
                  <a:pt x="12" y="0"/>
                  <a:pt x="12" y="0"/>
                </a:cubicBezTo>
                <a:cubicBezTo>
                  <a:pt x="8" y="3"/>
                  <a:pt x="5" y="6"/>
                  <a:pt x="1" y="8"/>
                </a:cubicBezTo>
                <a:cubicBezTo>
                  <a:pt x="1" y="8"/>
                  <a:pt x="0" y="8"/>
                  <a:pt x="0" y="9"/>
                </a:cubicBezTo>
                <a:cubicBezTo>
                  <a:pt x="0" y="9"/>
                  <a:pt x="0" y="10"/>
                  <a:pt x="1" y="10"/>
                </a:cubicBezTo>
                <a:cubicBezTo>
                  <a:pt x="6" y="15"/>
                  <a:pt x="11" y="21"/>
                  <a:pt x="16" y="26"/>
                </a:cubicBezTo>
                <a:cubicBezTo>
                  <a:pt x="12" y="31"/>
                  <a:pt x="6" y="34"/>
                  <a:pt x="2" y="39"/>
                </a:cubicBezTo>
                <a:cubicBezTo>
                  <a:pt x="2" y="40"/>
                  <a:pt x="2" y="40"/>
                  <a:pt x="2" y="40"/>
                </a:cubicBezTo>
                <a:cubicBezTo>
                  <a:pt x="2" y="41"/>
                  <a:pt x="2" y="41"/>
                  <a:pt x="2" y="42"/>
                </a:cubicBezTo>
                <a:cubicBezTo>
                  <a:pt x="5" y="45"/>
                  <a:pt x="8" y="47"/>
                  <a:pt x="11" y="49"/>
                </a:cubicBezTo>
                <a:cubicBezTo>
                  <a:pt x="11" y="49"/>
                  <a:pt x="12" y="49"/>
                  <a:pt x="12" y="49"/>
                </a:cubicBezTo>
                <a:cubicBezTo>
                  <a:pt x="12" y="49"/>
                  <a:pt x="13" y="49"/>
                  <a:pt x="13" y="49"/>
                </a:cubicBezTo>
                <a:cubicBezTo>
                  <a:pt x="18" y="44"/>
                  <a:pt x="23" y="40"/>
                  <a:pt x="27" y="35"/>
                </a:cubicBezTo>
                <a:cubicBezTo>
                  <a:pt x="32" y="39"/>
                  <a:pt x="35" y="45"/>
                  <a:pt x="40" y="49"/>
                </a:cubicBezTo>
                <a:cubicBezTo>
                  <a:pt x="41" y="49"/>
                  <a:pt x="41" y="49"/>
                  <a:pt x="41" y="49"/>
                </a:cubicBezTo>
                <a:cubicBezTo>
                  <a:pt x="41" y="49"/>
                  <a:pt x="42" y="49"/>
                  <a:pt x="42" y="49"/>
                </a:cubicBezTo>
                <a:cubicBezTo>
                  <a:pt x="46" y="46"/>
                  <a:pt x="50" y="43"/>
                  <a:pt x="52" y="39"/>
                </a:cubicBezTo>
                <a:cubicBezTo>
                  <a:pt x="53" y="39"/>
                  <a:pt x="53" y="38"/>
                  <a:pt x="52" y="38"/>
                </a:cubicBezTo>
                <a:cubicBezTo>
                  <a:pt x="52" y="38"/>
                  <a:pt x="52" y="38"/>
                  <a:pt x="52" y="38"/>
                </a:cubicBezTo>
                <a:cubicBezTo>
                  <a:pt x="48" y="33"/>
                  <a:pt x="44" y="28"/>
                  <a:pt x="39" y="23"/>
                </a:cubicBezTo>
                <a:cubicBezTo>
                  <a:pt x="44" y="20"/>
                  <a:pt x="48" y="15"/>
                  <a:pt x="53" y="12"/>
                </a:cubicBezTo>
                <a:cubicBezTo>
                  <a:pt x="53" y="12"/>
                  <a:pt x="53" y="11"/>
                  <a:pt x="53" y="11"/>
                </a:cubicBezTo>
                <a:cubicBezTo>
                  <a:pt x="54" y="10"/>
                  <a:pt x="54" y="10"/>
                  <a:pt x="53" y="9"/>
                </a:cubicBezTo>
                <a:close/>
                <a:moveTo>
                  <a:pt x="40" y="45"/>
                </a:moveTo>
                <a:cubicBezTo>
                  <a:pt x="40" y="45"/>
                  <a:pt x="40" y="45"/>
                  <a:pt x="40" y="45"/>
                </a:cubicBezTo>
                <a:cubicBezTo>
                  <a:pt x="40" y="44"/>
                  <a:pt x="39" y="44"/>
                  <a:pt x="39" y="44"/>
                </a:cubicBezTo>
                <a:cubicBezTo>
                  <a:pt x="40" y="43"/>
                  <a:pt x="41" y="42"/>
                  <a:pt x="42" y="41"/>
                </a:cubicBezTo>
                <a:cubicBezTo>
                  <a:pt x="43" y="40"/>
                  <a:pt x="45" y="39"/>
                  <a:pt x="46" y="38"/>
                </a:cubicBezTo>
                <a:cubicBezTo>
                  <a:pt x="44" y="40"/>
                  <a:pt x="42" y="42"/>
                  <a:pt x="40" y="45"/>
                </a:cubicBezTo>
                <a:close/>
                <a:moveTo>
                  <a:pt x="37" y="41"/>
                </a:moveTo>
                <a:cubicBezTo>
                  <a:pt x="39" y="39"/>
                  <a:pt x="42" y="38"/>
                  <a:pt x="44" y="36"/>
                </a:cubicBezTo>
                <a:cubicBezTo>
                  <a:pt x="41" y="38"/>
                  <a:pt x="40" y="40"/>
                  <a:pt x="38" y="43"/>
                </a:cubicBezTo>
                <a:cubicBezTo>
                  <a:pt x="38" y="42"/>
                  <a:pt x="37" y="42"/>
                  <a:pt x="37" y="41"/>
                </a:cubicBezTo>
                <a:close/>
                <a:moveTo>
                  <a:pt x="35" y="39"/>
                </a:moveTo>
                <a:cubicBezTo>
                  <a:pt x="37" y="38"/>
                  <a:pt x="40" y="36"/>
                  <a:pt x="41" y="34"/>
                </a:cubicBezTo>
                <a:cubicBezTo>
                  <a:pt x="39" y="36"/>
                  <a:pt x="38" y="38"/>
                  <a:pt x="36" y="40"/>
                </a:cubicBezTo>
                <a:cubicBezTo>
                  <a:pt x="36" y="40"/>
                  <a:pt x="35" y="40"/>
                  <a:pt x="35" y="39"/>
                </a:cubicBezTo>
                <a:close/>
                <a:moveTo>
                  <a:pt x="33" y="37"/>
                </a:moveTo>
                <a:cubicBezTo>
                  <a:pt x="35" y="35"/>
                  <a:pt x="37" y="33"/>
                  <a:pt x="40" y="31"/>
                </a:cubicBezTo>
                <a:cubicBezTo>
                  <a:pt x="40" y="31"/>
                  <a:pt x="38" y="34"/>
                  <a:pt x="38" y="34"/>
                </a:cubicBezTo>
                <a:cubicBezTo>
                  <a:pt x="37" y="35"/>
                  <a:pt x="36" y="37"/>
                  <a:pt x="35" y="39"/>
                </a:cubicBezTo>
                <a:cubicBezTo>
                  <a:pt x="34" y="38"/>
                  <a:pt x="33" y="37"/>
                  <a:pt x="33" y="37"/>
                </a:cubicBezTo>
                <a:close/>
                <a:moveTo>
                  <a:pt x="30" y="34"/>
                </a:moveTo>
                <a:cubicBezTo>
                  <a:pt x="33" y="32"/>
                  <a:pt x="35" y="31"/>
                  <a:pt x="37" y="29"/>
                </a:cubicBezTo>
                <a:cubicBezTo>
                  <a:pt x="36" y="29"/>
                  <a:pt x="35" y="32"/>
                  <a:pt x="35" y="33"/>
                </a:cubicBezTo>
                <a:cubicBezTo>
                  <a:pt x="34" y="34"/>
                  <a:pt x="33" y="35"/>
                  <a:pt x="32" y="36"/>
                </a:cubicBezTo>
                <a:cubicBezTo>
                  <a:pt x="32" y="35"/>
                  <a:pt x="31" y="34"/>
                  <a:pt x="30" y="34"/>
                </a:cubicBezTo>
                <a:close/>
                <a:moveTo>
                  <a:pt x="28" y="32"/>
                </a:moveTo>
                <a:cubicBezTo>
                  <a:pt x="28" y="32"/>
                  <a:pt x="28" y="32"/>
                  <a:pt x="28" y="32"/>
                </a:cubicBezTo>
                <a:cubicBezTo>
                  <a:pt x="31" y="30"/>
                  <a:pt x="33" y="28"/>
                  <a:pt x="36" y="26"/>
                </a:cubicBezTo>
                <a:cubicBezTo>
                  <a:pt x="35" y="27"/>
                  <a:pt x="34" y="29"/>
                  <a:pt x="32" y="30"/>
                </a:cubicBezTo>
                <a:cubicBezTo>
                  <a:pt x="31" y="31"/>
                  <a:pt x="30" y="32"/>
                  <a:pt x="30" y="33"/>
                </a:cubicBezTo>
                <a:cubicBezTo>
                  <a:pt x="29" y="33"/>
                  <a:pt x="29" y="32"/>
                  <a:pt x="28" y="32"/>
                </a:cubicBezTo>
                <a:close/>
                <a:moveTo>
                  <a:pt x="44" y="41"/>
                </a:moveTo>
                <a:cubicBezTo>
                  <a:pt x="45" y="40"/>
                  <a:pt x="46" y="39"/>
                  <a:pt x="48" y="38"/>
                </a:cubicBezTo>
                <a:cubicBezTo>
                  <a:pt x="48" y="37"/>
                  <a:pt x="48" y="37"/>
                  <a:pt x="47" y="37"/>
                </a:cubicBezTo>
                <a:cubicBezTo>
                  <a:pt x="45" y="38"/>
                  <a:pt x="43" y="39"/>
                  <a:pt x="41" y="40"/>
                </a:cubicBezTo>
                <a:cubicBezTo>
                  <a:pt x="41" y="41"/>
                  <a:pt x="39" y="44"/>
                  <a:pt x="40" y="41"/>
                </a:cubicBezTo>
                <a:cubicBezTo>
                  <a:pt x="42" y="39"/>
                  <a:pt x="43" y="37"/>
                  <a:pt x="45" y="35"/>
                </a:cubicBezTo>
                <a:cubicBezTo>
                  <a:pt x="45" y="35"/>
                  <a:pt x="45" y="34"/>
                  <a:pt x="45" y="35"/>
                </a:cubicBezTo>
                <a:cubicBezTo>
                  <a:pt x="41" y="36"/>
                  <a:pt x="39" y="38"/>
                  <a:pt x="36" y="41"/>
                </a:cubicBezTo>
                <a:cubicBezTo>
                  <a:pt x="38" y="39"/>
                  <a:pt x="41" y="35"/>
                  <a:pt x="43" y="33"/>
                </a:cubicBezTo>
                <a:cubicBezTo>
                  <a:pt x="43" y="32"/>
                  <a:pt x="43" y="32"/>
                  <a:pt x="43" y="32"/>
                </a:cubicBezTo>
                <a:cubicBezTo>
                  <a:pt x="40" y="33"/>
                  <a:pt x="39" y="35"/>
                  <a:pt x="37" y="37"/>
                </a:cubicBezTo>
                <a:cubicBezTo>
                  <a:pt x="34" y="40"/>
                  <a:pt x="37" y="36"/>
                  <a:pt x="38" y="35"/>
                </a:cubicBezTo>
                <a:cubicBezTo>
                  <a:pt x="39" y="34"/>
                  <a:pt x="40" y="32"/>
                  <a:pt x="41" y="30"/>
                </a:cubicBezTo>
                <a:cubicBezTo>
                  <a:pt x="41" y="30"/>
                  <a:pt x="41" y="30"/>
                  <a:pt x="41" y="30"/>
                </a:cubicBezTo>
                <a:cubicBezTo>
                  <a:pt x="44" y="33"/>
                  <a:pt x="46" y="36"/>
                  <a:pt x="49" y="38"/>
                </a:cubicBezTo>
                <a:cubicBezTo>
                  <a:pt x="47" y="40"/>
                  <a:pt x="45" y="41"/>
                  <a:pt x="44" y="42"/>
                </a:cubicBezTo>
                <a:cubicBezTo>
                  <a:pt x="39" y="46"/>
                  <a:pt x="43" y="42"/>
                  <a:pt x="44" y="41"/>
                </a:cubicBezTo>
                <a:close/>
                <a:moveTo>
                  <a:pt x="41" y="30"/>
                </a:moveTo>
                <a:cubicBezTo>
                  <a:pt x="39" y="31"/>
                  <a:pt x="38" y="32"/>
                  <a:pt x="36" y="33"/>
                </a:cubicBezTo>
                <a:cubicBezTo>
                  <a:pt x="34" y="35"/>
                  <a:pt x="31" y="38"/>
                  <a:pt x="34" y="35"/>
                </a:cubicBezTo>
                <a:cubicBezTo>
                  <a:pt x="36" y="32"/>
                  <a:pt x="38" y="30"/>
                  <a:pt x="38" y="27"/>
                </a:cubicBezTo>
                <a:cubicBezTo>
                  <a:pt x="38" y="27"/>
                  <a:pt x="38" y="27"/>
                  <a:pt x="38" y="27"/>
                </a:cubicBezTo>
                <a:cubicBezTo>
                  <a:pt x="36" y="29"/>
                  <a:pt x="34" y="31"/>
                  <a:pt x="32" y="32"/>
                </a:cubicBezTo>
                <a:cubicBezTo>
                  <a:pt x="29" y="34"/>
                  <a:pt x="31" y="32"/>
                  <a:pt x="32" y="31"/>
                </a:cubicBezTo>
                <a:cubicBezTo>
                  <a:pt x="34" y="29"/>
                  <a:pt x="36" y="28"/>
                  <a:pt x="37" y="25"/>
                </a:cubicBezTo>
                <a:cubicBezTo>
                  <a:pt x="38" y="27"/>
                  <a:pt x="40" y="28"/>
                  <a:pt x="41" y="30"/>
                </a:cubicBezTo>
                <a:cubicBezTo>
                  <a:pt x="41" y="30"/>
                  <a:pt x="41" y="30"/>
                  <a:pt x="41" y="30"/>
                </a:cubicBezTo>
                <a:close/>
                <a:moveTo>
                  <a:pt x="36" y="24"/>
                </a:moveTo>
                <a:cubicBezTo>
                  <a:pt x="36" y="24"/>
                  <a:pt x="36" y="24"/>
                  <a:pt x="36" y="24"/>
                </a:cubicBezTo>
                <a:cubicBezTo>
                  <a:pt x="34" y="27"/>
                  <a:pt x="31" y="29"/>
                  <a:pt x="29" y="31"/>
                </a:cubicBezTo>
                <a:cubicBezTo>
                  <a:pt x="29" y="31"/>
                  <a:pt x="29" y="30"/>
                  <a:pt x="29" y="30"/>
                </a:cubicBezTo>
                <a:cubicBezTo>
                  <a:pt x="30" y="28"/>
                  <a:pt x="32" y="27"/>
                  <a:pt x="34" y="25"/>
                </a:cubicBezTo>
                <a:cubicBezTo>
                  <a:pt x="34" y="24"/>
                  <a:pt x="35" y="24"/>
                  <a:pt x="36" y="23"/>
                </a:cubicBezTo>
                <a:cubicBezTo>
                  <a:pt x="36" y="24"/>
                  <a:pt x="36" y="24"/>
                  <a:pt x="36" y="24"/>
                </a:cubicBezTo>
                <a:close/>
                <a:moveTo>
                  <a:pt x="8" y="43"/>
                </a:moveTo>
                <a:cubicBezTo>
                  <a:pt x="13" y="37"/>
                  <a:pt x="20" y="32"/>
                  <a:pt x="25" y="26"/>
                </a:cubicBezTo>
                <a:cubicBezTo>
                  <a:pt x="29" y="23"/>
                  <a:pt x="33" y="20"/>
                  <a:pt x="37" y="17"/>
                </a:cubicBezTo>
                <a:cubicBezTo>
                  <a:pt x="40" y="15"/>
                  <a:pt x="42" y="12"/>
                  <a:pt x="45" y="9"/>
                </a:cubicBezTo>
                <a:cubicBezTo>
                  <a:pt x="48" y="7"/>
                  <a:pt x="43" y="11"/>
                  <a:pt x="43" y="12"/>
                </a:cubicBezTo>
                <a:cubicBezTo>
                  <a:pt x="41" y="14"/>
                  <a:pt x="39" y="15"/>
                  <a:pt x="38" y="17"/>
                </a:cubicBezTo>
                <a:cubicBezTo>
                  <a:pt x="35" y="20"/>
                  <a:pt x="31" y="23"/>
                  <a:pt x="28" y="26"/>
                </a:cubicBezTo>
                <a:cubicBezTo>
                  <a:pt x="21" y="32"/>
                  <a:pt x="15" y="38"/>
                  <a:pt x="10" y="44"/>
                </a:cubicBezTo>
                <a:cubicBezTo>
                  <a:pt x="9" y="44"/>
                  <a:pt x="8" y="43"/>
                  <a:pt x="8" y="43"/>
                </a:cubicBezTo>
                <a:close/>
                <a:moveTo>
                  <a:pt x="6" y="41"/>
                </a:moveTo>
                <a:cubicBezTo>
                  <a:pt x="8" y="38"/>
                  <a:pt x="11" y="35"/>
                  <a:pt x="14" y="32"/>
                </a:cubicBezTo>
                <a:cubicBezTo>
                  <a:pt x="15" y="31"/>
                  <a:pt x="15" y="31"/>
                  <a:pt x="16" y="30"/>
                </a:cubicBezTo>
                <a:cubicBezTo>
                  <a:pt x="19" y="28"/>
                  <a:pt x="22" y="25"/>
                  <a:pt x="25" y="22"/>
                </a:cubicBezTo>
                <a:cubicBezTo>
                  <a:pt x="27" y="20"/>
                  <a:pt x="30" y="18"/>
                  <a:pt x="32" y="17"/>
                </a:cubicBezTo>
                <a:cubicBezTo>
                  <a:pt x="29" y="20"/>
                  <a:pt x="25" y="23"/>
                  <a:pt x="22" y="26"/>
                </a:cubicBezTo>
                <a:cubicBezTo>
                  <a:pt x="17" y="32"/>
                  <a:pt x="10" y="35"/>
                  <a:pt x="7" y="42"/>
                </a:cubicBezTo>
                <a:cubicBezTo>
                  <a:pt x="6" y="42"/>
                  <a:pt x="6" y="41"/>
                  <a:pt x="6" y="41"/>
                </a:cubicBezTo>
                <a:close/>
                <a:moveTo>
                  <a:pt x="12" y="18"/>
                </a:moveTo>
                <a:cubicBezTo>
                  <a:pt x="14" y="17"/>
                  <a:pt x="16" y="16"/>
                  <a:pt x="19" y="16"/>
                </a:cubicBezTo>
                <a:cubicBezTo>
                  <a:pt x="17" y="16"/>
                  <a:pt x="15" y="17"/>
                  <a:pt x="13" y="19"/>
                </a:cubicBezTo>
                <a:cubicBezTo>
                  <a:pt x="13" y="19"/>
                  <a:pt x="12" y="18"/>
                  <a:pt x="12" y="18"/>
                </a:cubicBezTo>
                <a:close/>
                <a:moveTo>
                  <a:pt x="10" y="16"/>
                </a:moveTo>
                <a:cubicBezTo>
                  <a:pt x="13" y="15"/>
                  <a:pt x="16" y="14"/>
                  <a:pt x="18" y="12"/>
                </a:cubicBezTo>
                <a:cubicBezTo>
                  <a:pt x="16" y="13"/>
                  <a:pt x="13" y="15"/>
                  <a:pt x="11" y="17"/>
                </a:cubicBezTo>
                <a:cubicBezTo>
                  <a:pt x="11" y="17"/>
                  <a:pt x="11" y="16"/>
                  <a:pt x="10" y="16"/>
                </a:cubicBezTo>
                <a:close/>
                <a:moveTo>
                  <a:pt x="7" y="12"/>
                </a:moveTo>
                <a:cubicBezTo>
                  <a:pt x="9" y="11"/>
                  <a:pt x="12" y="10"/>
                  <a:pt x="14" y="8"/>
                </a:cubicBezTo>
                <a:cubicBezTo>
                  <a:pt x="12" y="10"/>
                  <a:pt x="10" y="11"/>
                  <a:pt x="9" y="13"/>
                </a:cubicBezTo>
                <a:cubicBezTo>
                  <a:pt x="9" y="14"/>
                  <a:pt x="9" y="14"/>
                  <a:pt x="9" y="14"/>
                </a:cubicBezTo>
                <a:cubicBezTo>
                  <a:pt x="11" y="13"/>
                  <a:pt x="13" y="12"/>
                  <a:pt x="15" y="11"/>
                </a:cubicBezTo>
                <a:cubicBezTo>
                  <a:pt x="13" y="12"/>
                  <a:pt x="11" y="14"/>
                  <a:pt x="10" y="15"/>
                </a:cubicBezTo>
                <a:cubicBezTo>
                  <a:pt x="9" y="14"/>
                  <a:pt x="8" y="13"/>
                  <a:pt x="7" y="12"/>
                </a:cubicBezTo>
                <a:close/>
                <a:moveTo>
                  <a:pt x="5" y="10"/>
                </a:moveTo>
                <a:cubicBezTo>
                  <a:pt x="7" y="9"/>
                  <a:pt x="9" y="8"/>
                  <a:pt x="11" y="7"/>
                </a:cubicBezTo>
                <a:cubicBezTo>
                  <a:pt x="10" y="7"/>
                  <a:pt x="10" y="7"/>
                  <a:pt x="10" y="7"/>
                </a:cubicBezTo>
                <a:cubicBezTo>
                  <a:pt x="9" y="9"/>
                  <a:pt x="8" y="10"/>
                  <a:pt x="6" y="12"/>
                </a:cubicBezTo>
                <a:cubicBezTo>
                  <a:pt x="6" y="11"/>
                  <a:pt x="6" y="11"/>
                  <a:pt x="5" y="10"/>
                </a:cubicBezTo>
                <a:close/>
                <a:moveTo>
                  <a:pt x="4" y="9"/>
                </a:moveTo>
                <a:cubicBezTo>
                  <a:pt x="7" y="8"/>
                  <a:pt x="9" y="5"/>
                  <a:pt x="12" y="3"/>
                </a:cubicBezTo>
                <a:cubicBezTo>
                  <a:pt x="12" y="4"/>
                  <a:pt x="13" y="4"/>
                  <a:pt x="13" y="4"/>
                </a:cubicBezTo>
                <a:cubicBezTo>
                  <a:pt x="10" y="6"/>
                  <a:pt x="7" y="8"/>
                  <a:pt x="5" y="10"/>
                </a:cubicBezTo>
                <a:cubicBezTo>
                  <a:pt x="4" y="10"/>
                  <a:pt x="4" y="10"/>
                  <a:pt x="4" y="9"/>
                </a:cubicBezTo>
                <a:close/>
                <a:moveTo>
                  <a:pt x="16" y="9"/>
                </a:moveTo>
                <a:cubicBezTo>
                  <a:pt x="14" y="10"/>
                  <a:pt x="13" y="11"/>
                  <a:pt x="11" y="12"/>
                </a:cubicBezTo>
                <a:cubicBezTo>
                  <a:pt x="11" y="11"/>
                  <a:pt x="11" y="11"/>
                  <a:pt x="12" y="10"/>
                </a:cubicBezTo>
                <a:cubicBezTo>
                  <a:pt x="13" y="9"/>
                  <a:pt x="14" y="8"/>
                  <a:pt x="15" y="7"/>
                </a:cubicBezTo>
                <a:cubicBezTo>
                  <a:pt x="15" y="7"/>
                  <a:pt x="15" y="7"/>
                  <a:pt x="15" y="7"/>
                </a:cubicBezTo>
                <a:cubicBezTo>
                  <a:pt x="12" y="8"/>
                  <a:pt x="10" y="10"/>
                  <a:pt x="7" y="12"/>
                </a:cubicBezTo>
                <a:cubicBezTo>
                  <a:pt x="9" y="10"/>
                  <a:pt x="11" y="7"/>
                  <a:pt x="14" y="5"/>
                </a:cubicBezTo>
                <a:cubicBezTo>
                  <a:pt x="15" y="7"/>
                  <a:pt x="17" y="9"/>
                  <a:pt x="19" y="11"/>
                </a:cubicBezTo>
                <a:cubicBezTo>
                  <a:pt x="16" y="12"/>
                  <a:pt x="14" y="14"/>
                  <a:pt x="11" y="15"/>
                </a:cubicBezTo>
                <a:cubicBezTo>
                  <a:pt x="12" y="15"/>
                  <a:pt x="15" y="11"/>
                  <a:pt x="17" y="10"/>
                </a:cubicBezTo>
                <a:cubicBezTo>
                  <a:pt x="17" y="10"/>
                  <a:pt x="16" y="9"/>
                  <a:pt x="16" y="9"/>
                </a:cubicBezTo>
                <a:close/>
                <a:moveTo>
                  <a:pt x="20" y="15"/>
                </a:moveTo>
                <a:cubicBezTo>
                  <a:pt x="20" y="14"/>
                  <a:pt x="20" y="14"/>
                  <a:pt x="19" y="14"/>
                </a:cubicBezTo>
                <a:cubicBezTo>
                  <a:pt x="18" y="15"/>
                  <a:pt x="16" y="16"/>
                  <a:pt x="14" y="17"/>
                </a:cubicBezTo>
                <a:cubicBezTo>
                  <a:pt x="10" y="18"/>
                  <a:pt x="14" y="16"/>
                  <a:pt x="15" y="15"/>
                </a:cubicBezTo>
                <a:cubicBezTo>
                  <a:pt x="17" y="14"/>
                  <a:pt x="18" y="13"/>
                  <a:pt x="19" y="12"/>
                </a:cubicBezTo>
                <a:cubicBezTo>
                  <a:pt x="20" y="13"/>
                  <a:pt x="21" y="14"/>
                  <a:pt x="22" y="15"/>
                </a:cubicBezTo>
                <a:cubicBezTo>
                  <a:pt x="22" y="15"/>
                  <a:pt x="22" y="15"/>
                  <a:pt x="22" y="15"/>
                </a:cubicBezTo>
                <a:cubicBezTo>
                  <a:pt x="19" y="17"/>
                  <a:pt x="16" y="18"/>
                  <a:pt x="14" y="19"/>
                </a:cubicBezTo>
                <a:cubicBezTo>
                  <a:pt x="15" y="19"/>
                  <a:pt x="18" y="16"/>
                  <a:pt x="20" y="15"/>
                </a:cubicBezTo>
                <a:close/>
                <a:moveTo>
                  <a:pt x="22" y="16"/>
                </a:moveTo>
                <a:cubicBezTo>
                  <a:pt x="22" y="16"/>
                  <a:pt x="22" y="16"/>
                  <a:pt x="22" y="16"/>
                </a:cubicBezTo>
                <a:cubicBezTo>
                  <a:pt x="23" y="16"/>
                  <a:pt x="23" y="16"/>
                  <a:pt x="24" y="17"/>
                </a:cubicBezTo>
                <a:cubicBezTo>
                  <a:pt x="22" y="18"/>
                  <a:pt x="19" y="20"/>
                  <a:pt x="17" y="21"/>
                </a:cubicBezTo>
                <a:cubicBezTo>
                  <a:pt x="19" y="19"/>
                  <a:pt x="21" y="18"/>
                  <a:pt x="22" y="16"/>
                </a:cubicBezTo>
                <a:close/>
                <a:moveTo>
                  <a:pt x="27" y="18"/>
                </a:moveTo>
                <a:cubicBezTo>
                  <a:pt x="32" y="13"/>
                  <a:pt x="37" y="8"/>
                  <a:pt x="43" y="3"/>
                </a:cubicBezTo>
                <a:cubicBezTo>
                  <a:pt x="43" y="3"/>
                  <a:pt x="43" y="4"/>
                  <a:pt x="43" y="4"/>
                </a:cubicBezTo>
                <a:cubicBezTo>
                  <a:pt x="43" y="4"/>
                  <a:pt x="43" y="4"/>
                  <a:pt x="43" y="4"/>
                </a:cubicBezTo>
                <a:cubicBezTo>
                  <a:pt x="37" y="9"/>
                  <a:pt x="32" y="14"/>
                  <a:pt x="27" y="18"/>
                </a:cubicBezTo>
                <a:cubicBezTo>
                  <a:pt x="26" y="18"/>
                  <a:pt x="26" y="19"/>
                  <a:pt x="26" y="19"/>
                </a:cubicBezTo>
                <a:cubicBezTo>
                  <a:pt x="25" y="19"/>
                  <a:pt x="24" y="20"/>
                  <a:pt x="24" y="20"/>
                </a:cubicBezTo>
                <a:cubicBezTo>
                  <a:pt x="23" y="21"/>
                  <a:pt x="23" y="21"/>
                  <a:pt x="22" y="22"/>
                </a:cubicBezTo>
                <a:cubicBezTo>
                  <a:pt x="21" y="23"/>
                  <a:pt x="19" y="24"/>
                  <a:pt x="19" y="24"/>
                </a:cubicBezTo>
                <a:cubicBezTo>
                  <a:pt x="20" y="22"/>
                  <a:pt x="23" y="20"/>
                  <a:pt x="24" y="18"/>
                </a:cubicBezTo>
                <a:cubicBezTo>
                  <a:pt x="24" y="18"/>
                  <a:pt x="25" y="18"/>
                  <a:pt x="25" y="18"/>
                </a:cubicBezTo>
                <a:cubicBezTo>
                  <a:pt x="25" y="19"/>
                  <a:pt x="26" y="18"/>
                  <a:pt x="26" y="18"/>
                </a:cubicBezTo>
                <a:cubicBezTo>
                  <a:pt x="26" y="18"/>
                  <a:pt x="27" y="18"/>
                  <a:pt x="27" y="18"/>
                </a:cubicBezTo>
                <a:close/>
                <a:moveTo>
                  <a:pt x="36" y="12"/>
                </a:moveTo>
                <a:cubicBezTo>
                  <a:pt x="33" y="15"/>
                  <a:pt x="30" y="17"/>
                  <a:pt x="27" y="20"/>
                </a:cubicBezTo>
                <a:cubicBezTo>
                  <a:pt x="24" y="22"/>
                  <a:pt x="22" y="24"/>
                  <a:pt x="19" y="26"/>
                </a:cubicBezTo>
                <a:cubicBezTo>
                  <a:pt x="19" y="26"/>
                  <a:pt x="19" y="26"/>
                  <a:pt x="19" y="26"/>
                </a:cubicBezTo>
                <a:cubicBezTo>
                  <a:pt x="20" y="25"/>
                  <a:pt x="21" y="24"/>
                  <a:pt x="22" y="23"/>
                </a:cubicBezTo>
                <a:cubicBezTo>
                  <a:pt x="22" y="23"/>
                  <a:pt x="22" y="23"/>
                  <a:pt x="22" y="23"/>
                </a:cubicBezTo>
                <a:cubicBezTo>
                  <a:pt x="24" y="22"/>
                  <a:pt x="26" y="20"/>
                  <a:pt x="28" y="18"/>
                </a:cubicBezTo>
                <a:cubicBezTo>
                  <a:pt x="30" y="17"/>
                  <a:pt x="31" y="16"/>
                  <a:pt x="33" y="15"/>
                </a:cubicBezTo>
                <a:cubicBezTo>
                  <a:pt x="37" y="12"/>
                  <a:pt x="40" y="8"/>
                  <a:pt x="44" y="5"/>
                </a:cubicBezTo>
                <a:cubicBezTo>
                  <a:pt x="44" y="5"/>
                  <a:pt x="44" y="4"/>
                  <a:pt x="44" y="4"/>
                </a:cubicBezTo>
                <a:cubicBezTo>
                  <a:pt x="44" y="5"/>
                  <a:pt x="44" y="5"/>
                  <a:pt x="45" y="5"/>
                </a:cubicBezTo>
                <a:cubicBezTo>
                  <a:pt x="41" y="7"/>
                  <a:pt x="39" y="10"/>
                  <a:pt x="36" y="12"/>
                </a:cubicBezTo>
                <a:close/>
                <a:moveTo>
                  <a:pt x="42" y="7"/>
                </a:moveTo>
                <a:cubicBezTo>
                  <a:pt x="41" y="9"/>
                  <a:pt x="40" y="10"/>
                  <a:pt x="38" y="12"/>
                </a:cubicBezTo>
                <a:cubicBezTo>
                  <a:pt x="39" y="11"/>
                  <a:pt x="39" y="11"/>
                  <a:pt x="39" y="10"/>
                </a:cubicBezTo>
                <a:cubicBezTo>
                  <a:pt x="40" y="10"/>
                  <a:pt x="46" y="4"/>
                  <a:pt x="42" y="7"/>
                </a:cubicBezTo>
                <a:close/>
                <a:moveTo>
                  <a:pt x="19" y="25"/>
                </a:moveTo>
                <a:cubicBezTo>
                  <a:pt x="19" y="25"/>
                  <a:pt x="19" y="25"/>
                  <a:pt x="19" y="25"/>
                </a:cubicBezTo>
                <a:cubicBezTo>
                  <a:pt x="19" y="25"/>
                  <a:pt x="19" y="25"/>
                  <a:pt x="19" y="25"/>
                </a:cubicBezTo>
                <a:cubicBezTo>
                  <a:pt x="19" y="25"/>
                  <a:pt x="19" y="25"/>
                  <a:pt x="19" y="25"/>
                </a:cubicBezTo>
                <a:cubicBezTo>
                  <a:pt x="19" y="25"/>
                  <a:pt x="19" y="25"/>
                  <a:pt x="19" y="25"/>
                </a:cubicBezTo>
                <a:close/>
                <a:moveTo>
                  <a:pt x="23" y="18"/>
                </a:moveTo>
                <a:cubicBezTo>
                  <a:pt x="21" y="20"/>
                  <a:pt x="19" y="22"/>
                  <a:pt x="18" y="24"/>
                </a:cubicBezTo>
                <a:cubicBezTo>
                  <a:pt x="17" y="24"/>
                  <a:pt x="17" y="23"/>
                  <a:pt x="16" y="22"/>
                </a:cubicBezTo>
                <a:cubicBezTo>
                  <a:pt x="19" y="21"/>
                  <a:pt x="21" y="20"/>
                  <a:pt x="23" y="18"/>
                </a:cubicBezTo>
                <a:close/>
                <a:moveTo>
                  <a:pt x="14" y="40"/>
                </a:moveTo>
                <a:cubicBezTo>
                  <a:pt x="16" y="39"/>
                  <a:pt x="17" y="37"/>
                  <a:pt x="19" y="35"/>
                </a:cubicBezTo>
                <a:cubicBezTo>
                  <a:pt x="22" y="32"/>
                  <a:pt x="25" y="29"/>
                  <a:pt x="28" y="26"/>
                </a:cubicBezTo>
                <a:cubicBezTo>
                  <a:pt x="35" y="20"/>
                  <a:pt x="42" y="14"/>
                  <a:pt x="47" y="8"/>
                </a:cubicBezTo>
                <a:cubicBezTo>
                  <a:pt x="48" y="8"/>
                  <a:pt x="49" y="9"/>
                  <a:pt x="50" y="10"/>
                </a:cubicBezTo>
                <a:cubicBezTo>
                  <a:pt x="37" y="19"/>
                  <a:pt x="25" y="30"/>
                  <a:pt x="14" y="41"/>
                </a:cubicBezTo>
                <a:cubicBezTo>
                  <a:pt x="14" y="40"/>
                  <a:pt x="14" y="40"/>
                  <a:pt x="14" y="40"/>
                </a:cubicBezTo>
                <a:close/>
                <a:moveTo>
                  <a:pt x="47" y="7"/>
                </a:moveTo>
                <a:cubicBezTo>
                  <a:pt x="44" y="9"/>
                  <a:pt x="41" y="12"/>
                  <a:pt x="39" y="14"/>
                </a:cubicBezTo>
                <a:cubicBezTo>
                  <a:pt x="35" y="18"/>
                  <a:pt x="30" y="20"/>
                  <a:pt x="27" y="24"/>
                </a:cubicBezTo>
                <a:cubicBezTo>
                  <a:pt x="24" y="26"/>
                  <a:pt x="22" y="30"/>
                  <a:pt x="18" y="32"/>
                </a:cubicBezTo>
                <a:cubicBezTo>
                  <a:pt x="15" y="35"/>
                  <a:pt x="11" y="38"/>
                  <a:pt x="7" y="42"/>
                </a:cubicBezTo>
                <a:cubicBezTo>
                  <a:pt x="9" y="40"/>
                  <a:pt x="12" y="36"/>
                  <a:pt x="15" y="34"/>
                </a:cubicBezTo>
                <a:cubicBezTo>
                  <a:pt x="19" y="31"/>
                  <a:pt x="22" y="28"/>
                  <a:pt x="25" y="24"/>
                </a:cubicBezTo>
                <a:cubicBezTo>
                  <a:pt x="31" y="17"/>
                  <a:pt x="39" y="12"/>
                  <a:pt x="45" y="6"/>
                </a:cubicBezTo>
                <a:cubicBezTo>
                  <a:pt x="46" y="6"/>
                  <a:pt x="46" y="7"/>
                  <a:pt x="47" y="7"/>
                </a:cubicBezTo>
                <a:close/>
                <a:moveTo>
                  <a:pt x="14" y="20"/>
                </a:moveTo>
                <a:cubicBezTo>
                  <a:pt x="16" y="19"/>
                  <a:pt x="18" y="18"/>
                  <a:pt x="20" y="17"/>
                </a:cubicBezTo>
                <a:cubicBezTo>
                  <a:pt x="23" y="15"/>
                  <a:pt x="19" y="18"/>
                  <a:pt x="19" y="19"/>
                </a:cubicBezTo>
                <a:cubicBezTo>
                  <a:pt x="18" y="20"/>
                  <a:pt x="17" y="21"/>
                  <a:pt x="16" y="22"/>
                </a:cubicBezTo>
                <a:cubicBezTo>
                  <a:pt x="15" y="21"/>
                  <a:pt x="14" y="21"/>
                  <a:pt x="14" y="20"/>
                </a:cubicBezTo>
                <a:close/>
                <a:moveTo>
                  <a:pt x="12" y="46"/>
                </a:moveTo>
                <a:cubicBezTo>
                  <a:pt x="11" y="46"/>
                  <a:pt x="11" y="45"/>
                  <a:pt x="10" y="45"/>
                </a:cubicBezTo>
                <a:cubicBezTo>
                  <a:pt x="11" y="45"/>
                  <a:pt x="11" y="44"/>
                  <a:pt x="11" y="44"/>
                </a:cubicBezTo>
                <a:cubicBezTo>
                  <a:pt x="11" y="44"/>
                  <a:pt x="11" y="44"/>
                  <a:pt x="11" y="44"/>
                </a:cubicBezTo>
                <a:cubicBezTo>
                  <a:pt x="22" y="34"/>
                  <a:pt x="32" y="25"/>
                  <a:pt x="43" y="16"/>
                </a:cubicBezTo>
                <a:cubicBezTo>
                  <a:pt x="44" y="15"/>
                  <a:pt x="46" y="13"/>
                  <a:pt x="48" y="12"/>
                </a:cubicBezTo>
                <a:cubicBezTo>
                  <a:pt x="45" y="14"/>
                  <a:pt x="43" y="16"/>
                  <a:pt x="40" y="18"/>
                </a:cubicBezTo>
                <a:cubicBezTo>
                  <a:pt x="35" y="22"/>
                  <a:pt x="31" y="27"/>
                  <a:pt x="27" y="32"/>
                </a:cubicBezTo>
                <a:cubicBezTo>
                  <a:pt x="27" y="32"/>
                  <a:pt x="26" y="32"/>
                  <a:pt x="26" y="32"/>
                </a:cubicBezTo>
                <a:cubicBezTo>
                  <a:pt x="22" y="37"/>
                  <a:pt x="16" y="41"/>
                  <a:pt x="12" y="46"/>
                </a:cubicBezTo>
                <a:close/>
                <a:moveTo>
                  <a:pt x="41" y="46"/>
                </a:moveTo>
                <a:cubicBezTo>
                  <a:pt x="41" y="46"/>
                  <a:pt x="41" y="46"/>
                  <a:pt x="41" y="45"/>
                </a:cubicBezTo>
                <a:cubicBezTo>
                  <a:pt x="41" y="45"/>
                  <a:pt x="41" y="45"/>
                  <a:pt x="41" y="45"/>
                </a:cubicBezTo>
                <a:cubicBezTo>
                  <a:pt x="43" y="43"/>
                  <a:pt x="46" y="41"/>
                  <a:pt x="48" y="40"/>
                </a:cubicBezTo>
                <a:cubicBezTo>
                  <a:pt x="46" y="42"/>
                  <a:pt x="44" y="44"/>
                  <a:pt x="41"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182"/>
          <p:cNvSpPr>
            <a:spLocks noEditPoints="1"/>
          </p:cNvSpPr>
          <p:nvPr/>
        </p:nvSpPr>
        <p:spPr bwMode="auto">
          <a:xfrm>
            <a:off x="9848851" y="3175000"/>
            <a:ext cx="203200" cy="188913"/>
          </a:xfrm>
          <a:custGeom>
            <a:avLst/>
            <a:gdLst>
              <a:gd name="T0" fmla="*/ 43 w 54"/>
              <a:gd name="T1" fmla="*/ 0 h 50"/>
              <a:gd name="T2" fmla="*/ 13 w 54"/>
              <a:gd name="T3" fmla="*/ 1 h 50"/>
              <a:gd name="T4" fmla="*/ 12 w 54"/>
              <a:gd name="T5" fmla="*/ 0 h 50"/>
              <a:gd name="T6" fmla="*/ 16 w 54"/>
              <a:gd name="T7" fmla="*/ 26 h 50"/>
              <a:gd name="T8" fmla="*/ 11 w 54"/>
              <a:gd name="T9" fmla="*/ 49 h 50"/>
              <a:gd name="T10" fmla="*/ 40 w 54"/>
              <a:gd name="T11" fmla="*/ 49 h 50"/>
              <a:gd name="T12" fmla="*/ 52 w 54"/>
              <a:gd name="T13" fmla="*/ 38 h 50"/>
              <a:gd name="T14" fmla="*/ 53 w 54"/>
              <a:gd name="T15" fmla="*/ 11 h 50"/>
              <a:gd name="T16" fmla="*/ 39 w 54"/>
              <a:gd name="T17" fmla="*/ 44 h 50"/>
              <a:gd name="T18" fmla="*/ 37 w 54"/>
              <a:gd name="T19" fmla="*/ 42 h 50"/>
              <a:gd name="T20" fmla="*/ 35 w 54"/>
              <a:gd name="T21" fmla="*/ 39 h 50"/>
              <a:gd name="T22" fmla="*/ 33 w 54"/>
              <a:gd name="T23" fmla="*/ 37 h 50"/>
              <a:gd name="T24" fmla="*/ 33 w 54"/>
              <a:gd name="T25" fmla="*/ 37 h 50"/>
              <a:gd name="T26" fmla="*/ 32 w 54"/>
              <a:gd name="T27" fmla="*/ 36 h 50"/>
              <a:gd name="T28" fmla="*/ 36 w 54"/>
              <a:gd name="T29" fmla="*/ 26 h 50"/>
              <a:gd name="T30" fmla="*/ 44 w 54"/>
              <a:gd name="T31" fmla="*/ 41 h 50"/>
              <a:gd name="T32" fmla="*/ 40 w 54"/>
              <a:gd name="T33" fmla="*/ 41 h 50"/>
              <a:gd name="T34" fmla="*/ 43 w 54"/>
              <a:gd name="T35" fmla="*/ 33 h 50"/>
              <a:gd name="T36" fmla="*/ 41 w 54"/>
              <a:gd name="T37" fmla="*/ 30 h 50"/>
              <a:gd name="T38" fmla="*/ 44 w 54"/>
              <a:gd name="T39" fmla="*/ 41 h 50"/>
              <a:gd name="T40" fmla="*/ 38 w 54"/>
              <a:gd name="T41" fmla="*/ 27 h 50"/>
              <a:gd name="T42" fmla="*/ 37 w 54"/>
              <a:gd name="T43" fmla="*/ 25 h 50"/>
              <a:gd name="T44" fmla="*/ 36 w 54"/>
              <a:gd name="T45" fmla="*/ 25 h 50"/>
              <a:gd name="T46" fmla="*/ 36 w 54"/>
              <a:gd name="T47" fmla="*/ 23 h 50"/>
              <a:gd name="T48" fmla="*/ 37 w 54"/>
              <a:gd name="T49" fmla="*/ 17 h 50"/>
              <a:gd name="T50" fmla="*/ 28 w 54"/>
              <a:gd name="T51" fmla="*/ 26 h 50"/>
              <a:gd name="T52" fmla="*/ 14 w 54"/>
              <a:gd name="T53" fmla="*/ 32 h 50"/>
              <a:gd name="T54" fmla="*/ 22 w 54"/>
              <a:gd name="T55" fmla="*/ 26 h 50"/>
              <a:gd name="T56" fmla="*/ 19 w 54"/>
              <a:gd name="T57" fmla="*/ 16 h 50"/>
              <a:gd name="T58" fmla="*/ 18 w 54"/>
              <a:gd name="T59" fmla="*/ 12 h 50"/>
              <a:gd name="T60" fmla="*/ 14 w 54"/>
              <a:gd name="T61" fmla="*/ 8 h 50"/>
              <a:gd name="T62" fmla="*/ 10 w 54"/>
              <a:gd name="T63" fmla="*/ 15 h 50"/>
              <a:gd name="T64" fmla="*/ 10 w 54"/>
              <a:gd name="T65" fmla="*/ 8 h 50"/>
              <a:gd name="T66" fmla="*/ 12 w 54"/>
              <a:gd name="T67" fmla="*/ 4 h 50"/>
              <a:gd name="T68" fmla="*/ 16 w 54"/>
              <a:gd name="T69" fmla="*/ 10 h 50"/>
              <a:gd name="T70" fmla="*/ 15 w 54"/>
              <a:gd name="T71" fmla="*/ 7 h 50"/>
              <a:gd name="T72" fmla="*/ 11 w 54"/>
              <a:gd name="T73" fmla="*/ 15 h 50"/>
              <a:gd name="T74" fmla="*/ 20 w 54"/>
              <a:gd name="T75" fmla="*/ 14 h 50"/>
              <a:gd name="T76" fmla="*/ 22 w 54"/>
              <a:gd name="T77" fmla="*/ 15 h 50"/>
              <a:gd name="T78" fmla="*/ 22 w 54"/>
              <a:gd name="T79" fmla="*/ 16 h 50"/>
              <a:gd name="T80" fmla="*/ 22 w 54"/>
              <a:gd name="T81" fmla="*/ 16 h 50"/>
              <a:gd name="T82" fmla="*/ 43 w 54"/>
              <a:gd name="T83" fmla="*/ 4 h 50"/>
              <a:gd name="T84" fmla="*/ 22 w 54"/>
              <a:gd name="T85" fmla="*/ 22 h 50"/>
              <a:gd name="T86" fmla="*/ 26 w 54"/>
              <a:gd name="T87" fmla="*/ 18 h 50"/>
              <a:gd name="T88" fmla="*/ 19 w 54"/>
              <a:gd name="T89" fmla="*/ 26 h 50"/>
              <a:gd name="T90" fmla="*/ 28 w 54"/>
              <a:gd name="T91" fmla="*/ 18 h 50"/>
              <a:gd name="T92" fmla="*/ 45 w 54"/>
              <a:gd name="T93" fmla="*/ 5 h 50"/>
              <a:gd name="T94" fmla="*/ 39 w 54"/>
              <a:gd name="T95" fmla="*/ 11 h 50"/>
              <a:gd name="T96" fmla="*/ 19 w 54"/>
              <a:gd name="T97" fmla="*/ 25 h 50"/>
              <a:gd name="T98" fmla="*/ 18 w 54"/>
              <a:gd name="T99" fmla="*/ 24 h 50"/>
              <a:gd name="T100" fmla="*/ 19 w 54"/>
              <a:gd name="T101" fmla="*/ 36 h 50"/>
              <a:gd name="T102" fmla="*/ 14 w 54"/>
              <a:gd name="T103" fmla="*/ 41 h 50"/>
              <a:gd name="T104" fmla="*/ 27 w 54"/>
              <a:gd name="T105" fmla="*/ 24 h 50"/>
              <a:gd name="T106" fmla="*/ 25 w 54"/>
              <a:gd name="T107" fmla="*/ 24 h 50"/>
              <a:gd name="T108" fmla="*/ 20 w 54"/>
              <a:gd name="T109" fmla="*/ 17 h 50"/>
              <a:gd name="T110" fmla="*/ 12 w 54"/>
              <a:gd name="T111" fmla="*/ 46 h 50"/>
              <a:gd name="T112" fmla="*/ 43 w 54"/>
              <a:gd name="T113" fmla="*/ 16 h 50"/>
              <a:gd name="T114" fmla="*/ 26 w 54"/>
              <a:gd name="T115" fmla="*/ 32 h 50"/>
              <a:gd name="T116" fmla="*/ 41 w 54"/>
              <a:gd name="T117"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 h="50">
                <a:moveTo>
                  <a:pt x="53" y="9"/>
                </a:moveTo>
                <a:cubicBezTo>
                  <a:pt x="50" y="6"/>
                  <a:pt x="47" y="4"/>
                  <a:pt x="44" y="0"/>
                </a:cubicBezTo>
                <a:cubicBezTo>
                  <a:pt x="44" y="0"/>
                  <a:pt x="43" y="0"/>
                  <a:pt x="43" y="0"/>
                </a:cubicBezTo>
                <a:cubicBezTo>
                  <a:pt x="43" y="0"/>
                  <a:pt x="43" y="0"/>
                  <a:pt x="43" y="0"/>
                </a:cubicBezTo>
                <a:cubicBezTo>
                  <a:pt x="43" y="0"/>
                  <a:pt x="43" y="0"/>
                  <a:pt x="43" y="0"/>
                </a:cubicBezTo>
                <a:cubicBezTo>
                  <a:pt x="43" y="0"/>
                  <a:pt x="42" y="0"/>
                  <a:pt x="42" y="0"/>
                </a:cubicBezTo>
                <a:cubicBezTo>
                  <a:pt x="36" y="4"/>
                  <a:pt x="31" y="10"/>
                  <a:pt x="26" y="15"/>
                </a:cubicBezTo>
                <a:cubicBezTo>
                  <a:pt x="22" y="10"/>
                  <a:pt x="18" y="5"/>
                  <a:pt x="13" y="1"/>
                </a:cubicBezTo>
                <a:cubicBezTo>
                  <a:pt x="13" y="0"/>
                  <a:pt x="13" y="0"/>
                  <a:pt x="13" y="0"/>
                </a:cubicBezTo>
                <a:cubicBezTo>
                  <a:pt x="13" y="0"/>
                  <a:pt x="13" y="0"/>
                  <a:pt x="13" y="0"/>
                </a:cubicBezTo>
                <a:cubicBezTo>
                  <a:pt x="12" y="0"/>
                  <a:pt x="12" y="0"/>
                  <a:pt x="12" y="0"/>
                </a:cubicBezTo>
                <a:cubicBezTo>
                  <a:pt x="12" y="0"/>
                  <a:pt x="12" y="0"/>
                  <a:pt x="12" y="0"/>
                </a:cubicBezTo>
                <a:cubicBezTo>
                  <a:pt x="8" y="3"/>
                  <a:pt x="5" y="6"/>
                  <a:pt x="1" y="8"/>
                </a:cubicBezTo>
                <a:cubicBezTo>
                  <a:pt x="1" y="8"/>
                  <a:pt x="0" y="9"/>
                  <a:pt x="0" y="9"/>
                </a:cubicBezTo>
                <a:cubicBezTo>
                  <a:pt x="0" y="9"/>
                  <a:pt x="0" y="10"/>
                  <a:pt x="1" y="10"/>
                </a:cubicBezTo>
                <a:cubicBezTo>
                  <a:pt x="6" y="15"/>
                  <a:pt x="11" y="21"/>
                  <a:pt x="16" y="26"/>
                </a:cubicBezTo>
                <a:cubicBezTo>
                  <a:pt x="12" y="31"/>
                  <a:pt x="6" y="35"/>
                  <a:pt x="2" y="40"/>
                </a:cubicBezTo>
                <a:cubicBezTo>
                  <a:pt x="2" y="40"/>
                  <a:pt x="2" y="40"/>
                  <a:pt x="2" y="40"/>
                </a:cubicBezTo>
                <a:cubicBezTo>
                  <a:pt x="2" y="41"/>
                  <a:pt x="2" y="41"/>
                  <a:pt x="2" y="42"/>
                </a:cubicBezTo>
                <a:cubicBezTo>
                  <a:pt x="5" y="45"/>
                  <a:pt x="8" y="47"/>
                  <a:pt x="11" y="49"/>
                </a:cubicBezTo>
                <a:cubicBezTo>
                  <a:pt x="12" y="49"/>
                  <a:pt x="12" y="49"/>
                  <a:pt x="12" y="49"/>
                </a:cubicBezTo>
                <a:cubicBezTo>
                  <a:pt x="12" y="50"/>
                  <a:pt x="13" y="50"/>
                  <a:pt x="13" y="49"/>
                </a:cubicBezTo>
                <a:cubicBezTo>
                  <a:pt x="18" y="44"/>
                  <a:pt x="23" y="40"/>
                  <a:pt x="27" y="35"/>
                </a:cubicBezTo>
                <a:cubicBezTo>
                  <a:pt x="32" y="40"/>
                  <a:pt x="35" y="45"/>
                  <a:pt x="40" y="49"/>
                </a:cubicBezTo>
                <a:cubicBezTo>
                  <a:pt x="41" y="49"/>
                  <a:pt x="41" y="49"/>
                  <a:pt x="41" y="49"/>
                </a:cubicBezTo>
                <a:cubicBezTo>
                  <a:pt x="41" y="50"/>
                  <a:pt x="42" y="50"/>
                  <a:pt x="43" y="49"/>
                </a:cubicBezTo>
                <a:cubicBezTo>
                  <a:pt x="46" y="46"/>
                  <a:pt x="50" y="43"/>
                  <a:pt x="52" y="39"/>
                </a:cubicBezTo>
                <a:cubicBezTo>
                  <a:pt x="53" y="39"/>
                  <a:pt x="53" y="38"/>
                  <a:pt x="52" y="38"/>
                </a:cubicBezTo>
                <a:cubicBezTo>
                  <a:pt x="52" y="38"/>
                  <a:pt x="52" y="38"/>
                  <a:pt x="52" y="38"/>
                </a:cubicBezTo>
                <a:cubicBezTo>
                  <a:pt x="48" y="33"/>
                  <a:pt x="44" y="28"/>
                  <a:pt x="39" y="23"/>
                </a:cubicBezTo>
                <a:cubicBezTo>
                  <a:pt x="44" y="20"/>
                  <a:pt x="48" y="16"/>
                  <a:pt x="53" y="12"/>
                </a:cubicBezTo>
                <a:cubicBezTo>
                  <a:pt x="53" y="12"/>
                  <a:pt x="53" y="11"/>
                  <a:pt x="53" y="11"/>
                </a:cubicBezTo>
                <a:cubicBezTo>
                  <a:pt x="54" y="10"/>
                  <a:pt x="54" y="10"/>
                  <a:pt x="53" y="9"/>
                </a:cubicBezTo>
                <a:close/>
                <a:moveTo>
                  <a:pt x="40" y="45"/>
                </a:moveTo>
                <a:cubicBezTo>
                  <a:pt x="40" y="45"/>
                  <a:pt x="40" y="45"/>
                  <a:pt x="40" y="45"/>
                </a:cubicBezTo>
                <a:cubicBezTo>
                  <a:pt x="40" y="45"/>
                  <a:pt x="39" y="44"/>
                  <a:pt x="39" y="44"/>
                </a:cubicBezTo>
                <a:cubicBezTo>
                  <a:pt x="40" y="43"/>
                  <a:pt x="41" y="42"/>
                  <a:pt x="42" y="41"/>
                </a:cubicBezTo>
                <a:cubicBezTo>
                  <a:pt x="43" y="40"/>
                  <a:pt x="45" y="39"/>
                  <a:pt x="46" y="38"/>
                </a:cubicBezTo>
                <a:cubicBezTo>
                  <a:pt x="44" y="40"/>
                  <a:pt x="42" y="43"/>
                  <a:pt x="40" y="45"/>
                </a:cubicBezTo>
                <a:close/>
                <a:moveTo>
                  <a:pt x="37" y="42"/>
                </a:moveTo>
                <a:cubicBezTo>
                  <a:pt x="39" y="40"/>
                  <a:pt x="42" y="38"/>
                  <a:pt x="44" y="36"/>
                </a:cubicBezTo>
                <a:cubicBezTo>
                  <a:pt x="41" y="38"/>
                  <a:pt x="40" y="40"/>
                  <a:pt x="38" y="43"/>
                </a:cubicBezTo>
                <a:cubicBezTo>
                  <a:pt x="38" y="43"/>
                  <a:pt x="37" y="42"/>
                  <a:pt x="37" y="42"/>
                </a:cubicBezTo>
                <a:close/>
                <a:moveTo>
                  <a:pt x="35" y="39"/>
                </a:moveTo>
                <a:cubicBezTo>
                  <a:pt x="37" y="38"/>
                  <a:pt x="40" y="36"/>
                  <a:pt x="41" y="34"/>
                </a:cubicBezTo>
                <a:cubicBezTo>
                  <a:pt x="39" y="37"/>
                  <a:pt x="38" y="38"/>
                  <a:pt x="36" y="41"/>
                </a:cubicBezTo>
                <a:cubicBezTo>
                  <a:pt x="36" y="40"/>
                  <a:pt x="36" y="40"/>
                  <a:pt x="35" y="39"/>
                </a:cubicBezTo>
                <a:close/>
                <a:moveTo>
                  <a:pt x="33" y="37"/>
                </a:moveTo>
                <a:cubicBezTo>
                  <a:pt x="35" y="35"/>
                  <a:pt x="37" y="33"/>
                  <a:pt x="40" y="31"/>
                </a:cubicBezTo>
                <a:cubicBezTo>
                  <a:pt x="40" y="31"/>
                  <a:pt x="38" y="34"/>
                  <a:pt x="38" y="34"/>
                </a:cubicBezTo>
                <a:cubicBezTo>
                  <a:pt x="37" y="36"/>
                  <a:pt x="36" y="37"/>
                  <a:pt x="35" y="39"/>
                </a:cubicBezTo>
                <a:cubicBezTo>
                  <a:pt x="34" y="38"/>
                  <a:pt x="33" y="37"/>
                  <a:pt x="33" y="37"/>
                </a:cubicBezTo>
                <a:close/>
                <a:moveTo>
                  <a:pt x="30" y="34"/>
                </a:moveTo>
                <a:cubicBezTo>
                  <a:pt x="33" y="33"/>
                  <a:pt x="35" y="31"/>
                  <a:pt x="37" y="29"/>
                </a:cubicBezTo>
                <a:cubicBezTo>
                  <a:pt x="36" y="30"/>
                  <a:pt x="35" y="32"/>
                  <a:pt x="35" y="33"/>
                </a:cubicBezTo>
                <a:cubicBezTo>
                  <a:pt x="34" y="34"/>
                  <a:pt x="33" y="35"/>
                  <a:pt x="32" y="36"/>
                </a:cubicBezTo>
                <a:cubicBezTo>
                  <a:pt x="32" y="35"/>
                  <a:pt x="31" y="35"/>
                  <a:pt x="30" y="34"/>
                </a:cubicBezTo>
                <a:close/>
                <a:moveTo>
                  <a:pt x="28" y="32"/>
                </a:moveTo>
                <a:cubicBezTo>
                  <a:pt x="28" y="32"/>
                  <a:pt x="28" y="32"/>
                  <a:pt x="28" y="32"/>
                </a:cubicBezTo>
                <a:cubicBezTo>
                  <a:pt x="31" y="30"/>
                  <a:pt x="33" y="28"/>
                  <a:pt x="36" y="26"/>
                </a:cubicBezTo>
                <a:cubicBezTo>
                  <a:pt x="35" y="27"/>
                  <a:pt x="34" y="29"/>
                  <a:pt x="32" y="30"/>
                </a:cubicBezTo>
                <a:cubicBezTo>
                  <a:pt x="31" y="31"/>
                  <a:pt x="30" y="32"/>
                  <a:pt x="30" y="33"/>
                </a:cubicBezTo>
                <a:cubicBezTo>
                  <a:pt x="29" y="33"/>
                  <a:pt x="29" y="33"/>
                  <a:pt x="28" y="32"/>
                </a:cubicBezTo>
                <a:close/>
                <a:moveTo>
                  <a:pt x="44" y="41"/>
                </a:moveTo>
                <a:cubicBezTo>
                  <a:pt x="45" y="40"/>
                  <a:pt x="46" y="39"/>
                  <a:pt x="48" y="38"/>
                </a:cubicBezTo>
                <a:cubicBezTo>
                  <a:pt x="48" y="37"/>
                  <a:pt x="48" y="37"/>
                  <a:pt x="47" y="37"/>
                </a:cubicBezTo>
                <a:cubicBezTo>
                  <a:pt x="45" y="38"/>
                  <a:pt x="43" y="39"/>
                  <a:pt x="41" y="41"/>
                </a:cubicBezTo>
                <a:cubicBezTo>
                  <a:pt x="41" y="41"/>
                  <a:pt x="39" y="44"/>
                  <a:pt x="40" y="41"/>
                </a:cubicBezTo>
                <a:cubicBezTo>
                  <a:pt x="42" y="39"/>
                  <a:pt x="43" y="37"/>
                  <a:pt x="45" y="35"/>
                </a:cubicBezTo>
                <a:cubicBezTo>
                  <a:pt x="45" y="35"/>
                  <a:pt x="45" y="35"/>
                  <a:pt x="45" y="35"/>
                </a:cubicBezTo>
                <a:cubicBezTo>
                  <a:pt x="41" y="36"/>
                  <a:pt x="39" y="38"/>
                  <a:pt x="36" y="41"/>
                </a:cubicBezTo>
                <a:cubicBezTo>
                  <a:pt x="38" y="39"/>
                  <a:pt x="41" y="36"/>
                  <a:pt x="43" y="33"/>
                </a:cubicBezTo>
                <a:cubicBezTo>
                  <a:pt x="43" y="32"/>
                  <a:pt x="43" y="32"/>
                  <a:pt x="43" y="32"/>
                </a:cubicBezTo>
                <a:cubicBezTo>
                  <a:pt x="41" y="34"/>
                  <a:pt x="39" y="35"/>
                  <a:pt x="37" y="37"/>
                </a:cubicBezTo>
                <a:cubicBezTo>
                  <a:pt x="34" y="40"/>
                  <a:pt x="37" y="36"/>
                  <a:pt x="38" y="36"/>
                </a:cubicBezTo>
                <a:cubicBezTo>
                  <a:pt x="39" y="34"/>
                  <a:pt x="40" y="32"/>
                  <a:pt x="41" y="30"/>
                </a:cubicBezTo>
                <a:cubicBezTo>
                  <a:pt x="41" y="30"/>
                  <a:pt x="41" y="30"/>
                  <a:pt x="41" y="30"/>
                </a:cubicBezTo>
                <a:cubicBezTo>
                  <a:pt x="44" y="33"/>
                  <a:pt x="46" y="36"/>
                  <a:pt x="49" y="39"/>
                </a:cubicBezTo>
                <a:cubicBezTo>
                  <a:pt x="47" y="40"/>
                  <a:pt x="45" y="41"/>
                  <a:pt x="44" y="42"/>
                </a:cubicBezTo>
                <a:cubicBezTo>
                  <a:pt x="39" y="46"/>
                  <a:pt x="43" y="42"/>
                  <a:pt x="44" y="41"/>
                </a:cubicBezTo>
                <a:close/>
                <a:moveTo>
                  <a:pt x="41" y="30"/>
                </a:moveTo>
                <a:cubicBezTo>
                  <a:pt x="39" y="31"/>
                  <a:pt x="38" y="32"/>
                  <a:pt x="36" y="33"/>
                </a:cubicBezTo>
                <a:cubicBezTo>
                  <a:pt x="34" y="35"/>
                  <a:pt x="31" y="38"/>
                  <a:pt x="34" y="35"/>
                </a:cubicBezTo>
                <a:cubicBezTo>
                  <a:pt x="36" y="33"/>
                  <a:pt x="38" y="30"/>
                  <a:pt x="38" y="27"/>
                </a:cubicBezTo>
                <a:cubicBezTo>
                  <a:pt x="38" y="27"/>
                  <a:pt x="38" y="27"/>
                  <a:pt x="38" y="27"/>
                </a:cubicBezTo>
                <a:cubicBezTo>
                  <a:pt x="36" y="29"/>
                  <a:pt x="34" y="31"/>
                  <a:pt x="32" y="32"/>
                </a:cubicBezTo>
                <a:cubicBezTo>
                  <a:pt x="29" y="34"/>
                  <a:pt x="31" y="33"/>
                  <a:pt x="32" y="32"/>
                </a:cubicBezTo>
                <a:cubicBezTo>
                  <a:pt x="34" y="30"/>
                  <a:pt x="36" y="28"/>
                  <a:pt x="37" y="25"/>
                </a:cubicBezTo>
                <a:cubicBezTo>
                  <a:pt x="38" y="27"/>
                  <a:pt x="40" y="28"/>
                  <a:pt x="41" y="30"/>
                </a:cubicBezTo>
                <a:cubicBezTo>
                  <a:pt x="41" y="30"/>
                  <a:pt x="41" y="30"/>
                  <a:pt x="41" y="30"/>
                </a:cubicBezTo>
                <a:close/>
                <a:moveTo>
                  <a:pt x="36" y="25"/>
                </a:moveTo>
                <a:cubicBezTo>
                  <a:pt x="36" y="25"/>
                  <a:pt x="36" y="25"/>
                  <a:pt x="36" y="25"/>
                </a:cubicBezTo>
                <a:cubicBezTo>
                  <a:pt x="34" y="27"/>
                  <a:pt x="31" y="29"/>
                  <a:pt x="29" y="31"/>
                </a:cubicBezTo>
                <a:cubicBezTo>
                  <a:pt x="29" y="31"/>
                  <a:pt x="29" y="31"/>
                  <a:pt x="29" y="30"/>
                </a:cubicBezTo>
                <a:cubicBezTo>
                  <a:pt x="31" y="29"/>
                  <a:pt x="32" y="27"/>
                  <a:pt x="34" y="25"/>
                </a:cubicBezTo>
                <a:cubicBezTo>
                  <a:pt x="34" y="25"/>
                  <a:pt x="35" y="24"/>
                  <a:pt x="36" y="23"/>
                </a:cubicBezTo>
                <a:cubicBezTo>
                  <a:pt x="36" y="24"/>
                  <a:pt x="36" y="24"/>
                  <a:pt x="36" y="25"/>
                </a:cubicBezTo>
                <a:close/>
                <a:moveTo>
                  <a:pt x="8" y="43"/>
                </a:moveTo>
                <a:cubicBezTo>
                  <a:pt x="13" y="37"/>
                  <a:pt x="20" y="33"/>
                  <a:pt x="25" y="27"/>
                </a:cubicBezTo>
                <a:cubicBezTo>
                  <a:pt x="29" y="23"/>
                  <a:pt x="33" y="20"/>
                  <a:pt x="37" y="17"/>
                </a:cubicBezTo>
                <a:cubicBezTo>
                  <a:pt x="40" y="15"/>
                  <a:pt x="42" y="12"/>
                  <a:pt x="45" y="10"/>
                </a:cubicBezTo>
                <a:cubicBezTo>
                  <a:pt x="48" y="7"/>
                  <a:pt x="43" y="12"/>
                  <a:pt x="43" y="12"/>
                </a:cubicBezTo>
                <a:cubicBezTo>
                  <a:pt x="41" y="14"/>
                  <a:pt x="39" y="15"/>
                  <a:pt x="38" y="17"/>
                </a:cubicBezTo>
                <a:cubicBezTo>
                  <a:pt x="35" y="20"/>
                  <a:pt x="31" y="23"/>
                  <a:pt x="28" y="26"/>
                </a:cubicBezTo>
                <a:cubicBezTo>
                  <a:pt x="21" y="32"/>
                  <a:pt x="15" y="38"/>
                  <a:pt x="10" y="45"/>
                </a:cubicBezTo>
                <a:cubicBezTo>
                  <a:pt x="9" y="44"/>
                  <a:pt x="8" y="43"/>
                  <a:pt x="8" y="43"/>
                </a:cubicBezTo>
                <a:close/>
                <a:moveTo>
                  <a:pt x="6" y="41"/>
                </a:moveTo>
                <a:cubicBezTo>
                  <a:pt x="8" y="38"/>
                  <a:pt x="11" y="35"/>
                  <a:pt x="14" y="32"/>
                </a:cubicBezTo>
                <a:cubicBezTo>
                  <a:pt x="15" y="32"/>
                  <a:pt x="15" y="31"/>
                  <a:pt x="16" y="31"/>
                </a:cubicBezTo>
                <a:cubicBezTo>
                  <a:pt x="19" y="28"/>
                  <a:pt x="22" y="25"/>
                  <a:pt x="25" y="23"/>
                </a:cubicBezTo>
                <a:cubicBezTo>
                  <a:pt x="27" y="20"/>
                  <a:pt x="30" y="19"/>
                  <a:pt x="32" y="17"/>
                </a:cubicBezTo>
                <a:cubicBezTo>
                  <a:pt x="29" y="20"/>
                  <a:pt x="25" y="23"/>
                  <a:pt x="22" y="26"/>
                </a:cubicBezTo>
                <a:cubicBezTo>
                  <a:pt x="17" y="32"/>
                  <a:pt x="10" y="36"/>
                  <a:pt x="7" y="42"/>
                </a:cubicBezTo>
                <a:cubicBezTo>
                  <a:pt x="6" y="42"/>
                  <a:pt x="6" y="41"/>
                  <a:pt x="6" y="41"/>
                </a:cubicBezTo>
                <a:close/>
                <a:moveTo>
                  <a:pt x="12" y="18"/>
                </a:moveTo>
                <a:cubicBezTo>
                  <a:pt x="14" y="17"/>
                  <a:pt x="16" y="17"/>
                  <a:pt x="19" y="16"/>
                </a:cubicBezTo>
                <a:cubicBezTo>
                  <a:pt x="17" y="17"/>
                  <a:pt x="15" y="18"/>
                  <a:pt x="13" y="19"/>
                </a:cubicBezTo>
                <a:cubicBezTo>
                  <a:pt x="13" y="19"/>
                  <a:pt x="12" y="18"/>
                  <a:pt x="12" y="18"/>
                </a:cubicBezTo>
                <a:close/>
                <a:moveTo>
                  <a:pt x="11" y="16"/>
                </a:moveTo>
                <a:cubicBezTo>
                  <a:pt x="13" y="15"/>
                  <a:pt x="16" y="14"/>
                  <a:pt x="18" y="12"/>
                </a:cubicBezTo>
                <a:cubicBezTo>
                  <a:pt x="16" y="14"/>
                  <a:pt x="13" y="15"/>
                  <a:pt x="11" y="17"/>
                </a:cubicBezTo>
                <a:cubicBezTo>
                  <a:pt x="11" y="17"/>
                  <a:pt x="11" y="17"/>
                  <a:pt x="11" y="16"/>
                </a:cubicBezTo>
                <a:close/>
                <a:moveTo>
                  <a:pt x="7" y="13"/>
                </a:moveTo>
                <a:cubicBezTo>
                  <a:pt x="9" y="11"/>
                  <a:pt x="12" y="10"/>
                  <a:pt x="14" y="8"/>
                </a:cubicBezTo>
                <a:cubicBezTo>
                  <a:pt x="12" y="10"/>
                  <a:pt x="10" y="11"/>
                  <a:pt x="9" y="14"/>
                </a:cubicBezTo>
                <a:cubicBezTo>
                  <a:pt x="9" y="14"/>
                  <a:pt x="9" y="14"/>
                  <a:pt x="9" y="14"/>
                </a:cubicBezTo>
                <a:cubicBezTo>
                  <a:pt x="11" y="13"/>
                  <a:pt x="13" y="12"/>
                  <a:pt x="15" y="11"/>
                </a:cubicBezTo>
                <a:cubicBezTo>
                  <a:pt x="13" y="12"/>
                  <a:pt x="11" y="14"/>
                  <a:pt x="10" y="15"/>
                </a:cubicBezTo>
                <a:cubicBezTo>
                  <a:pt x="9" y="14"/>
                  <a:pt x="8" y="13"/>
                  <a:pt x="7" y="13"/>
                </a:cubicBezTo>
                <a:close/>
                <a:moveTo>
                  <a:pt x="5" y="10"/>
                </a:moveTo>
                <a:cubicBezTo>
                  <a:pt x="7" y="9"/>
                  <a:pt x="9" y="8"/>
                  <a:pt x="11" y="7"/>
                </a:cubicBezTo>
                <a:cubicBezTo>
                  <a:pt x="10" y="7"/>
                  <a:pt x="10" y="7"/>
                  <a:pt x="10" y="8"/>
                </a:cubicBezTo>
                <a:cubicBezTo>
                  <a:pt x="9" y="9"/>
                  <a:pt x="8" y="10"/>
                  <a:pt x="6" y="12"/>
                </a:cubicBezTo>
                <a:cubicBezTo>
                  <a:pt x="6" y="11"/>
                  <a:pt x="6" y="11"/>
                  <a:pt x="5" y="10"/>
                </a:cubicBezTo>
                <a:close/>
                <a:moveTo>
                  <a:pt x="4" y="10"/>
                </a:moveTo>
                <a:cubicBezTo>
                  <a:pt x="7" y="8"/>
                  <a:pt x="9" y="5"/>
                  <a:pt x="12" y="4"/>
                </a:cubicBezTo>
                <a:cubicBezTo>
                  <a:pt x="12" y="4"/>
                  <a:pt x="13" y="4"/>
                  <a:pt x="13" y="5"/>
                </a:cubicBezTo>
                <a:cubicBezTo>
                  <a:pt x="10" y="6"/>
                  <a:pt x="7" y="8"/>
                  <a:pt x="5" y="10"/>
                </a:cubicBezTo>
                <a:cubicBezTo>
                  <a:pt x="4" y="10"/>
                  <a:pt x="4" y="10"/>
                  <a:pt x="4" y="10"/>
                </a:cubicBezTo>
                <a:close/>
                <a:moveTo>
                  <a:pt x="16" y="10"/>
                </a:moveTo>
                <a:cubicBezTo>
                  <a:pt x="14" y="10"/>
                  <a:pt x="13" y="11"/>
                  <a:pt x="11" y="12"/>
                </a:cubicBezTo>
                <a:cubicBezTo>
                  <a:pt x="11" y="12"/>
                  <a:pt x="11" y="11"/>
                  <a:pt x="12" y="11"/>
                </a:cubicBezTo>
                <a:cubicBezTo>
                  <a:pt x="13" y="10"/>
                  <a:pt x="14" y="9"/>
                  <a:pt x="15" y="8"/>
                </a:cubicBezTo>
                <a:cubicBezTo>
                  <a:pt x="15" y="7"/>
                  <a:pt x="15" y="7"/>
                  <a:pt x="15" y="7"/>
                </a:cubicBezTo>
                <a:cubicBezTo>
                  <a:pt x="12" y="8"/>
                  <a:pt x="10" y="10"/>
                  <a:pt x="7" y="12"/>
                </a:cubicBezTo>
                <a:cubicBezTo>
                  <a:pt x="9" y="10"/>
                  <a:pt x="11" y="7"/>
                  <a:pt x="14" y="5"/>
                </a:cubicBezTo>
                <a:cubicBezTo>
                  <a:pt x="15" y="7"/>
                  <a:pt x="17" y="9"/>
                  <a:pt x="19" y="11"/>
                </a:cubicBezTo>
                <a:cubicBezTo>
                  <a:pt x="16" y="13"/>
                  <a:pt x="14" y="14"/>
                  <a:pt x="11" y="15"/>
                </a:cubicBezTo>
                <a:cubicBezTo>
                  <a:pt x="12" y="15"/>
                  <a:pt x="15" y="11"/>
                  <a:pt x="17" y="10"/>
                </a:cubicBezTo>
                <a:cubicBezTo>
                  <a:pt x="17" y="10"/>
                  <a:pt x="16" y="9"/>
                  <a:pt x="16" y="10"/>
                </a:cubicBezTo>
                <a:close/>
                <a:moveTo>
                  <a:pt x="20" y="15"/>
                </a:moveTo>
                <a:cubicBezTo>
                  <a:pt x="20" y="15"/>
                  <a:pt x="20" y="14"/>
                  <a:pt x="20" y="14"/>
                </a:cubicBezTo>
                <a:cubicBezTo>
                  <a:pt x="18" y="15"/>
                  <a:pt x="16" y="16"/>
                  <a:pt x="14" y="17"/>
                </a:cubicBezTo>
                <a:cubicBezTo>
                  <a:pt x="10" y="18"/>
                  <a:pt x="14" y="16"/>
                  <a:pt x="15" y="16"/>
                </a:cubicBezTo>
                <a:cubicBezTo>
                  <a:pt x="17" y="14"/>
                  <a:pt x="18" y="13"/>
                  <a:pt x="19" y="12"/>
                </a:cubicBezTo>
                <a:cubicBezTo>
                  <a:pt x="20" y="13"/>
                  <a:pt x="21" y="14"/>
                  <a:pt x="22" y="15"/>
                </a:cubicBezTo>
                <a:cubicBezTo>
                  <a:pt x="22" y="15"/>
                  <a:pt x="22" y="15"/>
                  <a:pt x="22" y="15"/>
                </a:cubicBezTo>
                <a:cubicBezTo>
                  <a:pt x="19" y="17"/>
                  <a:pt x="16" y="18"/>
                  <a:pt x="14" y="20"/>
                </a:cubicBezTo>
                <a:cubicBezTo>
                  <a:pt x="15" y="19"/>
                  <a:pt x="18" y="17"/>
                  <a:pt x="20" y="15"/>
                </a:cubicBezTo>
                <a:close/>
                <a:moveTo>
                  <a:pt x="22" y="16"/>
                </a:moveTo>
                <a:cubicBezTo>
                  <a:pt x="22" y="16"/>
                  <a:pt x="22" y="16"/>
                  <a:pt x="22" y="16"/>
                </a:cubicBezTo>
                <a:cubicBezTo>
                  <a:pt x="23" y="16"/>
                  <a:pt x="23" y="17"/>
                  <a:pt x="24" y="17"/>
                </a:cubicBezTo>
                <a:cubicBezTo>
                  <a:pt x="22" y="19"/>
                  <a:pt x="19" y="20"/>
                  <a:pt x="17" y="21"/>
                </a:cubicBezTo>
                <a:cubicBezTo>
                  <a:pt x="19" y="20"/>
                  <a:pt x="21" y="18"/>
                  <a:pt x="22" y="16"/>
                </a:cubicBezTo>
                <a:close/>
                <a:moveTo>
                  <a:pt x="27" y="18"/>
                </a:moveTo>
                <a:cubicBezTo>
                  <a:pt x="32" y="13"/>
                  <a:pt x="37" y="8"/>
                  <a:pt x="43" y="3"/>
                </a:cubicBezTo>
                <a:cubicBezTo>
                  <a:pt x="43" y="4"/>
                  <a:pt x="43" y="4"/>
                  <a:pt x="43" y="4"/>
                </a:cubicBezTo>
                <a:cubicBezTo>
                  <a:pt x="43" y="4"/>
                  <a:pt x="43" y="4"/>
                  <a:pt x="43" y="4"/>
                </a:cubicBezTo>
                <a:cubicBezTo>
                  <a:pt x="38" y="9"/>
                  <a:pt x="32" y="14"/>
                  <a:pt x="27" y="18"/>
                </a:cubicBezTo>
                <a:cubicBezTo>
                  <a:pt x="26" y="19"/>
                  <a:pt x="26" y="19"/>
                  <a:pt x="26" y="19"/>
                </a:cubicBezTo>
                <a:cubicBezTo>
                  <a:pt x="25" y="20"/>
                  <a:pt x="24" y="20"/>
                  <a:pt x="24" y="20"/>
                </a:cubicBezTo>
                <a:cubicBezTo>
                  <a:pt x="23" y="21"/>
                  <a:pt x="23" y="22"/>
                  <a:pt x="22" y="22"/>
                </a:cubicBezTo>
                <a:cubicBezTo>
                  <a:pt x="21" y="23"/>
                  <a:pt x="19" y="24"/>
                  <a:pt x="19" y="24"/>
                </a:cubicBezTo>
                <a:cubicBezTo>
                  <a:pt x="20" y="22"/>
                  <a:pt x="23" y="20"/>
                  <a:pt x="24" y="18"/>
                </a:cubicBezTo>
                <a:cubicBezTo>
                  <a:pt x="24" y="18"/>
                  <a:pt x="25" y="18"/>
                  <a:pt x="25" y="18"/>
                </a:cubicBezTo>
                <a:cubicBezTo>
                  <a:pt x="25" y="19"/>
                  <a:pt x="26" y="19"/>
                  <a:pt x="26" y="18"/>
                </a:cubicBezTo>
                <a:cubicBezTo>
                  <a:pt x="26" y="18"/>
                  <a:pt x="27" y="18"/>
                  <a:pt x="27" y="18"/>
                </a:cubicBezTo>
                <a:close/>
                <a:moveTo>
                  <a:pt x="36" y="12"/>
                </a:moveTo>
                <a:cubicBezTo>
                  <a:pt x="33" y="15"/>
                  <a:pt x="30" y="17"/>
                  <a:pt x="27" y="20"/>
                </a:cubicBezTo>
                <a:cubicBezTo>
                  <a:pt x="24" y="22"/>
                  <a:pt x="22" y="24"/>
                  <a:pt x="19" y="26"/>
                </a:cubicBezTo>
                <a:cubicBezTo>
                  <a:pt x="19" y="26"/>
                  <a:pt x="19" y="26"/>
                  <a:pt x="19" y="26"/>
                </a:cubicBezTo>
                <a:cubicBezTo>
                  <a:pt x="20" y="25"/>
                  <a:pt x="21" y="24"/>
                  <a:pt x="22" y="24"/>
                </a:cubicBezTo>
                <a:cubicBezTo>
                  <a:pt x="22" y="23"/>
                  <a:pt x="22" y="23"/>
                  <a:pt x="22" y="23"/>
                </a:cubicBezTo>
                <a:cubicBezTo>
                  <a:pt x="24" y="22"/>
                  <a:pt x="26" y="20"/>
                  <a:pt x="28" y="18"/>
                </a:cubicBezTo>
                <a:cubicBezTo>
                  <a:pt x="30" y="17"/>
                  <a:pt x="31" y="16"/>
                  <a:pt x="33" y="15"/>
                </a:cubicBezTo>
                <a:cubicBezTo>
                  <a:pt x="37" y="12"/>
                  <a:pt x="40" y="8"/>
                  <a:pt x="44" y="5"/>
                </a:cubicBezTo>
                <a:cubicBezTo>
                  <a:pt x="44" y="5"/>
                  <a:pt x="44" y="5"/>
                  <a:pt x="44" y="5"/>
                </a:cubicBezTo>
                <a:cubicBezTo>
                  <a:pt x="44" y="5"/>
                  <a:pt x="44" y="5"/>
                  <a:pt x="45" y="5"/>
                </a:cubicBezTo>
                <a:cubicBezTo>
                  <a:pt x="41" y="7"/>
                  <a:pt x="39" y="10"/>
                  <a:pt x="36" y="12"/>
                </a:cubicBezTo>
                <a:close/>
                <a:moveTo>
                  <a:pt x="42" y="8"/>
                </a:moveTo>
                <a:cubicBezTo>
                  <a:pt x="41" y="9"/>
                  <a:pt x="40" y="10"/>
                  <a:pt x="38" y="12"/>
                </a:cubicBezTo>
                <a:cubicBezTo>
                  <a:pt x="39" y="11"/>
                  <a:pt x="39" y="11"/>
                  <a:pt x="39" y="11"/>
                </a:cubicBezTo>
                <a:cubicBezTo>
                  <a:pt x="40" y="10"/>
                  <a:pt x="46" y="4"/>
                  <a:pt x="42" y="8"/>
                </a:cubicBezTo>
                <a:close/>
                <a:moveTo>
                  <a:pt x="19" y="25"/>
                </a:moveTo>
                <a:cubicBezTo>
                  <a:pt x="19" y="25"/>
                  <a:pt x="19" y="25"/>
                  <a:pt x="19" y="25"/>
                </a:cubicBezTo>
                <a:cubicBezTo>
                  <a:pt x="19" y="25"/>
                  <a:pt x="19" y="25"/>
                  <a:pt x="19" y="25"/>
                </a:cubicBezTo>
                <a:cubicBezTo>
                  <a:pt x="19" y="25"/>
                  <a:pt x="19" y="25"/>
                  <a:pt x="19" y="25"/>
                </a:cubicBezTo>
                <a:cubicBezTo>
                  <a:pt x="19" y="25"/>
                  <a:pt x="19" y="25"/>
                  <a:pt x="19" y="25"/>
                </a:cubicBezTo>
                <a:close/>
                <a:moveTo>
                  <a:pt x="23" y="18"/>
                </a:moveTo>
                <a:cubicBezTo>
                  <a:pt x="21" y="20"/>
                  <a:pt x="19" y="22"/>
                  <a:pt x="18" y="24"/>
                </a:cubicBezTo>
                <a:cubicBezTo>
                  <a:pt x="17" y="24"/>
                  <a:pt x="17" y="23"/>
                  <a:pt x="16" y="22"/>
                </a:cubicBezTo>
                <a:cubicBezTo>
                  <a:pt x="19" y="21"/>
                  <a:pt x="21" y="20"/>
                  <a:pt x="23" y="18"/>
                </a:cubicBezTo>
                <a:close/>
                <a:moveTo>
                  <a:pt x="14" y="40"/>
                </a:moveTo>
                <a:cubicBezTo>
                  <a:pt x="16" y="39"/>
                  <a:pt x="17" y="37"/>
                  <a:pt x="19" y="36"/>
                </a:cubicBezTo>
                <a:cubicBezTo>
                  <a:pt x="22" y="32"/>
                  <a:pt x="25" y="29"/>
                  <a:pt x="28" y="26"/>
                </a:cubicBezTo>
                <a:cubicBezTo>
                  <a:pt x="35" y="20"/>
                  <a:pt x="42" y="14"/>
                  <a:pt x="47" y="8"/>
                </a:cubicBezTo>
                <a:cubicBezTo>
                  <a:pt x="48" y="8"/>
                  <a:pt x="49" y="9"/>
                  <a:pt x="50" y="10"/>
                </a:cubicBezTo>
                <a:cubicBezTo>
                  <a:pt x="37" y="19"/>
                  <a:pt x="25" y="30"/>
                  <a:pt x="14" y="41"/>
                </a:cubicBezTo>
                <a:cubicBezTo>
                  <a:pt x="14" y="41"/>
                  <a:pt x="14" y="40"/>
                  <a:pt x="14" y="40"/>
                </a:cubicBezTo>
                <a:close/>
                <a:moveTo>
                  <a:pt x="47" y="7"/>
                </a:moveTo>
                <a:cubicBezTo>
                  <a:pt x="44" y="9"/>
                  <a:pt x="42" y="12"/>
                  <a:pt x="39" y="14"/>
                </a:cubicBezTo>
                <a:cubicBezTo>
                  <a:pt x="35" y="18"/>
                  <a:pt x="30" y="20"/>
                  <a:pt x="27" y="24"/>
                </a:cubicBezTo>
                <a:cubicBezTo>
                  <a:pt x="24" y="27"/>
                  <a:pt x="22" y="30"/>
                  <a:pt x="18" y="32"/>
                </a:cubicBezTo>
                <a:cubicBezTo>
                  <a:pt x="15" y="35"/>
                  <a:pt x="11" y="38"/>
                  <a:pt x="7" y="42"/>
                </a:cubicBezTo>
                <a:cubicBezTo>
                  <a:pt x="9" y="40"/>
                  <a:pt x="12" y="36"/>
                  <a:pt x="15" y="34"/>
                </a:cubicBezTo>
                <a:cubicBezTo>
                  <a:pt x="19" y="31"/>
                  <a:pt x="22" y="28"/>
                  <a:pt x="25" y="24"/>
                </a:cubicBezTo>
                <a:cubicBezTo>
                  <a:pt x="31" y="18"/>
                  <a:pt x="39" y="13"/>
                  <a:pt x="45" y="6"/>
                </a:cubicBezTo>
                <a:cubicBezTo>
                  <a:pt x="46" y="6"/>
                  <a:pt x="46" y="7"/>
                  <a:pt x="47" y="7"/>
                </a:cubicBezTo>
                <a:close/>
                <a:moveTo>
                  <a:pt x="14" y="20"/>
                </a:moveTo>
                <a:cubicBezTo>
                  <a:pt x="16" y="19"/>
                  <a:pt x="18" y="18"/>
                  <a:pt x="20" y="17"/>
                </a:cubicBezTo>
                <a:cubicBezTo>
                  <a:pt x="23" y="16"/>
                  <a:pt x="19" y="18"/>
                  <a:pt x="19" y="19"/>
                </a:cubicBezTo>
                <a:cubicBezTo>
                  <a:pt x="18" y="20"/>
                  <a:pt x="17" y="21"/>
                  <a:pt x="16" y="22"/>
                </a:cubicBezTo>
                <a:cubicBezTo>
                  <a:pt x="15" y="21"/>
                  <a:pt x="15" y="21"/>
                  <a:pt x="14" y="20"/>
                </a:cubicBezTo>
                <a:close/>
                <a:moveTo>
                  <a:pt x="12" y="46"/>
                </a:moveTo>
                <a:cubicBezTo>
                  <a:pt x="11" y="46"/>
                  <a:pt x="11" y="45"/>
                  <a:pt x="10" y="45"/>
                </a:cubicBezTo>
                <a:cubicBezTo>
                  <a:pt x="11" y="45"/>
                  <a:pt x="11" y="44"/>
                  <a:pt x="11" y="44"/>
                </a:cubicBezTo>
                <a:cubicBezTo>
                  <a:pt x="11" y="44"/>
                  <a:pt x="11" y="44"/>
                  <a:pt x="11" y="44"/>
                </a:cubicBezTo>
                <a:cubicBezTo>
                  <a:pt x="22" y="34"/>
                  <a:pt x="32" y="25"/>
                  <a:pt x="43" y="16"/>
                </a:cubicBezTo>
                <a:cubicBezTo>
                  <a:pt x="44" y="15"/>
                  <a:pt x="46" y="13"/>
                  <a:pt x="48" y="12"/>
                </a:cubicBezTo>
                <a:cubicBezTo>
                  <a:pt x="45" y="14"/>
                  <a:pt x="43" y="16"/>
                  <a:pt x="40" y="18"/>
                </a:cubicBezTo>
                <a:cubicBezTo>
                  <a:pt x="35" y="22"/>
                  <a:pt x="31" y="27"/>
                  <a:pt x="27" y="32"/>
                </a:cubicBezTo>
                <a:cubicBezTo>
                  <a:pt x="27" y="32"/>
                  <a:pt x="26" y="32"/>
                  <a:pt x="26" y="32"/>
                </a:cubicBezTo>
                <a:cubicBezTo>
                  <a:pt x="22" y="37"/>
                  <a:pt x="16" y="41"/>
                  <a:pt x="12" y="46"/>
                </a:cubicBezTo>
                <a:close/>
                <a:moveTo>
                  <a:pt x="41" y="46"/>
                </a:moveTo>
                <a:cubicBezTo>
                  <a:pt x="41" y="46"/>
                  <a:pt x="41" y="46"/>
                  <a:pt x="41" y="45"/>
                </a:cubicBezTo>
                <a:cubicBezTo>
                  <a:pt x="41" y="45"/>
                  <a:pt x="41" y="45"/>
                  <a:pt x="41" y="45"/>
                </a:cubicBezTo>
                <a:cubicBezTo>
                  <a:pt x="43" y="44"/>
                  <a:pt x="46" y="42"/>
                  <a:pt x="48" y="40"/>
                </a:cubicBezTo>
                <a:cubicBezTo>
                  <a:pt x="46" y="42"/>
                  <a:pt x="44" y="44"/>
                  <a:pt x="41"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183"/>
          <p:cNvSpPr>
            <a:spLocks noEditPoints="1"/>
          </p:cNvSpPr>
          <p:nvPr/>
        </p:nvSpPr>
        <p:spPr bwMode="auto">
          <a:xfrm>
            <a:off x="11493501" y="849313"/>
            <a:ext cx="201613" cy="187325"/>
          </a:xfrm>
          <a:custGeom>
            <a:avLst/>
            <a:gdLst>
              <a:gd name="T0" fmla="*/ 43 w 54"/>
              <a:gd name="T1" fmla="*/ 0 h 50"/>
              <a:gd name="T2" fmla="*/ 13 w 54"/>
              <a:gd name="T3" fmla="*/ 1 h 50"/>
              <a:gd name="T4" fmla="*/ 12 w 54"/>
              <a:gd name="T5" fmla="*/ 1 h 50"/>
              <a:gd name="T6" fmla="*/ 16 w 54"/>
              <a:gd name="T7" fmla="*/ 27 h 50"/>
              <a:gd name="T8" fmla="*/ 11 w 54"/>
              <a:gd name="T9" fmla="*/ 50 h 50"/>
              <a:gd name="T10" fmla="*/ 40 w 54"/>
              <a:gd name="T11" fmla="*/ 49 h 50"/>
              <a:gd name="T12" fmla="*/ 52 w 54"/>
              <a:gd name="T13" fmla="*/ 38 h 50"/>
              <a:gd name="T14" fmla="*/ 53 w 54"/>
              <a:gd name="T15" fmla="*/ 11 h 50"/>
              <a:gd name="T16" fmla="*/ 39 w 54"/>
              <a:gd name="T17" fmla="*/ 44 h 50"/>
              <a:gd name="T18" fmla="*/ 37 w 54"/>
              <a:gd name="T19" fmla="*/ 42 h 50"/>
              <a:gd name="T20" fmla="*/ 35 w 54"/>
              <a:gd name="T21" fmla="*/ 40 h 50"/>
              <a:gd name="T22" fmla="*/ 33 w 54"/>
              <a:gd name="T23" fmla="*/ 37 h 50"/>
              <a:gd name="T24" fmla="*/ 33 w 54"/>
              <a:gd name="T25" fmla="*/ 37 h 50"/>
              <a:gd name="T26" fmla="*/ 32 w 54"/>
              <a:gd name="T27" fmla="*/ 36 h 50"/>
              <a:gd name="T28" fmla="*/ 36 w 54"/>
              <a:gd name="T29" fmla="*/ 27 h 50"/>
              <a:gd name="T30" fmla="*/ 44 w 54"/>
              <a:gd name="T31" fmla="*/ 42 h 50"/>
              <a:gd name="T32" fmla="*/ 40 w 54"/>
              <a:gd name="T33" fmla="*/ 41 h 50"/>
              <a:gd name="T34" fmla="*/ 43 w 54"/>
              <a:gd name="T35" fmla="*/ 33 h 50"/>
              <a:gd name="T36" fmla="*/ 41 w 54"/>
              <a:gd name="T37" fmla="*/ 31 h 50"/>
              <a:gd name="T38" fmla="*/ 44 w 54"/>
              <a:gd name="T39" fmla="*/ 42 h 50"/>
              <a:gd name="T40" fmla="*/ 38 w 54"/>
              <a:gd name="T41" fmla="*/ 28 h 50"/>
              <a:gd name="T42" fmla="*/ 37 w 54"/>
              <a:gd name="T43" fmla="*/ 26 h 50"/>
              <a:gd name="T44" fmla="*/ 36 w 54"/>
              <a:gd name="T45" fmla="*/ 25 h 50"/>
              <a:gd name="T46" fmla="*/ 36 w 54"/>
              <a:gd name="T47" fmla="*/ 24 h 50"/>
              <a:gd name="T48" fmla="*/ 37 w 54"/>
              <a:gd name="T49" fmla="*/ 18 h 50"/>
              <a:gd name="T50" fmla="*/ 28 w 54"/>
              <a:gd name="T51" fmla="*/ 26 h 50"/>
              <a:gd name="T52" fmla="*/ 14 w 54"/>
              <a:gd name="T53" fmla="*/ 32 h 50"/>
              <a:gd name="T54" fmla="*/ 22 w 54"/>
              <a:gd name="T55" fmla="*/ 27 h 50"/>
              <a:gd name="T56" fmla="*/ 19 w 54"/>
              <a:gd name="T57" fmla="*/ 16 h 50"/>
              <a:gd name="T58" fmla="*/ 18 w 54"/>
              <a:gd name="T59" fmla="*/ 13 h 50"/>
              <a:gd name="T60" fmla="*/ 14 w 54"/>
              <a:gd name="T61" fmla="*/ 8 h 50"/>
              <a:gd name="T62" fmla="*/ 10 w 54"/>
              <a:gd name="T63" fmla="*/ 16 h 50"/>
              <a:gd name="T64" fmla="*/ 10 w 54"/>
              <a:gd name="T65" fmla="*/ 8 h 50"/>
              <a:gd name="T66" fmla="*/ 12 w 54"/>
              <a:gd name="T67" fmla="*/ 4 h 50"/>
              <a:gd name="T68" fmla="*/ 16 w 54"/>
              <a:gd name="T69" fmla="*/ 10 h 50"/>
              <a:gd name="T70" fmla="*/ 15 w 54"/>
              <a:gd name="T71" fmla="*/ 7 h 50"/>
              <a:gd name="T72" fmla="*/ 11 w 54"/>
              <a:gd name="T73" fmla="*/ 16 h 50"/>
              <a:gd name="T74" fmla="*/ 19 w 54"/>
              <a:gd name="T75" fmla="*/ 15 h 50"/>
              <a:gd name="T76" fmla="*/ 22 w 54"/>
              <a:gd name="T77" fmla="*/ 16 h 50"/>
              <a:gd name="T78" fmla="*/ 22 w 54"/>
              <a:gd name="T79" fmla="*/ 16 h 50"/>
              <a:gd name="T80" fmla="*/ 22 w 54"/>
              <a:gd name="T81" fmla="*/ 16 h 50"/>
              <a:gd name="T82" fmla="*/ 43 w 54"/>
              <a:gd name="T83" fmla="*/ 5 h 50"/>
              <a:gd name="T84" fmla="*/ 22 w 54"/>
              <a:gd name="T85" fmla="*/ 22 h 50"/>
              <a:gd name="T86" fmla="*/ 26 w 54"/>
              <a:gd name="T87" fmla="*/ 19 h 50"/>
              <a:gd name="T88" fmla="*/ 19 w 54"/>
              <a:gd name="T89" fmla="*/ 27 h 50"/>
              <a:gd name="T90" fmla="*/ 28 w 54"/>
              <a:gd name="T91" fmla="*/ 19 h 50"/>
              <a:gd name="T92" fmla="*/ 44 w 54"/>
              <a:gd name="T93" fmla="*/ 6 h 50"/>
              <a:gd name="T94" fmla="*/ 39 w 54"/>
              <a:gd name="T95" fmla="*/ 11 h 50"/>
              <a:gd name="T96" fmla="*/ 19 w 54"/>
              <a:gd name="T97" fmla="*/ 26 h 50"/>
              <a:gd name="T98" fmla="*/ 18 w 54"/>
              <a:gd name="T99" fmla="*/ 25 h 50"/>
              <a:gd name="T100" fmla="*/ 19 w 54"/>
              <a:gd name="T101" fmla="*/ 36 h 50"/>
              <a:gd name="T102" fmla="*/ 14 w 54"/>
              <a:gd name="T103" fmla="*/ 41 h 50"/>
              <a:gd name="T104" fmla="*/ 27 w 54"/>
              <a:gd name="T105" fmla="*/ 24 h 50"/>
              <a:gd name="T106" fmla="*/ 25 w 54"/>
              <a:gd name="T107" fmla="*/ 25 h 50"/>
              <a:gd name="T108" fmla="*/ 20 w 54"/>
              <a:gd name="T109" fmla="*/ 18 h 50"/>
              <a:gd name="T110" fmla="*/ 12 w 54"/>
              <a:gd name="T111" fmla="*/ 47 h 50"/>
              <a:gd name="T112" fmla="*/ 43 w 54"/>
              <a:gd name="T113" fmla="*/ 16 h 50"/>
              <a:gd name="T114" fmla="*/ 26 w 54"/>
              <a:gd name="T115" fmla="*/ 33 h 50"/>
              <a:gd name="T116" fmla="*/ 41 w 54"/>
              <a:gd name="T11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 h="50">
                <a:moveTo>
                  <a:pt x="53" y="10"/>
                </a:moveTo>
                <a:cubicBezTo>
                  <a:pt x="50" y="6"/>
                  <a:pt x="46" y="4"/>
                  <a:pt x="44" y="1"/>
                </a:cubicBezTo>
                <a:cubicBezTo>
                  <a:pt x="44" y="0"/>
                  <a:pt x="43" y="0"/>
                  <a:pt x="43" y="0"/>
                </a:cubicBezTo>
                <a:cubicBezTo>
                  <a:pt x="43" y="0"/>
                  <a:pt x="43" y="0"/>
                  <a:pt x="43" y="0"/>
                </a:cubicBezTo>
                <a:cubicBezTo>
                  <a:pt x="43" y="0"/>
                  <a:pt x="43" y="0"/>
                  <a:pt x="43" y="0"/>
                </a:cubicBezTo>
                <a:cubicBezTo>
                  <a:pt x="43" y="0"/>
                  <a:pt x="42" y="0"/>
                  <a:pt x="42" y="0"/>
                </a:cubicBezTo>
                <a:cubicBezTo>
                  <a:pt x="36" y="5"/>
                  <a:pt x="31" y="10"/>
                  <a:pt x="26" y="15"/>
                </a:cubicBezTo>
                <a:cubicBezTo>
                  <a:pt x="21" y="11"/>
                  <a:pt x="18" y="6"/>
                  <a:pt x="13" y="1"/>
                </a:cubicBezTo>
                <a:cubicBezTo>
                  <a:pt x="13" y="1"/>
                  <a:pt x="13" y="0"/>
                  <a:pt x="12" y="0"/>
                </a:cubicBezTo>
                <a:cubicBezTo>
                  <a:pt x="12" y="0"/>
                  <a:pt x="12" y="0"/>
                  <a:pt x="12" y="0"/>
                </a:cubicBezTo>
                <a:cubicBezTo>
                  <a:pt x="12" y="0"/>
                  <a:pt x="12" y="0"/>
                  <a:pt x="12" y="0"/>
                </a:cubicBezTo>
                <a:cubicBezTo>
                  <a:pt x="12" y="0"/>
                  <a:pt x="12" y="1"/>
                  <a:pt x="12" y="1"/>
                </a:cubicBezTo>
                <a:cubicBezTo>
                  <a:pt x="8" y="3"/>
                  <a:pt x="5" y="6"/>
                  <a:pt x="1" y="8"/>
                </a:cubicBezTo>
                <a:cubicBezTo>
                  <a:pt x="1" y="9"/>
                  <a:pt x="0" y="9"/>
                  <a:pt x="0" y="9"/>
                </a:cubicBezTo>
                <a:cubicBezTo>
                  <a:pt x="0" y="10"/>
                  <a:pt x="0" y="10"/>
                  <a:pt x="1" y="11"/>
                </a:cubicBezTo>
                <a:cubicBezTo>
                  <a:pt x="6" y="16"/>
                  <a:pt x="11" y="22"/>
                  <a:pt x="16" y="27"/>
                </a:cubicBezTo>
                <a:cubicBezTo>
                  <a:pt x="12" y="31"/>
                  <a:pt x="6" y="35"/>
                  <a:pt x="2" y="40"/>
                </a:cubicBezTo>
                <a:cubicBezTo>
                  <a:pt x="2" y="40"/>
                  <a:pt x="2" y="40"/>
                  <a:pt x="2" y="41"/>
                </a:cubicBezTo>
                <a:cubicBezTo>
                  <a:pt x="2" y="41"/>
                  <a:pt x="2" y="42"/>
                  <a:pt x="2" y="42"/>
                </a:cubicBezTo>
                <a:cubicBezTo>
                  <a:pt x="5" y="45"/>
                  <a:pt x="8" y="48"/>
                  <a:pt x="11" y="50"/>
                </a:cubicBezTo>
                <a:cubicBezTo>
                  <a:pt x="11" y="50"/>
                  <a:pt x="12" y="50"/>
                  <a:pt x="12" y="50"/>
                </a:cubicBezTo>
                <a:cubicBezTo>
                  <a:pt x="12" y="50"/>
                  <a:pt x="13" y="50"/>
                  <a:pt x="13" y="49"/>
                </a:cubicBezTo>
                <a:cubicBezTo>
                  <a:pt x="17" y="45"/>
                  <a:pt x="23" y="40"/>
                  <a:pt x="27" y="36"/>
                </a:cubicBezTo>
                <a:cubicBezTo>
                  <a:pt x="32" y="40"/>
                  <a:pt x="35" y="46"/>
                  <a:pt x="40" y="49"/>
                </a:cubicBezTo>
                <a:cubicBezTo>
                  <a:pt x="40" y="50"/>
                  <a:pt x="41" y="50"/>
                  <a:pt x="41" y="50"/>
                </a:cubicBezTo>
                <a:cubicBezTo>
                  <a:pt x="41" y="50"/>
                  <a:pt x="42" y="50"/>
                  <a:pt x="42" y="49"/>
                </a:cubicBezTo>
                <a:cubicBezTo>
                  <a:pt x="46" y="46"/>
                  <a:pt x="50" y="44"/>
                  <a:pt x="52" y="40"/>
                </a:cubicBezTo>
                <a:cubicBezTo>
                  <a:pt x="53" y="39"/>
                  <a:pt x="53" y="39"/>
                  <a:pt x="52" y="38"/>
                </a:cubicBezTo>
                <a:cubicBezTo>
                  <a:pt x="52" y="38"/>
                  <a:pt x="52" y="38"/>
                  <a:pt x="52" y="38"/>
                </a:cubicBezTo>
                <a:cubicBezTo>
                  <a:pt x="47" y="34"/>
                  <a:pt x="44" y="28"/>
                  <a:pt x="39" y="24"/>
                </a:cubicBezTo>
                <a:cubicBezTo>
                  <a:pt x="44" y="20"/>
                  <a:pt x="48" y="16"/>
                  <a:pt x="53" y="12"/>
                </a:cubicBezTo>
                <a:cubicBezTo>
                  <a:pt x="53" y="12"/>
                  <a:pt x="53" y="12"/>
                  <a:pt x="53" y="11"/>
                </a:cubicBezTo>
                <a:cubicBezTo>
                  <a:pt x="54" y="11"/>
                  <a:pt x="54" y="10"/>
                  <a:pt x="53" y="10"/>
                </a:cubicBezTo>
                <a:close/>
                <a:moveTo>
                  <a:pt x="40" y="45"/>
                </a:moveTo>
                <a:cubicBezTo>
                  <a:pt x="40" y="45"/>
                  <a:pt x="40" y="45"/>
                  <a:pt x="40" y="45"/>
                </a:cubicBezTo>
                <a:cubicBezTo>
                  <a:pt x="40" y="45"/>
                  <a:pt x="39" y="45"/>
                  <a:pt x="39" y="44"/>
                </a:cubicBezTo>
                <a:cubicBezTo>
                  <a:pt x="40" y="43"/>
                  <a:pt x="41" y="42"/>
                  <a:pt x="42" y="41"/>
                </a:cubicBezTo>
                <a:cubicBezTo>
                  <a:pt x="43" y="40"/>
                  <a:pt x="45" y="40"/>
                  <a:pt x="46" y="39"/>
                </a:cubicBezTo>
                <a:cubicBezTo>
                  <a:pt x="44" y="41"/>
                  <a:pt x="42" y="43"/>
                  <a:pt x="40" y="45"/>
                </a:cubicBezTo>
                <a:close/>
                <a:moveTo>
                  <a:pt x="37" y="42"/>
                </a:moveTo>
                <a:cubicBezTo>
                  <a:pt x="39" y="40"/>
                  <a:pt x="42" y="38"/>
                  <a:pt x="43" y="36"/>
                </a:cubicBezTo>
                <a:cubicBezTo>
                  <a:pt x="41" y="38"/>
                  <a:pt x="40" y="41"/>
                  <a:pt x="38" y="44"/>
                </a:cubicBezTo>
                <a:cubicBezTo>
                  <a:pt x="38" y="43"/>
                  <a:pt x="37" y="42"/>
                  <a:pt x="37" y="42"/>
                </a:cubicBezTo>
                <a:close/>
                <a:moveTo>
                  <a:pt x="35" y="40"/>
                </a:moveTo>
                <a:cubicBezTo>
                  <a:pt x="37" y="38"/>
                  <a:pt x="40" y="37"/>
                  <a:pt x="41" y="35"/>
                </a:cubicBezTo>
                <a:cubicBezTo>
                  <a:pt x="39" y="37"/>
                  <a:pt x="37" y="39"/>
                  <a:pt x="36" y="41"/>
                </a:cubicBezTo>
                <a:cubicBezTo>
                  <a:pt x="36" y="41"/>
                  <a:pt x="35" y="40"/>
                  <a:pt x="35" y="40"/>
                </a:cubicBezTo>
                <a:close/>
                <a:moveTo>
                  <a:pt x="33" y="37"/>
                </a:moveTo>
                <a:cubicBezTo>
                  <a:pt x="35" y="36"/>
                  <a:pt x="37" y="33"/>
                  <a:pt x="40" y="32"/>
                </a:cubicBezTo>
                <a:cubicBezTo>
                  <a:pt x="40" y="31"/>
                  <a:pt x="38" y="34"/>
                  <a:pt x="38" y="34"/>
                </a:cubicBezTo>
                <a:cubicBezTo>
                  <a:pt x="37" y="36"/>
                  <a:pt x="36" y="38"/>
                  <a:pt x="35" y="39"/>
                </a:cubicBezTo>
                <a:cubicBezTo>
                  <a:pt x="34" y="38"/>
                  <a:pt x="33" y="38"/>
                  <a:pt x="33" y="37"/>
                </a:cubicBezTo>
                <a:close/>
                <a:moveTo>
                  <a:pt x="30" y="34"/>
                </a:moveTo>
                <a:cubicBezTo>
                  <a:pt x="33" y="33"/>
                  <a:pt x="35" y="31"/>
                  <a:pt x="37" y="29"/>
                </a:cubicBezTo>
                <a:cubicBezTo>
                  <a:pt x="36" y="30"/>
                  <a:pt x="35" y="33"/>
                  <a:pt x="35" y="34"/>
                </a:cubicBezTo>
                <a:cubicBezTo>
                  <a:pt x="34" y="35"/>
                  <a:pt x="33" y="35"/>
                  <a:pt x="32" y="36"/>
                </a:cubicBezTo>
                <a:cubicBezTo>
                  <a:pt x="31" y="36"/>
                  <a:pt x="31" y="35"/>
                  <a:pt x="30" y="34"/>
                </a:cubicBezTo>
                <a:close/>
                <a:moveTo>
                  <a:pt x="28" y="33"/>
                </a:moveTo>
                <a:cubicBezTo>
                  <a:pt x="28" y="33"/>
                  <a:pt x="28" y="33"/>
                  <a:pt x="28" y="33"/>
                </a:cubicBezTo>
                <a:cubicBezTo>
                  <a:pt x="31" y="30"/>
                  <a:pt x="33" y="29"/>
                  <a:pt x="36" y="27"/>
                </a:cubicBezTo>
                <a:cubicBezTo>
                  <a:pt x="35" y="28"/>
                  <a:pt x="34" y="30"/>
                  <a:pt x="32" y="31"/>
                </a:cubicBezTo>
                <a:cubicBezTo>
                  <a:pt x="31" y="32"/>
                  <a:pt x="30" y="33"/>
                  <a:pt x="29" y="34"/>
                </a:cubicBezTo>
                <a:cubicBezTo>
                  <a:pt x="29" y="33"/>
                  <a:pt x="29" y="33"/>
                  <a:pt x="28" y="33"/>
                </a:cubicBezTo>
                <a:close/>
                <a:moveTo>
                  <a:pt x="44" y="42"/>
                </a:moveTo>
                <a:cubicBezTo>
                  <a:pt x="45" y="40"/>
                  <a:pt x="46" y="39"/>
                  <a:pt x="47" y="38"/>
                </a:cubicBezTo>
                <a:cubicBezTo>
                  <a:pt x="48" y="38"/>
                  <a:pt x="47" y="37"/>
                  <a:pt x="47" y="37"/>
                </a:cubicBezTo>
                <a:cubicBezTo>
                  <a:pt x="45" y="38"/>
                  <a:pt x="43" y="39"/>
                  <a:pt x="41" y="41"/>
                </a:cubicBezTo>
                <a:cubicBezTo>
                  <a:pt x="40" y="42"/>
                  <a:pt x="38" y="45"/>
                  <a:pt x="40" y="41"/>
                </a:cubicBezTo>
                <a:cubicBezTo>
                  <a:pt x="42" y="39"/>
                  <a:pt x="43" y="37"/>
                  <a:pt x="45" y="36"/>
                </a:cubicBezTo>
                <a:cubicBezTo>
                  <a:pt x="45" y="35"/>
                  <a:pt x="45" y="35"/>
                  <a:pt x="45" y="35"/>
                </a:cubicBezTo>
                <a:cubicBezTo>
                  <a:pt x="41" y="37"/>
                  <a:pt x="39" y="39"/>
                  <a:pt x="36" y="41"/>
                </a:cubicBezTo>
                <a:cubicBezTo>
                  <a:pt x="38" y="40"/>
                  <a:pt x="41" y="36"/>
                  <a:pt x="43" y="33"/>
                </a:cubicBezTo>
                <a:cubicBezTo>
                  <a:pt x="43" y="33"/>
                  <a:pt x="43" y="32"/>
                  <a:pt x="43" y="33"/>
                </a:cubicBezTo>
                <a:cubicBezTo>
                  <a:pt x="40" y="34"/>
                  <a:pt x="39" y="36"/>
                  <a:pt x="37" y="38"/>
                </a:cubicBezTo>
                <a:cubicBezTo>
                  <a:pt x="34" y="40"/>
                  <a:pt x="37" y="36"/>
                  <a:pt x="38" y="36"/>
                </a:cubicBezTo>
                <a:cubicBezTo>
                  <a:pt x="39" y="34"/>
                  <a:pt x="40" y="33"/>
                  <a:pt x="41" y="31"/>
                </a:cubicBezTo>
                <a:cubicBezTo>
                  <a:pt x="41" y="31"/>
                  <a:pt x="41" y="31"/>
                  <a:pt x="41" y="30"/>
                </a:cubicBezTo>
                <a:cubicBezTo>
                  <a:pt x="44" y="33"/>
                  <a:pt x="46" y="36"/>
                  <a:pt x="49" y="39"/>
                </a:cubicBezTo>
                <a:cubicBezTo>
                  <a:pt x="47" y="40"/>
                  <a:pt x="45" y="41"/>
                  <a:pt x="44" y="43"/>
                </a:cubicBezTo>
                <a:cubicBezTo>
                  <a:pt x="39" y="46"/>
                  <a:pt x="43" y="43"/>
                  <a:pt x="44" y="42"/>
                </a:cubicBezTo>
                <a:close/>
                <a:moveTo>
                  <a:pt x="41" y="30"/>
                </a:moveTo>
                <a:cubicBezTo>
                  <a:pt x="39" y="31"/>
                  <a:pt x="38" y="32"/>
                  <a:pt x="36" y="34"/>
                </a:cubicBezTo>
                <a:cubicBezTo>
                  <a:pt x="34" y="35"/>
                  <a:pt x="31" y="39"/>
                  <a:pt x="34" y="35"/>
                </a:cubicBezTo>
                <a:cubicBezTo>
                  <a:pt x="36" y="33"/>
                  <a:pt x="38" y="31"/>
                  <a:pt x="38" y="28"/>
                </a:cubicBezTo>
                <a:cubicBezTo>
                  <a:pt x="38" y="27"/>
                  <a:pt x="38" y="27"/>
                  <a:pt x="38" y="27"/>
                </a:cubicBezTo>
                <a:cubicBezTo>
                  <a:pt x="36" y="29"/>
                  <a:pt x="34" y="31"/>
                  <a:pt x="32" y="33"/>
                </a:cubicBezTo>
                <a:cubicBezTo>
                  <a:pt x="29" y="35"/>
                  <a:pt x="31" y="33"/>
                  <a:pt x="32" y="32"/>
                </a:cubicBezTo>
                <a:cubicBezTo>
                  <a:pt x="34" y="30"/>
                  <a:pt x="36" y="28"/>
                  <a:pt x="37" y="26"/>
                </a:cubicBezTo>
                <a:cubicBezTo>
                  <a:pt x="38" y="27"/>
                  <a:pt x="40" y="29"/>
                  <a:pt x="41" y="30"/>
                </a:cubicBezTo>
                <a:cubicBezTo>
                  <a:pt x="41" y="30"/>
                  <a:pt x="41" y="30"/>
                  <a:pt x="41" y="30"/>
                </a:cubicBezTo>
                <a:close/>
                <a:moveTo>
                  <a:pt x="36" y="25"/>
                </a:moveTo>
                <a:cubicBezTo>
                  <a:pt x="36" y="25"/>
                  <a:pt x="36" y="25"/>
                  <a:pt x="36" y="25"/>
                </a:cubicBezTo>
                <a:cubicBezTo>
                  <a:pt x="34" y="27"/>
                  <a:pt x="31" y="29"/>
                  <a:pt x="28" y="31"/>
                </a:cubicBezTo>
                <a:cubicBezTo>
                  <a:pt x="29" y="31"/>
                  <a:pt x="29" y="31"/>
                  <a:pt x="29" y="31"/>
                </a:cubicBezTo>
                <a:cubicBezTo>
                  <a:pt x="30" y="29"/>
                  <a:pt x="32" y="27"/>
                  <a:pt x="34" y="26"/>
                </a:cubicBezTo>
                <a:cubicBezTo>
                  <a:pt x="34" y="25"/>
                  <a:pt x="35" y="24"/>
                  <a:pt x="36" y="24"/>
                </a:cubicBezTo>
                <a:cubicBezTo>
                  <a:pt x="36" y="24"/>
                  <a:pt x="36" y="25"/>
                  <a:pt x="36" y="25"/>
                </a:cubicBezTo>
                <a:close/>
                <a:moveTo>
                  <a:pt x="7" y="43"/>
                </a:moveTo>
                <a:cubicBezTo>
                  <a:pt x="13" y="37"/>
                  <a:pt x="20" y="33"/>
                  <a:pt x="25" y="27"/>
                </a:cubicBezTo>
                <a:cubicBezTo>
                  <a:pt x="29" y="23"/>
                  <a:pt x="33" y="21"/>
                  <a:pt x="37" y="18"/>
                </a:cubicBezTo>
                <a:cubicBezTo>
                  <a:pt x="40" y="15"/>
                  <a:pt x="42" y="12"/>
                  <a:pt x="45" y="10"/>
                </a:cubicBezTo>
                <a:cubicBezTo>
                  <a:pt x="48" y="7"/>
                  <a:pt x="43" y="12"/>
                  <a:pt x="42" y="12"/>
                </a:cubicBezTo>
                <a:cubicBezTo>
                  <a:pt x="41" y="14"/>
                  <a:pt x="39" y="16"/>
                  <a:pt x="38" y="17"/>
                </a:cubicBezTo>
                <a:cubicBezTo>
                  <a:pt x="35" y="20"/>
                  <a:pt x="31" y="23"/>
                  <a:pt x="28" y="26"/>
                </a:cubicBezTo>
                <a:cubicBezTo>
                  <a:pt x="21" y="32"/>
                  <a:pt x="15" y="38"/>
                  <a:pt x="9" y="45"/>
                </a:cubicBezTo>
                <a:cubicBezTo>
                  <a:pt x="9" y="44"/>
                  <a:pt x="8" y="44"/>
                  <a:pt x="7" y="43"/>
                </a:cubicBezTo>
                <a:close/>
                <a:moveTo>
                  <a:pt x="5" y="41"/>
                </a:moveTo>
                <a:cubicBezTo>
                  <a:pt x="8" y="38"/>
                  <a:pt x="11" y="35"/>
                  <a:pt x="14" y="32"/>
                </a:cubicBezTo>
                <a:cubicBezTo>
                  <a:pt x="15" y="32"/>
                  <a:pt x="15" y="31"/>
                  <a:pt x="16" y="31"/>
                </a:cubicBezTo>
                <a:cubicBezTo>
                  <a:pt x="19" y="28"/>
                  <a:pt x="22" y="26"/>
                  <a:pt x="25" y="23"/>
                </a:cubicBezTo>
                <a:cubicBezTo>
                  <a:pt x="27" y="21"/>
                  <a:pt x="30" y="19"/>
                  <a:pt x="32" y="17"/>
                </a:cubicBezTo>
                <a:cubicBezTo>
                  <a:pt x="29" y="20"/>
                  <a:pt x="25" y="23"/>
                  <a:pt x="22" y="27"/>
                </a:cubicBezTo>
                <a:cubicBezTo>
                  <a:pt x="17" y="32"/>
                  <a:pt x="10" y="36"/>
                  <a:pt x="7" y="42"/>
                </a:cubicBezTo>
                <a:cubicBezTo>
                  <a:pt x="6" y="42"/>
                  <a:pt x="6" y="42"/>
                  <a:pt x="5" y="41"/>
                </a:cubicBezTo>
                <a:close/>
                <a:moveTo>
                  <a:pt x="12" y="18"/>
                </a:moveTo>
                <a:cubicBezTo>
                  <a:pt x="14" y="18"/>
                  <a:pt x="16" y="17"/>
                  <a:pt x="19" y="16"/>
                </a:cubicBezTo>
                <a:cubicBezTo>
                  <a:pt x="16" y="17"/>
                  <a:pt x="15" y="18"/>
                  <a:pt x="13" y="20"/>
                </a:cubicBezTo>
                <a:cubicBezTo>
                  <a:pt x="13" y="19"/>
                  <a:pt x="12" y="19"/>
                  <a:pt x="12" y="18"/>
                </a:cubicBezTo>
                <a:close/>
                <a:moveTo>
                  <a:pt x="10" y="17"/>
                </a:moveTo>
                <a:cubicBezTo>
                  <a:pt x="13" y="16"/>
                  <a:pt x="16" y="14"/>
                  <a:pt x="18" y="13"/>
                </a:cubicBezTo>
                <a:cubicBezTo>
                  <a:pt x="16" y="14"/>
                  <a:pt x="13" y="16"/>
                  <a:pt x="11" y="18"/>
                </a:cubicBezTo>
                <a:cubicBezTo>
                  <a:pt x="11" y="17"/>
                  <a:pt x="11" y="17"/>
                  <a:pt x="10" y="17"/>
                </a:cubicBezTo>
                <a:close/>
                <a:moveTo>
                  <a:pt x="7" y="13"/>
                </a:moveTo>
                <a:cubicBezTo>
                  <a:pt x="9" y="12"/>
                  <a:pt x="12" y="10"/>
                  <a:pt x="14" y="8"/>
                </a:cubicBezTo>
                <a:cubicBezTo>
                  <a:pt x="12" y="10"/>
                  <a:pt x="10" y="12"/>
                  <a:pt x="9" y="14"/>
                </a:cubicBezTo>
                <a:cubicBezTo>
                  <a:pt x="8" y="14"/>
                  <a:pt x="9" y="15"/>
                  <a:pt x="9" y="14"/>
                </a:cubicBezTo>
                <a:cubicBezTo>
                  <a:pt x="11" y="14"/>
                  <a:pt x="13" y="12"/>
                  <a:pt x="15" y="11"/>
                </a:cubicBezTo>
                <a:cubicBezTo>
                  <a:pt x="13" y="12"/>
                  <a:pt x="11" y="14"/>
                  <a:pt x="10" y="16"/>
                </a:cubicBezTo>
                <a:cubicBezTo>
                  <a:pt x="9" y="15"/>
                  <a:pt x="8" y="14"/>
                  <a:pt x="7" y="13"/>
                </a:cubicBezTo>
                <a:close/>
                <a:moveTo>
                  <a:pt x="5" y="11"/>
                </a:moveTo>
                <a:cubicBezTo>
                  <a:pt x="7" y="10"/>
                  <a:pt x="9" y="8"/>
                  <a:pt x="10" y="7"/>
                </a:cubicBezTo>
                <a:cubicBezTo>
                  <a:pt x="10" y="8"/>
                  <a:pt x="10" y="8"/>
                  <a:pt x="10" y="8"/>
                </a:cubicBezTo>
                <a:cubicBezTo>
                  <a:pt x="9" y="9"/>
                  <a:pt x="7" y="11"/>
                  <a:pt x="6" y="12"/>
                </a:cubicBezTo>
                <a:cubicBezTo>
                  <a:pt x="6" y="12"/>
                  <a:pt x="5" y="11"/>
                  <a:pt x="5" y="11"/>
                </a:cubicBezTo>
                <a:close/>
                <a:moveTo>
                  <a:pt x="4" y="10"/>
                </a:moveTo>
                <a:cubicBezTo>
                  <a:pt x="7" y="8"/>
                  <a:pt x="9" y="6"/>
                  <a:pt x="12" y="4"/>
                </a:cubicBezTo>
                <a:cubicBezTo>
                  <a:pt x="12" y="4"/>
                  <a:pt x="13" y="5"/>
                  <a:pt x="13" y="5"/>
                </a:cubicBezTo>
                <a:cubicBezTo>
                  <a:pt x="10" y="7"/>
                  <a:pt x="7" y="8"/>
                  <a:pt x="4" y="10"/>
                </a:cubicBezTo>
                <a:cubicBezTo>
                  <a:pt x="4" y="10"/>
                  <a:pt x="4" y="10"/>
                  <a:pt x="4" y="10"/>
                </a:cubicBezTo>
                <a:close/>
                <a:moveTo>
                  <a:pt x="16" y="10"/>
                </a:moveTo>
                <a:cubicBezTo>
                  <a:pt x="14" y="11"/>
                  <a:pt x="13" y="12"/>
                  <a:pt x="11" y="13"/>
                </a:cubicBezTo>
                <a:cubicBezTo>
                  <a:pt x="11" y="12"/>
                  <a:pt x="11" y="11"/>
                  <a:pt x="12" y="11"/>
                </a:cubicBezTo>
                <a:cubicBezTo>
                  <a:pt x="13" y="10"/>
                  <a:pt x="14" y="9"/>
                  <a:pt x="15" y="8"/>
                </a:cubicBezTo>
                <a:cubicBezTo>
                  <a:pt x="15" y="8"/>
                  <a:pt x="15" y="7"/>
                  <a:pt x="15" y="7"/>
                </a:cubicBezTo>
                <a:cubicBezTo>
                  <a:pt x="12" y="9"/>
                  <a:pt x="10" y="10"/>
                  <a:pt x="7" y="12"/>
                </a:cubicBezTo>
                <a:cubicBezTo>
                  <a:pt x="9" y="11"/>
                  <a:pt x="11" y="8"/>
                  <a:pt x="14" y="6"/>
                </a:cubicBezTo>
                <a:cubicBezTo>
                  <a:pt x="15" y="8"/>
                  <a:pt x="17" y="10"/>
                  <a:pt x="19" y="12"/>
                </a:cubicBezTo>
                <a:cubicBezTo>
                  <a:pt x="16" y="13"/>
                  <a:pt x="14" y="15"/>
                  <a:pt x="11" y="16"/>
                </a:cubicBezTo>
                <a:cubicBezTo>
                  <a:pt x="12" y="15"/>
                  <a:pt x="15" y="12"/>
                  <a:pt x="16" y="10"/>
                </a:cubicBezTo>
                <a:cubicBezTo>
                  <a:pt x="17" y="10"/>
                  <a:pt x="16" y="10"/>
                  <a:pt x="16" y="10"/>
                </a:cubicBezTo>
                <a:close/>
                <a:moveTo>
                  <a:pt x="20" y="15"/>
                </a:moveTo>
                <a:cubicBezTo>
                  <a:pt x="20" y="15"/>
                  <a:pt x="20" y="15"/>
                  <a:pt x="19" y="15"/>
                </a:cubicBezTo>
                <a:cubicBezTo>
                  <a:pt x="18" y="16"/>
                  <a:pt x="16" y="16"/>
                  <a:pt x="14" y="17"/>
                </a:cubicBezTo>
                <a:cubicBezTo>
                  <a:pt x="10" y="18"/>
                  <a:pt x="14" y="16"/>
                  <a:pt x="15" y="16"/>
                </a:cubicBezTo>
                <a:cubicBezTo>
                  <a:pt x="17" y="15"/>
                  <a:pt x="18" y="14"/>
                  <a:pt x="19" y="12"/>
                </a:cubicBezTo>
                <a:cubicBezTo>
                  <a:pt x="20" y="13"/>
                  <a:pt x="21" y="15"/>
                  <a:pt x="22" y="16"/>
                </a:cubicBezTo>
                <a:cubicBezTo>
                  <a:pt x="22" y="16"/>
                  <a:pt x="22" y="16"/>
                  <a:pt x="22" y="16"/>
                </a:cubicBezTo>
                <a:cubicBezTo>
                  <a:pt x="19" y="17"/>
                  <a:pt x="16" y="19"/>
                  <a:pt x="14" y="20"/>
                </a:cubicBezTo>
                <a:cubicBezTo>
                  <a:pt x="15" y="19"/>
                  <a:pt x="18" y="17"/>
                  <a:pt x="20" y="15"/>
                </a:cubicBezTo>
                <a:close/>
                <a:moveTo>
                  <a:pt x="22" y="16"/>
                </a:moveTo>
                <a:cubicBezTo>
                  <a:pt x="22" y="16"/>
                  <a:pt x="22" y="16"/>
                  <a:pt x="22" y="16"/>
                </a:cubicBezTo>
                <a:cubicBezTo>
                  <a:pt x="23" y="17"/>
                  <a:pt x="23" y="17"/>
                  <a:pt x="24" y="18"/>
                </a:cubicBezTo>
                <a:cubicBezTo>
                  <a:pt x="21" y="19"/>
                  <a:pt x="18" y="20"/>
                  <a:pt x="17" y="22"/>
                </a:cubicBezTo>
                <a:cubicBezTo>
                  <a:pt x="19" y="20"/>
                  <a:pt x="21" y="18"/>
                  <a:pt x="22" y="16"/>
                </a:cubicBezTo>
                <a:close/>
                <a:moveTo>
                  <a:pt x="27" y="18"/>
                </a:moveTo>
                <a:cubicBezTo>
                  <a:pt x="32" y="14"/>
                  <a:pt x="37" y="8"/>
                  <a:pt x="43" y="4"/>
                </a:cubicBezTo>
                <a:cubicBezTo>
                  <a:pt x="43" y="4"/>
                  <a:pt x="43" y="4"/>
                  <a:pt x="43" y="5"/>
                </a:cubicBezTo>
                <a:cubicBezTo>
                  <a:pt x="43" y="5"/>
                  <a:pt x="43" y="5"/>
                  <a:pt x="43" y="5"/>
                </a:cubicBezTo>
                <a:cubicBezTo>
                  <a:pt x="37" y="9"/>
                  <a:pt x="32" y="14"/>
                  <a:pt x="26" y="19"/>
                </a:cubicBezTo>
                <a:cubicBezTo>
                  <a:pt x="26" y="19"/>
                  <a:pt x="26" y="19"/>
                  <a:pt x="26" y="19"/>
                </a:cubicBezTo>
                <a:cubicBezTo>
                  <a:pt x="25" y="20"/>
                  <a:pt x="24" y="20"/>
                  <a:pt x="24" y="21"/>
                </a:cubicBezTo>
                <a:cubicBezTo>
                  <a:pt x="23" y="21"/>
                  <a:pt x="22" y="22"/>
                  <a:pt x="22" y="22"/>
                </a:cubicBezTo>
                <a:cubicBezTo>
                  <a:pt x="21" y="23"/>
                  <a:pt x="19" y="25"/>
                  <a:pt x="19" y="25"/>
                </a:cubicBezTo>
                <a:cubicBezTo>
                  <a:pt x="20" y="22"/>
                  <a:pt x="22" y="20"/>
                  <a:pt x="24" y="18"/>
                </a:cubicBezTo>
                <a:cubicBezTo>
                  <a:pt x="24" y="18"/>
                  <a:pt x="24" y="18"/>
                  <a:pt x="25" y="18"/>
                </a:cubicBezTo>
                <a:cubicBezTo>
                  <a:pt x="25" y="19"/>
                  <a:pt x="26" y="19"/>
                  <a:pt x="26" y="19"/>
                </a:cubicBezTo>
                <a:cubicBezTo>
                  <a:pt x="26" y="19"/>
                  <a:pt x="26" y="19"/>
                  <a:pt x="27" y="18"/>
                </a:cubicBezTo>
                <a:close/>
                <a:moveTo>
                  <a:pt x="36" y="13"/>
                </a:moveTo>
                <a:cubicBezTo>
                  <a:pt x="33" y="16"/>
                  <a:pt x="30" y="17"/>
                  <a:pt x="27" y="20"/>
                </a:cubicBezTo>
                <a:cubicBezTo>
                  <a:pt x="24" y="22"/>
                  <a:pt x="22" y="24"/>
                  <a:pt x="19" y="27"/>
                </a:cubicBezTo>
                <a:cubicBezTo>
                  <a:pt x="19" y="27"/>
                  <a:pt x="19" y="27"/>
                  <a:pt x="19" y="27"/>
                </a:cubicBezTo>
                <a:cubicBezTo>
                  <a:pt x="20" y="26"/>
                  <a:pt x="21" y="25"/>
                  <a:pt x="22" y="24"/>
                </a:cubicBezTo>
                <a:cubicBezTo>
                  <a:pt x="22" y="24"/>
                  <a:pt x="22" y="24"/>
                  <a:pt x="22" y="24"/>
                </a:cubicBezTo>
                <a:cubicBezTo>
                  <a:pt x="24" y="22"/>
                  <a:pt x="26" y="20"/>
                  <a:pt x="28" y="19"/>
                </a:cubicBezTo>
                <a:cubicBezTo>
                  <a:pt x="30" y="18"/>
                  <a:pt x="31" y="17"/>
                  <a:pt x="33" y="15"/>
                </a:cubicBezTo>
                <a:cubicBezTo>
                  <a:pt x="37" y="12"/>
                  <a:pt x="40" y="8"/>
                  <a:pt x="44" y="5"/>
                </a:cubicBezTo>
                <a:cubicBezTo>
                  <a:pt x="44" y="5"/>
                  <a:pt x="44" y="5"/>
                  <a:pt x="44" y="5"/>
                </a:cubicBezTo>
                <a:cubicBezTo>
                  <a:pt x="44" y="5"/>
                  <a:pt x="44" y="5"/>
                  <a:pt x="44" y="6"/>
                </a:cubicBezTo>
                <a:cubicBezTo>
                  <a:pt x="41" y="8"/>
                  <a:pt x="39" y="10"/>
                  <a:pt x="36" y="13"/>
                </a:cubicBezTo>
                <a:close/>
                <a:moveTo>
                  <a:pt x="42" y="8"/>
                </a:moveTo>
                <a:cubicBezTo>
                  <a:pt x="41" y="9"/>
                  <a:pt x="40" y="11"/>
                  <a:pt x="38" y="12"/>
                </a:cubicBezTo>
                <a:cubicBezTo>
                  <a:pt x="38" y="12"/>
                  <a:pt x="39" y="11"/>
                  <a:pt x="39" y="11"/>
                </a:cubicBezTo>
                <a:cubicBezTo>
                  <a:pt x="40" y="10"/>
                  <a:pt x="46" y="4"/>
                  <a:pt x="42" y="8"/>
                </a:cubicBezTo>
                <a:close/>
                <a:moveTo>
                  <a:pt x="19" y="26"/>
                </a:moveTo>
                <a:cubicBezTo>
                  <a:pt x="19" y="25"/>
                  <a:pt x="19" y="25"/>
                  <a:pt x="19" y="25"/>
                </a:cubicBezTo>
                <a:cubicBezTo>
                  <a:pt x="19" y="25"/>
                  <a:pt x="19" y="26"/>
                  <a:pt x="19" y="26"/>
                </a:cubicBezTo>
                <a:cubicBezTo>
                  <a:pt x="19" y="26"/>
                  <a:pt x="19" y="26"/>
                  <a:pt x="19" y="26"/>
                </a:cubicBezTo>
                <a:cubicBezTo>
                  <a:pt x="19" y="26"/>
                  <a:pt x="19" y="26"/>
                  <a:pt x="19" y="26"/>
                </a:cubicBezTo>
                <a:close/>
                <a:moveTo>
                  <a:pt x="23" y="19"/>
                </a:moveTo>
                <a:cubicBezTo>
                  <a:pt x="21" y="20"/>
                  <a:pt x="19" y="22"/>
                  <a:pt x="18" y="25"/>
                </a:cubicBezTo>
                <a:cubicBezTo>
                  <a:pt x="17" y="24"/>
                  <a:pt x="17" y="23"/>
                  <a:pt x="16" y="23"/>
                </a:cubicBezTo>
                <a:cubicBezTo>
                  <a:pt x="19" y="22"/>
                  <a:pt x="21" y="20"/>
                  <a:pt x="23" y="19"/>
                </a:cubicBezTo>
                <a:close/>
                <a:moveTo>
                  <a:pt x="14" y="41"/>
                </a:moveTo>
                <a:cubicBezTo>
                  <a:pt x="16" y="39"/>
                  <a:pt x="17" y="37"/>
                  <a:pt x="19" y="36"/>
                </a:cubicBezTo>
                <a:cubicBezTo>
                  <a:pt x="22" y="33"/>
                  <a:pt x="25" y="30"/>
                  <a:pt x="28" y="27"/>
                </a:cubicBezTo>
                <a:cubicBezTo>
                  <a:pt x="35" y="21"/>
                  <a:pt x="42" y="15"/>
                  <a:pt x="47" y="8"/>
                </a:cubicBezTo>
                <a:cubicBezTo>
                  <a:pt x="48" y="9"/>
                  <a:pt x="49" y="9"/>
                  <a:pt x="49" y="10"/>
                </a:cubicBezTo>
                <a:cubicBezTo>
                  <a:pt x="37" y="20"/>
                  <a:pt x="25" y="30"/>
                  <a:pt x="14" y="41"/>
                </a:cubicBezTo>
                <a:cubicBezTo>
                  <a:pt x="14" y="41"/>
                  <a:pt x="14" y="41"/>
                  <a:pt x="14" y="41"/>
                </a:cubicBezTo>
                <a:close/>
                <a:moveTo>
                  <a:pt x="47" y="8"/>
                </a:moveTo>
                <a:cubicBezTo>
                  <a:pt x="44" y="10"/>
                  <a:pt x="41" y="12"/>
                  <a:pt x="39" y="15"/>
                </a:cubicBezTo>
                <a:cubicBezTo>
                  <a:pt x="35" y="18"/>
                  <a:pt x="30" y="21"/>
                  <a:pt x="27" y="24"/>
                </a:cubicBezTo>
                <a:cubicBezTo>
                  <a:pt x="24" y="27"/>
                  <a:pt x="22" y="30"/>
                  <a:pt x="18" y="33"/>
                </a:cubicBezTo>
                <a:cubicBezTo>
                  <a:pt x="15" y="36"/>
                  <a:pt x="11" y="39"/>
                  <a:pt x="7" y="42"/>
                </a:cubicBezTo>
                <a:cubicBezTo>
                  <a:pt x="9" y="40"/>
                  <a:pt x="12" y="37"/>
                  <a:pt x="15" y="35"/>
                </a:cubicBezTo>
                <a:cubicBezTo>
                  <a:pt x="18" y="31"/>
                  <a:pt x="22" y="28"/>
                  <a:pt x="25" y="25"/>
                </a:cubicBezTo>
                <a:cubicBezTo>
                  <a:pt x="31" y="18"/>
                  <a:pt x="39" y="13"/>
                  <a:pt x="45" y="6"/>
                </a:cubicBezTo>
                <a:cubicBezTo>
                  <a:pt x="46" y="7"/>
                  <a:pt x="46" y="7"/>
                  <a:pt x="47" y="8"/>
                </a:cubicBezTo>
                <a:close/>
                <a:moveTo>
                  <a:pt x="14" y="21"/>
                </a:moveTo>
                <a:cubicBezTo>
                  <a:pt x="16" y="20"/>
                  <a:pt x="18" y="19"/>
                  <a:pt x="20" y="18"/>
                </a:cubicBezTo>
                <a:cubicBezTo>
                  <a:pt x="23" y="16"/>
                  <a:pt x="19" y="19"/>
                  <a:pt x="19" y="19"/>
                </a:cubicBezTo>
                <a:cubicBezTo>
                  <a:pt x="18" y="20"/>
                  <a:pt x="17" y="21"/>
                  <a:pt x="15" y="22"/>
                </a:cubicBezTo>
                <a:cubicBezTo>
                  <a:pt x="15" y="22"/>
                  <a:pt x="14" y="21"/>
                  <a:pt x="14" y="21"/>
                </a:cubicBezTo>
                <a:close/>
                <a:moveTo>
                  <a:pt x="12" y="47"/>
                </a:moveTo>
                <a:cubicBezTo>
                  <a:pt x="11" y="46"/>
                  <a:pt x="11" y="46"/>
                  <a:pt x="10" y="45"/>
                </a:cubicBezTo>
                <a:cubicBezTo>
                  <a:pt x="10" y="45"/>
                  <a:pt x="11" y="45"/>
                  <a:pt x="11" y="45"/>
                </a:cubicBezTo>
                <a:cubicBezTo>
                  <a:pt x="11" y="44"/>
                  <a:pt x="11" y="44"/>
                  <a:pt x="11" y="44"/>
                </a:cubicBezTo>
                <a:cubicBezTo>
                  <a:pt x="22" y="35"/>
                  <a:pt x="32" y="25"/>
                  <a:pt x="43" y="16"/>
                </a:cubicBezTo>
                <a:cubicBezTo>
                  <a:pt x="44" y="15"/>
                  <a:pt x="46" y="14"/>
                  <a:pt x="48" y="12"/>
                </a:cubicBezTo>
                <a:cubicBezTo>
                  <a:pt x="45" y="15"/>
                  <a:pt x="42" y="17"/>
                  <a:pt x="40" y="19"/>
                </a:cubicBezTo>
                <a:cubicBezTo>
                  <a:pt x="35" y="23"/>
                  <a:pt x="31" y="27"/>
                  <a:pt x="27" y="32"/>
                </a:cubicBezTo>
                <a:cubicBezTo>
                  <a:pt x="27" y="32"/>
                  <a:pt x="26" y="32"/>
                  <a:pt x="26" y="33"/>
                </a:cubicBezTo>
                <a:cubicBezTo>
                  <a:pt x="22" y="37"/>
                  <a:pt x="16" y="42"/>
                  <a:pt x="12" y="47"/>
                </a:cubicBezTo>
                <a:close/>
                <a:moveTo>
                  <a:pt x="41" y="47"/>
                </a:moveTo>
                <a:cubicBezTo>
                  <a:pt x="41" y="46"/>
                  <a:pt x="41" y="46"/>
                  <a:pt x="41" y="46"/>
                </a:cubicBezTo>
                <a:cubicBezTo>
                  <a:pt x="41" y="46"/>
                  <a:pt x="41" y="46"/>
                  <a:pt x="41" y="46"/>
                </a:cubicBezTo>
                <a:cubicBezTo>
                  <a:pt x="43" y="44"/>
                  <a:pt x="46" y="42"/>
                  <a:pt x="48" y="40"/>
                </a:cubicBezTo>
                <a:cubicBezTo>
                  <a:pt x="46" y="43"/>
                  <a:pt x="44" y="44"/>
                  <a:pt x="41"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184"/>
          <p:cNvSpPr>
            <a:spLocks noEditPoints="1"/>
          </p:cNvSpPr>
          <p:nvPr/>
        </p:nvSpPr>
        <p:spPr bwMode="auto">
          <a:xfrm>
            <a:off x="6249988" y="2836863"/>
            <a:ext cx="198438" cy="188913"/>
          </a:xfrm>
          <a:custGeom>
            <a:avLst/>
            <a:gdLst>
              <a:gd name="T0" fmla="*/ 42 w 53"/>
              <a:gd name="T1" fmla="*/ 0 h 50"/>
              <a:gd name="T2" fmla="*/ 13 w 53"/>
              <a:gd name="T3" fmla="*/ 1 h 50"/>
              <a:gd name="T4" fmla="*/ 11 w 53"/>
              <a:gd name="T5" fmla="*/ 0 h 50"/>
              <a:gd name="T6" fmla="*/ 15 w 53"/>
              <a:gd name="T7" fmla="*/ 26 h 50"/>
              <a:gd name="T8" fmla="*/ 11 w 53"/>
              <a:gd name="T9" fmla="*/ 49 h 50"/>
              <a:gd name="T10" fmla="*/ 40 w 53"/>
              <a:gd name="T11" fmla="*/ 49 h 50"/>
              <a:gd name="T12" fmla="*/ 52 w 53"/>
              <a:gd name="T13" fmla="*/ 38 h 50"/>
              <a:gd name="T14" fmla="*/ 53 w 53"/>
              <a:gd name="T15" fmla="*/ 11 h 50"/>
              <a:gd name="T16" fmla="*/ 38 w 53"/>
              <a:gd name="T17" fmla="*/ 44 h 50"/>
              <a:gd name="T18" fmla="*/ 36 w 53"/>
              <a:gd name="T19" fmla="*/ 42 h 50"/>
              <a:gd name="T20" fmla="*/ 35 w 53"/>
              <a:gd name="T21" fmla="*/ 40 h 50"/>
              <a:gd name="T22" fmla="*/ 32 w 53"/>
              <a:gd name="T23" fmla="*/ 37 h 50"/>
              <a:gd name="T24" fmla="*/ 32 w 53"/>
              <a:gd name="T25" fmla="*/ 37 h 50"/>
              <a:gd name="T26" fmla="*/ 32 w 53"/>
              <a:gd name="T27" fmla="*/ 36 h 50"/>
              <a:gd name="T28" fmla="*/ 35 w 53"/>
              <a:gd name="T29" fmla="*/ 26 h 50"/>
              <a:gd name="T30" fmla="*/ 43 w 53"/>
              <a:gd name="T31" fmla="*/ 41 h 50"/>
              <a:gd name="T32" fmla="*/ 40 w 53"/>
              <a:gd name="T33" fmla="*/ 41 h 50"/>
              <a:gd name="T34" fmla="*/ 43 w 53"/>
              <a:gd name="T35" fmla="*/ 33 h 50"/>
              <a:gd name="T36" fmla="*/ 41 w 53"/>
              <a:gd name="T37" fmla="*/ 30 h 50"/>
              <a:gd name="T38" fmla="*/ 43 w 53"/>
              <a:gd name="T39" fmla="*/ 41 h 50"/>
              <a:gd name="T40" fmla="*/ 38 w 53"/>
              <a:gd name="T41" fmla="*/ 27 h 50"/>
              <a:gd name="T42" fmla="*/ 36 w 53"/>
              <a:gd name="T43" fmla="*/ 25 h 50"/>
              <a:gd name="T44" fmla="*/ 36 w 53"/>
              <a:gd name="T45" fmla="*/ 25 h 50"/>
              <a:gd name="T46" fmla="*/ 35 w 53"/>
              <a:gd name="T47" fmla="*/ 23 h 50"/>
              <a:gd name="T48" fmla="*/ 36 w 53"/>
              <a:gd name="T49" fmla="*/ 17 h 50"/>
              <a:gd name="T50" fmla="*/ 27 w 53"/>
              <a:gd name="T51" fmla="*/ 26 h 50"/>
              <a:gd name="T52" fmla="*/ 14 w 53"/>
              <a:gd name="T53" fmla="*/ 32 h 50"/>
              <a:gd name="T54" fmla="*/ 22 w 53"/>
              <a:gd name="T55" fmla="*/ 26 h 50"/>
              <a:gd name="T56" fmla="*/ 18 w 53"/>
              <a:gd name="T57" fmla="*/ 16 h 50"/>
              <a:gd name="T58" fmla="*/ 17 w 53"/>
              <a:gd name="T59" fmla="*/ 12 h 50"/>
              <a:gd name="T60" fmla="*/ 13 w 53"/>
              <a:gd name="T61" fmla="*/ 8 h 50"/>
              <a:gd name="T62" fmla="*/ 9 w 53"/>
              <a:gd name="T63" fmla="*/ 15 h 50"/>
              <a:gd name="T64" fmla="*/ 9 w 53"/>
              <a:gd name="T65" fmla="*/ 8 h 50"/>
              <a:gd name="T66" fmla="*/ 12 w 53"/>
              <a:gd name="T67" fmla="*/ 4 h 50"/>
              <a:gd name="T68" fmla="*/ 15 w 53"/>
              <a:gd name="T69" fmla="*/ 10 h 50"/>
              <a:gd name="T70" fmla="*/ 14 w 53"/>
              <a:gd name="T71" fmla="*/ 7 h 50"/>
              <a:gd name="T72" fmla="*/ 10 w 53"/>
              <a:gd name="T73" fmla="*/ 16 h 50"/>
              <a:gd name="T74" fmla="*/ 19 w 53"/>
              <a:gd name="T75" fmla="*/ 14 h 50"/>
              <a:gd name="T76" fmla="*/ 21 w 53"/>
              <a:gd name="T77" fmla="*/ 15 h 50"/>
              <a:gd name="T78" fmla="*/ 22 w 53"/>
              <a:gd name="T79" fmla="*/ 16 h 50"/>
              <a:gd name="T80" fmla="*/ 22 w 53"/>
              <a:gd name="T81" fmla="*/ 16 h 50"/>
              <a:gd name="T82" fmla="*/ 43 w 53"/>
              <a:gd name="T83" fmla="*/ 4 h 50"/>
              <a:gd name="T84" fmla="*/ 21 w 53"/>
              <a:gd name="T85" fmla="*/ 22 h 50"/>
              <a:gd name="T86" fmla="*/ 26 w 53"/>
              <a:gd name="T87" fmla="*/ 18 h 50"/>
              <a:gd name="T88" fmla="*/ 19 w 53"/>
              <a:gd name="T89" fmla="*/ 26 h 50"/>
              <a:gd name="T90" fmla="*/ 28 w 53"/>
              <a:gd name="T91" fmla="*/ 18 h 50"/>
              <a:gd name="T92" fmla="*/ 44 w 53"/>
              <a:gd name="T93" fmla="*/ 5 h 50"/>
              <a:gd name="T94" fmla="*/ 39 w 53"/>
              <a:gd name="T95" fmla="*/ 11 h 50"/>
              <a:gd name="T96" fmla="*/ 18 w 53"/>
              <a:gd name="T97" fmla="*/ 25 h 50"/>
              <a:gd name="T98" fmla="*/ 17 w 53"/>
              <a:gd name="T99" fmla="*/ 24 h 50"/>
              <a:gd name="T100" fmla="*/ 18 w 53"/>
              <a:gd name="T101" fmla="*/ 36 h 50"/>
              <a:gd name="T102" fmla="*/ 13 w 53"/>
              <a:gd name="T103" fmla="*/ 41 h 50"/>
              <a:gd name="T104" fmla="*/ 26 w 53"/>
              <a:gd name="T105" fmla="*/ 24 h 50"/>
              <a:gd name="T106" fmla="*/ 24 w 53"/>
              <a:gd name="T107" fmla="*/ 25 h 50"/>
              <a:gd name="T108" fmla="*/ 19 w 53"/>
              <a:gd name="T109" fmla="*/ 17 h 50"/>
              <a:gd name="T110" fmla="*/ 11 w 53"/>
              <a:gd name="T111" fmla="*/ 46 h 50"/>
              <a:gd name="T112" fmla="*/ 42 w 53"/>
              <a:gd name="T113" fmla="*/ 16 h 50"/>
              <a:gd name="T114" fmla="*/ 26 w 53"/>
              <a:gd name="T115" fmla="*/ 32 h 50"/>
              <a:gd name="T116" fmla="*/ 40 w 53"/>
              <a:gd name="T11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 h="50">
                <a:moveTo>
                  <a:pt x="53" y="9"/>
                </a:moveTo>
                <a:cubicBezTo>
                  <a:pt x="50" y="6"/>
                  <a:pt x="46" y="4"/>
                  <a:pt x="43" y="0"/>
                </a:cubicBezTo>
                <a:cubicBezTo>
                  <a:pt x="43" y="0"/>
                  <a:pt x="43" y="0"/>
                  <a:pt x="43" y="0"/>
                </a:cubicBezTo>
                <a:cubicBezTo>
                  <a:pt x="43" y="0"/>
                  <a:pt x="42" y="0"/>
                  <a:pt x="42" y="0"/>
                </a:cubicBezTo>
                <a:cubicBezTo>
                  <a:pt x="42" y="0"/>
                  <a:pt x="42" y="0"/>
                  <a:pt x="42" y="0"/>
                </a:cubicBezTo>
                <a:cubicBezTo>
                  <a:pt x="42" y="0"/>
                  <a:pt x="42" y="0"/>
                  <a:pt x="41" y="0"/>
                </a:cubicBezTo>
                <a:cubicBezTo>
                  <a:pt x="35" y="5"/>
                  <a:pt x="31" y="10"/>
                  <a:pt x="25" y="15"/>
                </a:cubicBezTo>
                <a:cubicBezTo>
                  <a:pt x="21" y="10"/>
                  <a:pt x="17" y="5"/>
                  <a:pt x="13" y="1"/>
                </a:cubicBezTo>
                <a:cubicBezTo>
                  <a:pt x="13" y="0"/>
                  <a:pt x="12" y="0"/>
                  <a:pt x="12" y="0"/>
                </a:cubicBezTo>
                <a:cubicBezTo>
                  <a:pt x="12" y="0"/>
                  <a:pt x="12" y="0"/>
                  <a:pt x="12" y="0"/>
                </a:cubicBezTo>
                <a:cubicBezTo>
                  <a:pt x="12" y="0"/>
                  <a:pt x="12" y="0"/>
                  <a:pt x="12" y="0"/>
                </a:cubicBezTo>
                <a:cubicBezTo>
                  <a:pt x="12" y="0"/>
                  <a:pt x="11" y="0"/>
                  <a:pt x="11" y="0"/>
                </a:cubicBezTo>
                <a:cubicBezTo>
                  <a:pt x="7" y="3"/>
                  <a:pt x="4" y="6"/>
                  <a:pt x="0" y="8"/>
                </a:cubicBezTo>
                <a:cubicBezTo>
                  <a:pt x="0" y="8"/>
                  <a:pt x="0" y="9"/>
                  <a:pt x="0" y="9"/>
                </a:cubicBezTo>
                <a:cubicBezTo>
                  <a:pt x="0" y="10"/>
                  <a:pt x="0" y="10"/>
                  <a:pt x="0" y="10"/>
                </a:cubicBezTo>
                <a:cubicBezTo>
                  <a:pt x="6" y="15"/>
                  <a:pt x="10" y="21"/>
                  <a:pt x="15" y="26"/>
                </a:cubicBezTo>
                <a:cubicBezTo>
                  <a:pt x="11" y="31"/>
                  <a:pt x="6" y="35"/>
                  <a:pt x="2" y="40"/>
                </a:cubicBezTo>
                <a:cubicBezTo>
                  <a:pt x="2" y="40"/>
                  <a:pt x="1" y="40"/>
                  <a:pt x="1" y="40"/>
                </a:cubicBezTo>
                <a:cubicBezTo>
                  <a:pt x="1" y="41"/>
                  <a:pt x="1" y="41"/>
                  <a:pt x="2" y="42"/>
                </a:cubicBezTo>
                <a:cubicBezTo>
                  <a:pt x="4" y="45"/>
                  <a:pt x="7" y="47"/>
                  <a:pt x="11" y="49"/>
                </a:cubicBezTo>
                <a:cubicBezTo>
                  <a:pt x="11" y="50"/>
                  <a:pt x="11" y="50"/>
                  <a:pt x="11" y="50"/>
                </a:cubicBezTo>
                <a:cubicBezTo>
                  <a:pt x="12" y="50"/>
                  <a:pt x="12" y="50"/>
                  <a:pt x="12" y="49"/>
                </a:cubicBezTo>
                <a:cubicBezTo>
                  <a:pt x="17" y="44"/>
                  <a:pt x="22" y="40"/>
                  <a:pt x="27" y="35"/>
                </a:cubicBezTo>
                <a:cubicBezTo>
                  <a:pt x="31" y="40"/>
                  <a:pt x="35" y="45"/>
                  <a:pt x="40" y="49"/>
                </a:cubicBezTo>
                <a:cubicBezTo>
                  <a:pt x="40" y="49"/>
                  <a:pt x="40" y="49"/>
                  <a:pt x="40" y="49"/>
                </a:cubicBezTo>
                <a:cubicBezTo>
                  <a:pt x="41" y="50"/>
                  <a:pt x="41" y="50"/>
                  <a:pt x="42" y="49"/>
                </a:cubicBezTo>
                <a:cubicBezTo>
                  <a:pt x="45" y="46"/>
                  <a:pt x="49" y="43"/>
                  <a:pt x="52" y="40"/>
                </a:cubicBezTo>
                <a:cubicBezTo>
                  <a:pt x="52" y="39"/>
                  <a:pt x="52" y="39"/>
                  <a:pt x="52" y="38"/>
                </a:cubicBezTo>
                <a:cubicBezTo>
                  <a:pt x="52" y="38"/>
                  <a:pt x="52" y="38"/>
                  <a:pt x="52" y="38"/>
                </a:cubicBezTo>
                <a:cubicBezTo>
                  <a:pt x="47" y="33"/>
                  <a:pt x="43" y="28"/>
                  <a:pt x="38" y="23"/>
                </a:cubicBezTo>
                <a:cubicBezTo>
                  <a:pt x="43" y="20"/>
                  <a:pt x="48" y="16"/>
                  <a:pt x="52" y="12"/>
                </a:cubicBezTo>
                <a:cubicBezTo>
                  <a:pt x="53" y="12"/>
                  <a:pt x="53" y="11"/>
                  <a:pt x="53" y="11"/>
                </a:cubicBezTo>
                <a:cubicBezTo>
                  <a:pt x="53" y="11"/>
                  <a:pt x="53" y="10"/>
                  <a:pt x="53" y="9"/>
                </a:cubicBezTo>
                <a:close/>
                <a:moveTo>
                  <a:pt x="40" y="45"/>
                </a:moveTo>
                <a:cubicBezTo>
                  <a:pt x="40" y="45"/>
                  <a:pt x="40" y="45"/>
                  <a:pt x="40" y="45"/>
                </a:cubicBezTo>
                <a:cubicBezTo>
                  <a:pt x="39" y="45"/>
                  <a:pt x="39" y="44"/>
                  <a:pt x="38" y="44"/>
                </a:cubicBezTo>
                <a:cubicBezTo>
                  <a:pt x="39" y="43"/>
                  <a:pt x="40" y="42"/>
                  <a:pt x="41" y="41"/>
                </a:cubicBezTo>
                <a:cubicBezTo>
                  <a:pt x="42" y="40"/>
                  <a:pt x="44" y="39"/>
                  <a:pt x="45" y="39"/>
                </a:cubicBezTo>
                <a:cubicBezTo>
                  <a:pt x="43" y="41"/>
                  <a:pt x="41" y="43"/>
                  <a:pt x="40" y="45"/>
                </a:cubicBezTo>
                <a:close/>
                <a:moveTo>
                  <a:pt x="36" y="42"/>
                </a:moveTo>
                <a:cubicBezTo>
                  <a:pt x="39" y="40"/>
                  <a:pt x="41" y="38"/>
                  <a:pt x="43" y="36"/>
                </a:cubicBezTo>
                <a:cubicBezTo>
                  <a:pt x="41" y="38"/>
                  <a:pt x="39" y="41"/>
                  <a:pt x="38" y="43"/>
                </a:cubicBezTo>
                <a:cubicBezTo>
                  <a:pt x="37" y="43"/>
                  <a:pt x="37" y="42"/>
                  <a:pt x="36" y="42"/>
                </a:cubicBezTo>
                <a:close/>
                <a:moveTo>
                  <a:pt x="35" y="40"/>
                </a:moveTo>
                <a:cubicBezTo>
                  <a:pt x="36" y="38"/>
                  <a:pt x="39" y="36"/>
                  <a:pt x="41" y="35"/>
                </a:cubicBezTo>
                <a:cubicBezTo>
                  <a:pt x="39" y="37"/>
                  <a:pt x="37" y="38"/>
                  <a:pt x="36" y="41"/>
                </a:cubicBezTo>
                <a:cubicBezTo>
                  <a:pt x="35" y="40"/>
                  <a:pt x="35" y="40"/>
                  <a:pt x="35" y="40"/>
                </a:cubicBezTo>
                <a:close/>
                <a:moveTo>
                  <a:pt x="32" y="37"/>
                </a:moveTo>
                <a:cubicBezTo>
                  <a:pt x="35" y="35"/>
                  <a:pt x="37" y="33"/>
                  <a:pt x="39" y="31"/>
                </a:cubicBezTo>
                <a:cubicBezTo>
                  <a:pt x="39" y="31"/>
                  <a:pt x="38" y="34"/>
                  <a:pt x="38" y="34"/>
                </a:cubicBezTo>
                <a:cubicBezTo>
                  <a:pt x="36" y="36"/>
                  <a:pt x="35" y="37"/>
                  <a:pt x="34" y="39"/>
                </a:cubicBezTo>
                <a:cubicBezTo>
                  <a:pt x="33" y="38"/>
                  <a:pt x="33" y="38"/>
                  <a:pt x="32" y="37"/>
                </a:cubicBezTo>
                <a:close/>
                <a:moveTo>
                  <a:pt x="30" y="34"/>
                </a:moveTo>
                <a:cubicBezTo>
                  <a:pt x="32" y="33"/>
                  <a:pt x="35" y="31"/>
                  <a:pt x="37" y="29"/>
                </a:cubicBezTo>
                <a:cubicBezTo>
                  <a:pt x="36" y="30"/>
                  <a:pt x="35" y="32"/>
                  <a:pt x="34" y="33"/>
                </a:cubicBezTo>
                <a:cubicBezTo>
                  <a:pt x="33" y="34"/>
                  <a:pt x="32" y="35"/>
                  <a:pt x="32" y="36"/>
                </a:cubicBezTo>
                <a:cubicBezTo>
                  <a:pt x="31" y="35"/>
                  <a:pt x="30" y="35"/>
                  <a:pt x="30" y="34"/>
                </a:cubicBezTo>
                <a:close/>
                <a:moveTo>
                  <a:pt x="28" y="32"/>
                </a:moveTo>
                <a:cubicBezTo>
                  <a:pt x="28" y="32"/>
                  <a:pt x="28" y="32"/>
                  <a:pt x="28" y="32"/>
                </a:cubicBezTo>
                <a:cubicBezTo>
                  <a:pt x="30" y="30"/>
                  <a:pt x="33" y="28"/>
                  <a:pt x="35" y="26"/>
                </a:cubicBezTo>
                <a:cubicBezTo>
                  <a:pt x="34" y="27"/>
                  <a:pt x="33" y="29"/>
                  <a:pt x="32" y="30"/>
                </a:cubicBezTo>
                <a:cubicBezTo>
                  <a:pt x="31" y="31"/>
                  <a:pt x="30" y="32"/>
                  <a:pt x="29" y="33"/>
                </a:cubicBezTo>
                <a:cubicBezTo>
                  <a:pt x="28" y="33"/>
                  <a:pt x="28" y="33"/>
                  <a:pt x="28" y="32"/>
                </a:cubicBezTo>
                <a:close/>
                <a:moveTo>
                  <a:pt x="43" y="41"/>
                </a:moveTo>
                <a:cubicBezTo>
                  <a:pt x="44" y="40"/>
                  <a:pt x="46" y="39"/>
                  <a:pt x="47" y="38"/>
                </a:cubicBezTo>
                <a:cubicBezTo>
                  <a:pt x="47" y="38"/>
                  <a:pt x="47" y="37"/>
                  <a:pt x="47" y="37"/>
                </a:cubicBezTo>
                <a:cubicBezTo>
                  <a:pt x="44" y="38"/>
                  <a:pt x="43" y="39"/>
                  <a:pt x="41" y="41"/>
                </a:cubicBezTo>
                <a:cubicBezTo>
                  <a:pt x="40" y="42"/>
                  <a:pt x="38" y="44"/>
                  <a:pt x="40" y="41"/>
                </a:cubicBezTo>
                <a:cubicBezTo>
                  <a:pt x="41" y="39"/>
                  <a:pt x="43" y="37"/>
                  <a:pt x="44" y="35"/>
                </a:cubicBezTo>
                <a:cubicBezTo>
                  <a:pt x="45" y="35"/>
                  <a:pt x="44" y="35"/>
                  <a:pt x="44" y="35"/>
                </a:cubicBezTo>
                <a:cubicBezTo>
                  <a:pt x="41" y="36"/>
                  <a:pt x="38" y="38"/>
                  <a:pt x="36" y="41"/>
                </a:cubicBezTo>
                <a:cubicBezTo>
                  <a:pt x="38" y="39"/>
                  <a:pt x="41" y="36"/>
                  <a:pt x="43" y="33"/>
                </a:cubicBezTo>
                <a:cubicBezTo>
                  <a:pt x="43" y="33"/>
                  <a:pt x="42" y="32"/>
                  <a:pt x="42" y="32"/>
                </a:cubicBezTo>
                <a:cubicBezTo>
                  <a:pt x="40" y="34"/>
                  <a:pt x="38" y="36"/>
                  <a:pt x="36" y="37"/>
                </a:cubicBezTo>
                <a:cubicBezTo>
                  <a:pt x="33" y="40"/>
                  <a:pt x="37" y="36"/>
                  <a:pt x="37" y="36"/>
                </a:cubicBezTo>
                <a:cubicBezTo>
                  <a:pt x="38" y="34"/>
                  <a:pt x="40" y="32"/>
                  <a:pt x="41" y="30"/>
                </a:cubicBezTo>
                <a:cubicBezTo>
                  <a:pt x="41" y="30"/>
                  <a:pt x="41" y="30"/>
                  <a:pt x="41" y="30"/>
                </a:cubicBezTo>
                <a:cubicBezTo>
                  <a:pt x="43" y="33"/>
                  <a:pt x="46" y="36"/>
                  <a:pt x="48" y="39"/>
                </a:cubicBezTo>
                <a:cubicBezTo>
                  <a:pt x="47" y="40"/>
                  <a:pt x="45" y="41"/>
                  <a:pt x="43" y="42"/>
                </a:cubicBezTo>
                <a:cubicBezTo>
                  <a:pt x="38" y="46"/>
                  <a:pt x="42" y="43"/>
                  <a:pt x="43" y="41"/>
                </a:cubicBezTo>
                <a:close/>
                <a:moveTo>
                  <a:pt x="40" y="30"/>
                </a:moveTo>
                <a:cubicBezTo>
                  <a:pt x="38" y="31"/>
                  <a:pt x="37" y="32"/>
                  <a:pt x="36" y="33"/>
                </a:cubicBezTo>
                <a:cubicBezTo>
                  <a:pt x="34" y="35"/>
                  <a:pt x="30" y="38"/>
                  <a:pt x="34" y="35"/>
                </a:cubicBezTo>
                <a:cubicBezTo>
                  <a:pt x="36" y="33"/>
                  <a:pt x="37" y="30"/>
                  <a:pt x="38" y="27"/>
                </a:cubicBezTo>
                <a:cubicBezTo>
                  <a:pt x="38" y="27"/>
                  <a:pt x="37" y="27"/>
                  <a:pt x="37" y="27"/>
                </a:cubicBezTo>
                <a:cubicBezTo>
                  <a:pt x="35" y="29"/>
                  <a:pt x="34" y="31"/>
                  <a:pt x="31" y="32"/>
                </a:cubicBezTo>
                <a:cubicBezTo>
                  <a:pt x="28" y="34"/>
                  <a:pt x="30" y="33"/>
                  <a:pt x="31" y="32"/>
                </a:cubicBezTo>
                <a:cubicBezTo>
                  <a:pt x="34" y="30"/>
                  <a:pt x="35" y="28"/>
                  <a:pt x="36" y="25"/>
                </a:cubicBezTo>
                <a:cubicBezTo>
                  <a:pt x="38" y="27"/>
                  <a:pt x="39" y="28"/>
                  <a:pt x="41" y="30"/>
                </a:cubicBezTo>
                <a:cubicBezTo>
                  <a:pt x="40" y="30"/>
                  <a:pt x="40" y="30"/>
                  <a:pt x="40" y="30"/>
                </a:cubicBezTo>
                <a:close/>
                <a:moveTo>
                  <a:pt x="36" y="25"/>
                </a:moveTo>
                <a:cubicBezTo>
                  <a:pt x="36" y="25"/>
                  <a:pt x="36" y="25"/>
                  <a:pt x="36" y="25"/>
                </a:cubicBezTo>
                <a:cubicBezTo>
                  <a:pt x="33" y="27"/>
                  <a:pt x="31" y="29"/>
                  <a:pt x="28" y="31"/>
                </a:cubicBezTo>
                <a:cubicBezTo>
                  <a:pt x="28" y="31"/>
                  <a:pt x="28" y="31"/>
                  <a:pt x="28" y="30"/>
                </a:cubicBezTo>
                <a:cubicBezTo>
                  <a:pt x="30" y="29"/>
                  <a:pt x="31" y="27"/>
                  <a:pt x="33" y="25"/>
                </a:cubicBezTo>
                <a:cubicBezTo>
                  <a:pt x="34" y="25"/>
                  <a:pt x="34" y="24"/>
                  <a:pt x="35" y="23"/>
                </a:cubicBezTo>
                <a:cubicBezTo>
                  <a:pt x="35" y="24"/>
                  <a:pt x="35" y="24"/>
                  <a:pt x="36" y="25"/>
                </a:cubicBezTo>
                <a:close/>
                <a:moveTo>
                  <a:pt x="7" y="43"/>
                </a:moveTo>
                <a:cubicBezTo>
                  <a:pt x="12" y="37"/>
                  <a:pt x="19" y="33"/>
                  <a:pt x="25" y="27"/>
                </a:cubicBezTo>
                <a:cubicBezTo>
                  <a:pt x="28" y="23"/>
                  <a:pt x="32" y="20"/>
                  <a:pt x="36" y="17"/>
                </a:cubicBezTo>
                <a:cubicBezTo>
                  <a:pt x="39" y="15"/>
                  <a:pt x="42" y="12"/>
                  <a:pt x="44" y="10"/>
                </a:cubicBezTo>
                <a:cubicBezTo>
                  <a:pt x="47" y="7"/>
                  <a:pt x="42" y="12"/>
                  <a:pt x="42" y="12"/>
                </a:cubicBezTo>
                <a:cubicBezTo>
                  <a:pt x="40" y="14"/>
                  <a:pt x="39" y="15"/>
                  <a:pt x="37" y="17"/>
                </a:cubicBezTo>
                <a:cubicBezTo>
                  <a:pt x="34" y="20"/>
                  <a:pt x="31" y="23"/>
                  <a:pt x="27" y="26"/>
                </a:cubicBezTo>
                <a:cubicBezTo>
                  <a:pt x="21" y="32"/>
                  <a:pt x="14" y="38"/>
                  <a:pt x="9" y="45"/>
                </a:cubicBezTo>
                <a:cubicBezTo>
                  <a:pt x="8" y="44"/>
                  <a:pt x="8" y="44"/>
                  <a:pt x="7" y="43"/>
                </a:cubicBezTo>
                <a:close/>
                <a:moveTo>
                  <a:pt x="5" y="41"/>
                </a:moveTo>
                <a:cubicBezTo>
                  <a:pt x="8" y="38"/>
                  <a:pt x="11" y="35"/>
                  <a:pt x="14" y="32"/>
                </a:cubicBezTo>
                <a:cubicBezTo>
                  <a:pt x="14" y="32"/>
                  <a:pt x="15" y="31"/>
                  <a:pt x="15" y="31"/>
                </a:cubicBezTo>
                <a:cubicBezTo>
                  <a:pt x="18" y="28"/>
                  <a:pt x="21" y="25"/>
                  <a:pt x="24" y="23"/>
                </a:cubicBezTo>
                <a:cubicBezTo>
                  <a:pt x="26" y="20"/>
                  <a:pt x="29" y="19"/>
                  <a:pt x="32" y="17"/>
                </a:cubicBezTo>
                <a:cubicBezTo>
                  <a:pt x="28" y="20"/>
                  <a:pt x="25" y="23"/>
                  <a:pt x="22" y="26"/>
                </a:cubicBezTo>
                <a:cubicBezTo>
                  <a:pt x="17" y="32"/>
                  <a:pt x="10" y="36"/>
                  <a:pt x="6" y="42"/>
                </a:cubicBezTo>
                <a:cubicBezTo>
                  <a:pt x="6" y="42"/>
                  <a:pt x="5" y="41"/>
                  <a:pt x="5" y="41"/>
                </a:cubicBezTo>
                <a:close/>
                <a:moveTo>
                  <a:pt x="12" y="18"/>
                </a:moveTo>
                <a:cubicBezTo>
                  <a:pt x="14" y="17"/>
                  <a:pt x="16" y="17"/>
                  <a:pt x="18" y="16"/>
                </a:cubicBezTo>
                <a:cubicBezTo>
                  <a:pt x="16" y="17"/>
                  <a:pt x="14" y="18"/>
                  <a:pt x="13" y="19"/>
                </a:cubicBezTo>
                <a:cubicBezTo>
                  <a:pt x="12" y="19"/>
                  <a:pt x="12" y="19"/>
                  <a:pt x="12" y="18"/>
                </a:cubicBezTo>
                <a:close/>
                <a:moveTo>
                  <a:pt x="10" y="16"/>
                </a:moveTo>
                <a:cubicBezTo>
                  <a:pt x="13" y="15"/>
                  <a:pt x="15" y="14"/>
                  <a:pt x="17" y="12"/>
                </a:cubicBezTo>
                <a:cubicBezTo>
                  <a:pt x="15" y="14"/>
                  <a:pt x="13" y="16"/>
                  <a:pt x="11" y="17"/>
                </a:cubicBezTo>
                <a:cubicBezTo>
                  <a:pt x="10" y="17"/>
                  <a:pt x="10" y="17"/>
                  <a:pt x="10" y="16"/>
                </a:cubicBezTo>
                <a:close/>
                <a:moveTo>
                  <a:pt x="7" y="13"/>
                </a:moveTo>
                <a:cubicBezTo>
                  <a:pt x="9" y="11"/>
                  <a:pt x="11" y="10"/>
                  <a:pt x="13" y="8"/>
                </a:cubicBezTo>
                <a:cubicBezTo>
                  <a:pt x="11" y="10"/>
                  <a:pt x="9" y="12"/>
                  <a:pt x="8" y="14"/>
                </a:cubicBezTo>
                <a:cubicBezTo>
                  <a:pt x="8" y="14"/>
                  <a:pt x="8" y="14"/>
                  <a:pt x="8" y="14"/>
                </a:cubicBezTo>
                <a:cubicBezTo>
                  <a:pt x="11" y="13"/>
                  <a:pt x="12" y="12"/>
                  <a:pt x="14" y="11"/>
                </a:cubicBezTo>
                <a:cubicBezTo>
                  <a:pt x="13" y="12"/>
                  <a:pt x="11" y="14"/>
                  <a:pt x="9" y="15"/>
                </a:cubicBezTo>
                <a:cubicBezTo>
                  <a:pt x="8" y="15"/>
                  <a:pt x="7" y="14"/>
                  <a:pt x="7" y="13"/>
                </a:cubicBezTo>
                <a:close/>
                <a:moveTo>
                  <a:pt x="4" y="11"/>
                </a:moveTo>
                <a:cubicBezTo>
                  <a:pt x="6" y="9"/>
                  <a:pt x="8" y="8"/>
                  <a:pt x="10" y="7"/>
                </a:cubicBezTo>
                <a:cubicBezTo>
                  <a:pt x="10" y="7"/>
                  <a:pt x="9" y="7"/>
                  <a:pt x="9" y="8"/>
                </a:cubicBezTo>
                <a:cubicBezTo>
                  <a:pt x="8" y="9"/>
                  <a:pt x="7" y="10"/>
                  <a:pt x="6" y="12"/>
                </a:cubicBezTo>
                <a:cubicBezTo>
                  <a:pt x="5" y="11"/>
                  <a:pt x="5" y="11"/>
                  <a:pt x="4" y="11"/>
                </a:cubicBezTo>
                <a:close/>
                <a:moveTo>
                  <a:pt x="4" y="10"/>
                </a:moveTo>
                <a:cubicBezTo>
                  <a:pt x="6" y="8"/>
                  <a:pt x="9" y="6"/>
                  <a:pt x="12" y="4"/>
                </a:cubicBezTo>
                <a:cubicBezTo>
                  <a:pt x="12" y="4"/>
                  <a:pt x="12" y="4"/>
                  <a:pt x="12" y="5"/>
                </a:cubicBezTo>
                <a:cubicBezTo>
                  <a:pt x="10" y="6"/>
                  <a:pt x="7" y="8"/>
                  <a:pt x="4" y="10"/>
                </a:cubicBezTo>
                <a:cubicBezTo>
                  <a:pt x="4" y="10"/>
                  <a:pt x="4" y="10"/>
                  <a:pt x="4" y="10"/>
                </a:cubicBezTo>
                <a:close/>
                <a:moveTo>
                  <a:pt x="15" y="10"/>
                </a:moveTo>
                <a:cubicBezTo>
                  <a:pt x="14" y="10"/>
                  <a:pt x="12" y="11"/>
                  <a:pt x="11" y="13"/>
                </a:cubicBezTo>
                <a:cubicBezTo>
                  <a:pt x="10" y="12"/>
                  <a:pt x="10" y="11"/>
                  <a:pt x="11" y="11"/>
                </a:cubicBezTo>
                <a:cubicBezTo>
                  <a:pt x="12" y="10"/>
                  <a:pt x="13" y="9"/>
                  <a:pt x="14" y="8"/>
                </a:cubicBezTo>
                <a:cubicBezTo>
                  <a:pt x="15" y="8"/>
                  <a:pt x="14" y="7"/>
                  <a:pt x="14" y="7"/>
                </a:cubicBezTo>
                <a:cubicBezTo>
                  <a:pt x="11" y="8"/>
                  <a:pt x="9" y="10"/>
                  <a:pt x="7" y="12"/>
                </a:cubicBezTo>
                <a:cubicBezTo>
                  <a:pt x="9" y="10"/>
                  <a:pt x="11" y="7"/>
                  <a:pt x="13" y="5"/>
                </a:cubicBezTo>
                <a:cubicBezTo>
                  <a:pt x="15" y="7"/>
                  <a:pt x="16" y="9"/>
                  <a:pt x="18" y="11"/>
                </a:cubicBezTo>
                <a:cubicBezTo>
                  <a:pt x="15" y="13"/>
                  <a:pt x="13" y="14"/>
                  <a:pt x="10" y="16"/>
                </a:cubicBezTo>
                <a:cubicBezTo>
                  <a:pt x="12" y="15"/>
                  <a:pt x="15" y="12"/>
                  <a:pt x="16" y="10"/>
                </a:cubicBezTo>
                <a:cubicBezTo>
                  <a:pt x="16" y="10"/>
                  <a:pt x="16" y="9"/>
                  <a:pt x="15" y="10"/>
                </a:cubicBezTo>
                <a:close/>
                <a:moveTo>
                  <a:pt x="19" y="15"/>
                </a:moveTo>
                <a:cubicBezTo>
                  <a:pt x="20" y="15"/>
                  <a:pt x="19" y="14"/>
                  <a:pt x="19" y="14"/>
                </a:cubicBezTo>
                <a:cubicBezTo>
                  <a:pt x="17" y="15"/>
                  <a:pt x="15" y="16"/>
                  <a:pt x="13" y="17"/>
                </a:cubicBezTo>
                <a:cubicBezTo>
                  <a:pt x="10" y="18"/>
                  <a:pt x="14" y="16"/>
                  <a:pt x="14" y="16"/>
                </a:cubicBezTo>
                <a:cubicBezTo>
                  <a:pt x="16" y="15"/>
                  <a:pt x="17" y="14"/>
                  <a:pt x="19" y="12"/>
                </a:cubicBezTo>
                <a:cubicBezTo>
                  <a:pt x="20" y="13"/>
                  <a:pt x="21" y="14"/>
                  <a:pt x="21" y="15"/>
                </a:cubicBezTo>
                <a:cubicBezTo>
                  <a:pt x="21" y="15"/>
                  <a:pt x="21" y="15"/>
                  <a:pt x="21" y="15"/>
                </a:cubicBezTo>
                <a:cubicBezTo>
                  <a:pt x="19" y="17"/>
                  <a:pt x="16" y="18"/>
                  <a:pt x="13" y="20"/>
                </a:cubicBezTo>
                <a:cubicBezTo>
                  <a:pt x="15" y="19"/>
                  <a:pt x="18" y="17"/>
                  <a:pt x="19" y="15"/>
                </a:cubicBezTo>
                <a:close/>
                <a:moveTo>
                  <a:pt x="22" y="16"/>
                </a:moveTo>
                <a:cubicBezTo>
                  <a:pt x="22" y="16"/>
                  <a:pt x="22" y="16"/>
                  <a:pt x="22" y="16"/>
                </a:cubicBezTo>
                <a:cubicBezTo>
                  <a:pt x="22" y="16"/>
                  <a:pt x="23" y="17"/>
                  <a:pt x="23" y="17"/>
                </a:cubicBezTo>
                <a:cubicBezTo>
                  <a:pt x="21" y="19"/>
                  <a:pt x="18" y="20"/>
                  <a:pt x="16" y="22"/>
                </a:cubicBezTo>
                <a:cubicBezTo>
                  <a:pt x="18" y="20"/>
                  <a:pt x="20" y="18"/>
                  <a:pt x="22" y="16"/>
                </a:cubicBezTo>
                <a:close/>
                <a:moveTo>
                  <a:pt x="26" y="18"/>
                </a:moveTo>
                <a:cubicBezTo>
                  <a:pt x="31" y="13"/>
                  <a:pt x="36" y="8"/>
                  <a:pt x="42" y="3"/>
                </a:cubicBezTo>
                <a:cubicBezTo>
                  <a:pt x="42" y="4"/>
                  <a:pt x="43" y="4"/>
                  <a:pt x="43" y="4"/>
                </a:cubicBezTo>
                <a:cubicBezTo>
                  <a:pt x="43" y="4"/>
                  <a:pt x="43" y="4"/>
                  <a:pt x="43" y="4"/>
                </a:cubicBezTo>
                <a:cubicBezTo>
                  <a:pt x="37" y="9"/>
                  <a:pt x="31" y="14"/>
                  <a:pt x="26" y="19"/>
                </a:cubicBezTo>
                <a:cubicBezTo>
                  <a:pt x="26" y="19"/>
                  <a:pt x="25" y="19"/>
                  <a:pt x="25" y="19"/>
                </a:cubicBezTo>
                <a:cubicBezTo>
                  <a:pt x="24" y="20"/>
                  <a:pt x="24" y="20"/>
                  <a:pt x="23" y="21"/>
                </a:cubicBezTo>
                <a:cubicBezTo>
                  <a:pt x="23" y="21"/>
                  <a:pt x="22" y="22"/>
                  <a:pt x="21" y="22"/>
                </a:cubicBezTo>
                <a:cubicBezTo>
                  <a:pt x="20" y="23"/>
                  <a:pt x="18" y="24"/>
                  <a:pt x="18" y="24"/>
                </a:cubicBezTo>
                <a:cubicBezTo>
                  <a:pt x="19" y="22"/>
                  <a:pt x="22" y="20"/>
                  <a:pt x="24" y="18"/>
                </a:cubicBezTo>
                <a:cubicBezTo>
                  <a:pt x="24" y="18"/>
                  <a:pt x="24" y="18"/>
                  <a:pt x="24" y="18"/>
                </a:cubicBezTo>
                <a:cubicBezTo>
                  <a:pt x="25" y="19"/>
                  <a:pt x="25" y="19"/>
                  <a:pt x="26" y="18"/>
                </a:cubicBezTo>
                <a:cubicBezTo>
                  <a:pt x="26" y="18"/>
                  <a:pt x="26" y="18"/>
                  <a:pt x="26" y="18"/>
                </a:cubicBezTo>
                <a:close/>
                <a:moveTo>
                  <a:pt x="36" y="13"/>
                </a:moveTo>
                <a:cubicBezTo>
                  <a:pt x="33" y="16"/>
                  <a:pt x="29" y="17"/>
                  <a:pt x="26" y="20"/>
                </a:cubicBezTo>
                <a:cubicBezTo>
                  <a:pt x="24" y="22"/>
                  <a:pt x="21" y="24"/>
                  <a:pt x="19" y="26"/>
                </a:cubicBezTo>
                <a:cubicBezTo>
                  <a:pt x="19" y="26"/>
                  <a:pt x="19" y="26"/>
                  <a:pt x="19" y="26"/>
                </a:cubicBezTo>
                <a:cubicBezTo>
                  <a:pt x="19" y="25"/>
                  <a:pt x="20" y="25"/>
                  <a:pt x="21" y="24"/>
                </a:cubicBezTo>
                <a:cubicBezTo>
                  <a:pt x="21" y="24"/>
                  <a:pt x="21" y="23"/>
                  <a:pt x="21" y="23"/>
                </a:cubicBezTo>
                <a:cubicBezTo>
                  <a:pt x="24" y="22"/>
                  <a:pt x="26" y="20"/>
                  <a:pt x="28" y="18"/>
                </a:cubicBezTo>
                <a:cubicBezTo>
                  <a:pt x="29" y="17"/>
                  <a:pt x="31" y="16"/>
                  <a:pt x="32" y="15"/>
                </a:cubicBezTo>
                <a:cubicBezTo>
                  <a:pt x="36" y="12"/>
                  <a:pt x="39" y="8"/>
                  <a:pt x="43" y="5"/>
                </a:cubicBezTo>
                <a:cubicBezTo>
                  <a:pt x="43" y="5"/>
                  <a:pt x="43" y="5"/>
                  <a:pt x="43" y="5"/>
                </a:cubicBezTo>
                <a:cubicBezTo>
                  <a:pt x="43" y="5"/>
                  <a:pt x="44" y="5"/>
                  <a:pt x="44" y="5"/>
                </a:cubicBezTo>
                <a:cubicBezTo>
                  <a:pt x="41" y="7"/>
                  <a:pt x="38" y="10"/>
                  <a:pt x="36" y="13"/>
                </a:cubicBezTo>
                <a:close/>
                <a:moveTo>
                  <a:pt x="42" y="8"/>
                </a:moveTo>
                <a:cubicBezTo>
                  <a:pt x="40" y="9"/>
                  <a:pt x="39" y="11"/>
                  <a:pt x="38" y="12"/>
                </a:cubicBezTo>
                <a:cubicBezTo>
                  <a:pt x="38" y="11"/>
                  <a:pt x="38" y="11"/>
                  <a:pt x="39" y="11"/>
                </a:cubicBezTo>
                <a:cubicBezTo>
                  <a:pt x="39" y="10"/>
                  <a:pt x="45" y="4"/>
                  <a:pt x="42" y="8"/>
                </a:cubicBezTo>
                <a:close/>
                <a:moveTo>
                  <a:pt x="18" y="25"/>
                </a:moveTo>
                <a:cubicBezTo>
                  <a:pt x="18" y="25"/>
                  <a:pt x="19" y="25"/>
                  <a:pt x="19" y="25"/>
                </a:cubicBezTo>
                <a:cubicBezTo>
                  <a:pt x="19" y="25"/>
                  <a:pt x="19" y="25"/>
                  <a:pt x="18" y="25"/>
                </a:cubicBezTo>
                <a:cubicBezTo>
                  <a:pt x="18" y="25"/>
                  <a:pt x="18" y="25"/>
                  <a:pt x="18" y="25"/>
                </a:cubicBezTo>
                <a:cubicBezTo>
                  <a:pt x="18" y="25"/>
                  <a:pt x="18" y="25"/>
                  <a:pt x="18" y="25"/>
                </a:cubicBezTo>
                <a:close/>
                <a:moveTo>
                  <a:pt x="23" y="18"/>
                </a:moveTo>
                <a:cubicBezTo>
                  <a:pt x="21" y="20"/>
                  <a:pt x="19" y="22"/>
                  <a:pt x="17" y="24"/>
                </a:cubicBezTo>
                <a:cubicBezTo>
                  <a:pt x="17" y="24"/>
                  <a:pt x="16" y="23"/>
                  <a:pt x="16" y="23"/>
                </a:cubicBezTo>
                <a:cubicBezTo>
                  <a:pt x="18" y="22"/>
                  <a:pt x="20" y="20"/>
                  <a:pt x="23" y="18"/>
                </a:cubicBezTo>
                <a:close/>
                <a:moveTo>
                  <a:pt x="13" y="40"/>
                </a:moveTo>
                <a:cubicBezTo>
                  <a:pt x="15" y="39"/>
                  <a:pt x="17" y="37"/>
                  <a:pt x="18" y="36"/>
                </a:cubicBezTo>
                <a:cubicBezTo>
                  <a:pt x="21" y="32"/>
                  <a:pt x="25" y="29"/>
                  <a:pt x="28" y="26"/>
                </a:cubicBezTo>
                <a:cubicBezTo>
                  <a:pt x="34" y="21"/>
                  <a:pt x="41" y="15"/>
                  <a:pt x="47" y="8"/>
                </a:cubicBezTo>
                <a:cubicBezTo>
                  <a:pt x="48" y="9"/>
                  <a:pt x="48" y="9"/>
                  <a:pt x="49" y="10"/>
                </a:cubicBezTo>
                <a:cubicBezTo>
                  <a:pt x="36" y="19"/>
                  <a:pt x="25" y="30"/>
                  <a:pt x="13" y="41"/>
                </a:cubicBezTo>
                <a:cubicBezTo>
                  <a:pt x="13" y="41"/>
                  <a:pt x="13" y="41"/>
                  <a:pt x="13" y="40"/>
                </a:cubicBezTo>
                <a:close/>
                <a:moveTo>
                  <a:pt x="46" y="7"/>
                </a:moveTo>
                <a:cubicBezTo>
                  <a:pt x="43" y="9"/>
                  <a:pt x="41" y="12"/>
                  <a:pt x="38" y="15"/>
                </a:cubicBezTo>
                <a:cubicBezTo>
                  <a:pt x="34" y="18"/>
                  <a:pt x="30" y="20"/>
                  <a:pt x="26" y="24"/>
                </a:cubicBezTo>
                <a:cubicBezTo>
                  <a:pt x="23" y="27"/>
                  <a:pt x="21" y="30"/>
                  <a:pt x="18" y="32"/>
                </a:cubicBezTo>
                <a:cubicBezTo>
                  <a:pt x="14" y="35"/>
                  <a:pt x="10" y="39"/>
                  <a:pt x="7" y="42"/>
                </a:cubicBezTo>
                <a:cubicBezTo>
                  <a:pt x="9" y="40"/>
                  <a:pt x="12" y="37"/>
                  <a:pt x="14" y="34"/>
                </a:cubicBezTo>
                <a:cubicBezTo>
                  <a:pt x="18" y="31"/>
                  <a:pt x="21" y="28"/>
                  <a:pt x="24" y="25"/>
                </a:cubicBezTo>
                <a:cubicBezTo>
                  <a:pt x="31" y="18"/>
                  <a:pt x="38" y="13"/>
                  <a:pt x="44" y="6"/>
                </a:cubicBezTo>
                <a:cubicBezTo>
                  <a:pt x="45" y="6"/>
                  <a:pt x="46" y="7"/>
                  <a:pt x="46" y="7"/>
                </a:cubicBezTo>
                <a:close/>
                <a:moveTo>
                  <a:pt x="13" y="20"/>
                </a:moveTo>
                <a:cubicBezTo>
                  <a:pt x="15" y="19"/>
                  <a:pt x="17" y="18"/>
                  <a:pt x="19" y="17"/>
                </a:cubicBezTo>
                <a:cubicBezTo>
                  <a:pt x="22" y="16"/>
                  <a:pt x="19" y="18"/>
                  <a:pt x="18" y="19"/>
                </a:cubicBezTo>
                <a:cubicBezTo>
                  <a:pt x="17" y="20"/>
                  <a:pt x="16" y="21"/>
                  <a:pt x="15" y="22"/>
                </a:cubicBezTo>
                <a:cubicBezTo>
                  <a:pt x="14" y="21"/>
                  <a:pt x="14" y="21"/>
                  <a:pt x="13" y="20"/>
                </a:cubicBezTo>
                <a:close/>
                <a:moveTo>
                  <a:pt x="11" y="46"/>
                </a:moveTo>
                <a:cubicBezTo>
                  <a:pt x="11" y="46"/>
                  <a:pt x="10" y="46"/>
                  <a:pt x="10" y="45"/>
                </a:cubicBezTo>
                <a:cubicBezTo>
                  <a:pt x="10" y="45"/>
                  <a:pt x="10" y="45"/>
                  <a:pt x="11" y="44"/>
                </a:cubicBezTo>
                <a:cubicBezTo>
                  <a:pt x="11" y="44"/>
                  <a:pt x="11" y="44"/>
                  <a:pt x="11" y="44"/>
                </a:cubicBezTo>
                <a:cubicBezTo>
                  <a:pt x="21" y="35"/>
                  <a:pt x="31" y="25"/>
                  <a:pt x="42" y="16"/>
                </a:cubicBezTo>
                <a:cubicBezTo>
                  <a:pt x="44" y="15"/>
                  <a:pt x="45" y="13"/>
                  <a:pt x="47" y="12"/>
                </a:cubicBezTo>
                <a:cubicBezTo>
                  <a:pt x="45" y="14"/>
                  <a:pt x="42" y="16"/>
                  <a:pt x="39" y="18"/>
                </a:cubicBezTo>
                <a:cubicBezTo>
                  <a:pt x="35" y="22"/>
                  <a:pt x="30" y="27"/>
                  <a:pt x="26" y="32"/>
                </a:cubicBezTo>
                <a:cubicBezTo>
                  <a:pt x="26" y="32"/>
                  <a:pt x="26" y="32"/>
                  <a:pt x="26" y="32"/>
                </a:cubicBezTo>
                <a:cubicBezTo>
                  <a:pt x="21" y="37"/>
                  <a:pt x="16" y="41"/>
                  <a:pt x="11" y="46"/>
                </a:cubicBezTo>
                <a:close/>
                <a:moveTo>
                  <a:pt x="41" y="46"/>
                </a:moveTo>
                <a:cubicBezTo>
                  <a:pt x="41" y="46"/>
                  <a:pt x="40" y="46"/>
                  <a:pt x="40" y="46"/>
                </a:cubicBezTo>
                <a:cubicBezTo>
                  <a:pt x="40" y="46"/>
                  <a:pt x="40" y="46"/>
                  <a:pt x="40" y="46"/>
                </a:cubicBezTo>
                <a:cubicBezTo>
                  <a:pt x="43" y="44"/>
                  <a:pt x="45" y="42"/>
                  <a:pt x="48" y="40"/>
                </a:cubicBezTo>
                <a:cubicBezTo>
                  <a:pt x="46" y="42"/>
                  <a:pt x="43" y="44"/>
                  <a:pt x="41"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185"/>
          <p:cNvSpPr>
            <a:spLocks noEditPoints="1"/>
          </p:cNvSpPr>
          <p:nvPr/>
        </p:nvSpPr>
        <p:spPr bwMode="auto">
          <a:xfrm>
            <a:off x="10839451" y="3190875"/>
            <a:ext cx="200025" cy="187325"/>
          </a:xfrm>
          <a:custGeom>
            <a:avLst/>
            <a:gdLst>
              <a:gd name="T0" fmla="*/ 43 w 53"/>
              <a:gd name="T1" fmla="*/ 1 h 50"/>
              <a:gd name="T2" fmla="*/ 13 w 53"/>
              <a:gd name="T3" fmla="*/ 1 h 50"/>
              <a:gd name="T4" fmla="*/ 11 w 53"/>
              <a:gd name="T5" fmla="*/ 1 h 50"/>
              <a:gd name="T6" fmla="*/ 15 w 53"/>
              <a:gd name="T7" fmla="*/ 27 h 50"/>
              <a:gd name="T8" fmla="*/ 11 w 53"/>
              <a:gd name="T9" fmla="*/ 50 h 50"/>
              <a:gd name="T10" fmla="*/ 40 w 53"/>
              <a:gd name="T11" fmla="*/ 50 h 50"/>
              <a:gd name="T12" fmla="*/ 52 w 53"/>
              <a:gd name="T13" fmla="*/ 39 h 50"/>
              <a:gd name="T14" fmla="*/ 53 w 53"/>
              <a:gd name="T15" fmla="*/ 12 h 50"/>
              <a:gd name="T16" fmla="*/ 39 w 53"/>
              <a:gd name="T17" fmla="*/ 45 h 50"/>
              <a:gd name="T18" fmla="*/ 36 w 53"/>
              <a:gd name="T19" fmla="*/ 42 h 50"/>
              <a:gd name="T20" fmla="*/ 35 w 53"/>
              <a:gd name="T21" fmla="*/ 40 h 50"/>
              <a:gd name="T22" fmla="*/ 32 w 53"/>
              <a:gd name="T23" fmla="*/ 38 h 50"/>
              <a:gd name="T24" fmla="*/ 32 w 53"/>
              <a:gd name="T25" fmla="*/ 38 h 50"/>
              <a:gd name="T26" fmla="*/ 32 w 53"/>
              <a:gd name="T27" fmla="*/ 37 h 50"/>
              <a:gd name="T28" fmla="*/ 35 w 53"/>
              <a:gd name="T29" fmla="*/ 27 h 50"/>
              <a:gd name="T30" fmla="*/ 43 w 53"/>
              <a:gd name="T31" fmla="*/ 42 h 50"/>
              <a:gd name="T32" fmla="*/ 40 w 53"/>
              <a:gd name="T33" fmla="*/ 42 h 50"/>
              <a:gd name="T34" fmla="*/ 43 w 53"/>
              <a:gd name="T35" fmla="*/ 34 h 50"/>
              <a:gd name="T36" fmla="*/ 41 w 53"/>
              <a:gd name="T37" fmla="*/ 31 h 50"/>
              <a:gd name="T38" fmla="*/ 43 w 53"/>
              <a:gd name="T39" fmla="*/ 42 h 50"/>
              <a:gd name="T40" fmla="*/ 38 w 53"/>
              <a:gd name="T41" fmla="*/ 28 h 50"/>
              <a:gd name="T42" fmla="*/ 36 w 53"/>
              <a:gd name="T43" fmla="*/ 26 h 50"/>
              <a:gd name="T44" fmla="*/ 36 w 53"/>
              <a:gd name="T45" fmla="*/ 25 h 50"/>
              <a:gd name="T46" fmla="*/ 35 w 53"/>
              <a:gd name="T47" fmla="*/ 24 h 50"/>
              <a:gd name="T48" fmla="*/ 36 w 53"/>
              <a:gd name="T49" fmla="*/ 18 h 50"/>
              <a:gd name="T50" fmla="*/ 27 w 53"/>
              <a:gd name="T51" fmla="*/ 27 h 50"/>
              <a:gd name="T52" fmla="*/ 14 w 53"/>
              <a:gd name="T53" fmla="*/ 33 h 50"/>
              <a:gd name="T54" fmla="*/ 22 w 53"/>
              <a:gd name="T55" fmla="*/ 27 h 50"/>
              <a:gd name="T56" fmla="*/ 18 w 53"/>
              <a:gd name="T57" fmla="*/ 16 h 50"/>
              <a:gd name="T58" fmla="*/ 18 w 53"/>
              <a:gd name="T59" fmla="*/ 13 h 50"/>
              <a:gd name="T60" fmla="*/ 13 w 53"/>
              <a:gd name="T61" fmla="*/ 9 h 50"/>
              <a:gd name="T62" fmla="*/ 9 w 53"/>
              <a:gd name="T63" fmla="*/ 16 h 50"/>
              <a:gd name="T64" fmla="*/ 9 w 53"/>
              <a:gd name="T65" fmla="*/ 8 h 50"/>
              <a:gd name="T66" fmla="*/ 12 w 53"/>
              <a:gd name="T67" fmla="*/ 4 h 50"/>
              <a:gd name="T68" fmla="*/ 16 w 53"/>
              <a:gd name="T69" fmla="*/ 10 h 50"/>
              <a:gd name="T70" fmla="*/ 14 w 53"/>
              <a:gd name="T71" fmla="*/ 8 h 50"/>
              <a:gd name="T72" fmla="*/ 10 w 53"/>
              <a:gd name="T73" fmla="*/ 16 h 50"/>
              <a:gd name="T74" fmla="*/ 19 w 53"/>
              <a:gd name="T75" fmla="*/ 15 h 50"/>
              <a:gd name="T76" fmla="*/ 22 w 53"/>
              <a:gd name="T77" fmla="*/ 16 h 50"/>
              <a:gd name="T78" fmla="*/ 22 w 53"/>
              <a:gd name="T79" fmla="*/ 17 h 50"/>
              <a:gd name="T80" fmla="*/ 22 w 53"/>
              <a:gd name="T81" fmla="*/ 17 h 50"/>
              <a:gd name="T82" fmla="*/ 43 w 53"/>
              <a:gd name="T83" fmla="*/ 5 h 50"/>
              <a:gd name="T84" fmla="*/ 21 w 53"/>
              <a:gd name="T85" fmla="*/ 23 h 50"/>
              <a:gd name="T86" fmla="*/ 26 w 53"/>
              <a:gd name="T87" fmla="*/ 19 h 50"/>
              <a:gd name="T88" fmla="*/ 19 w 53"/>
              <a:gd name="T89" fmla="*/ 27 h 50"/>
              <a:gd name="T90" fmla="*/ 28 w 53"/>
              <a:gd name="T91" fmla="*/ 19 h 50"/>
              <a:gd name="T92" fmla="*/ 44 w 53"/>
              <a:gd name="T93" fmla="*/ 6 h 50"/>
              <a:gd name="T94" fmla="*/ 39 w 53"/>
              <a:gd name="T95" fmla="*/ 11 h 50"/>
              <a:gd name="T96" fmla="*/ 18 w 53"/>
              <a:gd name="T97" fmla="*/ 26 h 50"/>
              <a:gd name="T98" fmla="*/ 17 w 53"/>
              <a:gd name="T99" fmla="*/ 25 h 50"/>
              <a:gd name="T100" fmla="*/ 18 w 53"/>
              <a:gd name="T101" fmla="*/ 36 h 50"/>
              <a:gd name="T102" fmla="*/ 13 w 53"/>
              <a:gd name="T103" fmla="*/ 42 h 50"/>
              <a:gd name="T104" fmla="*/ 26 w 53"/>
              <a:gd name="T105" fmla="*/ 25 h 50"/>
              <a:gd name="T106" fmla="*/ 25 w 53"/>
              <a:gd name="T107" fmla="*/ 25 h 50"/>
              <a:gd name="T108" fmla="*/ 19 w 53"/>
              <a:gd name="T109" fmla="*/ 18 h 50"/>
              <a:gd name="T110" fmla="*/ 11 w 53"/>
              <a:gd name="T111" fmla="*/ 47 h 50"/>
              <a:gd name="T112" fmla="*/ 42 w 53"/>
              <a:gd name="T113" fmla="*/ 17 h 50"/>
              <a:gd name="T114" fmla="*/ 26 w 53"/>
              <a:gd name="T115" fmla="*/ 33 h 50"/>
              <a:gd name="T116" fmla="*/ 40 w 53"/>
              <a:gd name="T11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 h="50">
                <a:moveTo>
                  <a:pt x="53" y="10"/>
                </a:moveTo>
                <a:cubicBezTo>
                  <a:pt x="50" y="7"/>
                  <a:pt x="46" y="4"/>
                  <a:pt x="43" y="1"/>
                </a:cubicBezTo>
                <a:cubicBezTo>
                  <a:pt x="43" y="1"/>
                  <a:pt x="43" y="1"/>
                  <a:pt x="43" y="1"/>
                </a:cubicBezTo>
                <a:cubicBezTo>
                  <a:pt x="43" y="1"/>
                  <a:pt x="43" y="1"/>
                  <a:pt x="43" y="1"/>
                </a:cubicBezTo>
                <a:cubicBezTo>
                  <a:pt x="43" y="1"/>
                  <a:pt x="43" y="1"/>
                  <a:pt x="43" y="1"/>
                </a:cubicBezTo>
                <a:cubicBezTo>
                  <a:pt x="42" y="0"/>
                  <a:pt x="42" y="1"/>
                  <a:pt x="42" y="1"/>
                </a:cubicBezTo>
                <a:cubicBezTo>
                  <a:pt x="36" y="5"/>
                  <a:pt x="31" y="11"/>
                  <a:pt x="25" y="16"/>
                </a:cubicBezTo>
                <a:cubicBezTo>
                  <a:pt x="21" y="11"/>
                  <a:pt x="17" y="6"/>
                  <a:pt x="13" y="1"/>
                </a:cubicBezTo>
                <a:cubicBezTo>
                  <a:pt x="13" y="1"/>
                  <a:pt x="12" y="1"/>
                  <a:pt x="12" y="1"/>
                </a:cubicBezTo>
                <a:cubicBezTo>
                  <a:pt x="12" y="1"/>
                  <a:pt x="12" y="1"/>
                  <a:pt x="12" y="1"/>
                </a:cubicBezTo>
                <a:cubicBezTo>
                  <a:pt x="12" y="1"/>
                  <a:pt x="12" y="1"/>
                  <a:pt x="12" y="1"/>
                </a:cubicBezTo>
                <a:cubicBezTo>
                  <a:pt x="12" y="1"/>
                  <a:pt x="11" y="1"/>
                  <a:pt x="11" y="1"/>
                </a:cubicBezTo>
                <a:cubicBezTo>
                  <a:pt x="8" y="4"/>
                  <a:pt x="4" y="7"/>
                  <a:pt x="1" y="9"/>
                </a:cubicBezTo>
                <a:cubicBezTo>
                  <a:pt x="0" y="9"/>
                  <a:pt x="0" y="9"/>
                  <a:pt x="0" y="10"/>
                </a:cubicBezTo>
                <a:cubicBezTo>
                  <a:pt x="0" y="10"/>
                  <a:pt x="0" y="11"/>
                  <a:pt x="0" y="11"/>
                </a:cubicBezTo>
                <a:cubicBezTo>
                  <a:pt x="6" y="16"/>
                  <a:pt x="10" y="22"/>
                  <a:pt x="15" y="27"/>
                </a:cubicBezTo>
                <a:cubicBezTo>
                  <a:pt x="11" y="32"/>
                  <a:pt x="6" y="35"/>
                  <a:pt x="2" y="40"/>
                </a:cubicBezTo>
                <a:cubicBezTo>
                  <a:pt x="2" y="41"/>
                  <a:pt x="2" y="41"/>
                  <a:pt x="2" y="41"/>
                </a:cubicBezTo>
                <a:cubicBezTo>
                  <a:pt x="1" y="41"/>
                  <a:pt x="1" y="42"/>
                  <a:pt x="2" y="42"/>
                </a:cubicBezTo>
                <a:cubicBezTo>
                  <a:pt x="5" y="46"/>
                  <a:pt x="7" y="48"/>
                  <a:pt x="11" y="50"/>
                </a:cubicBezTo>
                <a:cubicBezTo>
                  <a:pt x="11" y="50"/>
                  <a:pt x="11" y="50"/>
                  <a:pt x="11" y="50"/>
                </a:cubicBezTo>
                <a:cubicBezTo>
                  <a:pt x="12" y="50"/>
                  <a:pt x="12" y="50"/>
                  <a:pt x="13" y="50"/>
                </a:cubicBezTo>
                <a:cubicBezTo>
                  <a:pt x="17" y="45"/>
                  <a:pt x="22" y="41"/>
                  <a:pt x="27" y="36"/>
                </a:cubicBezTo>
                <a:cubicBezTo>
                  <a:pt x="32" y="40"/>
                  <a:pt x="35" y="46"/>
                  <a:pt x="40" y="50"/>
                </a:cubicBezTo>
                <a:cubicBezTo>
                  <a:pt x="40" y="50"/>
                  <a:pt x="40" y="50"/>
                  <a:pt x="40" y="50"/>
                </a:cubicBezTo>
                <a:cubicBezTo>
                  <a:pt x="41" y="50"/>
                  <a:pt x="41" y="50"/>
                  <a:pt x="42" y="50"/>
                </a:cubicBezTo>
                <a:cubicBezTo>
                  <a:pt x="45" y="47"/>
                  <a:pt x="49" y="44"/>
                  <a:pt x="52" y="40"/>
                </a:cubicBezTo>
                <a:cubicBezTo>
                  <a:pt x="52" y="40"/>
                  <a:pt x="52" y="39"/>
                  <a:pt x="52" y="39"/>
                </a:cubicBezTo>
                <a:cubicBezTo>
                  <a:pt x="52" y="39"/>
                  <a:pt x="52" y="39"/>
                  <a:pt x="52" y="38"/>
                </a:cubicBezTo>
                <a:cubicBezTo>
                  <a:pt x="47" y="34"/>
                  <a:pt x="43" y="29"/>
                  <a:pt x="39" y="24"/>
                </a:cubicBezTo>
                <a:cubicBezTo>
                  <a:pt x="43" y="20"/>
                  <a:pt x="48" y="16"/>
                  <a:pt x="52" y="13"/>
                </a:cubicBezTo>
                <a:cubicBezTo>
                  <a:pt x="53" y="12"/>
                  <a:pt x="53" y="12"/>
                  <a:pt x="53" y="12"/>
                </a:cubicBezTo>
                <a:cubicBezTo>
                  <a:pt x="53" y="11"/>
                  <a:pt x="53" y="11"/>
                  <a:pt x="53" y="10"/>
                </a:cubicBezTo>
                <a:close/>
                <a:moveTo>
                  <a:pt x="40" y="46"/>
                </a:moveTo>
                <a:cubicBezTo>
                  <a:pt x="40" y="46"/>
                  <a:pt x="40" y="46"/>
                  <a:pt x="40" y="46"/>
                </a:cubicBezTo>
                <a:cubicBezTo>
                  <a:pt x="39" y="45"/>
                  <a:pt x="39" y="45"/>
                  <a:pt x="39" y="45"/>
                </a:cubicBezTo>
                <a:cubicBezTo>
                  <a:pt x="40" y="44"/>
                  <a:pt x="40" y="43"/>
                  <a:pt x="41" y="42"/>
                </a:cubicBezTo>
                <a:cubicBezTo>
                  <a:pt x="43" y="41"/>
                  <a:pt x="44" y="40"/>
                  <a:pt x="45" y="39"/>
                </a:cubicBezTo>
                <a:cubicBezTo>
                  <a:pt x="43" y="41"/>
                  <a:pt x="41" y="43"/>
                  <a:pt x="40" y="46"/>
                </a:cubicBezTo>
                <a:close/>
                <a:moveTo>
                  <a:pt x="36" y="42"/>
                </a:moveTo>
                <a:cubicBezTo>
                  <a:pt x="39" y="40"/>
                  <a:pt x="41" y="38"/>
                  <a:pt x="43" y="37"/>
                </a:cubicBezTo>
                <a:cubicBezTo>
                  <a:pt x="41" y="39"/>
                  <a:pt x="39" y="41"/>
                  <a:pt x="38" y="44"/>
                </a:cubicBezTo>
                <a:cubicBezTo>
                  <a:pt x="37" y="43"/>
                  <a:pt x="37" y="43"/>
                  <a:pt x="36" y="42"/>
                </a:cubicBezTo>
                <a:close/>
                <a:moveTo>
                  <a:pt x="35" y="40"/>
                </a:moveTo>
                <a:cubicBezTo>
                  <a:pt x="37" y="39"/>
                  <a:pt x="39" y="37"/>
                  <a:pt x="41" y="35"/>
                </a:cubicBezTo>
                <a:cubicBezTo>
                  <a:pt x="39" y="37"/>
                  <a:pt x="37" y="39"/>
                  <a:pt x="36" y="41"/>
                </a:cubicBezTo>
                <a:cubicBezTo>
                  <a:pt x="35" y="41"/>
                  <a:pt x="35" y="41"/>
                  <a:pt x="35" y="40"/>
                </a:cubicBezTo>
                <a:close/>
                <a:moveTo>
                  <a:pt x="32" y="38"/>
                </a:moveTo>
                <a:cubicBezTo>
                  <a:pt x="35" y="36"/>
                  <a:pt x="37" y="34"/>
                  <a:pt x="39" y="32"/>
                </a:cubicBezTo>
                <a:cubicBezTo>
                  <a:pt x="40" y="32"/>
                  <a:pt x="38" y="35"/>
                  <a:pt x="38" y="35"/>
                </a:cubicBezTo>
                <a:cubicBezTo>
                  <a:pt x="37" y="36"/>
                  <a:pt x="35" y="38"/>
                  <a:pt x="34" y="40"/>
                </a:cubicBezTo>
                <a:cubicBezTo>
                  <a:pt x="34" y="39"/>
                  <a:pt x="33" y="38"/>
                  <a:pt x="32" y="38"/>
                </a:cubicBezTo>
                <a:close/>
                <a:moveTo>
                  <a:pt x="30" y="35"/>
                </a:moveTo>
                <a:cubicBezTo>
                  <a:pt x="32" y="33"/>
                  <a:pt x="35" y="32"/>
                  <a:pt x="37" y="30"/>
                </a:cubicBezTo>
                <a:cubicBezTo>
                  <a:pt x="36" y="30"/>
                  <a:pt x="35" y="33"/>
                  <a:pt x="34" y="34"/>
                </a:cubicBezTo>
                <a:cubicBezTo>
                  <a:pt x="33" y="35"/>
                  <a:pt x="32" y="36"/>
                  <a:pt x="32" y="37"/>
                </a:cubicBezTo>
                <a:cubicBezTo>
                  <a:pt x="31" y="36"/>
                  <a:pt x="30" y="35"/>
                  <a:pt x="30" y="35"/>
                </a:cubicBezTo>
                <a:close/>
                <a:moveTo>
                  <a:pt x="28" y="33"/>
                </a:moveTo>
                <a:cubicBezTo>
                  <a:pt x="28" y="33"/>
                  <a:pt x="28" y="33"/>
                  <a:pt x="28" y="33"/>
                </a:cubicBezTo>
                <a:cubicBezTo>
                  <a:pt x="30" y="31"/>
                  <a:pt x="33" y="29"/>
                  <a:pt x="35" y="27"/>
                </a:cubicBezTo>
                <a:cubicBezTo>
                  <a:pt x="34" y="28"/>
                  <a:pt x="33" y="30"/>
                  <a:pt x="32" y="31"/>
                </a:cubicBezTo>
                <a:cubicBezTo>
                  <a:pt x="31" y="32"/>
                  <a:pt x="30" y="33"/>
                  <a:pt x="29" y="34"/>
                </a:cubicBezTo>
                <a:cubicBezTo>
                  <a:pt x="29" y="34"/>
                  <a:pt x="28" y="33"/>
                  <a:pt x="28" y="33"/>
                </a:cubicBezTo>
                <a:close/>
                <a:moveTo>
                  <a:pt x="43" y="42"/>
                </a:moveTo>
                <a:cubicBezTo>
                  <a:pt x="45" y="41"/>
                  <a:pt x="46" y="40"/>
                  <a:pt x="47" y="38"/>
                </a:cubicBezTo>
                <a:cubicBezTo>
                  <a:pt x="47" y="38"/>
                  <a:pt x="47" y="38"/>
                  <a:pt x="47" y="38"/>
                </a:cubicBezTo>
                <a:cubicBezTo>
                  <a:pt x="44" y="38"/>
                  <a:pt x="43" y="40"/>
                  <a:pt x="41" y="41"/>
                </a:cubicBezTo>
                <a:cubicBezTo>
                  <a:pt x="40" y="42"/>
                  <a:pt x="38" y="45"/>
                  <a:pt x="40" y="42"/>
                </a:cubicBezTo>
                <a:cubicBezTo>
                  <a:pt x="41" y="40"/>
                  <a:pt x="43" y="38"/>
                  <a:pt x="45" y="36"/>
                </a:cubicBezTo>
                <a:cubicBezTo>
                  <a:pt x="45" y="36"/>
                  <a:pt x="45" y="35"/>
                  <a:pt x="44" y="35"/>
                </a:cubicBezTo>
                <a:cubicBezTo>
                  <a:pt x="41" y="37"/>
                  <a:pt x="38" y="39"/>
                  <a:pt x="36" y="42"/>
                </a:cubicBezTo>
                <a:cubicBezTo>
                  <a:pt x="38" y="40"/>
                  <a:pt x="41" y="36"/>
                  <a:pt x="43" y="34"/>
                </a:cubicBezTo>
                <a:cubicBezTo>
                  <a:pt x="43" y="33"/>
                  <a:pt x="43" y="33"/>
                  <a:pt x="42" y="33"/>
                </a:cubicBezTo>
                <a:cubicBezTo>
                  <a:pt x="40" y="34"/>
                  <a:pt x="38" y="36"/>
                  <a:pt x="36" y="38"/>
                </a:cubicBezTo>
                <a:cubicBezTo>
                  <a:pt x="34" y="41"/>
                  <a:pt x="37" y="37"/>
                  <a:pt x="37" y="36"/>
                </a:cubicBezTo>
                <a:cubicBezTo>
                  <a:pt x="39" y="35"/>
                  <a:pt x="40" y="33"/>
                  <a:pt x="41" y="31"/>
                </a:cubicBezTo>
                <a:cubicBezTo>
                  <a:pt x="41" y="31"/>
                  <a:pt x="41" y="31"/>
                  <a:pt x="41" y="31"/>
                </a:cubicBezTo>
                <a:cubicBezTo>
                  <a:pt x="43" y="34"/>
                  <a:pt x="46" y="37"/>
                  <a:pt x="49" y="39"/>
                </a:cubicBezTo>
                <a:cubicBezTo>
                  <a:pt x="47" y="41"/>
                  <a:pt x="45" y="42"/>
                  <a:pt x="43" y="43"/>
                </a:cubicBezTo>
                <a:cubicBezTo>
                  <a:pt x="38" y="47"/>
                  <a:pt x="43" y="43"/>
                  <a:pt x="43" y="42"/>
                </a:cubicBezTo>
                <a:close/>
                <a:moveTo>
                  <a:pt x="40" y="31"/>
                </a:moveTo>
                <a:cubicBezTo>
                  <a:pt x="39" y="32"/>
                  <a:pt x="37" y="33"/>
                  <a:pt x="36" y="34"/>
                </a:cubicBezTo>
                <a:cubicBezTo>
                  <a:pt x="34" y="36"/>
                  <a:pt x="31" y="39"/>
                  <a:pt x="34" y="35"/>
                </a:cubicBezTo>
                <a:cubicBezTo>
                  <a:pt x="36" y="33"/>
                  <a:pt x="38" y="31"/>
                  <a:pt x="38" y="28"/>
                </a:cubicBezTo>
                <a:cubicBezTo>
                  <a:pt x="38" y="28"/>
                  <a:pt x="38" y="28"/>
                  <a:pt x="37" y="28"/>
                </a:cubicBezTo>
                <a:cubicBezTo>
                  <a:pt x="36" y="30"/>
                  <a:pt x="34" y="32"/>
                  <a:pt x="31" y="33"/>
                </a:cubicBezTo>
                <a:cubicBezTo>
                  <a:pt x="29" y="35"/>
                  <a:pt x="31" y="33"/>
                  <a:pt x="32" y="32"/>
                </a:cubicBezTo>
                <a:cubicBezTo>
                  <a:pt x="34" y="30"/>
                  <a:pt x="35" y="29"/>
                  <a:pt x="36" y="26"/>
                </a:cubicBezTo>
                <a:cubicBezTo>
                  <a:pt x="38" y="28"/>
                  <a:pt x="39" y="29"/>
                  <a:pt x="41" y="31"/>
                </a:cubicBezTo>
                <a:cubicBezTo>
                  <a:pt x="41" y="31"/>
                  <a:pt x="40" y="31"/>
                  <a:pt x="40" y="31"/>
                </a:cubicBezTo>
                <a:close/>
                <a:moveTo>
                  <a:pt x="36" y="25"/>
                </a:moveTo>
                <a:cubicBezTo>
                  <a:pt x="36" y="25"/>
                  <a:pt x="36" y="25"/>
                  <a:pt x="36" y="25"/>
                </a:cubicBezTo>
                <a:cubicBezTo>
                  <a:pt x="33" y="28"/>
                  <a:pt x="31" y="30"/>
                  <a:pt x="28" y="32"/>
                </a:cubicBezTo>
                <a:cubicBezTo>
                  <a:pt x="28" y="32"/>
                  <a:pt x="28" y="31"/>
                  <a:pt x="29" y="31"/>
                </a:cubicBezTo>
                <a:cubicBezTo>
                  <a:pt x="30" y="29"/>
                  <a:pt x="32" y="28"/>
                  <a:pt x="33" y="26"/>
                </a:cubicBezTo>
                <a:cubicBezTo>
                  <a:pt x="34" y="25"/>
                  <a:pt x="34" y="25"/>
                  <a:pt x="35" y="24"/>
                </a:cubicBezTo>
                <a:cubicBezTo>
                  <a:pt x="35" y="25"/>
                  <a:pt x="35" y="25"/>
                  <a:pt x="36" y="25"/>
                </a:cubicBezTo>
                <a:close/>
                <a:moveTo>
                  <a:pt x="7" y="44"/>
                </a:moveTo>
                <a:cubicBezTo>
                  <a:pt x="13" y="38"/>
                  <a:pt x="19" y="33"/>
                  <a:pt x="25" y="27"/>
                </a:cubicBezTo>
                <a:cubicBezTo>
                  <a:pt x="28" y="24"/>
                  <a:pt x="32" y="21"/>
                  <a:pt x="36" y="18"/>
                </a:cubicBezTo>
                <a:cubicBezTo>
                  <a:pt x="39" y="16"/>
                  <a:pt x="42" y="13"/>
                  <a:pt x="44" y="10"/>
                </a:cubicBezTo>
                <a:cubicBezTo>
                  <a:pt x="47" y="8"/>
                  <a:pt x="43" y="12"/>
                  <a:pt x="42" y="13"/>
                </a:cubicBezTo>
                <a:cubicBezTo>
                  <a:pt x="40" y="14"/>
                  <a:pt x="39" y="16"/>
                  <a:pt x="37" y="18"/>
                </a:cubicBezTo>
                <a:cubicBezTo>
                  <a:pt x="34" y="21"/>
                  <a:pt x="31" y="24"/>
                  <a:pt x="27" y="27"/>
                </a:cubicBezTo>
                <a:cubicBezTo>
                  <a:pt x="21" y="33"/>
                  <a:pt x="15" y="39"/>
                  <a:pt x="9" y="45"/>
                </a:cubicBezTo>
                <a:cubicBezTo>
                  <a:pt x="8" y="45"/>
                  <a:pt x="8" y="44"/>
                  <a:pt x="7" y="44"/>
                </a:cubicBezTo>
                <a:close/>
                <a:moveTo>
                  <a:pt x="5" y="42"/>
                </a:moveTo>
                <a:cubicBezTo>
                  <a:pt x="8" y="39"/>
                  <a:pt x="11" y="36"/>
                  <a:pt x="14" y="33"/>
                </a:cubicBezTo>
                <a:cubicBezTo>
                  <a:pt x="14" y="32"/>
                  <a:pt x="15" y="32"/>
                  <a:pt x="15" y="31"/>
                </a:cubicBezTo>
                <a:cubicBezTo>
                  <a:pt x="18" y="29"/>
                  <a:pt x="21" y="26"/>
                  <a:pt x="24" y="23"/>
                </a:cubicBezTo>
                <a:cubicBezTo>
                  <a:pt x="27" y="21"/>
                  <a:pt x="29" y="19"/>
                  <a:pt x="32" y="18"/>
                </a:cubicBezTo>
                <a:cubicBezTo>
                  <a:pt x="28" y="21"/>
                  <a:pt x="25" y="24"/>
                  <a:pt x="22" y="27"/>
                </a:cubicBezTo>
                <a:cubicBezTo>
                  <a:pt x="17" y="33"/>
                  <a:pt x="10" y="36"/>
                  <a:pt x="6" y="43"/>
                </a:cubicBezTo>
                <a:cubicBezTo>
                  <a:pt x="6" y="43"/>
                  <a:pt x="5" y="42"/>
                  <a:pt x="5" y="42"/>
                </a:cubicBezTo>
                <a:close/>
                <a:moveTo>
                  <a:pt x="12" y="19"/>
                </a:moveTo>
                <a:cubicBezTo>
                  <a:pt x="14" y="18"/>
                  <a:pt x="16" y="17"/>
                  <a:pt x="18" y="16"/>
                </a:cubicBezTo>
                <a:cubicBezTo>
                  <a:pt x="16" y="17"/>
                  <a:pt x="14" y="18"/>
                  <a:pt x="13" y="20"/>
                </a:cubicBezTo>
                <a:cubicBezTo>
                  <a:pt x="12" y="20"/>
                  <a:pt x="12" y="19"/>
                  <a:pt x="12" y="19"/>
                </a:cubicBezTo>
                <a:close/>
                <a:moveTo>
                  <a:pt x="10" y="17"/>
                </a:moveTo>
                <a:cubicBezTo>
                  <a:pt x="13" y="16"/>
                  <a:pt x="15" y="15"/>
                  <a:pt x="18" y="13"/>
                </a:cubicBezTo>
                <a:cubicBezTo>
                  <a:pt x="15" y="14"/>
                  <a:pt x="13" y="16"/>
                  <a:pt x="11" y="18"/>
                </a:cubicBezTo>
                <a:cubicBezTo>
                  <a:pt x="11" y="18"/>
                  <a:pt x="10" y="17"/>
                  <a:pt x="10" y="17"/>
                </a:cubicBezTo>
                <a:close/>
                <a:moveTo>
                  <a:pt x="7" y="13"/>
                </a:moveTo>
                <a:cubicBezTo>
                  <a:pt x="9" y="12"/>
                  <a:pt x="11" y="11"/>
                  <a:pt x="13" y="9"/>
                </a:cubicBezTo>
                <a:cubicBezTo>
                  <a:pt x="11" y="11"/>
                  <a:pt x="10" y="12"/>
                  <a:pt x="8" y="14"/>
                </a:cubicBezTo>
                <a:cubicBezTo>
                  <a:pt x="8" y="15"/>
                  <a:pt x="8" y="15"/>
                  <a:pt x="9" y="15"/>
                </a:cubicBezTo>
                <a:cubicBezTo>
                  <a:pt x="11" y="14"/>
                  <a:pt x="13" y="13"/>
                  <a:pt x="15" y="12"/>
                </a:cubicBezTo>
                <a:cubicBezTo>
                  <a:pt x="13" y="13"/>
                  <a:pt x="11" y="14"/>
                  <a:pt x="9" y="16"/>
                </a:cubicBezTo>
                <a:cubicBezTo>
                  <a:pt x="8" y="15"/>
                  <a:pt x="8" y="14"/>
                  <a:pt x="7" y="13"/>
                </a:cubicBezTo>
                <a:close/>
                <a:moveTo>
                  <a:pt x="5" y="11"/>
                </a:moveTo>
                <a:cubicBezTo>
                  <a:pt x="6" y="10"/>
                  <a:pt x="8" y="9"/>
                  <a:pt x="10" y="8"/>
                </a:cubicBezTo>
                <a:cubicBezTo>
                  <a:pt x="10" y="8"/>
                  <a:pt x="10" y="8"/>
                  <a:pt x="9" y="8"/>
                </a:cubicBezTo>
                <a:cubicBezTo>
                  <a:pt x="8" y="10"/>
                  <a:pt x="7" y="11"/>
                  <a:pt x="6" y="13"/>
                </a:cubicBezTo>
                <a:cubicBezTo>
                  <a:pt x="5" y="12"/>
                  <a:pt x="5" y="12"/>
                  <a:pt x="5" y="11"/>
                </a:cubicBezTo>
                <a:close/>
                <a:moveTo>
                  <a:pt x="4" y="10"/>
                </a:moveTo>
                <a:cubicBezTo>
                  <a:pt x="6" y="9"/>
                  <a:pt x="9" y="6"/>
                  <a:pt x="12" y="4"/>
                </a:cubicBezTo>
                <a:cubicBezTo>
                  <a:pt x="12" y="5"/>
                  <a:pt x="12" y="5"/>
                  <a:pt x="13" y="5"/>
                </a:cubicBezTo>
                <a:cubicBezTo>
                  <a:pt x="10" y="7"/>
                  <a:pt x="7" y="9"/>
                  <a:pt x="4" y="11"/>
                </a:cubicBezTo>
                <a:cubicBezTo>
                  <a:pt x="4" y="11"/>
                  <a:pt x="4" y="11"/>
                  <a:pt x="4" y="10"/>
                </a:cubicBezTo>
                <a:close/>
                <a:moveTo>
                  <a:pt x="16" y="10"/>
                </a:moveTo>
                <a:cubicBezTo>
                  <a:pt x="14" y="11"/>
                  <a:pt x="12" y="12"/>
                  <a:pt x="11" y="13"/>
                </a:cubicBezTo>
                <a:cubicBezTo>
                  <a:pt x="10" y="12"/>
                  <a:pt x="11" y="12"/>
                  <a:pt x="12" y="11"/>
                </a:cubicBezTo>
                <a:cubicBezTo>
                  <a:pt x="12" y="10"/>
                  <a:pt x="14" y="9"/>
                  <a:pt x="15" y="8"/>
                </a:cubicBezTo>
                <a:cubicBezTo>
                  <a:pt x="15" y="8"/>
                  <a:pt x="15" y="8"/>
                  <a:pt x="14" y="8"/>
                </a:cubicBezTo>
                <a:cubicBezTo>
                  <a:pt x="11" y="9"/>
                  <a:pt x="9" y="11"/>
                  <a:pt x="7" y="13"/>
                </a:cubicBezTo>
                <a:cubicBezTo>
                  <a:pt x="9" y="11"/>
                  <a:pt x="11" y="8"/>
                  <a:pt x="13" y="6"/>
                </a:cubicBezTo>
                <a:cubicBezTo>
                  <a:pt x="15" y="8"/>
                  <a:pt x="16" y="10"/>
                  <a:pt x="18" y="12"/>
                </a:cubicBezTo>
                <a:cubicBezTo>
                  <a:pt x="16" y="13"/>
                  <a:pt x="13" y="15"/>
                  <a:pt x="10" y="16"/>
                </a:cubicBezTo>
                <a:cubicBezTo>
                  <a:pt x="12" y="16"/>
                  <a:pt x="15" y="12"/>
                  <a:pt x="16" y="11"/>
                </a:cubicBezTo>
                <a:cubicBezTo>
                  <a:pt x="16" y="11"/>
                  <a:pt x="16" y="10"/>
                  <a:pt x="16" y="10"/>
                </a:cubicBezTo>
                <a:close/>
                <a:moveTo>
                  <a:pt x="19" y="16"/>
                </a:moveTo>
                <a:cubicBezTo>
                  <a:pt x="20" y="15"/>
                  <a:pt x="19" y="15"/>
                  <a:pt x="19" y="15"/>
                </a:cubicBezTo>
                <a:cubicBezTo>
                  <a:pt x="17" y="16"/>
                  <a:pt x="15" y="17"/>
                  <a:pt x="13" y="18"/>
                </a:cubicBezTo>
                <a:cubicBezTo>
                  <a:pt x="10" y="19"/>
                  <a:pt x="14" y="17"/>
                  <a:pt x="15" y="16"/>
                </a:cubicBezTo>
                <a:cubicBezTo>
                  <a:pt x="16" y="15"/>
                  <a:pt x="18" y="14"/>
                  <a:pt x="19" y="13"/>
                </a:cubicBezTo>
                <a:cubicBezTo>
                  <a:pt x="20" y="14"/>
                  <a:pt x="21" y="15"/>
                  <a:pt x="22" y="16"/>
                </a:cubicBezTo>
                <a:cubicBezTo>
                  <a:pt x="22" y="16"/>
                  <a:pt x="21" y="16"/>
                  <a:pt x="21" y="16"/>
                </a:cubicBezTo>
                <a:cubicBezTo>
                  <a:pt x="19" y="18"/>
                  <a:pt x="16" y="19"/>
                  <a:pt x="13" y="20"/>
                </a:cubicBezTo>
                <a:cubicBezTo>
                  <a:pt x="15" y="20"/>
                  <a:pt x="18" y="17"/>
                  <a:pt x="19" y="16"/>
                </a:cubicBezTo>
                <a:close/>
                <a:moveTo>
                  <a:pt x="22" y="17"/>
                </a:moveTo>
                <a:cubicBezTo>
                  <a:pt x="22" y="17"/>
                  <a:pt x="22" y="17"/>
                  <a:pt x="22" y="16"/>
                </a:cubicBezTo>
                <a:cubicBezTo>
                  <a:pt x="22" y="17"/>
                  <a:pt x="23" y="17"/>
                  <a:pt x="23" y="18"/>
                </a:cubicBezTo>
                <a:cubicBezTo>
                  <a:pt x="21" y="19"/>
                  <a:pt x="18" y="21"/>
                  <a:pt x="16" y="22"/>
                </a:cubicBezTo>
                <a:cubicBezTo>
                  <a:pt x="18" y="20"/>
                  <a:pt x="20" y="19"/>
                  <a:pt x="22" y="17"/>
                </a:cubicBezTo>
                <a:close/>
                <a:moveTo>
                  <a:pt x="26" y="19"/>
                </a:moveTo>
                <a:cubicBezTo>
                  <a:pt x="32" y="14"/>
                  <a:pt x="36" y="8"/>
                  <a:pt x="42" y="4"/>
                </a:cubicBezTo>
                <a:cubicBezTo>
                  <a:pt x="42" y="4"/>
                  <a:pt x="43" y="5"/>
                  <a:pt x="43" y="5"/>
                </a:cubicBezTo>
                <a:cubicBezTo>
                  <a:pt x="43" y="5"/>
                  <a:pt x="43" y="5"/>
                  <a:pt x="43" y="5"/>
                </a:cubicBezTo>
                <a:cubicBezTo>
                  <a:pt x="37" y="10"/>
                  <a:pt x="32" y="15"/>
                  <a:pt x="26" y="19"/>
                </a:cubicBezTo>
                <a:cubicBezTo>
                  <a:pt x="26" y="19"/>
                  <a:pt x="26" y="20"/>
                  <a:pt x="25" y="20"/>
                </a:cubicBezTo>
                <a:cubicBezTo>
                  <a:pt x="25" y="20"/>
                  <a:pt x="24" y="21"/>
                  <a:pt x="23" y="21"/>
                </a:cubicBezTo>
                <a:cubicBezTo>
                  <a:pt x="23" y="22"/>
                  <a:pt x="22" y="22"/>
                  <a:pt x="21" y="23"/>
                </a:cubicBezTo>
                <a:cubicBezTo>
                  <a:pt x="20" y="24"/>
                  <a:pt x="18" y="25"/>
                  <a:pt x="18" y="25"/>
                </a:cubicBezTo>
                <a:cubicBezTo>
                  <a:pt x="19" y="23"/>
                  <a:pt x="22" y="21"/>
                  <a:pt x="24" y="19"/>
                </a:cubicBezTo>
                <a:cubicBezTo>
                  <a:pt x="24" y="19"/>
                  <a:pt x="24" y="19"/>
                  <a:pt x="24" y="19"/>
                </a:cubicBezTo>
                <a:cubicBezTo>
                  <a:pt x="25" y="19"/>
                  <a:pt x="25" y="19"/>
                  <a:pt x="26" y="19"/>
                </a:cubicBezTo>
                <a:cubicBezTo>
                  <a:pt x="26" y="19"/>
                  <a:pt x="26" y="19"/>
                  <a:pt x="26" y="19"/>
                </a:cubicBezTo>
                <a:close/>
                <a:moveTo>
                  <a:pt x="36" y="13"/>
                </a:moveTo>
                <a:cubicBezTo>
                  <a:pt x="33" y="16"/>
                  <a:pt x="29" y="18"/>
                  <a:pt x="26" y="21"/>
                </a:cubicBezTo>
                <a:cubicBezTo>
                  <a:pt x="24" y="23"/>
                  <a:pt x="21" y="25"/>
                  <a:pt x="19" y="27"/>
                </a:cubicBezTo>
                <a:cubicBezTo>
                  <a:pt x="19" y="27"/>
                  <a:pt x="19" y="27"/>
                  <a:pt x="19" y="27"/>
                </a:cubicBezTo>
                <a:cubicBezTo>
                  <a:pt x="20" y="26"/>
                  <a:pt x="20" y="25"/>
                  <a:pt x="21" y="24"/>
                </a:cubicBezTo>
                <a:cubicBezTo>
                  <a:pt x="21" y="24"/>
                  <a:pt x="21" y="24"/>
                  <a:pt x="22" y="24"/>
                </a:cubicBezTo>
                <a:cubicBezTo>
                  <a:pt x="24" y="22"/>
                  <a:pt x="26" y="21"/>
                  <a:pt x="28" y="19"/>
                </a:cubicBezTo>
                <a:cubicBezTo>
                  <a:pt x="29" y="18"/>
                  <a:pt x="31" y="17"/>
                  <a:pt x="33" y="16"/>
                </a:cubicBezTo>
                <a:cubicBezTo>
                  <a:pt x="36" y="13"/>
                  <a:pt x="40" y="9"/>
                  <a:pt x="43" y="6"/>
                </a:cubicBezTo>
                <a:cubicBezTo>
                  <a:pt x="43" y="5"/>
                  <a:pt x="43" y="5"/>
                  <a:pt x="43" y="5"/>
                </a:cubicBezTo>
                <a:cubicBezTo>
                  <a:pt x="44" y="6"/>
                  <a:pt x="44" y="6"/>
                  <a:pt x="44" y="6"/>
                </a:cubicBezTo>
                <a:cubicBezTo>
                  <a:pt x="41" y="8"/>
                  <a:pt x="38" y="11"/>
                  <a:pt x="36" y="13"/>
                </a:cubicBezTo>
                <a:close/>
                <a:moveTo>
                  <a:pt x="42" y="8"/>
                </a:moveTo>
                <a:cubicBezTo>
                  <a:pt x="41" y="10"/>
                  <a:pt x="39" y="11"/>
                  <a:pt x="38" y="13"/>
                </a:cubicBezTo>
                <a:cubicBezTo>
                  <a:pt x="38" y="12"/>
                  <a:pt x="38" y="12"/>
                  <a:pt x="39" y="11"/>
                </a:cubicBezTo>
                <a:cubicBezTo>
                  <a:pt x="39" y="11"/>
                  <a:pt x="45" y="5"/>
                  <a:pt x="42" y="8"/>
                </a:cubicBezTo>
                <a:close/>
                <a:moveTo>
                  <a:pt x="18" y="26"/>
                </a:moveTo>
                <a:cubicBezTo>
                  <a:pt x="19" y="26"/>
                  <a:pt x="19" y="26"/>
                  <a:pt x="19" y="26"/>
                </a:cubicBezTo>
                <a:cubicBezTo>
                  <a:pt x="19" y="26"/>
                  <a:pt x="19" y="26"/>
                  <a:pt x="18" y="26"/>
                </a:cubicBezTo>
                <a:cubicBezTo>
                  <a:pt x="18" y="26"/>
                  <a:pt x="18" y="26"/>
                  <a:pt x="18" y="26"/>
                </a:cubicBezTo>
                <a:cubicBezTo>
                  <a:pt x="18" y="26"/>
                  <a:pt x="18" y="26"/>
                  <a:pt x="18" y="26"/>
                </a:cubicBezTo>
                <a:close/>
                <a:moveTo>
                  <a:pt x="23" y="19"/>
                </a:moveTo>
                <a:cubicBezTo>
                  <a:pt x="21" y="21"/>
                  <a:pt x="19" y="23"/>
                  <a:pt x="17" y="25"/>
                </a:cubicBezTo>
                <a:cubicBezTo>
                  <a:pt x="17" y="24"/>
                  <a:pt x="16" y="24"/>
                  <a:pt x="16" y="23"/>
                </a:cubicBezTo>
                <a:cubicBezTo>
                  <a:pt x="18" y="22"/>
                  <a:pt x="21" y="21"/>
                  <a:pt x="23" y="19"/>
                </a:cubicBezTo>
                <a:close/>
                <a:moveTo>
                  <a:pt x="14" y="41"/>
                </a:moveTo>
                <a:cubicBezTo>
                  <a:pt x="15" y="39"/>
                  <a:pt x="17" y="38"/>
                  <a:pt x="18" y="36"/>
                </a:cubicBezTo>
                <a:cubicBezTo>
                  <a:pt x="21" y="33"/>
                  <a:pt x="25" y="30"/>
                  <a:pt x="28" y="27"/>
                </a:cubicBezTo>
                <a:cubicBezTo>
                  <a:pt x="35" y="21"/>
                  <a:pt x="41" y="15"/>
                  <a:pt x="47" y="9"/>
                </a:cubicBezTo>
                <a:cubicBezTo>
                  <a:pt x="48" y="9"/>
                  <a:pt x="48" y="10"/>
                  <a:pt x="49" y="11"/>
                </a:cubicBezTo>
                <a:cubicBezTo>
                  <a:pt x="36" y="20"/>
                  <a:pt x="25" y="31"/>
                  <a:pt x="13" y="42"/>
                </a:cubicBezTo>
                <a:cubicBezTo>
                  <a:pt x="13" y="41"/>
                  <a:pt x="14" y="41"/>
                  <a:pt x="14" y="41"/>
                </a:cubicBezTo>
                <a:close/>
                <a:moveTo>
                  <a:pt x="46" y="8"/>
                </a:moveTo>
                <a:cubicBezTo>
                  <a:pt x="43" y="10"/>
                  <a:pt x="41" y="13"/>
                  <a:pt x="38" y="15"/>
                </a:cubicBezTo>
                <a:cubicBezTo>
                  <a:pt x="34" y="19"/>
                  <a:pt x="30" y="21"/>
                  <a:pt x="26" y="25"/>
                </a:cubicBezTo>
                <a:cubicBezTo>
                  <a:pt x="24" y="27"/>
                  <a:pt x="21" y="31"/>
                  <a:pt x="18" y="33"/>
                </a:cubicBezTo>
                <a:cubicBezTo>
                  <a:pt x="14" y="36"/>
                  <a:pt x="10" y="39"/>
                  <a:pt x="7" y="43"/>
                </a:cubicBezTo>
                <a:cubicBezTo>
                  <a:pt x="9" y="41"/>
                  <a:pt x="12" y="37"/>
                  <a:pt x="14" y="35"/>
                </a:cubicBezTo>
                <a:cubicBezTo>
                  <a:pt x="18" y="32"/>
                  <a:pt x="21" y="29"/>
                  <a:pt x="25" y="25"/>
                </a:cubicBezTo>
                <a:cubicBezTo>
                  <a:pt x="31" y="18"/>
                  <a:pt x="38" y="13"/>
                  <a:pt x="45" y="7"/>
                </a:cubicBezTo>
                <a:cubicBezTo>
                  <a:pt x="45" y="7"/>
                  <a:pt x="46" y="8"/>
                  <a:pt x="46" y="8"/>
                </a:cubicBezTo>
                <a:close/>
                <a:moveTo>
                  <a:pt x="14" y="21"/>
                </a:moveTo>
                <a:cubicBezTo>
                  <a:pt x="15" y="20"/>
                  <a:pt x="17" y="19"/>
                  <a:pt x="19" y="18"/>
                </a:cubicBezTo>
                <a:cubicBezTo>
                  <a:pt x="23" y="16"/>
                  <a:pt x="19" y="19"/>
                  <a:pt x="18" y="20"/>
                </a:cubicBezTo>
                <a:cubicBezTo>
                  <a:pt x="17" y="21"/>
                  <a:pt x="16" y="22"/>
                  <a:pt x="15" y="23"/>
                </a:cubicBezTo>
                <a:cubicBezTo>
                  <a:pt x="15" y="22"/>
                  <a:pt x="14" y="21"/>
                  <a:pt x="14" y="21"/>
                </a:cubicBezTo>
                <a:close/>
                <a:moveTo>
                  <a:pt x="11" y="47"/>
                </a:moveTo>
                <a:cubicBezTo>
                  <a:pt x="11" y="47"/>
                  <a:pt x="10" y="46"/>
                  <a:pt x="10" y="46"/>
                </a:cubicBezTo>
                <a:cubicBezTo>
                  <a:pt x="10" y="46"/>
                  <a:pt x="10" y="45"/>
                  <a:pt x="11" y="45"/>
                </a:cubicBezTo>
                <a:cubicBezTo>
                  <a:pt x="11" y="45"/>
                  <a:pt x="11" y="45"/>
                  <a:pt x="11" y="45"/>
                </a:cubicBezTo>
                <a:cubicBezTo>
                  <a:pt x="21" y="35"/>
                  <a:pt x="31" y="26"/>
                  <a:pt x="42" y="17"/>
                </a:cubicBezTo>
                <a:cubicBezTo>
                  <a:pt x="44" y="15"/>
                  <a:pt x="45" y="14"/>
                  <a:pt x="47" y="13"/>
                </a:cubicBezTo>
                <a:cubicBezTo>
                  <a:pt x="45" y="15"/>
                  <a:pt x="42" y="17"/>
                  <a:pt x="40" y="19"/>
                </a:cubicBezTo>
                <a:cubicBezTo>
                  <a:pt x="35" y="23"/>
                  <a:pt x="30" y="28"/>
                  <a:pt x="26" y="33"/>
                </a:cubicBezTo>
                <a:cubicBezTo>
                  <a:pt x="26" y="33"/>
                  <a:pt x="26" y="33"/>
                  <a:pt x="26" y="33"/>
                </a:cubicBezTo>
                <a:cubicBezTo>
                  <a:pt x="21" y="38"/>
                  <a:pt x="16" y="42"/>
                  <a:pt x="11" y="47"/>
                </a:cubicBezTo>
                <a:close/>
                <a:moveTo>
                  <a:pt x="41" y="47"/>
                </a:moveTo>
                <a:cubicBezTo>
                  <a:pt x="41" y="47"/>
                  <a:pt x="40" y="47"/>
                  <a:pt x="40" y="46"/>
                </a:cubicBezTo>
                <a:cubicBezTo>
                  <a:pt x="40" y="46"/>
                  <a:pt x="40" y="46"/>
                  <a:pt x="40" y="46"/>
                </a:cubicBezTo>
                <a:cubicBezTo>
                  <a:pt x="43" y="44"/>
                  <a:pt x="45" y="42"/>
                  <a:pt x="48" y="41"/>
                </a:cubicBezTo>
                <a:cubicBezTo>
                  <a:pt x="46" y="43"/>
                  <a:pt x="43" y="45"/>
                  <a:pt x="41"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186"/>
          <p:cNvSpPr>
            <a:spLocks noEditPoints="1"/>
          </p:cNvSpPr>
          <p:nvPr/>
        </p:nvSpPr>
        <p:spPr bwMode="auto">
          <a:xfrm>
            <a:off x="9155113" y="2457450"/>
            <a:ext cx="201613" cy="188913"/>
          </a:xfrm>
          <a:custGeom>
            <a:avLst/>
            <a:gdLst>
              <a:gd name="T0" fmla="*/ 43 w 54"/>
              <a:gd name="T1" fmla="*/ 1 h 50"/>
              <a:gd name="T2" fmla="*/ 14 w 54"/>
              <a:gd name="T3" fmla="*/ 1 h 50"/>
              <a:gd name="T4" fmla="*/ 12 w 54"/>
              <a:gd name="T5" fmla="*/ 1 h 50"/>
              <a:gd name="T6" fmla="*/ 16 w 54"/>
              <a:gd name="T7" fmla="*/ 27 h 50"/>
              <a:gd name="T8" fmla="*/ 12 w 54"/>
              <a:gd name="T9" fmla="*/ 50 h 50"/>
              <a:gd name="T10" fmla="*/ 41 w 54"/>
              <a:gd name="T11" fmla="*/ 50 h 50"/>
              <a:gd name="T12" fmla="*/ 53 w 54"/>
              <a:gd name="T13" fmla="*/ 39 h 50"/>
              <a:gd name="T14" fmla="*/ 53 w 54"/>
              <a:gd name="T15" fmla="*/ 12 h 50"/>
              <a:gd name="T16" fmla="*/ 39 w 54"/>
              <a:gd name="T17" fmla="*/ 45 h 50"/>
              <a:gd name="T18" fmla="*/ 37 w 54"/>
              <a:gd name="T19" fmla="*/ 42 h 50"/>
              <a:gd name="T20" fmla="*/ 35 w 54"/>
              <a:gd name="T21" fmla="*/ 40 h 50"/>
              <a:gd name="T22" fmla="*/ 33 w 54"/>
              <a:gd name="T23" fmla="*/ 37 h 50"/>
              <a:gd name="T24" fmla="*/ 33 w 54"/>
              <a:gd name="T25" fmla="*/ 37 h 50"/>
              <a:gd name="T26" fmla="*/ 32 w 54"/>
              <a:gd name="T27" fmla="*/ 37 h 50"/>
              <a:gd name="T28" fmla="*/ 36 w 54"/>
              <a:gd name="T29" fmla="*/ 27 h 50"/>
              <a:gd name="T30" fmla="*/ 44 w 54"/>
              <a:gd name="T31" fmla="*/ 42 h 50"/>
              <a:gd name="T32" fmla="*/ 40 w 54"/>
              <a:gd name="T33" fmla="*/ 42 h 50"/>
              <a:gd name="T34" fmla="*/ 43 w 54"/>
              <a:gd name="T35" fmla="*/ 34 h 50"/>
              <a:gd name="T36" fmla="*/ 41 w 54"/>
              <a:gd name="T37" fmla="*/ 31 h 50"/>
              <a:gd name="T38" fmla="*/ 44 w 54"/>
              <a:gd name="T39" fmla="*/ 42 h 50"/>
              <a:gd name="T40" fmla="*/ 39 w 54"/>
              <a:gd name="T41" fmla="*/ 28 h 50"/>
              <a:gd name="T42" fmla="*/ 37 w 54"/>
              <a:gd name="T43" fmla="*/ 26 h 50"/>
              <a:gd name="T44" fmla="*/ 36 w 54"/>
              <a:gd name="T45" fmla="*/ 25 h 50"/>
              <a:gd name="T46" fmla="*/ 36 w 54"/>
              <a:gd name="T47" fmla="*/ 24 h 50"/>
              <a:gd name="T48" fmla="*/ 37 w 54"/>
              <a:gd name="T49" fmla="*/ 18 h 50"/>
              <a:gd name="T50" fmla="*/ 28 w 54"/>
              <a:gd name="T51" fmla="*/ 27 h 50"/>
              <a:gd name="T52" fmla="*/ 14 w 54"/>
              <a:gd name="T53" fmla="*/ 33 h 50"/>
              <a:gd name="T54" fmla="*/ 22 w 54"/>
              <a:gd name="T55" fmla="*/ 27 h 50"/>
              <a:gd name="T56" fmla="*/ 19 w 54"/>
              <a:gd name="T57" fmla="*/ 16 h 50"/>
              <a:gd name="T58" fmla="*/ 18 w 54"/>
              <a:gd name="T59" fmla="*/ 13 h 50"/>
              <a:gd name="T60" fmla="*/ 14 w 54"/>
              <a:gd name="T61" fmla="*/ 9 h 50"/>
              <a:gd name="T62" fmla="*/ 10 w 54"/>
              <a:gd name="T63" fmla="*/ 16 h 50"/>
              <a:gd name="T64" fmla="*/ 10 w 54"/>
              <a:gd name="T65" fmla="*/ 8 h 50"/>
              <a:gd name="T66" fmla="*/ 12 w 54"/>
              <a:gd name="T67" fmla="*/ 4 h 50"/>
              <a:gd name="T68" fmla="*/ 16 w 54"/>
              <a:gd name="T69" fmla="*/ 10 h 50"/>
              <a:gd name="T70" fmla="*/ 15 w 54"/>
              <a:gd name="T71" fmla="*/ 8 h 50"/>
              <a:gd name="T72" fmla="*/ 11 w 54"/>
              <a:gd name="T73" fmla="*/ 16 h 50"/>
              <a:gd name="T74" fmla="*/ 20 w 54"/>
              <a:gd name="T75" fmla="*/ 15 h 50"/>
              <a:gd name="T76" fmla="*/ 22 w 54"/>
              <a:gd name="T77" fmla="*/ 16 h 50"/>
              <a:gd name="T78" fmla="*/ 23 w 54"/>
              <a:gd name="T79" fmla="*/ 17 h 50"/>
              <a:gd name="T80" fmla="*/ 23 w 54"/>
              <a:gd name="T81" fmla="*/ 17 h 50"/>
              <a:gd name="T82" fmla="*/ 43 w 54"/>
              <a:gd name="T83" fmla="*/ 5 h 50"/>
              <a:gd name="T84" fmla="*/ 22 w 54"/>
              <a:gd name="T85" fmla="*/ 23 h 50"/>
              <a:gd name="T86" fmla="*/ 26 w 54"/>
              <a:gd name="T87" fmla="*/ 19 h 50"/>
              <a:gd name="T88" fmla="*/ 20 w 54"/>
              <a:gd name="T89" fmla="*/ 27 h 50"/>
              <a:gd name="T90" fmla="*/ 28 w 54"/>
              <a:gd name="T91" fmla="*/ 19 h 50"/>
              <a:gd name="T92" fmla="*/ 45 w 54"/>
              <a:gd name="T93" fmla="*/ 6 h 50"/>
              <a:gd name="T94" fmla="*/ 39 w 54"/>
              <a:gd name="T95" fmla="*/ 11 h 50"/>
              <a:gd name="T96" fmla="*/ 19 w 54"/>
              <a:gd name="T97" fmla="*/ 26 h 50"/>
              <a:gd name="T98" fmla="*/ 18 w 54"/>
              <a:gd name="T99" fmla="*/ 25 h 50"/>
              <a:gd name="T100" fmla="*/ 19 w 54"/>
              <a:gd name="T101" fmla="*/ 36 h 50"/>
              <a:gd name="T102" fmla="*/ 14 w 54"/>
              <a:gd name="T103" fmla="*/ 41 h 50"/>
              <a:gd name="T104" fmla="*/ 27 w 54"/>
              <a:gd name="T105" fmla="*/ 25 h 50"/>
              <a:gd name="T106" fmla="*/ 25 w 54"/>
              <a:gd name="T107" fmla="*/ 25 h 50"/>
              <a:gd name="T108" fmla="*/ 20 w 54"/>
              <a:gd name="T109" fmla="*/ 18 h 50"/>
              <a:gd name="T110" fmla="*/ 12 w 54"/>
              <a:gd name="T111" fmla="*/ 47 h 50"/>
              <a:gd name="T112" fmla="*/ 43 w 54"/>
              <a:gd name="T113" fmla="*/ 17 h 50"/>
              <a:gd name="T114" fmla="*/ 26 w 54"/>
              <a:gd name="T115" fmla="*/ 33 h 50"/>
              <a:gd name="T116" fmla="*/ 41 w 54"/>
              <a:gd name="T11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 h="50">
                <a:moveTo>
                  <a:pt x="53" y="10"/>
                </a:moveTo>
                <a:cubicBezTo>
                  <a:pt x="50" y="7"/>
                  <a:pt x="47" y="4"/>
                  <a:pt x="44" y="1"/>
                </a:cubicBezTo>
                <a:cubicBezTo>
                  <a:pt x="44" y="1"/>
                  <a:pt x="44" y="1"/>
                  <a:pt x="43" y="1"/>
                </a:cubicBezTo>
                <a:cubicBezTo>
                  <a:pt x="43" y="1"/>
                  <a:pt x="43" y="1"/>
                  <a:pt x="43" y="1"/>
                </a:cubicBezTo>
                <a:cubicBezTo>
                  <a:pt x="43" y="1"/>
                  <a:pt x="43" y="1"/>
                  <a:pt x="43" y="1"/>
                </a:cubicBezTo>
                <a:cubicBezTo>
                  <a:pt x="43" y="0"/>
                  <a:pt x="43" y="0"/>
                  <a:pt x="42" y="1"/>
                </a:cubicBezTo>
                <a:cubicBezTo>
                  <a:pt x="36" y="5"/>
                  <a:pt x="31" y="11"/>
                  <a:pt x="26" y="16"/>
                </a:cubicBezTo>
                <a:cubicBezTo>
                  <a:pt x="22" y="11"/>
                  <a:pt x="18" y="6"/>
                  <a:pt x="14" y="1"/>
                </a:cubicBezTo>
                <a:cubicBezTo>
                  <a:pt x="13" y="1"/>
                  <a:pt x="13" y="1"/>
                  <a:pt x="13" y="1"/>
                </a:cubicBezTo>
                <a:cubicBezTo>
                  <a:pt x="13" y="1"/>
                  <a:pt x="13" y="1"/>
                  <a:pt x="13" y="1"/>
                </a:cubicBezTo>
                <a:cubicBezTo>
                  <a:pt x="13" y="1"/>
                  <a:pt x="13" y="1"/>
                  <a:pt x="12" y="1"/>
                </a:cubicBezTo>
                <a:cubicBezTo>
                  <a:pt x="12" y="1"/>
                  <a:pt x="12" y="1"/>
                  <a:pt x="12" y="1"/>
                </a:cubicBezTo>
                <a:cubicBezTo>
                  <a:pt x="8" y="3"/>
                  <a:pt x="5" y="7"/>
                  <a:pt x="1" y="9"/>
                </a:cubicBezTo>
                <a:cubicBezTo>
                  <a:pt x="1" y="9"/>
                  <a:pt x="1" y="9"/>
                  <a:pt x="0" y="10"/>
                </a:cubicBezTo>
                <a:cubicBezTo>
                  <a:pt x="0" y="10"/>
                  <a:pt x="0" y="11"/>
                  <a:pt x="1" y="11"/>
                </a:cubicBezTo>
                <a:cubicBezTo>
                  <a:pt x="6" y="16"/>
                  <a:pt x="11" y="22"/>
                  <a:pt x="16" y="27"/>
                </a:cubicBezTo>
                <a:cubicBezTo>
                  <a:pt x="12" y="32"/>
                  <a:pt x="6" y="35"/>
                  <a:pt x="2" y="40"/>
                </a:cubicBezTo>
                <a:cubicBezTo>
                  <a:pt x="2" y="41"/>
                  <a:pt x="2" y="41"/>
                  <a:pt x="2" y="41"/>
                </a:cubicBezTo>
                <a:cubicBezTo>
                  <a:pt x="2" y="41"/>
                  <a:pt x="2" y="42"/>
                  <a:pt x="2" y="42"/>
                </a:cubicBezTo>
                <a:cubicBezTo>
                  <a:pt x="5" y="45"/>
                  <a:pt x="8" y="48"/>
                  <a:pt x="12" y="50"/>
                </a:cubicBezTo>
                <a:cubicBezTo>
                  <a:pt x="12" y="50"/>
                  <a:pt x="12" y="50"/>
                  <a:pt x="12" y="50"/>
                </a:cubicBezTo>
                <a:cubicBezTo>
                  <a:pt x="12" y="50"/>
                  <a:pt x="13" y="50"/>
                  <a:pt x="13" y="50"/>
                </a:cubicBezTo>
                <a:cubicBezTo>
                  <a:pt x="18" y="45"/>
                  <a:pt x="23" y="41"/>
                  <a:pt x="27" y="36"/>
                </a:cubicBezTo>
                <a:cubicBezTo>
                  <a:pt x="32" y="40"/>
                  <a:pt x="36" y="46"/>
                  <a:pt x="41" y="50"/>
                </a:cubicBezTo>
                <a:cubicBezTo>
                  <a:pt x="41" y="50"/>
                  <a:pt x="41" y="50"/>
                  <a:pt x="41" y="50"/>
                </a:cubicBezTo>
                <a:cubicBezTo>
                  <a:pt x="41" y="50"/>
                  <a:pt x="42" y="50"/>
                  <a:pt x="43" y="50"/>
                </a:cubicBezTo>
                <a:cubicBezTo>
                  <a:pt x="46" y="47"/>
                  <a:pt x="50" y="44"/>
                  <a:pt x="53" y="40"/>
                </a:cubicBezTo>
                <a:cubicBezTo>
                  <a:pt x="53" y="40"/>
                  <a:pt x="53" y="39"/>
                  <a:pt x="53" y="39"/>
                </a:cubicBezTo>
                <a:cubicBezTo>
                  <a:pt x="53" y="39"/>
                  <a:pt x="52" y="39"/>
                  <a:pt x="52" y="38"/>
                </a:cubicBezTo>
                <a:cubicBezTo>
                  <a:pt x="48" y="34"/>
                  <a:pt x="44" y="29"/>
                  <a:pt x="39" y="24"/>
                </a:cubicBezTo>
                <a:cubicBezTo>
                  <a:pt x="44" y="20"/>
                  <a:pt x="48" y="16"/>
                  <a:pt x="53" y="13"/>
                </a:cubicBezTo>
                <a:cubicBezTo>
                  <a:pt x="53" y="12"/>
                  <a:pt x="53" y="12"/>
                  <a:pt x="53" y="12"/>
                </a:cubicBezTo>
                <a:cubicBezTo>
                  <a:pt x="54" y="11"/>
                  <a:pt x="54" y="11"/>
                  <a:pt x="53" y="10"/>
                </a:cubicBezTo>
                <a:close/>
                <a:moveTo>
                  <a:pt x="40" y="46"/>
                </a:moveTo>
                <a:cubicBezTo>
                  <a:pt x="40" y="46"/>
                  <a:pt x="40" y="46"/>
                  <a:pt x="40" y="46"/>
                </a:cubicBezTo>
                <a:cubicBezTo>
                  <a:pt x="40" y="45"/>
                  <a:pt x="40" y="45"/>
                  <a:pt x="39" y="45"/>
                </a:cubicBezTo>
                <a:cubicBezTo>
                  <a:pt x="40" y="44"/>
                  <a:pt x="41" y="43"/>
                  <a:pt x="42" y="42"/>
                </a:cubicBezTo>
                <a:cubicBezTo>
                  <a:pt x="43" y="41"/>
                  <a:pt x="45" y="40"/>
                  <a:pt x="46" y="39"/>
                </a:cubicBezTo>
                <a:cubicBezTo>
                  <a:pt x="44" y="41"/>
                  <a:pt x="42" y="43"/>
                  <a:pt x="40" y="46"/>
                </a:cubicBezTo>
                <a:close/>
                <a:moveTo>
                  <a:pt x="37" y="42"/>
                </a:moveTo>
                <a:cubicBezTo>
                  <a:pt x="39" y="40"/>
                  <a:pt x="42" y="38"/>
                  <a:pt x="44" y="37"/>
                </a:cubicBezTo>
                <a:cubicBezTo>
                  <a:pt x="42" y="39"/>
                  <a:pt x="40" y="41"/>
                  <a:pt x="39" y="44"/>
                </a:cubicBezTo>
                <a:cubicBezTo>
                  <a:pt x="38" y="43"/>
                  <a:pt x="38" y="43"/>
                  <a:pt x="37" y="42"/>
                </a:cubicBezTo>
                <a:close/>
                <a:moveTo>
                  <a:pt x="35" y="40"/>
                </a:moveTo>
                <a:cubicBezTo>
                  <a:pt x="37" y="39"/>
                  <a:pt x="40" y="37"/>
                  <a:pt x="41" y="35"/>
                </a:cubicBezTo>
                <a:cubicBezTo>
                  <a:pt x="40" y="37"/>
                  <a:pt x="38" y="39"/>
                  <a:pt x="36" y="41"/>
                </a:cubicBezTo>
                <a:cubicBezTo>
                  <a:pt x="36" y="41"/>
                  <a:pt x="36" y="41"/>
                  <a:pt x="35" y="40"/>
                </a:cubicBezTo>
                <a:close/>
                <a:moveTo>
                  <a:pt x="33" y="37"/>
                </a:moveTo>
                <a:cubicBezTo>
                  <a:pt x="36" y="36"/>
                  <a:pt x="38" y="34"/>
                  <a:pt x="40" y="32"/>
                </a:cubicBezTo>
                <a:cubicBezTo>
                  <a:pt x="40" y="32"/>
                  <a:pt x="38" y="35"/>
                  <a:pt x="38" y="35"/>
                </a:cubicBezTo>
                <a:cubicBezTo>
                  <a:pt x="37" y="36"/>
                  <a:pt x="36" y="38"/>
                  <a:pt x="35" y="40"/>
                </a:cubicBezTo>
                <a:cubicBezTo>
                  <a:pt x="34" y="39"/>
                  <a:pt x="34" y="38"/>
                  <a:pt x="33" y="37"/>
                </a:cubicBezTo>
                <a:close/>
                <a:moveTo>
                  <a:pt x="30" y="35"/>
                </a:moveTo>
                <a:cubicBezTo>
                  <a:pt x="33" y="33"/>
                  <a:pt x="35" y="32"/>
                  <a:pt x="37" y="29"/>
                </a:cubicBezTo>
                <a:cubicBezTo>
                  <a:pt x="37" y="30"/>
                  <a:pt x="35" y="33"/>
                  <a:pt x="35" y="34"/>
                </a:cubicBezTo>
                <a:cubicBezTo>
                  <a:pt x="34" y="35"/>
                  <a:pt x="33" y="36"/>
                  <a:pt x="32" y="37"/>
                </a:cubicBezTo>
                <a:cubicBezTo>
                  <a:pt x="32" y="36"/>
                  <a:pt x="31" y="35"/>
                  <a:pt x="30" y="35"/>
                </a:cubicBezTo>
                <a:close/>
                <a:moveTo>
                  <a:pt x="28" y="33"/>
                </a:moveTo>
                <a:cubicBezTo>
                  <a:pt x="28" y="33"/>
                  <a:pt x="28" y="33"/>
                  <a:pt x="28" y="33"/>
                </a:cubicBezTo>
                <a:cubicBezTo>
                  <a:pt x="31" y="31"/>
                  <a:pt x="33" y="29"/>
                  <a:pt x="36" y="27"/>
                </a:cubicBezTo>
                <a:cubicBezTo>
                  <a:pt x="35" y="28"/>
                  <a:pt x="34" y="30"/>
                  <a:pt x="33" y="31"/>
                </a:cubicBezTo>
                <a:cubicBezTo>
                  <a:pt x="32" y="32"/>
                  <a:pt x="31" y="33"/>
                  <a:pt x="30" y="34"/>
                </a:cubicBezTo>
                <a:cubicBezTo>
                  <a:pt x="29" y="34"/>
                  <a:pt x="29" y="33"/>
                  <a:pt x="28" y="33"/>
                </a:cubicBezTo>
                <a:close/>
                <a:moveTo>
                  <a:pt x="44" y="42"/>
                </a:moveTo>
                <a:cubicBezTo>
                  <a:pt x="45" y="41"/>
                  <a:pt x="46" y="40"/>
                  <a:pt x="48" y="38"/>
                </a:cubicBezTo>
                <a:cubicBezTo>
                  <a:pt x="48" y="38"/>
                  <a:pt x="48" y="38"/>
                  <a:pt x="47" y="38"/>
                </a:cubicBezTo>
                <a:cubicBezTo>
                  <a:pt x="45" y="38"/>
                  <a:pt x="43" y="40"/>
                  <a:pt x="42" y="41"/>
                </a:cubicBezTo>
                <a:cubicBezTo>
                  <a:pt x="41" y="42"/>
                  <a:pt x="39" y="45"/>
                  <a:pt x="40" y="42"/>
                </a:cubicBezTo>
                <a:cubicBezTo>
                  <a:pt x="42" y="40"/>
                  <a:pt x="44" y="38"/>
                  <a:pt x="45" y="36"/>
                </a:cubicBezTo>
                <a:cubicBezTo>
                  <a:pt x="46" y="36"/>
                  <a:pt x="45" y="35"/>
                  <a:pt x="45" y="35"/>
                </a:cubicBezTo>
                <a:cubicBezTo>
                  <a:pt x="42" y="37"/>
                  <a:pt x="39" y="39"/>
                  <a:pt x="37" y="42"/>
                </a:cubicBezTo>
                <a:cubicBezTo>
                  <a:pt x="38" y="40"/>
                  <a:pt x="42" y="36"/>
                  <a:pt x="43" y="34"/>
                </a:cubicBezTo>
                <a:cubicBezTo>
                  <a:pt x="44" y="33"/>
                  <a:pt x="43" y="33"/>
                  <a:pt x="43" y="33"/>
                </a:cubicBezTo>
                <a:cubicBezTo>
                  <a:pt x="41" y="34"/>
                  <a:pt x="39" y="36"/>
                  <a:pt x="37" y="38"/>
                </a:cubicBezTo>
                <a:cubicBezTo>
                  <a:pt x="34" y="41"/>
                  <a:pt x="38" y="37"/>
                  <a:pt x="38" y="36"/>
                </a:cubicBezTo>
                <a:cubicBezTo>
                  <a:pt x="39" y="35"/>
                  <a:pt x="40" y="33"/>
                  <a:pt x="41" y="31"/>
                </a:cubicBezTo>
                <a:cubicBezTo>
                  <a:pt x="41" y="31"/>
                  <a:pt x="41" y="31"/>
                  <a:pt x="41" y="31"/>
                </a:cubicBezTo>
                <a:cubicBezTo>
                  <a:pt x="44" y="34"/>
                  <a:pt x="47" y="37"/>
                  <a:pt x="49" y="39"/>
                </a:cubicBezTo>
                <a:cubicBezTo>
                  <a:pt x="47" y="40"/>
                  <a:pt x="46" y="42"/>
                  <a:pt x="44" y="43"/>
                </a:cubicBezTo>
                <a:cubicBezTo>
                  <a:pt x="39" y="47"/>
                  <a:pt x="43" y="43"/>
                  <a:pt x="44" y="42"/>
                </a:cubicBezTo>
                <a:close/>
                <a:moveTo>
                  <a:pt x="41" y="31"/>
                </a:moveTo>
                <a:cubicBezTo>
                  <a:pt x="39" y="32"/>
                  <a:pt x="38" y="33"/>
                  <a:pt x="36" y="34"/>
                </a:cubicBezTo>
                <a:cubicBezTo>
                  <a:pt x="35" y="36"/>
                  <a:pt x="31" y="39"/>
                  <a:pt x="34" y="35"/>
                </a:cubicBezTo>
                <a:cubicBezTo>
                  <a:pt x="36" y="33"/>
                  <a:pt x="38" y="31"/>
                  <a:pt x="39" y="28"/>
                </a:cubicBezTo>
                <a:cubicBezTo>
                  <a:pt x="39" y="28"/>
                  <a:pt x="38" y="28"/>
                  <a:pt x="38" y="28"/>
                </a:cubicBezTo>
                <a:cubicBezTo>
                  <a:pt x="36" y="30"/>
                  <a:pt x="34" y="31"/>
                  <a:pt x="32" y="33"/>
                </a:cubicBezTo>
                <a:cubicBezTo>
                  <a:pt x="29" y="35"/>
                  <a:pt x="31" y="33"/>
                  <a:pt x="32" y="32"/>
                </a:cubicBezTo>
                <a:cubicBezTo>
                  <a:pt x="34" y="30"/>
                  <a:pt x="36" y="29"/>
                  <a:pt x="37" y="26"/>
                </a:cubicBezTo>
                <a:cubicBezTo>
                  <a:pt x="38" y="27"/>
                  <a:pt x="40" y="29"/>
                  <a:pt x="41" y="31"/>
                </a:cubicBezTo>
                <a:cubicBezTo>
                  <a:pt x="41" y="31"/>
                  <a:pt x="41" y="31"/>
                  <a:pt x="41" y="31"/>
                </a:cubicBezTo>
                <a:close/>
                <a:moveTo>
                  <a:pt x="36" y="25"/>
                </a:moveTo>
                <a:cubicBezTo>
                  <a:pt x="36" y="25"/>
                  <a:pt x="36" y="25"/>
                  <a:pt x="36" y="25"/>
                </a:cubicBezTo>
                <a:cubicBezTo>
                  <a:pt x="34" y="28"/>
                  <a:pt x="31" y="30"/>
                  <a:pt x="29" y="32"/>
                </a:cubicBezTo>
                <a:cubicBezTo>
                  <a:pt x="29" y="31"/>
                  <a:pt x="29" y="31"/>
                  <a:pt x="29" y="31"/>
                </a:cubicBezTo>
                <a:cubicBezTo>
                  <a:pt x="31" y="29"/>
                  <a:pt x="32" y="28"/>
                  <a:pt x="34" y="26"/>
                </a:cubicBezTo>
                <a:cubicBezTo>
                  <a:pt x="34" y="25"/>
                  <a:pt x="35" y="25"/>
                  <a:pt x="36" y="24"/>
                </a:cubicBezTo>
                <a:cubicBezTo>
                  <a:pt x="36" y="25"/>
                  <a:pt x="36" y="25"/>
                  <a:pt x="36" y="25"/>
                </a:cubicBezTo>
                <a:close/>
                <a:moveTo>
                  <a:pt x="8" y="44"/>
                </a:moveTo>
                <a:cubicBezTo>
                  <a:pt x="13" y="38"/>
                  <a:pt x="20" y="33"/>
                  <a:pt x="25" y="27"/>
                </a:cubicBezTo>
                <a:cubicBezTo>
                  <a:pt x="29" y="24"/>
                  <a:pt x="33" y="21"/>
                  <a:pt x="37" y="18"/>
                </a:cubicBezTo>
                <a:cubicBezTo>
                  <a:pt x="40" y="16"/>
                  <a:pt x="42" y="13"/>
                  <a:pt x="45" y="10"/>
                </a:cubicBezTo>
                <a:cubicBezTo>
                  <a:pt x="48" y="8"/>
                  <a:pt x="43" y="12"/>
                  <a:pt x="43" y="13"/>
                </a:cubicBezTo>
                <a:cubicBezTo>
                  <a:pt x="41" y="14"/>
                  <a:pt x="40" y="16"/>
                  <a:pt x="38" y="18"/>
                </a:cubicBezTo>
                <a:cubicBezTo>
                  <a:pt x="35" y="21"/>
                  <a:pt x="31" y="24"/>
                  <a:pt x="28" y="27"/>
                </a:cubicBezTo>
                <a:cubicBezTo>
                  <a:pt x="22" y="32"/>
                  <a:pt x="15" y="38"/>
                  <a:pt x="10" y="45"/>
                </a:cubicBezTo>
                <a:cubicBezTo>
                  <a:pt x="9" y="45"/>
                  <a:pt x="8" y="44"/>
                  <a:pt x="8" y="44"/>
                </a:cubicBezTo>
                <a:close/>
                <a:moveTo>
                  <a:pt x="6" y="42"/>
                </a:moveTo>
                <a:cubicBezTo>
                  <a:pt x="9" y="39"/>
                  <a:pt x="11" y="36"/>
                  <a:pt x="14" y="33"/>
                </a:cubicBezTo>
                <a:cubicBezTo>
                  <a:pt x="15" y="32"/>
                  <a:pt x="16" y="32"/>
                  <a:pt x="16" y="31"/>
                </a:cubicBezTo>
                <a:cubicBezTo>
                  <a:pt x="19" y="29"/>
                  <a:pt x="22" y="26"/>
                  <a:pt x="25" y="23"/>
                </a:cubicBezTo>
                <a:cubicBezTo>
                  <a:pt x="27" y="21"/>
                  <a:pt x="30" y="19"/>
                  <a:pt x="33" y="18"/>
                </a:cubicBezTo>
                <a:cubicBezTo>
                  <a:pt x="29" y="21"/>
                  <a:pt x="26" y="24"/>
                  <a:pt x="22" y="27"/>
                </a:cubicBezTo>
                <a:cubicBezTo>
                  <a:pt x="18" y="32"/>
                  <a:pt x="10" y="36"/>
                  <a:pt x="7" y="43"/>
                </a:cubicBezTo>
                <a:cubicBezTo>
                  <a:pt x="7" y="42"/>
                  <a:pt x="6" y="42"/>
                  <a:pt x="6" y="42"/>
                </a:cubicBezTo>
                <a:close/>
                <a:moveTo>
                  <a:pt x="12" y="19"/>
                </a:moveTo>
                <a:cubicBezTo>
                  <a:pt x="14" y="18"/>
                  <a:pt x="17" y="17"/>
                  <a:pt x="19" y="16"/>
                </a:cubicBezTo>
                <a:cubicBezTo>
                  <a:pt x="17" y="17"/>
                  <a:pt x="15" y="18"/>
                  <a:pt x="13" y="20"/>
                </a:cubicBezTo>
                <a:cubicBezTo>
                  <a:pt x="13" y="20"/>
                  <a:pt x="13" y="19"/>
                  <a:pt x="12" y="19"/>
                </a:cubicBezTo>
                <a:close/>
                <a:moveTo>
                  <a:pt x="11" y="17"/>
                </a:moveTo>
                <a:cubicBezTo>
                  <a:pt x="13" y="16"/>
                  <a:pt x="16" y="15"/>
                  <a:pt x="18" y="13"/>
                </a:cubicBezTo>
                <a:cubicBezTo>
                  <a:pt x="16" y="14"/>
                  <a:pt x="14" y="16"/>
                  <a:pt x="12" y="18"/>
                </a:cubicBezTo>
                <a:cubicBezTo>
                  <a:pt x="11" y="18"/>
                  <a:pt x="11" y="17"/>
                  <a:pt x="11" y="17"/>
                </a:cubicBezTo>
                <a:close/>
                <a:moveTo>
                  <a:pt x="7" y="13"/>
                </a:moveTo>
                <a:cubicBezTo>
                  <a:pt x="10" y="12"/>
                  <a:pt x="12" y="11"/>
                  <a:pt x="14" y="9"/>
                </a:cubicBezTo>
                <a:cubicBezTo>
                  <a:pt x="12" y="11"/>
                  <a:pt x="10" y="12"/>
                  <a:pt x="9" y="14"/>
                </a:cubicBezTo>
                <a:cubicBezTo>
                  <a:pt x="9" y="15"/>
                  <a:pt x="9" y="15"/>
                  <a:pt x="9" y="15"/>
                </a:cubicBezTo>
                <a:cubicBezTo>
                  <a:pt x="11" y="14"/>
                  <a:pt x="13" y="13"/>
                  <a:pt x="15" y="11"/>
                </a:cubicBezTo>
                <a:cubicBezTo>
                  <a:pt x="13" y="13"/>
                  <a:pt x="11" y="14"/>
                  <a:pt x="10" y="16"/>
                </a:cubicBezTo>
                <a:cubicBezTo>
                  <a:pt x="9" y="15"/>
                  <a:pt x="8" y="14"/>
                  <a:pt x="7" y="13"/>
                </a:cubicBezTo>
                <a:close/>
                <a:moveTo>
                  <a:pt x="5" y="11"/>
                </a:moveTo>
                <a:cubicBezTo>
                  <a:pt x="7" y="10"/>
                  <a:pt x="9" y="9"/>
                  <a:pt x="11" y="8"/>
                </a:cubicBezTo>
                <a:cubicBezTo>
                  <a:pt x="10" y="8"/>
                  <a:pt x="10" y="8"/>
                  <a:pt x="10" y="8"/>
                </a:cubicBezTo>
                <a:cubicBezTo>
                  <a:pt x="9" y="10"/>
                  <a:pt x="8" y="11"/>
                  <a:pt x="7" y="13"/>
                </a:cubicBezTo>
                <a:cubicBezTo>
                  <a:pt x="6" y="12"/>
                  <a:pt x="6" y="12"/>
                  <a:pt x="5" y="11"/>
                </a:cubicBezTo>
                <a:close/>
                <a:moveTo>
                  <a:pt x="4" y="10"/>
                </a:moveTo>
                <a:cubicBezTo>
                  <a:pt x="7" y="8"/>
                  <a:pt x="10" y="6"/>
                  <a:pt x="12" y="4"/>
                </a:cubicBezTo>
                <a:cubicBezTo>
                  <a:pt x="13" y="5"/>
                  <a:pt x="13" y="5"/>
                  <a:pt x="13" y="5"/>
                </a:cubicBezTo>
                <a:cubicBezTo>
                  <a:pt x="10" y="7"/>
                  <a:pt x="7" y="9"/>
                  <a:pt x="5" y="11"/>
                </a:cubicBezTo>
                <a:cubicBezTo>
                  <a:pt x="5" y="11"/>
                  <a:pt x="4" y="10"/>
                  <a:pt x="4" y="10"/>
                </a:cubicBezTo>
                <a:close/>
                <a:moveTo>
                  <a:pt x="16" y="10"/>
                </a:moveTo>
                <a:cubicBezTo>
                  <a:pt x="14" y="11"/>
                  <a:pt x="13" y="12"/>
                  <a:pt x="11" y="13"/>
                </a:cubicBezTo>
                <a:cubicBezTo>
                  <a:pt x="11" y="12"/>
                  <a:pt x="11" y="12"/>
                  <a:pt x="12" y="11"/>
                </a:cubicBezTo>
                <a:cubicBezTo>
                  <a:pt x="13" y="10"/>
                  <a:pt x="14" y="9"/>
                  <a:pt x="15" y="8"/>
                </a:cubicBezTo>
                <a:cubicBezTo>
                  <a:pt x="15" y="8"/>
                  <a:pt x="15" y="8"/>
                  <a:pt x="15" y="8"/>
                </a:cubicBezTo>
                <a:cubicBezTo>
                  <a:pt x="12" y="9"/>
                  <a:pt x="10" y="11"/>
                  <a:pt x="7" y="12"/>
                </a:cubicBezTo>
                <a:cubicBezTo>
                  <a:pt x="10" y="11"/>
                  <a:pt x="11" y="8"/>
                  <a:pt x="14" y="6"/>
                </a:cubicBezTo>
                <a:cubicBezTo>
                  <a:pt x="15" y="8"/>
                  <a:pt x="17" y="10"/>
                  <a:pt x="19" y="12"/>
                </a:cubicBezTo>
                <a:cubicBezTo>
                  <a:pt x="16" y="13"/>
                  <a:pt x="14" y="15"/>
                  <a:pt x="11" y="16"/>
                </a:cubicBezTo>
                <a:cubicBezTo>
                  <a:pt x="13" y="16"/>
                  <a:pt x="15" y="12"/>
                  <a:pt x="17" y="11"/>
                </a:cubicBezTo>
                <a:cubicBezTo>
                  <a:pt x="17" y="10"/>
                  <a:pt x="17" y="10"/>
                  <a:pt x="16" y="10"/>
                </a:cubicBezTo>
                <a:close/>
                <a:moveTo>
                  <a:pt x="20" y="16"/>
                </a:moveTo>
                <a:cubicBezTo>
                  <a:pt x="20" y="15"/>
                  <a:pt x="20" y="15"/>
                  <a:pt x="20" y="15"/>
                </a:cubicBezTo>
                <a:cubicBezTo>
                  <a:pt x="18" y="16"/>
                  <a:pt x="16" y="17"/>
                  <a:pt x="14" y="17"/>
                </a:cubicBezTo>
                <a:cubicBezTo>
                  <a:pt x="11" y="19"/>
                  <a:pt x="14" y="17"/>
                  <a:pt x="15" y="16"/>
                </a:cubicBezTo>
                <a:cubicBezTo>
                  <a:pt x="17" y="15"/>
                  <a:pt x="18" y="14"/>
                  <a:pt x="19" y="13"/>
                </a:cubicBezTo>
                <a:cubicBezTo>
                  <a:pt x="20" y="14"/>
                  <a:pt x="21" y="15"/>
                  <a:pt x="22" y="16"/>
                </a:cubicBezTo>
                <a:cubicBezTo>
                  <a:pt x="22" y="16"/>
                  <a:pt x="22" y="16"/>
                  <a:pt x="22" y="16"/>
                </a:cubicBezTo>
                <a:cubicBezTo>
                  <a:pt x="19" y="17"/>
                  <a:pt x="17" y="19"/>
                  <a:pt x="14" y="20"/>
                </a:cubicBezTo>
                <a:cubicBezTo>
                  <a:pt x="16" y="19"/>
                  <a:pt x="18" y="17"/>
                  <a:pt x="20" y="16"/>
                </a:cubicBezTo>
                <a:close/>
                <a:moveTo>
                  <a:pt x="23" y="17"/>
                </a:moveTo>
                <a:cubicBezTo>
                  <a:pt x="23" y="17"/>
                  <a:pt x="23" y="16"/>
                  <a:pt x="23" y="16"/>
                </a:cubicBezTo>
                <a:cubicBezTo>
                  <a:pt x="23" y="17"/>
                  <a:pt x="23" y="17"/>
                  <a:pt x="24" y="18"/>
                </a:cubicBezTo>
                <a:cubicBezTo>
                  <a:pt x="22" y="19"/>
                  <a:pt x="19" y="21"/>
                  <a:pt x="17" y="22"/>
                </a:cubicBezTo>
                <a:cubicBezTo>
                  <a:pt x="19" y="20"/>
                  <a:pt x="21" y="19"/>
                  <a:pt x="23" y="17"/>
                </a:cubicBezTo>
                <a:close/>
                <a:moveTo>
                  <a:pt x="27" y="19"/>
                </a:moveTo>
                <a:cubicBezTo>
                  <a:pt x="32" y="14"/>
                  <a:pt x="37" y="8"/>
                  <a:pt x="43" y="4"/>
                </a:cubicBezTo>
                <a:cubicBezTo>
                  <a:pt x="43" y="4"/>
                  <a:pt x="43" y="5"/>
                  <a:pt x="44" y="5"/>
                </a:cubicBezTo>
                <a:cubicBezTo>
                  <a:pt x="43" y="5"/>
                  <a:pt x="43" y="5"/>
                  <a:pt x="43" y="5"/>
                </a:cubicBezTo>
                <a:cubicBezTo>
                  <a:pt x="38" y="10"/>
                  <a:pt x="32" y="14"/>
                  <a:pt x="27" y="19"/>
                </a:cubicBezTo>
                <a:cubicBezTo>
                  <a:pt x="26" y="19"/>
                  <a:pt x="26" y="20"/>
                  <a:pt x="26" y="20"/>
                </a:cubicBezTo>
                <a:cubicBezTo>
                  <a:pt x="25" y="20"/>
                  <a:pt x="25" y="21"/>
                  <a:pt x="24" y="21"/>
                </a:cubicBezTo>
                <a:cubicBezTo>
                  <a:pt x="23" y="22"/>
                  <a:pt x="23" y="22"/>
                  <a:pt x="22" y="23"/>
                </a:cubicBezTo>
                <a:cubicBezTo>
                  <a:pt x="21" y="24"/>
                  <a:pt x="19" y="25"/>
                  <a:pt x="19" y="25"/>
                </a:cubicBezTo>
                <a:cubicBezTo>
                  <a:pt x="20" y="23"/>
                  <a:pt x="23" y="21"/>
                  <a:pt x="25" y="19"/>
                </a:cubicBezTo>
                <a:cubicBezTo>
                  <a:pt x="25" y="19"/>
                  <a:pt x="25" y="19"/>
                  <a:pt x="25" y="19"/>
                </a:cubicBezTo>
                <a:cubicBezTo>
                  <a:pt x="25" y="19"/>
                  <a:pt x="26" y="19"/>
                  <a:pt x="26" y="19"/>
                </a:cubicBezTo>
                <a:cubicBezTo>
                  <a:pt x="27" y="19"/>
                  <a:pt x="27" y="19"/>
                  <a:pt x="27" y="19"/>
                </a:cubicBezTo>
                <a:close/>
                <a:moveTo>
                  <a:pt x="37" y="13"/>
                </a:moveTo>
                <a:cubicBezTo>
                  <a:pt x="34" y="16"/>
                  <a:pt x="30" y="18"/>
                  <a:pt x="27" y="20"/>
                </a:cubicBezTo>
                <a:cubicBezTo>
                  <a:pt x="24" y="23"/>
                  <a:pt x="22" y="25"/>
                  <a:pt x="20" y="27"/>
                </a:cubicBezTo>
                <a:cubicBezTo>
                  <a:pt x="20" y="27"/>
                  <a:pt x="20" y="27"/>
                  <a:pt x="20" y="27"/>
                </a:cubicBezTo>
                <a:cubicBezTo>
                  <a:pt x="20" y="26"/>
                  <a:pt x="21" y="25"/>
                  <a:pt x="22" y="24"/>
                </a:cubicBezTo>
                <a:cubicBezTo>
                  <a:pt x="22" y="24"/>
                  <a:pt x="22" y="24"/>
                  <a:pt x="22" y="24"/>
                </a:cubicBezTo>
                <a:cubicBezTo>
                  <a:pt x="24" y="22"/>
                  <a:pt x="26" y="21"/>
                  <a:pt x="28" y="19"/>
                </a:cubicBezTo>
                <a:cubicBezTo>
                  <a:pt x="30" y="18"/>
                  <a:pt x="32" y="17"/>
                  <a:pt x="33" y="16"/>
                </a:cubicBezTo>
                <a:cubicBezTo>
                  <a:pt x="37" y="13"/>
                  <a:pt x="40" y="9"/>
                  <a:pt x="44" y="5"/>
                </a:cubicBezTo>
                <a:cubicBezTo>
                  <a:pt x="44" y="5"/>
                  <a:pt x="44" y="5"/>
                  <a:pt x="44" y="5"/>
                </a:cubicBezTo>
                <a:cubicBezTo>
                  <a:pt x="44" y="5"/>
                  <a:pt x="44" y="6"/>
                  <a:pt x="45" y="6"/>
                </a:cubicBezTo>
                <a:cubicBezTo>
                  <a:pt x="42" y="8"/>
                  <a:pt x="39" y="11"/>
                  <a:pt x="37" y="13"/>
                </a:cubicBezTo>
                <a:close/>
                <a:moveTo>
                  <a:pt x="43" y="8"/>
                </a:moveTo>
                <a:cubicBezTo>
                  <a:pt x="41" y="10"/>
                  <a:pt x="40" y="11"/>
                  <a:pt x="38" y="12"/>
                </a:cubicBezTo>
                <a:cubicBezTo>
                  <a:pt x="39" y="12"/>
                  <a:pt x="39" y="12"/>
                  <a:pt x="39" y="11"/>
                </a:cubicBezTo>
                <a:cubicBezTo>
                  <a:pt x="40" y="11"/>
                  <a:pt x="46" y="5"/>
                  <a:pt x="43" y="8"/>
                </a:cubicBezTo>
                <a:close/>
                <a:moveTo>
                  <a:pt x="19" y="26"/>
                </a:moveTo>
                <a:cubicBezTo>
                  <a:pt x="19" y="26"/>
                  <a:pt x="19" y="26"/>
                  <a:pt x="20" y="26"/>
                </a:cubicBezTo>
                <a:cubicBezTo>
                  <a:pt x="19" y="26"/>
                  <a:pt x="19" y="26"/>
                  <a:pt x="19" y="26"/>
                </a:cubicBezTo>
                <a:cubicBezTo>
                  <a:pt x="19" y="26"/>
                  <a:pt x="19" y="26"/>
                  <a:pt x="19" y="26"/>
                </a:cubicBezTo>
                <a:cubicBezTo>
                  <a:pt x="19" y="26"/>
                  <a:pt x="19" y="26"/>
                  <a:pt x="19" y="26"/>
                </a:cubicBezTo>
                <a:close/>
                <a:moveTo>
                  <a:pt x="24" y="19"/>
                </a:moveTo>
                <a:cubicBezTo>
                  <a:pt x="21" y="21"/>
                  <a:pt x="19" y="23"/>
                  <a:pt x="18" y="25"/>
                </a:cubicBezTo>
                <a:cubicBezTo>
                  <a:pt x="17" y="24"/>
                  <a:pt x="17" y="24"/>
                  <a:pt x="16" y="23"/>
                </a:cubicBezTo>
                <a:cubicBezTo>
                  <a:pt x="19" y="22"/>
                  <a:pt x="21" y="21"/>
                  <a:pt x="24" y="19"/>
                </a:cubicBezTo>
                <a:close/>
                <a:moveTo>
                  <a:pt x="14" y="41"/>
                </a:moveTo>
                <a:cubicBezTo>
                  <a:pt x="16" y="39"/>
                  <a:pt x="17" y="38"/>
                  <a:pt x="19" y="36"/>
                </a:cubicBezTo>
                <a:cubicBezTo>
                  <a:pt x="22" y="33"/>
                  <a:pt x="25" y="30"/>
                  <a:pt x="29" y="27"/>
                </a:cubicBezTo>
                <a:cubicBezTo>
                  <a:pt x="35" y="21"/>
                  <a:pt x="42" y="15"/>
                  <a:pt x="48" y="9"/>
                </a:cubicBezTo>
                <a:cubicBezTo>
                  <a:pt x="48" y="9"/>
                  <a:pt x="49" y="10"/>
                  <a:pt x="50" y="10"/>
                </a:cubicBezTo>
                <a:cubicBezTo>
                  <a:pt x="37" y="20"/>
                  <a:pt x="25" y="31"/>
                  <a:pt x="14" y="41"/>
                </a:cubicBezTo>
                <a:cubicBezTo>
                  <a:pt x="14" y="41"/>
                  <a:pt x="14" y="41"/>
                  <a:pt x="14" y="41"/>
                </a:cubicBezTo>
                <a:close/>
                <a:moveTo>
                  <a:pt x="47" y="8"/>
                </a:moveTo>
                <a:cubicBezTo>
                  <a:pt x="44" y="10"/>
                  <a:pt x="42" y="13"/>
                  <a:pt x="39" y="15"/>
                </a:cubicBezTo>
                <a:cubicBezTo>
                  <a:pt x="35" y="19"/>
                  <a:pt x="31" y="21"/>
                  <a:pt x="27" y="25"/>
                </a:cubicBezTo>
                <a:cubicBezTo>
                  <a:pt x="24" y="27"/>
                  <a:pt x="22" y="31"/>
                  <a:pt x="19" y="33"/>
                </a:cubicBezTo>
                <a:cubicBezTo>
                  <a:pt x="15" y="36"/>
                  <a:pt x="11" y="39"/>
                  <a:pt x="8" y="43"/>
                </a:cubicBezTo>
                <a:cubicBezTo>
                  <a:pt x="9" y="41"/>
                  <a:pt x="12" y="37"/>
                  <a:pt x="15" y="35"/>
                </a:cubicBezTo>
                <a:cubicBezTo>
                  <a:pt x="19" y="32"/>
                  <a:pt x="22" y="29"/>
                  <a:pt x="25" y="25"/>
                </a:cubicBezTo>
                <a:cubicBezTo>
                  <a:pt x="31" y="18"/>
                  <a:pt x="39" y="13"/>
                  <a:pt x="45" y="6"/>
                </a:cubicBezTo>
                <a:cubicBezTo>
                  <a:pt x="46" y="7"/>
                  <a:pt x="46" y="8"/>
                  <a:pt x="47" y="8"/>
                </a:cubicBezTo>
                <a:close/>
                <a:moveTo>
                  <a:pt x="14" y="21"/>
                </a:moveTo>
                <a:cubicBezTo>
                  <a:pt x="16" y="20"/>
                  <a:pt x="18" y="19"/>
                  <a:pt x="20" y="18"/>
                </a:cubicBezTo>
                <a:cubicBezTo>
                  <a:pt x="23" y="16"/>
                  <a:pt x="19" y="19"/>
                  <a:pt x="19" y="20"/>
                </a:cubicBezTo>
                <a:cubicBezTo>
                  <a:pt x="18" y="21"/>
                  <a:pt x="17" y="21"/>
                  <a:pt x="16" y="22"/>
                </a:cubicBezTo>
                <a:cubicBezTo>
                  <a:pt x="15" y="22"/>
                  <a:pt x="15" y="21"/>
                  <a:pt x="14" y="21"/>
                </a:cubicBezTo>
                <a:close/>
                <a:moveTo>
                  <a:pt x="12" y="47"/>
                </a:moveTo>
                <a:cubicBezTo>
                  <a:pt x="11" y="47"/>
                  <a:pt x="11" y="46"/>
                  <a:pt x="10" y="46"/>
                </a:cubicBezTo>
                <a:cubicBezTo>
                  <a:pt x="11" y="45"/>
                  <a:pt x="11" y="45"/>
                  <a:pt x="11" y="45"/>
                </a:cubicBezTo>
                <a:cubicBezTo>
                  <a:pt x="11" y="45"/>
                  <a:pt x="11" y="45"/>
                  <a:pt x="12" y="45"/>
                </a:cubicBezTo>
                <a:cubicBezTo>
                  <a:pt x="22" y="35"/>
                  <a:pt x="32" y="26"/>
                  <a:pt x="43" y="17"/>
                </a:cubicBezTo>
                <a:cubicBezTo>
                  <a:pt x="44" y="15"/>
                  <a:pt x="46" y="14"/>
                  <a:pt x="48" y="13"/>
                </a:cubicBezTo>
                <a:cubicBezTo>
                  <a:pt x="45" y="15"/>
                  <a:pt x="43" y="17"/>
                  <a:pt x="40" y="19"/>
                </a:cubicBezTo>
                <a:cubicBezTo>
                  <a:pt x="35" y="23"/>
                  <a:pt x="31" y="28"/>
                  <a:pt x="27" y="33"/>
                </a:cubicBezTo>
                <a:cubicBezTo>
                  <a:pt x="27" y="33"/>
                  <a:pt x="27" y="33"/>
                  <a:pt x="26" y="33"/>
                </a:cubicBezTo>
                <a:cubicBezTo>
                  <a:pt x="22" y="38"/>
                  <a:pt x="17" y="42"/>
                  <a:pt x="12" y="47"/>
                </a:cubicBezTo>
                <a:close/>
                <a:moveTo>
                  <a:pt x="42" y="47"/>
                </a:moveTo>
                <a:cubicBezTo>
                  <a:pt x="41" y="47"/>
                  <a:pt x="41" y="46"/>
                  <a:pt x="41" y="46"/>
                </a:cubicBezTo>
                <a:cubicBezTo>
                  <a:pt x="41" y="46"/>
                  <a:pt x="41" y="46"/>
                  <a:pt x="41" y="46"/>
                </a:cubicBezTo>
                <a:cubicBezTo>
                  <a:pt x="43" y="44"/>
                  <a:pt x="46" y="42"/>
                  <a:pt x="49" y="41"/>
                </a:cubicBezTo>
                <a:cubicBezTo>
                  <a:pt x="46" y="43"/>
                  <a:pt x="44" y="45"/>
                  <a:pt x="42"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187"/>
          <p:cNvSpPr>
            <a:spLocks noEditPoints="1"/>
          </p:cNvSpPr>
          <p:nvPr/>
        </p:nvSpPr>
        <p:spPr bwMode="auto">
          <a:xfrm>
            <a:off x="10393363" y="1766888"/>
            <a:ext cx="203200" cy="187325"/>
          </a:xfrm>
          <a:custGeom>
            <a:avLst/>
            <a:gdLst>
              <a:gd name="T0" fmla="*/ 43 w 54"/>
              <a:gd name="T1" fmla="*/ 0 h 50"/>
              <a:gd name="T2" fmla="*/ 13 w 54"/>
              <a:gd name="T3" fmla="*/ 1 h 50"/>
              <a:gd name="T4" fmla="*/ 12 w 54"/>
              <a:gd name="T5" fmla="*/ 1 h 50"/>
              <a:gd name="T6" fmla="*/ 16 w 54"/>
              <a:gd name="T7" fmla="*/ 27 h 50"/>
              <a:gd name="T8" fmla="*/ 11 w 54"/>
              <a:gd name="T9" fmla="*/ 50 h 50"/>
              <a:gd name="T10" fmla="*/ 40 w 54"/>
              <a:gd name="T11" fmla="*/ 50 h 50"/>
              <a:gd name="T12" fmla="*/ 52 w 54"/>
              <a:gd name="T13" fmla="*/ 38 h 50"/>
              <a:gd name="T14" fmla="*/ 53 w 54"/>
              <a:gd name="T15" fmla="*/ 11 h 50"/>
              <a:gd name="T16" fmla="*/ 39 w 54"/>
              <a:gd name="T17" fmla="*/ 44 h 50"/>
              <a:gd name="T18" fmla="*/ 37 w 54"/>
              <a:gd name="T19" fmla="*/ 42 h 50"/>
              <a:gd name="T20" fmla="*/ 35 w 54"/>
              <a:gd name="T21" fmla="*/ 40 h 50"/>
              <a:gd name="T22" fmla="*/ 33 w 54"/>
              <a:gd name="T23" fmla="*/ 37 h 50"/>
              <a:gd name="T24" fmla="*/ 33 w 54"/>
              <a:gd name="T25" fmla="*/ 37 h 50"/>
              <a:gd name="T26" fmla="*/ 32 w 54"/>
              <a:gd name="T27" fmla="*/ 36 h 50"/>
              <a:gd name="T28" fmla="*/ 36 w 54"/>
              <a:gd name="T29" fmla="*/ 27 h 50"/>
              <a:gd name="T30" fmla="*/ 44 w 54"/>
              <a:gd name="T31" fmla="*/ 42 h 50"/>
              <a:gd name="T32" fmla="*/ 40 w 54"/>
              <a:gd name="T33" fmla="*/ 42 h 50"/>
              <a:gd name="T34" fmla="*/ 43 w 54"/>
              <a:gd name="T35" fmla="*/ 33 h 50"/>
              <a:gd name="T36" fmla="*/ 41 w 54"/>
              <a:gd name="T37" fmla="*/ 31 h 50"/>
              <a:gd name="T38" fmla="*/ 44 w 54"/>
              <a:gd name="T39" fmla="*/ 42 h 50"/>
              <a:gd name="T40" fmla="*/ 38 w 54"/>
              <a:gd name="T41" fmla="*/ 28 h 50"/>
              <a:gd name="T42" fmla="*/ 37 w 54"/>
              <a:gd name="T43" fmla="*/ 26 h 50"/>
              <a:gd name="T44" fmla="*/ 36 w 54"/>
              <a:gd name="T45" fmla="*/ 25 h 50"/>
              <a:gd name="T46" fmla="*/ 36 w 54"/>
              <a:gd name="T47" fmla="*/ 24 h 50"/>
              <a:gd name="T48" fmla="*/ 37 w 54"/>
              <a:gd name="T49" fmla="*/ 18 h 50"/>
              <a:gd name="T50" fmla="*/ 28 w 54"/>
              <a:gd name="T51" fmla="*/ 26 h 50"/>
              <a:gd name="T52" fmla="*/ 14 w 54"/>
              <a:gd name="T53" fmla="*/ 33 h 50"/>
              <a:gd name="T54" fmla="*/ 22 w 54"/>
              <a:gd name="T55" fmla="*/ 27 h 50"/>
              <a:gd name="T56" fmla="*/ 19 w 54"/>
              <a:gd name="T57" fmla="*/ 16 h 50"/>
              <a:gd name="T58" fmla="*/ 18 w 54"/>
              <a:gd name="T59" fmla="*/ 13 h 50"/>
              <a:gd name="T60" fmla="*/ 14 w 54"/>
              <a:gd name="T61" fmla="*/ 9 h 50"/>
              <a:gd name="T62" fmla="*/ 10 w 54"/>
              <a:gd name="T63" fmla="*/ 16 h 50"/>
              <a:gd name="T64" fmla="*/ 10 w 54"/>
              <a:gd name="T65" fmla="*/ 8 h 50"/>
              <a:gd name="T66" fmla="*/ 12 w 54"/>
              <a:gd name="T67" fmla="*/ 4 h 50"/>
              <a:gd name="T68" fmla="*/ 16 w 54"/>
              <a:gd name="T69" fmla="*/ 10 h 50"/>
              <a:gd name="T70" fmla="*/ 15 w 54"/>
              <a:gd name="T71" fmla="*/ 8 h 50"/>
              <a:gd name="T72" fmla="*/ 11 w 54"/>
              <a:gd name="T73" fmla="*/ 16 h 50"/>
              <a:gd name="T74" fmla="*/ 19 w 54"/>
              <a:gd name="T75" fmla="*/ 15 h 50"/>
              <a:gd name="T76" fmla="*/ 22 w 54"/>
              <a:gd name="T77" fmla="*/ 16 h 50"/>
              <a:gd name="T78" fmla="*/ 22 w 54"/>
              <a:gd name="T79" fmla="*/ 16 h 50"/>
              <a:gd name="T80" fmla="*/ 22 w 54"/>
              <a:gd name="T81" fmla="*/ 16 h 50"/>
              <a:gd name="T82" fmla="*/ 43 w 54"/>
              <a:gd name="T83" fmla="*/ 5 h 50"/>
              <a:gd name="T84" fmla="*/ 22 w 54"/>
              <a:gd name="T85" fmla="*/ 23 h 50"/>
              <a:gd name="T86" fmla="*/ 26 w 54"/>
              <a:gd name="T87" fmla="*/ 19 h 50"/>
              <a:gd name="T88" fmla="*/ 19 w 54"/>
              <a:gd name="T89" fmla="*/ 27 h 50"/>
              <a:gd name="T90" fmla="*/ 28 w 54"/>
              <a:gd name="T91" fmla="*/ 19 h 50"/>
              <a:gd name="T92" fmla="*/ 45 w 54"/>
              <a:gd name="T93" fmla="*/ 6 h 50"/>
              <a:gd name="T94" fmla="*/ 39 w 54"/>
              <a:gd name="T95" fmla="*/ 11 h 50"/>
              <a:gd name="T96" fmla="*/ 19 w 54"/>
              <a:gd name="T97" fmla="*/ 26 h 50"/>
              <a:gd name="T98" fmla="*/ 18 w 54"/>
              <a:gd name="T99" fmla="*/ 25 h 50"/>
              <a:gd name="T100" fmla="*/ 19 w 54"/>
              <a:gd name="T101" fmla="*/ 36 h 50"/>
              <a:gd name="T102" fmla="*/ 14 w 54"/>
              <a:gd name="T103" fmla="*/ 41 h 50"/>
              <a:gd name="T104" fmla="*/ 27 w 54"/>
              <a:gd name="T105" fmla="*/ 24 h 50"/>
              <a:gd name="T106" fmla="*/ 25 w 54"/>
              <a:gd name="T107" fmla="*/ 25 h 50"/>
              <a:gd name="T108" fmla="*/ 20 w 54"/>
              <a:gd name="T109" fmla="*/ 18 h 50"/>
              <a:gd name="T110" fmla="*/ 12 w 54"/>
              <a:gd name="T111" fmla="*/ 47 h 50"/>
              <a:gd name="T112" fmla="*/ 43 w 54"/>
              <a:gd name="T113" fmla="*/ 17 h 50"/>
              <a:gd name="T114" fmla="*/ 26 w 54"/>
              <a:gd name="T115" fmla="*/ 33 h 50"/>
              <a:gd name="T116" fmla="*/ 41 w 54"/>
              <a:gd name="T117"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 h="50">
                <a:moveTo>
                  <a:pt x="53" y="10"/>
                </a:moveTo>
                <a:cubicBezTo>
                  <a:pt x="50" y="7"/>
                  <a:pt x="47" y="4"/>
                  <a:pt x="44" y="1"/>
                </a:cubicBezTo>
                <a:cubicBezTo>
                  <a:pt x="44" y="1"/>
                  <a:pt x="43" y="0"/>
                  <a:pt x="43" y="0"/>
                </a:cubicBezTo>
                <a:cubicBezTo>
                  <a:pt x="43" y="0"/>
                  <a:pt x="43" y="0"/>
                  <a:pt x="43" y="0"/>
                </a:cubicBezTo>
                <a:cubicBezTo>
                  <a:pt x="43" y="0"/>
                  <a:pt x="43" y="0"/>
                  <a:pt x="43" y="0"/>
                </a:cubicBezTo>
                <a:cubicBezTo>
                  <a:pt x="43" y="0"/>
                  <a:pt x="42" y="0"/>
                  <a:pt x="42" y="1"/>
                </a:cubicBezTo>
                <a:cubicBezTo>
                  <a:pt x="36" y="5"/>
                  <a:pt x="31" y="11"/>
                  <a:pt x="26" y="16"/>
                </a:cubicBezTo>
                <a:cubicBezTo>
                  <a:pt x="21" y="11"/>
                  <a:pt x="18" y="6"/>
                  <a:pt x="13" y="1"/>
                </a:cubicBezTo>
                <a:cubicBezTo>
                  <a:pt x="13" y="1"/>
                  <a:pt x="13" y="1"/>
                  <a:pt x="13" y="1"/>
                </a:cubicBezTo>
                <a:cubicBezTo>
                  <a:pt x="13" y="1"/>
                  <a:pt x="13" y="1"/>
                  <a:pt x="13" y="1"/>
                </a:cubicBezTo>
                <a:cubicBezTo>
                  <a:pt x="12" y="1"/>
                  <a:pt x="12" y="1"/>
                  <a:pt x="12" y="1"/>
                </a:cubicBezTo>
                <a:cubicBezTo>
                  <a:pt x="12" y="1"/>
                  <a:pt x="12" y="1"/>
                  <a:pt x="12" y="1"/>
                </a:cubicBezTo>
                <a:cubicBezTo>
                  <a:pt x="8" y="3"/>
                  <a:pt x="5" y="6"/>
                  <a:pt x="1" y="9"/>
                </a:cubicBezTo>
                <a:cubicBezTo>
                  <a:pt x="1" y="9"/>
                  <a:pt x="0" y="9"/>
                  <a:pt x="0" y="9"/>
                </a:cubicBezTo>
                <a:cubicBezTo>
                  <a:pt x="0" y="10"/>
                  <a:pt x="0" y="10"/>
                  <a:pt x="1" y="11"/>
                </a:cubicBezTo>
                <a:cubicBezTo>
                  <a:pt x="6" y="16"/>
                  <a:pt x="11" y="22"/>
                  <a:pt x="16" y="27"/>
                </a:cubicBezTo>
                <a:cubicBezTo>
                  <a:pt x="12" y="32"/>
                  <a:pt x="6" y="35"/>
                  <a:pt x="2" y="40"/>
                </a:cubicBezTo>
                <a:cubicBezTo>
                  <a:pt x="2" y="40"/>
                  <a:pt x="2" y="41"/>
                  <a:pt x="2" y="41"/>
                </a:cubicBezTo>
                <a:cubicBezTo>
                  <a:pt x="2" y="41"/>
                  <a:pt x="2" y="42"/>
                  <a:pt x="2" y="42"/>
                </a:cubicBezTo>
                <a:cubicBezTo>
                  <a:pt x="5" y="45"/>
                  <a:pt x="8" y="48"/>
                  <a:pt x="11" y="50"/>
                </a:cubicBezTo>
                <a:cubicBezTo>
                  <a:pt x="11" y="50"/>
                  <a:pt x="12" y="50"/>
                  <a:pt x="12" y="50"/>
                </a:cubicBezTo>
                <a:cubicBezTo>
                  <a:pt x="12" y="50"/>
                  <a:pt x="13" y="50"/>
                  <a:pt x="13" y="50"/>
                </a:cubicBezTo>
                <a:cubicBezTo>
                  <a:pt x="18" y="45"/>
                  <a:pt x="23" y="40"/>
                  <a:pt x="27" y="36"/>
                </a:cubicBezTo>
                <a:cubicBezTo>
                  <a:pt x="32" y="40"/>
                  <a:pt x="35" y="46"/>
                  <a:pt x="40" y="50"/>
                </a:cubicBezTo>
                <a:cubicBezTo>
                  <a:pt x="41" y="50"/>
                  <a:pt x="41" y="50"/>
                  <a:pt x="41" y="50"/>
                </a:cubicBezTo>
                <a:cubicBezTo>
                  <a:pt x="41" y="50"/>
                  <a:pt x="42" y="50"/>
                  <a:pt x="42" y="50"/>
                </a:cubicBezTo>
                <a:cubicBezTo>
                  <a:pt x="46" y="46"/>
                  <a:pt x="50" y="44"/>
                  <a:pt x="52" y="40"/>
                </a:cubicBezTo>
                <a:cubicBezTo>
                  <a:pt x="53" y="39"/>
                  <a:pt x="53" y="39"/>
                  <a:pt x="52" y="38"/>
                </a:cubicBezTo>
                <a:cubicBezTo>
                  <a:pt x="52" y="38"/>
                  <a:pt x="52" y="38"/>
                  <a:pt x="52" y="38"/>
                </a:cubicBezTo>
                <a:cubicBezTo>
                  <a:pt x="48" y="34"/>
                  <a:pt x="44" y="28"/>
                  <a:pt x="39" y="24"/>
                </a:cubicBezTo>
                <a:cubicBezTo>
                  <a:pt x="44" y="20"/>
                  <a:pt x="48" y="16"/>
                  <a:pt x="53" y="12"/>
                </a:cubicBezTo>
                <a:cubicBezTo>
                  <a:pt x="53" y="12"/>
                  <a:pt x="53" y="12"/>
                  <a:pt x="53" y="11"/>
                </a:cubicBezTo>
                <a:cubicBezTo>
                  <a:pt x="54" y="11"/>
                  <a:pt x="54" y="10"/>
                  <a:pt x="53" y="10"/>
                </a:cubicBezTo>
                <a:close/>
                <a:moveTo>
                  <a:pt x="40" y="45"/>
                </a:moveTo>
                <a:cubicBezTo>
                  <a:pt x="40" y="45"/>
                  <a:pt x="40" y="45"/>
                  <a:pt x="40" y="45"/>
                </a:cubicBezTo>
                <a:cubicBezTo>
                  <a:pt x="40" y="45"/>
                  <a:pt x="39" y="45"/>
                  <a:pt x="39" y="44"/>
                </a:cubicBezTo>
                <a:cubicBezTo>
                  <a:pt x="40" y="43"/>
                  <a:pt x="41" y="42"/>
                  <a:pt x="42" y="42"/>
                </a:cubicBezTo>
                <a:cubicBezTo>
                  <a:pt x="43" y="40"/>
                  <a:pt x="45" y="40"/>
                  <a:pt x="46" y="39"/>
                </a:cubicBezTo>
                <a:cubicBezTo>
                  <a:pt x="44" y="41"/>
                  <a:pt x="42" y="43"/>
                  <a:pt x="40" y="45"/>
                </a:cubicBezTo>
                <a:close/>
                <a:moveTo>
                  <a:pt x="37" y="42"/>
                </a:moveTo>
                <a:cubicBezTo>
                  <a:pt x="39" y="40"/>
                  <a:pt x="42" y="38"/>
                  <a:pt x="44" y="36"/>
                </a:cubicBezTo>
                <a:cubicBezTo>
                  <a:pt x="41" y="38"/>
                  <a:pt x="40" y="41"/>
                  <a:pt x="38" y="44"/>
                </a:cubicBezTo>
                <a:cubicBezTo>
                  <a:pt x="38" y="43"/>
                  <a:pt x="37" y="43"/>
                  <a:pt x="37" y="42"/>
                </a:cubicBezTo>
                <a:close/>
                <a:moveTo>
                  <a:pt x="35" y="40"/>
                </a:moveTo>
                <a:cubicBezTo>
                  <a:pt x="37" y="39"/>
                  <a:pt x="40" y="37"/>
                  <a:pt x="41" y="35"/>
                </a:cubicBezTo>
                <a:cubicBezTo>
                  <a:pt x="39" y="37"/>
                  <a:pt x="38" y="39"/>
                  <a:pt x="36" y="41"/>
                </a:cubicBezTo>
                <a:cubicBezTo>
                  <a:pt x="36" y="41"/>
                  <a:pt x="35" y="40"/>
                  <a:pt x="35" y="40"/>
                </a:cubicBezTo>
                <a:close/>
                <a:moveTo>
                  <a:pt x="33" y="37"/>
                </a:moveTo>
                <a:cubicBezTo>
                  <a:pt x="35" y="36"/>
                  <a:pt x="37" y="33"/>
                  <a:pt x="40" y="32"/>
                </a:cubicBezTo>
                <a:cubicBezTo>
                  <a:pt x="40" y="31"/>
                  <a:pt x="38" y="34"/>
                  <a:pt x="38" y="34"/>
                </a:cubicBezTo>
                <a:cubicBezTo>
                  <a:pt x="37" y="36"/>
                  <a:pt x="36" y="38"/>
                  <a:pt x="35" y="39"/>
                </a:cubicBezTo>
                <a:cubicBezTo>
                  <a:pt x="34" y="39"/>
                  <a:pt x="33" y="38"/>
                  <a:pt x="33" y="37"/>
                </a:cubicBezTo>
                <a:close/>
                <a:moveTo>
                  <a:pt x="30" y="34"/>
                </a:moveTo>
                <a:cubicBezTo>
                  <a:pt x="33" y="33"/>
                  <a:pt x="35" y="31"/>
                  <a:pt x="37" y="29"/>
                </a:cubicBezTo>
                <a:cubicBezTo>
                  <a:pt x="36" y="30"/>
                  <a:pt x="35" y="33"/>
                  <a:pt x="35" y="34"/>
                </a:cubicBezTo>
                <a:cubicBezTo>
                  <a:pt x="34" y="35"/>
                  <a:pt x="33" y="36"/>
                  <a:pt x="32" y="36"/>
                </a:cubicBezTo>
                <a:cubicBezTo>
                  <a:pt x="32" y="36"/>
                  <a:pt x="31" y="35"/>
                  <a:pt x="30" y="34"/>
                </a:cubicBezTo>
                <a:close/>
                <a:moveTo>
                  <a:pt x="28" y="33"/>
                </a:moveTo>
                <a:cubicBezTo>
                  <a:pt x="28" y="33"/>
                  <a:pt x="28" y="33"/>
                  <a:pt x="28" y="33"/>
                </a:cubicBezTo>
                <a:cubicBezTo>
                  <a:pt x="31" y="31"/>
                  <a:pt x="33" y="29"/>
                  <a:pt x="36" y="27"/>
                </a:cubicBezTo>
                <a:cubicBezTo>
                  <a:pt x="35" y="28"/>
                  <a:pt x="34" y="30"/>
                  <a:pt x="32" y="31"/>
                </a:cubicBezTo>
                <a:cubicBezTo>
                  <a:pt x="31" y="32"/>
                  <a:pt x="30" y="33"/>
                  <a:pt x="29" y="34"/>
                </a:cubicBezTo>
                <a:cubicBezTo>
                  <a:pt x="29" y="33"/>
                  <a:pt x="29" y="33"/>
                  <a:pt x="28" y="33"/>
                </a:cubicBezTo>
                <a:close/>
                <a:moveTo>
                  <a:pt x="44" y="42"/>
                </a:moveTo>
                <a:cubicBezTo>
                  <a:pt x="45" y="41"/>
                  <a:pt x="46" y="39"/>
                  <a:pt x="48" y="38"/>
                </a:cubicBezTo>
                <a:cubicBezTo>
                  <a:pt x="48" y="38"/>
                  <a:pt x="48" y="37"/>
                  <a:pt x="47" y="38"/>
                </a:cubicBezTo>
                <a:cubicBezTo>
                  <a:pt x="45" y="38"/>
                  <a:pt x="43" y="39"/>
                  <a:pt x="41" y="41"/>
                </a:cubicBezTo>
                <a:cubicBezTo>
                  <a:pt x="40" y="42"/>
                  <a:pt x="38" y="45"/>
                  <a:pt x="40" y="42"/>
                </a:cubicBezTo>
                <a:cubicBezTo>
                  <a:pt x="42" y="39"/>
                  <a:pt x="43" y="38"/>
                  <a:pt x="45" y="36"/>
                </a:cubicBezTo>
                <a:cubicBezTo>
                  <a:pt x="45" y="35"/>
                  <a:pt x="45" y="35"/>
                  <a:pt x="45" y="35"/>
                </a:cubicBezTo>
                <a:cubicBezTo>
                  <a:pt x="41" y="37"/>
                  <a:pt x="39" y="39"/>
                  <a:pt x="36" y="41"/>
                </a:cubicBezTo>
                <a:cubicBezTo>
                  <a:pt x="38" y="40"/>
                  <a:pt x="41" y="36"/>
                  <a:pt x="43" y="33"/>
                </a:cubicBezTo>
                <a:cubicBezTo>
                  <a:pt x="43" y="33"/>
                  <a:pt x="43" y="33"/>
                  <a:pt x="43" y="33"/>
                </a:cubicBezTo>
                <a:cubicBezTo>
                  <a:pt x="40" y="34"/>
                  <a:pt x="39" y="36"/>
                  <a:pt x="37" y="38"/>
                </a:cubicBezTo>
                <a:cubicBezTo>
                  <a:pt x="34" y="40"/>
                  <a:pt x="37" y="37"/>
                  <a:pt x="38" y="36"/>
                </a:cubicBezTo>
                <a:cubicBezTo>
                  <a:pt x="39" y="34"/>
                  <a:pt x="40" y="33"/>
                  <a:pt x="41" y="31"/>
                </a:cubicBezTo>
                <a:cubicBezTo>
                  <a:pt x="41" y="31"/>
                  <a:pt x="41" y="31"/>
                  <a:pt x="41" y="31"/>
                </a:cubicBezTo>
                <a:cubicBezTo>
                  <a:pt x="44" y="33"/>
                  <a:pt x="46" y="36"/>
                  <a:pt x="49" y="39"/>
                </a:cubicBezTo>
                <a:cubicBezTo>
                  <a:pt x="47" y="40"/>
                  <a:pt x="45" y="41"/>
                  <a:pt x="44" y="43"/>
                </a:cubicBezTo>
                <a:cubicBezTo>
                  <a:pt x="39" y="47"/>
                  <a:pt x="43" y="43"/>
                  <a:pt x="44" y="42"/>
                </a:cubicBezTo>
                <a:close/>
                <a:moveTo>
                  <a:pt x="41" y="30"/>
                </a:moveTo>
                <a:cubicBezTo>
                  <a:pt x="39" y="31"/>
                  <a:pt x="38" y="32"/>
                  <a:pt x="36" y="34"/>
                </a:cubicBezTo>
                <a:cubicBezTo>
                  <a:pt x="34" y="35"/>
                  <a:pt x="31" y="39"/>
                  <a:pt x="34" y="35"/>
                </a:cubicBezTo>
                <a:cubicBezTo>
                  <a:pt x="36" y="33"/>
                  <a:pt x="38" y="31"/>
                  <a:pt x="38" y="28"/>
                </a:cubicBezTo>
                <a:cubicBezTo>
                  <a:pt x="38" y="27"/>
                  <a:pt x="38" y="27"/>
                  <a:pt x="38" y="27"/>
                </a:cubicBezTo>
                <a:cubicBezTo>
                  <a:pt x="36" y="30"/>
                  <a:pt x="34" y="31"/>
                  <a:pt x="32" y="33"/>
                </a:cubicBezTo>
                <a:cubicBezTo>
                  <a:pt x="29" y="35"/>
                  <a:pt x="31" y="33"/>
                  <a:pt x="32" y="32"/>
                </a:cubicBezTo>
                <a:cubicBezTo>
                  <a:pt x="34" y="30"/>
                  <a:pt x="36" y="28"/>
                  <a:pt x="37" y="26"/>
                </a:cubicBezTo>
                <a:cubicBezTo>
                  <a:pt x="38" y="27"/>
                  <a:pt x="40" y="29"/>
                  <a:pt x="41" y="30"/>
                </a:cubicBezTo>
                <a:cubicBezTo>
                  <a:pt x="41" y="30"/>
                  <a:pt x="41" y="30"/>
                  <a:pt x="41" y="30"/>
                </a:cubicBezTo>
                <a:close/>
                <a:moveTo>
                  <a:pt x="36" y="25"/>
                </a:moveTo>
                <a:cubicBezTo>
                  <a:pt x="36" y="25"/>
                  <a:pt x="36" y="25"/>
                  <a:pt x="36" y="25"/>
                </a:cubicBezTo>
                <a:cubicBezTo>
                  <a:pt x="34" y="27"/>
                  <a:pt x="31" y="29"/>
                  <a:pt x="29" y="31"/>
                </a:cubicBezTo>
                <a:cubicBezTo>
                  <a:pt x="29" y="31"/>
                  <a:pt x="29" y="31"/>
                  <a:pt x="29" y="31"/>
                </a:cubicBezTo>
                <a:cubicBezTo>
                  <a:pt x="30" y="29"/>
                  <a:pt x="32" y="27"/>
                  <a:pt x="34" y="26"/>
                </a:cubicBezTo>
                <a:cubicBezTo>
                  <a:pt x="34" y="25"/>
                  <a:pt x="35" y="24"/>
                  <a:pt x="36" y="24"/>
                </a:cubicBezTo>
                <a:cubicBezTo>
                  <a:pt x="36" y="24"/>
                  <a:pt x="36" y="25"/>
                  <a:pt x="36" y="25"/>
                </a:cubicBezTo>
                <a:close/>
                <a:moveTo>
                  <a:pt x="7" y="43"/>
                </a:moveTo>
                <a:cubicBezTo>
                  <a:pt x="13" y="37"/>
                  <a:pt x="20" y="33"/>
                  <a:pt x="25" y="27"/>
                </a:cubicBezTo>
                <a:cubicBezTo>
                  <a:pt x="29" y="23"/>
                  <a:pt x="33" y="21"/>
                  <a:pt x="37" y="18"/>
                </a:cubicBezTo>
                <a:cubicBezTo>
                  <a:pt x="40" y="15"/>
                  <a:pt x="42" y="13"/>
                  <a:pt x="45" y="10"/>
                </a:cubicBezTo>
                <a:cubicBezTo>
                  <a:pt x="48" y="7"/>
                  <a:pt x="43" y="12"/>
                  <a:pt x="42" y="13"/>
                </a:cubicBezTo>
                <a:cubicBezTo>
                  <a:pt x="41" y="14"/>
                  <a:pt x="39" y="16"/>
                  <a:pt x="38" y="17"/>
                </a:cubicBezTo>
                <a:cubicBezTo>
                  <a:pt x="35" y="20"/>
                  <a:pt x="31" y="23"/>
                  <a:pt x="28" y="26"/>
                </a:cubicBezTo>
                <a:cubicBezTo>
                  <a:pt x="21" y="32"/>
                  <a:pt x="15" y="38"/>
                  <a:pt x="10" y="45"/>
                </a:cubicBezTo>
                <a:cubicBezTo>
                  <a:pt x="9" y="44"/>
                  <a:pt x="8" y="44"/>
                  <a:pt x="7" y="43"/>
                </a:cubicBezTo>
                <a:close/>
                <a:moveTo>
                  <a:pt x="6" y="41"/>
                </a:moveTo>
                <a:cubicBezTo>
                  <a:pt x="8" y="38"/>
                  <a:pt x="11" y="35"/>
                  <a:pt x="14" y="33"/>
                </a:cubicBezTo>
                <a:cubicBezTo>
                  <a:pt x="15" y="32"/>
                  <a:pt x="15" y="32"/>
                  <a:pt x="16" y="31"/>
                </a:cubicBezTo>
                <a:cubicBezTo>
                  <a:pt x="19" y="28"/>
                  <a:pt x="22" y="26"/>
                  <a:pt x="25" y="23"/>
                </a:cubicBezTo>
                <a:cubicBezTo>
                  <a:pt x="27" y="21"/>
                  <a:pt x="30" y="19"/>
                  <a:pt x="32" y="17"/>
                </a:cubicBezTo>
                <a:cubicBezTo>
                  <a:pt x="29" y="20"/>
                  <a:pt x="25" y="23"/>
                  <a:pt x="22" y="27"/>
                </a:cubicBezTo>
                <a:cubicBezTo>
                  <a:pt x="17" y="32"/>
                  <a:pt x="10" y="36"/>
                  <a:pt x="7" y="43"/>
                </a:cubicBezTo>
                <a:cubicBezTo>
                  <a:pt x="6" y="42"/>
                  <a:pt x="6" y="42"/>
                  <a:pt x="6" y="41"/>
                </a:cubicBezTo>
                <a:close/>
                <a:moveTo>
                  <a:pt x="12" y="19"/>
                </a:moveTo>
                <a:cubicBezTo>
                  <a:pt x="14" y="18"/>
                  <a:pt x="16" y="17"/>
                  <a:pt x="19" y="16"/>
                </a:cubicBezTo>
                <a:cubicBezTo>
                  <a:pt x="17" y="17"/>
                  <a:pt x="15" y="18"/>
                  <a:pt x="13" y="20"/>
                </a:cubicBezTo>
                <a:cubicBezTo>
                  <a:pt x="13" y="19"/>
                  <a:pt x="12" y="19"/>
                  <a:pt x="12" y="19"/>
                </a:cubicBezTo>
                <a:close/>
                <a:moveTo>
                  <a:pt x="10" y="17"/>
                </a:moveTo>
                <a:cubicBezTo>
                  <a:pt x="13" y="16"/>
                  <a:pt x="16" y="14"/>
                  <a:pt x="18" y="13"/>
                </a:cubicBezTo>
                <a:cubicBezTo>
                  <a:pt x="16" y="14"/>
                  <a:pt x="13" y="16"/>
                  <a:pt x="11" y="18"/>
                </a:cubicBezTo>
                <a:cubicBezTo>
                  <a:pt x="11" y="17"/>
                  <a:pt x="11" y="17"/>
                  <a:pt x="10" y="17"/>
                </a:cubicBezTo>
                <a:close/>
                <a:moveTo>
                  <a:pt x="7" y="13"/>
                </a:moveTo>
                <a:cubicBezTo>
                  <a:pt x="9" y="12"/>
                  <a:pt x="12" y="10"/>
                  <a:pt x="14" y="9"/>
                </a:cubicBezTo>
                <a:cubicBezTo>
                  <a:pt x="12" y="10"/>
                  <a:pt x="10" y="12"/>
                  <a:pt x="9" y="14"/>
                </a:cubicBezTo>
                <a:cubicBezTo>
                  <a:pt x="9" y="14"/>
                  <a:pt x="9" y="15"/>
                  <a:pt x="9" y="15"/>
                </a:cubicBezTo>
                <a:cubicBezTo>
                  <a:pt x="11" y="14"/>
                  <a:pt x="13" y="12"/>
                  <a:pt x="15" y="11"/>
                </a:cubicBezTo>
                <a:cubicBezTo>
                  <a:pt x="13" y="12"/>
                  <a:pt x="11" y="14"/>
                  <a:pt x="10" y="16"/>
                </a:cubicBezTo>
                <a:cubicBezTo>
                  <a:pt x="9" y="15"/>
                  <a:pt x="8" y="14"/>
                  <a:pt x="7" y="13"/>
                </a:cubicBezTo>
                <a:close/>
                <a:moveTo>
                  <a:pt x="5" y="11"/>
                </a:moveTo>
                <a:cubicBezTo>
                  <a:pt x="7" y="10"/>
                  <a:pt x="9" y="9"/>
                  <a:pt x="11" y="7"/>
                </a:cubicBezTo>
                <a:cubicBezTo>
                  <a:pt x="10" y="8"/>
                  <a:pt x="10" y="8"/>
                  <a:pt x="10" y="8"/>
                </a:cubicBezTo>
                <a:cubicBezTo>
                  <a:pt x="9" y="9"/>
                  <a:pt x="8" y="11"/>
                  <a:pt x="6" y="12"/>
                </a:cubicBezTo>
                <a:cubicBezTo>
                  <a:pt x="6" y="12"/>
                  <a:pt x="5" y="11"/>
                  <a:pt x="5" y="11"/>
                </a:cubicBezTo>
                <a:close/>
                <a:moveTo>
                  <a:pt x="4" y="10"/>
                </a:moveTo>
                <a:cubicBezTo>
                  <a:pt x="7" y="8"/>
                  <a:pt x="9" y="6"/>
                  <a:pt x="12" y="4"/>
                </a:cubicBezTo>
                <a:cubicBezTo>
                  <a:pt x="12" y="4"/>
                  <a:pt x="13" y="5"/>
                  <a:pt x="13" y="5"/>
                </a:cubicBezTo>
                <a:cubicBezTo>
                  <a:pt x="10" y="7"/>
                  <a:pt x="7" y="8"/>
                  <a:pt x="5" y="10"/>
                </a:cubicBezTo>
                <a:cubicBezTo>
                  <a:pt x="4" y="10"/>
                  <a:pt x="4" y="10"/>
                  <a:pt x="4" y="10"/>
                </a:cubicBezTo>
                <a:close/>
                <a:moveTo>
                  <a:pt x="16" y="10"/>
                </a:moveTo>
                <a:cubicBezTo>
                  <a:pt x="14" y="11"/>
                  <a:pt x="13" y="12"/>
                  <a:pt x="11" y="13"/>
                </a:cubicBezTo>
                <a:cubicBezTo>
                  <a:pt x="11" y="12"/>
                  <a:pt x="11" y="12"/>
                  <a:pt x="12" y="11"/>
                </a:cubicBezTo>
                <a:cubicBezTo>
                  <a:pt x="13" y="10"/>
                  <a:pt x="14" y="9"/>
                  <a:pt x="15" y="8"/>
                </a:cubicBezTo>
                <a:cubicBezTo>
                  <a:pt x="15" y="8"/>
                  <a:pt x="15" y="7"/>
                  <a:pt x="15" y="8"/>
                </a:cubicBezTo>
                <a:cubicBezTo>
                  <a:pt x="12" y="9"/>
                  <a:pt x="10" y="11"/>
                  <a:pt x="7" y="12"/>
                </a:cubicBezTo>
                <a:cubicBezTo>
                  <a:pt x="9" y="11"/>
                  <a:pt x="11" y="8"/>
                  <a:pt x="14" y="6"/>
                </a:cubicBezTo>
                <a:cubicBezTo>
                  <a:pt x="15" y="8"/>
                  <a:pt x="17" y="10"/>
                  <a:pt x="19" y="12"/>
                </a:cubicBezTo>
                <a:cubicBezTo>
                  <a:pt x="16" y="13"/>
                  <a:pt x="14" y="15"/>
                  <a:pt x="11" y="16"/>
                </a:cubicBezTo>
                <a:cubicBezTo>
                  <a:pt x="12" y="15"/>
                  <a:pt x="15" y="12"/>
                  <a:pt x="17" y="11"/>
                </a:cubicBezTo>
                <a:cubicBezTo>
                  <a:pt x="17" y="10"/>
                  <a:pt x="16" y="10"/>
                  <a:pt x="16" y="10"/>
                </a:cubicBezTo>
                <a:close/>
                <a:moveTo>
                  <a:pt x="20" y="15"/>
                </a:moveTo>
                <a:cubicBezTo>
                  <a:pt x="20" y="15"/>
                  <a:pt x="20" y="15"/>
                  <a:pt x="19" y="15"/>
                </a:cubicBezTo>
                <a:cubicBezTo>
                  <a:pt x="18" y="16"/>
                  <a:pt x="16" y="17"/>
                  <a:pt x="14" y="17"/>
                </a:cubicBezTo>
                <a:cubicBezTo>
                  <a:pt x="10" y="18"/>
                  <a:pt x="14" y="17"/>
                  <a:pt x="15" y="16"/>
                </a:cubicBezTo>
                <a:cubicBezTo>
                  <a:pt x="17" y="15"/>
                  <a:pt x="18" y="14"/>
                  <a:pt x="19" y="12"/>
                </a:cubicBezTo>
                <a:cubicBezTo>
                  <a:pt x="20" y="14"/>
                  <a:pt x="21" y="15"/>
                  <a:pt x="22" y="16"/>
                </a:cubicBezTo>
                <a:cubicBezTo>
                  <a:pt x="22" y="16"/>
                  <a:pt x="22" y="16"/>
                  <a:pt x="22" y="16"/>
                </a:cubicBezTo>
                <a:cubicBezTo>
                  <a:pt x="19" y="17"/>
                  <a:pt x="16" y="19"/>
                  <a:pt x="14" y="20"/>
                </a:cubicBezTo>
                <a:cubicBezTo>
                  <a:pt x="15" y="19"/>
                  <a:pt x="18" y="17"/>
                  <a:pt x="20" y="15"/>
                </a:cubicBezTo>
                <a:close/>
                <a:moveTo>
                  <a:pt x="22" y="16"/>
                </a:moveTo>
                <a:cubicBezTo>
                  <a:pt x="22" y="16"/>
                  <a:pt x="22" y="16"/>
                  <a:pt x="22" y="16"/>
                </a:cubicBezTo>
                <a:cubicBezTo>
                  <a:pt x="23" y="17"/>
                  <a:pt x="23" y="17"/>
                  <a:pt x="24" y="18"/>
                </a:cubicBezTo>
                <a:cubicBezTo>
                  <a:pt x="22" y="19"/>
                  <a:pt x="19" y="20"/>
                  <a:pt x="17" y="22"/>
                </a:cubicBezTo>
                <a:cubicBezTo>
                  <a:pt x="19" y="20"/>
                  <a:pt x="21" y="19"/>
                  <a:pt x="22" y="16"/>
                </a:cubicBezTo>
                <a:close/>
                <a:moveTo>
                  <a:pt x="27" y="19"/>
                </a:moveTo>
                <a:cubicBezTo>
                  <a:pt x="32" y="14"/>
                  <a:pt x="37" y="8"/>
                  <a:pt x="43" y="4"/>
                </a:cubicBezTo>
                <a:cubicBezTo>
                  <a:pt x="43" y="4"/>
                  <a:pt x="43" y="4"/>
                  <a:pt x="43" y="5"/>
                </a:cubicBezTo>
                <a:cubicBezTo>
                  <a:pt x="43" y="5"/>
                  <a:pt x="43" y="5"/>
                  <a:pt x="43" y="5"/>
                </a:cubicBezTo>
                <a:cubicBezTo>
                  <a:pt x="37" y="9"/>
                  <a:pt x="32" y="14"/>
                  <a:pt x="27" y="19"/>
                </a:cubicBezTo>
                <a:cubicBezTo>
                  <a:pt x="26" y="19"/>
                  <a:pt x="26" y="19"/>
                  <a:pt x="26" y="20"/>
                </a:cubicBezTo>
                <a:cubicBezTo>
                  <a:pt x="25" y="20"/>
                  <a:pt x="24" y="20"/>
                  <a:pt x="24" y="21"/>
                </a:cubicBezTo>
                <a:cubicBezTo>
                  <a:pt x="23" y="21"/>
                  <a:pt x="23" y="22"/>
                  <a:pt x="22" y="23"/>
                </a:cubicBezTo>
                <a:cubicBezTo>
                  <a:pt x="21" y="23"/>
                  <a:pt x="19" y="25"/>
                  <a:pt x="19" y="25"/>
                </a:cubicBezTo>
                <a:cubicBezTo>
                  <a:pt x="20" y="22"/>
                  <a:pt x="23" y="20"/>
                  <a:pt x="24" y="18"/>
                </a:cubicBezTo>
                <a:cubicBezTo>
                  <a:pt x="24" y="18"/>
                  <a:pt x="25" y="19"/>
                  <a:pt x="25" y="19"/>
                </a:cubicBezTo>
                <a:cubicBezTo>
                  <a:pt x="25" y="19"/>
                  <a:pt x="26" y="19"/>
                  <a:pt x="26" y="19"/>
                </a:cubicBezTo>
                <a:cubicBezTo>
                  <a:pt x="26" y="19"/>
                  <a:pt x="27" y="19"/>
                  <a:pt x="27" y="19"/>
                </a:cubicBezTo>
                <a:close/>
                <a:moveTo>
                  <a:pt x="36" y="13"/>
                </a:moveTo>
                <a:cubicBezTo>
                  <a:pt x="33" y="16"/>
                  <a:pt x="30" y="18"/>
                  <a:pt x="27" y="20"/>
                </a:cubicBezTo>
                <a:cubicBezTo>
                  <a:pt x="24" y="22"/>
                  <a:pt x="22" y="25"/>
                  <a:pt x="19" y="27"/>
                </a:cubicBezTo>
                <a:cubicBezTo>
                  <a:pt x="19" y="27"/>
                  <a:pt x="19" y="27"/>
                  <a:pt x="19" y="27"/>
                </a:cubicBezTo>
                <a:cubicBezTo>
                  <a:pt x="20" y="26"/>
                  <a:pt x="21" y="25"/>
                  <a:pt x="22" y="24"/>
                </a:cubicBezTo>
                <a:cubicBezTo>
                  <a:pt x="22" y="24"/>
                  <a:pt x="22" y="24"/>
                  <a:pt x="22" y="24"/>
                </a:cubicBezTo>
                <a:cubicBezTo>
                  <a:pt x="24" y="22"/>
                  <a:pt x="26" y="20"/>
                  <a:pt x="28" y="19"/>
                </a:cubicBezTo>
                <a:cubicBezTo>
                  <a:pt x="30" y="18"/>
                  <a:pt x="31" y="17"/>
                  <a:pt x="33" y="15"/>
                </a:cubicBezTo>
                <a:cubicBezTo>
                  <a:pt x="37" y="12"/>
                  <a:pt x="40" y="9"/>
                  <a:pt x="44" y="5"/>
                </a:cubicBezTo>
                <a:cubicBezTo>
                  <a:pt x="44" y="5"/>
                  <a:pt x="44" y="5"/>
                  <a:pt x="44" y="5"/>
                </a:cubicBezTo>
                <a:cubicBezTo>
                  <a:pt x="44" y="5"/>
                  <a:pt x="44" y="5"/>
                  <a:pt x="45" y="6"/>
                </a:cubicBezTo>
                <a:cubicBezTo>
                  <a:pt x="41" y="8"/>
                  <a:pt x="39" y="10"/>
                  <a:pt x="36" y="13"/>
                </a:cubicBezTo>
                <a:close/>
                <a:moveTo>
                  <a:pt x="42" y="8"/>
                </a:moveTo>
                <a:cubicBezTo>
                  <a:pt x="41" y="10"/>
                  <a:pt x="40" y="11"/>
                  <a:pt x="38" y="12"/>
                </a:cubicBezTo>
                <a:cubicBezTo>
                  <a:pt x="38" y="12"/>
                  <a:pt x="39" y="11"/>
                  <a:pt x="39" y="11"/>
                </a:cubicBezTo>
                <a:cubicBezTo>
                  <a:pt x="40" y="10"/>
                  <a:pt x="46" y="5"/>
                  <a:pt x="42" y="8"/>
                </a:cubicBezTo>
                <a:close/>
                <a:moveTo>
                  <a:pt x="19" y="26"/>
                </a:moveTo>
                <a:cubicBezTo>
                  <a:pt x="19" y="26"/>
                  <a:pt x="19" y="25"/>
                  <a:pt x="19" y="25"/>
                </a:cubicBezTo>
                <a:cubicBezTo>
                  <a:pt x="19" y="25"/>
                  <a:pt x="19" y="26"/>
                  <a:pt x="19" y="26"/>
                </a:cubicBezTo>
                <a:cubicBezTo>
                  <a:pt x="19" y="26"/>
                  <a:pt x="19" y="26"/>
                  <a:pt x="19" y="26"/>
                </a:cubicBezTo>
                <a:cubicBezTo>
                  <a:pt x="19" y="26"/>
                  <a:pt x="19" y="26"/>
                  <a:pt x="19" y="26"/>
                </a:cubicBezTo>
                <a:close/>
                <a:moveTo>
                  <a:pt x="23" y="19"/>
                </a:moveTo>
                <a:cubicBezTo>
                  <a:pt x="21" y="20"/>
                  <a:pt x="19" y="22"/>
                  <a:pt x="18" y="25"/>
                </a:cubicBezTo>
                <a:cubicBezTo>
                  <a:pt x="17" y="24"/>
                  <a:pt x="17" y="24"/>
                  <a:pt x="16" y="23"/>
                </a:cubicBezTo>
                <a:cubicBezTo>
                  <a:pt x="19" y="22"/>
                  <a:pt x="21" y="20"/>
                  <a:pt x="23" y="19"/>
                </a:cubicBezTo>
                <a:close/>
                <a:moveTo>
                  <a:pt x="14" y="41"/>
                </a:moveTo>
                <a:cubicBezTo>
                  <a:pt x="16" y="39"/>
                  <a:pt x="17" y="38"/>
                  <a:pt x="19" y="36"/>
                </a:cubicBezTo>
                <a:cubicBezTo>
                  <a:pt x="22" y="33"/>
                  <a:pt x="25" y="30"/>
                  <a:pt x="28" y="27"/>
                </a:cubicBezTo>
                <a:cubicBezTo>
                  <a:pt x="35" y="21"/>
                  <a:pt x="42" y="15"/>
                  <a:pt x="47" y="8"/>
                </a:cubicBezTo>
                <a:cubicBezTo>
                  <a:pt x="48" y="9"/>
                  <a:pt x="49" y="10"/>
                  <a:pt x="50" y="10"/>
                </a:cubicBezTo>
                <a:cubicBezTo>
                  <a:pt x="37" y="20"/>
                  <a:pt x="25" y="30"/>
                  <a:pt x="14" y="41"/>
                </a:cubicBezTo>
                <a:cubicBezTo>
                  <a:pt x="14" y="41"/>
                  <a:pt x="14" y="41"/>
                  <a:pt x="14" y="41"/>
                </a:cubicBezTo>
                <a:close/>
                <a:moveTo>
                  <a:pt x="47" y="8"/>
                </a:moveTo>
                <a:cubicBezTo>
                  <a:pt x="44" y="10"/>
                  <a:pt x="41" y="12"/>
                  <a:pt x="39" y="15"/>
                </a:cubicBezTo>
                <a:cubicBezTo>
                  <a:pt x="35" y="18"/>
                  <a:pt x="30" y="21"/>
                  <a:pt x="27" y="24"/>
                </a:cubicBezTo>
                <a:cubicBezTo>
                  <a:pt x="24" y="27"/>
                  <a:pt x="22" y="30"/>
                  <a:pt x="18" y="33"/>
                </a:cubicBezTo>
                <a:cubicBezTo>
                  <a:pt x="15" y="36"/>
                  <a:pt x="11" y="39"/>
                  <a:pt x="7" y="42"/>
                </a:cubicBezTo>
                <a:cubicBezTo>
                  <a:pt x="9" y="41"/>
                  <a:pt x="12" y="37"/>
                  <a:pt x="15" y="35"/>
                </a:cubicBezTo>
                <a:cubicBezTo>
                  <a:pt x="19" y="32"/>
                  <a:pt x="22" y="28"/>
                  <a:pt x="25" y="25"/>
                </a:cubicBezTo>
                <a:cubicBezTo>
                  <a:pt x="31" y="18"/>
                  <a:pt x="39" y="13"/>
                  <a:pt x="45" y="6"/>
                </a:cubicBezTo>
                <a:cubicBezTo>
                  <a:pt x="46" y="7"/>
                  <a:pt x="46" y="7"/>
                  <a:pt x="47" y="8"/>
                </a:cubicBezTo>
                <a:close/>
                <a:moveTo>
                  <a:pt x="14" y="21"/>
                </a:moveTo>
                <a:cubicBezTo>
                  <a:pt x="16" y="20"/>
                  <a:pt x="18" y="19"/>
                  <a:pt x="20" y="18"/>
                </a:cubicBezTo>
                <a:cubicBezTo>
                  <a:pt x="23" y="16"/>
                  <a:pt x="19" y="19"/>
                  <a:pt x="19" y="19"/>
                </a:cubicBezTo>
                <a:cubicBezTo>
                  <a:pt x="18" y="20"/>
                  <a:pt x="17" y="21"/>
                  <a:pt x="15" y="22"/>
                </a:cubicBezTo>
                <a:cubicBezTo>
                  <a:pt x="15" y="22"/>
                  <a:pt x="14" y="21"/>
                  <a:pt x="14" y="21"/>
                </a:cubicBezTo>
                <a:close/>
                <a:moveTo>
                  <a:pt x="12" y="47"/>
                </a:moveTo>
                <a:cubicBezTo>
                  <a:pt x="11" y="46"/>
                  <a:pt x="11" y="46"/>
                  <a:pt x="10" y="46"/>
                </a:cubicBezTo>
                <a:cubicBezTo>
                  <a:pt x="10" y="45"/>
                  <a:pt x="11" y="45"/>
                  <a:pt x="11" y="45"/>
                </a:cubicBezTo>
                <a:cubicBezTo>
                  <a:pt x="11" y="45"/>
                  <a:pt x="11" y="45"/>
                  <a:pt x="11" y="44"/>
                </a:cubicBezTo>
                <a:cubicBezTo>
                  <a:pt x="22" y="35"/>
                  <a:pt x="32" y="25"/>
                  <a:pt x="43" y="17"/>
                </a:cubicBezTo>
                <a:cubicBezTo>
                  <a:pt x="44" y="15"/>
                  <a:pt x="46" y="14"/>
                  <a:pt x="48" y="13"/>
                </a:cubicBezTo>
                <a:cubicBezTo>
                  <a:pt x="45" y="15"/>
                  <a:pt x="43" y="17"/>
                  <a:pt x="40" y="19"/>
                </a:cubicBezTo>
                <a:cubicBezTo>
                  <a:pt x="35" y="23"/>
                  <a:pt x="31" y="27"/>
                  <a:pt x="27" y="32"/>
                </a:cubicBezTo>
                <a:cubicBezTo>
                  <a:pt x="27" y="32"/>
                  <a:pt x="26" y="32"/>
                  <a:pt x="26" y="33"/>
                </a:cubicBezTo>
                <a:cubicBezTo>
                  <a:pt x="22" y="38"/>
                  <a:pt x="16" y="42"/>
                  <a:pt x="12" y="47"/>
                </a:cubicBezTo>
                <a:close/>
                <a:moveTo>
                  <a:pt x="41" y="47"/>
                </a:moveTo>
                <a:cubicBezTo>
                  <a:pt x="41" y="46"/>
                  <a:pt x="41" y="46"/>
                  <a:pt x="41" y="46"/>
                </a:cubicBezTo>
                <a:cubicBezTo>
                  <a:pt x="41" y="46"/>
                  <a:pt x="41" y="46"/>
                  <a:pt x="41" y="46"/>
                </a:cubicBezTo>
                <a:cubicBezTo>
                  <a:pt x="43" y="44"/>
                  <a:pt x="46" y="42"/>
                  <a:pt x="48" y="40"/>
                </a:cubicBezTo>
                <a:cubicBezTo>
                  <a:pt x="46" y="43"/>
                  <a:pt x="44" y="45"/>
                  <a:pt x="41"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188"/>
          <p:cNvSpPr>
            <a:spLocks noEditPoints="1"/>
          </p:cNvSpPr>
          <p:nvPr/>
        </p:nvSpPr>
        <p:spPr bwMode="auto">
          <a:xfrm>
            <a:off x="9504363" y="2852738"/>
            <a:ext cx="198438" cy="187325"/>
          </a:xfrm>
          <a:custGeom>
            <a:avLst/>
            <a:gdLst>
              <a:gd name="T0" fmla="*/ 43 w 53"/>
              <a:gd name="T1" fmla="*/ 0 h 50"/>
              <a:gd name="T2" fmla="*/ 13 w 53"/>
              <a:gd name="T3" fmla="*/ 1 h 50"/>
              <a:gd name="T4" fmla="*/ 11 w 53"/>
              <a:gd name="T5" fmla="*/ 0 h 50"/>
              <a:gd name="T6" fmla="*/ 16 w 53"/>
              <a:gd name="T7" fmla="*/ 26 h 50"/>
              <a:gd name="T8" fmla="*/ 11 w 53"/>
              <a:gd name="T9" fmla="*/ 49 h 50"/>
              <a:gd name="T10" fmla="*/ 40 w 53"/>
              <a:gd name="T11" fmla="*/ 49 h 50"/>
              <a:gd name="T12" fmla="*/ 52 w 53"/>
              <a:gd name="T13" fmla="*/ 38 h 50"/>
              <a:gd name="T14" fmla="*/ 53 w 53"/>
              <a:gd name="T15" fmla="*/ 11 h 50"/>
              <a:gd name="T16" fmla="*/ 39 w 53"/>
              <a:gd name="T17" fmla="*/ 44 h 50"/>
              <a:gd name="T18" fmla="*/ 37 w 53"/>
              <a:gd name="T19" fmla="*/ 41 h 50"/>
              <a:gd name="T20" fmla="*/ 35 w 53"/>
              <a:gd name="T21" fmla="*/ 39 h 50"/>
              <a:gd name="T22" fmla="*/ 33 w 53"/>
              <a:gd name="T23" fmla="*/ 37 h 50"/>
              <a:gd name="T24" fmla="*/ 33 w 53"/>
              <a:gd name="T25" fmla="*/ 37 h 50"/>
              <a:gd name="T26" fmla="*/ 32 w 53"/>
              <a:gd name="T27" fmla="*/ 36 h 50"/>
              <a:gd name="T28" fmla="*/ 35 w 53"/>
              <a:gd name="T29" fmla="*/ 26 h 50"/>
              <a:gd name="T30" fmla="*/ 44 w 53"/>
              <a:gd name="T31" fmla="*/ 41 h 50"/>
              <a:gd name="T32" fmla="*/ 40 w 53"/>
              <a:gd name="T33" fmla="*/ 41 h 50"/>
              <a:gd name="T34" fmla="*/ 43 w 53"/>
              <a:gd name="T35" fmla="*/ 33 h 50"/>
              <a:gd name="T36" fmla="*/ 41 w 53"/>
              <a:gd name="T37" fmla="*/ 30 h 50"/>
              <a:gd name="T38" fmla="*/ 44 w 53"/>
              <a:gd name="T39" fmla="*/ 41 h 50"/>
              <a:gd name="T40" fmla="*/ 38 w 53"/>
              <a:gd name="T41" fmla="*/ 27 h 50"/>
              <a:gd name="T42" fmla="*/ 37 w 53"/>
              <a:gd name="T43" fmla="*/ 25 h 50"/>
              <a:gd name="T44" fmla="*/ 36 w 53"/>
              <a:gd name="T45" fmla="*/ 25 h 50"/>
              <a:gd name="T46" fmla="*/ 35 w 53"/>
              <a:gd name="T47" fmla="*/ 23 h 50"/>
              <a:gd name="T48" fmla="*/ 36 w 53"/>
              <a:gd name="T49" fmla="*/ 17 h 50"/>
              <a:gd name="T50" fmla="*/ 28 w 53"/>
              <a:gd name="T51" fmla="*/ 26 h 50"/>
              <a:gd name="T52" fmla="*/ 14 w 53"/>
              <a:gd name="T53" fmla="*/ 32 h 50"/>
              <a:gd name="T54" fmla="*/ 22 w 53"/>
              <a:gd name="T55" fmla="*/ 26 h 50"/>
              <a:gd name="T56" fmla="*/ 18 w 53"/>
              <a:gd name="T57" fmla="*/ 16 h 50"/>
              <a:gd name="T58" fmla="*/ 18 w 53"/>
              <a:gd name="T59" fmla="*/ 12 h 50"/>
              <a:gd name="T60" fmla="*/ 13 w 53"/>
              <a:gd name="T61" fmla="*/ 8 h 50"/>
              <a:gd name="T62" fmla="*/ 9 w 53"/>
              <a:gd name="T63" fmla="*/ 15 h 50"/>
              <a:gd name="T64" fmla="*/ 10 w 53"/>
              <a:gd name="T65" fmla="*/ 8 h 50"/>
              <a:gd name="T66" fmla="*/ 12 w 53"/>
              <a:gd name="T67" fmla="*/ 3 h 50"/>
              <a:gd name="T68" fmla="*/ 16 w 53"/>
              <a:gd name="T69" fmla="*/ 9 h 50"/>
              <a:gd name="T70" fmla="*/ 14 w 53"/>
              <a:gd name="T71" fmla="*/ 7 h 50"/>
              <a:gd name="T72" fmla="*/ 11 w 53"/>
              <a:gd name="T73" fmla="*/ 15 h 50"/>
              <a:gd name="T74" fmla="*/ 19 w 53"/>
              <a:gd name="T75" fmla="*/ 14 h 50"/>
              <a:gd name="T76" fmla="*/ 22 w 53"/>
              <a:gd name="T77" fmla="*/ 15 h 50"/>
              <a:gd name="T78" fmla="*/ 22 w 53"/>
              <a:gd name="T79" fmla="*/ 16 h 50"/>
              <a:gd name="T80" fmla="*/ 22 w 53"/>
              <a:gd name="T81" fmla="*/ 16 h 50"/>
              <a:gd name="T82" fmla="*/ 43 w 53"/>
              <a:gd name="T83" fmla="*/ 4 h 50"/>
              <a:gd name="T84" fmla="*/ 22 w 53"/>
              <a:gd name="T85" fmla="*/ 22 h 50"/>
              <a:gd name="T86" fmla="*/ 26 w 53"/>
              <a:gd name="T87" fmla="*/ 18 h 50"/>
              <a:gd name="T88" fmla="*/ 19 w 53"/>
              <a:gd name="T89" fmla="*/ 26 h 50"/>
              <a:gd name="T90" fmla="*/ 28 w 53"/>
              <a:gd name="T91" fmla="*/ 18 h 50"/>
              <a:gd name="T92" fmla="*/ 44 w 53"/>
              <a:gd name="T93" fmla="*/ 5 h 50"/>
              <a:gd name="T94" fmla="*/ 39 w 53"/>
              <a:gd name="T95" fmla="*/ 11 h 50"/>
              <a:gd name="T96" fmla="*/ 19 w 53"/>
              <a:gd name="T97" fmla="*/ 25 h 50"/>
              <a:gd name="T98" fmla="*/ 18 w 53"/>
              <a:gd name="T99" fmla="*/ 24 h 50"/>
              <a:gd name="T100" fmla="*/ 18 w 53"/>
              <a:gd name="T101" fmla="*/ 35 h 50"/>
              <a:gd name="T102" fmla="*/ 14 w 53"/>
              <a:gd name="T103" fmla="*/ 41 h 50"/>
              <a:gd name="T104" fmla="*/ 27 w 53"/>
              <a:gd name="T105" fmla="*/ 24 h 50"/>
              <a:gd name="T106" fmla="*/ 25 w 53"/>
              <a:gd name="T107" fmla="*/ 24 h 50"/>
              <a:gd name="T108" fmla="*/ 19 w 53"/>
              <a:gd name="T109" fmla="*/ 17 h 50"/>
              <a:gd name="T110" fmla="*/ 12 w 53"/>
              <a:gd name="T111" fmla="*/ 46 h 50"/>
              <a:gd name="T112" fmla="*/ 42 w 53"/>
              <a:gd name="T113" fmla="*/ 16 h 50"/>
              <a:gd name="T114" fmla="*/ 26 w 53"/>
              <a:gd name="T115" fmla="*/ 32 h 50"/>
              <a:gd name="T116" fmla="*/ 40 w 53"/>
              <a:gd name="T117" fmla="*/ 4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 h="50">
                <a:moveTo>
                  <a:pt x="53" y="9"/>
                </a:moveTo>
                <a:cubicBezTo>
                  <a:pt x="50" y="6"/>
                  <a:pt x="46" y="4"/>
                  <a:pt x="44" y="0"/>
                </a:cubicBezTo>
                <a:cubicBezTo>
                  <a:pt x="43" y="0"/>
                  <a:pt x="43" y="0"/>
                  <a:pt x="43" y="0"/>
                </a:cubicBezTo>
                <a:cubicBezTo>
                  <a:pt x="43" y="0"/>
                  <a:pt x="43" y="0"/>
                  <a:pt x="43" y="0"/>
                </a:cubicBezTo>
                <a:cubicBezTo>
                  <a:pt x="43" y="0"/>
                  <a:pt x="43" y="0"/>
                  <a:pt x="43" y="0"/>
                </a:cubicBezTo>
                <a:cubicBezTo>
                  <a:pt x="42" y="0"/>
                  <a:pt x="42" y="0"/>
                  <a:pt x="42" y="0"/>
                </a:cubicBezTo>
                <a:cubicBezTo>
                  <a:pt x="36" y="4"/>
                  <a:pt x="31" y="10"/>
                  <a:pt x="26" y="15"/>
                </a:cubicBezTo>
                <a:cubicBezTo>
                  <a:pt x="21" y="10"/>
                  <a:pt x="17" y="5"/>
                  <a:pt x="13" y="1"/>
                </a:cubicBezTo>
                <a:cubicBezTo>
                  <a:pt x="13" y="0"/>
                  <a:pt x="13" y="0"/>
                  <a:pt x="12" y="0"/>
                </a:cubicBezTo>
                <a:cubicBezTo>
                  <a:pt x="12" y="0"/>
                  <a:pt x="12" y="0"/>
                  <a:pt x="12" y="0"/>
                </a:cubicBezTo>
                <a:cubicBezTo>
                  <a:pt x="12" y="0"/>
                  <a:pt x="12" y="0"/>
                  <a:pt x="12" y="0"/>
                </a:cubicBezTo>
                <a:cubicBezTo>
                  <a:pt x="12" y="0"/>
                  <a:pt x="12" y="0"/>
                  <a:pt x="11" y="0"/>
                </a:cubicBezTo>
                <a:cubicBezTo>
                  <a:pt x="8" y="3"/>
                  <a:pt x="5" y="6"/>
                  <a:pt x="1" y="8"/>
                </a:cubicBezTo>
                <a:cubicBezTo>
                  <a:pt x="0" y="8"/>
                  <a:pt x="0" y="9"/>
                  <a:pt x="0" y="9"/>
                </a:cubicBezTo>
                <a:cubicBezTo>
                  <a:pt x="0" y="9"/>
                  <a:pt x="0" y="10"/>
                  <a:pt x="0" y="10"/>
                </a:cubicBezTo>
                <a:cubicBezTo>
                  <a:pt x="6" y="15"/>
                  <a:pt x="10" y="21"/>
                  <a:pt x="16" y="26"/>
                </a:cubicBezTo>
                <a:cubicBezTo>
                  <a:pt x="11" y="31"/>
                  <a:pt x="6" y="35"/>
                  <a:pt x="2" y="40"/>
                </a:cubicBezTo>
                <a:cubicBezTo>
                  <a:pt x="2" y="40"/>
                  <a:pt x="2" y="40"/>
                  <a:pt x="2" y="40"/>
                </a:cubicBezTo>
                <a:cubicBezTo>
                  <a:pt x="2" y="41"/>
                  <a:pt x="2" y="41"/>
                  <a:pt x="2" y="42"/>
                </a:cubicBezTo>
                <a:cubicBezTo>
                  <a:pt x="5" y="45"/>
                  <a:pt x="8" y="47"/>
                  <a:pt x="11" y="49"/>
                </a:cubicBezTo>
                <a:cubicBezTo>
                  <a:pt x="11" y="49"/>
                  <a:pt x="11" y="49"/>
                  <a:pt x="12" y="49"/>
                </a:cubicBezTo>
                <a:cubicBezTo>
                  <a:pt x="12" y="50"/>
                  <a:pt x="12" y="50"/>
                  <a:pt x="13" y="49"/>
                </a:cubicBezTo>
                <a:cubicBezTo>
                  <a:pt x="17" y="44"/>
                  <a:pt x="22" y="40"/>
                  <a:pt x="27" y="35"/>
                </a:cubicBezTo>
                <a:cubicBezTo>
                  <a:pt x="32" y="39"/>
                  <a:pt x="35" y="45"/>
                  <a:pt x="40" y="49"/>
                </a:cubicBezTo>
                <a:cubicBezTo>
                  <a:pt x="40" y="49"/>
                  <a:pt x="40" y="49"/>
                  <a:pt x="41" y="49"/>
                </a:cubicBezTo>
                <a:cubicBezTo>
                  <a:pt x="41" y="50"/>
                  <a:pt x="42" y="50"/>
                  <a:pt x="42" y="49"/>
                </a:cubicBezTo>
                <a:cubicBezTo>
                  <a:pt x="46" y="46"/>
                  <a:pt x="50" y="43"/>
                  <a:pt x="52" y="39"/>
                </a:cubicBezTo>
                <a:cubicBezTo>
                  <a:pt x="53" y="39"/>
                  <a:pt x="52" y="38"/>
                  <a:pt x="52" y="38"/>
                </a:cubicBezTo>
                <a:cubicBezTo>
                  <a:pt x="52" y="38"/>
                  <a:pt x="52" y="38"/>
                  <a:pt x="52" y="38"/>
                </a:cubicBezTo>
                <a:cubicBezTo>
                  <a:pt x="47" y="33"/>
                  <a:pt x="43" y="28"/>
                  <a:pt x="39" y="23"/>
                </a:cubicBezTo>
                <a:cubicBezTo>
                  <a:pt x="44" y="20"/>
                  <a:pt x="48" y="16"/>
                  <a:pt x="53" y="12"/>
                </a:cubicBezTo>
                <a:cubicBezTo>
                  <a:pt x="53" y="12"/>
                  <a:pt x="53" y="11"/>
                  <a:pt x="53" y="11"/>
                </a:cubicBezTo>
                <a:cubicBezTo>
                  <a:pt x="53" y="10"/>
                  <a:pt x="53" y="10"/>
                  <a:pt x="53" y="9"/>
                </a:cubicBezTo>
                <a:close/>
                <a:moveTo>
                  <a:pt x="40" y="45"/>
                </a:moveTo>
                <a:cubicBezTo>
                  <a:pt x="40" y="45"/>
                  <a:pt x="40" y="45"/>
                  <a:pt x="40" y="45"/>
                </a:cubicBezTo>
                <a:cubicBezTo>
                  <a:pt x="40" y="45"/>
                  <a:pt x="39" y="44"/>
                  <a:pt x="39" y="44"/>
                </a:cubicBezTo>
                <a:cubicBezTo>
                  <a:pt x="40" y="43"/>
                  <a:pt x="41" y="42"/>
                  <a:pt x="42" y="41"/>
                </a:cubicBezTo>
                <a:cubicBezTo>
                  <a:pt x="43" y="40"/>
                  <a:pt x="45" y="39"/>
                  <a:pt x="46" y="38"/>
                </a:cubicBezTo>
                <a:cubicBezTo>
                  <a:pt x="44" y="40"/>
                  <a:pt x="42" y="43"/>
                  <a:pt x="40" y="45"/>
                </a:cubicBezTo>
                <a:close/>
                <a:moveTo>
                  <a:pt x="37" y="41"/>
                </a:moveTo>
                <a:cubicBezTo>
                  <a:pt x="39" y="39"/>
                  <a:pt x="42" y="38"/>
                  <a:pt x="43" y="36"/>
                </a:cubicBezTo>
                <a:cubicBezTo>
                  <a:pt x="41" y="38"/>
                  <a:pt x="40" y="40"/>
                  <a:pt x="38" y="43"/>
                </a:cubicBezTo>
                <a:cubicBezTo>
                  <a:pt x="38" y="43"/>
                  <a:pt x="37" y="42"/>
                  <a:pt x="37" y="41"/>
                </a:cubicBezTo>
                <a:close/>
                <a:moveTo>
                  <a:pt x="35" y="39"/>
                </a:moveTo>
                <a:cubicBezTo>
                  <a:pt x="37" y="38"/>
                  <a:pt x="40" y="36"/>
                  <a:pt x="41" y="34"/>
                </a:cubicBezTo>
                <a:cubicBezTo>
                  <a:pt x="39" y="37"/>
                  <a:pt x="37" y="38"/>
                  <a:pt x="36" y="41"/>
                </a:cubicBezTo>
                <a:cubicBezTo>
                  <a:pt x="36" y="40"/>
                  <a:pt x="35" y="40"/>
                  <a:pt x="35" y="39"/>
                </a:cubicBezTo>
                <a:close/>
                <a:moveTo>
                  <a:pt x="33" y="37"/>
                </a:moveTo>
                <a:cubicBezTo>
                  <a:pt x="35" y="35"/>
                  <a:pt x="37" y="33"/>
                  <a:pt x="40" y="31"/>
                </a:cubicBezTo>
                <a:cubicBezTo>
                  <a:pt x="40" y="31"/>
                  <a:pt x="38" y="34"/>
                  <a:pt x="38" y="34"/>
                </a:cubicBezTo>
                <a:cubicBezTo>
                  <a:pt x="37" y="36"/>
                  <a:pt x="36" y="37"/>
                  <a:pt x="34" y="39"/>
                </a:cubicBezTo>
                <a:cubicBezTo>
                  <a:pt x="34" y="38"/>
                  <a:pt x="33" y="37"/>
                  <a:pt x="33" y="37"/>
                </a:cubicBezTo>
                <a:close/>
                <a:moveTo>
                  <a:pt x="30" y="34"/>
                </a:moveTo>
                <a:cubicBezTo>
                  <a:pt x="33" y="33"/>
                  <a:pt x="35" y="31"/>
                  <a:pt x="37" y="29"/>
                </a:cubicBezTo>
                <a:cubicBezTo>
                  <a:pt x="36" y="29"/>
                  <a:pt x="35" y="32"/>
                  <a:pt x="34" y="33"/>
                </a:cubicBezTo>
                <a:cubicBezTo>
                  <a:pt x="34" y="34"/>
                  <a:pt x="33" y="35"/>
                  <a:pt x="32" y="36"/>
                </a:cubicBezTo>
                <a:cubicBezTo>
                  <a:pt x="31" y="35"/>
                  <a:pt x="31" y="35"/>
                  <a:pt x="30" y="34"/>
                </a:cubicBezTo>
                <a:close/>
                <a:moveTo>
                  <a:pt x="28" y="32"/>
                </a:moveTo>
                <a:cubicBezTo>
                  <a:pt x="28" y="32"/>
                  <a:pt x="28" y="32"/>
                  <a:pt x="28" y="32"/>
                </a:cubicBezTo>
                <a:cubicBezTo>
                  <a:pt x="30" y="30"/>
                  <a:pt x="33" y="28"/>
                  <a:pt x="35" y="26"/>
                </a:cubicBezTo>
                <a:cubicBezTo>
                  <a:pt x="34" y="27"/>
                  <a:pt x="33" y="29"/>
                  <a:pt x="32" y="30"/>
                </a:cubicBezTo>
                <a:cubicBezTo>
                  <a:pt x="31" y="31"/>
                  <a:pt x="30" y="32"/>
                  <a:pt x="29" y="33"/>
                </a:cubicBezTo>
                <a:cubicBezTo>
                  <a:pt x="29" y="33"/>
                  <a:pt x="28" y="32"/>
                  <a:pt x="28" y="32"/>
                </a:cubicBezTo>
                <a:close/>
                <a:moveTo>
                  <a:pt x="44" y="41"/>
                </a:moveTo>
                <a:cubicBezTo>
                  <a:pt x="45" y="40"/>
                  <a:pt x="46" y="39"/>
                  <a:pt x="47" y="38"/>
                </a:cubicBezTo>
                <a:cubicBezTo>
                  <a:pt x="48" y="37"/>
                  <a:pt x="47" y="37"/>
                  <a:pt x="47" y="37"/>
                </a:cubicBezTo>
                <a:cubicBezTo>
                  <a:pt x="45" y="38"/>
                  <a:pt x="43" y="39"/>
                  <a:pt x="41" y="40"/>
                </a:cubicBezTo>
                <a:cubicBezTo>
                  <a:pt x="40" y="41"/>
                  <a:pt x="38" y="44"/>
                  <a:pt x="40" y="41"/>
                </a:cubicBezTo>
                <a:cubicBezTo>
                  <a:pt x="41" y="39"/>
                  <a:pt x="43" y="37"/>
                  <a:pt x="45" y="35"/>
                </a:cubicBezTo>
                <a:cubicBezTo>
                  <a:pt x="45" y="35"/>
                  <a:pt x="45" y="34"/>
                  <a:pt x="44" y="35"/>
                </a:cubicBezTo>
                <a:cubicBezTo>
                  <a:pt x="41" y="36"/>
                  <a:pt x="39" y="38"/>
                  <a:pt x="36" y="41"/>
                </a:cubicBezTo>
                <a:cubicBezTo>
                  <a:pt x="38" y="39"/>
                  <a:pt x="41" y="35"/>
                  <a:pt x="43" y="33"/>
                </a:cubicBezTo>
                <a:cubicBezTo>
                  <a:pt x="43" y="32"/>
                  <a:pt x="43" y="32"/>
                  <a:pt x="42" y="32"/>
                </a:cubicBezTo>
                <a:cubicBezTo>
                  <a:pt x="40" y="34"/>
                  <a:pt x="38" y="35"/>
                  <a:pt x="37" y="37"/>
                </a:cubicBezTo>
                <a:cubicBezTo>
                  <a:pt x="34" y="40"/>
                  <a:pt x="37" y="36"/>
                  <a:pt x="38" y="36"/>
                </a:cubicBezTo>
                <a:cubicBezTo>
                  <a:pt x="39" y="34"/>
                  <a:pt x="40" y="32"/>
                  <a:pt x="41" y="30"/>
                </a:cubicBezTo>
                <a:cubicBezTo>
                  <a:pt x="41" y="30"/>
                  <a:pt x="41" y="30"/>
                  <a:pt x="41" y="30"/>
                </a:cubicBezTo>
                <a:cubicBezTo>
                  <a:pt x="44" y="33"/>
                  <a:pt x="46" y="36"/>
                  <a:pt x="49" y="39"/>
                </a:cubicBezTo>
                <a:cubicBezTo>
                  <a:pt x="47" y="40"/>
                  <a:pt x="45" y="41"/>
                  <a:pt x="44" y="42"/>
                </a:cubicBezTo>
                <a:cubicBezTo>
                  <a:pt x="39" y="46"/>
                  <a:pt x="43" y="42"/>
                  <a:pt x="44" y="41"/>
                </a:cubicBezTo>
                <a:close/>
                <a:moveTo>
                  <a:pt x="41" y="30"/>
                </a:moveTo>
                <a:cubicBezTo>
                  <a:pt x="39" y="31"/>
                  <a:pt x="37" y="32"/>
                  <a:pt x="36" y="33"/>
                </a:cubicBezTo>
                <a:cubicBezTo>
                  <a:pt x="34" y="35"/>
                  <a:pt x="31" y="38"/>
                  <a:pt x="34" y="35"/>
                </a:cubicBezTo>
                <a:cubicBezTo>
                  <a:pt x="36" y="32"/>
                  <a:pt x="38" y="30"/>
                  <a:pt x="38" y="27"/>
                </a:cubicBezTo>
                <a:cubicBezTo>
                  <a:pt x="38" y="27"/>
                  <a:pt x="38" y="27"/>
                  <a:pt x="38" y="27"/>
                </a:cubicBezTo>
                <a:cubicBezTo>
                  <a:pt x="36" y="29"/>
                  <a:pt x="34" y="31"/>
                  <a:pt x="32" y="32"/>
                </a:cubicBezTo>
                <a:cubicBezTo>
                  <a:pt x="29" y="34"/>
                  <a:pt x="31" y="33"/>
                  <a:pt x="32" y="32"/>
                </a:cubicBezTo>
                <a:cubicBezTo>
                  <a:pt x="34" y="30"/>
                  <a:pt x="36" y="28"/>
                  <a:pt x="37" y="25"/>
                </a:cubicBezTo>
                <a:cubicBezTo>
                  <a:pt x="38" y="27"/>
                  <a:pt x="39" y="28"/>
                  <a:pt x="41" y="30"/>
                </a:cubicBezTo>
                <a:cubicBezTo>
                  <a:pt x="41" y="30"/>
                  <a:pt x="41" y="30"/>
                  <a:pt x="41" y="30"/>
                </a:cubicBezTo>
                <a:close/>
                <a:moveTo>
                  <a:pt x="36" y="25"/>
                </a:moveTo>
                <a:cubicBezTo>
                  <a:pt x="36" y="25"/>
                  <a:pt x="36" y="25"/>
                  <a:pt x="36" y="25"/>
                </a:cubicBezTo>
                <a:cubicBezTo>
                  <a:pt x="34" y="27"/>
                  <a:pt x="31" y="29"/>
                  <a:pt x="28" y="31"/>
                </a:cubicBezTo>
                <a:cubicBezTo>
                  <a:pt x="28" y="31"/>
                  <a:pt x="29" y="30"/>
                  <a:pt x="29" y="30"/>
                </a:cubicBezTo>
                <a:cubicBezTo>
                  <a:pt x="30" y="29"/>
                  <a:pt x="32" y="27"/>
                  <a:pt x="33" y="25"/>
                </a:cubicBezTo>
                <a:cubicBezTo>
                  <a:pt x="34" y="25"/>
                  <a:pt x="35" y="24"/>
                  <a:pt x="35" y="23"/>
                </a:cubicBezTo>
                <a:cubicBezTo>
                  <a:pt x="35" y="24"/>
                  <a:pt x="36" y="24"/>
                  <a:pt x="36" y="25"/>
                </a:cubicBezTo>
                <a:close/>
                <a:moveTo>
                  <a:pt x="7" y="43"/>
                </a:moveTo>
                <a:cubicBezTo>
                  <a:pt x="13" y="37"/>
                  <a:pt x="20" y="33"/>
                  <a:pt x="25" y="27"/>
                </a:cubicBezTo>
                <a:cubicBezTo>
                  <a:pt x="28" y="23"/>
                  <a:pt x="32" y="20"/>
                  <a:pt x="36" y="17"/>
                </a:cubicBezTo>
                <a:cubicBezTo>
                  <a:pt x="39" y="15"/>
                  <a:pt x="42" y="12"/>
                  <a:pt x="45" y="9"/>
                </a:cubicBezTo>
                <a:cubicBezTo>
                  <a:pt x="48" y="7"/>
                  <a:pt x="43" y="11"/>
                  <a:pt x="42" y="12"/>
                </a:cubicBezTo>
                <a:cubicBezTo>
                  <a:pt x="41" y="14"/>
                  <a:pt x="39" y="15"/>
                  <a:pt x="38" y="17"/>
                </a:cubicBezTo>
                <a:cubicBezTo>
                  <a:pt x="34" y="20"/>
                  <a:pt x="31" y="23"/>
                  <a:pt x="28" y="26"/>
                </a:cubicBezTo>
                <a:cubicBezTo>
                  <a:pt x="21" y="32"/>
                  <a:pt x="15" y="38"/>
                  <a:pt x="9" y="45"/>
                </a:cubicBezTo>
                <a:cubicBezTo>
                  <a:pt x="9" y="44"/>
                  <a:pt x="8" y="43"/>
                  <a:pt x="7" y="43"/>
                </a:cubicBezTo>
                <a:close/>
                <a:moveTo>
                  <a:pt x="5" y="41"/>
                </a:moveTo>
                <a:cubicBezTo>
                  <a:pt x="8" y="38"/>
                  <a:pt x="11" y="35"/>
                  <a:pt x="14" y="32"/>
                </a:cubicBezTo>
                <a:cubicBezTo>
                  <a:pt x="15" y="32"/>
                  <a:pt x="15" y="31"/>
                  <a:pt x="16" y="30"/>
                </a:cubicBezTo>
                <a:cubicBezTo>
                  <a:pt x="19" y="28"/>
                  <a:pt x="21" y="25"/>
                  <a:pt x="24" y="22"/>
                </a:cubicBezTo>
                <a:cubicBezTo>
                  <a:pt x="27" y="20"/>
                  <a:pt x="29" y="19"/>
                  <a:pt x="32" y="17"/>
                </a:cubicBezTo>
                <a:cubicBezTo>
                  <a:pt x="29" y="20"/>
                  <a:pt x="25" y="23"/>
                  <a:pt x="22" y="26"/>
                </a:cubicBezTo>
                <a:cubicBezTo>
                  <a:pt x="17" y="32"/>
                  <a:pt x="10" y="35"/>
                  <a:pt x="7" y="42"/>
                </a:cubicBezTo>
                <a:cubicBezTo>
                  <a:pt x="6" y="42"/>
                  <a:pt x="6" y="41"/>
                  <a:pt x="5" y="41"/>
                </a:cubicBezTo>
                <a:close/>
                <a:moveTo>
                  <a:pt x="12" y="18"/>
                </a:moveTo>
                <a:cubicBezTo>
                  <a:pt x="14" y="17"/>
                  <a:pt x="16" y="17"/>
                  <a:pt x="18" y="16"/>
                </a:cubicBezTo>
                <a:cubicBezTo>
                  <a:pt x="16" y="17"/>
                  <a:pt x="14" y="18"/>
                  <a:pt x="13" y="19"/>
                </a:cubicBezTo>
                <a:cubicBezTo>
                  <a:pt x="13" y="19"/>
                  <a:pt x="12" y="18"/>
                  <a:pt x="12" y="18"/>
                </a:cubicBezTo>
                <a:close/>
                <a:moveTo>
                  <a:pt x="10" y="16"/>
                </a:moveTo>
                <a:cubicBezTo>
                  <a:pt x="13" y="15"/>
                  <a:pt x="15" y="14"/>
                  <a:pt x="18" y="12"/>
                </a:cubicBezTo>
                <a:cubicBezTo>
                  <a:pt x="16" y="14"/>
                  <a:pt x="13" y="15"/>
                  <a:pt x="11" y="17"/>
                </a:cubicBezTo>
                <a:cubicBezTo>
                  <a:pt x="11" y="17"/>
                  <a:pt x="11" y="17"/>
                  <a:pt x="10" y="16"/>
                </a:cubicBezTo>
                <a:close/>
                <a:moveTo>
                  <a:pt x="7" y="13"/>
                </a:moveTo>
                <a:cubicBezTo>
                  <a:pt x="9" y="11"/>
                  <a:pt x="12" y="10"/>
                  <a:pt x="13" y="8"/>
                </a:cubicBezTo>
                <a:cubicBezTo>
                  <a:pt x="12" y="10"/>
                  <a:pt x="10" y="11"/>
                  <a:pt x="8" y="13"/>
                </a:cubicBezTo>
                <a:cubicBezTo>
                  <a:pt x="8" y="14"/>
                  <a:pt x="9" y="14"/>
                  <a:pt x="9" y="14"/>
                </a:cubicBezTo>
                <a:cubicBezTo>
                  <a:pt x="11" y="13"/>
                  <a:pt x="13" y="12"/>
                  <a:pt x="15" y="11"/>
                </a:cubicBezTo>
                <a:cubicBezTo>
                  <a:pt x="13" y="12"/>
                  <a:pt x="11" y="14"/>
                  <a:pt x="9" y="15"/>
                </a:cubicBezTo>
                <a:cubicBezTo>
                  <a:pt x="9" y="14"/>
                  <a:pt x="8" y="13"/>
                  <a:pt x="7" y="13"/>
                </a:cubicBezTo>
                <a:close/>
                <a:moveTo>
                  <a:pt x="5" y="10"/>
                </a:moveTo>
                <a:cubicBezTo>
                  <a:pt x="7" y="9"/>
                  <a:pt x="8" y="8"/>
                  <a:pt x="10" y="7"/>
                </a:cubicBezTo>
                <a:cubicBezTo>
                  <a:pt x="10" y="7"/>
                  <a:pt x="10" y="7"/>
                  <a:pt x="10" y="8"/>
                </a:cubicBezTo>
                <a:cubicBezTo>
                  <a:pt x="8" y="9"/>
                  <a:pt x="7" y="10"/>
                  <a:pt x="6" y="12"/>
                </a:cubicBezTo>
                <a:cubicBezTo>
                  <a:pt x="6" y="11"/>
                  <a:pt x="5" y="11"/>
                  <a:pt x="5" y="10"/>
                </a:cubicBezTo>
                <a:close/>
                <a:moveTo>
                  <a:pt x="4" y="10"/>
                </a:moveTo>
                <a:cubicBezTo>
                  <a:pt x="7" y="8"/>
                  <a:pt x="9" y="5"/>
                  <a:pt x="12" y="3"/>
                </a:cubicBezTo>
                <a:cubicBezTo>
                  <a:pt x="12" y="4"/>
                  <a:pt x="13" y="4"/>
                  <a:pt x="13" y="5"/>
                </a:cubicBezTo>
                <a:cubicBezTo>
                  <a:pt x="10" y="6"/>
                  <a:pt x="7" y="8"/>
                  <a:pt x="4" y="10"/>
                </a:cubicBezTo>
                <a:cubicBezTo>
                  <a:pt x="4" y="10"/>
                  <a:pt x="4" y="10"/>
                  <a:pt x="4" y="10"/>
                </a:cubicBezTo>
                <a:close/>
                <a:moveTo>
                  <a:pt x="16" y="9"/>
                </a:moveTo>
                <a:cubicBezTo>
                  <a:pt x="14" y="10"/>
                  <a:pt x="13" y="11"/>
                  <a:pt x="11" y="12"/>
                </a:cubicBezTo>
                <a:cubicBezTo>
                  <a:pt x="11" y="12"/>
                  <a:pt x="11" y="11"/>
                  <a:pt x="12" y="11"/>
                </a:cubicBezTo>
                <a:cubicBezTo>
                  <a:pt x="13" y="10"/>
                  <a:pt x="14" y="9"/>
                  <a:pt x="15" y="8"/>
                </a:cubicBezTo>
                <a:cubicBezTo>
                  <a:pt x="15" y="7"/>
                  <a:pt x="15" y="7"/>
                  <a:pt x="14" y="7"/>
                </a:cubicBezTo>
                <a:cubicBezTo>
                  <a:pt x="12" y="8"/>
                  <a:pt x="9" y="10"/>
                  <a:pt x="7" y="12"/>
                </a:cubicBezTo>
                <a:cubicBezTo>
                  <a:pt x="9" y="10"/>
                  <a:pt x="11" y="7"/>
                  <a:pt x="13" y="5"/>
                </a:cubicBezTo>
                <a:cubicBezTo>
                  <a:pt x="15" y="7"/>
                  <a:pt x="17" y="9"/>
                  <a:pt x="18" y="11"/>
                </a:cubicBezTo>
                <a:cubicBezTo>
                  <a:pt x="16" y="13"/>
                  <a:pt x="13" y="14"/>
                  <a:pt x="11" y="15"/>
                </a:cubicBezTo>
                <a:cubicBezTo>
                  <a:pt x="12" y="15"/>
                  <a:pt x="15" y="11"/>
                  <a:pt x="16" y="10"/>
                </a:cubicBezTo>
                <a:cubicBezTo>
                  <a:pt x="17" y="10"/>
                  <a:pt x="16" y="9"/>
                  <a:pt x="16" y="9"/>
                </a:cubicBezTo>
                <a:close/>
                <a:moveTo>
                  <a:pt x="20" y="15"/>
                </a:moveTo>
                <a:cubicBezTo>
                  <a:pt x="20" y="15"/>
                  <a:pt x="20" y="14"/>
                  <a:pt x="19" y="14"/>
                </a:cubicBezTo>
                <a:cubicBezTo>
                  <a:pt x="17" y="15"/>
                  <a:pt x="16" y="16"/>
                  <a:pt x="14" y="17"/>
                </a:cubicBezTo>
                <a:cubicBezTo>
                  <a:pt x="10" y="18"/>
                  <a:pt x="14" y="16"/>
                  <a:pt x="15" y="15"/>
                </a:cubicBezTo>
                <a:cubicBezTo>
                  <a:pt x="16" y="14"/>
                  <a:pt x="18" y="13"/>
                  <a:pt x="19" y="12"/>
                </a:cubicBezTo>
                <a:cubicBezTo>
                  <a:pt x="20" y="13"/>
                  <a:pt x="21" y="14"/>
                  <a:pt x="22" y="15"/>
                </a:cubicBezTo>
                <a:cubicBezTo>
                  <a:pt x="22" y="15"/>
                  <a:pt x="22" y="15"/>
                  <a:pt x="22" y="15"/>
                </a:cubicBezTo>
                <a:cubicBezTo>
                  <a:pt x="19" y="17"/>
                  <a:pt x="16" y="18"/>
                  <a:pt x="13" y="19"/>
                </a:cubicBezTo>
                <a:cubicBezTo>
                  <a:pt x="15" y="19"/>
                  <a:pt x="18" y="17"/>
                  <a:pt x="20" y="15"/>
                </a:cubicBezTo>
                <a:close/>
                <a:moveTo>
                  <a:pt x="22" y="16"/>
                </a:moveTo>
                <a:cubicBezTo>
                  <a:pt x="22" y="16"/>
                  <a:pt x="22" y="16"/>
                  <a:pt x="22" y="16"/>
                </a:cubicBezTo>
                <a:cubicBezTo>
                  <a:pt x="23" y="16"/>
                  <a:pt x="23" y="17"/>
                  <a:pt x="24" y="17"/>
                </a:cubicBezTo>
                <a:cubicBezTo>
                  <a:pt x="21" y="18"/>
                  <a:pt x="18" y="20"/>
                  <a:pt x="17" y="21"/>
                </a:cubicBezTo>
                <a:cubicBezTo>
                  <a:pt x="19" y="20"/>
                  <a:pt x="21" y="18"/>
                  <a:pt x="22" y="16"/>
                </a:cubicBezTo>
                <a:close/>
                <a:moveTo>
                  <a:pt x="26" y="18"/>
                </a:moveTo>
                <a:cubicBezTo>
                  <a:pt x="32" y="13"/>
                  <a:pt x="37" y="8"/>
                  <a:pt x="42" y="3"/>
                </a:cubicBezTo>
                <a:cubicBezTo>
                  <a:pt x="43" y="4"/>
                  <a:pt x="43" y="4"/>
                  <a:pt x="43" y="4"/>
                </a:cubicBezTo>
                <a:cubicBezTo>
                  <a:pt x="43" y="4"/>
                  <a:pt x="43" y="4"/>
                  <a:pt x="43" y="4"/>
                </a:cubicBezTo>
                <a:cubicBezTo>
                  <a:pt x="37" y="9"/>
                  <a:pt x="32" y="14"/>
                  <a:pt x="26" y="18"/>
                </a:cubicBezTo>
                <a:cubicBezTo>
                  <a:pt x="26" y="19"/>
                  <a:pt x="26" y="19"/>
                  <a:pt x="26" y="19"/>
                </a:cubicBezTo>
                <a:cubicBezTo>
                  <a:pt x="25" y="19"/>
                  <a:pt x="24" y="20"/>
                  <a:pt x="24" y="20"/>
                </a:cubicBezTo>
                <a:cubicBezTo>
                  <a:pt x="23" y="21"/>
                  <a:pt x="22" y="21"/>
                  <a:pt x="22" y="22"/>
                </a:cubicBezTo>
                <a:cubicBezTo>
                  <a:pt x="20" y="23"/>
                  <a:pt x="18" y="24"/>
                  <a:pt x="18" y="24"/>
                </a:cubicBezTo>
                <a:cubicBezTo>
                  <a:pt x="20" y="22"/>
                  <a:pt x="22" y="20"/>
                  <a:pt x="24" y="18"/>
                </a:cubicBezTo>
                <a:cubicBezTo>
                  <a:pt x="24" y="18"/>
                  <a:pt x="24" y="18"/>
                  <a:pt x="24" y="18"/>
                </a:cubicBezTo>
                <a:cubicBezTo>
                  <a:pt x="25" y="19"/>
                  <a:pt x="26" y="19"/>
                  <a:pt x="26" y="18"/>
                </a:cubicBezTo>
                <a:cubicBezTo>
                  <a:pt x="26" y="18"/>
                  <a:pt x="26" y="18"/>
                  <a:pt x="26" y="18"/>
                </a:cubicBezTo>
                <a:close/>
                <a:moveTo>
                  <a:pt x="36" y="12"/>
                </a:moveTo>
                <a:cubicBezTo>
                  <a:pt x="33" y="15"/>
                  <a:pt x="29" y="17"/>
                  <a:pt x="26" y="20"/>
                </a:cubicBezTo>
                <a:cubicBezTo>
                  <a:pt x="24" y="22"/>
                  <a:pt x="22" y="24"/>
                  <a:pt x="19" y="26"/>
                </a:cubicBezTo>
                <a:cubicBezTo>
                  <a:pt x="19" y="26"/>
                  <a:pt x="19" y="26"/>
                  <a:pt x="19" y="26"/>
                </a:cubicBezTo>
                <a:cubicBezTo>
                  <a:pt x="20" y="25"/>
                  <a:pt x="21" y="24"/>
                  <a:pt x="21" y="24"/>
                </a:cubicBezTo>
                <a:cubicBezTo>
                  <a:pt x="21" y="23"/>
                  <a:pt x="22" y="23"/>
                  <a:pt x="22" y="23"/>
                </a:cubicBezTo>
                <a:cubicBezTo>
                  <a:pt x="24" y="22"/>
                  <a:pt x="26" y="20"/>
                  <a:pt x="28" y="18"/>
                </a:cubicBezTo>
                <a:cubicBezTo>
                  <a:pt x="30" y="17"/>
                  <a:pt x="31" y="16"/>
                  <a:pt x="33" y="15"/>
                </a:cubicBezTo>
                <a:cubicBezTo>
                  <a:pt x="37" y="12"/>
                  <a:pt x="40" y="8"/>
                  <a:pt x="43" y="5"/>
                </a:cubicBezTo>
                <a:cubicBezTo>
                  <a:pt x="43" y="5"/>
                  <a:pt x="44" y="5"/>
                  <a:pt x="44" y="4"/>
                </a:cubicBezTo>
                <a:cubicBezTo>
                  <a:pt x="44" y="5"/>
                  <a:pt x="44" y="5"/>
                  <a:pt x="44" y="5"/>
                </a:cubicBezTo>
                <a:cubicBezTo>
                  <a:pt x="41" y="7"/>
                  <a:pt x="39" y="10"/>
                  <a:pt x="36" y="12"/>
                </a:cubicBezTo>
                <a:close/>
                <a:moveTo>
                  <a:pt x="42" y="8"/>
                </a:moveTo>
                <a:cubicBezTo>
                  <a:pt x="41" y="9"/>
                  <a:pt x="39" y="10"/>
                  <a:pt x="38" y="12"/>
                </a:cubicBezTo>
                <a:cubicBezTo>
                  <a:pt x="38" y="11"/>
                  <a:pt x="39" y="11"/>
                  <a:pt x="39" y="11"/>
                </a:cubicBezTo>
                <a:cubicBezTo>
                  <a:pt x="40" y="10"/>
                  <a:pt x="46" y="4"/>
                  <a:pt x="42" y="8"/>
                </a:cubicBezTo>
                <a:close/>
                <a:moveTo>
                  <a:pt x="19" y="25"/>
                </a:moveTo>
                <a:cubicBezTo>
                  <a:pt x="19" y="25"/>
                  <a:pt x="19" y="25"/>
                  <a:pt x="19" y="25"/>
                </a:cubicBezTo>
                <a:cubicBezTo>
                  <a:pt x="19" y="25"/>
                  <a:pt x="19" y="25"/>
                  <a:pt x="19" y="25"/>
                </a:cubicBezTo>
                <a:cubicBezTo>
                  <a:pt x="19" y="25"/>
                  <a:pt x="19" y="25"/>
                  <a:pt x="19" y="25"/>
                </a:cubicBezTo>
                <a:cubicBezTo>
                  <a:pt x="19" y="25"/>
                  <a:pt x="19" y="25"/>
                  <a:pt x="19" y="25"/>
                </a:cubicBezTo>
                <a:close/>
                <a:moveTo>
                  <a:pt x="23" y="18"/>
                </a:moveTo>
                <a:cubicBezTo>
                  <a:pt x="21" y="20"/>
                  <a:pt x="19" y="22"/>
                  <a:pt x="18" y="24"/>
                </a:cubicBezTo>
                <a:cubicBezTo>
                  <a:pt x="17" y="24"/>
                  <a:pt x="17" y="23"/>
                  <a:pt x="16" y="22"/>
                </a:cubicBezTo>
                <a:cubicBezTo>
                  <a:pt x="19" y="21"/>
                  <a:pt x="21" y="20"/>
                  <a:pt x="23" y="18"/>
                </a:cubicBezTo>
                <a:close/>
                <a:moveTo>
                  <a:pt x="14" y="40"/>
                </a:moveTo>
                <a:cubicBezTo>
                  <a:pt x="15" y="39"/>
                  <a:pt x="17" y="37"/>
                  <a:pt x="18" y="35"/>
                </a:cubicBezTo>
                <a:cubicBezTo>
                  <a:pt x="22" y="32"/>
                  <a:pt x="25" y="29"/>
                  <a:pt x="28" y="26"/>
                </a:cubicBezTo>
                <a:cubicBezTo>
                  <a:pt x="35" y="20"/>
                  <a:pt x="41" y="14"/>
                  <a:pt x="47" y="8"/>
                </a:cubicBezTo>
                <a:cubicBezTo>
                  <a:pt x="48" y="8"/>
                  <a:pt x="49" y="9"/>
                  <a:pt x="49" y="10"/>
                </a:cubicBezTo>
                <a:cubicBezTo>
                  <a:pt x="37" y="19"/>
                  <a:pt x="25" y="30"/>
                  <a:pt x="14" y="41"/>
                </a:cubicBezTo>
                <a:cubicBezTo>
                  <a:pt x="14" y="41"/>
                  <a:pt x="14" y="40"/>
                  <a:pt x="14" y="40"/>
                </a:cubicBezTo>
                <a:close/>
                <a:moveTo>
                  <a:pt x="47" y="7"/>
                </a:moveTo>
                <a:cubicBezTo>
                  <a:pt x="44" y="9"/>
                  <a:pt x="41" y="12"/>
                  <a:pt x="39" y="14"/>
                </a:cubicBezTo>
                <a:cubicBezTo>
                  <a:pt x="35" y="18"/>
                  <a:pt x="30" y="20"/>
                  <a:pt x="27" y="24"/>
                </a:cubicBezTo>
                <a:cubicBezTo>
                  <a:pt x="24" y="27"/>
                  <a:pt x="21" y="30"/>
                  <a:pt x="18" y="32"/>
                </a:cubicBezTo>
                <a:cubicBezTo>
                  <a:pt x="14" y="35"/>
                  <a:pt x="11" y="38"/>
                  <a:pt x="7" y="42"/>
                </a:cubicBezTo>
                <a:cubicBezTo>
                  <a:pt x="9" y="40"/>
                  <a:pt x="12" y="36"/>
                  <a:pt x="15" y="34"/>
                </a:cubicBezTo>
                <a:cubicBezTo>
                  <a:pt x="18" y="31"/>
                  <a:pt x="22" y="28"/>
                  <a:pt x="25" y="24"/>
                </a:cubicBezTo>
                <a:cubicBezTo>
                  <a:pt x="31" y="18"/>
                  <a:pt x="39" y="13"/>
                  <a:pt x="45" y="6"/>
                </a:cubicBezTo>
                <a:cubicBezTo>
                  <a:pt x="45" y="6"/>
                  <a:pt x="46" y="7"/>
                  <a:pt x="47" y="7"/>
                </a:cubicBezTo>
                <a:close/>
                <a:moveTo>
                  <a:pt x="14" y="20"/>
                </a:moveTo>
                <a:cubicBezTo>
                  <a:pt x="16" y="19"/>
                  <a:pt x="18" y="18"/>
                  <a:pt x="19" y="17"/>
                </a:cubicBezTo>
                <a:cubicBezTo>
                  <a:pt x="23" y="15"/>
                  <a:pt x="19" y="18"/>
                  <a:pt x="19" y="19"/>
                </a:cubicBezTo>
                <a:cubicBezTo>
                  <a:pt x="17" y="20"/>
                  <a:pt x="16" y="21"/>
                  <a:pt x="15" y="22"/>
                </a:cubicBezTo>
                <a:cubicBezTo>
                  <a:pt x="15" y="21"/>
                  <a:pt x="14" y="21"/>
                  <a:pt x="14" y="20"/>
                </a:cubicBezTo>
                <a:close/>
                <a:moveTo>
                  <a:pt x="12" y="46"/>
                </a:moveTo>
                <a:cubicBezTo>
                  <a:pt x="11" y="46"/>
                  <a:pt x="10" y="45"/>
                  <a:pt x="10" y="45"/>
                </a:cubicBezTo>
                <a:cubicBezTo>
                  <a:pt x="10" y="45"/>
                  <a:pt x="11" y="44"/>
                  <a:pt x="11" y="44"/>
                </a:cubicBezTo>
                <a:cubicBezTo>
                  <a:pt x="11" y="44"/>
                  <a:pt x="11" y="44"/>
                  <a:pt x="11" y="44"/>
                </a:cubicBezTo>
                <a:cubicBezTo>
                  <a:pt x="21" y="34"/>
                  <a:pt x="32" y="25"/>
                  <a:pt x="42" y="16"/>
                </a:cubicBezTo>
                <a:cubicBezTo>
                  <a:pt x="44" y="15"/>
                  <a:pt x="46" y="13"/>
                  <a:pt x="47" y="12"/>
                </a:cubicBezTo>
                <a:cubicBezTo>
                  <a:pt x="45" y="14"/>
                  <a:pt x="42" y="16"/>
                  <a:pt x="40" y="18"/>
                </a:cubicBezTo>
                <a:cubicBezTo>
                  <a:pt x="35" y="22"/>
                  <a:pt x="31" y="27"/>
                  <a:pt x="27" y="32"/>
                </a:cubicBezTo>
                <a:cubicBezTo>
                  <a:pt x="26" y="32"/>
                  <a:pt x="26" y="32"/>
                  <a:pt x="26" y="32"/>
                </a:cubicBezTo>
                <a:cubicBezTo>
                  <a:pt x="21" y="37"/>
                  <a:pt x="16" y="41"/>
                  <a:pt x="12" y="46"/>
                </a:cubicBezTo>
                <a:close/>
                <a:moveTo>
                  <a:pt x="41" y="46"/>
                </a:moveTo>
                <a:cubicBezTo>
                  <a:pt x="41" y="46"/>
                  <a:pt x="41" y="46"/>
                  <a:pt x="40" y="45"/>
                </a:cubicBezTo>
                <a:cubicBezTo>
                  <a:pt x="40" y="45"/>
                  <a:pt x="40" y="45"/>
                  <a:pt x="40" y="45"/>
                </a:cubicBezTo>
                <a:cubicBezTo>
                  <a:pt x="43" y="44"/>
                  <a:pt x="45" y="42"/>
                  <a:pt x="48" y="40"/>
                </a:cubicBezTo>
                <a:cubicBezTo>
                  <a:pt x="46" y="42"/>
                  <a:pt x="44" y="44"/>
                  <a:pt x="41"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189"/>
          <p:cNvSpPr>
            <a:spLocks noEditPoints="1"/>
          </p:cNvSpPr>
          <p:nvPr/>
        </p:nvSpPr>
        <p:spPr bwMode="auto">
          <a:xfrm>
            <a:off x="10112376" y="1574800"/>
            <a:ext cx="160338" cy="176213"/>
          </a:xfrm>
          <a:custGeom>
            <a:avLst/>
            <a:gdLst>
              <a:gd name="T0" fmla="*/ 27 w 43"/>
              <a:gd name="T1" fmla="*/ 47 h 47"/>
              <a:gd name="T2" fmla="*/ 41 w 43"/>
              <a:gd name="T3" fmla="*/ 32 h 47"/>
              <a:gd name="T4" fmla="*/ 43 w 43"/>
              <a:gd name="T5" fmla="*/ 20 h 47"/>
              <a:gd name="T6" fmla="*/ 30 w 43"/>
              <a:gd name="T7" fmla="*/ 18 h 47"/>
              <a:gd name="T8" fmla="*/ 17 w 43"/>
              <a:gd name="T9" fmla="*/ 0 h 47"/>
              <a:gd name="T10" fmla="*/ 2 w 43"/>
              <a:gd name="T11" fmla="*/ 17 h 47"/>
              <a:gd name="T12" fmla="*/ 2 w 43"/>
              <a:gd name="T13" fmla="*/ 31 h 47"/>
              <a:gd name="T14" fmla="*/ 5 w 43"/>
              <a:gd name="T15" fmla="*/ 28 h 47"/>
              <a:gd name="T16" fmla="*/ 7 w 43"/>
              <a:gd name="T17" fmla="*/ 24 h 47"/>
              <a:gd name="T18" fmla="*/ 3 w 43"/>
              <a:gd name="T19" fmla="*/ 25 h 47"/>
              <a:gd name="T20" fmla="*/ 3 w 43"/>
              <a:gd name="T21" fmla="*/ 24 h 47"/>
              <a:gd name="T22" fmla="*/ 3 w 43"/>
              <a:gd name="T23" fmla="*/ 20 h 47"/>
              <a:gd name="T24" fmla="*/ 7 w 43"/>
              <a:gd name="T25" fmla="*/ 25 h 47"/>
              <a:gd name="T26" fmla="*/ 9 w 43"/>
              <a:gd name="T27" fmla="*/ 24 h 47"/>
              <a:gd name="T28" fmla="*/ 18 w 43"/>
              <a:gd name="T29" fmla="*/ 20 h 47"/>
              <a:gd name="T30" fmla="*/ 15 w 43"/>
              <a:gd name="T31" fmla="*/ 22 h 47"/>
              <a:gd name="T32" fmla="*/ 27 w 43"/>
              <a:gd name="T33" fmla="*/ 3 h 47"/>
              <a:gd name="T34" fmla="*/ 20 w 43"/>
              <a:gd name="T35" fmla="*/ 17 h 47"/>
              <a:gd name="T36" fmla="*/ 19 w 43"/>
              <a:gd name="T37" fmla="*/ 13 h 47"/>
              <a:gd name="T38" fmla="*/ 18 w 43"/>
              <a:gd name="T39" fmla="*/ 10 h 47"/>
              <a:gd name="T40" fmla="*/ 35 w 43"/>
              <a:gd name="T41" fmla="*/ 21 h 47"/>
              <a:gd name="T42" fmla="*/ 32 w 43"/>
              <a:gd name="T43" fmla="*/ 21 h 47"/>
              <a:gd name="T44" fmla="*/ 38 w 43"/>
              <a:gd name="T45" fmla="*/ 26 h 47"/>
              <a:gd name="T46" fmla="*/ 22 w 43"/>
              <a:gd name="T47" fmla="*/ 42 h 47"/>
              <a:gd name="T48" fmla="*/ 26 w 43"/>
              <a:gd name="T49" fmla="*/ 34 h 47"/>
              <a:gd name="T50" fmla="*/ 27 w 43"/>
              <a:gd name="T51" fmla="*/ 19 h 47"/>
              <a:gd name="T52" fmla="*/ 27 w 43"/>
              <a:gd name="T53" fmla="*/ 18 h 47"/>
              <a:gd name="T54" fmla="*/ 18 w 43"/>
              <a:gd name="T55" fmla="*/ 31 h 47"/>
              <a:gd name="T56" fmla="*/ 26 w 43"/>
              <a:gd name="T57" fmla="*/ 34 h 47"/>
              <a:gd name="T58" fmla="*/ 18 w 43"/>
              <a:gd name="T59" fmla="*/ 39 h 47"/>
              <a:gd name="T60" fmla="*/ 26 w 43"/>
              <a:gd name="T61" fmla="*/ 30 h 47"/>
              <a:gd name="T62" fmla="*/ 27 w 43"/>
              <a:gd name="T63" fmla="*/ 30 h 47"/>
              <a:gd name="T64" fmla="*/ 18 w 43"/>
              <a:gd name="T65" fmla="*/ 36 h 47"/>
              <a:gd name="T66" fmla="*/ 18 w 43"/>
              <a:gd name="T67" fmla="*/ 35 h 47"/>
              <a:gd name="T68" fmla="*/ 31 w 43"/>
              <a:gd name="T69" fmla="*/ 21 h 47"/>
              <a:gd name="T70" fmla="*/ 18 w 43"/>
              <a:gd name="T71" fmla="*/ 32 h 47"/>
              <a:gd name="T72" fmla="*/ 30 w 43"/>
              <a:gd name="T73" fmla="*/ 21 h 47"/>
              <a:gd name="T74" fmla="*/ 26 w 43"/>
              <a:gd name="T75" fmla="*/ 15 h 47"/>
              <a:gd name="T76" fmla="*/ 18 w 43"/>
              <a:gd name="T77" fmla="*/ 6 h 47"/>
              <a:gd name="T78" fmla="*/ 22 w 43"/>
              <a:gd name="T79" fmla="*/ 10 h 47"/>
              <a:gd name="T80" fmla="*/ 24 w 43"/>
              <a:gd name="T81" fmla="*/ 11 h 47"/>
              <a:gd name="T82" fmla="*/ 24 w 43"/>
              <a:gd name="T83" fmla="*/ 11 h 47"/>
              <a:gd name="T84" fmla="*/ 9 w 43"/>
              <a:gd name="T85" fmla="*/ 28 h 47"/>
              <a:gd name="T86" fmla="*/ 27 w 43"/>
              <a:gd name="T87" fmla="*/ 17 h 47"/>
              <a:gd name="T88" fmla="*/ 20 w 43"/>
              <a:gd name="T89" fmla="*/ 23 h 47"/>
              <a:gd name="T90" fmla="*/ 17 w 43"/>
              <a:gd name="T91" fmla="*/ 28 h 47"/>
              <a:gd name="T92" fmla="*/ 18 w 43"/>
              <a:gd name="T93" fmla="*/ 44 h 47"/>
              <a:gd name="T94" fmla="*/ 21 w 43"/>
              <a:gd name="T95" fmla="*/ 43 h 47"/>
              <a:gd name="T96" fmla="*/ 26 w 43"/>
              <a:gd name="T97" fmla="*/ 43 h 47"/>
              <a:gd name="T98" fmla="*/ 27 w 43"/>
              <a:gd name="T99" fmla="*/ 29 h 47"/>
              <a:gd name="T100" fmla="*/ 31 w 43"/>
              <a:gd name="T101" fmla="*/ 29 h 47"/>
              <a:gd name="T102" fmla="*/ 35 w 43"/>
              <a:gd name="T103" fmla="*/ 29 h 47"/>
              <a:gd name="T104" fmla="*/ 40 w 43"/>
              <a:gd name="T105" fmla="*/ 29 h 47"/>
              <a:gd name="T106" fmla="*/ 33 w 43"/>
              <a:gd name="T107" fmla="*/ 27 h 47"/>
              <a:gd name="T108" fmla="*/ 19 w 43"/>
              <a:gd name="T109" fmla="*/ 3 h 47"/>
              <a:gd name="T110" fmla="*/ 5 w 43"/>
              <a:gd name="T111" fmla="*/ 26 h 47"/>
              <a:gd name="T112" fmla="*/ 5 w 43"/>
              <a:gd name="T113" fmla="*/ 22 h 47"/>
              <a:gd name="T114" fmla="*/ 6 w 43"/>
              <a:gd name="T115" fmla="*/ 28 h 47"/>
              <a:gd name="T116" fmla="*/ 8 w 43"/>
              <a:gd name="T11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3" h="47">
                <a:moveTo>
                  <a:pt x="15" y="45"/>
                </a:moveTo>
                <a:cubicBezTo>
                  <a:pt x="15" y="46"/>
                  <a:pt x="15" y="46"/>
                  <a:pt x="15" y="46"/>
                </a:cubicBezTo>
                <a:cubicBezTo>
                  <a:pt x="16" y="47"/>
                  <a:pt x="16" y="47"/>
                  <a:pt x="17" y="47"/>
                </a:cubicBezTo>
                <a:cubicBezTo>
                  <a:pt x="20" y="47"/>
                  <a:pt x="24" y="47"/>
                  <a:pt x="27" y="47"/>
                </a:cubicBezTo>
                <a:cubicBezTo>
                  <a:pt x="28" y="47"/>
                  <a:pt x="29" y="46"/>
                  <a:pt x="29" y="46"/>
                </a:cubicBezTo>
                <a:cubicBezTo>
                  <a:pt x="29" y="45"/>
                  <a:pt x="29" y="45"/>
                  <a:pt x="29" y="45"/>
                </a:cubicBezTo>
                <a:cubicBezTo>
                  <a:pt x="28" y="41"/>
                  <a:pt x="29" y="37"/>
                  <a:pt x="29" y="32"/>
                </a:cubicBezTo>
                <a:cubicBezTo>
                  <a:pt x="33" y="32"/>
                  <a:pt x="37" y="33"/>
                  <a:pt x="41" y="32"/>
                </a:cubicBezTo>
                <a:cubicBezTo>
                  <a:pt x="41" y="32"/>
                  <a:pt x="42" y="32"/>
                  <a:pt x="42" y="32"/>
                </a:cubicBezTo>
                <a:cubicBezTo>
                  <a:pt x="42" y="32"/>
                  <a:pt x="43" y="32"/>
                  <a:pt x="43" y="31"/>
                </a:cubicBezTo>
                <a:cubicBezTo>
                  <a:pt x="43" y="27"/>
                  <a:pt x="43" y="24"/>
                  <a:pt x="43" y="20"/>
                </a:cubicBezTo>
                <a:cubicBezTo>
                  <a:pt x="43" y="20"/>
                  <a:pt x="43" y="20"/>
                  <a:pt x="43" y="20"/>
                </a:cubicBezTo>
                <a:cubicBezTo>
                  <a:pt x="43" y="20"/>
                  <a:pt x="43" y="20"/>
                  <a:pt x="43" y="20"/>
                </a:cubicBezTo>
                <a:cubicBezTo>
                  <a:pt x="43" y="20"/>
                  <a:pt x="43" y="20"/>
                  <a:pt x="43" y="20"/>
                </a:cubicBezTo>
                <a:cubicBezTo>
                  <a:pt x="43" y="19"/>
                  <a:pt x="43" y="19"/>
                  <a:pt x="42" y="18"/>
                </a:cubicBezTo>
                <a:cubicBezTo>
                  <a:pt x="38" y="18"/>
                  <a:pt x="34" y="18"/>
                  <a:pt x="30" y="18"/>
                </a:cubicBezTo>
                <a:cubicBezTo>
                  <a:pt x="30" y="12"/>
                  <a:pt x="30" y="7"/>
                  <a:pt x="30" y="2"/>
                </a:cubicBezTo>
                <a:cubicBezTo>
                  <a:pt x="30" y="2"/>
                  <a:pt x="30" y="1"/>
                  <a:pt x="30" y="1"/>
                </a:cubicBezTo>
                <a:cubicBezTo>
                  <a:pt x="30" y="1"/>
                  <a:pt x="29" y="0"/>
                  <a:pt x="28" y="0"/>
                </a:cubicBezTo>
                <a:cubicBezTo>
                  <a:pt x="25" y="0"/>
                  <a:pt x="21" y="0"/>
                  <a:pt x="17" y="0"/>
                </a:cubicBezTo>
                <a:cubicBezTo>
                  <a:pt x="17" y="0"/>
                  <a:pt x="17" y="0"/>
                  <a:pt x="16" y="1"/>
                </a:cubicBezTo>
                <a:cubicBezTo>
                  <a:pt x="16" y="1"/>
                  <a:pt x="16" y="1"/>
                  <a:pt x="16" y="2"/>
                </a:cubicBezTo>
                <a:cubicBezTo>
                  <a:pt x="15" y="7"/>
                  <a:pt x="15" y="12"/>
                  <a:pt x="16" y="17"/>
                </a:cubicBezTo>
                <a:cubicBezTo>
                  <a:pt x="11" y="17"/>
                  <a:pt x="6" y="16"/>
                  <a:pt x="2" y="17"/>
                </a:cubicBezTo>
                <a:cubicBezTo>
                  <a:pt x="2" y="17"/>
                  <a:pt x="1" y="17"/>
                  <a:pt x="1" y="17"/>
                </a:cubicBezTo>
                <a:cubicBezTo>
                  <a:pt x="0" y="17"/>
                  <a:pt x="0" y="17"/>
                  <a:pt x="0" y="18"/>
                </a:cubicBezTo>
                <a:cubicBezTo>
                  <a:pt x="0" y="22"/>
                  <a:pt x="0" y="26"/>
                  <a:pt x="0" y="29"/>
                </a:cubicBezTo>
                <a:cubicBezTo>
                  <a:pt x="0" y="30"/>
                  <a:pt x="1" y="31"/>
                  <a:pt x="2" y="31"/>
                </a:cubicBezTo>
                <a:cubicBezTo>
                  <a:pt x="2" y="31"/>
                  <a:pt x="2" y="31"/>
                  <a:pt x="2" y="31"/>
                </a:cubicBezTo>
                <a:cubicBezTo>
                  <a:pt x="6" y="31"/>
                  <a:pt x="10" y="31"/>
                  <a:pt x="15" y="31"/>
                </a:cubicBezTo>
                <a:cubicBezTo>
                  <a:pt x="15" y="35"/>
                  <a:pt x="15" y="40"/>
                  <a:pt x="15" y="45"/>
                </a:cubicBezTo>
                <a:close/>
                <a:moveTo>
                  <a:pt x="5" y="28"/>
                </a:moveTo>
                <a:cubicBezTo>
                  <a:pt x="4" y="28"/>
                  <a:pt x="4" y="28"/>
                  <a:pt x="3" y="28"/>
                </a:cubicBezTo>
                <a:cubicBezTo>
                  <a:pt x="3" y="28"/>
                  <a:pt x="3" y="28"/>
                  <a:pt x="3" y="28"/>
                </a:cubicBezTo>
                <a:cubicBezTo>
                  <a:pt x="3" y="28"/>
                  <a:pt x="3" y="28"/>
                  <a:pt x="3" y="28"/>
                </a:cubicBezTo>
                <a:cubicBezTo>
                  <a:pt x="5" y="27"/>
                  <a:pt x="6" y="26"/>
                  <a:pt x="7" y="24"/>
                </a:cubicBezTo>
                <a:cubicBezTo>
                  <a:pt x="6" y="25"/>
                  <a:pt x="6" y="26"/>
                  <a:pt x="5" y="28"/>
                </a:cubicBezTo>
                <a:cubicBezTo>
                  <a:pt x="5" y="28"/>
                  <a:pt x="5" y="28"/>
                  <a:pt x="5" y="28"/>
                </a:cubicBezTo>
                <a:close/>
                <a:moveTo>
                  <a:pt x="3" y="25"/>
                </a:moveTo>
                <a:cubicBezTo>
                  <a:pt x="3" y="25"/>
                  <a:pt x="3" y="25"/>
                  <a:pt x="3" y="25"/>
                </a:cubicBezTo>
                <a:cubicBezTo>
                  <a:pt x="4" y="24"/>
                  <a:pt x="9" y="18"/>
                  <a:pt x="6" y="23"/>
                </a:cubicBezTo>
                <a:cubicBezTo>
                  <a:pt x="5" y="24"/>
                  <a:pt x="4" y="25"/>
                  <a:pt x="3" y="27"/>
                </a:cubicBezTo>
                <a:cubicBezTo>
                  <a:pt x="3" y="26"/>
                  <a:pt x="3" y="25"/>
                  <a:pt x="3" y="25"/>
                </a:cubicBezTo>
                <a:close/>
                <a:moveTo>
                  <a:pt x="3" y="24"/>
                </a:moveTo>
                <a:cubicBezTo>
                  <a:pt x="3" y="23"/>
                  <a:pt x="3" y="22"/>
                  <a:pt x="3" y="21"/>
                </a:cubicBezTo>
                <a:cubicBezTo>
                  <a:pt x="3" y="21"/>
                  <a:pt x="3" y="21"/>
                  <a:pt x="3" y="21"/>
                </a:cubicBezTo>
                <a:cubicBezTo>
                  <a:pt x="5" y="20"/>
                  <a:pt x="3" y="22"/>
                  <a:pt x="3" y="24"/>
                </a:cubicBezTo>
                <a:close/>
                <a:moveTo>
                  <a:pt x="3" y="20"/>
                </a:moveTo>
                <a:cubicBezTo>
                  <a:pt x="3" y="20"/>
                  <a:pt x="3" y="20"/>
                  <a:pt x="3" y="20"/>
                </a:cubicBezTo>
                <a:cubicBezTo>
                  <a:pt x="3" y="20"/>
                  <a:pt x="4" y="20"/>
                  <a:pt x="4" y="19"/>
                </a:cubicBezTo>
                <a:cubicBezTo>
                  <a:pt x="4" y="20"/>
                  <a:pt x="3" y="20"/>
                  <a:pt x="3" y="20"/>
                </a:cubicBezTo>
                <a:close/>
                <a:moveTo>
                  <a:pt x="7" y="25"/>
                </a:moveTo>
                <a:cubicBezTo>
                  <a:pt x="8" y="23"/>
                  <a:pt x="10" y="22"/>
                  <a:pt x="11" y="20"/>
                </a:cubicBezTo>
                <a:cubicBezTo>
                  <a:pt x="11" y="20"/>
                  <a:pt x="11" y="20"/>
                  <a:pt x="11" y="20"/>
                </a:cubicBezTo>
                <a:cubicBezTo>
                  <a:pt x="12" y="20"/>
                  <a:pt x="13" y="20"/>
                  <a:pt x="14" y="20"/>
                </a:cubicBezTo>
                <a:cubicBezTo>
                  <a:pt x="12" y="21"/>
                  <a:pt x="11" y="23"/>
                  <a:pt x="9" y="24"/>
                </a:cubicBezTo>
                <a:cubicBezTo>
                  <a:pt x="8" y="25"/>
                  <a:pt x="5" y="29"/>
                  <a:pt x="7" y="25"/>
                </a:cubicBezTo>
                <a:close/>
                <a:moveTo>
                  <a:pt x="14" y="20"/>
                </a:moveTo>
                <a:cubicBezTo>
                  <a:pt x="15" y="20"/>
                  <a:pt x="16" y="20"/>
                  <a:pt x="17" y="20"/>
                </a:cubicBezTo>
                <a:cubicBezTo>
                  <a:pt x="17" y="20"/>
                  <a:pt x="18" y="20"/>
                  <a:pt x="18" y="20"/>
                </a:cubicBezTo>
                <a:cubicBezTo>
                  <a:pt x="18" y="19"/>
                  <a:pt x="19" y="19"/>
                  <a:pt x="19" y="18"/>
                </a:cubicBezTo>
                <a:cubicBezTo>
                  <a:pt x="19" y="18"/>
                  <a:pt x="19" y="18"/>
                  <a:pt x="19" y="18"/>
                </a:cubicBezTo>
                <a:cubicBezTo>
                  <a:pt x="20" y="18"/>
                  <a:pt x="21" y="17"/>
                  <a:pt x="22" y="17"/>
                </a:cubicBezTo>
                <a:cubicBezTo>
                  <a:pt x="20" y="19"/>
                  <a:pt x="17" y="20"/>
                  <a:pt x="15" y="22"/>
                </a:cubicBezTo>
                <a:cubicBezTo>
                  <a:pt x="13" y="23"/>
                  <a:pt x="11" y="25"/>
                  <a:pt x="9" y="27"/>
                </a:cubicBezTo>
                <a:cubicBezTo>
                  <a:pt x="11" y="24"/>
                  <a:pt x="13" y="22"/>
                  <a:pt x="14" y="20"/>
                </a:cubicBezTo>
                <a:cubicBezTo>
                  <a:pt x="14" y="20"/>
                  <a:pt x="14" y="20"/>
                  <a:pt x="14" y="20"/>
                </a:cubicBezTo>
                <a:close/>
                <a:moveTo>
                  <a:pt x="27" y="3"/>
                </a:moveTo>
                <a:cubicBezTo>
                  <a:pt x="27" y="7"/>
                  <a:pt x="27" y="11"/>
                  <a:pt x="27" y="15"/>
                </a:cubicBezTo>
                <a:cubicBezTo>
                  <a:pt x="27" y="14"/>
                  <a:pt x="27" y="14"/>
                  <a:pt x="27" y="14"/>
                </a:cubicBezTo>
                <a:cubicBezTo>
                  <a:pt x="25" y="15"/>
                  <a:pt x="23" y="16"/>
                  <a:pt x="21" y="16"/>
                </a:cubicBezTo>
                <a:cubicBezTo>
                  <a:pt x="20" y="17"/>
                  <a:pt x="17" y="19"/>
                  <a:pt x="20" y="17"/>
                </a:cubicBezTo>
                <a:cubicBezTo>
                  <a:pt x="23" y="15"/>
                  <a:pt x="25" y="13"/>
                  <a:pt x="27" y="10"/>
                </a:cubicBezTo>
                <a:cubicBezTo>
                  <a:pt x="27" y="10"/>
                  <a:pt x="27" y="9"/>
                  <a:pt x="27" y="9"/>
                </a:cubicBezTo>
                <a:cubicBezTo>
                  <a:pt x="25" y="10"/>
                  <a:pt x="24" y="11"/>
                  <a:pt x="23" y="11"/>
                </a:cubicBezTo>
                <a:cubicBezTo>
                  <a:pt x="22" y="12"/>
                  <a:pt x="17" y="16"/>
                  <a:pt x="19" y="13"/>
                </a:cubicBezTo>
                <a:cubicBezTo>
                  <a:pt x="22" y="11"/>
                  <a:pt x="25" y="9"/>
                  <a:pt x="27" y="5"/>
                </a:cubicBezTo>
                <a:cubicBezTo>
                  <a:pt x="27" y="5"/>
                  <a:pt x="26" y="4"/>
                  <a:pt x="26" y="5"/>
                </a:cubicBezTo>
                <a:cubicBezTo>
                  <a:pt x="23" y="6"/>
                  <a:pt x="21" y="9"/>
                  <a:pt x="18" y="10"/>
                </a:cubicBezTo>
                <a:cubicBezTo>
                  <a:pt x="18" y="10"/>
                  <a:pt x="18" y="10"/>
                  <a:pt x="18" y="10"/>
                </a:cubicBezTo>
                <a:cubicBezTo>
                  <a:pt x="19" y="9"/>
                  <a:pt x="21" y="7"/>
                  <a:pt x="21" y="6"/>
                </a:cubicBezTo>
                <a:cubicBezTo>
                  <a:pt x="22" y="5"/>
                  <a:pt x="23" y="4"/>
                  <a:pt x="24" y="3"/>
                </a:cubicBezTo>
                <a:cubicBezTo>
                  <a:pt x="25" y="3"/>
                  <a:pt x="26" y="3"/>
                  <a:pt x="27" y="3"/>
                </a:cubicBezTo>
                <a:close/>
                <a:moveTo>
                  <a:pt x="35" y="21"/>
                </a:moveTo>
                <a:cubicBezTo>
                  <a:pt x="33" y="23"/>
                  <a:pt x="31" y="25"/>
                  <a:pt x="29" y="27"/>
                </a:cubicBezTo>
                <a:cubicBezTo>
                  <a:pt x="28" y="28"/>
                  <a:pt x="27" y="29"/>
                  <a:pt x="26" y="30"/>
                </a:cubicBezTo>
                <a:cubicBezTo>
                  <a:pt x="27" y="29"/>
                  <a:pt x="27" y="27"/>
                  <a:pt x="28" y="26"/>
                </a:cubicBezTo>
                <a:cubicBezTo>
                  <a:pt x="29" y="25"/>
                  <a:pt x="31" y="23"/>
                  <a:pt x="32" y="21"/>
                </a:cubicBezTo>
                <a:cubicBezTo>
                  <a:pt x="33" y="21"/>
                  <a:pt x="34" y="21"/>
                  <a:pt x="35" y="21"/>
                </a:cubicBezTo>
                <a:close/>
                <a:moveTo>
                  <a:pt x="40" y="26"/>
                </a:moveTo>
                <a:cubicBezTo>
                  <a:pt x="40" y="26"/>
                  <a:pt x="40" y="26"/>
                  <a:pt x="40" y="26"/>
                </a:cubicBezTo>
                <a:cubicBezTo>
                  <a:pt x="39" y="26"/>
                  <a:pt x="36" y="28"/>
                  <a:pt x="38" y="26"/>
                </a:cubicBezTo>
                <a:cubicBezTo>
                  <a:pt x="39" y="24"/>
                  <a:pt x="40" y="23"/>
                  <a:pt x="40" y="21"/>
                </a:cubicBezTo>
                <a:cubicBezTo>
                  <a:pt x="40" y="21"/>
                  <a:pt x="40" y="21"/>
                  <a:pt x="40" y="21"/>
                </a:cubicBezTo>
                <a:cubicBezTo>
                  <a:pt x="40" y="23"/>
                  <a:pt x="40" y="24"/>
                  <a:pt x="40" y="26"/>
                </a:cubicBezTo>
                <a:close/>
                <a:moveTo>
                  <a:pt x="22" y="42"/>
                </a:moveTo>
                <a:cubicBezTo>
                  <a:pt x="23" y="40"/>
                  <a:pt x="25" y="39"/>
                  <a:pt x="26" y="38"/>
                </a:cubicBezTo>
                <a:cubicBezTo>
                  <a:pt x="26" y="37"/>
                  <a:pt x="25" y="37"/>
                  <a:pt x="25" y="37"/>
                </a:cubicBezTo>
                <a:cubicBezTo>
                  <a:pt x="23" y="38"/>
                  <a:pt x="22" y="39"/>
                  <a:pt x="20" y="41"/>
                </a:cubicBezTo>
                <a:cubicBezTo>
                  <a:pt x="22" y="39"/>
                  <a:pt x="24" y="37"/>
                  <a:pt x="26" y="34"/>
                </a:cubicBezTo>
                <a:cubicBezTo>
                  <a:pt x="26" y="36"/>
                  <a:pt x="26" y="38"/>
                  <a:pt x="26" y="40"/>
                </a:cubicBezTo>
                <a:cubicBezTo>
                  <a:pt x="24" y="41"/>
                  <a:pt x="23" y="41"/>
                  <a:pt x="22" y="42"/>
                </a:cubicBezTo>
                <a:close/>
                <a:moveTo>
                  <a:pt x="27" y="18"/>
                </a:moveTo>
                <a:cubicBezTo>
                  <a:pt x="27" y="18"/>
                  <a:pt x="27" y="19"/>
                  <a:pt x="27" y="19"/>
                </a:cubicBezTo>
                <a:cubicBezTo>
                  <a:pt x="27" y="19"/>
                  <a:pt x="27" y="19"/>
                  <a:pt x="27" y="19"/>
                </a:cubicBezTo>
                <a:cubicBezTo>
                  <a:pt x="27" y="20"/>
                  <a:pt x="27" y="20"/>
                  <a:pt x="28" y="20"/>
                </a:cubicBezTo>
                <a:cubicBezTo>
                  <a:pt x="24" y="22"/>
                  <a:pt x="22" y="26"/>
                  <a:pt x="19" y="28"/>
                </a:cubicBezTo>
                <a:cubicBezTo>
                  <a:pt x="22" y="25"/>
                  <a:pt x="24" y="21"/>
                  <a:pt x="27" y="18"/>
                </a:cubicBezTo>
                <a:close/>
                <a:moveTo>
                  <a:pt x="28" y="21"/>
                </a:moveTo>
                <a:cubicBezTo>
                  <a:pt x="28" y="21"/>
                  <a:pt x="28" y="21"/>
                  <a:pt x="28" y="21"/>
                </a:cubicBezTo>
                <a:cubicBezTo>
                  <a:pt x="27" y="22"/>
                  <a:pt x="25" y="24"/>
                  <a:pt x="24" y="25"/>
                </a:cubicBezTo>
                <a:cubicBezTo>
                  <a:pt x="22" y="27"/>
                  <a:pt x="20" y="29"/>
                  <a:pt x="18" y="31"/>
                </a:cubicBezTo>
                <a:cubicBezTo>
                  <a:pt x="18" y="31"/>
                  <a:pt x="18" y="30"/>
                  <a:pt x="18" y="29"/>
                </a:cubicBezTo>
                <a:cubicBezTo>
                  <a:pt x="22" y="27"/>
                  <a:pt x="25" y="23"/>
                  <a:pt x="28" y="21"/>
                </a:cubicBezTo>
                <a:close/>
                <a:moveTo>
                  <a:pt x="26" y="34"/>
                </a:moveTo>
                <a:cubicBezTo>
                  <a:pt x="26" y="34"/>
                  <a:pt x="26" y="34"/>
                  <a:pt x="26" y="34"/>
                </a:cubicBezTo>
                <a:cubicBezTo>
                  <a:pt x="23" y="34"/>
                  <a:pt x="22" y="36"/>
                  <a:pt x="20" y="37"/>
                </a:cubicBezTo>
                <a:cubicBezTo>
                  <a:pt x="22" y="35"/>
                  <a:pt x="24" y="34"/>
                  <a:pt x="26" y="31"/>
                </a:cubicBezTo>
                <a:cubicBezTo>
                  <a:pt x="26" y="32"/>
                  <a:pt x="26" y="33"/>
                  <a:pt x="26" y="34"/>
                </a:cubicBezTo>
                <a:close/>
                <a:moveTo>
                  <a:pt x="18" y="39"/>
                </a:moveTo>
                <a:cubicBezTo>
                  <a:pt x="20" y="38"/>
                  <a:pt x="22" y="36"/>
                  <a:pt x="25" y="35"/>
                </a:cubicBezTo>
                <a:cubicBezTo>
                  <a:pt x="23" y="37"/>
                  <a:pt x="20" y="39"/>
                  <a:pt x="18" y="41"/>
                </a:cubicBezTo>
                <a:cubicBezTo>
                  <a:pt x="18" y="41"/>
                  <a:pt x="18" y="40"/>
                  <a:pt x="18" y="39"/>
                </a:cubicBezTo>
                <a:close/>
                <a:moveTo>
                  <a:pt x="26" y="30"/>
                </a:moveTo>
                <a:cubicBezTo>
                  <a:pt x="26" y="30"/>
                  <a:pt x="26" y="30"/>
                  <a:pt x="26" y="30"/>
                </a:cubicBezTo>
                <a:cubicBezTo>
                  <a:pt x="26" y="30"/>
                  <a:pt x="26" y="30"/>
                  <a:pt x="26" y="30"/>
                </a:cubicBezTo>
                <a:cubicBezTo>
                  <a:pt x="26" y="30"/>
                  <a:pt x="26" y="30"/>
                  <a:pt x="27" y="30"/>
                </a:cubicBezTo>
                <a:cubicBezTo>
                  <a:pt x="27" y="30"/>
                  <a:pt x="27" y="30"/>
                  <a:pt x="27" y="30"/>
                </a:cubicBezTo>
                <a:cubicBezTo>
                  <a:pt x="26" y="30"/>
                  <a:pt x="26" y="30"/>
                  <a:pt x="26" y="30"/>
                </a:cubicBezTo>
                <a:close/>
                <a:moveTo>
                  <a:pt x="25" y="31"/>
                </a:moveTo>
                <a:cubicBezTo>
                  <a:pt x="23" y="34"/>
                  <a:pt x="20" y="36"/>
                  <a:pt x="18" y="38"/>
                </a:cubicBezTo>
                <a:cubicBezTo>
                  <a:pt x="18" y="37"/>
                  <a:pt x="18" y="36"/>
                  <a:pt x="18" y="36"/>
                </a:cubicBezTo>
                <a:cubicBezTo>
                  <a:pt x="20" y="34"/>
                  <a:pt x="22" y="33"/>
                  <a:pt x="25" y="31"/>
                </a:cubicBezTo>
                <a:close/>
                <a:moveTo>
                  <a:pt x="24" y="30"/>
                </a:moveTo>
                <a:cubicBezTo>
                  <a:pt x="24" y="31"/>
                  <a:pt x="24" y="31"/>
                  <a:pt x="25" y="31"/>
                </a:cubicBezTo>
                <a:cubicBezTo>
                  <a:pt x="22" y="32"/>
                  <a:pt x="20" y="33"/>
                  <a:pt x="18" y="35"/>
                </a:cubicBezTo>
                <a:cubicBezTo>
                  <a:pt x="18" y="34"/>
                  <a:pt x="18" y="34"/>
                  <a:pt x="18" y="33"/>
                </a:cubicBezTo>
                <a:cubicBezTo>
                  <a:pt x="21" y="31"/>
                  <a:pt x="24" y="28"/>
                  <a:pt x="27" y="25"/>
                </a:cubicBezTo>
                <a:cubicBezTo>
                  <a:pt x="27" y="24"/>
                  <a:pt x="28" y="23"/>
                  <a:pt x="29" y="22"/>
                </a:cubicBezTo>
                <a:cubicBezTo>
                  <a:pt x="29" y="22"/>
                  <a:pt x="30" y="21"/>
                  <a:pt x="31" y="21"/>
                </a:cubicBezTo>
                <a:cubicBezTo>
                  <a:pt x="31" y="21"/>
                  <a:pt x="31" y="21"/>
                  <a:pt x="31" y="21"/>
                </a:cubicBezTo>
                <a:cubicBezTo>
                  <a:pt x="29" y="24"/>
                  <a:pt x="27" y="27"/>
                  <a:pt x="24" y="30"/>
                </a:cubicBezTo>
                <a:close/>
                <a:moveTo>
                  <a:pt x="22" y="29"/>
                </a:moveTo>
                <a:cubicBezTo>
                  <a:pt x="21" y="30"/>
                  <a:pt x="20" y="31"/>
                  <a:pt x="18" y="32"/>
                </a:cubicBezTo>
                <a:cubicBezTo>
                  <a:pt x="18" y="32"/>
                  <a:pt x="18" y="32"/>
                  <a:pt x="19" y="31"/>
                </a:cubicBezTo>
                <a:cubicBezTo>
                  <a:pt x="20" y="30"/>
                  <a:pt x="21" y="29"/>
                  <a:pt x="22" y="28"/>
                </a:cubicBezTo>
                <a:cubicBezTo>
                  <a:pt x="24" y="26"/>
                  <a:pt x="27" y="23"/>
                  <a:pt x="29" y="21"/>
                </a:cubicBezTo>
                <a:cubicBezTo>
                  <a:pt x="29" y="21"/>
                  <a:pt x="30" y="21"/>
                  <a:pt x="30" y="21"/>
                </a:cubicBezTo>
                <a:cubicBezTo>
                  <a:pt x="27" y="23"/>
                  <a:pt x="25" y="26"/>
                  <a:pt x="22" y="29"/>
                </a:cubicBezTo>
                <a:close/>
                <a:moveTo>
                  <a:pt x="24" y="17"/>
                </a:moveTo>
                <a:cubicBezTo>
                  <a:pt x="24" y="16"/>
                  <a:pt x="24" y="16"/>
                  <a:pt x="24" y="16"/>
                </a:cubicBezTo>
                <a:cubicBezTo>
                  <a:pt x="24" y="16"/>
                  <a:pt x="25" y="16"/>
                  <a:pt x="26" y="15"/>
                </a:cubicBezTo>
                <a:cubicBezTo>
                  <a:pt x="25" y="16"/>
                  <a:pt x="24" y="16"/>
                  <a:pt x="24" y="17"/>
                </a:cubicBezTo>
                <a:close/>
                <a:moveTo>
                  <a:pt x="21" y="6"/>
                </a:moveTo>
                <a:cubicBezTo>
                  <a:pt x="20" y="7"/>
                  <a:pt x="19" y="7"/>
                  <a:pt x="18" y="8"/>
                </a:cubicBezTo>
                <a:cubicBezTo>
                  <a:pt x="18" y="8"/>
                  <a:pt x="18" y="7"/>
                  <a:pt x="18" y="6"/>
                </a:cubicBezTo>
                <a:cubicBezTo>
                  <a:pt x="20" y="6"/>
                  <a:pt x="21" y="5"/>
                  <a:pt x="22" y="5"/>
                </a:cubicBezTo>
                <a:cubicBezTo>
                  <a:pt x="25" y="3"/>
                  <a:pt x="21" y="5"/>
                  <a:pt x="21" y="6"/>
                </a:cubicBezTo>
                <a:close/>
                <a:moveTo>
                  <a:pt x="24" y="6"/>
                </a:moveTo>
                <a:cubicBezTo>
                  <a:pt x="27" y="4"/>
                  <a:pt x="22" y="10"/>
                  <a:pt x="22" y="10"/>
                </a:cubicBezTo>
                <a:cubicBezTo>
                  <a:pt x="21" y="11"/>
                  <a:pt x="20" y="12"/>
                  <a:pt x="18" y="13"/>
                </a:cubicBezTo>
                <a:cubicBezTo>
                  <a:pt x="18" y="12"/>
                  <a:pt x="18" y="12"/>
                  <a:pt x="18" y="11"/>
                </a:cubicBezTo>
                <a:cubicBezTo>
                  <a:pt x="21" y="10"/>
                  <a:pt x="22" y="8"/>
                  <a:pt x="24" y="6"/>
                </a:cubicBezTo>
                <a:close/>
                <a:moveTo>
                  <a:pt x="24" y="11"/>
                </a:moveTo>
                <a:cubicBezTo>
                  <a:pt x="28" y="9"/>
                  <a:pt x="24" y="13"/>
                  <a:pt x="23" y="14"/>
                </a:cubicBezTo>
                <a:cubicBezTo>
                  <a:pt x="22" y="15"/>
                  <a:pt x="20" y="16"/>
                  <a:pt x="19" y="17"/>
                </a:cubicBezTo>
                <a:cubicBezTo>
                  <a:pt x="19" y="16"/>
                  <a:pt x="18" y="16"/>
                  <a:pt x="18" y="15"/>
                </a:cubicBezTo>
                <a:cubicBezTo>
                  <a:pt x="21" y="14"/>
                  <a:pt x="22" y="12"/>
                  <a:pt x="24" y="11"/>
                </a:cubicBezTo>
                <a:close/>
                <a:moveTo>
                  <a:pt x="22" y="17"/>
                </a:moveTo>
                <a:cubicBezTo>
                  <a:pt x="19" y="21"/>
                  <a:pt x="15" y="23"/>
                  <a:pt x="13" y="28"/>
                </a:cubicBezTo>
                <a:cubicBezTo>
                  <a:pt x="13" y="28"/>
                  <a:pt x="13" y="28"/>
                  <a:pt x="13" y="28"/>
                </a:cubicBezTo>
                <a:cubicBezTo>
                  <a:pt x="11" y="28"/>
                  <a:pt x="10" y="28"/>
                  <a:pt x="9" y="28"/>
                </a:cubicBezTo>
                <a:cubicBezTo>
                  <a:pt x="13" y="24"/>
                  <a:pt x="18" y="21"/>
                  <a:pt x="22" y="17"/>
                </a:cubicBezTo>
                <a:close/>
                <a:moveTo>
                  <a:pt x="27" y="15"/>
                </a:moveTo>
                <a:cubicBezTo>
                  <a:pt x="27" y="15"/>
                  <a:pt x="27" y="15"/>
                  <a:pt x="27" y="15"/>
                </a:cubicBezTo>
                <a:cubicBezTo>
                  <a:pt x="27" y="16"/>
                  <a:pt x="27" y="16"/>
                  <a:pt x="27" y="17"/>
                </a:cubicBezTo>
                <a:cubicBezTo>
                  <a:pt x="27" y="17"/>
                  <a:pt x="27" y="17"/>
                  <a:pt x="27" y="17"/>
                </a:cubicBezTo>
                <a:cubicBezTo>
                  <a:pt x="23" y="20"/>
                  <a:pt x="19" y="23"/>
                  <a:pt x="15" y="27"/>
                </a:cubicBezTo>
                <a:cubicBezTo>
                  <a:pt x="15" y="27"/>
                  <a:pt x="16" y="28"/>
                  <a:pt x="16" y="27"/>
                </a:cubicBezTo>
                <a:cubicBezTo>
                  <a:pt x="17" y="26"/>
                  <a:pt x="19" y="25"/>
                  <a:pt x="20" y="23"/>
                </a:cubicBezTo>
                <a:cubicBezTo>
                  <a:pt x="21" y="22"/>
                  <a:pt x="23" y="21"/>
                  <a:pt x="24" y="21"/>
                </a:cubicBezTo>
                <a:cubicBezTo>
                  <a:pt x="24" y="20"/>
                  <a:pt x="24" y="20"/>
                  <a:pt x="24" y="20"/>
                </a:cubicBezTo>
                <a:cubicBezTo>
                  <a:pt x="22" y="23"/>
                  <a:pt x="20" y="26"/>
                  <a:pt x="18" y="28"/>
                </a:cubicBezTo>
                <a:cubicBezTo>
                  <a:pt x="17" y="28"/>
                  <a:pt x="17" y="28"/>
                  <a:pt x="17" y="28"/>
                </a:cubicBezTo>
                <a:cubicBezTo>
                  <a:pt x="17" y="28"/>
                  <a:pt x="17" y="28"/>
                  <a:pt x="16" y="28"/>
                </a:cubicBezTo>
                <a:cubicBezTo>
                  <a:pt x="15" y="28"/>
                  <a:pt x="15" y="28"/>
                  <a:pt x="14" y="28"/>
                </a:cubicBezTo>
                <a:cubicBezTo>
                  <a:pt x="18" y="23"/>
                  <a:pt x="22" y="19"/>
                  <a:pt x="27" y="15"/>
                </a:cubicBezTo>
                <a:close/>
                <a:moveTo>
                  <a:pt x="18" y="44"/>
                </a:moveTo>
                <a:cubicBezTo>
                  <a:pt x="18" y="43"/>
                  <a:pt x="18" y="43"/>
                  <a:pt x="18" y="42"/>
                </a:cubicBezTo>
                <a:cubicBezTo>
                  <a:pt x="20" y="42"/>
                  <a:pt x="22" y="40"/>
                  <a:pt x="24" y="39"/>
                </a:cubicBezTo>
                <a:cubicBezTo>
                  <a:pt x="23" y="40"/>
                  <a:pt x="21" y="41"/>
                  <a:pt x="21" y="43"/>
                </a:cubicBezTo>
                <a:cubicBezTo>
                  <a:pt x="20" y="43"/>
                  <a:pt x="21" y="43"/>
                  <a:pt x="21" y="43"/>
                </a:cubicBezTo>
                <a:cubicBezTo>
                  <a:pt x="22" y="43"/>
                  <a:pt x="22" y="43"/>
                  <a:pt x="23" y="42"/>
                </a:cubicBezTo>
                <a:cubicBezTo>
                  <a:pt x="23" y="42"/>
                  <a:pt x="24" y="42"/>
                  <a:pt x="25" y="41"/>
                </a:cubicBezTo>
                <a:cubicBezTo>
                  <a:pt x="26" y="41"/>
                  <a:pt x="25" y="42"/>
                  <a:pt x="25" y="43"/>
                </a:cubicBezTo>
                <a:cubicBezTo>
                  <a:pt x="25" y="43"/>
                  <a:pt x="26" y="43"/>
                  <a:pt x="26" y="43"/>
                </a:cubicBezTo>
                <a:cubicBezTo>
                  <a:pt x="26" y="43"/>
                  <a:pt x="26" y="44"/>
                  <a:pt x="26" y="44"/>
                </a:cubicBezTo>
                <a:cubicBezTo>
                  <a:pt x="23" y="44"/>
                  <a:pt x="20" y="44"/>
                  <a:pt x="18" y="44"/>
                </a:cubicBezTo>
                <a:close/>
                <a:moveTo>
                  <a:pt x="28" y="29"/>
                </a:moveTo>
                <a:cubicBezTo>
                  <a:pt x="27" y="29"/>
                  <a:pt x="27" y="29"/>
                  <a:pt x="27" y="29"/>
                </a:cubicBezTo>
                <a:cubicBezTo>
                  <a:pt x="30" y="28"/>
                  <a:pt x="31" y="26"/>
                  <a:pt x="34" y="23"/>
                </a:cubicBezTo>
                <a:cubicBezTo>
                  <a:pt x="35" y="22"/>
                  <a:pt x="38" y="20"/>
                  <a:pt x="34" y="24"/>
                </a:cubicBezTo>
                <a:cubicBezTo>
                  <a:pt x="33" y="26"/>
                  <a:pt x="31" y="27"/>
                  <a:pt x="30" y="29"/>
                </a:cubicBezTo>
                <a:cubicBezTo>
                  <a:pt x="30" y="29"/>
                  <a:pt x="30" y="29"/>
                  <a:pt x="31" y="29"/>
                </a:cubicBezTo>
                <a:cubicBezTo>
                  <a:pt x="33" y="28"/>
                  <a:pt x="35" y="26"/>
                  <a:pt x="37" y="24"/>
                </a:cubicBezTo>
                <a:cubicBezTo>
                  <a:pt x="37" y="24"/>
                  <a:pt x="39" y="22"/>
                  <a:pt x="38" y="24"/>
                </a:cubicBezTo>
                <a:cubicBezTo>
                  <a:pt x="37" y="26"/>
                  <a:pt x="36" y="27"/>
                  <a:pt x="35" y="29"/>
                </a:cubicBezTo>
                <a:cubicBezTo>
                  <a:pt x="34" y="29"/>
                  <a:pt x="35" y="29"/>
                  <a:pt x="35" y="29"/>
                </a:cubicBezTo>
                <a:cubicBezTo>
                  <a:pt x="36" y="29"/>
                  <a:pt x="39" y="26"/>
                  <a:pt x="39" y="28"/>
                </a:cubicBezTo>
                <a:cubicBezTo>
                  <a:pt x="39" y="29"/>
                  <a:pt x="40" y="29"/>
                  <a:pt x="40" y="28"/>
                </a:cubicBezTo>
                <a:cubicBezTo>
                  <a:pt x="40" y="28"/>
                  <a:pt x="40" y="28"/>
                  <a:pt x="40" y="27"/>
                </a:cubicBezTo>
                <a:cubicBezTo>
                  <a:pt x="40" y="28"/>
                  <a:pt x="40" y="29"/>
                  <a:pt x="40" y="29"/>
                </a:cubicBezTo>
                <a:cubicBezTo>
                  <a:pt x="36" y="30"/>
                  <a:pt x="32" y="29"/>
                  <a:pt x="28" y="29"/>
                </a:cubicBezTo>
                <a:close/>
                <a:moveTo>
                  <a:pt x="37" y="21"/>
                </a:moveTo>
                <a:cubicBezTo>
                  <a:pt x="38" y="21"/>
                  <a:pt x="38" y="21"/>
                  <a:pt x="39" y="21"/>
                </a:cubicBezTo>
                <a:cubicBezTo>
                  <a:pt x="37" y="23"/>
                  <a:pt x="34" y="25"/>
                  <a:pt x="33" y="27"/>
                </a:cubicBezTo>
                <a:cubicBezTo>
                  <a:pt x="34" y="25"/>
                  <a:pt x="36" y="23"/>
                  <a:pt x="37" y="21"/>
                </a:cubicBezTo>
                <a:close/>
                <a:moveTo>
                  <a:pt x="23" y="3"/>
                </a:moveTo>
                <a:cubicBezTo>
                  <a:pt x="21" y="4"/>
                  <a:pt x="20" y="5"/>
                  <a:pt x="18" y="6"/>
                </a:cubicBezTo>
                <a:cubicBezTo>
                  <a:pt x="19" y="5"/>
                  <a:pt x="19" y="4"/>
                  <a:pt x="19" y="3"/>
                </a:cubicBezTo>
                <a:cubicBezTo>
                  <a:pt x="20" y="3"/>
                  <a:pt x="21" y="3"/>
                  <a:pt x="23" y="3"/>
                </a:cubicBezTo>
                <a:close/>
                <a:moveTo>
                  <a:pt x="11" y="20"/>
                </a:moveTo>
                <a:cubicBezTo>
                  <a:pt x="11" y="20"/>
                  <a:pt x="11" y="20"/>
                  <a:pt x="10" y="20"/>
                </a:cubicBezTo>
                <a:cubicBezTo>
                  <a:pt x="8" y="21"/>
                  <a:pt x="7" y="24"/>
                  <a:pt x="5" y="26"/>
                </a:cubicBezTo>
                <a:cubicBezTo>
                  <a:pt x="2" y="29"/>
                  <a:pt x="7" y="23"/>
                  <a:pt x="6" y="23"/>
                </a:cubicBezTo>
                <a:cubicBezTo>
                  <a:pt x="7" y="22"/>
                  <a:pt x="8" y="21"/>
                  <a:pt x="8" y="20"/>
                </a:cubicBezTo>
                <a:cubicBezTo>
                  <a:pt x="8" y="20"/>
                  <a:pt x="8" y="19"/>
                  <a:pt x="8" y="20"/>
                </a:cubicBezTo>
                <a:cubicBezTo>
                  <a:pt x="7" y="20"/>
                  <a:pt x="6" y="21"/>
                  <a:pt x="5" y="22"/>
                </a:cubicBezTo>
                <a:cubicBezTo>
                  <a:pt x="2" y="25"/>
                  <a:pt x="4" y="21"/>
                  <a:pt x="5" y="20"/>
                </a:cubicBezTo>
                <a:cubicBezTo>
                  <a:pt x="5" y="20"/>
                  <a:pt x="5" y="20"/>
                  <a:pt x="5" y="19"/>
                </a:cubicBezTo>
                <a:cubicBezTo>
                  <a:pt x="7" y="19"/>
                  <a:pt x="9" y="20"/>
                  <a:pt x="11" y="20"/>
                </a:cubicBezTo>
                <a:close/>
                <a:moveTo>
                  <a:pt x="6" y="28"/>
                </a:moveTo>
                <a:cubicBezTo>
                  <a:pt x="8" y="27"/>
                  <a:pt x="10" y="25"/>
                  <a:pt x="11" y="23"/>
                </a:cubicBezTo>
                <a:cubicBezTo>
                  <a:pt x="14" y="20"/>
                  <a:pt x="12" y="22"/>
                  <a:pt x="11" y="24"/>
                </a:cubicBezTo>
                <a:cubicBezTo>
                  <a:pt x="10" y="25"/>
                  <a:pt x="9" y="26"/>
                  <a:pt x="8" y="28"/>
                </a:cubicBezTo>
                <a:cubicBezTo>
                  <a:pt x="8" y="28"/>
                  <a:pt x="8" y="28"/>
                  <a:pt x="8" y="28"/>
                </a:cubicBezTo>
                <a:cubicBezTo>
                  <a:pt x="7" y="28"/>
                  <a:pt x="7" y="28"/>
                  <a:pt x="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190"/>
          <p:cNvSpPr>
            <a:spLocks noEditPoints="1"/>
          </p:cNvSpPr>
          <p:nvPr/>
        </p:nvSpPr>
        <p:spPr bwMode="auto">
          <a:xfrm>
            <a:off x="8572501" y="481013"/>
            <a:ext cx="165100" cy="176213"/>
          </a:xfrm>
          <a:custGeom>
            <a:avLst/>
            <a:gdLst>
              <a:gd name="T0" fmla="*/ 28 w 44"/>
              <a:gd name="T1" fmla="*/ 47 h 47"/>
              <a:gd name="T2" fmla="*/ 41 w 44"/>
              <a:gd name="T3" fmla="*/ 32 h 47"/>
              <a:gd name="T4" fmla="*/ 44 w 44"/>
              <a:gd name="T5" fmla="*/ 20 h 47"/>
              <a:gd name="T6" fmla="*/ 30 w 44"/>
              <a:gd name="T7" fmla="*/ 18 h 47"/>
              <a:gd name="T8" fmla="*/ 18 w 44"/>
              <a:gd name="T9" fmla="*/ 0 h 47"/>
              <a:gd name="T10" fmla="*/ 2 w 44"/>
              <a:gd name="T11" fmla="*/ 17 h 47"/>
              <a:gd name="T12" fmla="*/ 2 w 44"/>
              <a:gd name="T13" fmla="*/ 30 h 47"/>
              <a:gd name="T14" fmla="*/ 5 w 44"/>
              <a:gd name="T15" fmla="*/ 28 h 47"/>
              <a:gd name="T16" fmla="*/ 7 w 44"/>
              <a:gd name="T17" fmla="*/ 24 h 47"/>
              <a:gd name="T18" fmla="*/ 4 w 44"/>
              <a:gd name="T19" fmla="*/ 25 h 47"/>
              <a:gd name="T20" fmla="*/ 3 w 44"/>
              <a:gd name="T21" fmla="*/ 23 h 47"/>
              <a:gd name="T22" fmla="*/ 3 w 44"/>
              <a:gd name="T23" fmla="*/ 20 h 47"/>
              <a:gd name="T24" fmla="*/ 7 w 44"/>
              <a:gd name="T25" fmla="*/ 25 h 47"/>
              <a:gd name="T26" fmla="*/ 9 w 44"/>
              <a:gd name="T27" fmla="*/ 24 h 47"/>
              <a:gd name="T28" fmla="*/ 18 w 44"/>
              <a:gd name="T29" fmla="*/ 20 h 47"/>
              <a:gd name="T30" fmla="*/ 15 w 44"/>
              <a:gd name="T31" fmla="*/ 22 h 47"/>
              <a:gd name="T32" fmla="*/ 27 w 44"/>
              <a:gd name="T33" fmla="*/ 3 h 47"/>
              <a:gd name="T34" fmla="*/ 20 w 44"/>
              <a:gd name="T35" fmla="*/ 17 h 47"/>
              <a:gd name="T36" fmla="*/ 19 w 44"/>
              <a:gd name="T37" fmla="*/ 13 h 47"/>
              <a:gd name="T38" fmla="*/ 19 w 44"/>
              <a:gd name="T39" fmla="*/ 10 h 47"/>
              <a:gd name="T40" fmla="*/ 35 w 44"/>
              <a:gd name="T41" fmla="*/ 21 h 47"/>
              <a:gd name="T42" fmla="*/ 32 w 44"/>
              <a:gd name="T43" fmla="*/ 21 h 47"/>
              <a:gd name="T44" fmla="*/ 38 w 44"/>
              <a:gd name="T45" fmla="*/ 26 h 47"/>
              <a:gd name="T46" fmla="*/ 22 w 44"/>
              <a:gd name="T47" fmla="*/ 42 h 47"/>
              <a:gd name="T48" fmla="*/ 26 w 44"/>
              <a:gd name="T49" fmla="*/ 34 h 47"/>
              <a:gd name="T50" fmla="*/ 27 w 44"/>
              <a:gd name="T51" fmla="*/ 19 h 47"/>
              <a:gd name="T52" fmla="*/ 27 w 44"/>
              <a:gd name="T53" fmla="*/ 18 h 47"/>
              <a:gd name="T54" fmla="*/ 18 w 44"/>
              <a:gd name="T55" fmla="*/ 31 h 47"/>
              <a:gd name="T56" fmla="*/ 26 w 44"/>
              <a:gd name="T57" fmla="*/ 34 h 47"/>
              <a:gd name="T58" fmla="*/ 18 w 44"/>
              <a:gd name="T59" fmla="*/ 39 h 47"/>
              <a:gd name="T60" fmla="*/ 27 w 44"/>
              <a:gd name="T61" fmla="*/ 30 h 47"/>
              <a:gd name="T62" fmla="*/ 27 w 44"/>
              <a:gd name="T63" fmla="*/ 30 h 47"/>
              <a:gd name="T64" fmla="*/ 18 w 44"/>
              <a:gd name="T65" fmla="*/ 36 h 47"/>
              <a:gd name="T66" fmla="*/ 18 w 44"/>
              <a:gd name="T67" fmla="*/ 35 h 47"/>
              <a:gd name="T68" fmla="*/ 31 w 44"/>
              <a:gd name="T69" fmla="*/ 21 h 47"/>
              <a:gd name="T70" fmla="*/ 19 w 44"/>
              <a:gd name="T71" fmla="*/ 32 h 47"/>
              <a:gd name="T72" fmla="*/ 30 w 44"/>
              <a:gd name="T73" fmla="*/ 21 h 47"/>
              <a:gd name="T74" fmla="*/ 26 w 44"/>
              <a:gd name="T75" fmla="*/ 15 h 47"/>
              <a:gd name="T76" fmla="*/ 19 w 44"/>
              <a:gd name="T77" fmla="*/ 6 h 47"/>
              <a:gd name="T78" fmla="*/ 22 w 44"/>
              <a:gd name="T79" fmla="*/ 10 h 47"/>
              <a:gd name="T80" fmla="*/ 25 w 44"/>
              <a:gd name="T81" fmla="*/ 11 h 47"/>
              <a:gd name="T82" fmla="*/ 25 w 44"/>
              <a:gd name="T83" fmla="*/ 11 h 47"/>
              <a:gd name="T84" fmla="*/ 9 w 44"/>
              <a:gd name="T85" fmla="*/ 28 h 47"/>
              <a:gd name="T86" fmla="*/ 27 w 44"/>
              <a:gd name="T87" fmla="*/ 17 h 47"/>
              <a:gd name="T88" fmla="*/ 21 w 44"/>
              <a:gd name="T89" fmla="*/ 23 h 47"/>
              <a:gd name="T90" fmla="*/ 17 w 44"/>
              <a:gd name="T91" fmla="*/ 28 h 47"/>
              <a:gd name="T92" fmla="*/ 18 w 44"/>
              <a:gd name="T93" fmla="*/ 44 h 47"/>
              <a:gd name="T94" fmla="*/ 21 w 44"/>
              <a:gd name="T95" fmla="*/ 43 h 47"/>
              <a:gd name="T96" fmla="*/ 26 w 44"/>
              <a:gd name="T97" fmla="*/ 43 h 47"/>
              <a:gd name="T98" fmla="*/ 27 w 44"/>
              <a:gd name="T99" fmla="*/ 29 h 47"/>
              <a:gd name="T100" fmla="*/ 31 w 44"/>
              <a:gd name="T101" fmla="*/ 29 h 47"/>
              <a:gd name="T102" fmla="*/ 35 w 44"/>
              <a:gd name="T103" fmla="*/ 29 h 47"/>
              <a:gd name="T104" fmla="*/ 40 w 44"/>
              <a:gd name="T105" fmla="*/ 29 h 47"/>
              <a:gd name="T106" fmla="*/ 33 w 44"/>
              <a:gd name="T107" fmla="*/ 27 h 47"/>
              <a:gd name="T108" fmla="*/ 19 w 44"/>
              <a:gd name="T109" fmla="*/ 3 h 47"/>
              <a:gd name="T110" fmla="*/ 5 w 44"/>
              <a:gd name="T111" fmla="*/ 25 h 47"/>
              <a:gd name="T112" fmla="*/ 5 w 44"/>
              <a:gd name="T113" fmla="*/ 22 h 47"/>
              <a:gd name="T114" fmla="*/ 6 w 44"/>
              <a:gd name="T115" fmla="*/ 28 h 47"/>
              <a:gd name="T116" fmla="*/ 8 w 44"/>
              <a:gd name="T11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 h="47">
                <a:moveTo>
                  <a:pt x="15" y="45"/>
                </a:moveTo>
                <a:cubicBezTo>
                  <a:pt x="15" y="46"/>
                  <a:pt x="15" y="46"/>
                  <a:pt x="16" y="46"/>
                </a:cubicBezTo>
                <a:cubicBezTo>
                  <a:pt x="16" y="47"/>
                  <a:pt x="16" y="47"/>
                  <a:pt x="17" y="47"/>
                </a:cubicBezTo>
                <a:cubicBezTo>
                  <a:pt x="21" y="47"/>
                  <a:pt x="24" y="47"/>
                  <a:pt x="28" y="47"/>
                </a:cubicBezTo>
                <a:cubicBezTo>
                  <a:pt x="29" y="47"/>
                  <a:pt x="29" y="46"/>
                  <a:pt x="29" y="45"/>
                </a:cubicBezTo>
                <a:cubicBezTo>
                  <a:pt x="29" y="45"/>
                  <a:pt x="29" y="45"/>
                  <a:pt x="29" y="45"/>
                </a:cubicBezTo>
                <a:cubicBezTo>
                  <a:pt x="29" y="41"/>
                  <a:pt x="29" y="37"/>
                  <a:pt x="29" y="32"/>
                </a:cubicBezTo>
                <a:cubicBezTo>
                  <a:pt x="33" y="32"/>
                  <a:pt x="37" y="33"/>
                  <a:pt x="41" y="32"/>
                </a:cubicBezTo>
                <a:cubicBezTo>
                  <a:pt x="42" y="32"/>
                  <a:pt x="42" y="32"/>
                  <a:pt x="42" y="32"/>
                </a:cubicBezTo>
                <a:cubicBezTo>
                  <a:pt x="43" y="32"/>
                  <a:pt x="43" y="31"/>
                  <a:pt x="43" y="31"/>
                </a:cubicBezTo>
                <a:cubicBezTo>
                  <a:pt x="43" y="27"/>
                  <a:pt x="44" y="24"/>
                  <a:pt x="44" y="20"/>
                </a:cubicBezTo>
                <a:cubicBezTo>
                  <a:pt x="44" y="20"/>
                  <a:pt x="44" y="20"/>
                  <a:pt x="44" y="20"/>
                </a:cubicBezTo>
                <a:cubicBezTo>
                  <a:pt x="44" y="20"/>
                  <a:pt x="44" y="20"/>
                  <a:pt x="44" y="20"/>
                </a:cubicBezTo>
                <a:cubicBezTo>
                  <a:pt x="44" y="20"/>
                  <a:pt x="44" y="20"/>
                  <a:pt x="44" y="20"/>
                </a:cubicBezTo>
                <a:cubicBezTo>
                  <a:pt x="44" y="19"/>
                  <a:pt x="43" y="19"/>
                  <a:pt x="43" y="18"/>
                </a:cubicBezTo>
                <a:cubicBezTo>
                  <a:pt x="38" y="18"/>
                  <a:pt x="34" y="18"/>
                  <a:pt x="30" y="18"/>
                </a:cubicBezTo>
                <a:cubicBezTo>
                  <a:pt x="30" y="12"/>
                  <a:pt x="31" y="7"/>
                  <a:pt x="30" y="2"/>
                </a:cubicBezTo>
                <a:cubicBezTo>
                  <a:pt x="30" y="2"/>
                  <a:pt x="30" y="1"/>
                  <a:pt x="30" y="1"/>
                </a:cubicBezTo>
                <a:cubicBezTo>
                  <a:pt x="30" y="1"/>
                  <a:pt x="29" y="0"/>
                  <a:pt x="29" y="0"/>
                </a:cubicBezTo>
                <a:cubicBezTo>
                  <a:pt x="25" y="0"/>
                  <a:pt x="21" y="0"/>
                  <a:pt x="18" y="0"/>
                </a:cubicBezTo>
                <a:cubicBezTo>
                  <a:pt x="17" y="0"/>
                  <a:pt x="17" y="0"/>
                  <a:pt x="17" y="1"/>
                </a:cubicBezTo>
                <a:cubicBezTo>
                  <a:pt x="16" y="1"/>
                  <a:pt x="16" y="1"/>
                  <a:pt x="16" y="2"/>
                </a:cubicBezTo>
                <a:cubicBezTo>
                  <a:pt x="16" y="7"/>
                  <a:pt x="16" y="12"/>
                  <a:pt x="16" y="17"/>
                </a:cubicBezTo>
                <a:cubicBezTo>
                  <a:pt x="11" y="17"/>
                  <a:pt x="7" y="16"/>
                  <a:pt x="2" y="17"/>
                </a:cubicBezTo>
                <a:cubicBezTo>
                  <a:pt x="2" y="17"/>
                  <a:pt x="2" y="17"/>
                  <a:pt x="1" y="17"/>
                </a:cubicBezTo>
                <a:cubicBezTo>
                  <a:pt x="1" y="17"/>
                  <a:pt x="0" y="17"/>
                  <a:pt x="0" y="18"/>
                </a:cubicBezTo>
                <a:cubicBezTo>
                  <a:pt x="1" y="22"/>
                  <a:pt x="0" y="26"/>
                  <a:pt x="1" y="29"/>
                </a:cubicBezTo>
                <a:cubicBezTo>
                  <a:pt x="1" y="30"/>
                  <a:pt x="1" y="31"/>
                  <a:pt x="2" y="30"/>
                </a:cubicBezTo>
                <a:cubicBezTo>
                  <a:pt x="2" y="30"/>
                  <a:pt x="2" y="31"/>
                  <a:pt x="2" y="31"/>
                </a:cubicBezTo>
                <a:cubicBezTo>
                  <a:pt x="6" y="31"/>
                  <a:pt x="11" y="31"/>
                  <a:pt x="15" y="31"/>
                </a:cubicBezTo>
                <a:cubicBezTo>
                  <a:pt x="15" y="35"/>
                  <a:pt x="15" y="40"/>
                  <a:pt x="15" y="45"/>
                </a:cubicBezTo>
                <a:close/>
                <a:moveTo>
                  <a:pt x="5" y="28"/>
                </a:moveTo>
                <a:cubicBezTo>
                  <a:pt x="5" y="28"/>
                  <a:pt x="4" y="28"/>
                  <a:pt x="3" y="28"/>
                </a:cubicBezTo>
                <a:cubicBezTo>
                  <a:pt x="3" y="28"/>
                  <a:pt x="3" y="28"/>
                  <a:pt x="3" y="28"/>
                </a:cubicBezTo>
                <a:cubicBezTo>
                  <a:pt x="3" y="28"/>
                  <a:pt x="3" y="28"/>
                  <a:pt x="3" y="28"/>
                </a:cubicBezTo>
                <a:cubicBezTo>
                  <a:pt x="5" y="27"/>
                  <a:pt x="6" y="26"/>
                  <a:pt x="7" y="24"/>
                </a:cubicBezTo>
                <a:cubicBezTo>
                  <a:pt x="7" y="25"/>
                  <a:pt x="6" y="26"/>
                  <a:pt x="5" y="28"/>
                </a:cubicBezTo>
                <a:cubicBezTo>
                  <a:pt x="5" y="28"/>
                  <a:pt x="5" y="28"/>
                  <a:pt x="5" y="28"/>
                </a:cubicBezTo>
                <a:close/>
                <a:moveTo>
                  <a:pt x="3" y="25"/>
                </a:moveTo>
                <a:cubicBezTo>
                  <a:pt x="3" y="25"/>
                  <a:pt x="3" y="25"/>
                  <a:pt x="4" y="25"/>
                </a:cubicBezTo>
                <a:cubicBezTo>
                  <a:pt x="4" y="24"/>
                  <a:pt x="9" y="18"/>
                  <a:pt x="6" y="23"/>
                </a:cubicBezTo>
                <a:cubicBezTo>
                  <a:pt x="5" y="24"/>
                  <a:pt x="4" y="25"/>
                  <a:pt x="3" y="27"/>
                </a:cubicBezTo>
                <a:cubicBezTo>
                  <a:pt x="3" y="26"/>
                  <a:pt x="3" y="25"/>
                  <a:pt x="3" y="25"/>
                </a:cubicBezTo>
                <a:close/>
                <a:moveTo>
                  <a:pt x="3" y="23"/>
                </a:moveTo>
                <a:cubicBezTo>
                  <a:pt x="3" y="23"/>
                  <a:pt x="3" y="22"/>
                  <a:pt x="3" y="21"/>
                </a:cubicBezTo>
                <a:cubicBezTo>
                  <a:pt x="3" y="21"/>
                  <a:pt x="3" y="21"/>
                  <a:pt x="3" y="21"/>
                </a:cubicBezTo>
                <a:cubicBezTo>
                  <a:pt x="5" y="20"/>
                  <a:pt x="4" y="22"/>
                  <a:pt x="3" y="23"/>
                </a:cubicBezTo>
                <a:close/>
                <a:moveTo>
                  <a:pt x="3" y="20"/>
                </a:moveTo>
                <a:cubicBezTo>
                  <a:pt x="3" y="20"/>
                  <a:pt x="3" y="20"/>
                  <a:pt x="3" y="20"/>
                </a:cubicBezTo>
                <a:cubicBezTo>
                  <a:pt x="4" y="19"/>
                  <a:pt x="4" y="19"/>
                  <a:pt x="4" y="19"/>
                </a:cubicBezTo>
                <a:cubicBezTo>
                  <a:pt x="4" y="20"/>
                  <a:pt x="4" y="20"/>
                  <a:pt x="3" y="20"/>
                </a:cubicBezTo>
                <a:close/>
                <a:moveTo>
                  <a:pt x="7" y="25"/>
                </a:moveTo>
                <a:cubicBezTo>
                  <a:pt x="8" y="23"/>
                  <a:pt x="10" y="22"/>
                  <a:pt x="11" y="20"/>
                </a:cubicBezTo>
                <a:cubicBezTo>
                  <a:pt x="11" y="20"/>
                  <a:pt x="11" y="20"/>
                  <a:pt x="11" y="20"/>
                </a:cubicBezTo>
                <a:cubicBezTo>
                  <a:pt x="12" y="20"/>
                  <a:pt x="13" y="20"/>
                  <a:pt x="14" y="20"/>
                </a:cubicBezTo>
                <a:cubicBezTo>
                  <a:pt x="12" y="21"/>
                  <a:pt x="11" y="23"/>
                  <a:pt x="9" y="24"/>
                </a:cubicBezTo>
                <a:cubicBezTo>
                  <a:pt x="9" y="25"/>
                  <a:pt x="5" y="29"/>
                  <a:pt x="7" y="25"/>
                </a:cubicBezTo>
                <a:close/>
                <a:moveTo>
                  <a:pt x="15" y="20"/>
                </a:moveTo>
                <a:cubicBezTo>
                  <a:pt x="16" y="20"/>
                  <a:pt x="17" y="20"/>
                  <a:pt x="17" y="20"/>
                </a:cubicBezTo>
                <a:cubicBezTo>
                  <a:pt x="18" y="20"/>
                  <a:pt x="18" y="20"/>
                  <a:pt x="18" y="20"/>
                </a:cubicBezTo>
                <a:cubicBezTo>
                  <a:pt x="19" y="19"/>
                  <a:pt x="19" y="19"/>
                  <a:pt x="19" y="18"/>
                </a:cubicBezTo>
                <a:cubicBezTo>
                  <a:pt x="19" y="18"/>
                  <a:pt x="19" y="18"/>
                  <a:pt x="19" y="18"/>
                </a:cubicBezTo>
                <a:cubicBezTo>
                  <a:pt x="20" y="18"/>
                  <a:pt x="21" y="17"/>
                  <a:pt x="23" y="17"/>
                </a:cubicBezTo>
                <a:cubicBezTo>
                  <a:pt x="20" y="18"/>
                  <a:pt x="17" y="20"/>
                  <a:pt x="15" y="22"/>
                </a:cubicBezTo>
                <a:cubicBezTo>
                  <a:pt x="13" y="23"/>
                  <a:pt x="11" y="25"/>
                  <a:pt x="10" y="27"/>
                </a:cubicBezTo>
                <a:cubicBezTo>
                  <a:pt x="11" y="24"/>
                  <a:pt x="13" y="22"/>
                  <a:pt x="15" y="20"/>
                </a:cubicBezTo>
                <a:cubicBezTo>
                  <a:pt x="15" y="20"/>
                  <a:pt x="15" y="20"/>
                  <a:pt x="15" y="20"/>
                </a:cubicBezTo>
                <a:close/>
                <a:moveTo>
                  <a:pt x="27" y="3"/>
                </a:moveTo>
                <a:cubicBezTo>
                  <a:pt x="28" y="7"/>
                  <a:pt x="27" y="11"/>
                  <a:pt x="27" y="15"/>
                </a:cubicBezTo>
                <a:cubicBezTo>
                  <a:pt x="27" y="14"/>
                  <a:pt x="27" y="14"/>
                  <a:pt x="27" y="14"/>
                </a:cubicBezTo>
                <a:cubicBezTo>
                  <a:pt x="25" y="15"/>
                  <a:pt x="23" y="16"/>
                  <a:pt x="22" y="16"/>
                </a:cubicBezTo>
                <a:cubicBezTo>
                  <a:pt x="21" y="17"/>
                  <a:pt x="17" y="19"/>
                  <a:pt x="20" y="17"/>
                </a:cubicBezTo>
                <a:cubicBezTo>
                  <a:pt x="23" y="15"/>
                  <a:pt x="26" y="13"/>
                  <a:pt x="27" y="10"/>
                </a:cubicBezTo>
                <a:cubicBezTo>
                  <a:pt x="27" y="10"/>
                  <a:pt x="27" y="9"/>
                  <a:pt x="27" y="9"/>
                </a:cubicBezTo>
                <a:cubicBezTo>
                  <a:pt x="25" y="10"/>
                  <a:pt x="24" y="11"/>
                  <a:pt x="23" y="11"/>
                </a:cubicBezTo>
                <a:cubicBezTo>
                  <a:pt x="22" y="12"/>
                  <a:pt x="17" y="16"/>
                  <a:pt x="19" y="13"/>
                </a:cubicBezTo>
                <a:cubicBezTo>
                  <a:pt x="22" y="11"/>
                  <a:pt x="25" y="9"/>
                  <a:pt x="27" y="5"/>
                </a:cubicBezTo>
                <a:cubicBezTo>
                  <a:pt x="27" y="5"/>
                  <a:pt x="27" y="4"/>
                  <a:pt x="26" y="5"/>
                </a:cubicBezTo>
                <a:cubicBezTo>
                  <a:pt x="24" y="6"/>
                  <a:pt x="21" y="9"/>
                  <a:pt x="19" y="10"/>
                </a:cubicBezTo>
                <a:cubicBezTo>
                  <a:pt x="19" y="10"/>
                  <a:pt x="19" y="10"/>
                  <a:pt x="19" y="10"/>
                </a:cubicBezTo>
                <a:cubicBezTo>
                  <a:pt x="20" y="9"/>
                  <a:pt x="21" y="7"/>
                  <a:pt x="22" y="6"/>
                </a:cubicBezTo>
                <a:cubicBezTo>
                  <a:pt x="23" y="5"/>
                  <a:pt x="23" y="4"/>
                  <a:pt x="24" y="3"/>
                </a:cubicBezTo>
                <a:cubicBezTo>
                  <a:pt x="25" y="3"/>
                  <a:pt x="26" y="3"/>
                  <a:pt x="27" y="3"/>
                </a:cubicBezTo>
                <a:close/>
                <a:moveTo>
                  <a:pt x="35" y="21"/>
                </a:moveTo>
                <a:cubicBezTo>
                  <a:pt x="33" y="23"/>
                  <a:pt x="31" y="25"/>
                  <a:pt x="29" y="27"/>
                </a:cubicBezTo>
                <a:cubicBezTo>
                  <a:pt x="28" y="28"/>
                  <a:pt x="27" y="29"/>
                  <a:pt x="26" y="30"/>
                </a:cubicBezTo>
                <a:cubicBezTo>
                  <a:pt x="27" y="29"/>
                  <a:pt x="28" y="27"/>
                  <a:pt x="28" y="26"/>
                </a:cubicBezTo>
                <a:cubicBezTo>
                  <a:pt x="30" y="25"/>
                  <a:pt x="31" y="23"/>
                  <a:pt x="32" y="21"/>
                </a:cubicBezTo>
                <a:cubicBezTo>
                  <a:pt x="33" y="21"/>
                  <a:pt x="34" y="21"/>
                  <a:pt x="35" y="21"/>
                </a:cubicBezTo>
                <a:close/>
                <a:moveTo>
                  <a:pt x="40" y="26"/>
                </a:moveTo>
                <a:cubicBezTo>
                  <a:pt x="40" y="26"/>
                  <a:pt x="40" y="26"/>
                  <a:pt x="40" y="26"/>
                </a:cubicBezTo>
                <a:cubicBezTo>
                  <a:pt x="39" y="26"/>
                  <a:pt x="36" y="28"/>
                  <a:pt x="38" y="26"/>
                </a:cubicBezTo>
                <a:cubicBezTo>
                  <a:pt x="39" y="24"/>
                  <a:pt x="40" y="23"/>
                  <a:pt x="40" y="21"/>
                </a:cubicBezTo>
                <a:cubicBezTo>
                  <a:pt x="40" y="21"/>
                  <a:pt x="41" y="21"/>
                  <a:pt x="41" y="21"/>
                </a:cubicBezTo>
                <a:cubicBezTo>
                  <a:pt x="41" y="23"/>
                  <a:pt x="40" y="24"/>
                  <a:pt x="40" y="26"/>
                </a:cubicBezTo>
                <a:close/>
                <a:moveTo>
                  <a:pt x="22" y="42"/>
                </a:moveTo>
                <a:cubicBezTo>
                  <a:pt x="23" y="40"/>
                  <a:pt x="25" y="39"/>
                  <a:pt x="26" y="38"/>
                </a:cubicBezTo>
                <a:cubicBezTo>
                  <a:pt x="26" y="37"/>
                  <a:pt x="26" y="37"/>
                  <a:pt x="25" y="37"/>
                </a:cubicBezTo>
                <a:cubicBezTo>
                  <a:pt x="24" y="38"/>
                  <a:pt x="22" y="39"/>
                  <a:pt x="20" y="41"/>
                </a:cubicBezTo>
                <a:cubicBezTo>
                  <a:pt x="22" y="39"/>
                  <a:pt x="25" y="37"/>
                  <a:pt x="26" y="34"/>
                </a:cubicBezTo>
                <a:cubicBezTo>
                  <a:pt x="26" y="36"/>
                  <a:pt x="26" y="38"/>
                  <a:pt x="26" y="40"/>
                </a:cubicBezTo>
                <a:cubicBezTo>
                  <a:pt x="25" y="41"/>
                  <a:pt x="23" y="41"/>
                  <a:pt x="22" y="42"/>
                </a:cubicBezTo>
                <a:close/>
                <a:moveTo>
                  <a:pt x="27" y="18"/>
                </a:moveTo>
                <a:cubicBezTo>
                  <a:pt x="27" y="18"/>
                  <a:pt x="27" y="19"/>
                  <a:pt x="27" y="19"/>
                </a:cubicBezTo>
                <a:cubicBezTo>
                  <a:pt x="27" y="19"/>
                  <a:pt x="27" y="19"/>
                  <a:pt x="27" y="19"/>
                </a:cubicBezTo>
                <a:cubicBezTo>
                  <a:pt x="27" y="20"/>
                  <a:pt x="28" y="20"/>
                  <a:pt x="28" y="20"/>
                </a:cubicBezTo>
                <a:cubicBezTo>
                  <a:pt x="25" y="22"/>
                  <a:pt x="22" y="25"/>
                  <a:pt x="19" y="28"/>
                </a:cubicBezTo>
                <a:cubicBezTo>
                  <a:pt x="22" y="25"/>
                  <a:pt x="24" y="21"/>
                  <a:pt x="27" y="18"/>
                </a:cubicBezTo>
                <a:close/>
                <a:moveTo>
                  <a:pt x="29" y="20"/>
                </a:moveTo>
                <a:cubicBezTo>
                  <a:pt x="29" y="20"/>
                  <a:pt x="29" y="20"/>
                  <a:pt x="29" y="20"/>
                </a:cubicBezTo>
                <a:cubicBezTo>
                  <a:pt x="27" y="22"/>
                  <a:pt x="25" y="24"/>
                  <a:pt x="24" y="25"/>
                </a:cubicBezTo>
                <a:cubicBezTo>
                  <a:pt x="22" y="27"/>
                  <a:pt x="20" y="29"/>
                  <a:pt x="18" y="31"/>
                </a:cubicBezTo>
                <a:cubicBezTo>
                  <a:pt x="18" y="31"/>
                  <a:pt x="18" y="30"/>
                  <a:pt x="18" y="29"/>
                </a:cubicBezTo>
                <a:cubicBezTo>
                  <a:pt x="22" y="27"/>
                  <a:pt x="25" y="23"/>
                  <a:pt x="29" y="20"/>
                </a:cubicBezTo>
                <a:close/>
                <a:moveTo>
                  <a:pt x="26" y="34"/>
                </a:moveTo>
                <a:cubicBezTo>
                  <a:pt x="26" y="34"/>
                  <a:pt x="26" y="34"/>
                  <a:pt x="26" y="34"/>
                </a:cubicBezTo>
                <a:cubicBezTo>
                  <a:pt x="24" y="34"/>
                  <a:pt x="22" y="36"/>
                  <a:pt x="20" y="37"/>
                </a:cubicBezTo>
                <a:cubicBezTo>
                  <a:pt x="22" y="35"/>
                  <a:pt x="25" y="34"/>
                  <a:pt x="26" y="31"/>
                </a:cubicBezTo>
                <a:cubicBezTo>
                  <a:pt x="26" y="32"/>
                  <a:pt x="26" y="33"/>
                  <a:pt x="26" y="34"/>
                </a:cubicBezTo>
                <a:close/>
                <a:moveTo>
                  <a:pt x="18" y="39"/>
                </a:moveTo>
                <a:cubicBezTo>
                  <a:pt x="21" y="38"/>
                  <a:pt x="23" y="36"/>
                  <a:pt x="25" y="35"/>
                </a:cubicBezTo>
                <a:cubicBezTo>
                  <a:pt x="23" y="37"/>
                  <a:pt x="21" y="39"/>
                  <a:pt x="18" y="41"/>
                </a:cubicBezTo>
                <a:cubicBezTo>
                  <a:pt x="18" y="41"/>
                  <a:pt x="18" y="40"/>
                  <a:pt x="18" y="39"/>
                </a:cubicBezTo>
                <a:close/>
                <a:moveTo>
                  <a:pt x="27" y="30"/>
                </a:moveTo>
                <a:cubicBezTo>
                  <a:pt x="27" y="30"/>
                  <a:pt x="26" y="30"/>
                  <a:pt x="26" y="30"/>
                </a:cubicBezTo>
                <a:cubicBezTo>
                  <a:pt x="26" y="30"/>
                  <a:pt x="26" y="30"/>
                  <a:pt x="26" y="30"/>
                </a:cubicBezTo>
                <a:cubicBezTo>
                  <a:pt x="26" y="30"/>
                  <a:pt x="27" y="30"/>
                  <a:pt x="27" y="30"/>
                </a:cubicBezTo>
                <a:cubicBezTo>
                  <a:pt x="27" y="30"/>
                  <a:pt x="27" y="30"/>
                  <a:pt x="27" y="30"/>
                </a:cubicBezTo>
                <a:cubicBezTo>
                  <a:pt x="27" y="30"/>
                  <a:pt x="27" y="30"/>
                  <a:pt x="27" y="30"/>
                </a:cubicBezTo>
                <a:close/>
                <a:moveTo>
                  <a:pt x="25" y="31"/>
                </a:moveTo>
                <a:cubicBezTo>
                  <a:pt x="23" y="34"/>
                  <a:pt x="20" y="36"/>
                  <a:pt x="18" y="38"/>
                </a:cubicBezTo>
                <a:cubicBezTo>
                  <a:pt x="18" y="37"/>
                  <a:pt x="18" y="36"/>
                  <a:pt x="18" y="36"/>
                </a:cubicBezTo>
                <a:cubicBezTo>
                  <a:pt x="20" y="34"/>
                  <a:pt x="23" y="33"/>
                  <a:pt x="25" y="31"/>
                </a:cubicBezTo>
                <a:close/>
                <a:moveTo>
                  <a:pt x="25" y="30"/>
                </a:moveTo>
                <a:cubicBezTo>
                  <a:pt x="25" y="31"/>
                  <a:pt x="25" y="31"/>
                  <a:pt x="25" y="31"/>
                </a:cubicBezTo>
                <a:cubicBezTo>
                  <a:pt x="22" y="32"/>
                  <a:pt x="20" y="33"/>
                  <a:pt x="18" y="35"/>
                </a:cubicBezTo>
                <a:cubicBezTo>
                  <a:pt x="18" y="34"/>
                  <a:pt x="18" y="33"/>
                  <a:pt x="18" y="33"/>
                </a:cubicBezTo>
                <a:cubicBezTo>
                  <a:pt x="22" y="31"/>
                  <a:pt x="24" y="28"/>
                  <a:pt x="27" y="25"/>
                </a:cubicBezTo>
                <a:cubicBezTo>
                  <a:pt x="28" y="24"/>
                  <a:pt x="28" y="23"/>
                  <a:pt x="29" y="22"/>
                </a:cubicBezTo>
                <a:cubicBezTo>
                  <a:pt x="29" y="22"/>
                  <a:pt x="30" y="21"/>
                  <a:pt x="31" y="21"/>
                </a:cubicBezTo>
                <a:cubicBezTo>
                  <a:pt x="31" y="21"/>
                  <a:pt x="31" y="21"/>
                  <a:pt x="31" y="21"/>
                </a:cubicBezTo>
                <a:cubicBezTo>
                  <a:pt x="29" y="24"/>
                  <a:pt x="27" y="27"/>
                  <a:pt x="25" y="30"/>
                </a:cubicBezTo>
                <a:close/>
                <a:moveTo>
                  <a:pt x="22" y="29"/>
                </a:moveTo>
                <a:cubicBezTo>
                  <a:pt x="21" y="30"/>
                  <a:pt x="20" y="31"/>
                  <a:pt x="19" y="32"/>
                </a:cubicBezTo>
                <a:cubicBezTo>
                  <a:pt x="18" y="32"/>
                  <a:pt x="18" y="32"/>
                  <a:pt x="20" y="31"/>
                </a:cubicBezTo>
                <a:cubicBezTo>
                  <a:pt x="20" y="30"/>
                  <a:pt x="21" y="29"/>
                  <a:pt x="22" y="28"/>
                </a:cubicBezTo>
                <a:cubicBezTo>
                  <a:pt x="25" y="26"/>
                  <a:pt x="27" y="23"/>
                  <a:pt x="29" y="21"/>
                </a:cubicBezTo>
                <a:cubicBezTo>
                  <a:pt x="30" y="21"/>
                  <a:pt x="30" y="21"/>
                  <a:pt x="30" y="21"/>
                </a:cubicBezTo>
                <a:cubicBezTo>
                  <a:pt x="27" y="23"/>
                  <a:pt x="25" y="26"/>
                  <a:pt x="22" y="29"/>
                </a:cubicBezTo>
                <a:close/>
                <a:moveTo>
                  <a:pt x="24" y="17"/>
                </a:moveTo>
                <a:cubicBezTo>
                  <a:pt x="24" y="16"/>
                  <a:pt x="24" y="16"/>
                  <a:pt x="24" y="16"/>
                </a:cubicBezTo>
                <a:cubicBezTo>
                  <a:pt x="24" y="16"/>
                  <a:pt x="25" y="16"/>
                  <a:pt x="26" y="15"/>
                </a:cubicBezTo>
                <a:cubicBezTo>
                  <a:pt x="25" y="16"/>
                  <a:pt x="25" y="16"/>
                  <a:pt x="24" y="17"/>
                </a:cubicBezTo>
                <a:close/>
                <a:moveTo>
                  <a:pt x="21" y="6"/>
                </a:moveTo>
                <a:cubicBezTo>
                  <a:pt x="20" y="7"/>
                  <a:pt x="19" y="7"/>
                  <a:pt x="19" y="8"/>
                </a:cubicBezTo>
                <a:cubicBezTo>
                  <a:pt x="19" y="8"/>
                  <a:pt x="19" y="7"/>
                  <a:pt x="19" y="6"/>
                </a:cubicBezTo>
                <a:cubicBezTo>
                  <a:pt x="20" y="6"/>
                  <a:pt x="21" y="5"/>
                  <a:pt x="22" y="5"/>
                </a:cubicBezTo>
                <a:cubicBezTo>
                  <a:pt x="25" y="3"/>
                  <a:pt x="22" y="5"/>
                  <a:pt x="21" y="6"/>
                </a:cubicBezTo>
                <a:close/>
                <a:moveTo>
                  <a:pt x="25" y="6"/>
                </a:moveTo>
                <a:cubicBezTo>
                  <a:pt x="28" y="4"/>
                  <a:pt x="23" y="10"/>
                  <a:pt x="22" y="10"/>
                </a:cubicBezTo>
                <a:cubicBezTo>
                  <a:pt x="21" y="11"/>
                  <a:pt x="20" y="12"/>
                  <a:pt x="19" y="13"/>
                </a:cubicBezTo>
                <a:cubicBezTo>
                  <a:pt x="19" y="12"/>
                  <a:pt x="19" y="12"/>
                  <a:pt x="19" y="11"/>
                </a:cubicBezTo>
                <a:cubicBezTo>
                  <a:pt x="21" y="10"/>
                  <a:pt x="23" y="8"/>
                  <a:pt x="25" y="6"/>
                </a:cubicBezTo>
                <a:close/>
                <a:moveTo>
                  <a:pt x="25" y="11"/>
                </a:moveTo>
                <a:cubicBezTo>
                  <a:pt x="28" y="9"/>
                  <a:pt x="24" y="13"/>
                  <a:pt x="23" y="14"/>
                </a:cubicBezTo>
                <a:cubicBezTo>
                  <a:pt x="22" y="15"/>
                  <a:pt x="20" y="16"/>
                  <a:pt x="19" y="17"/>
                </a:cubicBezTo>
                <a:cubicBezTo>
                  <a:pt x="19" y="16"/>
                  <a:pt x="19" y="16"/>
                  <a:pt x="19" y="15"/>
                </a:cubicBezTo>
                <a:cubicBezTo>
                  <a:pt x="21" y="14"/>
                  <a:pt x="23" y="12"/>
                  <a:pt x="25" y="11"/>
                </a:cubicBezTo>
                <a:close/>
                <a:moveTo>
                  <a:pt x="22" y="17"/>
                </a:moveTo>
                <a:cubicBezTo>
                  <a:pt x="19" y="21"/>
                  <a:pt x="15" y="23"/>
                  <a:pt x="13" y="28"/>
                </a:cubicBezTo>
                <a:cubicBezTo>
                  <a:pt x="13" y="28"/>
                  <a:pt x="13" y="28"/>
                  <a:pt x="13" y="28"/>
                </a:cubicBezTo>
                <a:cubicBezTo>
                  <a:pt x="12" y="28"/>
                  <a:pt x="10" y="28"/>
                  <a:pt x="9" y="28"/>
                </a:cubicBezTo>
                <a:cubicBezTo>
                  <a:pt x="14" y="24"/>
                  <a:pt x="19" y="21"/>
                  <a:pt x="22" y="17"/>
                </a:cubicBezTo>
                <a:close/>
                <a:moveTo>
                  <a:pt x="27" y="15"/>
                </a:moveTo>
                <a:cubicBezTo>
                  <a:pt x="27" y="15"/>
                  <a:pt x="27" y="15"/>
                  <a:pt x="27" y="15"/>
                </a:cubicBezTo>
                <a:cubicBezTo>
                  <a:pt x="27" y="16"/>
                  <a:pt x="27" y="16"/>
                  <a:pt x="27" y="17"/>
                </a:cubicBezTo>
                <a:cubicBezTo>
                  <a:pt x="27" y="17"/>
                  <a:pt x="27" y="17"/>
                  <a:pt x="27" y="17"/>
                </a:cubicBezTo>
                <a:cubicBezTo>
                  <a:pt x="23" y="20"/>
                  <a:pt x="19" y="23"/>
                  <a:pt x="16" y="27"/>
                </a:cubicBezTo>
                <a:cubicBezTo>
                  <a:pt x="15" y="27"/>
                  <a:pt x="16" y="28"/>
                  <a:pt x="16" y="27"/>
                </a:cubicBezTo>
                <a:cubicBezTo>
                  <a:pt x="18" y="26"/>
                  <a:pt x="19" y="25"/>
                  <a:pt x="21" y="23"/>
                </a:cubicBezTo>
                <a:cubicBezTo>
                  <a:pt x="22" y="22"/>
                  <a:pt x="23" y="21"/>
                  <a:pt x="24" y="20"/>
                </a:cubicBezTo>
                <a:cubicBezTo>
                  <a:pt x="24" y="20"/>
                  <a:pt x="24" y="20"/>
                  <a:pt x="24" y="20"/>
                </a:cubicBezTo>
                <a:cubicBezTo>
                  <a:pt x="22" y="23"/>
                  <a:pt x="20" y="26"/>
                  <a:pt x="18" y="28"/>
                </a:cubicBezTo>
                <a:cubicBezTo>
                  <a:pt x="18" y="28"/>
                  <a:pt x="17" y="28"/>
                  <a:pt x="17" y="28"/>
                </a:cubicBezTo>
                <a:cubicBezTo>
                  <a:pt x="17" y="28"/>
                  <a:pt x="17" y="28"/>
                  <a:pt x="17" y="28"/>
                </a:cubicBezTo>
                <a:cubicBezTo>
                  <a:pt x="16" y="28"/>
                  <a:pt x="15" y="28"/>
                  <a:pt x="14" y="28"/>
                </a:cubicBezTo>
                <a:cubicBezTo>
                  <a:pt x="18" y="23"/>
                  <a:pt x="22" y="19"/>
                  <a:pt x="27" y="15"/>
                </a:cubicBezTo>
                <a:close/>
                <a:moveTo>
                  <a:pt x="18" y="44"/>
                </a:moveTo>
                <a:cubicBezTo>
                  <a:pt x="18" y="43"/>
                  <a:pt x="18" y="43"/>
                  <a:pt x="18" y="42"/>
                </a:cubicBezTo>
                <a:cubicBezTo>
                  <a:pt x="20" y="42"/>
                  <a:pt x="22" y="40"/>
                  <a:pt x="24" y="39"/>
                </a:cubicBezTo>
                <a:cubicBezTo>
                  <a:pt x="23" y="40"/>
                  <a:pt x="22" y="41"/>
                  <a:pt x="21" y="43"/>
                </a:cubicBezTo>
                <a:cubicBezTo>
                  <a:pt x="21" y="43"/>
                  <a:pt x="21" y="43"/>
                  <a:pt x="21" y="43"/>
                </a:cubicBezTo>
                <a:cubicBezTo>
                  <a:pt x="22" y="43"/>
                  <a:pt x="23" y="43"/>
                  <a:pt x="23" y="42"/>
                </a:cubicBezTo>
                <a:cubicBezTo>
                  <a:pt x="24" y="42"/>
                  <a:pt x="24" y="42"/>
                  <a:pt x="25" y="41"/>
                </a:cubicBezTo>
                <a:cubicBezTo>
                  <a:pt x="26" y="41"/>
                  <a:pt x="26" y="42"/>
                  <a:pt x="26" y="43"/>
                </a:cubicBezTo>
                <a:cubicBezTo>
                  <a:pt x="26" y="43"/>
                  <a:pt x="26" y="43"/>
                  <a:pt x="26" y="43"/>
                </a:cubicBezTo>
                <a:cubicBezTo>
                  <a:pt x="26" y="43"/>
                  <a:pt x="26" y="44"/>
                  <a:pt x="26" y="44"/>
                </a:cubicBezTo>
                <a:cubicBezTo>
                  <a:pt x="23" y="44"/>
                  <a:pt x="21" y="44"/>
                  <a:pt x="18" y="44"/>
                </a:cubicBezTo>
                <a:close/>
                <a:moveTo>
                  <a:pt x="28" y="29"/>
                </a:moveTo>
                <a:cubicBezTo>
                  <a:pt x="28" y="29"/>
                  <a:pt x="28" y="29"/>
                  <a:pt x="27" y="29"/>
                </a:cubicBezTo>
                <a:cubicBezTo>
                  <a:pt x="30" y="28"/>
                  <a:pt x="32" y="26"/>
                  <a:pt x="34" y="23"/>
                </a:cubicBezTo>
                <a:cubicBezTo>
                  <a:pt x="35" y="22"/>
                  <a:pt x="38" y="20"/>
                  <a:pt x="34" y="24"/>
                </a:cubicBezTo>
                <a:cubicBezTo>
                  <a:pt x="33" y="26"/>
                  <a:pt x="32" y="27"/>
                  <a:pt x="31" y="28"/>
                </a:cubicBezTo>
                <a:cubicBezTo>
                  <a:pt x="30" y="29"/>
                  <a:pt x="31" y="29"/>
                  <a:pt x="31" y="29"/>
                </a:cubicBezTo>
                <a:cubicBezTo>
                  <a:pt x="33" y="28"/>
                  <a:pt x="35" y="26"/>
                  <a:pt x="37" y="24"/>
                </a:cubicBezTo>
                <a:cubicBezTo>
                  <a:pt x="38" y="24"/>
                  <a:pt x="40" y="22"/>
                  <a:pt x="38" y="24"/>
                </a:cubicBezTo>
                <a:cubicBezTo>
                  <a:pt x="37" y="26"/>
                  <a:pt x="36" y="27"/>
                  <a:pt x="35" y="28"/>
                </a:cubicBezTo>
                <a:cubicBezTo>
                  <a:pt x="35" y="29"/>
                  <a:pt x="35" y="29"/>
                  <a:pt x="35" y="29"/>
                </a:cubicBezTo>
                <a:cubicBezTo>
                  <a:pt x="37" y="29"/>
                  <a:pt x="40" y="26"/>
                  <a:pt x="39" y="28"/>
                </a:cubicBezTo>
                <a:cubicBezTo>
                  <a:pt x="39" y="29"/>
                  <a:pt x="40" y="29"/>
                  <a:pt x="40" y="28"/>
                </a:cubicBezTo>
                <a:cubicBezTo>
                  <a:pt x="40" y="28"/>
                  <a:pt x="40" y="28"/>
                  <a:pt x="40" y="27"/>
                </a:cubicBezTo>
                <a:cubicBezTo>
                  <a:pt x="40" y="28"/>
                  <a:pt x="40" y="29"/>
                  <a:pt x="40" y="29"/>
                </a:cubicBezTo>
                <a:cubicBezTo>
                  <a:pt x="36" y="30"/>
                  <a:pt x="32" y="29"/>
                  <a:pt x="28" y="29"/>
                </a:cubicBezTo>
                <a:close/>
                <a:moveTo>
                  <a:pt x="37" y="21"/>
                </a:moveTo>
                <a:cubicBezTo>
                  <a:pt x="38" y="21"/>
                  <a:pt x="39" y="21"/>
                  <a:pt x="39" y="21"/>
                </a:cubicBezTo>
                <a:cubicBezTo>
                  <a:pt x="37" y="23"/>
                  <a:pt x="35" y="25"/>
                  <a:pt x="33" y="27"/>
                </a:cubicBezTo>
                <a:cubicBezTo>
                  <a:pt x="35" y="25"/>
                  <a:pt x="36" y="23"/>
                  <a:pt x="37" y="21"/>
                </a:cubicBezTo>
                <a:close/>
                <a:moveTo>
                  <a:pt x="23" y="3"/>
                </a:moveTo>
                <a:cubicBezTo>
                  <a:pt x="22" y="4"/>
                  <a:pt x="20" y="5"/>
                  <a:pt x="19" y="6"/>
                </a:cubicBezTo>
                <a:cubicBezTo>
                  <a:pt x="19" y="5"/>
                  <a:pt x="19" y="4"/>
                  <a:pt x="19" y="3"/>
                </a:cubicBezTo>
                <a:cubicBezTo>
                  <a:pt x="20" y="3"/>
                  <a:pt x="22" y="3"/>
                  <a:pt x="23" y="3"/>
                </a:cubicBezTo>
                <a:close/>
                <a:moveTo>
                  <a:pt x="11" y="20"/>
                </a:moveTo>
                <a:cubicBezTo>
                  <a:pt x="11" y="20"/>
                  <a:pt x="11" y="20"/>
                  <a:pt x="11" y="20"/>
                </a:cubicBezTo>
                <a:cubicBezTo>
                  <a:pt x="9" y="21"/>
                  <a:pt x="7" y="24"/>
                  <a:pt x="5" y="25"/>
                </a:cubicBezTo>
                <a:cubicBezTo>
                  <a:pt x="2" y="29"/>
                  <a:pt x="7" y="23"/>
                  <a:pt x="6" y="23"/>
                </a:cubicBezTo>
                <a:cubicBezTo>
                  <a:pt x="7" y="22"/>
                  <a:pt x="8" y="21"/>
                  <a:pt x="8" y="20"/>
                </a:cubicBezTo>
                <a:cubicBezTo>
                  <a:pt x="9" y="20"/>
                  <a:pt x="8" y="19"/>
                  <a:pt x="8" y="20"/>
                </a:cubicBezTo>
                <a:cubicBezTo>
                  <a:pt x="7" y="20"/>
                  <a:pt x="6" y="21"/>
                  <a:pt x="5" y="22"/>
                </a:cubicBezTo>
                <a:cubicBezTo>
                  <a:pt x="2" y="25"/>
                  <a:pt x="5" y="21"/>
                  <a:pt x="5" y="20"/>
                </a:cubicBezTo>
                <a:cubicBezTo>
                  <a:pt x="5" y="20"/>
                  <a:pt x="5" y="20"/>
                  <a:pt x="5" y="19"/>
                </a:cubicBezTo>
                <a:cubicBezTo>
                  <a:pt x="7" y="19"/>
                  <a:pt x="9" y="20"/>
                  <a:pt x="11" y="20"/>
                </a:cubicBezTo>
                <a:close/>
                <a:moveTo>
                  <a:pt x="6" y="28"/>
                </a:moveTo>
                <a:cubicBezTo>
                  <a:pt x="8" y="27"/>
                  <a:pt x="10" y="25"/>
                  <a:pt x="12" y="23"/>
                </a:cubicBezTo>
                <a:cubicBezTo>
                  <a:pt x="14" y="20"/>
                  <a:pt x="12" y="22"/>
                  <a:pt x="11" y="24"/>
                </a:cubicBezTo>
                <a:cubicBezTo>
                  <a:pt x="10" y="25"/>
                  <a:pt x="9" y="26"/>
                  <a:pt x="8" y="28"/>
                </a:cubicBezTo>
                <a:cubicBezTo>
                  <a:pt x="8" y="28"/>
                  <a:pt x="8" y="28"/>
                  <a:pt x="8" y="28"/>
                </a:cubicBezTo>
                <a:cubicBezTo>
                  <a:pt x="8" y="28"/>
                  <a:pt x="7" y="28"/>
                  <a:pt x="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191"/>
          <p:cNvSpPr>
            <a:spLocks noEditPoints="1"/>
          </p:cNvSpPr>
          <p:nvPr/>
        </p:nvSpPr>
        <p:spPr bwMode="auto">
          <a:xfrm>
            <a:off x="10412413" y="376238"/>
            <a:ext cx="165100" cy="179388"/>
          </a:xfrm>
          <a:custGeom>
            <a:avLst/>
            <a:gdLst>
              <a:gd name="T0" fmla="*/ 28 w 44"/>
              <a:gd name="T1" fmla="*/ 48 h 48"/>
              <a:gd name="T2" fmla="*/ 41 w 44"/>
              <a:gd name="T3" fmla="*/ 33 h 48"/>
              <a:gd name="T4" fmla="*/ 44 w 44"/>
              <a:gd name="T5" fmla="*/ 20 h 48"/>
              <a:gd name="T6" fmla="*/ 30 w 44"/>
              <a:gd name="T7" fmla="*/ 18 h 48"/>
              <a:gd name="T8" fmla="*/ 18 w 44"/>
              <a:gd name="T9" fmla="*/ 1 h 48"/>
              <a:gd name="T10" fmla="*/ 2 w 44"/>
              <a:gd name="T11" fmla="*/ 17 h 48"/>
              <a:gd name="T12" fmla="*/ 2 w 44"/>
              <a:gd name="T13" fmla="*/ 31 h 48"/>
              <a:gd name="T14" fmla="*/ 5 w 44"/>
              <a:gd name="T15" fmla="*/ 28 h 48"/>
              <a:gd name="T16" fmla="*/ 7 w 44"/>
              <a:gd name="T17" fmla="*/ 25 h 48"/>
              <a:gd name="T18" fmla="*/ 4 w 44"/>
              <a:gd name="T19" fmla="*/ 25 h 48"/>
              <a:gd name="T20" fmla="*/ 3 w 44"/>
              <a:gd name="T21" fmla="*/ 24 h 48"/>
              <a:gd name="T22" fmla="*/ 3 w 44"/>
              <a:gd name="T23" fmla="*/ 21 h 48"/>
              <a:gd name="T24" fmla="*/ 7 w 44"/>
              <a:gd name="T25" fmla="*/ 26 h 48"/>
              <a:gd name="T26" fmla="*/ 9 w 44"/>
              <a:gd name="T27" fmla="*/ 25 h 48"/>
              <a:gd name="T28" fmla="*/ 18 w 44"/>
              <a:gd name="T29" fmla="*/ 20 h 48"/>
              <a:gd name="T30" fmla="*/ 15 w 44"/>
              <a:gd name="T31" fmla="*/ 23 h 48"/>
              <a:gd name="T32" fmla="*/ 27 w 44"/>
              <a:gd name="T33" fmla="*/ 4 h 48"/>
              <a:gd name="T34" fmla="*/ 20 w 44"/>
              <a:gd name="T35" fmla="*/ 18 h 48"/>
              <a:gd name="T36" fmla="*/ 19 w 44"/>
              <a:gd name="T37" fmla="*/ 14 h 48"/>
              <a:gd name="T38" fmla="*/ 19 w 44"/>
              <a:gd name="T39" fmla="*/ 10 h 48"/>
              <a:gd name="T40" fmla="*/ 35 w 44"/>
              <a:gd name="T41" fmla="*/ 21 h 48"/>
              <a:gd name="T42" fmla="*/ 32 w 44"/>
              <a:gd name="T43" fmla="*/ 21 h 48"/>
              <a:gd name="T44" fmla="*/ 38 w 44"/>
              <a:gd name="T45" fmla="*/ 26 h 48"/>
              <a:gd name="T46" fmla="*/ 22 w 44"/>
              <a:gd name="T47" fmla="*/ 43 h 48"/>
              <a:gd name="T48" fmla="*/ 26 w 44"/>
              <a:gd name="T49" fmla="*/ 35 h 48"/>
              <a:gd name="T50" fmla="*/ 27 w 44"/>
              <a:gd name="T51" fmla="*/ 20 h 48"/>
              <a:gd name="T52" fmla="*/ 27 w 44"/>
              <a:gd name="T53" fmla="*/ 19 h 48"/>
              <a:gd name="T54" fmla="*/ 18 w 44"/>
              <a:gd name="T55" fmla="*/ 32 h 48"/>
              <a:gd name="T56" fmla="*/ 26 w 44"/>
              <a:gd name="T57" fmla="*/ 34 h 48"/>
              <a:gd name="T58" fmla="*/ 18 w 44"/>
              <a:gd name="T59" fmla="*/ 40 h 48"/>
              <a:gd name="T60" fmla="*/ 27 w 44"/>
              <a:gd name="T61" fmla="*/ 31 h 48"/>
              <a:gd name="T62" fmla="*/ 27 w 44"/>
              <a:gd name="T63" fmla="*/ 31 h 48"/>
              <a:gd name="T64" fmla="*/ 18 w 44"/>
              <a:gd name="T65" fmla="*/ 36 h 48"/>
              <a:gd name="T66" fmla="*/ 18 w 44"/>
              <a:gd name="T67" fmla="*/ 35 h 48"/>
              <a:gd name="T68" fmla="*/ 31 w 44"/>
              <a:gd name="T69" fmla="*/ 21 h 48"/>
              <a:gd name="T70" fmla="*/ 19 w 44"/>
              <a:gd name="T71" fmla="*/ 32 h 48"/>
              <a:gd name="T72" fmla="*/ 30 w 44"/>
              <a:gd name="T73" fmla="*/ 21 h 48"/>
              <a:gd name="T74" fmla="*/ 26 w 44"/>
              <a:gd name="T75" fmla="*/ 16 h 48"/>
              <a:gd name="T76" fmla="*/ 19 w 44"/>
              <a:gd name="T77" fmla="*/ 7 h 48"/>
              <a:gd name="T78" fmla="*/ 22 w 44"/>
              <a:gd name="T79" fmla="*/ 11 h 48"/>
              <a:gd name="T80" fmla="*/ 24 w 44"/>
              <a:gd name="T81" fmla="*/ 12 h 48"/>
              <a:gd name="T82" fmla="*/ 24 w 44"/>
              <a:gd name="T83" fmla="*/ 12 h 48"/>
              <a:gd name="T84" fmla="*/ 9 w 44"/>
              <a:gd name="T85" fmla="*/ 28 h 48"/>
              <a:gd name="T86" fmla="*/ 27 w 44"/>
              <a:gd name="T87" fmla="*/ 18 h 48"/>
              <a:gd name="T88" fmla="*/ 21 w 44"/>
              <a:gd name="T89" fmla="*/ 24 h 48"/>
              <a:gd name="T90" fmla="*/ 17 w 44"/>
              <a:gd name="T91" fmla="*/ 28 h 48"/>
              <a:gd name="T92" fmla="*/ 18 w 44"/>
              <a:gd name="T93" fmla="*/ 45 h 48"/>
              <a:gd name="T94" fmla="*/ 21 w 44"/>
              <a:gd name="T95" fmla="*/ 44 h 48"/>
              <a:gd name="T96" fmla="*/ 26 w 44"/>
              <a:gd name="T97" fmla="*/ 44 h 48"/>
              <a:gd name="T98" fmla="*/ 27 w 44"/>
              <a:gd name="T99" fmla="*/ 30 h 48"/>
              <a:gd name="T100" fmla="*/ 31 w 44"/>
              <a:gd name="T101" fmla="*/ 30 h 48"/>
              <a:gd name="T102" fmla="*/ 35 w 44"/>
              <a:gd name="T103" fmla="*/ 30 h 48"/>
              <a:gd name="T104" fmla="*/ 40 w 44"/>
              <a:gd name="T105" fmla="*/ 30 h 48"/>
              <a:gd name="T106" fmla="*/ 33 w 44"/>
              <a:gd name="T107" fmla="*/ 27 h 48"/>
              <a:gd name="T108" fmla="*/ 19 w 44"/>
              <a:gd name="T109" fmla="*/ 4 h 48"/>
              <a:gd name="T110" fmla="*/ 5 w 44"/>
              <a:gd name="T111" fmla="*/ 26 h 48"/>
              <a:gd name="T112" fmla="*/ 5 w 44"/>
              <a:gd name="T113" fmla="*/ 23 h 48"/>
              <a:gd name="T114" fmla="*/ 6 w 44"/>
              <a:gd name="T115" fmla="*/ 28 h 48"/>
              <a:gd name="T116" fmla="*/ 8 w 44"/>
              <a:gd name="T117" fmla="*/ 2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 h="48">
                <a:moveTo>
                  <a:pt x="15" y="46"/>
                </a:moveTo>
                <a:cubicBezTo>
                  <a:pt x="15" y="46"/>
                  <a:pt x="15" y="47"/>
                  <a:pt x="16" y="47"/>
                </a:cubicBezTo>
                <a:cubicBezTo>
                  <a:pt x="16" y="47"/>
                  <a:pt x="16" y="48"/>
                  <a:pt x="17" y="47"/>
                </a:cubicBezTo>
                <a:cubicBezTo>
                  <a:pt x="20" y="47"/>
                  <a:pt x="24" y="48"/>
                  <a:pt x="28" y="48"/>
                </a:cubicBezTo>
                <a:cubicBezTo>
                  <a:pt x="29" y="48"/>
                  <a:pt x="29" y="47"/>
                  <a:pt x="29" y="46"/>
                </a:cubicBezTo>
                <a:cubicBezTo>
                  <a:pt x="29" y="46"/>
                  <a:pt x="29" y="46"/>
                  <a:pt x="29" y="46"/>
                </a:cubicBezTo>
                <a:cubicBezTo>
                  <a:pt x="29" y="41"/>
                  <a:pt x="29" y="37"/>
                  <a:pt x="29" y="33"/>
                </a:cubicBezTo>
                <a:cubicBezTo>
                  <a:pt x="33" y="33"/>
                  <a:pt x="37" y="33"/>
                  <a:pt x="41" y="33"/>
                </a:cubicBezTo>
                <a:cubicBezTo>
                  <a:pt x="42" y="33"/>
                  <a:pt x="42" y="33"/>
                  <a:pt x="42" y="33"/>
                </a:cubicBezTo>
                <a:cubicBezTo>
                  <a:pt x="43" y="33"/>
                  <a:pt x="43" y="32"/>
                  <a:pt x="43" y="32"/>
                </a:cubicBezTo>
                <a:cubicBezTo>
                  <a:pt x="43" y="28"/>
                  <a:pt x="44" y="24"/>
                  <a:pt x="44" y="21"/>
                </a:cubicBezTo>
                <a:cubicBezTo>
                  <a:pt x="44" y="20"/>
                  <a:pt x="44" y="20"/>
                  <a:pt x="44" y="20"/>
                </a:cubicBezTo>
                <a:cubicBezTo>
                  <a:pt x="44" y="20"/>
                  <a:pt x="44" y="20"/>
                  <a:pt x="44" y="20"/>
                </a:cubicBezTo>
                <a:cubicBezTo>
                  <a:pt x="44" y="20"/>
                  <a:pt x="44" y="20"/>
                  <a:pt x="44" y="20"/>
                </a:cubicBezTo>
                <a:cubicBezTo>
                  <a:pt x="43" y="20"/>
                  <a:pt x="43" y="19"/>
                  <a:pt x="42" y="19"/>
                </a:cubicBezTo>
                <a:cubicBezTo>
                  <a:pt x="38" y="18"/>
                  <a:pt x="34" y="19"/>
                  <a:pt x="30" y="18"/>
                </a:cubicBezTo>
                <a:cubicBezTo>
                  <a:pt x="30" y="13"/>
                  <a:pt x="31" y="8"/>
                  <a:pt x="30" y="2"/>
                </a:cubicBezTo>
                <a:cubicBezTo>
                  <a:pt x="30" y="2"/>
                  <a:pt x="30" y="2"/>
                  <a:pt x="30" y="2"/>
                </a:cubicBezTo>
                <a:cubicBezTo>
                  <a:pt x="30" y="1"/>
                  <a:pt x="29" y="1"/>
                  <a:pt x="29" y="1"/>
                </a:cubicBezTo>
                <a:cubicBezTo>
                  <a:pt x="25" y="1"/>
                  <a:pt x="21" y="0"/>
                  <a:pt x="18" y="1"/>
                </a:cubicBezTo>
                <a:cubicBezTo>
                  <a:pt x="17" y="1"/>
                  <a:pt x="17" y="1"/>
                  <a:pt x="17" y="1"/>
                </a:cubicBezTo>
                <a:cubicBezTo>
                  <a:pt x="16" y="1"/>
                  <a:pt x="16" y="2"/>
                  <a:pt x="16" y="2"/>
                </a:cubicBezTo>
                <a:cubicBezTo>
                  <a:pt x="16" y="7"/>
                  <a:pt x="16" y="13"/>
                  <a:pt x="16" y="18"/>
                </a:cubicBezTo>
                <a:cubicBezTo>
                  <a:pt x="11" y="17"/>
                  <a:pt x="7" y="17"/>
                  <a:pt x="2" y="17"/>
                </a:cubicBezTo>
                <a:cubicBezTo>
                  <a:pt x="2" y="17"/>
                  <a:pt x="2" y="17"/>
                  <a:pt x="1" y="18"/>
                </a:cubicBezTo>
                <a:cubicBezTo>
                  <a:pt x="1" y="18"/>
                  <a:pt x="0" y="18"/>
                  <a:pt x="0" y="19"/>
                </a:cubicBezTo>
                <a:cubicBezTo>
                  <a:pt x="1" y="23"/>
                  <a:pt x="0" y="26"/>
                  <a:pt x="1" y="30"/>
                </a:cubicBezTo>
                <a:cubicBezTo>
                  <a:pt x="1" y="31"/>
                  <a:pt x="1" y="31"/>
                  <a:pt x="2" y="31"/>
                </a:cubicBezTo>
                <a:cubicBezTo>
                  <a:pt x="2" y="31"/>
                  <a:pt x="2" y="31"/>
                  <a:pt x="2" y="31"/>
                </a:cubicBezTo>
                <a:cubicBezTo>
                  <a:pt x="6" y="32"/>
                  <a:pt x="11" y="31"/>
                  <a:pt x="15" y="31"/>
                </a:cubicBezTo>
                <a:cubicBezTo>
                  <a:pt x="15" y="36"/>
                  <a:pt x="15" y="41"/>
                  <a:pt x="15" y="46"/>
                </a:cubicBezTo>
                <a:close/>
                <a:moveTo>
                  <a:pt x="5" y="28"/>
                </a:moveTo>
                <a:cubicBezTo>
                  <a:pt x="5" y="28"/>
                  <a:pt x="4" y="28"/>
                  <a:pt x="3" y="28"/>
                </a:cubicBezTo>
                <a:cubicBezTo>
                  <a:pt x="3" y="28"/>
                  <a:pt x="3" y="28"/>
                  <a:pt x="3" y="28"/>
                </a:cubicBezTo>
                <a:cubicBezTo>
                  <a:pt x="3" y="28"/>
                  <a:pt x="3" y="28"/>
                  <a:pt x="3" y="28"/>
                </a:cubicBezTo>
                <a:cubicBezTo>
                  <a:pt x="5" y="27"/>
                  <a:pt x="6" y="26"/>
                  <a:pt x="7" y="25"/>
                </a:cubicBezTo>
                <a:cubicBezTo>
                  <a:pt x="6" y="26"/>
                  <a:pt x="6" y="27"/>
                  <a:pt x="5" y="28"/>
                </a:cubicBezTo>
                <a:cubicBezTo>
                  <a:pt x="5" y="28"/>
                  <a:pt x="5" y="28"/>
                  <a:pt x="5" y="28"/>
                </a:cubicBezTo>
                <a:close/>
                <a:moveTo>
                  <a:pt x="3" y="25"/>
                </a:moveTo>
                <a:cubicBezTo>
                  <a:pt x="3" y="25"/>
                  <a:pt x="3" y="25"/>
                  <a:pt x="4" y="25"/>
                </a:cubicBezTo>
                <a:cubicBezTo>
                  <a:pt x="4" y="24"/>
                  <a:pt x="9" y="19"/>
                  <a:pt x="6" y="23"/>
                </a:cubicBezTo>
                <a:cubicBezTo>
                  <a:pt x="5" y="25"/>
                  <a:pt x="4" y="26"/>
                  <a:pt x="3" y="27"/>
                </a:cubicBezTo>
                <a:cubicBezTo>
                  <a:pt x="3" y="27"/>
                  <a:pt x="3" y="26"/>
                  <a:pt x="3" y="25"/>
                </a:cubicBezTo>
                <a:close/>
                <a:moveTo>
                  <a:pt x="3" y="24"/>
                </a:moveTo>
                <a:cubicBezTo>
                  <a:pt x="3" y="23"/>
                  <a:pt x="3" y="22"/>
                  <a:pt x="3" y="21"/>
                </a:cubicBezTo>
                <a:cubicBezTo>
                  <a:pt x="3" y="21"/>
                  <a:pt x="3" y="21"/>
                  <a:pt x="3" y="21"/>
                </a:cubicBezTo>
                <a:cubicBezTo>
                  <a:pt x="5" y="21"/>
                  <a:pt x="4" y="23"/>
                  <a:pt x="3" y="24"/>
                </a:cubicBezTo>
                <a:close/>
                <a:moveTo>
                  <a:pt x="3" y="21"/>
                </a:moveTo>
                <a:cubicBezTo>
                  <a:pt x="3" y="21"/>
                  <a:pt x="3" y="20"/>
                  <a:pt x="3" y="20"/>
                </a:cubicBezTo>
                <a:cubicBezTo>
                  <a:pt x="3" y="20"/>
                  <a:pt x="4" y="20"/>
                  <a:pt x="4" y="20"/>
                </a:cubicBezTo>
                <a:cubicBezTo>
                  <a:pt x="4" y="20"/>
                  <a:pt x="3" y="21"/>
                  <a:pt x="3" y="21"/>
                </a:cubicBezTo>
                <a:close/>
                <a:moveTo>
                  <a:pt x="7" y="26"/>
                </a:moveTo>
                <a:cubicBezTo>
                  <a:pt x="8" y="24"/>
                  <a:pt x="10" y="22"/>
                  <a:pt x="11" y="21"/>
                </a:cubicBezTo>
                <a:cubicBezTo>
                  <a:pt x="11" y="21"/>
                  <a:pt x="11" y="20"/>
                  <a:pt x="11" y="20"/>
                </a:cubicBezTo>
                <a:cubicBezTo>
                  <a:pt x="12" y="20"/>
                  <a:pt x="13" y="20"/>
                  <a:pt x="14" y="20"/>
                </a:cubicBezTo>
                <a:cubicBezTo>
                  <a:pt x="12" y="22"/>
                  <a:pt x="11" y="23"/>
                  <a:pt x="9" y="25"/>
                </a:cubicBezTo>
                <a:cubicBezTo>
                  <a:pt x="9" y="26"/>
                  <a:pt x="5" y="30"/>
                  <a:pt x="7" y="26"/>
                </a:cubicBezTo>
                <a:close/>
                <a:moveTo>
                  <a:pt x="15" y="20"/>
                </a:moveTo>
                <a:cubicBezTo>
                  <a:pt x="16" y="20"/>
                  <a:pt x="17" y="21"/>
                  <a:pt x="17" y="21"/>
                </a:cubicBezTo>
                <a:cubicBezTo>
                  <a:pt x="18" y="21"/>
                  <a:pt x="18" y="20"/>
                  <a:pt x="18" y="20"/>
                </a:cubicBezTo>
                <a:cubicBezTo>
                  <a:pt x="19" y="20"/>
                  <a:pt x="19" y="20"/>
                  <a:pt x="19" y="19"/>
                </a:cubicBezTo>
                <a:cubicBezTo>
                  <a:pt x="19" y="19"/>
                  <a:pt x="19" y="19"/>
                  <a:pt x="19" y="19"/>
                </a:cubicBezTo>
                <a:cubicBezTo>
                  <a:pt x="20" y="18"/>
                  <a:pt x="21" y="18"/>
                  <a:pt x="22" y="17"/>
                </a:cubicBezTo>
                <a:cubicBezTo>
                  <a:pt x="20" y="19"/>
                  <a:pt x="17" y="21"/>
                  <a:pt x="15" y="23"/>
                </a:cubicBezTo>
                <a:cubicBezTo>
                  <a:pt x="13" y="24"/>
                  <a:pt x="11" y="26"/>
                  <a:pt x="10" y="27"/>
                </a:cubicBezTo>
                <a:cubicBezTo>
                  <a:pt x="11" y="25"/>
                  <a:pt x="13" y="23"/>
                  <a:pt x="15" y="21"/>
                </a:cubicBezTo>
                <a:cubicBezTo>
                  <a:pt x="15" y="21"/>
                  <a:pt x="15" y="21"/>
                  <a:pt x="15" y="20"/>
                </a:cubicBezTo>
                <a:close/>
                <a:moveTo>
                  <a:pt x="27" y="4"/>
                </a:moveTo>
                <a:cubicBezTo>
                  <a:pt x="28" y="8"/>
                  <a:pt x="27" y="11"/>
                  <a:pt x="27" y="15"/>
                </a:cubicBezTo>
                <a:cubicBezTo>
                  <a:pt x="27" y="15"/>
                  <a:pt x="27" y="15"/>
                  <a:pt x="27" y="15"/>
                </a:cubicBezTo>
                <a:cubicBezTo>
                  <a:pt x="25" y="16"/>
                  <a:pt x="23" y="16"/>
                  <a:pt x="22" y="17"/>
                </a:cubicBezTo>
                <a:cubicBezTo>
                  <a:pt x="21" y="18"/>
                  <a:pt x="17" y="19"/>
                  <a:pt x="20" y="18"/>
                </a:cubicBezTo>
                <a:cubicBezTo>
                  <a:pt x="23" y="16"/>
                  <a:pt x="26" y="14"/>
                  <a:pt x="27" y="11"/>
                </a:cubicBezTo>
                <a:cubicBezTo>
                  <a:pt x="27" y="10"/>
                  <a:pt x="27" y="10"/>
                  <a:pt x="27" y="10"/>
                </a:cubicBezTo>
                <a:cubicBezTo>
                  <a:pt x="25" y="11"/>
                  <a:pt x="24" y="11"/>
                  <a:pt x="23" y="12"/>
                </a:cubicBezTo>
                <a:cubicBezTo>
                  <a:pt x="22" y="12"/>
                  <a:pt x="17" y="16"/>
                  <a:pt x="19" y="14"/>
                </a:cubicBezTo>
                <a:cubicBezTo>
                  <a:pt x="22" y="11"/>
                  <a:pt x="25" y="9"/>
                  <a:pt x="27" y="6"/>
                </a:cubicBezTo>
                <a:cubicBezTo>
                  <a:pt x="27" y="5"/>
                  <a:pt x="27" y="5"/>
                  <a:pt x="26" y="5"/>
                </a:cubicBezTo>
                <a:cubicBezTo>
                  <a:pt x="23" y="7"/>
                  <a:pt x="21" y="9"/>
                  <a:pt x="19" y="11"/>
                </a:cubicBezTo>
                <a:cubicBezTo>
                  <a:pt x="19" y="11"/>
                  <a:pt x="19" y="10"/>
                  <a:pt x="19" y="10"/>
                </a:cubicBezTo>
                <a:cubicBezTo>
                  <a:pt x="20" y="9"/>
                  <a:pt x="21" y="8"/>
                  <a:pt x="22" y="7"/>
                </a:cubicBezTo>
                <a:cubicBezTo>
                  <a:pt x="23" y="6"/>
                  <a:pt x="23" y="5"/>
                  <a:pt x="24" y="4"/>
                </a:cubicBezTo>
                <a:cubicBezTo>
                  <a:pt x="25" y="4"/>
                  <a:pt x="26" y="4"/>
                  <a:pt x="27" y="4"/>
                </a:cubicBezTo>
                <a:close/>
                <a:moveTo>
                  <a:pt x="35" y="21"/>
                </a:moveTo>
                <a:cubicBezTo>
                  <a:pt x="33" y="23"/>
                  <a:pt x="31" y="26"/>
                  <a:pt x="29" y="28"/>
                </a:cubicBezTo>
                <a:cubicBezTo>
                  <a:pt x="28" y="29"/>
                  <a:pt x="27" y="30"/>
                  <a:pt x="26" y="30"/>
                </a:cubicBezTo>
                <a:cubicBezTo>
                  <a:pt x="27" y="30"/>
                  <a:pt x="28" y="28"/>
                  <a:pt x="28" y="27"/>
                </a:cubicBezTo>
                <a:cubicBezTo>
                  <a:pt x="30" y="25"/>
                  <a:pt x="31" y="23"/>
                  <a:pt x="32" y="21"/>
                </a:cubicBezTo>
                <a:cubicBezTo>
                  <a:pt x="33" y="21"/>
                  <a:pt x="34" y="21"/>
                  <a:pt x="35" y="21"/>
                </a:cubicBezTo>
                <a:close/>
                <a:moveTo>
                  <a:pt x="40" y="27"/>
                </a:moveTo>
                <a:cubicBezTo>
                  <a:pt x="40" y="27"/>
                  <a:pt x="40" y="27"/>
                  <a:pt x="40" y="27"/>
                </a:cubicBezTo>
                <a:cubicBezTo>
                  <a:pt x="39" y="27"/>
                  <a:pt x="36" y="29"/>
                  <a:pt x="38" y="26"/>
                </a:cubicBezTo>
                <a:cubicBezTo>
                  <a:pt x="39" y="25"/>
                  <a:pt x="40" y="24"/>
                  <a:pt x="40" y="22"/>
                </a:cubicBezTo>
                <a:cubicBezTo>
                  <a:pt x="40" y="22"/>
                  <a:pt x="41" y="22"/>
                  <a:pt x="41" y="22"/>
                </a:cubicBezTo>
                <a:cubicBezTo>
                  <a:pt x="41" y="23"/>
                  <a:pt x="40" y="25"/>
                  <a:pt x="40" y="27"/>
                </a:cubicBezTo>
                <a:close/>
                <a:moveTo>
                  <a:pt x="22" y="43"/>
                </a:moveTo>
                <a:cubicBezTo>
                  <a:pt x="23" y="41"/>
                  <a:pt x="25" y="40"/>
                  <a:pt x="26" y="38"/>
                </a:cubicBezTo>
                <a:cubicBezTo>
                  <a:pt x="26" y="38"/>
                  <a:pt x="26" y="38"/>
                  <a:pt x="25" y="38"/>
                </a:cubicBezTo>
                <a:cubicBezTo>
                  <a:pt x="23" y="39"/>
                  <a:pt x="22" y="40"/>
                  <a:pt x="20" y="41"/>
                </a:cubicBezTo>
                <a:cubicBezTo>
                  <a:pt x="22" y="39"/>
                  <a:pt x="25" y="37"/>
                  <a:pt x="26" y="35"/>
                </a:cubicBezTo>
                <a:cubicBezTo>
                  <a:pt x="26" y="37"/>
                  <a:pt x="26" y="39"/>
                  <a:pt x="26" y="41"/>
                </a:cubicBezTo>
                <a:cubicBezTo>
                  <a:pt x="25" y="41"/>
                  <a:pt x="23" y="42"/>
                  <a:pt x="22" y="43"/>
                </a:cubicBezTo>
                <a:close/>
                <a:moveTo>
                  <a:pt x="27" y="19"/>
                </a:moveTo>
                <a:cubicBezTo>
                  <a:pt x="27" y="19"/>
                  <a:pt x="27" y="19"/>
                  <a:pt x="27" y="20"/>
                </a:cubicBezTo>
                <a:cubicBezTo>
                  <a:pt x="27" y="20"/>
                  <a:pt x="27" y="20"/>
                  <a:pt x="27" y="20"/>
                </a:cubicBezTo>
                <a:cubicBezTo>
                  <a:pt x="27" y="20"/>
                  <a:pt x="28" y="21"/>
                  <a:pt x="28" y="21"/>
                </a:cubicBezTo>
                <a:cubicBezTo>
                  <a:pt x="25" y="23"/>
                  <a:pt x="22" y="26"/>
                  <a:pt x="19" y="28"/>
                </a:cubicBezTo>
                <a:cubicBezTo>
                  <a:pt x="22" y="26"/>
                  <a:pt x="24" y="22"/>
                  <a:pt x="27" y="19"/>
                </a:cubicBezTo>
                <a:close/>
                <a:moveTo>
                  <a:pt x="29" y="21"/>
                </a:moveTo>
                <a:cubicBezTo>
                  <a:pt x="29" y="21"/>
                  <a:pt x="29" y="21"/>
                  <a:pt x="29" y="21"/>
                </a:cubicBezTo>
                <a:cubicBezTo>
                  <a:pt x="27" y="22"/>
                  <a:pt x="25" y="25"/>
                  <a:pt x="24" y="26"/>
                </a:cubicBezTo>
                <a:cubicBezTo>
                  <a:pt x="22" y="28"/>
                  <a:pt x="20" y="30"/>
                  <a:pt x="18" y="32"/>
                </a:cubicBezTo>
                <a:cubicBezTo>
                  <a:pt x="18" y="31"/>
                  <a:pt x="18" y="31"/>
                  <a:pt x="18" y="30"/>
                </a:cubicBezTo>
                <a:cubicBezTo>
                  <a:pt x="22" y="28"/>
                  <a:pt x="25" y="24"/>
                  <a:pt x="29" y="21"/>
                </a:cubicBezTo>
                <a:close/>
                <a:moveTo>
                  <a:pt x="26" y="35"/>
                </a:moveTo>
                <a:cubicBezTo>
                  <a:pt x="26" y="34"/>
                  <a:pt x="26" y="34"/>
                  <a:pt x="26" y="34"/>
                </a:cubicBezTo>
                <a:cubicBezTo>
                  <a:pt x="24" y="35"/>
                  <a:pt x="22" y="37"/>
                  <a:pt x="20" y="38"/>
                </a:cubicBezTo>
                <a:cubicBezTo>
                  <a:pt x="22" y="36"/>
                  <a:pt x="25" y="34"/>
                  <a:pt x="26" y="32"/>
                </a:cubicBezTo>
                <a:cubicBezTo>
                  <a:pt x="26" y="33"/>
                  <a:pt x="26" y="34"/>
                  <a:pt x="26" y="35"/>
                </a:cubicBezTo>
                <a:close/>
                <a:moveTo>
                  <a:pt x="18" y="40"/>
                </a:moveTo>
                <a:cubicBezTo>
                  <a:pt x="21" y="38"/>
                  <a:pt x="23" y="37"/>
                  <a:pt x="25" y="35"/>
                </a:cubicBezTo>
                <a:cubicBezTo>
                  <a:pt x="23" y="38"/>
                  <a:pt x="20" y="40"/>
                  <a:pt x="18" y="42"/>
                </a:cubicBezTo>
                <a:cubicBezTo>
                  <a:pt x="18" y="41"/>
                  <a:pt x="18" y="41"/>
                  <a:pt x="18" y="40"/>
                </a:cubicBezTo>
                <a:close/>
                <a:moveTo>
                  <a:pt x="27" y="31"/>
                </a:moveTo>
                <a:cubicBezTo>
                  <a:pt x="27" y="31"/>
                  <a:pt x="26" y="31"/>
                  <a:pt x="26" y="31"/>
                </a:cubicBezTo>
                <a:cubicBezTo>
                  <a:pt x="26" y="31"/>
                  <a:pt x="26" y="31"/>
                  <a:pt x="26" y="31"/>
                </a:cubicBezTo>
                <a:cubicBezTo>
                  <a:pt x="26" y="31"/>
                  <a:pt x="27" y="31"/>
                  <a:pt x="27" y="31"/>
                </a:cubicBezTo>
                <a:cubicBezTo>
                  <a:pt x="27" y="31"/>
                  <a:pt x="27" y="31"/>
                  <a:pt x="27" y="31"/>
                </a:cubicBezTo>
                <a:cubicBezTo>
                  <a:pt x="27" y="31"/>
                  <a:pt x="27" y="31"/>
                  <a:pt x="27" y="31"/>
                </a:cubicBezTo>
                <a:close/>
                <a:moveTo>
                  <a:pt x="25" y="32"/>
                </a:moveTo>
                <a:cubicBezTo>
                  <a:pt x="23" y="35"/>
                  <a:pt x="20" y="36"/>
                  <a:pt x="18" y="39"/>
                </a:cubicBezTo>
                <a:cubicBezTo>
                  <a:pt x="18" y="38"/>
                  <a:pt x="18" y="37"/>
                  <a:pt x="18" y="36"/>
                </a:cubicBezTo>
                <a:cubicBezTo>
                  <a:pt x="20" y="35"/>
                  <a:pt x="23" y="33"/>
                  <a:pt x="25" y="32"/>
                </a:cubicBezTo>
                <a:close/>
                <a:moveTo>
                  <a:pt x="25" y="31"/>
                </a:moveTo>
                <a:cubicBezTo>
                  <a:pt x="25" y="31"/>
                  <a:pt x="25" y="31"/>
                  <a:pt x="25" y="32"/>
                </a:cubicBezTo>
                <a:cubicBezTo>
                  <a:pt x="22" y="33"/>
                  <a:pt x="20" y="34"/>
                  <a:pt x="18" y="35"/>
                </a:cubicBezTo>
                <a:cubicBezTo>
                  <a:pt x="18" y="35"/>
                  <a:pt x="18" y="34"/>
                  <a:pt x="18" y="34"/>
                </a:cubicBezTo>
                <a:cubicBezTo>
                  <a:pt x="22" y="32"/>
                  <a:pt x="24" y="28"/>
                  <a:pt x="27" y="25"/>
                </a:cubicBezTo>
                <a:cubicBezTo>
                  <a:pt x="28" y="24"/>
                  <a:pt x="28" y="24"/>
                  <a:pt x="29" y="23"/>
                </a:cubicBezTo>
                <a:cubicBezTo>
                  <a:pt x="29" y="23"/>
                  <a:pt x="30" y="22"/>
                  <a:pt x="31" y="21"/>
                </a:cubicBezTo>
                <a:cubicBezTo>
                  <a:pt x="31" y="21"/>
                  <a:pt x="31" y="21"/>
                  <a:pt x="31" y="21"/>
                </a:cubicBezTo>
                <a:cubicBezTo>
                  <a:pt x="29" y="25"/>
                  <a:pt x="27" y="28"/>
                  <a:pt x="25" y="31"/>
                </a:cubicBezTo>
                <a:close/>
                <a:moveTo>
                  <a:pt x="22" y="29"/>
                </a:moveTo>
                <a:cubicBezTo>
                  <a:pt x="21" y="31"/>
                  <a:pt x="20" y="31"/>
                  <a:pt x="19" y="32"/>
                </a:cubicBezTo>
                <a:cubicBezTo>
                  <a:pt x="18" y="33"/>
                  <a:pt x="18" y="33"/>
                  <a:pt x="19" y="31"/>
                </a:cubicBezTo>
                <a:cubicBezTo>
                  <a:pt x="20" y="31"/>
                  <a:pt x="21" y="30"/>
                  <a:pt x="22" y="29"/>
                </a:cubicBezTo>
                <a:cubicBezTo>
                  <a:pt x="25" y="26"/>
                  <a:pt x="27" y="24"/>
                  <a:pt x="29" y="21"/>
                </a:cubicBezTo>
                <a:cubicBezTo>
                  <a:pt x="30" y="21"/>
                  <a:pt x="30" y="21"/>
                  <a:pt x="30" y="21"/>
                </a:cubicBezTo>
                <a:cubicBezTo>
                  <a:pt x="27" y="23"/>
                  <a:pt x="25" y="27"/>
                  <a:pt x="22" y="29"/>
                </a:cubicBezTo>
                <a:close/>
                <a:moveTo>
                  <a:pt x="24" y="17"/>
                </a:moveTo>
                <a:cubicBezTo>
                  <a:pt x="24" y="17"/>
                  <a:pt x="24" y="17"/>
                  <a:pt x="24" y="17"/>
                </a:cubicBezTo>
                <a:cubicBezTo>
                  <a:pt x="24" y="17"/>
                  <a:pt x="25" y="16"/>
                  <a:pt x="26" y="16"/>
                </a:cubicBezTo>
                <a:cubicBezTo>
                  <a:pt x="25" y="16"/>
                  <a:pt x="25" y="17"/>
                  <a:pt x="24" y="17"/>
                </a:cubicBezTo>
                <a:close/>
                <a:moveTo>
                  <a:pt x="21" y="6"/>
                </a:moveTo>
                <a:cubicBezTo>
                  <a:pt x="20" y="7"/>
                  <a:pt x="19" y="8"/>
                  <a:pt x="19" y="9"/>
                </a:cubicBezTo>
                <a:cubicBezTo>
                  <a:pt x="19" y="8"/>
                  <a:pt x="19" y="8"/>
                  <a:pt x="19" y="7"/>
                </a:cubicBezTo>
                <a:cubicBezTo>
                  <a:pt x="20" y="6"/>
                  <a:pt x="21" y="6"/>
                  <a:pt x="22" y="5"/>
                </a:cubicBezTo>
                <a:cubicBezTo>
                  <a:pt x="25" y="3"/>
                  <a:pt x="21" y="6"/>
                  <a:pt x="21" y="6"/>
                </a:cubicBezTo>
                <a:close/>
                <a:moveTo>
                  <a:pt x="25" y="7"/>
                </a:moveTo>
                <a:cubicBezTo>
                  <a:pt x="28" y="5"/>
                  <a:pt x="23" y="10"/>
                  <a:pt x="22" y="11"/>
                </a:cubicBezTo>
                <a:cubicBezTo>
                  <a:pt x="21" y="12"/>
                  <a:pt x="20" y="13"/>
                  <a:pt x="19" y="14"/>
                </a:cubicBezTo>
                <a:cubicBezTo>
                  <a:pt x="19" y="13"/>
                  <a:pt x="19" y="12"/>
                  <a:pt x="19" y="11"/>
                </a:cubicBezTo>
                <a:cubicBezTo>
                  <a:pt x="21" y="10"/>
                  <a:pt x="23" y="9"/>
                  <a:pt x="25" y="7"/>
                </a:cubicBezTo>
                <a:close/>
                <a:moveTo>
                  <a:pt x="24" y="12"/>
                </a:moveTo>
                <a:cubicBezTo>
                  <a:pt x="28" y="10"/>
                  <a:pt x="24" y="14"/>
                  <a:pt x="23" y="14"/>
                </a:cubicBezTo>
                <a:cubicBezTo>
                  <a:pt x="22" y="16"/>
                  <a:pt x="20" y="17"/>
                  <a:pt x="19" y="18"/>
                </a:cubicBezTo>
                <a:cubicBezTo>
                  <a:pt x="19" y="17"/>
                  <a:pt x="19" y="16"/>
                  <a:pt x="19" y="16"/>
                </a:cubicBezTo>
                <a:cubicBezTo>
                  <a:pt x="21" y="15"/>
                  <a:pt x="23" y="13"/>
                  <a:pt x="24" y="12"/>
                </a:cubicBezTo>
                <a:close/>
                <a:moveTo>
                  <a:pt x="22" y="18"/>
                </a:moveTo>
                <a:cubicBezTo>
                  <a:pt x="19" y="21"/>
                  <a:pt x="15" y="24"/>
                  <a:pt x="13" y="28"/>
                </a:cubicBezTo>
                <a:cubicBezTo>
                  <a:pt x="13" y="28"/>
                  <a:pt x="13" y="28"/>
                  <a:pt x="13" y="28"/>
                </a:cubicBezTo>
                <a:cubicBezTo>
                  <a:pt x="12" y="28"/>
                  <a:pt x="10" y="28"/>
                  <a:pt x="9" y="28"/>
                </a:cubicBezTo>
                <a:cubicBezTo>
                  <a:pt x="14" y="25"/>
                  <a:pt x="19" y="22"/>
                  <a:pt x="22" y="18"/>
                </a:cubicBezTo>
                <a:close/>
                <a:moveTo>
                  <a:pt x="27" y="16"/>
                </a:moveTo>
                <a:cubicBezTo>
                  <a:pt x="27" y="16"/>
                  <a:pt x="27" y="15"/>
                  <a:pt x="27" y="15"/>
                </a:cubicBezTo>
                <a:cubicBezTo>
                  <a:pt x="27" y="16"/>
                  <a:pt x="27" y="17"/>
                  <a:pt x="27" y="18"/>
                </a:cubicBezTo>
                <a:cubicBezTo>
                  <a:pt x="27" y="18"/>
                  <a:pt x="27" y="18"/>
                  <a:pt x="27" y="18"/>
                </a:cubicBezTo>
                <a:cubicBezTo>
                  <a:pt x="23" y="21"/>
                  <a:pt x="19" y="24"/>
                  <a:pt x="16" y="28"/>
                </a:cubicBezTo>
                <a:cubicBezTo>
                  <a:pt x="15" y="28"/>
                  <a:pt x="16" y="28"/>
                  <a:pt x="16" y="28"/>
                </a:cubicBezTo>
                <a:cubicBezTo>
                  <a:pt x="17" y="27"/>
                  <a:pt x="19" y="25"/>
                  <a:pt x="21" y="24"/>
                </a:cubicBezTo>
                <a:cubicBezTo>
                  <a:pt x="22" y="23"/>
                  <a:pt x="23" y="22"/>
                  <a:pt x="24" y="21"/>
                </a:cubicBezTo>
                <a:cubicBezTo>
                  <a:pt x="24" y="21"/>
                  <a:pt x="24" y="21"/>
                  <a:pt x="24" y="21"/>
                </a:cubicBezTo>
                <a:cubicBezTo>
                  <a:pt x="22" y="24"/>
                  <a:pt x="20" y="27"/>
                  <a:pt x="18" y="29"/>
                </a:cubicBezTo>
                <a:cubicBezTo>
                  <a:pt x="18" y="29"/>
                  <a:pt x="17" y="29"/>
                  <a:pt x="17" y="28"/>
                </a:cubicBezTo>
                <a:cubicBezTo>
                  <a:pt x="17" y="28"/>
                  <a:pt x="17" y="28"/>
                  <a:pt x="17" y="28"/>
                </a:cubicBezTo>
                <a:cubicBezTo>
                  <a:pt x="16" y="28"/>
                  <a:pt x="15" y="28"/>
                  <a:pt x="14" y="28"/>
                </a:cubicBezTo>
                <a:cubicBezTo>
                  <a:pt x="18" y="24"/>
                  <a:pt x="22" y="19"/>
                  <a:pt x="27" y="16"/>
                </a:cubicBezTo>
                <a:close/>
                <a:moveTo>
                  <a:pt x="18" y="45"/>
                </a:moveTo>
                <a:cubicBezTo>
                  <a:pt x="18" y="44"/>
                  <a:pt x="18" y="44"/>
                  <a:pt x="18" y="43"/>
                </a:cubicBezTo>
                <a:cubicBezTo>
                  <a:pt x="20" y="42"/>
                  <a:pt x="22" y="41"/>
                  <a:pt x="24" y="39"/>
                </a:cubicBezTo>
                <a:cubicBezTo>
                  <a:pt x="23" y="41"/>
                  <a:pt x="22" y="42"/>
                  <a:pt x="21" y="43"/>
                </a:cubicBezTo>
                <a:cubicBezTo>
                  <a:pt x="21" y="43"/>
                  <a:pt x="21" y="44"/>
                  <a:pt x="21" y="44"/>
                </a:cubicBezTo>
                <a:cubicBezTo>
                  <a:pt x="22" y="43"/>
                  <a:pt x="23" y="43"/>
                  <a:pt x="23" y="43"/>
                </a:cubicBezTo>
                <a:cubicBezTo>
                  <a:pt x="24" y="43"/>
                  <a:pt x="24" y="42"/>
                  <a:pt x="25" y="42"/>
                </a:cubicBezTo>
                <a:cubicBezTo>
                  <a:pt x="26" y="42"/>
                  <a:pt x="26" y="43"/>
                  <a:pt x="26" y="43"/>
                </a:cubicBezTo>
                <a:cubicBezTo>
                  <a:pt x="26" y="44"/>
                  <a:pt x="26" y="44"/>
                  <a:pt x="26" y="44"/>
                </a:cubicBezTo>
                <a:cubicBezTo>
                  <a:pt x="26" y="44"/>
                  <a:pt x="26" y="44"/>
                  <a:pt x="26" y="45"/>
                </a:cubicBezTo>
                <a:cubicBezTo>
                  <a:pt x="23" y="45"/>
                  <a:pt x="21" y="44"/>
                  <a:pt x="18" y="45"/>
                </a:cubicBezTo>
                <a:close/>
                <a:moveTo>
                  <a:pt x="28" y="30"/>
                </a:moveTo>
                <a:cubicBezTo>
                  <a:pt x="28" y="30"/>
                  <a:pt x="28" y="30"/>
                  <a:pt x="27" y="30"/>
                </a:cubicBezTo>
                <a:cubicBezTo>
                  <a:pt x="30" y="28"/>
                  <a:pt x="32" y="26"/>
                  <a:pt x="34" y="24"/>
                </a:cubicBezTo>
                <a:cubicBezTo>
                  <a:pt x="35" y="23"/>
                  <a:pt x="38" y="20"/>
                  <a:pt x="34" y="25"/>
                </a:cubicBezTo>
                <a:cubicBezTo>
                  <a:pt x="33" y="26"/>
                  <a:pt x="32" y="28"/>
                  <a:pt x="31" y="29"/>
                </a:cubicBezTo>
                <a:cubicBezTo>
                  <a:pt x="30" y="29"/>
                  <a:pt x="31" y="30"/>
                  <a:pt x="31" y="30"/>
                </a:cubicBezTo>
                <a:cubicBezTo>
                  <a:pt x="33" y="28"/>
                  <a:pt x="35" y="27"/>
                  <a:pt x="37" y="25"/>
                </a:cubicBezTo>
                <a:cubicBezTo>
                  <a:pt x="37" y="24"/>
                  <a:pt x="40" y="22"/>
                  <a:pt x="38" y="25"/>
                </a:cubicBezTo>
                <a:cubicBezTo>
                  <a:pt x="37" y="26"/>
                  <a:pt x="36" y="28"/>
                  <a:pt x="35" y="29"/>
                </a:cubicBezTo>
                <a:cubicBezTo>
                  <a:pt x="35" y="29"/>
                  <a:pt x="35" y="30"/>
                  <a:pt x="35" y="30"/>
                </a:cubicBezTo>
                <a:cubicBezTo>
                  <a:pt x="37" y="29"/>
                  <a:pt x="40" y="27"/>
                  <a:pt x="39" y="29"/>
                </a:cubicBezTo>
                <a:cubicBezTo>
                  <a:pt x="39" y="29"/>
                  <a:pt x="40" y="29"/>
                  <a:pt x="40" y="29"/>
                </a:cubicBezTo>
                <a:cubicBezTo>
                  <a:pt x="40" y="29"/>
                  <a:pt x="40" y="28"/>
                  <a:pt x="40" y="28"/>
                </a:cubicBezTo>
                <a:cubicBezTo>
                  <a:pt x="40" y="29"/>
                  <a:pt x="40" y="29"/>
                  <a:pt x="40" y="30"/>
                </a:cubicBezTo>
                <a:cubicBezTo>
                  <a:pt x="36" y="30"/>
                  <a:pt x="32" y="30"/>
                  <a:pt x="28" y="30"/>
                </a:cubicBezTo>
                <a:close/>
                <a:moveTo>
                  <a:pt x="37" y="22"/>
                </a:moveTo>
                <a:cubicBezTo>
                  <a:pt x="38" y="22"/>
                  <a:pt x="39" y="22"/>
                  <a:pt x="39" y="22"/>
                </a:cubicBezTo>
                <a:cubicBezTo>
                  <a:pt x="37" y="23"/>
                  <a:pt x="35" y="25"/>
                  <a:pt x="33" y="27"/>
                </a:cubicBezTo>
                <a:cubicBezTo>
                  <a:pt x="35" y="25"/>
                  <a:pt x="36" y="24"/>
                  <a:pt x="37" y="22"/>
                </a:cubicBezTo>
                <a:close/>
                <a:moveTo>
                  <a:pt x="23" y="4"/>
                </a:moveTo>
                <a:cubicBezTo>
                  <a:pt x="22" y="5"/>
                  <a:pt x="20" y="5"/>
                  <a:pt x="19" y="6"/>
                </a:cubicBezTo>
                <a:cubicBezTo>
                  <a:pt x="19" y="5"/>
                  <a:pt x="19" y="4"/>
                  <a:pt x="19" y="4"/>
                </a:cubicBezTo>
                <a:cubicBezTo>
                  <a:pt x="20" y="4"/>
                  <a:pt x="22" y="4"/>
                  <a:pt x="23" y="4"/>
                </a:cubicBezTo>
                <a:close/>
                <a:moveTo>
                  <a:pt x="11" y="20"/>
                </a:moveTo>
                <a:cubicBezTo>
                  <a:pt x="11" y="20"/>
                  <a:pt x="11" y="20"/>
                  <a:pt x="11" y="20"/>
                </a:cubicBezTo>
                <a:cubicBezTo>
                  <a:pt x="9" y="22"/>
                  <a:pt x="7" y="24"/>
                  <a:pt x="5" y="26"/>
                </a:cubicBezTo>
                <a:cubicBezTo>
                  <a:pt x="2" y="29"/>
                  <a:pt x="7" y="23"/>
                  <a:pt x="6" y="24"/>
                </a:cubicBezTo>
                <a:cubicBezTo>
                  <a:pt x="7" y="23"/>
                  <a:pt x="8" y="22"/>
                  <a:pt x="8" y="21"/>
                </a:cubicBezTo>
                <a:cubicBezTo>
                  <a:pt x="9" y="21"/>
                  <a:pt x="8" y="20"/>
                  <a:pt x="8" y="20"/>
                </a:cubicBezTo>
                <a:cubicBezTo>
                  <a:pt x="7" y="21"/>
                  <a:pt x="6" y="22"/>
                  <a:pt x="5" y="23"/>
                </a:cubicBezTo>
                <a:cubicBezTo>
                  <a:pt x="2" y="26"/>
                  <a:pt x="5" y="21"/>
                  <a:pt x="5" y="20"/>
                </a:cubicBezTo>
                <a:cubicBezTo>
                  <a:pt x="5" y="20"/>
                  <a:pt x="5" y="20"/>
                  <a:pt x="5" y="20"/>
                </a:cubicBezTo>
                <a:cubicBezTo>
                  <a:pt x="7" y="20"/>
                  <a:pt x="9" y="20"/>
                  <a:pt x="11" y="20"/>
                </a:cubicBezTo>
                <a:close/>
                <a:moveTo>
                  <a:pt x="6" y="28"/>
                </a:moveTo>
                <a:cubicBezTo>
                  <a:pt x="8" y="27"/>
                  <a:pt x="10" y="25"/>
                  <a:pt x="12" y="23"/>
                </a:cubicBezTo>
                <a:cubicBezTo>
                  <a:pt x="14" y="21"/>
                  <a:pt x="12" y="22"/>
                  <a:pt x="11" y="24"/>
                </a:cubicBezTo>
                <a:cubicBezTo>
                  <a:pt x="10" y="26"/>
                  <a:pt x="9" y="27"/>
                  <a:pt x="8" y="28"/>
                </a:cubicBezTo>
                <a:cubicBezTo>
                  <a:pt x="8" y="28"/>
                  <a:pt x="8" y="28"/>
                  <a:pt x="8" y="28"/>
                </a:cubicBezTo>
                <a:cubicBezTo>
                  <a:pt x="8" y="28"/>
                  <a:pt x="7" y="28"/>
                  <a:pt x="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192"/>
          <p:cNvSpPr>
            <a:spLocks noEditPoints="1"/>
          </p:cNvSpPr>
          <p:nvPr/>
        </p:nvSpPr>
        <p:spPr bwMode="auto">
          <a:xfrm>
            <a:off x="8054976" y="2036763"/>
            <a:ext cx="165100" cy="176213"/>
          </a:xfrm>
          <a:custGeom>
            <a:avLst/>
            <a:gdLst>
              <a:gd name="T0" fmla="*/ 28 w 44"/>
              <a:gd name="T1" fmla="*/ 47 h 47"/>
              <a:gd name="T2" fmla="*/ 41 w 44"/>
              <a:gd name="T3" fmla="*/ 32 h 47"/>
              <a:gd name="T4" fmla="*/ 44 w 44"/>
              <a:gd name="T5" fmla="*/ 20 h 47"/>
              <a:gd name="T6" fmla="*/ 30 w 44"/>
              <a:gd name="T7" fmla="*/ 18 h 47"/>
              <a:gd name="T8" fmla="*/ 18 w 44"/>
              <a:gd name="T9" fmla="*/ 0 h 47"/>
              <a:gd name="T10" fmla="*/ 2 w 44"/>
              <a:gd name="T11" fmla="*/ 17 h 47"/>
              <a:gd name="T12" fmla="*/ 2 w 44"/>
              <a:gd name="T13" fmla="*/ 30 h 47"/>
              <a:gd name="T14" fmla="*/ 5 w 44"/>
              <a:gd name="T15" fmla="*/ 28 h 47"/>
              <a:gd name="T16" fmla="*/ 7 w 44"/>
              <a:gd name="T17" fmla="*/ 24 h 47"/>
              <a:gd name="T18" fmla="*/ 4 w 44"/>
              <a:gd name="T19" fmla="*/ 24 h 47"/>
              <a:gd name="T20" fmla="*/ 3 w 44"/>
              <a:gd name="T21" fmla="*/ 23 h 47"/>
              <a:gd name="T22" fmla="*/ 3 w 44"/>
              <a:gd name="T23" fmla="*/ 20 h 47"/>
              <a:gd name="T24" fmla="*/ 7 w 44"/>
              <a:gd name="T25" fmla="*/ 25 h 47"/>
              <a:gd name="T26" fmla="*/ 9 w 44"/>
              <a:gd name="T27" fmla="*/ 24 h 47"/>
              <a:gd name="T28" fmla="*/ 18 w 44"/>
              <a:gd name="T29" fmla="*/ 20 h 47"/>
              <a:gd name="T30" fmla="*/ 15 w 44"/>
              <a:gd name="T31" fmla="*/ 22 h 47"/>
              <a:gd name="T32" fmla="*/ 27 w 44"/>
              <a:gd name="T33" fmla="*/ 3 h 47"/>
              <a:gd name="T34" fmla="*/ 20 w 44"/>
              <a:gd name="T35" fmla="*/ 17 h 47"/>
              <a:gd name="T36" fmla="*/ 19 w 44"/>
              <a:gd name="T37" fmla="*/ 13 h 47"/>
              <a:gd name="T38" fmla="*/ 19 w 44"/>
              <a:gd name="T39" fmla="*/ 10 h 47"/>
              <a:gd name="T40" fmla="*/ 35 w 44"/>
              <a:gd name="T41" fmla="*/ 21 h 47"/>
              <a:gd name="T42" fmla="*/ 32 w 44"/>
              <a:gd name="T43" fmla="*/ 21 h 47"/>
              <a:gd name="T44" fmla="*/ 38 w 44"/>
              <a:gd name="T45" fmla="*/ 26 h 47"/>
              <a:gd name="T46" fmla="*/ 22 w 44"/>
              <a:gd name="T47" fmla="*/ 42 h 47"/>
              <a:gd name="T48" fmla="*/ 26 w 44"/>
              <a:gd name="T49" fmla="*/ 34 h 47"/>
              <a:gd name="T50" fmla="*/ 27 w 44"/>
              <a:gd name="T51" fmla="*/ 19 h 47"/>
              <a:gd name="T52" fmla="*/ 27 w 44"/>
              <a:gd name="T53" fmla="*/ 18 h 47"/>
              <a:gd name="T54" fmla="*/ 18 w 44"/>
              <a:gd name="T55" fmla="*/ 31 h 47"/>
              <a:gd name="T56" fmla="*/ 26 w 44"/>
              <a:gd name="T57" fmla="*/ 34 h 47"/>
              <a:gd name="T58" fmla="*/ 18 w 44"/>
              <a:gd name="T59" fmla="*/ 39 h 47"/>
              <a:gd name="T60" fmla="*/ 27 w 44"/>
              <a:gd name="T61" fmla="*/ 30 h 47"/>
              <a:gd name="T62" fmla="*/ 27 w 44"/>
              <a:gd name="T63" fmla="*/ 30 h 47"/>
              <a:gd name="T64" fmla="*/ 18 w 44"/>
              <a:gd name="T65" fmla="*/ 35 h 47"/>
              <a:gd name="T66" fmla="*/ 18 w 44"/>
              <a:gd name="T67" fmla="*/ 35 h 47"/>
              <a:gd name="T68" fmla="*/ 31 w 44"/>
              <a:gd name="T69" fmla="*/ 21 h 47"/>
              <a:gd name="T70" fmla="*/ 19 w 44"/>
              <a:gd name="T71" fmla="*/ 32 h 47"/>
              <a:gd name="T72" fmla="*/ 30 w 44"/>
              <a:gd name="T73" fmla="*/ 21 h 47"/>
              <a:gd name="T74" fmla="*/ 26 w 44"/>
              <a:gd name="T75" fmla="*/ 15 h 47"/>
              <a:gd name="T76" fmla="*/ 19 w 44"/>
              <a:gd name="T77" fmla="*/ 6 h 47"/>
              <a:gd name="T78" fmla="*/ 22 w 44"/>
              <a:gd name="T79" fmla="*/ 10 h 47"/>
              <a:gd name="T80" fmla="*/ 25 w 44"/>
              <a:gd name="T81" fmla="*/ 11 h 47"/>
              <a:gd name="T82" fmla="*/ 25 w 44"/>
              <a:gd name="T83" fmla="*/ 11 h 47"/>
              <a:gd name="T84" fmla="*/ 9 w 44"/>
              <a:gd name="T85" fmla="*/ 28 h 47"/>
              <a:gd name="T86" fmla="*/ 27 w 44"/>
              <a:gd name="T87" fmla="*/ 17 h 47"/>
              <a:gd name="T88" fmla="*/ 21 w 44"/>
              <a:gd name="T89" fmla="*/ 23 h 47"/>
              <a:gd name="T90" fmla="*/ 17 w 44"/>
              <a:gd name="T91" fmla="*/ 28 h 47"/>
              <a:gd name="T92" fmla="*/ 18 w 44"/>
              <a:gd name="T93" fmla="*/ 44 h 47"/>
              <a:gd name="T94" fmla="*/ 21 w 44"/>
              <a:gd name="T95" fmla="*/ 43 h 47"/>
              <a:gd name="T96" fmla="*/ 26 w 44"/>
              <a:gd name="T97" fmla="*/ 43 h 47"/>
              <a:gd name="T98" fmla="*/ 27 w 44"/>
              <a:gd name="T99" fmla="*/ 29 h 47"/>
              <a:gd name="T100" fmla="*/ 31 w 44"/>
              <a:gd name="T101" fmla="*/ 29 h 47"/>
              <a:gd name="T102" fmla="*/ 35 w 44"/>
              <a:gd name="T103" fmla="*/ 29 h 47"/>
              <a:gd name="T104" fmla="*/ 40 w 44"/>
              <a:gd name="T105" fmla="*/ 29 h 47"/>
              <a:gd name="T106" fmla="*/ 33 w 44"/>
              <a:gd name="T107" fmla="*/ 27 h 47"/>
              <a:gd name="T108" fmla="*/ 19 w 44"/>
              <a:gd name="T109" fmla="*/ 3 h 47"/>
              <a:gd name="T110" fmla="*/ 5 w 44"/>
              <a:gd name="T111" fmla="*/ 25 h 47"/>
              <a:gd name="T112" fmla="*/ 5 w 44"/>
              <a:gd name="T113" fmla="*/ 22 h 47"/>
              <a:gd name="T114" fmla="*/ 6 w 44"/>
              <a:gd name="T115" fmla="*/ 28 h 47"/>
              <a:gd name="T116" fmla="*/ 8 w 44"/>
              <a:gd name="T11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 h="47">
                <a:moveTo>
                  <a:pt x="15" y="45"/>
                </a:moveTo>
                <a:cubicBezTo>
                  <a:pt x="15" y="46"/>
                  <a:pt x="15" y="46"/>
                  <a:pt x="16" y="46"/>
                </a:cubicBezTo>
                <a:cubicBezTo>
                  <a:pt x="16" y="47"/>
                  <a:pt x="16" y="47"/>
                  <a:pt x="17" y="47"/>
                </a:cubicBezTo>
                <a:cubicBezTo>
                  <a:pt x="20" y="46"/>
                  <a:pt x="24" y="47"/>
                  <a:pt x="28" y="47"/>
                </a:cubicBezTo>
                <a:cubicBezTo>
                  <a:pt x="29" y="47"/>
                  <a:pt x="29" y="46"/>
                  <a:pt x="29" y="45"/>
                </a:cubicBezTo>
                <a:cubicBezTo>
                  <a:pt x="29" y="45"/>
                  <a:pt x="29" y="45"/>
                  <a:pt x="29" y="45"/>
                </a:cubicBezTo>
                <a:cubicBezTo>
                  <a:pt x="29" y="41"/>
                  <a:pt x="29" y="36"/>
                  <a:pt x="29" y="32"/>
                </a:cubicBezTo>
                <a:cubicBezTo>
                  <a:pt x="33" y="32"/>
                  <a:pt x="37" y="33"/>
                  <a:pt x="41" y="32"/>
                </a:cubicBezTo>
                <a:cubicBezTo>
                  <a:pt x="42" y="32"/>
                  <a:pt x="42" y="32"/>
                  <a:pt x="42" y="32"/>
                </a:cubicBezTo>
                <a:cubicBezTo>
                  <a:pt x="43" y="32"/>
                  <a:pt x="43" y="31"/>
                  <a:pt x="43" y="31"/>
                </a:cubicBezTo>
                <a:cubicBezTo>
                  <a:pt x="43" y="27"/>
                  <a:pt x="44" y="23"/>
                  <a:pt x="44" y="20"/>
                </a:cubicBezTo>
                <a:cubicBezTo>
                  <a:pt x="44" y="20"/>
                  <a:pt x="44" y="20"/>
                  <a:pt x="44" y="20"/>
                </a:cubicBezTo>
                <a:cubicBezTo>
                  <a:pt x="44" y="20"/>
                  <a:pt x="44" y="19"/>
                  <a:pt x="44" y="19"/>
                </a:cubicBezTo>
                <a:cubicBezTo>
                  <a:pt x="44" y="19"/>
                  <a:pt x="44" y="19"/>
                  <a:pt x="44" y="19"/>
                </a:cubicBezTo>
                <a:cubicBezTo>
                  <a:pt x="43" y="19"/>
                  <a:pt x="43" y="19"/>
                  <a:pt x="43" y="18"/>
                </a:cubicBezTo>
                <a:cubicBezTo>
                  <a:pt x="38" y="18"/>
                  <a:pt x="34" y="18"/>
                  <a:pt x="30" y="18"/>
                </a:cubicBezTo>
                <a:cubicBezTo>
                  <a:pt x="30" y="12"/>
                  <a:pt x="31" y="7"/>
                  <a:pt x="30" y="2"/>
                </a:cubicBezTo>
                <a:cubicBezTo>
                  <a:pt x="30" y="1"/>
                  <a:pt x="30" y="1"/>
                  <a:pt x="30" y="1"/>
                </a:cubicBezTo>
                <a:cubicBezTo>
                  <a:pt x="30" y="1"/>
                  <a:pt x="29" y="0"/>
                  <a:pt x="29" y="0"/>
                </a:cubicBezTo>
                <a:cubicBezTo>
                  <a:pt x="25" y="0"/>
                  <a:pt x="21" y="0"/>
                  <a:pt x="18" y="0"/>
                </a:cubicBezTo>
                <a:cubicBezTo>
                  <a:pt x="17" y="0"/>
                  <a:pt x="17" y="0"/>
                  <a:pt x="17" y="0"/>
                </a:cubicBezTo>
                <a:cubicBezTo>
                  <a:pt x="16" y="1"/>
                  <a:pt x="16" y="1"/>
                  <a:pt x="16" y="2"/>
                </a:cubicBezTo>
                <a:cubicBezTo>
                  <a:pt x="16" y="7"/>
                  <a:pt x="16" y="12"/>
                  <a:pt x="16" y="17"/>
                </a:cubicBezTo>
                <a:cubicBezTo>
                  <a:pt x="11" y="17"/>
                  <a:pt x="7" y="16"/>
                  <a:pt x="2" y="17"/>
                </a:cubicBezTo>
                <a:cubicBezTo>
                  <a:pt x="2" y="17"/>
                  <a:pt x="2" y="17"/>
                  <a:pt x="1" y="17"/>
                </a:cubicBezTo>
                <a:cubicBezTo>
                  <a:pt x="1" y="17"/>
                  <a:pt x="0" y="17"/>
                  <a:pt x="0" y="18"/>
                </a:cubicBezTo>
                <a:cubicBezTo>
                  <a:pt x="1" y="22"/>
                  <a:pt x="0" y="26"/>
                  <a:pt x="1" y="29"/>
                </a:cubicBezTo>
                <a:cubicBezTo>
                  <a:pt x="1" y="30"/>
                  <a:pt x="1" y="30"/>
                  <a:pt x="2" y="30"/>
                </a:cubicBezTo>
                <a:cubicBezTo>
                  <a:pt x="2" y="30"/>
                  <a:pt x="2" y="30"/>
                  <a:pt x="2" y="30"/>
                </a:cubicBezTo>
                <a:cubicBezTo>
                  <a:pt x="6" y="31"/>
                  <a:pt x="11" y="31"/>
                  <a:pt x="15" y="30"/>
                </a:cubicBezTo>
                <a:cubicBezTo>
                  <a:pt x="15" y="35"/>
                  <a:pt x="15" y="40"/>
                  <a:pt x="15" y="45"/>
                </a:cubicBezTo>
                <a:close/>
                <a:moveTo>
                  <a:pt x="5" y="28"/>
                </a:moveTo>
                <a:cubicBezTo>
                  <a:pt x="5" y="28"/>
                  <a:pt x="4" y="28"/>
                  <a:pt x="3" y="28"/>
                </a:cubicBezTo>
                <a:cubicBezTo>
                  <a:pt x="3" y="28"/>
                  <a:pt x="3" y="28"/>
                  <a:pt x="3" y="27"/>
                </a:cubicBezTo>
                <a:cubicBezTo>
                  <a:pt x="3" y="28"/>
                  <a:pt x="3" y="28"/>
                  <a:pt x="3" y="27"/>
                </a:cubicBezTo>
                <a:cubicBezTo>
                  <a:pt x="5" y="27"/>
                  <a:pt x="6" y="26"/>
                  <a:pt x="7" y="24"/>
                </a:cubicBezTo>
                <a:cubicBezTo>
                  <a:pt x="7" y="25"/>
                  <a:pt x="6" y="26"/>
                  <a:pt x="5" y="28"/>
                </a:cubicBezTo>
                <a:cubicBezTo>
                  <a:pt x="5" y="28"/>
                  <a:pt x="5" y="28"/>
                  <a:pt x="5" y="28"/>
                </a:cubicBezTo>
                <a:close/>
                <a:moveTo>
                  <a:pt x="3" y="25"/>
                </a:moveTo>
                <a:cubicBezTo>
                  <a:pt x="3" y="25"/>
                  <a:pt x="3" y="25"/>
                  <a:pt x="4" y="24"/>
                </a:cubicBezTo>
                <a:cubicBezTo>
                  <a:pt x="4" y="24"/>
                  <a:pt x="9" y="18"/>
                  <a:pt x="6" y="23"/>
                </a:cubicBezTo>
                <a:cubicBezTo>
                  <a:pt x="5" y="24"/>
                  <a:pt x="4" y="25"/>
                  <a:pt x="3" y="27"/>
                </a:cubicBezTo>
                <a:cubicBezTo>
                  <a:pt x="3" y="26"/>
                  <a:pt x="3" y="25"/>
                  <a:pt x="3" y="25"/>
                </a:cubicBezTo>
                <a:close/>
                <a:moveTo>
                  <a:pt x="3" y="23"/>
                </a:moveTo>
                <a:cubicBezTo>
                  <a:pt x="3" y="23"/>
                  <a:pt x="3" y="22"/>
                  <a:pt x="3" y="21"/>
                </a:cubicBezTo>
                <a:cubicBezTo>
                  <a:pt x="3" y="21"/>
                  <a:pt x="3" y="21"/>
                  <a:pt x="3" y="21"/>
                </a:cubicBezTo>
                <a:cubicBezTo>
                  <a:pt x="5" y="20"/>
                  <a:pt x="4" y="22"/>
                  <a:pt x="3" y="23"/>
                </a:cubicBezTo>
                <a:close/>
                <a:moveTo>
                  <a:pt x="3" y="20"/>
                </a:moveTo>
                <a:cubicBezTo>
                  <a:pt x="3" y="20"/>
                  <a:pt x="3" y="20"/>
                  <a:pt x="3" y="19"/>
                </a:cubicBezTo>
                <a:cubicBezTo>
                  <a:pt x="3" y="19"/>
                  <a:pt x="4" y="19"/>
                  <a:pt x="4" y="19"/>
                </a:cubicBezTo>
                <a:cubicBezTo>
                  <a:pt x="4" y="20"/>
                  <a:pt x="3" y="20"/>
                  <a:pt x="3" y="20"/>
                </a:cubicBezTo>
                <a:close/>
                <a:moveTo>
                  <a:pt x="7" y="25"/>
                </a:moveTo>
                <a:cubicBezTo>
                  <a:pt x="8" y="23"/>
                  <a:pt x="10" y="22"/>
                  <a:pt x="11" y="20"/>
                </a:cubicBezTo>
                <a:cubicBezTo>
                  <a:pt x="11" y="20"/>
                  <a:pt x="11" y="20"/>
                  <a:pt x="11" y="20"/>
                </a:cubicBezTo>
                <a:cubicBezTo>
                  <a:pt x="12" y="20"/>
                  <a:pt x="13" y="20"/>
                  <a:pt x="14" y="20"/>
                </a:cubicBezTo>
                <a:cubicBezTo>
                  <a:pt x="12" y="21"/>
                  <a:pt x="11" y="23"/>
                  <a:pt x="9" y="24"/>
                </a:cubicBezTo>
                <a:cubicBezTo>
                  <a:pt x="9" y="25"/>
                  <a:pt x="5" y="29"/>
                  <a:pt x="7" y="25"/>
                </a:cubicBezTo>
                <a:close/>
                <a:moveTo>
                  <a:pt x="15" y="20"/>
                </a:moveTo>
                <a:cubicBezTo>
                  <a:pt x="16" y="20"/>
                  <a:pt x="17" y="20"/>
                  <a:pt x="17" y="20"/>
                </a:cubicBezTo>
                <a:cubicBezTo>
                  <a:pt x="18" y="20"/>
                  <a:pt x="18" y="20"/>
                  <a:pt x="18" y="20"/>
                </a:cubicBezTo>
                <a:cubicBezTo>
                  <a:pt x="19" y="19"/>
                  <a:pt x="19" y="19"/>
                  <a:pt x="19" y="18"/>
                </a:cubicBezTo>
                <a:cubicBezTo>
                  <a:pt x="19" y="18"/>
                  <a:pt x="19" y="18"/>
                  <a:pt x="19" y="18"/>
                </a:cubicBezTo>
                <a:cubicBezTo>
                  <a:pt x="20" y="18"/>
                  <a:pt x="21" y="17"/>
                  <a:pt x="23" y="17"/>
                </a:cubicBezTo>
                <a:cubicBezTo>
                  <a:pt x="20" y="18"/>
                  <a:pt x="17" y="20"/>
                  <a:pt x="15" y="22"/>
                </a:cubicBezTo>
                <a:cubicBezTo>
                  <a:pt x="13" y="23"/>
                  <a:pt x="11" y="25"/>
                  <a:pt x="10" y="27"/>
                </a:cubicBezTo>
                <a:cubicBezTo>
                  <a:pt x="11" y="24"/>
                  <a:pt x="13" y="22"/>
                  <a:pt x="15" y="20"/>
                </a:cubicBezTo>
                <a:cubicBezTo>
                  <a:pt x="15" y="20"/>
                  <a:pt x="15" y="20"/>
                  <a:pt x="15" y="20"/>
                </a:cubicBezTo>
                <a:close/>
                <a:moveTo>
                  <a:pt x="27" y="3"/>
                </a:moveTo>
                <a:cubicBezTo>
                  <a:pt x="28" y="7"/>
                  <a:pt x="27" y="11"/>
                  <a:pt x="27" y="15"/>
                </a:cubicBezTo>
                <a:cubicBezTo>
                  <a:pt x="27" y="14"/>
                  <a:pt x="27" y="14"/>
                  <a:pt x="27" y="14"/>
                </a:cubicBezTo>
                <a:cubicBezTo>
                  <a:pt x="25" y="15"/>
                  <a:pt x="23" y="16"/>
                  <a:pt x="22" y="16"/>
                </a:cubicBezTo>
                <a:cubicBezTo>
                  <a:pt x="21" y="17"/>
                  <a:pt x="17" y="19"/>
                  <a:pt x="20" y="17"/>
                </a:cubicBezTo>
                <a:cubicBezTo>
                  <a:pt x="23" y="15"/>
                  <a:pt x="26" y="13"/>
                  <a:pt x="27" y="10"/>
                </a:cubicBezTo>
                <a:cubicBezTo>
                  <a:pt x="27" y="10"/>
                  <a:pt x="27" y="9"/>
                  <a:pt x="27" y="9"/>
                </a:cubicBezTo>
                <a:cubicBezTo>
                  <a:pt x="25" y="10"/>
                  <a:pt x="24" y="10"/>
                  <a:pt x="23" y="11"/>
                </a:cubicBezTo>
                <a:cubicBezTo>
                  <a:pt x="22" y="12"/>
                  <a:pt x="17" y="16"/>
                  <a:pt x="19" y="13"/>
                </a:cubicBezTo>
                <a:cubicBezTo>
                  <a:pt x="22" y="11"/>
                  <a:pt x="25" y="9"/>
                  <a:pt x="27" y="5"/>
                </a:cubicBezTo>
                <a:cubicBezTo>
                  <a:pt x="27" y="5"/>
                  <a:pt x="27" y="4"/>
                  <a:pt x="26" y="5"/>
                </a:cubicBezTo>
                <a:cubicBezTo>
                  <a:pt x="24" y="6"/>
                  <a:pt x="21" y="8"/>
                  <a:pt x="19" y="10"/>
                </a:cubicBezTo>
                <a:cubicBezTo>
                  <a:pt x="19" y="10"/>
                  <a:pt x="19" y="10"/>
                  <a:pt x="19" y="10"/>
                </a:cubicBezTo>
                <a:cubicBezTo>
                  <a:pt x="20" y="8"/>
                  <a:pt x="21" y="7"/>
                  <a:pt x="22" y="6"/>
                </a:cubicBezTo>
                <a:cubicBezTo>
                  <a:pt x="23" y="5"/>
                  <a:pt x="23" y="4"/>
                  <a:pt x="24" y="3"/>
                </a:cubicBezTo>
                <a:cubicBezTo>
                  <a:pt x="25" y="3"/>
                  <a:pt x="26" y="3"/>
                  <a:pt x="27" y="3"/>
                </a:cubicBezTo>
                <a:close/>
                <a:moveTo>
                  <a:pt x="35" y="21"/>
                </a:moveTo>
                <a:cubicBezTo>
                  <a:pt x="33" y="23"/>
                  <a:pt x="31" y="25"/>
                  <a:pt x="29" y="27"/>
                </a:cubicBezTo>
                <a:cubicBezTo>
                  <a:pt x="28" y="28"/>
                  <a:pt x="27" y="29"/>
                  <a:pt x="26" y="30"/>
                </a:cubicBezTo>
                <a:cubicBezTo>
                  <a:pt x="27" y="29"/>
                  <a:pt x="28" y="27"/>
                  <a:pt x="28" y="26"/>
                </a:cubicBezTo>
                <a:cubicBezTo>
                  <a:pt x="30" y="24"/>
                  <a:pt x="31" y="23"/>
                  <a:pt x="32" y="21"/>
                </a:cubicBezTo>
                <a:cubicBezTo>
                  <a:pt x="33" y="21"/>
                  <a:pt x="34" y="21"/>
                  <a:pt x="35" y="21"/>
                </a:cubicBezTo>
                <a:close/>
                <a:moveTo>
                  <a:pt x="40" y="26"/>
                </a:moveTo>
                <a:cubicBezTo>
                  <a:pt x="40" y="26"/>
                  <a:pt x="40" y="26"/>
                  <a:pt x="40" y="26"/>
                </a:cubicBezTo>
                <a:cubicBezTo>
                  <a:pt x="39" y="26"/>
                  <a:pt x="36" y="28"/>
                  <a:pt x="38" y="26"/>
                </a:cubicBezTo>
                <a:cubicBezTo>
                  <a:pt x="39" y="24"/>
                  <a:pt x="40" y="23"/>
                  <a:pt x="40" y="21"/>
                </a:cubicBezTo>
                <a:cubicBezTo>
                  <a:pt x="40" y="21"/>
                  <a:pt x="41" y="21"/>
                  <a:pt x="41" y="21"/>
                </a:cubicBezTo>
                <a:cubicBezTo>
                  <a:pt x="41" y="23"/>
                  <a:pt x="40" y="24"/>
                  <a:pt x="40" y="26"/>
                </a:cubicBezTo>
                <a:close/>
                <a:moveTo>
                  <a:pt x="22" y="42"/>
                </a:moveTo>
                <a:cubicBezTo>
                  <a:pt x="23" y="40"/>
                  <a:pt x="25" y="39"/>
                  <a:pt x="26" y="37"/>
                </a:cubicBezTo>
                <a:cubicBezTo>
                  <a:pt x="26" y="37"/>
                  <a:pt x="26" y="37"/>
                  <a:pt x="25" y="37"/>
                </a:cubicBezTo>
                <a:cubicBezTo>
                  <a:pt x="23" y="38"/>
                  <a:pt x="22" y="39"/>
                  <a:pt x="20" y="41"/>
                </a:cubicBezTo>
                <a:cubicBezTo>
                  <a:pt x="22" y="39"/>
                  <a:pt x="25" y="37"/>
                  <a:pt x="26" y="34"/>
                </a:cubicBezTo>
                <a:cubicBezTo>
                  <a:pt x="26" y="36"/>
                  <a:pt x="26" y="38"/>
                  <a:pt x="26" y="40"/>
                </a:cubicBezTo>
                <a:cubicBezTo>
                  <a:pt x="25" y="41"/>
                  <a:pt x="23" y="41"/>
                  <a:pt x="22" y="42"/>
                </a:cubicBezTo>
                <a:close/>
                <a:moveTo>
                  <a:pt x="27" y="18"/>
                </a:moveTo>
                <a:cubicBezTo>
                  <a:pt x="27" y="18"/>
                  <a:pt x="27" y="19"/>
                  <a:pt x="27" y="19"/>
                </a:cubicBezTo>
                <a:cubicBezTo>
                  <a:pt x="27" y="19"/>
                  <a:pt x="27" y="19"/>
                  <a:pt x="27" y="19"/>
                </a:cubicBezTo>
                <a:cubicBezTo>
                  <a:pt x="27" y="20"/>
                  <a:pt x="28" y="20"/>
                  <a:pt x="28" y="20"/>
                </a:cubicBezTo>
                <a:cubicBezTo>
                  <a:pt x="25" y="22"/>
                  <a:pt x="22" y="25"/>
                  <a:pt x="19" y="28"/>
                </a:cubicBezTo>
                <a:cubicBezTo>
                  <a:pt x="22" y="25"/>
                  <a:pt x="24" y="21"/>
                  <a:pt x="27" y="18"/>
                </a:cubicBezTo>
                <a:close/>
                <a:moveTo>
                  <a:pt x="29" y="20"/>
                </a:moveTo>
                <a:cubicBezTo>
                  <a:pt x="29" y="20"/>
                  <a:pt x="29" y="20"/>
                  <a:pt x="29" y="20"/>
                </a:cubicBezTo>
                <a:cubicBezTo>
                  <a:pt x="27" y="22"/>
                  <a:pt x="25" y="24"/>
                  <a:pt x="24" y="25"/>
                </a:cubicBezTo>
                <a:cubicBezTo>
                  <a:pt x="22" y="27"/>
                  <a:pt x="20" y="29"/>
                  <a:pt x="18" y="31"/>
                </a:cubicBezTo>
                <a:cubicBezTo>
                  <a:pt x="18" y="31"/>
                  <a:pt x="18" y="30"/>
                  <a:pt x="18" y="29"/>
                </a:cubicBezTo>
                <a:cubicBezTo>
                  <a:pt x="22" y="27"/>
                  <a:pt x="25" y="23"/>
                  <a:pt x="29" y="20"/>
                </a:cubicBezTo>
                <a:close/>
                <a:moveTo>
                  <a:pt x="26" y="34"/>
                </a:moveTo>
                <a:cubicBezTo>
                  <a:pt x="26" y="34"/>
                  <a:pt x="26" y="34"/>
                  <a:pt x="26" y="34"/>
                </a:cubicBezTo>
                <a:cubicBezTo>
                  <a:pt x="24" y="34"/>
                  <a:pt x="22" y="36"/>
                  <a:pt x="20" y="37"/>
                </a:cubicBezTo>
                <a:cubicBezTo>
                  <a:pt x="22" y="35"/>
                  <a:pt x="25" y="33"/>
                  <a:pt x="26" y="31"/>
                </a:cubicBezTo>
                <a:cubicBezTo>
                  <a:pt x="26" y="32"/>
                  <a:pt x="26" y="33"/>
                  <a:pt x="26" y="34"/>
                </a:cubicBezTo>
                <a:close/>
                <a:moveTo>
                  <a:pt x="18" y="39"/>
                </a:moveTo>
                <a:cubicBezTo>
                  <a:pt x="21" y="38"/>
                  <a:pt x="23" y="36"/>
                  <a:pt x="25" y="35"/>
                </a:cubicBezTo>
                <a:cubicBezTo>
                  <a:pt x="23" y="37"/>
                  <a:pt x="21" y="39"/>
                  <a:pt x="18" y="41"/>
                </a:cubicBezTo>
                <a:cubicBezTo>
                  <a:pt x="18" y="41"/>
                  <a:pt x="18" y="40"/>
                  <a:pt x="18" y="39"/>
                </a:cubicBezTo>
                <a:close/>
                <a:moveTo>
                  <a:pt x="27" y="30"/>
                </a:moveTo>
                <a:cubicBezTo>
                  <a:pt x="27" y="30"/>
                  <a:pt x="26" y="30"/>
                  <a:pt x="26" y="30"/>
                </a:cubicBezTo>
                <a:cubicBezTo>
                  <a:pt x="26" y="30"/>
                  <a:pt x="26" y="30"/>
                  <a:pt x="26" y="30"/>
                </a:cubicBezTo>
                <a:cubicBezTo>
                  <a:pt x="26" y="30"/>
                  <a:pt x="27" y="30"/>
                  <a:pt x="27" y="30"/>
                </a:cubicBezTo>
                <a:cubicBezTo>
                  <a:pt x="27" y="30"/>
                  <a:pt x="27" y="30"/>
                  <a:pt x="27" y="30"/>
                </a:cubicBezTo>
                <a:cubicBezTo>
                  <a:pt x="27" y="30"/>
                  <a:pt x="27" y="30"/>
                  <a:pt x="27" y="30"/>
                </a:cubicBezTo>
                <a:close/>
                <a:moveTo>
                  <a:pt x="25" y="31"/>
                </a:moveTo>
                <a:cubicBezTo>
                  <a:pt x="23" y="34"/>
                  <a:pt x="20" y="35"/>
                  <a:pt x="18" y="38"/>
                </a:cubicBezTo>
                <a:cubicBezTo>
                  <a:pt x="18" y="37"/>
                  <a:pt x="18" y="36"/>
                  <a:pt x="18" y="35"/>
                </a:cubicBezTo>
                <a:cubicBezTo>
                  <a:pt x="20" y="34"/>
                  <a:pt x="23" y="32"/>
                  <a:pt x="25" y="31"/>
                </a:cubicBezTo>
                <a:close/>
                <a:moveTo>
                  <a:pt x="25" y="30"/>
                </a:moveTo>
                <a:cubicBezTo>
                  <a:pt x="25" y="31"/>
                  <a:pt x="25" y="31"/>
                  <a:pt x="25" y="31"/>
                </a:cubicBezTo>
                <a:cubicBezTo>
                  <a:pt x="22" y="32"/>
                  <a:pt x="20" y="33"/>
                  <a:pt x="18" y="35"/>
                </a:cubicBezTo>
                <a:cubicBezTo>
                  <a:pt x="18" y="34"/>
                  <a:pt x="18" y="33"/>
                  <a:pt x="18" y="33"/>
                </a:cubicBezTo>
                <a:cubicBezTo>
                  <a:pt x="22" y="31"/>
                  <a:pt x="24" y="28"/>
                  <a:pt x="27" y="25"/>
                </a:cubicBezTo>
                <a:cubicBezTo>
                  <a:pt x="28" y="24"/>
                  <a:pt x="28" y="23"/>
                  <a:pt x="29" y="22"/>
                </a:cubicBezTo>
                <a:cubicBezTo>
                  <a:pt x="29" y="22"/>
                  <a:pt x="30" y="21"/>
                  <a:pt x="31" y="21"/>
                </a:cubicBezTo>
                <a:cubicBezTo>
                  <a:pt x="31" y="21"/>
                  <a:pt x="31" y="21"/>
                  <a:pt x="31" y="21"/>
                </a:cubicBezTo>
                <a:cubicBezTo>
                  <a:pt x="29" y="24"/>
                  <a:pt x="27" y="27"/>
                  <a:pt x="25" y="30"/>
                </a:cubicBezTo>
                <a:close/>
                <a:moveTo>
                  <a:pt x="22" y="29"/>
                </a:moveTo>
                <a:cubicBezTo>
                  <a:pt x="21" y="30"/>
                  <a:pt x="20" y="31"/>
                  <a:pt x="19" y="32"/>
                </a:cubicBezTo>
                <a:cubicBezTo>
                  <a:pt x="18" y="32"/>
                  <a:pt x="18" y="32"/>
                  <a:pt x="19" y="31"/>
                </a:cubicBezTo>
                <a:cubicBezTo>
                  <a:pt x="20" y="30"/>
                  <a:pt x="21" y="29"/>
                  <a:pt x="22" y="28"/>
                </a:cubicBezTo>
                <a:cubicBezTo>
                  <a:pt x="25" y="26"/>
                  <a:pt x="27" y="23"/>
                  <a:pt x="29" y="20"/>
                </a:cubicBezTo>
                <a:cubicBezTo>
                  <a:pt x="30" y="21"/>
                  <a:pt x="30" y="21"/>
                  <a:pt x="30" y="21"/>
                </a:cubicBezTo>
                <a:cubicBezTo>
                  <a:pt x="27" y="23"/>
                  <a:pt x="25" y="26"/>
                  <a:pt x="22" y="29"/>
                </a:cubicBezTo>
                <a:close/>
                <a:moveTo>
                  <a:pt x="24" y="16"/>
                </a:moveTo>
                <a:cubicBezTo>
                  <a:pt x="24" y="16"/>
                  <a:pt x="24" y="16"/>
                  <a:pt x="24" y="16"/>
                </a:cubicBezTo>
                <a:cubicBezTo>
                  <a:pt x="24" y="16"/>
                  <a:pt x="25" y="16"/>
                  <a:pt x="26" y="15"/>
                </a:cubicBezTo>
                <a:cubicBezTo>
                  <a:pt x="25" y="16"/>
                  <a:pt x="25" y="16"/>
                  <a:pt x="24" y="16"/>
                </a:cubicBezTo>
                <a:close/>
                <a:moveTo>
                  <a:pt x="21" y="6"/>
                </a:moveTo>
                <a:cubicBezTo>
                  <a:pt x="20" y="6"/>
                  <a:pt x="19" y="7"/>
                  <a:pt x="19" y="8"/>
                </a:cubicBezTo>
                <a:cubicBezTo>
                  <a:pt x="19" y="7"/>
                  <a:pt x="19" y="7"/>
                  <a:pt x="19" y="6"/>
                </a:cubicBezTo>
                <a:cubicBezTo>
                  <a:pt x="20" y="6"/>
                  <a:pt x="21" y="5"/>
                  <a:pt x="22" y="4"/>
                </a:cubicBezTo>
                <a:cubicBezTo>
                  <a:pt x="25" y="2"/>
                  <a:pt x="22" y="5"/>
                  <a:pt x="21" y="6"/>
                </a:cubicBezTo>
                <a:close/>
                <a:moveTo>
                  <a:pt x="25" y="6"/>
                </a:moveTo>
                <a:cubicBezTo>
                  <a:pt x="28" y="4"/>
                  <a:pt x="23" y="9"/>
                  <a:pt x="22" y="10"/>
                </a:cubicBezTo>
                <a:cubicBezTo>
                  <a:pt x="21" y="11"/>
                  <a:pt x="20" y="12"/>
                  <a:pt x="19" y="13"/>
                </a:cubicBezTo>
                <a:cubicBezTo>
                  <a:pt x="19" y="12"/>
                  <a:pt x="19" y="12"/>
                  <a:pt x="19" y="11"/>
                </a:cubicBezTo>
                <a:cubicBezTo>
                  <a:pt x="21" y="10"/>
                  <a:pt x="23" y="8"/>
                  <a:pt x="25" y="6"/>
                </a:cubicBezTo>
                <a:close/>
                <a:moveTo>
                  <a:pt x="25" y="11"/>
                </a:moveTo>
                <a:cubicBezTo>
                  <a:pt x="28" y="9"/>
                  <a:pt x="24" y="13"/>
                  <a:pt x="23" y="14"/>
                </a:cubicBezTo>
                <a:cubicBezTo>
                  <a:pt x="22" y="15"/>
                  <a:pt x="20" y="16"/>
                  <a:pt x="19" y="17"/>
                </a:cubicBezTo>
                <a:cubicBezTo>
                  <a:pt x="19" y="16"/>
                  <a:pt x="19" y="16"/>
                  <a:pt x="19" y="15"/>
                </a:cubicBezTo>
                <a:cubicBezTo>
                  <a:pt x="21" y="14"/>
                  <a:pt x="23" y="12"/>
                  <a:pt x="25" y="11"/>
                </a:cubicBezTo>
                <a:close/>
                <a:moveTo>
                  <a:pt x="22" y="17"/>
                </a:moveTo>
                <a:cubicBezTo>
                  <a:pt x="19" y="20"/>
                  <a:pt x="15" y="23"/>
                  <a:pt x="13" y="27"/>
                </a:cubicBezTo>
                <a:cubicBezTo>
                  <a:pt x="13" y="27"/>
                  <a:pt x="13" y="28"/>
                  <a:pt x="13" y="28"/>
                </a:cubicBezTo>
                <a:cubicBezTo>
                  <a:pt x="12" y="28"/>
                  <a:pt x="10" y="28"/>
                  <a:pt x="9" y="28"/>
                </a:cubicBezTo>
                <a:cubicBezTo>
                  <a:pt x="14" y="24"/>
                  <a:pt x="19" y="21"/>
                  <a:pt x="22" y="17"/>
                </a:cubicBezTo>
                <a:close/>
                <a:moveTo>
                  <a:pt x="27" y="15"/>
                </a:moveTo>
                <a:cubicBezTo>
                  <a:pt x="27" y="15"/>
                  <a:pt x="27" y="15"/>
                  <a:pt x="27" y="15"/>
                </a:cubicBezTo>
                <a:cubicBezTo>
                  <a:pt x="27" y="15"/>
                  <a:pt x="27" y="16"/>
                  <a:pt x="27" y="17"/>
                </a:cubicBezTo>
                <a:cubicBezTo>
                  <a:pt x="27" y="17"/>
                  <a:pt x="27" y="17"/>
                  <a:pt x="27" y="17"/>
                </a:cubicBezTo>
                <a:cubicBezTo>
                  <a:pt x="23" y="20"/>
                  <a:pt x="19" y="23"/>
                  <a:pt x="16" y="27"/>
                </a:cubicBezTo>
                <a:cubicBezTo>
                  <a:pt x="15" y="27"/>
                  <a:pt x="16" y="28"/>
                  <a:pt x="16" y="27"/>
                </a:cubicBezTo>
                <a:cubicBezTo>
                  <a:pt x="18" y="26"/>
                  <a:pt x="19" y="24"/>
                  <a:pt x="21" y="23"/>
                </a:cubicBezTo>
                <a:cubicBezTo>
                  <a:pt x="22" y="22"/>
                  <a:pt x="23" y="21"/>
                  <a:pt x="24" y="20"/>
                </a:cubicBezTo>
                <a:cubicBezTo>
                  <a:pt x="24" y="20"/>
                  <a:pt x="24" y="20"/>
                  <a:pt x="24" y="20"/>
                </a:cubicBezTo>
                <a:cubicBezTo>
                  <a:pt x="22" y="23"/>
                  <a:pt x="20" y="26"/>
                  <a:pt x="18" y="28"/>
                </a:cubicBezTo>
                <a:cubicBezTo>
                  <a:pt x="18" y="28"/>
                  <a:pt x="17" y="28"/>
                  <a:pt x="17" y="28"/>
                </a:cubicBezTo>
                <a:cubicBezTo>
                  <a:pt x="17" y="28"/>
                  <a:pt x="17" y="28"/>
                  <a:pt x="17" y="28"/>
                </a:cubicBezTo>
                <a:cubicBezTo>
                  <a:pt x="16" y="28"/>
                  <a:pt x="15" y="28"/>
                  <a:pt x="14" y="28"/>
                </a:cubicBezTo>
                <a:cubicBezTo>
                  <a:pt x="18" y="23"/>
                  <a:pt x="22" y="19"/>
                  <a:pt x="27" y="15"/>
                </a:cubicBezTo>
                <a:close/>
                <a:moveTo>
                  <a:pt x="18" y="44"/>
                </a:moveTo>
                <a:cubicBezTo>
                  <a:pt x="18" y="43"/>
                  <a:pt x="18" y="43"/>
                  <a:pt x="18" y="42"/>
                </a:cubicBezTo>
                <a:cubicBezTo>
                  <a:pt x="20" y="41"/>
                  <a:pt x="22" y="40"/>
                  <a:pt x="24" y="39"/>
                </a:cubicBezTo>
                <a:cubicBezTo>
                  <a:pt x="23" y="40"/>
                  <a:pt x="22" y="41"/>
                  <a:pt x="21" y="42"/>
                </a:cubicBezTo>
                <a:cubicBezTo>
                  <a:pt x="21" y="43"/>
                  <a:pt x="21" y="43"/>
                  <a:pt x="21" y="43"/>
                </a:cubicBezTo>
                <a:cubicBezTo>
                  <a:pt x="22" y="43"/>
                  <a:pt x="23" y="42"/>
                  <a:pt x="23" y="42"/>
                </a:cubicBezTo>
                <a:cubicBezTo>
                  <a:pt x="24" y="42"/>
                  <a:pt x="24" y="42"/>
                  <a:pt x="25" y="41"/>
                </a:cubicBezTo>
                <a:cubicBezTo>
                  <a:pt x="26" y="41"/>
                  <a:pt x="26" y="42"/>
                  <a:pt x="26" y="43"/>
                </a:cubicBezTo>
                <a:cubicBezTo>
                  <a:pt x="26" y="43"/>
                  <a:pt x="26" y="43"/>
                  <a:pt x="26" y="43"/>
                </a:cubicBezTo>
                <a:cubicBezTo>
                  <a:pt x="26" y="43"/>
                  <a:pt x="26" y="44"/>
                  <a:pt x="26" y="44"/>
                </a:cubicBezTo>
                <a:cubicBezTo>
                  <a:pt x="23" y="44"/>
                  <a:pt x="21" y="44"/>
                  <a:pt x="18" y="44"/>
                </a:cubicBezTo>
                <a:close/>
                <a:moveTo>
                  <a:pt x="28" y="29"/>
                </a:moveTo>
                <a:cubicBezTo>
                  <a:pt x="28" y="29"/>
                  <a:pt x="28" y="29"/>
                  <a:pt x="27" y="29"/>
                </a:cubicBezTo>
                <a:cubicBezTo>
                  <a:pt x="30" y="28"/>
                  <a:pt x="32" y="25"/>
                  <a:pt x="34" y="23"/>
                </a:cubicBezTo>
                <a:cubicBezTo>
                  <a:pt x="35" y="22"/>
                  <a:pt x="38" y="20"/>
                  <a:pt x="34" y="24"/>
                </a:cubicBezTo>
                <a:cubicBezTo>
                  <a:pt x="33" y="25"/>
                  <a:pt x="32" y="27"/>
                  <a:pt x="31" y="28"/>
                </a:cubicBezTo>
                <a:cubicBezTo>
                  <a:pt x="30" y="29"/>
                  <a:pt x="31" y="29"/>
                  <a:pt x="31" y="29"/>
                </a:cubicBezTo>
                <a:cubicBezTo>
                  <a:pt x="33" y="28"/>
                  <a:pt x="35" y="26"/>
                  <a:pt x="37" y="24"/>
                </a:cubicBezTo>
                <a:cubicBezTo>
                  <a:pt x="38" y="23"/>
                  <a:pt x="40" y="22"/>
                  <a:pt x="38" y="24"/>
                </a:cubicBezTo>
                <a:cubicBezTo>
                  <a:pt x="37" y="26"/>
                  <a:pt x="36" y="27"/>
                  <a:pt x="35" y="28"/>
                </a:cubicBezTo>
                <a:cubicBezTo>
                  <a:pt x="35" y="29"/>
                  <a:pt x="35" y="29"/>
                  <a:pt x="35" y="29"/>
                </a:cubicBezTo>
                <a:cubicBezTo>
                  <a:pt x="37" y="28"/>
                  <a:pt x="40" y="26"/>
                  <a:pt x="39" y="28"/>
                </a:cubicBezTo>
                <a:cubicBezTo>
                  <a:pt x="39" y="28"/>
                  <a:pt x="40" y="29"/>
                  <a:pt x="40" y="28"/>
                </a:cubicBezTo>
                <a:cubicBezTo>
                  <a:pt x="40" y="28"/>
                  <a:pt x="40" y="27"/>
                  <a:pt x="40" y="27"/>
                </a:cubicBezTo>
                <a:cubicBezTo>
                  <a:pt x="40" y="28"/>
                  <a:pt x="40" y="29"/>
                  <a:pt x="40" y="29"/>
                </a:cubicBezTo>
                <a:cubicBezTo>
                  <a:pt x="36" y="30"/>
                  <a:pt x="32" y="29"/>
                  <a:pt x="28" y="29"/>
                </a:cubicBezTo>
                <a:close/>
                <a:moveTo>
                  <a:pt x="37" y="21"/>
                </a:moveTo>
                <a:cubicBezTo>
                  <a:pt x="38" y="21"/>
                  <a:pt x="39" y="21"/>
                  <a:pt x="39" y="21"/>
                </a:cubicBezTo>
                <a:cubicBezTo>
                  <a:pt x="37" y="23"/>
                  <a:pt x="35" y="25"/>
                  <a:pt x="33" y="27"/>
                </a:cubicBezTo>
                <a:cubicBezTo>
                  <a:pt x="35" y="25"/>
                  <a:pt x="36" y="23"/>
                  <a:pt x="37" y="21"/>
                </a:cubicBezTo>
                <a:close/>
                <a:moveTo>
                  <a:pt x="23" y="3"/>
                </a:moveTo>
                <a:cubicBezTo>
                  <a:pt x="22" y="4"/>
                  <a:pt x="20" y="5"/>
                  <a:pt x="19" y="5"/>
                </a:cubicBezTo>
                <a:cubicBezTo>
                  <a:pt x="19" y="5"/>
                  <a:pt x="19" y="4"/>
                  <a:pt x="19" y="3"/>
                </a:cubicBezTo>
                <a:cubicBezTo>
                  <a:pt x="20" y="3"/>
                  <a:pt x="22" y="3"/>
                  <a:pt x="23" y="3"/>
                </a:cubicBezTo>
                <a:close/>
                <a:moveTo>
                  <a:pt x="11" y="20"/>
                </a:moveTo>
                <a:cubicBezTo>
                  <a:pt x="11" y="20"/>
                  <a:pt x="11" y="20"/>
                  <a:pt x="11" y="20"/>
                </a:cubicBezTo>
                <a:cubicBezTo>
                  <a:pt x="9" y="21"/>
                  <a:pt x="7" y="24"/>
                  <a:pt x="5" y="25"/>
                </a:cubicBezTo>
                <a:cubicBezTo>
                  <a:pt x="2" y="28"/>
                  <a:pt x="7" y="23"/>
                  <a:pt x="6" y="23"/>
                </a:cubicBezTo>
                <a:cubicBezTo>
                  <a:pt x="7" y="22"/>
                  <a:pt x="8" y="21"/>
                  <a:pt x="8" y="20"/>
                </a:cubicBezTo>
                <a:cubicBezTo>
                  <a:pt x="9" y="20"/>
                  <a:pt x="8" y="19"/>
                  <a:pt x="8" y="20"/>
                </a:cubicBezTo>
                <a:cubicBezTo>
                  <a:pt x="7" y="20"/>
                  <a:pt x="6" y="21"/>
                  <a:pt x="5" y="22"/>
                </a:cubicBezTo>
                <a:cubicBezTo>
                  <a:pt x="2" y="25"/>
                  <a:pt x="5" y="21"/>
                  <a:pt x="5" y="19"/>
                </a:cubicBezTo>
                <a:cubicBezTo>
                  <a:pt x="5" y="19"/>
                  <a:pt x="5" y="19"/>
                  <a:pt x="5" y="19"/>
                </a:cubicBezTo>
                <a:cubicBezTo>
                  <a:pt x="7" y="19"/>
                  <a:pt x="9" y="19"/>
                  <a:pt x="11" y="20"/>
                </a:cubicBezTo>
                <a:close/>
                <a:moveTo>
                  <a:pt x="6" y="28"/>
                </a:moveTo>
                <a:cubicBezTo>
                  <a:pt x="8" y="26"/>
                  <a:pt x="10" y="25"/>
                  <a:pt x="12" y="23"/>
                </a:cubicBezTo>
                <a:cubicBezTo>
                  <a:pt x="14" y="20"/>
                  <a:pt x="12" y="22"/>
                  <a:pt x="11" y="23"/>
                </a:cubicBezTo>
                <a:cubicBezTo>
                  <a:pt x="10" y="25"/>
                  <a:pt x="9" y="26"/>
                  <a:pt x="8" y="27"/>
                </a:cubicBezTo>
                <a:cubicBezTo>
                  <a:pt x="8" y="28"/>
                  <a:pt x="8" y="28"/>
                  <a:pt x="8" y="28"/>
                </a:cubicBezTo>
                <a:cubicBezTo>
                  <a:pt x="8" y="28"/>
                  <a:pt x="7" y="28"/>
                  <a:pt x="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193"/>
          <p:cNvSpPr>
            <a:spLocks noEditPoints="1"/>
          </p:cNvSpPr>
          <p:nvPr/>
        </p:nvSpPr>
        <p:spPr bwMode="auto">
          <a:xfrm>
            <a:off x="8294688" y="4246563"/>
            <a:ext cx="161925" cy="180975"/>
          </a:xfrm>
          <a:custGeom>
            <a:avLst/>
            <a:gdLst>
              <a:gd name="T0" fmla="*/ 27 w 43"/>
              <a:gd name="T1" fmla="*/ 48 h 48"/>
              <a:gd name="T2" fmla="*/ 41 w 43"/>
              <a:gd name="T3" fmla="*/ 33 h 48"/>
              <a:gd name="T4" fmla="*/ 43 w 43"/>
              <a:gd name="T5" fmla="*/ 20 h 48"/>
              <a:gd name="T6" fmla="*/ 30 w 43"/>
              <a:gd name="T7" fmla="*/ 18 h 48"/>
              <a:gd name="T8" fmla="*/ 17 w 43"/>
              <a:gd name="T9" fmla="*/ 1 h 48"/>
              <a:gd name="T10" fmla="*/ 2 w 43"/>
              <a:gd name="T11" fmla="*/ 17 h 48"/>
              <a:gd name="T12" fmla="*/ 2 w 43"/>
              <a:gd name="T13" fmla="*/ 31 h 48"/>
              <a:gd name="T14" fmla="*/ 5 w 43"/>
              <a:gd name="T15" fmla="*/ 28 h 48"/>
              <a:gd name="T16" fmla="*/ 7 w 43"/>
              <a:gd name="T17" fmla="*/ 25 h 48"/>
              <a:gd name="T18" fmla="*/ 3 w 43"/>
              <a:gd name="T19" fmla="*/ 25 h 48"/>
              <a:gd name="T20" fmla="*/ 3 w 43"/>
              <a:gd name="T21" fmla="*/ 24 h 48"/>
              <a:gd name="T22" fmla="*/ 3 w 43"/>
              <a:gd name="T23" fmla="*/ 21 h 48"/>
              <a:gd name="T24" fmla="*/ 7 w 43"/>
              <a:gd name="T25" fmla="*/ 26 h 48"/>
              <a:gd name="T26" fmla="*/ 9 w 43"/>
              <a:gd name="T27" fmla="*/ 25 h 48"/>
              <a:gd name="T28" fmla="*/ 18 w 43"/>
              <a:gd name="T29" fmla="*/ 20 h 48"/>
              <a:gd name="T30" fmla="*/ 15 w 43"/>
              <a:gd name="T31" fmla="*/ 23 h 48"/>
              <a:gd name="T32" fmla="*/ 27 w 43"/>
              <a:gd name="T33" fmla="*/ 4 h 48"/>
              <a:gd name="T34" fmla="*/ 20 w 43"/>
              <a:gd name="T35" fmla="*/ 17 h 48"/>
              <a:gd name="T36" fmla="*/ 19 w 43"/>
              <a:gd name="T37" fmla="*/ 14 h 48"/>
              <a:gd name="T38" fmla="*/ 18 w 43"/>
              <a:gd name="T39" fmla="*/ 10 h 48"/>
              <a:gd name="T40" fmla="*/ 35 w 43"/>
              <a:gd name="T41" fmla="*/ 21 h 48"/>
              <a:gd name="T42" fmla="*/ 32 w 43"/>
              <a:gd name="T43" fmla="*/ 21 h 48"/>
              <a:gd name="T44" fmla="*/ 38 w 43"/>
              <a:gd name="T45" fmla="*/ 26 h 48"/>
              <a:gd name="T46" fmla="*/ 22 w 43"/>
              <a:gd name="T47" fmla="*/ 42 h 48"/>
              <a:gd name="T48" fmla="*/ 26 w 43"/>
              <a:gd name="T49" fmla="*/ 35 h 48"/>
              <a:gd name="T50" fmla="*/ 27 w 43"/>
              <a:gd name="T51" fmla="*/ 20 h 48"/>
              <a:gd name="T52" fmla="*/ 27 w 43"/>
              <a:gd name="T53" fmla="*/ 19 h 48"/>
              <a:gd name="T54" fmla="*/ 18 w 43"/>
              <a:gd name="T55" fmla="*/ 32 h 48"/>
              <a:gd name="T56" fmla="*/ 26 w 43"/>
              <a:gd name="T57" fmla="*/ 34 h 48"/>
              <a:gd name="T58" fmla="*/ 18 w 43"/>
              <a:gd name="T59" fmla="*/ 40 h 48"/>
              <a:gd name="T60" fmla="*/ 26 w 43"/>
              <a:gd name="T61" fmla="*/ 31 h 48"/>
              <a:gd name="T62" fmla="*/ 27 w 43"/>
              <a:gd name="T63" fmla="*/ 30 h 48"/>
              <a:gd name="T64" fmla="*/ 18 w 43"/>
              <a:gd name="T65" fmla="*/ 36 h 48"/>
              <a:gd name="T66" fmla="*/ 18 w 43"/>
              <a:gd name="T67" fmla="*/ 35 h 48"/>
              <a:gd name="T68" fmla="*/ 31 w 43"/>
              <a:gd name="T69" fmla="*/ 21 h 48"/>
              <a:gd name="T70" fmla="*/ 19 w 43"/>
              <a:gd name="T71" fmla="*/ 32 h 48"/>
              <a:gd name="T72" fmla="*/ 30 w 43"/>
              <a:gd name="T73" fmla="*/ 21 h 48"/>
              <a:gd name="T74" fmla="*/ 26 w 43"/>
              <a:gd name="T75" fmla="*/ 16 h 48"/>
              <a:gd name="T76" fmla="*/ 18 w 43"/>
              <a:gd name="T77" fmla="*/ 7 h 48"/>
              <a:gd name="T78" fmla="*/ 22 w 43"/>
              <a:gd name="T79" fmla="*/ 11 h 48"/>
              <a:gd name="T80" fmla="*/ 24 w 43"/>
              <a:gd name="T81" fmla="*/ 12 h 48"/>
              <a:gd name="T82" fmla="*/ 24 w 43"/>
              <a:gd name="T83" fmla="*/ 12 h 48"/>
              <a:gd name="T84" fmla="*/ 9 w 43"/>
              <a:gd name="T85" fmla="*/ 28 h 48"/>
              <a:gd name="T86" fmla="*/ 27 w 43"/>
              <a:gd name="T87" fmla="*/ 18 h 48"/>
              <a:gd name="T88" fmla="*/ 20 w 43"/>
              <a:gd name="T89" fmla="*/ 24 h 48"/>
              <a:gd name="T90" fmla="*/ 17 w 43"/>
              <a:gd name="T91" fmla="*/ 28 h 48"/>
              <a:gd name="T92" fmla="*/ 18 w 43"/>
              <a:gd name="T93" fmla="*/ 44 h 48"/>
              <a:gd name="T94" fmla="*/ 21 w 43"/>
              <a:gd name="T95" fmla="*/ 44 h 48"/>
              <a:gd name="T96" fmla="*/ 26 w 43"/>
              <a:gd name="T97" fmla="*/ 44 h 48"/>
              <a:gd name="T98" fmla="*/ 27 w 43"/>
              <a:gd name="T99" fmla="*/ 30 h 48"/>
              <a:gd name="T100" fmla="*/ 31 w 43"/>
              <a:gd name="T101" fmla="*/ 29 h 48"/>
              <a:gd name="T102" fmla="*/ 35 w 43"/>
              <a:gd name="T103" fmla="*/ 30 h 48"/>
              <a:gd name="T104" fmla="*/ 40 w 43"/>
              <a:gd name="T105" fmla="*/ 30 h 48"/>
              <a:gd name="T106" fmla="*/ 33 w 43"/>
              <a:gd name="T107" fmla="*/ 27 h 48"/>
              <a:gd name="T108" fmla="*/ 19 w 43"/>
              <a:gd name="T109" fmla="*/ 3 h 48"/>
              <a:gd name="T110" fmla="*/ 5 w 43"/>
              <a:gd name="T111" fmla="*/ 26 h 48"/>
              <a:gd name="T112" fmla="*/ 5 w 43"/>
              <a:gd name="T113" fmla="*/ 23 h 48"/>
              <a:gd name="T114" fmla="*/ 6 w 43"/>
              <a:gd name="T115" fmla="*/ 28 h 48"/>
              <a:gd name="T116" fmla="*/ 8 w 43"/>
              <a:gd name="T117" fmla="*/ 2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3" h="48">
                <a:moveTo>
                  <a:pt x="15" y="46"/>
                </a:moveTo>
                <a:cubicBezTo>
                  <a:pt x="15" y="46"/>
                  <a:pt x="15" y="46"/>
                  <a:pt x="15" y="47"/>
                </a:cubicBezTo>
                <a:cubicBezTo>
                  <a:pt x="16" y="47"/>
                  <a:pt x="16" y="47"/>
                  <a:pt x="17" y="47"/>
                </a:cubicBezTo>
                <a:cubicBezTo>
                  <a:pt x="20" y="47"/>
                  <a:pt x="24" y="48"/>
                  <a:pt x="27" y="48"/>
                </a:cubicBezTo>
                <a:cubicBezTo>
                  <a:pt x="28" y="48"/>
                  <a:pt x="29" y="47"/>
                  <a:pt x="29" y="46"/>
                </a:cubicBezTo>
                <a:cubicBezTo>
                  <a:pt x="29" y="46"/>
                  <a:pt x="29" y="46"/>
                  <a:pt x="29" y="46"/>
                </a:cubicBezTo>
                <a:cubicBezTo>
                  <a:pt x="28" y="41"/>
                  <a:pt x="29" y="37"/>
                  <a:pt x="29" y="33"/>
                </a:cubicBezTo>
                <a:cubicBezTo>
                  <a:pt x="33" y="33"/>
                  <a:pt x="37" y="33"/>
                  <a:pt x="41" y="33"/>
                </a:cubicBezTo>
                <a:cubicBezTo>
                  <a:pt x="41" y="33"/>
                  <a:pt x="42" y="33"/>
                  <a:pt x="42" y="33"/>
                </a:cubicBezTo>
                <a:cubicBezTo>
                  <a:pt x="42" y="32"/>
                  <a:pt x="43" y="32"/>
                  <a:pt x="43" y="31"/>
                </a:cubicBezTo>
                <a:cubicBezTo>
                  <a:pt x="43" y="28"/>
                  <a:pt x="43" y="24"/>
                  <a:pt x="43" y="20"/>
                </a:cubicBezTo>
                <a:cubicBezTo>
                  <a:pt x="43" y="20"/>
                  <a:pt x="43" y="20"/>
                  <a:pt x="43" y="20"/>
                </a:cubicBezTo>
                <a:cubicBezTo>
                  <a:pt x="43" y="20"/>
                  <a:pt x="43" y="20"/>
                  <a:pt x="43" y="20"/>
                </a:cubicBezTo>
                <a:cubicBezTo>
                  <a:pt x="43" y="20"/>
                  <a:pt x="43" y="20"/>
                  <a:pt x="43" y="20"/>
                </a:cubicBezTo>
                <a:cubicBezTo>
                  <a:pt x="43" y="20"/>
                  <a:pt x="43" y="19"/>
                  <a:pt x="42" y="19"/>
                </a:cubicBezTo>
                <a:cubicBezTo>
                  <a:pt x="38" y="18"/>
                  <a:pt x="34" y="19"/>
                  <a:pt x="30" y="18"/>
                </a:cubicBezTo>
                <a:cubicBezTo>
                  <a:pt x="30" y="13"/>
                  <a:pt x="30" y="8"/>
                  <a:pt x="30" y="2"/>
                </a:cubicBezTo>
                <a:cubicBezTo>
                  <a:pt x="30" y="2"/>
                  <a:pt x="30" y="2"/>
                  <a:pt x="30" y="2"/>
                </a:cubicBezTo>
                <a:cubicBezTo>
                  <a:pt x="30" y="1"/>
                  <a:pt x="29" y="1"/>
                  <a:pt x="28" y="1"/>
                </a:cubicBezTo>
                <a:cubicBezTo>
                  <a:pt x="25" y="1"/>
                  <a:pt x="21" y="0"/>
                  <a:pt x="17" y="1"/>
                </a:cubicBezTo>
                <a:cubicBezTo>
                  <a:pt x="17" y="1"/>
                  <a:pt x="17" y="1"/>
                  <a:pt x="16" y="1"/>
                </a:cubicBezTo>
                <a:cubicBezTo>
                  <a:pt x="16" y="1"/>
                  <a:pt x="16" y="2"/>
                  <a:pt x="16" y="2"/>
                </a:cubicBezTo>
                <a:cubicBezTo>
                  <a:pt x="15" y="7"/>
                  <a:pt x="15" y="12"/>
                  <a:pt x="16" y="17"/>
                </a:cubicBezTo>
                <a:cubicBezTo>
                  <a:pt x="11" y="17"/>
                  <a:pt x="6" y="17"/>
                  <a:pt x="2" y="17"/>
                </a:cubicBezTo>
                <a:cubicBezTo>
                  <a:pt x="2" y="17"/>
                  <a:pt x="1" y="17"/>
                  <a:pt x="1" y="17"/>
                </a:cubicBezTo>
                <a:cubicBezTo>
                  <a:pt x="0" y="17"/>
                  <a:pt x="0" y="18"/>
                  <a:pt x="0" y="19"/>
                </a:cubicBezTo>
                <a:cubicBezTo>
                  <a:pt x="0" y="22"/>
                  <a:pt x="0" y="26"/>
                  <a:pt x="0" y="30"/>
                </a:cubicBezTo>
                <a:cubicBezTo>
                  <a:pt x="0" y="31"/>
                  <a:pt x="1" y="31"/>
                  <a:pt x="2" y="31"/>
                </a:cubicBezTo>
                <a:cubicBezTo>
                  <a:pt x="2" y="31"/>
                  <a:pt x="2" y="31"/>
                  <a:pt x="2" y="31"/>
                </a:cubicBezTo>
                <a:cubicBezTo>
                  <a:pt x="6" y="31"/>
                  <a:pt x="10" y="31"/>
                  <a:pt x="15" y="31"/>
                </a:cubicBezTo>
                <a:cubicBezTo>
                  <a:pt x="15" y="36"/>
                  <a:pt x="15" y="41"/>
                  <a:pt x="15" y="46"/>
                </a:cubicBezTo>
                <a:close/>
                <a:moveTo>
                  <a:pt x="5" y="28"/>
                </a:moveTo>
                <a:cubicBezTo>
                  <a:pt x="4" y="28"/>
                  <a:pt x="4" y="28"/>
                  <a:pt x="3" y="28"/>
                </a:cubicBezTo>
                <a:cubicBezTo>
                  <a:pt x="3" y="28"/>
                  <a:pt x="3" y="28"/>
                  <a:pt x="3" y="28"/>
                </a:cubicBezTo>
                <a:cubicBezTo>
                  <a:pt x="3" y="28"/>
                  <a:pt x="3" y="28"/>
                  <a:pt x="3" y="28"/>
                </a:cubicBezTo>
                <a:cubicBezTo>
                  <a:pt x="5" y="27"/>
                  <a:pt x="6" y="26"/>
                  <a:pt x="7" y="25"/>
                </a:cubicBezTo>
                <a:cubicBezTo>
                  <a:pt x="6" y="26"/>
                  <a:pt x="6" y="27"/>
                  <a:pt x="5" y="28"/>
                </a:cubicBezTo>
                <a:cubicBezTo>
                  <a:pt x="5" y="28"/>
                  <a:pt x="5" y="28"/>
                  <a:pt x="5" y="28"/>
                </a:cubicBezTo>
                <a:close/>
                <a:moveTo>
                  <a:pt x="3" y="25"/>
                </a:moveTo>
                <a:cubicBezTo>
                  <a:pt x="3" y="25"/>
                  <a:pt x="3" y="25"/>
                  <a:pt x="3" y="25"/>
                </a:cubicBezTo>
                <a:cubicBezTo>
                  <a:pt x="4" y="24"/>
                  <a:pt x="9" y="19"/>
                  <a:pt x="6" y="23"/>
                </a:cubicBezTo>
                <a:cubicBezTo>
                  <a:pt x="5" y="24"/>
                  <a:pt x="4" y="26"/>
                  <a:pt x="3" y="27"/>
                </a:cubicBezTo>
                <a:cubicBezTo>
                  <a:pt x="3" y="26"/>
                  <a:pt x="3" y="26"/>
                  <a:pt x="3" y="25"/>
                </a:cubicBezTo>
                <a:close/>
                <a:moveTo>
                  <a:pt x="3" y="24"/>
                </a:moveTo>
                <a:cubicBezTo>
                  <a:pt x="3" y="23"/>
                  <a:pt x="3" y="22"/>
                  <a:pt x="3" y="21"/>
                </a:cubicBezTo>
                <a:cubicBezTo>
                  <a:pt x="3" y="21"/>
                  <a:pt x="3" y="21"/>
                  <a:pt x="3" y="21"/>
                </a:cubicBezTo>
                <a:cubicBezTo>
                  <a:pt x="5" y="21"/>
                  <a:pt x="3" y="22"/>
                  <a:pt x="3" y="24"/>
                </a:cubicBezTo>
                <a:close/>
                <a:moveTo>
                  <a:pt x="3" y="21"/>
                </a:moveTo>
                <a:cubicBezTo>
                  <a:pt x="3" y="20"/>
                  <a:pt x="3" y="20"/>
                  <a:pt x="3" y="20"/>
                </a:cubicBezTo>
                <a:cubicBezTo>
                  <a:pt x="3" y="20"/>
                  <a:pt x="4" y="20"/>
                  <a:pt x="4" y="20"/>
                </a:cubicBezTo>
                <a:cubicBezTo>
                  <a:pt x="4" y="20"/>
                  <a:pt x="3" y="20"/>
                  <a:pt x="3" y="21"/>
                </a:cubicBezTo>
                <a:close/>
                <a:moveTo>
                  <a:pt x="7" y="26"/>
                </a:moveTo>
                <a:cubicBezTo>
                  <a:pt x="8" y="24"/>
                  <a:pt x="10" y="22"/>
                  <a:pt x="11" y="21"/>
                </a:cubicBezTo>
                <a:cubicBezTo>
                  <a:pt x="11" y="20"/>
                  <a:pt x="11" y="20"/>
                  <a:pt x="11" y="20"/>
                </a:cubicBezTo>
                <a:cubicBezTo>
                  <a:pt x="12" y="20"/>
                  <a:pt x="13" y="20"/>
                  <a:pt x="14" y="20"/>
                </a:cubicBezTo>
                <a:cubicBezTo>
                  <a:pt x="12" y="22"/>
                  <a:pt x="11" y="23"/>
                  <a:pt x="9" y="25"/>
                </a:cubicBezTo>
                <a:cubicBezTo>
                  <a:pt x="8" y="26"/>
                  <a:pt x="5" y="30"/>
                  <a:pt x="7" y="26"/>
                </a:cubicBezTo>
                <a:close/>
                <a:moveTo>
                  <a:pt x="14" y="20"/>
                </a:moveTo>
                <a:cubicBezTo>
                  <a:pt x="15" y="20"/>
                  <a:pt x="16" y="20"/>
                  <a:pt x="17" y="20"/>
                </a:cubicBezTo>
                <a:cubicBezTo>
                  <a:pt x="17" y="20"/>
                  <a:pt x="18" y="20"/>
                  <a:pt x="18" y="20"/>
                </a:cubicBezTo>
                <a:cubicBezTo>
                  <a:pt x="18" y="20"/>
                  <a:pt x="19" y="19"/>
                  <a:pt x="19" y="19"/>
                </a:cubicBezTo>
                <a:cubicBezTo>
                  <a:pt x="19" y="19"/>
                  <a:pt x="19" y="19"/>
                  <a:pt x="19" y="19"/>
                </a:cubicBezTo>
                <a:cubicBezTo>
                  <a:pt x="20" y="18"/>
                  <a:pt x="21" y="18"/>
                  <a:pt x="22" y="17"/>
                </a:cubicBezTo>
                <a:cubicBezTo>
                  <a:pt x="20" y="19"/>
                  <a:pt x="17" y="21"/>
                  <a:pt x="15" y="23"/>
                </a:cubicBezTo>
                <a:cubicBezTo>
                  <a:pt x="13" y="24"/>
                  <a:pt x="11" y="25"/>
                  <a:pt x="9" y="27"/>
                </a:cubicBezTo>
                <a:cubicBezTo>
                  <a:pt x="11" y="25"/>
                  <a:pt x="13" y="23"/>
                  <a:pt x="14" y="21"/>
                </a:cubicBezTo>
                <a:cubicBezTo>
                  <a:pt x="15" y="21"/>
                  <a:pt x="15" y="20"/>
                  <a:pt x="14" y="20"/>
                </a:cubicBezTo>
                <a:close/>
                <a:moveTo>
                  <a:pt x="27" y="4"/>
                </a:moveTo>
                <a:cubicBezTo>
                  <a:pt x="27" y="7"/>
                  <a:pt x="27" y="11"/>
                  <a:pt x="27" y="15"/>
                </a:cubicBezTo>
                <a:cubicBezTo>
                  <a:pt x="27" y="15"/>
                  <a:pt x="27" y="15"/>
                  <a:pt x="27" y="15"/>
                </a:cubicBezTo>
                <a:cubicBezTo>
                  <a:pt x="25" y="15"/>
                  <a:pt x="23" y="16"/>
                  <a:pt x="21" y="17"/>
                </a:cubicBezTo>
                <a:cubicBezTo>
                  <a:pt x="20" y="17"/>
                  <a:pt x="17" y="19"/>
                  <a:pt x="20" y="17"/>
                </a:cubicBezTo>
                <a:cubicBezTo>
                  <a:pt x="23" y="16"/>
                  <a:pt x="25" y="13"/>
                  <a:pt x="27" y="10"/>
                </a:cubicBezTo>
                <a:cubicBezTo>
                  <a:pt x="27" y="10"/>
                  <a:pt x="27" y="10"/>
                  <a:pt x="27" y="10"/>
                </a:cubicBezTo>
                <a:cubicBezTo>
                  <a:pt x="25" y="10"/>
                  <a:pt x="24" y="11"/>
                  <a:pt x="23" y="12"/>
                </a:cubicBezTo>
                <a:cubicBezTo>
                  <a:pt x="22" y="12"/>
                  <a:pt x="17" y="16"/>
                  <a:pt x="19" y="14"/>
                </a:cubicBezTo>
                <a:cubicBezTo>
                  <a:pt x="22" y="11"/>
                  <a:pt x="25" y="9"/>
                  <a:pt x="27" y="6"/>
                </a:cubicBezTo>
                <a:cubicBezTo>
                  <a:pt x="27" y="5"/>
                  <a:pt x="26" y="5"/>
                  <a:pt x="26" y="5"/>
                </a:cubicBezTo>
                <a:cubicBezTo>
                  <a:pt x="23" y="7"/>
                  <a:pt x="21" y="9"/>
                  <a:pt x="18" y="11"/>
                </a:cubicBezTo>
                <a:cubicBezTo>
                  <a:pt x="18" y="10"/>
                  <a:pt x="18" y="10"/>
                  <a:pt x="18" y="10"/>
                </a:cubicBezTo>
                <a:cubicBezTo>
                  <a:pt x="19" y="9"/>
                  <a:pt x="21" y="7"/>
                  <a:pt x="21" y="7"/>
                </a:cubicBezTo>
                <a:cubicBezTo>
                  <a:pt x="22" y="6"/>
                  <a:pt x="23" y="5"/>
                  <a:pt x="24" y="3"/>
                </a:cubicBezTo>
                <a:cubicBezTo>
                  <a:pt x="25" y="4"/>
                  <a:pt x="26" y="4"/>
                  <a:pt x="27" y="4"/>
                </a:cubicBezTo>
                <a:close/>
                <a:moveTo>
                  <a:pt x="35" y="21"/>
                </a:moveTo>
                <a:cubicBezTo>
                  <a:pt x="33" y="23"/>
                  <a:pt x="31" y="25"/>
                  <a:pt x="29" y="28"/>
                </a:cubicBezTo>
                <a:cubicBezTo>
                  <a:pt x="28" y="28"/>
                  <a:pt x="27" y="29"/>
                  <a:pt x="26" y="30"/>
                </a:cubicBezTo>
                <a:cubicBezTo>
                  <a:pt x="27" y="30"/>
                  <a:pt x="27" y="28"/>
                  <a:pt x="28" y="27"/>
                </a:cubicBezTo>
                <a:cubicBezTo>
                  <a:pt x="29" y="25"/>
                  <a:pt x="31" y="23"/>
                  <a:pt x="32" y="21"/>
                </a:cubicBezTo>
                <a:cubicBezTo>
                  <a:pt x="33" y="21"/>
                  <a:pt x="34" y="21"/>
                  <a:pt x="35" y="21"/>
                </a:cubicBezTo>
                <a:close/>
                <a:moveTo>
                  <a:pt x="40" y="26"/>
                </a:moveTo>
                <a:cubicBezTo>
                  <a:pt x="40" y="26"/>
                  <a:pt x="40" y="26"/>
                  <a:pt x="40" y="26"/>
                </a:cubicBezTo>
                <a:cubicBezTo>
                  <a:pt x="39" y="27"/>
                  <a:pt x="36" y="29"/>
                  <a:pt x="38" y="26"/>
                </a:cubicBezTo>
                <a:cubicBezTo>
                  <a:pt x="39" y="25"/>
                  <a:pt x="40" y="23"/>
                  <a:pt x="40" y="22"/>
                </a:cubicBezTo>
                <a:cubicBezTo>
                  <a:pt x="40" y="22"/>
                  <a:pt x="40" y="22"/>
                  <a:pt x="40" y="22"/>
                </a:cubicBezTo>
                <a:cubicBezTo>
                  <a:pt x="40" y="23"/>
                  <a:pt x="40" y="25"/>
                  <a:pt x="40" y="26"/>
                </a:cubicBezTo>
                <a:close/>
                <a:moveTo>
                  <a:pt x="22" y="42"/>
                </a:moveTo>
                <a:cubicBezTo>
                  <a:pt x="23" y="41"/>
                  <a:pt x="25" y="40"/>
                  <a:pt x="26" y="38"/>
                </a:cubicBezTo>
                <a:cubicBezTo>
                  <a:pt x="26" y="38"/>
                  <a:pt x="25" y="37"/>
                  <a:pt x="25" y="38"/>
                </a:cubicBezTo>
                <a:cubicBezTo>
                  <a:pt x="23" y="39"/>
                  <a:pt x="22" y="40"/>
                  <a:pt x="20" y="41"/>
                </a:cubicBezTo>
                <a:cubicBezTo>
                  <a:pt x="22" y="39"/>
                  <a:pt x="24" y="37"/>
                  <a:pt x="26" y="35"/>
                </a:cubicBezTo>
                <a:cubicBezTo>
                  <a:pt x="26" y="37"/>
                  <a:pt x="26" y="39"/>
                  <a:pt x="26" y="41"/>
                </a:cubicBezTo>
                <a:cubicBezTo>
                  <a:pt x="24" y="41"/>
                  <a:pt x="23" y="42"/>
                  <a:pt x="22" y="42"/>
                </a:cubicBezTo>
                <a:close/>
                <a:moveTo>
                  <a:pt x="27" y="19"/>
                </a:moveTo>
                <a:cubicBezTo>
                  <a:pt x="27" y="19"/>
                  <a:pt x="27" y="19"/>
                  <a:pt x="27" y="20"/>
                </a:cubicBezTo>
                <a:cubicBezTo>
                  <a:pt x="27" y="20"/>
                  <a:pt x="27" y="20"/>
                  <a:pt x="27" y="20"/>
                </a:cubicBezTo>
                <a:cubicBezTo>
                  <a:pt x="27" y="20"/>
                  <a:pt x="27" y="20"/>
                  <a:pt x="28" y="21"/>
                </a:cubicBezTo>
                <a:cubicBezTo>
                  <a:pt x="24" y="23"/>
                  <a:pt x="22" y="26"/>
                  <a:pt x="19" y="28"/>
                </a:cubicBezTo>
                <a:cubicBezTo>
                  <a:pt x="22" y="26"/>
                  <a:pt x="24" y="22"/>
                  <a:pt x="27" y="19"/>
                </a:cubicBezTo>
                <a:close/>
                <a:moveTo>
                  <a:pt x="28" y="21"/>
                </a:moveTo>
                <a:cubicBezTo>
                  <a:pt x="28" y="21"/>
                  <a:pt x="28" y="21"/>
                  <a:pt x="28" y="21"/>
                </a:cubicBezTo>
                <a:cubicBezTo>
                  <a:pt x="27" y="22"/>
                  <a:pt x="25" y="24"/>
                  <a:pt x="24" y="26"/>
                </a:cubicBezTo>
                <a:cubicBezTo>
                  <a:pt x="22" y="28"/>
                  <a:pt x="20" y="30"/>
                  <a:pt x="18" y="32"/>
                </a:cubicBezTo>
                <a:cubicBezTo>
                  <a:pt x="18" y="31"/>
                  <a:pt x="18" y="30"/>
                  <a:pt x="18" y="30"/>
                </a:cubicBezTo>
                <a:cubicBezTo>
                  <a:pt x="22" y="27"/>
                  <a:pt x="25" y="24"/>
                  <a:pt x="28" y="21"/>
                </a:cubicBezTo>
                <a:close/>
                <a:moveTo>
                  <a:pt x="26" y="34"/>
                </a:moveTo>
                <a:cubicBezTo>
                  <a:pt x="26" y="34"/>
                  <a:pt x="26" y="34"/>
                  <a:pt x="26" y="34"/>
                </a:cubicBezTo>
                <a:cubicBezTo>
                  <a:pt x="23" y="35"/>
                  <a:pt x="22" y="36"/>
                  <a:pt x="20" y="38"/>
                </a:cubicBezTo>
                <a:cubicBezTo>
                  <a:pt x="22" y="36"/>
                  <a:pt x="24" y="34"/>
                  <a:pt x="26" y="32"/>
                </a:cubicBezTo>
                <a:cubicBezTo>
                  <a:pt x="26" y="33"/>
                  <a:pt x="26" y="33"/>
                  <a:pt x="26" y="34"/>
                </a:cubicBezTo>
                <a:close/>
                <a:moveTo>
                  <a:pt x="18" y="40"/>
                </a:moveTo>
                <a:cubicBezTo>
                  <a:pt x="20" y="38"/>
                  <a:pt x="22" y="36"/>
                  <a:pt x="25" y="35"/>
                </a:cubicBezTo>
                <a:cubicBezTo>
                  <a:pt x="23" y="38"/>
                  <a:pt x="20" y="40"/>
                  <a:pt x="18" y="42"/>
                </a:cubicBezTo>
                <a:cubicBezTo>
                  <a:pt x="18" y="41"/>
                  <a:pt x="18" y="40"/>
                  <a:pt x="18" y="40"/>
                </a:cubicBezTo>
                <a:close/>
                <a:moveTo>
                  <a:pt x="26" y="31"/>
                </a:moveTo>
                <a:cubicBezTo>
                  <a:pt x="26" y="31"/>
                  <a:pt x="26" y="31"/>
                  <a:pt x="26" y="31"/>
                </a:cubicBezTo>
                <a:cubicBezTo>
                  <a:pt x="26" y="31"/>
                  <a:pt x="26" y="31"/>
                  <a:pt x="26" y="31"/>
                </a:cubicBezTo>
                <a:cubicBezTo>
                  <a:pt x="26" y="31"/>
                  <a:pt x="26" y="31"/>
                  <a:pt x="27" y="30"/>
                </a:cubicBezTo>
                <a:cubicBezTo>
                  <a:pt x="27" y="30"/>
                  <a:pt x="27" y="30"/>
                  <a:pt x="27" y="30"/>
                </a:cubicBezTo>
                <a:cubicBezTo>
                  <a:pt x="26" y="31"/>
                  <a:pt x="26" y="31"/>
                  <a:pt x="26" y="31"/>
                </a:cubicBezTo>
                <a:close/>
                <a:moveTo>
                  <a:pt x="25" y="32"/>
                </a:moveTo>
                <a:cubicBezTo>
                  <a:pt x="23" y="34"/>
                  <a:pt x="20" y="36"/>
                  <a:pt x="18" y="38"/>
                </a:cubicBezTo>
                <a:cubicBezTo>
                  <a:pt x="18" y="38"/>
                  <a:pt x="18" y="37"/>
                  <a:pt x="18" y="36"/>
                </a:cubicBezTo>
                <a:cubicBezTo>
                  <a:pt x="20" y="35"/>
                  <a:pt x="22" y="33"/>
                  <a:pt x="25" y="32"/>
                </a:cubicBezTo>
                <a:close/>
                <a:moveTo>
                  <a:pt x="24" y="31"/>
                </a:moveTo>
                <a:cubicBezTo>
                  <a:pt x="24" y="31"/>
                  <a:pt x="24" y="31"/>
                  <a:pt x="25" y="31"/>
                </a:cubicBezTo>
                <a:cubicBezTo>
                  <a:pt x="22" y="32"/>
                  <a:pt x="20" y="34"/>
                  <a:pt x="18" y="35"/>
                </a:cubicBezTo>
                <a:cubicBezTo>
                  <a:pt x="18" y="35"/>
                  <a:pt x="18" y="34"/>
                  <a:pt x="18" y="33"/>
                </a:cubicBezTo>
                <a:cubicBezTo>
                  <a:pt x="21" y="31"/>
                  <a:pt x="24" y="28"/>
                  <a:pt x="27" y="25"/>
                </a:cubicBezTo>
                <a:cubicBezTo>
                  <a:pt x="27" y="24"/>
                  <a:pt x="28" y="23"/>
                  <a:pt x="29" y="23"/>
                </a:cubicBezTo>
                <a:cubicBezTo>
                  <a:pt x="29" y="23"/>
                  <a:pt x="30" y="22"/>
                  <a:pt x="31" y="21"/>
                </a:cubicBezTo>
                <a:cubicBezTo>
                  <a:pt x="31" y="21"/>
                  <a:pt x="31" y="21"/>
                  <a:pt x="31" y="21"/>
                </a:cubicBezTo>
                <a:cubicBezTo>
                  <a:pt x="29" y="24"/>
                  <a:pt x="27" y="28"/>
                  <a:pt x="24" y="31"/>
                </a:cubicBezTo>
                <a:close/>
                <a:moveTo>
                  <a:pt x="22" y="29"/>
                </a:moveTo>
                <a:cubicBezTo>
                  <a:pt x="21" y="30"/>
                  <a:pt x="20" y="31"/>
                  <a:pt x="19" y="32"/>
                </a:cubicBezTo>
                <a:cubicBezTo>
                  <a:pt x="18" y="33"/>
                  <a:pt x="18" y="32"/>
                  <a:pt x="19" y="31"/>
                </a:cubicBezTo>
                <a:cubicBezTo>
                  <a:pt x="20" y="30"/>
                  <a:pt x="21" y="30"/>
                  <a:pt x="22" y="29"/>
                </a:cubicBezTo>
                <a:cubicBezTo>
                  <a:pt x="24" y="26"/>
                  <a:pt x="27" y="24"/>
                  <a:pt x="29" y="21"/>
                </a:cubicBezTo>
                <a:cubicBezTo>
                  <a:pt x="29" y="21"/>
                  <a:pt x="30" y="21"/>
                  <a:pt x="30" y="21"/>
                </a:cubicBezTo>
                <a:cubicBezTo>
                  <a:pt x="27" y="23"/>
                  <a:pt x="25" y="26"/>
                  <a:pt x="22" y="29"/>
                </a:cubicBezTo>
                <a:close/>
                <a:moveTo>
                  <a:pt x="24" y="17"/>
                </a:moveTo>
                <a:cubicBezTo>
                  <a:pt x="24" y="17"/>
                  <a:pt x="24" y="17"/>
                  <a:pt x="24" y="17"/>
                </a:cubicBezTo>
                <a:cubicBezTo>
                  <a:pt x="24" y="16"/>
                  <a:pt x="25" y="16"/>
                  <a:pt x="26" y="16"/>
                </a:cubicBezTo>
                <a:cubicBezTo>
                  <a:pt x="25" y="16"/>
                  <a:pt x="24" y="17"/>
                  <a:pt x="24" y="17"/>
                </a:cubicBezTo>
                <a:close/>
                <a:moveTo>
                  <a:pt x="21" y="6"/>
                </a:moveTo>
                <a:cubicBezTo>
                  <a:pt x="20" y="7"/>
                  <a:pt x="19" y="8"/>
                  <a:pt x="18" y="9"/>
                </a:cubicBezTo>
                <a:cubicBezTo>
                  <a:pt x="18" y="8"/>
                  <a:pt x="18" y="7"/>
                  <a:pt x="18" y="7"/>
                </a:cubicBezTo>
                <a:cubicBezTo>
                  <a:pt x="20" y="6"/>
                  <a:pt x="21" y="6"/>
                  <a:pt x="22" y="5"/>
                </a:cubicBezTo>
                <a:cubicBezTo>
                  <a:pt x="25" y="3"/>
                  <a:pt x="21" y="6"/>
                  <a:pt x="21" y="6"/>
                </a:cubicBezTo>
                <a:close/>
                <a:moveTo>
                  <a:pt x="24" y="7"/>
                </a:moveTo>
                <a:cubicBezTo>
                  <a:pt x="27" y="5"/>
                  <a:pt x="22" y="10"/>
                  <a:pt x="22" y="11"/>
                </a:cubicBezTo>
                <a:cubicBezTo>
                  <a:pt x="21" y="12"/>
                  <a:pt x="20" y="13"/>
                  <a:pt x="18" y="14"/>
                </a:cubicBezTo>
                <a:cubicBezTo>
                  <a:pt x="18" y="13"/>
                  <a:pt x="18" y="12"/>
                  <a:pt x="18" y="11"/>
                </a:cubicBezTo>
                <a:cubicBezTo>
                  <a:pt x="21" y="10"/>
                  <a:pt x="22" y="8"/>
                  <a:pt x="24" y="7"/>
                </a:cubicBezTo>
                <a:close/>
                <a:moveTo>
                  <a:pt x="24" y="12"/>
                </a:moveTo>
                <a:cubicBezTo>
                  <a:pt x="28" y="9"/>
                  <a:pt x="24" y="14"/>
                  <a:pt x="23" y="14"/>
                </a:cubicBezTo>
                <a:cubicBezTo>
                  <a:pt x="22" y="15"/>
                  <a:pt x="20" y="17"/>
                  <a:pt x="19" y="17"/>
                </a:cubicBezTo>
                <a:cubicBezTo>
                  <a:pt x="19" y="17"/>
                  <a:pt x="18" y="16"/>
                  <a:pt x="18" y="15"/>
                </a:cubicBezTo>
                <a:cubicBezTo>
                  <a:pt x="21" y="14"/>
                  <a:pt x="22" y="13"/>
                  <a:pt x="24" y="12"/>
                </a:cubicBezTo>
                <a:close/>
                <a:moveTo>
                  <a:pt x="22" y="18"/>
                </a:moveTo>
                <a:cubicBezTo>
                  <a:pt x="19" y="21"/>
                  <a:pt x="15" y="24"/>
                  <a:pt x="13" y="28"/>
                </a:cubicBezTo>
                <a:cubicBezTo>
                  <a:pt x="13" y="28"/>
                  <a:pt x="13" y="28"/>
                  <a:pt x="13" y="28"/>
                </a:cubicBezTo>
                <a:cubicBezTo>
                  <a:pt x="11" y="28"/>
                  <a:pt x="10" y="28"/>
                  <a:pt x="9" y="28"/>
                </a:cubicBezTo>
                <a:cubicBezTo>
                  <a:pt x="13" y="25"/>
                  <a:pt x="18" y="21"/>
                  <a:pt x="22" y="18"/>
                </a:cubicBezTo>
                <a:close/>
                <a:moveTo>
                  <a:pt x="27" y="15"/>
                </a:moveTo>
                <a:cubicBezTo>
                  <a:pt x="27" y="15"/>
                  <a:pt x="27" y="15"/>
                  <a:pt x="27" y="15"/>
                </a:cubicBezTo>
                <a:cubicBezTo>
                  <a:pt x="27" y="16"/>
                  <a:pt x="27" y="17"/>
                  <a:pt x="27" y="18"/>
                </a:cubicBezTo>
                <a:cubicBezTo>
                  <a:pt x="27" y="18"/>
                  <a:pt x="27" y="18"/>
                  <a:pt x="27" y="18"/>
                </a:cubicBezTo>
                <a:cubicBezTo>
                  <a:pt x="23" y="21"/>
                  <a:pt x="19" y="24"/>
                  <a:pt x="15" y="27"/>
                </a:cubicBezTo>
                <a:cubicBezTo>
                  <a:pt x="15" y="28"/>
                  <a:pt x="16" y="28"/>
                  <a:pt x="16" y="28"/>
                </a:cubicBezTo>
                <a:cubicBezTo>
                  <a:pt x="17" y="26"/>
                  <a:pt x="19" y="25"/>
                  <a:pt x="20" y="24"/>
                </a:cubicBezTo>
                <a:cubicBezTo>
                  <a:pt x="21" y="23"/>
                  <a:pt x="23" y="22"/>
                  <a:pt x="24" y="21"/>
                </a:cubicBezTo>
                <a:cubicBezTo>
                  <a:pt x="24" y="21"/>
                  <a:pt x="24" y="21"/>
                  <a:pt x="24" y="21"/>
                </a:cubicBezTo>
                <a:cubicBezTo>
                  <a:pt x="22" y="23"/>
                  <a:pt x="20" y="26"/>
                  <a:pt x="18" y="29"/>
                </a:cubicBezTo>
                <a:cubicBezTo>
                  <a:pt x="17" y="29"/>
                  <a:pt x="17" y="28"/>
                  <a:pt x="17" y="28"/>
                </a:cubicBezTo>
                <a:cubicBezTo>
                  <a:pt x="17" y="28"/>
                  <a:pt x="17" y="28"/>
                  <a:pt x="16" y="28"/>
                </a:cubicBezTo>
                <a:cubicBezTo>
                  <a:pt x="15" y="28"/>
                  <a:pt x="15" y="28"/>
                  <a:pt x="14" y="28"/>
                </a:cubicBezTo>
                <a:cubicBezTo>
                  <a:pt x="18" y="23"/>
                  <a:pt x="22" y="19"/>
                  <a:pt x="27" y="15"/>
                </a:cubicBezTo>
                <a:close/>
                <a:moveTo>
                  <a:pt x="18" y="44"/>
                </a:moveTo>
                <a:cubicBezTo>
                  <a:pt x="18" y="44"/>
                  <a:pt x="18" y="43"/>
                  <a:pt x="18" y="43"/>
                </a:cubicBezTo>
                <a:cubicBezTo>
                  <a:pt x="20" y="42"/>
                  <a:pt x="22" y="40"/>
                  <a:pt x="24" y="39"/>
                </a:cubicBezTo>
                <a:cubicBezTo>
                  <a:pt x="23" y="40"/>
                  <a:pt x="21" y="42"/>
                  <a:pt x="21" y="43"/>
                </a:cubicBezTo>
                <a:cubicBezTo>
                  <a:pt x="20" y="43"/>
                  <a:pt x="21" y="44"/>
                  <a:pt x="21" y="44"/>
                </a:cubicBezTo>
                <a:cubicBezTo>
                  <a:pt x="22" y="43"/>
                  <a:pt x="22" y="43"/>
                  <a:pt x="23" y="43"/>
                </a:cubicBezTo>
                <a:cubicBezTo>
                  <a:pt x="23" y="42"/>
                  <a:pt x="24" y="42"/>
                  <a:pt x="25" y="42"/>
                </a:cubicBezTo>
                <a:cubicBezTo>
                  <a:pt x="26" y="41"/>
                  <a:pt x="25" y="43"/>
                  <a:pt x="25" y="43"/>
                </a:cubicBezTo>
                <a:cubicBezTo>
                  <a:pt x="25" y="43"/>
                  <a:pt x="26" y="44"/>
                  <a:pt x="26" y="44"/>
                </a:cubicBezTo>
                <a:cubicBezTo>
                  <a:pt x="26" y="44"/>
                  <a:pt x="26" y="44"/>
                  <a:pt x="26" y="45"/>
                </a:cubicBezTo>
                <a:cubicBezTo>
                  <a:pt x="23" y="45"/>
                  <a:pt x="21" y="44"/>
                  <a:pt x="18" y="44"/>
                </a:cubicBezTo>
                <a:close/>
                <a:moveTo>
                  <a:pt x="28" y="30"/>
                </a:moveTo>
                <a:cubicBezTo>
                  <a:pt x="27" y="30"/>
                  <a:pt x="27" y="30"/>
                  <a:pt x="27" y="30"/>
                </a:cubicBezTo>
                <a:cubicBezTo>
                  <a:pt x="30" y="28"/>
                  <a:pt x="31" y="26"/>
                  <a:pt x="34" y="24"/>
                </a:cubicBezTo>
                <a:cubicBezTo>
                  <a:pt x="35" y="22"/>
                  <a:pt x="38" y="20"/>
                  <a:pt x="34" y="24"/>
                </a:cubicBezTo>
                <a:cubicBezTo>
                  <a:pt x="33" y="26"/>
                  <a:pt x="31" y="27"/>
                  <a:pt x="30" y="29"/>
                </a:cubicBezTo>
                <a:cubicBezTo>
                  <a:pt x="30" y="29"/>
                  <a:pt x="31" y="30"/>
                  <a:pt x="31" y="29"/>
                </a:cubicBezTo>
                <a:cubicBezTo>
                  <a:pt x="33" y="28"/>
                  <a:pt x="35" y="26"/>
                  <a:pt x="37" y="25"/>
                </a:cubicBezTo>
                <a:cubicBezTo>
                  <a:pt x="37" y="24"/>
                  <a:pt x="39" y="22"/>
                  <a:pt x="38" y="25"/>
                </a:cubicBezTo>
                <a:cubicBezTo>
                  <a:pt x="37" y="26"/>
                  <a:pt x="36" y="28"/>
                  <a:pt x="35" y="29"/>
                </a:cubicBezTo>
                <a:cubicBezTo>
                  <a:pt x="34" y="29"/>
                  <a:pt x="35" y="30"/>
                  <a:pt x="35" y="30"/>
                </a:cubicBezTo>
                <a:cubicBezTo>
                  <a:pt x="36" y="29"/>
                  <a:pt x="40" y="26"/>
                  <a:pt x="39" y="29"/>
                </a:cubicBezTo>
                <a:cubicBezTo>
                  <a:pt x="39" y="29"/>
                  <a:pt x="40" y="29"/>
                  <a:pt x="40" y="29"/>
                </a:cubicBezTo>
                <a:cubicBezTo>
                  <a:pt x="40" y="28"/>
                  <a:pt x="40" y="28"/>
                  <a:pt x="40" y="28"/>
                </a:cubicBezTo>
                <a:cubicBezTo>
                  <a:pt x="40" y="28"/>
                  <a:pt x="40" y="29"/>
                  <a:pt x="40" y="30"/>
                </a:cubicBezTo>
                <a:cubicBezTo>
                  <a:pt x="36" y="30"/>
                  <a:pt x="32" y="30"/>
                  <a:pt x="28" y="30"/>
                </a:cubicBezTo>
                <a:close/>
                <a:moveTo>
                  <a:pt x="37" y="21"/>
                </a:moveTo>
                <a:cubicBezTo>
                  <a:pt x="38" y="21"/>
                  <a:pt x="39" y="21"/>
                  <a:pt x="39" y="21"/>
                </a:cubicBezTo>
                <a:cubicBezTo>
                  <a:pt x="37" y="23"/>
                  <a:pt x="34" y="25"/>
                  <a:pt x="33" y="27"/>
                </a:cubicBezTo>
                <a:cubicBezTo>
                  <a:pt x="34" y="25"/>
                  <a:pt x="36" y="24"/>
                  <a:pt x="37" y="21"/>
                </a:cubicBezTo>
                <a:close/>
                <a:moveTo>
                  <a:pt x="23" y="3"/>
                </a:moveTo>
                <a:cubicBezTo>
                  <a:pt x="21" y="4"/>
                  <a:pt x="20" y="5"/>
                  <a:pt x="18" y="6"/>
                </a:cubicBezTo>
                <a:cubicBezTo>
                  <a:pt x="19" y="5"/>
                  <a:pt x="19" y="4"/>
                  <a:pt x="19" y="3"/>
                </a:cubicBezTo>
                <a:cubicBezTo>
                  <a:pt x="20" y="3"/>
                  <a:pt x="21" y="3"/>
                  <a:pt x="23" y="3"/>
                </a:cubicBezTo>
                <a:close/>
                <a:moveTo>
                  <a:pt x="11" y="20"/>
                </a:moveTo>
                <a:cubicBezTo>
                  <a:pt x="11" y="20"/>
                  <a:pt x="11" y="20"/>
                  <a:pt x="11" y="20"/>
                </a:cubicBezTo>
                <a:cubicBezTo>
                  <a:pt x="8" y="22"/>
                  <a:pt x="7" y="24"/>
                  <a:pt x="5" y="26"/>
                </a:cubicBezTo>
                <a:cubicBezTo>
                  <a:pt x="2" y="29"/>
                  <a:pt x="7" y="23"/>
                  <a:pt x="6" y="24"/>
                </a:cubicBezTo>
                <a:cubicBezTo>
                  <a:pt x="7" y="23"/>
                  <a:pt x="8" y="22"/>
                  <a:pt x="8" y="21"/>
                </a:cubicBezTo>
                <a:cubicBezTo>
                  <a:pt x="8" y="20"/>
                  <a:pt x="8" y="20"/>
                  <a:pt x="8" y="20"/>
                </a:cubicBezTo>
                <a:cubicBezTo>
                  <a:pt x="7" y="21"/>
                  <a:pt x="6" y="22"/>
                  <a:pt x="5" y="23"/>
                </a:cubicBezTo>
                <a:cubicBezTo>
                  <a:pt x="2" y="25"/>
                  <a:pt x="4" y="21"/>
                  <a:pt x="5" y="20"/>
                </a:cubicBezTo>
                <a:cubicBezTo>
                  <a:pt x="5" y="20"/>
                  <a:pt x="5" y="20"/>
                  <a:pt x="5" y="20"/>
                </a:cubicBezTo>
                <a:cubicBezTo>
                  <a:pt x="7" y="20"/>
                  <a:pt x="9" y="20"/>
                  <a:pt x="11" y="20"/>
                </a:cubicBezTo>
                <a:close/>
                <a:moveTo>
                  <a:pt x="6" y="28"/>
                </a:moveTo>
                <a:cubicBezTo>
                  <a:pt x="8" y="27"/>
                  <a:pt x="10" y="25"/>
                  <a:pt x="11" y="23"/>
                </a:cubicBezTo>
                <a:cubicBezTo>
                  <a:pt x="14" y="20"/>
                  <a:pt x="12" y="22"/>
                  <a:pt x="11" y="24"/>
                </a:cubicBezTo>
                <a:cubicBezTo>
                  <a:pt x="10" y="25"/>
                  <a:pt x="9" y="27"/>
                  <a:pt x="8" y="28"/>
                </a:cubicBezTo>
                <a:cubicBezTo>
                  <a:pt x="8" y="28"/>
                  <a:pt x="8" y="28"/>
                  <a:pt x="8" y="28"/>
                </a:cubicBezTo>
                <a:cubicBezTo>
                  <a:pt x="7" y="28"/>
                  <a:pt x="7" y="28"/>
                  <a:pt x="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194"/>
          <p:cNvSpPr>
            <a:spLocks noEditPoints="1"/>
          </p:cNvSpPr>
          <p:nvPr/>
        </p:nvSpPr>
        <p:spPr bwMode="auto">
          <a:xfrm>
            <a:off x="6850063" y="1885950"/>
            <a:ext cx="165100" cy="177800"/>
          </a:xfrm>
          <a:custGeom>
            <a:avLst/>
            <a:gdLst>
              <a:gd name="T0" fmla="*/ 28 w 44"/>
              <a:gd name="T1" fmla="*/ 47 h 47"/>
              <a:gd name="T2" fmla="*/ 42 w 44"/>
              <a:gd name="T3" fmla="*/ 32 h 47"/>
              <a:gd name="T4" fmla="*/ 44 w 44"/>
              <a:gd name="T5" fmla="*/ 20 h 47"/>
              <a:gd name="T6" fmla="*/ 31 w 44"/>
              <a:gd name="T7" fmla="*/ 18 h 47"/>
              <a:gd name="T8" fmla="*/ 18 w 44"/>
              <a:gd name="T9" fmla="*/ 0 h 47"/>
              <a:gd name="T10" fmla="*/ 2 w 44"/>
              <a:gd name="T11" fmla="*/ 17 h 47"/>
              <a:gd name="T12" fmla="*/ 2 w 44"/>
              <a:gd name="T13" fmla="*/ 31 h 47"/>
              <a:gd name="T14" fmla="*/ 6 w 44"/>
              <a:gd name="T15" fmla="*/ 28 h 47"/>
              <a:gd name="T16" fmla="*/ 7 w 44"/>
              <a:gd name="T17" fmla="*/ 24 h 47"/>
              <a:gd name="T18" fmla="*/ 4 w 44"/>
              <a:gd name="T19" fmla="*/ 25 h 47"/>
              <a:gd name="T20" fmla="*/ 3 w 44"/>
              <a:gd name="T21" fmla="*/ 24 h 47"/>
              <a:gd name="T22" fmla="*/ 3 w 44"/>
              <a:gd name="T23" fmla="*/ 20 h 47"/>
              <a:gd name="T24" fmla="*/ 8 w 44"/>
              <a:gd name="T25" fmla="*/ 25 h 47"/>
              <a:gd name="T26" fmla="*/ 10 w 44"/>
              <a:gd name="T27" fmla="*/ 24 h 47"/>
              <a:gd name="T28" fmla="*/ 18 w 44"/>
              <a:gd name="T29" fmla="*/ 20 h 47"/>
              <a:gd name="T30" fmla="*/ 15 w 44"/>
              <a:gd name="T31" fmla="*/ 22 h 47"/>
              <a:gd name="T32" fmla="*/ 28 w 44"/>
              <a:gd name="T33" fmla="*/ 3 h 47"/>
              <a:gd name="T34" fmla="*/ 21 w 44"/>
              <a:gd name="T35" fmla="*/ 17 h 47"/>
              <a:gd name="T36" fmla="*/ 20 w 44"/>
              <a:gd name="T37" fmla="*/ 13 h 47"/>
              <a:gd name="T38" fmla="*/ 19 w 44"/>
              <a:gd name="T39" fmla="*/ 10 h 47"/>
              <a:gd name="T40" fmla="*/ 36 w 44"/>
              <a:gd name="T41" fmla="*/ 21 h 47"/>
              <a:gd name="T42" fmla="*/ 33 w 44"/>
              <a:gd name="T43" fmla="*/ 21 h 47"/>
              <a:gd name="T44" fmla="*/ 38 w 44"/>
              <a:gd name="T45" fmla="*/ 26 h 47"/>
              <a:gd name="T46" fmla="*/ 22 w 44"/>
              <a:gd name="T47" fmla="*/ 42 h 47"/>
              <a:gd name="T48" fmla="*/ 27 w 44"/>
              <a:gd name="T49" fmla="*/ 34 h 47"/>
              <a:gd name="T50" fmla="*/ 28 w 44"/>
              <a:gd name="T51" fmla="*/ 19 h 47"/>
              <a:gd name="T52" fmla="*/ 28 w 44"/>
              <a:gd name="T53" fmla="*/ 18 h 47"/>
              <a:gd name="T54" fmla="*/ 18 w 44"/>
              <a:gd name="T55" fmla="*/ 31 h 47"/>
              <a:gd name="T56" fmla="*/ 26 w 44"/>
              <a:gd name="T57" fmla="*/ 34 h 47"/>
              <a:gd name="T58" fmla="*/ 18 w 44"/>
              <a:gd name="T59" fmla="*/ 39 h 47"/>
              <a:gd name="T60" fmla="*/ 27 w 44"/>
              <a:gd name="T61" fmla="*/ 30 h 47"/>
              <a:gd name="T62" fmla="*/ 27 w 44"/>
              <a:gd name="T63" fmla="*/ 30 h 47"/>
              <a:gd name="T64" fmla="*/ 18 w 44"/>
              <a:gd name="T65" fmla="*/ 36 h 47"/>
              <a:gd name="T66" fmla="*/ 18 w 44"/>
              <a:gd name="T67" fmla="*/ 35 h 47"/>
              <a:gd name="T68" fmla="*/ 31 w 44"/>
              <a:gd name="T69" fmla="*/ 21 h 47"/>
              <a:gd name="T70" fmla="*/ 19 w 44"/>
              <a:gd name="T71" fmla="*/ 32 h 47"/>
              <a:gd name="T72" fmla="*/ 30 w 44"/>
              <a:gd name="T73" fmla="*/ 21 h 47"/>
              <a:gd name="T74" fmla="*/ 26 w 44"/>
              <a:gd name="T75" fmla="*/ 15 h 47"/>
              <a:gd name="T76" fmla="*/ 19 w 44"/>
              <a:gd name="T77" fmla="*/ 6 h 47"/>
              <a:gd name="T78" fmla="*/ 22 w 44"/>
              <a:gd name="T79" fmla="*/ 10 h 47"/>
              <a:gd name="T80" fmla="*/ 25 w 44"/>
              <a:gd name="T81" fmla="*/ 11 h 47"/>
              <a:gd name="T82" fmla="*/ 25 w 44"/>
              <a:gd name="T83" fmla="*/ 11 h 47"/>
              <a:gd name="T84" fmla="*/ 9 w 44"/>
              <a:gd name="T85" fmla="*/ 28 h 47"/>
              <a:gd name="T86" fmla="*/ 28 w 44"/>
              <a:gd name="T87" fmla="*/ 17 h 47"/>
              <a:gd name="T88" fmla="*/ 21 w 44"/>
              <a:gd name="T89" fmla="*/ 23 h 47"/>
              <a:gd name="T90" fmla="*/ 18 w 44"/>
              <a:gd name="T91" fmla="*/ 28 h 47"/>
              <a:gd name="T92" fmla="*/ 18 w 44"/>
              <a:gd name="T93" fmla="*/ 44 h 47"/>
              <a:gd name="T94" fmla="*/ 22 w 44"/>
              <a:gd name="T95" fmla="*/ 43 h 47"/>
              <a:gd name="T96" fmla="*/ 26 w 44"/>
              <a:gd name="T97" fmla="*/ 43 h 47"/>
              <a:gd name="T98" fmla="*/ 28 w 44"/>
              <a:gd name="T99" fmla="*/ 30 h 47"/>
              <a:gd name="T100" fmla="*/ 31 w 44"/>
              <a:gd name="T101" fmla="*/ 29 h 47"/>
              <a:gd name="T102" fmla="*/ 36 w 44"/>
              <a:gd name="T103" fmla="*/ 29 h 47"/>
              <a:gd name="T104" fmla="*/ 40 w 44"/>
              <a:gd name="T105" fmla="*/ 30 h 47"/>
              <a:gd name="T106" fmla="*/ 33 w 44"/>
              <a:gd name="T107" fmla="*/ 27 h 47"/>
              <a:gd name="T108" fmla="*/ 19 w 44"/>
              <a:gd name="T109" fmla="*/ 3 h 47"/>
              <a:gd name="T110" fmla="*/ 6 w 44"/>
              <a:gd name="T111" fmla="*/ 26 h 47"/>
              <a:gd name="T112" fmla="*/ 5 w 44"/>
              <a:gd name="T113" fmla="*/ 22 h 47"/>
              <a:gd name="T114" fmla="*/ 6 w 44"/>
              <a:gd name="T115" fmla="*/ 28 h 47"/>
              <a:gd name="T116" fmla="*/ 9 w 44"/>
              <a:gd name="T11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 h="47">
                <a:moveTo>
                  <a:pt x="15" y="45"/>
                </a:moveTo>
                <a:cubicBezTo>
                  <a:pt x="15" y="46"/>
                  <a:pt x="16" y="46"/>
                  <a:pt x="16" y="46"/>
                </a:cubicBezTo>
                <a:cubicBezTo>
                  <a:pt x="16" y="47"/>
                  <a:pt x="17" y="47"/>
                  <a:pt x="17" y="47"/>
                </a:cubicBezTo>
                <a:cubicBezTo>
                  <a:pt x="21" y="47"/>
                  <a:pt x="24" y="47"/>
                  <a:pt x="28" y="47"/>
                </a:cubicBezTo>
                <a:cubicBezTo>
                  <a:pt x="29" y="47"/>
                  <a:pt x="29" y="46"/>
                  <a:pt x="29" y="46"/>
                </a:cubicBezTo>
                <a:cubicBezTo>
                  <a:pt x="29" y="45"/>
                  <a:pt x="29" y="45"/>
                  <a:pt x="29" y="45"/>
                </a:cubicBezTo>
                <a:cubicBezTo>
                  <a:pt x="29" y="41"/>
                  <a:pt x="29" y="37"/>
                  <a:pt x="30" y="32"/>
                </a:cubicBezTo>
                <a:cubicBezTo>
                  <a:pt x="34" y="32"/>
                  <a:pt x="38" y="33"/>
                  <a:pt x="42" y="32"/>
                </a:cubicBezTo>
                <a:cubicBezTo>
                  <a:pt x="42" y="32"/>
                  <a:pt x="42" y="32"/>
                  <a:pt x="42" y="32"/>
                </a:cubicBezTo>
                <a:cubicBezTo>
                  <a:pt x="43" y="32"/>
                  <a:pt x="43" y="32"/>
                  <a:pt x="43" y="31"/>
                </a:cubicBezTo>
                <a:cubicBezTo>
                  <a:pt x="43" y="27"/>
                  <a:pt x="44" y="24"/>
                  <a:pt x="44" y="20"/>
                </a:cubicBezTo>
                <a:cubicBezTo>
                  <a:pt x="44" y="20"/>
                  <a:pt x="44" y="20"/>
                  <a:pt x="44" y="20"/>
                </a:cubicBezTo>
                <a:cubicBezTo>
                  <a:pt x="44" y="20"/>
                  <a:pt x="44" y="20"/>
                  <a:pt x="44" y="20"/>
                </a:cubicBezTo>
                <a:cubicBezTo>
                  <a:pt x="44" y="20"/>
                  <a:pt x="44" y="20"/>
                  <a:pt x="44" y="20"/>
                </a:cubicBezTo>
                <a:cubicBezTo>
                  <a:pt x="44" y="19"/>
                  <a:pt x="43" y="19"/>
                  <a:pt x="43" y="18"/>
                </a:cubicBezTo>
                <a:cubicBezTo>
                  <a:pt x="39" y="18"/>
                  <a:pt x="35" y="18"/>
                  <a:pt x="31" y="18"/>
                </a:cubicBezTo>
                <a:cubicBezTo>
                  <a:pt x="30" y="12"/>
                  <a:pt x="31" y="7"/>
                  <a:pt x="30" y="2"/>
                </a:cubicBezTo>
                <a:cubicBezTo>
                  <a:pt x="30" y="2"/>
                  <a:pt x="30" y="1"/>
                  <a:pt x="30" y="1"/>
                </a:cubicBezTo>
                <a:cubicBezTo>
                  <a:pt x="30" y="1"/>
                  <a:pt x="30" y="0"/>
                  <a:pt x="29" y="0"/>
                </a:cubicBezTo>
                <a:cubicBezTo>
                  <a:pt x="25" y="0"/>
                  <a:pt x="22" y="0"/>
                  <a:pt x="18" y="0"/>
                </a:cubicBezTo>
                <a:cubicBezTo>
                  <a:pt x="17" y="0"/>
                  <a:pt x="17" y="0"/>
                  <a:pt x="17" y="1"/>
                </a:cubicBezTo>
                <a:cubicBezTo>
                  <a:pt x="17" y="1"/>
                  <a:pt x="16" y="1"/>
                  <a:pt x="16" y="2"/>
                </a:cubicBezTo>
                <a:cubicBezTo>
                  <a:pt x="16" y="7"/>
                  <a:pt x="16" y="12"/>
                  <a:pt x="16" y="17"/>
                </a:cubicBezTo>
                <a:cubicBezTo>
                  <a:pt x="12" y="17"/>
                  <a:pt x="7" y="16"/>
                  <a:pt x="2" y="17"/>
                </a:cubicBezTo>
                <a:cubicBezTo>
                  <a:pt x="2" y="17"/>
                  <a:pt x="2" y="17"/>
                  <a:pt x="2" y="17"/>
                </a:cubicBezTo>
                <a:cubicBezTo>
                  <a:pt x="1" y="17"/>
                  <a:pt x="0" y="17"/>
                  <a:pt x="1" y="18"/>
                </a:cubicBezTo>
                <a:cubicBezTo>
                  <a:pt x="1" y="22"/>
                  <a:pt x="0" y="26"/>
                  <a:pt x="1" y="29"/>
                </a:cubicBezTo>
                <a:cubicBezTo>
                  <a:pt x="1" y="30"/>
                  <a:pt x="1" y="31"/>
                  <a:pt x="2" y="31"/>
                </a:cubicBezTo>
                <a:cubicBezTo>
                  <a:pt x="2" y="31"/>
                  <a:pt x="2" y="31"/>
                  <a:pt x="2" y="31"/>
                </a:cubicBezTo>
                <a:cubicBezTo>
                  <a:pt x="7" y="31"/>
                  <a:pt x="11" y="31"/>
                  <a:pt x="15" y="31"/>
                </a:cubicBezTo>
                <a:cubicBezTo>
                  <a:pt x="15" y="35"/>
                  <a:pt x="16" y="40"/>
                  <a:pt x="15" y="45"/>
                </a:cubicBezTo>
                <a:close/>
                <a:moveTo>
                  <a:pt x="6" y="28"/>
                </a:moveTo>
                <a:cubicBezTo>
                  <a:pt x="5" y="28"/>
                  <a:pt x="4" y="28"/>
                  <a:pt x="3" y="28"/>
                </a:cubicBezTo>
                <a:cubicBezTo>
                  <a:pt x="3" y="28"/>
                  <a:pt x="3" y="28"/>
                  <a:pt x="3" y="28"/>
                </a:cubicBezTo>
                <a:cubicBezTo>
                  <a:pt x="4" y="28"/>
                  <a:pt x="4" y="28"/>
                  <a:pt x="4" y="28"/>
                </a:cubicBezTo>
                <a:cubicBezTo>
                  <a:pt x="5" y="27"/>
                  <a:pt x="6" y="26"/>
                  <a:pt x="7" y="24"/>
                </a:cubicBezTo>
                <a:cubicBezTo>
                  <a:pt x="7" y="25"/>
                  <a:pt x="6" y="26"/>
                  <a:pt x="6" y="28"/>
                </a:cubicBezTo>
                <a:cubicBezTo>
                  <a:pt x="6" y="28"/>
                  <a:pt x="6" y="28"/>
                  <a:pt x="6" y="28"/>
                </a:cubicBezTo>
                <a:close/>
                <a:moveTo>
                  <a:pt x="3" y="25"/>
                </a:moveTo>
                <a:cubicBezTo>
                  <a:pt x="3" y="25"/>
                  <a:pt x="4" y="25"/>
                  <a:pt x="4" y="25"/>
                </a:cubicBezTo>
                <a:cubicBezTo>
                  <a:pt x="5" y="24"/>
                  <a:pt x="10" y="18"/>
                  <a:pt x="6" y="23"/>
                </a:cubicBezTo>
                <a:cubicBezTo>
                  <a:pt x="5" y="24"/>
                  <a:pt x="4" y="25"/>
                  <a:pt x="3" y="27"/>
                </a:cubicBezTo>
                <a:cubicBezTo>
                  <a:pt x="3" y="26"/>
                  <a:pt x="3" y="25"/>
                  <a:pt x="3" y="25"/>
                </a:cubicBezTo>
                <a:close/>
                <a:moveTo>
                  <a:pt x="3" y="24"/>
                </a:moveTo>
                <a:cubicBezTo>
                  <a:pt x="3" y="23"/>
                  <a:pt x="3" y="22"/>
                  <a:pt x="3" y="21"/>
                </a:cubicBezTo>
                <a:cubicBezTo>
                  <a:pt x="4" y="21"/>
                  <a:pt x="4" y="21"/>
                  <a:pt x="4" y="21"/>
                </a:cubicBezTo>
                <a:cubicBezTo>
                  <a:pt x="5" y="20"/>
                  <a:pt x="4" y="22"/>
                  <a:pt x="3" y="24"/>
                </a:cubicBezTo>
                <a:close/>
                <a:moveTo>
                  <a:pt x="3" y="20"/>
                </a:moveTo>
                <a:cubicBezTo>
                  <a:pt x="3" y="20"/>
                  <a:pt x="3" y="20"/>
                  <a:pt x="3" y="20"/>
                </a:cubicBezTo>
                <a:cubicBezTo>
                  <a:pt x="4" y="20"/>
                  <a:pt x="4" y="20"/>
                  <a:pt x="4" y="20"/>
                </a:cubicBezTo>
                <a:cubicBezTo>
                  <a:pt x="4" y="20"/>
                  <a:pt x="4" y="20"/>
                  <a:pt x="3" y="20"/>
                </a:cubicBezTo>
                <a:close/>
                <a:moveTo>
                  <a:pt x="8" y="25"/>
                </a:moveTo>
                <a:cubicBezTo>
                  <a:pt x="9" y="23"/>
                  <a:pt x="10" y="22"/>
                  <a:pt x="12" y="20"/>
                </a:cubicBezTo>
                <a:cubicBezTo>
                  <a:pt x="12" y="20"/>
                  <a:pt x="12" y="20"/>
                  <a:pt x="11" y="20"/>
                </a:cubicBezTo>
                <a:cubicBezTo>
                  <a:pt x="12" y="20"/>
                  <a:pt x="13" y="20"/>
                  <a:pt x="14" y="20"/>
                </a:cubicBezTo>
                <a:cubicBezTo>
                  <a:pt x="12" y="21"/>
                  <a:pt x="11" y="23"/>
                  <a:pt x="10" y="24"/>
                </a:cubicBezTo>
                <a:cubicBezTo>
                  <a:pt x="9" y="25"/>
                  <a:pt x="5" y="29"/>
                  <a:pt x="8" y="25"/>
                </a:cubicBezTo>
                <a:close/>
                <a:moveTo>
                  <a:pt x="15" y="20"/>
                </a:moveTo>
                <a:cubicBezTo>
                  <a:pt x="16" y="20"/>
                  <a:pt x="17" y="20"/>
                  <a:pt x="18" y="20"/>
                </a:cubicBezTo>
                <a:cubicBezTo>
                  <a:pt x="18" y="20"/>
                  <a:pt x="18" y="20"/>
                  <a:pt x="18" y="20"/>
                </a:cubicBezTo>
                <a:cubicBezTo>
                  <a:pt x="19" y="19"/>
                  <a:pt x="19" y="19"/>
                  <a:pt x="19" y="18"/>
                </a:cubicBezTo>
                <a:cubicBezTo>
                  <a:pt x="19" y="18"/>
                  <a:pt x="19" y="18"/>
                  <a:pt x="19" y="18"/>
                </a:cubicBezTo>
                <a:cubicBezTo>
                  <a:pt x="20" y="18"/>
                  <a:pt x="22" y="17"/>
                  <a:pt x="23" y="17"/>
                </a:cubicBezTo>
                <a:cubicBezTo>
                  <a:pt x="20" y="19"/>
                  <a:pt x="18" y="20"/>
                  <a:pt x="15" y="22"/>
                </a:cubicBezTo>
                <a:cubicBezTo>
                  <a:pt x="14" y="23"/>
                  <a:pt x="11" y="25"/>
                  <a:pt x="10" y="27"/>
                </a:cubicBezTo>
                <a:cubicBezTo>
                  <a:pt x="11" y="24"/>
                  <a:pt x="13" y="22"/>
                  <a:pt x="15" y="20"/>
                </a:cubicBezTo>
                <a:cubicBezTo>
                  <a:pt x="15" y="20"/>
                  <a:pt x="15" y="20"/>
                  <a:pt x="15" y="20"/>
                </a:cubicBezTo>
                <a:close/>
                <a:moveTo>
                  <a:pt x="28" y="3"/>
                </a:moveTo>
                <a:cubicBezTo>
                  <a:pt x="28" y="7"/>
                  <a:pt x="28" y="11"/>
                  <a:pt x="28" y="15"/>
                </a:cubicBezTo>
                <a:cubicBezTo>
                  <a:pt x="28" y="14"/>
                  <a:pt x="27" y="14"/>
                  <a:pt x="27" y="14"/>
                </a:cubicBezTo>
                <a:cubicBezTo>
                  <a:pt x="25" y="15"/>
                  <a:pt x="24" y="16"/>
                  <a:pt x="22" y="16"/>
                </a:cubicBezTo>
                <a:cubicBezTo>
                  <a:pt x="21" y="17"/>
                  <a:pt x="18" y="19"/>
                  <a:pt x="21" y="17"/>
                </a:cubicBezTo>
                <a:cubicBezTo>
                  <a:pt x="23" y="15"/>
                  <a:pt x="26" y="13"/>
                  <a:pt x="28" y="10"/>
                </a:cubicBezTo>
                <a:cubicBezTo>
                  <a:pt x="28" y="10"/>
                  <a:pt x="27" y="9"/>
                  <a:pt x="27" y="9"/>
                </a:cubicBezTo>
                <a:cubicBezTo>
                  <a:pt x="26" y="10"/>
                  <a:pt x="25" y="11"/>
                  <a:pt x="23" y="11"/>
                </a:cubicBezTo>
                <a:cubicBezTo>
                  <a:pt x="22" y="12"/>
                  <a:pt x="17" y="16"/>
                  <a:pt x="20" y="13"/>
                </a:cubicBezTo>
                <a:cubicBezTo>
                  <a:pt x="22" y="11"/>
                  <a:pt x="25" y="9"/>
                  <a:pt x="27" y="5"/>
                </a:cubicBezTo>
                <a:cubicBezTo>
                  <a:pt x="27" y="5"/>
                  <a:pt x="27" y="4"/>
                  <a:pt x="27" y="5"/>
                </a:cubicBezTo>
                <a:cubicBezTo>
                  <a:pt x="24" y="6"/>
                  <a:pt x="22" y="9"/>
                  <a:pt x="19" y="10"/>
                </a:cubicBezTo>
                <a:cubicBezTo>
                  <a:pt x="19" y="10"/>
                  <a:pt x="19" y="10"/>
                  <a:pt x="19" y="10"/>
                </a:cubicBezTo>
                <a:cubicBezTo>
                  <a:pt x="20" y="9"/>
                  <a:pt x="21" y="7"/>
                  <a:pt x="22" y="6"/>
                </a:cubicBezTo>
                <a:cubicBezTo>
                  <a:pt x="23" y="5"/>
                  <a:pt x="24" y="4"/>
                  <a:pt x="24" y="3"/>
                </a:cubicBezTo>
                <a:cubicBezTo>
                  <a:pt x="26" y="3"/>
                  <a:pt x="27" y="3"/>
                  <a:pt x="28" y="3"/>
                </a:cubicBezTo>
                <a:close/>
                <a:moveTo>
                  <a:pt x="36" y="21"/>
                </a:moveTo>
                <a:cubicBezTo>
                  <a:pt x="34" y="23"/>
                  <a:pt x="32" y="25"/>
                  <a:pt x="30" y="27"/>
                </a:cubicBezTo>
                <a:cubicBezTo>
                  <a:pt x="29" y="28"/>
                  <a:pt x="27" y="29"/>
                  <a:pt x="26" y="30"/>
                </a:cubicBezTo>
                <a:cubicBezTo>
                  <a:pt x="27" y="29"/>
                  <a:pt x="28" y="27"/>
                  <a:pt x="29" y="26"/>
                </a:cubicBezTo>
                <a:cubicBezTo>
                  <a:pt x="30" y="25"/>
                  <a:pt x="31" y="23"/>
                  <a:pt x="33" y="21"/>
                </a:cubicBezTo>
                <a:cubicBezTo>
                  <a:pt x="34" y="21"/>
                  <a:pt x="35" y="21"/>
                  <a:pt x="36" y="21"/>
                </a:cubicBezTo>
                <a:close/>
                <a:moveTo>
                  <a:pt x="41" y="26"/>
                </a:moveTo>
                <a:cubicBezTo>
                  <a:pt x="40" y="26"/>
                  <a:pt x="40" y="26"/>
                  <a:pt x="40" y="26"/>
                </a:cubicBezTo>
                <a:cubicBezTo>
                  <a:pt x="39" y="26"/>
                  <a:pt x="36" y="28"/>
                  <a:pt x="38" y="26"/>
                </a:cubicBezTo>
                <a:cubicBezTo>
                  <a:pt x="39" y="24"/>
                  <a:pt x="40" y="23"/>
                  <a:pt x="41" y="21"/>
                </a:cubicBezTo>
                <a:cubicBezTo>
                  <a:pt x="41" y="21"/>
                  <a:pt x="41" y="21"/>
                  <a:pt x="41" y="21"/>
                </a:cubicBezTo>
                <a:cubicBezTo>
                  <a:pt x="41" y="23"/>
                  <a:pt x="41" y="24"/>
                  <a:pt x="41" y="26"/>
                </a:cubicBezTo>
                <a:close/>
                <a:moveTo>
                  <a:pt x="22" y="42"/>
                </a:moveTo>
                <a:cubicBezTo>
                  <a:pt x="24" y="40"/>
                  <a:pt x="25" y="39"/>
                  <a:pt x="26" y="38"/>
                </a:cubicBezTo>
                <a:cubicBezTo>
                  <a:pt x="26" y="37"/>
                  <a:pt x="26" y="37"/>
                  <a:pt x="26" y="37"/>
                </a:cubicBezTo>
                <a:cubicBezTo>
                  <a:pt x="24" y="38"/>
                  <a:pt x="22" y="40"/>
                  <a:pt x="20" y="41"/>
                </a:cubicBezTo>
                <a:cubicBezTo>
                  <a:pt x="23" y="39"/>
                  <a:pt x="25" y="37"/>
                  <a:pt x="27" y="34"/>
                </a:cubicBezTo>
                <a:cubicBezTo>
                  <a:pt x="26" y="36"/>
                  <a:pt x="26" y="38"/>
                  <a:pt x="26" y="40"/>
                </a:cubicBezTo>
                <a:cubicBezTo>
                  <a:pt x="25" y="41"/>
                  <a:pt x="24" y="41"/>
                  <a:pt x="22" y="42"/>
                </a:cubicBezTo>
                <a:close/>
                <a:moveTo>
                  <a:pt x="28" y="18"/>
                </a:moveTo>
                <a:cubicBezTo>
                  <a:pt x="28" y="18"/>
                  <a:pt x="28" y="19"/>
                  <a:pt x="28" y="19"/>
                </a:cubicBezTo>
                <a:cubicBezTo>
                  <a:pt x="28" y="19"/>
                  <a:pt x="28" y="19"/>
                  <a:pt x="28" y="19"/>
                </a:cubicBezTo>
                <a:cubicBezTo>
                  <a:pt x="28" y="20"/>
                  <a:pt x="28" y="20"/>
                  <a:pt x="28" y="20"/>
                </a:cubicBezTo>
                <a:cubicBezTo>
                  <a:pt x="25" y="22"/>
                  <a:pt x="23" y="26"/>
                  <a:pt x="19" y="28"/>
                </a:cubicBezTo>
                <a:cubicBezTo>
                  <a:pt x="22" y="25"/>
                  <a:pt x="25" y="21"/>
                  <a:pt x="28" y="18"/>
                </a:cubicBezTo>
                <a:close/>
                <a:moveTo>
                  <a:pt x="29" y="21"/>
                </a:moveTo>
                <a:cubicBezTo>
                  <a:pt x="29" y="21"/>
                  <a:pt x="29" y="21"/>
                  <a:pt x="29" y="21"/>
                </a:cubicBezTo>
                <a:cubicBezTo>
                  <a:pt x="27" y="22"/>
                  <a:pt x="26" y="24"/>
                  <a:pt x="24" y="25"/>
                </a:cubicBezTo>
                <a:cubicBezTo>
                  <a:pt x="22" y="27"/>
                  <a:pt x="20" y="29"/>
                  <a:pt x="18" y="31"/>
                </a:cubicBezTo>
                <a:cubicBezTo>
                  <a:pt x="18" y="31"/>
                  <a:pt x="18" y="30"/>
                  <a:pt x="18" y="29"/>
                </a:cubicBezTo>
                <a:cubicBezTo>
                  <a:pt x="22" y="27"/>
                  <a:pt x="25" y="23"/>
                  <a:pt x="29" y="21"/>
                </a:cubicBezTo>
                <a:close/>
                <a:moveTo>
                  <a:pt x="27" y="34"/>
                </a:moveTo>
                <a:cubicBezTo>
                  <a:pt x="27" y="34"/>
                  <a:pt x="26" y="34"/>
                  <a:pt x="26" y="34"/>
                </a:cubicBezTo>
                <a:cubicBezTo>
                  <a:pt x="24" y="34"/>
                  <a:pt x="22" y="36"/>
                  <a:pt x="20" y="37"/>
                </a:cubicBezTo>
                <a:cubicBezTo>
                  <a:pt x="22" y="35"/>
                  <a:pt x="25" y="34"/>
                  <a:pt x="27" y="31"/>
                </a:cubicBezTo>
                <a:cubicBezTo>
                  <a:pt x="27" y="32"/>
                  <a:pt x="27" y="33"/>
                  <a:pt x="27" y="34"/>
                </a:cubicBezTo>
                <a:close/>
                <a:moveTo>
                  <a:pt x="18" y="39"/>
                </a:moveTo>
                <a:cubicBezTo>
                  <a:pt x="21" y="38"/>
                  <a:pt x="23" y="36"/>
                  <a:pt x="25" y="35"/>
                </a:cubicBezTo>
                <a:cubicBezTo>
                  <a:pt x="23" y="37"/>
                  <a:pt x="21" y="39"/>
                  <a:pt x="18" y="41"/>
                </a:cubicBezTo>
                <a:cubicBezTo>
                  <a:pt x="18" y="41"/>
                  <a:pt x="18" y="40"/>
                  <a:pt x="18" y="39"/>
                </a:cubicBezTo>
                <a:close/>
                <a:moveTo>
                  <a:pt x="27" y="30"/>
                </a:moveTo>
                <a:cubicBezTo>
                  <a:pt x="27" y="30"/>
                  <a:pt x="27" y="30"/>
                  <a:pt x="27" y="30"/>
                </a:cubicBezTo>
                <a:cubicBezTo>
                  <a:pt x="27" y="30"/>
                  <a:pt x="27" y="30"/>
                  <a:pt x="26" y="30"/>
                </a:cubicBezTo>
                <a:cubicBezTo>
                  <a:pt x="27" y="30"/>
                  <a:pt x="27" y="30"/>
                  <a:pt x="27" y="30"/>
                </a:cubicBezTo>
                <a:cubicBezTo>
                  <a:pt x="27" y="30"/>
                  <a:pt x="27" y="30"/>
                  <a:pt x="27" y="30"/>
                </a:cubicBezTo>
                <a:cubicBezTo>
                  <a:pt x="27" y="30"/>
                  <a:pt x="27" y="30"/>
                  <a:pt x="27" y="30"/>
                </a:cubicBezTo>
                <a:close/>
                <a:moveTo>
                  <a:pt x="26" y="31"/>
                </a:moveTo>
                <a:cubicBezTo>
                  <a:pt x="23" y="34"/>
                  <a:pt x="20" y="36"/>
                  <a:pt x="18" y="38"/>
                </a:cubicBezTo>
                <a:cubicBezTo>
                  <a:pt x="18" y="37"/>
                  <a:pt x="18" y="36"/>
                  <a:pt x="18" y="36"/>
                </a:cubicBezTo>
                <a:cubicBezTo>
                  <a:pt x="21" y="34"/>
                  <a:pt x="23" y="33"/>
                  <a:pt x="26" y="31"/>
                </a:cubicBezTo>
                <a:close/>
                <a:moveTo>
                  <a:pt x="25" y="30"/>
                </a:moveTo>
                <a:cubicBezTo>
                  <a:pt x="25" y="31"/>
                  <a:pt x="25" y="31"/>
                  <a:pt x="25" y="31"/>
                </a:cubicBezTo>
                <a:cubicBezTo>
                  <a:pt x="23" y="32"/>
                  <a:pt x="21" y="33"/>
                  <a:pt x="18" y="35"/>
                </a:cubicBezTo>
                <a:cubicBezTo>
                  <a:pt x="18" y="34"/>
                  <a:pt x="18" y="34"/>
                  <a:pt x="18" y="33"/>
                </a:cubicBezTo>
                <a:cubicBezTo>
                  <a:pt x="22" y="31"/>
                  <a:pt x="24" y="28"/>
                  <a:pt x="27" y="25"/>
                </a:cubicBezTo>
                <a:cubicBezTo>
                  <a:pt x="28" y="24"/>
                  <a:pt x="29" y="23"/>
                  <a:pt x="29" y="22"/>
                </a:cubicBezTo>
                <a:cubicBezTo>
                  <a:pt x="30" y="22"/>
                  <a:pt x="30" y="21"/>
                  <a:pt x="31" y="21"/>
                </a:cubicBezTo>
                <a:cubicBezTo>
                  <a:pt x="31" y="21"/>
                  <a:pt x="32" y="21"/>
                  <a:pt x="32" y="21"/>
                </a:cubicBezTo>
                <a:cubicBezTo>
                  <a:pt x="29" y="24"/>
                  <a:pt x="27" y="27"/>
                  <a:pt x="25" y="30"/>
                </a:cubicBezTo>
                <a:close/>
                <a:moveTo>
                  <a:pt x="23" y="29"/>
                </a:moveTo>
                <a:cubicBezTo>
                  <a:pt x="22" y="30"/>
                  <a:pt x="20" y="31"/>
                  <a:pt x="19" y="32"/>
                </a:cubicBezTo>
                <a:cubicBezTo>
                  <a:pt x="18" y="32"/>
                  <a:pt x="18" y="32"/>
                  <a:pt x="20" y="31"/>
                </a:cubicBezTo>
                <a:cubicBezTo>
                  <a:pt x="21" y="30"/>
                  <a:pt x="21" y="29"/>
                  <a:pt x="22" y="28"/>
                </a:cubicBezTo>
                <a:cubicBezTo>
                  <a:pt x="25" y="26"/>
                  <a:pt x="27" y="23"/>
                  <a:pt x="30" y="21"/>
                </a:cubicBezTo>
                <a:cubicBezTo>
                  <a:pt x="30" y="21"/>
                  <a:pt x="30" y="21"/>
                  <a:pt x="30" y="21"/>
                </a:cubicBezTo>
                <a:cubicBezTo>
                  <a:pt x="27" y="23"/>
                  <a:pt x="25" y="26"/>
                  <a:pt x="23" y="29"/>
                </a:cubicBezTo>
                <a:close/>
                <a:moveTo>
                  <a:pt x="24" y="17"/>
                </a:moveTo>
                <a:cubicBezTo>
                  <a:pt x="24" y="16"/>
                  <a:pt x="24" y="16"/>
                  <a:pt x="24" y="16"/>
                </a:cubicBezTo>
                <a:cubicBezTo>
                  <a:pt x="25" y="16"/>
                  <a:pt x="25" y="16"/>
                  <a:pt x="26" y="15"/>
                </a:cubicBezTo>
                <a:cubicBezTo>
                  <a:pt x="25" y="16"/>
                  <a:pt x="25" y="16"/>
                  <a:pt x="24" y="17"/>
                </a:cubicBezTo>
                <a:close/>
                <a:moveTo>
                  <a:pt x="21" y="6"/>
                </a:moveTo>
                <a:cubicBezTo>
                  <a:pt x="21" y="7"/>
                  <a:pt x="20" y="7"/>
                  <a:pt x="19" y="8"/>
                </a:cubicBezTo>
                <a:cubicBezTo>
                  <a:pt x="19" y="8"/>
                  <a:pt x="19" y="7"/>
                  <a:pt x="19" y="6"/>
                </a:cubicBezTo>
                <a:cubicBezTo>
                  <a:pt x="20" y="6"/>
                  <a:pt x="21" y="5"/>
                  <a:pt x="22" y="5"/>
                </a:cubicBezTo>
                <a:cubicBezTo>
                  <a:pt x="25" y="3"/>
                  <a:pt x="22" y="5"/>
                  <a:pt x="21" y="6"/>
                </a:cubicBezTo>
                <a:close/>
                <a:moveTo>
                  <a:pt x="25" y="6"/>
                </a:moveTo>
                <a:cubicBezTo>
                  <a:pt x="28" y="4"/>
                  <a:pt x="23" y="10"/>
                  <a:pt x="22" y="10"/>
                </a:cubicBezTo>
                <a:cubicBezTo>
                  <a:pt x="21" y="11"/>
                  <a:pt x="20" y="12"/>
                  <a:pt x="19" y="13"/>
                </a:cubicBezTo>
                <a:cubicBezTo>
                  <a:pt x="19" y="12"/>
                  <a:pt x="19" y="12"/>
                  <a:pt x="19" y="11"/>
                </a:cubicBezTo>
                <a:cubicBezTo>
                  <a:pt x="21" y="10"/>
                  <a:pt x="23" y="8"/>
                  <a:pt x="25" y="6"/>
                </a:cubicBezTo>
                <a:close/>
                <a:moveTo>
                  <a:pt x="25" y="11"/>
                </a:moveTo>
                <a:cubicBezTo>
                  <a:pt x="28" y="9"/>
                  <a:pt x="24" y="13"/>
                  <a:pt x="24" y="14"/>
                </a:cubicBezTo>
                <a:cubicBezTo>
                  <a:pt x="22" y="15"/>
                  <a:pt x="21" y="16"/>
                  <a:pt x="19" y="17"/>
                </a:cubicBezTo>
                <a:cubicBezTo>
                  <a:pt x="19" y="16"/>
                  <a:pt x="19" y="16"/>
                  <a:pt x="19" y="15"/>
                </a:cubicBezTo>
                <a:cubicBezTo>
                  <a:pt x="21" y="14"/>
                  <a:pt x="23" y="12"/>
                  <a:pt x="25" y="11"/>
                </a:cubicBezTo>
                <a:close/>
                <a:moveTo>
                  <a:pt x="23" y="17"/>
                </a:moveTo>
                <a:cubicBezTo>
                  <a:pt x="19" y="21"/>
                  <a:pt x="16" y="23"/>
                  <a:pt x="13" y="28"/>
                </a:cubicBezTo>
                <a:cubicBezTo>
                  <a:pt x="13" y="28"/>
                  <a:pt x="13" y="28"/>
                  <a:pt x="13" y="28"/>
                </a:cubicBezTo>
                <a:cubicBezTo>
                  <a:pt x="12" y="28"/>
                  <a:pt x="11" y="28"/>
                  <a:pt x="9" y="28"/>
                </a:cubicBezTo>
                <a:cubicBezTo>
                  <a:pt x="14" y="24"/>
                  <a:pt x="19" y="21"/>
                  <a:pt x="23" y="17"/>
                </a:cubicBezTo>
                <a:close/>
                <a:moveTo>
                  <a:pt x="28" y="15"/>
                </a:moveTo>
                <a:cubicBezTo>
                  <a:pt x="28" y="15"/>
                  <a:pt x="28" y="15"/>
                  <a:pt x="28" y="15"/>
                </a:cubicBezTo>
                <a:cubicBezTo>
                  <a:pt x="28" y="16"/>
                  <a:pt x="28" y="16"/>
                  <a:pt x="28" y="17"/>
                </a:cubicBezTo>
                <a:cubicBezTo>
                  <a:pt x="28" y="17"/>
                  <a:pt x="28" y="17"/>
                  <a:pt x="28" y="17"/>
                </a:cubicBezTo>
                <a:cubicBezTo>
                  <a:pt x="23" y="20"/>
                  <a:pt x="19" y="23"/>
                  <a:pt x="16" y="27"/>
                </a:cubicBezTo>
                <a:cubicBezTo>
                  <a:pt x="16" y="27"/>
                  <a:pt x="16" y="28"/>
                  <a:pt x="16" y="28"/>
                </a:cubicBezTo>
                <a:cubicBezTo>
                  <a:pt x="18" y="26"/>
                  <a:pt x="19" y="25"/>
                  <a:pt x="21" y="23"/>
                </a:cubicBezTo>
                <a:cubicBezTo>
                  <a:pt x="22" y="22"/>
                  <a:pt x="23" y="21"/>
                  <a:pt x="24" y="21"/>
                </a:cubicBezTo>
                <a:cubicBezTo>
                  <a:pt x="24" y="20"/>
                  <a:pt x="24" y="20"/>
                  <a:pt x="24" y="20"/>
                </a:cubicBezTo>
                <a:cubicBezTo>
                  <a:pt x="22" y="23"/>
                  <a:pt x="21" y="26"/>
                  <a:pt x="18" y="28"/>
                </a:cubicBezTo>
                <a:cubicBezTo>
                  <a:pt x="18" y="28"/>
                  <a:pt x="18" y="28"/>
                  <a:pt x="18" y="28"/>
                </a:cubicBezTo>
                <a:cubicBezTo>
                  <a:pt x="17" y="28"/>
                  <a:pt x="17" y="28"/>
                  <a:pt x="17" y="28"/>
                </a:cubicBezTo>
                <a:cubicBezTo>
                  <a:pt x="16" y="28"/>
                  <a:pt x="15" y="28"/>
                  <a:pt x="14" y="28"/>
                </a:cubicBezTo>
                <a:cubicBezTo>
                  <a:pt x="18" y="23"/>
                  <a:pt x="23" y="19"/>
                  <a:pt x="28" y="15"/>
                </a:cubicBezTo>
                <a:close/>
                <a:moveTo>
                  <a:pt x="18" y="44"/>
                </a:moveTo>
                <a:cubicBezTo>
                  <a:pt x="18" y="43"/>
                  <a:pt x="18" y="43"/>
                  <a:pt x="18" y="43"/>
                </a:cubicBezTo>
                <a:cubicBezTo>
                  <a:pt x="21" y="42"/>
                  <a:pt x="22" y="40"/>
                  <a:pt x="24" y="39"/>
                </a:cubicBezTo>
                <a:cubicBezTo>
                  <a:pt x="23" y="40"/>
                  <a:pt x="22" y="41"/>
                  <a:pt x="21" y="43"/>
                </a:cubicBezTo>
                <a:cubicBezTo>
                  <a:pt x="21" y="43"/>
                  <a:pt x="21" y="43"/>
                  <a:pt x="22" y="43"/>
                </a:cubicBezTo>
                <a:cubicBezTo>
                  <a:pt x="22" y="43"/>
                  <a:pt x="23" y="43"/>
                  <a:pt x="23" y="42"/>
                </a:cubicBezTo>
                <a:cubicBezTo>
                  <a:pt x="24" y="42"/>
                  <a:pt x="25" y="42"/>
                  <a:pt x="25" y="41"/>
                </a:cubicBezTo>
                <a:cubicBezTo>
                  <a:pt x="26" y="41"/>
                  <a:pt x="26" y="42"/>
                  <a:pt x="26" y="43"/>
                </a:cubicBezTo>
                <a:cubicBezTo>
                  <a:pt x="26" y="43"/>
                  <a:pt x="26" y="43"/>
                  <a:pt x="26" y="43"/>
                </a:cubicBezTo>
                <a:cubicBezTo>
                  <a:pt x="26" y="43"/>
                  <a:pt x="26" y="44"/>
                  <a:pt x="26" y="44"/>
                </a:cubicBezTo>
                <a:cubicBezTo>
                  <a:pt x="24" y="44"/>
                  <a:pt x="21" y="44"/>
                  <a:pt x="18" y="44"/>
                </a:cubicBezTo>
                <a:close/>
                <a:moveTo>
                  <a:pt x="28" y="29"/>
                </a:moveTo>
                <a:cubicBezTo>
                  <a:pt x="28" y="29"/>
                  <a:pt x="28" y="29"/>
                  <a:pt x="28" y="30"/>
                </a:cubicBezTo>
                <a:cubicBezTo>
                  <a:pt x="30" y="28"/>
                  <a:pt x="32" y="26"/>
                  <a:pt x="34" y="23"/>
                </a:cubicBezTo>
                <a:cubicBezTo>
                  <a:pt x="35" y="22"/>
                  <a:pt x="38" y="20"/>
                  <a:pt x="35" y="24"/>
                </a:cubicBezTo>
                <a:cubicBezTo>
                  <a:pt x="33" y="26"/>
                  <a:pt x="32" y="27"/>
                  <a:pt x="31" y="29"/>
                </a:cubicBezTo>
                <a:cubicBezTo>
                  <a:pt x="31" y="29"/>
                  <a:pt x="31" y="29"/>
                  <a:pt x="31" y="29"/>
                </a:cubicBezTo>
                <a:cubicBezTo>
                  <a:pt x="33" y="28"/>
                  <a:pt x="35" y="26"/>
                  <a:pt x="37" y="24"/>
                </a:cubicBezTo>
                <a:cubicBezTo>
                  <a:pt x="38" y="24"/>
                  <a:pt x="40" y="22"/>
                  <a:pt x="38" y="24"/>
                </a:cubicBezTo>
                <a:cubicBezTo>
                  <a:pt x="37" y="26"/>
                  <a:pt x="36" y="27"/>
                  <a:pt x="35" y="29"/>
                </a:cubicBezTo>
                <a:cubicBezTo>
                  <a:pt x="35" y="29"/>
                  <a:pt x="35" y="29"/>
                  <a:pt x="36" y="29"/>
                </a:cubicBezTo>
                <a:cubicBezTo>
                  <a:pt x="37" y="29"/>
                  <a:pt x="40" y="26"/>
                  <a:pt x="39" y="28"/>
                </a:cubicBezTo>
                <a:cubicBezTo>
                  <a:pt x="39" y="29"/>
                  <a:pt x="40" y="29"/>
                  <a:pt x="40" y="28"/>
                </a:cubicBezTo>
                <a:cubicBezTo>
                  <a:pt x="40" y="28"/>
                  <a:pt x="40" y="28"/>
                  <a:pt x="40" y="27"/>
                </a:cubicBezTo>
                <a:cubicBezTo>
                  <a:pt x="40" y="28"/>
                  <a:pt x="40" y="29"/>
                  <a:pt x="40" y="30"/>
                </a:cubicBezTo>
                <a:cubicBezTo>
                  <a:pt x="36" y="30"/>
                  <a:pt x="32" y="29"/>
                  <a:pt x="28" y="29"/>
                </a:cubicBezTo>
                <a:close/>
                <a:moveTo>
                  <a:pt x="38" y="21"/>
                </a:moveTo>
                <a:cubicBezTo>
                  <a:pt x="38" y="21"/>
                  <a:pt x="39" y="21"/>
                  <a:pt x="40" y="21"/>
                </a:cubicBezTo>
                <a:cubicBezTo>
                  <a:pt x="37" y="23"/>
                  <a:pt x="35" y="25"/>
                  <a:pt x="33" y="27"/>
                </a:cubicBezTo>
                <a:cubicBezTo>
                  <a:pt x="35" y="25"/>
                  <a:pt x="36" y="23"/>
                  <a:pt x="38" y="21"/>
                </a:cubicBezTo>
                <a:close/>
                <a:moveTo>
                  <a:pt x="23" y="3"/>
                </a:moveTo>
                <a:cubicBezTo>
                  <a:pt x="22" y="4"/>
                  <a:pt x="20" y="5"/>
                  <a:pt x="19" y="6"/>
                </a:cubicBezTo>
                <a:cubicBezTo>
                  <a:pt x="19" y="5"/>
                  <a:pt x="19" y="4"/>
                  <a:pt x="19" y="3"/>
                </a:cubicBezTo>
                <a:cubicBezTo>
                  <a:pt x="20" y="3"/>
                  <a:pt x="22" y="3"/>
                  <a:pt x="23" y="3"/>
                </a:cubicBezTo>
                <a:close/>
                <a:moveTo>
                  <a:pt x="11" y="20"/>
                </a:moveTo>
                <a:cubicBezTo>
                  <a:pt x="11" y="20"/>
                  <a:pt x="11" y="20"/>
                  <a:pt x="11" y="20"/>
                </a:cubicBezTo>
                <a:cubicBezTo>
                  <a:pt x="9" y="21"/>
                  <a:pt x="7" y="24"/>
                  <a:pt x="6" y="26"/>
                </a:cubicBezTo>
                <a:cubicBezTo>
                  <a:pt x="2" y="29"/>
                  <a:pt x="7" y="23"/>
                  <a:pt x="7" y="23"/>
                </a:cubicBezTo>
                <a:cubicBezTo>
                  <a:pt x="7" y="22"/>
                  <a:pt x="8" y="21"/>
                  <a:pt x="9" y="20"/>
                </a:cubicBezTo>
                <a:cubicBezTo>
                  <a:pt x="9" y="20"/>
                  <a:pt x="9" y="19"/>
                  <a:pt x="8" y="20"/>
                </a:cubicBezTo>
                <a:cubicBezTo>
                  <a:pt x="7" y="20"/>
                  <a:pt x="6" y="21"/>
                  <a:pt x="5" y="22"/>
                </a:cubicBezTo>
                <a:cubicBezTo>
                  <a:pt x="3" y="25"/>
                  <a:pt x="5" y="21"/>
                  <a:pt x="5" y="20"/>
                </a:cubicBezTo>
                <a:cubicBezTo>
                  <a:pt x="5" y="20"/>
                  <a:pt x="5" y="20"/>
                  <a:pt x="5" y="20"/>
                </a:cubicBezTo>
                <a:cubicBezTo>
                  <a:pt x="7" y="20"/>
                  <a:pt x="9" y="20"/>
                  <a:pt x="11" y="20"/>
                </a:cubicBezTo>
                <a:close/>
                <a:moveTo>
                  <a:pt x="6" y="28"/>
                </a:moveTo>
                <a:cubicBezTo>
                  <a:pt x="9" y="27"/>
                  <a:pt x="10" y="25"/>
                  <a:pt x="12" y="23"/>
                </a:cubicBezTo>
                <a:cubicBezTo>
                  <a:pt x="14" y="20"/>
                  <a:pt x="13" y="22"/>
                  <a:pt x="11" y="24"/>
                </a:cubicBezTo>
                <a:cubicBezTo>
                  <a:pt x="10" y="25"/>
                  <a:pt x="9" y="26"/>
                  <a:pt x="9" y="28"/>
                </a:cubicBezTo>
                <a:cubicBezTo>
                  <a:pt x="8" y="28"/>
                  <a:pt x="8" y="28"/>
                  <a:pt x="9" y="28"/>
                </a:cubicBezTo>
                <a:cubicBezTo>
                  <a:pt x="8" y="28"/>
                  <a:pt x="7" y="28"/>
                  <a:pt x="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195"/>
          <p:cNvSpPr>
            <a:spLocks noEditPoints="1"/>
          </p:cNvSpPr>
          <p:nvPr/>
        </p:nvSpPr>
        <p:spPr bwMode="auto">
          <a:xfrm>
            <a:off x="9939338" y="409575"/>
            <a:ext cx="468313" cy="495300"/>
          </a:xfrm>
          <a:custGeom>
            <a:avLst/>
            <a:gdLst>
              <a:gd name="T0" fmla="*/ 67 w 125"/>
              <a:gd name="T1" fmla="*/ 127 h 132"/>
              <a:gd name="T2" fmla="*/ 12 w 125"/>
              <a:gd name="T3" fmla="*/ 41 h 132"/>
              <a:gd name="T4" fmla="*/ 38 w 125"/>
              <a:gd name="T5" fmla="*/ 92 h 132"/>
              <a:gd name="T6" fmla="*/ 15 w 125"/>
              <a:gd name="T7" fmla="*/ 101 h 132"/>
              <a:gd name="T8" fmla="*/ 10 w 125"/>
              <a:gd name="T9" fmla="*/ 93 h 132"/>
              <a:gd name="T10" fmla="*/ 10 w 125"/>
              <a:gd name="T11" fmla="*/ 93 h 132"/>
              <a:gd name="T12" fmla="*/ 10 w 125"/>
              <a:gd name="T13" fmla="*/ 92 h 132"/>
              <a:gd name="T14" fmla="*/ 60 w 125"/>
              <a:gd name="T15" fmla="*/ 20 h 132"/>
              <a:gd name="T16" fmla="*/ 51 w 125"/>
              <a:gd name="T17" fmla="*/ 28 h 132"/>
              <a:gd name="T18" fmla="*/ 75 w 125"/>
              <a:gd name="T19" fmla="*/ 21 h 132"/>
              <a:gd name="T20" fmla="*/ 85 w 125"/>
              <a:gd name="T21" fmla="*/ 28 h 132"/>
              <a:gd name="T22" fmla="*/ 81 w 125"/>
              <a:gd name="T23" fmla="*/ 35 h 132"/>
              <a:gd name="T24" fmla="*/ 59 w 125"/>
              <a:gd name="T25" fmla="*/ 31 h 132"/>
              <a:gd name="T26" fmla="*/ 39 w 125"/>
              <a:gd name="T27" fmla="*/ 41 h 132"/>
              <a:gd name="T28" fmla="*/ 70 w 125"/>
              <a:gd name="T29" fmla="*/ 29 h 132"/>
              <a:gd name="T30" fmla="*/ 70 w 125"/>
              <a:gd name="T31" fmla="*/ 23 h 132"/>
              <a:gd name="T32" fmla="*/ 55 w 125"/>
              <a:gd name="T33" fmla="*/ 29 h 132"/>
              <a:gd name="T34" fmla="*/ 18 w 125"/>
              <a:gd name="T35" fmla="*/ 47 h 132"/>
              <a:gd name="T36" fmla="*/ 7 w 125"/>
              <a:gd name="T37" fmla="*/ 58 h 132"/>
              <a:gd name="T38" fmla="*/ 6 w 125"/>
              <a:gd name="T39" fmla="*/ 64 h 132"/>
              <a:gd name="T40" fmla="*/ 25 w 125"/>
              <a:gd name="T41" fmla="*/ 60 h 132"/>
              <a:gd name="T42" fmla="*/ 92 w 125"/>
              <a:gd name="T43" fmla="*/ 40 h 132"/>
              <a:gd name="T44" fmla="*/ 29 w 125"/>
              <a:gd name="T45" fmla="*/ 64 h 132"/>
              <a:gd name="T46" fmla="*/ 55 w 125"/>
              <a:gd name="T47" fmla="*/ 56 h 132"/>
              <a:gd name="T48" fmla="*/ 111 w 125"/>
              <a:gd name="T49" fmla="*/ 40 h 132"/>
              <a:gd name="T50" fmla="*/ 101 w 125"/>
              <a:gd name="T51" fmla="*/ 45 h 132"/>
              <a:gd name="T52" fmla="*/ 54 w 125"/>
              <a:gd name="T53" fmla="*/ 69 h 132"/>
              <a:gd name="T54" fmla="*/ 115 w 125"/>
              <a:gd name="T55" fmla="*/ 50 h 132"/>
              <a:gd name="T56" fmla="*/ 67 w 125"/>
              <a:gd name="T57" fmla="*/ 75 h 132"/>
              <a:gd name="T58" fmla="*/ 67 w 125"/>
              <a:gd name="T59" fmla="*/ 116 h 132"/>
              <a:gd name="T60" fmla="*/ 108 w 125"/>
              <a:gd name="T61" fmla="*/ 94 h 132"/>
              <a:gd name="T62" fmla="*/ 80 w 125"/>
              <a:gd name="T63" fmla="*/ 106 h 132"/>
              <a:gd name="T64" fmla="*/ 118 w 125"/>
              <a:gd name="T65" fmla="*/ 89 h 132"/>
              <a:gd name="T66" fmla="*/ 79 w 125"/>
              <a:gd name="T67" fmla="*/ 97 h 132"/>
              <a:gd name="T68" fmla="*/ 34 w 125"/>
              <a:gd name="T69" fmla="*/ 120 h 132"/>
              <a:gd name="T70" fmla="*/ 26 w 125"/>
              <a:gd name="T71" fmla="*/ 114 h 132"/>
              <a:gd name="T72" fmla="*/ 102 w 125"/>
              <a:gd name="T73" fmla="*/ 86 h 132"/>
              <a:gd name="T74" fmla="*/ 81 w 125"/>
              <a:gd name="T75" fmla="*/ 92 h 132"/>
              <a:gd name="T76" fmla="*/ 99 w 125"/>
              <a:gd name="T77" fmla="*/ 82 h 132"/>
              <a:gd name="T78" fmla="*/ 120 w 125"/>
              <a:gd name="T79" fmla="*/ 67 h 132"/>
              <a:gd name="T80" fmla="*/ 76 w 125"/>
              <a:gd name="T81" fmla="*/ 86 h 132"/>
              <a:gd name="T82" fmla="*/ 120 w 125"/>
              <a:gd name="T83" fmla="*/ 66 h 132"/>
              <a:gd name="T84" fmla="*/ 22 w 125"/>
              <a:gd name="T85" fmla="*/ 104 h 132"/>
              <a:gd name="T86" fmla="*/ 119 w 125"/>
              <a:gd name="T87" fmla="*/ 62 h 132"/>
              <a:gd name="T88" fmla="*/ 19 w 125"/>
              <a:gd name="T89" fmla="*/ 98 h 132"/>
              <a:gd name="T90" fmla="*/ 45 w 125"/>
              <a:gd name="T91" fmla="*/ 100 h 132"/>
              <a:gd name="T92" fmla="*/ 41 w 125"/>
              <a:gd name="T93" fmla="*/ 123 h 132"/>
              <a:gd name="T94" fmla="*/ 43 w 125"/>
              <a:gd name="T95" fmla="*/ 123 h 132"/>
              <a:gd name="T96" fmla="*/ 109 w 125"/>
              <a:gd name="T97" fmla="*/ 112 h 132"/>
              <a:gd name="T98" fmla="*/ 78 w 125"/>
              <a:gd name="T99" fmla="*/ 125 h 132"/>
              <a:gd name="T100" fmla="*/ 71 w 125"/>
              <a:gd name="T101" fmla="*/ 123 h 132"/>
              <a:gd name="T102" fmla="*/ 112 w 125"/>
              <a:gd name="T103" fmla="*/ 106 h 132"/>
              <a:gd name="T104" fmla="*/ 94 w 125"/>
              <a:gd name="T105" fmla="*/ 124 h 132"/>
              <a:gd name="T106" fmla="*/ 114 w 125"/>
              <a:gd name="T107" fmla="*/ 97 h 132"/>
              <a:gd name="T108" fmla="*/ 60 w 125"/>
              <a:gd name="T109" fmla="*/ 121 h 132"/>
              <a:gd name="T110" fmla="*/ 71 w 125"/>
              <a:gd name="T111" fmla="*/ 66 h 132"/>
              <a:gd name="T112" fmla="*/ 109 w 125"/>
              <a:gd name="T113" fmla="*/ 37 h 132"/>
              <a:gd name="T114" fmla="*/ 98 w 125"/>
              <a:gd name="T115" fmla="*/ 39 h 132"/>
              <a:gd name="T116" fmla="*/ 23 w 125"/>
              <a:gd name="T117" fmla="*/ 65 h 132"/>
              <a:gd name="T118" fmla="*/ 74 w 125"/>
              <a:gd name="T119" fmla="*/ 20 h 132"/>
              <a:gd name="T120" fmla="*/ 19 w 125"/>
              <a:gd name="T121" fmla="*/ 44 h 132"/>
              <a:gd name="T122" fmla="*/ 20 w 125"/>
              <a:gd name="T123" fmla="*/ 37 h 132"/>
              <a:gd name="T124" fmla="*/ 60 w 125"/>
              <a:gd name="T125"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5" h="132">
                <a:moveTo>
                  <a:pt x="30" y="121"/>
                </a:moveTo>
                <a:cubicBezTo>
                  <a:pt x="39" y="128"/>
                  <a:pt x="50" y="127"/>
                  <a:pt x="60" y="124"/>
                </a:cubicBezTo>
                <a:cubicBezTo>
                  <a:pt x="60" y="126"/>
                  <a:pt x="59" y="128"/>
                  <a:pt x="58" y="129"/>
                </a:cubicBezTo>
                <a:cubicBezTo>
                  <a:pt x="57" y="131"/>
                  <a:pt x="59" y="132"/>
                  <a:pt x="60" y="131"/>
                </a:cubicBezTo>
                <a:cubicBezTo>
                  <a:pt x="61" y="130"/>
                  <a:pt x="61" y="130"/>
                  <a:pt x="62" y="129"/>
                </a:cubicBezTo>
                <a:cubicBezTo>
                  <a:pt x="62" y="129"/>
                  <a:pt x="62" y="129"/>
                  <a:pt x="62" y="129"/>
                </a:cubicBezTo>
                <a:cubicBezTo>
                  <a:pt x="62" y="130"/>
                  <a:pt x="64" y="131"/>
                  <a:pt x="64" y="129"/>
                </a:cubicBezTo>
                <a:cubicBezTo>
                  <a:pt x="65" y="129"/>
                  <a:pt x="65" y="129"/>
                  <a:pt x="65" y="129"/>
                </a:cubicBezTo>
                <a:cubicBezTo>
                  <a:pt x="65" y="129"/>
                  <a:pt x="67" y="129"/>
                  <a:pt x="67" y="128"/>
                </a:cubicBezTo>
                <a:cubicBezTo>
                  <a:pt x="67" y="127"/>
                  <a:pt x="67" y="127"/>
                  <a:pt x="67" y="127"/>
                </a:cubicBezTo>
                <a:cubicBezTo>
                  <a:pt x="68" y="127"/>
                  <a:pt x="69" y="126"/>
                  <a:pt x="68" y="125"/>
                </a:cubicBezTo>
                <a:cubicBezTo>
                  <a:pt x="77" y="129"/>
                  <a:pt x="87" y="130"/>
                  <a:pt x="96" y="126"/>
                </a:cubicBezTo>
                <a:cubicBezTo>
                  <a:pt x="107" y="122"/>
                  <a:pt x="113" y="112"/>
                  <a:pt x="117" y="102"/>
                </a:cubicBezTo>
                <a:cubicBezTo>
                  <a:pt x="125" y="82"/>
                  <a:pt x="125" y="57"/>
                  <a:pt x="114" y="39"/>
                </a:cubicBezTo>
                <a:cubicBezTo>
                  <a:pt x="105" y="24"/>
                  <a:pt x="88" y="18"/>
                  <a:pt x="71" y="17"/>
                </a:cubicBezTo>
                <a:cubicBezTo>
                  <a:pt x="73" y="11"/>
                  <a:pt x="76" y="6"/>
                  <a:pt x="81" y="3"/>
                </a:cubicBezTo>
                <a:cubicBezTo>
                  <a:pt x="82" y="2"/>
                  <a:pt x="81" y="0"/>
                  <a:pt x="79" y="1"/>
                </a:cubicBezTo>
                <a:cubicBezTo>
                  <a:pt x="74" y="4"/>
                  <a:pt x="70" y="10"/>
                  <a:pt x="68" y="17"/>
                </a:cubicBezTo>
                <a:cubicBezTo>
                  <a:pt x="66" y="17"/>
                  <a:pt x="65" y="17"/>
                  <a:pt x="63" y="17"/>
                </a:cubicBezTo>
                <a:cubicBezTo>
                  <a:pt x="43" y="18"/>
                  <a:pt x="24" y="25"/>
                  <a:pt x="12" y="41"/>
                </a:cubicBezTo>
                <a:cubicBezTo>
                  <a:pt x="1" y="57"/>
                  <a:pt x="0" y="78"/>
                  <a:pt x="8" y="95"/>
                </a:cubicBezTo>
                <a:cubicBezTo>
                  <a:pt x="13" y="105"/>
                  <a:pt x="21" y="115"/>
                  <a:pt x="30" y="121"/>
                </a:cubicBezTo>
                <a:close/>
                <a:moveTo>
                  <a:pt x="19" y="106"/>
                </a:moveTo>
                <a:cubicBezTo>
                  <a:pt x="26" y="104"/>
                  <a:pt x="33" y="100"/>
                  <a:pt x="40" y="97"/>
                </a:cubicBezTo>
                <a:cubicBezTo>
                  <a:pt x="47" y="93"/>
                  <a:pt x="55" y="90"/>
                  <a:pt x="63" y="87"/>
                </a:cubicBezTo>
                <a:cubicBezTo>
                  <a:pt x="56" y="91"/>
                  <a:pt x="49" y="94"/>
                  <a:pt x="42" y="98"/>
                </a:cubicBezTo>
                <a:cubicBezTo>
                  <a:pt x="35" y="101"/>
                  <a:pt x="27" y="104"/>
                  <a:pt x="22" y="110"/>
                </a:cubicBezTo>
                <a:cubicBezTo>
                  <a:pt x="21" y="109"/>
                  <a:pt x="20" y="107"/>
                  <a:pt x="19" y="106"/>
                </a:cubicBezTo>
                <a:close/>
                <a:moveTo>
                  <a:pt x="15" y="101"/>
                </a:moveTo>
                <a:cubicBezTo>
                  <a:pt x="23" y="100"/>
                  <a:pt x="31" y="94"/>
                  <a:pt x="38" y="92"/>
                </a:cubicBezTo>
                <a:cubicBezTo>
                  <a:pt x="47" y="88"/>
                  <a:pt x="55" y="84"/>
                  <a:pt x="64" y="80"/>
                </a:cubicBezTo>
                <a:cubicBezTo>
                  <a:pt x="74" y="76"/>
                  <a:pt x="83" y="71"/>
                  <a:pt x="93" y="67"/>
                </a:cubicBezTo>
                <a:cubicBezTo>
                  <a:pt x="98" y="65"/>
                  <a:pt x="104" y="64"/>
                  <a:pt x="109" y="62"/>
                </a:cubicBezTo>
                <a:cubicBezTo>
                  <a:pt x="109" y="62"/>
                  <a:pt x="109" y="62"/>
                  <a:pt x="109" y="62"/>
                </a:cubicBezTo>
                <a:cubicBezTo>
                  <a:pt x="104" y="64"/>
                  <a:pt x="99" y="66"/>
                  <a:pt x="93" y="68"/>
                </a:cubicBezTo>
                <a:cubicBezTo>
                  <a:pt x="85" y="72"/>
                  <a:pt x="76" y="75"/>
                  <a:pt x="68" y="79"/>
                </a:cubicBezTo>
                <a:cubicBezTo>
                  <a:pt x="59" y="83"/>
                  <a:pt x="50" y="87"/>
                  <a:pt x="42" y="92"/>
                </a:cubicBezTo>
                <a:cubicBezTo>
                  <a:pt x="38" y="94"/>
                  <a:pt x="34" y="96"/>
                  <a:pt x="30" y="99"/>
                </a:cubicBezTo>
                <a:cubicBezTo>
                  <a:pt x="26" y="101"/>
                  <a:pt x="22" y="103"/>
                  <a:pt x="18" y="105"/>
                </a:cubicBezTo>
                <a:cubicBezTo>
                  <a:pt x="17" y="104"/>
                  <a:pt x="16" y="102"/>
                  <a:pt x="15" y="101"/>
                </a:cubicBezTo>
                <a:close/>
                <a:moveTo>
                  <a:pt x="12" y="97"/>
                </a:moveTo>
                <a:cubicBezTo>
                  <a:pt x="15" y="96"/>
                  <a:pt x="18" y="95"/>
                  <a:pt x="20" y="94"/>
                </a:cubicBezTo>
                <a:cubicBezTo>
                  <a:pt x="24" y="92"/>
                  <a:pt x="29" y="91"/>
                  <a:pt x="33" y="89"/>
                </a:cubicBezTo>
                <a:cubicBezTo>
                  <a:pt x="43" y="84"/>
                  <a:pt x="53" y="80"/>
                  <a:pt x="64" y="77"/>
                </a:cubicBezTo>
                <a:cubicBezTo>
                  <a:pt x="65" y="76"/>
                  <a:pt x="67" y="75"/>
                  <a:pt x="68" y="75"/>
                </a:cubicBezTo>
                <a:cubicBezTo>
                  <a:pt x="67" y="75"/>
                  <a:pt x="66" y="76"/>
                  <a:pt x="65" y="76"/>
                </a:cubicBezTo>
                <a:cubicBezTo>
                  <a:pt x="56" y="80"/>
                  <a:pt x="48" y="83"/>
                  <a:pt x="39" y="87"/>
                </a:cubicBezTo>
                <a:cubicBezTo>
                  <a:pt x="31" y="91"/>
                  <a:pt x="22" y="95"/>
                  <a:pt x="14" y="100"/>
                </a:cubicBezTo>
                <a:cubicBezTo>
                  <a:pt x="14" y="99"/>
                  <a:pt x="13" y="98"/>
                  <a:pt x="12" y="97"/>
                </a:cubicBezTo>
                <a:close/>
                <a:moveTo>
                  <a:pt x="10" y="93"/>
                </a:moveTo>
                <a:cubicBezTo>
                  <a:pt x="10" y="93"/>
                  <a:pt x="11" y="93"/>
                  <a:pt x="11" y="93"/>
                </a:cubicBezTo>
                <a:cubicBezTo>
                  <a:pt x="15" y="92"/>
                  <a:pt x="18" y="90"/>
                  <a:pt x="22" y="88"/>
                </a:cubicBezTo>
                <a:cubicBezTo>
                  <a:pt x="26" y="86"/>
                  <a:pt x="31" y="84"/>
                  <a:pt x="36" y="82"/>
                </a:cubicBezTo>
                <a:cubicBezTo>
                  <a:pt x="46" y="78"/>
                  <a:pt x="55" y="74"/>
                  <a:pt x="64" y="70"/>
                </a:cubicBezTo>
                <a:cubicBezTo>
                  <a:pt x="66" y="69"/>
                  <a:pt x="67" y="69"/>
                  <a:pt x="68" y="68"/>
                </a:cubicBezTo>
                <a:cubicBezTo>
                  <a:pt x="66" y="69"/>
                  <a:pt x="63" y="71"/>
                  <a:pt x="60" y="72"/>
                </a:cubicBezTo>
                <a:cubicBezTo>
                  <a:pt x="52" y="76"/>
                  <a:pt x="43" y="80"/>
                  <a:pt x="34" y="83"/>
                </a:cubicBezTo>
                <a:cubicBezTo>
                  <a:pt x="30" y="85"/>
                  <a:pt x="26" y="88"/>
                  <a:pt x="22" y="90"/>
                </a:cubicBezTo>
                <a:cubicBezTo>
                  <a:pt x="19" y="92"/>
                  <a:pt x="15" y="93"/>
                  <a:pt x="12" y="96"/>
                </a:cubicBezTo>
                <a:cubicBezTo>
                  <a:pt x="11" y="95"/>
                  <a:pt x="11" y="94"/>
                  <a:pt x="10" y="93"/>
                </a:cubicBezTo>
                <a:close/>
                <a:moveTo>
                  <a:pt x="18" y="85"/>
                </a:moveTo>
                <a:cubicBezTo>
                  <a:pt x="24" y="82"/>
                  <a:pt x="30" y="81"/>
                  <a:pt x="36" y="78"/>
                </a:cubicBezTo>
                <a:cubicBezTo>
                  <a:pt x="50" y="72"/>
                  <a:pt x="64" y="65"/>
                  <a:pt x="79" y="60"/>
                </a:cubicBezTo>
                <a:cubicBezTo>
                  <a:pt x="84" y="57"/>
                  <a:pt x="90" y="55"/>
                  <a:pt x="96" y="53"/>
                </a:cubicBezTo>
                <a:cubicBezTo>
                  <a:pt x="94" y="54"/>
                  <a:pt x="92" y="55"/>
                  <a:pt x="91" y="55"/>
                </a:cubicBezTo>
                <a:cubicBezTo>
                  <a:pt x="81" y="60"/>
                  <a:pt x="71" y="64"/>
                  <a:pt x="61" y="68"/>
                </a:cubicBezTo>
                <a:cubicBezTo>
                  <a:pt x="53" y="72"/>
                  <a:pt x="44" y="76"/>
                  <a:pt x="36" y="80"/>
                </a:cubicBezTo>
                <a:cubicBezTo>
                  <a:pt x="32" y="82"/>
                  <a:pt x="28" y="83"/>
                  <a:pt x="24" y="85"/>
                </a:cubicBezTo>
                <a:cubicBezTo>
                  <a:pt x="20" y="87"/>
                  <a:pt x="15" y="89"/>
                  <a:pt x="10" y="92"/>
                </a:cubicBezTo>
                <a:cubicBezTo>
                  <a:pt x="10" y="92"/>
                  <a:pt x="10" y="92"/>
                  <a:pt x="10" y="92"/>
                </a:cubicBezTo>
                <a:cubicBezTo>
                  <a:pt x="10" y="91"/>
                  <a:pt x="10" y="91"/>
                  <a:pt x="9" y="90"/>
                </a:cubicBezTo>
                <a:cubicBezTo>
                  <a:pt x="12" y="88"/>
                  <a:pt x="15" y="86"/>
                  <a:pt x="18" y="85"/>
                </a:cubicBezTo>
                <a:close/>
                <a:moveTo>
                  <a:pt x="60" y="20"/>
                </a:moveTo>
                <a:cubicBezTo>
                  <a:pt x="45" y="26"/>
                  <a:pt x="31" y="35"/>
                  <a:pt x="16" y="42"/>
                </a:cubicBezTo>
                <a:cubicBezTo>
                  <a:pt x="16" y="42"/>
                  <a:pt x="15" y="42"/>
                  <a:pt x="15" y="43"/>
                </a:cubicBezTo>
                <a:cubicBezTo>
                  <a:pt x="15" y="42"/>
                  <a:pt x="15" y="42"/>
                  <a:pt x="15" y="42"/>
                </a:cubicBezTo>
                <a:cubicBezTo>
                  <a:pt x="17" y="41"/>
                  <a:pt x="18" y="40"/>
                  <a:pt x="20" y="38"/>
                </a:cubicBezTo>
                <a:cubicBezTo>
                  <a:pt x="24" y="36"/>
                  <a:pt x="28" y="34"/>
                  <a:pt x="32" y="32"/>
                </a:cubicBezTo>
                <a:cubicBezTo>
                  <a:pt x="39" y="28"/>
                  <a:pt x="47" y="24"/>
                  <a:pt x="55" y="20"/>
                </a:cubicBezTo>
                <a:cubicBezTo>
                  <a:pt x="57" y="20"/>
                  <a:pt x="58" y="20"/>
                  <a:pt x="60" y="20"/>
                </a:cubicBezTo>
                <a:close/>
                <a:moveTo>
                  <a:pt x="14" y="44"/>
                </a:moveTo>
                <a:cubicBezTo>
                  <a:pt x="21" y="40"/>
                  <a:pt x="29" y="36"/>
                  <a:pt x="36" y="33"/>
                </a:cubicBezTo>
                <a:cubicBezTo>
                  <a:pt x="40" y="30"/>
                  <a:pt x="44" y="28"/>
                  <a:pt x="49" y="26"/>
                </a:cubicBezTo>
                <a:cubicBezTo>
                  <a:pt x="50" y="25"/>
                  <a:pt x="52" y="24"/>
                  <a:pt x="53" y="24"/>
                </a:cubicBezTo>
                <a:cubicBezTo>
                  <a:pt x="39" y="31"/>
                  <a:pt x="25" y="39"/>
                  <a:pt x="12" y="48"/>
                </a:cubicBezTo>
                <a:cubicBezTo>
                  <a:pt x="12" y="46"/>
                  <a:pt x="13" y="45"/>
                  <a:pt x="14" y="44"/>
                </a:cubicBezTo>
                <a:close/>
                <a:moveTo>
                  <a:pt x="11" y="50"/>
                </a:moveTo>
                <a:cubicBezTo>
                  <a:pt x="14" y="48"/>
                  <a:pt x="17" y="46"/>
                  <a:pt x="20" y="44"/>
                </a:cubicBezTo>
                <a:cubicBezTo>
                  <a:pt x="25" y="41"/>
                  <a:pt x="30" y="39"/>
                  <a:pt x="35" y="36"/>
                </a:cubicBezTo>
                <a:cubicBezTo>
                  <a:pt x="41" y="33"/>
                  <a:pt x="46" y="30"/>
                  <a:pt x="51" y="28"/>
                </a:cubicBezTo>
                <a:cubicBezTo>
                  <a:pt x="47" y="30"/>
                  <a:pt x="42" y="33"/>
                  <a:pt x="37" y="36"/>
                </a:cubicBezTo>
                <a:cubicBezTo>
                  <a:pt x="32" y="39"/>
                  <a:pt x="26" y="41"/>
                  <a:pt x="21" y="44"/>
                </a:cubicBezTo>
                <a:cubicBezTo>
                  <a:pt x="18" y="46"/>
                  <a:pt x="15" y="48"/>
                  <a:pt x="12" y="49"/>
                </a:cubicBezTo>
                <a:cubicBezTo>
                  <a:pt x="12" y="49"/>
                  <a:pt x="11" y="50"/>
                  <a:pt x="10" y="50"/>
                </a:cubicBezTo>
                <a:cubicBezTo>
                  <a:pt x="10" y="50"/>
                  <a:pt x="11" y="50"/>
                  <a:pt x="11" y="50"/>
                </a:cubicBezTo>
                <a:close/>
                <a:moveTo>
                  <a:pt x="76" y="20"/>
                </a:moveTo>
                <a:cubicBezTo>
                  <a:pt x="78" y="21"/>
                  <a:pt x="80" y="21"/>
                  <a:pt x="82" y="22"/>
                </a:cubicBezTo>
                <a:cubicBezTo>
                  <a:pt x="78" y="24"/>
                  <a:pt x="74" y="26"/>
                  <a:pt x="70" y="28"/>
                </a:cubicBezTo>
                <a:cubicBezTo>
                  <a:pt x="70" y="26"/>
                  <a:pt x="70" y="25"/>
                  <a:pt x="70" y="24"/>
                </a:cubicBezTo>
                <a:cubicBezTo>
                  <a:pt x="72" y="23"/>
                  <a:pt x="74" y="22"/>
                  <a:pt x="75" y="21"/>
                </a:cubicBezTo>
                <a:cubicBezTo>
                  <a:pt x="75" y="21"/>
                  <a:pt x="76" y="21"/>
                  <a:pt x="76" y="20"/>
                </a:cubicBezTo>
                <a:close/>
                <a:moveTo>
                  <a:pt x="97" y="27"/>
                </a:moveTo>
                <a:cubicBezTo>
                  <a:pt x="83" y="33"/>
                  <a:pt x="69" y="40"/>
                  <a:pt x="54" y="46"/>
                </a:cubicBezTo>
                <a:cubicBezTo>
                  <a:pt x="41" y="51"/>
                  <a:pt x="28" y="57"/>
                  <a:pt x="15" y="64"/>
                </a:cubicBezTo>
                <a:cubicBezTo>
                  <a:pt x="12" y="66"/>
                  <a:pt x="8" y="67"/>
                  <a:pt x="6" y="69"/>
                </a:cubicBezTo>
                <a:cubicBezTo>
                  <a:pt x="9" y="67"/>
                  <a:pt x="12" y="65"/>
                  <a:pt x="15" y="63"/>
                </a:cubicBezTo>
                <a:cubicBezTo>
                  <a:pt x="21" y="59"/>
                  <a:pt x="28" y="56"/>
                  <a:pt x="34" y="52"/>
                </a:cubicBezTo>
                <a:cubicBezTo>
                  <a:pt x="46" y="46"/>
                  <a:pt x="59" y="41"/>
                  <a:pt x="71" y="35"/>
                </a:cubicBezTo>
                <a:cubicBezTo>
                  <a:pt x="76" y="34"/>
                  <a:pt x="81" y="33"/>
                  <a:pt x="86" y="31"/>
                </a:cubicBezTo>
                <a:cubicBezTo>
                  <a:pt x="88" y="30"/>
                  <a:pt x="87" y="27"/>
                  <a:pt x="85" y="28"/>
                </a:cubicBezTo>
                <a:cubicBezTo>
                  <a:pt x="83" y="29"/>
                  <a:pt x="82" y="29"/>
                  <a:pt x="80" y="30"/>
                </a:cubicBezTo>
                <a:cubicBezTo>
                  <a:pt x="81" y="29"/>
                  <a:pt x="81" y="29"/>
                  <a:pt x="82" y="29"/>
                </a:cubicBezTo>
                <a:cubicBezTo>
                  <a:pt x="82" y="29"/>
                  <a:pt x="83" y="28"/>
                  <a:pt x="83" y="28"/>
                </a:cubicBezTo>
                <a:cubicBezTo>
                  <a:pt x="85" y="27"/>
                  <a:pt x="86" y="26"/>
                  <a:pt x="88" y="25"/>
                </a:cubicBezTo>
                <a:cubicBezTo>
                  <a:pt x="89" y="25"/>
                  <a:pt x="89" y="25"/>
                  <a:pt x="89" y="24"/>
                </a:cubicBezTo>
                <a:cubicBezTo>
                  <a:pt x="90" y="24"/>
                  <a:pt x="90" y="24"/>
                  <a:pt x="90" y="24"/>
                </a:cubicBezTo>
                <a:cubicBezTo>
                  <a:pt x="92" y="25"/>
                  <a:pt x="95" y="26"/>
                  <a:pt x="97" y="27"/>
                </a:cubicBezTo>
                <a:close/>
                <a:moveTo>
                  <a:pt x="97" y="27"/>
                </a:moveTo>
                <a:cubicBezTo>
                  <a:pt x="97" y="27"/>
                  <a:pt x="97" y="28"/>
                  <a:pt x="96" y="28"/>
                </a:cubicBezTo>
                <a:cubicBezTo>
                  <a:pt x="92" y="31"/>
                  <a:pt x="86" y="33"/>
                  <a:pt x="81" y="35"/>
                </a:cubicBezTo>
                <a:cubicBezTo>
                  <a:pt x="83" y="34"/>
                  <a:pt x="85" y="33"/>
                  <a:pt x="87" y="32"/>
                </a:cubicBezTo>
                <a:cubicBezTo>
                  <a:pt x="89" y="31"/>
                  <a:pt x="92" y="30"/>
                  <a:pt x="94" y="29"/>
                </a:cubicBezTo>
                <a:cubicBezTo>
                  <a:pt x="95" y="29"/>
                  <a:pt x="97" y="28"/>
                  <a:pt x="97" y="27"/>
                </a:cubicBezTo>
                <a:cubicBezTo>
                  <a:pt x="97" y="27"/>
                  <a:pt x="97" y="27"/>
                  <a:pt x="97" y="27"/>
                </a:cubicBezTo>
                <a:close/>
                <a:moveTo>
                  <a:pt x="63" y="34"/>
                </a:moveTo>
                <a:cubicBezTo>
                  <a:pt x="64" y="35"/>
                  <a:pt x="66" y="35"/>
                  <a:pt x="68" y="35"/>
                </a:cubicBezTo>
                <a:cubicBezTo>
                  <a:pt x="55" y="41"/>
                  <a:pt x="42" y="46"/>
                  <a:pt x="30" y="52"/>
                </a:cubicBezTo>
                <a:cubicBezTo>
                  <a:pt x="40" y="46"/>
                  <a:pt x="51" y="41"/>
                  <a:pt x="62" y="35"/>
                </a:cubicBezTo>
                <a:cubicBezTo>
                  <a:pt x="62" y="35"/>
                  <a:pt x="62" y="35"/>
                  <a:pt x="63" y="34"/>
                </a:cubicBezTo>
                <a:close/>
                <a:moveTo>
                  <a:pt x="59" y="31"/>
                </a:moveTo>
                <a:cubicBezTo>
                  <a:pt x="61" y="29"/>
                  <a:pt x="64" y="27"/>
                  <a:pt x="67" y="26"/>
                </a:cubicBezTo>
                <a:cubicBezTo>
                  <a:pt x="67" y="27"/>
                  <a:pt x="67" y="28"/>
                  <a:pt x="67" y="29"/>
                </a:cubicBezTo>
                <a:cubicBezTo>
                  <a:pt x="65" y="30"/>
                  <a:pt x="63" y="31"/>
                  <a:pt x="62" y="31"/>
                </a:cubicBezTo>
                <a:cubicBezTo>
                  <a:pt x="61" y="31"/>
                  <a:pt x="60" y="31"/>
                  <a:pt x="59" y="31"/>
                </a:cubicBezTo>
                <a:close/>
                <a:moveTo>
                  <a:pt x="58" y="33"/>
                </a:moveTo>
                <a:cubicBezTo>
                  <a:pt x="53" y="36"/>
                  <a:pt x="49" y="38"/>
                  <a:pt x="44" y="40"/>
                </a:cubicBezTo>
                <a:cubicBezTo>
                  <a:pt x="33" y="45"/>
                  <a:pt x="22" y="51"/>
                  <a:pt x="11" y="57"/>
                </a:cubicBezTo>
                <a:cubicBezTo>
                  <a:pt x="11" y="57"/>
                  <a:pt x="11" y="57"/>
                  <a:pt x="11" y="57"/>
                </a:cubicBezTo>
                <a:cubicBezTo>
                  <a:pt x="14" y="55"/>
                  <a:pt x="17" y="53"/>
                  <a:pt x="20" y="52"/>
                </a:cubicBezTo>
                <a:cubicBezTo>
                  <a:pt x="27" y="48"/>
                  <a:pt x="33" y="45"/>
                  <a:pt x="39" y="41"/>
                </a:cubicBezTo>
                <a:cubicBezTo>
                  <a:pt x="45" y="38"/>
                  <a:pt x="50" y="35"/>
                  <a:pt x="55" y="32"/>
                </a:cubicBezTo>
                <a:cubicBezTo>
                  <a:pt x="56" y="33"/>
                  <a:pt x="57" y="33"/>
                  <a:pt x="58" y="33"/>
                </a:cubicBezTo>
                <a:close/>
                <a:moveTo>
                  <a:pt x="67" y="30"/>
                </a:moveTo>
                <a:cubicBezTo>
                  <a:pt x="67" y="30"/>
                  <a:pt x="67" y="31"/>
                  <a:pt x="67" y="31"/>
                </a:cubicBezTo>
                <a:cubicBezTo>
                  <a:pt x="66" y="31"/>
                  <a:pt x="66" y="32"/>
                  <a:pt x="66" y="32"/>
                </a:cubicBezTo>
                <a:cubicBezTo>
                  <a:pt x="65" y="32"/>
                  <a:pt x="64" y="32"/>
                  <a:pt x="63" y="32"/>
                </a:cubicBezTo>
                <a:cubicBezTo>
                  <a:pt x="64" y="31"/>
                  <a:pt x="66" y="30"/>
                  <a:pt x="67" y="30"/>
                </a:cubicBezTo>
                <a:close/>
                <a:moveTo>
                  <a:pt x="70" y="28"/>
                </a:moveTo>
                <a:cubicBezTo>
                  <a:pt x="73" y="27"/>
                  <a:pt x="77" y="25"/>
                  <a:pt x="81" y="23"/>
                </a:cubicBezTo>
                <a:cubicBezTo>
                  <a:pt x="77" y="25"/>
                  <a:pt x="73" y="27"/>
                  <a:pt x="70" y="29"/>
                </a:cubicBezTo>
                <a:cubicBezTo>
                  <a:pt x="70" y="29"/>
                  <a:pt x="70" y="29"/>
                  <a:pt x="70" y="28"/>
                </a:cubicBezTo>
                <a:close/>
                <a:moveTo>
                  <a:pt x="82" y="28"/>
                </a:moveTo>
                <a:cubicBezTo>
                  <a:pt x="80" y="29"/>
                  <a:pt x="78" y="30"/>
                  <a:pt x="76" y="31"/>
                </a:cubicBezTo>
                <a:cubicBezTo>
                  <a:pt x="74" y="31"/>
                  <a:pt x="72" y="32"/>
                  <a:pt x="70" y="32"/>
                </a:cubicBezTo>
                <a:cubicBezTo>
                  <a:pt x="70" y="31"/>
                  <a:pt x="70" y="31"/>
                  <a:pt x="70" y="31"/>
                </a:cubicBezTo>
                <a:cubicBezTo>
                  <a:pt x="74" y="28"/>
                  <a:pt x="79" y="25"/>
                  <a:pt x="83" y="22"/>
                </a:cubicBezTo>
                <a:cubicBezTo>
                  <a:pt x="83" y="22"/>
                  <a:pt x="83" y="22"/>
                  <a:pt x="83" y="22"/>
                </a:cubicBezTo>
                <a:cubicBezTo>
                  <a:pt x="85" y="22"/>
                  <a:pt x="87" y="23"/>
                  <a:pt x="89" y="24"/>
                </a:cubicBezTo>
                <a:cubicBezTo>
                  <a:pt x="87" y="25"/>
                  <a:pt x="84" y="27"/>
                  <a:pt x="82" y="28"/>
                </a:cubicBezTo>
                <a:close/>
                <a:moveTo>
                  <a:pt x="70" y="23"/>
                </a:moveTo>
                <a:cubicBezTo>
                  <a:pt x="70" y="23"/>
                  <a:pt x="70" y="23"/>
                  <a:pt x="70" y="23"/>
                </a:cubicBezTo>
                <a:cubicBezTo>
                  <a:pt x="71" y="22"/>
                  <a:pt x="72" y="22"/>
                  <a:pt x="74" y="21"/>
                </a:cubicBezTo>
                <a:cubicBezTo>
                  <a:pt x="72" y="22"/>
                  <a:pt x="71" y="22"/>
                  <a:pt x="70" y="23"/>
                </a:cubicBezTo>
                <a:close/>
                <a:moveTo>
                  <a:pt x="67" y="25"/>
                </a:moveTo>
                <a:cubicBezTo>
                  <a:pt x="64" y="27"/>
                  <a:pt x="61" y="29"/>
                  <a:pt x="58" y="30"/>
                </a:cubicBezTo>
                <a:cubicBezTo>
                  <a:pt x="57" y="30"/>
                  <a:pt x="57" y="30"/>
                  <a:pt x="57" y="30"/>
                </a:cubicBezTo>
                <a:cubicBezTo>
                  <a:pt x="60" y="28"/>
                  <a:pt x="64" y="27"/>
                  <a:pt x="67" y="25"/>
                </a:cubicBezTo>
                <a:cubicBezTo>
                  <a:pt x="67" y="25"/>
                  <a:pt x="67" y="25"/>
                  <a:pt x="67" y="25"/>
                </a:cubicBezTo>
                <a:close/>
                <a:moveTo>
                  <a:pt x="61" y="27"/>
                </a:moveTo>
                <a:cubicBezTo>
                  <a:pt x="59" y="28"/>
                  <a:pt x="57" y="29"/>
                  <a:pt x="55" y="29"/>
                </a:cubicBezTo>
                <a:cubicBezTo>
                  <a:pt x="55" y="29"/>
                  <a:pt x="54" y="29"/>
                  <a:pt x="54" y="29"/>
                </a:cubicBezTo>
                <a:cubicBezTo>
                  <a:pt x="52" y="28"/>
                  <a:pt x="50" y="30"/>
                  <a:pt x="52" y="31"/>
                </a:cubicBezTo>
                <a:cubicBezTo>
                  <a:pt x="52" y="31"/>
                  <a:pt x="52" y="31"/>
                  <a:pt x="52" y="31"/>
                </a:cubicBezTo>
                <a:cubicBezTo>
                  <a:pt x="49" y="33"/>
                  <a:pt x="46" y="34"/>
                  <a:pt x="44" y="35"/>
                </a:cubicBezTo>
                <a:cubicBezTo>
                  <a:pt x="38" y="38"/>
                  <a:pt x="32" y="40"/>
                  <a:pt x="27" y="43"/>
                </a:cubicBezTo>
                <a:cubicBezTo>
                  <a:pt x="21" y="46"/>
                  <a:pt x="16" y="49"/>
                  <a:pt x="10" y="51"/>
                </a:cubicBezTo>
                <a:cubicBezTo>
                  <a:pt x="10" y="51"/>
                  <a:pt x="10" y="51"/>
                  <a:pt x="10" y="51"/>
                </a:cubicBezTo>
                <a:cubicBezTo>
                  <a:pt x="10" y="51"/>
                  <a:pt x="10" y="51"/>
                  <a:pt x="10" y="51"/>
                </a:cubicBezTo>
                <a:cubicBezTo>
                  <a:pt x="11" y="50"/>
                  <a:pt x="12" y="50"/>
                  <a:pt x="12" y="50"/>
                </a:cubicBezTo>
                <a:cubicBezTo>
                  <a:pt x="15" y="49"/>
                  <a:pt x="16" y="48"/>
                  <a:pt x="18" y="47"/>
                </a:cubicBezTo>
                <a:cubicBezTo>
                  <a:pt x="24" y="43"/>
                  <a:pt x="30" y="40"/>
                  <a:pt x="36" y="37"/>
                </a:cubicBezTo>
                <a:cubicBezTo>
                  <a:pt x="46" y="32"/>
                  <a:pt x="57" y="25"/>
                  <a:pt x="67" y="20"/>
                </a:cubicBezTo>
                <a:cubicBezTo>
                  <a:pt x="67" y="21"/>
                  <a:pt x="67" y="22"/>
                  <a:pt x="67" y="23"/>
                </a:cubicBezTo>
                <a:cubicBezTo>
                  <a:pt x="65" y="25"/>
                  <a:pt x="63" y="26"/>
                  <a:pt x="61" y="27"/>
                </a:cubicBezTo>
                <a:close/>
                <a:moveTo>
                  <a:pt x="10" y="52"/>
                </a:moveTo>
                <a:cubicBezTo>
                  <a:pt x="13" y="51"/>
                  <a:pt x="16" y="49"/>
                  <a:pt x="19" y="48"/>
                </a:cubicBezTo>
                <a:cubicBezTo>
                  <a:pt x="25" y="44"/>
                  <a:pt x="31" y="42"/>
                  <a:pt x="37" y="39"/>
                </a:cubicBezTo>
                <a:cubicBezTo>
                  <a:pt x="42" y="37"/>
                  <a:pt x="48" y="34"/>
                  <a:pt x="53" y="32"/>
                </a:cubicBezTo>
                <a:cubicBezTo>
                  <a:pt x="54" y="32"/>
                  <a:pt x="54" y="32"/>
                  <a:pt x="54" y="32"/>
                </a:cubicBezTo>
                <a:cubicBezTo>
                  <a:pt x="39" y="41"/>
                  <a:pt x="23" y="49"/>
                  <a:pt x="7" y="58"/>
                </a:cubicBezTo>
                <a:cubicBezTo>
                  <a:pt x="8" y="56"/>
                  <a:pt x="9" y="54"/>
                  <a:pt x="10" y="52"/>
                </a:cubicBezTo>
                <a:close/>
                <a:moveTo>
                  <a:pt x="7" y="60"/>
                </a:moveTo>
                <a:cubicBezTo>
                  <a:pt x="12" y="58"/>
                  <a:pt x="16" y="55"/>
                  <a:pt x="20" y="52"/>
                </a:cubicBezTo>
                <a:cubicBezTo>
                  <a:pt x="27" y="49"/>
                  <a:pt x="33" y="46"/>
                  <a:pt x="40" y="43"/>
                </a:cubicBezTo>
                <a:cubicBezTo>
                  <a:pt x="46" y="40"/>
                  <a:pt x="52" y="37"/>
                  <a:pt x="59" y="34"/>
                </a:cubicBezTo>
                <a:cubicBezTo>
                  <a:pt x="60" y="34"/>
                  <a:pt x="60" y="34"/>
                  <a:pt x="61" y="34"/>
                </a:cubicBezTo>
                <a:cubicBezTo>
                  <a:pt x="55" y="37"/>
                  <a:pt x="49" y="41"/>
                  <a:pt x="43" y="44"/>
                </a:cubicBezTo>
                <a:cubicBezTo>
                  <a:pt x="34" y="48"/>
                  <a:pt x="26" y="53"/>
                  <a:pt x="17" y="58"/>
                </a:cubicBezTo>
                <a:cubicBezTo>
                  <a:pt x="15" y="59"/>
                  <a:pt x="13" y="60"/>
                  <a:pt x="11" y="61"/>
                </a:cubicBezTo>
                <a:cubicBezTo>
                  <a:pt x="9" y="62"/>
                  <a:pt x="8" y="63"/>
                  <a:pt x="6" y="64"/>
                </a:cubicBezTo>
                <a:cubicBezTo>
                  <a:pt x="6" y="63"/>
                  <a:pt x="7" y="61"/>
                  <a:pt x="7" y="60"/>
                </a:cubicBezTo>
                <a:close/>
                <a:moveTo>
                  <a:pt x="12" y="62"/>
                </a:moveTo>
                <a:cubicBezTo>
                  <a:pt x="16" y="60"/>
                  <a:pt x="19" y="58"/>
                  <a:pt x="23" y="56"/>
                </a:cubicBezTo>
                <a:cubicBezTo>
                  <a:pt x="31" y="52"/>
                  <a:pt x="38" y="48"/>
                  <a:pt x="46" y="45"/>
                </a:cubicBezTo>
                <a:cubicBezTo>
                  <a:pt x="52" y="42"/>
                  <a:pt x="58" y="40"/>
                  <a:pt x="63" y="38"/>
                </a:cubicBezTo>
                <a:cubicBezTo>
                  <a:pt x="44" y="47"/>
                  <a:pt x="24" y="56"/>
                  <a:pt x="6" y="68"/>
                </a:cubicBezTo>
                <a:cubicBezTo>
                  <a:pt x="6" y="67"/>
                  <a:pt x="6" y="66"/>
                  <a:pt x="6" y="65"/>
                </a:cubicBezTo>
                <a:cubicBezTo>
                  <a:pt x="8" y="64"/>
                  <a:pt x="10" y="63"/>
                  <a:pt x="12" y="62"/>
                </a:cubicBezTo>
                <a:close/>
                <a:moveTo>
                  <a:pt x="6" y="69"/>
                </a:moveTo>
                <a:cubicBezTo>
                  <a:pt x="12" y="67"/>
                  <a:pt x="19" y="63"/>
                  <a:pt x="25" y="60"/>
                </a:cubicBezTo>
                <a:cubicBezTo>
                  <a:pt x="33" y="55"/>
                  <a:pt x="41" y="52"/>
                  <a:pt x="49" y="48"/>
                </a:cubicBezTo>
                <a:cubicBezTo>
                  <a:pt x="53" y="47"/>
                  <a:pt x="57" y="45"/>
                  <a:pt x="60" y="44"/>
                </a:cubicBezTo>
                <a:cubicBezTo>
                  <a:pt x="57" y="45"/>
                  <a:pt x="54" y="47"/>
                  <a:pt x="50" y="48"/>
                </a:cubicBezTo>
                <a:cubicBezTo>
                  <a:pt x="42" y="52"/>
                  <a:pt x="34" y="56"/>
                  <a:pt x="27" y="61"/>
                </a:cubicBezTo>
                <a:cubicBezTo>
                  <a:pt x="19" y="64"/>
                  <a:pt x="13" y="69"/>
                  <a:pt x="6" y="73"/>
                </a:cubicBezTo>
                <a:cubicBezTo>
                  <a:pt x="6" y="72"/>
                  <a:pt x="6" y="70"/>
                  <a:pt x="6" y="69"/>
                </a:cubicBezTo>
                <a:close/>
                <a:moveTo>
                  <a:pt x="104" y="32"/>
                </a:moveTo>
                <a:cubicBezTo>
                  <a:pt x="105" y="33"/>
                  <a:pt x="106" y="33"/>
                  <a:pt x="106" y="34"/>
                </a:cubicBezTo>
                <a:cubicBezTo>
                  <a:pt x="105" y="35"/>
                  <a:pt x="103" y="36"/>
                  <a:pt x="101" y="36"/>
                </a:cubicBezTo>
                <a:cubicBezTo>
                  <a:pt x="98" y="38"/>
                  <a:pt x="95" y="39"/>
                  <a:pt x="92" y="40"/>
                </a:cubicBezTo>
                <a:cubicBezTo>
                  <a:pt x="89" y="41"/>
                  <a:pt x="85" y="43"/>
                  <a:pt x="82" y="44"/>
                </a:cubicBezTo>
                <a:cubicBezTo>
                  <a:pt x="78" y="46"/>
                  <a:pt x="74" y="47"/>
                  <a:pt x="70" y="49"/>
                </a:cubicBezTo>
                <a:cubicBezTo>
                  <a:pt x="67" y="50"/>
                  <a:pt x="63" y="52"/>
                  <a:pt x="60" y="53"/>
                </a:cubicBezTo>
                <a:cubicBezTo>
                  <a:pt x="46" y="59"/>
                  <a:pt x="32" y="64"/>
                  <a:pt x="19" y="70"/>
                </a:cubicBezTo>
                <a:cubicBezTo>
                  <a:pt x="18" y="71"/>
                  <a:pt x="18" y="71"/>
                  <a:pt x="18" y="71"/>
                </a:cubicBezTo>
                <a:cubicBezTo>
                  <a:pt x="22" y="69"/>
                  <a:pt x="27" y="66"/>
                  <a:pt x="31" y="64"/>
                </a:cubicBezTo>
                <a:cubicBezTo>
                  <a:pt x="42" y="59"/>
                  <a:pt x="53" y="53"/>
                  <a:pt x="64" y="49"/>
                </a:cubicBezTo>
                <a:cubicBezTo>
                  <a:pt x="74" y="44"/>
                  <a:pt x="84" y="40"/>
                  <a:pt x="94" y="36"/>
                </a:cubicBezTo>
                <a:cubicBezTo>
                  <a:pt x="98" y="35"/>
                  <a:pt x="101" y="33"/>
                  <a:pt x="104" y="32"/>
                </a:cubicBezTo>
                <a:close/>
                <a:moveTo>
                  <a:pt x="29" y="64"/>
                </a:moveTo>
                <a:cubicBezTo>
                  <a:pt x="21" y="68"/>
                  <a:pt x="14" y="72"/>
                  <a:pt x="6" y="77"/>
                </a:cubicBezTo>
                <a:cubicBezTo>
                  <a:pt x="6" y="76"/>
                  <a:pt x="6" y="75"/>
                  <a:pt x="6" y="74"/>
                </a:cubicBezTo>
                <a:cubicBezTo>
                  <a:pt x="13" y="72"/>
                  <a:pt x="18" y="68"/>
                  <a:pt x="25" y="65"/>
                </a:cubicBezTo>
                <a:cubicBezTo>
                  <a:pt x="34" y="60"/>
                  <a:pt x="44" y="56"/>
                  <a:pt x="53" y="53"/>
                </a:cubicBezTo>
                <a:cubicBezTo>
                  <a:pt x="53" y="53"/>
                  <a:pt x="53" y="53"/>
                  <a:pt x="53" y="53"/>
                </a:cubicBezTo>
                <a:cubicBezTo>
                  <a:pt x="45" y="56"/>
                  <a:pt x="37" y="60"/>
                  <a:pt x="29" y="64"/>
                </a:cubicBezTo>
                <a:close/>
                <a:moveTo>
                  <a:pt x="6" y="78"/>
                </a:moveTo>
                <a:cubicBezTo>
                  <a:pt x="9" y="77"/>
                  <a:pt x="11" y="75"/>
                  <a:pt x="13" y="74"/>
                </a:cubicBezTo>
                <a:cubicBezTo>
                  <a:pt x="17" y="72"/>
                  <a:pt x="22" y="70"/>
                  <a:pt x="26" y="68"/>
                </a:cubicBezTo>
                <a:cubicBezTo>
                  <a:pt x="35" y="64"/>
                  <a:pt x="45" y="60"/>
                  <a:pt x="55" y="56"/>
                </a:cubicBezTo>
                <a:cubicBezTo>
                  <a:pt x="56" y="56"/>
                  <a:pt x="57" y="55"/>
                  <a:pt x="58" y="55"/>
                </a:cubicBezTo>
                <a:cubicBezTo>
                  <a:pt x="57" y="55"/>
                  <a:pt x="56" y="56"/>
                  <a:pt x="54" y="57"/>
                </a:cubicBezTo>
                <a:cubicBezTo>
                  <a:pt x="46" y="61"/>
                  <a:pt x="37" y="65"/>
                  <a:pt x="28" y="70"/>
                </a:cubicBezTo>
                <a:cubicBezTo>
                  <a:pt x="21" y="73"/>
                  <a:pt x="13" y="77"/>
                  <a:pt x="7" y="81"/>
                </a:cubicBezTo>
                <a:cubicBezTo>
                  <a:pt x="7" y="80"/>
                  <a:pt x="6" y="79"/>
                  <a:pt x="6" y="78"/>
                </a:cubicBezTo>
                <a:close/>
                <a:moveTo>
                  <a:pt x="7" y="83"/>
                </a:moveTo>
                <a:cubicBezTo>
                  <a:pt x="14" y="81"/>
                  <a:pt x="20" y="77"/>
                  <a:pt x="26" y="74"/>
                </a:cubicBezTo>
                <a:cubicBezTo>
                  <a:pt x="35" y="70"/>
                  <a:pt x="44" y="66"/>
                  <a:pt x="53" y="62"/>
                </a:cubicBezTo>
                <a:cubicBezTo>
                  <a:pt x="72" y="54"/>
                  <a:pt x="91" y="45"/>
                  <a:pt x="109" y="38"/>
                </a:cubicBezTo>
                <a:cubicBezTo>
                  <a:pt x="110" y="38"/>
                  <a:pt x="111" y="39"/>
                  <a:pt x="111" y="40"/>
                </a:cubicBezTo>
                <a:cubicBezTo>
                  <a:pt x="111" y="40"/>
                  <a:pt x="111" y="40"/>
                  <a:pt x="111" y="40"/>
                </a:cubicBezTo>
                <a:cubicBezTo>
                  <a:pt x="93" y="48"/>
                  <a:pt x="74" y="56"/>
                  <a:pt x="56" y="64"/>
                </a:cubicBezTo>
                <a:cubicBezTo>
                  <a:pt x="52" y="65"/>
                  <a:pt x="48" y="67"/>
                  <a:pt x="45" y="69"/>
                </a:cubicBezTo>
                <a:cubicBezTo>
                  <a:pt x="40" y="71"/>
                  <a:pt x="35" y="73"/>
                  <a:pt x="31" y="74"/>
                </a:cubicBezTo>
                <a:cubicBezTo>
                  <a:pt x="23" y="77"/>
                  <a:pt x="15" y="80"/>
                  <a:pt x="7" y="84"/>
                </a:cubicBezTo>
                <a:cubicBezTo>
                  <a:pt x="7" y="84"/>
                  <a:pt x="7" y="83"/>
                  <a:pt x="7" y="83"/>
                </a:cubicBezTo>
                <a:close/>
                <a:moveTo>
                  <a:pt x="104" y="44"/>
                </a:moveTo>
                <a:cubicBezTo>
                  <a:pt x="103" y="44"/>
                  <a:pt x="101" y="45"/>
                  <a:pt x="100" y="45"/>
                </a:cubicBezTo>
                <a:cubicBezTo>
                  <a:pt x="96" y="47"/>
                  <a:pt x="92" y="49"/>
                  <a:pt x="88" y="51"/>
                </a:cubicBezTo>
                <a:cubicBezTo>
                  <a:pt x="92" y="49"/>
                  <a:pt x="97" y="47"/>
                  <a:pt x="101" y="45"/>
                </a:cubicBezTo>
                <a:cubicBezTo>
                  <a:pt x="102" y="44"/>
                  <a:pt x="103" y="44"/>
                  <a:pt x="104" y="44"/>
                </a:cubicBezTo>
                <a:close/>
                <a:moveTo>
                  <a:pt x="109" y="42"/>
                </a:moveTo>
                <a:cubicBezTo>
                  <a:pt x="109" y="42"/>
                  <a:pt x="109" y="42"/>
                  <a:pt x="110" y="41"/>
                </a:cubicBezTo>
                <a:cubicBezTo>
                  <a:pt x="110" y="41"/>
                  <a:pt x="111" y="41"/>
                  <a:pt x="111" y="40"/>
                </a:cubicBezTo>
                <a:cubicBezTo>
                  <a:pt x="111" y="40"/>
                  <a:pt x="111" y="40"/>
                  <a:pt x="111" y="40"/>
                </a:cubicBezTo>
                <a:cubicBezTo>
                  <a:pt x="112" y="41"/>
                  <a:pt x="113" y="43"/>
                  <a:pt x="114" y="44"/>
                </a:cubicBezTo>
                <a:cubicBezTo>
                  <a:pt x="110" y="45"/>
                  <a:pt x="108" y="47"/>
                  <a:pt x="105" y="48"/>
                </a:cubicBezTo>
                <a:cubicBezTo>
                  <a:pt x="105" y="49"/>
                  <a:pt x="104" y="49"/>
                  <a:pt x="104" y="49"/>
                </a:cubicBezTo>
                <a:cubicBezTo>
                  <a:pt x="104" y="49"/>
                  <a:pt x="103" y="49"/>
                  <a:pt x="103" y="49"/>
                </a:cubicBezTo>
                <a:cubicBezTo>
                  <a:pt x="87" y="56"/>
                  <a:pt x="70" y="62"/>
                  <a:pt x="54" y="69"/>
                </a:cubicBezTo>
                <a:cubicBezTo>
                  <a:pt x="46" y="73"/>
                  <a:pt x="38" y="77"/>
                  <a:pt x="29" y="80"/>
                </a:cubicBezTo>
                <a:cubicBezTo>
                  <a:pt x="28" y="80"/>
                  <a:pt x="26" y="81"/>
                  <a:pt x="24" y="82"/>
                </a:cubicBezTo>
                <a:cubicBezTo>
                  <a:pt x="36" y="75"/>
                  <a:pt x="49" y="69"/>
                  <a:pt x="61" y="63"/>
                </a:cubicBezTo>
                <a:cubicBezTo>
                  <a:pt x="76" y="55"/>
                  <a:pt x="93" y="50"/>
                  <a:pt x="109" y="42"/>
                </a:cubicBezTo>
                <a:close/>
                <a:moveTo>
                  <a:pt x="109" y="47"/>
                </a:moveTo>
                <a:cubicBezTo>
                  <a:pt x="109" y="47"/>
                  <a:pt x="109" y="47"/>
                  <a:pt x="109" y="47"/>
                </a:cubicBezTo>
                <a:cubicBezTo>
                  <a:pt x="109" y="47"/>
                  <a:pt x="110" y="46"/>
                  <a:pt x="110" y="46"/>
                </a:cubicBezTo>
                <a:cubicBezTo>
                  <a:pt x="113" y="44"/>
                  <a:pt x="110" y="46"/>
                  <a:pt x="109" y="47"/>
                </a:cubicBezTo>
                <a:close/>
                <a:moveTo>
                  <a:pt x="114" y="51"/>
                </a:moveTo>
                <a:cubicBezTo>
                  <a:pt x="114" y="51"/>
                  <a:pt x="115" y="51"/>
                  <a:pt x="115" y="50"/>
                </a:cubicBezTo>
                <a:cubicBezTo>
                  <a:pt x="115" y="50"/>
                  <a:pt x="116" y="50"/>
                  <a:pt x="116" y="50"/>
                </a:cubicBezTo>
                <a:cubicBezTo>
                  <a:pt x="117" y="51"/>
                  <a:pt x="117" y="53"/>
                  <a:pt x="118" y="55"/>
                </a:cubicBezTo>
                <a:cubicBezTo>
                  <a:pt x="117" y="55"/>
                  <a:pt x="117" y="55"/>
                  <a:pt x="117" y="55"/>
                </a:cubicBezTo>
                <a:cubicBezTo>
                  <a:pt x="117" y="55"/>
                  <a:pt x="116" y="55"/>
                  <a:pt x="115" y="56"/>
                </a:cubicBezTo>
                <a:cubicBezTo>
                  <a:pt x="115" y="56"/>
                  <a:pt x="115" y="56"/>
                  <a:pt x="115" y="56"/>
                </a:cubicBezTo>
                <a:cubicBezTo>
                  <a:pt x="113" y="57"/>
                  <a:pt x="112" y="57"/>
                  <a:pt x="110" y="58"/>
                </a:cubicBezTo>
                <a:cubicBezTo>
                  <a:pt x="106" y="60"/>
                  <a:pt x="103" y="61"/>
                  <a:pt x="99" y="63"/>
                </a:cubicBezTo>
                <a:cubicBezTo>
                  <a:pt x="98" y="63"/>
                  <a:pt x="96" y="64"/>
                  <a:pt x="95" y="64"/>
                </a:cubicBezTo>
                <a:cubicBezTo>
                  <a:pt x="95" y="64"/>
                  <a:pt x="94" y="65"/>
                  <a:pt x="93" y="65"/>
                </a:cubicBezTo>
                <a:cubicBezTo>
                  <a:pt x="85" y="68"/>
                  <a:pt x="76" y="71"/>
                  <a:pt x="67" y="75"/>
                </a:cubicBezTo>
                <a:cubicBezTo>
                  <a:pt x="53" y="80"/>
                  <a:pt x="39" y="86"/>
                  <a:pt x="25" y="91"/>
                </a:cubicBezTo>
                <a:cubicBezTo>
                  <a:pt x="22" y="92"/>
                  <a:pt x="20" y="93"/>
                  <a:pt x="17" y="95"/>
                </a:cubicBezTo>
                <a:cubicBezTo>
                  <a:pt x="14" y="96"/>
                  <a:pt x="13" y="95"/>
                  <a:pt x="16" y="94"/>
                </a:cubicBezTo>
                <a:cubicBezTo>
                  <a:pt x="17" y="93"/>
                  <a:pt x="18" y="93"/>
                  <a:pt x="20" y="92"/>
                </a:cubicBezTo>
                <a:cubicBezTo>
                  <a:pt x="27" y="89"/>
                  <a:pt x="33" y="84"/>
                  <a:pt x="40" y="82"/>
                </a:cubicBezTo>
                <a:cubicBezTo>
                  <a:pt x="53" y="77"/>
                  <a:pt x="66" y="70"/>
                  <a:pt x="79" y="64"/>
                </a:cubicBezTo>
                <a:cubicBezTo>
                  <a:pt x="91" y="60"/>
                  <a:pt x="103" y="57"/>
                  <a:pt x="114" y="51"/>
                </a:cubicBezTo>
                <a:close/>
                <a:moveTo>
                  <a:pt x="118" y="90"/>
                </a:moveTo>
                <a:cubicBezTo>
                  <a:pt x="107" y="95"/>
                  <a:pt x="97" y="101"/>
                  <a:pt x="87" y="106"/>
                </a:cubicBezTo>
                <a:cubicBezTo>
                  <a:pt x="81" y="110"/>
                  <a:pt x="74" y="113"/>
                  <a:pt x="67" y="116"/>
                </a:cubicBezTo>
                <a:cubicBezTo>
                  <a:pt x="67" y="116"/>
                  <a:pt x="68" y="115"/>
                  <a:pt x="69" y="115"/>
                </a:cubicBezTo>
                <a:cubicBezTo>
                  <a:pt x="74" y="111"/>
                  <a:pt x="80" y="108"/>
                  <a:pt x="86" y="105"/>
                </a:cubicBezTo>
                <a:cubicBezTo>
                  <a:pt x="88" y="104"/>
                  <a:pt x="89" y="103"/>
                  <a:pt x="91" y="102"/>
                </a:cubicBezTo>
                <a:cubicBezTo>
                  <a:pt x="92" y="102"/>
                  <a:pt x="92" y="101"/>
                  <a:pt x="93" y="101"/>
                </a:cubicBezTo>
                <a:cubicBezTo>
                  <a:pt x="101" y="98"/>
                  <a:pt x="109" y="95"/>
                  <a:pt x="116" y="91"/>
                </a:cubicBezTo>
                <a:cubicBezTo>
                  <a:pt x="117" y="90"/>
                  <a:pt x="117" y="90"/>
                  <a:pt x="118" y="90"/>
                </a:cubicBezTo>
                <a:cubicBezTo>
                  <a:pt x="118" y="90"/>
                  <a:pt x="118" y="90"/>
                  <a:pt x="118" y="90"/>
                </a:cubicBezTo>
                <a:close/>
                <a:moveTo>
                  <a:pt x="96" y="99"/>
                </a:moveTo>
                <a:cubicBezTo>
                  <a:pt x="98" y="98"/>
                  <a:pt x="100" y="97"/>
                  <a:pt x="103" y="96"/>
                </a:cubicBezTo>
                <a:cubicBezTo>
                  <a:pt x="104" y="95"/>
                  <a:pt x="106" y="95"/>
                  <a:pt x="108" y="94"/>
                </a:cubicBezTo>
                <a:cubicBezTo>
                  <a:pt x="104" y="96"/>
                  <a:pt x="100" y="98"/>
                  <a:pt x="96" y="99"/>
                </a:cubicBezTo>
                <a:close/>
                <a:moveTo>
                  <a:pt x="118" y="89"/>
                </a:moveTo>
                <a:cubicBezTo>
                  <a:pt x="118" y="89"/>
                  <a:pt x="117" y="89"/>
                  <a:pt x="117" y="89"/>
                </a:cubicBezTo>
                <a:cubicBezTo>
                  <a:pt x="117" y="89"/>
                  <a:pt x="116" y="89"/>
                  <a:pt x="116" y="90"/>
                </a:cubicBezTo>
                <a:cubicBezTo>
                  <a:pt x="116" y="90"/>
                  <a:pt x="115" y="90"/>
                  <a:pt x="115" y="91"/>
                </a:cubicBezTo>
                <a:cubicBezTo>
                  <a:pt x="114" y="91"/>
                  <a:pt x="113" y="92"/>
                  <a:pt x="111" y="92"/>
                </a:cubicBezTo>
                <a:cubicBezTo>
                  <a:pt x="109" y="93"/>
                  <a:pt x="107" y="93"/>
                  <a:pt x="105" y="94"/>
                </a:cubicBezTo>
                <a:cubicBezTo>
                  <a:pt x="101" y="96"/>
                  <a:pt x="97" y="98"/>
                  <a:pt x="93" y="100"/>
                </a:cubicBezTo>
                <a:cubicBezTo>
                  <a:pt x="92" y="101"/>
                  <a:pt x="90" y="102"/>
                  <a:pt x="89" y="102"/>
                </a:cubicBezTo>
                <a:cubicBezTo>
                  <a:pt x="86" y="104"/>
                  <a:pt x="83" y="105"/>
                  <a:pt x="80" y="106"/>
                </a:cubicBezTo>
                <a:cubicBezTo>
                  <a:pt x="73" y="109"/>
                  <a:pt x="67" y="112"/>
                  <a:pt x="60" y="115"/>
                </a:cubicBezTo>
                <a:cubicBezTo>
                  <a:pt x="57" y="117"/>
                  <a:pt x="54" y="118"/>
                  <a:pt x="51" y="120"/>
                </a:cubicBezTo>
                <a:cubicBezTo>
                  <a:pt x="49" y="120"/>
                  <a:pt x="47" y="121"/>
                  <a:pt x="45" y="122"/>
                </a:cubicBezTo>
                <a:cubicBezTo>
                  <a:pt x="41" y="123"/>
                  <a:pt x="45" y="122"/>
                  <a:pt x="46" y="121"/>
                </a:cubicBezTo>
                <a:cubicBezTo>
                  <a:pt x="49" y="120"/>
                  <a:pt x="51" y="118"/>
                  <a:pt x="54" y="116"/>
                </a:cubicBezTo>
                <a:cubicBezTo>
                  <a:pt x="57" y="114"/>
                  <a:pt x="60" y="112"/>
                  <a:pt x="63" y="110"/>
                </a:cubicBezTo>
                <a:cubicBezTo>
                  <a:pt x="70" y="107"/>
                  <a:pt x="77" y="103"/>
                  <a:pt x="84" y="100"/>
                </a:cubicBezTo>
                <a:cubicBezTo>
                  <a:pt x="84" y="100"/>
                  <a:pt x="85" y="100"/>
                  <a:pt x="85" y="99"/>
                </a:cubicBezTo>
                <a:cubicBezTo>
                  <a:pt x="96" y="95"/>
                  <a:pt x="108" y="90"/>
                  <a:pt x="119" y="85"/>
                </a:cubicBezTo>
                <a:cubicBezTo>
                  <a:pt x="119" y="86"/>
                  <a:pt x="118" y="88"/>
                  <a:pt x="118" y="89"/>
                </a:cubicBezTo>
                <a:close/>
                <a:moveTo>
                  <a:pt x="119" y="84"/>
                </a:moveTo>
                <a:cubicBezTo>
                  <a:pt x="109" y="88"/>
                  <a:pt x="99" y="93"/>
                  <a:pt x="89" y="97"/>
                </a:cubicBezTo>
                <a:cubicBezTo>
                  <a:pt x="82" y="100"/>
                  <a:pt x="75" y="103"/>
                  <a:pt x="68" y="105"/>
                </a:cubicBezTo>
                <a:cubicBezTo>
                  <a:pt x="62" y="108"/>
                  <a:pt x="56" y="110"/>
                  <a:pt x="50" y="113"/>
                </a:cubicBezTo>
                <a:cubicBezTo>
                  <a:pt x="47" y="115"/>
                  <a:pt x="44" y="116"/>
                  <a:pt x="41" y="118"/>
                </a:cubicBezTo>
                <a:cubicBezTo>
                  <a:pt x="38" y="119"/>
                  <a:pt x="37" y="120"/>
                  <a:pt x="35" y="121"/>
                </a:cubicBezTo>
                <a:cubicBezTo>
                  <a:pt x="35" y="120"/>
                  <a:pt x="37" y="118"/>
                  <a:pt x="38" y="117"/>
                </a:cubicBezTo>
                <a:cubicBezTo>
                  <a:pt x="43" y="113"/>
                  <a:pt x="51" y="111"/>
                  <a:pt x="57" y="107"/>
                </a:cubicBezTo>
                <a:cubicBezTo>
                  <a:pt x="59" y="106"/>
                  <a:pt x="61" y="105"/>
                  <a:pt x="63" y="104"/>
                </a:cubicBezTo>
                <a:cubicBezTo>
                  <a:pt x="68" y="101"/>
                  <a:pt x="74" y="99"/>
                  <a:pt x="79" y="97"/>
                </a:cubicBezTo>
                <a:cubicBezTo>
                  <a:pt x="79" y="97"/>
                  <a:pt x="79" y="97"/>
                  <a:pt x="80" y="97"/>
                </a:cubicBezTo>
                <a:cubicBezTo>
                  <a:pt x="89" y="93"/>
                  <a:pt x="98" y="90"/>
                  <a:pt x="106" y="86"/>
                </a:cubicBezTo>
                <a:cubicBezTo>
                  <a:pt x="109" y="84"/>
                  <a:pt x="111" y="83"/>
                  <a:pt x="114" y="82"/>
                </a:cubicBezTo>
                <a:cubicBezTo>
                  <a:pt x="116" y="81"/>
                  <a:pt x="118" y="81"/>
                  <a:pt x="119" y="79"/>
                </a:cubicBezTo>
                <a:cubicBezTo>
                  <a:pt x="119" y="81"/>
                  <a:pt x="119" y="83"/>
                  <a:pt x="119" y="84"/>
                </a:cubicBezTo>
                <a:close/>
                <a:moveTo>
                  <a:pt x="31" y="118"/>
                </a:moveTo>
                <a:cubicBezTo>
                  <a:pt x="39" y="114"/>
                  <a:pt x="48" y="110"/>
                  <a:pt x="57" y="106"/>
                </a:cubicBezTo>
                <a:cubicBezTo>
                  <a:pt x="55" y="107"/>
                  <a:pt x="54" y="108"/>
                  <a:pt x="52" y="109"/>
                </a:cubicBezTo>
                <a:cubicBezTo>
                  <a:pt x="49" y="111"/>
                  <a:pt x="45" y="113"/>
                  <a:pt x="41" y="114"/>
                </a:cubicBezTo>
                <a:cubicBezTo>
                  <a:pt x="39" y="116"/>
                  <a:pt x="36" y="118"/>
                  <a:pt x="34" y="120"/>
                </a:cubicBezTo>
                <a:cubicBezTo>
                  <a:pt x="33" y="120"/>
                  <a:pt x="32" y="119"/>
                  <a:pt x="31" y="118"/>
                </a:cubicBezTo>
                <a:close/>
                <a:moveTo>
                  <a:pt x="26" y="114"/>
                </a:moveTo>
                <a:cubicBezTo>
                  <a:pt x="33" y="113"/>
                  <a:pt x="39" y="108"/>
                  <a:pt x="46" y="105"/>
                </a:cubicBezTo>
                <a:cubicBezTo>
                  <a:pt x="54" y="101"/>
                  <a:pt x="63" y="97"/>
                  <a:pt x="72" y="94"/>
                </a:cubicBezTo>
                <a:cubicBezTo>
                  <a:pt x="81" y="90"/>
                  <a:pt x="89" y="87"/>
                  <a:pt x="97" y="84"/>
                </a:cubicBezTo>
                <a:cubicBezTo>
                  <a:pt x="94" y="85"/>
                  <a:pt x="90" y="87"/>
                  <a:pt x="87" y="89"/>
                </a:cubicBezTo>
                <a:cubicBezTo>
                  <a:pt x="82" y="91"/>
                  <a:pt x="76" y="93"/>
                  <a:pt x="71" y="95"/>
                </a:cubicBezTo>
                <a:cubicBezTo>
                  <a:pt x="62" y="98"/>
                  <a:pt x="54" y="102"/>
                  <a:pt x="46" y="107"/>
                </a:cubicBezTo>
                <a:cubicBezTo>
                  <a:pt x="41" y="110"/>
                  <a:pt x="34" y="113"/>
                  <a:pt x="30" y="118"/>
                </a:cubicBezTo>
                <a:cubicBezTo>
                  <a:pt x="28" y="117"/>
                  <a:pt x="27" y="115"/>
                  <a:pt x="26" y="114"/>
                </a:cubicBezTo>
                <a:close/>
                <a:moveTo>
                  <a:pt x="92" y="92"/>
                </a:moveTo>
                <a:cubicBezTo>
                  <a:pt x="93" y="91"/>
                  <a:pt x="95" y="91"/>
                  <a:pt x="96" y="90"/>
                </a:cubicBezTo>
                <a:cubicBezTo>
                  <a:pt x="95" y="91"/>
                  <a:pt x="93" y="91"/>
                  <a:pt x="92" y="92"/>
                </a:cubicBezTo>
                <a:close/>
                <a:moveTo>
                  <a:pt x="114" y="81"/>
                </a:moveTo>
                <a:cubicBezTo>
                  <a:pt x="115" y="81"/>
                  <a:pt x="115" y="81"/>
                  <a:pt x="116" y="80"/>
                </a:cubicBezTo>
                <a:cubicBezTo>
                  <a:pt x="122" y="77"/>
                  <a:pt x="116" y="81"/>
                  <a:pt x="115" y="81"/>
                </a:cubicBezTo>
                <a:cubicBezTo>
                  <a:pt x="115" y="81"/>
                  <a:pt x="114" y="81"/>
                  <a:pt x="114" y="81"/>
                </a:cubicBezTo>
                <a:close/>
                <a:moveTo>
                  <a:pt x="112" y="82"/>
                </a:moveTo>
                <a:cubicBezTo>
                  <a:pt x="110" y="83"/>
                  <a:pt x="108" y="84"/>
                  <a:pt x="107" y="84"/>
                </a:cubicBezTo>
                <a:cubicBezTo>
                  <a:pt x="105" y="85"/>
                  <a:pt x="104" y="86"/>
                  <a:pt x="102" y="86"/>
                </a:cubicBezTo>
                <a:cubicBezTo>
                  <a:pt x="95" y="90"/>
                  <a:pt x="87" y="93"/>
                  <a:pt x="79" y="96"/>
                </a:cubicBezTo>
                <a:cubicBezTo>
                  <a:pt x="78" y="97"/>
                  <a:pt x="77" y="97"/>
                  <a:pt x="75" y="98"/>
                </a:cubicBezTo>
                <a:cubicBezTo>
                  <a:pt x="72" y="99"/>
                  <a:pt x="68" y="101"/>
                  <a:pt x="64" y="102"/>
                </a:cubicBezTo>
                <a:cubicBezTo>
                  <a:pt x="63" y="103"/>
                  <a:pt x="63" y="103"/>
                  <a:pt x="62" y="103"/>
                </a:cubicBezTo>
                <a:cubicBezTo>
                  <a:pt x="54" y="107"/>
                  <a:pt x="46" y="110"/>
                  <a:pt x="38" y="114"/>
                </a:cubicBezTo>
                <a:cubicBezTo>
                  <a:pt x="36" y="115"/>
                  <a:pt x="34" y="116"/>
                  <a:pt x="33" y="116"/>
                </a:cubicBezTo>
                <a:cubicBezTo>
                  <a:pt x="29" y="118"/>
                  <a:pt x="32" y="116"/>
                  <a:pt x="33" y="115"/>
                </a:cubicBezTo>
                <a:cubicBezTo>
                  <a:pt x="35" y="114"/>
                  <a:pt x="38" y="113"/>
                  <a:pt x="40" y="111"/>
                </a:cubicBezTo>
                <a:cubicBezTo>
                  <a:pt x="47" y="108"/>
                  <a:pt x="52" y="104"/>
                  <a:pt x="59" y="101"/>
                </a:cubicBezTo>
                <a:cubicBezTo>
                  <a:pt x="66" y="98"/>
                  <a:pt x="74" y="95"/>
                  <a:pt x="81" y="92"/>
                </a:cubicBezTo>
                <a:cubicBezTo>
                  <a:pt x="87" y="90"/>
                  <a:pt x="93" y="86"/>
                  <a:pt x="99" y="84"/>
                </a:cubicBezTo>
                <a:cubicBezTo>
                  <a:pt x="102" y="82"/>
                  <a:pt x="104" y="81"/>
                  <a:pt x="106" y="80"/>
                </a:cubicBezTo>
                <a:cubicBezTo>
                  <a:pt x="111" y="78"/>
                  <a:pt x="115" y="76"/>
                  <a:pt x="120" y="74"/>
                </a:cubicBezTo>
                <a:cubicBezTo>
                  <a:pt x="120" y="73"/>
                  <a:pt x="120" y="73"/>
                  <a:pt x="120" y="73"/>
                </a:cubicBezTo>
                <a:cubicBezTo>
                  <a:pt x="120" y="75"/>
                  <a:pt x="120" y="77"/>
                  <a:pt x="120" y="78"/>
                </a:cubicBezTo>
                <a:cubicBezTo>
                  <a:pt x="117" y="79"/>
                  <a:pt x="114" y="81"/>
                  <a:pt x="112" y="82"/>
                </a:cubicBezTo>
                <a:close/>
                <a:moveTo>
                  <a:pt x="119" y="73"/>
                </a:moveTo>
                <a:cubicBezTo>
                  <a:pt x="116" y="74"/>
                  <a:pt x="113" y="75"/>
                  <a:pt x="110" y="77"/>
                </a:cubicBezTo>
                <a:cubicBezTo>
                  <a:pt x="109" y="78"/>
                  <a:pt x="109" y="78"/>
                  <a:pt x="108" y="79"/>
                </a:cubicBezTo>
                <a:cubicBezTo>
                  <a:pt x="105" y="80"/>
                  <a:pt x="102" y="81"/>
                  <a:pt x="99" y="82"/>
                </a:cubicBezTo>
                <a:cubicBezTo>
                  <a:pt x="85" y="88"/>
                  <a:pt x="71" y="93"/>
                  <a:pt x="57" y="99"/>
                </a:cubicBezTo>
                <a:cubicBezTo>
                  <a:pt x="51" y="102"/>
                  <a:pt x="45" y="104"/>
                  <a:pt x="39" y="107"/>
                </a:cubicBezTo>
                <a:cubicBezTo>
                  <a:pt x="36" y="109"/>
                  <a:pt x="33" y="110"/>
                  <a:pt x="30" y="112"/>
                </a:cubicBezTo>
                <a:cubicBezTo>
                  <a:pt x="30" y="112"/>
                  <a:pt x="24" y="115"/>
                  <a:pt x="27" y="113"/>
                </a:cubicBezTo>
                <a:cubicBezTo>
                  <a:pt x="29" y="112"/>
                  <a:pt x="31" y="111"/>
                  <a:pt x="33" y="110"/>
                </a:cubicBezTo>
                <a:cubicBezTo>
                  <a:pt x="46" y="102"/>
                  <a:pt x="58" y="95"/>
                  <a:pt x="72" y="89"/>
                </a:cubicBezTo>
                <a:cubicBezTo>
                  <a:pt x="75" y="88"/>
                  <a:pt x="77" y="87"/>
                  <a:pt x="80" y="86"/>
                </a:cubicBezTo>
                <a:cubicBezTo>
                  <a:pt x="85" y="83"/>
                  <a:pt x="91" y="81"/>
                  <a:pt x="96" y="78"/>
                </a:cubicBezTo>
                <a:cubicBezTo>
                  <a:pt x="104" y="75"/>
                  <a:pt x="112" y="72"/>
                  <a:pt x="120" y="67"/>
                </a:cubicBezTo>
                <a:cubicBezTo>
                  <a:pt x="120" y="67"/>
                  <a:pt x="120" y="67"/>
                  <a:pt x="120" y="67"/>
                </a:cubicBezTo>
                <a:cubicBezTo>
                  <a:pt x="120" y="69"/>
                  <a:pt x="120" y="71"/>
                  <a:pt x="120" y="73"/>
                </a:cubicBezTo>
                <a:cubicBezTo>
                  <a:pt x="120" y="73"/>
                  <a:pt x="120" y="73"/>
                  <a:pt x="119" y="73"/>
                </a:cubicBezTo>
                <a:close/>
                <a:moveTo>
                  <a:pt x="94" y="79"/>
                </a:moveTo>
                <a:cubicBezTo>
                  <a:pt x="99" y="76"/>
                  <a:pt x="104" y="74"/>
                  <a:pt x="109" y="72"/>
                </a:cubicBezTo>
                <a:cubicBezTo>
                  <a:pt x="108" y="72"/>
                  <a:pt x="108" y="73"/>
                  <a:pt x="108" y="73"/>
                </a:cubicBezTo>
                <a:cubicBezTo>
                  <a:pt x="103" y="75"/>
                  <a:pt x="99" y="77"/>
                  <a:pt x="94" y="79"/>
                </a:cubicBezTo>
                <a:close/>
                <a:moveTo>
                  <a:pt x="120" y="66"/>
                </a:moveTo>
                <a:cubicBezTo>
                  <a:pt x="120" y="66"/>
                  <a:pt x="119" y="66"/>
                  <a:pt x="119" y="66"/>
                </a:cubicBezTo>
                <a:cubicBezTo>
                  <a:pt x="112" y="71"/>
                  <a:pt x="104" y="73"/>
                  <a:pt x="96" y="77"/>
                </a:cubicBezTo>
                <a:cubicBezTo>
                  <a:pt x="90" y="80"/>
                  <a:pt x="83" y="83"/>
                  <a:pt x="76" y="86"/>
                </a:cubicBezTo>
                <a:cubicBezTo>
                  <a:pt x="66" y="91"/>
                  <a:pt x="55" y="95"/>
                  <a:pt x="45" y="99"/>
                </a:cubicBezTo>
                <a:cubicBezTo>
                  <a:pt x="39" y="102"/>
                  <a:pt x="32" y="105"/>
                  <a:pt x="26" y="108"/>
                </a:cubicBezTo>
                <a:cubicBezTo>
                  <a:pt x="25" y="108"/>
                  <a:pt x="23" y="109"/>
                  <a:pt x="23" y="110"/>
                </a:cubicBezTo>
                <a:cubicBezTo>
                  <a:pt x="24" y="108"/>
                  <a:pt x="25" y="107"/>
                  <a:pt x="27" y="106"/>
                </a:cubicBezTo>
                <a:cubicBezTo>
                  <a:pt x="30" y="105"/>
                  <a:pt x="33" y="103"/>
                  <a:pt x="36" y="102"/>
                </a:cubicBezTo>
                <a:cubicBezTo>
                  <a:pt x="49" y="95"/>
                  <a:pt x="61" y="89"/>
                  <a:pt x="74" y="83"/>
                </a:cubicBezTo>
                <a:cubicBezTo>
                  <a:pt x="89" y="77"/>
                  <a:pt x="103" y="71"/>
                  <a:pt x="117" y="64"/>
                </a:cubicBezTo>
                <a:cubicBezTo>
                  <a:pt x="118" y="64"/>
                  <a:pt x="118" y="64"/>
                  <a:pt x="118" y="64"/>
                </a:cubicBezTo>
                <a:cubicBezTo>
                  <a:pt x="118" y="64"/>
                  <a:pt x="119" y="63"/>
                  <a:pt x="119" y="63"/>
                </a:cubicBezTo>
                <a:cubicBezTo>
                  <a:pt x="119" y="64"/>
                  <a:pt x="120" y="65"/>
                  <a:pt x="120" y="66"/>
                </a:cubicBezTo>
                <a:close/>
                <a:moveTo>
                  <a:pt x="87" y="77"/>
                </a:moveTo>
                <a:cubicBezTo>
                  <a:pt x="90" y="75"/>
                  <a:pt x="93" y="74"/>
                  <a:pt x="96" y="72"/>
                </a:cubicBezTo>
                <a:cubicBezTo>
                  <a:pt x="100" y="71"/>
                  <a:pt x="104" y="69"/>
                  <a:pt x="108" y="67"/>
                </a:cubicBezTo>
                <a:cubicBezTo>
                  <a:pt x="109" y="67"/>
                  <a:pt x="111" y="66"/>
                  <a:pt x="113" y="65"/>
                </a:cubicBezTo>
                <a:cubicBezTo>
                  <a:pt x="113" y="65"/>
                  <a:pt x="113" y="65"/>
                  <a:pt x="113" y="65"/>
                </a:cubicBezTo>
                <a:cubicBezTo>
                  <a:pt x="104" y="69"/>
                  <a:pt x="96" y="73"/>
                  <a:pt x="87" y="77"/>
                </a:cubicBezTo>
                <a:close/>
                <a:moveTo>
                  <a:pt x="74" y="82"/>
                </a:moveTo>
                <a:cubicBezTo>
                  <a:pt x="74" y="82"/>
                  <a:pt x="73" y="82"/>
                  <a:pt x="73" y="82"/>
                </a:cubicBezTo>
                <a:cubicBezTo>
                  <a:pt x="60" y="88"/>
                  <a:pt x="46" y="93"/>
                  <a:pt x="33" y="99"/>
                </a:cubicBezTo>
                <a:cubicBezTo>
                  <a:pt x="29" y="101"/>
                  <a:pt x="26" y="103"/>
                  <a:pt x="22" y="104"/>
                </a:cubicBezTo>
                <a:cubicBezTo>
                  <a:pt x="21" y="104"/>
                  <a:pt x="19" y="105"/>
                  <a:pt x="19" y="106"/>
                </a:cubicBezTo>
                <a:cubicBezTo>
                  <a:pt x="20" y="105"/>
                  <a:pt x="22" y="104"/>
                  <a:pt x="23" y="103"/>
                </a:cubicBezTo>
                <a:cubicBezTo>
                  <a:pt x="30" y="100"/>
                  <a:pt x="36" y="96"/>
                  <a:pt x="42" y="92"/>
                </a:cubicBezTo>
                <a:cubicBezTo>
                  <a:pt x="56" y="85"/>
                  <a:pt x="71" y="79"/>
                  <a:pt x="85" y="73"/>
                </a:cubicBezTo>
                <a:cubicBezTo>
                  <a:pt x="91" y="70"/>
                  <a:pt x="98" y="68"/>
                  <a:pt x="104" y="65"/>
                </a:cubicBezTo>
                <a:cubicBezTo>
                  <a:pt x="107" y="64"/>
                  <a:pt x="110" y="62"/>
                  <a:pt x="113" y="60"/>
                </a:cubicBezTo>
                <a:cubicBezTo>
                  <a:pt x="113" y="60"/>
                  <a:pt x="114" y="60"/>
                  <a:pt x="114" y="60"/>
                </a:cubicBezTo>
                <a:cubicBezTo>
                  <a:pt x="115" y="59"/>
                  <a:pt x="117" y="58"/>
                  <a:pt x="118" y="58"/>
                </a:cubicBezTo>
                <a:cubicBezTo>
                  <a:pt x="118" y="58"/>
                  <a:pt x="118" y="58"/>
                  <a:pt x="118" y="58"/>
                </a:cubicBezTo>
                <a:cubicBezTo>
                  <a:pt x="119" y="59"/>
                  <a:pt x="119" y="61"/>
                  <a:pt x="119" y="62"/>
                </a:cubicBezTo>
                <a:cubicBezTo>
                  <a:pt x="104" y="68"/>
                  <a:pt x="89" y="75"/>
                  <a:pt x="74" y="82"/>
                </a:cubicBezTo>
                <a:close/>
                <a:moveTo>
                  <a:pt x="118" y="57"/>
                </a:moveTo>
                <a:cubicBezTo>
                  <a:pt x="118" y="57"/>
                  <a:pt x="118" y="57"/>
                  <a:pt x="118" y="57"/>
                </a:cubicBezTo>
                <a:cubicBezTo>
                  <a:pt x="117" y="58"/>
                  <a:pt x="115" y="58"/>
                  <a:pt x="114" y="59"/>
                </a:cubicBezTo>
                <a:cubicBezTo>
                  <a:pt x="112" y="60"/>
                  <a:pt x="111" y="60"/>
                  <a:pt x="109" y="61"/>
                </a:cubicBezTo>
                <a:cubicBezTo>
                  <a:pt x="96" y="65"/>
                  <a:pt x="83" y="70"/>
                  <a:pt x="70" y="77"/>
                </a:cubicBezTo>
                <a:cubicBezTo>
                  <a:pt x="57" y="83"/>
                  <a:pt x="43" y="88"/>
                  <a:pt x="30" y="95"/>
                </a:cubicBezTo>
                <a:cubicBezTo>
                  <a:pt x="26" y="96"/>
                  <a:pt x="23" y="98"/>
                  <a:pt x="19" y="99"/>
                </a:cubicBezTo>
                <a:cubicBezTo>
                  <a:pt x="18" y="99"/>
                  <a:pt x="15" y="100"/>
                  <a:pt x="15" y="100"/>
                </a:cubicBezTo>
                <a:cubicBezTo>
                  <a:pt x="16" y="99"/>
                  <a:pt x="18" y="98"/>
                  <a:pt x="19" y="98"/>
                </a:cubicBezTo>
                <a:cubicBezTo>
                  <a:pt x="26" y="94"/>
                  <a:pt x="33" y="91"/>
                  <a:pt x="39" y="88"/>
                </a:cubicBezTo>
                <a:cubicBezTo>
                  <a:pt x="54" y="81"/>
                  <a:pt x="70" y="75"/>
                  <a:pt x="85" y="69"/>
                </a:cubicBezTo>
                <a:cubicBezTo>
                  <a:pt x="91" y="66"/>
                  <a:pt x="98" y="64"/>
                  <a:pt x="105" y="61"/>
                </a:cubicBezTo>
                <a:cubicBezTo>
                  <a:pt x="107" y="60"/>
                  <a:pt x="110" y="60"/>
                  <a:pt x="112" y="58"/>
                </a:cubicBezTo>
                <a:cubicBezTo>
                  <a:pt x="113" y="58"/>
                  <a:pt x="114" y="57"/>
                  <a:pt x="116" y="57"/>
                </a:cubicBezTo>
                <a:cubicBezTo>
                  <a:pt x="116" y="56"/>
                  <a:pt x="117" y="56"/>
                  <a:pt x="118" y="56"/>
                </a:cubicBezTo>
                <a:cubicBezTo>
                  <a:pt x="118" y="56"/>
                  <a:pt x="118" y="57"/>
                  <a:pt x="118" y="57"/>
                </a:cubicBezTo>
                <a:close/>
                <a:moveTo>
                  <a:pt x="22" y="111"/>
                </a:moveTo>
                <a:cubicBezTo>
                  <a:pt x="22" y="111"/>
                  <a:pt x="22" y="111"/>
                  <a:pt x="22" y="110"/>
                </a:cubicBezTo>
                <a:cubicBezTo>
                  <a:pt x="30" y="107"/>
                  <a:pt x="38" y="103"/>
                  <a:pt x="45" y="100"/>
                </a:cubicBezTo>
                <a:cubicBezTo>
                  <a:pt x="51" y="97"/>
                  <a:pt x="57" y="95"/>
                  <a:pt x="62" y="93"/>
                </a:cubicBezTo>
                <a:cubicBezTo>
                  <a:pt x="57" y="96"/>
                  <a:pt x="51" y="98"/>
                  <a:pt x="45" y="101"/>
                </a:cubicBezTo>
                <a:cubicBezTo>
                  <a:pt x="39" y="105"/>
                  <a:pt x="31" y="109"/>
                  <a:pt x="25" y="114"/>
                </a:cubicBezTo>
                <a:cubicBezTo>
                  <a:pt x="24" y="113"/>
                  <a:pt x="23" y="112"/>
                  <a:pt x="22" y="111"/>
                </a:cubicBezTo>
                <a:close/>
                <a:moveTo>
                  <a:pt x="35" y="121"/>
                </a:moveTo>
                <a:cubicBezTo>
                  <a:pt x="41" y="119"/>
                  <a:pt x="47" y="116"/>
                  <a:pt x="52" y="113"/>
                </a:cubicBezTo>
                <a:cubicBezTo>
                  <a:pt x="60" y="109"/>
                  <a:pt x="68" y="106"/>
                  <a:pt x="76" y="103"/>
                </a:cubicBezTo>
                <a:cubicBezTo>
                  <a:pt x="71" y="106"/>
                  <a:pt x="65" y="108"/>
                  <a:pt x="60" y="112"/>
                </a:cubicBezTo>
                <a:cubicBezTo>
                  <a:pt x="57" y="113"/>
                  <a:pt x="55" y="114"/>
                  <a:pt x="52" y="116"/>
                </a:cubicBezTo>
                <a:cubicBezTo>
                  <a:pt x="49" y="119"/>
                  <a:pt x="45" y="121"/>
                  <a:pt x="41" y="123"/>
                </a:cubicBezTo>
                <a:cubicBezTo>
                  <a:pt x="41" y="123"/>
                  <a:pt x="41" y="123"/>
                  <a:pt x="41" y="123"/>
                </a:cubicBezTo>
                <a:cubicBezTo>
                  <a:pt x="41" y="123"/>
                  <a:pt x="41" y="123"/>
                  <a:pt x="41" y="123"/>
                </a:cubicBezTo>
                <a:cubicBezTo>
                  <a:pt x="39" y="123"/>
                  <a:pt x="37" y="122"/>
                  <a:pt x="35" y="121"/>
                </a:cubicBezTo>
                <a:close/>
                <a:moveTo>
                  <a:pt x="43" y="123"/>
                </a:moveTo>
                <a:cubicBezTo>
                  <a:pt x="51" y="121"/>
                  <a:pt x="58" y="117"/>
                  <a:pt x="65" y="114"/>
                </a:cubicBezTo>
                <a:cubicBezTo>
                  <a:pt x="71" y="111"/>
                  <a:pt x="77" y="108"/>
                  <a:pt x="83" y="105"/>
                </a:cubicBezTo>
                <a:cubicBezTo>
                  <a:pt x="79" y="108"/>
                  <a:pt x="74" y="111"/>
                  <a:pt x="69" y="114"/>
                </a:cubicBezTo>
                <a:cubicBezTo>
                  <a:pt x="66" y="115"/>
                  <a:pt x="64" y="117"/>
                  <a:pt x="61" y="119"/>
                </a:cubicBezTo>
                <a:cubicBezTo>
                  <a:pt x="60" y="120"/>
                  <a:pt x="58" y="121"/>
                  <a:pt x="57" y="122"/>
                </a:cubicBezTo>
                <a:cubicBezTo>
                  <a:pt x="52" y="123"/>
                  <a:pt x="48" y="124"/>
                  <a:pt x="43" y="123"/>
                </a:cubicBezTo>
                <a:close/>
                <a:moveTo>
                  <a:pt x="116" y="97"/>
                </a:moveTo>
                <a:cubicBezTo>
                  <a:pt x="115" y="98"/>
                  <a:pt x="115" y="99"/>
                  <a:pt x="114" y="101"/>
                </a:cubicBezTo>
                <a:cubicBezTo>
                  <a:pt x="112" y="101"/>
                  <a:pt x="110" y="103"/>
                  <a:pt x="108" y="104"/>
                </a:cubicBezTo>
                <a:cubicBezTo>
                  <a:pt x="101" y="107"/>
                  <a:pt x="93" y="111"/>
                  <a:pt x="86" y="115"/>
                </a:cubicBezTo>
                <a:cubicBezTo>
                  <a:pt x="82" y="117"/>
                  <a:pt x="78" y="119"/>
                  <a:pt x="73" y="121"/>
                </a:cubicBezTo>
                <a:cubicBezTo>
                  <a:pt x="69" y="123"/>
                  <a:pt x="75" y="120"/>
                  <a:pt x="76" y="119"/>
                </a:cubicBezTo>
                <a:cubicBezTo>
                  <a:pt x="78" y="118"/>
                  <a:pt x="80" y="117"/>
                  <a:pt x="82" y="116"/>
                </a:cubicBezTo>
                <a:cubicBezTo>
                  <a:pt x="87" y="113"/>
                  <a:pt x="93" y="109"/>
                  <a:pt x="98" y="106"/>
                </a:cubicBezTo>
                <a:cubicBezTo>
                  <a:pt x="104" y="103"/>
                  <a:pt x="110" y="101"/>
                  <a:pt x="116" y="97"/>
                </a:cubicBezTo>
                <a:close/>
                <a:moveTo>
                  <a:pt x="109" y="112"/>
                </a:moveTo>
                <a:cubicBezTo>
                  <a:pt x="109" y="112"/>
                  <a:pt x="109" y="112"/>
                  <a:pt x="109" y="112"/>
                </a:cubicBezTo>
                <a:cubicBezTo>
                  <a:pt x="104" y="114"/>
                  <a:pt x="99" y="117"/>
                  <a:pt x="95" y="120"/>
                </a:cubicBezTo>
                <a:cubicBezTo>
                  <a:pt x="93" y="121"/>
                  <a:pt x="90" y="123"/>
                  <a:pt x="88" y="124"/>
                </a:cubicBezTo>
                <a:cubicBezTo>
                  <a:pt x="87" y="124"/>
                  <a:pt x="85" y="125"/>
                  <a:pt x="84" y="126"/>
                </a:cubicBezTo>
                <a:cubicBezTo>
                  <a:pt x="84" y="126"/>
                  <a:pt x="84" y="126"/>
                  <a:pt x="84" y="126"/>
                </a:cubicBezTo>
                <a:cubicBezTo>
                  <a:pt x="84" y="126"/>
                  <a:pt x="84" y="126"/>
                  <a:pt x="84" y="126"/>
                </a:cubicBezTo>
                <a:cubicBezTo>
                  <a:pt x="84" y="125"/>
                  <a:pt x="87" y="123"/>
                  <a:pt x="87" y="123"/>
                </a:cubicBezTo>
                <a:cubicBezTo>
                  <a:pt x="96" y="118"/>
                  <a:pt x="104" y="113"/>
                  <a:pt x="112" y="106"/>
                </a:cubicBezTo>
                <a:cubicBezTo>
                  <a:pt x="111" y="108"/>
                  <a:pt x="110" y="110"/>
                  <a:pt x="109" y="112"/>
                </a:cubicBezTo>
                <a:close/>
                <a:moveTo>
                  <a:pt x="78" y="125"/>
                </a:moveTo>
                <a:cubicBezTo>
                  <a:pt x="83" y="123"/>
                  <a:pt x="87" y="121"/>
                  <a:pt x="92" y="118"/>
                </a:cubicBezTo>
                <a:cubicBezTo>
                  <a:pt x="96" y="116"/>
                  <a:pt x="100" y="113"/>
                  <a:pt x="105" y="111"/>
                </a:cubicBezTo>
                <a:cubicBezTo>
                  <a:pt x="102" y="113"/>
                  <a:pt x="100" y="114"/>
                  <a:pt x="97" y="116"/>
                </a:cubicBezTo>
                <a:cubicBezTo>
                  <a:pt x="92" y="119"/>
                  <a:pt x="87" y="122"/>
                  <a:pt x="83" y="126"/>
                </a:cubicBezTo>
                <a:cubicBezTo>
                  <a:pt x="81" y="125"/>
                  <a:pt x="79" y="125"/>
                  <a:pt x="78" y="125"/>
                </a:cubicBezTo>
                <a:close/>
                <a:moveTo>
                  <a:pt x="71" y="123"/>
                </a:moveTo>
                <a:cubicBezTo>
                  <a:pt x="82" y="118"/>
                  <a:pt x="93" y="112"/>
                  <a:pt x="103" y="107"/>
                </a:cubicBezTo>
                <a:cubicBezTo>
                  <a:pt x="101" y="109"/>
                  <a:pt x="99" y="110"/>
                  <a:pt x="98" y="111"/>
                </a:cubicBezTo>
                <a:cubicBezTo>
                  <a:pt x="90" y="115"/>
                  <a:pt x="83" y="120"/>
                  <a:pt x="76" y="124"/>
                </a:cubicBezTo>
                <a:cubicBezTo>
                  <a:pt x="74" y="124"/>
                  <a:pt x="73" y="123"/>
                  <a:pt x="71" y="123"/>
                </a:cubicBezTo>
                <a:close/>
                <a:moveTo>
                  <a:pt x="112" y="106"/>
                </a:moveTo>
                <a:cubicBezTo>
                  <a:pt x="105" y="111"/>
                  <a:pt x="96" y="115"/>
                  <a:pt x="89" y="119"/>
                </a:cubicBezTo>
                <a:cubicBezTo>
                  <a:pt x="85" y="121"/>
                  <a:pt x="79" y="123"/>
                  <a:pt x="78" y="124"/>
                </a:cubicBezTo>
                <a:cubicBezTo>
                  <a:pt x="82" y="121"/>
                  <a:pt x="87" y="118"/>
                  <a:pt x="92" y="115"/>
                </a:cubicBezTo>
                <a:cubicBezTo>
                  <a:pt x="96" y="113"/>
                  <a:pt x="100" y="110"/>
                  <a:pt x="104" y="108"/>
                </a:cubicBezTo>
                <a:cubicBezTo>
                  <a:pt x="106" y="107"/>
                  <a:pt x="107" y="106"/>
                  <a:pt x="109" y="105"/>
                </a:cubicBezTo>
                <a:cubicBezTo>
                  <a:pt x="109" y="104"/>
                  <a:pt x="110" y="104"/>
                  <a:pt x="110" y="104"/>
                </a:cubicBezTo>
                <a:cubicBezTo>
                  <a:pt x="111" y="103"/>
                  <a:pt x="113" y="102"/>
                  <a:pt x="114" y="102"/>
                </a:cubicBezTo>
                <a:cubicBezTo>
                  <a:pt x="114" y="103"/>
                  <a:pt x="113" y="104"/>
                  <a:pt x="112" y="106"/>
                </a:cubicBezTo>
                <a:cubicBezTo>
                  <a:pt x="112" y="105"/>
                  <a:pt x="112" y="105"/>
                  <a:pt x="112" y="106"/>
                </a:cubicBezTo>
                <a:close/>
                <a:moveTo>
                  <a:pt x="71" y="122"/>
                </a:moveTo>
                <a:cubicBezTo>
                  <a:pt x="69" y="122"/>
                  <a:pt x="68" y="121"/>
                  <a:pt x="67" y="120"/>
                </a:cubicBezTo>
                <a:cubicBezTo>
                  <a:pt x="73" y="118"/>
                  <a:pt x="79" y="115"/>
                  <a:pt x="86" y="112"/>
                </a:cubicBezTo>
                <a:cubicBezTo>
                  <a:pt x="80" y="115"/>
                  <a:pt x="75" y="119"/>
                  <a:pt x="71" y="122"/>
                </a:cubicBezTo>
                <a:close/>
                <a:moveTo>
                  <a:pt x="86" y="126"/>
                </a:moveTo>
                <a:cubicBezTo>
                  <a:pt x="92" y="123"/>
                  <a:pt x="98" y="119"/>
                  <a:pt x="103" y="115"/>
                </a:cubicBezTo>
                <a:cubicBezTo>
                  <a:pt x="104" y="115"/>
                  <a:pt x="105" y="114"/>
                  <a:pt x="106" y="114"/>
                </a:cubicBezTo>
                <a:cubicBezTo>
                  <a:pt x="108" y="113"/>
                  <a:pt x="108" y="113"/>
                  <a:pt x="107" y="113"/>
                </a:cubicBezTo>
                <a:cubicBezTo>
                  <a:pt x="106" y="115"/>
                  <a:pt x="105" y="116"/>
                  <a:pt x="103" y="117"/>
                </a:cubicBezTo>
                <a:cubicBezTo>
                  <a:pt x="100" y="119"/>
                  <a:pt x="97" y="122"/>
                  <a:pt x="94" y="124"/>
                </a:cubicBezTo>
                <a:cubicBezTo>
                  <a:pt x="94" y="124"/>
                  <a:pt x="94" y="124"/>
                  <a:pt x="94" y="124"/>
                </a:cubicBezTo>
                <a:cubicBezTo>
                  <a:pt x="91" y="125"/>
                  <a:pt x="88" y="126"/>
                  <a:pt x="86" y="126"/>
                </a:cubicBezTo>
                <a:close/>
                <a:moveTo>
                  <a:pt x="96" y="123"/>
                </a:moveTo>
                <a:cubicBezTo>
                  <a:pt x="98" y="122"/>
                  <a:pt x="101" y="120"/>
                  <a:pt x="103" y="119"/>
                </a:cubicBezTo>
                <a:cubicBezTo>
                  <a:pt x="102" y="119"/>
                  <a:pt x="101" y="120"/>
                  <a:pt x="100" y="121"/>
                </a:cubicBezTo>
                <a:cubicBezTo>
                  <a:pt x="99" y="122"/>
                  <a:pt x="97" y="123"/>
                  <a:pt x="96" y="123"/>
                </a:cubicBezTo>
                <a:close/>
                <a:moveTo>
                  <a:pt x="116" y="96"/>
                </a:moveTo>
                <a:cubicBezTo>
                  <a:pt x="116" y="96"/>
                  <a:pt x="116" y="96"/>
                  <a:pt x="116" y="96"/>
                </a:cubicBezTo>
                <a:cubicBezTo>
                  <a:pt x="115" y="96"/>
                  <a:pt x="115" y="97"/>
                  <a:pt x="114" y="97"/>
                </a:cubicBezTo>
                <a:cubicBezTo>
                  <a:pt x="114" y="97"/>
                  <a:pt x="114" y="97"/>
                  <a:pt x="114" y="97"/>
                </a:cubicBezTo>
                <a:cubicBezTo>
                  <a:pt x="107" y="101"/>
                  <a:pt x="100" y="104"/>
                  <a:pt x="94" y="108"/>
                </a:cubicBezTo>
                <a:cubicBezTo>
                  <a:pt x="84" y="112"/>
                  <a:pt x="75" y="116"/>
                  <a:pt x="66" y="120"/>
                </a:cubicBezTo>
                <a:cubicBezTo>
                  <a:pt x="66" y="120"/>
                  <a:pt x="65" y="120"/>
                  <a:pt x="65" y="120"/>
                </a:cubicBezTo>
                <a:cubicBezTo>
                  <a:pt x="65" y="119"/>
                  <a:pt x="64" y="119"/>
                  <a:pt x="63" y="120"/>
                </a:cubicBezTo>
                <a:cubicBezTo>
                  <a:pt x="63" y="120"/>
                  <a:pt x="63" y="120"/>
                  <a:pt x="63" y="120"/>
                </a:cubicBezTo>
                <a:cubicBezTo>
                  <a:pt x="63" y="120"/>
                  <a:pt x="62" y="120"/>
                  <a:pt x="62" y="121"/>
                </a:cubicBezTo>
                <a:cubicBezTo>
                  <a:pt x="62" y="121"/>
                  <a:pt x="62" y="121"/>
                  <a:pt x="62" y="121"/>
                </a:cubicBezTo>
                <a:cubicBezTo>
                  <a:pt x="61" y="121"/>
                  <a:pt x="60" y="121"/>
                  <a:pt x="60" y="121"/>
                </a:cubicBezTo>
                <a:cubicBezTo>
                  <a:pt x="60" y="121"/>
                  <a:pt x="60" y="121"/>
                  <a:pt x="60" y="121"/>
                </a:cubicBezTo>
                <a:cubicBezTo>
                  <a:pt x="60" y="121"/>
                  <a:pt x="60" y="121"/>
                  <a:pt x="60" y="121"/>
                </a:cubicBezTo>
                <a:cubicBezTo>
                  <a:pt x="63" y="120"/>
                  <a:pt x="65" y="118"/>
                  <a:pt x="68" y="117"/>
                </a:cubicBezTo>
                <a:cubicBezTo>
                  <a:pt x="72" y="114"/>
                  <a:pt x="76" y="113"/>
                  <a:pt x="80" y="111"/>
                </a:cubicBezTo>
                <a:cubicBezTo>
                  <a:pt x="85" y="109"/>
                  <a:pt x="89" y="106"/>
                  <a:pt x="94" y="103"/>
                </a:cubicBezTo>
                <a:cubicBezTo>
                  <a:pt x="101" y="99"/>
                  <a:pt x="109" y="95"/>
                  <a:pt x="117" y="91"/>
                </a:cubicBezTo>
                <a:cubicBezTo>
                  <a:pt x="117" y="92"/>
                  <a:pt x="117" y="92"/>
                  <a:pt x="117" y="93"/>
                </a:cubicBezTo>
                <a:cubicBezTo>
                  <a:pt x="117" y="94"/>
                  <a:pt x="116" y="95"/>
                  <a:pt x="116" y="96"/>
                </a:cubicBezTo>
                <a:close/>
                <a:moveTo>
                  <a:pt x="116" y="49"/>
                </a:moveTo>
                <a:cubicBezTo>
                  <a:pt x="107" y="54"/>
                  <a:pt x="97" y="57"/>
                  <a:pt x="88" y="60"/>
                </a:cubicBezTo>
                <a:cubicBezTo>
                  <a:pt x="85" y="61"/>
                  <a:pt x="82" y="62"/>
                  <a:pt x="80" y="63"/>
                </a:cubicBezTo>
                <a:cubicBezTo>
                  <a:pt x="77" y="64"/>
                  <a:pt x="74" y="65"/>
                  <a:pt x="71" y="66"/>
                </a:cubicBezTo>
                <a:cubicBezTo>
                  <a:pt x="57" y="72"/>
                  <a:pt x="44" y="77"/>
                  <a:pt x="31" y="83"/>
                </a:cubicBezTo>
                <a:cubicBezTo>
                  <a:pt x="25" y="86"/>
                  <a:pt x="18" y="89"/>
                  <a:pt x="12" y="92"/>
                </a:cubicBezTo>
                <a:cubicBezTo>
                  <a:pt x="19" y="88"/>
                  <a:pt x="26" y="85"/>
                  <a:pt x="34" y="82"/>
                </a:cubicBezTo>
                <a:cubicBezTo>
                  <a:pt x="41" y="79"/>
                  <a:pt x="47" y="75"/>
                  <a:pt x="55" y="72"/>
                </a:cubicBezTo>
                <a:cubicBezTo>
                  <a:pt x="62" y="68"/>
                  <a:pt x="70" y="65"/>
                  <a:pt x="78" y="62"/>
                </a:cubicBezTo>
                <a:cubicBezTo>
                  <a:pt x="86" y="59"/>
                  <a:pt x="93" y="55"/>
                  <a:pt x="101" y="51"/>
                </a:cubicBezTo>
                <a:cubicBezTo>
                  <a:pt x="102" y="51"/>
                  <a:pt x="103" y="51"/>
                  <a:pt x="103" y="50"/>
                </a:cubicBezTo>
                <a:cubicBezTo>
                  <a:pt x="107" y="49"/>
                  <a:pt x="111" y="47"/>
                  <a:pt x="114" y="44"/>
                </a:cubicBezTo>
                <a:cubicBezTo>
                  <a:pt x="115" y="46"/>
                  <a:pt x="115" y="47"/>
                  <a:pt x="116" y="49"/>
                </a:cubicBezTo>
                <a:close/>
                <a:moveTo>
                  <a:pt x="109" y="37"/>
                </a:moveTo>
                <a:cubicBezTo>
                  <a:pt x="81" y="49"/>
                  <a:pt x="53" y="61"/>
                  <a:pt x="26" y="74"/>
                </a:cubicBezTo>
                <a:cubicBezTo>
                  <a:pt x="20" y="77"/>
                  <a:pt x="14" y="80"/>
                  <a:pt x="7" y="82"/>
                </a:cubicBezTo>
                <a:cubicBezTo>
                  <a:pt x="7" y="82"/>
                  <a:pt x="7" y="82"/>
                  <a:pt x="7" y="82"/>
                </a:cubicBezTo>
                <a:cubicBezTo>
                  <a:pt x="8" y="82"/>
                  <a:pt x="10" y="80"/>
                  <a:pt x="10" y="80"/>
                </a:cubicBezTo>
                <a:cubicBezTo>
                  <a:pt x="12" y="79"/>
                  <a:pt x="13" y="78"/>
                  <a:pt x="15" y="77"/>
                </a:cubicBezTo>
                <a:cubicBezTo>
                  <a:pt x="18" y="75"/>
                  <a:pt x="21" y="74"/>
                  <a:pt x="25" y="72"/>
                </a:cubicBezTo>
                <a:cubicBezTo>
                  <a:pt x="39" y="65"/>
                  <a:pt x="53" y="58"/>
                  <a:pt x="67" y="52"/>
                </a:cubicBezTo>
                <a:cubicBezTo>
                  <a:pt x="67" y="51"/>
                  <a:pt x="68" y="51"/>
                  <a:pt x="69" y="51"/>
                </a:cubicBezTo>
                <a:cubicBezTo>
                  <a:pt x="77" y="47"/>
                  <a:pt x="86" y="44"/>
                  <a:pt x="94" y="40"/>
                </a:cubicBezTo>
                <a:cubicBezTo>
                  <a:pt x="96" y="40"/>
                  <a:pt x="97" y="39"/>
                  <a:pt x="98" y="39"/>
                </a:cubicBezTo>
                <a:cubicBezTo>
                  <a:pt x="99" y="38"/>
                  <a:pt x="100" y="38"/>
                  <a:pt x="101" y="37"/>
                </a:cubicBezTo>
                <a:cubicBezTo>
                  <a:pt x="102" y="37"/>
                  <a:pt x="102" y="37"/>
                  <a:pt x="102" y="37"/>
                </a:cubicBezTo>
                <a:cubicBezTo>
                  <a:pt x="104" y="36"/>
                  <a:pt x="105" y="35"/>
                  <a:pt x="107" y="35"/>
                </a:cubicBezTo>
                <a:cubicBezTo>
                  <a:pt x="108" y="35"/>
                  <a:pt x="108" y="36"/>
                  <a:pt x="109" y="37"/>
                </a:cubicBezTo>
                <a:close/>
                <a:moveTo>
                  <a:pt x="103" y="31"/>
                </a:moveTo>
                <a:cubicBezTo>
                  <a:pt x="100" y="33"/>
                  <a:pt x="96" y="34"/>
                  <a:pt x="93" y="36"/>
                </a:cubicBezTo>
                <a:cubicBezTo>
                  <a:pt x="91" y="36"/>
                  <a:pt x="90" y="37"/>
                  <a:pt x="89" y="37"/>
                </a:cubicBezTo>
                <a:cubicBezTo>
                  <a:pt x="84" y="39"/>
                  <a:pt x="78" y="41"/>
                  <a:pt x="73" y="43"/>
                </a:cubicBezTo>
                <a:cubicBezTo>
                  <a:pt x="61" y="48"/>
                  <a:pt x="49" y="53"/>
                  <a:pt x="37" y="58"/>
                </a:cubicBezTo>
                <a:cubicBezTo>
                  <a:pt x="32" y="60"/>
                  <a:pt x="28" y="62"/>
                  <a:pt x="23" y="65"/>
                </a:cubicBezTo>
                <a:cubicBezTo>
                  <a:pt x="18" y="68"/>
                  <a:pt x="13" y="71"/>
                  <a:pt x="7" y="73"/>
                </a:cubicBezTo>
                <a:cubicBezTo>
                  <a:pt x="4" y="74"/>
                  <a:pt x="10" y="71"/>
                  <a:pt x="11" y="71"/>
                </a:cubicBezTo>
                <a:cubicBezTo>
                  <a:pt x="13" y="69"/>
                  <a:pt x="16" y="68"/>
                  <a:pt x="18" y="66"/>
                </a:cubicBezTo>
                <a:cubicBezTo>
                  <a:pt x="23" y="63"/>
                  <a:pt x="29" y="60"/>
                  <a:pt x="35" y="57"/>
                </a:cubicBezTo>
                <a:cubicBezTo>
                  <a:pt x="45" y="51"/>
                  <a:pt x="57" y="46"/>
                  <a:pt x="68" y="41"/>
                </a:cubicBezTo>
                <a:cubicBezTo>
                  <a:pt x="73" y="39"/>
                  <a:pt x="79" y="36"/>
                  <a:pt x="85" y="34"/>
                </a:cubicBezTo>
                <a:cubicBezTo>
                  <a:pt x="90" y="32"/>
                  <a:pt x="94" y="30"/>
                  <a:pt x="98" y="28"/>
                </a:cubicBezTo>
                <a:cubicBezTo>
                  <a:pt x="99" y="28"/>
                  <a:pt x="99" y="29"/>
                  <a:pt x="100" y="29"/>
                </a:cubicBezTo>
                <a:cubicBezTo>
                  <a:pt x="101" y="30"/>
                  <a:pt x="102" y="31"/>
                  <a:pt x="103" y="31"/>
                </a:cubicBezTo>
                <a:close/>
                <a:moveTo>
                  <a:pt x="74" y="20"/>
                </a:moveTo>
                <a:cubicBezTo>
                  <a:pt x="73" y="21"/>
                  <a:pt x="71" y="21"/>
                  <a:pt x="70" y="22"/>
                </a:cubicBezTo>
                <a:cubicBezTo>
                  <a:pt x="70" y="21"/>
                  <a:pt x="70" y="21"/>
                  <a:pt x="70" y="20"/>
                </a:cubicBezTo>
                <a:cubicBezTo>
                  <a:pt x="72" y="20"/>
                  <a:pt x="73" y="20"/>
                  <a:pt x="74" y="20"/>
                </a:cubicBezTo>
                <a:close/>
                <a:moveTo>
                  <a:pt x="66" y="20"/>
                </a:moveTo>
                <a:cubicBezTo>
                  <a:pt x="66" y="20"/>
                  <a:pt x="66" y="20"/>
                  <a:pt x="66" y="20"/>
                </a:cubicBezTo>
                <a:cubicBezTo>
                  <a:pt x="48" y="28"/>
                  <a:pt x="30" y="37"/>
                  <a:pt x="14" y="47"/>
                </a:cubicBezTo>
                <a:cubicBezTo>
                  <a:pt x="13" y="48"/>
                  <a:pt x="12" y="49"/>
                  <a:pt x="11" y="49"/>
                </a:cubicBezTo>
                <a:cubicBezTo>
                  <a:pt x="11" y="49"/>
                  <a:pt x="11" y="49"/>
                  <a:pt x="11" y="49"/>
                </a:cubicBezTo>
                <a:cubicBezTo>
                  <a:pt x="11" y="49"/>
                  <a:pt x="11" y="49"/>
                  <a:pt x="12" y="48"/>
                </a:cubicBezTo>
                <a:cubicBezTo>
                  <a:pt x="14" y="47"/>
                  <a:pt x="16" y="45"/>
                  <a:pt x="19" y="44"/>
                </a:cubicBezTo>
                <a:cubicBezTo>
                  <a:pt x="23" y="41"/>
                  <a:pt x="28" y="39"/>
                  <a:pt x="32" y="36"/>
                </a:cubicBezTo>
                <a:cubicBezTo>
                  <a:pt x="42" y="30"/>
                  <a:pt x="52" y="25"/>
                  <a:pt x="62" y="20"/>
                </a:cubicBezTo>
                <a:cubicBezTo>
                  <a:pt x="64" y="20"/>
                  <a:pt x="65" y="20"/>
                  <a:pt x="66" y="20"/>
                </a:cubicBezTo>
                <a:close/>
                <a:moveTo>
                  <a:pt x="38" y="25"/>
                </a:moveTo>
                <a:cubicBezTo>
                  <a:pt x="41" y="24"/>
                  <a:pt x="44" y="23"/>
                  <a:pt x="48" y="22"/>
                </a:cubicBezTo>
                <a:cubicBezTo>
                  <a:pt x="45" y="23"/>
                  <a:pt x="42" y="24"/>
                  <a:pt x="40" y="26"/>
                </a:cubicBezTo>
                <a:cubicBezTo>
                  <a:pt x="33" y="29"/>
                  <a:pt x="27" y="32"/>
                  <a:pt x="20" y="36"/>
                </a:cubicBezTo>
                <a:cubicBezTo>
                  <a:pt x="25" y="31"/>
                  <a:pt x="31" y="27"/>
                  <a:pt x="38" y="25"/>
                </a:cubicBezTo>
                <a:close/>
                <a:moveTo>
                  <a:pt x="19" y="37"/>
                </a:moveTo>
                <a:cubicBezTo>
                  <a:pt x="20" y="37"/>
                  <a:pt x="20" y="37"/>
                  <a:pt x="20" y="37"/>
                </a:cubicBezTo>
                <a:cubicBezTo>
                  <a:pt x="27" y="33"/>
                  <a:pt x="33" y="30"/>
                  <a:pt x="40" y="26"/>
                </a:cubicBezTo>
                <a:cubicBezTo>
                  <a:pt x="43" y="25"/>
                  <a:pt x="46" y="23"/>
                  <a:pt x="50" y="22"/>
                </a:cubicBezTo>
                <a:cubicBezTo>
                  <a:pt x="51" y="21"/>
                  <a:pt x="52" y="21"/>
                  <a:pt x="52" y="21"/>
                </a:cubicBezTo>
                <a:cubicBezTo>
                  <a:pt x="53" y="21"/>
                  <a:pt x="53" y="21"/>
                  <a:pt x="53" y="21"/>
                </a:cubicBezTo>
                <a:cubicBezTo>
                  <a:pt x="51" y="22"/>
                  <a:pt x="49" y="23"/>
                  <a:pt x="48" y="23"/>
                </a:cubicBezTo>
                <a:cubicBezTo>
                  <a:pt x="37" y="28"/>
                  <a:pt x="26" y="33"/>
                  <a:pt x="17" y="40"/>
                </a:cubicBezTo>
                <a:cubicBezTo>
                  <a:pt x="18" y="39"/>
                  <a:pt x="19" y="38"/>
                  <a:pt x="19" y="37"/>
                </a:cubicBezTo>
                <a:close/>
                <a:moveTo>
                  <a:pt x="8" y="85"/>
                </a:moveTo>
                <a:cubicBezTo>
                  <a:pt x="19" y="78"/>
                  <a:pt x="32" y="76"/>
                  <a:pt x="43" y="70"/>
                </a:cubicBezTo>
                <a:cubicBezTo>
                  <a:pt x="49" y="68"/>
                  <a:pt x="54" y="65"/>
                  <a:pt x="60" y="63"/>
                </a:cubicBezTo>
                <a:cubicBezTo>
                  <a:pt x="47" y="69"/>
                  <a:pt x="34" y="77"/>
                  <a:pt x="20" y="83"/>
                </a:cubicBezTo>
                <a:cubicBezTo>
                  <a:pt x="20" y="83"/>
                  <a:pt x="19" y="84"/>
                  <a:pt x="18" y="84"/>
                </a:cubicBezTo>
                <a:cubicBezTo>
                  <a:pt x="15" y="86"/>
                  <a:pt x="12" y="87"/>
                  <a:pt x="9" y="89"/>
                </a:cubicBezTo>
                <a:cubicBezTo>
                  <a:pt x="9" y="88"/>
                  <a:pt x="8" y="86"/>
                  <a:pt x="8"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196"/>
          <p:cNvSpPr>
            <a:spLocks noEditPoints="1"/>
          </p:cNvSpPr>
          <p:nvPr/>
        </p:nvSpPr>
        <p:spPr bwMode="auto">
          <a:xfrm>
            <a:off x="7964488" y="217488"/>
            <a:ext cx="469900" cy="500063"/>
          </a:xfrm>
          <a:custGeom>
            <a:avLst/>
            <a:gdLst>
              <a:gd name="T0" fmla="*/ 66 w 125"/>
              <a:gd name="T1" fmla="*/ 127 h 133"/>
              <a:gd name="T2" fmla="*/ 11 w 125"/>
              <a:gd name="T3" fmla="*/ 41 h 133"/>
              <a:gd name="T4" fmla="*/ 37 w 125"/>
              <a:gd name="T5" fmla="*/ 92 h 133"/>
              <a:gd name="T6" fmla="*/ 14 w 125"/>
              <a:gd name="T7" fmla="*/ 101 h 133"/>
              <a:gd name="T8" fmla="*/ 10 w 125"/>
              <a:gd name="T9" fmla="*/ 93 h 133"/>
              <a:gd name="T10" fmla="*/ 10 w 125"/>
              <a:gd name="T11" fmla="*/ 93 h 133"/>
              <a:gd name="T12" fmla="*/ 9 w 125"/>
              <a:gd name="T13" fmla="*/ 93 h 133"/>
              <a:gd name="T14" fmla="*/ 59 w 125"/>
              <a:gd name="T15" fmla="*/ 20 h 133"/>
              <a:gd name="T16" fmla="*/ 51 w 125"/>
              <a:gd name="T17" fmla="*/ 28 h 133"/>
              <a:gd name="T18" fmla="*/ 75 w 125"/>
              <a:gd name="T19" fmla="*/ 21 h 133"/>
              <a:gd name="T20" fmla="*/ 84 w 125"/>
              <a:gd name="T21" fmla="*/ 28 h 133"/>
              <a:gd name="T22" fmla="*/ 80 w 125"/>
              <a:gd name="T23" fmla="*/ 35 h 133"/>
              <a:gd name="T24" fmla="*/ 58 w 125"/>
              <a:gd name="T25" fmla="*/ 31 h 133"/>
              <a:gd name="T26" fmla="*/ 38 w 125"/>
              <a:gd name="T27" fmla="*/ 42 h 133"/>
              <a:gd name="T28" fmla="*/ 69 w 125"/>
              <a:gd name="T29" fmla="*/ 30 h 133"/>
              <a:gd name="T30" fmla="*/ 69 w 125"/>
              <a:gd name="T31" fmla="*/ 24 h 133"/>
              <a:gd name="T32" fmla="*/ 55 w 125"/>
              <a:gd name="T33" fmla="*/ 30 h 133"/>
              <a:gd name="T34" fmla="*/ 18 w 125"/>
              <a:gd name="T35" fmla="*/ 47 h 133"/>
              <a:gd name="T36" fmla="*/ 7 w 125"/>
              <a:gd name="T37" fmla="*/ 59 h 133"/>
              <a:gd name="T38" fmla="*/ 5 w 125"/>
              <a:gd name="T39" fmla="*/ 65 h 133"/>
              <a:gd name="T40" fmla="*/ 24 w 125"/>
              <a:gd name="T41" fmla="*/ 60 h 133"/>
              <a:gd name="T42" fmla="*/ 91 w 125"/>
              <a:gd name="T43" fmla="*/ 41 h 133"/>
              <a:gd name="T44" fmla="*/ 29 w 125"/>
              <a:gd name="T45" fmla="*/ 65 h 133"/>
              <a:gd name="T46" fmla="*/ 54 w 125"/>
              <a:gd name="T47" fmla="*/ 57 h 133"/>
              <a:gd name="T48" fmla="*/ 110 w 125"/>
              <a:gd name="T49" fmla="*/ 40 h 133"/>
              <a:gd name="T50" fmla="*/ 101 w 125"/>
              <a:gd name="T51" fmla="*/ 45 h 133"/>
              <a:gd name="T52" fmla="*/ 53 w 125"/>
              <a:gd name="T53" fmla="*/ 70 h 133"/>
              <a:gd name="T54" fmla="*/ 114 w 125"/>
              <a:gd name="T55" fmla="*/ 51 h 133"/>
              <a:gd name="T56" fmla="*/ 66 w 125"/>
              <a:gd name="T57" fmla="*/ 75 h 133"/>
              <a:gd name="T58" fmla="*/ 66 w 125"/>
              <a:gd name="T59" fmla="*/ 117 h 133"/>
              <a:gd name="T60" fmla="*/ 107 w 125"/>
              <a:gd name="T61" fmla="*/ 94 h 133"/>
              <a:gd name="T62" fmla="*/ 79 w 125"/>
              <a:gd name="T63" fmla="*/ 107 h 133"/>
              <a:gd name="T64" fmla="*/ 117 w 125"/>
              <a:gd name="T65" fmla="*/ 89 h 133"/>
              <a:gd name="T66" fmla="*/ 78 w 125"/>
              <a:gd name="T67" fmla="*/ 98 h 133"/>
              <a:gd name="T68" fmla="*/ 33 w 125"/>
              <a:gd name="T69" fmla="*/ 121 h 133"/>
              <a:gd name="T70" fmla="*/ 25 w 125"/>
              <a:gd name="T71" fmla="*/ 115 h 133"/>
              <a:gd name="T72" fmla="*/ 101 w 125"/>
              <a:gd name="T73" fmla="*/ 87 h 133"/>
              <a:gd name="T74" fmla="*/ 80 w 125"/>
              <a:gd name="T75" fmla="*/ 92 h 133"/>
              <a:gd name="T76" fmla="*/ 98 w 125"/>
              <a:gd name="T77" fmla="*/ 83 h 133"/>
              <a:gd name="T78" fmla="*/ 119 w 125"/>
              <a:gd name="T79" fmla="*/ 68 h 133"/>
              <a:gd name="T80" fmla="*/ 76 w 125"/>
              <a:gd name="T81" fmla="*/ 87 h 133"/>
              <a:gd name="T82" fmla="*/ 119 w 125"/>
              <a:gd name="T83" fmla="*/ 67 h 133"/>
              <a:gd name="T84" fmla="*/ 21 w 125"/>
              <a:gd name="T85" fmla="*/ 105 h 133"/>
              <a:gd name="T86" fmla="*/ 118 w 125"/>
              <a:gd name="T87" fmla="*/ 63 h 133"/>
              <a:gd name="T88" fmla="*/ 18 w 125"/>
              <a:gd name="T89" fmla="*/ 98 h 133"/>
              <a:gd name="T90" fmla="*/ 45 w 125"/>
              <a:gd name="T91" fmla="*/ 100 h 133"/>
              <a:gd name="T92" fmla="*/ 41 w 125"/>
              <a:gd name="T93" fmla="*/ 123 h 133"/>
              <a:gd name="T94" fmla="*/ 42 w 125"/>
              <a:gd name="T95" fmla="*/ 124 h 133"/>
              <a:gd name="T96" fmla="*/ 108 w 125"/>
              <a:gd name="T97" fmla="*/ 112 h 133"/>
              <a:gd name="T98" fmla="*/ 77 w 125"/>
              <a:gd name="T99" fmla="*/ 125 h 133"/>
              <a:gd name="T100" fmla="*/ 71 w 125"/>
              <a:gd name="T101" fmla="*/ 123 h 133"/>
              <a:gd name="T102" fmla="*/ 111 w 125"/>
              <a:gd name="T103" fmla="*/ 106 h 133"/>
              <a:gd name="T104" fmla="*/ 93 w 125"/>
              <a:gd name="T105" fmla="*/ 124 h 133"/>
              <a:gd name="T106" fmla="*/ 113 w 125"/>
              <a:gd name="T107" fmla="*/ 98 h 133"/>
              <a:gd name="T108" fmla="*/ 59 w 125"/>
              <a:gd name="T109" fmla="*/ 121 h 133"/>
              <a:gd name="T110" fmla="*/ 70 w 125"/>
              <a:gd name="T111" fmla="*/ 67 h 133"/>
              <a:gd name="T112" fmla="*/ 108 w 125"/>
              <a:gd name="T113" fmla="*/ 37 h 133"/>
              <a:gd name="T114" fmla="*/ 98 w 125"/>
              <a:gd name="T115" fmla="*/ 39 h 133"/>
              <a:gd name="T116" fmla="*/ 22 w 125"/>
              <a:gd name="T117" fmla="*/ 65 h 133"/>
              <a:gd name="T118" fmla="*/ 73 w 125"/>
              <a:gd name="T119" fmla="*/ 21 h 133"/>
              <a:gd name="T120" fmla="*/ 18 w 125"/>
              <a:gd name="T121" fmla="*/ 44 h 133"/>
              <a:gd name="T122" fmla="*/ 19 w 125"/>
              <a:gd name="T123" fmla="*/ 38 h 133"/>
              <a:gd name="T124" fmla="*/ 59 w 125"/>
              <a:gd name="T125" fmla="*/ 6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5" h="133">
                <a:moveTo>
                  <a:pt x="29" y="122"/>
                </a:moveTo>
                <a:cubicBezTo>
                  <a:pt x="38" y="128"/>
                  <a:pt x="49" y="127"/>
                  <a:pt x="59" y="125"/>
                </a:cubicBezTo>
                <a:cubicBezTo>
                  <a:pt x="59" y="126"/>
                  <a:pt x="58" y="128"/>
                  <a:pt x="57" y="130"/>
                </a:cubicBezTo>
                <a:cubicBezTo>
                  <a:pt x="56" y="132"/>
                  <a:pt x="59" y="133"/>
                  <a:pt x="60" y="131"/>
                </a:cubicBezTo>
                <a:cubicBezTo>
                  <a:pt x="60" y="131"/>
                  <a:pt x="60" y="130"/>
                  <a:pt x="61" y="129"/>
                </a:cubicBezTo>
                <a:cubicBezTo>
                  <a:pt x="61" y="129"/>
                  <a:pt x="61" y="130"/>
                  <a:pt x="61" y="130"/>
                </a:cubicBezTo>
                <a:cubicBezTo>
                  <a:pt x="61" y="131"/>
                  <a:pt x="63" y="131"/>
                  <a:pt x="64" y="130"/>
                </a:cubicBezTo>
                <a:cubicBezTo>
                  <a:pt x="64" y="129"/>
                  <a:pt x="64" y="129"/>
                  <a:pt x="64" y="129"/>
                </a:cubicBezTo>
                <a:cubicBezTo>
                  <a:pt x="65" y="130"/>
                  <a:pt x="66" y="130"/>
                  <a:pt x="66" y="128"/>
                </a:cubicBezTo>
                <a:cubicBezTo>
                  <a:pt x="66" y="128"/>
                  <a:pt x="66" y="128"/>
                  <a:pt x="66" y="127"/>
                </a:cubicBezTo>
                <a:cubicBezTo>
                  <a:pt x="67" y="127"/>
                  <a:pt x="68" y="126"/>
                  <a:pt x="67" y="125"/>
                </a:cubicBezTo>
                <a:cubicBezTo>
                  <a:pt x="76" y="129"/>
                  <a:pt x="86" y="131"/>
                  <a:pt x="95" y="127"/>
                </a:cubicBezTo>
                <a:cubicBezTo>
                  <a:pt x="106" y="122"/>
                  <a:pt x="112" y="113"/>
                  <a:pt x="116" y="102"/>
                </a:cubicBezTo>
                <a:cubicBezTo>
                  <a:pt x="124" y="83"/>
                  <a:pt x="125" y="58"/>
                  <a:pt x="113" y="39"/>
                </a:cubicBezTo>
                <a:cubicBezTo>
                  <a:pt x="104" y="25"/>
                  <a:pt x="87" y="19"/>
                  <a:pt x="70" y="18"/>
                </a:cubicBezTo>
                <a:cubicBezTo>
                  <a:pt x="72" y="12"/>
                  <a:pt x="75" y="7"/>
                  <a:pt x="80" y="4"/>
                </a:cubicBezTo>
                <a:cubicBezTo>
                  <a:pt x="82" y="3"/>
                  <a:pt x="80" y="0"/>
                  <a:pt x="79" y="1"/>
                </a:cubicBezTo>
                <a:cubicBezTo>
                  <a:pt x="73" y="5"/>
                  <a:pt x="69" y="11"/>
                  <a:pt x="67" y="18"/>
                </a:cubicBezTo>
                <a:cubicBezTo>
                  <a:pt x="65" y="18"/>
                  <a:pt x="64" y="18"/>
                  <a:pt x="62" y="18"/>
                </a:cubicBezTo>
                <a:cubicBezTo>
                  <a:pt x="43" y="18"/>
                  <a:pt x="23" y="25"/>
                  <a:pt x="11" y="41"/>
                </a:cubicBezTo>
                <a:cubicBezTo>
                  <a:pt x="0" y="57"/>
                  <a:pt x="0" y="78"/>
                  <a:pt x="8" y="96"/>
                </a:cubicBezTo>
                <a:cubicBezTo>
                  <a:pt x="12" y="106"/>
                  <a:pt x="20" y="115"/>
                  <a:pt x="29" y="122"/>
                </a:cubicBezTo>
                <a:close/>
                <a:moveTo>
                  <a:pt x="18" y="107"/>
                </a:moveTo>
                <a:cubicBezTo>
                  <a:pt x="25" y="104"/>
                  <a:pt x="32" y="101"/>
                  <a:pt x="39" y="97"/>
                </a:cubicBezTo>
                <a:cubicBezTo>
                  <a:pt x="46" y="94"/>
                  <a:pt x="54" y="91"/>
                  <a:pt x="62" y="88"/>
                </a:cubicBezTo>
                <a:cubicBezTo>
                  <a:pt x="55" y="91"/>
                  <a:pt x="48" y="95"/>
                  <a:pt x="41" y="98"/>
                </a:cubicBezTo>
                <a:cubicBezTo>
                  <a:pt x="34" y="102"/>
                  <a:pt x="26" y="105"/>
                  <a:pt x="21" y="110"/>
                </a:cubicBezTo>
                <a:cubicBezTo>
                  <a:pt x="20" y="109"/>
                  <a:pt x="19" y="108"/>
                  <a:pt x="18" y="107"/>
                </a:cubicBezTo>
                <a:close/>
                <a:moveTo>
                  <a:pt x="14" y="101"/>
                </a:moveTo>
                <a:cubicBezTo>
                  <a:pt x="22" y="101"/>
                  <a:pt x="30" y="95"/>
                  <a:pt x="37" y="92"/>
                </a:cubicBezTo>
                <a:cubicBezTo>
                  <a:pt x="46" y="88"/>
                  <a:pt x="55" y="85"/>
                  <a:pt x="63" y="81"/>
                </a:cubicBezTo>
                <a:cubicBezTo>
                  <a:pt x="73" y="76"/>
                  <a:pt x="83" y="72"/>
                  <a:pt x="93" y="68"/>
                </a:cubicBezTo>
                <a:cubicBezTo>
                  <a:pt x="98" y="66"/>
                  <a:pt x="103" y="64"/>
                  <a:pt x="108" y="62"/>
                </a:cubicBezTo>
                <a:cubicBezTo>
                  <a:pt x="108" y="62"/>
                  <a:pt x="108" y="62"/>
                  <a:pt x="108" y="62"/>
                </a:cubicBezTo>
                <a:cubicBezTo>
                  <a:pt x="103" y="65"/>
                  <a:pt x="98" y="67"/>
                  <a:pt x="93" y="69"/>
                </a:cubicBezTo>
                <a:cubicBezTo>
                  <a:pt x="84" y="72"/>
                  <a:pt x="75" y="76"/>
                  <a:pt x="67" y="80"/>
                </a:cubicBezTo>
                <a:cubicBezTo>
                  <a:pt x="58" y="83"/>
                  <a:pt x="50" y="88"/>
                  <a:pt x="41" y="92"/>
                </a:cubicBezTo>
                <a:cubicBezTo>
                  <a:pt x="37" y="94"/>
                  <a:pt x="33" y="97"/>
                  <a:pt x="29" y="99"/>
                </a:cubicBezTo>
                <a:cubicBezTo>
                  <a:pt x="25" y="102"/>
                  <a:pt x="21" y="103"/>
                  <a:pt x="17" y="106"/>
                </a:cubicBezTo>
                <a:cubicBezTo>
                  <a:pt x="16" y="104"/>
                  <a:pt x="15" y="103"/>
                  <a:pt x="14" y="101"/>
                </a:cubicBezTo>
                <a:close/>
                <a:moveTo>
                  <a:pt x="12" y="97"/>
                </a:moveTo>
                <a:cubicBezTo>
                  <a:pt x="14" y="97"/>
                  <a:pt x="17" y="96"/>
                  <a:pt x="19" y="94"/>
                </a:cubicBezTo>
                <a:cubicBezTo>
                  <a:pt x="23" y="92"/>
                  <a:pt x="28" y="91"/>
                  <a:pt x="32" y="89"/>
                </a:cubicBezTo>
                <a:cubicBezTo>
                  <a:pt x="42" y="85"/>
                  <a:pt x="52" y="81"/>
                  <a:pt x="63" y="77"/>
                </a:cubicBezTo>
                <a:cubicBezTo>
                  <a:pt x="64" y="76"/>
                  <a:pt x="66" y="76"/>
                  <a:pt x="67" y="75"/>
                </a:cubicBezTo>
                <a:cubicBezTo>
                  <a:pt x="66" y="76"/>
                  <a:pt x="65" y="76"/>
                  <a:pt x="64" y="77"/>
                </a:cubicBezTo>
                <a:cubicBezTo>
                  <a:pt x="56" y="80"/>
                  <a:pt x="47" y="84"/>
                  <a:pt x="38" y="88"/>
                </a:cubicBezTo>
                <a:cubicBezTo>
                  <a:pt x="30" y="92"/>
                  <a:pt x="21" y="95"/>
                  <a:pt x="13" y="100"/>
                </a:cubicBezTo>
                <a:cubicBezTo>
                  <a:pt x="13" y="99"/>
                  <a:pt x="12" y="98"/>
                  <a:pt x="12" y="97"/>
                </a:cubicBezTo>
                <a:close/>
                <a:moveTo>
                  <a:pt x="10" y="93"/>
                </a:moveTo>
                <a:cubicBezTo>
                  <a:pt x="10" y="93"/>
                  <a:pt x="10" y="93"/>
                  <a:pt x="10" y="93"/>
                </a:cubicBezTo>
                <a:cubicBezTo>
                  <a:pt x="14" y="92"/>
                  <a:pt x="17" y="90"/>
                  <a:pt x="21" y="89"/>
                </a:cubicBezTo>
                <a:cubicBezTo>
                  <a:pt x="26" y="86"/>
                  <a:pt x="30" y="84"/>
                  <a:pt x="35" y="82"/>
                </a:cubicBezTo>
                <a:cubicBezTo>
                  <a:pt x="45" y="78"/>
                  <a:pt x="54" y="74"/>
                  <a:pt x="64" y="70"/>
                </a:cubicBezTo>
                <a:cubicBezTo>
                  <a:pt x="65" y="70"/>
                  <a:pt x="66" y="69"/>
                  <a:pt x="68" y="69"/>
                </a:cubicBezTo>
                <a:cubicBezTo>
                  <a:pt x="65" y="70"/>
                  <a:pt x="62" y="71"/>
                  <a:pt x="60" y="72"/>
                </a:cubicBezTo>
                <a:cubicBezTo>
                  <a:pt x="51" y="76"/>
                  <a:pt x="42" y="80"/>
                  <a:pt x="33" y="84"/>
                </a:cubicBezTo>
                <a:cubicBezTo>
                  <a:pt x="29" y="86"/>
                  <a:pt x="25" y="88"/>
                  <a:pt x="21" y="90"/>
                </a:cubicBezTo>
                <a:cubicBezTo>
                  <a:pt x="18" y="92"/>
                  <a:pt x="14" y="94"/>
                  <a:pt x="11" y="96"/>
                </a:cubicBezTo>
                <a:cubicBezTo>
                  <a:pt x="11" y="95"/>
                  <a:pt x="10" y="94"/>
                  <a:pt x="10" y="93"/>
                </a:cubicBezTo>
                <a:close/>
                <a:moveTo>
                  <a:pt x="18" y="85"/>
                </a:moveTo>
                <a:cubicBezTo>
                  <a:pt x="23" y="83"/>
                  <a:pt x="29" y="81"/>
                  <a:pt x="35" y="79"/>
                </a:cubicBezTo>
                <a:cubicBezTo>
                  <a:pt x="49" y="72"/>
                  <a:pt x="63" y="66"/>
                  <a:pt x="78" y="60"/>
                </a:cubicBezTo>
                <a:cubicBezTo>
                  <a:pt x="84" y="58"/>
                  <a:pt x="89" y="56"/>
                  <a:pt x="95" y="54"/>
                </a:cubicBezTo>
                <a:cubicBezTo>
                  <a:pt x="93" y="54"/>
                  <a:pt x="92" y="55"/>
                  <a:pt x="90" y="56"/>
                </a:cubicBezTo>
                <a:cubicBezTo>
                  <a:pt x="80" y="61"/>
                  <a:pt x="70" y="65"/>
                  <a:pt x="60" y="69"/>
                </a:cubicBezTo>
                <a:cubicBezTo>
                  <a:pt x="52" y="72"/>
                  <a:pt x="44" y="76"/>
                  <a:pt x="35" y="80"/>
                </a:cubicBezTo>
                <a:cubicBezTo>
                  <a:pt x="32" y="82"/>
                  <a:pt x="27" y="83"/>
                  <a:pt x="24" y="85"/>
                </a:cubicBezTo>
                <a:cubicBezTo>
                  <a:pt x="19" y="87"/>
                  <a:pt x="14" y="90"/>
                  <a:pt x="10" y="92"/>
                </a:cubicBezTo>
                <a:cubicBezTo>
                  <a:pt x="10" y="92"/>
                  <a:pt x="9" y="93"/>
                  <a:pt x="9" y="93"/>
                </a:cubicBezTo>
                <a:cubicBezTo>
                  <a:pt x="9" y="92"/>
                  <a:pt x="9" y="91"/>
                  <a:pt x="8" y="90"/>
                </a:cubicBezTo>
                <a:cubicBezTo>
                  <a:pt x="11" y="89"/>
                  <a:pt x="15" y="87"/>
                  <a:pt x="18" y="85"/>
                </a:cubicBezTo>
                <a:close/>
                <a:moveTo>
                  <a:pt x="59" y="20"/>
                </a:moveTo>
                <a:cubicBezTo>
                  <a:pt x="44" y="27"/>
                  <a:pt x="30" y="35"/>
                  <a:pt x="15" y="42"/>
                </a:cubicBezTo>
                <a:cubicBezTo>
                  <a:pt x="15" y="42"/>
                  <a:pt x="14" y="43"/>
                  <a:pt x="14" y="43"/>
                </a:cubicBezTo>
                <a:cubicBezTo>
                  <a:pt x="14" y="43"/>
                  <a:pt x="14" y="42"/>
                  <a:pt x="14" y="42"/>
                </a:cubicBezTo>
                <a:cubicBezTo>
                  <a:pt x="16" y="41"/>
                  <a:pt x="18" y="40"/>
                  <a:pt x="19" y="39"/>
                </a:cubicBezTo>
                <a:cubicBezTo>
                  <a:pt x="23" y="37"/>
                  <a:pt x="27" y="34"/>
                  <a:pt x="31" y="32"/>
                </a:cubicBezTo>
                <a:cubicBezTo>
                  <a:pt x="38" y="28"/>
                  <a:pt x="46" y="25"/>
                  <a:pt x="54" y="21"/>
                </a:cubicBezTo>
                <a:cubicBezTo>
                  <a:pt x="56" y="21"/>
                  <a:pt x="58" y="21"/>
                  <a:pt x="59" y="20"/>
                </a:cubicBezTo>
                <a:close/>
                <a:moveTo>
                  <a:pt x="13" y="44"/>
                </a:moveTo>
                <a:cubicBezTo>
                  <a:pt x="21" y="41"/>
                  <a:pt x="28" y="37"/>
                  <a:pt x="35" y="33"/>
                </a:cubicBezTo>
                <a:cubicBezTo>
                  <a:pt x="39" y="31"/>
                  <a:pt x="43" y="29"/>
                  <a:pt x="48" y="26"/>
                </a:cubicBezTo>
                <a:cubicBezTo>
                  <a:pt x="49" y="26"/>
                  <a:pt x="51" y="25"/>
                  <a:pt x="52" y="24"/>
                </a:cubicBezTo>
                <a:cubicBezTo>
                  <a:pt x="38" y="32"/>
                  <a:pt x="24" y="40"/>
                  <a:pt x="11" y="48"/>
                </a:cubicBezTo>
                <a:cubicBezTo>
                  <a:pt x="11" y="47"/>
                  <a:pt x="12" y="45"/>
                  <a:pt x="13" y="44"/>
                </a:cubicBezTo>
                <a:close/>
                <a:moveTo>
                  <a:pt x="10" y="50"/>
                </a:moveTo>
                <a:cubicBezTo>
                  <a:pt x="13" y="49"/>
                  <a:pt x="16" y="47"/>
                  <a:pt x="20" y="45"/>
                </a:cubicBezTo>
                <a:cubicBezTo>
                  <a:pt x="24" y="42"/>
                  <a:pt x="30" y="39"/>
                  <a:pt x="35" y="37"/>
                </a:cubicBezTo>
                <a:cubicBezTo>
                  <a:pt x="40" y="34"/>
                  <a:pt x="45" y="31"/>
                  <a:pt x="51" y="28"/>
                </a:cubicBezTo>
                <a:cubicBezTo>
                  <a:pt x="46" y="31"/>
                  <a:pt x="41" y="34"/>
                  <a:pt x="36" y="36"/>
                </a:cubicBezTo>
                <a:cubicBezTo>
                  <a:pt x="31" y="39"/>
                  <a:pt x="25" y="42"/>
                  <a:pt x="20" y="45"/>
                </a:cubicBezTo>
                <a:cubicBezTo>
                  <a:pt x="17" y="46"/>
                  <a:pt x="14" y="48"/>
                  <a:pt x="11" y="50"/>
                </a:cubicBezTo>
                <a:cubicBezTo>
                  <a:pt x="11" y="50"/>
                  <a:pt x="10" y="50"/>
                  <a:pt x="10" y="50"/>
                </a:cubicBezTo>
                <a:cubicBezTo>
                  <a:pt x="10" y="50"/>
                  <a:pt x="10" y="50"/>
                  <a:pt x="10" y="50"/>
                </a:cubicBezTo>
                <a:close/>
                <a:moveTo>
                  <a:pt x="75" y="21"/>
                </a:moveTo>
                <a:cubicBezTo>
                  <a:pt x="77" y="21"/>
                  <a:pt x="79" y="22"/>
                  <a:pt x="81" y="22"/>
                </a:cubicBezTo>
                <a:cubicBezTo>
                  <a:pt x="77" y="24"/>
                  <a:pt x="73" y="26"/>
                  <a:pt x="69" y="28"/>
                </a:cubicBezTo>
                <a:cubicBezTo>
                  <a:pt x="69" y="27"/>
                  <a:pt x="69" y="26"/>
                  <a:pt x="69" y="25"/>
                </a:cubicBezTo>
                <a:cubicBezTo>
                  <a:pt x="71" y="23"/>
                  <a:pt x="73" y="22"/>
                  <a:pt x="75" y="21"/>
                </a:cubicBezTo>
                <a:cubicBezTo>
                  <a:pt x="75" y="21"/>
                  <a:pt x="75" y="21"/>
                  <a:pt x="75" y="21"/>
                </a:cubicBezTo>
                <a:close/>
                <a:moveTo>
                  <a:pt x="96" y="28"/>
                </a:moveTo>
                <a:cubicBezTo>
                  <a:pt x="82" y="34"/>
                  <a:pt x="68" y="40"/>
                  <a:pt x="53" y="46"/>
                </a:cubicBezTo>
                <a:cubicBezTo>
                  <a:pt x="40" y="52"/>
                  <a:pt x="27" y="58"/>
                  <a:pt x="14" y="65"/>
                </a:cubicBezTo>
                <a:cubicBezTo>
                  <a:pt x="12" y="66"/>
                  <a:pt x="8" y="68"/>
                  <a:pt x="5" y="69"/>
                </a:cubicBezTo>
                <a:cubicBezTo>
                  <a:pt x="8" y="67"/>
                  <a:pt x="11" y="65"/>
                  <a:pt x="14" y="64"/>
                </a:cubicBezTo>
                <a:cubicBezTo>
                  <a:pt x="20" y="60"/>
                  <a:pt x="27" y="56"/>
                  <a:pt x="33" y="53"/>
                </a:cubicBezTo>
                <a:cubicBezTo>
                  <a:pt x="46" y="47"/>
                  <a:pt x="58" y="41"/>
                  <a:pt x="70" y="35"/>
                </a:cubicBezTo>
                <a:cubicBezTo>
                  <a:pt x="75" y="35"/>
                  <a:pt x="80" y="33"/>
                  <a:pt x="85" y="31"/>
                </a:cubicBezTo>
                <a:cubicBezTo>
                  <a:pt x="87" y="31"/>
                  <a:pt x="86" y="28"/>
                  <a:pt x="84" y="28"/>
                </a:cubicBezTo>
                <a:cubicBezTo>
                  <a:pt x="83" y="29"/>
                  <a:pt x="81" y="30"/>
                  <a:pt x="79" y="30"/>
                </a:cubicBezTo>
                <a:cubicBezTo>
                  <a:pt x="80" y="30"/>
                  <a:pt x="81" y="30"/>
                  <a:pt x="81" y="29"/>
                </a:cubicBezTo>
                <a:cubicBezTo>
                  <a:pt x="81" y="29"/>
                  <a:pt x="82" y="29"/>
                  <a:pt x="82" y="29"/>
                </a:cubicBezTo>
                <a:cubicBezTo>
                  <a:pt x="84" y="28"/>
                  <a:pt x="85" y="27"/>
                  <a:pt x="87" y="26"/>
                </a:cubicBezTo>
                <a:cubicBezTo>
                  <a:pt x="88" y="26"/>
                  <a:pt x="89" y="25"/>
                  <a:pt x="89" y="25"/>
                </a:cubicBezTo>
                <a:cubicBezTo>
                  <a:pt x="89" y="25"/>
                  <a:pt x="89" y="25"/>
                  <a:pt x="89" y="25"/>
                </a:cubicBezTo>
                <a:cubicBezTo>
                  <a:pt x="92" y="25"/>
                  <a:pt x="94" y="26"/>
                  <a:pt x="96" y="28"/>
                </a:cubicBezTo>
                <a:close/>
                <a:moveTo>
                  <a:pt x="96" y="28"/>
                </a:moveTo>
                <a:cubicBezTo>
                  <a:pt x="96" y="28"/>
                  <a:pt x="96" y="28"/>
                  <a:pt x="95" y="29"/>
                </a:cubicBezTo>
                <a:cubicBezTo>
                  <a:pt x="91" y="31"/>
                  <a:pt x="86" y="33"/>
                  <a:pt x="80" y="35"/>
                </a:cubicBezTo>
                <a:cubicBezTo>
                  <a:pt x="82" y="34"/>
                  <a:pt x="84" y="33"/>
                  <a:pt x="86" y="33"/>
                </a:cubicBezTo>
                <a:cubicBezTo>
                  <a:pt x="89" y="32"/>
                  <a:pt x="91" y="31"/>
                  <a:pt x="93" y="30"/>
                </a:cubicBezTo>
                <a:cubicBezTo>
                  <a:pt x="94" y="29"/>
                  <a:pt x="96" y="28"/>
                  <a:pt x="96" y="28"/>
                </a:cubicBezTo>
                <a:cubicBezTo>
                  <a:pt x="96" y="28"/>
                  <a:pt x="96" y="28"/>
                  <a:pt x="96" y="28"/>
                </a:cubicBezTo>
                <a:close/>
                <a:moveTo>
                  <a:pt x="62" y="35"/>
                </a:moveTo>
                <a:cubicBezTo>
                  <a:pt x="63" y="35"/>
                  <a:pt x="65" y="35"/>
                  <a:pt x="67" y="35"/>
                </a:cubicBezTo>
                <a:cubicBezTo>
                  <a:pt x="54" y="41"/>
                  <a:pt x="41" y="46"/>
                  <a:pt x="29" y="52"/>
                </a:cubicBezTo>
                <a:cubicBezTo>
                  <a:pt x="39" y="47"/>
                  <a:pt x="50" y="41"/>
                  <a:pt x="61" y="35"/>
                </a:cubicBezTo>
                <a:cubicBezTo>
                  <a:pt x="61" y="35"/>
                  <a:pt x="61" y="35"/>
                  <a:pt x="62" y="35"/>
                </a:cubicBezTo>
                <a:close/>
                <a:moveTo>
                  <a:pt x="58" y="31"/>
                </a:moveTo>
                <a:cubicBezTo>
                  <a:pt x="60" y="29"/>
                  <a:pt x="63" y="28"/>
                  <a:pt x="66" y="26"/>
                </a:cubicBezTo>
                <a:cubicBezTo>
                  <a:pt x="66" y="27"/>
                  <a:pt x="66" y="28"/>
                  <a:pt x="66" y="29"/>
                </a:cubicBezTo>
                <a:cubicBezTo>
                  <a:pt x="64" y="30"/>
                  <a:pt x="63" y="31"/>
                  <a:pt x="61" y="32"/>
                </a:cubicBezTo>
                <a:cubicBezTo>
                  <a:pt x="60" y="32"/>
                  <a:pt x="59" y="31"/>
                  <a:pt x="58" y="31"/>
                </a:cubicBezTo>
                <a:close/>
                <a:moveTo>
                  <a:pt x="57" y="34"/>
                </a:moveTo>
                <a:cubicBezTo>
                  <a:pt x="52" y="36"/>
                  <a:pt x="48" y="38"/>
                  <a:pt x="43" y="40"/>
                </a:cubicBezTo>
                <a:cubicBezTo>
                  <a:pt x="32" y="46"/>
                  <a:pt x="21" y="51"/>
                  <a:pt x="10" y="57"/>
                </a:cubicBezTo>
                <a:cubicBezTo>
                  <a:pt x="10" y="57"/>
                  <a:pt x="10" y="57"/>
                  <a:pt x="10" y="57"/>
                </a:cubicBezTo>
                <a:cubicBezTo>
                  <a:pt x="13" y="56"/>
                  <a:pt x="16" y="54"/>
                  <a:pt x="19" y="52"/>
                </a:cubicBezTo>
                <a:cubicBezTo>
                  <a:pt x="26" y="48"/>
                  <a:pt x="32" y="45"/>
                  <a:pt x="38" y="42"/>
                </a:cubicBezTo>
                <a:cubicBezTo>
                  <a:pt x="44" y="39"/>
                  <a:pt x="49" y="36"/>
                  <a:pt x="54" y="33"/>
                </a:cubicBezTo>
                <a:cubicBezTo>
                  <a:pt x="55" y="33"/>
                  <a:pt x="56" y="34"/>
                  <a:pt x="57" y="34"/>
                </a:cubicBezTo>
                <a:close/>
                <a:moveTo>
                  <a:pt x="66" y="30"/>
                </a:moveTo>
                <a:cubicBezTo>
                  <a:pt x="66" y="31"/>
                  <a:pt x="66" y="31"/>
                  <a:pt x="66" y="32"/>
                </a:cubicBezTo>
                <a:cubicBezTo>
                  <a:pt x="66" y="32"/>
                  <a:pt x="65" y="32"/>
                  <a:pt x="65" y="32"/>
                </a:cubicBezTo>
                <a:cubicBezTo>
                  <a:pt x="64" y="32"/>
                  <a:pt x="63" y="32"/>
                  <a:pt x="62" y="32"/>
                </a:cubicBezTo>
                <a:cubicBezTo>
                  <a:pt x="63" y="31"/>
                  <a:pt x="65" y="31"/>
                  <a:pt x="66" y="30"/>
                </a:cubicBezTo>
                <a:close/>
                <a:moveTo>
                  <a:pt x="69" y="29"/>
                </a:moveTo>
                <a:cubicBezTo>
                  <a:pt x="72" y="27"/>
                  <a:pt x="76" y="25"/>
                  <a:pt x="80" y="23"/>
                </a:cubicBezTo>
                <a:cubicBezTo>
                  <a:pt x="76" y="25"/>
                  <a:pt x="72" y="28"/>
                  <a:pt x="69" y="30"/>
                </a:cubicBezTo>
                <a:cubicBezTo>
                  <a:pt x="69" y="30"/>
                  <a:pt x="69" y="29"/>
                  <a:pt x="69" y="29"/>
                </a:cubicBezTo>
                <a:close/>
                <a:moveTo>
                  <a:pt x="81" y="28"/>
                </a:moveTo>
                <a:cubicBezTo>
                  <a:pt x="79" y="29"/>
                  <a:pt x="77" y="30"/>
                  <a:pt x="75" y="31"/>
                </a:cubicBezTo>
                <a:cubicBezTo>
                  <a:pt x="73" y="32"/>
                  <a:pt x="71" y="32"/>
                  <a:pt x="69" y="32"/>
                </a:cubicBezTo>
                <a:cubicBezTo>
                  <a:pt x="69" y="32"/>
                  <a:pt x="69" y="31"/>
                  <a:pt x="69" y="31"/>
                </a:cubicBezTo>
                <a:cubicBezTo>
                  <a:pt x="73" y="29"/>
                  <a:pt x="78" y="26"/>
                  <a:pt x="82" y="23"/>
                </a:cubicBezTo>
                <a:cubicBezTo>
                  <a:pt x="82" y="23"/>
                  <a:pt x="82" y="22"/>
                  <a:pt x="82" y="22"/>
                </a:cubicBezTo>
                <a:cubicBezTo>
                  <a:pt x="84" y="23"/>
                  <a:pt x="86" y="23"/>
                  <a:pt x="88" y="24"/>
                </a:cubicBezTo>
                <a:cubicBezTo>
                  <a:pt x="86" y="26"/>
                  <a:pt x="83" y="27"/>
                  <a:pt x="81" y="28"/>
                </a:cubicBezTo>
                <a:close/>
                <a:moveTo>
                  <a:pt x="69" y="24"/>
                </a:moveTo>
                <a:cubicBezTo>
                  <a:pt x="69" y="24"/>
                  <a:pt x="69" y="24"/>
                  <a:pt x="69" y="24"/>
                </a:cubicBezTo>
                <a:cubicBezTo>
                  <a:pt x="70" y="23"/>
                  <a:pt x="71" y="22"/>
                  <a:pt x="73" y="21"/>
                </a:cubicBezTo>
                <a:cubicBezTo>
                  <a:pt x="71" y="22"/>
                  <a:pt x="70" y="23"/>
                  <a:pt x="69" y="24"/>
                </a:cubicBezTo>
                <a:close/>
                <a:moveTo>
                  <a:pt x="66" y="25"/>
                </a:moveTo>
                <a:cubicBezTo>
                  <a:pt x="63" y="27"/>
                  <a:pt x="60" y="29"/>
                  <a:pt x="57" y="31"/>
                </a:cubicBezTo>
                <a:cubicBezTo>
                  <a:pt x="57" y="31"/>
                  <a:pt x="56" y="31"/>
                  <a:pt x="56" y="30"/>
                </a:cubicBezTo>
                <a:cubicBezTo>
                  <a:pt x="59" y="29"/>
                  <a:pt x="63" y="27"/>
                  <a:pt x="66" y="25"/>
                </a:cubicBezTo>
                <a:cubicBezTo>
                  <a:pt x="66" y="25"/>
                  <a:pt x="66" y="25"/>
                  <a:pt x="66" y="25"/>
                </a:cubicBezTo>
                <a:close/>
                <a:moveTo>
                  <a:pt x="60" y="27"/>
                </a:moveTo>
                <a:cubicBezTo>
                  <a:pt x="58" y="28"/>
                  <a:pt x="56" y="29"/>
                  <a:pt x="55" y="30"/>
                </a:cubicBezTo>
                <a:cubicBezTo>
                  <a:pt x="54" y="30"/>
                  <a:pt x="53" y="29"/>
                  <a:pt x="53" y="29"/>
                </a:cubicBezTo>
                <a:cubicBezTo>
                  <a:pt x="51" y="28"/>
                  <a:pt x="50" y="31"/>
                  <a:pt x="51" y="32"/>
                </a:cubicBezTo>
                <a:cubicBezTo>
                  <a:pt x="51" y="32"/>
                  <a:pt x="51" y="32"/>
                  <a:pt x="51" y="32"/>
                </a:cubicBezTo>
                <a:cubicBezTo>
                  <a:pt x="48" y="33"/>
                  <a:pt x="46" y="34"/>
                  <a:pt x="43" y="36"/>
                </a:cubicBezTo>
                <a:cubicBezTo>
                  <a:pt x="37" y="38"/>
                  <a:pt x="32" y="41"/>
                  <a:pt x="26" y="43"/>
                </a:cubicBezTo>
                <a:cubicBezTo>
                  <a:pt x="21" y="46"/>
                  <a:pt x="15" y="50"/>
                  <a:pt x="9" y="51"/>
                </a:cubicBezTo>
                <a:cubicBezTo>
                  <a:pt x="9" y="51"/>
                  <a:pt x="9" y="51"/>
                  <a:pt x="9" y="51"/>
                </a:cubicBezTo>
                <a:cubicBezTo>
                  <a:pt x="9" y="51"/>
                  <a:pt x="9" y="51"/>
                  <a:pt x="9" y="51"/>
                </a:cubicBezTo>
                <a:cubicBezTo>
                  <a:pt x="10" y="51"/>
                  <a:pt x="11" y="50"/>
                  <a:pt x="12" y="50"/>
                </a:cubicBezTo>
                <a:cubicBezTo>
                  <a:pt x="14" y="50"/>
                  <a:pt x="16" y="48"/>
                  <a:pt x="18" y="47"/>
                </a:cubicBezTo>
                <a:cubicBezTo>
                  <a:pt x="23" y="44"/>
                  <a:pt x="29" y="41"/>
                  <a:pt x="35" y="38"/>
                </a:cubicBezTo>
                <a:cubicBezTo>
                  <a:pt x="45" y="32"/>
                  <a:pt x="56" y="26"/>
                  <a:pt x="67" y="21"/>
                </a:cubicBezTo>
                <a:cubicBezTo>
                  <a:pt x="66" y="22"/>
                  <a:pt x="66" y="23"/>
                  <a:pt x="66" y="24"/>
                </a:cubicBezTo>
                <a:cubicBezTo>
                  <a:pt x="64" y="25"/>
                  <a:pt x="62" y="26"/>
                  <a:pt x="60" y="27"/>
                </a:cubicBezTo>
                <a:close/>
                <a:moveTo>
                  <a:pt x="9" y="52"/>
                </a:moveTo>
                <a:cubicBezTo>
                  <a:pt x="12" y="51"/>
                  <a:pt x="15" y="50"/>
                  <a:pt x="18" y="48"/>
                </a:cubicBezTo>
                <a:cubicBezTo>
                  <a:pt x="24" y="45"/>
                  <a:pt x="30" y="42"/>
                  <a:pt x="36" y="39"/>
                </a:cubicBezTo>
                <a:cubicBezTo>
                  <a:pt x="42" y="37"/>
                  <a:pt x="47" y="35"/>
                  <a:pt x="52" y="32"/>
                </a:cubicBezTo>
                <a:cubicBezTo>
                  <a:pt x="53" y="32"/>
                  <a:pt x="53" y="32"/>
                  <a:pt x="54" y="33"/>
                </a:cubicBezTo>
                <a:cubicBezTo>
                  <a:pt x="38" y="41"/>
                  <a:pt x="22" y="49"/>
                  <a:pt x="7" y="59"/>
                </a:cubicBezTo>
                <a:cubicBezTo>
                  <a:pt x="7" y="56"/>
                  <a:pt x="8" y="54"/>
                  <a:pt x="9" y="52"/>
                </a:cubicBezTo>
                <a:close/>
                <a:moveTo>
                  <a:pt x="6" y="60"/>
                </a:moveTo>
                <a:cubicBezTo>
                  <a:pt x="11" y="59"/>
                  <a:pt x="15" y="55"/>
                  <a:pt x="19" y="53"/>
                </a:cubicBezTo>
                <a:cubicBezTo>
                  <a:pt x="26" y="50"/>
                  <a:pt x="32" y="46"/>
                  <a:pt x="39" y="43"/>
                </a:cubicBezTo>
                <a:cubicBezTo>
                  <a:pt x="45" y="40"/>
                  <a:pt x="52" y="37"/>
                  <a:pt x="58" y="34"/>
                </a:cubicBezTo>
                <a:cubicBezTo>
                  <a:pt x="59" y="34"/>
                  <a:pt x="60" y="35"/>
                  <a:pt x="61" y="35"/>
                </a:cubicBezTo>
                <a:cubicBezTo>
                  <a:pt x="55" y="38"/>
                  <a:pt x="49" y="41"/>
                  <a:pt x="43" y="44"/>
                </a:cubicBezTo>
                <a:cubicBezTo>
                  <a:pt x="34" y="49"/>
                  <a:pt x="25" y="54"/>
                  <a:pt x="16" y="59"/>
                </a:cubicBezTo>
                <a:cubicBezTo>
                  <a:pt x="14" y="60"/>
                  <a:pt x="12" y="61"/>
                  <a:pt x="10" y="62"/>
                </a:cubicBezTo>
                <a:cubicBezTo>
                  <a:pt x="9" y="63"/>
                  <a:pt x="7" y="64"/>
                  <a:pt x="5" y="65"/>
                </a:cubicBezTo>
                <a:cubicBezTo>
                  <a:pt x="6" y="63"/>
                  <a:pt x="6" y="62"/>
                  <a:pt x="6" y="60"/>
                </a:cubicBezTo>
                <a:close/>
                <a:moveTo>
                  <a:pt x="11" y="62"/>
                </a:moveTo>
                <a:cubicBezTo>
                  <a:pt x="15" y="60"/>
                  <a:pt x="18" y="58"/>
                  <a:pt x="22" y="57"/>
                </a:cubicBezTo>
                <a:cubicBezTo>
                  <a:pt x="30" y="53"/>
                  <a:pt x="38" y="49"/>
                  <a:pt x="46" y="45"/>
                </a:cubicBezTo>
                <a:cubicBezTo>
                  <a:pt x="51" y="43"/>
                  <a:pt x="57" y="40"/>
                  <a:pt x="62" y="38"/>
                </a:cubicBezTo>
                <a:cubicBezTo>
                  <a:pt x="43" y="48"/>
                  <a:pt x="23" y="56"/>
                  <a:pt x="5" y="69"/>
                </a:cubicBezTo>
                <a:cubicBezTo>
                  <a:pt x="5" y="68"/>
                  <a:pt x="5" y="67"/>
                  <a:pt x="5" y="66"/>
                </a:cubicBezTo>
                <a:cubicBezTo>
                  <a:pt x="7" y="65"/>
                  <a:pt x="9" y="63"/>
                  <a:pt x="11" y="62"/>
                </a:cubicBezTo>
                <a:close/>
                <a:moveTo>
                  <a:pt x="5" y="70"/>
                </a:moveTo>
                <a:cubicBezTo>
                  <a:pt x="12" y="67"/>
                  <a:pt x="18" y="64"/>
                  <a:pt x="24" y="60"/>
                </a:cubicBezTo>
                <a:cubicBezTo>
                  <a:pt x="32" y="56"/>
                  <a:pt x="40" y="52"/>
                  <a:pt x="49" y="49"/>
                </a:cubicBezTo>
                <a:cubicBezTo>
                  <a:pt x="52" y="47"/>
                  <a:pt x="56" y="46"/>
                  <a:pt x="59" y="44"/>
                </a:cubicBezTo>
                <a:cubicBezTo>
                  <a:pt x="56" y="46"/>
                  <a:pt x="53" y="47"/>
                  <a:pt x="49" y="49"/>
                </a:cubicBezTo>
                <a:cubicBezTo>
                  <a:pt x="41" y="53"/>
                  <a:pt x="33" y="57"/>
                  <a:pt x="26" y="61"/>
                </a:cubicBezTo>
                <a:cubicBezTo>
                  <a:pt x="19" y="65"/>
                  <a:pt x="12" y="69"/>
                  <a:pt x="5" y="73"/>
                </a:cubicBezTo>
                <a:cubicBezTo>
                  <a:pt x="5" y="72"/>
                  <a:pt x="5" y="71"/>
                  <a:pt x="5" y="70"/>
                </a:cubicBezTo>
                <a:close/>
                <a:moveTo>
                  <a:pt x="103" y="32"/>
                </a:moveTo>
                <a:cubicBezTo>
                  <a:pt x="104" y="33"/>
                  <a:pt x="105" y="34"/>
                  <a:pt x="106" y="35"/>
                </a:cubicBezTo>
                <a:cubicBezTo>
                  <a:pt x="104" y="35"/>
                  <a:pt x="102" y="36"/>
                  <a:pt x="100" y="37"/>
                </a:cubicBezTo>
                <a:cubicBezTo>
                  <a:pt x="97" y="38"/>
                  <a:pt x="94" y="39"/>
                  <a:pt x="91" y="41"/>
                </a:cubicBezTo>
                <a:cubicBezTo>
                  <a:pt x="88" y="42"/>
                  <a:pt x="84" y="43"/>
                  <a:pt x="81" y="44"/>
                </a:cubicBezTo>
                <a:cubicBezTo>
                  <a:pt x="77" y="46"/>
                  <a:pt x="73" y="48"/>
                  <a:pt x="70" y="49"/>
                </a:cubicBezTo>
                <a:cubicBezTo>
                  <a:pt x="66" y="51"/>
                  <a:pt x="63" y="52"/>
                  <a:pt x="59" y="54"/>
                </a:cubicBezTo>
                <a:cubicBezTo>
                  <a:pt x="45" y="59"/>
                  <a:pt x="32" y="65"/>
                  <a:pt x="18" y="71"/>
                </a:cubicBezTo>
                <a:cubicBezTo>
                  <a:pt x="18" y="71"/>
                  <a:pt x="17" y="71"/>
                  <a:pt x="17" y="72"/>
                </a:cubicBezTo>
                <a:cubicBezTo>
                  <a:pt x="21" y="69"/>
                  <a:pt x="26" y="67"/>
                  <a:pt x="30" y="65"/>
                </a:cubicBezTo>
                <a:cubicBezTo>
                  <a:pt x="41" y="59"/>
                  <a:pt x="52" y="54"/>
                  <a:pt x="63" y="49"/>
                </a:cubicBezTo>
                <a:cubicBezTo>
                  <a:pt x="73" y="45"/>
                  <a:pt x="83" y="41"/>
                  <a:pt x="93" y="37"/>
                </a:cubicBezTo>
                <a:cubicBezTo>
                  <a:pt x="97" y="35"/>
                  <a:pt x="100" y="34"/>
                  <a:pt x="103" y="32"/>
                </a:cubicBezTo>
                <a:close/>
                <a:moveTo>
                  <a:pt x="29" y="65"/>
                </a:moveTo>
                <a:cubicBezTo>
                  <a:pt x="21" y="69"/>
                  <a:pt x="13" y="73"/>
                  <a:pt x="5" y="78"/>
                </a:cubicBezTo>
                <a:cubicBezTo>
                  <a:pt x="5" y="76"/>
                  <a:pt x="5" y="75"/>
                  <a:pt x="5" y="74"/>
                </a:cubicBezTo>
                <a:cubicBezTo>
                  <a:pt x="12" y="73"/>
                  <a:pt x="18" y="68"/>
                  <a:pt x="24" y="65"/>
                </a:cubicBezTo>
                <a:cubicBezTo>
                  <a:pt x="33" y="60"/>
                  <a:pt x="43" y="57"/>
                  <a:pt x="52" y="53"/>
                </a:cubicBezTo>
                <a:cubicBezTo>
                  <a:pt x="52" y="53"/>
                  <a:pt x="52" y="53"/>
                  <a:pt x="52" y="53"/>
                </a:cubicBezTo>
                <a:cubicBezTo>
                  <a:pt x="44" y="57"/>
                  <a:pt x="36" y="61"/>
                  <a:pt x="29" y="65"/>
                </a:cubicBezTo>
                <a:close/>
                <a:moveTo>
                  <a:pt x="5" y="78"/>
                </a:moveTo>
                <a:cubicBezTo>
                  <a:pt x="8" y="77"/>
                  <a:pt x="10" y="76"/>
                  <a:pt x="13" y="74"/>
                </a:cubicBezTo>
                <a:cubicBezTo>
                  <a:pt x="16" y="72"/>
                  <a:pt x="21" y="70"/>
                  <a:pt x="25" y="68"/>
                </a:cubicBezTo>
                <a:cubicBezTo>
                  <a:pt x="35" y="64"/>
                  <a:pt x="44" y="60"/>
                  <a:pt x="54" y="57"/>
                </a:cubicBezTo>
                <a:cubicBezTo>
                  <a:pt x="55" y="56"/>
                  <a:pt x="56" y="56"/>
                  <a:pt x="57" y="55"/>
                </a:cubicBezTo>
                <a:cubicBezTo>
                  <a:pt x="56" y="56"/>
                  <a:pt x="55" y="56"/>
                  <a:pt x="54" y="57"/>
                </a:cubicBezTo>
                <a:cubicBezTo>
                  <a:pt x="45" y="61"/>
                  <a:pt x="36" y="66"/>
                  <a:pt x="27" y="70"/>
                </a:cubicBezTo>
                <a:cubicBezTo>
                  <a:pt x="20" y="74"/>
                  <a:pt x="12" y="77"/>
                  <a:pt x="6" y="82"/>
                </a:cubicBezTo>
                <a:cubicBezTo>
                  <a:pt x="6" y="81"/>
                  <a:pt x="6" y="80"/>
                  <a:pt x="5" y="78"/>
                </a:cubicBezTo>
                <a:close/>
                <a:moveTo>
                  <a:pt x="6" y="83"/>
                </a:moveTo>
                <a:cubicBezTo>
                  <a:pt x="13" y="82"/>
                  <a:pt x="19" y="78"/>
                  <a:pt x="25" y="75"/>
                </a:cubicBezTo>
                <a:cubicBezTo>
                  <a:pt x="34" y="71"/>
                  <a:pt x="43" y="66"/>
                  <a:pt x="53" y="62"/>
                </a:cubicBezTo>
                <a:cubicBezTo>
                  <a:pt x="71" y="54"/>
                  <a:pt x="90" y="46"/>
                  <a:pt x="109" y="38"/>
                </a:cubicBezTo>
                <a:cubicBezTo>
                  <a:pt x="109" y="39"/>
                  <a:pt x="110" y="39"/>
                  <a:pt x="110" y="40"/>
                </a:cubicBezTo>
                <a:cubicBezTo>
                  <a:pt x="110" y="40"/>
                  <a:pt x="110" y="40"/>
                  <a:pt x="110" y="40"/>
                </a:cubicBezTo>
                <a:cubicBezTo>
                  <a:pt x="92" y="49"/>
                  <a:pt x="73" y="57"/>
                  <a:pt x="55" y="64"/>
                </a:cubicBezTo>
                <a:cubicBezTo>
                  <a:pt x="51" y="66"/>
                  <a:pt x="47" y="68"/>
                  <a:pt x="44" y="69"/>
                </a:cubicBezTo>
                <a:cubicBezTo>
                  <a:pt x="39" y="72"/>
                  <a:pt x="34" y="73"/>
                  <a:pt x="30" y="75"/>
                </a:cubicBezTo>
                <a:cubicBezTo>
                  <a:pt x="22" y="78"/>
                  <a:pt x="14" y="80"/>
                  <a:pt x="7" y="85"/>
                </a:cubicBezTo>
                <a:cubicBezTo>
                  <a:pt x="7" y="84"/>
                  <a:pt x="6" y="84"/>
                  <a:pt x="6" y="83"/>
                </a:cubicBezTo>
                <a:close/>
                <a:moveTo>
                  <a:pt x="103" y="44"/>
                </a:moveTo>
                <a:cubicBezTo>
                  <a:pt x="102" y="45"/>
                  <a:pt x="101" y="45"/>
                  <a:pt x="99" y="46"/>
                </a:cubicBezTo>
                <a:cubicBezTo>
                  <a:pt x="95" y="48"/>
                  <a:pt x="91" y="50"/>
                  <a:pt x="87" y="51"/>
                </a:cubicBezTo>
                <a:cubicBezTo>
                  <a:pt x="91" y="49"/>
                  <a:pt x="96" y="47"/>
                  <a:pt x="101" y="45"/>
                </a:cubicBezTo>
                <a:cubicBezTo>
                  <a:pt x="101" y="45"/>
                  <a:pt x="102" y="44"/>
                  <a:pt x="103" y="44"/>
                </a:cubicBezTo>
                <a:close/>
                <a:moveTo>
                  <a:pt x="108" y="42"/>
                </a:moveTo>
                <a:cubicBezTo>
                  <a:pt x="108" y="42"/>
                  <a:pt x="109" y="42"/>
                  <a:pt x="109" y="42"/>
                </a:cubicBezTo>
                <a:cubicBezTo>
                  <a:pt x="109" y="41"/>
                  <a:pt x="110" y="41"/>
                  <a:pt x="110" y="41"/>
                </a:cubicBezTo>
                <a:cubicBezTo>
                  <a:pt x="110" y="41"/>
                  <a:pt x="110" y="41"/>
                  <a:pt x="111" y="41"/>
                </a:cubicBezTo>
                <a:cubicBezTo>
                  <a:pt x="111" y="42"/>
                  <a:pt x="112" y="43"/>
                  <a:pt x="113" y="44"/>
                </a:cubicBezTo>
                <a:cubicBezTo>
                  <a:pt x="110" y="45"/>
                  <a:pt x="107" y="47"/>
                  <a:pt x="104" y="49"/>
                </a:cubicBezTo>
                <a:cubicBezTo>
                  <a:pt x="104" y="49"/>
                  <a:pt x="103" y="49"/>
                  <a:pt x="103" y="49"/>
                </a:cubicBezTo>
                <a:cubicBezTo>
                  <a:pt x="103" y="50"/>
                  <a:pt x="102" y="50"/>
                  <a:pt x="102" y="50"/>
                </a:cubicBezTo>
                <a:cubicBezTo>
                  <a:pt x="86" y="57"/>
                  <a:pt x="69" y="63"/>
                  <a:pt x="53" y="70"/>
                </a:cubicBezTo>
                <a:cubicBezTo>
                  <a:pt x="45" y="73"/>
                  <a:pt x="37" y="77"/>
                  <a:pt x="28" y="80"/>
                </a:cubicBezTo>
                <a:cubicBezTo>
                  <a:pt x="27" y="81"/>
                  <a:pt x="25" y="81"/>
                  <a:pt x="24" y="82"/>
                </a:cubicBezTo>
                <a:cubicBezTo>
                  <a:pt x="36" y="76"/>
                  <a:pt x="48" y="70"/>
                  <a:pt x="60" y="64"/>
                </a:cubicBezTo>
                <a:cubicBezTo>
                  <a:pt x="75" y="56"/>
                  <a:pt x="93" y="51"/>
                  <a:pt x="108" y="42"/>
                </a:cubicBezTo>
                <a:close/>
                <a:moveTo>
                  <a:pt x="108" y="47"/>
                </a:moveTo>
                <a:cubicBezTo>
                  <a:pt x="108" y="47"/>
                  <a:pt x="108" y="47"/>
                  <a:pt x="108" y="47"/>
                </a:cubicBezTo>
                <a:cubicBezTo>
                  <a:pt x="108" y="47"/>
                  <a:pt x="109" y="47"/>
                  <a:pt x="109" y="46"/>
                </a:cubicBezTo>
                <a:cubicBezTo>
                  <a:pt x="112" y="45"/>
                  <a:pt x="109" y="47"/>
                  <a:pt x="108" y="47"/>
                </a:cubicBezTo>
                <a:close/>
                <a:moveTo>
                  <a:pt x="113" y="51"/>
                </a:moveTo>
                <a:cubicBezTo>
                  <a:pt x="114" y="51"/>
                  <a:pt x="114" y="51"/>
                  <a:pt x="114" y="51"/>
                </a:cubicBezTo>
                <a:cubicBezTo>
                  <a:pt x="114" y="50"/>
                  <a:pt x="115" y="50"/>
                  <a:pt x="115" y="50"/>
                </a:cubicBezTo>
                <a:cubicBezTo>
                  <a:pt x="116" y="52"/>
                  <a:pt x="116" y="53"/>
                  <a:pt x="117" y="55"/>
                </a:cubicBezTo>
                <a:cubicBezTo>
                  <a:pt x="117" y="55"/>
                  <a:pt x="116" y="56"/>
                  <a:pt x="116" y="56"/>
                </a:cubicBezTo>
                <a:cubicBezTo>
                  <a:pt x="116" y="56"/>
                  <a:pt x="115" y="56"/>
                  <a:pt x="115" y="56"/>
                </a:cubicBezTo>
                <a:cubicBezTo>
                  <a:pt x="114" y="56"/>
                  <a:pt x="114" y="57"/>
                  <a:pt x="114" y="57"/>
                </a:cubicBezTo>
                <a:cubicBezTo>
                  <a:pt x="113" y="57"/>
                  <a:pt x="111" y="58"/>
                  <a:pt x="109" y="59"/>
                </a:cubicBezTo>
                <a:cubicBezTo>
                  <a:pt x="106" y="60"/>
                  <a:pt x="102" y="62"/>
                  <a:pt x="98" y="63"/>
                </a:cubicBezTo>
                <a:cubicBezTo>
                  <a:pt x="97" y="64"/>
                  <a:pt x="95" y="64"/>
                  <a:pt x="94" y="65"/>
                </a:cubicBezTo>
                <a:cubicBezTo>
                  <a:pt x="94" y="65"/>
                  <a:pt x="93" y="65"/>
                  <a:pt x="92" y="65"/>
                </a:cubicBezTo>
                <a:cubicBezTo>
                  <a:pt x="84" y="69"/>
                  <a:pt x="75" y="72"/>
                  <a:pt x="66" y="75"/>
                </a:cubicBezTo>
                <a:cubicBezTo>
                  <a:pt x="52" y="80"/>
                  <a:pt x="38" y="86"/>
                  <a:pt x="24" y="92"/>
                </a:cubicBezTo>
                <a:cubicBezTo>
                  <a:pt x="21" y="93"/>
                  <a:pt x="19" y="94"/>
                  <a:pt x="16" y="95"/>
                </a:cubicBezTo>
                <a:cubicBezTo>
                  <a:pt x="13" y="97"/>
                  <a:pt x="12" y="96"/>
                  <a:pt x="15" y="95"/>
                </a:cubicBezTo>
                <a:cubicBezTo>
                  <a:pt x="16" y="94"/>
                  <a:pt x="18" y="93"/>
                  <a:pt x="19" y="92"/>
                </a:cubicBezTo>
                <a:cubicBezTo>
                  <a:pt x="26" y="89"/>
                  <a:pt x="32" y="85"/>
                  <a:pt x="39" y="82"/>
                </a:cubicBezTo>
                <a:cubicBezTo>
                  <a:pt x="52" y="77"/>
                  <a:pt x="65" y="70"/>
                  <a:pt x="78" y="65"/>
                </a:cubicBezTo>
                <a:cubicBezTo>
                  <a:pt x="90" y="61"/>
                  <a:pt x="102" y="57"/>
                  <a:pt x="113" y="51"/>
                </a:cubicBezTo>
                <a:close/>
                <a:moveTo>
                  <a:pt x="117" y="91"/>
                </a:moveTo>
                <a:cubicBezTo>
                  <a:pt x="106" y="96"/>
                  <a:pt x="97" y="101"/>
                  <a:pt x="87" y="107"/>
                </a:cubicBezTo>
                <a:cubicBezTo>
                  <a:pt x="80" y="110"/>
                  <a:pt x="73" y="113"/>
                  <a:pt x="66" y="117"/>
                </a:cubicBezTo>
                <a:cubicBezTo>
                  <a:pt x="67" y="116"/>
                  <a:pt x="68" y="116"/>
                  <a:pt x="68" y="115"/>
                </a:cubicBezTo>
                <a:cubicBezTo>
                  <a:pt x="74" y="111"/>
                  <a:pt x="80" y="108"/>
                  <a:pt x="85" y="105"/>
                </a:cubicBezTo>
                <a:cubicBezTo>
                  <a:pt x="87" y="104"/>
                  <a:pt x="88" y="103"/>
                  <a:pt x="90" y="103"/>
                </a:cubicBezTo>
                <a:cubicBezTo>
                  <a:pt x="91" y="102"/>
                  <a:pt x="92" y="102"/>
                  <a:pt x="92" y="102"/>
                </a:cubicBezTo>
                <a:cubicBezTo>
                  <a:pt x="100" y="98"/>
                  <a:pt x="108" y="95"/>
                  <a:pt x="115" y="91"/>
                </a:cubicBezTo>
                <a:cubicBezTo>
                  <a:pt x="116" y="91"/>
                  <a:pt x="116" y="91"/>
                  <a:pt x="117" y="90"/>
                </a:cubicBezTo>
                <a:cubicBezTo>
                  <a:pt x="117" y="90"/>
                  <a:pt x="117" y="91"/>
                  <a:pt x="117" y="91"/>
                </a:cubicBezTo>
                <a:close/>
                <a:moveTo>
                  <a:pt x="95" y="100"/>
                </a:moveTo>
                <a:cubicBezTo>
                  <a:pt x="97" y="99"/>
                  <a:pt x="100" y="98"/>
                  <a:pt x="102" y="97"/>
                </a:cubicBezTo>
                <a:cubicBezTo>
                  <a:pt x="104" y="96"/>
                  <a:pt x="106" y="95"/>
                  <a:pt x="107" y="94"/>
                </a:cubicBezTo>
                <a:cubicBezTo>
                  <a:pt x="103" y="96"/>
                  <a:pt x="99" y="98"/>
                  <a:pt x="95" y="100"/>
                </a:cubicBezTo>
                <a:close/>
                <a:moveTo>
                  <a:pt x="117" y="89"/>
                </a:moveTo>
                <a:cubicBezTo>
                  <a:pt x="117" y="89"/>
                  <a:pt x="117" y="90"/>
                  <a:pt x="116" y="90"/>
                </a:cubicBezTo>
                <a:cubicBezTo>
                  <a:pt x="116" y="90"/>
                  <a:pt x="116" y="90"/>
                  <a:pt x="115" y="90"/>
                </a:cubicBezTo>
                <a:cubicBezTo>
                  <a:pt x="115" y="91"/>
                  <a:pt x="114" y="91"/>
                  <a:pt x="114" y="91"/>
                </a:cubicBezTo>
                <a:cubicBezTo>
                  <a:pt x="113" y="92"/>
                  <a:pt x="112" y="92"/>
                  <a:pt x="111" y="92"/>
                </a:cubicBezTo>
                <a:cubicBezTo>
                  <a:pt x="109" y="93"/>
                  <a:pt x="106" y="94"/>
                  <a:pt x="104" y="95"/>
                </a:cubicBezTo>
                <a:cubicBezTo>
                  <a:pt x="100" y="96"/>
                  <a:pt x="96" y="98"/>
                  <a:pt x="92" y="100"/>
                </a:cubicBezTo>
                <a:cubicBezTo>
                  <a:pt x="91" y="101"/>
                  <a:pt x="89" y="102"/>
                  <a:pt x="88" y="103"/>
                </a:cubicBezTo>
                <a:cubicBezTo>
                  <a:pt x="85" y="104"/>
                  <a:pt x="82" y="105"/>
                  <a:pt x="79" y="107"/>
                </a:cubicBezTo>
                <a:cubicBezTo>
                  <a:pt x="72" y="110"/>
                  <a:pt x="66" y="112"/>
                  <a:pt x="59" y="115"/>
                </a:cubicBezTo>
                <a:cubicBezTo>
                  <a:pt x="56" y="117"/>
                  <a:pt x="53" y="119"/>
                  <a:pt x="50" y="120"/>
                </a:cubicBezTo>
                <a:cubicBezTo>
                  <a:pt x="48" y="121"/>
                  <a:pt x="46" y="122"/>
                  <a:pt x="44" y="122"/>
                </a:cubicBezTo>
                <a:cubicBezTo>
                  <a:pt x="40" y="124"/>
                  <a:pt x="44" y="122"/>
                  <a:pt x="45" y="122"/>
                </a:cubicBezTo>
                <a:cubicBezTo>
                  <a:pt x="48" y="120"/>
                  <a:pt x="51" y="118"/>
                  <a:pt x="53" y="116"/>
                </a:cubicBezTo>
                <a:cubicBezTo>
                  <a:pt x="56" y="114"/>
                  <a:pt x="59" y="113"/>
                  <a:pt x="62" y="111"/>
                </a:cubicBezTo>
                <a:cubicBezTo>
                  <a:pt x="69" y="107"/>
                  <a:pt x="76" y="104"/>
                  <a:pt x="83" y="101"/>
                </a:cubicBezTo>
                <a:cubicBezTo>
                  <a:pt x="83" y="100"/>
                  <a:pt x="84" y="100"/>
                  <a:pt x="84" y="100"/>
                </a:cubicBezTo>
                <a:cubicBezTo>
                  <a:pt x="96" y="95"/>
                  <a:pt x="107" y="91"/>
                  <a:pt x="118" y="86"/>
                </a:cubicBezTo>
                <a:cubicBezTo>
                  <a:pt x="118" y="87"/>
                  <a:pt x="117" y="88"/>
                  <a:pt x="117" y="89"/>
                </a:cubicBezTo>
                <a:close/>
                <a:moveTo>
                  <a:pt x="118" y="85"/>
                </a:moveTo>
                <a:cubicBezTo>
                  <a:pt x="108" y="89"/>
                  <a:pt x="98" y="93"/>
                  <a:pt x="88" y="97"/>
                </a:cubicBezTo>
                <a:cubicBezTo>
                  <a:pt x="81" y="100"/>
                  <a:pt x="74" y="103"/>
                  <a:pt x="67" y="106"/>
                </a:cubicBezTo>
                <a:cubicBezTo>
                  <a:pt x="61" y="108"/>
                  <a:pt x="55" y="111"/>
                  <a:pt x="49" y="114"/>
                </a:cubicBezTo>
                <a:cubicBezTo>
                  <a:pt x="46" y="115"/>
                  <a:pt x="43" y="117"/>
                  <a:pt x="40" y="118"/>
                </a:cubicBezTo>
                <a:cubicBezTo>
                  <a:pt x="38" y="119"/>
                  <a:pt x="36" y="120"/>
                  <a:pt x="34" y="121"/>
                </a:cubicBezTo>
                <a:cubicBezTo>
                  <a:pt x="35" y="121"/>
                  <a:pt x="36" y="119"/>
                  <a:pt x="37" y="118"/>
                </a:cubicBezTo>
                <a:cubicBezTo>
                  <a:pt x="42" y="113"/>
                  <a:pt x="50" y="111"/>
                  <a:pt x="56" y="108"/>
                </a:cubicBezTo>
                <a:cubicBezTo>
                  <a:pt x="58" y="106"/>
                  <a:pt x="60" y="105"/>
                  <a:pt x="62" y="104"/>
                </a:cubicBezTo>
                <a:cubicBezTo>
                  <a:pt x="68" y="102"/>
                  <a:pt x="73" y="100"/>
                  <a:pt x="78" y="98"/>
                </a:cubicBezTo>
                <a:cubicBezTo>
                  <a:pt x="78" y="97"/>
                  <a:pt x="79" y="97"/>
                  <a:pt x="79" y="97"/>
                </a:cubicBezTo>
                <a:cubicBezTo>
                  <a:pt x="88" y="94"/>
                  <a:pt x="97" y="90"/>
                  <a:pt x="105" y="86"/>
                </a:cubicBezTo>
                <a:cubicBezTo>
                  <a:pt x="108" y="85"/>
                  <a:pt x="110" y="84"/>
                  <a:pt x="113" y="83"/>
                </a:cubicBezTo>
                <a:cubicBezTo>
                  <a:pt x="115" y="82"/>
                  <a:pt x="117" y="81"/>
                  <a:pt x="119" y="80"/>
                </a:cubicBezTo>
                <a:cubicBezTo>
                  <a:pt x="118" y="82"/>
                  <a:pt x="118" y="83"/>
                  <a:pt x="118" y="85"/>
                </a:cubicBezTo>
                <a:close/>
                <a:moveTo>
                  <a:pt x="30" y="119"/>
                </a:moveTo>
                <a:cubicBezTo>
                  <a:pt x="38" y="114"/>
                  <a:pt x="47" y="111"/>
                  <a:pt x="56" y="107"/>
                </a:cubicBezTo>
                <a:cubicBezTo>
                  <a:pt x="54" y="108"/>
                  <a:pt x="53" y="109"/>
                  <a:pt x="51" y="110"/>
                </a:cubicBezTo>
                <a:cubicBezTo>
                  <a:pt x="48" y="112"/>
                  <a:pt x="44" y="113"/>
                  <a:pt x="41" y="115"/>
                </a:cubicBezTo>
                <a:cubicBezTo>
                  <a:pt x="38" y="116"/>
                  <a:pt x="35" y="119"/>
                  <a:pt x="33" y="121"/>
                </a:cubicBezTo>
                <a:cubicBezTo>
                  <a:pt x="32" y="120"/>
                  <a:pt x="31" y="119"/>
                  <a:pt x="30" y="119"/>
                </a:cubicBezTo>
                <a:close/>
                <a:moveTo>
                  <a:pt x="25" y="115"/>
                </a:moveTo>
                <a:cubicBezTo>
                  <a:pt x="32" y="113"/>
                  <a:pt x="38" y="108"/>
                  <a:pt x="45" y="105"/>
                </a:cubicBezTo>
                <a:cubicBezTo>
                  <a:pt x="53" y="101"/>
                  <a:pt x="63" y="98"/>
                  <a:pt x="72" y="94"/>
                </a:cubicBezTo>
                <a:cubicBezTo>
                  <a:pt x="80" y="91"/>
                  <a:pt x="88" y="87"/>
                  <a:pt x="96" y="84"/>
                </a:cubicBezTo>
                <a:cubicBezTo>
                  <a:pt x="93" y="86"/>
                  <a:pt x="90" y="87"/>
                  <a:pt x="86" y="89"/>
                </a:cubicBezTo>
                <a:cubicBezTo>
                  <a:pt x="81" y="92"/>
                  <a:pt x="75" y="94"/>
                  <a:pt x="70" y="96"/>
                </a:cubicBezTo>
                <a:cubicBezTo>
                  <a:pt x="61" y="99"/>
                  <a:pt x="53" y="102"/>
                  <a:pt x="46" y="107"/>
                </a:cubicBezTo>
                <a:cubicBezTo>
                  <a:pt x="40" y="110"/>
                  <a:pt x="33" y="113"/>
                  <a:pt x="29" y="118"/>
                </a:cubicBezTo>
                <a:cubicBezTo>
                  <a:pt x="28" y="117"/>
                  <a:pt x="26" y="116"/>
                  <a:pt x="25" y="115"/>
                </a:cubicBezTo>
                <a:close/>
                <a:moveTo>
                  <a:pt x="91" y="92"/>
                </a:moveTo>
                <a:cubicBezTo>
                  <a:pt x="92" y="92"/>
                  <a:pt x="94" y="91"/>
                  <a:pt x="95" y="90"/>
                </a:cubicBezTo>
                <a:cubicBezTo>
                  <a:pt x="94" y="91"/>
                  <a:pt x="92" y="92"/>
                  <a:pt x="91" y="92"/>
                </a:cubicBezTo>
                <a:close/>
                <a:moveTo>
                  <a:pt x="113" y="82"/>
                </a:moveTo>
                <a:cubicBezTo>
                  <a:pt x="114" y="82"/>
                  <a:pt x="115" y="81"/>
                  <a:pt x="115" y="81"/>
                </a:cubicBezTo>
                <a:cubicBezTo>
                  <a:pt x="121" y="77"/>
                  <a:pt x="115" y="81"/>
                  <a:pt x="114" y="82"/>
                </a:cubicBezTo>
                <a:cubicBezTo>
                  <a:pt x="114" y="82"/>
                  <a:pt x="114" y="82"/>
                  <a:pt x="113" y="82"/>
                </a:cubicBezTo>
                <a:close/>
                <a:moveTo>
                  <a:pt x="111" y="82"/>
                </a:moveTo>
                <a:cubicBezTo>
                  <a:pt x="109" y="83"/>
                  <a:pt x="108" y="84"/>
                  <a:pt x="106" y="85"/>
                </a:cubicBezTo>
                <a:cubicBezTo>
                  <a:pt x="104" y="86"/>
                  <a:pt x="103" y="86"/>
                  <a:pt x="101" y="87"/>
                </a:cubicBezTo>
                <a:cubicBezTo>
                  <a:pt x="94" y="90"/>
                  <a:pt x="86" y="93"/>
                  <a:pt x="78" y="97"/>
                </a:cubicBezTo>
                <a:cubicBezTo>
                  <a:pt x="77" y="97"/>
                  <a:pt x="76" y="98"/>
                  <a:pt x="75" y="98"/>
                </a:cubicBezTo>
                <a:cubicBezTo>
                  <a:pt x="71" y="100"/>
                  <a:pt x="67" y="101"/>
                  <a:pt x="63" y="103"/>
                </a:cubicBezTo>
                <a:cubicBezTo>
                  <a:pt x="63" y="103"/>
                  <a:pt x="62" y="103"/>
                  <a:pt x="61" y="104"/>
                </a:cubicBezTo>
                <a:cubicBezTo>
                  <a:pt x="53" y="107"/>
                  <a:pt x="45" y="111"/>
                  <a:pt x="37" y="114"/>
                </a:cubicBezTo>
                <a:cubicBezTo>
                  <a:pt x="35" y="115"/>
                  <a:pt x="34" y="116"/>
                  <a:pt x="32" y="117"/>
                </a:cubicBezTo>
                <a:cubicBezTo>
                  <a:pt x="28" y="119"/>
                  <a:pt x="32" y="116"/>
                  <a:pt x="33" y="116"/>
                </a:cubicBezTo>
                <a:cubicBezTo>
                  <a:pt x="35" y="114"/>
                  <a:pt x="37" y="113"/>
                  <a:pt x="39" y="112"/>
                </a:cubicBezTo>
                <a:cubicBezTo>
                  <a:pt x="46" y="108"/>
                  <a:pt x="51" y="104"/>
                  <a:pt x="58" y="101"/>
                </a:cubicBezTo>
                <a:cubicBezTo>
                  <a:pt x="66" y="98"/>
                  <a:pt x="73" y="95"/>
                  <a:pt x="80" y="92"/>
                </a:cubicBezTo>
                <a:cubicBezTo>
                  <a:pt x="86" y="90"/>
                  <a:pt x="92" y="87"/>
                  <a:pt x="98" y="84"/>
                </a:cubicBezTo>
                <a:cubicBezTo>
                  <a:pt x="101" y="83"/>
                  <a:pt x="103" y="82"/>
                  <a:pt x="106" y="81"/>
                </a:cubicBezTo>
                <a:cubicBezTo>
                  <a:pt x="110" y="79"/>
                  <a:pt x="115" y="77"/>
                  <a:pt x="119" y="74"/>
                </a:cubicBezTo>
                <a:cubicBezTo>
                  <a:pt x="119" y="74"/>
                  <a:pt x="119" y="74"/>
                  <a:pt x="119" y="74"/>
                </a:cubicBezTo>
                <a:cubicBezTo>
                  <a:pt x="119" y="75"/>
                  <a:pt x="119" y="77"/>
                  <a:pt x="119" y="79"/>
                </a:cubicBezTo>
                <a:cubicBezTo>
                  <a:pt x="116" y="80"/>
                  <a:pt x="114" y="81"/>
                  <a:pt x="111" y="82"/>
                </a:cubicBezTo>
                <a:close/>
                <a:moveTo>
                  <a:pt x="119" y="73"/>
                </a:moveTo>
                <a:cubicBezTo>
                  <a:pt x="115" y="74"/>
                  <a:pt x="112" y="76"/>
                  <a:pt x="109" y="78"/>
                </a:cubicBezTo>
                <a:cubicBezTo>
                  <a:pt x="109" y="78"/>
                  <a:pt x="108" y="79"/>
                  <a:pt x="107" y="79"/>
                </a:cubicBezTo>
                <a:cubicBezTo>
                  <a:pt x="104" y="81"/>
                  <a:pt x="101" y="82"/>
                  <a:pt x="98" y="83"/>
                </a:cubicBezTo>
                <a:cubicBezTo>
                  <a:pt x="84" y="88"/>
                  <a:pt x="70" y="94"/>
                  <a:pt x="56" y="100"/>
                </a:cubicBezTo>
                <a:cubicBezTo>
                  <a:pt x="50" y="102"/>
                  <a:pt x="44" y="105"/>
                  <a:pt x="38" y="108"/>
                </a:cubicBezTo>
                <a:cubicBezTo>
                  <a:pt x="35" y="109"/>
                  <a:pt x="32" y="111"/>
                  <a:pt x="30" y="112"/>
                </a:cubicBezTo>
                <a:cubicBezTo>
                  <a:pt x="29" y="113"/>
                  <a:pt x="23" y="116"/>
                  <a:pt x="27" y="113"/>
                </a:cubicBezTo>
                <a:cubicBezTo>
                  <a:pt x="28" y="112"/>
                  <a:pt x="30" y="111"/>
                  <a:pt x="32" y="110"/>
                </a:cubicBezTo>
                <a:cubicBezTo>
                  <a:pt x="45" y="103"/>
                  <a:pt x="58" y="96"/>
                  <a:pt x="71" y="90"/>
                </a:cubicBezTo>
                <a:cubicBezTo>
                  <a:pt x="74" y="89"/>
                  <a:pt x="76" y="87"/>
                  <a:pt x="79" y="86"/>
                </a:cubicBezTo>
                <a:cubicBezTo>
                  <a:pt x="84" y="84"/>
                  <a:pt x="90" y="81"/>
                  <a:pt x="95" y="79"/>
                </a:cubicBezTo>
                <a:cubicBezTo>
                  <a:pt x="103" y="75"/>
                  <a:pt x="112" y="73"/>
                  <a:pt x="119" y="68"/>
                </a:cubicBezTo>
                <a:cubicBezTo>
                  <a:pt x="119" y="68"/>
                  <a:pt x="119" y="68"/>
                  <a:pt x="119" y="68"/>
                </a:cubicBezTo>
                <a:cubicBezTo>
                  <a:pt x="119" y="70"/>
                  <a:pt x="119" y="72"/>
                  <a:pt x="119" y="74"/>
                </a:cubicBezTo>
                <a:cubicBezTo>
                  <a:pt x="119" y="73"/>
                  <a:pt x="119" y="73"/>
                  <a:pt x="119" y="73"/>
                </a:cubicBezTo>
                <a:close/>
                <a:moveTo>
                  <a:pt x="93" y="79"/>
                </a:moveTo>
                <a:cubicBezTo>
                  <a:pt x="98" y="77"/>
                  <a:pt x="103" y="75"/>
                  <a:pt x="108" y="73"/>
                </a:cubicBezTo>
                <a:cubicBezTo>
                  <a:pt x="108" y="73"/>
                  <a:pt x="107" y="73"/>
                  <a:pt x="107" y="73"/>
                </a:cubicBezTo>
                <a:cubicBezTo>
                  <a:pt x="103" y="75"/>
                  <a:pt x="98" y="77"/>
                  <a:pt x="93" y="79"/>
                </a:cubicBezTo>
                <a:close/>
                <a:moveTo>
                  <a:pt x="119" y="67"/>
                </a:moveTo>
                <a:cubicBezTo>
                  <a:pt x="119" y="67"/>
                  <a:pt x="119" y="67"/>
                  <a:pt x="118" y="67"/>
                </a:cubicBezTo>
                <a:cubicBezTo>
                  <a:pt x="111" y="71"/>
                  <a:pt x="103" y="74"/>
                  <a:pt x="96" y="77"/>
                </a:cubicBezTo>
                <a:cubicBezTo>
                  <a:pt x="89" y="80"/>
                  <a:pt x="82" y="84"/>
                  <a:pt x="76" y="87"/>
                </a:cubicBezTo>
                <a:cubicBezTo>
                  <a:pt x="65" y="91"/>
                  <a:pt x="55" y="95"/>
                  <a:pt x="44" y="100"/>
                </a:cubicBezTo>
                <a:cubicBezTo>
                  <a:pt x="38" y="102"/>
                  <a:pt x="32" y="106"/>
                  <a:pt x="25" y="108"/>
                </a:cubicBezTo>
                <a:cubicBezTo>
                  <a:pt x="24" y="109"/>
                  <a:pt x="23" y="109"/>
                  <a:pt x="22" y="110"/>
                </a:cubicBezTo>
                <a:cubicBezTo>
                  <a:pt x="23" y="109"/>
                  <a:pt x="25" y="108"/>
                  <a:pt x="26" y="107"/>
                </a:cubicBezTo>
                <a:cubicBezTo>
                  <a:pt x="29" y="105"/>
                  <a:pt x="32" y="104"/>
                  <a:pt x="35" y="102"/>
                </a:cubicBezTo>
                <a:cubicBezTo>
                  <a:pt x="48" y="96"/>
                  <a:pt x="61" y="89"/>
                  <a:pt x="73" y="83"/>
                </a:cubicBezTo>
                <a:cubicBezTo>
                  <a:pt x="88" y="77"/>
                  <a:pt x="102" y="71"/>
                  <a:pt x="116" y="65"/>
                </a:cubicBezTo>
                <a:cubicBezTo>
                  <a:pt x="117" y="65"/>
                  <a:pt x="117" y="64"/>
                  <a:pt x="117" y="64"/>
                </a:cubicBezTo>
                <a:cubicBezTo>
                  <a:pt x="117" y="64"/>
                  <a:pt x="118" y="64"/>
                  <a:pt x="118" y="64"/>
                </a:cubicBezTo>
                <a:cubicBezTo>
                  <a:pt x="119" y="65"/>
                  <a:pt x="119" y="66"/>
                  <a:pt x="119" y="67"/>
                </a:cubicBezTo>
                <a:close/>
                <a:moveTo>
                  <a:pt x="86" y="77"/>
                </a:moveTo>
                <a:cubicBezTo>
                  <a:pt x="89" y="76"/>
                  <a:pt x="92" y="74"/>
                  <a:pt x="95" y="73"/>
                </a:cubicBezTo>
                <a:cubicBezTo>
                  <a:pt x="99" y="71"/>
                  <a:pt x="103" y="69"/>
                  <a:pt x="107" y="68"/>
                </a:cubicBezTo>
                <a:cubicBezTo>
                  <a:pt x="108" y="67"/>
                  <a:pt x="110" y="67"/>
                  <a:pt x="112" y="66"/>
                </a:cubicBezTo>
                <a:cubicBezTo>
                  <a:pt x="112" y="66"/>
                  <a:pt x="112" y="66"/>
                  <a:pt x="112" y="66"/>
                </a:cubicBezTo>
                <a:cubicBezTo>
                  <a:pt x="104" y="70"/>
                  <a:pt x="95" y="73"/>
                  <a:pt x="86" y="77"/>
                </a:cubicBezTo>
                <a:close/>
                <a:moveTo>
                  <a:pt x="73" y="82"/>
                </a:moveTo>
                <a:cubicBezTo>
                  <a:pt x="73" y="82"/>
                  <a:pt x="73" y="82"/>
                  <a:pt x="72" y="83"/>
                </a:cubicBezTo>
                <a:cubicBezTo>
                  <a:pt x="59" y="88"/>
                  <a:pt x="45" y="94"/>
                  <a:pt x="32" y="100"/>
                </a:cubicBezTo>
                <a:cubicBezTo>
                  <a:pt x="29" y="102"/>
                  <a:pt x="25" y="103"/>
                  <a:pt x="21" y="105"/>
                </a:cubicBezTo>
                <a:cubicBezTo>
                  <a:pt x="20" y="105"/>
                  <a:pt x="18" y="106"/>
                  <a:pt x="18" y="106"/>
                </a:cubicBezTo>
                <a:cubicBezTo>
                  <a:pt x="19" y="105"/>
                  <a:pt x="21" y="104"/>
                  <a:pt x="22" y="104"/>
                </a:cubicBezTo>
                <a:cubicBezTo>
                  <a:pt x="29" y="100"/>
                  <a:pt x="35" y="96"/>
                  <a:pt x="41" y="93"/>
                </a:cubicBezTo>
                <a:cubicBezTo>
                  <a:pt x="55" y="85"/>
                  <a:pt x="70" y="79"/>
                  <a:pt x="84" y="73"/>
                </a:cubicBezTo>
                <a:cubicBezTo>
                  <a:pt x="90" y="71"/>
                  <a:pt x="97" y="68"/>
                  <a:pt x="103" y="65"/>
                </a:cubicBezTo>
                <a:cubicBezTo>
                  <a:pt x="106" y="64"/>
                  <a:pt x="109" y="63"/>
                  <a:pt x="112" y="61"/>
                </a:cubicBezTo>
                <a:cubicBezTo>
                  <a:pt x="113" y="61"/>
                  <a:pt x="113" y="60"/>
                  <a:pt x="113" y="60"/>
                </a:cubicBezTo>
                <a:cubicBezTo>
                  <a:pt x="115" y="60"/>
                  <a:pt x="116" y="59"/>
                  <a:pt x="118" y="58"/>
                </a:cubicBezTo>
                <a:cubicBezTo>
                  <a:pt x="118" y="58"/>
                  <a:pt x="118" y="58"/>
                  <a:pt x="118" y="58"/>
                </a:cubicBezTo>
                <a:cubicBezTo>
                  <a:pt x="118" y="60"/>
                  <a:pt x="118" y="61"/>
                  <a:pt x="118" y="63"/>
                </a:cubicBezTo>
                <a:cubicBezTo>
                  <a:pt x="103" y="68"/>
                  <a:pt x="88" y="75"/>
                  <a:pt x="73" y="82"/>
                </a:cubicBezTo>
                <a:close/>
                <a:moveTo>
                  <a:pt x="117" y="58"/>
                </a:moveTo>
                <a:cubicBezTo>
                  <a:pt x="117" y="57"/>
                  <a:pt x="117" y="57"/>
                  <a:pt x="117" y="58"/>
                </a:cubicBezTo>
                <a:cubicBezTo>
                  <a:pt x="116" y="58"/>
                  <a:pt x="114" y="59"/>
                  <a:pt x="113" y="60"/>
                </a:cubicBezTo>
                <a:cubicBezTo>
                  <a:pt x="112" y="60"/>
                  <a:pt x="110" y="61"/>
                  <a:pt x="109" y="61"/>
                </a:cubicBezTo>
                <a:cubicBezTo>
                  <a:pt x="95" y="66"/>
                  <a:pt x="82" y="71"/>
                  <a:pt x="69" y="77"/>
                </a:cubicBezTo>
                <a:cubicBezTo>
                  <a:pt x="56" y="84"/>
                  <a:pt x="42" y="89"/>
                  <a:pt x="29" y="95"/>
                </a:cubicBezTo>
                <a:cubicBezTo>
                  <a:pt x="25" y="97"/>
                  <a:pt x="22" y="98"/>
                  <a:pt x="18" y="100"/>
                </a:cubicBezTo>
                <a:cubicBezTo>
                  <a:pt x="17" y="100"/>
                  <a:pt x="15" y="100"/>
                  <a:pt x="14" y="101"/>
                </a:cubicBezTo>
                <a:cubicBezTo>
                  <a:pt x="15" y="100"/>
                  <a:pt x="17" y="99"/>
                  <a:pt x="18" y="98"/>
                </a:cubicBezTo>
                <a:cubicBezTo>
                  <a:pt x="25" y="95"/>
                  <a:pt x="32" y="92"/>
                  <a:pt x="39" y="88"/>
                </a:cubicBezTo>
                <a:cubicBezTo>
                  <a:pt x="53" y="81"/>
                  <a:pt x="69" y="75"/>
                  <a:pt x="84" y="69"/>
                </a:cubicBezTo>
                <a:cubicBezTo>
                  <a:pt x="91" y="67"/>
                  <a:pt x="97" y="64"/>
                  <a:pt x="104" y="62"/>
                </a:cubicBezTo>
                <a:cubicBezTo>
                  <a:pt x="107" y="61"/>
                  <a:pt x="109" y="60"/>
                  <a:pt x="111" y="59"/>
                </a:cubicBezTo>
                <a:cubicBezTo>
                  <a:pt x="113" y="58"/>
                  <a:pt x="114" y="58"/>
                  <a:pt x="115" y="57"/>
                </a:cubicBezTo>
                <a:cubicBezTo>
                  <a:pt x="115" y="57"/>
                  <a:pt x="116" y="56"/>
                  <a:pt x="117" y="56"/>
                </a:cubicBezTo>
                <a:cubicBezTo>
                  <a:pt x="117" y="57"/>
                  <a:pt x="117" y="57"/>
                  <a:pt x="117" y="58"/>
                </a:cubicBezTo>
                <a:close/>
                <a:moveTo>
                  <a:pt x="21" y="111"/>
                </a:moveTo>
                <a:cubicBezTo>
                  <a:pt x="21" y="111"/>
                  <a:pt x="21" y="111"/>
                  <a:pt x="21" y="111"/>
                </a:cubicBezTo>
                <a:cubicBezTo>
                  <a:pt x="29" y="108"/>
                  <a:pt x="37" y="104"/>
                  <a:pt x="45" y="100"/>
                </a:cubicBezTo>
                <a:cubicBezTo>
                  <a:pt x="50" y="98"/>
                  <a:pt x="56" y="96"/>
                  <a:pt x="62" y="93"/>
                </a:cubicBezTo>
                <a:cubicBezTo>
                  <a:pt x="56" y="96"/>
                  <a:pt x="50" y="99"/>
                  <a:pt x="45" y="102"/>
                </a:cubicBezTo>
                <a:cubicBezTo>
                  <a:pt x="38" y="106"/>
                  <a:pt x="30" y="109"/>
                  <a:pt x="24" y="114"/>
                </a:cubicBezTo>
                <a:cubicBezTo>
                  <a:pt x="23" y="113"/>
                  <a:pt x="22" y="112"/>
                  <a:pt x="21" y="111"/>
                </a:cubicBezTo>
                <a:close/>
                <a:moveTo>
                  <a:pt x="35" y="122"/>
                </a:moveTo>
                <a:cubicBezTo>
                  <a:pt x="40" y="120"/>
                  <a:pt x="46" y="116"/>
                  <a:pt x="51" y="114"/>
                </a:cubicBezTo>
                <a:cubicBezTo>
                  <a:pt x="59" y="110"/>
                  <a:pt x="67" y="106"/>
                  <a:pt x="75" y="103"/>
                </a:cubicBezTo>
                <a:cubicBezTo>
                  <a:pt x="70" y="106"/>
                  <a:pt x="64" y="109"/>
                  <a:pt x="59" y="112"/>
                </a:cubicBezTo>
                <a:cubicBezTo>
                  <a:pt x="56" y="113"/>
                  <a:pt x="54" y="115"/>
                  <a:pt x="51" y="117"/>
                </a:cubicBezTo>
                <a:cubicBezTo>
                  <a:pt x="48" y="120"/>
                  <a:pt x="44" y="121"/>
                  <a:pt x="41" y="123"/>
                </a:cubicBezTo>
                <a:cubicBezTo>
                  <a:pt x="41" y="123"/>
                  <a:pt x="41" y="123"/>
                  <a:pt x="41" y="123"/>
                </a:cubicBezTo>
                <a:cubicBezTo>
                  <a:pt x="40" y="123"/>
                  <a:pt x="40" y="123"/>
                  <a:pt x="40" y="123"/>
                </a:cubicBezTo>
                <a:cubicBezTo>
                  <a:pt x="38" y="123"/>
                  <a:pt x="36" y="122"/>
                  <a:pt x="35" y="122"/>
                </a:cubicBezTo>
                <a:close/>
                <a:moveTo>
                  <a:pt x="42" y="124"/>
                </a:moveTo>
                <a:cubicBezTo>
                  <a:pt x="50" y="121"/>
                  <a:pt x="57" y="117"/>
                  <a:pt x="64" y="114"/>
                </a:cubicBezTo>
                <a:cubicBezTo>
                  <a:pt x="70" y="111"/>
                  <a:pt x="76" y="109"/>
                  <a:pt x="82" y="106"/>
                </a:cubicBezTo>
                <a:cubicBezTo>
                  <a:pt x="78" y="109"/>
                  <a:pt x="73" y="112"/>
                  <a:pt x="68" y="114"/>
                </a:cubicBezTo>
                <a:cubicBezTo>
                  <a:pt x="65" y="116"/>
                  <a:pt x="63" y="118"/>
                  <a:pt x="60" y="120"/>
                </a:cubicBezTo>
                <a:cubicBezTo>
                  <a:pt x="59" y="121"/>
                  <a:pt x="57" y="121"/>
                  <a:pt x="56" y="122"/>
                </a:cubicBezTo>
                <a:cubicBezTo>
                  <a:pt x="51" y="123"/>
                  <a:pt x="47" y="124"/>
                  <a:pt x="42" y="124"/>
                </a:cubicBezTo>
                <a:close/>
                <a:moveTo>
                  <a:pt x="115" y="97"/>
                </a:moveTo>
                <a:cubicBezTo>
                  <a:pt x="115" y="99"/>
                  <a:pt x="114" y="100"/>
                  <a:pt x="114" y="101"/>
                </a:cubicBezTo>
                <a:cubicBezTo>
                  <a:pt x="111" y="102"/>
                  <a:pt x="109" y="103"/>
                  <a:pt x="107" y="104"/>
                </a:cubicBezTo>
                <a:cubicBezTo>
                  <a:pt x="100" y="108"/>
                  <a:pt x="92" y="111"/>
                  <a:pt x="85" y="115"/>
                </a:cubicBezTo>
                <a:cubicBezTo>
                  <a:pt x="81" y="117"/>
                  <a:pt x="77" y="119"/>
                  <a:pt x="73" y="121"/>
                </a:cubicBezTo>
                <a:cubicBezTo>
                  <a:pt x="69" y="124"/>
                  <a:pt x="74" y="120"/>
                  <a:pt x="75" y="120"/>
                </a:cubicBezTo>
                <a:cubicBezTo>
                  <a:pt x="77" y="119"/>
                  <a:pt x="79" y="117"/>
                  <a:pt x="81" y="116"/>
                </a:cubicBezTo>
                <a:cubicBezTo>
                  <a:pt x="86" y="113"/>
                  <a:pt x="92" y="110"/>
                  <a:pt x="97" y="107"/>
                </a:cubicBezTo>
                <a:cubicBezTo>
                  <a:pt x="104" y="104"/>
                  <a:pt x="110" y="101"/>
                  <a:pt x="115" y="97"/>
                </a:cubicBezTo>
                <a:close/>
                <a:moveTo>
                  <a:pt x="108" y="112"/>
                </a:moveTo>
                <a:cubicBezTo>
                  <a:pt x="108" y="112"/>
                  <a:pt x="108" y="112"/>
                  <a:pt x="108" y="112"/>
                </a:cubicBezTo>
                <a:cubicBezTo>
                  <a:pt x="103" y="114"/>
                  <a:pt x="99" y="117"/>
                  <a:pt x="94" y="120"/>
                </a:cubicBezTo>
                <a:cubicBezTo>
                  <a:pt x="92" y="122"/>
                  <a:pt x="90" y="123"/>
                  <a:pt x="87" y="124"/>
                </a:cubicBezTo>
                <a:cubicBezTo>
                  <a:pt x="86" y="125"/>
                  <a:pt x="84" y="126"/>
                  <a:pt x="83" y="126"/>
                </a:cubicBezTo>
                <a:cubicBezTo>
                  <a:pt x="83" y="126"/>
                  <a:pt x="83" y="126"/>
                  <a:pt x="83" y="126"/>
                </a:cubicBezTo>
                <a:cubicBezTo>
                  <a:pt x="83" y="126"/>
                  <a:pt x="83" y="126"/>
                  <a:pt x="83" y="126"/>
                </a:cubicBezTo>
                <a:cubicBezTo>
                  <a:pt x="83" y="126"/>
                  <a:pt x="86" y="124"/>
                  <a:pt x="86" y="124"/>
                </a:cubicBezTo>
                <a:cubicBezTo>
                  <a:pt x="95" y="118"/>
                  <a:pt x="103" y="113"/>
                  <a:pt x="111" y="107"/>
                </a:cubicBezTo>
                <a:cubicBezTo>
                  <a:pt x="110" y="109"/>
                  <a:pt x="109" y="110"/>
                  <a:pt x="108" y="112"/>
                </a:cubicBezTo>
                <a:close/>
                <a:moveTo>
                  <a:pt x="77" y="125"/>
                </a:moveTo>
                <a:cubicBezTo>
                  <a:pt x="82" y="124"/>
                  <a:pt x="86" y="121"/>
                  <a:pt x="91" y="119"/>
                </a:cubicBezTo>
                <a:cubicBezTo>
                  <a:pt x="95" y="116"/>
                  <a:pt x="99" y="114"/>
                  <a:pt x="104" y="112"/>
                </a:cubicBezTo>
                <a:cubicBezTo>
                  <a:pt x="101" y="113"/>
                  <a:pt x="99" y="115"/>
                  <a:pt x="96" y="117"/>
                </a:cubicBezTo>
                <a:cubicBezTo>
                  <a:pt x="92" y="120"/>
                  <a:pt x="86" y="122"/>
                  <a:pt x="82" y="126"/>
                </a:cubicBezTo>
                <a:cubicBezTo>
                  <a:pt x="80" y="126"/>
                  <a:pt x="79" y="126"/>
                  <a:pt x="77" y="125"/>
                </a:cubicBezTo>
                <a:close/>
                <a:moveTo>
                  <a:pt x="71" y="123"/>
                </a:moveTo>
                <a:cubicBezTo>
                  <a:pt x="81" y="118"/>
                  <a:pt x="92" y="113"/>
                  <a:pt x="102" y="108"/>
                </a:cubicBezTo>
                <a:cubicBezTo>
                  <a:pt x="100" y="109"/>
                  <a:pt x="99" y="110"/>
                  <a:pt x="97" y="111"/>
                </a:cubicBezTo>
                <a:cubicBezTo>
                  <a:pt x="90" y="116"/>
                  <a:pt x="82" y="120"/>
                  <a:pt x="75" y="125"/>
                </a:cubicBezTo>
                <a:cubicBezTo>
                  <a:pt x="74" y="124"/>
                  <a:pt x="72" y="124"/>
                  <a:pt x="71" y="123"/>
                </a:cubicBezTo>
                <a:close/>
                <a:moveTo>
                  <a:pt x="111" y="106"/>
                </a:moveTo>
                <a:cubicBezTo>
                  <a:pt x="104" y="112"/>
                  <a:pt x="95" y="115"/>
                  <a:pt x="88" y="120"/>
                </a:cubicBezTo>
                <a:cubicBezTo>
                  <a:pt x="85" y="121"/>
                  <a:pt x="79" y="124"/>
                  <a:pt x="77" y="125"/>
                </a:cubicBezTo>
                <a:cubicBezTo>
                  <a:pt x="82" y="122"/>
                  <a:pt x="86" y="119"/>
                  <a:pt x="91" y="116"/>
                </a:cubicBezTo>
                <a:cubicBezTo>
                  <a:pt x="95" y="113"/>
                  <a:pt x="99" y="111"/>
                  <a:pt x="103" y="108"/>
                </a:cubicBezTo>
                <a:cubicBezTo>
                  <a:pt x="105" y="107"/>
                  <a:pt x="107" y="106"/>
                  <a:pt x="108" y="105"/>
                </a:cubicBezTo>
                <a:cubicBezTo>
                  <a:pt x="108" y="105"/>
                  <a:pt x="109" y="105"/>
                  <a:pt x="109" y="104"/>
                </a:cubicBezTo>
                <a:cubicBezTo>
                  <a:pt x="110" y="104"/>
                  <a:pt x="112" y="103"/>
                  <a:pt x="113" y="102"/>
                </a:cubicBezTo>
                <a:cubicBezTo>
                  <a:pt x="113" y="104"/>
                  <a:pt x="112" y="105"/>
                  <a:pt x="111" y="106"/>
                </a:cubicBezTo>
                <a:cubicBezTo>
                  <a:pt x="111" y="106"/>
                  <a:pt x="111" y="106"/>
                  <a:pt x="111" y="106"/>
                </a:cubicBezTo>
                <a:close/>
                <a:moveTo>
                  <a:pt x="70" y="123"/>
                </a:moveTo>
                <a:cubicBezTo>
                  <a:pt x="68" y="122"/>
                  <a:pt x="67" y="122"/>
                  <a:pt x="66" y="121"/>
                </a:cubicBezTo>
                <a:cubicBezTo>
                  <a:pt x="72" y="118"/>
                  <a:pt x="78" y="116"/>
                  <a:pt x="85" y="113"/>
                </a:cubicBezTo>
                <a:cubicBezTo>
                  <a:pt x="79" y="116"/>
                  <a:pt x="74" y="119"/>
                  <a:pt x="70" y="123"/>
                </a:cubicBezTo>
                <a:close/>
                <a:moveTo>
                  <a:pt x="85" y="126"/>
                </a:moveTo>
                <a:cubicBezTo>
                  <a:pt x="91" y="123"/>
                  <a:pt x="97" y="119"/>
                  <a:pt x="103" y="116"/>
                </a:cubicBezTo>
                <a:cubicBezTo>
                  <a:pt x="103" y="115"/>
                  <a:pt x="104" y="115"/>
                  <a:pt x="105" y="114"/>
                </a:cubicBezTo>
                <a:cubicBezTo>
                  <a:pt x="107" y="113"/>
                  <a:pt x="107" y="113"/>
                  <a:pt x="106" y="114"/>
                </a:cubicBezTo>
                <a:cubicBezTo>
                  <a:pt x="105" y="115"/>
                  <a:pt x="104" y="116"/>
                  <a:pt x="102" y="117"/>
                </a:cubicBezTo>
                <a:cubicBezTo>
                  <a:pt x="99" y="120"/>
                  <a:pt x="96" y="122"/>
                  <a:pt x="93" y="124"/>
                </a:cubicBezTo>
                <a:cubicBezTo>
                  <a:pt x="93" y="124"/>
                  <a:pt x="93" y="125"/>
                  <a:pt x="93" y="125"/>
                </a:cubicBezTo>
                <a:cubicBezTo>
                  <a:pt x="90" y="126"/>
                  <a:pt x="87" y="126"/>
                  <a:pt x="85" y="126"/>
                </a:cubicBezTo>
                <a:close/>
                <a:moveTo>
                  <a:pt x="95" y="124"/>
                </a:moveTo>
                <a:cubicBezTo>
                  <a:pt x="97" y="122"/>
                  <a:pt x="100" y="121"/>
                  <a:pt x="102" y="119"/>
                </a:cubicBezTo>
                <a:cubicBezTo>
                  <a:pt x="101" y="120"/>
                  <a:pt x="100" y="120"/>
                  <a:pt x="100" y="121"/>
                </a:cubicBezTo>
                <a:cubicBezTo>
                  <a:pt x="98" y="122"/>
                  <a:pt x="97" y="123"/>
                  <a:pt x="95" y="124"/>
                </a:cubicBezTo>
                <a:close/>
                <a:moveTo>
                  <a:pt x="115" y="97"/>
                </a:moveTo>
                <a:cubicBezTo>
                  <a:pt x="115" y="97"/>
                  <a:pt x="115" y="97"/>
                  <a:pt x="115" y="97"/>
                </a:cubicBezTo>
                <a:cubicBezTo>
                  <a:pt x="114" y="97"/>
                  <a:pt x="114" y="97"/>
                  <a:pt x="113" y="97"/>
                </a:cubicBezTo>
                <a:cubicBezTo>
                  <a:pt x="113" y="97"/>
                  <a:pt x="113" y="98"/>
                  <a:pt x="113" y="98"/>
                </a:cubicBezTo>
                <a:cubicBezTo>
                  <a:pt x="106" y="101"/>
                  <a:pt x="99" y="104"/>
                  <a:pt x="93" y="108"/>
                </a:cubicBezTo>
                <a:cubicBezTo>
                  <a:pt x="84" y="112"/>
                  <a:pt x="74" y="117"/>
                  <a:pt x="65" y="120"/>
                </a:cubicBezTo>
                <a:cubicBezTo>
                  <a:pt x="65" y="120"/>
                  <a:pt x="65" y="120"/>
                  <a:pt x="64" y="120"/>
                </a:cubicBezTo>
                <a:cubicBezTo>
                  <a:pt x="64" y="120"/>
                  <a:pt x="63" y="120"/>
                  <a:pt x="63" y="120"/>
                </a:cubicBezTo>
                <a:cubicBezTo>
                  <a:pt x="63" y="120"/>
                  <a:pt x="62" y="120"/>
                  <a:pt x="62" y="120"/>
                </a:cubicBezTo>
                <a:cubicBezTo>
                  <a:pt x="62" y="120"/>
                  <a:pt x="61" y="121"/>
                  <a:pt x="61" y="121"/>
                </a:cubicBezTo>
                <a:cubicBezTo>
                  <a:pt x="61" y="121"/>
                  <a:pt x="61" y="121"/>
                  <a:pt x="61" y="121"/>
                </a:cubicBezTo>
                <a:cubicBezTo>
                  <a:pt x="60" y="121"/>
                  <a:pt x="59" y="122"/>
                  <a:pt x="59" y="122"/>
                </a:cubicBezTo>
                <a:cubicBezTo>
                  <a:pt x="59" y="122"/>
                  <a:pt x="59" y="122"/>
                  <a:pt x="59" y="121"/>
                </a:cubicBezTo>
                <a:cubicBezTo>
                  <a:pt x="59" y="121"/>
                  <a:pt x="59" y="121"/>
                  <a:pt x="59" y="121"/>
                </a:cubicBezTo>
                <a:cubicBezTo>
                  <a:pt x="62" y="120"/>
                  <a:pt x="65" y="118"/>
                  <a:pt x="67" y="117"/>
                </a:cubicBezTo>
                <a:cubicBezTo>
                  <a:pt x="71" y="115"/>
                  <a:pt x="75" y="113"/>
                  <a:pt x="79" y="111"/>
                </a:cubicBezTo>
                <a:cubicBezTo>
                  <a:pt x="84" y="109"/>
                  <a:pt x="88" y="106"/>
                  <a:pt x="93" y="104"/>
                </a:cubicBezTo>
                <a:cubicBezTo>
                  <a:pt x="101" y="99"/>
                  <a:pt x="108" y="95"/>
                  <a:pt x="117" y="92"/>
                </a:cubicBezTo>
                <a:cubicBezTo>
                  <a:pt x="116" y="92"/>
                  <a:pt x="116" y="93"/>
                  <a:pt x="116" y="93"/>
                </a:cubicBezTo>
                <a:cubicBezTo>
                  <a:pt x="116" y="95"/>
                  <a:pt x="116" y="96"/>
                  <a:pt x="115" y="97"/>
                </a:cubicBezTo>
                <a:close/>
                <a:moveTo>
                  <a:pt x="115" y="49"/>
                </a:moveTo>
                <a:cubicBezTo>
                  <a:pt x="106" y="54"/>
                  <a:pt x="96" y="57"/>
                  <a:pt x="87" y="61"/>
                </a:cubicBezTo>
                <a:cubicBezTo>
                  <a:pt x="84" y="62"/>
                  <a:pt x="82" y="63"/>
                  <a:pt x="79" y="64"/>
                </a:cubicBezTo>
                <a:cubicBezTo>
                  <a:pt x="76" y="65"/>
                  <a:pt x="73" y="66"/>
                  <a:pt x="70" y="67"/>
                </a:cubicBezTo>
                <a:cubicBezTo>
                  <a:pt x="57" y="72"/>
                  <a:pt x="43" y="78"/>
                  <a:pt x="30" y="83"/>
                </a:cubicBezTo>
                <a:cubicBezTo>
                  <a:pt x="24" y="86"/>
                  <a:pt x="17" y="89"/>
                  <a:pt x="11" y="92"/>
                </a:cubicBezTo>
                <a:cubicBezTo>
                  <a:pt x="18" y="88"/>
                  <a:pt x="25" y="85"/>
                  <a:pt x="33" y="82"/>
                </a:cubicBezTo>
                <a:cubicBezTo>
                  <a:pt x="40" y="79"/>
                  <a:pt x="47" y="75"/>
                  <a:pt x="54" y="72"/>
                </a:cubicBezTo>
                <a:cubicBezTo>
                  <a:pt x="62" y="69"/>
                  <a:pt x="69" y="66"/>
                  <a:pt x="77" y="62"/>
                </a:cubicBezTo>
                <a:cubicBezTo>
                  <a:pt x="85" y="59"/>
                  <a:pt x="92" y="56"/>
                  <a:pt x="100" y="52"/>
                </a:cubicBezTo>
                <a:cubicBezTo>
                  <a:pt x="101" y="51"/>
                  <a:pt x="102" y="51"/>
                  <a:pt x="103" y="50"/>
                </a:cubicBezTo>
                <a:cubicBezTo>
                  <a:pt x="106" y="49"/>
                  <a:pt x="110" y="48"/>
                  <a:pt x="113" y="45"/>
                </a:cubicBezTo>
                <a:cubicBezTo>
                  <a:pt x="114" y="46"/>
                  <a:pt x="114" y="48"/>
                  <a:pt x="115" y="49"/>
                </a:cubicBezTo>
                <a:close/>
                <a:moveTo>
                  <a:pt x="108" y="37"/>
                </a:moveTo>
                <a:cubicBezTo>
                  <a:pt x="80" y="49"/>
                  <a:pt x="52" y="62"/>
                  <a:pt x="25" y="74"/>
                </a:cubicBezTo>
                <a:cubicBezTo>
                  <a:pt x="19" y="77"/>
                  <a:pt x="13" y="81"/>
                  <a:pt x="6" y="83"/>
                </a:cubicBezTo>
                <a:cubicBezTo>
                  <a:pt x="6" y="83"/>
                  <a:pt x="6" y="83"/>
                  <a:pt x="6" y="83"/>
                </a:cubicBezTo>
                <a:cubicBezTo>
                  <a:pt x="7" y="82"/>
                  <a:pt x="9" y="81"/>
                  <a:pt x="10" y="80"/>
                </a:cubicBezTo>
                <a:cubicBezTo>
                  <a:pt x="11" y="79"/>
                  <a:pt x="12" y="78"/>
                  <a:pt x="14" y="78"/>
                </a:cubicBezTo>
                <a:cubicBezTo>
                  <a:pt x="17" y="76"/>
                  <a:pt x="21" y="74"/>
                  <a:pt x="24" y="72"/>
                </a:cubicBezTo>
                <a:cubicBezTo>
                  <a:pt x="38" y="65"/>
                  <a:pt x="52" y="59"/>
                  <a:pt x="66" y="52"/>
                </a:cubicBezTo>
                <a:cubicBezTo>
                  <a:pt x="67" y="52"/>
                  <a:pt x="67" y="51"/>
                  <a:pt x="68" y="51"/>
                </a:cubicBezTo>
                <a:cubicBezTo>
                  <a:pt x="76" y="48"/>
                  <a:pt x="85" y="44"/>
                  <a:pt x="93" y="41"/>
                </a:cubicBezTo>
                <a:cubicBezTo>
                  <a:pt x="95" y="40"/>
                  <a:pt x="96" y="40"/>
                  <a:pt x="98" y="39"/>
                </a:cubicBezTo>
                <a:cubicBezTo>
                  <a:pt x="99" y="39"/>
                  <a:pt x="100" y="38"/>
                  <a:pt x="101" y="38"/>
                </a:cubicBezTo>
                <a:cubicBezTo>
                  <a:pt x="101" y="38"/>
                  <a:pt x="101" y="37"/>
                  <a:pt x="102" y="37"/>
                </a:cubicBezTo>
                <a:cubicBezTo>
                  <a:pt x="103" y="36"/>
                  <a:pt x="105" y="36"/>
                  <a:pt x="106" y="35"/>
                </a:cubicBezTo>
                <a:cubicBezTo>
                  <a:pt x="107" y="36"/>
                  <a:pt x="107" y="37"/>
                  <a:pt x="108" y="37"/>
                </a:cubicBezTo>
                <a:close/>
                <a:moveTo>
                  <a:pt x="103" y="32"/>
                </a:moveTo>
                <a:cubicBezTo>
                  <a:pt x="99" y="33"/>
                  <a:pt x="95" y="35"/>
                  <a:pt x="92" y="36"/>
                </a:cubicBezTo>
                <a:cubicBezTo>
                  <a:pt x="91" y="37"/>
                  <a:pt x="90" y="37"/>
                  <a:pt x="88" y="38"/>
                </a:cubicBezTo>
                <a:cubicBezTo>
                  <a:pt x="83" y="40"/>
                  <a:pt x="77" y="42"/>
                  <a:pt x="72" y="44"/>
                </a:cubicBezTo>
                <a:cubicBezTo>
                  <a:pt x="60" y="49"/>
                  <a:pt x="48" y="54"/>
                  <a:pt x="36" y="59"/>
                </a:cubicBezTo>
                <a:cubicBezTo>
                  <a:pt x="32" y="61"/>
                  <a:pt x="27" y="63"/>
                  <a:pt x="22" y="65"/>
                </a:cubicBezTo>
                <a:cubicBezTo>
                  <a:pt x="17" y="68"/>
                  <a:pt x="12" y="71"/>
                  <a:pt x="6" y="73"/>
                </a:cubicBezTo>
                <a:cubicBezTo>
                  <a:pt x="3" y="75"/>
                  <a:pt x="9" y="72"/>
                  <a:pt x="10" y="71"/>
                </a:cubicBezTo>
                <a:cubicBezTo>
                  <a:pt x="12" y="70"/>
                  <a:pt x="15" y="68"/>
                  <a:pt x="17" y="67"/>
                </a:cubicBezTo>
                <a:cubicBezTo>
                  <a:pt x="23" y="64"/>
                  <a:pt x="28" y="60"/>
                  <a:pt x="34" y="57"/>
                </a:cubicBezTo>
                <a:cubicBezTo>
                  <a:pt x="45" y="52"/>
                  <a:pt x="56" y="47"/>
                  <a:pt x="67" y="42"/>
                </a:cubicBezTo>
                <a:cubicBezTo>
                  <a:pt x="73" y="39"/>
                  <a:pt x="78" y="37"/>
                  <a:pt x="84" y="34"/>
                </a:cubicBezTo>
                <a:cubicBezTo>
                  <a:pt x="89" y="33"/>
                  <a:pt x="93" y="31"/>
                  <a:pt x="97" y="28"/>
                </a:cubicBezTo>
                <a:cubicBezTo>
                  <a:pt x="98" y="29"/>
                  <a:pt x="99" y="29"/>
                  <a:pt x="99" y="30"/>
                </a:cubicBezTo>
                <a:cubicBezTo>
                  <a:pt x="101" y="30"/>
                  <a:pt x="102" y="31"/>
                  <a:pt x="103" y="32"/>
                </a:cubicBezTo>
                <a:close/>
                <a:moveTo>
                  <a:pt x="73" y="21"/>
                </a:moveTo>
                <a:cubicBezTo>
                  <a:pt x="72" y="21"/>
                  <a:pt x="70" y="22"/>
                  <a:pt x="69" y="22"/>
                </a:cubicBezTo>
                <a:cubicBezTo>
                  <a:pt x="69" y="22"/>
                  <a:pt x="69" y="21"/>
                  <a:pt x="70" y="20"/>
                </a:cubicBezTo>
                <a:cubicBezTo>
                  <a:pt x="71" y="20"/>
                  <a:pt x="72" y="21"/>
                  <a:pt x="73" y="21"/>
                </a:cubicBezTo>
                <a:close/>
                <a:moveTo>
                  <a:pt x="65" y="20"/>
                </a:moveTo>
                <a:cubicBezTo>
                  <a:pt x="65" y="20"/>
                  <a:pt x="65" y="20"/>
                  <a:pt x="65" y="21"/>
                </a:cubicBezTo>
                <a:cubicBezTo>
                  <a:pt x="47" y="28"/>
                  <a:pt x="30" y="38"/>
                  <a:pt x="13" y="48"/>
                </a:cubicBezTo>
                <a:cubicBezTo>
                  <a:pt x="12" y="48"/>
                  <a:pt x="11" y="49"/>
                  <a:pt x="10" y="50"/>
                </a:cubicBezTo>
                <a:cubicBezTo>
                  <a:pt x="10" y="50"/>
                  <a:pt x="10" y="50"/>
                  <a:pt x="10" y="49"/>
                </a:cubicBezTo>
                <a:cubicBezTo>
                  <a:pt x="10" y="49"/>
                  <a:pt x="11" y="49"/>
                  <a:pt x="11" y="49"/>
                </a:cubicBezTo>
                <a:cubicBezTo>
                  <a:pt x="13" y="47"/>
                  <a:pt x="16" y="46"/>
                  <a:pt x="18" y="44"/>
                </a:cubicBezTo>
                <a:cubicBezTo>
                  <a:pt x="22" y="42"/>
                  <a:pt x="27" y="39"/>
                  <a:pt x="31" y="36"/>
                </a:cubicBezTo>
                <a:cubicBezTo>
                  <a:pt x="41" y="31"/>
                  <a:pt x="51" y="26"/>
                  <a:pt x="62" y="20"/>
                </a:cubicBezTo>
                <a:cubicBezTo>
                  <a:pt x="63" y="20"/>
                  <a:pt x="64" y="20"/>
                  <a:pt x="65" y="20"/>
                </a:cubicBezTo>
                <a:close/>
                <a:moveTo>
                  <a:pt x="37" y="25"/>
                </a:moveTo>
                <a:cubicBezTo>
                  <a:pt x="40" y="24"/>
                  <a:pt x="43" y="23"/>
                  <a:pt x="47" y="22"/>
                </a:cubicBezTo>
                <a:cubicBezTo>
                  <a:pt x="44" y="23"/>
                  <a:pt x="42" y="25"/>
                  <a:pt x="39" y="26"/>
                </a:cubicBezTo>
                <a:cubicBezTo>
                  <a:pt x="33" y="29"/>
                  <a:pt x="26" y="33"/>
                  <a:pt x="20" y="36"/>
                </a:cubicBezTo>
                <a:cubicBezTo>
                  <a:pt x="24" y="32"/>
                  <a:pt x="30" y="28"/>
                  <a:pt x="37" y="25"/>
                </a:cubicBezTo>
                <a:close/>
                <a:moveTo>
                  <a:pt x="19" y="37"/>
                </a:moveTo>
                <a:cubicBezTo>
                  <a:pt x="19" y="38"/>
                  <a:pt x="19" y="38"/>
                  <a:pt x="19" y="38"/>
                </a:cubicBezTo>
                <a:cubicBezTo>
                  <a:pt x="26" y="34"/>
                  <a:pt x="33" y="30"/>
                  <a:pt x="39" y="27"/>
                </a:cubicBezTo>
                <a:cubicBezTo>
                  <a:pt x="43" y="25"/>
                  <a:pt x="46" y="23"/>
                  <a:pt x="49" y="22"/>
                </a:cubicBezTo>
                <a:cubicBezTo>
                  <a:pt x="50" y="22"/>
                  <a:pt x="51" y="22"/>
                  <a:pt x="52" y="21"/>
                </a:cubicBezTo>
                <a:cubicBezTo>
                  <a:pt x="52" y="21"/>
                  <a:pt x="52" y="21"/>
                  <a:pt x="52" y="21"/>
                </a:cubicBezTo>
                <a:cubicBezTo>
                  <a:pt x="50" y="22"/>
                  <a:pt x="48" y="23"/>
                  <a:pt x="47" y="24"/>
                </a:cubicBezTo>
                <a:cubicBezTo>
                  <a:pt x="36" y="29"/>
                  <a:pt x="26" y="34"/>
                  <a:pt x="16" y="40"/>
                </a:cubicBezTo>
                <a:cubicBezTo>
                  <a:pt x="17" y="39"/>
                  <a:pt x="18" y="38"/>
                  <a:pt x="19" y="37"/>
                </a:cubicBezTo>
                <a:close/>
                <a:moveTo>
                  <a:pt x="7" y="85"/>
                </a:moveTo>
                <a:cubicBezTo>
                  <a:pt x="18" y="79"/>
                  <a:pt x="31" y="76"/>
                  <a:pt x="43" y="71"/>
                </a:cubicBezTo>
                <a:cubicBezTo>
                  <a:pt x="48" y="68"/>
                  <a:pt x="53" y="66"/>
                  <a:pt x="59" y="63"/>
                </a:cubicBezTo>
                <a:cubicBezTo>
                  <a:pt x="46" y="70"/>
                  <a:pt x="33" y="77"/>
                  <a:pt x="20" y="83"/>
                </a:cubicBezTo>
                <a:cubicBezTo>
                  <a:pt x="19" y="84"/>
                  <a:pt x="18" y="84"/>
                  <a:pt x="17" y="85"/>
                </a:cubicBezTo>
                <a:cubicBezTo>
                  <a:pt x="14" y="86"/>
                  <a:pt x="11" y="88"/>
                  <a:pt x="8" y="90"/>
                </a:cubicBezTo>
                <a:cubicBezTo>
                  <a:pt x="8" y="88"/>
                  <a:pt x="7" y="87"/>
                  <a:pt x="7"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197"/>
          <p:cNvSpPr>
            <a:spLocks noEditPoints="1"/>
          </p:cNvSpPr>
          <p:nvPr/>
        </p:nvSpPr>
        <p:spPr bwMode="auto">
          <a:xfrm>
            <a:off x="6038851" y="649288"/>
            <a:ext cx="503238" cy="357188"/>
          </a:xfrm>
          <a:custGeom>
            <a:avLst/>
            <a:gdLst>
              <a:gd name="T0" fmla="*/ 70 w 134"/>
              <a:gd name="T1" fmla="*/ 76 h 95"/>
              <a:gd name="T2" fmla="*/ 59 w 134"/>
              <a:gd name="T3" fmla="*/ 2 h 95"/>
              <a:gd name="T4" fmla="*/ 6 w 134"/>
              <a:gd name="T5" fmla="*/ 25 h 95"/>
              <a:gd name="T6" fmla="*/ 11 w 134"/>
              <a:gd name="T7" fmla="*/ 31 h 95"/>
              <a:gd name="T8" fmla="*/ 15 w 134"/>
              <a:gd name="T9" fmla="*/ 32 h 95"/>
              <a:gd name="T10" fmla="*/ 47 w 134"/>
              <a:gd name="T11" fmla="*/ 16 h 95"/>
              <a:gd name="T12" fmla="*/ 51 w 134"/>
              <a:gd name="T13" fmla="*/ 13 h 95"/>
              <a:gd name="T14" fmla="*/ 51 w 134"/>
              <a:gd name="T15" fmla="*/ 19 h 95"/>
              <a:gd name="T16" fmla="*/ 65 w 134"/>
              <a:gd name="T17" fmla="*/ 7 h 95"/>
              <a:gd name="T18" fmla="*/ 68 w 134"/>
              <a:gd name="T19" fmla="*/ 12 h 95"/>
              <a:gd name="T20" fmla="*/ 42 w 134"/>
              <a:gd name="T21" fmla="*/ 32 h 95"/>
              <a:gd name="T22" fmla="*/ 45 w 134"/>
              <a:gd name="T23" fmla="*/ 31 h 95"/>
              <a:gd name="T24" fmla="*/ 16 w 134"/>
              <a:gd name="T25" fmla="*/ 58 h 95"/>
              <a:gd name="T26" fmla="*/ 39 w 134"/>
              <a:gd name="T27" fmla="*/ 51 h 95"/>
              <a:gd name="T28" fmla="*/ 14 w 134"/>
              <a:gd name="T29" fmla="*/ 65 h 95"/>
              <a:gd name="T30" fmla="*/ 61 w 134"/>
              <a:gd name="T31" fmla="*/ 45 h 95"/>
              <a:gd name="T32" fmla="*/ 73 w 134"/>
              <a:gd name="T33" fmla="*/ 28 h 95"/>
              <a:gd name="T34" fmla="*/ 19 w 134"/>
              <a:gd name="T35" fmla="*/ 55 h 95"/>
              <a:gd name="T36" fmla="*/ 90 w 134"/>
              <a:gd name="T37" fmla="*/ 14 h 95"/>
              <a:gd name="T38" fmla="*/ 90 w 134"/>
              <a:gd name="T39" fmla="*/ 8 h 95"/>
              <a:gd name="T40" fmla="*/ 38 w 134"/>
              <a:gd name="T41" fmla="*/ 30 h 95"/>
              <a:gd name="T42" fmla="*/ 22 w 134"/>
              <a:gd name="T43" fmla="*/ 31 h 95"/>
              <a:gd name="T44" fmla="*/ 16 w 134"/>
              <a:gd name="T45" fmla="*/ 33 h 95"/>
              <a:gd name="T46" fmla="*/ 27 w 134"/>
              <a:gd name="T47" fmla="*/ 26 h 95"/>
              <a:gd name="T48" fmla="*/ 10 w 134"/>
              <a:gd name="T49" fmla="*/ 28 h 95"/>
              <a:gd name="T50" fmla="*/ 7 w 134"/>
              <a:gd name="T51" fmla="*/ 27 h 95"/>
              <a:gd name="T52" fmla="*/ 62 w 134"/>
              <a:gd name="T53" fmla="*/ 50 h 95"/>
              <a:gd name="T54" fmla="*/ 114 w 134"/>
              <a:gd name="T55" fmla="*/ 31 h 95"/>
              <a:gd name="T56" fmla="*/ 114 w 134"/>
              <a:gd name="T57" fmla="*/ 31 h 95"/>
              <a:gd name="T58" fmla="*/ 71 w 134"/>
              <a:gd name="T59" fmla="*/ 73 h 95"/>
              <a:gd name="T60" fmla="*/ 80 w 134"/>
              <a:gd name="T61" fmla="*/ 65 h 95"/>
              <a:gd name="T62" fmla="*/ 90 w 134"/>
              <a:gd name="T63" fmla="*/ 65 h 95"/>
              <a:gd name="T64" fmla="*/ 120 w 134"/>
              <a:gd name="T65" fmla="*/ 48 h 95"/>
              <a:gd name="T66" fmla="*/ 120 w 134"/>
              <a:gd name="T67" fmla="*/ 48 h 95"/>
              <a:gd name="T68" fmla="*/ 26 w 134"/>
              <a:gd name="T69" fmla="*/ 89 h 95"/>
              <a:gd name="T70" fmla="*/ 35 w 134"/>
              <a:gd name="T71" fmla="*/ 75 h 95"/>
              <a:gd name="T72" fmla="*/ 36 w 134"/>
              <a:gd name="T73" fmla="*/ 72 h 95"/>
              <a:gd name="T74" fmla="*/ 112 w 134"/>
              <a:gd name="T75" fmla="*/ 30 h 95"/>
              <a:gd name="T76" fmla="*/ 70 w 134"/>
              <a:gd name="T77" fmla="*/ 49 h 95"/>
              <a:gd name="T78" fmla="*/ 40 w 134"/>
              <a:gd name="T79" fmla="*/ 81 h 95"/>
              <a:gd name="T80" fmla="*/ 121 w 134"/>
              <a:gd name="T81" fmla="*/ 42 h 95"/>
              <a:gd name="T82" fmla="*/ 59 w 134"/>
              <a:gd name="T83" fmla="*/ 70 h 95"/>
              <a:gd name="T84" fmla="*/ 51 w 134"/>
              <a:gd name="T85" fmla="*/ 75 h 95"/>
              <a:gd name="T86" fmla="*/ 119 w 134"/>
              <a:gd name="T87" fmla="*/ 60 h 95"/>
              <a:gd name="T88" fmla="*/ 120 w 134"/>
              <a:gd name="T89" fmla="*/ 64 h 95"/>
              <a:gd name="T90" fmla="*/ 104 w 134"/>
              <a:gd name="T91" fmla="*/ 68 h 95"/>
              <a:gd name="T92" fmla="*/ 103 w 134"/>
              <a:gd name="T93" fmla="*/ 70 h 95"/>
              <a:gd name="T94" fmla="*/ 90 w 134"/>
              <a:gd name="T95" fmla="*/ 75 h 95"/>
              <a:gd name="T96" fmla="*/ 111 w 134"/>
              <a:gd name="T97" fmla="*/ 70 h 95"/>
              <a:gd name="T98" fmla="*/ 78 w 134"/>
              <a:gd name="T99" fmla="*/ 54 h 95"/>
              <a:gd name="T100" fmla="*/ 96 w 134"/>
              <a:gd name="T101" fmla="*/ 43 h 95"/>
              <a:gd name="T102" fmla="*/ 63 w 134"/>
              <a:gd name="T103" fmla="*/ 45 h 95"/>
              <a:gd name="T104" fmla="*/ 57 w 134"/>
              <a:gd name="T105" fmla="*/ 43 h 95"/>
              <a:gd name="T106" fmla="*/ 107 w 134"/>
              <a:gd name="T107" fmla="*/ 14 h 95"/>
              <a:gd name="T108" fmla="*/ 95 w 134"/>
              <a:gd name="T109" fmla="*/ 17 h 95"/>
              <a:gd name="T110" fmla="*/ 32 w 134"/>
              <a:gd name="T111" fmla="*/ 33 h 95"/>
              <a:gd name="T112" fmla="*/ 52 w 134"/>
              <a:gd name="T113" fmla="*/ 10 h 95"/>
              <a:gd name="T114" fmla="*/ 29 w 134"/>
              <a:gd name="T115" fmla="*/ 16 h 95"/>
              <a:gd name="T116" fmla="*/ 16 w 134"/>
              <a:gd name="T117" fmla="*/ 2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4" h="95">
                <a:moveTo>
                  <a:pt x="9" y="33"/>
                </a:moveTo>
                <a:cubicBezTo>
                  <a:pt x="4" y="34"/>
                  <a:pt x="0" y="39"/>
                  <a:pt x="0" y="44"/>
                </a:cubicBezTo>
                <a:cubicBezTo>
                  <a:pt x="0" y="51"/>
                  <a:pt x="6" y="55"/>
                  <a:pt x="13" y="56"/>
                </a:cubicBezTo>
                <a:cubicBezTo>
                  <a:pt x="8" y="60"/>
                  <a:pt x="5" y="65"/>
                  <a:pt x="10" y="71"/>
                </a:cubicBezTo>
                <a:cubicBezTo>
                  <a:pt x="16" y="76"/>
                  <a:pt x="25" y="76"/>
                  <a:pt x="32" y="73"/>
                </a:cubicBezTo>
                <a:cubicBezTo>
                  <a:pt x="30" y="81"/>
                  <a:pt x="23" y="87"/>
                  <a:pt x="17" y="93"/>
                </a:cubicBezTo>
                <a:cubicBezTo>
                  <a:pt x="16" y="93"/>
                  <a:pt x="16" y="94"/>
                  <a:pt x="16" y="94"/>
                </a:cubicBezTo>
                <a:cubicBezTo>
                  <a:pt x="17" y="95"/>
                  <a:pt x="17" y="95"/>
                  <a:pt x="18" y="95"/>
                </a:cubicBezTo>
                <a:cubicBezTo>
                  <a:pt x="30" y="91"/>
                  <a:pt x="40" y="86"/>
                  <a:pt x="49" y="77"/>
                </a:cubicBezTo>
                <a:cubicBezTo>
                  <a:pt x="54" y="86"/>
                  <a:pt x="65" y="84"/>
                  <a:pt x="70" y="76"/>
                </a:cubicBezTo>
                <a:cubicBezTo>
                  <a:pt x="73" y="79"/>
                  <a:pt x="77" y="83"/>
                  <a:pt x="82" y="83"/>
                </a:cubicBezTo>
                <a:cubicBezTo>
                  <a:pt x="86" y="83"/>
                  <a:pt x="90" y="79"/>
                  <a:pt x="93" y="75"/>
                </a:cubicBezTo>
                <a:cubicBezTo>
                  <a:pt x="98" y="79"/>
                  <a:pt x="107" y="78"/>
                  <a:pt x="108" y="72"/>
                </a:cubicBezTo>
                <a:cubicBezTo>
                  <a:pt x="119" y="78"/>
                  <a:pt x="134" y="57"/>
                  <a:pt x="123" y="49"/>
                </a:cubicBezTo>
                <a:cubicBezTo>
                  <a:pt x="128" y="46"/>
                  <a:pt x="131" y="41"/>
                  <a:pt x="129" y="35"/>
                </a:cubicBezTo>
                <a:cubicBezTo>
                  <a:pt x="126" y="30"/>
                  <a:pt x="121" y="27"/>
                  <a:pt x="115" y="28"/>
                </a:cubicBezTo>
                <a:cubicBezTo>
                  <a:pt x="117" y="23"/>
                  <a:pt x="115" y="17"/>
                  <a:pt x="112" y="13"/>
                </a:cubicBezTo>
                <a:cubicBezTo>
                  <a:pt x="107" y="8"/>
                  <a:pt x="100" y="10"/>
                  <a:pt x="95" y="14"/>
                </a:cubicBezTo>
                <a:cubicBezTo>
                  <a:pt x="94" y="0"/>
                  <a:pt x="77" y="0"/>
                  <a:pt x="70" y="10"/>
                </a:cubicBezTo>
                <a:cubicBezTo>
                  <a:pt x="68" y="6"/>
                  <a:pt x="64" y="1"/>
                  <a:pt x="59" y="2"/>
                </a:cubicBezTo>
                <a:cubicBezTo>
                  <a:pt x="54" y="3"/>
                  <a:pt x="50" y="7"/>
                  <a:pt x="48" y="12"/>
                </a:cubicBezTo>
                <a:cubicBezTo>
                  <a:pt x="45" y="8"/>
                  <a:pt x="40" y="5"/>
                  <a:pt x="34" y="7"/>
                </a:cubicBezTo>
                <a:cubicBezTo>
                  <a:pt x="27" y="10"/>
                  <a:pt x="25" y="16"/>
                  <a:pt x="25" y="22"/>
                </a:cubicBezTo>
                <a:cubicBezTo>
                  <a:pt x="20" y="16"/>
                  <a:pt x="12" y="12"/>
                  <a:pt x="6" y="19"/>
                </a:cubicBezTo>
                <a:cubicBezTo>
                  <a:pt x="1" y="23"/>
                  <a:pt x="4" y="30"/>
                  <a:pt x="9" y="33"/>
                </a:cubicBezTo>
                <a:close/>
                <a:moveTo>
                  <a:pt x="6" y="24"/>
                </a:moveTo>
                <a:cubicBezTo>
                  <a:pt x="6" y="24"/>
                  <a:pt x="6" y="24"/>
                  <a:pt x="7" y="24"/>
                </a:cubicBezTo>
                <a:cubicBezTo>
                  <a:pt x="8" y="22"/>
                  <a:pt x="10" y="21"/>
                  <a:pt x="12" y="20"/>
                </a:cubicBezTo>
                <a:cubicBezTo>
                  <a:pt x="13" y="19"/>
                  <a:pt x="15" y="17"/>
                  <a:pt x="12" y="20"/>
                </a:cubicBezTo>
                <a:cubicBezTo>
                  <a:pt x="10" y="22"/>
                  <a:pt x="8" y="23"/>
                  <a:pt x="6" y="25"/>
                </a:cubicBezTo>
                <a:cubicBezTo>
                  <a:pt x="6" y="25"/>
                  <a:pt x="6" y="24"/>
                  <a:pt x="6" y="24"/>
                </a:cubicBezTo>
                <a:close/>
                <a:moveTo>
                  <a:pt x="17" y="19"/>
                </a:moveTo>
                <a:cubicBezTo>
                  <a:pt x="15" y="20"/>
                  <a:pt x="14" y="21"/>
                  <a:pt x="13" y="22"/>
                </a:cubicBezTo>
                <a:cubicBezTo>
                  <a:pt x="11" y="23"/>
                  <a:pt x="8" y="24"/>
                  <a:pt x="7" y="26"/>
                </a:cubicBezTo>
                <a:cubicBezTo>
                  <a:pt x="7" y="26"/>
                  <a:pt x="7" y="26"/>
                  <a:pt x="7" y="26"/>
                </a:cubicBezTo>
                <a:cubicBezTo>
                  <a:pt x="9" y="23"/>
                  <a:pt x="12" y="21"/>
                  <a:pt x="14" y="18"/>
                </a:cubicBezTo>
                <a:cubicBezTo>
                  <a:pt x="15" y="18"/>
                  <a:pt x="16" y="19"/>
                  <a:pt x="17" y="19"/>
                </a:cubicBezTo>
                <a:close/>
                <a:moveTo>
                  <a:pt x="22" y="25"/>
                </a:moveTo>
                <a:cubicBezTo>
                  <a:pt x="20" y="28"/>
                  <a:pt x="16" y="30"/>
                  <a:pt x="14" y="32"/>
                </a:cubicBezTo>
                <a:cubicBezTo>
                  <a:pt x="13" y="32"/>
                  <a:pt x="12" y="32"/>
                  <a:pt x="11" y="31"/>
                </a:cubicBezTo>
                <a:cubicBezTo>
                  <a:pt x="13" y="30"/>
                  <a:pt x="15" y="29"/>
                  <a:pt x="16" y="28"/>
                </a:cubicBezTo>
                <a:cubicBezTo>
                  <a:pt x="17" y="28"/>
                  <a:pt x="18" y="27"/>
                  <a:pt x="19" y="27"/>
                </a:cubicBezTo>
                <a:cubicBezTo>
                  <a:pt x="19" y="27"/>
                  <a:pt x="23" y="24"/>
                  <a:pt x="22" y="25"/>
                </a:cubicBezTo>
                <a:close/>
                <a:moveTo>
                  <a:pt x="24" y="27"/>
                </a:moveTo>
                <a:cubicBezTo>
                  <a:pt x="23" y="28"/>
                  <a:pt x="21" y="29"/>
                  <a:pt x="20" y="30"/>
                </a:cubicBezTo>
                <a:cubicBezTo>
                  <a:pt x="19" y="30"/>
                  <a:pt x="18" y="31"/>
                  <a:pt x="17" y="32"/>
                </a:cubicBezTo>
                <a:cubicBezTo>
                  <a:pt x="17" y="32"/>
                  <a:pt x="16" y="32"/>
                  <a:pt x="15" y="33"/>
                </a:cubicBezTo>
                <a:cubicBezTo>
                  <a:pt x="15" y="33"/>
                  <a:pt x="15" y="33"/>
                  <a:pt x="15" y="33"/>
                </a:cubicBezTo>
                <a:cubicBezTo>
                  <a:pt x="15" y="33"/>
                  <a:pt x="15" y="33"/>
                  <a:pt x="15" y="33"/>
                </a:cubicBezTo>
                <a:cubicBezTo>
                  <a:pt x="15" y="33"/>
                  <a:pt x="15" y="32"/>
                  <a:pt x="15" y="32"/>
                </a:cubicBezTo>
                <a:cubicBezTo>
                  <a:pt x="17" y="30"/>
                  <a:pt x="21" y="28"/>
                  <a:pt x="23" y="25"/>
                </a:cubicBezTo>
                <a:cubicBezTo>
                  <a:pt x="24" y="26"/>
                  <a:pt x="24" y="27"/>
                  <a:pt x="24" y="27"/>
                </a:cubicBezTo>
                <a:close/>
                <a:moveTo>
                  <a:pt x="28" y="18"/>
                </a:moveTo>
                <a:cubicBezTo>
                  <a:pt x="30" y="17"/>
                  <a:pt x="32" y="16"/>
                  <a:pt x="35" y="15"/>
                </a:cubicBezTo>
                <a:cubicBezTo>
                  <a:pt x="36" y="14"/>
                  <a:pt x="38" y="13"/>
                  <a:pt x="40" y="12"/>
                </a:cubicBezTo>
                <a:cubicBezTo>
                  <a:pt x="39" y="12"/>
                  <a:pt x="37" y="15"/>
                  <a:pt x="35" y="15"/>
                </a:cubicBezTo>
                <a:cubicBezTo>
                  <a:pt x="33" y="17"/>
                  <a:pt x="30" y="19"/>
                  <a:pt x="28" y="22"/>
                </a:cubicBezTo>
                <a:cubicBezTo>
                  <a:pt x="28" y="20"/>
                  <a:pt x="28" y="19"/>
                  <a:pt x="28" y="18"/>
                </a:cubicBezTo>
                <a:close/>
                <a:moveTo>
                  <a:pt x="46" y="15"/>
                </a:moveTo>
                <a:cubicBezTo>
                  <a:pt x="47" y="15"/>
                  <a:pt x="47" y="16"/>
                  <a:pt x="47" y="16"/>
                </a:cubicBezTo>
                <a:cubicBezTo>
                  <a:pt x="44" y="19"/>
                  <a:pt x="40" y="20"/>
                  <a:pt x="36" y="22"/>
                </a:cubicBezTo>
                <a:cubicBezTo>
                  <a:pt x="33" y="24"/>
                  <a:pt x="30" y="26"/>
                  <a:pt x="27" y="27"/>
                </a:cubicBezTo>
                <a:cubicBezTo>
                  <a:pt x="27" y="27"/>
                  <a:pt x="27" y="27"/>
                  <a:pt x="27" y="27"/>
                </a:cubicBezTo>
                <a:cubicBezTo>
                  <a:pt x="30" y="25"/>
                  <a:pt x="33" y="23"/>
                  <a:pt x="37" y="21"/>
                </a:cubicBezTo>
                <a:cubicBezTo>
                  <a:pt x="39" y="19"/>
                  <a:pt x="41" y="18"/>
                  <a:pt x="43" y="17"/>
                </a:cubicBezTo>
                <a:cubicBezTo>
                  <a:pt x="43" y="17"/>
                  <a:pt x="43" y="16"/>
                  <a:pt x="44" y="16"/>
                </a:cubicBezTo>
                <a:cubicBezTo>
                  <a:pt x="45" y="16"/>
                  <a:pt x="46" y="15"/>
                  <a:pt x="46" y="15"/>
                </a:cubicBezTo>
                <a:close/>
                <a:moveTo>
                  <a:pt x="64" y="6"/>
                </a:moveTo>
                <a:cubicBezTo>
                  <a:pt x="64" y="6"/>
                  <a:pt x="64" y="6"/>
                  <a:pt x="64" y="6"/>
                </a:cubicBezTo>
                <a:cubicBezTo>
                  <a:pt x="60" y="9"/>
                  <a:pt x="55" y="11"/>
                  <a:pt x="51" y="13"/>
                </a:cubicBezTo>
                <a:cubicBezTo>
                  <a:pt x="51" y="13"/>
                  <a:pt x="51" y="12"/>
                  <a:pt x="51" y="12"/>
                </a:cubicBezTo>
                <a:cubicBezTo>
                  <a:pt x="53" y="11"/>
                  <a:pt x="54" y="10"/>
                  <a:pt x="55" y="9"/>
                </a:cubicBezTo>
                <a:cubicBezTo>
                  <a:pt x="58" y="8"/>
                  <a:pt x="59" y="6"/>
                  <a:pt x="62" y="5"/>
                </a:cubicBezTo>
                <a:cubicBezTo>
                  <a:pt x="62" y="5"/>
                  <a:pt x="63" y="6"/>
                  <a:pt x="64" y="6"/>
                </a:cubicBezTo>
                <a:close/>
                <a:moveTo>
                  <a:pt x="66" y="9"/>
                </a:moveTo>
                <a:cubicBezTo>
                  <a:pt x="56" y="15"/>
                  <a:pt x="46" y="21"/>
                  <a:pt x="35" y="27"/>
                </a:cubicBezTo>
                <a:cubicBezTo>
                  <a:pt x="25" y="33"/>
                  <a:pt x="14" y="38"/>
                  <a:pt x="4" y="45"/>
                </a:cubicBezTo>
                <a:cubicBezTo>
                  <a:pt x="4" y="46"/>
                  <a:pt x="4" y="46"/>
                  <a:pt x="4" y="46"/>
                </a:cubicBezTo>
                <a:cubicBezTo>
                  <a:pt x="14" y="39"/>
                  <a:pt x="25" y="34"/>
                  <a:pt x="36" y="28"/>
                </a:cubicBezTo>
                <a:cubicBezTo>
                  <a:pt x="41" y="25"/>
                  <a:pt x="46" y="22"/>
                  <a:pt x="51" y="19"/>
                </a:cubicBezTo>
                <a:cubicBezTo>
                  <a:pt x="56" y="16"/>
                  <a:pt x="62" y="13"/>
                  <a:pt x="65" y="9"/>
                </a:cubicBezTo>
                <a:cubicBezTo>
                  <a:pt x="61" y="13"/>
                  <a:pt x="56" y="16"/>
                  <a:pt x="51" y="19"/>
                </a:cubicBezTo>
                <a:cubicBezTo>
                  <a:pt x="45" y="22"/>
                  <a:pt x="40" y="26"/>
                  <a:pt x="34" y="29"/>
                </a:cubicBezTo>
                <a:cubicBezTo>
                  <a:pt x="28" y="33"/>
                  <a:pt x="23" y="36"/>
                  <a:pt x="17" y="39"/>
                </a:cubicBezTo>
                <a:cubicBezTo>
                  <a:pt x="13" y="42"/>
                  <a:pt x="8" y="45"/>
                  <a:pt x="4" y="48"/>
                </a:cubicBezTo>
                <a:cubicBezTo>
                  <a:pt x="4" y="47"/>
                  <a:pt x="3" y="47"/>
                  <a:pt x="3" y="46"/>
                </a:cubicBezTo>
                <a:cubicBezTo>
                  <a:pt x="3" y="46"/>
                  <a:pt x="3" y="46"/>
                  <a:pt x="3" y="46"/>
                </a:cubicBezTo>
                <a:cubicBezTo>
                  <a:pt x="12" y="38"/>
                  <a:pt x="24" y="33"/>
                  <a:pt x="34" y="27"/>
                </a:cubicBezTo>
                <a:cubicBezTo>
                  <a:pt x="40" y="23"/>
                  <a:pt x="45" y="20"/>
                  <a:pt x="51" y="16"/>
                </a:cubicBezTo>
                <a:cubicBezTo>
                  <a:pt x="56" y="13"/>
                  <a:pt x="60" y="11"/>
                  <a:pt x="65" y="7"/>
                </a:cubicBezTo>
                <a:cubicBezTo>
                  <a:pt x="65" y="8"/>
                  <a:pt x="66" y="8"/>
                  <a:pt x="66" y="9"/>
                </a:cubicBezTo>
                <a:close/>
                <a:moveTo>
                  <a:pt x="68" y="12"/>
                </a:moveTo>
                <a:cubicBezTo>
                  <a:pt x="63" y="14"/>
                  <a:pt x="59" y="17"/>
                  <a:pt x="54" y="20"/>
                </a:cubicBezTo>
                <a:cubicBezTo>
                  <a:pt x="49" y="23"/>
                  <a:pt x="43" y="26"/>
                  <a:pt x="37" y="29"/>
                </a:cubicBezTo>
                <a:cubicBezTo>
                  <a:pt x="32" y="32"/>
                  <a:pt x="27" y="35"/>
                  <a:pt x="21" y="38"/>
                </a:cubicBezTo>
                <a:cubicBezTo>
                  <a:pt x="18" y="39"/>
                  <a:pt x="16" y="41"/>
                  <a:pt x="13" y="43"/>
                </a:cubicBezTo>
                <a:cubicBezTo>
                  <a:pt x="13" y="43"/>
                  <a:pt x="13" y="43"/>
                  <a:pt x="12" y="43"/>
                </a:cubicBezTo>
                <a:cubicBezTo>
                  <a:pt x="20" y="38"/>
                  <a:pt x="29" y="33"/>
                  <a:pt x="38" y="28"/>
                </a:cubicBezTo>
                <a:cubicBezTo>
                  <a:pt x="47" y="22"/>
                  <a:pt x="58" y="17"/>
                  <a:pt x="66" y="9"/>
                </a:cubicBezTo>
                <a:cubicBezTo>
                  <a:pt x="67" y="10"/>
                  <a:pt x="67" y="11"/>
                  <a:pt x="68" y="12"/>
                </a:cubicBezTo>
                <a:close/>
                <a:moveTo>
                  <a:pt x="80" y="9"/>
                </a:moveTo>
                <a:cubicBezTo>
                  <a:pt x="81" y="8"/>
                  <a:pt x="85" y="6"/>
                  <a:pt x="84" y="7"/>
                </a:cubicBezTo>
                <a:cubicBezTo>
                  <a:pt x="82" y="8"/>
                  <a:pt x="81" y="9"/>
                  <a:pt x="79" y="10"/>
                </a:cubicBezTo>
                <a:cubicBezTo>
                  <a:pt x="76" y="12"/>
                  <a:pt x="72" y="14"/>
                  <a:pt x="68" y="17"/>
                </a:cubicBezTo>
                <a:cubicBezTo>
                  <a:pt x="62" y="21"/>
                  <a:pt x="55" y="25"/>
                  <a:pt x="48" y="29"/>
                </a:cubicBezTo>
                <a:cubicBezTo>
                  <a:pt x="41" y="33"/>
                  <a:pt x="34" y="36"/>
                  <a:pt x="27" y="40"/>
                </a:cubicBezTo>
                <a:cubicBezTo>
                  <a:pt x="21" y="44"/>
                  <a:pt x="15" y="49"/>
                  <a:pt x="9" y="52"/>
                </a:cubicBezTo>
                <a:cubicBezTo>
                  <a:pt x="8" y="52"/>
                  <a:pt x="8" y="51"/>
                  <a:pt x="7" y="51"/>
                </a:cubicBezTo>
                <a:cubicBezTo>
                  <a:pt x="12" y="50"/>
                  <a:pt x="17" y="45"/>
                  <a:pt x="22" y="43"/>
                </a:cubicBezTo>
                <a:cubicBezTo>
                  <a:pt x="28" y="39"/>
                  <a:pt x="35" y="35"/>
                  <a:pt x="42" y="32"/>
                </a:cubicBezTo>
                <a:cubicBezTo>
                  <a:pt x="49" y="28"/>
                  <a:pt x="56" y="24"/>
                  <a:pt x="62" y="20"/>
                </a:cubicBezTo>
                <a:cubicBezTo>
                  <a:pt x="68" y="16"/>
                  <a:pt x="74" y="12"/>
                  <a:pt x="80" y="9"/>
                </a:cubicBezTo>
                <a:close/>
                <a:moveTo>
                  <a:pt x="90" y="8"/>
                </a:moveTo>
                <a:cubicBezTo>
                  <a:pt x="80" y="13"/>
                  <a:pt x="71" y="20"/>
                  <a:pt x="62" y="25"/>
                </a:cubicBezTo>
                <a:cubicBezTo>
                  <a:pt x="60" y="26"/>
                  <a:pt x="58" y="27"/>
                  <a:pt x="57" y="28"/>
                </a:cubicBezTo>
                <a:cubicBezTo>
                  <a:pt x="56" y="29"/>
                  <a:pt x="54" y="29"/>
                  <a:pt x="53" y="30"/>
                </a:cubicBezTo>
                <a:cubicBezTo>
                  <a:pt x="40" y="36"/>
                  <a:pt x="28" y="43"/>
                  <a:pt x="15" y="49"/>
                </a:cubicBezTo>
                <a:cubicBezTo>
                  <a:pt x="15" y="49"/>
                  <a:pt x="16" y="49"/>
                  <a:pt x="16" y="49"/>
                </a:cubicBezTo>
                <a:cubicBezTo>
                  <a:pt x="19" y="47"/>
                  <a:pt x="22" y="45"/>
                  <a:pt x="25" y="43"/>
                </a:cubicBezTo>
                <a:cubicBezTo>
                  <a:pt x="31" y="39"/>
                  <a:pt x="38" y="35"/>
                  <a:pt x="45" y="31"/>
                </a:cubicBezTo>
                <a:cubicBezTo>
                  <a:pt x="59" y="24"/>
                  <a:pt x="72" y="15"/>
                  <a:pt x="86" y="6"/>
                </a:cubicBezTo>
                <a:cubicBezTo>
                  <a:pt x="87" y="6"/>
                  <a:pt x="88" y="7"/>
                  <a:pt x="90" y="8"/>
                </a:cubicBezTo>
                <a:close/>
                <a:moveTo>
                  <a:pt x="92" y="16"/>
                </a:moveTo>
                <a:cubicBezTo>
                  <a:pt x="92" y="16"/>
                  <a:pt x="92" y="16"/>
                  <a:pt x="93" y="17"/>
                </a:cubicBezTo>
                <a:cubicBezTo>
                  <a:pt x="92" y="17"/>
                  <a:pt x="91" y="18"/>
                  <a:pt x="91" y="18"/>
                </a:cubicBezTo>
                <a:cubicBezTo>
                  <a:pt x="91" y="18"/>
                  <a:pt x="90" y="18"/>
                  <a:pt x="90" y="18"/>
                </a:cubicBezTo>
                <a:cubicBezTo>
                  <a:pt x="88" y="20"/>
                  <a:pt x="85" y="21"/>
                  <a:pt x="82" y="22"/>
                </a:cubicBezTo>
                <a:cubicBezTo>
                  <a:pt x="75" y="26"/>
                  <a:pt x="69" y="30"/>
                  <a:pt x="62" y="33"/>
                </a:cubicBezTo>
                <a:cubicBezTo>
                  <a:pt x="49" y="40"/>
                  <a:pt x="35" y="46"/>
                  <a:pt x="23" y="54"/>
                </a:cubicBezTo>
                <a:cubicBezTo>
                  <a:pt x="20" y="55"/>
                  <a:pt x="18" y="57"/>
                  <a:pt x="16" y="58"/>
                </a:cubicBezTo>
                <a:cubicBezTo>
                  <a:pt x="15" y="59"/>
                  <a:pt x="14" y="60"/>
                  <a:pt x="13" y="61"/>
                </a:cubicBezTo>
                <a:cubicBezTo>
                  <a:pt x="14" y="59"/>
                  <a:pt x="16" y="58"/>
                  <a:pt x="18" y="56"/>
                </a:cubicBezTo>
                <a:cubicBezTo>
                  <a:pt x="18" y="56"/>
                  <a:pt x="18" y="56"/>
                  <a:pt x="18" y="56"/>
                </a:cubicBezTo>
                <a:cubicBezTo>
                  <a:pt x="18" y="56"/>
                  <a:pt x="18" y="56"/>
                  <a:pt x="19" y="56"/>
                </a:cubicBezTo>
                <a:cubicBezTo>
                  <a:pt x="22" y="53"/>
                  <a:pt x="25" y="51"/>
                  <a:pt x="28" y="49"/>
                </a:cubicBezTo>
                <a:cubicBezTo>
                  <a:pt x="38" y="43"/>
                  <a:pt x="47" y="37"/>
                  <a:pt x="57" y="32"/>
                </a:cubicBezTo>
                <a:cubicBezTo>
                  <a:pt x="69" y="26"/>
                  <a:pt x="81" y="21"/>
                  <a:pt x="92" y="13"/>
                </a:cubicBezTo>
                <a:cubicBezTo>
                  <a:pt x="92" y="14"/>
                  <a:pt x="92" y="15"/>
                  <a:pt x="92" y="16"/>
                </a:cubicBezTo>
                <a:close/>
                <a:moveTo>
                  <a:pt x="16" y="63"/>
                </a:moveTo>
                <a:cubicBezTo>
                  <a:pt x="23" y="59"/>
                  <a:pt x="31" y="55"/>
                  <a:pt x="39" y="51"/>
                </a:cubicBezTo>
                <a:cubicBezTo>
                  <a:pt x="47" y="46"/>
                  <a:pt x="54" y="42"/>
                  <a:pt x="63" y="38"/>
                </a:cubicBezTo>
                <a:cubicBezTo>
                  <a:pt x="70" y="34"/>
                  <a:pt x="78" y="31"/>
                  <a:pt x="86" y="27"/>
                </a:cubicBezTo>
                <a:cubicBezTo>
                  <a:pt x="92" y="24"/>
                  <a:pt x="97" y="21"/>
                  <a:pt x="103" y="18"/>
                </a:cubicBezTo>
                <a:cubicBezTo>
                  <a:pt x="102" y="18"/>
                  <a:pt x="101" y="19"/>
                  <a:pt x="100" y="20"/>
                </a:cubicBezTo>
                <a:cubicBezTo>
                  <a:pt x="96" y="22"/>
                  <a:pt x="92" y="24"/>
                  <a:pt x="88" y="27"/>
                </a:cubicBezTo>
                <a:cubicBezTo>
                  <a:pt x="79" y="32"/>
                  <a:pt x="69" y="36"/>
                  <a:pt x="60" y="41"/>
                </a:cubicBezTo>
                <a:cubicBezTo>
                  <a:pt x="51" y="45"/>
                  <a:pt x="42" y="50"/>
                  <a:pt x="33" y="55"/>
                </a:cubicBezTo>
                <a:cubicBezTo>
                  <a:pt x="26" y="59"/>
                  <a:pt x="18" y="63"/>
                  <a:pt x="12" y="68"/>
                </a:cubicBezTo>
                <a:cubicBezTo>
                  <a:pt x="12" y="68"/>
                  <a:pt x="12" y="67"/>
                  <a:pt x="11" y="67"/>
                </a:cubicBezTo>
                <a:cubicBezTo>
                  <a:pt x="12" y="66"/>
                  <a:pt x="13" y="66"/>
                  <a:pt x="14" y="65"/>
                </a:cubicBezTo>
                <a:cubicBezTo>
                  <a:pt x="14" y="65"/>
                  <a:pt x="15" y="64"/>
                  <a:pt x="16" y="63"/>
                </a:cubicBezTo>
                <a:close/>
                <a:moveTo>
                  <a:pt x="15" y="70"/>
                </a:moveTo>
                <a:cubicBezTo>
                  <a:pt x="14" y="70"/>
                  <a:pt x="14" y="69"/>
                  <a:pt x="13" y="69"/>
                </a:cubicBezTo>
                <a:cubicBezTo>
                  <a:pt x="19" y="64"/>
                  <a:pt x="28" y="60"/>
                  <a:pt x="35" y="57"/>
                </a:cubicBezTo>
                <a:cubicBezTo>
                  <a:pt x="44" y="52"/>
                  <a:pt x="53" y="48"/>
                  <a:pt x="62" y="44"/>
                </a:cubicBezTo>
                <a:cubicBezTo>
                  <a:pt x="70" y="39"/>
                  <a:pt x="79" y="35"/>
                  <a:pt x="88" y="31"/>
                </a:cubicBezTo>
                <a:cubicBezTo>
                  <a:pt x="92" y="29"/>
                  <a:pt x="97" y="28"/>
                  <a:pt x="101" y="26"/>
                </a:cubicBezTo>
                <a:cubicBezTo>
                  <a:pt x="104" y="24"/>
                  <a:pt x="108" y="22"/>
                  <a:pt x="111" y="20"/>
                </a:cubicBezTo>
                <a:cubicBezTo>
                  <a:pt x="105" y="25"/>
                  <a:pt x="95" y="29"/>
                  <a:pt x="87" y="32"/>
                </a:cubicBezTo>
                <a:cubicBezTo>
                  <a:pt x="78" y="36"/>
                  <a:pt x="70" y="41"/>
                  <a:pt x="61" y="45"/>
                </a:cubicBezTo>
                <a:cubicBezTo>
                  <a:pt x="45" y="53"/>
                  <a:pt x="30" y="60"/>
                  <a:pt x="15" y="70"/>
                </a:cubicBezTo>
                <a:close/>
                <a:moveTo>
                  <a:pt x="13" y="65"/>
                </a:moveTo>
                <a:cubicBezTo>
                  <a:pt x="12" y="65"/>
                  <a:pt x="12" y="65"/>
                  <a:pt x="12" y="66"/>
                </a:cubicBezTo>
                <a:cubicBezTo>
                  <a:pt x="11" y="66"/>
                  <a:pt x="11" y="66"/>
                  <a:pt x="11" y="66"/>
                </a:cubicBezTo>
                <a:cubicBezTo>
                  <a:pt x="11" y="66"/>
                  <a:pt x="11" y="65"/>
                  <a:pt x="11" y="64"/>
                </a:cubicBezTo>
                <a:cubicBezTo>
                  <a:pt x="16" y="59"/>
                  <a:pt x="22" y="55"/>
                  <a:pt x="29" y="51"/>
                </a:cubicBezTo>
                <a:cubicBezTo>
                  <a:pt x="37" y="47"/>
                  <a:pt x="44" y="42"/>
                  <a:pt x="53" y="39"/>
                </a:cubicBezTo>
                <a:cubicBezTo>
                  <a:pt x="60" y="35"/>
                  <a:pt x="67" y="32"/>
                  <a:pt x="75" y="27"/>
                </a:cubicBezTo>
                <a:cubicBezTo>
                  <a:pt x="75" y="27"/>
                  <a:pt x="76" y="27"/>
                  <a:pt x="76" y="26"/>
                </a:cubicBezTo>
                <a:cubicBezTo>
                  <a:pt x="75" y="27"/>
                  <a:pt x="74" y="28"/>
                  <a:pt x="73" y="28"/>
                </a:cubicBezTo>
                <a:cubicBezTo>
                  <a:pt x="66" y="33"/>
                  <a:pt x="57" y="37"/>
                  <a:pt x="49" y="41"/>
                </a:cubicBezTo>
                <a:cubicBezTo>
                  <a:pt x="42" y="45"/>
                  <a:pt x="34" y="49"/>
                  <a:pt x="27" y="54"/>
                </a:cubicBezTo>
                <a:cubicBezTo>
                  <a:pt x="24" y="57"/>
                  <a:pt x="20" y="59"/>
                  <a:pt x="17" y="61"/>
                </a:cubicBezTo>
                <a:cubicBezTo>
                  <a:pt x="16" y="62"/>
                  <a:pt x="14" y="63"/>
                  <a:pt x="13" y="65"/>
                </a:cubicBezTo>
                <a:close/>
                <a:moveTo>
                  <a:pt x="41" y="37"/>
                </a:moveTo>
                <a:cubicBezTo>
                  <a:pt x="32" y="42"/>
                  <a:pt x="24" y="48"/>
                  <a:pt x="15" y="53"/>
                </a:cubicBezTo>
                <a:cubicBezTo>
                  <a:pt x="13" y="53"/>
                  <a:pt x="12" y="53"/>
                  <a:pt x="10" y="52"/>
                </a:cubicBezTo>
                <a:cubicBezTo>
                  <a:pt x="21" y="48"/>
                  <a:pt x="31" y="42"/>
                  <a:pt x="41" y="37"/>
                </a:cubicBezTo>
                <a:close/>
                <a:moveTo>
                  <a:pt x="19" y="55"/>
                </a:moveTo>
                <a:cubicBezTo>
                  <a:pt x="19" y="55"/>
                  <a:pt x="19" y="55"/>
                  <a:pt x="19" y="55"/>
                </a:cubicBezTo>
                <a:cubicBezTo>
                  <a:pt x="18" y="54"/>
                  <a:pt x="18" y="53"/>
                  <a:pt x="17" y="53"/>
                </a:cubicBezTo>
                <a:cubicBezTo>
                  <a:pt x="17" y="53"/>
                  <a:pt x="17" y="53"/>
                  <a:pt x="17" y="53"/>
                </a:cubicBezTo>
                <a:cubicBezTo>
                  <a:pt x="22" y="51"/>
                  <a:pt x="26" y="48"/>
                  <a:pt x="31" y="45"/>
                </a:cubicBezTo>
                <a:cubicBezTo>
                  <a:pt x="36" y="43"/>
                  <a:pt x="40" y="40"/>
                  <a:pt x="45" y="38"/>
                </a:cubicBezTo>
                <a:cubicBezTo>
                  <a:pt x="36" y="43"/>
                  <a:pt x="26" y="48"/>
                  <a:pt x="19" y="55"/>
                </a:cubicBezTo>
                <a:close/>
                <a:moveTo>
                  <a:pt x="66" y="27"/>
                </a:moveTo>
                <a:cubicBezTo>
                  <a:pt x="67" y="26"/>
                  <a:pt x="67" y="26"/>
                  <a:pt x="67" y="26"/>
                </a:cubicBezTo>
                <a:cubicBezTo>
                  <a:pt x="73" y="23"/>
                  <a:pt x="79" y="20"/>
                  <a:pt x="84" y="16"/>
                </a:cubicBezTo>
                <a:cubicBezTo>
                  <a:pt x="85" y="16"/>
                  <a:pt x="87" y="15"/>
                  <a:pt x="88" y="14"/>
                </a:cubicBezTo>
                <a:cubicBezTo>
                  <a:pt x="88" y="14"/>
                  <a:pt x="94" y="11"/>
                  <a:pt x="90" y="14"/>
                </a:cubicBezTo>
                <a:cubicBezTo>
                  <a:pt x="86" y="16"/>
                  <a:pt x="83" y="18"/>
                  <a:pt x="79" y="20"/>
                </a:cubicBezTo>
                <a:cubicBezTo>
                  <a:pt x="75" y="22"/>
                  <a:pt x="71" y="24"/>
                  <a:pt x="66" y="27"/>
                </a:cubicBezTo>
                <a:close/>
                <a:moveTo>
                  <a:pt x="74" y="21"/>
                </a:moveTo>
                <a:cubicBezTo>
                  <a:pt x="68" y="25"/>
                  <a:pt x="61" y="29"/>
                  <a:pt x="54" y="32"/>
                </a:cubicBezTo>
                <a:cubicBezTo>
                  <a:pt x="49" y="35"/>
                  <a:pt x="44" y="38"/>
                  <a:pt x="39" y="40"/>
                </a:cubicBezTo>
                <a:cubicBezTo>
                  <a:pt x="31" y="44"/>
                  <a:pt x="24" y="49"/>
                  <a:pt x="16" y="53"/>
                </a:cubicBezTo>
                <a:cubicBezTo>
                  <a:pt x="25" y="48"/>
                  <a:pt x="33" y="42"/>
                  <a:pt x="42" y="37"/>
                </a:cubicBezTo>
                <a:cubicBezTo>
                  <a:pt x="51" y="32"/>
                  <a:pt x="60" y="27"/>
                  <a:pt x="69" y="22"/>
                </a:cubicBezTo>
                <a:cubicBezTo>
                  <a:pt x="76" y="18"/>
                  <a:pt x="84" y="14"/>
                  <a:pt x="90" y="8"/>
                </a:cubicBezTo>
                <a:cubicBezTo>
                  <a:pt x="90" y="8"/>
                  <a:pt x="90" y="8"/>
                  <a:pt x="90" y="8"/>
                </a:cubicBezTo>
                <a:cubicBezTo>
                  <a:pt x="91" y="9"/>
                  <a:pt x="92" y="11"/>
                  <a:pt x="92" y="12"/>
                </a:cubicBezTo>
                <a:cubicBezTo>
                  <a:pt x="86" y="13"/>
                  <a:pt x="80" y="18"/>
                  <a:pt x="74" y="21"/>
                </a:cubicBezTo>
                <a:close/>
                <a:moveTo>
                  <a:pt x="76" y="17"/>
                </a:moveTo>
                <a:cubicBezTo>
                  <a:pt x="80" y="15"/>
                  <a:pt x="83" y="12"/>
                  <a:pt x="87" y="10"/>
                </a:cubicBezTo>
                <a:cubicBezTo>
                  <a:pt x="87" y="10"/>
                  <a:pt x="87" y="10"/>
                  <a:pt x="88" y="10"/>
                </a:cubicBezTo>
                <a:cubicBezTo>
                  <a:pt x="87" y="10"/>
                  <a:pt x="87" y="10"/>
                  <a:pt x="87" y="10"/>
                </a:cubicBezTo>
                <a:cubicBezTo>
                  <a:pt x="86" y="11"/>
                  <a:pt x="84" y="12"/>
                  <a:pt x="82" y="13"/>
                </a:cubicBezTo>
                <a:cubicBezTo>
                  <a:pt x="80" y="15"/>
                  <a:pt x="78" y="16"/>
                  <a:pt x="76" y="17"/>
                </a:cubicBezTo>
                <a:close/>
                <a:moveTo>
                  <a:pt x="5" y="49"/>
                </a:moveTo>
                <a:cubicBezTo>
                  <a:pt x="15" y="42"/>
                  <a:pt x="27" y="36"/>
                  <a:pt x="38" y="30"/>
                </a:cubicBezTo>
                <a:cubicBezTo>
                  <a:pt x="40" y="29"/>
                  <a:pt x="42" y="27"/>
                  <a:pt x="44" y="26"/>
                </a:cubicBezTo>
                <a:cubicBezTo>
                  <a:pt x="41" y="28"/>
                  <a:pt x="38" y="29"/>
                  <a:pt x="35" y="31"/>
                </a:cubicBezTo>
                <a:cubicBezTo>
                  <a:pt x="25" y="37"/>
                  <a:pt x="15" y="43"/>
                  <a:pt x="6" y="50"/>
                </a:cubicBezTo>
                <a:cubicBezTo>
                  <a:pt x="5" y="50"/>
                  <a:pt x="5" y="49"/>
                  <a:pt x="5" y="49"/>
                </a:cubicBezTo>
                <a:close/>
                <a:moveTo>
                  <a:pt x="3" y="43"/>
                </a:moveTo>
                <a:cubicBezTo>
                  <a:pt x="6" y="41"/>
                  <a:pt x="10" y="38"/>
                  <a:pt x="14" y="36"/>
                </a:cubicBezTo>
                <a:cubicBezTo>
                  <a:pt x="14" y="36"/>
                  <a:pt x="14" y="36"/>
                  <a:pt x="14" y="35"/>
                </a:cubicBezTo>
                <a:cubicBezTo>
                  <a:pt x="14" y="36"/>
                  <a:pt x="14" y="36"/>
                  <a:pt x="14" y="36"/>
                </a:cubicBezTo>
                <a:cubicBezTo>
                  <a:pt x="15" y="36"/>
                  <a:pt x="16" y="35"/>
                  <a:pt x="16" y="35"/>
                </a:cubicBezTo>
                <a:cubicBezTo>
                  <a:pt x="18" y="33"/>
                  <a:pt x="20" y="32"/>
                  <a:pt x="22" y="31"/>
                </a:cubicBezTo>
                <a:cubicBezTo>
                  <a:pt x="23" y="30"/>
                  <a:pt x="25" y="29"/>
                  <a:pt x="26" y="29"/>
                </a:cubicBezTo>
                <a:cubicBezTo>
                  <a:pt x="27" y="29"/>
                  <a:pt x="27" y="28"/>
                  <a:pt x="27" y="28"/>
                </a:cubicBezTo>
                <a:cubicBezTo>
                  <a:pt x="30" y="26"/>
                  <a:pt x="34" y="25"/>
                  <a:pt x="37" y="23"/>
                </a:cubicBezTo>
                <a:cubicBezTo>
                  <a:pt x="40" y="21"/>
                  <a:pt x="44" y="19"/>
                  <a:pt x="48" y="17"/>
                </a:cubicBezTo>
                <a:cubicBezTo>
                  <a:pt x="48" y="17"/>
                  <a:pt x="48" y="17"/>
                  <a:pt x="48" y="17"/>
                </a:cubicBezTo>
                <a:cubicBezTo>
                  <a:pt x="43" y="20"/>
                  <a:pt x="38" y="24"/>
                  <a:pt x="32" y="27"/>
                </a:cubicBezTo>
                <a:cubicBezTo>
                  <a:pt x="23" y="33"/>
                  <a:pt x="11" y="38"/>
                  <a:pt x="3" y="45"/>
                </a:cubicBezTo>
                <a:cubicBezTo>
                  <a:pt x="3" y="45"/>
                  <a:pt x="3" y="44"/>
                  <a:pt x="3" y="43"/>
                </a:cubicBezTo>
                <a:close/>
                <a:moveTo>
                  <a:pt x="16" y="33"/>
                </a:moveTo>
                <a:cubicBezTo>
                  <a:pt x="16" y="33"/>
                  <a:pt x="16" y="33"/>
                  <a:pt x="16" y="33"/>
                </a:cubicBezTo>
                <a:cubicBezTo>
                  <a:pt x="17" y="33"/>
                  <a:pt x="18" y="32"/>
                  <a:pt x="18" y="32"/>
                </a:cubicBezTo>
                <a:cubicBezTo>
                  <a:pt x="19" y="31"/>
                  <a:pt x="20" y="30"/>
                  <a:pt x="21" y="30"/>
                </a:cubicBezTo>
                <a:cubicBezTo>
                  <a:pt x="22" y="29"/>
                  <a:pt x="23" y="29"/>
                  <a:pt x="23" y="29"/>
                </a:cubicBezTo>
                <a:cubicBezTo>
                  <a:pt x="20" y="30"/>
                  <a:pt x="18" y="32"/>
                  <a:pt x="16" y="33"/>
                </a:cubicBezTo>
                <a:close/>
                <a:moveTo>
                  <a:pt x="51" y="14"/>
                </a:moveTo>
                <a:cubicBezTo>
                  <a:pt x="55" y="12"/>
                  <a:pt x="58" y="10"/>
                  <a:pt x="62" y="8"/>
                </a:cubicBezTo>
                <a:cubicBezTo>
                  <a:pt x="58" y="11"/>
                  <a:pt x="54" y="13"/>
                  <a:pt x="50" y="16"/>
                </a:cubicBezTo>
                <a:cubicBezTo>
                  <a:pt x="50" y="16"/>
                  <a:pt x="51" y="15"/>
                  <a:pt x="51" y="15"/>
                </a:cubicBezTo>
                <a:cubicBezTo>
                  <a:pt x="51" y="15"/>
                  <a:pt x="51" y="14"/>
                  <a:pt x="51" y="14"/>
                </a:cubicBezTo>
                <a:close/>
                <a:moveTo>
                  <a:pt x="27" y="26"/>
                </a:moveTo>
                <a:cubicBezTo>
                  <a:pt x="27" y="25"/>
                  <a:pt x="27" y="24"/>
                  <a:pt x="28" y="24"/>
                </a:cubicBezTo>
                <a:cubicBezTo>
                  <a:pt x="31" y="21"/>
                  <a:pt x="35" y="20"/>
                  <a:pt x="39" y="18"/>
                </a:cubicBezTo>
                <a:cubicBezTo>
                  <a:pt x="35" y="21"/>
                  <a:pt x="31" y="23"/>
                  <a:pt x="27" y="26"/>
                </a:cubicBezTo>
                <a:close/>
                <a:moveTo>
                  <a:pt x="10" y="31"/>
                </a:moveTo>
                <a:cubicBezTo>
                  <a:pt x="10" y="30"/>
                  <a:pt x="9" y="30"/>
                  <a:pt x="8" y="29"/>
                </a:cubicBezTo>
                <a:cubicBezTo>
                  <a:pt x="12" y="28"/>
                  <a:pt x="14" y="26"/>
                  <a:pt x="17" y="24"/>
                </a:cubicBezTo>
                <a:cubicBezTo>
                  <a:pt x="20" y="21"/>
                  <a:pt x="18" y="23"/>
                  <a:pt x="16" y="25"/>
                </a:cubicBezTo>
                <a:cubicBezTo>
                  <a:pt x="14" y="26"/>
                  <a:pt x="12" y="28"/>
                  <a:pt x="10" y="30"/>
                </a:cubicBezTo>
                <a:cubicBezTo>
                  <a:pt x="10" y="31"/>
                  <a:pt x="10" y="31"/>
                  <a:pt x="10" y="31"/>
                </a:cubicBezTo>
                <a:close/>
                <a:moveTo>
                  <a:pt x="10" y="28"/>
                </a:moveTo>
                <a:cubicBezTo>
                  <a:pt x="9" y="27"/>
                  <a:pt x="9" y="27"/>
                  <a:pt x="10" y="27"/>
                </a:cubicBezTo>
                <a:cubicBezTo>
                  <a:pt x="11" y="26"/>
                  <a:pt x="12" y="25"/>
                  <a:pt x="12" y="25"/>
                </a:cubicBezTo>
                <a:cubicBezTo>
                  <a:pt x="14" y="23"/>
                  <a:pt x="16" y="21"/>
                  <a:pt x="18" y="19"/>
                </a:cubicBezTo>
                <a:cubicBezTo>
                  <a:pt x="18" y="19"/>
                  <a:pt x="18" y="19"/>
                  <a:pt x="18" y="19"/>
                </a:cubicBezTo>
                <a:cubicBezTo>
                  <a:pt x="18" y="20"/>
                  <a:pt x="19" y="20"/>
                  <a:pt x="20" y="21"/>
                </a:cubicBezTo>
                <a:cubicBezTo>
                  <a:pt x="16" y="23"/>
                  <a:pt x="13" y="26"/>
                  <a:pt x="10" y="28"/>
                </a:cubicBezTo>
                <a:close/>
                <a:moveTo>
                  <a:pt x="7" y="27"/>
                </a:moveTo>
                <a:cubicBezTo>
                  <a:pt x="10" y="25"/>
                  <a:pt x="13" y="22"/>
                  <a:pt x="16" y="20"/>
                </a:cubicBezTo>
                <a:cubicBezTo>
                  <a:pt x="13" y="22"/>
                  <a:pt x="10" y="25"/>
                  <a:pt x="8" y="28"/>
                </a:cubicBezTo>
                <a:cubicBezTo>
                  <a:pt x="7" y="28"/>
                  <a:pt x="7" y="27"/>
                  <a:pt x="7" y="27"/>
                </a:cubicBezTo>
                <a:close/>
                <a:moveTo>
                  <a:pt x="13" y="35"/>
                </a:moveTo>
                <a:cubicBezTo>
                  <a:pt x="10" y="38"/>
                  <a:pt x="6" y="40"/>
                  <a:pt x="3" y="42"/>
                </a:cubicBezTo>
                <a:cubicBezTo>
                  <a:pt x="4" y="38"/>
                  <a:pt x="9" y="35"/>
                  <a:pt x="13" y="35"/>
                </a:cubicBezTo>
                <a:close/>
                <a:moveTo>
                  <a:pt x="15" y="58"/>
                </a:moveTo>
                <a:cubicBezTo>
                  <a:pt x="14" y="59"/>
                  <a:pt x="12" y="61"/>
                  <a:pt x="11" y="62"/>
                </a:cubicBezTo>
                <a:cubicBezTo>
                  <a:pt x="11" y="62"/>
                  <a:pt x="11" y="62"/>
                  <a:pt x="11" y="61"/>
                </a:cubicBezTo>
                <a:cubicBezTo>
                  <a:pt x="12" y="60"/>
                  <a:pt x="14" y="59"/>
                  <a:pt x="15" y="58"/>
                </a:cubicBezTo>
                <a:close/>
                <a:moveTo>
                  <a:pt x="19" y="72"/>
                </a:moveTo>
                <a:cubicBezTo>
                  <a:pt x="24" y="67"/>
                  <a:pt x="32" y="65"/>
                  <a:pt x="39" y="62"/>
                </a:cubicBezTo>
                <a:cubicBezTo>
                  <a:pt x="46" y="58"/>
                  <a:pt x="54" y="54"/>
                  <a:pt x="62" y="50"/>
                </a:cubicBezTo>
                <a:cubicBezTo>
                  <a:pt x="70" y="46"/>
                  <a:pt x="78" y="42"/>
                  <a:pt x="86" y="39"/>
                </a:cubicBezTo>
                <a:cubicBezTo>
                  <a:pt x="94" y="36"/>
                  <a:pt x="101" y="31"/>
                  <a:pt x="109" y="28"/>
                </a:cubicBezTo>
                <a:cubicBezTo>
                  <a:pt x="111" y="28"/>
                  <a:pt x="112" y="27"/>
                  <a:pt x="110" y="28"/>
                </a:cubicBezTo>
                <a:cubicBezTo>
                  <a:pt x="108" y="29"/>
                  <a:pt x="106" y="30"/>
                  <a:pt x="104" y="31"/>
                </a:cubicBezTo>
                <a:cubicBezTo>
                  <a:pt x="101" y="33"/>
                  <a:pt x="97" y="35"/>
                  <a:pt x="94" y="37"/>
                </a:cubicBezTo>
                <a:cubicBezTo>
                  <a:pt x="86" y="41"/>
                  <a:pt x="79" y="44"/>
                  <a:pt x="71" y="48"/>
                </a:cubicBezTo>
                <a:cubicBezTo>
                  <a:pt x="64" y="52"/>
                  <a:pt x="57" y="56"/>
                  <a:pt x="49" y="59"/>
                </a:cubicBezTo>
                <a:cubicBezTo>
                  <a:pt x="42" y="63"/>
                  <a:pt x="34" y="67"/>
                  <a:pt x="27" y="72"/>
                </a:cubicBezTo>
                <a:cubicBezTo>
                  <a:pt x="24" y="72"/>
                  <a:pt x="21" y="72"/>
                  <a:pt x="19" y="72"/>
                </a:cubicBezTo>
                <a:close/>
                <a:moveTo>
                  <a:pt x="114" y="31"/>
                </a:moveTo>
                <a:cubicBezTo>
                  <a:pt x="112" y="33"/>
                  <a:pt x="109" y="34"/>
                  <a:pt x="107" y="36"/>
                </a:cubicBezTo>
                <a:cubicBezTo>
                  <a:pt x="100" y="40"/>
                  <a:pt x="93" y="44"/>
                  <a:pt x="86" y="47"/>
                </a:cubicBezTo>
                <a:cubicBezTo>
                  <a:pt x="73" y="53"/>
                  <a:pt x="60" y="59"/>
                  <a:pt x="46" y="66"/>
                </a:cubicBezTo>
                <a:cubicBezTo>
                  <a:pt x="45" y="66"/>
                  <a:pt x="43" y="67"/>
                  <a:pt x="42" y="68"/>
                </a:cubicBezTo>
                <a:cubicBezTo>
                  <a:pt x="40" y="69"/>
                  <a:pt x="38" y="70"/>
                  <a:pt x="36" y="71"/>
                </a:cubicBezTo>
                <a:cubicBezTo>
                  <a:pt x="36" y="71"/>
                  <a:pt x="36" y="70"/>
                  <a:pt x="36" y="70"/>
                </a:cubicBezTo>
                <a:cubicBezTo>
                  <a:pt x="39" y="69"/>
                  <a:pt x="42" y="67"/>
                  <a:pt x="44" y="66"/>
                </a:cubicBezTo>
                <a:cubicBezTo>
                  <a:pt x="52" y="63"/>
                  <a:pt x="59" y="59"/>
                  <a:pt x="66" y="56"/>
                </a:cubicBezTo>
                <a:cubicBezTo>
                  <a:pt x="80" y="49"/>
                  <a:pt x="94" y="43"/>
                  <a:pt x="107" y="35"/>
                </a:cubicBezTo>
                <a:cubicBezTo>
                  <a:pt x="110" y="34"/>
                  <a:pt x="112" y="32"/>
                  <a:pt x="114" y="31"/>
                </a:cubicBezTo>
                <a:cubicBezTo>
                  <a:pt x="114" y="31"/>
                  <a:pt x="114" y="31"/>
                  <a:pt x="114" y="31"/>
                </a:cubicBezTo>
                <a:close/>
                <a:moveTo>
                  <a:pt x="126" y="36"/>
                </a:moveTo>
                <a:cubicBezTo>
                  <a:pt x="126" y="37"/>
                  <a:pt x="126" y="37"/>
                  <a:pt x="127" y="38"/>
                </a:cubicBezTo>
                <a:cubicBezTo>
                  <a:pt x="111" y="45"/>
                  <a:pt x="94" y="50"/>
                  <a:pt x="78" y="57"/>
                </a:cubicBezTo>
                <a:cubicBezTo>
                  <a:pt x="70" y="61"/>
                  <a:pt x="61" y="65"/>
                  <a:pt x="53" y="69"/>
                </a:cubicBezTo>
                <a:cubicBezTo>
                  <a:pt x="49" y="71"/>
                  <a:pt x="45" y="72"/>
                  <a:pt x="42" y="74"/>
                </a:cubicBezTo>
                <a:cubicBezTo>
                  <a:pt x="54" y="67"/>
                  <a:pt x="67" y="61"/>
                  <a:pt x="79" y="55"/>
                </a:cubicBezTo>
                <a:cubicBezTo>
                  <a:pt x="95" y="48"/>
                  <a:pt x="111" y="44"/>
                  <a:pt x="126" y="36"/>
                </a:cubicBezTo>
                <a:close/>
                <a:moveTo>
                  <a:pt x="73" y="75"/>
                </a:moveTo>
                <a:cubicBezTo>
                  <a:pt x="73" y="74"/>
                  <a:pt x="72" y="73"/>
                  <a:pt x="71" y="73"/>
                </a:cubicBezTo>
                <a:cubicBezTo>
                  <a:pt x="75" y="71"/>
                  <a:pt x="80" y="70"/>
                  <a:pt x="84" y="68"/>
                </a:cubicBezTo>
                <a:cubicBezTo>
                  <a:pt x="94" y="65"/>
                  <a:pt x="105" y="62"/>
                  <a:pt x="114" y="58"/>
                </a:cubicBezTo>
                <a:cubicBezTo>
                  <a:pt x="117" y="57"/>
                  <a:pt x="120" y="55"/>
                  <a:pt x="122" y="54"/>
                </a:cubicBezTo>
                <a:cubicBezTo>
                  <a:pt x="120" y="55"/>
                  <a:pt x="118" y="57"/>
                  <a:pt x="115" y="58"/>
                </a:cubicBezTo>
                <a:cubicBezTo>
                  <a:pt x="111" y="59"/>
                  <a:pt x="107" y="61"/>
                  <a:pt x="102" y="63"/>
                </a:cubicBezTo>
                <a:cubicBezTo>
                  <a:pt x="97" y="65"/>
                  <a:pt x="92" y="67"/>
                  <a:pt x="87" y="69"/>
                </a:cubicBezTo>
                <a:cubicBezTo>
                  <a:pt x="82" y="71"/>
                  <a:pt x="78" y="73"/>
                  <a:pt x="73" y="75"/>
                </a:cubicBezTo>
                <a:close/>
                <a:moveTo>
                  <a:pt x="51" y="75"/>
                </a:moveTo>
                <a:cubicBezTo>
                  <a:pt x="55" y="75"/>
                  <a:pt x="58" y="74"/>
                  <a:pt x="62" y="73"/>
                </a:cubicBezTo>
                <a:cubicBezTo>
                  <a:pt x="68" y="70"/>
                  <a:pt x="73" y="67"/>
                  <a:pt x="80" y="65"/>
                </a:cubicBezTo>
                <a:cubicBezTo>
                  <a:pt x="92" y="60"/>
                  <a:pt x="105" y="56"/>
                  <a:pt x="118" y="51"/>
                </a:cubicBezTo>
                <a:cubicBezTo>
                  <a:pt x="107" y="55"/>
                  <a:pt x="97" y="60"/>
                  <a:pt x="87" y="64"/>
                </a:cubicBezTo>
                <a:cubicBezTo>
                  <a:pt x="76" y="69"/>
                  <a:pt x="64" y="72"/>
                  <a:pt x="54" y="78"/>
                </a:cubicBezTo>
                <a:cubicBezTo>
                  <a:pt x="53" y="77"/>
                  <a:pt x="52" y="76"/>
                  <a:pt x="51" y="75"/>
                </a:cubicBezTo>
                <a:close/>
                <a:moveTo>
                  <a:pt x="54" y="78"/>
                </a:moveTo>
                <a:cubicBezTo>
                  <a:pt x="59" y="77"/>
                  <a:pt x="64" y="75"/>
                  <a:pt x="69" y="73"/>
                </a:cubicBezTo>
                <a:cubicBezTo>
                  <a:pt x="68" y="73"/>
                  <a:pt x="68" y="73"/>
                  <a:pt x="68" y="73"/>
                </a:cubicBezTo>
                <a:cubicBezTo>
                  <a:pt x="64" y="75"/>
                  <a:pt x="59" y="77"/>
                  <a:pt x="54" y="78"/>
                </a:cubicBezTo>
                <a:close/>
                <a:moveTo>
                  <a:pt x="108" y="59"/>
                </a:moveTo>
                <a:cubicBezTo>
                  <a:pt x="102" y="61"/>
                  <a:pt x="96" y="64"/>
                  <a:pt x="90" y="65"/>
                </a:cubicBezTo>
                <a:cubicBezTo>
                  <a:pt x="83" y="68"/>
                  <a:pt x="77" y="70"/>
                  <a:pt x="71" y="72"/>
                </a:cubicBezTo>
                <a:cubicBezTo>
                  <a:pt x="71" y="72"/>
                  <a:pt x="71" y="72"/>
                  <a:pt x="71" y="72"/>
                </a:cubicBezTo>
                <a:cubicBezTo>
                  <a:pt x="76" y="70"/>
                  <a:pt x="82" y="67"/>
                  <a:pt x="87" y="65"/>
                </a:cubicBezTo>
                <a:cubicBezTo>
                  <a:pt x="93" y="62"/>
                  <a:pt x="99" y="60"/>
                  <a:pt x="105" y="57"/>
                </a:cubicBezTo>
                <a:cubicBezTo>
                  <a:pt x="110" y="55"/>
                  <a:pt x="116" y="54"/>
                  <a:pt x="120" y="50"/>
                </a:cubicBezTo>
                <a:cubicBezTo>
                  <a:pt x="120" y="50"/>
                  <a:pt x="120" y="50"/>
                  <a:pt x="120" y="50"/>
                </a:cubicBezTo>
                <a:cubicBezTo>
                  <a:pt x="120" y="50"/>
                  <a:pt x="120" y="50"/>
                  <a:pt x="120" y="50"/>
                </a:cubicBezTo>
                <a:cubicBezTo>
                  <a:pt x="121" y="51"/>
                  <a:pt x="122" y="52"/>
                  <a:pt x="123" y="53"/>
                </a:cubicBezTo>
                <a:cubicBezTo>
                  <a:pt x="118" y="55"/>
                  <a:pt x="113" y="57"/>
                  <a:pt x="108" y="59"/>
                </a:cubicBezTo>
                <a:close/>
                <a:moveTo>
                  <a:pt x="120" y="48"/>
                </a:moveTo>
                <a:cubicBezTo>
                  <a:pt x="119" y="49"/>
                  <a:pt x="119" y="49"/>
                  <a:pt x="119" y="50"/>
                </a:cubicBezTo>
                <a:cubicBezTo>
                  <a:pt x="119" y="50"/>
                  <a:pt x="119" y="50"/>
                  <a:pt x="119" y="50"/>
                </a:cubicBezTo>
                <a:cubicBezTo>
                  <a:pt x="107" y="54"/>
                  <a:pt x="94" y="59"/>
                  <a:pt x="81" y="64"/>
                </a:cubicBezTo>
                <a:cubicBezTo>
                  <a:pt x="76" y="66"/>
                  <a:pt x="70" y="68"/>
                  <a:pt x="65" y="70"/>
                </a:cubicBezTo>
                <a:cubicBezTo>
                  <a:pt x="62" y="72"/>
                  <a:pt x="59" y="73"/>
                  <a:pt x="56" y="74"/>
                </a:cubicBezTo>
                <a:cubicBezTo>
                  <a:pt x="56" y="74"/>
                  <a:pt x="51" y="76"/>
                  <a:pt x="52" y="75"/>
                </a:cubicBezTo>
                <a:cubicBezTo>
                  <a:pt x="54" y="74"/>
                  <a:pt x="56" y="73"/>
                  <a:pt x="58" y="72"/>
                </a:cubicBezTo>
                <a:cubicBezTo>
                  <a:pt x="71" y="67"/>
                  <a:pt x="83" y="62"/>
                  <a:pt x="96" y="57"/>
                </a:cubicBezTo>
                <a:cubicBezTo>
                  <a:pt x="104" y="54"/>
                  <a:pt x="112" y="52"/>
                  <a:pt x="120" y="48"/>
                </a:cubicBezTo>
                <a:cubicBezTo>
                  <a:pt x="120" y="48"/>
                  <a:pt x="120" y="48"/>
                  <a:pt x="120" y="48"/>
                </a:cubicBezTo>
                <a:close/>
                <a:moveTo>
                  <a:pt x="125" y="43"/>
                </a:moveTo>
                <a:cubicBezTo>
                  <a:pt x="119" y="45"/>
                  <a:pt x="113" y="48"/>
                  <a:pt x="106" y="51"/>
                </a:cubicBezTo>
                <a:cubicBezTo>
                  <a:pt x="100" y="53"/>
                  <a:pt x="93" y="55"/>
                  <a:pt x="87" y="58"/>
                </a:cubicBezTo>
                <a:cubicBezTo>
                  <a:pt x="81" y="60"/>
                  <a:pt x="75" y="62"/>
                  <a:pt x="70" y="65"/>
                </a:cubicBezTo>
                <a:cubicBezTo>
                  <a:pt x="77" y="61"/>
                  <a:pt x="84" y="58"/>
                  <a:pt x="92" y="55"/>
                </a:cubicBezTo>
                <a:cubicBezTo>
                  <a:pt x="98" y="52"/>
                  <a:pt x="105" y="50"/>
                  <a:pt x="111" y="47"/>
                </a:cubicBezTo>
                <a:cubicBezTo>
                  <a:pt x="116" y="45"/>
                  <a:pt x="123" y="43"/>
                  <a:pt x="127" y="39"/>
                </a:cubicBezTo>
                <a:cubicBezTo>
                  <a:pt x="127" y="41"/>
                  <a:pt x="126" y="42"/>
                  <a:pt x="125" y="43"/>
                </a:cubicBezTo>
                <a:close/>
                <a:moveTo>
                  <a:pt x="25" y="89"/>
                </a:moveTo>
                <a:cubicBezTo>
                  <a:pt x="25" y="89"/>
                  <a:pt x="26" y="89"/>
                  <a:pt x="26" y="89"/>
                </a:cubicBezTo>
                <a:cubicBezTo>
                  <a:pt x="26" y="89"/>
                  <a:pt x="25" y="89"/>
                  <a:pt x="25" y="89"/>
                </a:cubicBezTo>
                <a:cubicBezTo>
                  <a:pt x="25" y="89"/>
                  <a:pt x="25" y="89"/>
                  <a:pt x="25" y="89"/>
                </a:cubicBezTo>
                <a:close/>
                <a:moveTo>
                  <a:pt x="30" y="87"/>
                </a:moveTo>
                <a:cubicBezTo>
                  <a:pt x="29" y="87"/>
                  <a:pt x="27" y="88"/>
                  <a:pt x="26" y="88"/>
                </a:cubicBezTo>
                <a:cubicBezTo>
                  <a:pt x="27" y="87"/>
                  <a:pt x="28" y="86"/>
                  <a:pt x="28" y="85"/>
                </a:cubicBezTo>
                <a:cubicBezTo>
                  <a:pt x="32" y="84"/>
                  <a:pt x="35" y="83"/>
                  <a:pt x="38" y="82"/>
                </a:cubicBezTo>
                <a:cubicBezTo>
                  <a:pt x="35" y="84"/>
                  <a:pt x="33" y="86"/>
                  <a:pt x="30" y="87"/>
                </a:cubicBezTo>
                <a:close/>
                <a:moveTo>
                  <a:pt x="76" y="56"/>
                </a:moveTo>
                <a:cubicBezTo>
                  <a:pt x="61" y="63"/>
                  <a:pt x="47" y="70"/>
                  <a:pt x="33" y="78"/>
                </a:cubicBezTo>
                <a:cubicBezTo>
                  <a:pt x="34" y="77"/>
                  <a:pt x="34" y="76"/>
                  <a:pt x="35" y="75"/>
                </a:cubicBezTo>
                <a:cubicBezTo>
                  <a:pt x="51" y="67"/>
                  <a:pt x="67" y="60"/>
                  <a:pt x="83" y="53"/>
                </a:cubicBezTo>
                <a:cubicBezTo>
                  <a:pt x="91" y="50"/>
                  <a:pt x="99" y="47"/>
                  <a:pt x="107" y="43"/>
                </a:cubicBezTo>
                <a:cubicBezTo>
                  <a:pt x="111" y="42"/>
                  <a:pt x="115" y="40"/>
                  <a:pt x="118" y="39"/>
                </a:cubicBezTo>
                <a:cubicBezTo>
                  <a:pt x="119" y="39"/>
                  <a:pt x="119" y="38"/>
                  <a:pt x="119" y="38"/>
                </a:cubicBezTo>
                <a:cubicBezTo>
                  <a:pt x="105" y="45"/>
                  <a:pt x="90" y="50"/>
                  <a:pt x="76" y="56"/>
                </a:cubicBezTo>
                <a:close/>
                <a:moveTo>
                  <a:pt x="36" y="73"/>
                </a:moveTo>
                <a:cubicBezTo>
                  <a:pt x="36" y="73"/>
                  <a:pt x="35" y="73"/>
                  <a:pt x="35" y="73"/>
                </a:cubicBezTo>
                <a:cubicBezTo>
                  <a:pt x="35" y="73"/>
                  <a:pt x="35" y="73"/>
                  <a:pt x="36" y="72"/>
                </a:cubicBezTo>
                <a:cubicBezTo>
                  <a:pt x="36" y="72"/>
                  <a:pt x="36" y="72"/>
                  <a:pt x="36" y="72"/>
                </a:cubicBezTo>
                <a:cubicBezTo>
                  <a:pt x="36" y="72"/>
                  <a:pt x="36" y="72"/>
                  <a:pt x="36" y="72"/>
                </a:cubicBezTo>
                <a:cubicBezTo>
                  <a:pt x="41" y="70"/>
                  <a:pt x="47" y="66"/>
                  <a:pt x="52" y="64"/>
                </a:cubicBezTo>
                <a:cubicBezTo>
                  <a:pt x="56" y="62"/>
                  <a:pt x="60" y="60"/>
                  <a:pt x="64" y="58"/>
                </a:cubicBezTo>
                <a:cubicBezTo>
                  <a:pt x="78" y="52"/>
                  <a:pt x="93" y="46"/>
                  <a:pt x="107" y="39"/>
                </a:cubicBezTo>
                <a:cubicBezTo>
                  <a:pt x="110" y="38"/>
                  <a:pt x="113" y="36"/>
                  <a:pt x="116" y="34"/>
                </a:cubicBezTo>
                <a:cubicBezTo>
                  <a:pt x="117" y="34"/>
                  <a:pt x="117" y="34"/>
                  <a:pt x="117" y="34"/>
                </a:cubicBezTo>
                <a:cubicBezTo>
                  <a:pt x="111" y="38"/>
                  <a:pt x="105" y="41"/>
                  <a:pt x="98" y="44"/>
                </a:cubicBezTo>
                <a:cubicBezTo>
                  <a:pt x="85" y="50"/>
                  <a:pt x="72" y="56"/>
                  <a:pt x="59" y="62"/>
                </a:cubicBezTo>
                <a:cubicBezTo>
                  <a:pt x="51" y="66"/>
                  <a:pt x="44" y="69"/>
                  <a:pt x="36" y="73"/>
                </a:cubicBezTo>
                <a:close/>
                <a:moveTo>
                  <a:pt x="112" y="29"/>
                </a:moveTo>
                <a:cubicBezTo>
                  <a:pt x="111" y="30"/>
                  <a:pt x="112" y="30"/>
                  <a:pt x="112" y="30"/>
                </a:cubicBezTo>
                <a:cubicBezTo>
                  <a:pt x="112" y="31"/>
                  <a:pt x="112" y="31"/>
                  <a:pt x="113" y="31"/>
                </a:cubicBezTo>
                <a:cubicBezTo>
                  <a:pt x="108" y="34"/>
                  <a:pt x="103" y="37"/>
                  <a:pt x="99" y="39"/>
                </a:cubicBezTo>
                <a:cubicBezTo>
                  <a:pt x="91" y="43"/>
                  <a:pt x="83" y="47"/>
                  <a:pt x="75" y="50"/>
                </a:cubicBezTo>
                <a:cubicBezTo>
                  <a:pt x="68" y="54"/>
                  <a:pt x="60" y="58"/>
                  <a:pt x="52" y="61"/>
                </a:cubicBezTo>
                <a:cubicBezTo>
                  <a:pt x="46" y="64"/>
                  <a:pt x="41" y="67"/>
                  <a:pt x="35" y="70"/>
                </a:cubicBezTo>
                <a:cubicBezTo>
                  <a:pt x="35" y="69"/>
                  <a:pt x="34" y="69"/>
                  <a:pt x="34" y="70"/>
                </a:cubicBezTo>
                <a:cubicBezTo>
                  <a:pt x="33" y="70"/>
                  <a:pt x="31" y="71"/>
                  <a:pt x="30" y="71"/>
                </a:cubicBezTo>
                <a:cubicBezTo>
                  <a:pt x="32" y="70"/>
                  <a:pt x="35" y="68"/>
                  <a:pt x="37" y="67"/>
                </a:cubicBezTo>
                <a:cubicBezTo>
                  <a:pt x="41" y="65"/>
                  <a:pt x="44" y="63"/>
                  <a:pt x="48" y="61"/>
                </a:cubicBezTo>
                <a:cubicBezTo>
                  <a:pt x="56" y="57"/>
                  <a:pt x="63" y="53"/>
                  <a:pt x="70" y="49"/>
                </a:cubicBezTo>
                <a:cubicBezTo>
                  <a:pt x="78" y="45"/>
                  <a:pt x="85" y="42"/>
                  <a:pt x="92" y="38"/>
                </a:cubicBezTo>
                <a:cubicBezTo>
                  <a:pt x="99" y="35"/>
                  <a:pt x="107" y="32"/>
                  <a:pt x="113" y="27"/>
                </a:cubicBezTo>
                <a:cubicBezTo>
                  <a:pt x="112" y="28"/>
                  <a:pt x="112" y="28"/>
                  <a:pt x="112" y="29"/>
                </a:cubicBezTo>
                <a:close/>
                <a:moveTo>
                  <a:pt x="40" y="81"/>
                </a:moveTo>
                <a:cubicBezTo>
                  <a:pt x="37" y="82"/>
                  <a:pt x="33" y="83"/>
                  <a:pt x="29" y="84"/>
                </a:cubicBezTo>
                <a:cubicBezTo>
                  <a:pt x="30" y="84"/>
                  <a:pt x="30" y="83"/>
                  <a:pt x="30" y="83"/>
                </a:cubicBezTo>
                <a:cubicBezTo>
                  <a:pt x="33" y="82"/>
                  <a:pt x="35" y="81"/>
                  <a:pt x="37" y="80"/>
                </a:cubicBezTo>
                <a:cubicBezTo>
                  <a:pt x="38" y="80"/>
                  <a:pt x="39" y="79"/>
                  <a:pt x="41" y="78"/>
                </a:cubicBezTo>
                <a:cubicBezTo>
                  <a:pt x="42" y="77"/>
                  <a:pt x="44" y="77"/>
                  <a:pt x="45" y="76"/>
                </a:cubicBezTo>
                <a:cubicBezTo>
                  <a:pt x="44" y="78"/>
                  <a:pt x="42" y="79"/>
                  <a:pt x="40" y="81"/>
                </a:cubicBezTo>
                <a:close/>
                <a:moveTo>
                  <a:pt x="46" y="75"/>
                </a:moveTo>
                <a:cubicBezTo>
                  <a:pt x="46" y="75"/>
                  <a:pt x="46" y="75"/>
                  <a:pt x="46" y="75"/>
                </a:cubicBezTo>
                <a:cubicBezTo>
                  <a:pt x="41" y="77"/>
                  <a:pt x="36" y="80"/>
                  <a:pt x="31" y="82"/>
                </a:cubicBezTo>
                <a:cubicBezTo>
                  <a:pt x="32" y="81"/>
                  <a:pt x="32" y="81"/>
                  <a:pt x="33" y="80"/>
                </a:cubicBezTo>
                <a:cubicBezTo>
                  <a:pt x="38" y="77"/>
                  <a:pt x="43" y="74"/>
                  <a:pt x="48" y="72"/>
                </a:cubicBezTo>
                <a:cubicBezTo>
                  <a:pt x="55" y="69"/>
                  <a:pt x="62" y="66"/>
                  <a:pt x="68" y="63"/>
                </a:cubicBezTo>
                <a:cubicBezTo>
                  <a:pt x="83" y="56"/>
                  <a:pt x="97" y="51"/>
                  <a:pt x="112" y="45"/>
                </a:cubicBezTo>
                <a:cubicBezTo>
                  <a:pt x="115" y="44"/>
                  <a:pt x="118" y="43"/>
                  <a:pt x="120" y="42"/>
                </a:cubicBezTo>
                <a:cubicBezTo>
                  <a:pt x="122" y="41"/>
                  <a:pt x="124" y="40"/>
                  <a:pt x="125" y="40"/>
                </a:cubicBezTo>
                <a:cubicBezTo>
                  <a:pt x="128" y="38"/>
                  <a:pt x="121" y="42"/>
                  <a:pt x="121" y="42"/>
                </a:cubicBezTo>
                <a:cubicBezTo>
                  <a:pt x="114" y="44"/>
                  <a:pt x="107" y="48"/>
                  <a:pt x="100" y="50"/>
                </a:cubicBezTo>
                <a:cubicBezTo>
                  <a:pt x="87" y="56"/>
                  <a:pt x="73" y="62"/>
                  <a:pt x="60" y="68"/>
                </a:cubicBezTo>
                <a:cubicBezTo>
                  <a:pt x="59" y="68"/>
                  <a:pt x="59" y="69"/>
                  <a:pt x="59" y="69"/>
                </a:cubicBezTo>
                <a:cubicBezTo>
                  <a:pt x="56" y="70"/>
                  <a:pt x="53" y="71"/>
                  <a:pt x="50" y="73"/>
                </a:cubicBezTo>
                <a:cubicBezTo>
                  <a:pt x="50" y="73"/>
                  <a:pt x="49" y="73"/>
                  <a:pt x="49" y="73"/>
                </a:cubicBezTo>
                <a:cubicBezTo>
                  <a:pt x="49" y="73"/>
                  <a:pt x="48" y="73"/>
                  <a:pt x="48" y="73"/>
                </a:cubicBezTo>
                <a:cubicBezTo>
                  <a:pt x="47" y="74"/>
                  <a:pt x="47" y="74"/>
                  <a:pt x="46" y="75"/>
                </a:cubicBezTo>
                <a:close/>
                <a:moveTo>
                  <a:pt x="50" y="74"/>
                </a:moveTo>
                <a:cubicBezTo>
                  <a:pt x="53" y="72"/>
                  <a:pt x="55" y="71"/>
                  <a:pt x="58" y="70"/>
                </a:cubicBezTo>
                <a:cubicBezTo>
                  <a:pt x="58" y="70"/>
                  <a:pt x="58" y="70"/>
                  <a:pt x="59" y="70"/>
                </a:cubicBezTo>
                <a:cubicBezTo>
                  <a:pt x="65" y="67"/>
                  <a:pt x="72" y="65"/>
                  <a:pt x="79" y="62"/>
                </a:cubicBezTo>
                <a:cubicBezTo>
                  <a:pt x="86" y="59"/>
                  <a:pt x="92" y="56"/>
                  <a:pt x="99" y="54"/>
                </a:cubicBezTo>
                <a:cubicBezTo>
                  <a:pt x="106" y="51"/>
                  <a:pt x="113" y="49"/>
                  <a:pt x="120" y="46"/>
                </a:cubicBezTo>
                <a:cubicBezTo>
                  <a:pt x="119" y="46"/>
                  <a:pt x="125" y="43"/>
                  <a:pt x="125" y="44"/>
                </a:cubicBezTo>
                <a:cubicBezTo>
                  <a:pt x="125" y="44"/>
                  <a:pt x="125" y="44"/>
                  <a:pt x="125" y="44"/>
                </a:cubicBezTo>
                <a:cubicBezTo>
                  <a:pt x="124" y="44"/>
                  <a:pt x="124" y="44"/>
                  <a:pt x="124" y="45"/>
                </a:cubicBezTo>
                <a:cubicBezTo>
                  <a:pt x="123" y="46"/>
                  <a:pt x="121" y="46"/>
                  <a:pt x="120" y="47"/>
                </a:cubicBezTo>
                <a:cubicBezTo>
                  <a:pt x="117" y="49"/>
                  <a:pt x="113" y="50"/>
                  <a:pt x="110" y="51"/>
                </a:cubicBezTo>
                <a:cubicBezTo>
                  <a:pt x="103" y="54"/>
                  <a:pt x="96" y="56"/>
                  <a:pt x="89" y="59"/>
                </a:cubicBezTo>
                <a:cubicBezTo>
                  <a:pt x="76" y="64"/>
                  <a:pt x="63" y="68"/>
                  <a:pt x="51" y="75"/>
                </a:cubicBezTo>
                <a:cubicBezTo>
                  <a:pt x="51" y="74"/>
                  <a:pt x="51" y="74"/>
                  <a:pt x="50" y="74"/>
                </a:cubicBezTo>
                <a:cubicBezTo>
                  <a:pt x="50" y="74"/>
                  <a:pt x="50" y="74"/>
                  <a:pt x="50" y="74"/>
                </a:cubicBezTo>
                <a:close/>
                <a:moveTo>
                  <a:pt x="55" y="79"/>
                </a:moveTo>
                <a:cubicBezTo>
                  <a:pt x="59" y="77"/>
                  <a:pt x="63" y="75"/>
                  <a:pt x="67" y="74"/>
                </a:cubicBezTo>
                <a:cubicBezTo>
                  <a:pt x="67" y="74"/>
                  <a:pt x="68" y="74"/>
                  <a:pt x="68" y="74"/>
                </a:cubicBezTo>
                <a:cubicBezTo>
                  <a:pt x="65" y="79"/>
                  <a:pt x="59" y="81"/>
                  <a:pt x="55" y="79"/>
                </a:cubicBezTo>
                <a:close/>
                <a:moveTo>
                  <a:pt x="74" y="76"/>
                </a:moveTo>
                <a:cubicBezTo>
                  <a:pt x="82" y="73"/>
                  <a:pt x="91" y="70"/>
                  <a:pt x="100" y="67"/>
                </a:cubicBezTo>
                <a:cubicBezTo>
                  <a:pt x="104" y="66"/>
                  <a:pt x="108" y="64"/>
                  <a:pt x="112" y="63"/>
                </a:cubicBezTo>
                <a:cubicBezTo>
                  <a:pt x="115" y="62"/>
                  <a:pt x="117" y="61"/>
                  <a:pt x="119" y="60"/>
                </a:cubicBezTo>
                <a:cubicBezTo>
                  <a:pt x="120" y="60"/>
                  <a:pt x="125" y="58"/>
                  <a:pt x="122" y="59"/>
                </a:cubicBezTo>
                <a:cubicBezTo>
                  <a:pt x="112" y="64"/>
                  <a:pt x="102" y="68"/>
                  <a:pt x="92" y="72"/>
                </a:cubicBezTo>
                <a:cubicBezTo>
                  <a:pt x="92" y="72"/>
                  <a:pt x="91" y="72"/>
                  <a:pt x="91" y="72"/>
                </a:cubicBezTo>
                <a:cubicBezTo>
                  <a:pt x="87" y="74"/>
                  <a:pt x="82" y="76"/>
                  <a:pt x="78" y="79"/>
                </a:cubicBezTo>
                <a:cubicBezTo>
                  <a:pt x="76" y="78"/>
                  <a:pt x="75" y="77"/>
                  <a:pt x="74" y="76"/>
                </a:cubicBezTo>
                <a:close/>
                <a:moveTo>
                  <a:pt x="110" y="69"/>
                </a:moveTo>
                <a:cubicBezTo>
                  <a:pt x="109" y="69"/>
                  <a:pt x="109" y="69"/>
                  <a:pt x="109" y="69"/>
                </a:cubicBezTo>
                <a:cubicBezTo>
                  <a:pt x="109" y="69"/>
                  <a:pt x="109" y="69"/>
                  <a:pt x="109" y="69"/>
                </a:cubicBezTo>
                <a:cubicBezTo>
                  <a:pt x="112" y="67"/>
                  <a:pt x="114" y="66"/>
                  <a:pt x="117" y="65"/>
                </a:cubicBezTo>
                <a:cubicBezTo>
                  <a:pt x="118" y="65"/>
                  <a:pt x="119" y="64"/>
                  <a:pt x="120" y="64"/>
                </a:cubicBezTo>
                <a:cubicBezTo>
                  <a:pt x="124" y="62"/>
                  <a:pt x="121" y="65"/>
                  <a:pt x="120" y="65"/>
                </a:cubicBezTo>
                <a:cubicBezTo>
                  <a:pt x="117" y="67"/>
                  <a:pt x="112" y="67"/>
                  <a:pt x="110" y="69"/>
                </a:cubicBezTo>
                <a:close/>
                <a:moveTo>
                  <a:pt x="122" y="62"/>
                </a:moveTo>
                <a:cubicBezTo>
                  <a:pt x="120" y="63"/>
                  <a:pt x="118" y="64"/>
                  <a:pt x="116" y="65"/>
                </a:cubicBezTo>
                <a:cubicBezTo>
                  <a:pt x="114" y="66"/>
                  <a:pt x="111" y="67"/>
                  <a:pt x="109" y="68"/>
                </a:cubicBezTo>
                <a:cubicBezTo>
                  <a:pt x="108" y="68"/>
                  <a:pt x="108" y="68"/>
                  <a:pt x="108" y="68"/>
                </a:cubicBezTo>
                <a:cubicBezTo>
                  <a:pt x="108" y="68"/>
                  <a:pt x="108" y="68"/>
                  <a:pt x="108" y="68"/>
                </a:cubicBezTo>
                <a:cubicBezTo>
                  <a:pt x="107" y="67"/>
                  <a:pt x="107" y="67"/>
                  <a:pt x="106" y="68"/>
                </a:cubicBezTo>
                <a:cubicBezTo>
                  <a:pt x="106" y="68"/>
                  <a:pt x="105" y="68"/>
                  <a:pt x="105" y="68"/>
                </a:cubicBezTo>
                <a:cubicBezTo>
                  <a:pt x="105" y="68"/>
                  <a:pt x="104" y="68"/>
                  <a:pt x="104" y="68"/>
                </a:cubicBezTo>
                <a:cubicBezTo>
                  <a:pt x="105" y="68"/>
                  <a:pt x="107" y="67"/>
                  <a:pt x="108" y="66"/>
                </a:cubicBezTo>
                <a:cubicBezTo>
                  <a:pt x="112" y="65"/>
                  <a:pt x="115" y="63"/>
                  <a:pt x="119" y="62"/>
                </a:cubicBezTo>
                <a:cubicBezTo>
                  <a:pt x="121" y="61"/>
                  <a:pt x="123" y="60"/>
                  <a:pt x="124" y="59"/>
                </a:cubicBezTo>
                <a:cubicBezTo>
                  <a:pt x="124" y="60"/>
                  <a:pt x="123" y="61"/>
                  <a:pt x="123" y="62"/>
                </a:cubicBezTo>
                <a:cubicBezTo>
                  <a:pt x="123" y="62"/>
                  <a:pt x="123" y="62"/>
                  <a:pt x="122" y="62"/>
                </a:cubicBezTo>
                <a:close/>
                <a:moveTo>
                  <a:pt x="96" y="74"/>
                </a:moveTo>
                <a:cubicBezTo>
                  <a:pt x="96" y="74"/>
                  <a:pt x="95" y="73"/>
                  <a:pt x="94" y="73"/>
                </a:cubicBezTo>
                <a:cubicBezTo>
                  <a:pt x="95" y="72"/>
                  <a:pt x="96" y="72"/>
                  <a:pt x="97" y="72"/>
                </a:cubicBezTo>
                <a:cubicBezTo>
                  <a:pt x="99" y="71"/>
                  <a:pt x="101" y="70"/>
                  <a:pt x="102" y="69"/>
                </a:cubicBezTo>
                <a:cubicBezTo>
                  <a:pt x="104" y="69"/>
                  <a:pt x="105" y="69"/>
                  <a:pt x="103" y="70"/>
                </a:cubicBezTo>
                <a:cubicBezTo>
                  <a:pt x="101" y="72"/>
                  <a:pt x="99" y="72"/>
                  <a:pt x="97" y="74"/>
                </a:cubicBezTo>
                <a:cubicBezTo>
                  <a:pt x="97" y="74"/>
                  <a:pt x="96" y="74"/>
                  <a:pt x="96" y="74"/>
                </a:cubicBezTo>
                <a:close/>
                <a:moveTo>
                  <a:pt x="100" y="72"/>
                </a:moveTo>
                <a:cubicBezTo>
                  <a:pt x="102" y="72"/>
                  <a:pt x="103" y="71"/>
                  <a:pt x="105" y="70"/>
                </a:cubicBezTo>
                <a:cubicBezTo>
                  <a:pt x="105" y="71"/>
                  <a:pt x="105" y="71"/>
                  <a:pt x="105" y="72"/>
                </a:cubicBezTo>
                <a:cubicBezTo>
                  <a:pt x="104" y="72"/>
                  <a:pt x="102" y="72"/>
                  <a:pt x="101" y="73"/>
                </a:cubicBezTo>
                <a:cubicBezTo>
                  <a:pt x="99" y="73"/>
                  <a:pt x="97" y="74"/>
                  <a:pt x="100" y="72"/>
                </a:cubicBezTo>
                <a:close/>
                <a:moveTo>
                  <a:pt x="82" y="80"/>
                </a:moveTo>
                <a:cubicBezTo>
                  <a:pt x="81" y="80"/>
                  <a:pt x="79" y="80"/>
                  <a:pt x="78" y="79"/>
                </a:cubicBezTo>
                <a:cubicBezTo>
                  <a:pt x="82" y="78"/>
                  <a:pt x="86" y="76"/>
                  <a:pt x="90" y="75"/>
                </a:cubicBezTo>
                <a:cubicBezTo>
                  <a:pt x="88" y="77"/>
                  <a:pt x="85" y="80"/>
                  <a:pt x="82" y="80"/>
                </a:cubicBezTo>
                <a:close/>
                <a:moveTo>
                  <a:pt x="98" y="74"/>
                </a:moveTo>
                <a:cubicBezTo>
                  <a:pt x="100" y="74"/>
                  <a:pt x="102" y="73"/>
                  <a:pt x="105" y="73"/>
                </a:cubicBezTo>
                <a:cubicBezTo>
                  <a:pt x="103" y="74"/>
                  <a:pt x="100" y="75"/>
                  <a:pt x="98" y="74"/>
                </a:cubicBezTo>
                <a:close/>
                <a:moveTo>
                  <a:pt x="113" y="70"/>
                </a:moveTo>
                <a:cubicBezTo>
                  <a:pt x="114" y="70"/>
                  <a:pt x="115" y="69"/>
                  <a:pt x="117" y="69"/>
                </a:cubicBezTo>
                <a:cubicBezTo>
                  <a:pt x="115" y="70"/>
                  <a:pt x="114" y="70"/>
                  <a:pt x="113" y="70"/>
                </a:cubicBezTo>
                <a:close/>
                <a:moveTo>
                  <a:pt x="118" y="68"/>
                </a:moveTo>
                <a:cubicBezTo>
                  <a:pt x="118" y="68"/>
                  <a:pt x="118" y="68"/>
                  <a:pt x="118" y="68"/>
                </a:cubicBezTo>
                <a:cubicBezTo>
                  <a:pt x="116" y="68"/>
                  <a:pt x="113" y="70"/>
                  <a:pt x="111" y="70"/>
                </a:cubicBezTo>
                <a:cubicBezTo>
                  <a:pt x="114" y="67"/>
                  <a:pt x="119" y="67"/>
                  <a:pt x="122" y="64"/>
                </a:cubicBezTo>
                <a:cubicBezTo>
                  <a:pt x="121" y="66"/>
                  <a:pt x="120" y="67"/>
                  <a:pt x="118" y="68"/>
                </a:cubicBezTo>
                <a:close/>
                <a:moveTo>
                  <a:pt x="124" y="58"/>
                </a:moveTo>
                <a:cubicBezTo>
                  <a:pt x="115" y="61"/>
                  <a:pt x="106" y="64"/>
                  <a:pt x="96" y="68"/>
                </a:cubicBezTo>
                <a:cubicBezTo>
                  <a:pt x="93" y="69"/>
                  <a:pt x="89" y="70"/>
                  <a:pt x="85" y="71"/>
                </a:cubicBezTo>
                <a:cubicBezTo>
                  <a:pt x="91" y="69"/>
                  <a:pt x="97" y="66"/>
                  <a:pt x="103" y="63"/>
                </a:cubicBezTo>
                <a:cubicBezTo>
                  <a:pt x="109" y="60"/>
                  <a:pt x="118" y="59"/>
                  <a:pt x="123" y="54"/>
                </a:cubicBezTo>
                <a:cubicBezTo>
                  <a:pt x="124" y="55"/>
                  <a:pt x="124" y="56"/>
                  <a:pt x="124" y="58"/>
                </a:cubicBezTo>
                <a:close/>
                <a:moveTo>
                  <a:pt x="125" y="35"/>
                </a:moveTo>
                <a:cubicBezTo>
                  <a:pt x="110" y="42"/>
                  <a:pt x="94" y="48"/>
                  <a:pt x="78" y="54"/>
                </a:cubicBezTo>
                <a:cubicBezTo>
                  <a:pt x="72" y="57"/>
                  <a:pt x="67" y="59"/>
                  <a:pt x="61" y="61"/>
                </a:cubicBezTo>
                <a:cubicBezTo>
                  <a:pt x="68" y="58"/>
                  <a:pt x="74" y="56"/>
                  <a:pt x="80" y="53"/>
                </a:cubicBezTo>
                <a:cubicBezTo>
                  <a:pt x="94" y="47"/>
                  <a:pt x="109" y="40"/>
                  <a:pt x="122" y="32"/>
                </a:cubicBezTo>
                <a:cubicBezTo>
                  <a:pt x="123" y="32"/>
                  <a:pt x="124" y="34"/>
                  <a:pt x="125" y="35"/>
                </a:cubicBezTo>
                <a:close/>
                <a:moveTo>
                  <a:pt x="121" y="31"/>
                </a:moveTo>
                <a:cubicBezTo>
                  <a:pt x="114" y="34"/>
                  <a:pt x="108" y="38"/>
                  <a:pt x="101" y="41"/>
                </a:cubicBezTo>
                <a:cubicBezTo>
                  <a:pt x="93" y="45"/>
                  <a:pt x="86" y="48"/>
                  <a:pt x="78" y="52"/>
                </a:cubicBezTo>
                <a:cubicBezTo>
                  <a:pt x="76" y="52"/>
                  <a:pt x="74" y="53"/>
                  <a:pt x="72" y="54"/>
                </a:cubicBezTo>
                <a:cubicBezTo>
                  <a:pt x="73" y="53"/>
                  <a:pt x="74" y="53"/>
                  <a:pt x="76" y="52"/>
                </a:cubicBezTo>
                <a:cubicBezTo>
                  <a:pt x="82" y="49"/>
                  <a:pt x="90" y="46"/>
                  <a:pt x="96" y="43"/>
                </a:cubicBezTo>
                <a:cubicBezTo>
                  <a:pt x="103" y="40"/>
                  <a:pt x="110" y="35"/>
                  <a:pt x="116" y="31"/>
                </a:cubicBezTo>
                <a:cubicBezTo>
                  <a:pt x="118" y="30"/>
                  <a:pt x="119" y="31"/>
                  <a:pt x="121" y="31"/>
                </a:cubicBezTo>
                <a:close/>
                <a:moveTo>
                  <a:pt x="113" y="27"/>
                </a:moveTo>
                <a:cubicBezTo>
                  <a:pt x="113" y="27"/>
                  <a:pt x="113" y="26"/>
                  <a:pt x="112" y="27"/>
                </a:cubicBezTo>
                <a:cubicBezTo>
                  <a:pt x="104" y="29"/>
                  <a:pt x="97" y="34"/>
                  <a:pt x="89" y="37"/>
                </a:cubicBezTo>
                <a:cubicBezTo>
                  <a:pt x="81" y="40"/>
                  <a:pt x="73" y="44"/>
                  <a:pt x="65" y="47"/>
                </a:cubicBezTo>
                <a:cubicBezTo>
                  <a:pt x="56" y="52"/>
                  <a:pt x="47" y="56"/>
                  <a:pt x="38" y="61"/>
                </a:cubicBezTo>
                <a:cubicBezTo>
                  <a:pt x="32" y="64"/>
                  <a:pt x="24" y="66"/>
                  <a:pt x="18" y="71"/>
                </a:cubicBezTo>
                <a:cubicBezTo>
                  <a:pt x="17" y="71"/>
                  <a:pt x="17" y="71"/>
                  <a:pt x="16" y="71"/>
                </a:cubicBezTo>
                <a:cubicBezTo>
                  <a:pt x="31" y="61"/>
                  <a:pt x="47" y="53"/>
                  <a:pt x="63" y="45"/>
                </a:cubicBezTo>
                <a:cubicBezTo>
                  <a:pt x="72" y="40"/>
                  <a:pt x="82" y="36"/>
                  <a:pt x="91" y="31"/>
                </a:cubicBezTo>
                <a:cubicBezTo>
                  <a:pt x="98" y="28"/>
                  <a:pt x="106" y="25"/>
                  <a:pt x="112" y="19"/>
                </a:cubicBezTo>
                <a:cubicBezTo>
                  <a:pt x="113" y="22"/>
                  <a:pt x="113" y="24"/>
                  <a:pt x="113" y="27"/>
                </a:cubicBezTo>
                <a:close/>
                <a:moveTo>
                  <a:pt x="112" y="19"/>
                </a:moveTo>
                <a:cubicBezTo>
                  <a:pt x="110" y="19"/>
                  <a:pt x="108" y="21"/>
                  <a:pt x="107" y="22"/>
                </a:cubicBezTo>
                <a:cubicBezTo>
                  <a:pt x="104" y="24"/>
                  <a:pt x="101" y="25"/>
                  <a:pt x="98" y="26"/>
                </a:cubicBezTo>
                <a:cubicBezTo>
                  <a:pt x="91" y="30"/>
                  <a:pt x="84" y="32"/>
                  <a:pt x="78" y="35"/>
                </a:cubicBezTo>
                <a:cubicBezTo>
                  <a:pt x="64" y="41"/>
                  <a:pt x="51" y="48"/>
                  <a:pt x="38" y="54"/>
                </a:cubicBezTo>
                <a:cubicBezTo>
                  <a:pt x="32" y="57"/>
                  <a:pt x="27" y="60"/>
                  <a:pt x="21" y="63"/>
                </a:cubicBezTo>
                <a:cubicBezTo>
                  <a:pt x="33" y="56"/>
                  <a:pt x="45" y="49"/>
                  <a:pt x="57" y="43"/>
                </a:cubicBezTo>
                <a:cubicBezTo>
                  <a:pt x="70" y="36"/>
                  <a:pt x="83" y="30"/>
                  <a:pt x="96" y="23"/>
                </a:cubicBezTo>
                <a:cubicBezTo>
                  <a:pt x="98" y="22"/>
                  <a:pt x="101" y="20"/>
                  <a:pt x="103" y="19"/>
                </a:cubicBezTo>
                <a:cubicBezTo>
                  <a:pt x="103" y="18"/>
                  <a:pt x="104" y="17"/>
                  <a:pt x="105" y="17"/>
                </a:cubicBezTo>
                <a:cubicBezTo>
                  <a:pt x="106" y="16"/>
                  <a:pt x="106" y="16"/>
                  <a:pt x="106" y="16"/>
                </a:cubicBezTo>
                <a:cubicBezTo>
                  <a:pt x="107" y="15"/>
                  <a:pt x="108" y="15"/>
                  <a:pt x="109" y="14"/>
                </a:cubicBezTo>
                <a:cubicBezTo>
                  <a:pt x="109" y="15"/>
                  <a:pt x="110" y="15"/>
                  <a:pt x="111" y="16"/>
                </a:cubicBezTo>
                <a:cubicBezTo>
                  <a:pt x="111" y="17"/>
                  <a:pt x="112" y="18"/>
                  <a:pt x="112" y="19"/>
                </a:cubicBezTo>
                <a:close/>
                <a:moveTo>
                  <a:pt x="108" y="14"/>
                </a:moveTo>
                <a:cubicBezTo>
                  <a:pt x="108" y="14"/>
                  <a:pt x="107" y="14"/>
                  <a:pt x="107" y="14"/>
                </a:cubicBezTo>
                <a:cubicBezTo>
                  <a:pt x="107" y="14"/>
                  <a:pt x="107" y="14"/>
                  <a:pt x="107" y="14"/>
                </a:cubicBezTo>
                <a:cubicBezTo>
                  <a:pt x="106" y="15"/>
                  <a:pt x="104" y="16"/>
                  <a:pt x="103" y="17"/>
                </a:cubicBezTo>
                <a:cubicBezTo>
                  <a:pt x="97" y="21"/>
                  <a:pt x="91" y="24"/>
                  <a:pt x="84" y="27"/>
                </a:cubicBezTo>
                <a:cubicBezTo>
                  <a:pt x="72" y="33"/>
                  <a:pt x="59" y="39"/>
                  <a:pt x="46" y="46"/>
                </a:cubicBezTo>
                <a:cubicBezTo>
                  <a:pt x="40" y="49"/>
                  <a:pt x="34" y="53"/>
                  <a:pt x="27" y="56"/>
                </a:cubicBezTo>
                <a:cubicBezTo>
                  <a:pt x="25" y="57"/>
                  <a:pt x="23" y="59"/>
                  <a:pt x="21" y="60"/>
                </a:cubicBezTo>
                <a:cubicBezTo>
                  <a:pt x="42" y="45"/>
                  <a:pt x="65" y="34"/>
                  <a:pt x="88" y="21"/>
                </a:cubicBezTo>
                <a:cubicBezTo>
                  <a:pt x="89" y="20"/>
                  <a:pt x="90" y="19"/>
                  <a:pt x="92" y="18"/>
                </a:cubicBezTo>
                <a:cubicBezTo>
                  <a:pt x="93" y="18"/>
                  <a:pt x="93" y="17"/>
                  <a:pt x="93" y="17"/>
                </a:cubicBezTo>
                <a:cubicBezTo>
                  <a:pt x="93" y="17"/>
                  <a:pt x="93" y="17"/>
                  <a:pt x="93" y="17"/>
                </a:cubicBezTo>
                <a:cubicBezTo>
                  <a:pt x="94" y="18"/>
                  <a:pt x="94" y="18"/>
                  <a:pt x="95" y="17"/>
                </a:cubicBezTo>
                <a:cubicBezTo>
                  <a:pt x="99" y="14"/>
                  <a:pt x="104" y="12"/>
                  <a:pt x="108" y="14"/>
                </a:cubicBezTo>
                <a:close/>
                <a:moveTo>
                  <a:pt x="84" y="6"/>
                </a:moveTo>
                <a:cubicBezTo>
                  <a:pt x="80" y="8"/>
                  <a:pt x="76" y="10"/>
                  <a:pt x="72" y="13"/>
                </a:cubicBezTo>
                <a:cubicBezTo>
                  <a:pt x="75" y="9"/>
                  <a:pt x="79" y="6"/>
                  <a:pt x="84" y="6"/>
                </a:cubicBezTo>
                <a:close/>
                <a:moveTo>
                  <a:pt x="70" y="14"/>
                </a:moveTo>
                <a:cubicBezTo>
                  <a:pt x="64" y="18"/>
                  <a:pt x="59" y="22"/>
                  <a:pt x="53" y="25"/>
                </a:cubicBezTo>
                <a:cubicBezTo>
                  <a:pt x="40" y="32"/>
                  <a:pt x="27" y="39"/>
                  <a:pt x="15" y="46"/>
                </a:cubicBezTo>
                <a:cubicBezTo>
                  <a:pt x="12" y="47"/>
                  <a:pt x="10" y="49"/>
                  <a:pt x="7" y="50"/>
                </a:cubicBezTo>
                <a:cubicBezTo>
                  <a:pt x="9" y="49"/>
                  <a:pt x="13" y="46"/>
                  <a:pt x="15" y="45"/>
                </a:cubicBezTo>
                <a:cubicBezTo>
                  <a:pt x="20" y="41"/>
                  <a:pt x="26" y="37"/>
                  <a:pt x="32" y="33"/>
                </a:cubicBezTo>
                <a:cubicBezTo>
                  <a:pt x="39" y="30"/>
                  <a:pt x="45" y="26"/>
                  <a:pt x="52" y="23"/>
                </a:cubicBezTo>
                <a:cubicBezTo>
                  <a:pt x="57" y="20"/>
                  <a:pt x="61" y="16"/>
                  <a:pt x="66" y="13"/>
                </a:cubicBezTo>
                <a:cubicBezTo>
                  <a:pt x="67" y="13"/>
                  <a:pt x="67" y="13"/>
                  <a:pt x="67" y="13"/>
                </a:cubicBezTo>
                <a:cubicBezTo>
                  <a:pt x="67" y="13"/>
                  <a:pt x="68" y="12"/>
                  <a:pt x="68" y="12"/>
                </a:cubicBezTo>
                <a:cubicBezTo>
                  <a:pt x="68" y="13"/>
                  <a:pt x="69" y="13"/>
                  <a:pt x="69" y="14"/>
                </a:cubicBezTo>
                <a:cubicBezTo>
                  <a:pt x="69" y="14"/>
                  <a:pt x="69" y="14"/>
                  <a:pt x="70" y="14"/>
                </a:cubicBezTo>
                <a:close/>
                <a:moveTo>
                  <a:pt x="57" y="6"/>
                </a:moveTo>
                <a:cubicBezTo>
                  <a:pt x="58" y="5"/>
                  <a:pt x="59" y="5"/>
                  <a:pt x="61" y="5"/>
                </a:cubicBezTo>
                <a:cubicBezTo>
                  <a:pt x="58" y="6"/>
                  <a:pt x="56" y="8"/>
                  <a:pt x="54" y="9"/>
                </a:cubicBezTo>
                <a:cubicBezTo>
                  <a:pt x="53" y="10"/>
                  <a:pt x="53" y="10"/>
                  <a:pt x="52" y="10"/>
                </a:cubicBezTo>
                <a:cubicBezTo>
                  <a:pt x="53" y="8"/>
                  <a:pt x="55" y="7"/>
                  <a:pt x="57" y="6"/>
                </a:cubicBezTo>
                <a:close/>
                <a:moveTo>
                  <a:pt x="46" y="14"/>
                </a:moveTo>
                <a:cubicBezTo>
                  <a:pt x="45" y="15"/>
                  <a:pt x="44" y="15"/>
                  <a:pt x="44" y="15"/>
                </a:cubicBezTo>
                <a:cubicBezTo>
                  <a:pt x="38" y="18"/>
                  <a:pt x="33" y="20"/>
                  <a:pt x="28" y="23"/>
                </a:cubicBezTo>
                <a:cubicBezTo>
                  <a:pt x="28" y="23"/>
                  <a:pt x="28" y="23"/>
                  <a:pt x="28" y="23"/>
                </a:cubicBezTo>
                <a:cubicBezTo>
                  <a:pt x="32" y="19"/>
                  <a:pt x="37" y="16"/>
                  <a:pt x="42" y="12"/>
                </a:cubicBezTo>
                <a:cubicBezTo>
                  <a:pt x="42" y="11"/>
                  <a:pt x="42" y="11"/>
                  <a:pt x="41" y="11"/>
                </a:cubicBezTo>
                <a:cubicBezTo>
                  <a:pt x="37" y="12"/>
                  <a:pt x="33" y="15"/>
                  <a:pt x="29" y="17"/>
                </a:cubicBezTo>
                <a:cubicBezTo>
                  <a:pt x="29" y="17"/>
                  <a:pt x="29" y="17"/>
                  <a:pt x="28" y="17"/>
                </a:cubicBezTo>
                <a:cubicBezTo>
                  <a:pt x="29" y="17"/>
                  <a:pt x="29" y="17"/>
                  <a:pt x="29" y="16"/>
                </a:cubicBezTo>
                <a:cubicBezTo>
                  <a:pt x="30" y="15"/>
                  <a:pt x="31" y="14"/>
                  <a:pt x="32" y="14"/>
                </a:cubicBezTo>
                <a:cubicBezTo>
                  <a:pt x="34" y="13"/>
                  <a:pt x="36" y="11"/>
                  <a:pt x="39" y="9"/>
                </a:cubicBezTo>
                <a:cubicBezTo>
                  <a:pt x="42" y="10"/>
                  <a:pt x="44" y="12"/>
                  <a:pt x="46" y="14"/>
                </a:cubicBezTo>
                <a:close/>
                <a:moveTo>
                  <a:pt x="33" y="11"/>
                </a:moveTo>
                <a:cubicBezTo>
                  <a:pt x="35" y="10"/>
                  <a:pt x="36" y="10"/>
                  <a:pt x="37" y="9"/>
                </a:cubicBezTo>
                <a:cubicBezTo>
                  <a:pt x="35" y="11"/>
                  <a:pt x="32" y="12"/>
                  <a:pt x="30" y="14"/>
                </a:cubicBezTo>
                <a:cubicBezTo>
                  <a:pt x="31" y="13"/>
                  <a:pt x="32" y="12"/>
                  <a:pt x="33" y="11"/>
                </a:cubicBezTo>
                <a:close/>
                <a:moveTo>
                  <a:pt x="22" y="24"/>
                </a:moveTo>
                <a:cubicBezTo>
                  <a:pt x="19" y="26"/>
                  <a:pt x="16" y="28"/>
                  <a:pt x="13" y="29"/>
                </a:cubicBezTo>
                <a:cubicBezTo>
                  <a:pt x="10" y="31"/>
                  <a:pt x="15" y="27"/>
                  <a:pt x="16" y="26"/>
                </a:cubicBezTo>
                <a:cubicBezTo>
                  <a:pt x="17" y="25"/>
                  <a:pt x="19" y="23"/>
                  <a:pt x="21" y="22"/>
                </a:cubicBezTo>
                <a:cubicBezTo>
                  <a:pt x="21" y="22"/>
                  <a:pt x="22" y="23"/>
                  <a:pt x="22" y="24"/>
                </a:cubicBezTo>
                <a:close/>
                <a:moveTo>
                  <a:pt x="13" y="18"/>
                </a:moveTo>
                <a:cubicBezTo>
                  <a:pt x="11" y="20"/>
                  <a:pt x="9" y="21"/>
                  <a:pt x="7" y="23"/>
                </a:cubicBezTo>
                <a:cubicBezTo>
                  <a:pt x="7" y="22"/>
                  <a:pt x="7" y="22"/>
                  <a:pt x="7" y="22"/>
                </a:cubicBezTo>
                <a:cubicBezTo>
                  <a:pt x="8" y="19"/>
                  <a:pt x="11" y="18"/>
                  <a:pt x="1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198"/>
          <p:cNvSpPr>
            <a:spLocks noEditPoints="1"/>
          </p:cNvSpPr>
          <p:nvPr/>
        </p:nvSpPr>
        <p:spPr bwMode="auto">
          <a:xfrm>
            <a:off x="11466513" y="1209675"/>
            <a:ext cx="506413" cy="357188"/>
          </a:xfrm>
          <a:custGeom>
            <a:avLst/>
            <a:gdLst>
              <a:gd name="T0" fmla="*/ 70 w 135"/>
              <a:gd name="T1" fmla="*/ 75 h 95"/>
              <a:gd name="T2" fmla="*/ 59 w 135"/>
              <a:gd name="T3" fmla="*/ 1 h 95"/>
              <a:gd name="T4" fmla="*/ 7 w 135"/>
              <a:gd name="T5" fmla="*/ 24 h 95"/>
              <a:gd name="T6" fmla="*/ 11 w 135"/>
              <a:gd name="T7" fmla="*/ 30 h 95"/>
              <a:gd name="T8" fmla="*/ 15 w 135"/>
              <a:gd name="T9" fmla="*/ 32 h 95"/>
              <a:gd name="T10" fmla="*/ 48 w 135"/>
              <a:gd name="T11" fmla="*/ 16 h 95"/>
              <a:gd name="T12" fmla="*/ 51 w 135"/>
              <a:gd name="T13" fmla="*/ 12 h 95"/>
              <a:gd name="T14" fmla="*/ 51 w 135"/>
              <a:gd name="T15" fmla="*/ 18 h 95"/>
              <a:gd name="T16" fmla="*/ 65 w 135"/>
              <a:gd name="T17" fmla="*/ 6 h 95"/>
              <a:gd name="T18" fmla="*/ 68 w 135"/>
              <a:gd name="T19" fmla="*/ 11 h 95"/>
              <a:gd name="T20" fmla="*/ 42 w 135"/>
              <a:gd name="T21" fmla="*/ 31 h 95"/>
              <a:gd name="T22" fmla="*/ 45 w 135"/>
              <a:gd name="T23" fmla="*/ 31 h 95"/>
              <a:gd name="T24" fmla="*/ 16 w 135"/>
              <a:gd name="T25" fmla="*/ 58 h 95"/>
              <a:gd name="T26" fmla="*/ 39 w 135"/>
              <a:gd name="T27" fmla="*/ 50 h 95"/>
              <a:gd name="T28" fmla="*/ 14 w 135"/>
              <a:gd name="T29" fmla="*/ 64 h 95"/>
              <a:gd name="T30" fmla="*/ 61 w 135"/>
              <a:gd name="T31" fmla="*/ 44 h 95"/>
              <a:gd name="T32" fmla="*/ 74 w 135"/>
              <a:gd name="T33" fmla="*/ 27 h 95"/>
              <a:gd name="T34" fmla="*/ 19 w 135"/>
              <a:gd name="T35" fmla="*/ 54 h 95"/>
              <a:gd name="T36" fmla="*/ 90 w 135"/>
              <a:gd name="T37" fmla="*/ 13 h 95"/>
              <a:gd name="T38" fmla="*/ 90 w 135"/>
              <a:gd name="T39" fmla="*/ 8 h 95"/>
              <a:gd name="T40" fmla="*/ 38 w 135"/>
              <a:gd name="T41" fmla="*/ 29 h 95"/>
              <a:gd name="T42" fmla="*/ 23 w 135"/>
              <a:gd name="T43" fmla="*/ 30 h 95"/>
              <a:gd name="T44" fmla="*/ 16 w 135"/>
              <a:gd name="T45" fmla="*/ 32 h 95"/>
              <a:gd name="T46" fmla="*/ 28 w 135"/>
              <a:gd name="T47" fmla="*/ 25 h 95"/>
              <a:gd name="T48" fmla="*/ 10 w 135"/>
              <a:gd name="T49" fmla="*/ 27 h 95"/>
              <a:gd name="T50" fmla="*/ 7 w 135"/>
              <a:gd name="T51" fmla="*/ 26 h 95"/>
              <a:gd name="T52" fmla="*/ 62 w 135"/>
              <a:gd name="T53" fmla="*/ 49 h 95"/>
              <a:gd name="T54" fmla="*/ 115 w 135"/>
              <a:gd name="T55" fmla="*/ 30 h 95"/>
              <a:gd name="T56" fmla="*/ 115 w 135"/>
              <a:gd name="T57" fmla="*/ 30 h 95"/>
              <a:gd name="T58" fmla="*/ 72 w 135"/>
              <a:gd name="T59" fmla="*/ 72 h 95"/>
              <a:gd name="T60" fmla="*/ 80 w 135"/>
              <a:gd name="T61" fmla="*/ 64 h 95"/>
              <a:gd name="T62" fmla="*/ 90 w 135"/>
              <a:gd name="T63" fmla="*/ 65 h 95"/>
              <a:gd name="T64" fmla="*/ 120 w 135"/>
              <a:gd name="T65" fmla="*/ 47 h 95"/>
              <a:gd name="T66" fmla="*/ 120 w 135"/>
              <a:gd name="T67" fmla="*/ 47 h 95"/>
              <a:gd name="T68" fmla="*/ 26 w 135"/>
              <a:gd name="T69" fmla="*/ 88 h 95"/>
              <a:gd name="T70" fmla="*/ 35 w 135"/>
              <a:gd name="T71" fmla="*/ 74 h 95"/>
              <a:gd name="T72" fmla="*/ 36 w 135"/>
              <a:gd name="T73" fmla="*/ 71 h 95"/>
              <a:gd name="T74" fmla="*/ 112 w 135"/>
              <a:gd name="T75" fmla="*/ 30 h 95"/>
              <a:gd name="T76" fmla="*/ 71 w 135"/>
              <a:gd name="T77" fmla="*/ 49 h 95"/>
              <a:gd name="T78" fmla="*/ 40 w 135"/>
              <a:gd name="T79" fmla="*/ 80 h 95"/>
              <a:gd name="T80" fmla="*/ 122 w 135"/>
              <a:gd name="T81" fmla="*/ 41 h 95"/>
              <a:gd name="T82" fmla="*/ 59 w 135"/>
              <a:gd name="T83" fmla="*/ 69 h 95"/>
              <a:gd name="T84" fmla="*/ 51 w 135"/>
              <a:gd name="T85" fmla="*/ 74 h 95"/>
              <a:gd name="T86" fmla="*/ 120 w 135"/>
              <a:gd name="T87" fmla="*/ 59 h 95"/>
              <a:gd name="T88" fmla="*/ 121 w 135"/>
              <a:gd name="T89" fmla="*/ 63 h 95"/>
              <a:gd name="T90" fmla="*/ 104 w 135"/>
              <a:gd name="T91" fmla="*/ 68 h 95"/>
              <a:gd name="T92" fmla="*/ 103 w 135"/>
              <a:gd name="T93" fmla="*/ 70 h 95"/>
              <a:gd name="T94" fmla="*/ 90 w 135"/>
              <a:gd name="T95" fmla="*/ 74 h 95"/>
              <a:gd name="T96" fmla="*/ 111 w 135"/>
              <a:gd name="T97" fmla="*/ 69 h 95"/>
              <a:gd name="T98" fmla="*/ 78 w 135"/>
              <a:gd name="T99" fmla="*/ 54 h 95"/>
              <a:gd name="T100" fmla="*/ 97 w 135"/>
              <a:gd name="T101" fmla="*/ 42 h 95"/>
              <a:gd name="T102" fmla="*/ 63 w 135"/>
              <a:gd name="T103" fmla="*/ 44 h 95"/>
              <a:gd name="T104" fmla="*/ 58 w 135"/>
              <a:gd name="T105" fmla="*/ 42 h 95"/>
              <a:gd name="T106" fmla="*/ 108 w 135"/>
              <a:gd name="T107" fmla="*/ 14 h 95"/>
              <a:gd name="T108" fmla="*/ 96 w 135"/>
              <a:gd name="T109" fmla="*/ 16 h 95"/>
              <a:gd name="T110" fmla="*/ 33 w 135"/>
              <a:gd name="T111" fmla="*/ 33 h 95"/>
              <a:gd name="T112" fmla="*/ 53 w 135"/>
              <a:gd name="T113" fmla="*/ 10 h 95"/>
              <a:gd name="T114" fmla="*/ 29 w 135"/>
              <a:gd name="T115" fmla="*/ 16 h 95"/>
              <a:gd name="T116" fmla="*/ 16 w 135"/>
              <a:gd name="T117" fmla="*/ 2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5" h="95">
                <a:moveTo>
                  <a:pt x="9" y="32"/>
                </a:moveTo>
                <a:cubicBezTo>
                  <a:pt x="4" y="34"/>
                  <a:pt x="0" y="38"/>
                  <a:pt x="0" y="44"/>
                </a:cubicBezTo>
                <a:cubicBezTo>
                  <a:pt x="0" y="50"/>
                  <a:pt x="7" y="54"/>
                  <a:pt x="13" y="55"/>
                </a:cubicBezTo>
                <a:cubicBezTo>
                  <a:pt x="8" y="59"/>
                  <a:pt x="5" y="65"/>
                  <a:pt x="11" y="70"/>
                </a:cubicBezTo>
                <a:cubicBezTo>
                  <a:pt x="16" y="75"/>
                  <a:pt x="26" y="75"/>
                  <a:pt x="33" y="73"/>
                </a:cubicBezTo>
                <a:cubicBezTo>
                  <a:pt x="30" y="81"/>
                  <a:pt x="23" y="87"/>
                  <a:pt x="17" y="92"/>
                </a:cubicBezTo>
                <a:cubicBezTo>
                  <a:pt x="16" y="92"/>
                  <a:pt x="16" y="93"/>
                  <a:pt x="17" y="94"/>
                </a:cubicBezTo>
                <a:cubicBezTo>
                  <a:pt x="17" y="94"/>
                  <a:pt x="18" y="95"/>
                  <a:pt x="18" y="94"/>
                </a:cubicBezTo>
                <a:cubicBezTo>
                  <a:pt x="30" y="90"/>
                  <a:pt x="41" y="85"/>
                  <a:pt x="49" y="76"/>
                </a:cubicBezTo>
                <a:cubicBezTo>
                  <a:pt x="54" y="85"/>
                  <a:pt x="65" y="83"/>
                  <a:pt x="70" y="75"/>
                </a:cubicBezTo>
                <a:cubicBezTo>
                  <a:pt x="74" y="79"/>
                  <a:pt x="77" y="82"/>
                  <a:pt x="82" y="82"/>
                </a:cubicBezTo>
                <a:cubicBezTo>
                  <a:pt x="86" y="83"/>
                  <a:pt x="91" y="78"/>
                  <a:pt x="93" y="75"/>
                </a:cubicBezTo>
                <a:cubicBezTo>
                  <a:pt x="98" y="78"/>
                  <a:pt x="108" y="77"/>
                  <a:pt x="108" y="71"/>
                </a:cubicBezTo>
                <a:cubicBezTo>
                  <a:pt x="120" y="78"/>
                  <a:pt x="135" y="57"/>
                  <a:pt x="123" y="48"/>
                </a:cubicBezTo>
                <a:cubicBezTo>
                  <a:pt x="129" y="45"/>
                  <a:pt x="132" y="40"/>
                  <a:pt x="129" y="34"/>
                </a:cubicBezTo>
                <a:cubicBezTo>
                  <a:pt x="126" y="29"/>
                  <a:pt x="121" y="26"/>
                  <a:pt x="116" y="27"/>
                </a:cubicBezTo>
                <a:cubicBezTo>
                  <a:pt x="117" y="22"/>
                  <a:pt x="116" y="16"/>
                  <a:pt x="112" y="13"/>
                </a:cubicBezTo>
                <a:cubicBezTo>
                  <a:pt x="108" y="8"/>
                  <a:pt x="101" y="10"/>
                  <a:pt x="95" y="13"/>
                </a:cubicBezTo>
                <a:cubicBezTo>
                  <a:pt x="95" y="0"/>
                  <a:pt x="77" y="0"/>
                  <a:pt x="71" y="9"/>
                </a:cubicBezTo>
                <a:cubicBezTo>
                  <a:pt x="68" y="5"/>
                  <a:pt x="65" y="1"/>
                  <a:pt x="59" y="1"/>
                </a:cubicBezTo>
                <a:cubicBezTo>
                  <a:pt x="54" y="2"/>
                  <a:pt x="50" y="7"/>
                  <a:pt x="49" y="11"/>
                </a:cubicBezTo>
                <a:cubicBezTo>
                  <a:pt x="45" y="7"/>
                  <a:pt x="40" y="5"/>
                  <a:pt x="35" y="7"/>
                </a:cubicBezTo>
                <a:cubicBezTo>
                  <a:pt x="27" y="9"/>
                  <a:pt x="26" y="15"/>
                  <a:pt x="25" y="22"/>
                </a:cubicBezTo>
                <a:cubicBezTo>
                  <a:pt x="21" y="15"/>
                  <a:pt x="13" y="11"/>
                  <a:pt x="6" y="18"/>
                </a:cubicBezTo>
                <a:cubicBezTo>
                  <a:pt x="1" y="23"/>
                  <a:pt x="4" y="29"/>
                  <a:pt x="9" y="32"/>
                </a:cubicBezTo>
                <a:close/>
                <a:moveTo>
                  <a:pt x="7" y="23"/>
                </a:moveTo>
                <a:cubicBezTo>
                  <a:pt x="7" y="23"/>
                  <a:pt x="7" y="23"/>
                  <a:pt x="7" y="23"/>
                </a:cubicBezTo>
                <a:cubicBezTo>
                  <a:pt x="9" y="22"/>
                  <a:pt x="10" y="20"/>
                  <a:pt x="12" y="19"/>
                </a:cubicBezTo>
                <a:cubicBezTo>
                  <a:pt x="13" y="18"/>
                  <a:pt x="16" y="16"/>
                  <a:pt x="12" y="20"/>
                </a:cubicBezTo>
                <a:cubicBezTo>
                  <a:pt x="11" y="21"/>
                  <a:pt x="8" y="23"/>
                  <a:pt x="7" y="24"/>
                </a:cubicBezTo>
                <a:cubicBezTo>
                  <a:pt x="7" y="24"/>
                  <a:pt x="7" y="24"/>
                  <a:pt x="7" y="23"/>
                </a:cubicBezTo>
                <a:close/>
                <a:moveTo>
                  <a:pt x="17" y="18"/>
                </a:moveTo>
                <a:cubicBezTo>
                  <a:pt x="16" y="19"/>
                  <a:pt x="14" y="20"/>
                  <a:pt x="13" y="21"/>
                </a:cubicBezTo>
                <a:cubicBezTo>
                  <a:pt x="11" y="22"/>
                  <a:pt x="8" y="24"/>
                  <a:pt x="7" y="25"/>
                </a:cubicBezTo>
                <a:cubicBezTo>
                  <a:pt x="7" y="25"/>
                  <a:pt x="7" y="25"/>
                  <a:pt x="7" y="25"/>
                </a:cubicBezTo>
                <a:cubicBezTo>
                  <a:pt x="9" y="22"/>
                  <a:pt x="13" y="21"/>
                  <a:pt x="15" y="17"/>
                </a:cubicBezTo>
                <a:cubicBezTo>
                  <a:pt x="16" y="18"/>
                  <a:pt x="16" y="18"/>
                  <a:pt x="17" y="18"/>
                </a:cubicBezTo>
                <a:close/>
                <a:moveTo>
                  <a:pt x="22" y="25"/>
                </a:moveTo>
                <a:cubicBezTo>
                  <a:pt x="20" y="27"/>
                  <a:pt x="17" y="29"/>
                  <a:pt x="14" y="32"/>
                </a:cubicBezTo>
                <a:cubicBezTo>
                  <a:pt x="13" y="31"/>
                  <a:pt x="12" y="31"/>
                  <a:pt x="11" y="30"/>
                </a:cubicBezTo>
                <a:cubicBezTo>
                  <a:pt x="13" y="30"/>
                  <a:pt x="15" y="29"/>
                  <a:pt x="17" y="28"/>
                </a:cubicBezTo>
                <a:cubicBezTo>
                  <a:pt x="18" y="27"/>
                  <a:pt x="19" y="26"/>
                  <a:pt x="19" y="26"/>
                </a:cubicBezTo>
                <a:cubicBezTo>
                  <a:pt x="19" y="26"/>
                  <a:pt x="23" y="23"/>
                  <a:pt x="22" y="25"/>
                </a:cubicBezTo>
                <a:close/>
                <a:moveTo>
                  <a:pt x="25" y="27"/>
                </a:moveTo>
                <a:cubicBezTo>
                  <a:pt x="23" y="27"/>
                  <a:pt x="22" y="28"/>
                  <a:pt x="20" y="29"/>
                </a:cubicBezTo>
                <a:cubicBezTo>
                  <a:pt x="19" y="30"/>
                  <a:pt x="18" y="30"/>
                  <a:pt x="17" y="31"/>
                </a:cubicBezTo>
                <a:cubicBezTo>
                  <a:pt x="17" y="31"/>
                  <a:pt x="16" y="32"/>
                  <a:pt x="16" y="32"/>
                </a:cubicBezTo>
                <a:cubicBezTo>
                  <a:pt x="16" y="32"/>
                  <a:pt x="16" y="32"/>
                  <a:pt x="15" y="32"/>
                </a:cubicBezTo>
                <a:cubicBezTo>
                  <a:pt x="15" y="32"/>
                  <a:pt x="15" y="32"/>
                  <a:pt x="15" y="32"/>
                </a:cubicBezTo>
                <a:cubicBezTo>
                  <a:pt x="15" y="32"/>
                  <a:pt x="15" y="32"/>
                  <a:pt x="15" y="32"/>
                </a:cubicBezTo>
                <a:cubicBezTo>
                  <a:pt x="18" y="29"/>
                  <a:pt x="22" y="27"/>
                  <a:pt x="23" y="24"/>
                </a:cubicBezTo>
                <a:cubicBezTo>
                  <a:pt x="24" y="25"/>
                  <a:pt x="24" y="26"/>
                  <a:pt x="25" y="27"/>
                </a:cubicBezTo>
                <a:close/>
                <a:moveTo>
                  <a:pt x="29" y="18"/>
                </a:moveTo>
                <a:cubicBezTo>
                  <a:pt x="31" y="16"/>
                  <a:pt x="33" y="15"/>
                  <a:pt x="35" y="14"/>
                </a:cubicBezTo>
                <a:cubicBezTo>
                  <a:pt x="37" y="13"/>
                  <a:pt x="38" y="12"/>
                  <a:pt x="40" y="11"/>
                </a:cubicBezTo>
                <a:cubicBezTo>
                  <a:pt x="39" y="12"/>
                  <a:pt x="37" y="14"/>
                  <a:pt x="36" y="15"/>
                </a:cubicBezTo>
                <a:cubicBezTo>
                  <a:pt x="33" y="16"/>
                  <a:pt x="30" y="18"/>
                  <a:pt x="28" y="21"/>
                </a:cubicBezTo>
                <a:cubicBezTo>
                  <a:pt x="28" y="20"/>
                  <a:pt x="28" y="19"/>
                  <a:pt x="29" y="18"/>
                </a:cubicBezTo>
                <a:close/>
                <a:moveTo>
                  <a:pt x="47" y="14"/>
                </a:moveTo>
                <a:cubicBezTo>
                  <a:pt x="47" y="14"/>
                  <a:pt x="47" y="15"/>
                  <a:pt x="48" y="16"/>
                </a:cubicBezTo>
                <a:cubicBezTo>
                  <a:pt x="44" y="18"/>
                  <a:pt x="40" y="19"/>
                  <a:pt x="37" y="21"/>
                </a:cubicBezTo>
                <a:cubicBezTo>
                  <a:pt x="34" y="23"/>
                  <a:pt x="31" y="25"/>
                  <a:pt x="28" y="26"/>
                </a:cubicBezTo>
                <a:cubicBezTo>
                  <a:pt x="28" y="26"/>
                  <a:pt x="28" y="26"/>
                  <a:pt x="28" y="26"/>
                </a:cubicBezTo>
                <a:cubicBezTo>
                  <a:pt x="31" y="24"/>
                  <a:pt x="34" y="22"/>
                  <a:pt x="37" y="20"/>
                </a:cubicBezTo>
                <a:cubicBezTo>
                  <a:pt x="39" y="19"/>
                  <a:pt x="41" y="17"/>
                  <a:pt x="43" y="16"/>
                </a:cubicBezTo>
                <a:cubicBezTo>
                  <a:pt x="43" y="16"/>
                  <a:pt x="44" y="16"/>
                  <a:pt x="44" y="15"/>
                </a:cubicBezTo>
                <a:cubicBezTo>
                  <a:pt x="45" y="15"/>
                  <a:pt x="46" y="14"/>
                  <a:pt x="47" y="14"/>
                </a:cubicBezTo>
                <a:close/>
                <a:moveTo>
                  <a:pt x="64" y="6"/>
                </a:moveTo>
                <a:cubicBezTo>
                  <a:pt x="64" y="6"/>
                  <a:pt x="64" y="6"/>
                  <a:pt x="64" y="6"/>
                </a:cubicBezTo>
                <a:cubicBezTo>
                  <a:pt x="60" y="8"/>
                  <a:pt x="56" y="10"/>
                  <a:pt x="51" y="12"/>
                </a:cubicBezTo>
                <a:cubicBezTo>
                  <a:pt x="52" y="12"/>
                  <a:pt x="52" y="11"/>
                  <a:pt x="52" y="11"/>
                </a:cubicBezTo>
                <a:cubicBezTo>
                  <a:pt x="53" y="10"/>
                  <a:pt x="54" y="9"/>
                  <a:pt x="56" y="8"/>
                </a:cubicBezTo>
                <a:cubicBezTo>
                  <a:pt x="58" y="7"/>
                  <a:pt x="60" y="6"/>
                  <a:pt x="62" y="4"/>
                </a:cubicBezTo>
                <a:cubicBezTo>
                  <a:pt x="63" y="5"/>
                  <a:pt x="64" y="5"/>
                  <a:pt x="64" y="6"/>
                </a:cubicBezTo>
                <a:close/>
                <a:moveTo>
                  <a:pt x="66" y="8"/>
                </a:moveTo>
                <a:cubicBezTo>
                  <a:pt x="56" y="14"/>
                  <a:pt x="46" y="20"/>
                  <a:pt x="36" y="27"/>
                </a:cubicBezTo>
                <a:cubicBezTo>
                  <a:pt x="25" y="33"/>
                  <a:pt x="14" y="38"/>
                  <a:pt x="4" y="45"/>
                </a:cubicBezTo>
                <a:cubicBezTo>
                  <a:pt x="4" y="45"/>
                  <a:pt x="4" y="46"/>
                  <a:pt x="5" y="45"/>
                </a:cubicBezTo>
                <a:cubicBezTo>
                  <a:pt x="14" y="38"/>
                  <a:pt x="26" y="33"/>
                  <a:pt x="36" y="27"/>
                </a:cubicBezTo>
                <a:cubicBezTo>
                  <a:pt x="41" y="24"/>
                  <a:pt x="46" y="21"/>
                  <a:pt x="51" y="18"/>
                </a:cubicBezTo>
                <a:cubicBezTo>
                  <a:pt x="56" y="15"/>
                  <a:pt x="62" y="12"/>
                  <a:pt x="66" y="9"/>
                </a:cubicBezTo>
                <a:cubicBezTo>
                  <a:pt x="61" y="13"/>
                  <a:pt x="56" y="15"/>
                  <a:pt x="51" y="18"/>
                </a:cubicBezTo>
                <a:cubicBezTo>
                  <a:pt x="46" y="22"/>
                  <a:pt x="40" y="25"/>
                  <a:pt x="34" y="29"/>
                </a:cubicBezTo>
                <a:cubicBezTo>
                  <a:pt x="29" y="32"/>
                  <a:pt x="23" y="35"/>
                  <a:pt x="18" y="39"/>
                </a:cubicBezTo>
                <a:cubicBezTo>
                  <a:pt x="13" y="42"/>
                  <a:pt x="8" y="44"/>
                  <a:pt x="4" y="47"/>
                </a:cubicBezTo>
                <a:cubicBezTo>
                  <a:pt x="4" y="47"/>
                  <a:pt x="4" y="46"/>
                  <a:pt x="3" y="45"/>
                </a:cubicBezTo>
                <a:cubicBezTo>
                  <a:pt x="3" y="45"/>
                  <a:pt x="3" y="45"/>
                  <a:pt x="3" y="45"/>
                </a:cubicBezTo>
                <a:cubicBezTo>
                  <a:pt x="13" y="37"/>
                  <a:pt x="24" y="32"/>
                  <a:pt x="34" y="26"/>
                </a:cubicBezTo>
                <a:cubicBezTo>
                  <a:pt x="40" y="23"/>
                  <a:pt x="46" y="19"/>
                  <a:pt x="51" y="15"/>
                </a:cubicBezTo>
                <a:cubicBezTo>
                  <a:pt x="56" y="13"/>
                  <a:pt x="61" y="10"/>
                  <a:pt x="65" y="6"/>
                </a:cubicBezTo>
                <a:cubicBezTo>
                  <a:pt x="65" y="7"/>
                  <a:pt x="66" y="7"/>
                  <a:pt x="66" y="8"/>
                </a:cubicBezTo>
                <a:close/>
                <a:moveTo>
                  <a:pt x="68" y="11"/>
                </a:moveTo>
                <a:cubicBezTo>
                  <a:pt x="63" y="13"/>
                  <a:pt x="59" y="16"/>
                  <a:pt x="55" y="19"/>
                </a:cubicBezTo>
                <a:cubicBezTo>
                  <a:pt x="49" y="22"/>
                  <a:pt x="43" y="25"/>
                  <a:pt x="38" y="28"/>
                </a:cubicBezTo>
                <a:cubicBezTo>
                  <a:pt x="32" y="31"/>
                  <a:pt x="27" y="34"/>
                  <a:pt x="22" y="37"/>
                </a:cubicBezTo>
                <a:cubicBezTo>
                  <a:pt x="19" y="39"/>
                  <a:pt x="16" y="40"/>
                  <a:pt x="13" y="42"/>
                </a:cubicBezTo>
                <a:cubicBezTo>
                  <a:pt x="13" y="42"/>
                  <a:pt x="13" y="42"/>
                  <a:pt x="13" y="42"/>
                </a:cubicBezTo>
                <a:cubicBezTo>
                  <a:pt x="21" y="37"/>
                  <a:pt x="30" y="32"/>
                  <a:pt x="38" y="27"/>
                </a:cubicBezTo>
                <a:cubicBezTo>
                  <a:pt x="48" y="21"/>
                  <a:pt x="58" y="16"/>
                  <a:pt x="67" y="9"/>
                </a:cubicBezTo>
                <a:cubicBezTo>
                  <a:pt x="67" y="9"/>
                  <a:pt x="68" y="10"/>
                  <a:pt x="68" y="11"/>
                </a:cubicBezTo>
                <a:close/>
                <a:moveTo>
                  <a:pt x="81" y="8"/>
                </a:moveTo>
                <a:cubicBezTo>
                  <a:pt x="81" y="8"/>
                  <a:pt x="86" y="5"/>
                  <a:pt x="84" y="6"/>
                </a:cubicBezTo>
                <a:cubicBezTo>
                  <a:pt x="83" y="7"/>
                  <a:pt x="81" y="8"/>
                  <a:pt x="80" y="9"/>
                </a:cubicBezTo>
                <a:cubicBezTo>
                  <a:pt x="76" y="11"/>
                  <a:pt x="72" y="14"/>
                  <a:pt x="69" y="16"/>
                </a:cubicBezTo>
                <a:cubicBezTo>
                  <a:pt x="62" y="20"/>
                  <a:pt x="55" y="24"/>
                  <a:pt x="48" y="28"/>
                </a:cubicBezTo>
                <a:cubicBezTo>
                  <a:pt x="41" y="32"/>
                  <a:pt x="34" y="36"/>
                  <a:pt x="28" y="40"/>
                </a:cubicBezTo>
                <a:cubicBezTo>
                  <a:pt x="22" y="43"/>
                  <a:pt x="16" y="48"/>
                  <a:pt x="9" y="51"/>
                </a:cubicBezTo>
                <a:cubicBezTo>
                  <a:pt x="9" y="51"/>
                  <a:pt x="8" y="51"/>
                  <a:pt x="7" y="50"/>
                </a:cubicBezTo>
                <a:cubicBezTo>
                  <a:pt x="13" y="49"/>
                  <a:pt x="17" y="45"/>
                  <a:pt x="22" y="42"/>
                </a:cubicBezTo>
                <a:cubicBezTo>
                  <a:pt x="29" y="38"/>
                  <a:pt x="36" y="35"/>
                  <a:pt x="42" y="31"/>
                </a:cubicBezTo>
                <a:cubicBezTo>
                  <a:pt x="49" y="27"/>
                  <a:pt x="56" y="24"/>
                  <a:pt x="63" y="19"/>
                </a:cubicBezTo>
                <a:cubicBezTo>
                  <a:pt x="69" y="16"/>
                  <a:pt x="74" y="11"/>
                  <a:pt x="81" y="8"/>
                </a:cubicBezTo>
                <a:close/>
                <a:moveTo>
                  <a:pt x="90" y="7"/>
                </a:moveTo>
                <a:cubicBezTo>
                  <a:pt x="80" y="12"/>
                  <a:pt x="72" y="19"/>
                  <a:pt x="62" y="24"/>
                </a:cubicBezTo>
                <a:cubicBezTo>
                  <a:pt x="61" y="25"/>
                  <a:pt x="59" y="26"/>
                  <a:pt x="57" y="27"/>
                </a:cubicBezTo>
                <a:cubicBezTo>
                  <a:pt x="56" y="28"/>
                  <a:pt x="55" y="28"/>
                  <a:pt x="54" y="29"/>
                </a:cubicBezTo>
                <a:cubicBezTo>
                  <a:pt x="41" y="35"/>
                  <a:pt x="28" y="42"/>
                  <a:pt x="15" y="48"/>
                </a:cubicBezTo>
                <a:cubicBezTo>
                  <a:pt x="16" y="48"/>
                  <a:pt x="16" y="48"/>
                  <a:pt x="16" y="48"/>
                </a:cubicBezTo>
                <a:cubicBezTo>
                  <a:pt x="19" y="46"/>
                  <a:pt x="22" y="44"/>
                  <a:pt x="25" y="42"/>
                </a:cubicBezTo>
                <a:cubicBezTo>
                  <a:pt x="32" y="38"/>
                  <a:pt x="39" y="34"/>
                  <a:pt x="45" y="31"/>
                </a:cubicBezTo>
                <a:cubicBezTo>
                  <a:pt x="59" y="23"/>
                  <a:pt x="73" y="14"/>
                  <a:pt x="86" y="6"/>
                </a:cubicBezTo>
                <a:cubicBezTo>
                  <a:pt x="87" y="6"/>
                  <a:pt x="89" y="6"/>
                  <a:pt x="90" y="7"/>
                </a:cubicBezTo>
                <a:close/>
                <a:moveTo>
                  <a:pt x="93" y="15"/>
                </a:moveTo>
                <a:cubicBezTo>
                  <a:pt x="93" y="15"/>
                  <a:pt x="93" y="16"/>
                  <a:pt x="93" y="16"/>
                </a:cubicBezTo>
                <a:cubicBezTo>
                  <a:pt x="92" y="16"/>
                  <a:pt x="92" y="17"/>
                  <a:pt x="91" y="17"/>
                </a:cubicBezTo>
                <a:cubicBezTo>
                  <a:pt x="91" y="17"/>
                  <a:pt x="91" y="17"/>
                  <a:pt x="91" y="17"/>
                </a:cubicBezTo>
                <a:cubicBezTo>
                  <a:pt x="88" y="19"/>
                  <a:pt x="85" y="20"/>
                  <a:pt x="82" y="22"/>
                </a:cubicBezTo>
                <a:cubicBezTo>
                  <a:pt x="75" y="25"/>
                  <a:pt x="69" y="29"/>
                  <a:pt x="62" y="33"/>
                </a:cubicBezTo>
                <a:cubicBezTo>
                  <a:pt x="49" y="39"/>
                  <a:pt x="36" y="45"/>
                  <a:pt x="23" y="53"/>
                </a:cubicBezTo>
                <a:cubicBezTo>
                  <a:pt x="21" y="54"/>
                  <a:pt x="18" y="56"/>
                  <a:pt x="16" y="58"/>
                </a:cubicBezTo>
                <a:cubicBezTo>
                  <a:pt x="15" y="59"/>
                  <a:pt x="14" y="59"/>
                  <a:pt x="13" y="60"/>
                </a:cubicBezTo>
                <a:cubicBezTo>
                  <a:pt x="15" y="59"/>
                  <a:pt x="16" y="57"/>
                  <a:pt x="18" y="56"/>
                </a:cubicBezTo>
                <a:cubicBezTo>
                  <a:pt x="18" y="56"/>
                  <a:pt x="18" y="55"/>
                  <a:pt x="18" y="55"/>
                </a:cubicBezTo>
                <a:cubicBezTo>
                  <a:pt x="19" y="55"/>
                  <a:pt x="19" y="55"/>
                  <a:pt x="19" y="55"/>
                </a:cubicBezTo>
                <a:cubicBezTo>
                  <a:pt x="22" y="52"/>
                  <a:pt x="25" y="50"/>
                  <a:pt x="29" y="48"/>
                </a:cubicBezTo>
                <a:cubicBezTo>
                  <a:pt x="38" y="42"/>
                  <a:pt x="48" y="37"/>
                  <a:pt x="57" y="31"/>
                </a:cubicBezTo>
                <a:cubicBezTo>
                  <a:pt x="69" y="25"/>
                  <a:pt x="81" y="20"/>
                  <a:pt x="92" y="12"/>
                </a:cubicBezTo>
                <a:cubicBezTo>
                  <a:pt x="93" y="13"/>
                  <a:pt x="93" y="14"/>
                  <a:pt x="93" y="15"/>
                </a:cubicBezTo>
                <a:close/>
                <a:moveTo>
                  <a:pt x="16" y="63"/>
                </a:moveTo>
                <a:cubicBezTo>
                  <a:pt x="24" y="58"/>
                  <a:pt x="32" y="54"/>
                  <a:pt x="39" y="50"/>
                </a:cubicBezTo>
                <a:cubicBezTo>
                  <a:pt x="47" y="46"/>
                  <a:pt x="55" y="41"/>
                  <a:pt x="63" y="37"/>
                </a:cubicBezTo>
                <a:cubicBezTo>
                  <a:pt x="71" y="33"/>
                  <a:pt x="79" y="30"/>
                  <a:pt x="87" y="26"/>
                </a:cubicBezTo>
                <a:cubicBezTo>
                  <a:pt x="92" y="23"/>
                  <a:pt x="98" y="20"/>
                  <a:pt x="103" y="17"/>
                </a:cubicBezTo>
                <a:cubicBezTo>
                  <a:pt x="102" y="18"/>
                  <a:pt x="101" y="18"/>
                  <a:pt x="100" y="19"/>
                </a:cubicBezTo>
                <a:cubicBezTo>
                  <a:pt x="96" y="22"/>
                  <a:pt x="92" y="24"/>
                  <a:pt x="88" y="26"/>
                </a:cubicBezTo>
                <a:cubicBezTo>
                  <a:pt x="79" y="31"/>
                  <a:pt x="70" y="35"/>
                  <a:pt x="60" y="40"/>
                </a:cubicBezTo>
                <a:cubicBezTo>
                  <a:pt x="51" y="45"/>
                  <a:pt x="42" y="49"/>
                  <a:pt x="33" y="54"/>
                </a:cubicBezTo>
                <a:cubicBezTo>
                  <a:pt x="26" y="58"/>
                  <a:pt x="19" y="62"/>
                  <a:pt x="13" y="67"/>
                </a:cubicBezTo>
                <a:cubicBezTo>
                  <a:pt x="12" y="67"/>
                  <a:pt x="12" y="67"/>
                  <a:pt x="12" y="66"/>
                </a:cubicBezTo>
                <a:cubicBezTo>
                  <a:pt x="12" y="66"/>
                  <a:pt x="13" y="65"/>
                  <a:pt x="14" y="64"/>
                </a:cubicBezTo>
                <a:cubicBezTo>
                  <a:pt x="15" y="64"/>
                  <a:pt x="16" y="63"/>
                  <a:pt x="16" y="63"/>
                </a:cubicBezTo>
                <a:close/>
                <a:moveTo>
                  <a:pt x="16" y="70"/>
                </a:moveTo>
                <a:cubicBezTo>
                  <a:pt x="15" y="69"/>
                  <a:pt x="14" y="69"/>
                  <a:pt x="13" y="68"/>
                </a:cubicBezTo>
                <a:cubicBezTo>
                  <a:pt x="20" y="63"/>
                  <a:pt x="28" y="59"/>
                  <a:pt x="35" y="56"/>
                </a:cubicBezTo>
                <a:cubicBezTo>
                  <a:pt x="44" y="52"/>
                  <a:pt x="53" y="47"/>
                  <a:pt x="62" y="43"/>
                </a:cubicBezTo>
                <a:cubicBezTo>
                  <a:pt x="71" y="39"/>
                  <a:pt x="80" y="34"/>
                  <a:pt x="88" y="31"/>
                </a:cubicBezTo>
                <a:cubicBezTo>
                  <a:pt x="93" y="29"/>
                  <a:pt x="97" y="27"/>
                  <a:pt x="101" y="25"/>
                </a:cubicBezTo>
                <a:cubicBezTo>
                  <a:pt x="105" y="23"/>
                  <a:pt x="109" y="22"/>
                  <a:pt x="112" y="19"/>
                </a:cubicBezTo>
                <a:cubicBezTo>
                  <a:pt x="105" y="25"/>
                  <a:pt x="95" y="28"/>
                  <a:pt x="88" y="31"/>
                </a:cubicBezTo>
                <a:cubicBezTo>
                  <a:pt x="79" y="36"/>
                  <a:pt x="70" y="40"/>
                  <a:pt x="61" y="44"/>
                </a:cubicBezTo>
                <a:cubicBezTo>
                  <a:pt x="46" y="52"/>
                  <a:pt x="30" y="60"/>
                  <a:pt x="16" y="70"/>
                </a:cubicBezTo>
                <a:close/>
                <a:moveTo>
                  <a:pt x="13" y="64"/>
                </a:moveTo>
                <a:cubicBezTo>
                  <a:pt x="12" y="64"/>
                  <a:pt x="12" y="65"/>
                  <a:pt x="12" y="65"/>
                </a:cubicBezTo>
                <a:cubicBezTo>
                  <a:pt x="12" y="65"/>
                  <a:pt x="12" y="65"/>
                  <a:pt x="11" y="66"/>
                </a:cubicBezTo>
                <a:cubicBezTo>
                  <a:pt x="11" y="65"/>
                  <a:pt x="11" y="64"/>
                  <a:pt x="11" y="64"/>
                </a:cubicBezTo>
                <a:cubicBezTo>
                  <a:pt x="16" y="58"/>
                  <a:pt x="22" y="54"/>
                  <a:pt x="29" y="51"/>
                </a:cubicBezTo>
                <a:cubicBezTo>
                  <a:pt x="37" y="46"/>
                  <a:pt x="45" y="42"/>
                  <a:pt x="53" y="38"/>
                </a:cubicBezTo>
                <a:cubicBezTo>
                  <a:pt x="60" y="34"/>
                  <a:pt x="68" y="31"/>
                  <a:pt x="75" y="27"/>
                </a:cubicBezTo>
                <a:cubicBezTo>
                  <a:pt x="76" y="26"/>
                  <a:pt x="76" y="26"/>
                  <a:pt x="77" y="26"/>
                </a:cubicBezTo>
                <a:cubicBezTo>
                  <a:pt x="76" y="26"/>
                  <a:pt x="75" y="27"/>
                  <a:pt x="74" y="27"/>
                </a:cubicBezTo>
                <a:cubicBezTo>
                  <a:pt x="66" y="32"/>
                  <a:pt x="58" y="36"/>
                  <a:pt x="50" y="40"/>
                </a:cubicBezTo>
                <a:cubicBezTo>
                  <a:pt x="42" y="44"/>
                  <a:pt x="35" y="49"/>
                  <a:pt x="27" y="54"/>
                </a:cubicBezTo>
                <a:cubicBezTo>
                  <a:pt x="24" y="56"/>
                  <a:pt x="21" y="58"/>
                  <a:pt x="18" y="61"/>
                </a:cubicBezTo>
                <a:cubicBezTo>
                  <a:pt x="16" y="62"/>
                  <a:pt x="15" y="63"/>
                  <a:pt x="13" y="64"/>
                </a:cubicBezTo>
                <a:close/>
                <a:moveTo>
                  <a:pt x="42" y="36"/>
                </a:moveTo>
                <a:cubicBezTo>
                  <a:pt x="33" y="41"/>
                  <a:pt x="24" y="47"/>
                  <a:pt x="15" y="53"/>
                </a:cubicBezTo>
                <a:cubicBezTo>
                  <a:pt x="14" y="53"/>
                  <a:pt x="12" y="52"/>
                  <a:pt x="10" y="52"/>
                </a:cubicBezTo>
                <a:cubicBezTo>
                  <a:pt x="21" y="47"/>
                  <a:pt x="31" y="42"/>
                  <a:pt x="42" y="36"/>
                </a:cubicBezTo>
                <a:close/>
                <a:moveTo>
                  <a:pt x="19" y="54"/>
                </a:moveTo>
                <a:cubicBezTo>
                  <a:pt x="19" y="54"/>
                  <a:pt x="19" y="54"/>
                  <a:pt x="19" y="54"/>
                </a:cubicBezTo>
                <a:cubicBezTo>
                  <a:pt x="19" y="53"/>
                  <a:pt x="18" y="53"/>
                  <a:pt x="18" y="53"/>
                </a:cubicBezTo>
                <a:cubicBezTo>
                  <a:pt x="17" y="53"/>
                  <a:pt x="17" y="53"/>
                  <a:pt x="17" y="53"/>
                </a:cubicBezTo>
                <a:cubicBezTo>
                  <a:pt x="22" y="50"/>
                  <a:pt x="27" y="47"/>
                  <a:pt x="32" y="44"/>
                </a:cubicBezTo>
                <a:cubicBezTo>
                  <a:pt x="36" y="42"/>
                  <a:pt x="40" y="40"/>
                  <a:pt x="45" y="37"/>
                </a:cubicBezTo>
                <a:cubicBezTo>
                  <a:pt x="36" y="42"/>
                  <a:pt x="27" y="47"/>
                  <a:pt x="19" y="54"/>
                </a:cubicBezTo>
                <a:close/>
                <a:moveTo>
                  <a:pt x="67" y="26"/>
                </a:moveTo>
                <a:cubicBezTo>
                  <a:pt x="67" y="26"/>
                  <a:pt x="67" y="26"/>
                  <a:pt x="67" y="26"/>
                </a:cubicBezTo>
                <a:cubicBezTo>
                  <a:pt x="73" y="22"/>
                  <a:pt x="79" y="19"/>
                  <a:pt x="84" y="16"/>
                </a:cubicBezTo>
                <a:cubicBezTo>
                  <a:pt x="86" y="15"/>
                  <a:pt x="87" y="14"/>
                  <a:pt x="88" y="13"/>
                </a:cubicBezTo>
                <a:cubicBezTo>
                  <a:pt x="88" y="13"/>
                  <a:pt x="94" y="11"/>
                  <a:pt x="90" y="13"/>
                </a:cubicBezTo>
                <a:cubicBezTo>
                  <a:pt x="87" y="15"/>
                  <a:pt x="83" y="17"/>
                  <a:pt x="80" y="19"/>
                </a:cubicBezTo>
                <a:cubicBezTo>
                  <a:pt x="75" y="22"/>
                  <a:pt x="71" y="24"/>
                  <a:pt x="67" y="26"/>
                </a:cubicBezTo>
                <a:close/>
                <a:moveTo>
                  <a:pt x="75" y="21"/>
                </a:moveTo>
                <a:cubicBezTo>
                  <a:pt x="68" y="24"/>
                  <a:pt x="61" y="28"/>
                  <a:pt x="55" y="32"/>
                </a:cubicBezTo>
                <a:cubicBezTo>
                  <a:pt x="50" y="34"/>
                  <a:pt x="44" y="37"/>
                  <a:pt x="39" y="39"/>
                </a:cubicBezTo>
                <a:cubicBezTo>
                  <a:pt x="31" y="43"/>
                  <a:pt x="24" y="48"/>
                  <a:pt x="17" y="53"/>
                </a:cubicBezTo>
                <a:cubicBezTo>
                  <a:pt x="25" y="47"/>
                  <a:pt x="33" y="42"/>
                  <a:pt x="42" y="37"/>
                </a:cubicBezTo>
                <a:cubicBezTo>
                  <a:pt x="51" y="31"/>
                  <a:pt x="60" y="27"/>
                  <a:pt x="69" y="22"/>
                </a:cubicBezTo>
                <a:cubicBezTo>
                  <a:pt x="76" y="17"/>
                  <a:pt x="84" y="14"/>
                  <a:pt x="90" y="8"/>
                </a:cubicBezTo>
                <a:cubicBezTo>
                  <a:pt x="90" y="8"/>
                  <a:pt x="90" y="8"/>
                  <a:pt x="90" y="8"/>
                </a:cubicBezTo>
                <a:cubicBezTo>
                  <a:pt x="91" y="9"/>
                  <a:pt x="92" y="10"/>
                  <a:pt x="92" y="11"/>
                </a:cubicBezTo>
                <a:cubicBezTo>
                  <a:pt x="86" y="12"/>
                  <a:pt x="80" y="17"/>
                  <a:pt x="75" y="21"/>
                </a:cubicBezTo>
                <a:close/>
                <a:moveTo>
                  <a:pt x="76" y="16"/>
                </a:moveTo>
                <a:cubicBezTo>
                  <a:pt x="80" y="14"/>
                  <a:pt x="84" y="12"/>
                  <a:pt x="87" y="9"/>
                </a:cubicBezTo>
                <a:cubicBezTo>
                  <a:pt x="88" y="9"/>
                  <a:pt x="88" y="9"/>
                  <a:pt x="88" y="9"/>
                </a:cubicBezTo>
                <a:cubicBezTo>
                  <a:pt x="88" y="9"/>
                  <a:pt x="88" y="9"/>
                  <a:pt x="88" y="9"/>
                </a:cubicBezTo>
                <a:cubicBezTo>
                  <a:pt x="86" y="11"/>
                  <a:pt x="84" y="12"/>
                  <a:pt x="83" y="13"/>
                </a:cubicBezTo>
                <a:cubicBezTo>
                  <a:pt x="81" y="14"/>
                  <a:pt x="78" y="15"/>
                  <a:pt x="76" y="16"/>
                </a:cubicBezTo>
                <a:close/>
                <a:moveTo>
                  <a:pt x="5" y="48"/>
                </a:moveTo>
                <a:cubicBezTo>
                  <a:pt x="16" y="41"/>
                  <a:pt x="27" y="35"/>
                  <a:pt x="38" y="29"/>
                </a:cubicBezTo>
                <a:cubicBezTo>
                  <a:pt x="40" y="28"/>
                  <a:pt x="42" y="27"/>
                  <a:pt x="45" y="25"/>
                </a:cubicBezTo>
                <a:cubicBezTo>
                  <a:pt x="42" y="27"/>
                  <a:pt x="39" y="29"/>
                  <a:pt x="36" y="30"/>
                </a:cubicBezTo>
                <a:cubicBezTo>
                  <a:pt x="25" y="36"/>
                  <a:pt x="15" y="42"/>
                  <a:pt x="6" y="49"/>
                </a:cubicBezTo>
                <a:cubicBezTo>
                  <a:pt x="6" y="49"/>
                  <a:pt x="5" y="48"/>
                  <a:pt x="5" y="48"/>
                </a:cubicBezTo>
                <a:close/>
                <a:moveTo>
                  <a:pt x="3" y="43"/>
                </a:moveTo>
                <a:cubicBezTo>
                  <a:pt x="7" y="40"/>
                  <a:pt x="11" y="37"/>
                  <a:pt x="15" y="35"/>
                </a:cubicBezTo>
                <a:cubicBezTo>
                  <a:pt x="15" y="35"/>
                  <a:pt x="15" y="35"/>
                  <a:pt x="15" y="35"/>
                </a:cubicBezTo>
                <a:cubicBezTo>
                  <a:pt x="15" y="35"/>
                  <a:pt x="15" y="35"/>
                  <a:pt x="15" y="35"/>
                </a:cubicBezTo>
                <a:cubicBezTo>
                  <a:pt x="16" y="35"/>
                  <a:pt x="16" y="34"/>
                  <a:pt x="16" y="34"/>
                </a:cubicBezTo>
                <a:cubicBezTo>
                  <a:pt x="18" y="33"/>
                  <a:pt x="21" y="31"/>
                  <a:pt x="23" y="30"/>
                </a:cubicBezTo>
                <a:cubicBezTo>
                  <a:pt x="24" y="29"/>
                  <a:pt x="25" y="29"/>
                  <a:pt x="26" y="28"/>
                </a:cubicBezTo>
                <a:cubicBezTo>
                  <a:pt x="27" y="28"/>
                  <a:pt x="27" y="28"/>
                  <a:pt x="28" y="27"/>
                </a:cubicBezTo>
                <a:cubicBezTo>
                  <a:pt x="31" y="26"/>
                  <a:pt x="34" y="24"/>
                  <a:pt x="37" y="22"/>
                </a:cubicBezTo>
                <a:cubicBezTo>
                  <a:pt x="41" y="20"/>
                  <a:pt x="45" y="18"/>
                  <a:pt x="48" y="16"/>
                </a:cubicBezTo>
                <a:cubicBezTo>
                  <a:pt x="48" y="16"/>
                  <a:pt x="48" y="16"/>
                  <a:pt x="48" y="16"/>
                </a:cubicBezTo>
                <a:cubicBezTo>
                  <a:pt x="43" y="20"/>
                  <a:pt x="38" y="23"/>
                  <a:pt x="33" y="26"/>
                </a:cubicBezTo>
                <a:cubicBezTo>
                  <a:pt x="23" y="32"/>
                  <a:pt x="12" y="37"/>
                  <a:pt x="3" y="45"/>
                </a:cubicBezTo>
                <a:cubicBezTo>
                  <a:pt x="3" y="44"/>
                  <a:pt x="3" y="43"/>
                  <a:pt x="3" y="43"/>
                </a:cubicBezTo>
                <a:close/>
                <a:moveTo>
                  <a:pt x="16" y="33"/>
                </a:moveTo>
                <a:cubicBezTo>
                  <a:pt x="16" y="33"/>
                  <a:pt x="16" y="33"/>
                  <a:pt x="16" y="32"/>
                </a:cubicBezTo>
                <a:cubicBezTo>
                  <a:pt x="17" y="32"/>
                  <a:pt x="18" y="31"/>
                  <a:pt x="19" y="31"/>
                </a:cubicBezTo>
                <a:cubicBezTo>
                  <a:pt x="20" y="30"/>
                  <a:pt x="21" y="30"/>
                  <a:pt x="22" y="29"/>
                </a:cubicBezTo>
                <a:cubicBezTo>
                  <a:pt x="23" y="28"/>
                  <a:pt x="23" y="28"/>
                  <a:pt x="23" y="28"/>
                </a:cubicBezTo>
                <a:cubicBezTo>
                  <a:pt x="21" y="30"/>
                  <a:pt x="19" y="31"/>
                  <a:pt x="16" y="33"/>
                </a:cubicBezTo>
                <a:close/>
                <a:moveTo>
                  <a:pt x="51" y="13"/>
                </a:moveTo>
                <a:cubicBezTo>
                  <a:pt x="55" y="12"/>
                  <a:pt x="59" y="9"/>
                  <a:pt x="62" y="7"/>
                </a:cubicBezTo>
                <a:cubicBezTo>
                  <a:pt x="59" y="10"/>
                  <a:pt x="55" y="13"/>
                  <a:pt x="51" y="15"/>
                </a:cubicBezTo>
                <a:cubicBezTo>
                  <a:pt x="51" y="15"/>
                  <a:pt x="51" y="15"/>
                  <a:pt x="51" y="14"/>
                </a:cubicBezTo>
                <a:cubicBezTo>
                  <a:pt x="51" y="14"/>
                  <a:pt x="51" y="13"/>
                  <a:pt x="51" y="13"/>
                </a:cubicBezTo>
                <a:close/>
                <a:moveTo>
                  <a:pt x="28" y="25"/>
                </a:moveTo>
                <a:cubicBezTo>
                  <a:pt x="28" y="24"/>
                  <a:pt x="28" y="24"/>
                  <a:pt x="28" y="23"/>
                </a:cubicBezTo>
                <a:cubicBezTo>
                  <a:pt x="31" y="21"/>
                  <a:pt x="35" y="19"/>
                  <a:pt x="39" y="17"/>
                </a:cubicBezTo>
                <a:cubicBezTo>
                  <a:pt x="36" y="20"/>
                  <a:pt x="32" y="22"/>
                  <a:pt x="28" y="25"/>
                </a:cubicBezTo>
                <a:close/>
                <a:moveTo>
                  <a:pt x="11" y="30"/>
                </a:moveTo>
                <a:cubicBezTo>
                  <a:pt x="10" y="29"/>
                  <a:pt x="9" y="29"/>
                  <a:pt x="9" y="28"/>
                </a:cubicBezTo>
                <a:cubicBezTo>
                  <a:pt x="12" y="27"/>
                  <a:pt x="15" y="25"/>
                  <a:pt x="17" y="23"/>
                </a:cubicBezTo>
                <a:cubicBezTo>
                  <a:pt x="21" y="20"/>
                  <a:pt x="19" y="22"/>
                  <a:pt x="17" y="24"/>
                </a:cubicBezTo>
                <a:cubicBezTo>
                  <a:pt x="15" y="26"/>
                  <a:pt x="13" y="28"/>
                  <a:pt x="11" y="30"/>
                </a:cubicBezTo>
                <a:cubicBezTo>
                  <a:pt x="11" y="30"/>
                  <a:pt x="11" y="30"/>
                  <a:pt x="11" y="30"/>
                </a:cubicBezTo>
                <a:close/>
                <a:moveTo>
                  <a:pt x="10" y="27"/>
                </a:moveTo>
                <a:cubicBezTo>
                  <a:pt x="9" y="27"/>
                  <a:pt x="9" y="26"/>
                  <a:pt x="11" y="26"/>
                </a:cubicBezTo>
                <a:cubicBezTo>
                  <a:pt x="11" y="25"/>
                  <a:pt x="12" y="25"/>
                  <a:pt x="12" y="24"/>
                </a:cubicBezTo>
                <a:cubicBezTo>
                  <a:pt x="14" y="22"/>
                  <a:pt x="16" y="21"/>
                  <a:pt x="18" y="19"/>
                </a:cubicBezTo>
                <a:cubicBezTo>
                  <a:pt x="18" y="19"/>
                  <a:pt x="18" y="19"/>
                  <a:pt x="18" y="19"/>
                </a:cubicBezTo>
                <a:cubicBezTo>
                  <a:pt x="19" y="19"/>
                  <a:pt x="20" y="20"/>
                  <a:pt x="20" y="20"/>
                </a:cubicBezTo>
                <a:cubicBezTo>
                  <a:pt x="17" y="22"/>
                  <a:pt x="14" y="25"/>
                  <a:pt x="10" y="27"/>
                </a:cubicBezTo>
                <a:close/>
                <a:moveTo>
                  <a:pt x="7" y="26"/>
                </a:moveTo>
                <a:cubicBezTo>
                  <a:pt x="11" y="24"/>
                  <a:pt x="13" y="21"/>
                  <a:pt x="17" y="19"/>
                </a:cubicBezTo>
                <a:cubicBezTo>
                  <a:pt x="14" y="21"/>
                  <a:pt x="10" y="24"/>
                  <a:pt x="8" y="27"/>
                </a:cubicBezTo>
                <a:cubicBezTo>
                  <a:pt x="8" y="27"/>
                  <a:pt x="7" y="26"/>
                  <a:pt x="7" y="26"/>
                </a:cubicBezTo>
                <a:close/>
                <a:moveTo>
                  <a:pt x="13" y="35"/>
                </a:moveTo>
                <a:cubicBezTo>
                  <a:pt x="10" y="37"/>
                  <a:pt x="6" y="39"/>
                  <a:pt x="3" y="42"/>
                </a:cubicBezTo>
                <a:cubicBezTo>
                  <a:pt x="4" y="37"/>
                  <a:pt x="9" y="34"/>
                  <a:pt x="13" y="35"/>
                </a:cubicBezTo>
                <a:close/>
                <a:moveTo>
                  <a:pt x="16" y="57"/>
                </a:moveTo>
                <a:cubicBezTo>
                  <a:pt x="14" y="58"/>
                  <a:pt x="13" y="60"/>
                  <a:pt x="11" y="62"/>
                </a:cubicBezTo>
                <a:cubicBezTo>
                  <a:pt x="11" y="61"/>
                  <a:pt x="12" y="61"/>
                  <a:pt x="12" y="60"/>
                </a:cubicBezTo>
                <a:cubicBezTo>
                  <a:pt x="13" y="59"/>
                  <a:pt x="14" y="58"/>
                  <a:pt x="16" y="57"/>
                </a:cubicBezTo>
                <a:close/>
                <a:moveTo>
                  <a:pt x="19" y="71"/>
                </a:moveTo>
                <a:cubicBezTo>
                  <a:pt x="25" y="66"/>
                  <a:pt x="33" y="64"/>
                  <a:pt x="39" y="61"/>
                </a:cubicBezTo>
                <a:cubicBezTo>
                  <a:pt x="47" y="57"/>
                  <a:pt x="54" y="53"/>
                  <a:pt x="62" y="49"/>
                </a:cubicBezTo>
                <a:cubicBezTo>
                  <a:pt x="70" y="45"/>
                  <a:pt x="78" y="42"/>
                  <a:pt x="86" y="38"/>
                </a:cubicBezTo>
                <a:cubicBezTo>
                  <a:pt x="94" y="35"/>
                  <a:pt x="102" y="31"/>
                  <a:pt x="110" y="28"/>
                </a:cubicBezTo>
                <a:cubicBezTo>
                  <a:pt x="111" y="27"/>
                  <a:pt x="112" y="26"/>
                  <a:pt x="110" y="28"/>
                </a:cubicBezTo>
                <a:cubicBezTo>
                  <a:pt x="108" y="29"/>
                  <a:pt x="106" y="29"/>
                  <a:pt x="104" y="31"/>
                </a:cubicBezTo>
                <a:cubicBezTo>
                  <a:pt x="101" y="33"/>
                  <a:pt x="98" y="35"/>
                  <a:pt x="94" y="36"/>
                </a:cubicBezTo>
                <a:cubicBezTo>
                  <a:pt x="86" y="40"/>
                  <a:pt x="79" y="43"/>
                  <a:pt x="72" y="47"/>
                </a:cubicBezTo>
                <a:cubicBezTo>
                  <a:pt x="65" y="51"/>
                  <a:pt x="57" y="55"/>
                  <a:pt x="50" y="59"/>
                </a:cubicBezTo>
                <a:cubicBezTo>
                  <a:pt x="42" y="63"/>
                  <a:pt x="34" y="66"/>
                  <a:pt x="27" y="71"/>
                </a:cubicBezTo>
                <a:cubicBezTo>
                  <a:pt x="25" y="72"/>
                  <a:pt x="22" y="71"/>
                  <a:pt x="19" y="71"/>
                </a:cubicBezTo>
                <a:close/>
                <a:moveTo>
                  <a:pt x="115" y="30"/>
                </a:moveTo>
                <a:cubicBezTo>
                  <a:pt x="112" y="32"/>
                  <a:pt x="109" y="34"/>
                  <a:pt x="107" y="35"/>
                </a:cubicBezTo>
                <a:cubicBezTo>
                  <a:pt x="101" y="40"/>
                  <a:pt x="94" y="43"/>
                  <a:pt x="87" y="46"/>
                </a:cubicBezTo>
                <a:cubicBezTo>
                  <a:pt x="73" y="52"/>
                  <a:pt x="60" y="59"/>
                  <a:pt x="47" y="65"/>
                </a:cubicBezTo>
                <a:cubicBezTo>
                  <a:pt x="45" y="66"/>
                  <a:pt x="44" y="66"/>
                  <a:pt x="42" y="67"/>
                </a:cubicBezTo>
                <a:cubicBezTo>
                  <a:pt x="40" y="68"/>
                  <a:pt x="38" y="69"/>
                  <a:pt x="36" y="70"/>
                </a:cubicBezTo>
                <a:cubicBezTo>
                  <a:pt x="36" y="70"/>
                  <a:pt x="36" y="70"/>
                  <a:pt x="36" y="69"/>
                </a:cubicBezTo>
                <a:cubicBezTo>
                  <a:pt x="39" y="68"/>
                  <a:pt x="42" y="67"/>
                  <a:pt x="45" y="65"/>
                </a:cubicBezTo>
                <a:cubicBezTo>
                  <a:pt x="52" y="62"/>
                  <a:pt x="59" y="58"/>
                  <a:pt x="66" y="55"/>
                </a:cubicBezTo>
                <a:cubicBezTo>
                  <a:pt x="80" y="49"/>
                  <a:pt x="94" y="42"/>
                  <a:pt x="107" y="35"/>
                </a:cubicBezTo>
                <a:cubicBezTo>
                  <a:pt x="110" y="33"/>
                  <a:pt x="112" y="32"/>
                  <a:pt x="115" y="30"/>
                </a:cubicBezTo>
                <a:cubicBezTo>
                  <a:pt x="115" y="30"/>
                  <a:pt x="115" y="30"/>
                  <a:pt x="115" y="30"/>
                </a:cubicBezTo>
                <a:close/>
                <a:moveTo>
                  <a:pt x="126" y="35"/>
                </a:moveTo>
                <a:cubicBezTo>
                  <a:pt x="127" y="36"/>
                  <a:pt x="127" y="37"/>
                  <a:pt x="127" y="37"/>
                </a:cubicBezTo>
                <a:cubicBezTo>
                  <a:pt x="111" y="44"/>
                  <a:pt x="94" y="50"/>
                  <a:pt x="78" y="57"/>
                </a:cubicBezTo>
                <a:cubicBezTo>
                  <a:pt x="70" y="60"/>
                  <a:pt x="62" y="64"/>
                  <a:pt x="53" y="68"/>
                </a:cubicBezTo>
                <a:cubicBezTo>
                  <a:pt x="50" y="70"/>
                  <a:pt x="46" y="72"/>
                  <a:pt x="42" y="73"/>
                </a:cubicBezTo>
                <a:cubicBezTo>
                  <a:pt x="54" y="67"/>
                  <a:pt x="67" y="60"/>
                  <a:pt x="80" y="55"/>
                </a:cubicBezTo>
                <a:cubicBezTo>
                  <a:pt x="95" y="48"/>
                  <a:pt x="111" y="43"/>
                  <a:pt x="126" y="35"/>
                </a:cubicBezTo>
                <a:close/>
                <a:moveTo>
                  <a:pt x="74" y="74"/>
                </a:moveTo>
                <a:cubicBezTo>
                  <a:pt x="73" y="73"/>
                  <a:pt x="72" y="73"/>
                  <a:pt x="72" y="72"/>
                </a:cubicBezTo>
                <a:cubicBezTo>
                  <a:pt x="76" y="71"/>
                  <a:pt x="80" y="69"/>
                  <a:pt x="84" y="68"/>
                </a:cubicBezTo>
                <a:cubicBezTo>
                  <a:pt x="94" y="64"/>
                  <a:pt x="105" y="61"/>
                  <a:pt x="115" y="57"/>
                </a:cubicBezTo>
                <a:cubicBezTo>
                  <a:pt x="117" y="56"/>
                  <a:pt x="120" y="54"/>
                  <a:pt x="123" y="53"/>
                </a:cubicBezTo>
                <a:cubicBezTo>
                  <a:pt x="120" y="54"/>
                  <a:pt x="118" y="56"/>
                  <a:pt x="116" y="57"/>
                </a:cubicBezTo>
                <a:cubicBezTo>
                  <a:pt x="111" y="58"/>
                  <a:pt x="107" y="60"/>
                  <a:pt x="103" y="62"/>
                </a:cubicBezTo>
                <a:cubicBezTo>
                  <a:pt x="98" y="64"/>
                  <a:pt x="92" y="66"/>
                  <a:pt x="87" y="69"/>
                </a:cubicBezTo>
                <a:cubicBezTo>
                  <a:pt x="83" y="71"/>
                  <a:pt x="78" y="72"/>
                  <a:pt x="74" y="74"/>
                </a:cubicBezTo>
                <a:close/>
                <a:moveTo>
                  <a:pt x="52" y="75"/>
                </a:moveTo>
                <a:cubicBezTo>
                  <a:pt x="55" y="75"/>
                  <a:pt x="59" y="73"/>
                  <a:pt x="62" y="72"/>
                </a:cubicBezTo>
                <a:cubicBezTo>
                  <a:pt x="68" y="69"/>
                  <a:pt x="74" y="67"/>
                  <a:pt x="80" y="64"/>
                </a:cubicBezTo>
                <a:cubicBezTo>
                  <a:pt x="93" y="59"/>
                  <a:pt x="105" y="55"/>
                  <a:pt x="118" y="50"/>
                </a:cubicBezTo>
                <a:cubicBezTo>
                  <a:pt x="108" y="54"/>
                  <a:pt x="97" y="59"/>
                  <a:pt x="87" y="63"/>
                </a:cubicBezTo>
                <a:cubicBezTo>
                  <a:pt x="76" y="68"/>
                  <a:pt x="65" y="72"/>
                  <a:pt x="54" y="77"/>
                </a:cubicBezTo>
                <a:cubicBezTo>
                  <a:pt x="53" y="77"/>
                  <a:pt x="52" y="76"/>
                  <a:pt x="52" y="75"/>
                </a:cubicBezTo>
                <a:close/>
                <a:moveTo>
                  <a:pt x="54" y="78"/>
                </a:moveTo>
                <a:cubicBezTo>
                  <a:pt x="59" y="76"/>
                  <a:pt x="64" y="74"/>
                  <a:pt x="69" y="72"/>
                </a:cubicBezTo>
                <a:cubicBezTo>
                  <a:pt x="69" y="72"/>
                  <a:pt x="69" y="72"/>
                  <a:pt x="69" y="72"/>
                </a:cubicBezTo>
                <a:cubicBezTo>
                  <a:pt x="64" y="74"/>
                  <a:pt x="59" y="76"/>
                  <a:pt x="54" y="78"/>
                </a:cubicBezTo>
                <a:close/>
                <a:moveTo>
                  <a:pt x="108" y="58"/>
                </a:moveTo>
                <a:cubicBezTo>
                  <a:pt x="102" y="60"/>
                  <a:pt x="96" y="63"/>
                  <a:pt x="90" y="65"/>
                </a:cubicBezTo>
                <a:cubicBezTo>
                  <a:pt x="84" y="67"/>
                  <a:pt x="78" y="69"/>
                  <a:pt x="71" y="72"/>
                </a:cubicBezTo>
                <a:cubicBezTo>
                  <a:pt x="71" y="71"/>
                  <a:pt x="71" y="71"/>
                  <a:pt x="71" y="71"/>
                </a:cubicBezTo>
                <a:cubicBezTo>
                  <a:pt x="77" y="69"/>
                  <a:pt x="82" y="66"/>
                  <a:pt x="88" y="64"/>
                </a:cubicBezTo>
                <a:cubicBezTo>
                  <a:pt x="94" y="61"/>
                  <a:pt x="99" y="59"/>
                  <a:pt x="105" y="57"/>
                </a:cubicBezTo>
                <a:cubicBezTo>
                  <a:pt x="110" y="55"/>
                  <a:pt x="116" y="53"/>
                  <a:pt x="120" y="50"/>
                </a:cubicBezTo>
                <a:cubicBezTo>
                  <a:pt x="120" y="50"/>
                  <a:pt x="120" y="49"/>
                  <a:pt x="120" y="49"/>
                </a:cubicBezTo>
                <a:cubicBezTo>
                  <a:pt x="120" y="49"/>
                  <a:pt x="120" y="50"/>
                  <a:pt x="120" y="50"/>
                </a:cubicBezTo>
                <a:cubicBezTo>
                  <a:pt x="122" y="50"/>
                  <a:pt x="123" y="51"/>
                  <a:pt x="123" y="52"/>
                </a:cubicBezTo>
                <a:cubicBezTo>
                  <a:pt x="118" y="54"/>
                  <a:pt x="113" y="57"/>
                  <a:pt x="108" y="58"/>
                </a:cubicBezTo>
                <a:close/>
                <a:moveTo>
                  <a:pt x="120" y="47"/>
                </a:moveTo>
                <a:cubicBezTo>
                  <a:pt x="120" y="48"/>
                  <a:pt x="120" y="49"/>
                  <a:pt x="120" y="49"/>
                </a:cubicBezTo>
                <a:cubicBezTo>
                  <a:pt x="120" y="49"/>
                  <a:pt x="120" y="49"/>
                  <a:pt x="120" y="49"/>
                </a:cubicBezTo>
                <a:cubicBezTo>
                  <a:pt x="107" y="54"/>
                  <a:pt x="94" y="58"/>
                  <a:pt x="81" y="63"/>
                </a:cubicBezTo>
                <a:cubicBezTo>
                  <a:pt x="76" y="65"/>
                  <a:pt x="70" y="67"/>
                  <a:pt x="65" y="69"/>
                </a:cubicBezTo>
                <a:cubicBezTo>
                  <a:pt x="62" y="71"/>
                  <a:pt x="59" y="72"/>
                  <a:pt x="56" y="73"/>
                </a:cubicBezTo>
                <a:cubicBezTo>
                  <a:pt x="56" y="73"/>
                  <a:pt x="51" y="75"/>
                  <a:pt x="53" y="74"/>
                </a:cubicBezTo>
                <a:cubicBezTo>
                  <a:pt x="55" y="73"/>
                  <a:pt x="56" y="72"/>
                  <a:pt x="58" y="72"/>
                </a:cubicBezTo>
                <a:cubicBezTo>
                  <a:pt x="71" y="66"/>
                  <a:pt x="84" y="62"/>
                  <a:pt x="96" y="56"/>
                </a:cubicBezTo>
                <a:cubicBezTo>
                  <a:pt x="104" y="53"/>
                  <a:pt x="113" y="51"/>
                  <a:pt x="120" y="47"/>
                </a:cubicBezTo>
                <a:cubicBezTo>
                  <a:pt x="120" y="47"/>
                  <a:pt x="120" y="47"/>
                  <a:pt x="120" y="47"/>
                </a:cubicBezTo>
                <a:close/>
                <a:moveTo>
                  <a:pt x="126" y="42"/>
                </a:moveTo>
                <a:cubicBezTo>
                  <a:pt x="119" y="44"/>
                  <a:pt x="113" y="48"/>
                  <a:pt x="106" y="50"/>
                </a:cubicBezTo>
                <a:cubicBezTo>
                  <a:pt x="100" y="52"/>
                  <a:pt x="94" y="54"/>
                  <a:pt x="87" y="57"/>
                </a:cubicBezTo>
                <a:cubicBezTo>
                  <a:pt x="82" y="60"/>
                  <a:pt x="76" y="62"/>
                  <a:pt x="70" y="64"/>
                </a:cubicBezTo>
                <a:cubicBezTo>
                  <a:pt x="77" y="60"/>
                  <a:pt x="85" y="57"/>
                  <a:pt x="92" y="54"/>
                </a:cubicBezTo>
                <a:cubicBezTo>
                  <a:pt x="99" y="51"/>
                  <a:pt x="105" y="49"/>
                  <a:pt x="111" y="46"/>
                </a:cubicBezTo>
                <a:cubicBezTo>
                  <a:pt x="116" y="44"/>
                  <a:pt x="123" y="42"/>
                  <a:pt x="127" y="38"/>
                </a:cubicBezTo>
                <a:cubicBezTo>
                  <a:pt x="127" y="40"/>
                  <a:pt x="126" y="41"/>
                  <a:pt x="126" y="42"/>
                </a:cubicBezTo>
                <a:close/>
                <a:moveTo>
                  <a:pt x="26" y="88"/>
                </a:moveTo>
                <a:cubicBezTo>
                  <a:pt x="26" y="88"/>
                  <a:pt x="26" y="88"/>
                  <a:pt x="26" y="88"/>
                </a:cubicBezTo>
                <a:cubicBezTo>
                  <a:pt x="26" y="88"/>
                  <a:pt x="25" y="88"/>
                  <a:pt x="25" y="89"/>
                </a:cubicBezTo>
                <a:cubicBezTo>
                  <a:pt x="25" y="88"/>
                  <a:pt x="25" y="88"/>
                  <a:pt x="26" y="88"/>
                </a:cubicBezTo>
                <a:close/>
                <a:moveTo>
                  <a:pt x="30" y="86"/>
                </a:moveTo>
                <a:cubicBezTo>
                  <a:pt x="29" y="87"/>
                  <a:pt x="28" y="87"/>
                  <a:pt x="26" y="87"/>
                </a:cubicBezTo>
                <a:cubicBezTo>
                  <a:pt x="27" y="86"/>
                  <a:pt x="28" y="86"/>
                  <a:pt x="29" y="85"/>
                </a:cubicBezTo>
                <a:cubicBezTo>
                  <a:pt x="32" y="84"/>
                  <a:pt x="35" y="83"/>
                  <a:pt x="38" y="82"/>
                </a:cubicBezTo>
                <a:cubicBezTo>
                  <a:pt x="36" y="83"/>
                  <a:pt x="33" y="85"/>
                  <a:pt x="30" y="86"/>
                </a:cubicBezTo>
                <a:close/>
                <a:moveTo>
                  <a:pt x="76" y="55"/>
                </a:moveTo>
                <a:cubicBezTo>
                  <a:pt x="62" y="62"/>
                  <a:pt x="47" y="69"/>
                  <a:pt x="34" y="77"/>
                </a:cubicBezTo>
                <a:cubicBezTo>
                  <a:pt x="34" y="76"/>
                  <a:pt x="35" y="75"/>
                  <a:pt x="35" y="74"/>
                </a:cubicBezTo>
                <a:cubicBezTo>
                  <a:pt x="51" y="66"/>
                  <a:pt x="67" y="59"/>
                  <a:pt x="83" y="52"/>
                </a:cubicBezTo>
                <a:cubicBezTo>
                  <a:pt x="91" y="49"/>
                  <a:pt x="100" y="46"/>
                  <a:pt x="108" y="43"/>
                </a:cubicBezTo>
                <a:cubicBezTo>
                  <a:pt x="111" y="41"/>
                  <a:pt x="115" y="39"/>
                  <a:pt x="119" y="38"/>
                </a:cubicBezTo>
                <a:cubicBezTo>
                  <a:pt x="119" y="38"/>
                  <a:pt x="119" y="38"/>
                  <a:pt x="120" y="38"/>
                </a:cubicBezTo>
                <a:cubicBezTo>
                  <a:pt x="106" y="45"/>
                  <a:pt x="90" y="49"/>
                  <a:pt x="76" y="55"/>
                </a:cubicBezTo>
                <a:close/>
                <a:moveTo>
                  <a:pt x="36" y="73"/>
                </a:moveTo>
                <a:cubicBezTo>
                  <a:pt x="36" y="73"/>
                  <a:pt x="36" y="73"/>
                  <a:pt x="36" y="73"/>
                </a:cubicBezTo>
                <a:cubicBezTo>
                  <a:pt x="36" y="72"/>
                  <a:pt x="36" y="72"/>
                  <a:pt x="36" y="72"/>
                </a:cubicBezTo>
                <a:cubicBezTo>
                  <a:pt x="36" y="71"/>
                  <a:pt x="36" y="71"/>
                  <a:pt x="36" y="71"/>
                </a:cubicBezTo>
                <a:cubicBezTo>
                  <a:pt x="36" y="71"/>
                  <a:pt x="36" y="71"/>
                  <a:pt x="36" y="71"/>
                </a:cubicBezTo>
                <a:cubicBezTo>
                  <a:pt x="42" y="69"/>
                  <a:pt x="47" y="66"/>
                  <a:pt x="53" y="63"/>
                </a:cubicBezTo>
                <a:cubicBezTo>
                  <a:pt x="57" y="61"/>
                  <a:pt x="61" y="59"/>
                  <a:pt x="65" y="57"/>
                </a:cubicBezTo>
                <a:cubicBezTo>
                  <a:pt x="79" y="51"/>
                  <a:pt x="93" y="45"/>
                  <a:pt x="107" y="39"/>
                </a:cubicBezTo>
                <a:cubicBezTo>
                  <a:pt x="110" y="37"/>
                  <a:pt x="113" y="35"/>
                  <a:pt x="117" y="34"/>
                </a:cubicBezTo>
                <a:cubicBezTo>
                  <a:pt x="117" y="33"/>
                  <a:pt x="117" y="33"/>
                  <a:pt x="117" y="33"/>
                </a:cubicBezTo>
                <a:cubicBezTo>
                  <a:pt x="111" y="37"/>
                  <a:pt x="105" y="40"/>
                  <a:pt x="99" y="43"/>
                </a:cubicBezTo>
                <a:cubicBezTo>
                  <a:pt x="86" y="49"/>
                  <a:pt x="72" y="55"/>
                  <a:pt x="59" y="61"/>
                </a:cubicBezTo>
                <a:cubicBezTo>
                  <a:pt x="51" y="65"/>
                  <a:pt x="44" y="69"/>
                  <a:pt x="36" y="73"/>
                </a:cubicBezTo>
                <a:close/>
                <a:moveTo>
                  <a:pt x="112" y="28"/>
                </a:moveTo>
                <a:cubicBezTo>
                  <a:pt x="112" y="29"/>
                  <a:pt x="112" y="29"/>
                  <a:pt x="112" y="30"/>
                </a:cubicBezTo>
                <a:cubicBezTo>
                  <a:pt x="112" y="30"/>
                  <a:pt x="113" y="30"/>
                  <a:pt x="113" y="30"/>
                </a:cubicBezTo>
                <a:cubicBezTo>
                  <a:pt x="108" y="33"/>
                  <a:pt x="104" y="36"/>
                  <a:pt x="99" y="38"/>
                </a:cubicBezTo>
                <a:cubicBezTo>
                  <a:pt x="91" y="42"/>
                  <a:pt x="84" y="46"/>
                  <a:pt x="76" y="50"/>
                </a:cubicBezTo>
                <a:cubicBezTo>
                  <a:pt x="68" y="53"/>
                  <a:pt x="60" y="57"/>
                  <a:pt x="52" y="61"/>
                </a:cubicBezTo>
                <a:cubicBezTo>
                  <a:pt x="47" y="63"/>
                  <a:pt x="41" y="66"/>
                  <a:pt x="35" y="69"/>
                </a:cubicBezTo>
                <a:cubicBezTo>
                  <a:pt x="35" y="69"/>
                  <a:pt x="35" y="69"/>
                  <a:pt x="34" y="69"/>
                </a:cubicBezTo>
                <a:cubicBezTo>
                  <a:pt x="33" y="70"/>
                  <a:pt x="31" y="70"/>
                  <a:pt x="30" y="71"/>
                </a:cubicBezTo>
                <a:cubicBezTo>
                  <a:pt x="32" y="69"/>
                  <a:pt x="35" y="67"/>
                  <a:pt x="37" y="66"/>
                </a:cubicBezTo>
                <a:cubicBezTo>
                  <a:pt x="41" y="64"/>
                  <a:pt x="45" y="62"/>
                  <a:pt x="49" y="60"/>
                </a:cubicBezTo>
                <a:cubicBezTo>
                  <a:pt x="56" y="56"/>
                  <a:pt x="63" y="53"/>
                  <a:pt x="71" y="49"/>
                </a:cubicBezTo>
                <a:cubicBezTo>
                  <a:pt x="78" y="45"/>
                  <a:pt x="85" y="41"/>
                  <a:pt x="93" y="38"/>
                </a:cubicBezTo>
                <a:cubicBezTo>
                  <a:pt x="99" y="35"/>
                  <a:pt x="107" y="31"/>
                  <a:pt x="113" y="27"/>
                </a:cubicBezTo>
                <a:cubicBezTo>
                  <a:pt x="113" y="27"/>
                  <a:pt x="112" y="28"/>
                  <a:pt x="112" y="28"/>
                </a:cubicBezTo>
                <a:close/>
                <a:moveTo>
                  <a:pt x="40" y="80"/>
                </a:moveTo>
                <a:cubicBezTo>
                  <a:pt x="37" y="81"/>
                  <a:pt x="33" y="82"/>
                  <a:pt x="30" y="84"/>
                </a:cubicBezTo>
                <a:cubicBezTo>
                  <a:pt x="30" y="83"/>
                  <a:pt x="30" y="83"/>
                  <a:pt x="31" y="82"/>
                </a:cubicBezTo>
                <a:cubicBezTo>
                  <a:pt x="33" y="82"/>
                  <a:pt x="35" y="81"/>
                  <a:pt x="37" y="80"/>
                </a:cubicBezTo>
                <a:cubicBezTo>
                  <a:pt x="38" y="79"/>
                  <a:pt x="40" y="78"/>
                  <a:pt x="41" y="77"/>
                </a:cubicBezTo>
                <a:cubicBezTo>
                  <a:pt x="42" y="77"/>
                  <a:pt x="44" y="76"/>
                  <a:pt x="45" y="75"/>
                </a:cubicBezTo>
                <a:cubicBezTo>
                  <a:pt x="44" y="77"/>
                  <a:pt x="42" y="79"/>
                  <a:pt x="40" y="80"/>
                </a:cubicBezTo>
                <a:close/>
                <a:moveTo>
                  <a:pt x="47" y="74"/>
                </a:moveTo>
                <a:cubicBezTo>
                  <a:pt x="47" y="74"/>
                  <a:pt x="46" y="74"/>
                  <a:pt x="46" y="74"/>
                </a:cubicBezTo>
                <a:cubicBezTo>
                  <a:pt x="41" y="76"/>
                  <a:pt x="37" y="80"/>
                  <a:pt x="31" y="81"/>
                </a:cubicBezTo>
                <a:cubicBezTo>
                  <a:pt x="32" y="81"/>
                  <a:pt x="32" y="80"/>
                  <a:pt x="33" y="79"/>
                </a:cubicBezTo>
                <a:cubicBezTo>
                  <a:pt x="38" y="77"/>
                  <a:pt x="43" y="74"/>
                  <a:pt x="49" y="71"/>
                </a:cubicBezTo>
                <a:cubicBezTo>
                  <a:pt x="55" y="68"/>
                  <a:pt x="62" y="65"/>
                  <a:pt x="69" y="62"/>
                </a:cubicBezTo>
                <a:cubicBezTo>
                  <a:pt x="83" y="55"/>
                  <a:pt x="97" y="50"/>
                  <a:pt x="112" y="44"/>
                </a:cubicBezTo>
                <a:cubicBezTo>
                  <a:pt x="115" y="43"/>
                  <a:pt x="118" y="42"/>
                  <a:pt x="121" y="41"/>
                </a:cubicBezTo>
                <a:cubicBezTo>
                  <a:pt x="122" y="40"/>
                  <a:pt x="124" y="40"/>
                  <a:pt x="126" y="39"/>
                </a:cubicBezTo>
                <a:cubicBezTo>
                  <a:pt x="128" y="38"/>
                  <a:pt x="121" y="41"/>
                  <a:pt x="122" y="41"/>
                </a:cubicBezTo>
                <a:cubicBezTo>
                  <a:pt x="115" y="44"/>
                  <a:pt x="108" y="47"/>
                  <a:pt x="101" y="50"/>
                </a:cubicBezTo>
                <a:cubicBezTo>
                  <a:pt x="87" y="55"/>
                  <a:pt x="73" y="61"/>
                  <a:pt x="60" y="68"/>
                </a:cubicBezTo>
                <a:cubicBezTo>
                  <a:pt x="60" y="68"/>
                  <a:pt x="59" y="68"/>
                  <a:pt x="59" y="68"/>
                </a:cubicBezTo>
                <a:cubicBezTo>
                  <a:pt x="56" y="69"/>
                  <a:pt x="53" y="71"/>
                  <a:pt x="50" y="72"/>
                </a:cubicBezTo>
                <a:cubicBezTo>
                  <a:pt x="50" y="72"/>
                  <a:pt x="50" y="72"/>
                  <a:pt x="49" y="72"/>
                </a:cubicBezTo>
                <a:cubicBezTo>
                  <a:pt x="49" y="72"/>
                  <a:pt x="48" y="72"/>
                  <a:pt x="48" y="73"/>
                </a:cubicBezTo>
                <a:cubicBezTo>
                  <a:pt x="47" y="73"/>
                  <a:pt x="47" y="74"/>
                  <a:pt x="47" y="74"/>
                </a:cubicBezTo>
                <a:close/>
                <a:moveTo>
                  <a:pt x="51" y="73"/>
                </a:moveTo>
                <a:cubicBezTo>
                  <a:pt x="53" y="72"/>
                  <a:pt x="56" y="70"/>
                  <a:pt x="58" y="69"/>
                </a:cubicBezTo>
                <a:cubicBezTo>
                  <a:pt x="58" y="69"/>
                  <a:pt x="59" y="69"/>
                  <a:pt x="59" y="69"/>
                </a:cubicBezTo>
                <a:cubicBezTo>
                  <a:pt x="66" y="66"/>
                  <a:pt x="73" y="64"/>
                  <a:pt x="79" y="61"/>
                </a:cubicBezTo>
                <a:cubicBezTo>
                  <a:pt x="86" y="59"/>
                  <a:pt x="93" y="55"/>
                  <a:pt x="100" y="53"/>
                </a:cubicBezTo>
                <a:cubicBezTo>
                  <a:pt x="107" y="50"/>
                  <a:pt x="113" y="48"/>
                  <a:pt x="120" y="45"/>
                </a:cubicBezTo>
                <a:cubicBezTo>
                  <a:pt x="120" y="45"/>
                  <a:pt x="125" y="42"/>
                  <a:pt x="125" y="43"/>
                </a:cubicBezTo>
                <a:cubicBezTo>
                  <a:pt x="125" y="43"/>
                  <a:pt x="125" y="43"/>
                  <a:pt x="125" y="43"/>
                </a:cubicBezTo>
                <a:cubicBezTo>
                  <a:pt x="125" y="44"/>
                  <a:pt x="124" y="44"/>
                  <a:pt x="124" y="44"/>
                </a:cubicBezTo>
                <a:cubicBezTo>
                  <a:pt x="123" y="45"/>
                  <a:pt x="122" y="45"/>
                  <a:pt x="120" y="46"/>
                </a:cubicBezTo>
                <a:cubicBezTo>
                  <a:pt x="117" y="48"/>
                  <a:pt x="114" y="49"/>
                  <a:pt x="110" y="51"/>
                </a:cubicBezTo>
                <a:cubicBezTo>
                  <a:pt x="103" y="53"/>
                  <a:pt x="96" y="56"/>
                  <a:pt x="89" y="59"/>
                </a:cubicBezTo>
                <a:cubicBezTo>
                  <a:pt x="76" y="64"/>
                  <a:pt x="63" y="68"/>
                  <a:pt x="51" y="74"/>
                </a:cubicBezTo>
                <a:cubicBezTo>
                  <a:pt x="51" y="74"/>
                  <a:pt x="51" y="73"/>
                  <a:pt x="51" y="73"/>
                </a:cubicBezTo>
                <a:cubicBezTo>
                  <a:pt x="51" y="73"/>
                  <a:pt x="51" y="73"/>
                  <a:pt x="51" y="73"/>
                </a:cubicBezTo>
                <a:close/>
                <a:moveTo>
                  <a:pt x="55" y="78"/>
                </a:moveTo>
                <a:cubicBezTo>
                  <a:pt x="59" y="77"/>
                  <a:pt x="63" y="75"/>
                  <a:pt x="67" y="73"/>
                </a:cubicBezTo>
                <a:cubicBezTo>
                  <a:pt x="68" y="73"/>
                  <a:pt x="68" y="73"/>
                  <a:pt x="68" y="73"/>
                </a:cubicBezTo>
                <a:cubicBezTo>
                  <a:pt x="65" y="78"/>
                  <a:pt x="60" y="80"/>
                  <a:pt x="55" y="78"/>
                </a:cubicBezTo>
                <a:close/>
                <a:moveTo>
                  <a:pt x="74" y="75"/>
                </a:moveTo>
                <a:cubicBezTo>
                  <a:pt x="83" y="72"/>
                  <a:pt x="92" y="69"/>
                  <a:pt x="100" y="66"/>
                </a:cubicBezTo>
                <a:cubicBezTo>
                  <a:pt x="104" y="65"/>
                  <a:pt x="109" y="63"/>
                  <a:pt x="113" y="62"/>
                </a:cubicBezTo>
                <a:cubicBezTo>
                  <a:pt x="115" y="61"/>
                  <a:pt x="117" y="60"/>
                  <a:pt x="120" y="59"/>
                </a:cubicBezTo>
                <a:cubicBezTo>
                  <a:pt x="120" y="59"/>
                  <a:pt x="125" y="57"/>
                  <a:pt x="122" y="59"/>
                </a:cubicBezTo>
                <a:cubicBezTo>
                  <a:pt x="113" y="64"/>
                  <a:pt x="102" y="67"/>
                  <a:pt x="93" y="71"/>
                </a:cubicBezTo>
                <a:cubicBezTo>
                  <a:pt x="92" y="71"/>
                  <a:pt x="92" y="71"/>
                  <a:pt x="92" y="72"/>
                </a:cubicBezTo>
                <a:cubicBezTo>
                  <a:pt x="87" y="73"/>
                  <a:pt x="82" y="76"/>
                  <a:pt x="78" y="78"/>
                </a:cubicBezTo>
                <a:cubicBezTo>
                  <a:pt x="77" y="77"/>
                  <a:pt x="75" y="76"/>
                  <a:pt x="74" y="75"/>
                </a:cubicBezTo>
                <a:close/>
                <a:moveTo>
                  <a:pt x="110" y="69"/>
                </a:moveTo>
                <a:cubicBezTo>
                  <a:pt x="110" y="69"/>
                  <a:pt x="109" y="68"/>
                  <a:pt x="109" y="68"/>
                </a:cubicBezTo>
                <a:cubicBezTo>
                  <a:pt x="109" y="68"/>
                  <a:pt x="109" y="68"/>
                  <a:pt x="109" y="68"/>
                </a:cubicBezTo>
                <a:cubicBezTo>
                  <a:pt x="112" y="67"/>
                  <a:pt x="115" y="66"/>
                  <a:pt x="118" y="64"/>
                </a:cubicBezTo>
                <a:cubicBezTo>
                  <a:pt x="119" y="64"/>
                  <a:pt x="120" y="63"/>
                  <a:pt x="121" y="63"/>
                </a:cubicBezTo>
                <a:cubicBezTo>
                  <a:pt x="124" y="61"/>
                  <a:pt x="121" y="64"/>
                  <a:pt x="120" y="64"/>
                </a:cubicBezTo>
                <a:cubicBezTo>
                  <a:pt x="117" y="66"/>
                  <a:pt x="113" y="66"/>
                  <a:pt x="110" y="69"/>
                </a:cubicBezTo>
                <a:close/>
                <a:moveTo>
                  <a:pt x="123" y="61"/>
                </a:moveTo>
                <a:cubicBezTo>
                  <a:pt x="121" y="62"/>
                  <a:pt x="119" y="63"/>
                  <a:pt x="117" y="64"/>
                </a:cubicBezTo>
                <a:cubicBezTo>
                  <a:pt x="114" y="65"/>
                  <a:pt x="111" y="66"/>
                  <a:pt x="109" y="67"/>
                </a:cubicBezTo>
                <a:cubicBezTo>
                  <a:pt x="109" y="67"/>
                  <a:pt x="109" y="68"/>
                  <a:pt x="109" y="68"/>
                </a:cubicBezTo>
                <a:cubicBezTo>
                  <a:pt x="109" y="68"/>
                  <a:pt x="108" y="67"/>
                  <a:pt x="108" y="67"/>
                </a:cubicBezTo>
                <a:cubicBezTo>
                  <a:pt x="108" y="67"/>
                  <a:pt x="107" y="67"/>
                  <a:pt x="107" y="67"/>
                </a:cubicBezTo>
                <a:cubicBezTo>
                  <a:pt x="106" y="67"/>
                  <a:pt x="106" y="67"/>
                  <a:pt x="105" y="67"/>
                </a:cubicBezTo>
                <a:cubicBezTo>
                  <a:pt x="105" y="67"/>
                  <a:pt x="105" y="67"/>
                  <a:pt x="104" y="68"/>
                </a:cubicBezTo>
                <a:cubicBezTo>
                  <a:pt x="106" y="67"/>
                  <a:pt x="107" y="66"/>
                  <a:pt x="109" y="66"/>
                </a:cubicBezTo>
                <a:cubicBezTo>
                  <a:pt x="112" y="64"/>
                  <a:pt x="116" y="63"/>
                  <a:pt x="119" y="61"/>
                </a:cubicBezTo>
                <a:cubicBezTo>
                  <a:pt x="121" y="60"/>
                  <a:pt x="123" y="59"/>
                  <a:pt x="124" y="58"/>
                </a:cubicBezTo>
                <a:cubicBezTo>
                  <a:pt x="124" y="59"/>
                  <a:pt x="124" y="60"/>
                  <a:pt x="123" y="62"/>
                </a:cubicBezTo>
                <a:cubicBezTo>
                  <a:pt x="123" y="61"/>
                  <a:pt x="123" y="61"/>
                  <a:pt x="123" y="61"/>
                </a:cubicBezTo>
                <a:close/>
                <a:moveTo>
                  <a:pt x="97" y="73"/>
                </a:moveTo>
                <a:cubicBezTo>
                  <a:pt x="96" y="73"/>
                  <a:pt x="95" y="73"/>
                  <a:pt x="95" y="72"/>
                </a:cubicBezTo>
                <a:cubicBezTo>
                  <a:pt x="96" y="72"/>
                  <a:pt x="96" y="71"/>
                  <a:pt x="97" y="71"/>
                </a:cubicBezTo>
                <a:cubicBezTo>
                  <a:pt x="99" y="70"/>
                  <a:pt x="101" y="69"/>
                  <a:pt x="103" y="69"/>
                </a:cubicBezTo>
                <a:cubicBezTo>
                  <a:pt x="104" y="68"/>
                  <a:pt x="105" y="68"/>
                  <a:pt x="103" y="70"/>
                </a:cubicBezTo>
                <a:cubicBezTo>
                  <a:pt x="101" y="71"/>
                  <a:pt x="99" y="71"/>
                  <a:pt x="97" y="73"/>
                </a:cubicBezTo>
                <a:cubicBezTo>
                  <a:pt x="97" y="73"/>
                  <a:pt x="97" y="73"/>
                  <a:pt x="97" y="73"/>
                </a:cubicBezTo>
                <a:close/>
                <a:moveTo>
                  <a:pt x="100" y="72"/>
                </a:moveTo>
                <a:cubicBezTo>
                  <a:pt x="102" y="71"/>
                  <a:pt x="104" y="70"/>
                  <a:pt x="105" y="69"/>
                </a:cubicBezTo>
                <a:cubicBezTo>
                  <a:pt x="106" y="70"/>
                  <a:pt x="106" y="70"/>
                  <a:pt x="105" y="71"/>
                </a:cubicBezTo>
                <a:cubicBezTo>
                  <a:pt x="104" y="71"/>
                  <a:pt x="103" y="72"/>
                  <a:pt x="102" y="72"/>
                </a:cubicBezTo>
                <a:cubicBezTo>
                  <a:pt x="100" y="73"/>
                  <a:pt x="97" y="73"/>
                  <a:pt x="100" y="72"/>
                </a:cubicBezTo>
                <a:close/>
                <a:moveTo>
                  <a:pt x="82" y="79"/>
                </a:moveTo>
                <a:cubicBezTo>
                  <a:pt x="81" y="79"/>
                  <a:pt x="80" y="79"/>
                  <a:pt x="79" y="79"/>
                </a:cubicBezTo>
                <a:cubicBezTo>
                  <a:pt x="82" y="77"/>
                  <a:pt x="86" y="76"/>
                  <a:pt x="90" y="74"/>
                </a:cubicBezTo>
                <a:cubicBezTo>
                  <a:pt x="88" y="77"/>
                  <a:pt x="85" y="79"/>
                  <a:pt x="82" y="79"/>
                </a:cubicBezTo>
                <a:close/>
                <a:moveTo>
                  <a:pt x="98" y="74"/>
                </a:moveTo>
                <a:cubicBezTo>
                  <a:pt x="100" y="73"/>
                  <a:pt x="103" y="73"/>
                  <a:pt x="105" y="72"/>
                </a:cubicBezTo>
                <a:cubicBezTo>
                  <a:pt x="104" y="74"/>
                  <a:pt x="101" y="74"/>
                  <a:pt x="98" y="74"/>
                </a:cubicBezTo>
                <a:close/>
                <a:moveTo>
                  <a:pt x="113" y="69"/>
                </a:moveTo>
                <a:cubicBezTo>
                  <a:pt x="114" y="69"/>
                  <a:pt x="116" y="69"/>
                  <a:pt x="117" y="68"/>
                </a:cubicBezTo>
                <a:cubicBezTo>
                  <a:pt x="116" y="69"/>
                  <a:pt x="114" y="69"/>
                  <a:pt x="113" y="69"/>
                </a:cubicBezTo>
                <a:close/>
                <a:moveTo>
                  <a:pt x="119" y="67"/>
                </a:moveTo>
                <a:cubicBezTo>
                  <a:pt x="119" y="67"/>
                  <a:pt x="119" y="67"/>
                  <a:pt x="119" y="67"/>
                </a:cubicBezTo>
                <a:cubicBezTo>
                  <a:pt x="116" y="68"/>
                  <a:pt x="114" y="69"/>
                  <a:pt x="111" y="69"/>
                </a:cubicBezTo>
                <a:cubicBezTo>
                  <a:pt x="114" y="66"/>
                  <a:pt x="119" y="67"/>
                  <a:pt x="122" y="64"/>
                </a:cubicBezTo>
                <a:cubicBezTo>
                  <a:pt x="121" y="65"/>
                  <a:pt x="120" y="66"/>
                  <a:pt x="119" y="67"/>
                </a:cubicBezTo>
                <a:close/>
                <a:moveTo>
                  <a:pt x="124" y="57"/>
                </a:moveTo>
                <a:cubicBezTo>
                  <a:pt x="115" y="60"/>
                  <a:pt x="106" y="64"/>
                  <a:pt x="96" y="67"/>
                </a:cubicBezTo>
                <a:cubicBezTo>
                  <a:pt x="93" y="68"/>
                  <a:pt x="89" y="69"/>
                  <a:pt x="86" y="70"/>
                </a:cubicBezTo>
                <a:cubicBezTo>
                  <a:pt x="92" y="68"/>
                  <a:pt x="97" y="65"/>
                  <a:pt x="103" y="62"/>
                </a:cubicBezTo>
                <a:cubicBezTo>
                  <a:pt x="110" y="59"/>
                  <a:pt x="118" y="58"/>
                  <a:pt x="124" y="53"/>
                </a:cubicBezTo>
                <a:cubicBezTo>
                  <a:pt x="124" y="54"/>
                  <a:pt x="125" y="56"/>
                  <a:pt x="124" y="57"/>
                </a:cubicBezTo>
                <a:close/>
                <a:moveTo>
                  <a:pt x="126" y="34"/>
                </a:moveTo>
                <a:cubicBezTo>
                  <a:pt x="110" y="42"/>
                  <a:pt x="94" y="47"/>
                  <a:pt x="78" y="54"/>
                </a:cubicBezTo>
                <a:cubicBezTo>
                  <a:pt x="73" y="56"/>
                  <a:pt x="67" y="58"/>
                  <a:pt x="62" y="61"/>
                </a:cubicBezTo>
                <a:cubicBezTo>
                  <a:pt x="68" y="58"/>
                  <a:pt x="74" y="55"/>
                  <a:pt x="80" y="52"/>
                </a:cubicBezTo>
                <a:cubicBezTo>
                  <a:pt x="95" y="46"/>
                  <a:pt x="109" y="40"/>
                  <a:pt x="122" y="31"/>
                </a:cubicBezTo>
                <a:cubicBezTo>
                  <a:pt x="124" y="32"/>
                  <a:pt x="125" y="33"/>
                  <a:pt x="126" y="34"/>
                </a:cubicBezTo>
                <a:close/>
                <a:moveTo>
                  <a:pt x="121" y="30"/>
                </a:moveTo>
                <a:cubicBezTo>
                  <a:pt x="115" y="33"/>
                  <a:pt x="108" y="37"/>
                  <a:pt x="102" y="40"/>
                </a:cubicBezTo>
                <a:cubicBezTo>
                  <a:pt x="94" y="44"/>
                  <a:pt x="86" y="48"/>
                  <a:pt x="78" y="51"/>
                </a:cubicBezTo>
                <a:cubicBezTo>
                  <a:pt x="76" y="52"/>
                  <a:pt x="74" y="52"/>
                  <a:pt x="73" y="53"/>
                </a:cubicBezTo>
                <a:cubicBezTo>
                  <a:pt x="74" y="53"/>
                  <a:pt x="75" y="52"/>
                  <a:pt x="76" y="52"/>
                </a:cubicBezTo>
                <a:cubicBezTo>
                  <a:pt x="83" y="49"/>
                  <a:pt x="90" y="46"/>
                  <a:pt x="97" y="42"/>
                </a:cubicBezTo>
                <a:cubicBezTo>
                  <a:pt x="104" y="39"/>
                  <a:pt x="110" y="34"/>
                  <a:pt x="116" y="30"/>
                </a:cubicBezTo>
                <a:cubicBezTo>
                  <a:pt x="118" y="30"/>
                  <a:pt x="120" y="30"/>
                  <a:pt x="121" y="30"/>
                </a:cubicBezTo>
                <a:close/>
                <a:moveTo>
                  <a:pt x="113" y="26"/>
                </a:moveTo>
                <a:cubicBezTo>
                  <a:pt x="113" y="26"/>
                  <a:pt x="113" y="26"/>
                  <a:pt x="113" y="26"/>
                </a:cubicBezTo>
                <a:cubicBezTo>
                  <a:pt x="105" y="28"/>
                  <a:pt x="97" y="33"/>
                  <a:pt x="89" y="36"/>
                </a:cubicBezTo>
                <a:cubicBezTo>
                  <a:pt x="81" y="40"/>
                  <a:pt x="73" y="43"/>
                  <a:pt x="65" y="47"/>
                </a:cubicBezTo>
                <a:cubicBezTo>
                  <a:pt x="56" y="51"/>
                  <a:pt x="47" y="56"/>
                  <a:pt x="39" y="60"/>
                </a:cubicBezTo>
                <a:cubicBezTo>
                  <a:pt x="32" y="64"/>
                  <a:pt x="24" y="66"/>
                  <a:pt x="18" y="71"/>
                </a:cubicBezTo>
                <a:cubicBezTo>
                  <a:pt x="18" y="70"/>
                  <a:pt x="17" y="70"/>
                  <a:pt x="16" y="70"/>
                </a:cubicBezTo>
                <a:cubicBezTo>
                  <a:pt x="31" y="60"/>
                  <a:pt x="47" y="52"/>
                  <a:pt x="63" y="44"/>
                </a:cubicBezTo>
                <a:cubicBezTo>
                  <a:pt x="73" y="40"/>
                  <a:pt x="82" y="35"/>
                  <a:pt x="91" y="31"/>
                </a:cubicBezTo>
                <a:cubicBezTo>
                  <a:pt x="99" y="27"/>
                  <a:pt x="107" y="24"/>
                  <a:pt x="113" y="19"/>
                </a:cubicBezTo>
                <a:cubicBezTo>
                  <a:pt x="114" y="21"/>
                  <a:pt x="114" y="24"/>
                  <a:pt x="113" y="26"/>
                </a:cubicBezTo>
                <a:close/>
                <a:moveTo>
                  <a:pt x="113" y="18"/>
                </a:moveTo>
                <a:cubicBezTo>
                  <a:pt x="110" y="19"/>
                  <a:pt x="109" y="20"/>
                  <a:pt x="107" y="21"/>
                </a:cubicBezTo>
                <a:cubicBezTo>
                  <a:pt x="104" y="23"/>
                  <a:pt x="101" y="24"/>
                  <a:pt x="98" y="26"/>
                </a:cubicBezTo>
                <a:cubicBezTo>
                  <a:pt x="91" y="29"/>
                  <a:pt x="85" y="31"/>
                  <a:pt x="78" y="34"/>
                </a:cubicBezTo>
                <a:cubicBezTo>
                  <a:pt x="65" y="41"/>
                  <a:pt x="52" y="47"/>
                  <a:pt x="38" y="54"/>
                </a:cubicBezTo>
                <a:cubicBezTo>
                  <a:pt x="33" y="56"/>
                  <a:pt x="27" y="59"/>
                  <a:pt x="22" y="62"/>
                </a:cubicBezTo>
                <a:cubicBezTo>
                  <a:pt x="33" y="55"/>
                  <a:pt x="45" y="49"/>
                  <a:pt x="58" y="42"/>
                </a:cubicBezTo>
                <a:cubicBezTo>
                  <a:pt x="70" y="35"/>
                  <a:pt x="84" y="29"/>
                  <a:pt x="96" y="22"/>
                </a:cubicBezTo>
                <a:cubicBezTo>
                  <a:pt x="99" y="21"/>
                  <a:pt x="101" y="20"/>
                  <a:pt x="103" y="18"/>
                </a:cubicBezTo>
                <a:cubicBezTo>
                  <a:pt x="104" y="17"/>
                  <a:pt x="105" y="17"/>
                  <a:pt x="105" y="16"/>
                </a:cubicBezTo>
                <a:cubicBezTo>
                  <a:pt x="106" y="16"/>
                  <a:pt x="106" y="15"/>
                  <a:pt x="107" y="15"/>
                </a:cubicBezTo>
                <a:cubicBezTo>
                  <a:pt x="108" y="14"/>
                  <a:pt x="108" y="14"/>
                  <a:pt x="109" y="14"/>
                </a:cubicBezTo>
                <a:cubicBezTo>
                  <a:pt x="110" y="14"/>
                  <a:pt x="110" y="15"/>
                  <a:pt x="111" y="15"/>
                </a:cubicBezTo>
                <a:cubicBezTo>
                  <a:pt x="112" y="16"/>
                  <a:pt x="112" y="17"/>
                  <a:pt x="113" y="18"/>
                </a:cubicBezTo>
                <a:close/>
                <a:moveTo>
                  <a:pt x="108" y="13"/>
                </a:moveTo>
                <a:cubicBezTo>
                  <a:pt x="108" y="13"/>
                  <a:pt x="108" y="14"/>
                  <a:pt x="107" y="14"/>
                </a:cubicBezTo>
                <a:cubicBezTo>
                  <a:pt x="107" y="14"/>
                  <a:pt x="108" y="14"/>
                  <a:pt x="108" y="14"/>
                </a:cubicBezTo>
                <a:cubicBezTo>
                  <a:pt x="106" y="14"/>
                  <a:pt x="105" y="15"/>
                  <a:pt x="103" y="16"/>
                </a:cubicBezTo>
                <a:cubicBezTo>
                  <a:pt x="97" y="20"/>
                  <a:pt x="91" y="23"/>
                  <a:pt x="85" y="26"/>
                </a:cubicBezTo>
                <a:cubicBezTo>
                  <a:pt x="72" y="32"/>
                  <a:pt x="59" y="38"/>
                  <a:pt x="47" y="45"/>
                </a:cubicBezTo>
                <a:cubicBezTo>
                  <a:pt x="40" y="48"/>
                  <a:pt x="34" y="52"/>
                  <a:pt x="28" y="55"/>
                </a:cubicBezTo>
                <a:cubicBezTo>
                  <a:pt x="25" y="57"/>
                  <a:pt x="23" y="58"/>
                  <a:pt x="21" y="59"/>
                </a:cubicBezTo>
                <a:cubicBezTo>
                  <a:pt x="42" y="44"/>
                  <a:pt x="66" y="33"/>
                  <a:pt x="88" y="20"/>
                </a:cubicBezTo>
                <a:cubicBezTo>
                  <a:pt x="89" y="19"/>
                  <a:pt x="91" y="18"/>
                  <a:pt x="92" y="17"/>
                </a:cubicBezTo>
                <a:cubicBezTo>
                  <a:pt x="93" y="17"/>
                  <a:pt x="93" y="17"/>
                  <a:pt x="93" y="16"/>
                </a:cubicBezTo>
                <a:cubicBezTo>
                  <a:pt x="93" y="16"/>
                  <a:pt x="93" y="16"/>
                  <a:pt x="93" y="16"/>
                </a:cubicBezTo>
                <a:cubicBezTo>
                  <a:pt x="94" y="17"/>
                  <a:pt x="95" y="17"/>
                  <a:pt x="96" y="16"/>
                </a:cubicBezTo>
                <a:cubicBezTo>
                  <a:pt x="99" y="14"/>
                  <a:pt x="104" y="11"/>
                  <a:pt x="108" y="13"/>
                </a:cubicBezTo>
                <a:close/>
                <a:moveTo>
                  <a:pt x="84" y="5"/>
                </a:moveTo>
                <a:cubicBezTo>
                  <a:pt x="80" y="7"/>
                  <a:pt x="76" y="10"/>
                  <a:pt x="72" y="12"/>
                </a:cubicBezTo>
                <a:cubicBezTo>
                  <a:pt x="75" y="8"/>
                  <a:pt x="80" y="5"/>
                  <a:pt x="84" y="5"/>
                </a:cubicBezTo>
                <a:close/>
                <a:moveTo>
                  <a:pt x="70" y="14"/>
                </a:moveTo>
                <a:cubicBezTo>
                  <a:pt x="65" y="17"/>
                  <a:pt x="59" y="21"/>
                  <a:pt x="53" y="24"/>
                </a:cubicBezTo>
                <a:cubicBezTo>
                  <a:pt x="41" y="32"/>
                  <a:pt x="28" y="38"/>
                  <a:pt x="15" y="45"/>
                </a:cubicBezTo>
                <a:cubicBezTo>
                  <a:pt x="13" y="47"/>
                  <a:pt x="10" y="49"/>
                  <a:pt x="7" y="50"/>
                </a:cubicBezTo>
                <a:cubicBezTo>
                  <a:pt x="10" y="49"/>
                  <a:pt x="13" y="46"/>
                  <a:pt x="15" y="44"/>
                </a:cubicBezTo>
                <a:cubicBezTo>
                  <a:pt x="21" y="40"/>
                  <a:pt x="27" y="36"/>
                  <a:pt x="33" y="33"/>
                </a:cubicBezTo>
                <a:cubicBezTo>
                  <a:pt x="39" y="29"/>
                  <a:pt x="46" y="26"/>
                  <a:pt x="52" y="22"/>
                </a:cubicBezTo>
                <a:cubicBezTo>
                  <a:pt x="57" y="19"/>
                  <a:pt x="61" y="16"/>
                  <a:pt x="66" y="13"/>
                </a:cubicBezTo>
                <a:cubicBezTo>
                  <a:pt x="67" y="13"/>
                  <a:pt x="67" y="12"/>
                  <a:pt x="67" y="12"/>
                </a:cubicBezTo>
                <a:cubicBezTo>
                  <a:pt x="68" y="12"/>
                  <a:pt x="68" y="12"/>
                  <a:pt x="68" y="11"/>
                </a:cubicBezTo>
                <a:cubicBezTo>
                  <a:pt x="69" y="12"/>
                  <a:pt x="69" y="12"/>
                  <a:pt x="69" y="13"/>
                </a:cubicBezTo>
                <a:cubicBezTo>
                  <a:pt x="69" y="13"/>
                  <a:pt x="70" y="14"/>
                  <a:pt x="70" y="14"/>
                </a:cubicBezTo>
                <a:close/>
                <a:moveTo>
                  <a:pt x="57" y="5"/>
                </a:moveTo>
                <a:cubicBezTo>
                  <a:pt x="59" y="4"/>
                  <a:pt x="60" y="4"/>
                  <a:pt x="61" y="4"/>
                </a:cubicBezTo>
                <a:cubicBezTo>
                  <a:pt x="59" y="6"/>
                  <a:pt x="56" y="7"/>
                  <a:pt x="54" y="9"/>
                </a:cubicBezTo>
                <a:cubicBezTo>
                  <a:pt x="54" y="9"/>
                  <a:pt x="53" y="9"/>
                  <a:pt x="53" y="10"/>
                </a:cubicBezTo>
                <a:cubicBezTo>
                  <a:pt x="54" y="8"/>
                  <a:pt x="55" y="6"/>
                  <a:pt x="57" y="5"/>
                </a:cubicBezTo>
                <a:close/>
                <a:moveTo>
                  <a:pt x="46" y="13"/>
                </a:moveTo>
                <a:cubicBezTo>
                  <a:pt x="45" y="14"/>
                  <a:pt x="45" y="14"/>
                  <a:pt x="44" y="15"/>
                </a:cubicBezTo>
                <a:cubicBezTo>
                  <a:pt x="39" y="17"/>
                  <a:pt x="33" y="19"/>
                  <a:pt x="28" y="22"/>
                </a:cubicBezTo>
                <a:cubicBezTo>
                  <a:pt x="28" y="22"/>
                  <a:pt x="28" y="22"/>
                  <a:pt x="28" y="22"/>
                </a:cubicBezTo>
                <a:cubicBezTo>
                  <a:pt x="32" y="19"/>
                  <a:pt x="38" y="15"/>
                  <a:pt x="42" y="11"/>
                </a:cubicBezTo>
                <a:cubicBezTo>
                  <a:pt x="42" y="11"/>
                  <a:pt x="42" y="10"/>
                  <a:pt x="42" y="10"/>
                </a:cubicBezTo>
                <a:cubicBezTo>
                  <a:pt x="37" y="11"/>
                  <a:pt x="33" y="14"/>
                  <a:pt x="29" y="16"/>
                </a:cubicBezTo>
                <a:cubicBezTo>
                  <a:pt x="29" y="17"/>
                  <a:pt x="29" y="17"/>
                  <a:pt x="29" y="17"/>
                </a:cubicBezTo>
                <a:cubicBezTo>
                  <a:pt x="29" y="16"/>
                  <a:pt x="29" y="16"/>
                  <a:pt x="29" y="16"/>
                </a:cubicBezTo>
                <a:cubicBezTo>
                  <a:pt x="30" y="15"/>
                  <a:pt x="32" y="14"/>
                  <a:pt x="32" y="13"/>
                </a:cubicBezTo>
                <a:cubicBezTo>
                  <a:pt x="34" y="12"/>
                  <a:pt x="37" y="10"/>
                  <a:pt x="39" y="9"/>
                </a:cubicBezTo>
                <a:cubicBezTo>
                  <a:pt x="42" y="9"/>
                  <a:pt x="44" y="11"/>
                  <a:pt x="46" y="13"/>
                </a:cubicBezTo>
                <a:close/>
                <a:moveTo>
                  <a:pt x="34" y="10"/>
                </a:moveTo>
                <a:cubicBezTo>
                  <a:pt x="35" y="9"/>
                  <a:pt x="36" y="9"/>
                  <a:pt x="38" y="9"/>
                </a:cubicBezTo>
                <a:cubicBezTo>
                  <a:pt x="35" y="10"/>
                  <a:pt x="33" y="12"/>
                  <a:pt x="30" y="13"/>
                </a:cubicBezTo>
                <a:cubicBezTo>
                  <a:pt x="31" y="12"/>
                  <a:pt x="32" y="11"/>
                  <a:pt x="34" y="10"/>
                </a:cubicBezTo>
                <a:close/>
                <a:moveTo>
                  <a:pt x="23" y="23"/>
                </a:moveTo>
                <a:cubicBezTo>
                  <a:pt x="20" y="25"/>
                  <a:pt x="17" y="27"/>
                  <a:pt x="14" y="28"/>
                </a:cubicBezTo>
                <a:cubicBezTo>
                  <a:pt x="10" y="30"/>
                  <a:pt x="16" y="26"/>
                  <a:pt x="16" y="25"/>
                </a:cubicBezTo>
                <a:cubicBezTo>
                  <a:pt x="18" y="24"/>
                  <a:pt x="19" y="22"/>
                  <a:pt x="21" y="21"/>
                </a:cubicBezTo>
                <a:cubicBezTo>
                  <a:pt x="22" y="22"/>
                  <a:pt x="22" y="22"/>
                  <a:pt x="23" y="23"/>
                </a:cubicBezTo>
                <a:close/>
                <a:moveTo>
                  <a:pt x="13" y="17"/>
                </a:moveTo>
                <a:cubicBezTo>
                  <a:pt x="11" y="19"/>
                  <a:pt x="9" y="20"/>
                  <a:pt x="7" y="22"/>
                </a:cubicBezTo>
                <a:cubicBezTo>
                  <a:pt x="7" y="22"/>
                  <a:pt x="7" y="21"/>
                  <a:pt x="7" y="21"/>
                </a:cubicBezTo>
                <a:cubicBezTo>
                  <a:pt x="9" y="19"/>
                  <a:pt x="11" y="18"/>
                  <a:pt x="13"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199"/>
          <p:cNvSpPr>
            <a:spLocks noEditPoints="1"/>
          </p:cNvSpPr>
          <p:nvPr/>
        </p:nvSpPr>
        <p:spPr bwMode="auto">
          <a:xfrm>
            <a:off x="3127375" y="338138"/>
            <a:ext cx="501650" cy="357188"/>
          </a:xfrm>
          <a:custGeom>
            <a:avLst/>
            <a:gdLst>
              <a:gd name="T0" fmla="*/ 70 w 134"/>
              <a:gd name="T1" fmla="*/ 76 h 95"/>
              <a:gd name="T2" fmla="*/ 59 w 134"/>
              <a:gd name="T3" fmla="*/ 2 h 95"/>
              <a:gd name="T4" fmla="*/ 6 w 134"/>
              <a:gd name="T5" fmla="*/ 25 h 95"/>
              <a:gd name="T6" fmla="*/ 11 w 134"/>
              <a:gd name="T7" fmla="*/ 31 h 95"/>
              <a:gd name="T8" fmla="*/ 15 w 134"/>
              <a:gd name="T9" fmla="*/ 32 h 95"/>
              <a:gd name="T10" fmla="*/ 47 w 134"/>
              <a:gd name="T11" fmla="*/ 16 h 95"/>
              <a:gd name="T12" fmla="*/ 51 w 134"/>
              <a:gd name="T13" fmla="*/ 13 h 95"/>
              <a:gd name="T14" fmla="*/ 51 w 134"/>
              <a:gd name="T15" fmla="*/ 19 h 95"/>
              <a:gd name="T16" fmla="*/ 65 w 134"/>
              <a:gd name="T17" fmla="*/ 7 h 95"/>
              <a:gd name="T18" fmla="*/ 68 w 134"/>
              <a:gd name="T19" fmla="*/ 12 h 95"/>
              <a:gd name="T20" fmla="*/ 42 w 134"/>
              <a:gd name="T21" fmla="*/ 32 h 95"/>
              <a:gd name="T22" fmla="*/ 45 w 134"/>
              <a:gd name="T23" fmla="*/ 31 h 95"/>
              <a:gd name="T24" fmla="*/ 16 w 134"/>
              <a:gd name="T25" fmla="*/ 58 h 95"/>
              <a:gd name="T26" fmla="*/ 39 w 134"/>
              <a:gd name="T27" fmla="*/ 51 h 95"/>
              <a:gd name="T28" fmla="*/ 14 w 134"/>
              <a:gd name="T29" fmla="*/ 65 h 95"/>
              <a:gd name="T30" fmla="*/ 61 w 134"/>
              <a:gd name="T31" fmla="*/ 45 h 95"/>
              <a:gd name="T32" fmla="*/ 74 w 134"/>
              <a:gd name="T33" fmla="*/ 28 h 95"/>
              <a:gd name="T34" fmla="*/ 19 w 134"/>
              <a:gd name="T35" fmla="*/ 55 h 95"/>
              <a:gd name="T36" fmla="*/ 90 w 134"/>
              <a:gd name="T37" fmla="*/ 14 h 95"/>
              <a:gd name="T38" fmla="*/ 90 w 134"/>
              <a:gd name="T39" fmla="*/ 8 h 95"/>
              <a:gd name="T40" fmla="*/ 38 w 134"/>
              <a:gd name="T41" fmla="*/ 30 h 95"/>
              <a:gd name="T42" fmla="*/ 22 w 134"/>
              <a:gd name="T43" fmla="*/ 31 h 95"/>
              <a:gd name="T44" fmla="*/ 16 w 134"/>
              <a:gd name="T45" fmla="*/ 33 h 95"/>
              <a:gd name="T46" fmla="*/ 27 w 134"/>
              <a:gd name="T47" fmla="*/ 26 h 95"/>
              <a:gd name="T48" fmla="*/ 10 w 134"/>
              <a:gd name="T49" fmla="*/ 28 h 95"/>
              <a:gd name="T50" fmla="*/ 7 w 134"/>
              <a:gd name="T51" fmla="*/ 27 h 95"/>
              <a:gd name="T52" fmla="*/ 62 w 134"/>
              <a:gd name="T53" fmla="*/ 50 h 95"/>
              <a:gd name="T54" fmla="*/ 114 w 134"/>
              <a:gd name="T55" fmla="*/ 31 h 95"/>
              <a:gd name="T56" fmla="*/ 114 w 134"/>
              <a:gd name="T57" fmla="*/ 31 h 95"/>
              <a:gd name="T58" fmla="*/ 71 w 134"/>
              <a:gd name="T59" fmla="*/ 73 h 95"/>
              <a:gd name="T60" fmla="*/ 80 w 134"/>
              <a:gd name="T61" fmla="*/ 65 h 95"/>
              <a:gd name="T62" fmla="*/ 90 w 134"/>
              <a:gd name="T63" fmla="*/ 66 h 95"/>
              <a:gd name="T64" fmla="*/ 120 w 134"/>
              <a:gd name="T65" fmla="*/ 48 h 95"/>
              <a:gd name="T66" fmla="*/ 120 w 134"/>
              <a:gd name="T67" fmla="*/ 48 h 95"/>
              <a:gd name="T68" fmla="*/ 26 w 134"/>
              <a:gd name="T69" fmla="*/ 89 h 95"/>
              <a:gd name="T70" fmla="*/ 35 w 134"/>
              <a:gd name="T71" fmla="*/ 75 h 95"/>
              <a:gd name="T72" fmla="*/ 36 w 134"/>
              <a:gd name="T73" fmla="*/ 72 h 95"/>
              <a:gd name="T74" fmla="*/ 112 w 134"/>
              <a:gd name="T75" fmla="*/ 31 h 95"/>
              <a:gd name="T76" fmla="*/ 70 w 134"/>
              <a:gd name="T77" fmla="*/ 49 h 95"/>
              <a:gd name="T78" fmla="*/ 40 w 134"/>
              <a:gd name="T79" fmla="*/ 81 h 95"/>
              <a:gd name="T80" fmla="*/ 121 w 134"/>
              <a:gd name="T81" fmla="*/ 42 h 95"/>
              <a:gd name="T82" fmla="*/ 59 w 134"/>
              <a:gd name="T83" fmla="*/ 70 h 95"/>
              <a:gd name="T84" fmla="*/ 51 w 134"/>
              <a:gd name="T85" fmla="*/ 75 h 95"/>
              <a:gd name="T86" fmla="*/ 119 w 134"/>
              <a:gd name="T87" fmla="*/ 60 h 95"/>
              <a:gd name="T88" fmla="*/ 120 w 134"/>
              <a:gd name="T89" fmla="*/ 64 h 95"/>
              <a:gd name="T90" fmla="*/ 104 w 134"/>
              <a:gd name="T91" fmla="*/ 68 h 95"/>
              <a:gd name="T92" fmla="*/ 103 w 134"/>
              <a:gd name="T93" fmla="*/ 70 h 95"/>
              <a:gd name="T94" fmla="*/ 90 w 134"/>
              <a:gd name="T95" fmla="*/ 75 h 95"/>
              <a:gd name="T96" fmla="*/ 111 w 134"/>
              <a:gd name="T97" fmla="*/ 70 h 95"/>
              <a:gd name="T98" fmla="*/ 78 w 134"/>
              <a:gd name="T99" fmla="*/ 54 h 95"/>
              <a:gd name="T100" fmla="*/ 96 w 134"/>
              <a:gd name="T101" fmla="*/ 43 h 95"/>
              <a:gd name="T102" fmla="*/ 63 w 134"/>
              <a:gd name="T103" fmla="*/ 45 h 95"/>
              <a:gd name="T104" fmla="*/ 57 w 134"/>
              <a:gd name="T105" fmla="*/ 43 h 95"/>
              <a:gd name="T106" fmla="*/ 107 w 134"/>
              <a:gd name="T107" fmla="*/ 14 h 95"/>
              <a:gd name="T108" fmla="*/ 95 w 134"/>
              <a:gd name="T109" fmla="*/ 17 h 95"/>
              <a:gd name="T110" fmla="*/ 32 w 134"/>
              <a:gd name="T111" fmla="*/ 33 h 95"/>
              <a:gd name="T112" fmla="*/ 52 w 134"/>
              <a:gd name="T113" fmla="*/ 10 h 95"/>
              <a:gd name="T114" fmla="*/ 29 w 134"/>
              <a:gd name="T115" fmla="*/ 16 h 95"/>
              <a:gd name="T116" fmla="*/ 16 w 134"/>
              <a:gd name="T117" fmla="*/ 2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4" h="95">
                <a:moveTo>
                  <a:pt x="9" y="33"/>
                </a:moveTo>
                <a:cubicBezTo>
                  <a:pt x="4" y="34"/>
                  <a:pt x="0" y="39"/>
                  <a:pt x="0" y="44"/>
                </a:cubicBezTo>
                <a:cubicBezTo>
                  <a:pt x="0" y="51"/>
                  <a:pt x="7" y="55"/>
                  <a:pt x="13" y="56"/>
                </a:cubicBezTo>
                <a:cubicBezTo>
                  <a:pt x="8" y="60"/>
                  <a:pt x="5" y="65"/>
                  <a:pt x="10" y="71"/>
                </a:cubicBezTo>
                <a:cubicBezTo>
                  <a:pt x="16" y="76"/>
                  <a:pt x="25" y="76"/>
                  <a:pt x="32" y="73"/>
                </a:cubicBezTo>
                <a:cubicBezTo>
                  <a:pt x="30" y="81"/>
                  <a:pt x="23" y="87"/>
                  <a:pt x="17" y="93"/>
                </a:cubicBezTo>
                <a:cubicBezTo>
                  <a:pt x="16" y="93"/>
                  <a:pt x="16" y="94"/>
                  <a:pt x="16" y="94"/>
                </a:cubicBezTo>
                <a:cubicBezTo>
                  <a:pt x="17" y="95"/>
                  <a:pt x="17" y="95"/>
                  <a:pt x="18" y="95"/>
                </a:cubicBezTo>
                <a:cubicBezTo>
                  <a:pt x="30" y="91"/>
                  <a:pt x="40" y="86"/>
                  <a:pt x="49" y="77"/>
                </a:cubicBezTo>
                <a:cubicBezTo>
                  <a:pt x="54" y="86"/>
                  <a:pt x="65" y="84"/>
                  <a:pt x="70" y="76"/>
                </a:cubicBezTo>
                <a:cubicBezTo>
                  <a:pt x="73" y="79"/>
                  <a:pt x="77" y="83"/>
                  <a:pt x="82" y="83"/>
                </a:cubicBezTo>
                <a:cubicBezTo>
                  <a:pt x="86" y="83"/>
                  <a:pt x="90" y="79"/>
                  <a:pt x="93" y="75"/>
                </a:cubicBezTo>
                <a:cubicBezTo>
                  <a:pt x="98" y="79"/>
                  <a:pt x="107" y="78"/>
                  <a:pt x="108" y="72"/>
                </a:cubicBezTo>
                <a:cubicBezTo>
                  <a:pt x="119" y="78"/>
                  <a:pt x="134" y="57"/>
                  <a:pt x="123" y="49"/>
                </a:cubicBezTo>
                <a:cubicBezTo>
                  <a:pt x="128" y="46"/>
                  <a:pt x="131" y="41"/>
                  <a:pt x="129" y="35"/>
                </a:cubicBezTo>
                <a:cubicBezTo>
                  <a:pt x="126" y="30"/>
                  <a:pt x="121" y="27"/>
                  <a:pt x="116" y="28"/>
                </a:cubicBezTo>
                <a:cubicBezTo>
                  <a:pt x="117" y="23"/>
                  <a:pt x="115" y="17"/>
                  <a:pt x="112" y="13"/>
                </a:cubicBezTo>
                <a:cubicBezTo>
                  <a:pt x="107" y="8"/>
                  <a:pt x="100" y="10"/>
                  <a:pt x="95" y="14"/>
                </a:cubicBezTo>
                <a:cubicBezTo>
                  <a:pt x="94" y="0"/>
                  <a:pt x="77" y="0"/>
                  <a:pt x="70" y="10"/>
                </a:cubicBezTo>
                <a:cubicBezTo>
                  <a:pt x="68" y="6"/>
                  <a:pt x="64" y="1"/>
                  <a:pt x="59" y="2"/>
                </a:cubicBezTo>
                <a:cubicBezTo>
                  <a:pt x="54" y="3"/>
                  <a:pt x="50" y="7"/>
                  <a:pt x="48" y="12"/>
                </a:cubicBezTo>
                <a:cubicBezTo>
                  <a:pt x="45" y="8"/>
                  <a:pt x="40" y="5"/>
                  <a:pt x="34" y="7"/>
                </a:cubicBezTo>
                <a:cubicBezTo>
                  <a:pt x="27" y="10"/>
                  <a:pt x="25" y="16"/>
                  <a:pt x="25" y="22"/>
                </a:cubicBezTo>
                <a:cubicBezTo>
                  <a:pt x="20" y="16"/>
                  <a:pt x="12" y="12"/>
                  <a:pt x="6" y="19"/>
                </a:cubicBezTo>
                <a:cubicBezTo>
                  <a:pt x="1" y="23"/>
                  <a:pt x="4" y="30"/>
                  <a:pt x="9" y="33"/>
                </a:cubicBezTo>
                <a:close/>
                <a:moveTo>
                  <a:pt x="6" y="24"/>
                </a:moveTo>
                <a:cubicBezTo>
                  <a:pt x="6" y="24"/>
                  <a:pt x="6" y="24"/>
                  <a:pt x="7" y="24"/>
                </a:cubicBezTo>
                <a:cubicBezTo>
                  <a:pt x="8" y="22"/>
                  <a:pt x="10" y="21"/>
                  <a:pt x="12" y="20"/>
                </a:cubicBezTo>
                <a:cubicBezTo>
                  <a:pt x="13" y="19"/>
                  <a:pt x="15" y="17"/>
                  <a:pt x="12" y="20"/>
                </a:cubicBezTo>
                <a:cubicBezTo>
                  <a:pt x="10" y="22"/>
                  <a:pt x="8" y="24"/>
                  <a:pt x="6" y="25"/>
                </a:cubicBezTo>
                <a:cubicBezTo>
                  <a:pt x="6" y="25"/>
                  <a:pt x="6" y="24"/>
                  <a:pt x="6" y="24"/>
                </a:cubicBezTo>
                <a:close/>
                <a:moveTo>
                  <a:pt x="17" y="19"/>
                </a:moveTo>
                <a:cubicBezTo>
                  <a:pt x="15" y="20"/>
                  <a:pt x="14" y="21"/>
                  <a:pt x="13" y="22"/>
                </a:cubicBezTo>
                <a:cubicBezTo>
                  <a:pt x="11" y="23"/>
                  <a:pt x="8" y="24"/>
                  <a:pt x="7" y="26"/>
                </a:cubicBezTo>
                <a:cubicBezTo>
                  <a:pt x="7" y="26"/>
                  <a:pt x="7" y="26"/>
                  <a:pt x="7" y="26"/>
                </a:cubicBezTo>
                <a:cubicBezTo>
                  <a:pt x="9" y="23"/>
                  <a:pt x="12" y="21"/>
                  <a:pt x="14" y="18"/>
                </a:cubicBezTo>
                <a:cubicBezTo>
                  <a:pt x="15" y="18"/>
                  <a:pt x="16" y="19"/>
                  <a:pt x="17" y="19"/>
                </a:cubicBezTo>
                <a:close/>
                <a:moveTo>
                  <a:pt x="22" y="25"/>
                </a:moveTo>
                <a:cubicBezTo>
                  <a:pt x="20" y="28"/>
                  <a:pt x="17" y="30"/>
                  <a:pt x="14" y="32"/>
                </a:cubicBezTo>
                <a:cubicBezTo>
                  <a:pt x="13" y="32"/>
                  <a:pt x="12" y="32"/>
                  <a:pt x="11" y="31"/>
                </a:cubicBezTo>
                <a:cubicBezTo>
                  <a:pt x="13" y="30"/>
                  <a:pt x="15" y="29"/>
                  <a:pt x="16" y="28"/>
                </a:cubicBezTo>
                <a:cubicBezTo>
                  <a:pt x="17" y="28"/>
                  <a:pt x="18" y="27"/>
                  <a:pt x="19" y="27"/>
                </a:cubicBezTo>
                <a:cubicBezTo>
                  <a:pt x="19" y="27"/>
                  <a:pt x="23" y="24"/>
                  <a:pt x="22" y="25"/>
                </a:cubicBezTo>
                <a:close/>
                <a:moveTo>
                  <a:pt x="24" y="27"/>
                </a:moveTo>
                <a:cubicBezTo>
                  <a:pt x="23" y="28"/>
                  <a:pt x="21" y="29"/>
                  <a:pt x="20" y="30"/>
                </a:cubicBezTo>
                <a:cubicBezTo>
                  <a:pt x="19" y="30"/>
                  <a:pt x="18" y="31"/>
                  <a:pt x="17" y="32"/>
                </a:cubicBezTo>
                <a:cubicBezTo>
                  <a:pt x="17" y="32"/>
                  <a:pt x="16" y="32"/>
                  <a:pt x="15" y="33"/>
                </a:cubicBezTo>
                <a:cubicBezTo>
                  <a:pt x="15" y="33"/>
                  <a:pt x="15" y="33"/>
                  <a:pt x="15" y="33"/>
                </a:cubicBezTo>
                <a:cubicBezTo>
                  <a:pt x="15" y="33"/>
                  <a:pt x="15" y="33"/>
                  <a:pt x="15" y="33"/>
                </a:cubicBezTo>
                <a:cubicBezTo>
                  <a:pt x="15" y="33"/>
                  <a:pt x="15" y="32"/>
                  <a:pt x="15" y="32"/>
                </a:cubicBezTo>
                <a:cubicBezTo>
                  <a:pt x="17" y="30"/>
                  <a:pt x="21" y="28"/>
                  <a:pt x="23" y="25"/>
                </a:cubicBezTo>
                <a:cubicBezTo>
                  <a:pt x="24" y="26"/>
                  <a:pt x="24" y="27"/>
                  <a:pt x="24" y="27"/>
                </a:cubicBezTo>
                <a:close/>
                <a:moveTo>
                  <a:pt x="28" y="18"/>
                </a:moveTo>
                <a:cubicBezTo>
                  <a:pt x="30" y="17"/>
                  <a:pt x="32" y="16"/>
                  <a:pt x="35" y="15"/>
                </a:cubicBezTo>
                <a:cubicBezTo>
                  <a:pt x="36" y="14"/>
                  <a:pt x="38" y="13"/>
                  <a:pt x="40" y="12"/>
                </a:cubicBezTo>
                <a:cubicBezTo>
                  <a:pt x="39" y="12"/>
                  <a:pt x="37" y="15"/>
                  <a:pt x="35" y="15"/>
                </a:cubicBezTo>
                <a:cubicBezTo>
                  <a:pt x="33" y="17"/>
                  <a:pt x="30" y="19"/>
                  <a:pt x="28" y="22"/>
                </a:cubicBezTo>
                <a:cubicBezTo>
                  <a:pt x="28" y="20"/>
                  <a:pt x="28" y="19"/>
                  <a:pt x="28" y="18"/>
                </a:cubicBezTo>
                <a:close/>
                <a:moveTo>
                  <a:pt x="46" y="15"/>
                </a:moveTo>
                <a:cubicBezTo>
                  <a:pt x="47" y="15"/>
                  <a:pt x="47" y="16"/>
                  <a:pt x="47" y="16"/>
                </a:cubicBezTo>
                <a:cubicBezTo>
                  <a:pt x="44" y="19"/>
                  <a:pt x="40" y="20"/>
                  <a:pt x="36" y="22"/>
                </a:cubicBezTo>
                <a:cubicBezTo>
                  <a:pt x="33" y="24"/>
                  <a:pt x="30" y="26"/>
                  <a:pt x="27" y="27"/>
                </a:cubicBezTo>
                <a:cubicBezTo>
                  <a:pt x="27" y="27"/>
                  <a:pt x="27" y="27"/>
                  <a:pt x="27" y="27"/>
                </a:cubicBezTo>
                <a:cubicBezTo>
                  <a:pt x="30" y="25"/>
                  <a:pt x="33" y="23"/>
                  <a:pt x="37" y="21"/>
                </a:cubicBezTo>
                <a:cubicBezTo>
                  <a:pt x="39" y="19"/>
                  <a:pt x="41" y="18"/>
                  <a:pt x="43" y="17"/>
                </a:cubicBezTo>
                <a:cubicBezTo>
                  <a:pt x="43" y="17"/>
                  <a:pt x="43" y="16"/>
                  <a:pt x="44" y="16"/>
                </a:cubicBezTo>
                <a:cubicBezTo>
                  <a:pt x="45" y="16"/>
                  <a:pt x="46" y="15"/>
                  <a:pt x="46" y="15"/>
                </a:cubicBezTo>
                <a:close/>
                <a:moveTo>
                  <a:pt x="64" y="6"/>
                </a:moveTo>
                <a:cubicBezTo>
                  <a:pt x="64" y="6"/>
                  <a:pt x="64" y="6"/>
                  <a:pt x="64" y="6"/>
                </a:cubicBezTo>
                <a:cubicBezTo>
                  <a:pt x="60" y="9"/>
                  <a:pt x="56" y="11"/>
                  <a:pt x="51" y="13"/>
                </a:cubicBezTo>
                <a:cubicBezTo>
                  <a:pt x="51" y="13"/>
                  <a:pt x="51" y="12"/>
                  <a:pt x="52" y="12"/>
                </a:cubicBezTo>
                <a:cubicBezTo>
                  <a:pt x="53" y="11"/>
                  <a:pt x="54" y="10"/>
                  <a:pt x="56" y="9"/>
                </a:cubicBezTo>
                <a:cubicBezTo>
                  <a:pt x="58" y="8"/>
                  <a:pt x="60" y="6"/>
                  <a:pt x="62" y="5"/>
                </a:cubicBezTo>
                <a:cubicBezTo>
                  <a:pt x="62" y="5"/>
                  <a:pt x="63" y="6"/>
                  <a:pt x="64" y="6"/>
                </a:cubicBezTo>
                <a:close/>
                <a:moveTo>
                  <a:pt x="66" y="9"/>
                </a:moveTo>
                <a:cubicBezTo>
                  <a:pt x="56" y="15"/>
                  <a:pt x="46" y="21"/>
                  <a:pt x="35" y="27"/>
                </a:cubicBezTo>
                <a:cubicBezTo>
                  <a:pt x="25" y="33"/>
                  <a:pt x="14" y="38"/>
                  <a:pt x="4" y="45"/>
                </a:cubicBezTo>
                <a:cubicBezTo>
                  <a:pt x="4" y="46"/>
                  <a:pt x="4" y="46"/>
                  <a:pt x="4" y="46"/>
                </a:cubicBezTo>
                <a:cubicBezTo>
                  <a:pt x="14" y="39"/>
                  <a:pt x="25" y="34"/>
                  <a:pt x="36" y="28"/>
                </a:cubicBezTo>
                <a:cubicBezTo>
                  <a:pt x="41" y="25"/>
                  <a:pt x="46" y="22"/>
                  <a:pt x="51" y="19"/>
                </a:cubicBezTo>
                <a:cubicBezTo>
                  <a:pt x="56" y="16"/>
                  <a:pt x="62" y="13"/>
                  <a:pt x="65" y="9"/>
                </a:cubicBezTo>
                <a:cubicBezTo>
                  <a:pt x="61" y="13"/>
                  <a:pt x="56" y="16"/>
                  <a:pt x="51" y="19"/>
                </a:cubicBezTo>
                <a:cubicBezTo>
                  <a:pt x="45" y="22"/>
                  <a:pt x="40" y="26"/>
                  <a:pt x="34" y="29"/>
                </a:cubicBezTo>
                <a:cubicBezTo>
                  <a:pt x="29" y="33"/>
                  <a:pt x="23" y="36"/>
                  <a:pt x="17" y="39"/>
                </a:cubicBezTo>
                <a:cubicBezTo>
                  <a:pt x="13" y="42"/>
                  <a:pt x="8" y="45"/>
                  <a:pt x="4" y="48"/>
                </a:cubicBezTo>
                <a:cubicBezTo>
                  <a:pt x="4" y="47"/>
                  <a:pt x="3" y="47"/>
                  <a:pt x="3" y="46"/>
                </a:cubicBezTo>
                <a:cubicBezTo>
                  <a:pt x="3" y="46"/>
                  <a:pt x="3" y="46"/>
                  <a:pt x="3" y="46"/>
                </a:cubicBezTo>
                <a:cubicBezTo>
                  <a:pt x="12" y="38"/>
                  <a:pt x="24" y="33"/>
                  <a:pt x="34" y="27"/>
                </a:cubicBezTo>
                <a:cubicBezTo>
                  <a:pt x="40" y="23"/>
                  <a:pt x="45" y="20"/>
                  <a:pt x="51" y="16"/>
                </a:cubicBezTo>
                <a:cubicBezTo>
                  <a:pt x="56" y="13"/>
                  <a:pt x="60" y="11"/>
                  <a:pt x="65" y="7"/>
                </a:cubicBezTo>
                <a:cubicBezTo>
                  <a:pt x="65" y="8"/>
                  <a:pt x="66" y="8"/>
                  <a:pt x="66" y="9"/>
                </a:cubicBezTo>
                <a:close/>
                <a:moveTo>
                  <a:pt x="68" y="12"/>
                </a:moveTo>
                <a:cubicBezTo>
                  <a:pt x="63" y="14"/>
                  <a:pt x="59" y="17"/>
                  <a:pt x="54" y="20"/>
                </a:cubicBezTo>
                <a:cubicBezTo>
                  <a:pt x="49" y="23"/>
                  <a:pt x="43" y="26"/>
                  <a:pt x="37" y="29"/>
                </a:cubicBezTo>
                <a:cubicBezTo>
                  <a:pt x="32" y="32"/>
                  <a:pt x="27" y="35"/>
                  <a:pt x="21" y="38"/>
                </a:cubicBezTo>
                <a:cubicBezTo>
                  <a:pt x="19" y="39"/>
                  <a:pt x="16" y="41"/>
                  <a:pt x="13" y="43"/>
                </a:cubicBezTo>
                <a:cubicBezTo>
                  <a:pt x="13" y="43"/>
                  <a:pt x="13" y="43"/>
                  <a:pt x="12" y="43"/>
                </a:cubicBezTo>
                <a:cubicBezTo>
                  <a:pt x="21" y="38"/>
                  <a:pt x="29" y="33"/>
                  <a:pt x="38" y="28"/>
                </a:cubicBezTo>
                <a:cubicBezTo>
                  <a:pt x="47" y="22"/>
                  <a:pt x="58" y="17"/>
                  <a:pt x="66" y="9"/>
                </a:cubicBezTo>
                <a:cubicBezTo>
                  <a:pt x="67" y="10"/>
                  <a:pt x="67" y="11"/>
                  <a:pt x="68" y="12"/>
                </a:cubicBezTo>
                <a:close/>
                <a:moveTo>
                  <a:pt x="80" y="9"/>
                </a:moveTo>
                <a:cubicBezTo>
                  <a:pt x="81" y="8"/>
                  <a:pt x="85" y="6"/>
                  <a:pt x="84" y="7"/>
                </a:cubicBezTo>
                <a:cubicBezTo>
                  <a:pt x="82" y="8"/>
                  <a:pt x="81" y="9"/>
                  <a:pt x="79" y="10"/>
                </a:cubicBezTo>
                <a:cubicBezTo>
                  <a:pt x="76" y="12"/>
                  <a:pt x="72" y="14"/>
                  <a:pt x="69" y="17"/>
                </a:cubicBezTo>
                <a:cubicBezTo>
                  <a:pt x="62" y="21"/>
                  <a:pt x="55" y="25"/>
                  <a:pt x="48" y="29"/>
                </a:cubicBezTo>
                <a:cubicBezTo>
                  <a:pt x="41" y="33"/>
                  <a:pt x="34" y="36"/>
                  <a:pt x="27" y="40"/>
                </a:cubicBezTo>
                <a:cubicBezTo>
                  <a:pt x="21" y="44"/>
                  <a:pt x="15" y="49"/>
                  <a:pt x="9" y="52"/>
                </a:cubicBezTo>
                <a:cubicBezTo>
                  <a:pt x="8" y="52"/>
                  <a:pt x="8" y="51"/>
                  <a:pt x="7" y="51"/>
                </a:cubicBezTo>
                <a:cubicBezTo>
                  <a:pt x="12" y="50"/>
                  <a:pt x="17" y="45"/>
                  <a:pt x="22" y="43"/>
                </a:cubicBezTo>
                <a:cubicBezTo>
                  <a:pt x="28" y="39"/>
                  <a:pt x="35" y="35"/>
                  <a:pt x="42" y="32"/>
                </a:cubicBezTo>
                <a:cubicBezTo>
                  <a:pt x="49" y="28"/>
                  <a:pt x="56" y="24"/>
                  <a:pt x="62" y="20"/>
                </a:cubicBezTo>
                <a:cubicBezTo>
                  <a:pt x="68" y="16"/>
                  <a:pt x="74" y="12"/>
                  <a:pt x="80" y="9"/>
                </a:cubicBezTo>
                <a:close/>
                <a:moveTo>
                  <a:pt x="90" y="8"/>
                </a:moveTo>
                <a:cubicBezTo>
                  <a:pt x="80" y="13"/>
                  <a:pt x="71" y="20"/>
                  <a:pt x="62" y="25"/>
                </a:cubicBezTo>
                <a:cubicBezTo>
                  <a:pt x="60" y="26"/>
                  <a:pt x="59" y="27"/>
                  <a:pt x="57" y="28"/>
                </a:cubicBezTo>
                <a:cubicBezTo>
                  <a:pt x="56" y="29"/>
                  <a:pt x="54" y="29"/>
                  <a:pt x="53" y="30"/>
                </a:cubicBezTo>
                <a:cubicBezTo>
                  <a:pt x="40" y="36"/>
                  <a:pt x="28" y="43"/>
                  <a:pt x="15" y="49"/>
                </a:cubicBezTo>
                <a:cubicBezTo>
                  <a:pt x="15" y="49"/>
                  <a:pt x="16" y="49"/>
                  <a:pt x="16" y="49"/>
                </a:cubicBezTo>
                <a:cubicBezTo>
                  <a:pt x="19" y="47"/>
                  <a:pt x="22" y="45"/>
                  <a:pt x="25" y="43"/>
                </a:cubicBezTo>
                <a:cubicBezTo>
                  <a:pt x="31" y="39"/>
                  <a:pt x="38" y="35"/>
                  <a:pt x="45" y="31"/>
                </a:cubicBezTo>
                <a:cubicBezTo>
                  <a:pt x="59" y="24"/>
                  <a:pt x="72" y="15"/>
                  <a:pt x="86" y="6"/>
                </a:cubicBezTo>
                <a:cubicBezTo>
                  <a:pt x="87" y="7"/>
                  <a:pt x="88" y="7"/>
                  <a:pt x="90" y="8"/>
                </a:cubicBezTo>
                <a:close/>
                <a:moveTo>
                  <a:pt x="92" y="16"/>
                </a:moveTo>
                <a:cubicBezTo>
                  <a:pt x="92" y="16"/>
                  <a:pt x="92" y="16"/>
                  <a:pt x="93" y="17"/>
                </a:cubicBezTo>
                <a:cubicBezTo>
                  <a:pt x="92" y="17"/>
                  <a:pt x="91" y="18"/>
                  <a:pt x="91" y="18"/>
                </a:cubicBezTo>
                <a:cubicBezTo>
                  <a:pt x="91" y="18"/>
                  <a:pt x="90" y="18"/>
                  <a:pt x="90" y="18"/>
                </a:cubicBezTo>
                <a:cubicBezTo>
                  <a:pt x="88" y="20"/>
                  <a:pt x="85" y="21"/>
                  <a:pt x="82" y="22"/>
                </a:cubicBezTo>
                <a:cubicBezTo>
                  <a:pt x="75" y="26"/>
                  <a:pt x="69" y="30"/>
                  <a:pt x="62" y="33"/>
                </a:cubicBezTo>
                <a:cubicBezTo>
                  <a:pt x="49" y="40"/>
                  <a:pt x="35" y="46"/>
                  <a:pt x="23" y="54"/>
                </a:cubicBezTo>
                <a:cubicBezTo>
                  <a:pt x="20" y="55"/>
                  <a:pt x="18" y="57"/>
                  <a:pt x="16" y="58"/>
                </a:cubicBezTo>
                <a:cubicBezTo>
                  <a:pt x="15" y="59"/>
                  <a:pt x="14" y="60"/>
                  <a:pt x="13" y="61"/>
                </a:cubicBezTo>
                <a:cubicBezTo>
                  <a:pt x="14" y="59"/>
                  <a:pt x="16" y="58"/>
                  <a:pt x="18" y="56"/>
                </a:cubicBezTo>
                <a:cubicBezTo>
                  <a:pt x="18" y="56"/>
                  <a:pt x="18" y="56"/>
                  <a:pt x="18" y="56"/>
                </a:cubicBezTo>
                <a:cubicBezTo>
                  <a:pt x="18" y="56"/>
                  <a:pt x="18" y="56"/>
                  <a:pt x="19" y="56"/>
                </a:cubicBezTo>
                <a:cubicBezTo>
                  <a:pt x="22" y="53"/>
                  <a:pt x="25" y="51"/>
                  <a:pt x="29" y="49"/>
                </a:cubicBezTo>
                <a:cubicBezTo>
                  <a:pt x="38" y="43"/>
                  <a:pt x="47" y="37"/>
                  <a:pt x="57" y="32"/>
                </a:cubicBezTo>
                <a:cubicBezTo>
                  <a:pt x="69" y="26"/>
                  <a:pt x="81" y="21"/>
                  <a:pt x="92" y="13"/>
                </a:cubicBezTo>
                <a:cubicBezTo>
                  <a:pt x="92" y="14"/>
                  <a:pt x="92" y="15"/>
                  <a:pt x="92" y="16"/>
                </a:cubicBezTo>
                <a:close/>
                <a:moveTo>
                  <a:pt x="16" y="63"/>
                </a:moveTo>
                <a:cubicBezTo>
                  <a:pt x="23" y="59"/>
                  <a:pt x="31" y="55"/>
                  <a:pt x="39" y="51"/>
                </a:cubicBezTo>
                <a:cubicBezTo>
                  <a:pt x="47" y="46"/>
                  <a:pt x="54" y="42"/>
                  <a:pt x="63" y="38"/>
                </a:cubicBezTo>
                <a:cubicBezTo>
                  <a:pt x="70" y="34"/>
                  <a:pt x="78" y="31"/>
                  <a:pt x="86" y="27"/>
                </a:cubicBezTo>
                <a:cubicBezTo>
                  <a:pt x="92" y="24"/>
                  <a:pt x="97" y="21"/>
                  <a:pt x="103" y="18"/>
                </a:cubicBezTo>
                <a:cubicBezTo>
                  <a:pt x="102" y="18"/>
                  <a:pt x="101" y="19"/>
                  <a:pt x="100" y="20"/>
                </a:cubicBezTo>
                <a:cubicBezTo>
                  <a:pt x="96" y="22"/>
                  <a:pt x="92" y="24"/>
                  <a:pt x="88" y="27"/>
                </a:cubicBezTo>
                <a:cubicBezTo>
                  <a:pt x="79" y="32"/>
                  <a:pt x="69" y="36"/>
                  <a:pt x="60" y="41"/>
                </a:cubicBezTo>
                <a:cubicBezTo>
                  <a:pt x="51" y="45"/>
                  <a:pt x="42" y="50"/>
                  <a:pt x="33" y="55"/>
                </a:cubicBezTo>
                <a:cubicBezTo>
                  <a:pt x="26" y="59"/>
                  <a:pt x="18" y="63"/>
                  <a:pt x="12" y="68"/>
                </a:cubicBezTo>
                <a:cubicBezTo>
                  <a:pt x="12" y="68"/>
                  <a:pt x="12" y="67"/>
                  <a:pt x="11" y="67"/>
                </a:cubicBezTo>
                <a:cubicBezTo>
                  <a:pt x="12" y="66"/>
                  <a:pt x="13" y="66"/>
                  <a:pt x="14" y="65"/>
                </a:cubicBezTo>
                <a:cubicBezTo>
                  <a:pt x="14" y="65"/>
                  <a:pt x="15" y="64"/>
                  <a:pt x="16" y="63"/>
                </a:cubicBezTo>
                <a:close/>
                <a:moveTo>
                  <a:pt x="15" y="70"/>
                </a:moveTo>
                <a:cubicBezTo>
                  <a:pt x="14" y="70"/>
                  <a:pt x="14" y="69"/>
                  <a:pt x="13" y="69"/>
                </a:cubicBezTo>
                <a:cubicBezTo>
                  <a:pt x="19" y="64"/>
                  <a:pt x="28" y="60"/>
                  <a:pt x="35" y="57"/>
                </a:cubicBezTo>
                <a:cubicBezTo>
                  <a:pt x="44" y="52"/>
                  <a:pt x="53" y="48"/>
                  <a:pt x="62" y="44"/>
                </a:cubicBezTo>
                <a:cubicBezTo>
                  <a:pt x="70" y="39"/>
                  <a:pt x="79" y="35"/>
                  <a:pt x="88" y="31"/>
                </a:cubicBezTo>
                <a:cubicBezTo>
                  <a:pt x="92" y="29"/>
                  <a:pt x="97" y="28"/>
                  <a:pt x="101" y="26"/>
                </a:cubicBezTo>
                <a:cubicBezTo>
                  <a:pt x="104" y="24"/>
                  <a:pt x="108" y="22"/>
                  <a:pt x="111" y="20"/>
                </a:cubicBezTo>
                <a:cubicBezTo>
                  <a:pt x="105" y="25"/>
                  <a:pt x="95" y="29"/>
                  <a:pt x="87" y="32"/>
                </a:cubicBezTo>
                <a:cubicBezTo>
                  <a:pt x="78" y="36"/>
                  <a:pt x="70" y="41"/>
                  <a:pt x="61" y="45"/>
                </a:cubicBezTo>
                <a:cubicBezTo>
                  <a:pt x="45" y="53"/>
                  <a:pt x="30" y="60"/>
                  <a:pt x="15" y="70"/>
                </a:cubicBezTo>
                <a:close/>
                <a:moveTo>
                  <a:pt x="13" y="65"/>
                </a:moveTo>
                <a:cubicBezTo>
                  <a:pt x="12" y="65"/>
                  <a:pt x="12" y="65"/>
                  <a:pt x="12" y="66"/>
                </a:cubicBezTo>
                <a:cubicBezTo>
                  <a:pt x="11" y="66"/>
                  <a:pt x="11" y="66"/>
                  <a:pt x="11" y="66"/>
                </a:cubicBezTo>
                <a:cubicBezTo>
                  <a:pt x="11" y="66"/>
                  <a:pt x="11" y="65"/>
                  <a:pt x="11" y="64"/>
                </a:cubicBezTo>
                <a:cubicBezTo>
                  <a:pt x="16" y="59"/>
                  <a:pt x="22" y="55"/>
                  <a:pt x="29" y="51"/>
                </a:cubicBezTo>
                <a:cubicBezTo>
                  <a:pt x="37" y="47"/>
                  <a:pt x="44" y="43"/>
                  <a:pt x="53" y="39"/>
                </a:cubicBezTo>
                <a:cubicBezTo>
                  <a:pt x="60" y="35"/>
                  <a:pt x="67" y="32"/>
                  <a:pt x="75" y="27"/>
                </a:cubicBezTo>
                <a:cubicBezTo>
                  <a:pt x="75" y="27"/>
                  <a:pt x="76" y="27"/>
                  <a:pt x="76" y="26"/>
                </a:cubicBezTo>
                <a:cubicBezTo>
                  <a:pt x="75" y="27"/>
                  <a:pt x="74" y="28"/>
                  <a:pt x="74" y="28"/>
                </a:cubicBezTo>
                <a:cubicBezTo>
                  <a:pt x="66" y="33"/>
                  <a:pt x="57" y="37"/>
                  <a:pt x="49" y="41"/>
                </a:cubicBezTo>
                <a:cubicBezTo>
                  <a:pt x="42" y="45"/>
                  <a:pt x="34" y="49"/>
                  <a:pt x="27" y="54"/>
                </a:cubicBezTo>
                <a:cubicBezTo>
                  <a:pt x="24" y="57"/>
                  <a:pt x="20" y="59"/>
                  <a:pt x="17" y="61"/>
                </a:cubicBezTo>
                <a:cubicBezTo>
                  <a:pt x="16" y="62"/>
                  <a:pt x="14" y="64"/>
                  <a:pt x="13" y="65"/>
                </a:cubicBezTo>
                <a:close/>
                <a:moveTo>
                  <a:pt x="41" y="37"/>
                </a:moveTo>
                <a:cubicBezTo>
                  <a:pt x="32" y="42"/>
                  <a:pt x="24" y="48"/>
                  <a:pt x="15" y="53"/>
                </a:cubicBezTo>
                <a:cubicBezTo>
                  <a:pt x="13" y="53"/>
                  <a:pt x="12" y="53"/>
                  <a:pt x="10" y="52"/>
                </a:cubicBezTo>
                <a:cubicBezTo>
                  <a:pt x="21" y="48"/>
                  <a:pt x="31" y="42"/>
                  <a:pt x="41" y="37"/>
                </a:cubicBezTo>
                <a:close/>
                <a:moveTo>
                  <a:pt x="19" y="55"/>
                </a:moveTo>
                <a:cubicBezTo>
                  <a:pt x="19" y="55"/>
                  <a:pt x="19" y="55"/>
                  <a:pt x="19" y="55"/>
                </a:cubicBezTo>
                <a:cubicBezTo>
                  <a:pt x="18" y="54"/>
                  <a:pt x="18" y="53"/>
                  <a:pt x="17" y="53"/>
                </a:cubicBezTo>
                <a:cubicBezTo>
                  <a:pt x="17" y="53"/>
                  <a:pt x="17" y="53"/>
                  <a:pt x="17" y="53"/>
                </a:cubicBezTo>
                <a:cubicBezTo>
                  <a:pt x="22" y="51"/>
                  <a:pt x="27" y="48"/>
                  <a:pt x="31" y="45"/>
                </a:cubicBezTo>
                <a:cubicBezTo>
                  <a:pt x="36" y="43"/>
                  <a:pt x="40" y="40"/>
                  <a:pt x="45" y="38"/>
                </a:cubicBezTo>
                <a:cubicBezTo>
                  <a:pt x="36" y="43"/>
                  <a:pt x="26" y="48"/>
                  <a:pt x="19" y="55"/>
                </a:cubicBezTo>
                <a:close/>
                <a:moveTo>
                  <a:pt x="66" y="27"/>
                </a:moveTo>
                <a:cubicBezTo>
                  <a:pt x="67" y="27"/>
                  <a:pt x="67" y="26"/>
                  <a:pt x="67" y="26"/>
                </a:cubicBezTo>
                <a:cubicBezTo>
                  <a:pt x="73" y="23"/>
                  <a:pt x="79" y="20"/>
                  <a:pt x="84" y="16"/>
                </a:cubicBezTo>
                <a:cubicBezTo>
                  <a:pt x="85" y="16"/>
                  <a:pt x="87" y="15"/>
                  <a:pt x="88" y="14"/>
                </a:cubicBezTo>
                <a:cubicBezTo>
                  <a:pt x="88" y="14"/>
                  <a:pt x="94" y="11"/>
                  <a:pt x="90" y="14"/>
                </a:cubicBezTo>
                <a:cubicBezTo>
                  <a:pt x="86" y="16"/>
                  <a:pt x="83" y="18"/>
                  <a:pt x="79" y="20"/>
                </a:cubicBezTo>
                <a:cubicBezTo>
                  <a:pt x="75" y="22"/>
                  <a:pt x="71" y="24"/>
                  <a:pt x="66" y="27"/>
                </a:cubicBezTo>
                <a:close/>
                <a:moveTo>
                  <a:pt x="74" y="21"/>
                </a:moveTo>
                <a:cubicBezTo>
                  <a:pt x="68" y="25"/>
                  <a:pt x="61" y="29"/>
                  <a:pt x="54" y="33"/>
                </a:cubicBezTo>
                <a:cubicBezTo>
                  <a:pt x="49" y="35"/>
                  <a:pt x="44" y="38"/>
                  <a:pt x="39" y="40"/>
                </a:cubicBezTo>
                <a:cubicBezTo>
                  <a:pt x="31" y="44"/>
                  <a:pt x="24" y="49"/>
                  <a:pt x="16" y="53"/>
                </a:cubicBezTo>
                <a:cubicBezTo>
                  <a:pt x="25" y="48"/>
                  <a:pt x="33" y="42"/>
                  <a:pt x="42" y="37"/>
                </a:cubicBezTo>
                <a:cubicBezTo>
                  <a:pt x="51" y="32"/>
                  <a:pt x="60" y="27"/>
                  <a:pt x="69" y="22"/>
                </a:cubicBezTo>
                <a:cubicBezTo>
                  <a:pt x="76" y="18"/>
                  <a:pt x="84" y="14"/>
                  <a:pt x="90" y="8"/>
                </a:cubicBezTo>
                <a:cubicBezTo>
                  <a:pt x="90" y="8"/>
                  <a:pt x="90" y="8"/>
                  <a:pt x="90" y="8"/>
                </a:cubicBezTo>
                <a:cubicBezTo>
                  <a:pt x="91" y="9"/>
                  <a:pt x="92" y="11"/>
                  <a:pt x="92" y="12"/>
                </a:cubicBezTo>
                <a:cubicBezTo>
                  <a:pt x="86" y="13"/>
                  <a:pt x="80" y="18"/>
                  <a:pt x="74" y="21"/>
                </a:cubicBezTo>
                <a:close/>
                <a:moveTo>
                  <a:pt x="76" y="17"/>
                </a:moveTo>
                <a:cubicBezTo>
                  <a:pt x="80" y="15"/>
                  <a:pt x="83" y="12"/>
                  <a:pt x="87" y="10"/>
                </a:cubicBezTo>
                <a:cubicBezTo>
                  <a:pt x="87" y="10"/>
                  <a:pt x="87" y="10"/>
                  <a:pt x="88" y="10"/>
                </a:cubicBezTo>
                <a:cubicBezTo>
                  <a:pt x="87" y="10"/>
                  <a:pt x="87" y="10"/>
                  <a:pt x="87" y="10"/>
                </a:cubicBezTo>
                <a:cubicBezTo>
                  <a:pt x="86" y="11"/>
                  <a:pt x="84" y="12"/>
                  <a:pt x="82" y="14"/>
                </a:cubicBezTo>
                <a:cubicBezTo>
                  <a:pt x="80" y="15"/>
                  <a:pt x="78" y="16"/>
                  <a:pt x="76" y="17"/>
                </a:cubicBezTo>
                <a:close/>
                <a:moveTo>
                  <a:pt x="5" y="49"/>
                </a:moveTo>
                <a:cubicBezTo>
                  <a:pt x="15" y="42"/>
                  <a:pt x="27" y="36"/>
                  <a:pt x="38" y="30"/>
                </a:cubicBezTo>
                <a:cubicBezTo>
                  <a:pt x="40" y="29"/>
                  <a:pt x="42" y="27"/>
                  <a:pt x="44" y="26"/>
                </a:cubicBezTo>
                <a:cubicBezTo>
                  <a:pt x="41" y="28"/>
                  <a:pt x="38" y="29"/>
                  <a:pt x="35" y="31"/>
                </a:cubicBezTo>
                <a:cubicBezTo>
                  <a:pt x="25" y="37"/>
                  <a:pt x="15" y="43"/>
                  <a:pt x="6" y="50"/>
                </a:cubicBezTo>
                <a:cubicBezTo>
                  <a:pt x="5" y="50"/>
                  <a:pt x="5" y="49"/>
                  <a:pt x="5" y="49"/>
                </a:cubicBezTo>
                <a:close/>
                <a:moveTo>
                  <a:pt x="3" y="43"/>
                </a:moveTo>
                <a:cubicBezTo>
                  <a:pt x="6" y="41"/>
                  <a:pt x="10" y="38"/>
                  <a:pt x="14" y="36"/>
                </a:cubicBezTo>
                <a:cubicBezTo>
                  <a:pt x="14" y="36"/>
                  <a:pt x="14" y="36"/>
                  <a:pt x="14" y="36"/>
                </a:cubicBezTo>
                <a:cubicBezTo>
                  <a:pt x="14" y="36"/>
                  <a:pt x="14" y="36"/>
                  <a:pt x="14" y="36"/>
                </a:cubicBezTo>
                <a:cubicBezTo>
                  <a:pt x="15" y="36"/>
                  <a:pt x="16" y="35"/>
                  <a:pt x="16" y="35"/>
                </a:cubicBezTo>
                <a:cubicBezTo>
                  <a:pt x="18" y="33"/>
                  <a:pt x="20" y="32"/>
                  <a:pt x="22" y="31"/>
                </a:cubicBezTo>
                <a:cubicBezTo>
                  <a:pt x="23" y="30"/>
                  <a:pt x="25" y="29"/>
                  <a:pt x="26" y="29"/>
                </a:cubicBezTo>
                <a:cubicBezTo>
                  <a:pt x="27" y="29"/>
                  <a:pt x="27" y="28"/>
                  <a:pt x="27" y="28"/>
                </a:cubicBezTo>
                <a:cubicBezTo>
                  <a:pt x="30" y="26"/>
                  <a:pt x="34" y="25"/>
                  <a:pt x="37" y="23"/>
                </a:cubicBezTo>
                <a:cubicBezTo>
                  <a:pt x="40" y="21"/>
                  <a:pt x="44" y="19"/>
                  <a:pt x="48" y="17"/>
                </a:cubicBezTo>
                <a:cubicBezTo>
                  <a:pt x="48" y="17"/>
                  <a:pt x="48" y="17"/>
                  <a:pt x="48" y="17"/>
                </a:cubicBezTo>
                <a:cubicBezTo>
                  <a:pt x="43" y="20"/>
                  <a:pt x="38" y="24"/>
                  <a:pt x="32" y="27"/>
                </a:cubicBezTo>
                <a:cubicBezTo>
                  <a:pt x="23" y="33"/>
                  <a:pt x="11" y="38"/>
                  <a:pt x="3" y="45"/>
                </a:cubicBezTo>
                <a:cubicBezTo>
                  <a:pt x="3" y="45"/>
                  <a:pt x="3" y="44"/>
                  <a:pt x="3" y="43"/>
                </a:cubicBezTo>
                <a:close/>
                <a:moveTo>
                  <a:pt x="16" y="33"/>
                </a:moveTo>
                <a:cubicBezTo>
                  <a:pt x="16" y="33"/>
                  <a:pt x="16" y="33"/>
                  <a:pt x="16" y="33"/>
                </a:cubicBezTo>
                <a:cubicBezTo>
                  <a:pt x="17" y="33"/>
                  <a:pt x="18" y="32"/>
                  <a:pt x="18" y="32"/>
                </a:cubicBezTo>
                <a:cubicBezTo>
                  <a:pt x="19" y="31"/>
                  <a:pt x="20" y="30"/>
                  <a:pt x="22" y="30"/>
                </a:cubicBezTo>
                <a:cubicBezTo>
                  <a:pt x="22" y="29"/>
                  <a:pt x="23" y="29"/>
                  <a:pt x="23" y="29"/>
                </a:cubicBezTo>
                <a:cubicBezTo>
                  <a:pt x="20" y="30"/>
                  <a:pt x="18" y="32"/>
                  <a:pt x="16" y="33"/>
                </a:cubicBezTo>
                <a:close/>
                <a:moveTo>
                  <a:pt x="51" y="14"/>
                </a:moveTo>
                <a:cubicBezTo>
                  <a:pt x="55" y="12"/>
                  <a:pt x="58" y="10"/>
                  <a:pt x="62" y="8"/>
                </a:cubicBezTo>
                <a:cubicBezTo>
                  <a:pt x="58" y="11"/>
                  <a:pt x="54" y="13"/>
                  <a:pt x="50" y="16"/>
                </a:cubicBezTo>
                <a:cubicBezTo>
                  <a:pt x="50" y="16"/>
                  <a:pt x="51" y="15"/>
                  <a:pt x="51" y="15"/>
                </a:cubicBezTo>
                <a:cubicBezTo>
                  <a:pt x="51" y="15"/>
                  <a:pt x="51" y="14"/>
                  <a:pt x="51" y="14"/>
                </a:cubicBezTo>
                <a:close/>
                <a:moveTo>
                  <a:pt x="27" y="26"/>
                </a:moveTo>
                <a:cubicBezTo>
                  <a:pt x="27" y="25"/>
                  <a:pt x="27" y="24"/>
                  <a:pt x="28" y="24"/>
                </a:cubicBezTo>
                <a:cubicBezTo>
                  <a:pt x="31" y="21"/>
                  <a:pt x="35" y="20"/>
                  <a:pt x="39" y="18"/>
                </a:cubicBezTo>
                <a:cubicBezTo>
                  <a:pt x="35" y="21"/>
                  <a:pt x="31" y="23"/>
                  <a:pt x="27" y="26"/>
                </a:cubicBezTo>
                <a:close/>
                <a:moveTo>
                  <a:pt x="10" y="31"/>
                </a:moveTo>
                <a:cubicBezTo>
                  <a:pt x="10" y="30"/>
                  <a:pt x="9" y="30"/>
                  <a:pt x="8" y="29"/>
                </a:cubicBezTo>
                <a:cubicBezTo>
                  <a:pt x="12" y="28"/>
                  <a:pt x="14" y="26"/>
                  <a:pt x="17" y="24"/>
                </a:cubicBezTo>
                <a:cubicBezTo>
                  <a:pt x="20" y="21"/>
                  <a:pt x="18" y="23"/>
                  <a:pt x="16" y="25"/>
                </a:cubicBezTo>
                <a:cubicBezTo>
                  <a:pt x="14" y="26"/>
                  <a:pt x="12" y="28"/>
                  <a:pt x="10" y="30"/>
                </a:cubicBezTo>
                <a:cubicBezTo>
                  <a:pt x="10" y="31"/>
                  <a:pt x="10" y="31"/>
                  <a:pt x="10" y="31"/>
                </a:cubicBezTo>
                <a:close/>
                <a:moveTo>
                  <a:pt x="10" y="28"/>
                </a:moveTo>
                <a:cubicBezTo>
                  <a:pt x="9" y="27"/>
                  <a:pt x="9" y="27"/>
                  <a:pt x="10" y="27"/>
                </a:cubicBezTo>
                <a:cubicBezTo>
                  <a:pt x="11" y="26"/>
                  <a:pt x="12" y="25"/>
                  <a:pt x="12" y="25"/>
                </a:cubicBezTo>
                <a:cubicBezTo>
                  <a:pt x="14" y="23"/>
                  <a:pt x="16" y="21"/>
                  <a:pt x="18" y="19"/>
                </a:cubicBezTo>
                <a:cubicBezTo>
                  <a:pt x="18" y="19"/>
                  <a:pt x="18" y="19"/>
                  <a:pt x="18" y="19"/>
                </a:cubicBezTo>
                <a:cubicBezTo>
                  <a:pt x="19" y="20"/>
                  <a:pt x="19" y="20"/>
                  <a:pt x="20" y="21"/>
                </a:cubicBezTo>
                <a:cubicBezTo>
                  <a:pt x="16" y="23"/>
                  <a:pt x="13" y="26"/>
                  <a:pt x="10" y="28"/>
                </a:cubicBezTo>
                <a:close/>
                <a:moveTo>
                  <a:pt x="7" y="27"/>
                </a:moveTo>
                <a:cubicBezTo>
                  <a:pt x="10" y="25"/>
                  <a:pt x="13" y="22"/>
                  <a:pt x="16" y="20"/>
                </a:cubicBezTo>
                <a:cubicBezTo>
                  <a:pt x="13" y="22"/>
                  <a:pt x="10" y="25"/>
                  <a:pt x="8" y="28"/>
                </a:cubicBezTo>
                <a:cubicBezTo>
                  <a:pt x="7" y="28"/>
                  <a:pt x="7" y="27"/>
                  <a:pt x="7" y="27"/>
                </a:cubicBezTo>
                <a:close/>
                <a:moveTo>
                  <a:pt x="13" y="35"/>
                </a:moveTo>
                <a:cubicBezTo>
                  <a:pt x="10" y="38"/>
                  <a:pt x="6" y="40"/>
                  <a:pt x="3" y="42"/>
                </a:cubicBezTo>
                <a:cubicBezTo>
                  <a:pt x="4" y="38"/>
                  <a:pt x="9" y="35"/>
                  <a:pt x="13" y="35"/>
                </a:cubicBezTo>
                <a:close/>
                <a:moveTo>
                  <a:pt x="15" y="58"/>
                </a:moveTo>
                <a:cubicBezTo>
                  <a:pt x="14" y="59"/>
                  <a:pt x="12" y="61"/>
                  <a:pt x="11" y="62"/>
                </a:cubicBezTo>
                <a:cubicBezTo>
                  <a:pt x="11" y="62"/>
                  <a:pt x="11" y="62"/>
                  <a:pt x="12" y="61"/>
                </a:cubicBezTo>
                <a:cubicBezTo>
                  <a:pt x="12" y="60"/>
                  <a:pt x="14" y="59"/>
                  <a:pt x="15" y="58"/>
                </a:cubicBezTo>
                <a:close/>
                <a:moveTo>
                  <a:pt x="19" y="72"/>
                </a:moveTo>
                <a:cubicBezTo>
                  <a:pt x="24" y="67"/>
                  <a:pt x="32" y="65"/>
                  <a:pt x="39" y="62"/>
                </a:cubicBezTo>
                <a:cubicBezTo>
                  <a:pt x="46" y="58"/>
                  <a:pt x="54" y="54"/>
                  <a:pt x="62" y="50"/>
                </a:cubicBezTo>
                <a:cubicBezTo>
                  <a:pt x="70" y="46"/>
                  <a:pt x="78" y="42"/>
                  <a:pt x="86" y="39"/>
                </a:cubicBezTo>
                <a:cubicBezTo>
                  <a:pt x="94" y="36"/>
                  <a:pt x="101" y="31"/>
                  <a:pt x="109" y="28"/>
                </a:cubicBezTo>
                <a:cubicBezTo>
                  <a:pt x="111" y="28"/>
                  <a:pt x="112" y="27"/>
                  <a:pt x="110" y="28"/>
                </a:cubicBezTo>
                <a:cubicBezTo>
                  <a:pt x="108" y="29"/>
                  <a:pt x="106" y="30"/>
                  <a:pt x="104" y="31"/>
                </a:cubicBezTo>
                <a:cubicBezTo>
                  <a:pt x="101" y="33"/>
                  <a:pt x="97" y="35"/>
                  <a:pt x="94" y="37"/>
                </a:cubicBezTo>
                <a:cubicBezTo>
                  <a:pt x="86" y="41"/>
                  <a:pt x="79" y="44"/>
                  <a:pt x="71" y="48"/>
                </a:cubicBezTo>
                <a:cubicBezTo>
                  <a:pt x="64" y="52"/>
                  <a:pt x="57" y="56"/>
                  <a:pt x="50" y="59"/>
                </a:cubicBezTo>
                <a:cubicBezTo>
                  <a:pt x="42" y="64"/>
                  <a:pt x="34" y="67"/>
                  <a:pt x="27" y="72"/>
                </a:cubicBezTo>
                <a:cubicBezTo>
                  <a:pt x="24" y="72"/>
                  <a:pt x="21" y="72"/>
                  <a:pt x="19" y="72"/>
                </a:cubicBezTo>
                <a:close/>
                <a:moveTo>
                  <a:pt x="114" y="31"/>
                </a:moveTo>
                <a:cubicBezTo>
                  <a:pt x="112" y="33"/>
                  <a:pt x="109" y="34"/>
                  <a:pt x="107" y="36"/>
                </a:cubicBezTo>
                <a:cubicBezTo>
                  <a:pt x="100" y="40"/>
                  <a:pt x="93" y="44"/>
                  <a:pt x="86" y="47"/>
                </a:cubicBezTo>
                <a:cubicBezTo>
                  <a:pt x="73" y="53"/>
                  <a:pt x="60" y="59"/>
                  <a:pt x="46" y="66"/>
                </a:cubicBezTo>
                <a:cubicBezTo>
                  <a:pt x="45" y="66"/>
                  <a:pt x="43" y="67"/>
                  <a:pt x="42" y="68"/>
                </a:cubicBezTo>
                <a:cubicBezTo>
                  <a:pt x="40" y="69"/>
                  <a:pt x="38" y="70"/>
                  <a:pt x="36" y="71"/>
                </a:cubicBezTo>
                <a:cubicBezTo>
                  <a:pt x="36" y="71"/>
                  <a:pt x="36" y="70"/>
                  <a:pt x="36" y="70"/>
                </a:cubicBezTo>
                <a:cubicBezTo>
                  <a:pt x="39" y="69"/>
                  <a:pt x="42" y="67"/>
                  <a:pt x="45" y="66"/>
                </a:cubicBezTo>
                <a:cubicBezTo>
                  <a:pt x="52" y="63"/>
                  <a:pt x="59" y="59"/>
                  <a:pt x="66" y="56"/>
                </a:cubicBezTo>
                <a:cubicBezTo>
                  <a:pt x="80" y="49"/>
                  <a:pt x="94" y="43"/>
                  <a:pt x="107" y="35"/>
                </a:cubicBezTo>
                <a:cubicBezTo>
                  <a:pt x="110" y="34"/>
                  <a:pt x="112" y="32"/>
                  <a:pt x="114" y="31"/>
                </a:cubicBezTo>
                <a:cubicBezTo>
                  <a:pt x="114" y="31"/>
                  <a:pt x="114" y="31"/>
                  <a:pt x="114" y="31"/>
                </a:cubicBezTo>
                <a:close/>
                <a:moveTo>
                  <a:pt x="126" y="36"/>
                </a:moveTo>
                <a:cubicBezTo>
                  <a:pt x="126" y="37"/>
                  <a:pt x="126" y="37"/>
                  <a:pt x="127" y="38"/>
                </a:cubicBezTo>
                <a:cubicBezTo>
                  <a:pt x="111" y="45"/>
                  <a:pt x="94" y="50"/>
                  <a:pt x="78" y="57"/>
                </a:cubicBezTo>
                <a:cubicBezTo>
                  <a:pt x="70" y="61"/>
                  <a:pt x="61" y="65"/>
                  <a:pt x="53" y="69"/>
                </a:cubicBezTo>
                <a:cubicBezTo>
                  <a:pt x="49" y="71"/>
                  <a:pt x="45" y="72"/>
                  <a:pt x="42" y="74"/>
                </a:cubicBezTo>
                <a:cubicBezTo>
                  <a:pt x="54" y="67"/>
                  <a:pt x="67" y="61"/>
                  <a:pt x="79" y="55"/>
                </a:cubicBezTo>
                <a:cubicBezTo>
                  <a:pt x="95" y="48"/>
                  <a:pt x="111" y="44"/>
                  <a:pt x="126" y="36"/>
                </a:cubicBezTo>
                <a:close/>
                <a:moveTo>
                  <a:pt x="73" y="75"/>
                </a:moveTo>
                <a:cubicBezTo>
                  <a:pt x="73" y="74"/>
                  <a:pt x="72" y="73"/>
                  <a:pt x="71" y="73"/>
                </a:cubicBezTo>
                <a:cubicBezTo>
                  <a:pt x="75" y="71"/>
                  <a:pt x="80" y="70"/>
                  <a:pt x="84" y="68"/>
                </a:cubicBezTo>
                <a:cubicBezTo>
                  <a:pt x="94" y="65"/>
                  <a:pt x="105" y="62"/>
                  <a:pt x="114" y="58"/>
                </a:cubicBezTo>
                <a:cubicBezTo>
                  <a:pt x="117" y="57"/>
                  <a:pt x="120" y="55"/>
                  <a:pt x="122" y="54"/>
                </a:cubicBezTo>
                <a:cubicBezTo>
                  <a:pt x="120" y="55"/>
                  <a:pt x="118" y="57"/>
                  <a:pt x="115" y="58"/>
                </a:cubicBezTo>
                <a:cubicBezTo>
                  <a:pt x="111" y="59"/>
                  <a:pt x="107" y="61"/>
                  <a:pt x="102" y="63"/>
                </a:cubicBezTo>
                <a:cubicBezTo>
                  <a:pt x="97" y="65"/>
                  <a:pt x="92" y="67"/>
                  <a:pt x="87" y="69"/>
                </a:cubicBezTo>
                <a:cubicBezTo>
                  <a:pt x="82" y="71"/>
                  <a:pt x="78" y="73"/>
                  <a:pt x="73" y="75"/>
                </a:cubicBezTo>
                <a:close/>
                <a:moveTo>
                  <a:pt x="51" y="75"/>
                </a:moveTo>
                <a:cubicBezTo>
                  <a:pt x="55" y="75"/>
                  <a:pt x="58" y="74"/>
                  <a:pt x="62" y="73"/>
                </a:cubicBezTo>
                <a:cubicBezTo>
                  <a:pt x="68" y="70"/>
                  <a:pt x="74" y="67"/>
                  <a:pt x="80" y="65"/>
                </a:cubicBezTo>
                <a:cubicBezTo>
                  <a:pt x="92" y="60"/>
                  <a:pt x="105" y="56"/>
                  <a:pt x="118" y="51"/>
                </a:cubicBezTo>
                <a:cubicBezTo>
                  <a:pt x="107" y="55"/>
                  <a:pt x="97" y="60"/>
                  <a:pt x="87" y="64"/>
                </a:cubicBezTo>
                <a:cubicBezTo>
                  <a:pt x="76" y="69"/>
                  <a:pt x="64" y="72"/>
                  <a:pt x="54" y="78"/>
                </a:cubicBezTo>
                <a:cubicBezTo>
                  <a:pt x="53" y="77"/>
                  <a:pt x="52" y="77"/>
                  <a:pt x="51" y="75"/>
                </a:cubicBezTo>
                <a:close/>
                <a:moveTo>
                  <a:pt x="54" y="78"/>
                </a:moveTo>
                <a:cubicBezTo>
                  <a:pt x="59" y="77"/>
                  <a:pt x="64" y="75"/>
                  <a:pt x="69" y="73"/>
                </a:cubicBezTo>
                <a:cubicBezTo>
                  <a:pt x="69" y="73"/>
                  <a:pt x="68" y="73"/>
                  <a:pt x="68" y="73"/>
                </a:cubicBezTo>
                <a:cubicBezTo>
                  <a:pt x="64" y="75"/>
                  <a:pt x="59" y="77"/>
                  <a:pt x="54" y="78"/>
                </a:cubicBezTo>
                <a:close/>
                <a:moveTo>
                  <a:pt x="108" y="59"/>
                </a:moveTo>
                <a:cubicBezTo>
                  <a:pt x="102" y="61"/>
                  <a:pt x="96" y="64"/>
                  <a:pt x="90" y="66"/>
                </a:cubicBezTo>
                <a:cubicBezTo>
                  <a:pt x="83" y="68"/>
                  <a:pt x="77" y="70"/>
                  <a:pt x="71" y="72"/>
                </a:cubicBezTo>
                <a:cubicBezTo>
                  <a:pt x="71" y="72"/>
                  <a:pt x="71" y="72"/>
                  <a:pt x="71" y="72"/>
                </a:cubicBezTo>
                <a:cubicBezTo>
                  <a:pt x="76" y="70"/>
                  <a:pt x="82" y="67"/>
                  <a:pt x="87" y="65"/>
                </a:cubicBezTo>
                <a:cubicBezTo>
                  <a:pt x="93" y="62"/>
                  <a:pt x="99" y="60"/>
                  <a:pt x="105" y="57"/>
                </a:cubicBezTo>
                <a:cubicBezTo>
                  <a:pt x="110" y="55"/>
                  <a:pt x="116" y="54"/>
                  <a:pt x="120" y="50"/>
                </a:cubicBezTo>
                <a:cubicBezTo>
                  <a:pt x="120" y="50"/>
                  <a:pt x="120" y="50"/>
                  <a:pt x="120" y="50"/>
                </a:cubicBezTo>
                <a:cubicBezTo>
                  <a:pt x="120" y="50"/>
                  <a:pt x="120" y="50"/>
                  <a:pt x="120" y="50"/>
                </a:cubicBezTo>
                <a:cubicBezTo>
                  <a:pt x="121" y="51"/>
                  <a:pt x="122" y="52"/>
                  <a:pt x="123" y="53"/>
                </a:cubicBezTo>
                <a:cubicBezTo>
                  <a:pt x="118" y="55"/>
                  <a:pt x="113" y="57"/>
                  <a:pt x="108" y="59"/>
                </a:cubicBezTo>
                <a:close/>
                <a:moveTo>
                  <a:pt x="120" y="48"/>
                </a:moveTo>
                <a:cubicBezTo>
                  <a:pt x="119" y="49"/>
                  <a:pt x="119" y="49"/>
                  <a:pt x="120" y="50"/>
                </a:cubicBezTo>
                <a:cubicBezTo>
                  <a:pt x="119" y="50"/>
                  <a:pt x="119" y="50"/>
                  <a:pt x="119" y="50"/>
                </a:cubicBezTo>
                <a:cubicBezTo>
                  <a:pt x="107" y="54"/>
                  <a:pt x="94" y="59"/>
                  <a:pt x="81" y="64"/>
                </a:cubicBezTo>
                <a:cubicBezTo>
                  <a:pt x="76" y="66"/>
                  <a:pt x="70" y="68"/>
                  <a:pt x="65" y="70"/>
                </a:cubicBezTo>
                <a:cubicBezTo>
                  <a:pt x="62" y="72"/>
                  <a:pt x="59" y="73"/>
                  <a:pt x="56" y="74"/>
                </a:cubicBezTo>
                <a:cubicBezTo>
                  <a:pt x="56" y="74"/>
                  <a:pt x="51" y="76"/>
                  <a:pt x="52" y="75"/>
                </a:cubicBezTo>
                <a:cubicBezTo>
                  <a:pt x="54" y="74"/>
                  <a:pt x="56" y="73"/>
                  <a:pt x="58" y="72"/>
                </a:cubicBezTo>
                <a:cubicBezTo>
                  <a:pt x="71" y="67"/>
                  <a:pt x="83" y="62"/>
                  <a:pt x="96" y="57"/>
                </a:cubicBezTo>
                <a:cubicBezTo>
                  <a:pt x="104" y="54"/>
                  <a:pt x="112" y="52"/>
                  <a:pt x="120" y="48"/>
                </a:cubicBezTo>
                <a:cubicBezTo>
                  <a:pt x="120" y="48"/>
                  <a:pt x="120" y="48"/>
                  <a:pt x="120" y="48"/>
                </a:cubicBezTo>
                <a:close/>
                <a:moveTo>
                  <a:pt x="125" y="43"/>
                </a:moveTo>
                <a:cubicBezTo>
                  <a:pt x="119" y="45"/>
                  <a:pt x="113" y="48"/>
                  <a:pt x="106" y="51"/>
                </a:cubicBezTo>
                <a:cubicBezTo>
                  <a:pt x="100" y="53"/>
                  <a:pt x="93" y="55"/>
                  <a:pt x="87" y="58"/>
                </a:cubicBezTo>
                <a:cubicBezTo>
                  <a:pt x="81" y="60"/>
                  <a:pt x="75" y="62"/>
                  <a:pt x="70" y="65"/>
                </a:cubicBezTo>
                <a:cubicBezTo>
                  <a:pt x="77" y="61"/>
                  <a:pt x="84" y="58"/>
                  <a:pt x="92" y="55"/>
                </a:cubicBezTo>
                <a:cubicBezTo>
                  <a:pt x="98" y="52"/>
                  <a:pt x="105" y="50"/>
                  <a:pt x="111" y="47"/>
                </a:cubicBezTo>
                <a:cubicBezTo>
                  <a:pt x="116" y="45"/>
                  <a:pt x="123" y="43"/>
                  <a:pt x="127" y="39"/>
                </a:cubicBezTo>
                <a:cubicBezTo>
                  <a:pt x="127" y="41"/>
                  <a:pt x="126" y="42"/>
                  <a:pt x="125" y="43"/>
                </a:cubicBezTo>
                <a:close/>
                <a:moveTo>
                  <a:pt x="25" y="89"/>
                </a:moveTo>
                <a:cubicBezTo>
                  <a:pt x="26" y="89"/>
                  <a:pt x="26" y="89"/>
                  <a:pt x="26" y="89"/>
                </a:cubicBezTo>
                <a:cubicBezTo>
                  <a:pt x="26" y="89"/>
                  <a:pt x="25" y="89"/>
                  <a:pt x="25" y="89"/>
                </a:cubicBezTo>
                <a:cubicBezTo>
                  <a:pt x="25" y="89"/>
                  <a:pt x="25" y="89"/>
                  <a:pt x="25" y="89"/>
                </a:cubicBezTo>
                <a:close/>
                <a:moveTo>
                  <a:pt x="30" y="87"/>
                </a:moveTo>
                <a:cubicBezTo>
                  <a:pt x="29" y="88"/>
                  <a:pt x="27" y="88"/>
                  <a:pt x="26" y="88"/>
                </a:cubicBezTo>
                <a:cubicBezTo>
                  <a:pt x="27" y="87"/>
                  <a:pt x="28" y="86"/>
                  <a:pt x="28" y="85"/>
                </a:cubicBezTo>
                <a:cubicBezTo>
                  <a:pt x="32" y="84"/>
                  <a:pt x="35" y="83"/>
                  <a:pt x="38" y="82"/>
                </a:cubicBezTo>
                <a:cubicBezTo>
                  <a:pt x="35" y="84"/>
                  <a:pt x="33" y="86"/>
                  <a:pt x="30" y="87"/>
                </a:cubicBezTo>
                <a:close/>
                <a:moveTo>
                  <a:pt x="76" y="56"/>
                </a:moveTo>
                <a:cubicBezTo>
                  <a:pt x="61" y="63"/>
                  <a:pt x="47" y="70"/>
                  <a:pt x="34" y="78"/>
                </a:cubicBezTo>
                <a:cubicBezTo>
                  <a:pt x="34" y="77"/>
                  <a:pt x="35" y="76"/>
                  <a:pt x="35" y="75"/>
                </a:cubicBezTo>
                <a:cubicBezTo>
                  <a:pt x="51" y="67"/>
                  <a:pt x="67" y="60"/>
                  <a:pt x="83" y="53"/>
                </a:cubicBezTo>
                <a:cubicBezTo>
                  <a:pt x="91" y="50"/>
                  <a:pt x="99" y="47"/>
                  <a:pt x="107" y="43"/>
                </a:cubicBezTo>
                <a:cubicBezTo>
                  <a:pt x="111" y="42"/>
                  <a:pt x="115" y="40"/>
                  <a:pt x="118" y="39"/>
                </a:cubicBezTo>
                <a:cubicBezTo>
                  <a:pt x="119" y="39"/>
                  <a:pt x="119" y="38"/>
                  <a:pt x="119" y="38"/>
                </a:cubicBezTo>
                <a:cubicBezTo>
                  <a:pt x="105" y="45"/>
                  <a:pt x="90" y="50"/>
                  <a:pt x="76" y="56"/>
                </a:cubicBezTo>
                <a:close/>
                <a:moveTo>
                  <a:pt x="36" y="73"/>
                </a:moveTo>
                <a:cubicBezTo>
                  <a:pt x="36" y="73"/>
                  <a:pt x="35" y="73"/>
                  <a:pt x="35" y="73"/>
                </a:cubicBezTo>
                <a:cubicBezTo>
                  <a:pt x="35" y="73"/>
                  <a:pt x="35" y="73"/>
                  <a:pt x="36" y="72"/>
                </a:cubicBezTo>
                <a:cubicBezTo>
                  <a:pt x="36" y="72"/>
                  <a:pt x="36" y="72"/>
                  <a:pt x="36" y="72"/>
                </a:cubicBezTo>
                <a:cubicBezTo>
                  <a:pt x="36" y="72"/>
                  <a:pt x="36" y="72"/>
                  <a:pt x="36" y="72"/>
                </a:cubicBezTo>
                <a:cubicBezTo>
                  <a:pt x="41" y="70"/>
                  <a:pt x="47" y="66"/>
                  <a:pt x="52" y="64"/>
                </a:cubicBezTo>
                <a:cubicBezTo>
                  <a:pt x="56" y="62"/>
                  <a:pt x="60" y="60"/>
                  <a:pt x="64" y="58"/>
                </a:cubicBezTo>
                <a:cubicBezTo>
                  <a:pt x="79" y="52"/>
                  <a:pt x="93" y="46"/>
                  <a:pt x="107" y="39"/>
                </a:cubicBezTo>
                <a:cubicBezTo>
                  <a:pt x="110" y="38"/>
                  <a:pt x="113" y="36"/>
                  <a:pt x="116" y="34"/>
                </a:cubicBezTo>
                <a:cubicBezTo>
                  <a:pt x="117" y="34"/>
                  <a:pt x="117" y="34"/>
                  <a:pt x="117" y="34"/>
                </a:cubicBezTo>
                <a:cubicBezTo>
                  <a:pt x="111" y="38"/>
                  <a:pt x="105" y="41"/>
                  <a:pt x="98" y="44"/>
                </a:cubicBezTo>
                <a:cubicBezTo>
                  <a:pt x="85" y="50"/>
                  <a:pt x="72" y="56"/>
                  <a:pt x="59" y="62"/>
                </a:cubicBezTo>
                <a:cubicBezTo>
                  <a:pt x="51" y="66"/>
                  <a:pt x="44" y="69"/>
                  <a:pt x="36" y="73"/>
                </a:cubicBezTo>
                <a:close/>
                <a:moveTo>
                  <a:pt x="112" y="29"/>
                </a:moveTo>
                <a:cubicBezTo>
                  <a:pt x="112" y="30"/>
                  <a:pt x="112" y="30"/>
                  <a:pt x="112" y="31"/>
                </a:cubicBezTo>
                <a:cubicBezTo>
                  <a:pt x="112" y="31"/>
                  <a:pt x="112" y="31"/>
                  <a:pt x="113" y="31"/>
                </a:cubicBezTo>
                <a:cubicBezTo>
                  <a:pt x="108" y="34"/>
                  <a:pt x="103" y="37"/>
                  <a:pt x="99" y="39"/>
                </a:cubicBezTo>
                <a:cubicBezTo>
                  <a:pt x="91" y="43"/>
                  <a:pt x="83" y="47"/>
                  <a:pt x="75" y="50"/>
                </a:cubicBezTo>
                <a:cubicBezTo>
                  <a:pt x="68" y="54"/>
                  <a:pt x="60" y="58"/>
                  <a:pt x="52" y="61"/>
                </a:cubicBezTo>
                <a:cubicBezTo>
                  <a:pt x="46" y="64"/>
                  <a:pt x="41" y="67"/>
                  <a:pt x="35" y="70"/>
                </a:cubicBezTo>
                <a:cubicBezTo>
                  <a:pt x="35" y="69"/>
                  <a:pt x="34" y="69"/>
                  <a:pt x="34" y="70"/>
                </a:cubicBezTo>
                <a:cubicBezTo>
                  <a:pt x="33" y="70"/>
                  <a:pt x="31" y="71"/>
                  <a:pt x="30" y="71"/>
                </a:cubicBezTo>
                <a:cubicBezTo>
                  <a:pt x="32" y="70"/>
                  <a:pt x="35" y="68"/>
                  <a:pt x="37" y="67"/>
                </a:cubicBezTo>
                <a:cubicBezTo>
                  <a:pt x="41" y="65"/>
                  <a:pt x="44" y="63"/>
                  <a:pt x="48" y="61"/>
                </a:cubicBezTo>
                <a:cubicBezTo>
                  <a:pt x="56" y="57"/>
                  <a:pt x="63" y="54"/>
                  <a:pt x="70" y="49"/>
                </a:cubicBezTo>
                <a:cubicBezTo>
                  <a:pt x="78" y="45"/>
                  <a:pt x="85" y="42"/>
                  <a:pt x="92" y="38"/>
                </a:cubicBezTo>
                <a:cubicBezTo>
                  <a:pt x="99" y="35"/>
                  <a:pt x="107" y="32"/>
                  <a:pt x="113" y="27"/>
                </a:cubicBezTo>
                <a:cubicBezTo>
                  <a:pt x="112" y="28"/>
                  <a:pt x="112" y="29"/>
                  <a:pt x="112" y="29"/>
                </a:cubicBezTo>
                <a:close/>
                <a:moveTo>
                  <a:pt x="40" y="81"/>
                </a:moveTo>
                <a:cubicBezTo>
                  <a:pt x="37" y="82"/>
                  <a:pt x="33" y="83"/>
                  <a:pt x="29" y="84"/>
                </a:cubicBezTo>
                <a:cubicBezTo>
                  <a:pt x="30" y="84"/>
                  <a:pt x="30" y="83"/>
                  <a:pt x="30" y="83"/>
                </a:cubicBezTo>
                <a:cubicBezTo>
                  <a:pt x="33" y="82"/>
                  <a:pt x="35" y="81"/>
                  <a:pt x="37" y="80"/>
                </a:cubicBezTo>
                <a:cubicBezTo>
                  <a:pt x="38" y="80"/>
                  <a:pt x="39" y="79"/>
                  <a:pt x="41" y="78"/>
                </a:cubicBezTo>
                <a:cubicBezTo>
                  <a:pt x="42" y="77"/>
                  <a:pt x="44" y="77"/>
                  <a:pt x="45" y="76"/>
                </a:cubicBezTo>
                <a:cubicBezTo>
                  <a:pt x="44" y="78"/>
                  <a:pt x="42" y="79"/>
                  <a:pt x="40" y="81"/>
                </a:cubicBezTo>
                <a:close/>
                <a:moveTo>
                  <a:pt x="46" y="75"/>
                </a:moveTo>
                <a:cubicBezTo>
                  <a:pt x="46" y="75"/>
                  <a:pt x="46" y="75"/>
                  <a:pt x="46" y="75"/>
                </a:cubicBezTo>
                <a:cubicBezTo>
                  <a:pt x="41" y="77"/>
                  <a:pt x="36" y="80"/>
                  <a:pt x="31" y="82"/>
                </a:cubicBezTo>
                <a:cubicBezTo>
                  <a:pt x="32" y="81"/>
                  <a:pt x="32" y="81"/>
                  <a:pt x="33" y="80"/>
                </a:cubicBezTo>
                <a:cubicBezTo>
                  <a:pt x="38" y="77"/>
                  <a:pt x="43" y="74"/>
                  <a:pt x="48" y="72"/>
                </a:cubicBezTo>
                <a:cubicBezTo>
                  <a:pt x="55" y="69"/>
                  <a:pt x="62" y="66"/>
                  <a:pt x="68" y="63"/>
                </a:cubicBezTo>
                <a:cubicBezTo>
                  <a:pt x="83" y="56"/>
                  <a:pt x="97" y="51"/>
                  <a:pt x="112" y="45"/>
                </a:cubicBezTo>
                <a:cubicBezTo>
                  <a:pt x="115" y="44"/>
                  <a:pt x="118" y="43"/>
                  <a:pt x="120" y="42"/>
                </a:cubicBezTo>
                <a:cubicBezTo>
                  <a:pt x="122" y="41"/>
                  <a:pt x="124" y="40"/>
                  <a:pt x="125" y="40"/>
                </a:cubicBezTo>
                <a:cubicBezTo>
                  <a:pt x="128" y="38"/>
                  <a:pt x="121" y="42"/>
                  <a:pt x="121" y="42"/>
                </a:cubicBezTo>
                <a:cubicBezTo>
                  <a:pt x="114" y="44"/>
                  <a:pt x="107" y="48"/>
                  <a:pt x="100" y="50"/>
                </a:cubicBezTo>
                <a:cubicBezTo>
                  <a:pt x="87" y="56"/>
                  <a:pt x="73" y="62"/>
                  <a:pt x="60" y="68"/>
                </a:cubicBezTo>
                <a:cubicBezTo>
                  <a:pt x="59" y="68"/>
                  <a:pt x="59" y="69"/>
                  <a:pt x="59" y="69"/>
                </a:cubicBezTo>
                <a:cubicBezTo>
                  <a:pt x="56" y="70"/>
                  <a:pt x="53" y="71"/>
                  <a:pt x="50" y="73"/>
                </a:cubicBezTo>
                <a:cubicBezTo>
                  <a:pt x="50" y="73"/>
                  <a:pt x="49" y="73"/>
                  <a:pt x="49" y="73"/>
                </a:cubicBezTo>
                <a:cubicBezTo>
                  <a:pt x="49" y="73"/>
                  <a:pt x="48" y="73"/>
                  <a:pt x="48" y="73"/>
                </a:cubicBezTo>
                <a:cubicBezTo>
                  <a:pt x="47" y="74"/>
                  <a:pt x="47" y="74"/>
                  <a:pt x="46" y="75"/>
                </a:cubicBezTo>
                <a:close/>
                <a:moveTo>
                  <a:pt x="50" y="74"/>
                </a:moveTo>
                <a:cubicBezTo>
                  <a:pt x="53" y="72"/>
                  <a:pt x="55" y="71"/>
                  <a:pt x="58" y="70"/>
                </a:cubicBezTo>
                <a:cubicBezTo>
                  <a:pt x="58" y="70"/>
                  <a:pt x="59" y="70"/>
                  <a:pt x="59" y="70"/>
                </a:cubicBezTo>
                <a:cubicBezTo>
                  <a:pt x="65" y="67"/>
                  <a:pt x="72" y="65"/>
                  <a:pt x="79" y="62"/>
                </a:cubicBezTo>
                <a:cubicBezTo>
                  <a:pt x="86" y="59"/>
                  <a:pt x="92" y="56"/>
                  <a:pt x="99" y="54"/>
                </a:cubicBezTo>
                <a:cubicBezTo>
                  <a:pt x="106" y="51"/>
                  <a:pt x="113" y="49"/>
                  <a:pt x="120" y="46"/>
                </a:cubicBezTo>
                <a:cubicBezTo>
                  <a:pt x="119" y="46"/>
                  <a:pt x="125" y="43"/>
                  <a:pt x="125" y="44"/>
                </a:cubicBezTo>
                <a:cubicBezTo>
                  <a:pt x="125" y="44"/>
                  <a:pt x="125" y="44"/>
                  <a:pt x="125" y="44"/>
                </a:cubicBezTo>
                <a:cubicBezTo>
                  <a:pt x="124" y="44"/>
                  <a:pt x="124" y="44"/>
                  <a:pt x="124" y="45"/>
                </a:cubicBezTo>
                <a:cubicBezTo>
                  <a:pt x="123" y="46"/>
                  <a:pt x="121" y="46"/>
                  <a:pt x="120" y="47"/>
                </a:cubicBezTo>
                <a:cubicBezTo>
                  <a:pt x="117" y="49"/>
                  <a:pt x="113" y="50"/>
                  <a:pt x="110" y="51"/>
                </a:cubicBezTo>
                <a:cubicBezTo>
                  <a:pt x="103" y="54"/>
                  <a:pt x="96" y="56"/>
                  <a:pt x="89" y="59"/>
                </a:cubicBezTo>
                <a:cubicBezTo>
                  <a:pt x="76" y="64"/>
                  <a:pt x="63" y="69"/>
                  <a:pt x="51" y="75"/>
                </a:cubicBezTo>
                <a:cubicBezTo>
                  <a:pt x="51" y="74"/>
                  <a:pt x="51" y="74"/>
                  <a:pt x="50" y="74"/>
                </a:cubicBezTo>
                <a:cubicBezTo>
                  <a:pt x="50" y="74"/>
                  <a:pt x="50" y="74"/>
                  <a:pt x="50" y="74"/>
                </a:cubicBezTo>
                <a:close/>
                <a:moveTo>
                  <a:pt x="55" y="79"/>
                </a:moveTo>
                <a:cubicBezTo>
                  <a:pt x="59" y="77"/>
                  <a:pt x="63" y="75"/>
                  <a:pt x="67" y="74"/>
                </a:cubicBezTo>
                <a:cubicBezTo>
                  <a:pt x="67" y="74"/>
                  <a:pt x="68" y="74"/>
                  <a:pt x="68" y="74"/>
                </a:cubicBezTo>
                <a:cubicBezTo>
                  <a:pt x="65" y="79"/>
                  <a:pt x="59" y="81"/>
                  <a:pt x="55" y="79"/>
                </a:cubicBezTo>
                <a:close/>
                <a:moveTo>
                  <a:pt x="74" y="76"/>
                </a:moveTo>
                <a:cubicBezTo>
                  <a:pt x="83" y="73"/>
                  <a:pt x="91" y="70"/>
                  <a:pt x="100" y="67"/>
                </a:cubicBezTo>
                <a:cubicBezTo>
                  <a:pt x="104" y="66"/>
                  <a:pt x="108" y="64"/>
                  <a:pt x="112" y="63"/>
                </a:cubicBezTo>
                <a:cubicBezTo>
                  <a:pt x="115" y="62"/>
                  <a:pt x="117" y="61"/>
                  <a:pt x="119" y="60"/>
                </a:cubicBezTo>
                <a:cubicBezTo>
                  <a:pt x="120" y="60"/>
                  <a:pt x="125" y="58"/>
                  <a:pt x="122" y="59"/>
                </a:cubicBezTo>
                <a:cubicBezTo>
                  <a:pt x="112" y="64"/>
                  <a:pt x="102" y="68"/>
                  <a:pt x="92" y="72"/>
                </a:cubicBezTo>
                <a:cubicBezTo>
                  <a:pt x="92" y="72"/>
                  <a:pt x="92" y="72"/>
                  <a:pt x="91" y="72"/>
                </a:cubicBezTo>
                <a:cubicBezTo>
                  <a:pt x="87" y="74"/>
                  <a:pt x="82" y="76"/>
                  <a:pt x="78" y="79"/>
                </a:cubicBezTo>
                <a:cubicBezTo>
                  <a:pt x="76" y="78"/>
                  <a:pt x="75" y="77"/>
                  <a:pt x="74" y="76"/>
                </a:cubicBezTo>
                <a:close/>
                <a:moveTo>
                  <a:pt x="110" y="69"/>
                </a:moveTo>
                <a:cubicBezTo>
                  <a:pt x="109" y="69"/>
                  <a:pt x="109" y="69"/>
                  <a:pt x="109" y="69"/>
                </a:cubicBezTo>
                <a:cubicBezTo>
                  <a:pt x="109" y="69"/>
                  <a:pt x="109" y="69"/>
                  <a:pt x="109" y="69"/>
                </a:cubicBezTo>
                <a:cubicBezTo>
                  <a:pt x="112" y="67"/>
                  <a:pt x="114" y="66"/>
                  <a:pt x="117" y="65"/>
                </a:cubicBezTo>
                <a:cubicBezTo>
                  <a:pt x="118" y="65"/>
                  <a:pt x="119" y="64"/>
                  <a:pt x="120" y="64"/>
                </a:cubicBezTo>
                <a:cubicBezTo>
                  <a:pt x="124" y="62"/>
                  <a:pt x="121" y="65"/>
                  <a:pt x="120" y="65"/>
                </a:cubicBezTo>
                <a:cubicBezTo>
                  <a:pt x="117" y="67"/>
                  <a:pt x="113" y="67"/>
                  <a:pt x="110" y="69"/>
                </a:cubicBezTo>
                <a:close/>
                <a:moveTo>
                  <a:pt x="122" y="62"/>
                </a:moveTo>
                <a:cubicBezTo>
                  <a:pt x="120" y="63"/>
                  <a:pt x="118" y="64"/>
                  <a:pt x="116" y="65"/>
                </a:cubicBezTo>
                <a:cubicBezTo>
                  <a:pt x="114" y="66"/>
                  <a:pt x="111" y="67"/>
                  <a:pt x="109" y="68"/>
                </a:cubicBezTo>
                <a:cubicBezTo>
                  <a:pt x="108" y="68"/>
                  <a:pt x="108" y="68"/>
                  <a:pt x="108" y="68"/>
                </a:cubicBezTo>
                <a:cubicBezTo>
                  <a:pt x="108" y="68"/>
                  <a:pt x="108" y="68"/>
                  <a:pt x="108" y="68"/>
                </a:cubicBezTo>
                <a:cubicBezTo>
                  <a:pt x="107" y="68"/>
                  <a:pt x="107" y="67"/>
                  <a:pt x="106" y="68"/>
                </a:cubicBezTo>
                <a:cubicBezTo>
                  <a:pt x="106" y="68"/>
                  <a:pt x="105" y="68"/>
                  <a:pt x="105" y="68"/>
                </a:cubicBezTo>
                <a:cubicBezTo>
                  <a:pt x="105" y="68"/>
                  <a:pt x="104" y="68"/>
                  <a:pt x="104" y="68"/>
                </a:cubicBezTo>
                <a:cubicBezTo>
                  <a:pt x="105" y="68"/>
                  <a:pt x="107" y="67"/>
                  <a:pt x="108" y="66"/>
                </a:cubicBezTo>
                <a:cubicBezTo>
                  <a:pt x="112" y="65"/>
                  <a:pt x="115" y="63"/>
                  <a:pt x="119" y="62"/>
                </a:cubicBezTo>
                <a:cubicBezTo>
                  <a:pt x="121" y="61"/>
                  <a:pt x="123" y="60"/>
                  <a:pt x="124" y="59"/>
                </a:cubicBezTo>
                <a:cubicBezTo>
                  <a:pt x="124" y="60"/>
                  <a:pt x="123" y="61"/>
                  <a:pt x="123" y="62"/>
                </a:cubicBezTo>
                <a:cubicBezTo>
                  <a:pt x="123" y="62"/>
                  <a:pt x="123" y="62"/>
                  <a:pt x="122" y="62"/>
                </a:cubicBezTo>
                <a:close/>
                <a:moveTo>
                  <a:pt x="96" y="74"/>
                </a:moveTo>
                <a:cubicBezTo>
                  <a:pt x="96" y="74"/>
                  <a:pt x="95" y="73"/>
                  <a:pt x="94" y="73"/>
                </a:cubicBezTo>
                <a:cubicBezTo>
                  <a:pt x="95" y="73"/>
                  <a:pt x="96" y="72"/>
                  <a:pt x="97" y="72"/>
                </a:cubicBezTo>
                <a:cubicBezTo>
                  <a:pt x="99" y="71"/>
                  <a:pt x="101" y="70"/>
                  <a:pt x="102" y="69"/>
                </a:cubicBezTo>
                <a:cubicBezTo>
                  <a:pt x="104" y="69"/>
                  <a:pt x="105" y="69"/>
                  <a:pt x="103" y="70"/>
                </a:cubicBezTo>
                <a:cubicBezTo>
                  <a:pt x="101" y="72"/>
                  <a:pt x="99" y="72"/>
                  <a:pt x="97" y="74"/>
                </a:cubicBezTo>
                <a:cubicBezTo>
                  <a:pt x="97" y="74"/>
                  <a:pt x="97" y="74"/>
                  <a:pt x="96" y="74"/>
                </a:cubicBezTo>
                <a:close/>
                <a:moveTo>
                  <a:pt x="100" y="72"/>
                </a:moveTo>
                <a:cubicBezTo>
                  <a:pt x="102" y="72"/>
                  <a:pt x="103" y="71"/>
                  <a:pt x="105" y="70"/>
                </a:cubicBezTo>
                <a:cubicBezTo>
                  <a:pt x="105" y="71"/>
                  <a:pt x="105" y="71"/>
                  <a:pt x="105" y="72"/>
                </a:cubicBezTo>
                <a:cubicBezTo>
                  <a:pt x="104" y="72"/>
                  <a:pt x="103" y="73"/>
                  <a:pt x="101" y="73"/>
                </a:cubicBezTo>
                <a:cubicBezTo>
                  <a:pt x="99" y="73"/>
                  <a:pt x="97" y="74"/>
                  <a:pt x="100" y="72"/>
                </a:cubicBezTo>
                <a:close/>
                <a:moveTo>
                  <a:pt x="82" y="80"/>
                </a:moveTo>
                <a:cubicBezTo>
                  <a:pt x="81" y="80"/>
                  <a:pt x="79" y="80"/>
                  <a:pt x="78" y="79"/>
                </a:cubicBezTo>
                <a:cubicBezTo>
                  <a:pt x="82" y="78"/>
                  <a:pt x="86" y="76"/>
                  <a:pt x="90" y="75"/>
                </a:cubicBezTo>
                <a:cubicBezTo>
                  <a:pt x="88" y="77"/>
                  <a:pt x="85" y="80"/>
                  <a:pt x="82" y="80"/>
                </a:cubicBezTo>
                <a:close/>
                <a:moveTo>
                  <a:pt x="98" y="74"/>
                </a:moveTo>
                <a:cubicBezTo>
                  <a:pt x="100" y="74"/>
                  <a:pt x="102" y="73"/>
                  <a:pt x="105" y="73"/>
                </a:cubicBezTo>
                <a:cubicBezTo>
                  <a:pt x="104" y="74"/>
                  <a:pt x="100" y="75"/>
                  <a:pt x="98" y="74"/>
                </a:cubicBezTo>
                <a:close/>
                <a:moveTo>
                  <a:pt x="113" y="70"/>
                </a:moveTo>
                <a:cubicBezTo>
                  <a:pt x="114" y="70"/>
                  <a:pt x="115" y="69"/>
                  <a:pt x="117" y="69"/>
                </a:cubicBezTo>
                <a:cubicBezTo>
                  <a:pt x="115" y="70"/>
                  <a:pt x="114" y="70"/>
                  <a:pt x="113" y="70"/>
                </a:cubicBezTo>
                <a:close/>
                <a:moveTo>
                  <a:pt x="118" y="68"/>
                </a:moveTo>
                <a:cubicBezTo>
                  <a:pt x="118" y="68"/>
                  <a:pt x="118" y="68"/>
                  <a:pt x="118" y="68"/>
                </a:cubicBezTo>
                <a:cubicBezTo>
                  <a:pt x="116" y="68"/>
                  <a:pt x="113" y="70"/>
                  <a:pt x="111" y="70"/>
                </a:cubicBezTo>
                <a:cubicBezTo>
                  <a:pt x="114" y="67"/>
                  <a:pt x="119" y="67"/>
                  <a:pt x="122" y="64"/>
                </a:cubicBezTo>
                <a:cubicBezTo>
                  <a:pt x="121" y="66"/>
                  <a:pt x="120" y="67"/>
                  <a:pt x="118" y="68"/>
                </a:cubicBezTo>
                <a:close/>
                <a:moveTo>
                  <a:pt x="124" y="58"/>
                </a:moveTo>
                <a:cubicBezTo>
                  <a:pt x="115" y="61"/>
                  <a:pt x="106" y="64"/>
                  <a:pt x="96" y="68"/>
                </a:cubicBezTo>
                <a:cubicBezTo>
                  <a:pt x="93" y="69"/>
                  <a:pt x="89" y="70"/>
                  <a:pt x="86" y="71"/>
                </a:cubicBezTo>
                <a:cubicBezTo>
                  <a:pt x="91" y="69"/>
                  <a:pt x="97" y="66"/>
                  <a:pt x="103" y="63"/>
                </a:cubicBezTo>
                <a:cubicBezTo>
                  <a:pt x="109" y="60"/>
                  <a:pt x="118" y="59"/>
                  <a:pt x="124" y="54"/>
                </a:cubicBezTo>
                <a:cubicBezTo>
                  <a:pt x="124" y="55"/>
                  <a:pt x="124" y="56"/>
                  <a:pt x="124" y="58"/>
                </a:cubicBezTo>
                <a:close/>
                <a:moveTo>
                  <a:pt x="125" y="35"/>
                </a:moveTo>
                <a:cubicBezTo>
                  <a:pt x="110" y="42"/>
                  <a:pt x="94" y="48"/>
                  <a:pt x="78" y="54"/>
                </a:cubicBezTo>
                <a:cubicBezTo>
                  <a:pt x="72" y="57"/>
                  <a:pt x="67" y="59"/>
                  <a:pt x="61" y="61"/>
                </a:cubicBezTo>
                <a:cubicBezTo>
                  <a:pt x="68" y="58"/>
                  <a:pt x="74" y="56"/>
                  <a:pt x="80" y="53"/>
                </a:cubicBezTo>
                <a:cubicBezTo>
                  <a:pt x="94" y="47"/>
                  <a:pt x="109" y="40"/>
                  <a:pt x="122" y="32"/>
                </a:cubicBezTo>
                <a:cubicBezTo>
                  <a:pt x="123" y="32"/>
                  <a:pt x="124" y="34"/>
                  <a:pt x="125" y="35"/>
                </a:cubicBezTo>
                <a:close/>
                <a:moveTo>
                  <a:pt x="121" y="31"/>
                </a:moveTo>
                <a:cubicBezTo>
                  <a:pt x="114" y="34"/>
                  <a:pt x="108" y="38"/>
                  <a:pt x="101" y="41"/>
                </a:cubicBezTo>
                <a:cubicBezTo>
                  <a:pt x="93" y="45"/>
                  <a:pt x="86" y="48"/>
                  <a:pt x="78" y="52"/>
                </a:cubicBezTo>
                <a:cubicBezTo>
                  <a:pt x="76" y="52"/>
                  <a:pt x="74" y="53"/>
                  <a:pt x="72" y="54"/>
                </a:cubicBezTo>
                <a:cubicBezTo>
                  <a:pt x="73" y="53"/>
                  <a:pt x="74" y="53"/>
                  <a:pt x="76" y="52"/>
                </a:cubicBezTo>
                <a:cubicBezTo>
                  <a:pt x="83" y="49"/>
                  <a:pt x="90" y="46"/>
                  <a:pt x="96" y="43"/>
                </a:cubicBezTo>
                <a:cubicBezTo>
                  <a:pt x="103" y="40"/>
                  <a:pt x="110" y="35"/>
                  <a:pt x="116" y="31"/>
                </a:cubicBezTo>
                <a:cubicBezTo>
                  <a:pt x="118" y="30"/>
                  <a:pt x="119" y="31"/>
                  <a:pt x="121" y="31"/>
                </a:cubicBezTo>
                <a:close/>
                <a:moveTo>
                  <a:pt x="113" y="27"/>
                </a:moveTo>
                <a:cubicBezTo>
                  <a:pt x="113" y="27"/>
                  <a:pt x="113" y="26"/>
                  <a:pt x="112" y="27"/>
                </a:cubicBezTo>
                <a:cubicBezTo>
                  <a:pt x="104" y="29"/>
                  <a:pt x="97" y="34"/>
                  <a:pt x="89" y="37"/>
                </a:cubicBezTo>
                <a:cubicBezTo>
                  <a:pt x="81" y="40"/>
                  <a:pt x="73" y="44"/>
                  <a:pt x="65" y="48"/>
                </a:cubicBezTo>
                <a:cubicBezTo>
                  <a:pt x="56" y="52"/>
                  <a:pt x="47" y="56"/>
                  <a:pt x="38" y="61"/>
                </a:cubicBezTo>
                <a:cubicBezTo>
                  <a:pt x="32" y="64"/>
                  <a:pt x="24" y="66"/>
                  <a:pt x="18" y="71"/>
                </a:cubicBezTo>
                <a:cubicBezTo>
                  <a:pt x="17" y="71"/>
                  <a:pt x="17" y="71"/>
                  <a:pt x="16" y="71"/>
                </a:cubicBezTo>
                <a:cubicBezTo>
                  <a:pt x="31" y="61"/>
                  <a:pt x="47" y="53"/>
                  <a:pt x="63" y="45"/>
                </a:cubicBezTo>
                <a:cubicBezTo>
                  <a:pt x="72" y="40"/>
                  <a:pt x="82" y="36"/>
                  <a:pt x="91" y="31"/>
                </a:cubicBezTo>
                <a:cubicBezTo>
                  <a:pt x="98" y="28"/>
                  <a:pt x="106" y="25"/>
                  <a:pt x="113" y="19"/>
                </a:cubicBezTo>
                <a:cubicBezTo>
                  <a:pt x="113" y="22"/>
                  <a:pt x="113" y="24"/>
                  <a:pt x="113" y="27"/>
                </a:cubicBezTo>
                <a:close/>
                <a:moveTo>
                  <a:pt x="112" y="19"/>
                </a:moveTo>
                <a:cubicBezTo>
                  <a:pt x="110" y="19"/>
                  <a:pt x="108" y="21"/>
                  <a:pt x="107" y="22"/>
                </a:cubicBezTo>
                <a:cubicBezTo>
                  <a:pt x="104" y="24"/>
                  <a:pt x="101" y="25"/>
                  <a:pt x="98" y="26"/>
                </a:cubicBezTo>
                <a:cubicBezTo>
                  <a:pt x="91" y="30"/>
                  <a:pt x="84" y="32"/>
                  <a:pt x="78" y="35"/>
                </a:cubicBezTo>
                <a:cubicBezTo>
                  <a:pt x="64" y="41"/>
                  <a:pt x="51" y="48"/>
                  <a:pt x="38" y="54"/>
                </a:cubicBezTo>
                <a:cubicBezTo>
                  <a:pt x="32" y="57"/>
                  <a:pt x="27" y="60"/>
                  <a:pt x="21" y="63"/>
                </a:cubicBezTo>
                <a:cubicBezTo>
                  <a:pt x="33" y="56"/>
                  <a:pt x="45" y="49"/>
                  <a:pt x="57" y="43"/>
                </a:cubicBezTo>
                <a:cubicBezTo>
                  <a:pt x="70" y="36"/>
                  <a:pt x="83" y="30"/>
                  <a:pt x="96" y="23"/>
                </a:cubicBezTo>
                <a:cubicBezTo>
                  <a:pt x="98" y="22"/>
                  <a:pt x="101" y="20"/>
                  <a:pt x="103" y="19"/>
                </a:cubicBezTo>
                <a:cubicBezTo>
                  <a:pt x="103" y="18"/>
                  <a:pt x="104" y="17"/>
                  <a:pt x="105" y="17"/>
                </a:cubicBezTo>
                <a:cubicBezTo>
                  <a:pt x="106" y="16"/>
                  <a:pt x="106" y="16"/>
                  <a:pt x="107" y="16"/>
                </a:cubicBezTo>
                <a:cubicBezTo>
                  <a:pt x="107" y="15"/>
                  <a:pt x="108" y="15"/>
                  <a:pt x="109" y="15"/>
                </a:cubicBezTo>
                <a:cubicBezTo>
                  <a:pt x="109" y="15"/>
                  <a:pt x="110" y="15"/>
                  <a:pt x="111" y="16"/>
                </a:cubicBezTo>
                <a:cubicBezTo>
                  <a:pt x="111" y="17"/>
                  <a:pt x="112" y="18"/>
                  <a:pt x="112" y="19"/>
                </a:cubicBezTo>
                <a:close/>
                <a:moveTo>
                  <a:pt x="108" y="14"/>
                </a:moveTo>
                <a:cubicBezTo>
                  <a:pt x="108" y="14"/>
                  <a:pt x="107" y="14"/>
                  <a:pt x="107" y="15"/>
                </a:cubicBezTo>
                <a:cubicBezTo>
                  <a:pt x="107" y="14"/>
                  <a:pt x="107" y="14"/>
                  <a:pt x="107" y="14"/>
                </a:cubicBezTo>
                <a:cubicBezTo>
                  <a:pt x="106" y="15"/>
                  <a:pt x="104" y="16"/>
                  <a:pt x="103" y="17"/>
                </a:cubicBezTo>
                <a:cubicBezTo>
                  <a:pt x="97" y="21"/>
                  <a:pt x="91" y="24"/>
                  <a:pt x="84" y="27"/>
                </a:cubicBezTo>
                <a:cubicBezTo>
                  <a:pt x="72" y="33"/>
                  <a:pt x="59" y="39"/>
                  <a:pt x="46" y="46"/>
                </a:cubicBezTo>
                <a:cubicBezTo>
                  <a:pt x="40" y="49"/>
                  <a:pt x="34" y="53"/>
                  <a:pt x="27" y="56"/>
                </a:cubicBezTo>
                <a:cubicBezTo>
                  <a:pt x="25" y="57"/>
                  <a:pt x="23" y="59"/>
                  <a:pt x="21" y="60"/>
                </a:cubicBezTo>
                <a:cubicBezTo>
                  <a:pt x="42" y="45"/>
                  <a:pt x="65" y="34"/>
                  <a:pt x="88" y="21"/>
                </a:cubicBezTo>
                <a:cubicBezTo>
                  <a:pt x="89" y="20"/>
                  <a:pt x="90" y="19"/>
                  <a:pt x="92" y="18"/>
                </a:cubicBezTo>
                <a:cubicBezTo>
                  <a:pt x="93" y="18"/>
                  <a:pt x="93" y="17"/>
                  <a:pt x="93" y="17"/>
                </a:cubicBezTo>
                <a:cubicBezTo>
                  <a:pt x="93" y="17"/>
                  <a:pt x="93" y="17"/>
                  <a:pt x="93" y="17"/>
                </a:cubicBezTo>
                <a:cubicBezTo>
                  <a:pt x="94" y="18"/>
                  <a:pt x="95" y="18"/>
                  <a:pt x="95" y="17"/>
                </a:cubicBezTo>
                <a:cubicBezTo>
                  <a:pt x="99" y="14"/>
                  <a:pt x="104" y="12"/>
                  <a:pt x="108" y="14"/>
                </a:cubicBezTo>
                <a:close/>
                <a:moveTo>
                  <a:pt x="84" y="6"/>
                </a:moveTo>
                <a:cubicBezTo>
                  <a:pt x="80" y="8"/>
                  <a:pt x="76" y="10"/>
                  <a:pt x="72" y="13"/>
                </a:cubicBezTo>
                <a:cubicBezTo>
                  <a:pt x="75" y="9"/>
                  <a:pt x="79" y="6"/>
                  <a:pt x="84" y="6"/>
                </a:cubicBezTo>
                <a:close/>
                <a:moveTo>
                  <a:pt x="70" y="14"/>
                </a:moveTo>
                <a:cubicBezTo>
                  <a:pt x="64" y="18"/>
                  <a:pt x="59" y="22"/>
                  <a:pt x="53" y="25"/>
                </a:cubicBezTo>
                <a:cubicBezTo>
                  <a:pt x="40" y="32"/>
                  <a:pt x="27" y="39"/>
                  <a:pt x="15" y="46"/>
                </a:cubicBezTo>
                <a:cubicBezTo>
                  <a:pt x="12" y="47"/>
                  <a:pt x="10" y="49"/>
                  <a:pt x="7" y="50"/>
                </a:cubicBezTo>
                <a:cubicBezTo>
                  <a:pt x="9" y="50"/>
                  <a:pt x="13" y="46"/>
                  <a:pt x="15" y="45"/>
                </a:cubicBezTo>
                <a:cubicBezTo>
                  <a:pt x="20" y="41"/>
                  <a:pt x="26" y="37"/>
                  <a:pt x="32" y="33"/>
                </a:cubicBezTo>
                <a:cubicBezTo>
                  <a:pt x="39" y="30"/>
                  <a:pt x="45" y="26"/>
                  <a:pt x="52" y="23"/>
                </a:cubicBezTo>
                <a:cubicBezTo>
                  <a:pt x="57" y="20"/>
                  <a:pt x="61" y="16"/>
                  <a:pt x="66" y="13"/>
                </a:cubicBezTo>
                <a:cubicBezTo>
                  <a:pt x="67" y="13"/>
                  <a:pt x="67" y="13"/>
                  <a:pt x="67" y="13"/>
                </a:cubicBezTo>
                <a:cubicBezTo>
                  <a:pt x="67" y="13"/>
                  <a:pt x="68" y="12"/>
                  <a:pt x="68" y="12"/>
                </a:cubicBezTo>
                <a:cubicBezTo>
                  <a:pt x="68" y="13"/>
                  <a:pt x="69" y="13"/>
                  <a:pt x="69" y="14"/>
                </a:cubicBezTo>
                <a:cubicBezTo>
                  <a:pt x="69" y="14"/>
                  <a:pt x="69" y="14"/>
                  <a:pt x="70" y="14"/>
                </a:cubicBezTo>
                <a:close/>
                <a:moveTo>
                  <a:pt x="57" y="6"/>
                </a:moveTo>
                <a:cubicBezTo>
                  <a:pt x="58" y="5"/>
                  <a:pt x="60" y="5"/>
                  <a:pt x="61" y="5"/>
                </a:cubicBezTo>
                <a:cubicBezTo>
                  <a:pt x="58" y="6"/>
                  <a:pt x="56" y="8"/>
                  <a:pt x="54" y="9"/>
                </a:cubicBezTo>
                <a:cubicBezTo>
                  <a:pt x="53" y="10"/>
                  <a:pt x="53" y="10"/>
                  <a:pt x="52" y="10"/>
                </a:cubicBezTo>
                <a:cubicBezTo>
                  <a:pt x="53" y="8"/>
                  <a:pt x="55" y="7"/>
                  <a:pt x="57" y="6"/>
                </a:cubicBezTo>
                <a:close/>
                <a:moveTo>
                  <a:pt x="46" y="14"/>
                </a:moveTo>
                <a:cubicBezTo>
                  <a:pt x="45" y="15"/>
                  <a:pt x="44" y="15"/>
                  <a:pt x="44" y="15"/>
                </a:cubicBezTo>
                <a:cubicBezTo>
                  <a:pt x="38" y="18"/>
                  <a:pt x="33" y="20"/>
                  <a:pt x="28" y="23"/>
                </a:cubicBezTo>
                <a:cubicBezTo>
                  <a:pt x="28" y="23"/>
                  <a:pt x="28" y="23"/>
                  <a:pt x="28" y="23"/>
                </a:cubicBezTo>
                <a:cubicBezTo>
                  <a:pt x="32" y="19"/>
                  <a:pt x="37" y="16"/>
                  <a:pt x="42" y="12"/>
                </a:cubicBezTo>
                <a:cubicBezTo>
                  <a:pt x="42" y="11"/>
                  <a:pt x="42" y="11"/>
                  <a:pt x="41" y="11"/>
                </a:cubicBezTo>
                <a:cubicBezTo>
                  <a:pt x="37" y="12"/>
                  <a:pt x="33" y="15"/>
                  <a:pt x="29" y="17"/>
                </a:cubicBezTo>
                <a:cubicBezTo>
                  <a:pt x="29" y="17"/>
                  <a:pt x="29" y="17"/>
                  <a:pt x="28" y="17"/>
                </a:cubicBezTo>
                <a:cubicBezTo>
                  <a:pt x="29" y="17"/>
                  <a:pt x="29" y="17"/>
                  <a:pt x="29" y="16"/>
                </a:cubicBezTo>
                <a:cubicBezTo>
                  <a:pt x="30" y="15"/>
                  <a:pt x="31" y="14"/>
                  <a:pt x="32" y="14"/>
                </a:cubicBezTo>
                <a:cubicBezTo>
                  <a:pt x="34" y="13"/>
                  <a:pt x="36" y="11"/>
                  <a:pt x="39" y="9"/>
                </a:cubicBezTo>
                <a:cubicBezTo>
                  <a:pt x="42" y="10"/>
                  <a:pt x="44" y="12"/>
                  <a:pt x="46" y="14"/>
                </a:cubicBezTo>
                <a:close/>
                <a:moveTo>
                  <a:pt x="33" y="11"/>
                </a:moveTo>
                <a:cubicBezTo>
                  <a:pt x="35" y="10"/>
                  <a:pt x="36" y="10"/>
                  <a:pt x="37" y="9"/>
                </a:cubicBezTo>
                <a:cubicBezTo>
                  <a:pt x="35" y="11"/>
                  <a:pt x="32" y="12"/>
                  <a:pt x="30" y="14"/>
                </a:cubicBezTo>
                <a:cubicBezTo>
                  <a:pt x="31" y="13"/>
                  <a:pt x="32" y="12"/>
                  <a:pt x="33" y="11"/>
                </a:cubicBezTo>
                <a:close/>
                <a:moveTo>
                  <a:pt x="22" y="24"/>
                </a:moveTo>
                <a:cubicBezTo>
                  <a:pt x="19" y="26"/>
                  <a:pt x="16" y="28"/>
                  <a:pt x="13" y="29"/>
                </a:cubicBezTo>
                <a:cubicBezTo>
                  <a:pt x="10" y="31"/>
                  <a:pt x="15" y="27"/>
                  <a:pt x="16" y="26"/>
                </a:cubicBezTo>
                <a:cubicBezTo>
                  <a:pt x="17" y="25"/>
                  <a:pt x="19" y="23"/>
                  <a:pt x="21" y="22"/>
                </a:cubicBezTo>
                <a:cubicBezTo>
                  <a:pt x="21" y="22"/>
                  <a:pt x="22" y="23"/>
                  <a:pt x="22" y="24"/>
                </a:cubicBezTo>
                <a:close/>
                <a:moveTo>
                  <a:pt x="13" y="18"/>
                </a:moveTo>
                <a:cubicBezTo>
                  <a:pt x="11" y="20"/>
                  <a:pt x="9" y="21"/>
                  <a:pt x="7" y="23"/>
                </a:cubicBezTo>
                <a:cubicBezTo>
                  <a:pt x="7" y="22"/>
                  <a:pt x="7" y="22"/>
                  <a:pt x="7" y="22"/>
                </a:cubicBezTo>
                <a:cubicBezTo>
                  <a:pt x="8" y="19"/>
                  <a:pt x="11" y="18"/>
                  <a:pt x="1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200"/>
          <p:cNvSpPr>
            <a:spLocks noEditPoints="1"/>
          </p:cNvSpPr>
          <p:nvPr/>
        </p:nvSpPr>
        <p:spPr bwMode="auto">
          <a:xfrm>
            <a:off x="7224713" y="209550"/>
            <a:ext cx="508000" cy="357188"/>
          </a:xfrm>
          <a:custGeom>
            <a:avLst/>
            <a:gdLst>
              <a:gd name="T0" fmla="*/ 71 w 135"/>
              <a:gd name="T1" fmla="*/ 76 h 95"/>
              <a:gd name="T2" fmla="*/ 59 w 135"/>
              <a:gd name="T3" fmla="*/ 2 h 95"/>
              <a:gd name="T4" fmla="*/ 7 w 135"/>
              <a:gd name="T5" fmla="*/ 25 h 95"/>
              <a:gd name="T6" fmla="*/ 11 w 135"/>
              <a:gd name="T7" fmla="*/ 31 h 95"/>
              <a:gd name="T8" fmla="*/ 16 w 135"/>
              <a:gd name="T9" fmla="*/ 32 h 95"/>
              <a:gd name="T10" fmla="*/ 48 w 135"/>
              <a:gd name="T11" fmla="*/ 16 h 95"/>
              <a:gd name="T12" fmla="*/ 52 w 135"/>
              <a:gd name="T13" fmla="*/ 13 h 95"/>
              <a:gd name="T14" fmla="*/ 52 w 135"/>
              <a:gd name="T15" fmla="*/ 19 h 95"/>
              <a:gd name="T16" fmla="*/ 65 w 135"/>
              <a:gd name="T17" fmla="*/ 7 h 95"/>
              <a:gd name="T18" fmla="*/ 68 w 135"/>
              <a:gd name="T19" fmla="*/ 11 h 95"/>
              <a:gd name="T20" fmla="*/ 43 w 135"/>
              <a:gd name="T21" fmla="*/ 32 h 95"/>
              <a:gd name="T22" fmla="*/ 46 w 135"/>
              <a:gd name="T23" fmla="*/ 31 h 95"/>
              <a:gd name="T24" fmla="*/ 16 w 135"/>
              <a:gd name="T25" fmla="*/ 58 h 95"/>
              <a:gd name="T26" fmla="*/ 39 w 135"/>
              <a:gd name="T27" fmla="*/ 51 h 95"/>
              <a:gd name="T28" fmla="*/ 14 w 135"/>
              <a:gd name="T29" fmla="*/ 65 h 95"/>
              <a:gd name="T30" fmla="*/ 61 w 135"/>
              <a:gd name="T31" fmla="*/ 45 h 95"/>
              <a:gd name="T32" fmla="*/ 74 w 135"/>
              <a:gd name="T33" fmla="*/ 28 h 95"/>
              <a:gd name="T34" fmla="*/ 19 w 135"/>
              <a:gd name="T35" fmla="*/ 54 h 95"/>
              <a:gd name="T36" fmla="*/ 90 w 135"/>
              <a:gd name="T37" fmla="*/ 14 h 95"/>
              <a:gd name="T38" fmla="*/ 91 w 135"/>
              <a:gd name="T39" fmla="*/ 8 h 95"/>
              <a:gd name="T40" fmla="*/ 38 w 135"/>
              <a:gd name="T41" fmla="*/ 29 h 95"/>
              <a:gd name="T42" fmla="*/ 23 w 135"/>
              <a:gd name="T43" fmla="*/ 31 h 95"/>
              <a:gd name="T44" fmla="*/ 17 w 135"/>
              <a:gd name="T45" fmla="*/ 33 h 95"/>
              <a:gd name="T46" fmla="*/ 28 w 135"/>
              <a:gd name="T47" fmla="*/ 25 h 95"/>
              <a:gd name="T48" fmla="*/ 10 w 135"/>
              <a:gd name="T49" fmla="*/ 28 h 95"/>
              <a:gd name="T50" fmla="*/ 7 w 135"/>
              <a:gd name="T51" fmla="*/ 26 h 95"/>
              <a:gd name="T52" fmla="*/ 62 w 135"/>
              <a:gd name="T53" fmla="*/ 49 h 95"/>
              <a:gd name="T54" fmla="*/ 115 w 135"/>
              <a:gd name="T55" fmla="*/ 31 h 95"/>
              <a:gd name="T56" fmla="*/ 115 w 135"/>
              <a:gd name="T57" fmla="*/ 31 h 95"/>
              <a:gd name="T58" fmla="*/ 72 w 135"/>
              <a:gd name="T59" fmla="*/ 72 h 95"/>
              <a:gd name="T60" fmla="*/ 80 w 135"/>
              <a:gd name="T61" fmla="*/ 65 h 95"/>
              <a:gd name="T62" fmla="*/ 90 w 135"/>
              <a:gd name="T63" fmla="*/ 65 h 95"/>
              <a:gd name="T64" fmla="*/ 120 w 135"/>
              <a:gd name="T65" fmla="*/ 48 h 95"/>
              <a:gd name="T66" fmla="*/ 120 w 135"/>
              <a:gd name="T67" fmla="*/ 48 h 95"/>
              <a:gd name="T68" fmla="*/ 27 w 135"/>
              <a:gd name="T69" fmla="*/ 88 h 95"/>
              <a:gd name="T70" fmla="*/ 35 w 135"/>
              <a:gd name="T71" fmla="*/ 74 h 95"/>
              <a:gd name="T72" fmla="*/ 36 w 135"/>
              <a:gd name="T73" fmla="*/ 72 h 95"/>
              <a:gd name="T74" fmla="*/ 112 w 135"/>
              <a:gd name="T75" fmla="*/ 30 h 95"/>
              <a:gd name="T76" fmla="*/ 71 w 135"/>
              <a:gd name="T77" fmla="*/ 49 h 95"/>
              <a:gd name="T78" fmla="*/ 41 w 135"/>
              <a:gd name="T79" fmla="*/ 80 h 95"/>
              <a:gd name="T80" fmla="*/ 122 w 135"/>
              <a:gd name="T81" fmla="*/ 41 h 95"/>
              <a:gd name="T82" fmla="*/ 59 w 135"/>
              <a:gd name="T83" fmla="*/ 69 h 95"/>
              <a:gd name="T84" fmla="*/ 51 w 135"/>
              <a:gd name="T85" fmla="*/ 74 h 95"/>
              <a:gd name="T86" fmla="*/ 120 w 135"/>
              <a:gd name="T87" fmla="*/ 60 h 95"/>
              <a:gd name="T88" fmla="*/ 121 w 135"/>
              <a:gd name="T89" fmla="*/ 63 h 95"/>
              <a:gd name="T90" fmla="*/ 104 w 135"/>
              <a:gd name="T91" fmla="*/ 68 h 95"/>
              <a:gd name="T92" fmla="*/ 104 w 135"/>
              <a:gd name="T93" fmla="*/ 70 h 95"/>
              <a:gd name="T94" fmla="*/ 90 w 135"/>
              <a:gd name="T95" fmla="*/ 75 h 95"/>
              <a:gd name="T96" fmla="*/ 111 w 135"/>
              <a:gd name="T97" fmla="*/ 69 h 95"/>
              <a:gd name="T98" fmla="*/ 78 w 135"/>
              <a:gd name="T99" fmla="*/ 54 h 95"/>
              <a:gd name="T100" fmla="*/ 97 w 135"/>
              <a:gd name="T101" fmla="*/ 43 h 95"/>
              <a:gd name="T102" fmla="*/ 63 w 135"/>
              <a:gd name="T103" fmla="*/ 45 h 95"/>
              <a:gd name="T104" fmla="*/ 58 w 135"/>
              <a:gd name="T105" fmla="*/ 43 h 95"/>
              <a:gd name="T106" fmla="*/ 108 w 135"/>
              <a:gd name="T107" fmla="*/ 14 h 95"/>
              <a:gd name="T108" fmla="*/ 96 w 135"/>
              <a:gd name="T109" fmla="*/ 17 h 95"/>
              <a:gd name="T110" fmla="*/ 33 w 135"/>
              <a:gd name="T111" fmla="*/ 33 h 95"/>
              <a:gd name="T112" fmla="*/ 53 w 135"/>
              <a:gd name="T113" fmla="*/ 10 h 95"/>
              <a:gd name="T114" fmla="*/ 29 w 135"/>
              <a:gd name="T115" fmla="*/ 16 h 95"/>
              <a:gd name="T116" fmla="*/ 16 w 135"/>
              <a:gd name="T117" fmla="*/ 2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5" h="95">
                <a:moveTo>
                  <a:pt x="9" y="33"/>
                </a:moveTo>
                <a:cubicBezTo>
                  <a:pt x="4" y="34"/>
                  <a:pt x="0" y="38"/>
                  <a:pt x="0" y="44"/>
                </a:cubicBezTo>
                <a:cubicBezTo>
                  <a:pt x="0" y="51"/>
                  <a:pt x="7" y="55"/>
                  <a:pt x="13" y="56"/>
                </a:cubicBezTo>
                <a:cubicBezTo>
                  <a:pt x="9" y="60"/>
                  <a:pt x="6" y="65"/>
                  <a:pt x="11" y="70"/>
                </a:cubicBezTo>
                <a:cubicBezTo>
                  <a:pt x="16" y="76"/>
                  <a:pt x="26" y="76"/>
                  <a:pt x="33" y="73"/>
                </a:cubicBezTo>
                <a:cubicBezTo>
                  <a:pt x="30" y="81"/>
                  <a:pt x="23" y="87"/>
                  <a:pt x="17" y="92"/>
                </a:cubicBezTo>
                <a:cubicBezTo>
                  <a:pt x="17" y="93"/>
                  <a:pt x="17" y="94"/>
                  <a:pt x="17" y="94"/>
                </a:cubicBezTo>
                <a:cubicBezTo>
                  <a:pt x="17" y="95"/>
                  <a:pt x="18" y="95"/>
                  <a:pt x="19" y="95"/>
                </a:cubicBezTo>
                <a:cubicBezTo>
                  <a:pt x="30" y="90"/>
                  <a:pt x="41" y="86"/>
                  <a:pt x="49" y="76"/>
                </a:cubicBezTo>
                <a:cubicBezTo>
                  <a:pt x="54" y="85"/>
                  <a:pt x="65" y="83"/>
                  <a:pt x="71" y="76"/>
                </a:cubicBezTo>
                <a:cubicBezTo>
                  <a:pt x="74" y="79"/>
                  <a:pt x="77" y="82"/>
                  <a:pt x="82" y="83"/>
                </a:cubicBezTo>
                <a:cubicBezTo>
                  <a:pt x="86" y="83"/>
                  <a:pt x="91" y="79"/>
                  <a:pt x="93" y="75"/>
                </a:cubicBezTo>
                <a:cubicBezTo>
                  <a:pt x="98" y="79"/>
                  <a:pt x="108" y="77"/>
                  <a:pt x="109" y="72"/>
                </a:cubicBezTo>
                <a:cubicBezTo>
                  <a:pt x="120" y="78"/>
                  <a:pt x="135" y="57"/>
                  <a:pt x="124" y="49"/>
                </a:cubicBezTo>
                <a:cubicBezTo>
                  <a:pt x="129" y="46"/>
                  <a:pt x="132" y="40"/>
                  <a:pt x="129" y="35"/>
                </a:cubicBezTo>
                <a:cubicBezTo>
                  <a:pt x="127" y="29"/>
                  <a:pt x="121" y="27"/>
                  <a:pt x="116" y="27"/>
                </a:cubicBezTo>
                <a:cubicBezTo>
                  <a:pt x="117" y="22"/>
                  <a:pt x="116" y="17"/>
                  <a:pt x="113" y="13"/>
                </a:cubicBezTo>
                <a:cubicBezTo>
                  <a:pt x="108" y="8"/>
                  <a:pt x="101" y="10"/>
                  <a:pt x="96" y="13"/>
                </a:cubicBezTo>
                <a:cubicBezTo>
                  <a:pt x="95" y="0"/>
                  <a:pt x="78" y="0"/>
                  <a:pt x="71" y="10"/>
                </a:cubicBezTo>
                <a:cubicBezTo>
                  <a:pt x="69" y="5"/>
                  <a:pt x="65" y="1"/>
                  <a:pt x="59" y="2"/>
                </a:cubicBezTo>
                <a:cubicBezTo>
                  <a:pt x="54" y="3"/>
                  <a:pt x="50" y="7"/>
                  <a:pt x="49" y="12"/>
                </a:cubicBezTo>
                <a:cubicBezTo>
                  <a:pt x="46" y="7"/>
                  <a:pt x="41" y="5"/>
                  <a:pt x="35" y="7"/>
                </a:cubicBezTo>
                <a:cubicBezTo>
                  <a:pt x="27" y="9"/>
                  <a:pt x="26" y="16"/>
                  <a:pt x="25" y="22"/>
                </a:cubicBezTo>
                <a:cubicBezTo>
                  <a:pt x="21" y="16"/>
                  <a:pt x="13" y="12"/>
                  <a:pt x="6" y="18"/>
                </a:cubicBezTo>
                <a:cubicBezTo>
                  <a:pt x="1" y="23"/>
                  <a:pt x="5" y="29"/>
                  <a:pt x="9" y="33"/>
                </a:cubicBezTo>
                <a:close/>
                <a:moveTo>
                  <a:pt x="7" y="24"/>
                </a:moveTo>
                <a:cubicBezTo>
                  <a:pt x="7" y="24"/>
                  <a:pt x="7" y="23"/>
                  <a:pt x="7" y="23"/>
                </a:cubicBezTo>
                <a:cubicBezTo>
                  <a:pt x="9" y="22"/>
                  <a:pt x="11" y="21"/>
                  <a:pt x="12" y="20"/>
                </a:cubicBezTo>
                <a:cubicBezTo>
                  <a:pt x="13" y="19"/>
                  <a:pt x="16" y="16"/>
                  <a:pt x="12" y="20"/>
                </a:cubicBezTo>
                <a:cubicBezTo>
                  <a:pt x="11" y="22"/>
                  <a:pt x="9" y="23"/>
                  <a:pt x="7" y="25"/>
                </a:cubicBezTo>
                <a:cubicBezTo>
                  <a:pt x="7" y="24"/>
                  <a:pt x="7" y="24"/>
                  <a:pt x="7" y="24"/>
                </a:cubicBezTo>
                <a:close/>
                <a:moveTo>
                  <a:pt x="17" y="19"/>
                </a:moveTo>
                <a:cubicBezTo>
                  <a:pt x="16" y="19"/>
                  <a:pt x="15" y="20"/>
                  <a:pt x="13" y="21"/>
                </a:cubicBezTo>
                <a:cubicBezTo>
                  <a:pt x="11" y="23"/>
                  <a:pt x="9" y="24"/>
                  <a:pt x="7" y="26"/>
                </a:cubicBezTo>
                <a:cubicBezTo>
                  <a:pt x="7" y="26"/>
                  <a:pt x="7" y="26"/>
                  <a:pt x="7" y="26"/>
                </a:cubicBezTo>
                <a:cubicBezTo>
                  <a:pt x="10" y="23"/>
                  <a:pt x="13" y="21"/>
                  <a:pt x="15" y="18"/>
                </a:cubicBezTo>
                <a:cubicBezTo>
                  <a:pt x="16" y="18"/>
                  <a:pt x="17" y="18"/>
                  <a:pt x="17" y="19"/>
                </a:cubicBezTo>
                <a:close/>
                <a:moveTo>
                  <a:pt x="22" y="25"/>
                </a:moveTo>
                <a:cubicBezTo>
                  <a:pt x="20" y="28"/>
                  <a:pt x="17" y="30"/>
                  <a:pt x="15" y="32"/>
                </a:cubicBezTo>
                <a:cubicBezTo>
                  <a:pt x="13" y="32"/>
                  <a:pt x="12" y="31"/>
                  <a:pt x="11" y="31"/>
                </a:cubicBezTo>
                <a:cubicBezTo>
                  <a:pt x="13" y="30"/>
                  <a:pt x="15" y="29"/>
                  <a:pt x="17" y="28"/>
                </a:cubicBezTo>
                <a:cubicBezTo>
                  <a:pt x="18" y="27"/>
                  <a:pt x="19" y="27"/>
                  <a:pt x="20" y="26"/>
                </a:cubicBezTo>
                <a:cubicBezTo>
                  <a:pt x="19" y="26"/>
                  <a:pt x="24" y="24"/>
                  <a:pt x="22" y="25"/>
                </a:cubicBezTo>
                <a:close/>
                <a:moveTo>
                  <a:pt x="25" y="27"/>
                </a:moveTo>
                <a:cubicBezTo>
                  <a:pt x="23" y="28"/>
                  <a:pt x="22" y="28"/>
                  <a:pt x="21" y="29"/>
                </a:cubicBezTo>
                <a:cubicBezTo>
                  <a:pt x="20" y="30"/>
                  <a:pt x="19" y="31"/>
                  <a:pt x="18" y="31"/>
                </a:cubicBezTo>
                <a:cubicBezTo>
                  <a:pt x="18" y="31"/>
                  <a:pt x="16" y="32"/>
                  <a:pt x="16" y="32"/>
                </a:cubicBezTo>
                <a:cubicBezTo>
                  <a:pt x="16" y="32"/>
                  <a:pt x="16" y="32"/>
                  <a:pt x="16" y="32"/>
                </a:cubicBezTo>
                <a:cubicBezTo>
                  <a:pt x="16" y="32"/>
                  <a:pt x="15" y="32"/>
                  <a:pt x="15" y="32"/>
                </a:cubicBezTo>
                <a:cubicBezTo>
                  <a:pt x="15" y="32"/>
                  <a:pt x="15" y="32"/>
                  <a:pt x="16" y="32"/>
                </a:cubicBezTo>
                <a:cubicBezTo>
                  <a:pt x="18" y="29"/>
                  <a:pt x="22" y="28"/>
                  <a:pt x="24" y="25"/>
                </a:cubicBezTo>
                <a:cubicBezTo>
                  <a:pt x="24" y="25"/>
                  <a:pt x="25" y="26"/>
                  <a:pt x="25" y="27"/>
                </a:cubicBezTo>
                <a:close/>
                <a:moveTo>
                  <a:pt x="29" y="18"/>
                </a:moveTo>
                <a:cubicBezTo>
                  <a:pt x="31" y="17"/>
                  <a:pt x="33" y="16"/>
                  <a:pt x="35" y="14"/>
                </a:cubicBezTo>
                <a:cubicBezTo>
                  <a:pt x="37" y="13"/>
                  <a:pt x="39" y="12"/>
                  <a:pt x="41" y="12"/>
                </a:cubicBezTo>
                <a:cubicBezTo>
                  <a:pt x="40" y="12"/>
                  <a:pt x="37" y="14"/>
                  <a:pt x="36" y="15"/>
                </a:cubicBezTo>
                <a:cubicBezTo>
                  <a:pt x="33" y="17"/>
                  <a:pt x="31" y="19"/>
                  <a:pt x="28" y="21"/>
                </a:cubicBezTo>
                <a:cubicBezTo>
                  <a:pt x="28" y="20"/>
                  <a:pt x="28" y="19"/>
                  <a:pt x="29" y="18"/>
                </a:cubicBezTo>
                <a:close/>
                <a:moveTo>
                  <a:pt x="47" y="14"/>
                </a:moveTo>
                <a:cubicBezTo>
                  <a:pt x="47" y="15"/>
                  <a:pt x="48" y="15"/>
                  <a:pt x="48" y="16"/>
                </a:cubicBezTo>
                <a:cubicBezTo>
                  <a:pt x="44" y="18"/>
                  <a:pt x="40" y="20"/>
                  <a:pt x="37" y="22"/>
                </a:cubicBezTo>
                <a:cubicBezTo>
                  <a:pt x="34" y="24"/>
                  <a:pt x="31" y="25"/>
                  <a:pt x="28" y="27"/>
                </a:cubicBezTo>
                <a:cubicBezTo>
                  <a:pt x="28" y="27"/>
                  <a:pt x="28" y="27"/>
                  <a:pt x="28" y="27"/>
                </a:cubicBezTo>
                <a:cubicBezTo>
                  <a:pt x="31" y="25"/>
                  <a:pt x="34" y="23"/>
                  <a:pt x="37" y="21"/>
                </a:cubicBezTo>
                <a:cubicBezTo>
                  <a:pt x="39" y="19"/>
                  <a:pt x="41" y="18"/>
                  <a:pt x="43" y="17"/>
                </a:cubicBezTo>
                <a:cubicBezTo>
                  <a:pt x="43" y="16"/>
                  <a:pt x="44" y="16"/>
                  <a:pt x="44" y="16"/>
                </a:cubicBezTo>
                <a:cubicBezTo>
                  <a:pt x="45" y="15"/>
                  <a:pt x="46" y="15"/>
                  <a:pt x="47" y="14"/>
                </a:cubicBezTo>
                <a:close/>
                <a:moveTo>
                  <a:pt x="64" y="6"/>
                </a:moveTo>
                <a:cubicBezTo>
                  <a:pt x="64" y="6"/>
                  <a:pt x="64" y="6"/>
                  <a:pt x="64" y="6"/>
                </a:cubicBezTo>
                <a:cubicBezTo>
                  <a:pt x="60" y="8"/>
                  <a:pt x="56" y="11"/>
                  <a:pt x="52" y="13"/>
                </a:cubicBezTo>
                <a:cubicBezTo>
                  <a:pt x="52" y="12"/>
                  <a:pt x="52" y="12"/>
                  <a:pt x="52" y="12"/>
                </a:cubicBezTo>
                <a:cubicBezTo>
                  <a:pt x="53" y="11"/>
                  <a:pt x="55" y="10"/>
                  <a:pt x="56" y="9"/>
                </a:cubicBezTo>
                <a:cubicBezTo>
                  <a:pt x="58" y="7"/>
                  <a:pt x="60" y="6"/>
                  <a:pt x="62" y="5"/>
                </a:cubicBezTo>
                <a:cubicBezTo>
                  <a:pt x="63" y="5"/>
                  <a:pt x="64" y="6"/>
                  <a:pt x="64" y="6"/>
                </a:cubicBezTo>
                <a:close/>
                <a:moveTo>
                  <a:pt x="67" y="8"/>
                </a:moveTo>
                <a:cubicBezTo>
                  <a:pt x="56" y="14"/>
                  <a:pt x="46" y="21"/>
                  <a:pt x="36" y="27"/>
                </a:cubicBezTo>
                <a:cubicBezTo>
                  <a:pt x="25" y="33"/>
                  <a:pt x="14" y="38"/>
                  <a:pt x="4" y="45"/>
                </a:cubicBezTo>
                <a:cubicBezTo>
                  <a:pt x="4" y="45"/>
                  <a:pt x="4" y="46"/>
                  <a:pt x="5" y="46"/>
                </a:cubicBezTo>
                <a:cubicBezTo>
                  <a:pt x="15" y="39"/>
                  <a:pt x="26" y="34"/>
                  <a:pt x="36" y="28"/>
                </a:cubicBezTo>
                <a:cubicBezTo>
                  <a:pt x="41" y="25"/>
                  <a:pt x="46" y="22"/>
                  <a:pt x="52" y="19"/>
                </a:cubicBezTo>
                <a:cubicBezTo>
                  <a:pt x="56" y="16"/>
                  <a:pt x="62" y="13"/>
                  <a:pt x="66" y="9"/>
                </a:cubicBezTo>
                <a:cubicBezTo>
                  <a:pt x="62" y="13"/>
                  <a:pt x="56" y="16"/>
                  <a:pt x="51" y="19"/>
                </a:cubicBezTo>
                <a:cubicBezTo>
                  <a:pt x="46" y="22"/>
                  <a:pt x="40" y="26"/>
                  <a:pt x="35" y="29"/>
                </a:cubicBezTo>
                <a:cubicBezTo>
                  <a:pt x="29" y="32"/>
                  <a:pt x="23" y="36"/>
                  <a:pt x="18" y="39"/>
                </a:cubicBezTo>
                <a:cubicBezTo>
                  <a:pt x="13" y="42"/>
                  <a:pt x="9" y="44"/>
                  <a:pt x="5" y="48"/>
                </a:cubicBezTo>
                <a:cubicBezTo>
                  <a:pt x="4" y="47"/>
                  <a:pt x="4" y="46"/>
                  <a:pt x="4" y="46"/>
                </a:cubicBezTo>
                <a:cubicBezTo>
                  <a:pt x="4" y="46"/>
                  <a:pt x="4" y="46"/>
                  <a:pt x="4" y="46"/>
                </a:cubicBezTo>
                <a:cubicBezTo>
                  <a:pt x="13" y="38"/>
                  <a:pt x="25" y="33"/>
                  <a:pt x="35" y="27"/>
                </a:cubicBezTo>
                <a:cubicBezTo>
                  <a:pt x="40" y="23"/>
                  <a:pt x="46" y="19"/>
                  <a:pt x="52" y="16"/>
                </a:cubicBezTo>
                <a:cubicBezTo>
                  <a:pt x="56" y="13"/>
                  <a:pt x="61" y="10"/>
                  <a:pt x="65" y="7"/>
                </a:cubicBezTo>
                <a:cubicBezTo>
                  <a:pt x="66" y="7"/>
                  <a:pt x="66" y="8"/>
                  <a:pt x="67" y="8"/>
                </a:cubicBezTo>
                <a:close/>
                <a:moveTo>
                  <a:pt x="68" y="11"/>
                </a:moveTo>
                <a:cubicBezTo>
                  <a:pt x="64" y="14"/>
                  <a:pt x="59" y="17"/>
                  <a:pt x="55" y="19"/>
                </a:cubicBezTo>
                <a:cubicBezTo>
                  <a:pt x="49" y="23"/>
                  <a:pt x="44" y="26"/>
                  <a:pt x="38" y="29"/>
                </a:cubicBezTo>
                <a:cubicBezTo>
                  <a:pt x="33" y="32"/>
                  <a:pt x="27" y="35"/>
                  <a:pt x="22" y="38"/>
                </a:cubicBezTo>
                <a:cubicBezTo>
                  <a:pt x="19" y="39"/>
                  <a:pt x="16" y="41"/>
                  <a:pt x="14" y="42"/>
                </a:cubicBezTo>
                <a:cubicBezTo>
                  <a:pt x="13" y="42"/>
                  <a:pt x="13" y="43"/>
                  <a:pt x="13" y="43"/>
                </a:cubicBezTo>
                <a:cubicBezTo>
                  <a:pt x="21" y="37"/>
                  <a:pt x="30" y="33"/>
                  <a:pt x="38" y="28"/>
                </a:cubicBezTo>
                <a:cubicBezTo>
                  <a:pt x="48" y="22"/>
                  <a:pt x="59" y="17"/>
                  <a:pt x="67" y="9"/>
                </a:cubicBezTo>
                <a:cubicBezTo>
                  <a:pt x="67" y="10"/>
                  <a:pt x="68" y="11"/>
                  <a:pt x="68" y="11"/>
                </a:cubicBezTo>
                <a:close/>
                <a:moveTo>
                  <a:pt x="81" y="8"/>
                </a:moveTo>
                <a:cubicBezTo>
                  <a:pt x="81" y="8"/>
                  <a:pt x="86" y="5"/>
                  <a:pt x="85" y="6"/>
                </a:cubicBezTo>
                <a:cubicBezTo>
                  <a:pt x="83" y="7"/>
                  <a:pt x="81" y="8"/>
                  <a:pt x="80" y="9"/>
                </a:cubicBezTo>
                <a:cubicBezTo>
                  <a:pt x="76" y="12"/>
                  <a:pt x="73" y="14"/>
                  <a:pt x="69" y="16"/>
                </a:cubicBezTo>
                <a:cubicBezTo>
                  <a:pt x="62" y="21"/>
                  <a:pt x="55" y="25"/>
                  <a:pt x="48" y="29"/>
                </a:cubicBezTo>
                <a:cubicBezTo>
                  <a:pt x="42" y="32"/>
                  <a:pt x="35" y="36"/>
                  <a:pt x="28" y="40"/>
                </a:cubicBezTo>
                <a:cubicBezTo>
                  <a:pt x="22" y="44"/>
                  <a:pt x="16" y="48"/>
                  <a:pt x="10" y="52"/>
                </a:cubicBezTo>
                <a:cubicBezTo>
                  <a:pt x="9" y="51"/>
                  <a:pt x="8" y="51"/>
                  <a:pt x="8" y="51"/>
                </a:cubicBezTo>
                <a:cubicBezTo>
                  <a:pt x="13" y="49"/>
                  <a:pt x="18" y="45"/>
                  <a:pt x="22" y="42"/>
                </a:cubicBezTo>
                <a:cubicBezTo>
                  <a:pt x="29" y="39"/>
                  <a:pt x="36" y="35"/>
                  <a:pt x="43" y="32"/>
                </a:cubicBezTo>
                <a:cubicBezTo>
                  <a:pt x="50" y="28"/>
                  <a:pt x="56" y="24"/>
                  <a:pt x="63" y="20"/>
                </a:cubicBezTo>
                <a:cubicBezTo>
                  <a:pt x="69" y="16"/>
                  <a:pt x="75" y="12"/>
                  <a:pt x="81" y="8"/>
                </a:cubicBezTo>
                <a:close/>
                <a:moveTo>
                  <a:pt x="90" y="8"/>
                </a:moveTo>
                <a:cubicBezTo>
                  <a:pt x="81" y="13"/>
                  <a:pt x="72" y="19"/>
                  <a:pt x="63" y="25"/>
                </a:cubicBezTo>
                <a:cubicBezTo>
                  <a:pt x="61" y="26"/>
                  <a:pt x="59" y="27"/>
                  <a:pt x="57" y="28"/>
                </a:cubicBezTo>
                <a:cubicBezTo>
                  <a:pt x="56" y="28"/>
                  <a:pt x="55" y="29"/>
                  <a:pt x="54" y="29"/>
                </a:cubicBezTo>
                <a:cubicBezTo>
                  <a:pt x="41" y="36"/>
                  <a:pt x="29" y="43"/>
                  <a:pt x="16" y="49"/>
                </a:cubicBezTo>
                <a:cubicBezTo>
                  <a:pt x="16" y="49"/>
                  <a:pt x="16" y="49"/>
                  <a:pt x="17" y="48"/>
                </a:cubicBezTo>
                <a:cubicBezTo>
                  <a:pt x="19" y="46"/>
                  <a:pt x="22" y="45"/>
                  <a:pt x="25" y="43"/>
                </a:cubicBezTo>
                <a:cubicBezTo>
                  <a:pt x="32" y="38"/>
                  <a:pt x="39" y="35"/>
                  <a:pt x="46" y="31"/>
                </a:cubicBezTo>
                <a:cubicBezTo>
                  <a:pt x="60" y="23"/>
                  <a:pt x="73" y="15"/>
                  <a:pt x="86" y="6"/>
                </a:cubicBezTo>
                <a:cubicBezTo>
                  <a:pt x="88" y="6"/>
                  <a:pt x="89" y="7"/>
                  <a:pt x="90" y="8"/>
                </a:cubicBezTo>
                <a:close/>
                <a:moveTo>
                  <a:pt x="93" y="15"/>
                </a:moveTo>
                <a:cubicBezTo>
                  <a:pt x="93" y="16"/>
                  <a:pt x="93" y="16"/>
                  <a:pt x="93" y="16"/>
                </a:cubicBezTo>
                <a:cubicBezTo>
                  <a:pt x="92" y="17"/>
                  <a:pt x="92" y="17"/>
                  <a:pt x="91" y="18"/>
                </a:cubicBezTo>
                <a:cubicBezTo>
                  <a:pt x="91" y="18"/>
                  <a:pt x="91" y="18"/>
                  <a:pt x="91" y="18"/>
                </a:cubicBezTo>
                <a:cubicBezTo>
                  <a:pt x="88" y="20"/>
                  <a:pt x="85" y="21"/>
                  <a:pt x="82" y="22"/>
                </a:cubicBezTo>
                <a:cubicBezTo>
                  <a:pt x="76" y="26"/>
                  <a:pt x="69" y="30"/>
                  <a:pt x="62" y="33"/>
                </a:cubicBezTo>
                <a:cubicBezTo>
                  <a:pt x="49" y="40"/>
                  <a:pt x="36" y="46"/>
                  <a:pt x="23" y="54"/>
                </a:cubicBezTo>
                <a:cubicBezTo>
                  <a:pt x="21" y="55"/>
                  <a:pt x="19" y="56"/>
                  <a:pt x="16" y="58"/>
                </a:cubicBezTo>
                <a:cubicBezTo>
                  <a:pt x="15" y="59"/>
                  <a:pt x="14" y="60"/>
                  <a:pt x="13" y="61"/>
                </a:cubicBezTo>
                <a:cubicBezTo>
                  <a:pt x="15" y="59"/>
                  <a:pt x="17" y="58"/>
                  <a:pt x="18" y="56"/>
                </a:cubicBezTo>
                <a:cubicBezTo>
                  <a:pt x="18" y="56"/>
                  <a:pt x="18" y="56"/>
                  <a:pt x="18" y="56"/>
                </a:cubicBezTo>
                <a:cubicBezTo>
                  <a:pt x="19" y="56"/>
                  <a:pt x="19" y="56"/>
                  <a:pt x="19" y="55"/>
                </a:cubicBezTo>
                <a:cubicBezTo>
                  <a:pt x="22" y="53"/>
                  <a:pt x="26" y="50"/>
                  <a:pt x="29" y="48"/>
                </a:cubicBezTo>
                <a:cubicBezTo>
                  <a:pt x="38" y="42"/>
                  <a:pt x="48" y="37"/>
                  <a:pt x="57" y="32"/>
                </a:cubicBezTo>
                <a:cubicBezTo>
                  <a:pt x="69" y="26"/>
                  <a:pt x="82" y="20"/>
                  <a:pt x="93" y="13"/>
                </a:cubicBezTo>
                <a:cubicBezTo>
                  <a:pt x="93" y="14"/>
                  <a:pt x="93" y="15"/>
                  <a:pt x="93" y="15"/>
                </a:cubicBezTo>
                <a:close/>
                <a:moveTo>
                  <a:pt x="17" y="63"/>
                </a:moveTo>
                <a:cubicBezTo>
                  <a:pt x="24" y="58"/>
                  <a:pt x="32" y="55"/>
                  <a:pt x="39" y="51"/>
                </a:cubicBezTo>
                <a:cubicBezTo>
                  <a:pt x="47" y="46"/>
                  <a:pt x="55" y="42"/>
                  <a:pt x="63" y="38"/>
                </a:cubicBezTo>
                <a:cubicBezTo>
                  <a:pt x="71" y="34"/>
                  <a:pt x="79" y="30"/>
                  <a:pt x="87" y="27"/>
                </a:cubicBezTo>
                <a:cubicBezTo>
                  <a:pt x="92" y="24"/>
                  <a:pt x="98" y="20"/>
                  <a:pt x="103" y="17"/>
                </a:cubicBezTo>
                <a:cubicBezTo>
                  <a:pt x="102" y="18"/>
                  <a:pt x="101" y="19"/>
                  <a:pt x="100" y="20"/>
                </a:cubicBezTo>
                <a:cubicBezTo>
                  <a:pt x="97" y="22"/>
                  <a:pt x="93" y="24"/>
                  <a:pt x="89" y="26"/>
                </a:cubicBezTo>
                <a:cubicBezTo>
                  <a:pt x="80" y="31"/>
                  <a:pt x="70" y="35"/>
                  <a:pt x="61" y="40"/>
                </a:cubicBezTo>
                <a:cubicBezTo>
                  <a:pt x="52" y="45"/>
                  <a:pt x="43" y="50"/>
                  <a:pt x="34" y="55"/>
                </a:cubicBezTo>
                <a:cubicBezTo>
                  <a:pt x="27" y="59"/>
                  <a:pt x="19" y="63"/>
                  <a:pt x="13" y="68"/>
                </a:cubicBezTo>
                <a:cubicBezTo>
                  <a:pt x="12" y="68"/>
                  <a:pt x="12" y="67"/>
                  <a:pt x="12" y="67"/>
                </a:cubicBezTo>
                <a:cubicBezTo>
                  <a:pt x="13" y="66"/>
                  <a:pt x="13" y="65"/>
                  <a:pt x="14" y="65"/>
                </a:cubicBezTo>
                <a:cubicBezTo>
                  <a:pt x="15" y="64"/>
                  <a:pt x="16" y="64"/>
                  <a:pt x="17" y="63"/>
                </a:cubicBezTo>
                <a:close/>
                <a:moveTo>
                  <a:pt x="16" y="70"/>
                </a:moveTo>
                <a:cubicBezTo>
                  <a:pt x="15" y="70"/>
                  <a:pt x="14" y="69"/>
                  <a:pt x="13" y="68"/>
                </a:cubicBezTo>
                <a:cubicBezTo>
                  <a:pt x="20" y="63"/>
                  <a:pt x="28" y="60"/>
                  <a:pt x="36" y="56"/>
                </a:cubicBezTo>
                <a:cubicBezTo>
                  <a:pt x="45" y="52"/>
                  <a:pt x="53" y="48"/>
                  <a:pt x="62" y="44"/>
                </a:cubicBezTo>
                <a:cubicBezTo>
                  <a:pt x="71" y="39"/>
                  <a:pt x="80" y="35"/>
                  <a:pt x="89" y="31"/>
                </a:cubicBezTo>
                <a:cubicBezTo>
                  <a:pt x="93" y="29"/>
                  <a:pt x="97" y="27"/>
                  <a:pt x="101" y="25"/>
                </a:cubicBezTo>
                <a:cubicBezTo>
                  <a:pt x="105" y="23"/>
                  <a:pt x="109" y="22"/>
                  <a:pt x="112" y="19"/>
                </a:cubicBezTo>
                <a:cubicBezTo>
                  <a:pt x="106" y="25"/>
                  <a:pt x="96" y="28"/>
                  <a:pt x="88" y="32"/>
                </a:cubicBezTo>
                <a:cubicBezTo>
                  <a:pt x="79" y="36"/>
                  <a:pt x="70" y="40"/>
                  <a:pt x="61" y="45"/>
                </a:cubicBezTo>
                <a:cubicBezTo>
                  <a:pt x="46" y="52"/>
                  <a:pt x="30" y="60"/>
                  <a:pt x="16" y="70"/>
                </a:cubicBezTo>
                <a:close/>
                <a:moveTo>
                  <a:pt x="14" y="64"/>
                </a:moveTo>
                <a:cubicBezTo>
                  <a:pt x="13" y="65"/>
                  <a:pt x="12" y="65"/>
                  <a:pt x="12" y="65"/>
                </a:cubicBezTo>
                <a:cubicBezTo>
                  <a:pt x="12" y="66"/>
                  <a:pt x="12" y="66"/>
                  <a:pt x="12" y="66"/>
                </a:cubicBezTo>
                <a:cubicBezTo>
                  <a:pt x="11" y="65"/>
                  <a:pt x="11" y="65"/>
                  <a:pt x="11" y="64"/>
                </a:cubicBezTo>
                <a:cubicBezTo>
                  <a:pt x="16" y="59"/>
                  <a:pt x="23" y="55"/>
                  <a:pt x="29" y="51"/>
                </a:cubicBezTo>
                <a:cubicBezTo>
                  <a:pt x="37" y="47"/>
                  <a:pt x="45" y="42"/>
                  <a:pt x="53" y="38"/>
                </a:cubicBezTo>
                <a:cubicBezTo>
                  <a:pt x="61" y="35"/>
                  <a:pt x="68" y="31"/>
                  <a:pt x="75" y="27"/>
                </a:cubicBezTo>
                <a:cubicBezTo>
                  <a:pt x="76" y="27"/>
                  <a:pt x="76" y="27"/>
                  <a:pt x="77" y="26"/>
                </a:cubicBezTo>
                <a:cubicBezTo>
                  <a:pt x="76" y="27"/>
                  <a:pt x="75" y="27"/>
                  <a:pt x="74" y="28"/>
                </a:cubicBezTo>
                <a:cubicBezTo>
                  <a:pt x="66" y="33"/>
                  <a:pt x="58" y="37"/>
                  <a:pt x="50" y="41"/>
                </a:cubicBezTo>
                <a:cubicBezTo>
                  <a:pt x="42" y="45"/>
                  <a:pt x="35" y="49"/>
                  <a:pt x="28" y="54"/>
                </a:cubicBezTo>
                <a:cubicBezTo>
                  <a:pt x="24" y="56"/>
                  <a:pt x="21" y="59"/>
                  <a:pt x="18" y="61"/>
                </a:cubicBezTo>
                <a:cubicBezTo>
                  <a:pt x="16" y="62"/>
                  <a:pt x="15" y="63"/>
                  <a:pt x="14" y="64"/>
                </a:cubicBezTo>
                <a:close/>
                <a:moveTo>
                  <a:pt x="42" y="37"/>
                </a:moveTo>
                <a:cubicBezTo>
                  <a:pt x="33" y="42"/>
                  <a:pt x="24" y="47"/>
                  <a:pt x="15" y="53"/>
                </a:cubicBezTo>
                <a:cubicBezTo>
                  <a:pt x="14" y="53"/>
                  <a:pt x="12" y="53"/>
                  <a:pt x="11" y="52"/>
                </a:cubicBezTo>
                <a:cubicBezTo>
                  <a:pt x="21" y="47"/>
                  <a:pt x="32" y="42"/>
                  <a:pt x="42" y="37"/>
                </a:cubicBezTo>
                <a:close/>
                <a:moveTo>
                  <a:pt x="19" y="54"/>
                </a:moveTo>
                <a:cubicBezTo>
                  <a:pt x="19" y="54"/>
                  <a:pt x="19" y="54"/>
                  <a:pt x="19" y="54"/>
                </a:cubicBezTo>
                <a:cubicBezTo>
                  <a:pt x="19" y="54"/>
                  <a:pt x="19" y="53"/>
                  <a:pt x="18" y="53"/>
                </a:cubicBezTo>
                <a:cubicBezTo>
                  <a:pt x="18" y="53"/>
                  <a:pt x="17" y="53"/>
                  <a:pt x="17" y="53"/>
                </a:cubicBezTo>
                <a:cubicBezTo>
                  <a:pt x="22" y="51"/>
                  <a:pt x="27" y="47"/>
                  <a:pt x="32" y="45"/>
                </a:cubicBezTo>
                <a:cubicBezTo>
                  <a:pt x="36" y="42"/>
                  <a:pt x="41" y="40"/>
                  <a:pt x="45" y="38"/>
                </a:cubicBezTo>
                <a:cubicBezTo>
                  <a:pt x="36" y="43"/>
                  <a:pt x="27" y="48"/>
                  <a:pt x="19" y="54"/>
                </a:cubicBezTo>
                <a:close/>
                <a:moveTo>
                  <a:pt x="67" y="26"/>
                </a:moveTo>
                <a:cubicBezTo>
                  <a:pt x="67" y="26"/>
                  <a:pt x="67" y="26"/>
                  <a:pt x="67" y="26"/>
                </a:cubicBezTo>
                <a:cubicBezTo>
                  <a:pt x="73" y="23"/>
                  <a:pt x="79" y="20"/>
                  <a:pt x="85" y="16"/>
                </a:cubicBezTo>
                <a:cubicBezTo>
                  <a:pt x="86" y="15"/>
                  <a:pt x="87" y="15"/>
                  <a:pt x="88" y="14"/>
                </a:cubicBezTo>
                <a:cubicBezTo>
                  <a:pt x="88" y="14"/>
                  <a:pt x="94" y="11"/>
                  <a:pt x="90" y="14"/>
                </a:cubicBezTo>
                <a:cubicBezTo>
                  <a:pt x="87" y="16"/>
                  <a:pt x="83" y="18"/>
                  <a:pt x="80" y="20"/>
                </a:cubicBezTo>
                <a:cubicBezTo>
                  <a:pt x="76" y="22"/>
                  <a:pt x="71" y="24"/>
                  <a:pt x="67" y="26"/>
                </a:cubicBezTo>
                <a:close/>
                <a:moveTo>
                  <a:pt x="75" y="21"/>
                </a:moveTo>
                <a:cubicBezTo>
                  <a:pt x="68" y="25"/>
                  <a:pt x="62" y="28"/>
                  <a:pt x="55" y="32"/>
                </a:cubicBezTo>
                <a:cubicBezTo>
                  <a:pt x="50" y="35"/>
                  <a:pt x="45" y="37"/>
                  <a:pt x="40" y="40"/>
                </a:cubicBezTo>
                <a:cubicBezTo>
                  <a:pt x="32" y="44"/>
                  <a:pt x="24" y="48"/>
                  <a:pt x="17" y="53"/>
                </a:cubicBezTo>
                <a:cubicBezTo>
                  <a:pt x="25" y="48"/>
                  <a:pt x="34" y="42"/>
                  <a:pt x="42" y="37"/>
                </a:cubicBezTo>
                <a:cubicBezTo>
                  <a:pt x="51" y="32"/>
                  <a:pt x="60" y="27"/>
                  <a:pt x="69" y="22"/>
                </a:cubicBezTo>
                <a:cubicBezTo>
                  <a:pt x="77" y="18"/>
                  <a:pt x="85" y="14"/>
                  <a:pt x="91" y="8"/>
                </a:cubicBezTo>
                <a:cubicBezTo>
                  <a:pt x="91" y="8"/>
                  <a:pt x="91" y="8"/>
                  <a:pt x="91" y="8"/>
                </a:cubicBezTo>
                <a:cubicBezTo>
                  <a:pt x="91" y="9"/>
                  <a:pt x="92" y="10"/>
                  <a:pt x="93" y="12"/>
                </a:cubicBezTo>
                <a:cubicBezTo>
                  <a:pt x="86" y="13"/>
                  <a:pt x="80" y="18"/>
                  <a:pt x="75" y="21"/>
                </a:cubicBezTo>
                <a:close/>
                <a:moveTo>
                  <a:pt x="76" y="17"/>
                </a:moveTo>
                <a:cubicBezTo>
                  <a:pt x="80" y="15"/>
                  <a:pt x="84" y="12"/>
                  <a:pt x="88" y="10"/>
                </a:cubicBezTo>
                <a:cubicBezTo>
                  <a:pt x="88" y="10"/>
                  <a:pt x="88" y="10"/>
                  <a:pt x="88" y="10"/>
                </a:cubicBezTo>
                <a:cubicBezTo>
                  <a:pt x="88" y="10"/>
                  <a:pt x="88" y="10"/>
                  <a:pt x="88" y="10"/>
                </a:cubicBezTo>
                <a:cubicBezTo>
                  <a:pt x="86" y="11"/>
                  <a:pt x="85" y="12"/>
                  <a:pt x="83" y="13"/>
                </a:cubicBezTo>
                <a:cubicBezTo>
                  <a:pt x="81" y="15"/>
                  <a:pt x="79" y="16"/>
                  <a:pt x="76" y="17"/>
                </a:cubicBezTo>
                <a:close/>
                <a:moveTo>
                  <a:pt x="5" y="48"/>
                </a:moveTo>
                <a:cubicBezTo>
                  <a:pt x="16" y="42"/>
                  <a:pt x="27" y="35"/>
                  <a:pt x="38" y="29"/>
                </a:cubicBezTo>
                <a:cubicBezTo>
                  <a:pt x="40" y="28"/>
                  <a:pt x="43" y="27"/>
                  <a:pt x="45" y="26"/>
                </a:cubicBezTo>
                <a:cubicBezTo>
                  <a:pt x="42" y="28"/>
                  <a:pt x="39" y="29"/>
                  <a:pt x="36" y="31"/>
                </a:cubicBezTo>
                <a:cubicBezTo>
                  <a:pt x="26" y="36"/>
                  <a:pt x="15" y="42"/>
                  <a:pt x="6" y="50"/>
                </a:cubicBezTo>
                <a:cubicBezTo>
                  <a:pt x="6" y="49"/>
                  <a:pt x="5" y="49"/>
                  <a:pt x="5" y="48"/>
                </a:cubicBezTo>
                <a:close/>
                <a:moveTo>
                  <a:pt x="3" y="43"/>
                </a:moveTo>
                <a:cubicBezTo>
                  <a:pt x="7" y="40"/>
                  <a:pt x="11" y="38"/>
                  <a:pt x="15" y="35"/>
                </a:cubicBezTo>
                <a:cubicBezTo>
                  <a:pt x="15" y="35"/>
                  <a:pt x="15" y="35"/>
                  <a:pt x="15" y="35"/>
                </a:cubicBezTo>
                <a:cubicBezTo>
                  <a:pt x="15" y="35"/>
                  <a:pt x="15" y="35"/>
                  <a:pt x="15" y="35"/>
                </a:cubicBezTo>
                <a:cubicBezTo>
                  <a:pt x="16" y="35"/>
                  <a:pt x="16" y="35"/>
                  <a:pt x="17" y="34"/>
                </a:cubicBezTo>
                <a:cubicBezTo>
                  <a:pt x="19" y="33"/>
                  <a:pt x="21" y="32"/>
                  <a:pt x="23" y="31"/>
                </a:cubicBezTo>
                <a:cubicBezTo>
                  <a:pt x="24" y="30"/>
                  <a:pt x="25" y="29"/>
                  <a:pt x="27" y="28"/>
                </a:cubicBezTo>
                <a:cubicBezTo>
                  <a:pt x="27" y="28"/>
                  <a:pt x="28" y="28"/>
                  <a:pt x="28" y="28"/>
                </a:cubicBezTo>
                <a:cubicBezTo>
                  <a:pt x="31" y="26"/>
                  <a:pt x="34" y="25"/>
                  <a:pt x="37" y="23"/>
                </a:cubicBezTo>
                <a:cubicBezTo>
                  <a:pt x="41" y="20"/>
                  <a:pt x="45" y="19"/>
                  <a:pt x="48" y="17"/>
                </a:cubicBezTo>
                <a:cubicBezTo>
                  <a:pt x="48" y="17"/>
                  <a:pt x="49" y="17"/>
                  <a:pt x="49" y="17"/>
                </a:cubicBezTo>
                <a:cubicBezTo>
                  <a:pt x="43" y="20"/>
                  <a:pt x="38" y="24"/>
                  <a:pt x="33" y="27"/>
                </a:cubicBezTo>
                <a:cubicBezTo>
                  <a:pt x="23" y="33"/>
                  <a:pt x="12" y="38"/>
                  <a:pt x="3" y="45"/>
                </a:cubicBezTo>
                <a:cubicBezTo>
                  <a:pt x="3" y="44"/>
                  <a:pt x="3" y="44"/>
                  <a:pt x="3" y="43"/>
                </a:cubicBezTo>
                <a:close/>
                <a:moveTo>
                  <a:pt x="17" y="33"/>
                </a:moveTo>
                <a:cubicBezTo>
                  <a:pt x="17" y="33"/>
                  <a:pt x="17" y="33"/>
                  <a:pt x="17" y="33"/>
                </a:cubicBezTo>
                <a:cubicBezTo>
                  <a:pt x="17" y="32"/>
                  <a:pt x="18" y="32"/>
                  <a:pt x="19" y="31"/>
                </a:cubicBezTo>
                <a:cubicBezTo>
                  <a:pt x="20" y="31"/>
                  <a:pt x="21" y="30"/>
                  <a:pt x="22" y="29"/>
                </a:cubicBezTo>
                <a:cubicBezTo>
                  <a:pt x="23" y="29"/>
                  <a:pt x="23" y="29"/>
                  <a:pt x="23" y="29"/>
                </a:cubicBezTo>
                <a:cubicBezTo>
                  <a:pt x="21" y="30"/>
                  <a:pt x="19" y="32"/>
                  <a:pt x="17" y="33"/>
                </a:cubicBezTo>
                <a:close/>
                <a:moveTo>
                  <a:pt x="51" y="13"/>
                </a:moveTo>
                <a:cubicBezTo>
                  <a:pt x="55" y="12"/>
                  <a:pt x="59" y="10"/>
                  <a:pt x="63" y="8"/>
                </a:cubicBezTo>
                <a:cubicBezTo>
                  <a:pt x="59" y="11"/>
                  <a:pt x="55" y="13"/>
                  <a:pt x="51" y="15"/>
                </a:cubicBezTo>
                <a:cubicBezTo>
                  <a:pt x="51" y="15"/>
                  <a:pt x="51" y="15"/>
                  <a:pt x="51" y="15"/>
                </a:cubicBezTo>
                <a:cubicBezTo>
                  <a:pt x="51" y="14"/>
                  <a:pt x="51" y="14"/>
                  <a:pt x="51" y="13"/>
                </a:cubicBezTo>
                <a:close/>
                <a:moveTo>
                  <a:pt x="28" y="25"/>
                </a:moveTo>
                <a:cubicBezTo>
                  <a:pt x="28" y="25"/>
                  <a:pt x="28" y="24"/>
                  <a:pt x="28" y="23"/>
                </a:cubicBezTo>
                <a:cubicBezTo>
                  <a:pt x="32" y="21"/>
                  <a:pt x="36" y="19"/>
                  <a:pt x="40" y="18"/>
                </a:cubicBezTo>
                <a:cubicBezTo>
                  <a:pt x="36" y="20"/>
                  <a:pt x="32" y="23"/>
                  <a:pt x="28" y="25"/>
                </a:cubicBezTo>
                <a:close/>
                <a:moveTo>
                  <a:pt x="11" y="30"/>
                </a:moveTo>
                <a:cubicBezTo>
                  <a:pt x="10" y="30"/>
                  <a:pt x="10" y="29"/>
                  <a:pt x="9" y="29"/>
                </a:cubicBezTo>
                <a:cubicBezTo>
                  <a:pt x="12" y="28"/>
                  <a:pt x="15" y="25"/>
                  <a:pt x="18" y="23"/>
                </a:cubicBezTo>
                <a:cubicBezTo>
                  <a:pt x="21" y="21"/>
                  <a:pt x="19" y="22"/>
                  <a:pt x="17" y="24"/>
                </a:cubicBezTo>
                <a:cubicBezTo>
                  <a:pt x="15" y="26"/>
                  <a:pt x="13" y="28"/>
                  <a:pt x="11" y="30"/>
                </a:cubicBezTo>
                <a:cubicBezTo>
                  <a:pt x="11" y="30"/>
                  <a:pt x="11" y="30"/>
                  <a:pt x="11" y="30"/>
                </a:cubicBezTo>
                <a:close/>
                <a:moveTo>
                  <a:pt x="10" y="28"/>
                </a:moveTo>
                <a:cubicBezTo>
                  <a:pt x="9" y="27"/>
                  <a:pt x="10" y="27"/>
                  <a:pt x="11" y="26"/>
                </a:cubicBezTo>
                <a:cubicBezTo>
                  <a:pt x="11" y="26"/>
                  <a:pt x="12" y="25"/>
                  <a:pt x="13" y="24"/>
                </a:cubicBezTo>
                <a:cubicBezTo>
                  <a:pt x="14" y="23"/>
                  <a:pt x="16" y="21"/>
                  <a:pt x="18" y="19"/>
                </a:cubicBezTo>
                <a:cubicBezTo>
                  <a:pt x="18" y="19"/>
                  <a:pt x="18" y="19"/>
                  <a:pt x="18" y="19"/>
                </a:cubicBezTo>
                <a:cubicBezTo>
                  <a:pt x="19" y="20"/>
                  <a:pt x="20" y="20"/>
                  <a:pt x="21" y="21"/>
                </a:cubicBezTo>
                <a:cubicBezTo>
                  <a:pt x="17" y="23"/>
                  <a:pt x="14" y="26"/>
                  <a:pt x="10" y="28"/>
                </a:cubicBezTo>
                <a:close/>
                <a:moveTo>
                  <a:pt x="7" y="26"/>
                </a:moveTo>
                <a:cubicBezTo>
                  <a:pt x="11" y="25"/>
                  <a:pt x="14" y="22"/>
                  <a:pt x="17" y="20"/>
                </a:cubicBezTo>
                <a:cubicBezTo>
                  <a:pt x="14" y="21"/>
                  <a:pt x="10" y="25"/>
                  <a:pt x="8" y="28"/>
                </a:cubicBezTo>
                <a:cubicBezTo>
                  <a:pt x="8" y="27"/>
                  <a:pt x="8" y="27"/>
                  <a:pt x="7" y="26"/>
                </a:cubicBezTo>
                <a:close/>
                <a:moveTo>
                  <a:pt x="14" y="35"/>
                </a:moveTo>
                <a:cubicBezTo>
                  <a:pt x="10" y="37"/>
                  <a:pt x="7" y="40"/>
                  <a:pt x="3" y="42"/>
                </a:cubicBezTo>
                <a:cubicBezTo>
                  <a:pt x="4" y="38"/>
                  <a:pt x="9" y="35"/>
                  <a:pt x="14" y="35"/>
                </a:cubicBezTo>
                <a:close/>
                <a:moveTo>
                  <a:pt x="16" y="57"/>
                </a:moveTo>
                <a:cubicBezTo>
                  <a:pt x="14" y="59"/>
                  <a:pt x="13" y="60"/>
                  <a:pt x="12" y="62"/>
                </a:cubicBezTo>
                <a:cubicBezTo>
                  <a:pt x="12" y="62"/>
                  <a:pt x="12" y="61"/>
                  <a:pt x="12" y="61"/>
                </a:cubicBezTo>
                <a:cubicBezTo>
                  <a:pt x="13" y="59"/>
                  <a:pt x="14" y="58"/>
                  <a:pt x="16" y="57"/>
                </a:cubicBezTo>
                <a:close/>
                <a:moveTo>
                  <a:pt x="19" y="71"/>
                </a:moveTo>
                <a:cubicBezTo>
                  <a:pt x="25" y="67"/>
                  <a:pt x="33" y="65"/>
                  <a:pt x="39" y="61"/>
                </a:cubicBezTo>
                <a:cubicBezTo>
                  <a:pt x="47" y="57"/>
                  <a:pt x="55" y="53"/>
                  <a:pt x="62" y="49"/>
                </a:cubicBezTo>
                <a:cubicBezTo>
                  <a:pt x="70" y="45"/>
                  <a:pt x="78" y="42"/>
                  <a:pt x="86" y="39"/>
                </a:cubicBezTo>
                <a:cubicBezTo>
                  <a:pt x="94" y="35"/>
                  <a:pt x="102" y="31"/>
                  <a:pt x="110" y="28"/>
                </a:cubicBezTo>
                <a:cubicBezTo>
                  <a:pt x="112" y="27"/>
                  <a:pt x="113" y="27"/>
                  <a:pt x="110" y="28"/>
                </a:cubicBezTo>
                <a:cubicBezTo>
                  <a:pt x="109" y="29"/>
                  <a:pt x="107" y="30"/>
                  <a:pt x="105" y="31"/>
                </a:cubicBezTo>
                <a:cubicBezTo>
                  <a:pt x="101" y="33"/>
                  <a:pt x="98" y="35"/>
                  <a:pt x="94" y="37"/>
                </a:cubicBezTo>
                <a:cubicBezTo>
                  <a:pt x="87" y="40"/>
                  <a:pt x="79" y="44"/>
                  <a:pt x="72" y="48"/>
                </a:cubicBezTo>
                <a:cubicBezTo>
                  <a:pt x="65" y="52"/>
                  <a:pt x="57" y="55"/>
                  <a:pt x="50" y="59"/>
                </a:cubicBezTo>
                <a:cubicBezTo>
                  <a:pt x="43" y="63"/>
                  <a:pt x="35" y="67"/>
                  <a:pt x="28" y="72"/>
                </a:cubicBezTo>
                <a:cubicBezTo>
                  <a:pt x="25" y="72"/>
                  <a:pt x="22" y="72"/>
                  <a:pt x="19" y="71"/>
                </a:cubicBezTo>
                <a:close/>
                <a:moveTo>
                  <a:pt x="115" y="31"/>
                </a:moveTo>
                <a:cubicBezTo>
                  <a:pt x="112" y="32"/>
                  <a:pt x="110" y="34"/>
                  <a:pt x="107" y="36"/>
                </a:cubicBezTo>
                <a:cubicBezTo>
                  <a:pt x="101" y="40"/>
                  <a:pt x="94" y="43"/>
                  <a:pt x="87" y="47"/>
                </a:cubicBezTo>
                <a:cubicBezTo>
                  <a:pt x="74" y="53"/>
                  <a:pt x="60" y="59"/>
                  <a:pt x="47" y="65"/>
                </a:cubicBezTo>
                <a:cubicBezTo>
                  <a:pt x="45" y="66"/>
                  <a:pt x="44" y="67"/>
                  <a:pt x="42" y="68"/>
                </a:cubicBezTo>
                <a:cubicBezTo>
                  <a:pt x="40" y="69"/>
                  <a:pt x="38" y="70"/>
                  <a:pt x="37" y="71"/>
                </a:cubicBezTo>
                <a:cubicBezTo>
                  <a:pt x="37" y="70"/>
                  <a:pt x="36" y="70"/>
                  <a:pt x="36" y="70"/>
                </a:cubicBezTo>
                <a:cubicBezTo>
                  <a:pt x="39" y="68"/>
                  <a:pt x="42" y="67"/>
                  <a:pt x="45" y="66"/>
                </a:cubicBezTo>
                <a:cubicBezTo>
                  <a:pt x="52" y="62"/>
                  <a:pt x="59" y="59"/>
                  <a:pt x="66" y="56"/>
                </a:cubicBezTo>
                <a:cubicBezTo>
                  <a:pt x="80" y="49"/>
                  <a:pt x="94" y="42"/>
                  <a:pt x="108" y="35"/>
                </a:cubicBezTo>
                <a:cubicBezTo>
                  <a:pt x="110" y="34"/>
                  <a:pt x="112" y="32"/>
                  <a:pt x="115" y="31"/>
                </a:cubicBezTo>
                <a:cubicBezTo>
                  <a:pt x="115" y="31"/>
                  <a:pt x="115" y="31"/>
                  <a:pt x="115" y="31"/>
                </a:cubicBezTo>
                <a:close/>
                <a:moveTo>
                  <a:pt x="126" y="35"/>
                </a:moveTo>
                <a:cubicBezTo>
                  <a:pt x="127" y="36"/>
                  <a:pt x="127" y="37"/>
                  <a:pt x="127" y="38"/>
                </a:cubicBezTo>
                <a:cubicBezTo>
                  <a:pt x="111" y="45"/>
                  <a:pt x="94" y="50"/>
                  <a:pt x="79" y="57"/>
                </a:cubicBezTo>
                <a:cubicBezTo>
                  <a:pt x="70" y="61"/>
                  <a:pt x="62" y="65"/>
                  <a:pt x="53" y="69"/>
                </a:cubicBezTo>
                <a:cubicBezTo>
                  <a:pt x="50" y="70"/>
                  <a:pt x="46" y="72"/>
                  <a:pt x="42" y="74"/>
                </a:cubicBezTo>
                <a:cubicBezTo>
                  <a:pt x="55" y="67"/>
                  <a:pt x="67" y="61"/>
                  <a:pt x="80" y="55"/>
                </a:cubicBezTo>
                <a:cubicBezTo>
                  <a:pt x="95" y="48"/>
                  <a:pt x="112" y="44"/>
                  <a:pt x="126" y="35"/>
                </a:cubicBezTo>
                <a:close/>
                <a:moveTo>
                  <a:pt x="74" y="75"/>
                </a:moveTo>
                <a:cubicBezTo>
                  <a:pt x="73" y="74"/>
                  <a:pt x="72" y="73"/>
                  <a:pt x="72" y="72"/>
                </a:cubicBezTo>
                <a:cubicBezTo>
                  <a:pt x="76" y="71"/>
                  <a:pt x="80" y="69"/>
                  <a:pt x="84" y="68"/>
                </a:cubicBezTo>
                <a:cubicBezTo>
                  <a:pt x="94" y="64"/>
                  <a:pt x="105" y="62"/>
                  <a:pt x="115" y="57"/>
                </a:cubicBezTo>
                <a:cubicBezTo>
                  <a:pt x="118" y="56"/>
                  <a:pt x="120" y="55"/>
                  <a:pt x="123" y="54"/>
                </a:cubicBezTo>
                <a:cubicBezTo>
                  <a:pt x="121" y="55"/>
                  <a:pt x="118" y="56"/>
                  <a:pt x="116" y="57"/>
                </a:cubicBezTo>
                <a:cubicBezTo>
                  <a:pt x="112" y="59"/>
                  <a:pt x="107" y="60"/>
                  <a:pt x="103" y="62"/>
                </a:cubicBezTo>
                <a:cubicBezTo>
                  <a:pt x="98" y="65"/>
                  <a:pt x="92" y="67"/>
                  <a:pt x="87" y="69"/>
                </a:cubicBezTo>
                <a:cubicBezTo>
                  <a:pt x="83" y="71"/>
                  <a:pt x="78" y="73"/>
                  <a:pt x="74" y="75"/>
                </a:cubicBezTo>
                <a:close/>
                <a:moveTo>
                  <a:pt x="52" y="75"/>
                </a:moveTo>
                <a:cubicBezTo>
                  <a:pt x="56" y="75"/>
                  <a:pt x="59" y="74"/>
                  <a:pt x="62" y="72"/>
                </a:cubicBezTo>
                <a:cubicBezTo>
                  <a:pt x="68" y="70"/>
                  <a:pt x="74" y="67"/>
                  <a:pt x="80" y="65"/>
                </a:cubicBezTo>
                <a:cubicBezTo>
                  <a:pt x="93" y="60"/>
                  <a:pt x="106" y="55"/>
                  <a:pt x="118" y="51"/>
                </a:cubicBezTo>
                <a:cubicBezTo>
                  <a:pt x="108" y="55"/>
                  <a:pt x="98" y="59"/>
                  <a:pt x="88" y="64"/>
                </a:cubicBezTo>
                <a:cubicBezTo>
                  <a:pt x="77" y="69"/>
                  <a:pt x="65" y="72"/>
                  <a:pt x="54" y="78"/>
                </a:cubicBezTo>
                <a:cubicBezTo>
                  <a:pt x="53" y="77"/>
                  <a:pt x="53" y="76"/>
                  <a:pt x="52" y="75"/>
                </a:cubicBezTo>
                <a:close/>
                <a:moveTo>
                  <a:pt x="55" y="78"/>
                </a:moveTo>
                <a:cubicBezTo>
                  <a:pt x="59" y="76"/>
                  <a:pt x="64" y="75"/>
                  <a:pt x="69" y="73"/>
                </a:cubicBezTo>
                <a:cubicBezTo>
                  <a:pt x="69" y="73"/>
                  <a:pt x="69" y="73"/>
                  <a:pt x="69" y="73"/>
                </a:cubicBezTo>
                <a:cubicBezTo>
                  <a:pt x="64" y="75"/>
                  <a:pt x="59" y="76"/>
                  <a:pt x="55" y="78"/>
                </a:cubicBezTo>
                <a:close/>
                <a:moveTo>
                  <a:pt x="108" y="59"/>
                </a:moveTo>
                <a:cubicBezTo>
                  <a:pt x="102" y="61"/>
                  <a:pt x="96" y="63"/>
                  <a:pt x="90" y="65"/>
                </a:cubicBezTo>
                <a:cubicBezTo>
                  <a:pt x="84" y="67"/>
                  <a:pt x="78" y="70"/>
                  <a:pt x="71" y="72"/>
                </a:cubicBezTo>
                <a:cubicBezTo>
                  <a:pt x="71" y="72"/>
                  <a:pt x="71" y="72"/>
                  <a:pt x="71" y="72"/>
                </a:cubicBezTo>
                <a:cubicBezTo>
                  <a:pt x="77" y="69"/>
                  <a:pt x="83" y="67"/>
                  <a:pt x="88" y="64"/>
                </a:cubicBezTo>
                <a:cubicBezTo>
                  <a:pt x="94" y="62"/>
                  <a:pt x="100" y="60"/>
                  <a:pt x="105" y="57"/>
                </a:cubicBezTo>
                <a:cubicBezTo>
                  <a:pt x="110" y="55"/>
                  <a:pt x="116" y="54"/>
                  <a:pt x="120" y="50"/>
                </a:cubicBezTo>
                <a:cubicBezTo>
                  <a:pt x="120" y="50"/>
                  <a:pt x="120" y="50"/>
                  <a:pt x="120" y="50"/>
                </a:cubicBezTo>
                <a:cubicBezTo>
                  <a:pt x="120" y="50"/>
                  <a:pt x="120" y="50"/>
                  <a:pt x="121" y="50"/>
                </a:cubicBezTo>
                <a:cubicBezTo>
                  <a:pt x="122" y="51"/>
                  <a:pt x="123" y="52"/>
                  <a:pt x="124" y="53"/>
                </a:cubicBezTo>
                <a:cubicBezTo>
                  <a:pt x="118" y="54"/>
                  <a:pt x="113" y="57"/>
                  <a:pt x="108" y="59"/>
                </a:cubicBezTo>
                <a:close/>
                <a:moveTo>
                  <a:pt x="120" y="48"/>
                </a:moveTo>
                <a:cubicBezTo>
                  <a:pt x="120" y="48"/>
                  <a:pt x="120" y="49"/>
                  <a:pt x="120" y="50"/>
                </a:cubicBezTo>
                <a:cubicBezTo>
                  <a:pt x="120" y="49"/>
                  <a:pt x="120" y="49"/>
                  <a:pt x="120" y="49"/>
                </a:cubicBezTo>
                <a:cubicBezTo>
                  <a:pt x="107" y="54"/>
                  <a:pt x="94" y="59"/>
                  <a:pt x="82" y="63"/>
                </a:cubicBezTo>
                <a:cubicBezTo>
                  <a:pt x="76" y="65"/>
                  <a:pt x="71" y="67"/>
                  <a:pt x="65" y="70"/>
                </a:cubicBezTo>
                <a:cubicBezTo>
                  <a:pt x="62" y="71"/>
                  <a:pt x="60" y="73"/>
                  <a:pt x="56" y="74"/>
                </a:cubicBezTo>
                <a:cubicBezTo>
                  <a:pt x="56" y="74"/>
                  <a:pt x="51" y="75"/>
                  <a:pt x="53" y="74"/>
                </a:cubicBezTo>
                <a:cubicBezTo>
                  <a:pt x="55" y="73"/>
                  <a:pt x="57" y="73"/>
                  <a:pt x="59" y="72"/>
                </a:cubicBezTo>
                <a:cubicBezTo>
                  <a:pt x="71" y="67"/>
                  <a:pt x="84" y="62"/>
                  <a:pt x="96" y="57"/>
                </a:cubicBezTo>
                <a:cubicBezTo>
                  <a:pt x="104" y="54"/>
                  <a:pt x="113" y="52"/>
                  <a:pt x="120" y="48"/>
                </a:cubicBezTo>
                <a:cubicBezTo>
                  <a:pt x="120" y="48"/>
                  <a:pt x="120" y="48"/>
                  <a:pt x="120" y="48"/>
                </a:cubicBezTo>
                <a:close/>
                <a:moveTo>
                  <a:pt x="126" y="43"/>
                </a:moveTo>
                <a:cubicBezTo>
                  <a:pt x="119" y="45"/>
                  <a:pt x="113" y="48"/>
                  <a:pt x="107" y="50"/>
                </a:cubicBezTo>
                <a:cubicBezTo>
                  <a:pt x="100" y="53"/>
                  <a:pt x="94" y="55"/>
                  <a:pt x="88" y="58"/>
                </a:cubicBezTo>
                <a:cubicBezTo>
                  <a:pt x="82" y="60"/>
                  <a:pt x="76" y="62"/>
                  <a:pt x="70" y="64"/>
                </a:cubicBezTo>
                <a:cubicBezTo>
                  <a:pt x="78" y="61"/>
                  <a:pt x="85" y="57"/>
                  <a:pt x="93" y="54"/>
                </a:cubicBezTo>
                <a:cubicBezTo>
                  <a:pt x="99" y="52"/>
                  <a:pt x="105" y="49"/>
                  <a:pt x="111" y="47"/>
                </a:cubicBezTo>
                <a:cubicBezTo>
                  <a:pt x="116" y="44"/>
                  <a:pt x="123" y="43"/>
                  <a:pt x="127" y="39"/>
                </a:cubicBezTo>
                <a:cubicBezTo>
                  <a:pt x="127" y="40"/>
                  <a:pt x="127" y="42"/>
                  <a:pt x="126" y="43"/>
                </a:cubicBezTo>
                <a:close/>
                <a:moveTo>
                  <a:pt x="26" y="89"/>
                </a:moveTo>
                <a:cubicBezTo>
                  <a:pt x="26" y="89"/>
                  <a:pt x="26" y="89"/>
                  <a:pt x="27" y="88"/>
                </a:cubicBezTo>
                <a:cubicBezTo>
                  <a:pt x="26" y="89"/>
                  <a:pt x="26" y="89"/>
                  <a:pt x="25" y="89"/>
                </a:cubicBezTo>
                <a:cubicBezTo>
                  <a:pt x="25" y="89"/>
                  <a:pt x="26" y="89"/>
                  <a:pt x="26" y="89"/>
                </a:cubicBezTo>
                <a:close/>
                <a:moveTo>
                  <a:pt x="30" y="87"/>
                </a:moveTo>
                <a:cubicBezTo>
                  <a:pt x="29" y="87"/>
                  <a:pt x="28" y="88"/>
                  <a:pt x="27" y="88"/>
                </a:cubicBezTo>
                <a:cubicBezTo>
                  <a:pt x="27" y="87"/>
                  <a:pt x="28" y="86"/>
                  <a:pt x="29" y="85"/>
                </a:cubicBezTo>
                <a:cubicBezTo>
                  <a:pt x="32" y="84"/>
                  <a:pt x="35" y="83"/>
                  <a:pt x="39" y="82"/>
                </a:cubicBezTo>
                <a:cubicBezTo>
                  <a:pt x="36" y="84"/>
                  <a:pt x="33" y="85"/>
                  <a:pt x="30" y="87"/>
                </a:cubicBezTo>
                <a:close/>
                <a:moveTo>
                  <a:pt x="76" y="56"/>
                </a:moveTo>
                <a:cubicBezTo>
                  <a:pt x="62" y="63"/>
                  <a:pt x="48" y="70"/>
                  <a:pt x="34" y="78"/>
                </a:cubicBezTo>
                <a:cubicBezTo>
                  <a:pt x="35" y="77"/>
                  <a:pt x="35" y="76"/>
                  <a:pt x="35" y="74"/>
                </a:cubicBezTo>
                <a:cubicBezTo>
                  <a:pt x="51" y="67"/>
                  <a:pt x="67" y="59"/>
                  <a:pt x="84" y="53"/>
                </a:cubicBezTo>
                <a:cubicBezTo>
                  <a:pt x="92" y="49"/>
                  <a:pt x="100" y="46"/>
                  <a:pt x="108" y="43"/>
                </a:cubicBezTo>
                <a:cubicBezTo>
                  <a:pt x="112" y="42"/>
                  <a:pt x="115" y="40"/>
                  <a:pt x="119" y="38"/>
                </a:cubicBezTo>
                <a:cubicBezTo>
                  <a:pt x="119" y="38"/>
                  <a:pt x="120" y="38"/>
                  <a:pt x="120" y="38"/>
                </a:cubicBezTo>
                <a:cubicBezTo>
                  <a:pt x="106" y="45"/>
                  <a:pt x="90" y="49"/>
                  <a:pt x="76" y="56"/>
                </a:cubicBezTo>
                <a:close/>
                <a:moveTo>
                  <a:pt x="36" y="73"/>
                </a:moveTo>
                <a:cubicBezTo>
                  <a:pt x="36" y="73"/>
                  <a:pt x="36" y="73"/>
                  <a:pt x="36" y="73"/>
                </a:cubicBezTo>
                <a:cubicBezTo>
                  <a:pt x="36" y="73"/>
                  <a:pt x="36" y="72"/>
                  <a:pt x="36" y="72"/>
                </a:cubicBezTo>
                <a:cubicBezTo>
                  <a:pt x="36" y="72"/>
                  <a:pt x="36" y="72"/>
                  <a:pt x="36" y="72"/>
                </a:cubicBezTo>
                <a:cubicBezTo>
                  <a:pt x="36" y="72"/>
                  <a:pt x="36" y="72"/>
                  <a:pt x="36" y="72"/>
                </a:cubicBezTo>
                <a:cubicBezTo>
                  <a:pt x="42" y="69"/>
                  <a:pt x="47" y="66"/>
                  <a:pt x="53" y="63"/>
                </a:cubicBezTo>
                <a:cubicBezTo>
                  <a:pt x="57" y="61"/>
                  <a:pt x="61" y="60"/>
                  <a:pt x="65" y="58"/>
                </a:cubicBezTo>
                <a:cubicBezTo>
                  <a:pt x="79" y="52"/>
                  <a:pt x="93" y="46"/>
                  <a:pt x="107" y="39"/>
                </a:cubicBezTo>
                <a:cubicBezTo>
                  <a:pt x="111" y="37"/>
                  <a:pt x="114" y="36"/>
                  <a:pt x="117" y="34"/>
                </a:cubicBezTo>
                <a:cubicBezTo>
                  <a:pt x="117" y="34"/>
                  <a:pt x="117" y="34"/>
                  <a:pt x="117" y="34"/>
                </a:cubicBezTo>
                <a:cubicBezTo>
                  <a:pt x="111" y="37"/>
                  <a:pt x="105" y="41"/>
                  <a:pt x="99" y="44"/>
                </a:cubicBezTo>
                <a:cubicBezTo>
                  <a:pt x="86" y="50"/>
                  <a:pt x="72" y="55"/>
                  <a:pt x="59" y="62"/>
                </a:cubicBezTo>
                <a:cubicBezTo>
                  <a:pt x="52" y="65"/>
                  <a:pt x="44" y="69"/>
                  <a:pt x="36" y="73"/>
                </a:cubicBezTo>
                <a:close/>
                <a:moveTo>
                  <a:pt x="112" y="29"/>
                </a:moveTo>
                <a:cubicBezTo>
                  <a:pt x="112" y="29"/>
                  <a:pt x="112" y="30"/>
                  <a:pt x="112" y="30"/>
                </a:cubicBezTo>
                <a:cubicBezTo>
                  <a:pt x="113" y="31"/>
                  <a:pt x="113" y="31"/>
                  <a:pt x="113" y="31"/>
                </a:cubicBezTo>
                <a:cubicBezTo>
                  <a:pt x="108" y="33"/>
                  <a:pt x="104" y="36"/>
                  <a:pt x="99" y="39"/>
                </a:cubicBezTo>
                <a:cubicBezTo>
                  <a:pt x="92" y="43"/>
                  <a:pt x="84" y="46"/>
                  <a:pt x="76" y="50"/>
                </a:cubicBezTo>
                <a:cubicBezTo>
                  <a:pt x="68" y="54"/>
                  <a:pt x="60" y="58"/>
                  <a:pt x="52" y="61"/>
                </a:cubicBezTo>
                <a:cubicBezTo>
                  <a:pt x="47" y="64"/>
                  <a:pt x="41" y="67"/>
                  <a:pt x="35" y="69"/>
                </a:cubicBezTo>
                <a:cubicBezTo>
                  <a:pt x="35" y="69"/>
                  <a:pt x="35" y="69"/>
                  <a:pt x="34" y="69"/>
                </a:cubicBezTo>
                <a:cubicBezTo>
                  <a:pt x="33" y="70"/>
                  <a:pt x="32" y="71"/>
                  <a:pt x="30" y="71"/>
                </a:cubicBezTo>
                <a:cubicBezTo>
                  <a:pt x="33" y="70"/>
                  <a:pt x="35" y="68"/>
                  <a:pt x="37" y="67"/>
                </a:cubicBezTo>
                <a:cubicBezTo>
                  <a:pt x="41" y="65"/>
                  <a:pt x="45" y="63"/>
                  <a:pt x="49" y="61"/>
                </a:cubicBezTo>
                <a:cubicBezTo>
                  <a:pt x="56" y="57"/>
                  <a:pt x="64" y="53"/>
                  <a:pt x="71" y="49"/>
                </a:cubicBezTo>
                <a:cubicBezTo>
                  <a:pt x="78" y="45"/>
                  <a:pt x="85" y="42"/>
                  <a:pt x="93" y="38"/>
                </a:cubicBezTo>
                <a:cubicBezTo>
                  <a:pt x="100" y="35"/>
                  <a:pt x="107" y="31"/>
                  <a:pt x="113" y="27"/>
                </a:cubicBezTo>
                <a:cubicBezTo>
                  <a:pt x="113" y="28"/>
                  <a:pt x="113" y="28"/>
                  <a:pt x="112" y="29"/>
                </a:cubicBezTo>
                <a:close/>
                <a:moveTo>
                  <a:pt x="41" y="80"/>
                </a:moveTo>
                <a:cubicBezTo>
                  <a:pt x="37" y="82"/>
                  <a:pt x="33" y="83"/>
                  <a:pt x="30" y="84"/>
                </a:cubicBezTo>
                <a:cubicBezTo>
                  <a:pt x="30" y="84"/>
                  <a:pt x="31" y="83"/>
                  <a:pt x="31" y="83"/>
                </a:cubicBezTo>
                <a:cubicBezTo>
                  <a:pt x="33" y="82"/>
                  <a:pt x="35" y="81"/>
                  <a:pt x="37" y="80"/>
                </a:cubicBezTo>
                <a:cubicBezTo>
                  <a:pt x="39" y="79"/>
                  <a:pt x="40" y="79"/>
                  <a:pt x="41" y="78"/>
                </a:cubicBezTo>
                <a:cubicBezTo>
                  <a:pt x="43" y="77"/>
                  <a:pt x="44" y="77"/>
                  <a:pt x="46" y="76"/>
                </a:cubicBezTo>
                <a:cubicBezTo>
                  <a:pt x="44" y="78"/>
                  <a:pt x="42" y="79"/>
                  <a:pt x="41" y="80"/>
                </a:cubicBezTo>
                <a:close/>
                <a:moveTo>
                  <a:pt x="47" y="75"/>
                </a:moveTo>
                <a:cubicBezTo>
                  <a:pt x="47" y="75"/>
                  <a:pt x="47" y="75"/>
                  <a:pt x="47" y="75"/>
                </a:cubicBezTo>
                <a:cubicBezTo>
                  <a:pt x="41" y="76"/>
                  <a:pt x="37" y="80"/>
                  <a:pt x="32" y="82"/>
                </a:cubicBezTo>
                <a:cubicBezTo>
                  <a:pt x="32" y="81"/>
                  <a:pt x="33" y="80"/>
                  <a:pt x="33" y="80"/>
                </a:cubicBezTo>
                <a:cubicBezTo>
                  <a:pt x="38" y="77"/>
                  <a:pt x="43" y="74"/>
                  <a:pt x="49" y="72"/>
                </a:cubicBezTo>
                <a:cubicBezTo>
                  <a:pt x="56" y="69"/>
                  <a:pt x="62" y="65"/>
                  <a:pt x="69" y="62"/>
                </a:cubicBezTo>
                <a:cubicBezTo>
                  <a:pt x="83" y="56"/>
                  <a:pt x="98" y="50"/>
                  <a:pt x="112" y="45"/>
                </a:cubicBezTo>
                <a:cubicBezTo>
                  <a:pt x="115" y="44"/>
                  <a:pt x="118" y="43"/>
                  <a:pt x="121" y="41"/>
                </a:cubicBezTo>
                <a:cubicBezTo>
                  <a:pt x="123" y="41"/>
                  <a:pt x="124" y="40"/>
                  <a:pt x="126" y="39"/>
                </a:cubicBezTo>
                <a:cubicBezTo>
                  <a:pt x="128" y="38"/>
                  <a:pt x="121" y="42"/>
                  <a:pt x="122" y="41"/>
                </a:cubicBezTo>
                <a:cubicBezTo>
                  <a:pt x="115" y="44"/>
                  <a:pt x="108" y="47"/>
                  <a:pt x="101" y="50"/>
                </a:cubicBezTo>
                <a:cubicBezTo>
                  <a:pt x="87" y="56"/>
                  <a:pt x="74" y="62"/>
                  <a:pt x="60" y="68"/>
                </a:cubicBezTo>
                <a:cubicBezTo>
                  <a:pt x="60" y="68"/>
                  <a:pt x="60" y="68"/>
                  <a:pt x="59" y="68"/>
                </a:cubicBezTo>
                <a:cubicBezTo>
                  <a:pt x="56" y="70"/>
                  <a:pt x="53" y="71"/>
                  <a:pt x="50" y="73"/>
                </a:cubicBezTo>
                <a:cubicBezTo>
                  <a:pt x="50" y="73"/>
                  <a:pt x="50" y="73"/>
                  <a:pt x="50" y="73"/>
                </a:cubicBezTo>
                <a:cubicBezTo>
                  <a:pt x="49" y="72"/>
                  <a:pt x="49" y="72"/>
                  <a:pt x="48" y="73"/>
                </a:cubicBezTo>
                <a:cubicBezTo>
                  <a:pt x="48" y="74"/>
                  <a:pt x="47" y="74"/>
                  <a:pt x="47" y="75"/>
                </a:cubicBezTo>
                <a:close/>
                <a:moveTo>
                  <a:pt x="51" y="73"/>
                </a:moveTo>
                <a:cubicBezTo>
                  <a:pt x="53" y="72"/>
                  <a:pt x="56" y="71"/>
                  <a:pt x="58" y="70"/>
                </a:cubicBezTo>
                <a:cubicBezTo>
                  <a:pt x="59" y="70"/>
                  <a:pt x="59" y="70"/>
                  <a:pt x="59" y="69"/>
                </a:cubicBezTo>
                <a:cubicBezTo>
                  <a:pt x="66" y="67"/>
                  <a:pt x="73" y="65"/>
                  <a:pt x="79" y="62"/>
                </a:cubicBezTo>
                <a:cubicBezTo>
                  <a:pt x="86" y="59"/>
                  <a:pt x="93" y="56"/>
                  <a:pt x="100" y="53"/>
                </a:cubicBezTo>
                <a:cubicBezTo>
                  <a:pt x="107" y="51"/>
                  <a:pt x="114" y="49"/>
                  <a:pt x="120" y="46"/>
                </a:cubicBezTo>
                <a:cubicBezTo>
                  <a:pt x="120" y="46"/>
                  <a:pt x="126" y="43"/>
                  <a:pt x="125" y="44"/>
                </a:cubicBezTo>
                <a:cubicBezTo>
                  <a:pt x="125" y="44"/>
                  <a:pt x="125" y="44"/>
                  <a:pt x="125" y="44"/>
                </a:cubicBezTo>
                <a:cubicBezTo>
                  <a:pt x="125" y="44"/>
                  <a:pt x="125" y="44"/>
                  <a:pt x="124" y="44"/>
                </a:cubicBezTo>
                <a:cubicBezTo>
                  <a:pt x="123" y="45"/>
                  <a:pt x="122" y="46"/>
                  <a:pt x="120" y="47"/>
                </a:cubicBezTo>
                <a:cubicBezTo>
                  <a:pt x="117" y="48"/>
                  <a:pt x="114" y="50"/>
                  <a:pt x="110" y="51"/>
                </a:cubicBezTo>
                <a:cubicBezTo>
                  <a:pt x="103" y="54"/>
                  <a:pt x="96" y="56"/>
                  <a:pt x="89" y="59"/>
                </a:cubicBezTo>
                <a:cubicBezTo>
                  <a:pt x="77" y="64"/>
                  <a:pt x="64" y="68"/>
                  <a:pt x="51" y="74"/>
                </a:cubicBezTo>
                <a:cubicBezTo>
                  <a:pt x="51" y="74"/>
                  <a:pt x="51" y="74"/>
                  <a:pt x="51" y="73"/>
                </a:cubicBezTo>
                <a:cubicBezTo>
                  <a:pt x="51" y="73"/>
                  <a:pt x="51" y="73"/>
                  <a:pt x="51" y="73"/>
                </a:cubicBezTo>
                <a:close/>
                <a:moveTo>
                  <a:pt x="55" y="78"/>
                </a:moveTo>
                <a:cubicBezTo>
                  <a:pt x="60" y="77"/>
                  <a:pt x="64" y="75"/>
                  <a:pt x="68" y="74"/>
                </a:cubicBezTo>
                <a:cubicBezTo>
                  <a:pt x="68" y="74"/>
                  <a:pt x="68" y="74"/>
                  <a:pt x="68" y="74"/>
                </a:cubicBezTo>
                <a:cubicBezTo>
                  <a:pt x="65" y="78"/>
                  <a:pt x="60" y="81"/>
                  <a:pt x="55" y="78"/>
                </a:cubicBezTo>
                <a:close/>
                <a:moveTo>
                  <a:pt x="74" y="75"/>
                </a:moveTo>
                <a:cubicBezTo>
                  <a:pt x="83" y="72"/>
                  <a:pt x="92" y="70"/>
                  <a:pt x="100" y="67"/>
                </a:cubicBezTo>
                <a:cubicBezTo>
                  <a:pt x="105" y="65"/>
                  <a:pt x="109" y="64"/>
                  <a:pt x="113" y="62"/>
                </a:cubicBezTo>
                <a:cubicBezTo>
                  <a:pt x="115" y="61"/>
                  <a:pt x="118" y="61"/>
                  <a:pt x="120" y="60"/>
                </a:cubicBezTo>
                <a:cubicBezTo>
                  <a:pt x="120" y="60"/>
                  <a:pt x="125" y="57"/>
                  <a:pt x="122" y="59"/>
                </a:cubicBezTo>
                <a:cubicBezTo>
                  <a:pt x="113" y="64"/>
                  <a:pt x="103" y="68"/>
                  <a:pt x="93" y="72"/>
                </a:cubicBezTo>
                <a:cubicBezTo>
                  <a:pt x="92" y="72"/>
                  <a:pt x="92" y="72"/>
                  <a:pt x="92" y="72"/>
                </a:cubicBezTo>
                <a:cubicBezTo>
                  <a:pt x="87" y="74"/>
                  <a:pt x="83" y="76"/>
                  <a:pt x="78" y="79"/>
                </a:cubicBezTo>
                <a:cubicBezTo>
                  <a:pt x="77" y="78"/>
                  <a:pt x="75" y="77"/>
                  <a:pt x="74" y="75"/>
                </a:cubicBezTo>
                <a:close/>
                <a:moveTo>
                  <a:pt x="110" y="69"/>
                </a:moveTo>
                <a:cubicBezTo>
                  <a:pt x="110" y="69"/>
                  <a:pt x="110" y="69"/>
                  <a:pt x="109" y="68"/>
                </a:cubicBezTo>
                <a:cubicBezTo>
                  <a:pt x="109" y="68"/>
                  <a:pt x="109" y="68"/>
                  <a:pt x="109" y="68"/>
                </a:cubicBezTo>
                <a:cubicBezTo>
                  <a:pt x="112" y="67"/>
                  <a:pt x="115" y="66"/>
                  <a:pt x="118" y="65"/>
                </a:cubicBezTo>
                <a:cubicBezTo>
                  <a:pt x="119" y="64"/>
                  <a:pt x="120" y="64"/>
                  <a:pt x="121" y="63"/>
                </a:cubicBezTo>
                <a:cubicBezTo>
                  <a:pt x="124" y="62"/>
                  <a:pt x="121" y="64"/>
                  <a:pt x="120" y="65"/>
                </a:cubicBezTo>
                <a:cubicBezTo>
                  <a:pt x="117" y="67"/>
                  <a:pt x="113" y="67"/>
                  <a:pt x="110" y="69"/>
                </a:cubicBezTo>
                <a:close/>
                <a:moveTo>
                  <a:pt x="123" y="62"/>
                </a:moveTo>
                <a:cubicBezTo>
                  <a:pt x="121" y="62"/>
                  <a:pt x="119" y="64"/>
                  <a:pt x="117" y="64"/>
                </a:cubicBezTo>
                <a:cubicBezTo>
                  <a:pt x="114" y="66"/>
                  <a:pt x="112" y="67"/>
                  <a:pt x="109" y="68"/>
                </a:cubicBezTo>
                <a:cubicBezTo>
                  <a:pt x="109" y="68"/>
                  <a:pt x="109" y="68"/>
                  <a:pt x="109" y="68"/>
                </a:cubicBezTo>
                <a:cubicBezTo>
                  <a:pt x="109" y="68"/>
                  <a:pt x="109" y="68"/>
                  <a:pt x="108" y="68"/>
                </a:cubicBezTo>
                <a:cubicBezTo>
                  <a:pt x="108" y="67"/>
                  <a:pt x="107" y="67"/>
                  <a:pt x="107" y="67"/>
                </a:cubicBezTo>
                <a:cubicBezTo>
                  <a:pt x="106" y="67"/>
                  <a:pt x="106" y="67"/>
                  <a:pt x="106" y="68"/>
                </a:cubicBezTo>
                <a:cubicBezTo>
                  <a:pt x="105" y="68"/>
                  <a:pt x="105" y="68"/>
                  <a:pt x="104" y="68"/>
                </a:cubicBezTo>
                <a:cubicBezTo>
                  <a:pt x="106" y="67"/>
                  <a:pt x="107" y="67"/>
                  <a:pt x="109" y="66"/>
                </a:cubicBezTo>
                <a:cubicBezTo>
                  <a:pt x="112" y="65"/>
                  <a:pt x="116" y="63"/>
                  <a:pt x="119" y="61"/>
                </a:cubicBezTo>
                <a:cubicBezTo>
                  <a:pt x="121" y="60"/>
                  <a:pt x="123" y="60"/>
                  <a:pt x="125" y="58"/>
                </a:cubicBezTo>
                <a:cubicBezTo>
                  <a:pt x="124" y="60"/>
                  <a:pt x="124" y="61"/>
                  <a:pt x="123" y="62"/>
                </a:cubicBezTo>
                <a:cubicBezTo>
                  <a:pt x="123" y="62"/>
                  <a:pt x="123" y="62"/>
                  <a:pt x="123" y="62"/>
                </a:cubicBezTo>
                <a:close/>
                <a:moveTo>
                  <a:pt x="97" y="74"/>
                </a:moveTo>
                <a:cubicBezTo>
                  <a:pt x="96" y="73"/>
                  <a:pt x="95" y="73"/>
                  <a:pt x="95" y="73"/>
                </a:cubicBezTo>
                <a:cubicBezTo>
                  <a:pt x="96" y="72"/>
                  <a:pt x="97" y="72"/>
                  <a:pt x="97" y="71"/>
                </a:cubicBezTo>
                <a:cubicBezTo>
                  <a:pt x="99" y="71"/>
                  <a:pt x="101" y="70"/>
                  <a:pt x="103" y="69"/>
                </a:cubicBezTo>
                <a:cubicBezTo>
                  <a:pt x="104" y="69"/>
                  <a:pt x="106" y="69"/>
                  <a:pt x="104" y="70"/>
                </a:cubicBezTo>
                <a:cubicBezTo>
                  <a:pt x="101" y="71"/>
                  <a:pt x="99" y="72"/>
                  <a:pt x="97" y="74"/>
                </a:cubicBezTo>
                <a:cubicBezTo>
                  <a:pt x="97" y="74"/>
                  <a:pt x="97" y="74"/>
                  <a:pt x="97" y="74"/>
                </a:cubicBezTo>
                <a:close/>
                <a:moveTo>
                  <a:pt x="101" y="72"/>
                </a:moveTo>
                <a:cubicBezTo>
                  <a:pt x="102" y="71"/>
                  <a:pt x="104" y="71"/>
                  <a:pt x="106" y="70"/>
                </a:cubicBezTo>
                <a:cubicBezTo>
                  <a:pt x="106" y="70"/>
                  <a:pt x="106" y="71"/>
                  <a:pt x="106" y="71"/>
                </a:cubicBezTo>
                <a:cubicBezTo>
                  <a:pt x="104" y="72"/>
                  <a:pt x="103" y="72"/>
                  <a:pt x="102" y="73"/>
                </a:cubicBezTo>
                <a:cubicBezTo>
                  <a:pt x="100" y="73"/>
                  <a:pt x="97" y="74"/>
                  <a:pt x="101" y="72"/>
                </a:cubicBezTo>
                <a:close/>
                <a:moveTo>
                  <a:pt x="82" y="80"/>
                </a:moveTo>
                <a:cubicBezTo>
                  <a:pt x="81" y="80"/>
                  <a:pt x="80" y="80"/>
                  <a:pt x="79" y="79"/>
                </a:cubicBezTo>
                <a:cubicBezTo>
                  <a:pt x="83" y="77"/>
                  <a:pt x="86" y="76"/>
                  <a:pt x="90" y="75"/>
                </a:cubicBezTo>
                <a:cubicBezTo>
                  <a:pt x="88" y="77"/>
                  <a:pt x="85" y="80"/>
                  <a:pt x="82" y="80"/>
                </a:cubicBezTo>
                <a:close/>
                <a:moveTo>
                  <a:pt x="98" y="74"/>
                </a:moveTo>
                <a:cubicBezTo>
                  <a:pt x="101" y="74"/>
                  <a:pt x="103" y="73"/>
                  <a:pt x="105" y="72"/>
                </a:cubicBezTo>
                <a:cubicBezTo>
                  <a:pt x="104" y="74"/>
                  <a:pt x="101" y="74"/>
                  <a:pt x="98" y="74"/>
                </a:cubicBezTo>
                <a:close/>
                <a:moveTo>
                  <a:pt x="113" y="70"/>
                </a:moveTo>
                <a:cubicBezTo>
                  <a:pt x="115" y="70"/>
                  <a:pt x="116" y="69"/>
                  <a:pt x="117" y="69"/>
                </a:cubicBezTo>
                <a:cubicBezTo>
                  <a:pt x="116" y="69"/>
                  <a:pt x="115" y="70"/>
                  <a:pt x="113" y="70"/>
                </a:cubicBezTo>
                <a:close/>
                <a:moveTo>
                  <a:pt x="119" y="68"/>
                </a:moveTo>
                <a:cubicBezTo>
                  <a:pt x="119" y="68"/>
                  <a:pt x="119" y="68"/>
                  <a:pt x="119" y="68"/>
                </a:cubicBezTo>
                <a:cubicBezTo>
                  <a:pt x="116" y="68"/>
                  <a:pt x="114" y="69"/>
                  <a:pt x="111" y="69"/>
                </a:cubicBezTo>
                <a:cubicBezTo>
                  <a:pt x="114" y="67"/>
                  <a:pt x="120" y="67"/>
                  <a:pt x="122" y="64"/>
                </a:cubicBezTo>
                <a:cubicBezTo>
                  <a:pt x="121" y="65"/>
                  <a:pt x="120" y="67"/>
                  <a:pt x="119" y="68"/>
                </a:cubicBezTo>
                <a:close/>
                <a:moveTo>
                  <a:pt x="125" y="57"/>
                </a:moveTo>
                <a:cubicBezTo>
                  <a:pt x="115" y="60"/>
                  <a:pt x="106" y="64"/>
                  <a:pt x="97" y="67"/>
                </a:cubicBezTo>
                <a:cubicBezTo>
                  <a:pt x="93" y="68"/>
                  <a:pt x="90" y="70"/>
                  <a:pt x="86" y="71"/>
                </a:cubicBezTo>
                <a:cubicBezTo>
                  <a:pt x="92" y="68"/>
                  <a:pt x="98" y="66"/>
                  <a:pt x="103" y="63"/>
                </a:cubicBezTo>
                <a:cubicBezTo>
                  <a:pt x="110" y="60"/>
                  <a:pt x="118" y="59"/>
                  <a:pt x="124" y="54"/>
                </a:cubicBezTo>
                <a:cubicBezTo>
                  <a:pt x="125" y="55"/>
                  <a:pt x="125" y="56"/>
                  <a:pt x="125" y="57"/>
                </a:cubicBezTo>
                <a:close/>
                <a:moveTo>
                  <a:pt x="126" y="35"/>
                </a:moveTo>
                <a:cubicBezTo>
                  <a:pt x="110" y="42"/>
                  <a:pt x="94" y="47"/>
                  <a:pt x="78" y="54"/>
                </a:cubicBezTo>
                <a:cubicBezTo>
                  <a:pt x="73" y="56"/>
                  <a:pt x="67" y="59"/>
                  <a:pt x="62" y="61"/>
                </a:cubicBezTo>
                <a:cubicBezTo>
                  <a:pt x="68" y="58"/>
                  <a:pt x="74" y="55"/>
                  <a:pt x="80" y="53"/>
                </a:cubicBezTo>
                <a:cubicBezTo>
                  <a:pt x="95" y="46"/>
                  <a:pt x="109" y="40"/>
                  <a:pt x="122" y="31"/>
                </a:cubicBezTo>
                <a:cubicBezTo>
                  <a:pt x="124" y="32"/>
                  <a:pt x="125" y="33"/>
                  <a:pt x="126" y="35"/>
                </a:cubicBezTo>
                <a:close/>
                <a:moveTo>
                  <a:pt x="121" y="31"/>
                </a:moveTo>
                <a:cubicBezTo>
                  <a:pt x="115" y="34"/>
                  <a:pt x="108" y="38"/>
                  <a:pt x="102" y="41"/>
                </a:cubicBezTo>
                <a:cubicBezTo>
                  <a:pt x="94" y="44"/>
                  <a:pt x="86" y="48"/>
                  <a:pt x="78" y="51"/>
                </a:cubicBezTo>
                <a:cubicBezTo>
                  <a:pt x="76" y="52"/>
                  <a:pt x="75" y="53"/>
                  <a:pt x="73" y="54"/>
                </a:cubicBezTo>
                <a:cubicBezTo>
                  <a:pt x="74" y="53"/>
                  <a:pt x="75" y="53"/>
                  <a:pt x="76" y="52"/>
                </a:cubicBezTo>
                <a:cubicBezTo>
                  <a:pt x="83" y="49"/>
                  <a:pt x="90" y="46"/>
                  <a:pt x="97" y="43"/>
                </a:cubicBezTo>
                <a:cubicBezTo>
                  <a:pt x="104" y="39"/>
                  <a:pt x="110" y="35"/>
                  <a:pt x="117" y="30"/>
                </a:cubicBezTo>
                <a:cubicBezTo>
                  <a:pt x="118" y="30"/>
                  <a:pt x="120" y="30"/>
                  <a:pt x="121" y="31"/>
                </a:cubicBezTo>
                <a:close/>
                <a:moveTo>
                  <a:pt x="113" y="26"/>
                </a:moveTo>
                <a:cubicBezTo>
                  <a:pt x="113" y="26"/>
                  <a:pt x="113" y="26"/>
                  <a:pt x="113" y="26"/>
                </a:cubicBezTo>
                <a:cubicBezTo>
                  <a:pt x="105" y="29"/>
                  <a:pt x="97" y="33"/>
                  <a:pt x="90" y="37"/>
                </a:cubicBezTo>
                <a:cubicBezTo>
                  <a:pt x="81" y="40"/>
                  <a:pt x="73" y="43"/>
                  <a:pt x="65" y="47"/>
                </a:cubicBezTo>
                <a:cubicBezTo>
                  <a:pt x="56" y="51"/>
                  <a:pt x="48" y="56"/>
                  <a:pt x="39" y="61"/>
                </a:cubicBezTo>
                <a:cubicBezTo>
                  <a:pt x="32" y="64"/>
                  <a:pt x="24" y="66"/>
                  <a:pt x="18" y="71"/>
                </a:cubicBezTo>
                <a:cubicBezTo>
                  <a:pt x="18" y="71"/>
                  <a:pt x="17" y="71"/>
                  <a:pt x="17" y="70"/>
                </a:cubicBezTo>
                <a:cubicBezTo>
                  <a:pt x="31" y="60"/>
                  <a:pt x="47" y="52"/>
                  <a:pt x="63" y="45"/>
                </a:cubicBezTo>
                <a:cubicBezTo>
                  <a:pt x="73" y="40"/>
                  <a:pt x="82" y="35"/>
                  <a:pt x="92" y="31"/>
                </a:cubicBezTo>
                <a:cubicBezTo>
                  <a:pt x="99" y="28"/>
                  <a:pt x="107" y="25"/>
                  <a:pt x="113" y="19"/>
                </a:cubicBezTo>
                <a:cubicBezTo>
                  <a:pt x="114" y="21"/>
                  <a:pt x="114" y="24"/>
                  <a:pt x="113" y="26"/>
                </a:cubicBezTo>
                <a:close/>
                <a:moveTo>
                  <a:pt x="113" y="18"/>
                </a:moveTo>
                <a:cubicBezTo>
                  <a:pt x="111" y="19"/>
                  <a:pt x="109" y="21"/>
                  <a:pt x="107" y="22"/>
                </a:cubicBezTo>
                <a:cubicBezTo>
                  <a:pt x="104" y="23"/>
                  <a:pt x="101" y="25"/>
                  <a:pt x="98" y="26"/>
                </a:cubicBezTo>
                <a:cubicBezTo>
                  <a:pt x="92" y="29"/>
                  <a:pt x="85" y="32"/>
                  <a:pt x="78" y="35"/>
                </a:cubicBezTo>
                <a:cubicBezTo>
                  <a:pt x="65" y="41"/>
                  <a:pt x="52" y="48"/>
                  <a:pt x="39" y="54"/>
                </a:cubicBezTo>
                <a:cubicBezTo>
                  <a:pt x="33" y="57"/>
                  <a:pt x="27" y="60"/>
                  <a:pt x="22" y="63"/>
                </a:cubicBezTo>
                <a:cubicBezTo>
                  <a:pt x="34" y="56"/>
                  <a:pt x="46" y="49"/>
                  <a:pt x="58" y="43"/>
                </a:cubicBezTo>
                <a:cubicBezTo>
                  <a:pt x="71" y="36"/>
                  <a:pt x="84" y="30"/>
                  <a:pt x="97" y="23"/>
                </a:cubicBezTo>
                <a:cubicBezTo>
                  <a:pt x="99" y="21"/>
                  <a:pt x="101" y="20"/>
                  <a:pt x="103" y="18"/>
                </a:cubicBezTo>
                <a:cubicBezTo>
                  <a:pt x="104" y="18"/>
                  <a:pt x="105" y="17"/>
                  <a:pt x="106" y="16"/>
                </a:cubicBezTo>
                <a:cubicBezTo>
                  <a:pt x="106" y="16"/>
                  <a:pt x="107" y="16"/>
                  <a:pt x="107" y="15"/>
                </a:cubicBezTo>
                <a:cubicBezTo>
                  <a:pt x="108" y="15"/>
                  <a:pt x="109" y="15"/>
                  <a:pt x="109" y="14"/>
                </a:cubicBezTo>
                <a:cubicBezTo>
                  <a:pt x="110" y="15"/>
                  <a:pt x="111" y="15"/>
                  <a:pt x="111" y="16"/>
                </a:cubicBezTo>
                <a:cubicBezTo>
                  <a:pt x="112" y="16"/>
                  <a:pt x="112" y="17"/>
                  <a:pt x="113" y="18"/>
                </a:cubicBezTo>
                <a:close/>
                <a:moveTo>
                  <a:pt x="109" y="14"/>
                </a:moveTo>
                <a:cubicBezTo>
                  <a:pt x="108" y="14"/>
                  <a:pt x="108" y="14"/>
                  <a:pt x="108" y="14"/>
                </a:cubicBezTo>
                <a:cubicBezTo>
                  <a:pt x="108" y="14"/>
                  <a:pt x="108" y="14"/>
                  <a:pt x="108" y="14"/>
                </a:cubicBezTo>
                <a:cubicBezTo>
                  <a:pt x="106" y="15"/>
                  <a:pt x="105" y="16"/>
                  <a:pt x="103" y="17"/>
                </a:cubicBezTo>
                <a:cubicBezTo>
                  <a:pt x="97" y="20"/>
                  <a:pt x="91" y="24"/>
                  <a:pt x="85" y="27"/>
                </a:cubicBezTo>
                <a:cubicBezTo>
                  <a:pt x="72" y="33"/>
                  <a:pt x="59" y="38"/>
                  <a:pt x="47" y="45"/>
                </a:cubicBezTo>
                <a:cubicBezTo>
                  <a:pt x="41" y="49"/>
                  <a:pt x="34" y="53"/>
                  <a:pt x="28" y="56"/>
                </a:cubicBezTo>
                <a:cubicBezTo>
                  <a:pt x="26" y="57"/>
                  <a:pt x="23" y="58"/>
                  <a:pt x="21" y="60"/>
                </a:cubicBezTo>
                <a:cubicBezTo>
                  <a:pt x="42" y="45"/>
                  <a:pt x="66" y="34"/>
                  <a:pt x="88" y="21"/>
                </a:cubicBezTo>
                <a:cubicBezTo>
                  <a:pt x="90" y="20"/>
                  <a:pt x="91" y="19"/>
                  <a:pt x="92" y="18"/>
                </a:cubicBezTo>
                <a:cubicBezTo>
                  <a:pt x="93" y="17"/>
                  <a:pt x="93" y="17"/>
                  <a:pt x="94" y="17"/>
                </a:cubicBezTo>
                <a:cubicBezTo>
                  <a:pt x="94" y="17"/>
                  <a:pt x="94" y="17"/>
                  <a:pt x="94" y="17"/>
                </a:cubicBezTo>
                <a:cubicBezTo>
                  <a:pt x="94" y="17"/>
                  <a:pt x="95" y="18"/>
                  <a:pt x="96" y="17"/>
                </a:cubicBezTo>
                <a:cubicBezTo>
                  <a:pt x="99" y="14"/>
                  <a:pt x="104" y="12"/>
                  <a:pt x="109" y="14"/>
                </a:cubicBezTo>
                <a:close/>
                <a:moveTo>
                  <a:pt x="84" y="6"/>
                </a:moveTo>
                <a:cubicBezTo>
                  <a:pt x="80" y="7"/>
                  <a:pt x="76" y="10"/>
                  <a:pt x="73" y="13"/>
                </a:cubicBezTo>
                <a:cubicBezTo>
                  <a:pt x="75" y="8"/>
                  <a:pt x="80" y="6"/>
                  <a:pt x="84" y="6"/>
                </a:cubicBezTo>
                <a:close/>
                <a:moveTo>
                  <a:pt x="70" y="14"/>
                </a:moveTo>
                <a:cubicBezTo>
                  <a:pt x="65" y="18"/>
                  <a:pt x="59" y="22"/>
                  <a:pt x="53" y="25"/>
                </a:cubicBezTo>
                <a:cubicBezTo>
                  <a:pt x="41" y="32"/>
                  <a:pt x="28" y="38"/>
                  <a:pt x="16" y="45"/>
                </a:cubicBezTo>
                <a:cubicBezTo>
                  <a:pt x="13" y="47"/>
                  <a:pt x="10" y="49"/>
                  <a:pt x="7" y="50"/>
                </a:cubicBezTo>
                <a:cubicBezTo>
                  <a:pt x="10" y="49"/>
                  <a:pt x="13" y="46"/>
                  <a:pt x="15" y="44"/>
                </a:cubicBezTo>
                <a:cubicBezTo>
                  <a:pt x="21" y="40"/>
                  <a:pt x="27" y="37"/>
                  <a:pt x="33" y="33"/>
                </a:cubicBezTo>
                <a:cubicBezTo>
                  <a:pt x="39" y="30"/>
                  <a:pt x="46" y="26"/>
                  <a:pt x="52" y="22"/>
                </a:cubicBezTo>
                <a:cubicBezTo>
                  <a:pt x="57" y="20"/>
                  <a:pt x="62" y="16"/>
                  <a:pt x="66" y="13"/>
                </a:cubicBezTo>
                <a:cubicBezTo>
                  <a:pt x="67" y="13"/>
                  <a:pt x="67" y="13"/>
                  <a:pt x="67" y="13"/>
                </a:cubicBezTo>
                <a:cubicBezTo>
                  <a:pt x="68" y="12"/>
                  <a:pt x="68" y="12"/>
                  <a:pt x="69" y="12"/>
                </a:cubicBezTo>
                <a:cubicBezTo>
                  <a:pt x="69" y="12"/>
                  <a:pt x="69" y="13"/>
                  <a:pt x="69" y="13"/>
                </a:cubicBezTo>
                <a:cubicBezTo>
                  <a:pt x="70" y="14"/>
                  <a:pt x="70" y="14"/>
                  <a:pt x="70" y="14"/>
                </a:cubicBezTo>
                <a:close/>
                <a:moveTo>
                  <a:pt x="58" y="5"/>
                </a:moveTo>
                <a:cubicBezTo>
                  <a:pt x="59" y="5"/>
                  <a:pt x="60" y="5"/>
                  <a:pt x="61" y="5"/>
                </a:cubicBezTo>
                <a:cubicBezTo>
                  <a:pt x="59" y="6"/>
                  <a:pt x="57" y="8"/>
                  <a:pt x="54" y="9"/>
                </a:cubicBezTo>
                <a:cubicBezTo>
                  <a:pt x="54" y="9"/>
                  <a:pt x="53" y="10"/>
                  <a:pt x="53" y="10"/>
                </a:cubicBezTo>
                <a:cubicBezTo>
                  <a:pt x="54" y="8"/>
                  <a:pt x="55" y="7"/>
                  <a:pt x="58" y="5"/>
                </a:cubicBezTo>
                <a:close/>
                <a:moveTo>
                  <a:pt x="47" y="14"/>
                </a:moveTo>
                <a:cubicBezTo>
                  <a:pt x="46" y="14"/>
                  <a:pt x="45" y="15"/>
                  <a:pt x="44" y="15"/>
                </a:cubicBezTo>
                <a:cubicBezTo>
                  <a:pt x="39" y="18"/>
                  <a:pt x="33" y="19"/>
                  <a:pt x="28" y="23"/>
                </a:cubicBezTo>
                <a:cubicBezTo>
                  <a:pt x="28" y="23"/>
                  <a:pt x="28" y="22"/>
                  <a:pt x="28" y="22"/>
                </a:cubicBezTo>
                <a:cubicBezTo>
                  <a:pt x="33" y="19"/>
                  <a:pt x="38" y="15"/>
                  <a:pt x="42" y="11"/>
                </a:cubicBezTo>
                <a:cubicBezTo>
                  <a:pt x="42" y="11"/>
                  <a:pt x="42" y="11"/>
                  <a:pt x="42" y="11"/>
                </a:cubicBezTo>
                <a:cubicBezTo>
                  <a:pt x="37" y="12"/>
                  <a:pt x="33" y="15"/>
                  <a:pt x="29" y="17"/>
                </a:cubicBezTo>
                <a:cubicBezTo>
                  <a:pt x="29" y="17"/>
                  <a:pt x="29" y="17"/>
                  <a:pt x="29" y="17"/>
                </a:cubicBezTo>
                <a:cubicBezTo>
                  <a:pt x="29" y="17"/>
                  <a:pt x="29" y="16"/>
                  <a:pt x="29" y="16"/>
                </a:cubicBezTo>
                <a:cubicBezTo>
                  <a:pt x="30" y="15"/>
                  <a:pt x="32" y="14"/>
                  <a:pt x="32" y="14"/>
                </a:cubicBezTo>
                <a:cubicBezTo>
                  <a:pt x="35" y="12"/>
                  <a:pt x="37" y="11"/>
                  <a:pt x="39" y="9"/>
                </a:cubicBezTo>
                <a:cubicBezTo>
                  <a:pt x="42" y="9"/>
                  <a:pt x="45" y="11"/>
                  <a:pt x="47" y="14"/>
                </a:cubicBezTo>
                <a:close/>
                <a:moveTo>
                  <a:pt x="34" y="11"/>
                </a:moveTo>
                <a:cubicBezTo>
                  <a:pt x="35" y="10"/>
                  <a:pt x="37" y="9"/>
                  <a:pt x="38" y="9"/>
                </a:cubicBezTo>
                <a:cubicBezTo>
                  <a:pt x="36" y="11"/>
                  <a:pt x="33" y="12"/>
                  <a:pt x="31" y="14"/>
                </a:cubicBezTo>
                <a:cubicBezTo>
                  <a:pt x="31" y="13"/>
                  <a:pt x="32" y="12"/>
                  <a:pt x="34" y="11"/>
                </a:cubicBezTo>
                <a:close/>
                <a:moveTo>
                  <a:pt x="23" y="24"/>
                </a:moveTo>
                <a:cubicBezTo>
                  <a:pt x="20" y="25"/>
                  <a:pt x="17" y="27"/>
                  <a:pt x="14" y="29"/>
                </a:cubicBezTo>
                <a:cubicBezTo>
                  <a:pt x="11" y="31"/>
                  <a:pt x="16" y="26"/>
                  <a:pt x="16" y="26"/>
                </a:cubicBezTo>
                <a:cubicBezTo>
                  <a:pt x="18" y="24"/>
                  <a:pt x="20" y="23"/>
                  <a:pt x="21" y="21"/>
                </a:cubicBezTo>
                <a:cubicBezTo>
                  <a:pt x="22" y="22"/>
                  <a:pt x="22" y="23"/>
                  <a:pt x="23" y="24"/>
                </a:cubicBezTo>
                <a:close/>
                <a:moveTo>
                  <a:pt x="13" y="18"/>
                </a:moveTo>
                <a:cubicBezTo>
                  <a:pt x="11" y="19"/>
                  <a:pt x="9" y="21"/>
                  <a:pt x="7" y="22"/>
                </a:cubicBezTo>
                <a:cubicBezTo>
                  <a:pt x="7" y="22"/>
                  <a:pt x="7" y="22"/>
                  <a:pt x="8" y="21"/>
                </a:cubicBezTo>
                <a:cubicBezTo>
                  <a:pt x="9" y="19"/>
                  <a:pt x="11" y="18"/>
                  <a:pt x="1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201"/>
          <p:cNvSpPr>
            <a:spLocks noEditPoints="1"/>
          </p:cNvSpPr>
          <p:nvPr/>
        </p:nvSpPr>
        <p:spPr bwMode="auto">
          <a:xfrm>
            <a:off x="6905626" y="3100388"/>
            <a:ext cx="503238" cy="357188"/>
          </a:xfrm>
          <a:custGeom>
            <a:avLst/>
            <a:gdLst>
              <a:gd name="T0" fmla="*/ 70 w 134"/>
              <a:gd name="T1" fmla="*/ 76 h 95"/>
              <a:gd name="T2" fmla="*/ 59 w 134"/>
              <a:gd name="T3" fmla="*/ 2 h 95"/>
              <a:gd name="T4" fmla="*/ 6 w 134"/>
              <a:gd name="T5" fmla="*/ 25 h 95"/>
              <a:gd name="T6" fmla="*/ 11 w 134"/>
              <a:gd name="T7" fmla="*/ 31 h 95"/>
              <a:gd name="T8" fmla="*/ 15 w 134"/>
              <a:gd name="T9" fmla="*/ 32 h 95"/>
              <a:gd name="T10" fmla="*/ 47 w 134"/>
              <a:gd name="T11" fmla="*/ 16 h 95"/>
              <a:gd name="T12" fmla="*/ 51 w 134"/>
              <a:gd name="T13" fmla="*/ 13 h 95"/>
              <a:gd name="T14" fmla="*/ 51 w 134"/>
              <a:gd name="T15" fmla="*/ 19 h 95"/>
              <a:gd name="T16" fmla="*/ 64 w 134"/>
              <a:gd name="T17" fmla="*/ 7 h 95"/>
              <a:gd name="T18" fmla="*/ 68 w 134"/>
              <a:gd name="T19" fmla="*/ 11 h 95"/>
              <a:gd name="T20" fmla="*/ 42 w 134"/>
              <a:gd name="T21" fmla="*/ 32 h 95"/>
              <a:gd name="T22" fmla="*/ 45 w 134"/>
              <a:gd name="T23" fmla="*/ 31 h 95"/>
              <a:gd name="T24" fmla="*/ 16 w 134"/>
              <a:gd name="T25" fmla="*/ 58 h 95"/>
              <a:gd name="T26" fmla="*/ 39 w 134"/>
              <a:gd name="T27" fmla="*/ 51 h 95"/>
              <a:gd name="T28" fmla="*/ 13 w 134"/>
              <a:gd name="T29" fmla="*/ 65 h 95"/>
              <a:gd name="T30" fmla="*/ 61 w 134"/>
              <a:gd name="T31" fmla="*/ 45 h 95"/>
              <a:gd name="T32" fmla="*/ 73 w 134"/>
              <a:gd name="T33" fmla="*/ 28 h 95"/>
              <a:gd name="T34" fmla="*/ 18 w 134"/>
              <a:gd name="T35" fmla="*/ 54 h 95"/>
              <a:gd name="T36" fmla="*/ 90 w 134"/>
              <a:gd name="T37" fmla="*/ 14 h 95"/>
              <a:gd name="T38" fmla="*/ 90 w 134"/>
              <a:gd name="T39" fmla="*/ 8 h 95"/>
              <a:gd name="T40" fmla="*/ 38 w 134"/>
              <a:gd name="T41" fmla="*/ 30 h 95"/>
              <a:gd name="T42" fmla="*/ 22 w 134"/>
              <a:gd name="T43" fmla="*/ 31 h 95"/>
              <a:gd name="T44" fmla="*/ 16 w 134"/>
              <a:gd name="T45" fmla="*/ 33 h 95"/>
              <a:gd name="T46" fmla="*/ 27 w 134"/>
              <a:gd name="T47" fmla="*/ 26 h 95"/>
              <a:gd name="T48" fmla="*/ 10 w 134"/>
              <a:gd name="T49" fmla="*/ 28 h 95"/>
              <a:gd name="T50" fmla="*/ 7 w 134"/>
              <a:gd name="T51" fmla="*/ 27 h 95"/>
              <a:gd name="T52" fmla="*/ 62 w 134"/>
              <a:gd name="T53" fmla="*/ 50 h 95"/>
              <a:gd name="T54" fmla="*/ 114 w 134"/>
              <a:gd name="T55" fmla="*/ 31 h 95"/>
              <a:gd name="T56" fmla="*/ 114 w 134"/>
              <a:gd name="T57" fmla="*/ 31 h 95"/>
              <a:gd name="T58" fmla="*/ 71 w 134"/>
              <a:gd name="T59" fmla="*/ 73 h 95"/>
              <a:gd name="T60" fmla="*/ 79 w 134"/>
              <a:gd name="T61" fmla="*/ 65 h 95"/>
              <a:gd name="T62" fmla="*/ 90 w 134"/>
              <a:gd name="T63" fmla="*/ 65 h 95"/>
              <a:gd name="T64" fmla="*/ 120 w 134"/>
              <a:gd name="T65" fmla="*/ 48 h 95"/>
              <a:gd name="T66" fmla="*/ 120 w 134"/>
              <a:gd name="T67" fmla="*/ 48 h 95"/>
              <a:gd name="T68" fmla="*/ 26 w 134"/>
              <a:gd name="T69" fmla="*/ 89 h 95"/>
              <a:gd name="T70" fmla="*/ 35 w 134"/>
              <a:gd name="T71" fmla="*/ 75 h 95"/>
              <a:gd name="T72" fmla="*/ 35 w 134"/>
              <a:gd name="T73" fmla="*/ 72 h 95"/>
              <a:gd name="T74" fmla="*/ 112 w 134"/>
              <a:gd name="T75" fmla="*/ 30 h 95"/>
              <a:gd name="T76" fmla="*/ 70 w 134"/>
              <a:gd name="T77" fmla="*/ 49 h 95"/>
              <a:gd name="T78" fmla="*/ 40 w 134"/>
              <a:gd name="T79" fmla="*/ 81 h 95"/>
              <a:gd name="T80" fmla="*/ 121 w 134"/>
              <a:gd name="T81" fmla="*/ 42 h 95"/>
              <a:gd name="T82" fmla="*/ 59 w 134"/>
              <a:gd name="T83" fmla="*/ 70 h 95"/>
              <a:gd name="T84" fmla="*/ 51 w 134"/>
              <a:gd name="T85" fmla="*/ 75 h 95"/>
              <a:gd name="T86" fmla="*/ 119 w 134"/>
              <a:gd name="T87" fmla="*/ 60 h 95"/>
              <a:gd name="T88" fmla="*/ 120 w 134"/>
              <a:gd name="T89" fmla="*/ 64 h 95"/>
              <a:gd name="T90" fmla="*/ 104 w 134"/>
              <a:gd name="T91" fmla="*/ 68 h 95"/>
              <a:gd name="T92" fmla="*/ 103 w 134"/>
              <a:gd name="T93" fmla="*/ 70 h 95"/>
              <a:gd name="T94" fmla="*/ 89 w 134"/>
              <a:gd name="T95" fmla="*/ 75 h 95"/>
              <a:gd name="T96" fmla="*/ 111 w 134"/>
              <a:gd name="T97" fmla="*/ 70 h 95"/>
              <a:gd name="T98" fmla="*/ 78 w 134"/>
              <a:gd name="T99" fmla="*/ 54 h 95"/>
              <a:gd name="T100" fmla="*/ 96 w 134"/>
              <a:gd name="T101" fmla="*/ 43 h 95"/>
              <a:gd name="T102" fmla="*/ 63 w 134"/>
              <a:gd name="T103" fmla="*/ 45 h 95"/>
              <a:gd name="T104" fmla="*/ 57 w 134"/>
              <a:gd name="T105" fmla="*/ 43 h 95"/>
              <a:gd name="T106" fmla="*/ 107 w 134"/>
              <a:gd name="T107" fmla="*/ 14 h 95"/>
              <a:gd name="T108" fmla="*/ 95 w 134"/>
              <a:gd name="T109" fmla="*/ 17 h 95"/>
              <a:gd name="T110" fmla="*/ 32 w 134"/>
              <a:gd name="T111" fmla="*/ 33 h 95"/>
              <a:gd name="T112" fmla="*/ 52 w 134"/>
              <a:gd name="T113" fmla="*/ 10 h 95"/>
              <a:gd name="T114" fmla="*/ 29 w 134"/>
              <a:gd name="T115" fmla="*/ 16 h 95"/>
              <a:gd name="T116" fmla="*/ 16 w 134"/>
              <a:gd name="T117" fmla="*/ 2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4" h="95">
                <a:moveTo>
                  <a:pt x="9" y="33"/>
                </a:moveTo>
                <a:cubicBezTo>
                  <a:pt x="4" y="34"/>
                  <a:pt x="0" y="38"/>
                  <a:pt x="0" y="44"/>
                </a:cubicBezTo>
                <a:cubicBezTo>
                  <a:pt x="0" y="51"/>
                  <a:pt x="6" y="55"/>
                  <a:pt x="13" y="56"/>
                </a:cubicBezTo>
                <a:cubicBezTo>
                  <a:pt x="8" y="60"/>
                  <a:pt x="5" y="65"/>
                  <a:pt x="10" y="71"/>
                </a:cubicBezTo>
                <a:cubicBezTo>
                  <a:pt x="16" y="76"/>
                  <a:pt x="25" y="76"/>
                  <a:pt x="32" y="73"/>
                </a:cubicBezTo>
                <a:cubicBezTo>
                  <a:pt x="30" y="81"/>
                  <a:pt x="23" y="87"/>
                  <a:pt x="17" y="93"/>
                </a:cubicBezTo>
                <a:cubicBezTo>
                  <a:pt x="16" y="93"/>
                  <a:pt x="16" y="94"/>
                  <a:pt x="16" y="94"/>
                </a:cubicBezTo>
                <a:cubicBezTo>
                  <a:pt x="17" y="95"/>
                  <a:pt x="17" y="95"/>
                  <a:pt x="18" y="95"/>
                </a:cubicBezTo>
                <a:cubicBezTo>
                  <a:pt x="30" y="91"/>
                  <a:pt x="40" y="86"/>
                  <a:pt x="49" y="76"/>
                </a:cubicBezTo>
                <a:cubicBezTo>
                  <a:pt x="54" y="85"/>
                  <a:pt x="65" y="84"/>
                  <a:pt x="70" y="76"/>
                </a:cubicBezTo>
                <a:cubicBezTo>
                  <a:pt x="73" y="79"/>
                  <a:pt x="77" y="82"/>
                  <a:pt x="81" y="83"/>
                </a:cubicBezTo>
                <a:cubicBezTo>
                  <a:pt x="86" y="83"/>
                  <a:pt x="90" y="79"/>
                  <a:pt x="93" y="75"/>
                </a:cubicBezTo>
                <a:cubicBezTo>
                  <a:pt x="97" y="79"/>
                  <a:pt x="107" y="78"/>
                  <a:pt x="108" y="72"/>
                </a:cubicBezTo>
                <a:cubicBezTo>
                  <a:pt x="119" y="78"/>
                  <a:pt x="134" y="57"/>
                  <a:pt x="123" y="49"/>
                </a:cubicBezTo>
                <a:cubicBezTo>
                  <a:pt x="128" y="46"/>
                  <a:pt x="131" y="40"/>
                  <a:pt x="128" y="35"/>
                </a:cubicBezTo>
                <a:cubicBezTo>
                  <a:pt x="126" y="30"/>
                  <a:pt x="121" y="27"/>
                  <a:pt x="115" y="28"/>
                </a:cubicBezTo>
                <a:cubicBezTo>
                  <a:pt x="117" y="23"/>
                  <a:pt x="115" y="17"/>
                  <a:pt x="112" y="13"/>
                </a:cubicBezTo>
                <a:cubicBezTo>
                  <a:pt x="107" y="8"/>
                  <a:pt x="100" y="10"/>
                  <a:pt x="95" y="14"/>
                </a:cubicBezTo>
                <a:cubicBezTo>
                  <a:pt x="94" y="0"/>
                  <a:pt x="77" y="0"/>
                  <a:pt x="70" y="10"/>
                </a:cubicBezTo>
                <a:cubicBezTo>
                  <a:pt x="68" y="6"/>
                  <a:pt x="64" y="1"/>
                  <a:pt x="59" y="2"/>
                </a:cubicBezTo>
                <a:cubicBezTo>
                  <a:pt x="54" y="3"/>
                  <a:pt x="50" y="7"/>
                  <a:pt x="48" y="12"/>
                </a:cubicBezTo>
                <a:cubicBezTo>
                  <a:pt x="45" y="8"/>
                  <a:pt x="40" y="5"/>
                  <a:pt x="34" y="7"/>
                </a:cubicBezTo>
                <a:cubicBezTo>
                  <a:pt x="27" y="10"/>
                  <a:pt x="25" y="16"/>
                  <a:pt x="25" y="22"/>
                </a:cubicBezTo>
                <a:cubicBezTo>
                  <a:pt x="20" y="16"/>
                  <a:pt x="12" y="12"/>
                  <a:pt x="6" y="19"/>
                </a:cubicBezTo>
                <a:cubicBezTo>
                  <a:pt x="1" y="23"/>
                  <a:pt x="4" y="29"/>
                  <a:pt x="9" y="33"/>
                </a:cubicBezTo>
                <a:close/>
                <a:moveTo>
                  <a:pt x="6" y="24"/>
                </a:moveTo>
                <a:cubicBezTo>
                  <a:pt x="6" y="24"/>
                  <a:pt x="6" y="24"/>
                  <a:pt x="6" y="24"/>
                </a:cubicBezTo>
                <a:cubicBezTo>
                  <a:pt x="8" y="22"/>
                  <a:pt x="10" y="21"/>
                  <a:pt x="12" y="20"/>
                </a:cubicBezTo>
                <a:cubicBezTo>
                  <a:pt x="13" y="19"/>
                  <a:pt x="15" y="17"/>
                  <a:pt x="12" y="20"/>
                </a:cubicBezTo>
                <a:cubicBezTo>
                  <a:pt x="10" y="22"/>
                  <a:pt x="8" y="23"/>
                  <a:pt x="6" y="25"/>
                </a:cubicBezTo>
                <a:cubicBezTo>
                  <a:pt x="6" y="25"/>
                  <a:pt x="6" y="24"/>
                  <a:pt x="6" y="24"/>
                </a:cubicBezTo>
                <a:close/>
                <a:moveTo>
                  <a:pt x="17" y="19"/>
                </a:moveTo>
                <a:cubicBezTo>
                  <a:pt x="15" y="20"/>
                  <a:pt x="14" y="20"/>
                  <a:pt x="13" y="22"/>
                </a:cubicBezTo>
                <a:cubicBezTo>
                  <a:pt x="11" y="23"/>
                  <a:pt x="8" y="24"/>
                  <a:pt x="6" y="26"/>
                </a:cubicBezTo>
                <a:cubicBezTo>
                  <a:pt x="6" y="26"/>
                  <a:pt x="6" y="26"/>
                  <a:pt x="6" y="26"/>
                </a:cubicBezTo>
                <a:cubicBezTo>
                  <a:pt x="9" y="23"/>
                  <a:pt x="12" y="21"/>
                  <a:pt x="14" y="18"/>
                </a:cubicBezTo>
                <a:cubicBezTo>
                  <a:pt x="15" y="18"/>
                  <a:pt x="16" y="18"/>
                  <a:pt x="17" y="19"/>
                </a:cubicBezTo>
                <a:close/>
                <a:moveTo>
                  <a:pt x="22" y="25"/>
                </a:moveTo>
                <a:cubicBezTo>
                  <a:pt x="20" y="28"/>
                  <a:pt x="16" y="30"/>
                  <a:pt x="14" y="32"/>
                </a:cubicBezTo>
                <a:cubicBezTo>
                  <a:pt x="13" y="32"/>
                  <a:pt x="12" y="32"/>
                  <a:pt x="11" y="31"/>
                </a:cubicBezTo>
                <a:cubicBezTo>
                  <a:pt x="13" y="30"/>
                  <a:pt x="14" y="29"/>
                  <a:pt x="16" y="28"/>
                </a:cubicBezTo>
                <a:cubicBezTo>
                  <a:pt x="17" y="28"/>
                  <a:pt x="18" y="27"/>
                  <a:pt x="19" y="26"/>
                </a:cubicBezTo>
                <a:cubicBezTo>
                  <a:pt x="19" y="27"/>
                  <a:pt x="23" y="24"/>
                  <a:pt x="22" y="25"/>
                </a:cubicBezTo>
                <a:close/>
                <a:moveTo>
                  <a:pt x="24" y="27"/>
                </a:moveTo>
                <a:cubicBezTo>
                  <a:pt x="23" y="28"/>
                  <a:pt x="21" y="29"/>
                  <a:pt x="20" y="30"/>
                </a:cubicBezTo>
                <a:cubicBezTo>
                  <a:pt x="19" y="30"/>
                  <a:pt x="18" y="31"/>
                  <a:pt x="17" y="32"/>
                </a:cubicBezTo>
                <a:cubicBezTo>
                  <a:pt x="17" y="32"/>
                  <a:pt x="16" y="32"/>
                  <a:pt x="15" y="33"/>
                </a:cubicBezTo>
                <a:cubicBezTo>
                  <a:pt x="15" y="33"/>
                  <a:pt x="15" y="33"/>
                  <a:pt x="15" y="33"/>
                </a:cubicBezTo>
                <a:cubicBezTo>
                  <a:pt x="15" y="33"/>
                  <a:pt x="15" y="33"/>
                  <a:pt x="15" y="33"/>
                </a:cubicBezTo>
                <a:cubicBezTo>
                  <a:pt x="15" y="32"/>
                  <a:pt x="15" y="32"/>
                  <a:pt x="15" y="32"/>
                </a:cubicBezTo>
                <a:cubicBezTo>
                  <a:pt x="17" y="30"/>
                  <a:pt x="21" y="28"/>
                  <a:pt x="23" y="25"/>
                </a:cubicBezTo>
                <a:cubicBezTo>
                  <a:pt x="23" y="26"/>
                  <a:pt x="24" y="26"/>
                  <a:pt x="24" y="27"/>
                </a:cubicBezTo>
                <a:close/>
                <a:moveTo>
                  <a:pt x="28" y="18"/>
                </a:moveTo>
                <a:cubicBezTo>
                  <a:pt x="30" y="17"/>
                  <a:pt x="32" y="16"/>
                  <a:pt x="34" y="14"/>
                </a:cubicBezTo>
                <a:cubicBezTo>
                  <a:pt x="36" y="13"/>
                  <a:pt x="38" y="13"/>
                  <a:pt x="40" y="12"/>
                </a:cubicBezTo>
                <a:cubicBezTo>
                  <a:pt x="39" y="12"/>
                  <a:pt x="37" y="14"/>
                  <a:pt x="35" y="15"/>
                </a:cubicBezTo>
                <a:cubicBezTo>
                  <a:pt x="33" y="17"/>
                  <a:pt x="30" y="19"/>
                  <a:pt x="28" y="21"/>
                </a:cubicBezTo>
                <a:cubicBezTo>
                  <a:pt x="28" y="20"/>
                  <a:pt x="28" y="19"/>
                  <a:pt x="28" y="18"/>
                </a:cubicBezTo>
                <a:close/>
                <a:moveTo>
                  <a:pt x="46" y="15"/>
                </a:moveTo>
                <a:cubicBezTo>
                  <a:pt x="47" y="15"/>
                  <a:pt x="47" y="16"/>
                  <a:pt x="47" y="16"/>
                </a:cubicBezTo>
                <a:cubicBezTo>
                  <a:pt x="44" y="19"/>
                  <a:pt x="40" y="20"/>
                  <a:pt x="36" y="22"/>
                </a:cubicBezTo>
                <a:cubicBezTo>
                  <a:pt x="33" y="24"/>
                  <a:pt x="30" y="25"/>
                  <a:pt x="27" y="27"/>
                </a:cubicBezTo>
                <a:cubicBezTo>
                  <a:pt x="27" y="27"/>
                  <a:pt x="27" y="27"/>
                  <a:pt x="27" y="27"/>
                </a:cubicBezTo>
                <a:cubicBezTo>
                  <a:pt x="30" y="25"/>
                  <a:pt x="33" y="23"/>
                  <a:pt x="36" y="21"/>
                </a:cubicBezTo>
                <a:cubicBezTo>
                  <a:pt x="38" y="19"/>
                  <a:pt x="40" y="18"/>
                  <a:pt x="43" y="17"/>
                </a:cubicBezTo>
                <a:cubicBezTo>
                  <a:pt x="43" y="17"/>
                  <a:pt x="43" y="16"/>
                  <a:pt x="44" y="16"/>
                </a:cubicBezTo>
                <a:cubicBezTo>
                  <a:pt x="44" y="16"/>
                  <a:pt x="45" y="15"/>
                  <a:pt x="46" y="15"/>
                </a:cubicBezTo>
                <a:close/>
                <a:moveTo>
                  <a:pt x="64" y="6"/>
                </a:moveTo>
                <a:cubicBezTo>
                  <a:pt x="64" y="6"/>
                  <a:pt x="64" y="6"/>
                  <a:pt x="64" y="6"/>
                </a:cubicBezTo>
                <a:cubicBezTo>
                  <a:pt x="59" y="9"/>
                  <a:pt x="55" y="11"/>
                  <a:pt x="51" y="13"/>
                </a:cubicBezTo>
                <a:cubicBezTo>
                  <a:pt x="51" y="12"/>
                  <a:pt x="51" y="12"/>
                  <a:pt x="51" y="12"/>
                </a:cubicBezTo>
                <a:cubicBezTo>
                  <a:pt x="53" y="11"/>
                  <a:pt x="54" y="10"/>
                  <a:pt x="55" y="9"/>
                </a:cubicBezTo>
                <a:cubicBezTo>
                  <a:pt x="57" y="8"/>
                  <a:pt x="59" y="6"/>
                  <a:pt x="62" y="5"/>
                </a:cubicBezTo>
                <a:cubicBezTo>
                  <a:pt x="62" y="5"/>
                  <a:pt x="63" y="6"/>
                  <a:pt x="64" y="6"/>
                </a:cubicBezTo>
                <a:close/>
                <a:moveTo>
                  <a:pt x="66" y="9"/>
                </a:moveTo>
                <a:cubicBezTo>
                  <a:pt x="55" y="14"/>
                  <a:pt x="45" y="21"/>
                  <a:pt x="35" y="27"/>
                </a:cubicBezTo>
                <a:cubicBezTo>
                  <a:pt x="25" y="33"/>
                  <a:pt x="14" y="38"/>
                  <a:pt x="4" y="45"/>
                </a:cubicBezTo>
                <a:cubicBezTo>
                  <a:pt x="3" y="46"/>
                  <a:pt x="4" y="46"/>
                  <a:pt x="4" y="46"/>
                </a:cubicBezTo>
                <a:cubicBezTo>
                  <a:pt x="14" y="39"/>
                  <a:pt x="25" y="34"/>
                  <a:pt x="35" y="28"/>
                </a:cubicBezTo>
                <a:cubicBezTo>
                  <a:pt x="41" y="25"/>
                  <a:pt x="46" y="22"/>
                  <a:pt x="51" y="19"/>
                </a:cubicBezTo>
                <a:cubicBezTo>
                  <a:pt x="56" y="16"/>
                  <a:pt x="61" y="13"/>
                  <a:pt x="65" y="9"/>
                </a:cubicBezTo>
                <a:cubicBezTo>
                  <a:pt x="61" y="13"/>
                  <a:pt x="56" y="16"/>
                  <a:pt x="51" y="19"/>
                </a:cubicBezTo>
                <a:cubicBezTo>
                  <a:pt x="45" y="22"/>
                  <a:pt x="40" y="26"/>
                  <a:pt x="34" y="29"/>
                </a:cubicBezTo>
                <a:cubicBezTo>
                  <a:pt x="28" y="33"/>
                  <a:pt x="23" y="36"/>
                  <a:pt x="17" y="39"/>
                </a:cubicBezTo>
                <a:cubicBezTo>
                  <a:pt x="13" y="42"/>
                  <a:pt x="8" y="45"/>
                  <a:pt x="4" y="48"/>
                </a:cubicBezTo>
                <a:cubicBezTo>
                  <a:pt x="4" y="47"/>
                  <a:pt x="3" y="47"/>
                  <a:pt x="3" y="46"/>
                </a:cubicBezTo>
                <a:cubicBezTo>
                  <a:pt x="3" y="46"/>
                  <a:pt x="3" y="46"/>
                  <a:pt x="3" y="46"/>
                </a:cubicBezTo>
                <a:cubicBezTo>
                  <a:pt x="12" y="38"/>
                  <a:pt x="24" y="33"/>
                  <a:pt x="34" y="27"/>
                </a:cubicBezTo>
                <a:cubicBezTo>
                  <a:pt x="40" y="23"/>
                  <a:pt x="45" y="20"/>
                  <a:pt x="51" y="16"/>
                </a:cubicBezTo>
                <a:cubicBezTo>
                  <a:pt x="55" y="13"/>
                  <a:pt x="60" y="10"/>
                  <a:pt x="64" y="7"/>
                </a:cubicBezTo>
                <a:cubicBezTo>
                  <a:pt x="65" y="7"/>
                  <a:pt x="65" y="8"/>
                  <a:pt x="66" y="9"/>
                </a:cubicBezTo>
                <a:close/>
                <a:moveTo>
                  <a:pt x="68" y="11"/>
                </a:moveTo>
                <a:cubicBezTo>
                  <a:pt x="63" y="14"/>
                  <a:pt x="59" y="17"/>
                  <a:pt x="54" y="19"/>
                </a:cubicBezTo>
                <a:cubicBezTo>
                  <a:pt x="49" y="23"/>
                  <a:pt x="43" y="26"/>
                  <a:pt x="37" y="29"/>
                </a:cubicBezTo>
                <a:cubicBezTo>
                  <a:pt x="32" y="32"/>
                  <a:pt x="26" y="35"/>
                  <a:pt x="21" y="38"/>
                </a:cubicBezTo>
                <a:cubicBezTo>
                  <a:pt x="18" y="39"/>
                  <a:pt x="16" y="41"/>
                  <a:pt x="13" y="42"/>
                </a:cubicBezTo>
                <a:cubicBezTo>
                  <a:pt x="13" y="43"/>
                  <a:pt x="12" y="43"/>
                  <a:pt x="12" y="43"/>
                </a:cubicBezTo>
                <a:cubicBezTo>
                  <a:pt x="20" y="38"/>
                  <a:pt x="29" y="33"/>
                  <a:pt x="38" y="28"/>
                </a:cubicBezTo>
                <a:cubicBezTo>
                  <a:pt x="47" y="22"/>
                  <a:pt x="58" y="17"/>
                  <a:pt x="66" y="9"/>
                </a:cubicBezTo>
                <a:cubicBezTo>
                  <a:pt x="67" y="10"/>
                  <a:pt x="67" y="11"/>
                  <a:pt x="68" y="11"/>
                </a:cubicBezTo>
                <a:close/>
                <a:moveTo>
                  <a:pt x="80" y="8"/>
                </a:moveTo>
                <a:cubicBezTo>
                  <a:pt x="81" y="8"/>
                  <a:pt x="85" y="5"/>
                  <a:pt x="84" y="6"/>
                </a:cubicBezTo>
                <a:cubicBezTo>
                  <a:pt x="82" y="7"/>
                  <a:pt x="81" y="8"/>
                  <a:pt x="79" y="9"/>
                </a:cubicBezTo>
                <a:cubicBezTo>
                  <a:pt x="76" y="12"/>
                  <a:pt x="72" y="14"/>
                  <a:pt x="68" y="17"/>
                </a:cubicBezTo>
                <a:cubicBezTo>
                  <a:pt x="62" y="21"/>
                  <a:pt x="55" y="25"/>
                  <a:pt x="48" y="29"/>
                </a:cubicBezTo>
                <a:cubicBezTo>
                  <a:pt x="41" y="33"/>
                  <a:pt x="34" y="36"/>
                  <a:pt x="27" y="40"/>
                </a:cubicBezTo>
                <a:cubicBezTo>
                  <a:pt x="21" y="44"/>
                  <a:pt x="15" y="49"/>
                  <a:pt x="9" y="52"/>
                </a:cubicBezTo>
                <a:cubicBezTo>
                  <a:pt x="8" y="52"/>
                  <a:pt x="7" y="51"/>
                  <a:pt x="7" y="51"/>
                </a:cubicBezTo>
                <a:cubicBezTo>
                  <a:pt x="12" y="49"/>
                  <a:pt x="17" y="45"/>
                  <a:pt x="21" y="43"/>
                </a:cubicBezTo>
                <a:cubicBezTo>
                  <a:pt x="28" y="39"/>
                  <a:pt x="35" y="35"/>
                  <a:pt x="42" y="32"/>
                </a:cubicBezTo>
                <a:cubicBezTo>
                  <a:pt x="49" y="28"/>
                  <a:pt x="56" y="24"/>
                  <a:pt x="62" y="20"/>
                </a:cubicBezTo>
                <a:cubicBezTo>
                  <a:pt x="68" y="16"/>
                  <a:pt x="74" y="12"/>
                  <a:pt x="80" y="8"/>
                </a:cubicBezTo>
                <a:close/>
                <a:moveTo>
                  <a:pt x="89" y="8"/>
                </a:moveTo>
                <a:cubicBezTo>
                  <a:pt x="80" y="13"/>
                  <a:pt x="71" y="19"/>
                  <a:pt x="62" y="25"/>
                </a:cubicBezTo>
                <a:cubicBezTo>
                  <a:pt x="60" y="26"/>
                  <a:pt x="58" y="27"/>
                  <a:pt x="57" y="28"/>
                </a:cubicBezTo>
                <a:cubicBezTo>
                  <a:pt x="55" y="29"/>
                  <a:pt x="54" y="29"/>
                  <a:pt x="53" y="30"/>
                </a:cubicBezTo>
                <a:cubicBezTo>
                  <a:pt x="40" y="36"/>
                  <a:pt x="28" y="43"/>
                  <a:pt x="15" y="49"/>
                </a:cubicBezTo>
                <a:cubicBezTo>
                  <a:pt x="15" y="49"/>
                  <a:pt x="16" y="49"/>
                  <a:pt x="16" y="49"/>
                </a:cubicBezTo>
                <a:cubicBezTo>
                  <a:pt x="19" y="47"/>
                  <a:pt x="22" y="45"/>
                  <a:pt x="25" y="43"/>
                </a:cubicBezTo>
                <a:cubicBezTo>
                  <a:pt x="31" y="39"/>
                  <a:pt x="38" y="35"/>
                  <a:pt x="45" y="31"/>
                </a:cubicBezTo>
                <a:cubicBezTo>
                  <a:pt x="59" y="23"/>
                  <a:pt x="72" y="15"/>
                  <a:pt x="86" y="6"/>
                </a:cubicBezTo>
                <a:cubicBezTo>
                  <a:pt x="87" y="6"/>
                  <a:pt x="88" y="7"/>
                  <a:pt x="89" y="8"/>
                </a:cubicBezTo>
                <a:close/>
                <a:moveTo>
                  <a:pt x="92" y="16"/>
                </a:moveTo>
                <a:cubicBezTo>
                  <a:pt x="92" y="16"/>
                  <a:pt x="92" y="16"/>
                  <a:pt x="92" y="17"/>
                </a:cubicBezTo>
                <a:cubicBezTo>
                  <a:pt x="92" y="17"/>
                  <a:pt x="91" y="17"/>
                  <a:pt x="91" y="18"/>
                </a:cubicBezTo>
                <a:cubicBezTo>
                  <a:pt x="90" y="18"/>
                  <a:pt x="90" y="18"/>
                  <a:pt x="90" y="18"/>
                </a:cubicBezTo>
                <a:cubicBezTo>
                  <a:pt x="87" y="20"/>
                  <a:pt x="85" y="21"/>
                  <a:pt x="82" y="22"/>
                </a:cubicBezTo>
                <a:cubicBezTo>
                  <a:pt x="75" y="26"/>
                  <a:pt x="69" y="30"/>
                  <a:pt x="62" y="33"/>
                </a:cubicBezTo>
                <a:cubicBezTo>
                  <a:pt x="49" y="40"/>
                  <a:pt x="35" y="46"/>
                  <a:pt x="22" y="54"/>
                </a:cubicBezTo>
                <a:cubicBezTo>
                  <a:pt x="20" y="55"/>
                  <a:pt x="18" y="57"/>
                  <a:pt x="16" y="58"/>
                </a:cubicBezTo>
                <a:cubicBezTo>
                  <a:pt x="15" y="59"/>
                  <a:pt x="14" y="60"/>
                  <a:pt x="13" y="61"/>
                </a:cubicBezTo>
                <a:cubicBezTo>
                  <a:pt x="14" y="59"/>
                  <a:pt x="16" y="58"/>
                  <a:pt x="18" y="56"/>
                </a:cubicBezTo>
                <a:cubicBezTo>
                  <a:pt x="18" y="56"/>
                  <a:pt x="18" y="56"/>
                  <a:pt x="18" y="56"/>
                </a:cubicBezTo>
                <a:cubicBezTo>
                  <a:pt x="18" y="56"/>
                  <a:pt x="18" y="56"/>
                  <a:pt x="18" y="55"/>
                </a:cubicBezTo>
                <a:cubicBezTo>
                  <a:pt x="22" y="53"/>
                  <a:pt x="25" y="51"/>
                  <a:pt x="28" y="48"/>
                </a:cubicBezTo>
                <a:cubicBezTo>
                  <a:pt x="38" y="43"/>
                  <a:pt x="47" y="37"/>
                  <a:pt x="57" y="32"/>
                </a:cubicBezTo>
                <a:cubicBezTo>
                  <a:pt x="69" y="26"/>
                  <a:pt x="81" y="20"/>
                  <a:pt x="92" y="13"/>
                </a:cubicBezTo>
                <a:cubicBezTo>
                  <a:pt x="92" y="14"/>
                  <a:pt x="92" y="15"/>
                  <a:pt x="92" y="16"/>
                </a:cubicBezTo>
                <a:close/>
                <a:moveTo>
                  <a:pt x="16" y="63"/>
                </a:moveTo>
                <a:cubicBezTo>
                  <a:pt x="23" y="58"/>
                  <a:pt x="31" y="55"/>
                  <a:pt x="39" y="51"/>
                </a:cubicBezTo>
                <a:cubicBezTo>
                  <a:pt x="46" y="46"/>
                  <a:pt x="54" y="42"/>
                  <a:pt x="63" y="38"/>
                </a:cubicBezTo>
                <a:cubicBezTo>
                  <a:pt x="70" y="34"/>
                  <a:pt x="78" y="31"/>
                  <a:pt x="86" y="27"/>
                </a:cubicBezTo>
                <a:cubicBezTo>
                  <a:pt x="92" y="24"/>
                  <a:pt x="97" y="20"/>
                  <a:pt x="103" y="17"/>
                </a:cubicBezTo>
                <a:cubicBezTo>
                  <a:pt x="102" y="18"/>
                  <a:pt x="101" y="19"/>
                  <a:pt x="100" y="20"/>
                </a:cubicBezTo>
                <a:cubicBezTo>
                  <a:pt x="96" y="22"/>
                  <a:pt x="92" y="24"/>
                  <a:pt x="88" y="26"/>
                </a:cubicBezTo>
                <a:cubicBezTo>
                  <a:pt x="79" y="31"/>
                  <a:pt x="69" y="36"/>
                  <a:pt x="60" y="40"/>
                </a:cubicBezTo>
                <a:cubicBezTo>
                  <a:pt x="51" y="45"/>
                  <a:pt x="42" y="50"/>
                  <a:pt x="33" y="55"/>
                </a:cubicBezTo>
                <a:cubicBezTo>
                  <a:pt x="26" y="59"/>
                  <a:pt x="18" y="63"/>
                  <a:pt x="12" y="68"/>
                </a:cubicBezTo>
                <a:cubicBezTo>
                  <a:pt x="12" y="68"/>
                  <a:pt x="11" y="67"/>
                  <a:pt x="11" y="67"/>
                </a:cubicBezTo>
                <a:cubicBezTo>
                  <a:pt x="12" y="66"/>
                  <a:pt x="13" y="66"/>
                  <a:pt x="13" y="65"/>
                </a:cubicBezTo>
                <a:cubicBezTo>
                  <a:pt x="14" y="64"/>
                  <a:pt x="15" y="64"/>
                  <a:pt x="16" y="63"/>
                </a:cubicBezTo>
                <a:close/>
                <a:moveTo>
                  <a:pt x="15" y="70"/>
                </a:moveTo>
                <a:cubicBezTo>
                  <a:pt x="14" y="70"/>
                  <a:pt x="13" y="69"/>
                  <a:pt x="13" y="69"/>
                </a:cubicBezTo>
                <a:cubicBezTo>
                  <a:pt x="19" y="63"/>
                  <a:pt x="28" y="60"/>
                  <a:pt x="35" y="56"/>
                </a:cubicBezTo>
                <a:cubicBezTo>
                  <a:pt x="44" y="52"/>
                  <a:pt x="53" y="48"/>
                  <a:pt x="61" y="44"/>
                </a:cubicBezTo>
                <a:cubicBezTo>
                  <a:pt x="70" y="39"/>
                  <a:pt x="79" y="35"/>
                  <a:pt x="88" y="31"/>
                </a:cubicBezTo>
                <a:cubicBezTo>
                  <a:pt x="92" y="29"/>
                  <a:pt x="97" y="28"/>
                  <a:pt x="101" y="25"/>
                </a:cubicBezTo>
                <a:cubicBezTo>
                  <a:pt x="104" y="24"/>
                  <a:pt x="108" y="22"/>
                  <a:pt x="111" y="19"/>
                </a:cubicBezTo>
                <a:cubicBezTo>
                  <a:pt x="105" y="25"/>
                  <a:pt x="95" y="29"/>
                  <a:pt x="87" y="32"/>
                </a:cubicBezTo>
                <a:cubicBezTo>
                  <a:pt x="78" y="36"/>
                  <a:pt x="69" y="41"/>
                  <a:pt x="61" y="45"/>
                </a:cubicBezTo>
                <a:cubicBezTo>
                  <a:pt x="45" y="53"/>
                  <a:pt x="29" y="60"/>
                  <a:pt x="15" y="70"/>
                </a:cubicBezTo>
                <a:close/>
                <a:moveTo>
                  <a:pt x="13" y="64"/>
                </a:moveTo>
                <a:cubicBezTo>
                  <a:pt x="12" y="65"/>
                  <a:pt x="11" y="65"/>
                  <a:pt x="12" y="66"/>
                </a:cubicBezTo>
                <a:cubicBezTo>
                  <a:pt x="11" y="66"/>
                  <a:pt x="11" y="66"/>
                  <a:pt x="11" y="66"/>
                </a:cubicBezTo>
                <a:cubicBezTo>
                  <a:pt x="11" y="66"/>
                  <a:pt x="10" y="65"/>
                  <a:pt x="10" y="64"/>
                </a:cubicBezTo>
                <a:cubicBezTo>
                  <a:pt x="16" y="59"/>
                  <a:pt x="22" y="55"/>
                  <a:pt x="28" y="51"/>
                </a:cubicBezTo>
                <a:cubicBezTo>
                  <a:pt x="36" y="47"/>
                  <a:pt x="44" y="42"/>
                  <a:pt x="52" y="39"/>
                </a:cubicBezTo>
                <a:cubicBezTo>
                  <a:pt x="60" y="35"/>
                  <a:pt x="67" y="31"/>
                  <a:pt x="74" y="27"/>
                </a:cubicBezTo>
                <a:cubicBezTo>
                  <a:pt x="75" y="27"/>
                  <a:pt x="76" y="27"/>
                  <a:pt x="76" y="26"/>
                </a:cubicBezTo>
                <a:cubicBezTo>
                  <a:pt x="75" y="27"/>
                  <a:pt x="74" y="27"/>
                  <a:pt x="73" y="28"/>
                </a:cubicBezTo>
                <a:cubicBezTo>
                  <a:pt x="65" y="33"/>
                  <a:pt x="57" y="37"/>
                  <a:pt x="49" y="41"/>
                </a:cubicBezTo>
                <a:cubicBezTo>
                  <a:pt x="42" y="45"/>
                  <a:pt x="34" y="49"/>
                  <a:pt x="27" y="54"/>
                </a:cubicBezTo>
                <a:cubicBezTo>
                  <a:pt x="24" y="56"/>
                  <a:pt x="20" y="59"/>
                  <a:pt x="17" y="61"/>
                </a:cubicBezTo>
                <a:cubicBezTo>
                  <a:pt x="16" y="62"/>
                  <a:pt x="14" y="63"/>
                  <a:pt x="13" y="64"/>
                </a:cubicBezTo>
                <a:close/>
                <a:moveTo>
                  <a:pt x="41" y="37"/>
                </a:moveTo>
                <a:cubicBezTo>
                  <a:pt x="32" y="42"/>
                  <a:pt x="23" y="48"/>
                  <a:pt x="15" y="53"/>
                </a:cubicBezTo>
                <a:cubicBezTo>
                  <a:pt x="13" y="53"/>
                  <a:pt x="11" y="53"/>
                  <a:pt x="10" y="52"/>
                </a:cubicBezTo>
                <a:cubicBezTo>
                  <a:pt x="20" y="48"/>
                  <a:pt x="31" y="42"/>
                  <a:pt x="41" y="37"/>
                </a:cubicBezTo>
                <a:close/>
                <a:moveTo>
                  <a:pt x="18" y="55"/>
                </a:moveTo>
                <a:cubicBezTo>
                  <a:pt x="18" y="55"/>
                  <a:pt x="18" y="54"/>
                  <a:pt x="18" y="54"/>
                </a:cubicBezTo>
                <a:cubicBezTo>
                  <a:pt x="18" y="54"/>
                  <a:pt x="18" y="53"/>
                  <a:pt x="17" y="53"/>
                </a:cubicBezTo>
                <a:cubicBezTo>
                  <a:pt x="17" y="53"/>
                  <a:pt x="17" y="53"/>
                  <a:pt x="17" y="53"/>
                </a:cubicBezTo>
                <a:cubicBezTo>
                  <a:pt x="22" y="51"/>
                  <a:pt x="26" y="48"/>
                  <a:pt x="31" y="45"/>
                </a:cubicBezTo>
                <a:cubicBezTo>
                  <a:pt x="35" y="43"/>
                  <a:pt x="40" y="40"/>
                  <a:pt x="44" y="38"/>
                </a:cubicBezTo>
                <a:cubicBezTo>
                  <a:pt x="35" y="43"/>
                  <a:pt x="26" y="48"/>
                  <a:pt x="18" y="55"/>
                </a:cubicBezTo>
                <a:close/>
                <a:moveTo>
                  <a:pt x="66" y="26"/>
                </a:moveTo>
                <a:cubicBezTo>
                  <a:pt x="66" y="26"/>
                  <a:pt x="67" y="26"/>
                  <a:pt x="67" y="26"/>
                </a:cubicBezTo>
                <a:cubicBezTo>
                  <a:pt x="73" y="23"/>
                  <a:pt x="78" y="20"/>
                  <a:pt x="84" y="16"/>
                </a:cubicBezTo>
                <a:cubicBezTo>
                  <a:pt x="85" y="15"/>
                  <a:pt x="86" y="15"/>
                  <a:pt x="88" y="14"/>
                </a:cubicBezTo>
                <a:cubicBezTo>
                  <a:pt x="88" y="14"/>
                  <a:pt x="94" y="11"/>
                  <a:pt x="90" y="14"/>
                </a:cubicBezTo>
                <a:cubicBezTo>
                  <a:pt x="86" y="16"/>
                  <a:pt x="83" y="18"/>
                  <a:pt x="79" y="20"/>
                </a:cubicBezTo>
                <a:cubicBezTo>
                  <a:pt x="75" y="22"/>
                  <a:pt x="71" y="24"/>
                  <a:pt x="66" y="26"/>
                </a:cubicBezTo>
                <a:close/>
                <a:moveTo>
                  <a:pt x="74" y="21"/>
                </a:moveTo>
                <a:cubicBezTo>
                  <a:pt x="68" y="25"/>
                  <a:pt x="61" y="29"/>
                  <a:pt x="54" y="32"/>
                </a:cubicBezTo>
                <a:cubicBezTo>
                  <a:pt x="49" y="35"/>
                  <a:pt x="44" y="37"/>
                  <a:pt x="39" y="40"/>
                </a:cubicBezTo>
                <a:cubicBezTo>
                  <a:pt x="31" y="44"/>
                  <a:pt x="23" y="48"/>
                  <a:pt x="16" y="53"/>
                </a:cubicBezTo>
                <a:cubicBezTo>
                  <a:pt x="24" y="48"/>
                  <a:pt x="33" y="42"/>
                  <a:pt x="41" y="37"/>
                </a:cubicBezTo>
                <a:cubicBezTo>
                  <a:pt x="50" y="32"/>
                  <a:pt x="60" y="27"/>
                  <a:pt x="69" y="22"/>
                </a:cubicBezTo>
                <a:cubicBezTo>
                  <a:pt x="76" y="18"/>
                  <a:pt x="84" y="14"/>
                  <a:pt x="90" y="8"/>
                </a:cubicBezTo>
                <a:cubicBezTo>
                  <a:pt x="90" y="8"/>
                  <a:pt x="90" y="8"/>
                  <a:pt x="90" y="8"/>
                </a:cubicBezTo>
                <a:cubicBezTo>
                  <a:pt x="91" y="9"/>
                  <a:pt x="91" y="10"/>
                  <a:pt x="92" y="12"/>
                </a:cubicBezTo>
                <a:cubicBezTo>
                  <a:pt x="86" y="13"/>
                  <a:pt x="80" y="18"/>
                  <a:pt x="74" y="21"/>
                </a:cubicBezTo>
                <a:close/>
                <a:moveTo>
                  <a:pt x="76" y="17"/>
                </a:moveTo>
                <a:cubicBezTo>
                  <a:pt x="79" y="15"/>
                  <a:pt x="83" y="12"/>
                  <a:pt x="87" y="10"/>
                </a:cubicBezTo>
                <a:cubicBezTo>
                  <a:pt x="87" y="10"/>
                  <a:pt x="87" y="10"/>
                  <a:pt x="87" y="10"/>
                </a:cubicBezTo>
                <a:cubicBezTo>
                  <a:pt x="87" y="10"/>
                  <a:pt x="87" y="10"/>
                  <a:pt x="87" y="10"/>
                </a:cubicBezTo>
                <a:cubicBezTo>
                  <a:pt x="86" y="11"/>
                  <a:pt x="84" y="12"/>
                  <a:pt x="82" y="13"/>
                </a:cubicBezTo>
                <a:cubicBezTo>
                  <a:pt x="80" y="15"/>
                  <a:pt x="78" y="16"/>
                  <a:pt x="76" y="17"/>
                </a:cubicBezTo>
                <a:close/>
                <a:moveTo>
                  <a:pt x="4" y="49"/>
                </a:moveTo>
                <a:cubicBezTo>
                  <a:pt x="15" y="42"/>
                  <a:pt x="26" y="36"/>
                  <a:pt x="38" y="30"/>
                </a:cubicBezTo>
                <a:cubicBezTo>
                  <a:pt x="40" y="28"/>
                  <a:pt x="42" y="27"/>
                  <a:pt x="44" y="26"/>
                </a:cubicBezTo>
                <a:cubicBezTo>
                  <a:pt x="41" y="28"/>
                  <a:pt x="38" y="29"/>
                  <a:pt x="35" y="31"/>
                </a:cubicBezTo>
                <a:cubicBezTo>
                  <a:pt x="25" y="36"/>
                  <a:pt x="15" y="43"/>
                  <a:pt x="6" y="50"/>
                </a:cubicBezTo>
                <a:cubicBezTo>
                  <a:pt x="5" y="50"/>
                  <a:pt x="5" y="49"/>
                  <a:pt x="4" y="49"/>
                </a:cubicBezTo>
                <a:close/>
                <a:moveTo>
                  <a:pt x="2" y="43"/>
                </a:moveTo>
                <a:cubicBezTo>
                  <a:pt x="6" y="41"/>
                  <a:pt x="10" y="38"/>
                  <a:pt x="14" y="35"/>
                </a:cubicBezTo>
                <a:cubicBezTo>
                  <a:pt x="14" y="35"/>
                  <a:pt x="14" y="35"/>
                  <a:pt x="14" y="35"/>
                </a:cubicBezTo>
                <a:cubicBezTo>
                  <a:pt x="14" y="35"/>
                  <a:pt x="14" y="35"/>
                  <a:pt x="14" y="35"/>
                </a:cubicBezTo>
                <a:cubicBezTo>
                  <a:pt x="15" y="36"/>
                  <a:pt x="16" y="35"/>
                  <a:pt x="16" y="34"/>
                </a:cubicBezTo>
                <a:cubicBezTo>
                  <a:pt x="18" y="33"/>
                  <a:pt x="20" y="32"/>
                  <a:pt x="22" y="31"/>
                </a:cubicBezTo>
                <a:cubicBezTo>
                  <a:pt x="23" y="30"/>
                  <a:pt x="25" y="29"/>
                  <a:pt x="26" y="29"/>
                </a:cubicBezTo>
                <a:cubicBezTo>
                  <a:pt x="26" y="29"/>
                  <a:pt x="27" y="28"/>
                  <a:pt x="27" y="28"/>
                </a:cubicBezTo>
                <a:cubicBezTo>
                  <a:pt x="30" y="26"/>
                  <a:pt x="34" y="25"/>
                  <a:pt x="37" y="23"/>
                </a:cubicBezTo>
                <a:cubicBezTo>
                  <a:pt x="40" y="20"/>
                  <a:pt x="44" y="19"/>
                  <a:pt x="48" y="17"/>
                </a:cubicBezTo>
                <a:cubicBezTo>
                  <a:pt x="48" y="17"/>
                  <a:pt x="48" y="17"/>
                  <a:pt x="48" y="17"/>
                </a:cubicBezTo>
                <a:cubicBezTo>
                  <a:pt x="43" y="20"/>
                  <a:pt x="37" y="24"/>
                  <a:pt x="32" y="27"/>
                </a:cubicBezTo>
                <a:cubicBezTo>
                  <a:pt x="22" y="33"/>
                  <a:pt x="11" y="38"/>
                  <a:pt x="3" y="45"/>
                </a:cubicBezTo>
                <a:cubicBezTo>
                  <a:pt x="2" y="45"/>
                  <a:pt x="2" y="44"/>
                  <a:pt x="2" y="43"/>
                </a:cubicBezTo>
                <a:close/>
                <a:moveTo>
                  <a:pt x="16" y="33"/>
                </a:moveTo>
                <a:cubicBezTo>
                  <a:pt x="16" y="33"/>
                  <a:pt x="16" y="33"/>
                  <a:pt x="16" y="33"/>
                </a:cubicBezTo>
                <a:cubicBezTo>
                  <a:pt x="17" y="33"/>
                  <a:pt x="17" y="32"/>
                  <a:pt x="18" y="32"/>
                </a:cubicBezTo>
                <a:cubicBezTo>
                  <a:pt x="19" y="31"/>
                  <a:pt x="20" y="30"/>
                  <a:pt x="21" y="29"/>
                </a:cubicBezTo>
                <a:cubicBezTo>
                  <a:pt x="22" y="29"/>
                  <a:pt x="22" y="29"/>
                  <a:pt x="22" y="29"/>
                </a:cubicBezTo>
                <a:cubicBezTo>
                  <a:pt x="20" y="30"/>
                  <a:pt x="18" y="32"/>
                  <a:pt x="16" y="33"/>
                </a:cubicBezTo>
                <a:close/>
                <a:moveTo>
                  <a:pt x="51" y="14"/>
                </a:moveTo>
                <a:cubicBezTo>
                  <a:pt x="55" y="12"/>
                  <a:pt x="58" y="10"/>
                  <a:pt x="62" y="8"/>
                </a:cubicBezTo>
                <a:cubicBezTo>
                  <a:pt x="58" y="11"/>
                  <a:pt x="54" y="13"/>
                  <a:pt x="50" y="16"/>
                </a:cubicBezTo>
                <a:cubicBezTo>
                  <a:pt x="50" y="15"/>
                  <a:pt x="50" y="15"/>
                  <a:pt x="50" y="15"/>
                </a:cubicBezTo>
                <a:cubicBezTo>
                  <a:pt x="50" y="15"/>
                  <a:pt x="51" y="14"/>
                  <a:pt x="51" y="14"/>
                </a:cubicBezTo>
                <a:close/>
                <a:moveTo>
                  <a:pt x="27" y="26"/>
                </a:moveTo>
                <a:cubicBezTo>
                  <a:pt x="27" y="25"/>
                  <a:pt x="27" y="24"/>
                  <a:pt x="27" y="24"/>
                </a:cubicBezTo>
                <a:cubicBezTo>
                  <a:pt x="31" y="21"/>
                  <a:pt x="35" y="20"/>
                  <a:pt x="39" y="18"/>
                </a:cubicBezTo>
                <a:cubicBezTo>
                  <a:pt x="35" y="20"/>
                  <a:pt x="31" y="23"/>
                  <a:pt x="27" y="26"/>
                </a:cubicBezTo>
                <a:close/>
                <a:moveTo>
                  <a:pt x="10" y="31"/>
                </a:moveTo>
                <a:cubicBezTo>
                  <a:pt x="9" y="30"/>
                  <a:pt x="9" y="30"/>
                  <a:pt x="8" y="29"/>
                </a:cubicBezTo>
                <a:cubicBezTo>
                  <a:pt x="12" y="28"/>
                  <a:pt x="14" y="26"/>
                  <a:pt x="17" y="24"/>
                </a:cubicBezTo>
                <a:cubicBezTo>
                  <a:pt x="20" y="21"/>
                  <a:pt x="18" y="23"/>
                  <a:pt x="16" y="24"/>
                </a:cubicBezTo>
                <a:cubicBezTo>
                  <a:pt x="14" y="26"/>
                  <a:pt x="12" y="28"/>
                  <a:pt x="10" y="30"/>
                </a:cubicBezTo>
                <a:cubicBezTo>
                  <a:pt x="10" y="30"/>
                  <a:pt x="10" y="31"/>
                  <a:pt x="10" y="31"/>
                </a:cubicBezTo>
                <a:close/>
                <a:moveTo>
                  <a:pt x="10" y="28"/>
                </a:moveTo>
                <a:cubicBezTo>
                  <a:pt x="9" y="27"/>
                  <a:pt x="9" y="27"/>
                  <a:pt x="10" y="26"/>
                </a:cubicBezTo>
                <a:cubicBezTo>
                  <a:pt x="11" y="26"/>
                  <a:pt x="11" y="25"/>
                  <a:pt x="12" y="25"/>
                </a:cubicBezTo>
                <a:cubicBezTo>
                  <a:pt x="14" y="23"/>
                  <a:pt x="16" y="21"/>
                  <a:pt x="18" y="19"/>
                </a:cubicBezTo>
                <a:cubicBezTo>
                  <a:pt x="18" y="19"/>
                  <a:pt x="18" y="19"/>
                  <a:pt x="18" y="19"/>
                </a:cubicBezTo>
                <a:cubicBezTo>
                  <a:pt x="18" y="20"/>
                  <a:pt x="19" y="20"/>
                  <a:pt x="20" y="21"/>
                </a:cubicBezTo>
                <a:cubicBezTo>
                  <a:pt x="16" y="23"/>
                  <a:pt x="13" y="26"/>
                  <a:pt x="10" y="28"/>
                </a:cubicBezTo>
                <a:close/>
                <a:moveTo>
                  <a:pt x="7" y="27"/>
                </a:moveTo>
                <a:cubicBezTo>
                  <a:pt x="10" y="25"/>
                  <a:pt x="13" y="22"/>
                  <a:pt x="16" y="20"/>
                </a:cubicBezTo>
                <a:cubicBezTo>
                  <a:pt x="13" y="22"/>
                  <a:pt x="10" y="25"/>
                  <a:pt x="8" y="28"/>
                </a:cubicBezTo>
                <a:cubicBezTo>
                  <a:pt x="7" y="28"/>
                  <a:pt x="7" y="27"/>
                  <a:pt x="7" y="27"/>
                </a:cubicBezTo>
                <a:close/>
                <a:moveTo>
                  <a:pt x="13" y="35"/>
                </a:moveTo>
                <a:cubicBezTo>
                  <a:pt x="9" y="37"/>
                  <a:pt x="6" y="40"/>
                  <a:pt x="3" y="42"/>
                </a:cubicBezTo>
                <a:cubicBezTo>
                  <a:pt x="3" y="38"/>
                  <a:pt x="9" y="35"/>
                  <a:pt x="13" y="35"/>
                </a:cubicBezTo>
                <a:close/>
                <a:moveTo>
                  <a:pt x="15" y="58"/>
                </a:moveTo>
                <a:cubicBezTo>
                  <a:pt x="14" y="59"/>
                  <a:pt x="12" y="61"/>
                  <a:pt x="11" y="62"/>
                </a:cubicBezTo>
                <a:cubicBezTo>
                  <a:pt x="11" y="62"/>
                  <a:pt x="11" y="61"/>
                  <a:pt x="11" y="61"/>
                </a:cubicBezTo>
                <a:cubicBezTo>
                  <a:pt x="12" y="60"/>
                  <a:pt x="14" y="58"/>
                  <a:pt x="15" y="58"/>
                </a:cubicBezTo>
                <a:close/>
                <a:moveTo>
                  <a:pt x="18" y="71"/>
                </a:moveTo>
                <a:cubicBezTo>
                  <a:pt x="24" y="67"/>
                  <a:pt x="32" y="65"/>
                  <a:pt x="39" y="61"/>
                </a:cubicBezTo>
                <a:cubicBezTo>
                  <a:pt x="46" y="57"/>
                  <a:pt x="54" y="53"/>
                  <a:pt x="62" y="50"/>
                </a:cubicBezTo>
                <a:cubicBezTo>
                  <a:pt x="69" y="46"/>
                  <a:pt x="78" y="42"/>
                  <a:pt x="86" y="39"/>
                </a:cubicBezTo>
                <a:cubicBezTo>
                  <a:pt x="94" y="36"/>
                  <a:pt x="101" y="31"/>
                  <a:pt x="109" y="28"/>
                </a:cubicBezTo>
                <a:cubicBezTo>
                  <a:pt x="111" y="28"/>
                  <a:pt x="112" y="27"/>
                  <a:pt x="110" y="28"/>
                </a:cubicBezTo>
                <a:cubicBezTo>
                  <a:pt x="108" y="29"/>
                  <a:pt x="106" y="30"/>
                  <a:pt x="104" y="31"/>
                </a:cubicBezTo>
                <a:cubicBezTo>
                  <a:pt x="101" y="33"/>
                  <a:pt x="97" y="35"/>
                  <a:pt x="93" y="37"/>
                </a:cubicBezTo>
                <a:cubicBezTo>
                  <a:pt x="86" y="40"/>
                  <a:pt x="78" y="44"/>
                  <a:pt x="71" y="48"/>
                </a:cubicBezTo>
                <a:cubicBezTo>
                  <a:pt x="64" y="52"/>
                  <a:pt x="57" y="55"/>
                  <a:pt x="49" y="59"/>
                </a:cubicBezTo>
                <a:cubicBezTo>
                  <a:pt x="42" y="63"/>
                  <a:pt x="34" y="67"/>
                  <a:pt x="27" y="72"/>
                </a:cubicBezTo>
                <a:cubicBezTo>
                  <a:pt x="24" y="72"/>
                  <a:pt x="21" y="72"/>
                  <a:pt x="18" y="71"/>
                </a:cubicBezTo>
                <a:close/>
                <a:moveTo>
                  <a:pt x="114" y="31"/>
                </a:moveTo>
                <a:cubicBezTo>
                  <a:pt x="112" y="33"/>
                  <a:pt x="109" y="34"/>
                  <a:pt x="106" y="36"/>
                </a:cubicBezTo>
                <a:cubicBezTo>
                  <a:pt x="100" y="40"/>
                  <a:pt x="93" y="44"/>
                  <a:pt x="86" y="47"/>
                </a:cubicBezTo>
                <a:cubicBezTo>
                  <a:pt x="73" y="53"/>
                  <a:pt x="60" y="59"/>
                  <a:pt x="46" y="65"/>
                </a:cubicBezTo>
                <a:cubicBezTo>
                  <a:pt x="45" y="66"/>
                  <a:pt x="43" y="67"/>
                  <a:pt x="42" y="68"/>
                </a:cubicBezTo>
                <a:cubicBezTo>
                  <a:pt x="40" y="69"/>
                  <a:pt x="38" y="70"/>
                  <a:pt x="36" y="71"/>
                </a:cubicBezTo>
                <a:cubicBezTo>
                  <a:pt x="36" y="70"/>
                  <a:pt x="36" y="70"/>
                  <a:pt x="36" y="70"/>
                </a:cubicBezTo>
                <a:cubicBezTo>
                  <a:pt x="39" y="69"/>
                  <a:pt x="41" y="67"/>
                  <a:pt x="44" y="66"/>
                </a:cubicBezTo>
                <a:cubicBezTo>
                  <a:pt x="51" y="63"/>
                  <a:pt x="58" y="59"/>
                  <a:pt x="66" y="56"/>
                </a:cubicBezTo>
                <a:cubicBezTo>
                  <a:pt x="80" y="49"/>
                  <a:pt x="93" y="43"/>
                  <a:pt x="107" y="35"/>
                </a:cubicBezTo>
                <a:cubicBezTo>
                  <a:pt x="109" y="34"/>
                  <a:pt x="112" y="32"/>
                  <a:pt x="114" y="31"/>
                </a:cubicBezTo>
                <a:cubicBezTo>
                  <a:pt x="114" y="31"/>
                  <a:pt x="114" y="31"/>
                  <a:pt x="114" y="31"/>
                </a:cubicBezTo>
                <a:close/>
                <a:moveTo>
                  <a:pt x="126" y="36"/>
                </a:moveTo>
                <a:cubicBezTo>
                  <a:pt x="126" y="36"/>
                  <a:pt x="126" y="37"/>
                  <a:pt x="126" y="38"/>
                </a:cubicBezTo>
                <a:cubicBezTo>
                  <a:pt x="110" y="45"/>
                  <a:pt x="94" y="50"/>
                  <a:pt x="78" y="57"/>
                </a:cubicBezTo>
                <a:cubicBezTo>
                  <a:pt x="69" y="61"/>
                  <a:pt x="61" y="65"/>
                  <a:pt x="53" y="69"/>
                </a:cubicBezTo>
                <a:cubicBezTo>
                  <a:pt x="49" y="71"/>
                  <a:pt x="45" y="72"/>
                  <a:pt x="42" y="74"/>
                </a:cubicBezTo>
                <a:cubicBezTo>
                  <a:pt x="54" y="67"/>
                  <a:pt x="66" y="61"/>
                  <a:pt x="79" y="55"/>
                </a:cubicBezTo>
                <a:cubicBezTo>
                  <a:pt x="94" y="48"/>
                  <a:pt x="111" y="44"/>
                  <a:pt x="126" y="36"/>
                </a:cubicBezTo>
                <a:close/>
                <a:moveTo>
                  <a:pt x="73" y="75"/>
                </a:moveTo>
                <a:cubicBezTo>
                  <a:pt x="72" y="74"/>
                  <a:pt x="72" y="73"/>
                  <a:pt x="71" y="73"/>
                </a:cubicBezTo>
                <a:cubicBezTo>
                  <a:pt x="75" y="71"/>
                  <a:pt x="79" y="70"/>
                  <a:pt x="84" y="68"/>
                </a:cubicBezTo>
                <a:cubicBezTo>
                  <a:pt x="94" y="65"/>
                  <a:pt x="104" y="62"/>
                  <a:pt x="114" y="58"/>
                </a:cubicBezTo>
                <a:cubicBezTo>
                  <a:pt x="117" y="56"/>
                  <a:pt x="119" y="55"/>
                  <a:pt x="122" y="54"/>
                </a:cubicBezTo>
                <a:cubicBezTo>
                  <a:pt x="120" y="55"/>
                  <a:pt x="118" y="57"/>
                  <a:pt x="115" y="57"/>
                </a:cubicBezTo>
                <a:cubicBezTo>
                  <a:pt x="111" y="59"/>
                  <a:pt x="107" y="61"/>
                  <a:pt x="102" y="62"/>
                </a:cubicBezTo>
                <a:cubicBezTo>
                  <a:pt x="97" y="65"/>
                  <a:pt x="92" y="67"/>
                  <a:pt x="86" y="69"/>
                </a:cubicBezTo>
                <a:cubicBezTo>
                  <a:pt x="82" y="71"/>
                  <a:pt x="77" y="73"/>
                  <a:pt x="73" y="75"/>
                </a:cubicBezTo>
                <a:close/>
                <a:moveTo>
                  <a:pt x="51" y="75"/>
                </a:moveTo>
                <a:cubicBezTo>
                  <a:pt x="55" y="75"/>
                  <a:pt x="58" y="74"/>
                  <a:pt x="61" y="72"/>
                </a:cubicBezTo>
                <a:cubicBezTo>
                  <a:pt x="67" y="70"/>
                  <a:pt x="73" y="67"/>
                  <a:pt x="79" y="65"/>
                </a:cubicBezTo>
                <a:cubicBezTo>
                  <a:pt x="92" y="60"/>
                  <a:pt x="105" y="56"/>
                  <a:pt x="118" y="51"/>
                </a:cubicBezTo>
                <a:cubicBezTo>
                  <a:pt x="107" y="55"/>
                  <a:pt x="97" y="59"/>
                  <a:pt x="87" y="64"/>
                </a:cubicBezTo>
                <a:cubicBezTo>
                  <a:pt x="76" y="69"/>
                  <a:pt x="64" y="72"/>
                  <a:pt x="54" y="78"/>
                </a:cubicBezTo>
                <a:cubicBezTo>
                  <a:pt x="53" y="77"/>
                  <a:pt x="52" y="76"/>
                  <a:pt x="51" y="75"/>
                </a:cubicBezTo>
                <a:close/>
                <a:moveTo>
                  <a:pt x="54" y="78"/>
                </a:moveTo>
                <a:cubicBezTo>
                  <a:pt x="59" y="77"/>
                  <a:pt x="63" y="75"/>
                  <a:pt x="68" y="73"/>
                </a:cubicBezTo>
                <a:cubicBezTo>
                  <a:pt x="68" y="73"/>
                  <a:pt x="68" y="73"/>
                  <a:pt x="68" y="73"/>
                </a:cubicBezTo>
                <a:cubicBezTo>
                  <a:pt x="63" y="75"/>
                  <a:pt x="59" y="77"/>
                  <a:pt x="54" y="78"/>
                </a:cubicBezTo>
                <a:close/>
                <a:moveTo>
                  <a:pt x="107" y="59"/>
                </a:moveTo>
                <a:cubicBezTo>
                  <a:pt x="101" y="61"/>
                  <a:pt x="96" y="63"/>
                  <a:pt x="90" y="65"/>
                </a:cubicBezTo>
                <a:cubicBezTo>
                  <a:pt x="83" y="67"/>
                  <a:pt x="77" y="70"/>
                  <a:pt x="71" y="72"/>
                </a:cubicBezTo>
                <a:cubicBezTo>
                  <a:pt x="71" y="72"/>
                  <a:pt x="71" y="72"/>
                  <a:pt x="71" y="72"/>
                </a:cubicBezTo>
                <a:cubicBezTo>
                  <a:pt x="76" y="70"/>
                  <a:pt x="82" y="67"/>
                  <a:pt x="87" y="65"/>
                </a:cubicBezTo>
                <a:cubicBezTo>
                  <a:pt x="93" y="62"/>
                  <a:pt x="99" y="60"/>
                  <a:pt x="105" y="57"/>
                </a:cubicBezTo>
                <a:cubicBezTo>
                  <a:pt x="109" y="55"/>
                  <a:pt x="116" y="54"/>
                  <a:pt x="119" y="50"/>
                </a:cubicBezTo>
                <a:cubicBezTo>
                  <a:pt x="120" y="50"/>
                  <a:pt x="120" y="50"/>
                  <a:pt x="120" y="50"/>
                </a:cubicBezTo>
                <a:cubicBezTo>
                  <a:pt x="120" y="50"/>
                  <a:pt x="120" y="50"/>
                  <a:pt x="120" y="50"/>
                </a:cubicBezTo>
                <a:cubicBezTo>
                  <a:pt x="121" y="51"/>
                  <a:pt x="122" y="52"/>
                  <a:pt x="123" y="53"/>
                </a:cubicBezTo>
                <a:cubicBezTo>
                  <a:pt x="118" y="55"/>
                  <a:pt x="113" y="57"/>
                  <a:pt x="107" y="59"/>
                </a:cubicBezTo>
                <a:close/>
                <a:moveTo>
                  <a:pt x="120" y="48"/>
                </a:moveTo>
                <a:cubicBezTo>
                  <a:pt x="119" y="48"/>
                  <a:pt x="119" y="49"/>
                  <a:pt x="119" y="50"/>
                </a:cubicBezTo>
                <a:cubicBezTo>
                  <a:pt x="119" y="50"/>
                  <a:pt x="119" y="50"/>
                  <a:pt x="119" y="50"/>
                </a:cubicBezTo>
                <a:cubicBezTo>
                  <a:pt x="106" y="54"/>
                  <a:pt x="94" y="59"/>
                  <a:pt x="81" y="63"/>
                </a:cubicBezTo>
                <a:cubicBezTo>
                  <a:pt x="76" y="66"/>
                  <a:pt x="70" y="68"/>
                  <a:pt x="65" y="70"/>
                </a:cubicBezTo>
                <a:cubicBezTo>
                  <a:pt x="62" y="71"/>
                  <a:pt x="59" y="73"/>
                  <a:pt x="56" y="74"/>
                </a:cubicBezTo>
                <a:cubicBezTo>
                  <a:pt x="56" y="74"/>
                  <a:pt x="51" y="75"/>
                  <a:pt x="52" y="75"/>
                </a:cubicBezTo>
                <a:cubicBezTo>
                  <a:pt x="54" y="74"/>
                  <a:pt x="56" y="73"/>
                  <a:pt x="58" y="72"/>
                </a:cubicBezTo>
                <a:cubicBezTo>
                  <a:pt x="70" y="67"/>
                  <a:pt x="83" y="62"/>
                  <a:pt x="96" y="57"/>
                </a:cubicBezTo>
                <a:cubicBezTo>
                  <a:pt x="103" y="54"/>
                  <a:pt x="112" y="52"/>
                  <a:pt x="120" y="48"/>
                </a:cubicBezTo>
                <a:cubicBezTo>
                  <a:pt x="120" y="48"/>
                  <a:pt x="120" y="48"/>
                  <a:pt x="120" y="48"/>
                </a:cubicBezTo>
                <a:close/>
                <a:moveTo>
                  <a:pt x="125" y="43"/>
                </a:moveTo>
                <a:cubicBezTo>
                  <a:pt x="119" y="45"/>
                  <a:pt x="113" y="48"/>
                  <a:pt x="106" y="50"/>
                </a:cubicBezTo>
                <a:cubicBezTo>
                  <a:pt x="100" y="53"/>
                  <a:pt x="93" y="55"/>
                  <a:pt x="87" y="58"/>
                </a:cubicBezTo>
                <a:cubicBezTo>
                  <a:pt x="81" y="60"/>
                  <a:pt x="75" y="62"/>
                  <a:pt x="69" y="64"/>
                </a:cubicBezTo>
                <a:cubicBezTo>
                  <a:pt x="77" y="61"/>
                  <a:pt x="84" y="58"/>
                  <a:pt x="92" y="55"/>
                </a:cubicBezTo>
                <a:cubicBezTo>
                  <a:pt x="98" y="52"/>
                  <a:pt x="105" y="50"/>
                  <a:pt x="111" y="47"/>
                </a:cubicBezTo>
                <a:cubicBezTo>
                  <a:pt x="116" y="44"/>
                  <a:pt x="122" y="43"/>
                  <a:pt x="126" y="39"/>
                </a:cubicBezTo>
                <a:cubicBezTo>
                  <a:pt x="126" y="40"/>
                  <a:pt x="126" y="42"/>
                  <a:pt x="125" y="43"/>
                </a:cubicBezTo>
                <a:close/>
                <a:moveTo>
                  <a:pt x="25" y="89"/>
                </a:moveTo>
                <a:cubicBezTo>
                  <a:pt x="25" y="89"/>
                  <a:pt x="26" y="89"/>
                  <a:pt x="26" y="89"/>
                </a:cubicBezTo>
                <a:cubicBezTo>
                  <a:pt x="25" y="89"/>
                  <a:pt x="25" y="89"/>
                  <a:pt x="25" y="89"/>
                </a:cubicBezTo>
                <a:cubicBezTo>
                  <a:pt x="25" y="89"/>
                  <a:pt x="25" y="89"/>
                  <a:pt x="25" y="89"/>
                </a:cubicBezTo>
                <a:close/>
                <a:moveTo>
                  <a:pt x="30" y="87"/>
                </a:moveTo>
                <a:cubicBezTo>
                  <a:pt x="28" y="87"/>
                  <a:pt x="27" y="88"/>
                  <a:pt x="26" y="88"/>
                </a:cubicBezTo>
                <a:cubicBezTo>
                  <a:pt x="27" y="87"/>
                  <a:pt x="28" y="86"/>
                  <a:pt x="28" y="85"/>
                </a:cubicBezTo>
                <a:cubicBezTo>
                  <a:pt x="31" y="84"/>
                  <a:pt x="35" y="83"/>
                  <a:pt x="38" y="82"/>
                </a:cubicBezTo>
                <a:cubicBezTo>
                  <a:pt x="35" y="84"/>
                  <a:pt x="33" y="86"/>
                  <a:pt x="30" y="87"/>
                </a:cubicBezTo>
                <a:close/>
                <a:moveTo>
                  <a:pt x="75" y="56"/>
                </a:moveTo>
                <a:cubicBezTo>
                  <a:pt x="61" y="63"/>
                  <a:pt x="47" y="70"/>
                  <a:pt x="33" y="78"/>
                </a:cubicBezTo>
                <a:cubicBezTo>
                  <a:pt x="34" y="77"/>
                  <a:pt x="34" y="76"/>
                  <a:pt x="35" y="75"/>
                </a:cubicBezTo>
                <a:cubicBezTo>
                  <a:pt x="51" y="67"/>
                  <a:pt x="67" y="60"/>
                  <a:pt x="83" y="53"/>
                </a:cubicBezTo>
                <a:cubicBezTo>
                  <a:pt x="91" y="49"/>
                  <a:pt x="99" y="46"/>
                  <a:pt x="107" y="43"/>
                </a:cubicBezTo>
                <a:cubicBezTo>
                  <a:pt x="111" y="42"/>
                  <a:pt x="114" y="40"/>
                  <a:pt x="118" y="39"/>
                </a:cubicBezTo>
                <a:cubicBezTo>
                  <a:pt x="119" y="38"/>
                  <a:pt x="119" y="38"/>
                  <a:pt x="119" y="38"/>
                </a:cubicBezTo>
                <a:cubicBezTo>
                  <a:pt x="105" y="45"/>
                  <a:pt x="90" y="49"/>
                  <a:pt x="75" y="56"/>
                </a:cubicBezTo>
                <a:close/>
                <a:moveTo>
                  <a:pt x="36" y="73"/>
                </a:moveTo>
                <a:cubicBezTo>
                  <a:pt x="36" y="73"/>
                  <a:pt x="35" y="73"/>
                  <a:pt x="35" y="73"/>
                </a:cubicBezTo>
                <a:cubicBezTo>
                  <a:pt x="35" y="73"/>
                  <a:pt x="35" y="73"/>
                  <a:pt x="35" y="72"/>
                </a:cubicBezTo>
                <a:cubicBezTo>
                  <a:pt x="35" y="72"/>
                  <a:pt x="35" y="72"/>
                  <a:pt x="35" y="72"/>
                </a:cubicBezTo>
                <a:cubicBezTo>
                  <a:pt x="35" y="72"/>
                  <a:pt x="35" y="72"/>
                  <a:pt x="35" y="72"/>
                </a:cubicBezTo>
                <a:cubicBezTo>
                  <a:pt x="41" y="70"/>
                  <a:pt x="47" y="66"/>
                  <a:pt x="52" y="63"/>
                </a:cubicBezTo>
                <a:cubicBezTo>
                  <a:pt x="56" y="62"/>
                  <a:pt x="60" y="60"/>
                  <a:pt x="64" y="58"/>
                </a:cubicBezTo>
                <a:cubicBezTo>
                  <a:pt x="78" y="52"/>
                  <a:pt x="93" y="46"/>
                  <a:pt x="107" y="39"/>
                </a:cubicBezTo>
                <a:cubicBezTo>
                  <a:pt x="110" y="38"/>
                  <a:pt x="113" y="36"/>
                  <a:pt x="116" y="34"/>
                </a:cubicBezTo>
                <a:cubicBezTo>
                  <a:pt x="116" y="34"/>
                  <a:pt x="117" y="34"/>
                  <a:pt x="117" y="34"/>
                </a:cubicBezTo>
                <a:cubicBezTo>
                  <a:pt x="111" y="38"/>
                  <a:pt x="104" y="41"/>
                  <a:pt x="98" y="44"/>
                </a:cubicBezTo>
                <a:cubicBezTo>
                  <a:pt x="85" y="50"/>
                  <a:pt x="72" y="55"/>
                  <a:pt x="59" y="62"/>
                </a:cubicBezTo>
                <a:cubicBezTo>
                  <a:pt x="51" y="66"/>
                  <a:pt x="43" y="69"/>
                  <a:pt x="36" y="73"/>
                </a:cubicBezTo>
                <a:close/>
                <a:moveTo>
                  <a:pt x="112" y="29"/>
                </a:moveTo>
                <a:cubicBezTo>
                  <a:pt x="111" y="29"/>
                  <a:pt x="111" y="30"/>
                  <a:pt x="112" y="30"/>
                </a:cubicBezTo>
                <a:cubicBezTo>
                  <a:pt x="112" y="31"/>
                  <a:pt x="112" y="31"/>
                  <a:pt x="112" y="31"/>
                </a:cubicBezTo>
                <a:cubicBezTo>
                  <a:pt x="108" y="33"/>
                  <a:pt x="103" y="36"/>
                  <a:pt x="99" y="39"/>
                </a:cubicBezTo>
                <a:cubicBezTo>
                  <a:pt x="91" y="43"/>
                  <a:pt x="83" y="47"/>
                  <a:pt x="75" y="50"/>
                </a:cubicBezTo>
                <a:cubicBezTo>
                  <a:pt x="67" y="54"/>
                  <a:pt x="60" y="58"/>
                  <a:pt x="52" y="61"/>
                </a:cubicBezTo>
                <a:cubicBezTo>
                  <a:pt x="46" y="64"/>
                  <a:pt x="41" y="67"/>
                  <a:pt x="35" y="69"/>
                </a:cubicBezTo>
                <a:cubicBezTo>
                  <a:pt x="34" y="69"/>
                  <a:pt x="34" y="69"/>
                  <a:pt x="34" y="70"/>
                </a:cubicBezTo>
                <a:cubicBezTo>
                  <a:pt x="32" y="70"/>
                  <a:pt x="31" y="71"/>
                  <a:pt x="30" y="71"/>
                </a:cubicBezTo>
                <a:cubicBezTo>
                  <a:pt x="32" y="70"/>
                  <a:pt x="34" y="68"/>
                  <a:pt x="37" y="67"/>
                </a:cubicBezTo>
                <a:cubicBezTo>
                  <a:pt x="40" y="65"/>
                  <a:pt x="44" y="63"/>
                  <a:pt x="48" y="61"/>
                </a:cubicBezTo>
                <a:cubicBezTo>
                  <a:pt x="55" y="57"/>
                  <a:pt x="63" y="53"/>
                  <a:pt x="70" y="49"/>
                </a:cubicBezTo>
                <a:cubicBezTo>
                  <a:pt x="77" y="45"/>
                  <a:pt x="85" y="42"/>
                  <a:pt x="92" y="38"/>
                </a:cubicBezTo>
                <a:cubicBezTo>
                  <a:pt x="99" y="35"/>
                  <a:pt x="107" y="32"/>
                  <a:pt x="112" y="27"/>
                </a:cubicBezTo>
                <a:cubicBezTo>
                  <a:pt x="112" y="28"/>
                  <a:pt x="112" y="28"/>
                  <a:pt x="112" y="29"/>
                </a:cubicBezTo>
                <a:close/>
                <a:moveTo>
                  <a:pt x="40" y="81"/>
                </a:moveTo>
                <a:cubicBezTo>
                  <a:pt x="36" y="82"/>
                  <a:pt x="33" y="83"/>
                  <a:pt x="29" y="84"/>
                </a:cubicBezTo>
                <a:cubicBezTo>
                  <a:pt x="30" y="84"/>
                  <a:pt x="30" y="83"/>
                  <a:pt x="30" y="83"/>
                </a:cubicBezTo>
                <a:cubicBezTo>
                  <a:pt x="33" y="82"/>
                  <a:pt x="35" y="81"/>
                  <a:pt x="37" y="80"/>
                </a:cubicBezTo>
                <a:cubicBezTo>
                  <a:pt x="38" y="79"/>
                  <a:pt x="39" y="79"/>
                  <a:pt x="40" y="78"/>
                </a:cubicBezTo>
                <a:cubicBezTo>
                  <a:pt x="42" y="77"/>
                  <a:pt x="44" y="77"/>
                  <a:pt x="45" y="76"/>
                </a:cubicBezTo>
                <a:cubicBezTo>
                  <a:pt x="43" y="78"/>
                  <a:pt x="42" y="79"/>
                  <a:pt x="40" y="81"/>
                </a:cubicBezTo>
                <a:close/>
                <a:moveTo>
                  <a:pt x="46" y="75"/>
                </a:moveTo>
                <a:cubicBezTo>
                  <a:pt x="46" y="75"/>
                  <a:pt x="46" y="75"/>
                  <a:pt x="46" y="75"/>
                </a:cubicBezTo>
                <a:cubicBezTo>
                  <a:pt x="41" y="77"/>
                  <a:pt x="36" y="80"/>
                  <a:pt x="31" y="82"/>
                </a:cubicBezTo>
                <a:cubicBezTo>
                  <a:pt x="32" y="81"/>
                  <a:pt x="32" y="80"/>
                  <a:pt x="32" y="80"/>
                </a:cubicBezTo>
                <a:cubicBezTo>
                  <a:pt x="38" y="77"/>
                  <a:pt x="43" y="74"/>
                  <a:pt x="48" y="72"/>
                </a:cubicBezTo>
                <a:cubicBezTo>
                  <a:pt x="55" y="69"/>
                  <a:pt x="62" y="66"/>
                  <a:pt x="68" y="63"/>
                </a:cubicBezTo>
                <a:cubicBezTo>
                  <a:pt x="82" y="56"/>
                  <a:pt x="97" y="50"/>
                  <a:pt x="112" y="45"/>
                </a:cubicBezTo>
                <a:cubicBezTo>
                  <a:pt x="115" y="44"/>
                  <a:pt x="117" y="43"/>
                  <a:pt x="120" y="42"/>
                </a:cubicBezTo>
                <a:cubicBezTo>
                  <a:pt x="122" y="41"/>
                  <a:pt x="124" y="40"/>
                  <a:pt x="125" y="39"/>
                </a:cubicBezTo>
                <a:cubicBezTo>
                  <a:pt x="128" y="38"/>
                  <a:pt x="121" y="42"/>
                  <a:pt x="121" y="42"/>
                </a:cubicBezTo>
                <a:cubicBezTo>
                  <a:pt x="114" y="44"/>
                  <a:pt x="107" y="47"/>
                  <a:pt x="100" y="50"/>
                </a:cubicBezTo>
                <a:cubicBezTo>
                  <a:pt x="87" y="56"/>
                  <a:pt x="73" y="62"/>
                  <a:pt x="60" y="68"/>
                </a:cubicBezTo>
                <a:cubicBezTo>
                  <a:pt x="59" y="68"/>
                  <a:pt x="59" y="68"/>
                  <a:pt x="59" y="69"/>
                </a:cubicBezTo>
                <a:cubicBezTo>
                  <a:pt x="56" y="70"/>
                  <a:pt x="53" y="71"/>
                  <a:pt x="50" y="73"/>
                </a:cubicBezTo>
                <a:cubicBezTo>
                  <a:pt x="49" y="73"/>
                  <a:pt x="49" y="73"/>
                  <a:pt x="49" y="73"/>
                </a:cubicBezTo>
                <a:cubicBezTo>
                  <a:pt x="48" y="73"/>
                  <a:pt x="48" y="73"/>
                  <a:pt x="47" y="73"/>
                </a:cubicBezTo>
                <a:cubicBezTo>
                  <a:pt x="47" y="74"/>
                  <a:pt x="47" y="74"/>
                  <a:pt x="46" y="75"/>
                </a:cubicBezTo>
                <a:close/>
                <a:moveTo>
                  <a:pt x="50" y="73"/>
                </a:moveTo>
                <a:cubicBezTo>
                  <a:pt x="53" y="72"/>
                  <a:pt x="55" y="71"/>
                  <a:pt x="58" y="70"/>
                </a:cubicBezTo>
                <a:cubicBezTo>
                  <a:pt x="58" y="70"/>
                  <a:pt x="58" y="70"/>
                  <a:pt x="59" y="70"/>
                </a:cubicBezTo>
                <a:cubicBezTo>
                  <a:pt x="65" y="67"/>
                  <a:pt x="72" y="65"/>
                  <a:pt x="79" y="62"/>
                </a:cubicBezTo>
                <a:cubicBezTo>
                  <a:pt x="85" y="59"/>
                  <a:pt x="92" y="56"/>
                  <a:pt x="99" y="54"/>
                </a:cubicBezTo>
                <a:cubicBezTo>
                  <a:pt x="106" y="51"/>
                  <a:pt x="113" y="49"/>
                  <a:pt x="120" y="46"/>
                </a:cubicBezTo>
                <a:cubicBezTo>
                  <a:pt x="119" y="46"/>
                  <a:pt x="125" y="43"/>
                  <a:pt x="125" y="44"/>
                </a:cubicBezTo>
                <a:cubicBezTo>
                  <a:pt x="124" y="44"/>
                  <a:pt x="124" y="44"/>
                  <a:pt x="124" y="44"/>
                </a:cubicBezTo>
                <a:cubicBezTo>
                  <a:pt x="124" y="44"/>
                  <a:pt x="124" y="44"/>
                  <a:pt x="124" y="45"/>
                </a:cubicBezTo>
                <a:cubicBezTo>
                  <a:pt x="122" y="45"/>
                  <a:pt x="121" y="46"/>
                  <a:pt x="120" y="47"/>
                </a:cubicBezTo>
                <a:cubicBezTo>
                  <a:pt x="116" y="49"/>
                  <a:pt x="113" y="50"/>
                  <a:pt x="110" y="51"/>
                </a:cubicBezTo>
                <a:cubicBezTo>
                  <a:pt x="103" y="54"/>
                  <a:pt x="96" y="56"/>
                  <a:pt x="89" y="59"/>
                </a:cubicBezTo>
                <a:cubicBezTo>
                  <a:pt x="76" y="64"/>
                  <a:pt x="63" y="68"/>
                  <a:pt x="51" y="75"/>
                </a:cubicBezTo>
                <a:cubicBezTo>
                  <a:pt x="51" y="74"/>
                  <a:pt x="50" y="74"/>
                  <a:pt x="50" y="73"/>
                </a:cubicBezTo>
                <a:cubicBezTo>
                  <a:pt x="50" y="73"/>
                  <a:pt x="50" y="73"/>
                  <a:pt x="50" y="73"/>
                </a:cubicBezTo>
                <a:close/>
                <a:moveTo>
                  <a:pt x="55" y="79"/>
                </a:moveTo>
                <a:cubicBezTo>
                  <a:pt x="59" y="77"/>
                  <a:pt x="63" y="75"/>
                  <a:pt x="67" y="74"/>
                </a:cubicBezTo>
                <a:cubicBezTo>
                  <a:pt x="67" y="74"/>
                  <a:pt x="68" y="74"/>
                  <a:pt x="68" y="74"/>
                </a:cubicBezTo>
                <a:cubicBezTo>
                  <a:pt x="65" y="79"/>
                  <a:pt x="59" y="81"/>
                  <a:pt x="55" y="79"/>
                </a:cubicBezTo>
                <a:close/>
                <a:moveTo>
                  <a:pt x="74" y="75"/>
                </a:moveTo>
                <a:cubicBezTo>
                  <a:pt x="82" y="73"/>
                  <a:pt x="91" y="70"/>
                  <a:pt x="100" y="67"/>
                </a:cubicBezTo>
                <a:cubicBezTo>
                  <a:pt x="104" y="66"/>
                  <a:pt x="108" y="64"/>
                  <a:pt x="112" y="62"/>
                </a:cubicBezTo>
                <a:cubicBezTo>
                  <a:pt x="115" y="62"/>
                  <a:pt x="117" y="61"/>
                  <a:pt x="119" y="60"/>
                </a:cubicBezTo>
                <a:cubicBezTo>
                  <a:pt x="120" y="60"/>
                  <a:pt x="125" y="58"/>
                  <a:pt x="121" y="59"/>
                </a:cubicBezTo>
                <a:cubicBezTo>
                  <a:pt x="112" y="64"/>
                  <a:pt x="102" y="68"/>
                  <a:pt x="92" y="72"/>
                </a:cubicBezTo>
                <a:cubicBezTo>
                  <a:pt x="92" y="72"/>
                  <a:pt x="91" y="72"/>
                  <a:pt x="91" y="72"/>
                </a:cubicBezTo>
                <a:cubicBezTo>
                  <a:pt x="86" y="74"/>
                  <a:pt x="82" y="76"/>
                  <a:pt x="77" y="79"/>
                </a:cubicBezTo>
                <a:cubicBezTo>
                  <a:pt x="76" y="78"/>
                  <a:pt x="75" y="77"/>
                  <a:pt x="74" y="75"/>
                </a:cubicBezTo>
                <a:close/>
                <a:moveTo>
                  <a:pt x="110" y="69"/>
                </a:moveTo>
                <a:cubicBezTo>
                  <a:pt x="109" y="69"/>
                  <a:pt x="109" y="69"/>
                  <a:pt x="108" y="69"/>
                </a:cubicBezTo>
                <a:cubicBezTo>
                  <a:pt x="108" y="69"/>
                  <a:pt x="109" y="69"/>
                  <a:pt x="109" y="69"/>
                </a:cubicBezTo>
                <a:cubicBezTo>
                  <a:pt x="111" y="67"/>
                  <a:pt x="114" y="66"/>
                  <a:pt x="117" y="65"/>
                </a:cubicBezTo>
                <a:cubicBezTo>
                  <a:pt x="118" y="65"/>
                  <a:pt x="119" y="64"/>
                  <a:pt x="120" y="64"/>
                </a:cubicBezTo>
                <a:cubicBezTo>
                  <a:pt x="123" y="62"/>
                  <a:pt x="120" y="64"/>
                  <a:pt x="120" y="65"/>
                </a:cubicBezTo>
                <a:cubicBezTo>
                  <a:pt x="117" y="67"/>
                  <a:pt x="112" y="67"/>
                  <a:pt x="110" y="69"/>
                </a:cubicBezTo>
                <a:close/>
                <a:moveTo>
                  <a:pt x="122" y="62"/>
                </a:moveTo>
                <a:cubicBezTo>
                  <a:pt x="120" y="63"/>
                  <a:pt x="118" y="64"/>
                  <a:pt x="116" y="65"/>
                </a:cubicBezTo>
                <a:cubicBezTo>
                  <a:pt x="114" y="66"/>
                  <a:pt x="111" y="67"/>
                  <a:pt x="108" y="68"/>
                </a:cubicBezTo>
                <a:cubicBezTo>
                  <a:pt x="108" y="68"/>
                  <a:pt x="108" y="68"/>
                  <a:pt x="108" y="68"/>
                </a:cubicBezTo>
                <a:cubicBezTo>
                  <a:pt x="108" y="68"/>
                  <a:pt x="108" y="68"/>
                  <a:pt x="108" y="68"/>
                </a:cubicBezTo>
                <a:cubicBezTo>
                  <a:pt x="107" y="67"/>
                  <a:pt x="107" y="67"/>
                  <a:pt x="106" y="67"/>
                </a:cubicBezTo>
                <a:cubicBezTo>
                  <a:pt x="106" y="67"/>
                  <a:pt x="105" y="68"/>
                  <a:pt x="105" y="68"/>
                </a:cubicBezTo>
                <a:cubicBezTo>
                  <a:pt x="105" y="68"/>
                  <a:pt x="104" y="68"/>
                  <a:pt x="104" y="68"/>
                </a:cubicBezTo>
                <a:cubicBezTo>
                  <a:pt x="105" y="68"/>
                  <a:pt x="107" y="67"/>
                  <a:pt x="108" y="66"/>
                </a:cubicBezTo>
                <a:cubicBezTo>
                  <a:pt x="112" y="65"/>
                  <a:pt x="115" y="63"/>
                  <a:pt x="119" y="61"/>
                </a:cubicBezTo>
                <a:cubicBezTo>
                  <a:pt x="120" y="61"/>
                  <a:pt x="122" y="60"/>
                  <a:pt x="124" y="59"/>
                </a:cubicBezTo>
                <a:cubicBezTo>
                  <a:pt x="124" y="60"/>
                  <a:pt x="123" y="61"/>
                  <a:pt x="123" y="62"/>
                </a:cubicBezTo>
                <a:cubicBezTo>
                  <a:pt x="123" y="62"/>
                  <a:pt x="122" y="62"/>
                  <a:pt x="122" y="62"/>
                </a:cubicBezTo>
                <a:close/>
                <a:moveTo>
                  <a:pt x="96" y="74"/>
                </a:moveTo>
                <a:cubicBezTo>
                  <a:pt x="96" y="74"/>
                  <a:pt x="95" y="73"/>
                  <a:pt x="94" y="73"/>
                </a:cubicBezTo>
                <a:cubicBezTo>
                  <a:pt x="95" y="72"/>
                  <a:pt x="96" y="72"/>
                  <a:pt x="97" y="72"/>
                </a:cubicBezTo>
                <a:cubicBezTo>
                  <a:pt x="99" y="71"/>
                  <a:pt x="100" y="70"/>
                  <a:pt x="102" y="69"/>
                </a:cubicBezTo>
                <a:cubicBezTo>
                  <a:pt x="104" y="69"/>
                  <a:pt x="105" y="69"/>
                  <a:pt x="103" y="70"/>
                </a:cubicBezTo>
                <a:cubicBezTo>
                  <a:pt x="101" y="71"/>
                  <a:pt x="98" y="72"/>
                  <a:pt x="96" y="74"/>
                </a:cubicBezTo>
                <a:cubicBezTo>
                  <a:pt x="96" y="74"/>
                  <a:pt x="96" y="74"/>
                  <a:pt x="96" y="74"/>
                </a:cubicBezTo>
                <a:close/>
                <a:moveTo>
                  <a:pt x="100" y="72"/>
                </a:moveTo>
                <a:cubicBezTo>
                  <a:pt x="102" y="71"/>
                  <a:pt x="103" y="71"/>
                  <a:pt x="105" y="70"/>
                </a:cubicBezTo>
                <a:cubicBezTo>
                  <a:pt x="105" y="70"/>
                  <a:pt x="105" y="71"/>
                  <a:pt x="105" y="72"/>
                </a:cubicBezTo>
                <a:cubicBezTo>
                  <a:pt x="104" y="72"/>
                  <a:pt x="102" y="72"/>
                  <a:pt x="101" y="73"/>
                </a:cubicBezTo>
                <a:cubicBezTo>
                  <a:pt x="99" y="73"/>
                  <a:pt x="97" y="74"/>
                  <a:pt x="100" y="72"/>
                </a:cubicBezTo>
                <a:close/>
                <a:moveTo>
                  <a:pt x="81" y="80"/>
                </a:moveTo>
                <a:cubicBezTo>
                  <a:pt x="80" y="80"/>
                  <a:pt x="79" y="80"/>
                  <a:pt x="78" y="79"/>
                </a:cubicBezTo>
                <a:cubicBezTo>
                  <a:pt x="82" y="78"/>
                  <a:pt x="86" y="76"/>
                  <a:pt x="89" y="75"/>
                </a:cubicBezTo>
                <a:cubicBezTo>
                  <a:pt x="88" y="77"/>
                  <a:pt x="85" y="80"/>
                  <a:pt x="81" y="80"/>
                </a:cubicBezTo>
                <a:close/>
                <a:moveTo>
                  <a:pt x="98" y="74"/>
                </a:moveTo>
                <a:cubicBezTo>
                  <a:pt x="100" y="74"/>
                  <a:pt x="102" y="73"/>
                  <a:pt x="105" y="73"/>
                </a:cubicBezTo>
                <a:cubicBezTo>
                  <a:pt x="103" y="74"/>
                  <a:pt x="100" y="75"/>
                  <a:pt x="98" y="74"/>
                </a:cubicBezTo>
                <a:close/>
                <a:moveTo>
                  <a:pt x="113" y="70"/>
                </a:moveTo>
                <a:cubicBezTo>
                  <a:pt x="114" y="70"/>
                  <a:pt x="115" y="69"/>
                  <a:pt x="117" y="69"/>
                </a:cubicBezTo>
                <a:cubicBezTo>
                  <a:pt x="115" y="70"/>
                  <a:pt x="114" y="70"/>
                  <a:pt x="113" y="70"/>
                </a:cubicBezTo>
                <a:close/>
                <a:moveTo>
                  <a:pt x="118" y="68"/>
                </a:moveTo>
                <a:cubicBezTo>
                  <a:pt x="118" y="68"/>
                  <a:pt x="118" y="68"/>
                  <a:pt x="118" y="68"/>
                </a:cubicBezTo>
                <a:cubicBezTo>
                  <a:pt x="116" y="68"/>
                  <a:pt x="113" y="69"/>
                  <a:pt x="111" y="70"/>
                </a:cubicBezTo>
                <a:cubicBezTo>
                  <a:pt x="114" y="67"/>
                  <a:pt x="119" y="67"/>
                  <a:pt x="122" y="64"/>
                </a:cubicBezTo>
                <a:cubicBezTo>
                  <a:pt x="121" y="66"/>
                  <a:pt x="120" y="67"/>
                  <a:pt x="118" y="68"/>
                </a:cubicBezTo>
                <a:close/>
                <a:moveTo>
                  <a:pt x="124" y="57"/>
                </a:moveTo>
                <a:cubicBezTo>
                  <a:pt x="115" y="61"/>
                  <a:pt x="105" y="64"/>
                  <a:pt x="96" y="67"/>
                </a:cubicBezTo>
                <a:cubicBezTo>
                  <a:pt x="92" y="69"/>
                  <a:pt x="89" y="70"/>
                  <a:pt x="85" y="71"/>
                </a:cubicBezTo>
                <a:cubicBezTo>
                  <a:pt x="91" y="68"/>
                  <a:pt x="97" y="66"/>
                  <a:pt x="103" y="63"/>
                </a:cubicBezTo>
                <a:cubicBezTo>
                  <a:pt x="109" y="60"/>
                  <a:pt x="118" y="59"/>
                  <a:pt x="123" y="54"/>
                </a:cubicBezTo>
                <a:cubicBezTo>
                  <a:pt x="124" y="55"/>
                  <a:pt x="124" y="56"/>
                  <a:pt x="124" y="57"/>
                </a:cubicBezTo>
                <a:close/>
                <a:moveTo>
                  <a:pt x="125" y="35"/>
                </a:moveTo>
                <a:cubicBezTo>
                  <a:pt x="110" y="42"/>
                  <a:pt x="93" y="48"/>
                  <a:pt x="78" y="54"/>
                </a:cubicBezTo>
                <a:cubicBezTo>
                  <a:pt x="72" y="57"/>
                  <a:pt x="67" y="59"/>
                  <a:pt x="61" y="61"/>
                </a:cubicBezTo>
                <a:cubicBezTo>
                  <a:pt x="67" y="58"/>
                  <a:pt x="74" y="55"/>
                  <a:pt x="80" y="53"/>
                </a:cubicBezTo>
                <a:cubicBezTo>
                  <a:pt x="94" y="46"/>
                  <a:pt x="109" y="40"/>
                  <a:pt x="122" y="32"/>
                </a:cubicBezTo>
                <a:cubicBezTo>
                  <a:pt x="123" y="32"/>
                  <a:pt x="124" y="33"/>
                  <a:pt x="125" y="35"/>
                </a:cubicBezTo>
                <a:close/>
                <a:moveTo>
                  <a:pt x="121" y="31"/>
                </a:moveTo>
                <a:cubicBezTo>
                  <a:pt x="114" y="34"/>
                  <a:pt x="108" y="38"/>
                  <a:pt x="101" y="41"/>
                </a:cubicBezTo>
                <a:cubicBezTo>
                  <a:pt x="93" y="45"/>
                  <a:pt x="85" y="48"/>
                  <a:pt x="77" y="52"/>
                </a:cubicBezTo>
                <a:cubicBezTo>
                  <a:pt x="76" y="52"/>
                  <a:pt x="74" y="53"/>
                  <a:pt x="72" y="54"/>
                </a:cubicBezTo>
                <a:cubicBezTo>
                  <a:pt x="73" y="53"/>
                  <a:pt x="74" y="53"/>
                  <a:pt x="75" y="52"/>
                </a:cubicBezTo>
                <a:cubicBezTo>
                  <a:pt x="82" y="49"/>
                  <a:pt x="89" y="46"/>
                  <a:pt x="96" y="43"/>
                </a:cubicBezTo>
                <a:cubicBezTo>
                  <a:pt x="103" y="39"/>
                  <a:pt x="109" y="35"/>
                  <a:pt x="116" y="30"/>
                </a:cubicBezTo>
                <a:cubicBezTo>
                  <a:pt x="118" y="30"/>
                  <a:pt x="119" y="30"/>
                  <a:pt x="121" y="31"/>
                </a:cubicBezTo>
                <a:close/>
                <a:moveTo>
                  <a:pt x="113" y="26"/>
                </a:moveTo>
                <a:cubicBezTo>
                  <a:pt x="113" y="26"/>
                  <a:pt x="112" y="26"/>
                  <a:pt x="112" y="26"/>
                </a:cubicBezTo>
                <a:cubicBezTo>
                  <a:pt x="104" y="29"/>
                  <a:pt x="97" y="33"/>
                  <a:pt x="89" y="37"/>
                </a:cubicBezTo>
                <a:cubicBezTo>
                  <a:pt x="81" y="40"/>
                  <a:pt x="72" y="44"/>
                  <a:pt x="64" y="47"/>
                </a:cubicBezTo>
                <a:cubicBezTo>
                  <a:pt x="56" y="52"/>
                  <a:pt x="47" y="56"/>
                  <a:pt x="38" y="61"/>
                </a:cubicBezTo>
                <a:cubicBezTo>
                  <a:pt x="32" y="64"/>
                  <a:pt x="23" y="66"/>
                  <a:pt x="18" y="71"/>
                </a:cubicBezTo>
                <a:cubicBezTo>
                  <a:pt x="17" y="71"/>
                  <a:pt x="17" y="71"/>
                  <a:pt x="16" y="71"/>
                </a:cubicBezTo>
                <a:cubicBezTo>
                  <a:pt x="31" y="60"/>
                  <a:pt x="47" y="53"/>
                  <a:pt x="63" y="45"/>
                </a:cubicBezTo>
                <a:cubicBezTo>
                  <a:pt x="72" y="40"/>
                  <a:pt x="81" y="36"/>
                  <a:pt x="91" y="31"/>
                </a:cubicBezTo>
                <a:cubicBezTo>
                  <a:pt x="98" y="28"/>
                  <a:pt x="106" y="25"/>
                  <a:pt x="112" y="19"/>
                </a:cubicBezTo>
                <a:cubicBezTo>
                  <a:pt x="113" y="22"/>
                  <a:pt x="113" y="24"/>
                  <a:pt x="113" y="26"/>
                </a:cubicBezTo>
                <a:close/>
                <a:moveTo>
                  <a:pt x="112" y="19"/>
                </a:moveTo>
                <a:cubicBezTo>
                  <a:pt x="110" y="19"/>
                  <a:pt x="108" y="21"/>
                  <a:pt x="106" y="22"/>
                </a:cubicBezTo>
                <a:cubicBezTo>
                  <a:pt x="104" y="24"/>
                  <a:pt x="100" y="25"/>
                  <a:pt x="97" y="26"/>
                </a:cubicBezTo>
                <a:cubicBezTo>
                  <a:pt x="91" y="29"/>
                  <a:pt x="84" y="32"/>
                  <a:pt x="78" y="35"/>
                </a:cubicBezTo>
                <a:cubicBezTo>
                  <a:pt x="64" y="41"/>
                  <a:pt x="51" y="48"/>
                  <a:pt x="38" y="54"/>
                </a:cubicBezTo>
                <a:cubicBezTo>
                  <a:pt x="32" y="57"/>
                  <a:pt x="27" y="60"/>
                  <a:pt x="21" y="63"/>
                </a:cubicBezTo>
                <a:cubicBezTo>
                  <a:pt x="33" y="56"/>
                  <a:pt x="45" y="49"/>
                  <a:pt x="57" y="43"/>
                </a:cubicBezTo>
                <a:cubicBezTo>
                  <a:pt x="70" y="36"/>
                  <a:pt x="83" y="30"/>
                  <a:pt x="96" y="23"/>
                </a:cubicBezTo>
                <a:cubicBezTo>
                  <a:pt x="98" y="22"/>
                  <a:pt x="100" y="20"/>
                  <a:pt x="102" y="19"/>
                </a:cubicBezTo>
                <a:cubicBezTo>
                  <a:pt x="103" y="18"/>
                  <a:pt x="104" y="17"/>
                  <a:pt x="105" y="17"/>
                </a:cubicBezTo>
                <a:cubicBezTo>
                  <a:pt x="105" y="16"/>
                  <a:pt x="106" y="16"/>
                  <a:pt x="106" y="15"/>
                </a:cubicBezTo>
                <a:cubicBezTo>
                  <a:pt x="107" y="15"/>
                  <a:pt x="108" y="15"/>
                  <a:pt x="109" y="14"/>
                </a:cubicBezTo>
                <a:cubicBezTo>
                  <a:pt x="109" y="15"/>
                  <a:pt x="110" y="15"/>
                  <a:pt x="110" y="16"/>
                </a:cubicBezTo>
                <a:cubicBezTo>
                  <a:pt x="111" y="17"/>
                  <a:pt x="112" y="17"/>
                  <a:pt x="112" y="19"/>
                </a:cubicBezTo>
                <a:close/>
                <a:moveTo>
                  <a:pt x="108" y="14"/>
                </a:moveTo>
                <a:cubicBezTo>
                  <a:pt x="108" y="14"/>
                  <a:pt x="107" y="14"/>
                  <a:pt x="107" y="14"/>
                </a:cubicBezTo>
                <a:cubicBezTo>
                  <a:pt x="107" y="14"/>
                  <a:pt x="107" y="14"/>
                  <a:pt x="107" y="14"/>
                </a:cubicBezTo>
                <a:cubicBezTo>
                  <a:pt x="106" y="15"/>
                  <a:pt x="104" y="16"/>
                  <a:pt x="103" y="17"/>
                </a:cubicBezTo>
                <a:cubicBezTo>
                  <a:pt x="97" y="21"/>
                  <a:pt x="90" y="24"/>
                  <a:pt x="84" y="27"/>
                </a:cubicBezTo>
                <a:cubicBezTo>
                  <a:pt x="71" y="33"/>
                  <a:pt x="58" y="39"/>
                  <a:pt x="46" y="46"/>
                </a:cubicBezTo>
                <a:cubicBezTo>
                  <a:pt x="40" y="49"/>
                  <a:pt x="34" y="53"/>
                  <a:pt x="27" y="56"/>
                </a:cubicBezTo>
                <a:cubicBezTo>
                  <a:pt x="25" y="57"/>
                  <a:pt x="23" y="58"/>
                  <a:pt x="20" y="60"/>
                </a:cubicBezTo>
                <a:cubicBezTo>
                  <a:pt x="41" y="45"/>
                  <a:pt x="65" y="34"/>
                  <a:pt x="87" y="21"/>
                </a:cubicBezTo>
                <a:cubicBezTo>
                  <a:pt x="89" y="20"/>
                  <a:pt x="90" y="19"/>
                  <a:pt x="92" y="18"/>
                </a:cubicBezTo>
                <a:cubicBezTo>
                  <a:pt x="92" y="18"/>
                  <a:pt x="93" y="17"/>
                  <a:pt x="93" y="17"/>
                </a:cubicBezTo>
                <a:cubicBezTo>
                  <a:pt x="93" y="17"/>
                  <a:pt x="93" y="17"/>
                  <a:pt x="93" y="17"/>
                </a:cubicBezTo>
                <a:cubicBezTo>
                  <a:pt x="94" y="18"/>
                  <a:pt x="94" y="18"/>
                  <a:pt x="95" y="17"/>
                </a:cubicBezTo>
                <a:cubicBezTo>
                  <a:pt x="99" y="14"/>
                  <a:pt x="104" y="12"/>
                  <a:pt x="108" y="14"/>
                </a:cubicBezTo>
                <a:close/>
                <a:moveTo>
                  <a:pt x="84" y="6"/>
                </a:moveTo>
                <a:cubicBezTo>
                  <a:pt x="79" y="8"/>
                  <a:pt x="76" y="10"/>
                  <a:pt x="72" y="13"/>
                </a:cubicBezTo>
                <a:cubicBezTo>
                  <a:pt x="74" y="8"/>
                  <a:pt x="79" y="6"/>
                  <a:pt x="84" y="6"/>
                </a:cubicBezTo>
                <a:close/>
                <a:moveTo>
                  <a:pt x="70" y="14"/>
                </a:moveTo>
                <a:cubicBezTo>
                  <a:pt x="64" y="18"/>
                  <a:pt x="59" y="22"/>
                  <a:pt x="53" y="25"/>
                </a:cubicBezTo>
                <a:cubicBezTo>
                  <a:pt x="40" y="32"/>
                  <a:pt x="27" y="38"/>
                  <a:pt x="15" y="46"/>
                </a:cubicBezTo>
                <a:cubicBezTo>
                  <a:pt x="12" y="47"/>
                  <a:pt x="10" y="49"/>
                  <a:pt x="7" y="50"/>
                </a:cubicBezTo>
                <a:cubicBezTo>
                  <a:pt x="9" y="49"/>
                  <a:pt x="12" y="46"/>
                  <a:pt x="14" y="45"/>
                </a:cubicBezTo>
                <a:cubicBezTo>
                  <a:pt x="20" y="40"/>
                  <a:pt x="26" y="37"/>
                  <a:pt x="32" y="33"/>
                </a:cubicBezTo>
                <a:cubicBezTo>
                  <a:pt x="39" y="30"/>
                  <a:pt x="45" y="26"/>
                  <a:pt x="51" y="23"/>
                </a:cubicBezTo>
                <a:cubicBezTo>
                  <a:pt x="56" y="20"/>
                  <a:pt x="61" y="16"/>
                  <a:pt x="66" y="13"/>
                </a:cubicBezTo>
                <a:cubicBezTo>
                  <a:pt x="66" y="13"/>
                  <a:pt x="67" y="13"/>
                  <a:pt x="67" y="13"/>
                </a:cubicBezTo>
                <a:cubicBezTo>
                  <a:pt x="67" y="13"/>
                  <a:pt x="68" y="12"/>
                  <a:pt x="68" y="12"/>
                </a:cubicBezTo>
                <a:cubicBezTo>
                  <a:pt x="68" y="13"/>
                  <a:pt x="68" y="13"/>
                  <a:pt x="69" y="13"/>
                </a:cubicBezTo>
                <a:cubicBezTo>
                  <a:pt x="69" y="14"/>
                  <a:pt x="69" y="14"/>
                  <a:pt x="70" y="14"/>
                </a:cubicBezTo>
                <a:close/>
                <a:moveTo>
                  <a:pt x="57" y="6"/>
                </a:moveTo>
                <a:cubicBezTo>
                  <a:pt x="58" y="5"/>
                  <a:pt x="59" y="5"/>
                  <a:pt x="60" y="5"/>
                </a:cubicBezTo>
                <a:cubicBezTo>
                  <a:pt x="58" y="6"/>
                  <a:pt x="56" y="8"/>
                  <a:pt x="54" y="9"/>
                </a:cubicBezTo>
                <a:cubicBezTo>
                  <a:pt x="53" y="10"/>
                  <a:pt x="53" y="10"/>
                  <a:pt x="52" y="10"/>
                </a:cubicBezTo>
                <a:cubicBezTo>
                  <a:pt x="53" y="8"/>
                  <a:pt x="55" y="7"/>
                  <a:pt x="57" y="6"/>
                </a:cubicBezTo>
                <a:close/>
                <a:moveTo>
                  <a:pt x="46" y="14"/>
                </a:moveTo>
                <a:cubicBezTo>
                  <a:pt x="45" y="14"/>
                  <a:pt x="44" y="15"/>
                  <a:pt x="43" y="15"/>
                </a:cubicBezTo>
                <a:cubicBezTo>
                  <a:pt x="38" y="18"/>
                  <a:pt x="32" y="19"/>
                  <a:pt x="27" y="23"/>
                </a:cubicBezTo>
                <a:cubicBezTo>
                  <a:pt x="27" y="23"/>
                  <a:pt x="27" y="23"/>
                  <a:pt x="27" y="23"/>
                </a:cubicBezTo>
                <a:cubicBezTo>
                  <a:pt x="32" y="19"/>
                  <a:pt x="37" y="15"/>
                  <a:pt x="41" y="12"/>
                </a:cubicBezTo>
                <a:cubicBezTo>
                  <a:pt x="42" y="11"/>
                  <a:pt x="41" y="11"/>
                  <a:pt x="41" y="11"/>
                </a:cubicBezTo>
                <a:cubicBezTo>
                  <a:pt x="37" y="12"/>
                  <a:pt x="33" y="15"/>
                  <a:pt x="29" y="17"/>
                </a:cubicBezTo>
                <a:cubicBezTo>
                  <a:pt x="29" y="17"/>
                  <a:pt x="28" y="17"/>
                  <a:pt x="28" y="17"/>
                </a:cubicBezTo>
                <a:cubicBezTo>
                  <a:pt x="28" y="17"/>
                  <a:pt x="28" y="17"/>
                  <a:pt x="29" y="16"/>
                </a:cubicBezTo>
                <a:cubicBezTo>
                  <a:pt x="30" y="15"/>
                  <a:pt x="31" y="14"/>
                  <a:pt x="32" y="14"/>
                </a:cubicBezTo>
                <a:cubicBezTo>
                  <a:pt x="34" y="12"/>
                  <a:pt x="36" y="11"/>
                  <a:pt x="39" y="9"/>
                </a:cubicBezTo>
                <a:cubicBezTo>
                  <a:pt x="41" y="10"/>
                  <a:pt x="44" y="11"/>
                  <a:pt x="46" y="14"/>
                </a:cubicBezTo>
                <a:close/>
                <a:moveTo>
                  <a:pt x="33" y="11"/>
                </a:moveTo>
                <a:cubicBezTo>
                  <a:pt x="35" y="10"/>
                  <a:pt x="36" y="9"/>
                  <a:pt x="37" y="9"/>
                </a:cubicBezTo>
                <a:cubicBezTo>
                  <a:pt x="35" y="11"/>
                  <a:pt x="32" y="12"/>
                  <a:pt x="30" y="14"/>
                </a:cubicBezTo>
                <a:cubicBezTo>
                  <a:pt x="31" y="13"/>
                  <a:pt x="32" y="12"/>
                  <a:pt x="33" y="11"/>
                </a:cubicBezTo>
                <a:close/>
                <a:moveTo>
                  <a:pt x="22" y="24"/>
                </a:moveTo>
                <a:cubicBezTo>
                  <a:pt x="19" y="25"/>
                  <a:pt x="16" y="27"/>
                  <a:pt x="13" y="29"/>
                </a:cubicBezTo>
                <a:cubicBezTo>
                  <a:pt x="10" y="31"/>
                  <a:pt x="15" y="27"/>
                  <a:pt x="16" y="26"/>
                </a:cubicBezTo>
                <a:cubicBezTo>
                  <a:pt x="17" y="25"/>
                  <a:pt x="19" y="23"/>
                  <a:pt x="20" y="21"/>
                </a:cubicBezTo>
                <a:cubicBezTo>
                  <a:pt x="21" y="22"/>
                  <a:pt x="22" y="23"/>
                  <a:pt x="22" y="24"/>
                </a:cubicBezTo>
                <a:close/>
                <a:moveTo>
                  <a:pt x="13" y="18"/>
                </a:moveTo>
                <a:cubicBezTo>
                  <a:pt x="11" y="20"/>
                  <a:pt x="8" y="21"/>
                  <a:pt x="6" y="23"/>
                </a:cubicBezTo>
                <a:cubicBezTo>
                  <a:pt x="7" y="22"/>
                  <a:pt x="7" y="22"/>
                  <a:pt x="7" y="21"/>
                </a:cubicBezTo>
                <a:cubicBezTo>
                  <a:pt x="8" y="19"/>
                  <a:pt x="10" y="18"/>
                  <a:pt x="1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202"/>
          <p:cNvSpPr>
            <a:spLocks noEditPoints="1"/>
          </p:cNvSpPr>
          <p:nvPr/>
        </p:nvSpPr>
        <p:spPr bwMode="auto">
          <a:xfrm>
            <a:off x="871538" y="1209675"/>
            <a:ext cx="828675" cy="703263"/>
          </a:xfrm>
          <a:custGeom>
            <a:avLst/>
            <a:gdLst>
              <a:gd name="T0" fmla="*/ 26 w 221"/>
              <a:gd name="T1" fmla="*/ 147 h 187"/>
              <a:gd name="T2" fmla="*/ 8 w 221"/>
              <a:gd name="T3" fmla="*/ 131 h 187"/>
              <a:gd name="T4" fmla="*/ 204 w 221"/>
              <a:gd name="T5" fmla="*/ 55 h 187"/>
              <a:gd name="T6" fmla="*/ 109 w 221"/>
              <a:gd name="T7" fmla="*/ 10 h 187"/>
              <a:gd name="T8" fmla="*/ 117 w 221"/>
              <a:gd name="T9" fmla="*/ 14 h 187"/>
              <a:gd name="T10" fmla="*/ 112 w 221"/>
              <a:gd name="T11" fmla="*/ 19 h 187"/>
              <a:gd name="T12" fmla="*/ 78 w 221"/>
              <a:gd name="T13" fmla="*/ 40 h 187"/>
              <a:gd name="T14" fmla="*/ 89 w 221"/>
              <a:gd name="T15" fmla="*/ 34 h 187"/>
              <a:gd name="T16" fmla="*/ 145 w 221"/>
              <a:gd name="T17" fmla="*/ 14 h 187"/>
              <a:gd name="T18" fmla="*/ 107 w 221"/>
              <a:gd name="T19" fmla="*/ 10 h 187"/>
              <a:gd name="T20" fmla="*/ 128 w 221"/>
              <a:gd name="T21" fmla="*/ 9 h 187"/>
              <a:gd name="T22" fmla="*/ 140 w 221"/>
              <a:gd name="T23" fmla="*/ 13 h 187"/>
              <a:gd name="T24" fmla="*/ 92 w 221"/>
              <a:gd name="T25" fmla="*/ 32 h 187"/>
              <a:gd name="T26" fmla="*/ 121 w 221"/>
              <a:gd name="T27" fmla="*/ 34 h 187"/>
              <a:gd name="T28" fmla="*/ 66 w 221"/>
              <a:gd name="T29" fmla="*/ 57 h 187"/>
              <a:gd name="T30" fmla="*/ 117 w 221"/>
              <a:gd name="T31" fmla="*/ 54 h 187"/>
              <a:gd name="T32" fmla="*/ 55 w 221"/>
              <a:gd name="T33" fmla="*/ 66 h 187"/>
              <a:gd name="T34" fmla="*/ 66 w 221"/>
              <a:gd name="T35" fmla="*/ 54 h 187"/>
              <a:gd name="T36" fmla="*/ 148 w 221"/>
              <a:gd name="T37" fmla="*/ 28 h 187"/>
              <a:gd name="T38" fmla="*/ 157 w 221"/>
              <a:gd name="T39" fmla="*/ 30 h 187"/>
              <a:gd name="T40" fmla="*/ 171 w 221"/>
              <a:gd name="T41" fmla="*/ 33 h 187"/>
              <a:gd name="T42" fmla="*/ 145 w 221"/>
              <a:gd name="T43" fmla="*/ 43 h 187"/>
              <a:gd name="T44" fmla="*/ 43 w 221"/>
              <a:gd name="T45" fmla="*/ 79 h 187"/>
              <a:gd name="T46" fmla="*/ 125 w 221"/>
              <a:gd name="T47" fmla="*/ 62 h 187"/>
              <a:gd name="T48" fmla="*/ 199 w 221"/>
              <a:gd name="T49" fmla="*/ 39 h 187"/>
              <a:gd name="T50" fmla="*/ 194 w 221"/>
              <a:gd name="T51" fmla="*/ 49 h 187"/>
              <a:gd name="T52" fmla="*/ 213 w 221"/>
              <a:gd name="T53" fmla="*/ 45 h 187"/>
              <a:gd name="T54" fmla="*/ 200 w 221"/>
              <a:gd name="T55" fmla="*/ 64 h 187"/>
              <a:gd name="T56" fmla="*/ 64 w 221"/>
              <a:gd name="T57" fmla="*/ 108 h 187"/>
              <a:gd name="T58" fmla="*/ 25 w 221"/>
              <a:gd name="T59" fmla="*/ 120 h 187"/>
              <a:gd name="T60" fmla="*/ 32 w 221"/>
              <a:gd name="T61" fmla="*/ 123 h 187"/>
              <a:gd name="T62" fmla="*/ 147 w 221"/>
              <a:gd name="T63" fmla="*/ 102 h 187"/>
              <a:gd name="T64" fmla="*/ 47 w 221"/>
              <a:gd name="T65" fmla="*/ 131 h 187"/>
              <a:gd name="T66" fmla="*/ 109 w 221"/>
              <a:gd name="T67" fmla="*/ 158 h 187"/>
              <a:gd name="T68" fmla="*/ 106 w 221"/>
              <a:gd name="T69" fmla="*/ 149 h 187"/>
              <a:gd name="T70" fmla="*/ 124 w 221"/>
              <a:gd name="T71" fmla="*/ 142 h 187"/>
              <a:gd name="T72" fmla="*/ 82 w 221"/>
              <a:gd name="T73" fmla="*/ 139 h 187"/>
              <a:gd name="T74" fmla="*/ 104 w 221"/>
              <a:gd name="T75" fmla="*/ 130 h 187"/>
              <a:gd name="T76" fmla="*/ 129 w 221"/>
              <a:gd name="T77" fmla="*/ 117 h 187"/>
              <a:gd name="T78" fmla="*/ 117 w 221"/>
              <a:gd name="T79" fmla="*/ 121 h 187"/>
              <a:gd name="T80" fmla="*/ 74 w 221"/>
              <a:gd name="T81" fmla="*/ 139 h 187"/>
              <a:gd name="T82" fmla="*/ 99 w 221"/>
              <a:gd name="T83" fmla="*/ 143 h 187"/>
              <a:gd name="T84" fmla="*/ 91 w 221"/>
              <a:gd name="T85" fmla="*/ 153 h 187"/>
              <a:gd name="T86" fmla="*/ 113 w 221"/>
              <a:gd name="T87" fmla="*/ 153 h 187"/>
              <a:gd name="T88" fmla="*/ 88 w 221"/>
              <a:gd name="T89" fmla="*/ 119 h 187"/>
              <a:gd name="T90" fmla="*/ 69 w 221"/>
              <a:gd name="T91" fmla="*/ 120 h 187"/>
              <a:gd name="T92" fmla="*/ 36 w 221"/>
              <a:gd name="T93" fmla="*/ 123 h 187"/>
              <a:gd name="T94" fmla="*/ 153 w 221"/>
              <a:gd name="T95" fmla="*/ 92 h 187"/>
              <a:gd name="T96" fmla="*/ 35 w 221"/>
              <a:gd name="T97" fmla="*/ 117 h 187"/>
              <a:gd name="T98" fmla="*/ 93 w 221"/>
              <a:gd name="T99" fmla="*/ 95 h 187"/>
              <a:gd name="T100" fmla="*/ 198 w 221"/>
              <a:gd name="T101" fmla="*/ 61 h 187"/>
              <a:gd name="T102" fmla="*/ 190 w 221"/>
              <a:gd name="T103" fmla="*/ 70 h 187"/>
              <a:gd name="T104" fmla="*/ 190 w 221"/>
              <a:gd name="T105" fmla="*/ 65 h 187"/>
              <a:gd name="T106" fmla="*/ 106 w 221"/>
              <a:gd name="T107" fmla="*/ 167 h 187"/>
              <a:gd name="T108" fmla="*/ 26 w 221"/>
              <a:gd name="T109" fmla="*/ 96 h 187"/>
              <a:gd name="T110" fmla="*/ 26 w 221"/>
              <a:gd name="T111" fmla="*/ 96 h 187"/>
              <a:gd name="T112" fmla="*/ 105 w 221"/>
              <a:gd name="T113" fmla="*/ 174 h 187"/>
              <a:gd name="T114" fmla="*/ 11 w 221"/>
              <a:gd name="T115" fmla="*/ 136 h 187"/>
              <a:gd name="T116" fmla="*/ 114 w 221"/>
              <a:gd name="T117" fmla="*/ 17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1" h="187">
                <a:moveTo>
                  <a:pt x="221" y="62"/>
                </a:moveTo>
                <a:cubicBezTo>
                  <a:pt x="221" y="62"/>
                  <a:pt x="220" y="62"/>
                  <a:pt x="220" y="62"/>
                </a:cubicBezTo>
                <a:cubicBezTo>
                  <a:pt x="218" y="62"/>
                  <a:pt x="217" y="58"/>
                  <a:pt x="216" y="57"/>
                </a:cubicBezTo>
                <a:cubicBezTo>
                  <a:pt x="215" y="53"/>
                  <a:pt x="216" y="49"/>
                  <a:pt x="217" y="45"/>
                </a:cubicBezTo>
                <a:cubicBezTo>
                  <a:pt x="217" y="45"/>
                  <a:pt x="217" y="45"/>
                  <a:pt x="217" y="44"/>
                </a:cubicBezTo>
                <a:cubicBezTo>
                  <a:pt x="217" y="44"/>
                  <a:pt x="217" y="44"/>
                  <a:pt x="217" y="43"/>
                </a:cubicBezTo>
                <a:cubicBezTo>
                  <a:pt x="202" y="37"/>
                  <a:pt x="187" y="30"/>
                  <a:pt x="172" y="23"/>
                </a:cubicBezTo>
                <a:cubicBezTo>
                  <a:pt x="153" y="15"/>
                  <a:pt x="134" y="6"/>
                  <a:pt x="115" y="0"/>
                </a:cubicBezTo>
                <a:cubicBezTo>
                  <a:pt x="114" y="0"/>
                  <a:pt x="114" y="0"/>
                  <a:pt x="114" y="0"/>
                </a:cubicBezTo>
                <a:cubicBezTo>
                  <a:pt x="94" y="18"/>
                  <a:pt x="76" y="39"/>
                  <a:pt x="58" y="58"/>
                </a:cubicBezTo>
                <a:cubicBezTo>
                  <a:pt x="41" y="76"/>
                  <a:pt x="24" y="94"/>
                  <a:pt x="9" y="113"/>
                </a:cubicBezTo>
                <a:cubicBezTo>
                  <a:pt x="2" y="118"/>
                  <a:pt x="0" y="134"/>
                  <a:pt x="9" y="138"/>
                </a:cubicBezTo>
                <a:cubicBezTo>
                  <a:pt x="14" y="141"/>
                  <a:pt x="20" y="144"/>
                  <a:pt x="26" y="147"/>
                </a:cubicBezTo>
                <a:cubicBezTo>
                  <a:pt x="36" y="152"/>
                  <a:pt x="46" y="158"/>
                  <a:pt x="56" y="163"/>
                </a:cubicBezTo>
                <a:cubicBezTo>
                  <a:pt x="73" y="171"/>
                  <a:pt x="89" y="180"/>
                  <a:pt x="106" y="186"/>
                </a:cubicBezTo>
                <a:cubicBezTo>
                  <a:pt x="106" y="187"/>
                  <a:pt x="107" y="186"/>
                  <a:pt x="107" y="186"/>
                </a:cubicBezTo>
                <a:cubicBezTo>
                  <a:pt x="107" y="186"/>
                  <a:pt x="107" y="186"/>
                  <a:pt x="107" y="185"/>
                </a:cubicBezTo>
                <a:cubicBezTo>
                  <a:pt x="122" y="169"/>
                  <a:pt x="138" y="153"/>
                  <a:pt x="154" y="137"/>
                </a:cubicBezTo>
                <a:cubicBezTo>
                  <a:pt x="174" y="116"/>
                  <a:pt x="194" y="94"/>
                  <a:pt x="214" y="73"/>
                </a:cubicBezTo>
                <a:cubicBezTo>
                  <a:pt x="216" y="70"/>
                  <a:pt x="220" y="67"/>
                  <a:pt x="221" y="63"/>
                </a:cubicBezTo>
                <a:cubicBezTo>
                  <a:pt x="221" y="63"/>
                  <a:pt x="221" y="62"/>
                  <a:pt x="221" y="62"/>
                </a:cubicBezTo>
                <a:close/>
                <a:moveTo>
                  <a:pt x="88" y="170"/>
                </a:moveTo>
                <a:cubicBezTo>
                  <a:pt x="77" y="165"/>
                  <a:pt x="67" y="159"/>
                  <a:pt x="56" y="154"/>
                </a:cubicBezTo>
                <a:cubicBezTo>
                  <a:pt x="46" y="149"/>
                  <a:pt x="35" y="144"/>
                  <a:pt x="25" y="139"/>
                </a:cubicBezTo>
                <a:cubicBezTo>
                  <a:pt x="20" y="137"/>
                  <a:pt x="13" y="134"/>
                  <a:pt x="9" y="131"/>
                </a:cubicBezTo>
                <a:cubicBezTo>
                  <a:pt x="9" y="131"/>
                  <a:pt x="8" y="131"/>
                  <a:pt x="8" y="131"/>
                </a:cubicBezTo>
                <a:cubicBezTo>
                  <a:pt x="8" y="129"/>
                  <a:pt x="8" y="128"/>
                  <a:pt x="8" y="126"/>
                </a:cubicBezTo>
                <a:cubicBezTo>
                  <a:pt x="22" y="135"/>
                  <a:pt x="37" y="142"/>
                  <a:pt x="52" y="149"/>
                </a:cubicBezTo>
                <a:cubicBezTo>
                  <a:pt x="69" y="157"/>
                  <a:pt x="86" y="164"/>
                  <a:pt x="102" y="172"/>
                </a:cubicBezTo>
                <a:cubicBezTo>
                  <a:pt x="102" y="174"/>
                  <a:pt x="101" y="175"/>
                  <a:pt x="101" y="176"/>
                </a:cubicBezTo>
                <a:cubicBezTo>
                  <a:pt x="97" y="174"/>
                  <a:pt x="92" y="172"/>
                  <a:pt x="88" y="170"/>
                </a:cubicBezTo>
                <a:close/>
                <a:moveTo>
                  <a:pt x="30" y="93"/>
                </a:moveTo>
                <a:cubicBezTo>
                  <a:pt x="30" y="93"/>
                  <a:pt x="30" y="93"/>
                  <a:pt x="30" y="93"/>
                </a:cubicBezTo>
                <a:cubicBezTo>
                  <a:pt x="45" y="88"/>
                  <a:pt x="60" y="85"/>
                  <a:pt x="75" y="81"/>
                </a:cubicBezTo>
                <a:cubicBezTo>
                  <a:pt x="90" y="78"/>
                  <a:pt x="104" y="74"/>
                  <a:pt x="119" y="70"/>
                </a:cubicBezTo>
                <a:cubicBezTo>
                  <a:pt x="134" y="67"/>
                  <a:pt x="149" y="64"/>
                  <a:pt x="164" y="60"/>
                </a:cubicBezTo>
                <a:cubicBezTo>
                  <a:pt x="172" y="58"/>
                  <a:pt x="180" y="56"/>
                  <a:pt x="187" y="55"/>
                </a:cubicBezTo>
                <a:cubicBezTo>
                  <a:pt x="194" y="53"/>
                  <a:pt x="201" y="52"/>
                  <a:pt x="208" y="50"/>
                </a:cubicBezTo>
                <a:cubicBezTo>
                  <a:pt x="207" y="52"/>
                  <a:pt x="205" y="54"/>
                  <a:pt x="204" y="55"/>
                </a:cubicBezTo>
                <a:cubicBezTo>
                  <a:pt x="203" y="55"/>
                  <a:pt x="203" y="56"/>
                  <a:pt x="202" y="56"/>
                </a:cubicBezTo>
                <a:cubicBezTo>
                  <a:pt x="202" y="56"/>
                  <a:pt x="202" y="56"/>
                  <a:pt x="201" y="56"/>
                </a:cubicBezTo>
                <a:cubicBezTo>
                  <a:pt x="173" y="62"/>
                  <a:pt x="144" y="67"/>
                  <a:pt x="115" y="73"/>
                </a:cubicBezTo>
                <a:cubicBezTo>
                  <a:pt x="85" y="79"/>
                  <a:pt x="56" y="88"/>
                  <a:pt x="27" y="95"/>
                </a:cubicBezTo>
                <a:cubicBezTo>
                  <a:pt x="28" y="95"/>
                  <a:pt x="29" y="94"/>
                  <a:pt x="30" y="93"/>
                </a:cubicBezTo>
                <a:close/>
                <a:moveTo>
                  <a:pt x="115" y="2"/>
                </a:moveTo>
                <a:cubicBezTo>
                  <a:pt x="116" y="3"/>
                  <a:pt x="118" y="3"/>
                  <a:pt x="119" y="4"/>
                </a:cubicBezTo>
                <a:cubicBezTo>
                  <a:pt x="117" y="4"/>
                  <a:pt x="114" y="5"/>
                  <a:pt x="112" y="5"/>
                </a:cubicBezTo>
                <a:cubicBezTo>
                  <a:pt x="113" y="4"/>
                  <a:pt x="114" y="3"/>
                  <a:pt x="115" y="2"/>
                </a:cubicBezTo>
                <a:close/>
                <a:moveTo>
                  <a:pt x="124" y="6"/>
                </a:moveTo>
                <a:cubicBezTo>
                  <a:pt x="121" y="6"/>
                  <a:pt x="118" y="7"/>
                  <a:pt x="115" y="8"/>
                </a:cubicBezTo>
                <a:cubicBezTo>
                  <a:pt x="114" y="8"/>
                  <a:pt x="112" y="9"/>
                  <a:pt x="110" y="9"/>
                </a:cubicBezTo>
                <a:cubicBezTo>
                  <a:pt x="110" y="10"/>
                  <a:pt x="110" y="10"/>
                  <a:pt x="109" y="10"/>
                </a:cubicBezTo>
                <a:cubicBezTo>
                  <a:pt x="111" y="9"/>
                  <a:pt x="112" y="8"/>
                  <a:pt x="113" y="8"/>
                </a:cubicBezTo>
                <a:cubicBezTo>
                  <a:pt x="116" y="7"/>
                  <a:pt x="119" y="6"/>
                  <a:pt x="121" y="5"/>
                </a:cubicBezTo>
                <a:cubicBezTo>
                  <a:pt x="122" y="5"/>
                  <a:pt x="123" y="5"/>
                  <a:pt x="124" y="6"/>
                </a:cubicBezTo>
                <a:close/>
                <a:moveTo>
                  <a:pt x="129" y="8"/>
                </a:moveTo>
                <a:cubicBezTo>
                  <a:pt x="126" y="8"/>
                  <a:pt x="122" y="10"/>
                  <a:pt x="118" y="11"/>
                </a:cubicBezTo>
                <a:cubicBezTo>
                  <a:pt x="113" y="12"/>
                  <a:pt x="108" y="13"/>
                  <a:pt x="102" y="15"/>
                </a:cubicBezTo>
                <a:cubicBezTo>
                  <a:pt x="103" y="14"/>
                  <a:pt x="103" y="14"/>
                  <a:pt x="103" y="14"/>
                </a:cubicBezTo>
                <a:cubicBezTo>
                  <a:pt x="104" y="13"/>
                  <a:pt x="106" y="13"/>
                  <a:pt x="107" y="12"/>
                </a:cubicBezTo>
                <a:cubicBezTo>
                  <a:pt x="109" y="12"/>
                  <a:pt x="112" y="11"/>
                  <a:pt x="114" y="11"/>
                </a:cubicBezTo>
                <a:cubicBezTo>
                  <a:pt x="118" y="10"/>
                  <a:pt x="122" y="9"/>
                  <a:pt x="126" y="6"/>
                </a:cubicBezTo>
                <a:cubicBezTo>
                  <a:pt x="127" y="7"/>
                  <a:pt x="128" y="7"/>
                  <a:pt x="129" y="8"/>
                </a:cubicBezTo>
                <a:close/>
                <a:moveTo>
                  <a:pt x="136" y="10"/>
                </a:moveTo>
                <a:cubicBezTo>
                  <a:pt x="130" y="11"/>
                  <a:pt x="123" y="12"/>
                  <a:pt x="117" y="14"/>
                </a:cubicBezTo>
                <a:cubicBezTo>
                  <a:pt x="111" y="15"/>
                  <a:pt x="103" y="17"/>
                  <a:pt x="98" y="19"/>
                </a:cubicBezTo>
                <a:cubicBezTo>
                  <a:pt x="104" y="17"/>
                  <a:pt x="110" y="15"/>
                  <a:pt x="116" y="13"/>
                </a:cubicBezTo>
                <a:cubicBezTo>
                  <a:pt x="121" y="12"/>
                  <a:pt x="126" y="11"/>
                  <a:pt x="131" y="8"/>
                </a:cubicBezTo>
                <a:cubicBezTo>
                  <a:pt x="131" y="8"/>
                  <a:pt x="131" y="8"/>
                  <a:pt x="131" y="8"/>
                </a:cubicBezTo>
                <a:cubicBezTo>
                  <a:pt x="132" y="9"/>
                  <a:pt x="134" y="10"/>
                  <a:pt x="136" y="10"/>
                </a:cubicBezTo>
                <a:close/>
                <a:moveTo>
                  <a:pt x="140" y="12"/>
                </a:moveTo>
                <a:cubicBezTo>
                  <a:pt x="138" y="12"/>
                  <a:pt x="135" y="13"/>
                  <a:pt x="133" y="14"/>
                </a:cubicBezTo>
                <a:cubicBezTo>
                  <a:pt x="129" y="14"/>
                  <a:pt x="125" y="15"/>
                  <a:pt x="122" y="16"/>
                </a:cubicBezTo>
                <a:cubicBezTo>
                  <a:pt x="113" y="18"/>
                  <a:pt x="105" y="21"/>
                  <a:pt x="97" y="24"/>
                </a:cubicBezTo>
                <a:cubicBezTo>
                  <a:pt x="96" y="24"/>
                  <a:pt x="94" y="24"/>
                  <a:pt x="93" y="24"/>
                </a:cubicBezTo>
                <a:cubicBezTo>
                  <a:pt x="93" y="24"/>
                  <a:pt x="93" y="24"/>
                  <a:pt x="93" y="24"/>
                </a:cubicBezTo>
                <a:cubicBezTo>
                  <a:pt x="94" y="24"/>
                  <a:pt x="96" y="24"/>
                  <a:pt x="97" y="23"/>
                </a:cubicBezTo>
                <a:cubicBezTo>
                  <a:pt x="102" y="22"/>
                  <a:pt x="107" y="20"/>
                  <a:pt x="112" y="19"/>
                </a:cubicBezTo>
                <a:cubicBezTo>
                  <a:pt x="120" y="16"/>
                  <a:pt x="129" y="14"/>
                  <a:pt x="137" y="11"/>
                </a:cubicBezTo>
                <a:cubicBezTo>
                  <a:pt x="137" y="11"/>
                  <a:pt x="137" y="11"/>
                  <a:pt x="137" y="11"/>
                </a:cubicBezTo>
                <a:cubicBezTo>
                  <a:pt x="138" y="11"/>
                  <a:pt x="139" y="12"/>
                  <a:pt x="140" y="12"/>
                </a:cubicBezTo>
                <a:close/>
                <a:moveTo>
                  <a:pt x="151" y="17"/>
                </a:moveTo>
                <a:cubicBezTo>
                  <a:pt x="143" y="19"/>
                  <a:pt x="134" y="20"/>
                  <a:pt x="126" y="22"/>
                </a:cubicBezTo>
                <a:cubicBezTo>
                  <a:pt x="133" y="20"/>
                  <a:pt x="140" y="18"/>
                  <a:pt x="147" y="15"/>
                </a:cubicBezTo>
                <a:cubicBezTo>
                  <a:pt x="148" y="16"/>
                  <a:pt x="150" y="16"/>
                  <a:pt x="151" y="17"/>
                </a:cubicBezTo>
                <a:close/>
                <a:moveTo>
                  <a:pt x="158" y="20"/>
                </a:moveTo>
                <a:cubicBezTo>
                  <a:pt x="152" y="22"/>
                  <a:pt x="146" y="23"/>
                  <a:pt x="140" y="25"/>
                </a:cubicBezTo>
                <a:cubicBezTo>
                  <a:pt x="132" y="26"/>
                  <a:pt x="125" y="29"/>
                  <a:pt x="118" y="30"/>
                </a:cubicBezTo>
                <a:cubicBezTo>
                  <a:pt x="110" y="32"/>
                  <a:pt x="103" y="34"/>
                  <a:pt x="96" y="36"/>
                </a:cubicBezTo>
                <a:cubicBezTo>
                  <a:pt x="93" y="37"/>
                  <a:pt x="90" y="38"/>
                  <a:pt x="86" y="39"/>
                </a:cubicBezTo>
                <a:cubicBezTo>
                  <a:pt x="84" y="39"/>
                  <a:pt x="80" y="40"/>
                  <a:pt x="78" y="40"/>
                </a:cubicBezTo>
                <a:cubicBezTo>
                  <a:pt x="78" y="40"/>
                  <a:pt x="78" y="40"/>
                  <a:pt x="78" y="40"/>
                </a:cubicBezTo>
                <a:cubicBezTo>
                  <a:pt x="83" y="37"/>
                  <a:pt x="89" y="36"/>
                  <a:pt x="94" y="34"/>
                </a:cubicBezTo>
                <a:cubicBezTo>
                  <a:pt x="101" y="32"/>
                  <a:pt x="108" y="30"/>
                  <a:pt x="115" y="29"/>
                </a:cubicBezTo>
                <a:cubicBezTo>
                  <a:pt x="121" y="27"/>
                  <a:pt x="128" y="25"/>
                  <a:pt x="135" y="23"/>
                </a:cubicBezTo>
                <a:cubicBezTo>
                  <a:pt x="141" y="21"/>
                  <a:pt x="147" y="20"/>
                  <a:pt x="152" y="17"/>
                </a:cubicBezTo>
                <a:cubicBezTo>
                  <a:pt x="154" y="18"/>
                  <a:pt x="156" y="19"/>
                  <a:pt x="158" y="20"/>
                </a:cubicBezTo>
                <a:close/>
                <a:moveTo>
                  <a:pt x="83" y="35"/>
                </a:moveTo>
                <a:cubicBezTo>
                  <a:pt x="87" y="33"/>
                  <a:pt x="92" y="32"/>
                  <a:pt x="97" y="31"/>
                </a:cubicBezTo>
                <a:cubicBezTo>
                  <a:pt x="103" y="29"/>
                  <a:pt x="108" y="27"/>
                  <a:pt x="114" y="25"/>
                </a:cubicBezTo>
                <a:cubicBezTo>
                  <a:pt x="115" y="25"/>
                  <a:pt x="116" y="25"/>
                  <a:pt x="118" y="25"/>
                </a:cubicBezTo>
                <a:cubicBezTo>
                  <a:pt x="117" y="25"/>
                  <a:pt x="116" y="25"/>
                  <a:pt x="115" y="25"/>
                </a:cubicBezTo>
                <a:cubicBezTo>
                  <a:pt x="109" y="27"/>
                  <a:pt x="103" y="29"/>
                  <a:pt x="97" y="31"/>
                </a:cubicBezTo>
                <a:cubicBezTo>
                  <a:pt x="95" y="32"/>
                  <a:pt x="92" y="33"/>
                  <a:pt x="89" y="34"/>
                </a:cubicBezTo>
                <a:cubicBezTo>
                  <a:pt x="87" y="34"/>
                  <a:pt x="86" y="35"/>
                  <a:pt x="84" y="35"/>
                </a:cubicBezTo>
                <a:cubicBezTo>
                  <a:pt x="84" y="35"/>
                  <a:pt x="83" y="36"/>
                  <a:pt x="82" y="36"/>
                </a:cubicBezTo>
                <a:cubicBezTo>
                  <a:pt x="82" y="36"/>
                  <a:pt x="83" y="35"/>
                  <a:pt x="83" y="35"/>
                </a:cubicBezTo>
                <a:close/>
                <a:moveTo>
                  <a:pt x="117" y="26"/>
                </a:moveTo>
                <a:cubicBezTo>
                  <a:pt x="123" y="24"/>
                  <a:pt x="130" y="22"/>
                  <a:pt x="136" y="21"/>
                </a:cubicBezTo>
                <a:cubicBezTo>
                  <a:pt x="140" y="20"/>
                  <a:pt x="144" y="19"/>
                  <a:pt x="147" y="18"/>
                </a:cubicBezTo>
                <a:cubicBezTo>
                  <a:pt x="149" y="18"/>
                  <a:pt x="150" y="18"/>
                  <a:pt x="151" y="17"/>
                </a:cubicBezTo>
                <a:cubicBezTo>
                  <a:pt x="149" y="18"/>
                  <a:pt x="148" y="19"/>
                  <a:pt x="146" y="19"/>
                </a:cubicBezTo>
                <a:cubicBezTo>
                  <a:pt x="133" y="24"/>
                  <a:pt x="120" y="26"/>
                  <a:pt x="107" y="30"/>
                </a:cubicBezTo>
                <a:cubicBezTo>
                  <a:pt x="103" y="31"/>
                  <a:pt x="99" y="32"/>
                  <a:pt x="95" y="33"/>
                </a:cubicBezTo>
                <a:cubicBezTo>
                  <a:pt x="102" y="31"/>
                  <a:pt x="110" y="28"/>
                  <a:pt x="117" y="26"/>
                </a:cubicBezTo>
                <a:close/>
                <a:moveTo>
                  <a:pt x="141" y="13"/>
                </a:moveTo>
                <a:cubicBezTo>
                  <a:pt x="143" y="13"/>
                  <a:pt x="144" y="14"/>
                  <a:pt x="145" y="14"/>
                </a:cubicBezTo>
                <a:cubicBezTo>
                  <a:pt x="136" y="17"/>
                  <a:pt x="127" y="19"/>
                  <a:pt x="118" y="21"/>
                </a:cubicBezTo>
                <a:cubicBezTo>
                  <a:pt x="109" y="23"/>
                  <a:pt x="100" y="26"/>
                  <a:pt x="91" y="29"/>
                </a:cubicBezTo>
                <a:cubicBezTo>
                  <a:pt x="90" y="29"/>
                  <a:pt x="89" y="29"/>
                  <a:pt x="88" y="30"/>
                </a:cubicBezTo>
                <a:cubicBezTo>
                  <a:pt x="90" y="29"/>
                  <a:pt x="91" y="28"/>
                  <a:pt x="93" y="27"/>
                </a:cubicBezTo>
                <a:cubicBezTo>
                  <a:pt x="95" y="27"/>
                  <a:pt x="97" y="26"/>
                  <a:pt x="99" y="25"/>
                </a:cubicBezTo>
                <a:cubicBezTo>
                  <a:pt x="105" y="23"/>
                  <a:pt x="110" y="22"/>
                  <a:pt x="115" y="21"/>
                </a:cubicBezTo>
                <a:cubicBezTo>
                  <a:pt x="124" y="18"/>
                  <a:pt x="133" y="17"/>
                  <a:pt x="141" y="13"/>
                </a:cubicBezTo>
                <a:cubicBezTo>
                  <a:pt x="141" y="13"/>
                  <a:pt x="141" y="13"/>
                  <a:pt x="141" y="13"/>
                </a:cubicBezTo>
                <a:close/>
                <a:moveTo>
                  <a:pt x="110" y="7"/>
                </a:moveTo>
                <a:cubicBezTo>
                  <a:pt x="112" y="6"/>
                  <a:pt x="113" y="6"/>
                  <a:pt x="115" y="5"/>
                </a:cubicBezTo>
                <a:cubicBezTo>
                  <a:pt x="117" y="5"/>
                  <a:pt x="118" y="5"/>
                  <a:pt x="120" y="4"/>
                </a:cubicBezTo>
                <a:cubicBezTo>
                  <a:pt x="122" y="4"/>
                  <a:pt x="116" y="6"/>
                  <a:pt x="116" y="6"/>
                </a:cubicBezTo>
                <a:cubicBezTo>
                  <a:pt x="113" y="7"/>
                  <a:pt x="110" y="9"/>
                  <a:pt x="107" y="10"/>
                </a:cubicBezTo>
                <a:cubicBezTo>
                  <a:pt x="108" y="9"/>
                  <a:pt x="109" y="8"/>
                  <a:pt x="110" y="7"/>
                </a:cubicBezTo>
                <a:close/>
                <a:moveTo>
                  <a:pt x="105" y="12"/>
                </a:moveTo>
                <a:cubicBezTo>
                  <a:pt x="109" y="11"/>
                  <a:pt x="113" y="9"/>
                  <a:pt x="117" y="8"/>
                </a:cubicBezTo>
                <a:cubicBezTo>
                  <a:pt x="119" y="8"/>
                  <a:pt x="122" y="7"/>
                  <a:pt x="124" y="7"/>
                </a:cubicBezTo>
                <a:cubicBezTo>
                  <a:pt x="124" y="7"/>
                  <a:pt x="123" y="7"/>
                  <a:pt x="123" y="7"/>
                </a:cubicBezTo>
                <a:cubicBezTo>
                  <a:pt x="122" y="8"/>
                  <a:pt x="121" y="8"/>
                  <a:pt x="119" y="9"/>
                </a:cubicBezTo>
                <a:cubicBezTo>
                  <a:pt x="114" y="10"/>
                  <a:pt x="109" y="11"/>
                  <a:pt x="104" y="13"/>
                </a:cubicBezTo>
                <a:cubicBezTo>
                  <a:pt x="105" y="12"/>
                  <a:pt x="105" y="12"/>
                  <a:pt x="105" y="12"/>
                </a:cubicBezTo>
                <a:close/>
                <a:moveTo>
                  <a:pt x="102" y="15"/>
                </a:moveTo>
                <a:cubicBezTo>
                  <a:pt x="106" y="15"/>
                  <a:pt x="110" y="13"/>
                  <a:pt x="114" y="13"/>
                </a:cubicBezTo>
                <a:cubicBezTo>
                  <a:pt x="116" y="12"/>
                  <a:pt x="119" y="11"/>
                  <a:pt x="121" y="11"/>
                </a:cubicBezTo>
                <a:cubicBezTo>
                  <a:pt x="123" y="10"/>
                  <a:pt x="125" y="10"/>
                  <a:pt x="126" y="9"/>
                </a:cubicBezTo>
                <a:cubicBezTo>
                  <a:pt x="127" y="9"/>
                  <a:pt x="131" y="7"/>
                  <a:pt x="128" y="9"/>
                </a:cubicBezTo>
                <a:cubicBezTo>
                  <a:pt x="123" y="12"/>
                  <a:pt x="117" y="12"/>
                  <a:pt x="112" y="14"/>
                </a:cubicBezTo>
                <a:cubicBezTo>
                  <a:pt x="107" y="15"/>
                  <a:pt x="103" y="16"/>
                  <a:pt x="99" y="18"/>
                </a:cubicBezTo>
                <a:cubicBezTo>
                  <a:pt x="100" y="17"/>
                  <a:pt x="101" y="16"/>
                  <a:pt x="102" y="15"/>
                </a:cubicBezTo>
                <a:close/>
                <a:moveTo>
                  <a:pt x="97" y="20"/>
                </a:moveTo>
                <a:cubicBezTo>
                  <a:pt x="104" y="18"/>
                  <a:pt x="111" y="16"/>
                  <a:pt x="117" y="14"/>
                </a:cubicBezTo>
                <a:cubicBezTo>
                  <a:pt x="121" y="14"/>
                  <a:pt x="124" y="13"/>
                  <a:pt x="128" y="12"/>
                </a:cubicBezTo>
                <a:cubicBezTo>
                  <a:pt x="130" y="12"/>
                  <a:pt x="131" y="12"/>
                  <a:pt x="133" y="12"/>
                </a:cubicBezTo>
                <a:cubicBezTo>
                  <a:pt x="120" y="16"/>
                  <a:pt x="106" y="19"/>
                  <a:pt x="94" y="24"/>
                </a:cubicBezTo>
                <a:cubicBezTo>
                  <a:pt x="95" y="22"/>
                  <a:pt x="96" y="21"/>
                  <a:pt x="97" y="20"/>
                </a:cubicBezTo>
                <a:close/>
                <a:moveTo>
                  <a:pt x="92" y="25"/>
                </a:moveTo>
                <a:cubicBezTo>
                  <a:pt x="100" y="24"/>
                  <a:pt x="108" y="21"/>
                  <a:pt x="115" y="19"/>
                </a:cubicBezTo>
                <a:cubicBezTo>
                  <a:pt x="119" y="17"/>
                  <a:pt x="124" y="16"/>
                  <a:pt x="128" y="15"/>
                </a:cubicBezTo>
                <a:cubicBezTo>
                  <a:pt x="132" y="15"/>
                  <a:pt x="136" y="14"/>
                  <a:pt x="140" y="13"/>
                </a:cubicBezTo>
                <a:cubicBezTo>
                  <a:pt x="135" y="15"/>
                  <a:pt x="130" y="16"/>
                  <a:pt x="126" y="17"/>
                </a:cubicBezTo>
                <a:cubicBezTo>
                  <a:pt x="121" y="18"/>
                  <a:pt x="116" y="20"/>
                  <a:pt x="111" y="21"/>
                </a:cubicBezTo>
                <a:cubicBezTo>
                  <a:pt x="104" y="23"/>
                  <a:pt x="96" y="25"/>
                  <a:pt x="89" y="28"/>
                </a:cubicBezTo>
                <a:cubicBezTo>
                  <a:pt x="90" y="27"/>
                  <a:pt x="91" y="26"/>
                  <a:pt x="92" y="25"/>
                </a:cubicBezTo>
                <a:close/>
                <a:moveTo>
                  <a:pt x="87" y="30"/>
                </a:moveTo>
                <a:cubicBezTo>
                  <a:pt x="92" y="30"/>
                  <a:pt x="96" y="28"/>
                  <a:pt x="100" y="26"/>
                </a:cubicBezTo>
                <a:cubicBezTo>
                  <a:pt x="105" y="24"/>
                  <a:pt x="111" y="23"/>
                  <a:pt x="116" y="22"/>
                </a:cubicBezTo>
                <a:cubicBezTo>
                  <a:pt x="122" y="20"/>
                  <a:pt x="128" y="19"/>
                  <a:pt x="134" y="18"/>
                </a:cubicBezTo>
                <a:cubicBezTo>
                  <a:pt x="137" y="17"/>
                  <a:pt x="140" y="16"/>
                  <a:pt x="144" y="16"/>
                </a:cubicBezTo>
                <a:cubicBezTo>
                  <a:pt x="144" y="16"/>
                  <a:pt x="144" y="16"/>
                  <a:pt x="144" y="16"/>
                </a:cubicBezTo>
                <a:cubicBezTo>
                  <a:pt x="142" y="16"/>
                  <a:pt x="141" y="17"/>
                  <a:pt x="140" y="17"/>
                </a:cubicBezTo>
                <a:cubicBezTo>
                  <a:pt x="129" y="21"/>
                  <a:pt x="118" y="23"/>
                  <a:pt x="108" y="27"/>
                </a:cubicBezTo>
                <a:cubicBezTo>
                  <a:pt x="102" y="28"/>
                  <a:pt x="97" y="30"/>
                  <a:pt x="92" y="32"/>
                </a:cubicBezTo>
                <a:cubicBezTo>
                  <a:pt x="89" y="32"/>
                  <a:pt x="87" y="33"/>
                  <a:pt x="84" y="34"/>
                </a:cubicBezTo>
                <a:cubicBezTo>
                  <a:pt x="85" y="33"/>
                  <a:pt x="86" y="32"/>
                  <a:pt x="87" y="30"/>
                </a:cubicBezTo>
                <a:close/>
                <a:moveTo>
                  <a:pt x="81" y="37"/>
                </a:moveTo>
                <a:cubicBezTo>
                  <a:pt x="84" y="36"/>
                  <a:pt x="86" y="36"/>
                  <a:pt x="88" y="35"/>
                </a:cubicBezTo>
                <a:cubicBezTo>
                  <a:pt x="85" y="36"/>
                  <a:pt x="82" y="37"/>
                  <a:pt x="80" y="39"/>
                </a:cubicBezTo>
                <a:cubicBezTo>
                  <a:pt x="80" y="38"/>
                  <a:pt x="81" y="37"/>
                  <a:pt x="81" y="37"/>
                </a:cubicBezTo>
                <a:close/>
                <a:moveTo>
                  <a:pt x="77" y="42"/>
                </a:moveTo>
                <a:cubicBezTo>
                  <a:pt x="91" y="39"/>
                  <a:pt x="104" y="35"/>
                  <a:pt x="118" y="31"/>
                </a:cubicBezTo>
                <a:cubicBezTo>
                  <a:pt x="125" y="29"/>
                  <a:pt x="131" y="27"/>
                  <a:pt x="138" y="26"/>
                </a:cubicBezTo>
                <a:cubicBezTo>
                  <a:pt x="145" y="24"/>
                  <a:pt x="152" y="23"/>
                  <a:pt x="159" y="20"/>
                </a:cubicBezTo>
                <a:cubicBezTo>
                  <a:pt x="161" y="21"/>
                  <a:pt x="163" y="22"/>
                  <a:pt x="165" y="23"/>
                </a:cubicBezTo>
                <a:cubicBezTo>
                  <a:pt x="158" y="23"/>
                  <a:pt x="152" y="26"/>
                  <a:pt x="146" y="27"/>
                </a:cubicBezTo>
                <a:cubicBezTo>
                  <a:pt x="137" y="30"/>
                  <a:pt x="129" y="32"/>
                  <a:pt x="121" y="34"/>
                </a:cubicBezTo>
                <a:cubicBezTo>
                  <a:pt x="112" y="36"/>
                  <a:pt x="104" y="39"/>
                  <a:pt x="96" y="41"/>
                </a:cubicBezTo>
                <a:cubicBezTo>
                  <a:pt x="88" y="42"/>
                  <a:pt x="81" y="44"/>
                  <a:pt x="73" y="46"/>
                </a:cubicBezTo>
                <a:cubicBezTo>
                  <a:pt x="74" y="44"/>
                  <a:pt x="76" y="43"/>
                  <a:pt x="77" y="42"/>
                </a:cubicBezTo>
                <a:close/>
                <a:moveTo>
                  <a:pt x="180" y="30"/>
                </a:moveTo>
                <a:cubicBezTo>
                  <a:pt x="180" y="30"/>
                  <a:pt x="180" y="30"/>
                  <a:pt x="180" y="30"/>
                </a:cubicBezTo>
                <a:cubicBezTo>
                  <a:pt x="170" y="32"/>
                  <a:pt x="161" y="34"/>
                  <a:pt x="151" y="37"/>
                </a:cubicBezTo>
                <a:cubicBezTo>
                  <a:pt x="141" y="39"/>
                  <a:pt x="131" y="41"/>
                  <a:pt x="120" y="44"/>
                </a:cubicBezTo>
                <a:cubicBezTo>
                  <a:pt x="101" y="48"/>
                  <a:pt x="81" y="54"/>
                  <a:pt x="62" y="60"/>
                </a:cubicBezTo>
                <a:cubicBezTo>
                  <a:pt x="61" y="60"/>
                  <a:pt x="60" y="61"/>
                  <a:pt x="59" y="61"/>
                </a:cubicBezTo>
                <a:cubicBezTo>
                  <a:pt x="59" y="61"/>
                  <a:pt x="59" y="61"/>
                  <a:pt x="59" y="61"/>
                </a:cubicBezTo>
                <a:cubicBezTo>
                  <a:pt x="59" y="61"/>
                  <a:pt x="59" y="61"/>
                  <a:pt x="60" y="61"/>
                </a:cubicBezTo>
                <a:cubicBezTo>
                  <a:pt x="60" y="61"/>
                  <a:pt x="60" y="61"/>
                  <a:pt x="60" y="61"/>
                </a:cubicBezTo>
                <a:cubicBezTo>
                  <a:pt x="62" y="59"/>
                  <a:pt x="64" y="58"/>
                  <a:pt x="66" y="57"/>
                </a:cubicBezTo>
                <a:cubicBezTo>
                  <a:pt x="71" y="55"/>
                  <a:pt x="76" y="54"/>
                  <a:pt x="81" y="53"/>
                </a:cubicBezTo>
                <a:cubicBezTo>
                  <a:pt x="91" y="49"/>
                  <a:pt x="101" y="46"/>
                  <a:pt x="112" y="43"/>
                </a:cubicBezTo>
                <a:cubicBezTo>
                  <a:pt x="122" y="40"/>
                  <a:pt x="132" y="37"/>
                  <a:pt x="142" y="35"/>
                </a:cubicBezTo>
                <a:cubicBezTo>
                  <a:pt x="152" y="32"/>
                  <a:pt x="162" y="30"/>
                  <a:pt x="172" y="26"/>
                </a:cubicBezTo>
                <a:cubicBezTo>
                  <a:pt x="175" y="27"/>
                  <a:pt x="177" y="28"/>
                  <a:pt x="180" y="30"/>
                </a:cubicBezTo>
                <a:close/>
                <a:moveTo>
                  <a:pt x="46" y="75"/>
                </a:moveTo>
                <a:cubicBezTo>
                  <a:pt x="46" y="75"/>
                  <a:pt x="46" y="75"/>
                  <a:pt x="46" y="75"/>
                </a:cubicBezTo>
                <a:cubicBezTo>
                  <a:pt x="46" y="75"/>
                  <a:pt x="46" y="75"/>
                  <a:pt x="46" y="75"/>
                </a:cubicBezTo>
                <a:cubicBezTo>
                  <a:pt x="46" y="75"/>
                  <a:pt x="46" y="75"/>
                  <a:pt x="46" y="75"/>
                </a:cubicBezTo>
                <a:close/>
                <a:moveTo>
                  <a:pt x="186" y="33"/>
                </a:moveTo>
                <a:cubicBezTo>
                  <a:pt x="186" y="33"/>
                  <a:pt x="186" y="33"/>
                  <a:pt x="186" y="33"/>
                </a:cubicBezTo>
                <a:cubicBezTo>
                  <a:pt x="187" y="33"/>
                  <a:pt x="188" y="33"/>
                  <a:pt x="189" y="34"/>
                </a:cubicBezTo>
                <a:cubicBezTo>
                  <a:pt x="165" y="40"/>
                  <a:pt x="141" y="47"/>
                  <a:pt x="117" y="54"/>
                </a:cubicBezTo>
                <a:cubicBezTo>
                  <a:pt x="105" y="58"/>
                  <a:pt x="92" y="62"/>
                  <a:pt x="80" y="66"/>
                </a:cubicBezTo>
                <a:cubicBezTo>
                  <a:pt x="71" y="69"/>
                  <a:pt x="61" y="71"/>
                  <a:pt x="52" y="73"/>
                </a:cubicBezTo>
                <a:cubicBezTo>
                  <a:pt x="54" y="72"/>
                  <a:pt x="57" y="72"/>
                  <a:pt x="59" y="71"/>
                </a:cubicBezTo>
                <a:cubicBezTo>
                  <a:pt x="66" y="68"/>
                  <a:pt x="72" y="66"/>
                  <a:pt x="79" y="63"/>
                </a:cubicBezTo>
                <a:cubicBezTo>
                  <a:pt x="91" y="59"/>
                  <a:pt x="103" y="56"/>
                  <a:pt x="115" y="52"/>
                </a:cubicBezTo>
                <a:cubicBezTo>
                  <a:pt x="128" y="48"/>
                  <a:pt x="140" y="45"/>
                  <a:pt x="153" y="42"/>
                </a:cubicBezTo>
                <a:cubicBezTo>
                  <a:pt x="164" y="39"/>
                  <a:pt x="176" y="37"/>
                  <a:pt x="186" y="33"/>
                </a:cubicBezTo>
                <a:close/>
                <a:moveTo>
                  <a:pt x="121" y="48"/>
                </a:moveTo>
                <a:cubicBezTo>
                  <a:pt x="109" y="51"/>
                  <a:pt x="98" y="55"/>
                  <a:pt x="86" y="58"/>
                </a:cubicBezTo>
                <a:cubicBezTo>
                  <a:pt x="75" y="61"/>
                  <a:pt x="64" y="65"/>
                  <a:pt x="53" y="67"/>
                </a:cubicBezTo>
                <a:cubicBezTo>
                  <a:pt x="53" y="67"/>
                  <a:pt x="53" y="67"/>
                  <a:pt x="53" y="67"/>
                </a:cubicBezTo>
                <a:cubicBezTo>
                  <a:pt x="53" y="67"/>
                  <a:pt x="54" y="67"/>
                  <a:pt x="54" y="67"/>
                </a:cubicBezTo>
                <a:cubicBezTo>
                  <a:pt x="55" y="66"/>
                  <a:pt x="55" y="66"/>
                  <a:pt x="55" y="66"/>
                </a:cubicBezTo>
                <a:cubicBezTo>
                  <a:pt x="58" y="65"/>
                  <a:pt x="60" y="65"/>
                  <a:pt x="63" y="64"/>
                </a:cubicBezTo>
                <a:cubicBezTo>
                  <a:pt x="69" y="63"/>
                  <a:pt x="74" y="61"/>
                  <a:pt x="80" y="59"/>
                </a:cubicBezTo>
                <a:cubicBezTo>
                  <a:pt x="91" y="55"/>
                  <a:pt x="102" y="52"/>
                  <a:pt x="114" y="48"/>
                </a:cubicBezTo>
                <a:cubicBezTo>
                  <a:pt x="125" y="45"/>
                  <a:pt x="136" y="42"/>
                  <a:pt x="147" y="39"/>
                </a:cubicBezTo>
                <a:cubicBezTo>
                  <a:pt x="158" y="36"/>
                  <a:pt x="170" y="34"/>
                  <a:pt x="180" y="30"/>
                </a:cubicBezTo>
                <a:cubicBezTo>
                  <a:pt x="181" y="30"/>
                  <a:pt x="180" y="30"/>
                  <a:pt x="180" y="30"/>
                </a:cubicBezTo>
                <a:cubicBezTo>
                  <a:pt x="182" y="31"/>
                  <a:pt x="184" y="31"/>
                  <a:pt x="186" y="32"/>
                </a:cubicBezTo>
                <a:cubicBezTo>
                  <a:pt x="164" y="37"/>
                  <a:pt x="142" y="42"/>
                  <a:pt x="121" y="48"/>
                </a:cubicBezTo>
                <a:close/>
                <a:moveTo>
                  <a:pt x="116" y="40"/>
                </a:moveTo>
                <a:cubicBezTo>
                  <a:pt x="107" y="42"/>
                  <a:pt x="98" y="45"/>
                  <a:pt x="89" y="48"/>
                </a:cubicBezTo>
                <a:cubicBezTo>
                  <a:pt x="85" y="49"/>
                  <a:pt x="80" y="51"/>
                  <a:pt x="76" y="52"/>
                </a:cubicBezTo>
                <a:cubicBezTo>
                  <a:pt x="73" y="52"/>
                  <a:pt x="71" y="53"/>
                  <a:pt x="69" y="53"/>
                </a:cubicBezTo>
                <a:cubicBezTo>
                  <a:pt x="68" y="54"/>
                  <a:pt x="66" y="54"/>
                  <a:pt x="66" y="54"/>
                </a:cubicBezTo>
                <a:cubicBezTo>
                  <a:pt x="66" y="53"/>
                  <a:pt x="67" y="53"/>
                  <a:pt x="67" y="53"/>
                </a:cubicBezTo>
                <a:cubicBezTo>
                  <a:pt x="70" y="51"/>
                  <a:pt x="73" y="51"/>
                  <a:pt x="76" y="50"/>
                </a:cubicBezTo>
                <a:cubicBezTo>
                  <a:pt x="80" y="49"/>
                  <a:pt x="85" y="48"/>
                  <a:pt x="90" y="46"/>
                </a:cubicBezTo>
                <a:cubicBezTo>
                  <a:pt x="99" y="44"/>
                  <a:pt x="108" y="42"/>
                  <a:pt x="118" y="39"/>
                </a:cubicBezTo>
                <a:cubicBezTo>
                  <a:pt x="126" y="36"/>
                  <a:pt x="135" y="33"/>
                  <a:pt x="144" y="31"/>
                </a:cubicBezTo>
                <a:cubicBezTo>
                  <a:pt x="151" y="29"/>
                  <a:pt x="159" y="27"/>
                  <a:pt x="165" y="24"/>
                </a:cubicBezTo>
                <a:cubicBezTo>
                  <a:pt x="166" y="24"/>
                  <a:pt x="166" y="23"/>
                  <a:pt x="166" y="23"/>
                </a:cubicBezTo>
                <a:cubicBezTo>
                  <a:pt x="167" y="24"/>
                  <a:pt x="169" y="25"/>
                  <a:pt x="171" y="25"/>
                </a:cubicBezTo>
                <a:cubicBezTo>
                  <a:pt x="152" y="30"/>
                  <a:pt x="134" y="34"/>
                  <a:pt x="116" y="40"/>
                </a:cubicBezTo>
                <a:close/>
                <a:moveTo>
                  <a:pt x="72" y="47"/>
                </a:moveTo>
                <a:cubicBezTo>
                  <a:pt x="80" y="45"/>
                  <a:pt x="88" y="43"/>
                  <a:pt x="96" y="41"/>
                </a:cubicBezTo>
                <a:cubicBezTo>
                  <a:pt x="105" y="39"/>
                  <a:pt x="114" y="36"/>
                  <a:pt x="123" y="34"/>
                </a:cubicBezTo>
                <a:cubicBezTo>
                  <a:pt x="131" y="32"/>
                  <a:pt x="139" y="30"/>
                  <a:pt x="148" y="28"/>
                </a:cubicBezTo>
                <a:cubicBezTo>
                  <a:pt x="151" y="27"/>
                  <a:pt x="155" y="25"/>
                  <a:pt x="158" y="24"/>
                </a:cubicBezTo>
                <a:cubicBezTo>
                  <a:pt x="160" y="24"/>
                  <a:pt x="163" y="24"/>
                  <a:pt x="164" y="24"/>
                </a:cubicBezTo>
                <a:cubicBezTo>
                  <a:pt x="162" y="25"/>
                  <a:pt x="159" y="26"/>
                  <a:pt x="157" y="26"/>
                </a:cubicBezTo>
                <a:cubicBezTo>
                  <a:pt x="150" y="29"/>
                  <a:pt x="142" y="30"/>
                  <a:pt x="135" y="32"/>
                </a:cubicBezTo>
                <a:cubicBezTo>
                  <a:pt x="126" y="35"/>
                  <a:pt x="118" y="38"/>
                  <a:pt x="109" y="41"/>
                </a:cubicBezTo>
                <a:cubicBezTo>
                  <a:pt x="100" y="43"/>
                  <a:pt x="91" y="45"/>
                  <a:pt x="83" y="48"/>
                </a:cubicBezTo>
                <a:cubicBezTo>
                  <a:pt x="78" y="49"/>
                  <a:pt x="73" y="50"/>
                  <a:pt x="68" y="51"/>
                </a:cubicBezTo>
                <a:cubicBezTo>
                  <a:pt x="69" y="50"/>
                  <a:pt x="71" y="48"/>
                  <a:pt x="72" y="47"/>
                </a:cubicBezTo>
                <a:close/>
                <a:moveTo>
                  <a:pt x="65" y="54"/>
                </a:moveTo>
                <a:cubicBezTo>
                  <a:pt x="72" y="55"/>
                  <a:pt x="79" y="52"/>
                  <a:pt x="84" y="50"/>
                </a:cubicBezTo>
                <a:cubicBezTo>
                  <a:pt x="95" y="47"/>
                  <a:pt x="104" y="44"/>
                  <a:pt x="114" y="41"/>
                </a:cubicBezTo>
                <a:cubicBezTo>
                  <a:pt x="124" y="38"/>
                  <a:pt x="133" y="36"/>
                  <a:pt x="143" y="33"/>
                </a:cubicBezTo>
                <a:cubicBezTo>
                  <a:pt x="148" y="32"/>
                  <a:pt x="153" y="31"/>
                  <a:pt x="157" y="30"/>
                </a:cubicBezTo>
                <a:cubicBezTo>
                  <a:pt x="160" y="29"/>
                  <a:pt x="162" y="28"/>
                  <a:pt x="165" y="28"/>
                </a:cubicBezTo>
                <a:cubicBezTo>
                  <a:pt x="165" y="28"/>
                  <a:pt x="165" y="28"/>
                  <a:pt x="165" y="28"/>
                </a:cubicBezTo>
                <a:cubicBezTo>
                  <a:pt x="157" y="31"/>
                  <a:pt x="149" y="32"/>
                  <a:pt x="140" y="34"/>
                </a:cubicBezTo>
                <a:cubicBezTo>
                  <a:pt x="130" y="36"/>
                  <a:pt x="120" y="40"/>
                  <a:pt x="110" y="43"/>
                </a:cubicBezTo>
                <a:cubicBezTo>
                  <a:pt x="100" y="46"/>
                  <a:pt x="90" y="49"/>
                  <a:pt x="81" y="52"/>
                </a:cubicBezTo>
                <a:cubicBezTo>
                  <a:pt x="74" y="54"/>
                  <a:pt x="67" y="56"/>
                  <a:pt x="61" y="59"/>
                </a:cubicBezTo>
                <a:cubicBezTo>
                  <a:pt x="62" y="57"/>
                  <a:pt x="64" y="56"/>
                  <a:pt x="65" y="54"/>
                </a:cubicBezTo>
                <a:close/>
                <a:moveTo>
                  <a:pt x="58" y="62"/>
                </a:moveTo>
                <a:cubicBezTo>
                  <a:pt x="68" y="59"/>
                  <a:pt x="77" y="56"/>
                  <a:pt x="87" y="53"/>
                </a:cubicBezTo>
                <a:cubicBezTo>
                  <a:pt x="98" y="50"/>
                  <a:pt x="108" y="48"/>
                  <a:pt x="119" y="45"/>
                </a:cubicBezTo>
                <a:cubicBezTo>
                  <a:pt x="130" y="42"/>
                  <a:pt x="141" y="40"/>
                  <a:pt x="151" y="37"/>
                </a:cubicBezTo>
                <a:cubicBezTo>
                  <a:pt x="157" y="36"/>
                  <a:pt x="162" y="34"/>
                  <a:pt x="167" y="33"/>
                </a:cubicBezTo>
                <a:cubicBezTo>
                  <a:pt x="169" y="33"/>
                  <a:pt x="170" y="33"/>
                  <a:pt x="171" y="33"/>
                </a:cubicBezTo>
                <a:cubicBezTo>
                  <a:pt x="151" y="39"/>
                  <a:pt x="130" y="42"/>
                  <a:pt x="110" y="49"/>
                </a:cubicBezTo>
                <a:cubicBezTo>
                  <a:pt x="99" y="52"/>
                  <a:pt x="89" y="56"/>
                  <a:pt x="78" y="59"/>
                </a:cubicBezTo>
                <a:cubicBezTo>
                  <a:pt x="73" y="60"/>
                  <a:pt x="68" y="62"/>
                  <a:pt x="63" y="63"/>
                </a:cubicBezTo>
                <a:cubicBezTo>
                  <a:pt x="60" y="64"/>
                  <a:pt x="57" y="65"/>
                  <a:pt x="55" y="66"/>
                </a:cubicBezTo>
                <a:cubicBezTo>
                  <a:pt x="56" y="64"/>
                  <a:pt x="57" y="63"/>
                  <a:pt x="58" y="62"/>
                </a:cubicBezTo>
                <a:close/>
                <a:moveTo>
                  <a:pt x="52" y="68"/>
                </a:moveTo>
                <a:cubicBezTo>
                  <a:pt x="63" y="66"/>
                  <a:pt x="74" y="62"/>
                  <a:pt x="84" y="59"/>
                </a:cubicBezTo>
                <a:cubicBezTo>
                  <a:pt x="97" y="56"/>
                  <a:pt x="109" y="52"/>
                  <a:pt x="121" y="49"/>
                </a:cubicBezTo>
                <a:cubicBezTo>
                  <a:pt x="133" y="45"/>
                  <a:pt x="145" y="42"/>
                  <a:pt x="157" y="39"/>
                </a:cubicBezTo>
                <a:cubicBezTo>
                  <a:pt x="163" y="38"/>
                  <a:pt x="169" y="37"/>
                  <a:pt x="175" y="35"/>
                </a:cubicBezTo>
                <a:cubicBezTo>
                  <a:pt x="177" y="35"/>
                  <a:pt x="179" y="34"/>
                  <a:pt x="181" y="34"/>
                </a:cubicBezTo>
                <a:cubicBezTo>
                  <a:pt x="180" y="34"/>
                  <a:pt x="180" y="34"/>
                  <a:pt x="179" y="35"/>
                </a:cubicBezTo>
                <a:cubicBezTo>
                  <a:pt x="168" y="38"/>
                  <a:pt x="156" y="40"/>
                  <a:pt x="145" y="43"/>
                </a:cubicBezTo>
                <a:cubicBezTo>
                  <a:pt x="133" y="46"/>
                  <a:pt x="122" y="49"/>
                  <a:pt x="110" y="53"/>
                </a:cubicBezTo>
                <a:cubicBezTo>
                  <a:pt x="98" y="56"/>
                  <a:pt x="86" y="60"/>
                  <a:pt x="75" y="64"/>
                </a:cubicBezTo>
                <a:cubicBezTo>
                  <a:pt x="69" y="66"/>
                  <a:pt x="63" y="69"/>
                  <a:pt x="58" y="71"/>
                </a:cubicBezTo>
                <a:cubicBezTo>
                  <a:pt x="54" y="72"/>
                  <a:pt x="50" y="73"/>
                  <a:pt x="47" y="74"/>
                </a:cubicBezTo>
                <a:cubicBezTo>
                  <a:pt x="49" y="72"/>
                  <a:pt x="50" y="70"/>
                  <a:pt x="52" y="68"/>
                </a:cubicBezTo>
                <a:close/>
                <a:moveTo>
                  <a:pt x="45" y="76"/>
                </a:moveTo>
                <a:cubicBezTo>
                  <a:pt x="56" y="73"/>
                  <a:pt x="67" y="70"/>
                  <a:pt x="78" y="67"/>
                </a:cubicBezTo>
                <a:cubicBezTo>
                  <a:pt x="91" y="63"/>
                  <a:pt x="103" y="59"/>
                  <a:pt x="116" y="55"/>
                </a:cubicBezTo>
                <a:cubicBezTo>
                  <a:pt x="140" y="48"/>
                  <a:pt x="165" y="41"/>
                  <a:pt x="190" y="34"/>
                </a:cubicBezTo>
                <a:cubicBezTo>
                  <a:pt x="192" y="35"/>
                  <a:pt x="193" y="36"/>
                  <a:pt x="195" y="36"/>
                </a:cubicBezTo>
                <a:cubicBezTo>
                  <a:pt x="168" y="42"/>
                  <a:pt x="142" y="49"/>
                  <a:pt x="117" y="57"/>
                </a:cubicBezTo>
                <a:cubicBezTo>
                  <a:pt x="104" y="61"/>
                  <a:pt x="91" y="65"/>
                  <a:pt x="78" y="68"/>
                </a:cubicBezTo>
                <a:cubicBezTo>
                  <a:pt x="66" y="72"/>
                  <a:pt x="54" y="74"/>
                  <a:pt x="43" y="79"/>
                </a:cubicBezTo>
                <a:cubicBezTo>
                  <a:pt x="43" y="78"/>
                  <a:pt x="44" y="77"/>
                  <a:pt x="45" y="76"/>
                </a:cubicBezTo>
                <a:close/>
                <a:moveTo>
                  <a:pt x="42" y="80"/>
                </a:moveTo>
                <a:cubicBezTo>
                  <a:pt x="53" y="75"/>
                  <a:pt x="65" y="73"/>
                  <a:pt x="76" y="70"/>
                </a:cubicBezTo>
                <a:cubicBezTo>
                  <a:pt x="90" y="66"/>
                  <a:pt x="103" y="62"/>
                  <a:pt x="117" y="58"/>
                </a:cubicBezTo>
                <a:cubicBezTo>
                  <a:pt x="143" y="50"/>
                  <a:pt x="169" y="43"/>
                  <a:pt x="195" y="37"/>
                </a:cubicBezTo>
                <a:cubicBezTo>
                  <a:pt x="196" y="37"/>
                  <a:pt x="196" y="37"/>
                  <a:pt x="196" y="37"/>
                </a:cubicBezTo>
                <a:cubicBezTo>
                  <a:pt x="197" y="37"/>
                  <a:pt x="198" y="38"/>
                  <a:pt x="199" y="38"/>
                </a:cubicBezTo>
                <a:cubicBezTo>
                  <a:pt x="187" y="41"/>
                  <a:pt x="175" y="43"/>
                  <a:pt x="163" y="46"/>
                </a:cubicBezTo>
                <a:cubicBezTo>
                  <a:pt x="149" y="50"/>
                  <a:pt x="135" y="54"/>
                  <a:pt x="121" y="57"/>
                </a:cubicBezTo>
                <a:cubicBezTo>
                  <a:pt x="94" y="64"/>
                  <a:pt x="67" y="73"/>
                  <a:pt x="40" y="81"/>
                </a:cubicBezTo>
                <a:cubicBezTo>
                  <a:pt x="41" y="81"/>
                  <a:pt x="41" y="80"/>
                  <a:pt x="42" y="80"/>
                </a:cubicBezTo>
                <a:close/>
                <a:moveTo>
                  <a:pt x="208" y="42"/>
                </a:moveTo>
                <a:cubicBezTo>
                  <a:pt x="180" y="47"/>
                  <a:pt x="153" y="56"/>
                  <a:pt x="125" y="62"/>
                </a:cubicBezTo>
                <a:cubicBezTo>
                  <a:pt x="98" y="69"/>
                  <a:pt x="72" y="76"/>
                  <a:pt x="45" y="83"/>
                </a:cubicBezTo>
                <a:cubicBezTo>
                  <a:pt x="47" y="83"/>
                  <a:pt x="48" y="82"/>
                  <a:pt x="50" y="82"/>
                </a:cubicBezTo>
                <a:cubicBezTo>
                  <a:pt x="57" y="80"/>
                  <a:pt x="65" y="78"/>
                  <a:pt x="72" y="75"/>
                </a:cubicBezTo>
                <a:cubicBezTo>
                  <a:pt x="86" y="71"/>
                  <a:pt x="101" y="67"/>
                  <a:pt x="116" y="62"/>
                </a:cubicBezTo>
                <a:cubicBezTo>
                  <a:pt x="130" y="58"/>
                  <a:pt x="144" y="54"/>
                  <a:pt x="159" y="50"/>
                </a:cubicBezTo>
                <a:cubicBezTo>
                  <a:pt x="173" y="47"/>
                  <a:pt x="187" y="44"/>
                  <a:pt x="201" y="39"/>
                </a:cubicBezTo>
                <a:cubicBezTo>
                  <a:pt x="203" y="40"/>
                  <a:pt x="206" y="41"/>
                  <a:pt x="208" y="42"/>
                </a:cubicBezTo>
                <a:close/>
                <a:moveTo>
                  <a:pt x="39" y="82"/>
                </a:moveTo>
                <a:cubicBezTo>
                  <a:pt x="67" y="73"/>
                  <a:pt x="95" y="65"/>
                  <a:pt x="123" y="58"/>
                </a:cubicBezTo>
                <a:cubicBezTo>
                  <a:pt x="137" y="54"/>
                  <a:pt x="151" y="50"/>
                  <a:pt x="164" y="47"/>
                </a:cubicBezTo>
                <a:cubicBezTo>
                  <a:pt x="171" y="45"/>
                  <a:pt x="177" y="43"/>
                  <a:pt x="184" y="42"/>
                </a:cubicBezTo>
                <a:cubicBezTo>
                  <a:pt x="187" y="42"/>
                  <a:pt x="191" y="41"/>
                  <a:pt x="194" y="40"/>
                </a:cubicBezTo>
                <a:cubicBezTo>
                  <a:pt x="196" y="40"/>
                  <a:pt x="197" y="40"/>
                  <a:pt x="199" y="39"/>
                </a:cubicBezTo>
                <a:cubicBezTo>
                  <a:pt x="199" y="39"/>
                  <a:pt x="196" y="40"/>
                  <a:pt x="196" y="40"/>
                </a:cubicBezTo>
                <a:cubicBezTo>
                  <a:pt x="190" y="42"/>
                  <a:pt x="183" y="43"/>
                  <a:pt x="177" y="45"/>
                </a:cubicBezTo>
                <a:cubicBezTo>
                  <a:pt x="170" y="46"/>
                  <a:pt x="162" y="49"/>
                  <a:pt x="155" y="51"/>
                </a:cubicBezTo>
                <a:cubicBezTo>
                  <a:pt x="141" y="54"/>
                  <a:pt x="127" y="58"/>
                  <a:pt x="114" y="62"/>
                </a:cubicBezTo>
                <a:cubicBezTo>
                  <a:pt x="100" y="66"/>
                  <a:pt x="86" y="71"/>
                  <a:pt x="72" y="75"/>
                </a:cubicBezTo>
                <a:cubicBezTo>
                  <a:pt x="65" y="77"/>
                  <a:pt x="58" y="79"/>
                  <a:pt x="52" y="81"/>
                </a:cubicBezTo>
                <a:cubicBezTo>
                  <a:pt x="47" y="82"/>
                  <a:pt x="41" y="83"/>
                  <a:pt x="37" y="85"/>
                </a:cubicBezTo>
                <a:cubicBezTo>
                  <a:pt x="37" y="84"/>
                  <a:pt x="38" y="83"/>
                  <a:pt x="39" y="82"/>
                </a:cubicBezTo>
                <a:close/>
                <a:moveTo>
                  <a:pt x="35" y="87"/>
                </a:moveTo>
                <a:cubicBezTo>
                  <a:pt x="64" y="79"/>
                  <a:pt x="93" y="71"/>
                  <a:pt x="121" y="64"/>
                </a:cubicBezTo>
                <a:cubicBezTo>
                  <a:pt x="151" y="57"/>
                  <a:pt x="180" y="48"/>
                  <a:pt x="209" y="43"/>
                </a:cubicBezTo>
                <a:cubicBezTo>
                  <a:pt x="210" y="43"/>
                  <a:pt x="212" y="44"/>
                  <a:pt x="213" y="44"/>
                </a:cubicBezTo>
                <a:cubicBezTo>
                  <a:pt x="206" y="46"/>
                  <a:pt x="200" y="48"/>
                  <a:pt x="194" y="49"/>
                </a:cubicBezTo>
                <a:cubicBezTo>
                  <a:pt x="186" y="51"/>
                  <a:pt x="178" y="53"/>
                  <a:pt x="170" y="54"/>
                </a:cubicBezTo>
                <a:cubicBezTo>
                  <a:pt x="155" y="57"/>
                  <a:pt x="139" y="61"/>
                  <a:pt x="123" y="64"/>
                </a:cubicBezTo>
                <a:cubicBezTo>
                  <a:pt x="108" y="68"/>
                  <a:pt x="92" y="72"/>
                  <a:pt x="77" y="77"/>
                </a:cubicBezTo>
                <a:cubicBezTo>
                  <a:pt x="69" y="79"/>
                  <a:pt x="62" y="81"/>
                  <a:pt x="54" y="83"/>
                </a:cubicBezTo>
                <a:cubicBezTo>
                  <a:pt x="47" y="85"/>
                  <a:pt x="40" y="86"/>
                  <a:pt x="33" y="89"/>
                </a:cubicBezTo>
                <a:cubicBezTo>
                  <a:pt x="34" y="88"/>
                  <a:pt x="35" y="87"/>
                  <a:pt x="35" y="87"/>
                </a:cubicBezTo>
                <a:close/>
                <a:moveTo>
                  <a:pt x="32" y="90"/>
                </a:moveTo>
                <a:cubicBezTo>
                  <a:pt x="39" y="87"/>
                  <a:pt x="46" y="86"/>
                  <a:pt x="53" y="84"/>
                </a:cubicBezTo>
                <a:cubicBezTo>
                  <a:pt x="60" y="82"/>
                  <a:pt x="68" y="80"/>
                  <a:pt x="75" y="78"/>
                </a:cubicBezTo>
                <a:cubicBezTo>
                  <a:pt x="90" y="73"/>
                  <a:pt x="106" y="69"/>
                  <a:pt x="122" y="65"/>
                </a:cubicBezTo>
                <a:cubicBezTo>
                  <a:pt x="137" y="62"/>
                  <a:pt x="153" y="59"/>
                  <a:pt x="169" y="55"/>
                </a:cubicBezTo>
                <a:cubicBezTo>
                  <a:pt x="177" y="54"/>
                  <a:pt x="184" y="52"/>
                  <a:pt x="192" y="51"/>
                </a:cubicBezTo>
                <a:cubicBezTo>
                  <a:pt x="199" y="49"/>
                  <a:pt x="206" y="46"/>
                  <a:pt x="213" y="45"/>
                </a:cubicBezTo>
                <a:cubicBezTo>
                  <a:pt x="214" y="45"/>
                  <a:pt x="214" y="45"/>
                  <a:pt x="214" y="45"/>
                </a:cubicBezTo>
                <a:cubicBezTo>
                  <a:pt x="214" y="45"/>
                  <a:pt x="214" y="45"/>
                  <a:pt x="214" y="45"/>
                </a:cubicBezTo>
                <a:cubicBezTo>
                  <a:pt x="212" y="46"/>
                  <a:pt x="211" y="48"/>
                  <a:pt x="209" y="49"/>
                </a:cubicBezTo>
                <a:cubicBezTo>
                  <a:pt x="195" y="53"/>
                  <a:pt x="180" y="55"/>
                  <a:pt x="166" y="59"/>
                </a:cubicBezTo>
                <a:cubicBezTo>
                  <a:pt x="151" y="63"/>
                  <a:pt x="136" y="66"/>
                  <a:pt x="121" y="69"/>
                </a:cubicBezTo>
                <a:cubicBezTo>
                  <a:pt x="106" y="73"/>
                  <a:pt x="91" y="76"/>
                  <a:pt x="76" y="80"/>
                </a:cubicBezTo>
                <a:cubicBezTo>
                  <a:pt x="61" y="84"/>
                  <a:pt x="45" y="87"/>
                  <a:pt x="30" y="92"/>
                </a:cubicBezTo>
                <a:cubicBezTo>
                  <a:pt x="31" y="91"/>
                  <a:pt x="32" y="90"/>
                  <a:pt x="32" y="90"/>
                </a:cubicBezTo>
                <a:close/>
                <a:moveTo>
                  <a:pt x="213" y="49"/>
                </a:moveTo>
                <a:cubicBezTo>
                  <a:pt x="213" y="49"/>
                  <a:pt x="213" y="49"/>
                  <a:pt x="214" y="49"/>
                </a:cubicBezTo>
                <a:cubicBezTo>
                  <a:pt x="213" y="49"/>
                  <a:pt x="213" y="50"/>
                  <a:pt x="213" y="50"/>
                </a:cubicBezTo>
                <a:cubicBezTo>
                  <a:pt x="213" y="50"/>
                  <a:pt x="213" y="50"/>
                  <a:pt x="213" y="50"/>
                </a:cubicBezTo>
                <a:cubicBezTo>
                  <a:pt x="208" y="55"/>
                  <a:pt x="204" y="60"/>
                  <a:pt x="200" y="64"/>
                </a:cubicBezTo>
                <a:cubicBezTo>
                  <a:pt x="190" y="75"/>
                  <a:pt x="180" y="85"/>
                  <a:pt x="171" y="95"/>
                </a:cubicBezTo>
                <a:cubicBezTo>
                  <a:pt x="169" y="97"/>
                  <a:pt x="168" y="98"/>
                  <a:pt x="167" y="99"/>
                </a:cubicBezTo>
                <a:cubicBezTo>
                  <a:pt x="182" y="82"/>
                  <a:pt x="197" y="65"/>
                  <a:pt x="213" y="49"/>
                </a:cubicBezTo>
                <a:close/>
                <a:moveTo>
                  <a:pt x="147" y="83"/>
                </a:moveTo>
                <a:cubicBezTo>
                  <a:pt x="148" y="82"/>
                  <a:pt x="149" y="82"/>
                  <a:pt x="150" y="82"/>
                </a:cubicBezTo>
                <a:cubicBezTo>
                  <a:pt x="158" y="80"/>
                  <a:pt x="165" y="79"/>
                  <a:pt x="172" y="76"/>
                </a:cubicBezTo>
                <a:cubicBezTo>
                  <a:pt x="177" y="75"/>
                  <a:pt x="184" y="74"/>
                  <a:pt x="189" y="71"/>
                </a:cubicBezTo>
                <a:cubicBezTo>
                  <a:pt x="188" y="73"/>
                  <a:pt x="186" y="74"/>
                  <a:pt x="185" y="75"/>
                </a:cubicBezTo>
                <a:cubicBezTo>
                  <a:pt x="179" y="77"/>
                  <a:pt x="173" y="79"/>
                  <a:pt x="167" y="81"/>
                </a:cubicBezTo>
                <a:cubicBezTo>
                  <a:pt x="160" y="83"/>
                  <a:pt x="153" y="84"/>
                  <a:pt x="146" y="86"/>
                </a:cubicBezTo>
                <a:cubicBezTo>
                  <a:pt x="140" y="88"/>
                  <a:pt x="133" y="90"/>
                  <a:pt x="127" y="92"/>
                </a:cubicBezTo>
                <a:cubicBezTo>
                  <a:pt x="119" y="94"/>
                  <a:pt x="112" y="95"/>
                  <a:pt x="104" y="97"/>
                </a:cubicBezTo>
                <a:cubicBezTo>
                  <a:pt x="91" y="100"/>
                  <a:pt x="77" y="104"/>
                  <a:pt x="64" y="108"/>
                </a:cubicBezTo>
                <a:cubicBezTo>
                  <a:pt x="57" y="109"/>
                  <a:pt x="50" y="111"/>
                  <a:pt x="43" y="113"/>
                </a:cubicBezTo>
                <a:cubicBezTo>
                  <a:pt x="36" y="114"/>
                  <a:pt x="29" y="115"/>
                  <a:pt x="22" y="116"/>
                </a:cubicBezTo>
                <a:cubicBezTo>
                  <a:pt x="22" y="116"/>
                  <a:pt x="22" y="117"/>
                  <a:pt x="22" y="117"/>
                </a:cubicBezTo>
                <a:cubicBezTo>
                  <a:pt x="35" y="114"/>
                  <a:pt x="48" y="113"/>
                  <a:pt x="60" y="109"/>
                </a:cubicBezTo>
                <a:cubicBezTo>
                  <a:pt x="74" y="105"/>
                  <a:pt x="87" y="102"/>
                  <a:pt x="101" y="99"/>
                </a:cubicBezTo>
                <a:cubicBezTo>
                  <a:pt x="115" y="95"/>
                  <a:pt x="128" y="92"/>
                  <a:pt x="142" y="88"/>
                </a:cubicBezTo>
                <a:cubicBezTo>
                  <a:pt x="148" y="86"/>
                  <a:pt x="154" y="85"/>
                  <a:pt x="160" y="84"/>
                </a:cubicBezTo>
                <a:cubicBezTo>
                  <a:pt x="166" y="82"/>
                  <a:pt x="171" y="81"/>
                  <a:pt x="177" y="79"/>
                </a:cubicBezTo>
                <a:cubicBezTo>
                  <a:pt x="175" y="80"/>
                  <a:pt x="173" y="80"/>
                  <a:pt x="171" y="81"/>
                </a:cubicBezTo>
                <a:cubicBezTo>
                  <a:pt x="163" y="84"/>
                  <a:pt x="156" y="86"/>
                  <a:pt x="149" y="88"/>
                </a:cubicBezTo>
                <a:cubicBezTo>
                  <a:pt x="135" y="91"/>
                  <a:pt x="121" y="95"/>
                  <a:pt x="107" y="98"/>
                </a:cubicBezTo>
                <a:cubicBezTo>
                  <a:pt x="93" y="101"/>
                  <a:pt x="79" y="104"/>
                  <a:pt x="65" y="108"/>
                </a:cubicBezTo>
                <a:cubicBezTo>
                  <a:pt x="52" y="112"/>
                  <a:pt x="38" y="115"/>
                  <a:pt x="25" y="120"/>
                </a:cubicBezTo>
                <a:cubicBezTo>
                  <a:pt x="23" y="119"/>
                  <a:pt x="21" y="118"/>
                  <a:pt x="19" y="117"/>
                </a:cubicBezTo>
                <a:cubicBezTo>
                  <a:pt x="26" y="114"/>
                  <a:pt x="33" y="113"/>
                  <a:pt x="40" y="111"/>
                </a:cubicBezTo>
                <a:cubicBezTo>
                  <a:pt x="48" y="109"/>
                  <a:pt x="55" y="107"/>
                  <a:pt x="63" y="105"/>
                </a:cubicBezTo>
                <a:cubicBezTo>
                  <a:pt x="77" y="101"/>
                  <a:pt x="92" y="96"/>
                  <a:pt x="106" y="93"/>
                </a:cubicBezTo>
                <a:cubicBezTo>
                  <a:pt x="110" y="92"/>
                  <a:pt x="113" y="91"/>
                  <a:pt x="116" y="91"/>
                </a:cubicBezTo>
                <a:cubicBezTo>
                  <a:pt x="126" y="88"/>
                  <a:pt x="137" y="85"/>
                  <a:pt x="147" y="83"/>
                </a:cubicBezTo>
                <a:close/>
                <a:moveTo>
                  <a:pt x="32" y="123"/>
                </a:moveTo>
                <a:cubicBezTo>
                  <a:pt x="32" y="123"/>
                  <a:pt x="32" y="123"/>
                  <a:pt x="32" y="123"/>
                </a:cubicBezTo>
                <a:cubicBezTo>
                  <a:pt x="30" y="122"/>
                  <a:pt x="28" y="122"/>
                  <a:pt x="26" y="121"/>
                </a:cubicBezTo>
                <a:cubicBezTo>
                  <a:pt x="48" y="118"/>
                  <a:pt x="68" y="112"/>
                  <a:pt x="89" y="107"/>
                </a:cubicBezTo>
                <a:cubicBezTo>
                  <a:pt x="82" y="109"/>
                  <a:pt x="75" y="111"/>
                  <a:pt x="68" y="113"/>
                </a:cubicBezTo>
                <a:cubicBezTo>
                  <a:pt x="56" y="116"/>
                  <a:pt x="45" y="119"/>
                  <a:pt x="34" y="123"/>
                </a:cubicBezTo>
                <a:cubicBezTo>
                  <a:pt x="33" y="122"/>
                  <a:pt x="33" y="123"/>
                  <a:pt x="32" y="123"/>
                </a:cubicBezTo>
                <a:close/>
                <a:moveTo>
                  <a:pt x="38" y="127"/>
                </a:moveTo>
                <a:cubicBezTo>
                  <a:pt x="37" y="126"/>
                  <a:pt x="35" y="125"/>
                  <a:pt x="33" y="124"/>
                </a:cubicBezTo>
                <a:cubicBezTo>
                  <a:pt x="43" y="123"/>
                  <a:pt x="53" y="120"/>
                  <a:pt x="62" y="118"/>
                </a:cubicBezTo>
                <a:cubicBezTo>
                  <a:pt x="74" y="115"/>
                  <a:pt x="85" y="112"/>
                  <a:pt x="96" y="108"/>
                </a:cubicBezTo>
                <a:cubicBezTo>
                  <a:pt x="113" y="104"/>
                  <a:pt x="131" y="101"/>
                  <a:pt x="149" y="97"/>
                </a:cubicBezTo>
                <a:cubicBezTo>
                  <a:pt x="147" y="98"/>
                  <a:pt x="144" y="98"/>
                  <a:pt x="142" y="99"/>
                </a:cubicBezTo>
                <a:cubicBezTo>
                  <a:pt x="131" y="102"/>
                  <a:pt x="119" y="103"/>
                  <a:pt x="108" y="106"/>
                </a:cubicBezTo>
                <a:cubicBezTo>
                  <a:pt x="85" y="112"/>
                  <a:pt x="62" y="120"/>
                  <a:pt x="38" y="127"/>
                </a:cubicBezTo>
                <a:close/>
                <a:moveTo>
                  <a:pt x="50" y="125"/>
                </a:moveTo>
                <a:cubicBezTo>
                  <a:pt x="55" y="123"/>
                  <a:pt x="61" y="123"/>
                  <a:pt x="66" y="121"/>
                </a:cubicBezTo>
                <a:cubicBezTo>
                  <a:pt x="77" y="119"/>
                  <a:pt x="88" y="115"/>
                  <a:pt x="99" y="112"/>
                </a:cubicBezTo>
                <a:cubicBezTo>
                  <a:pt x="117" y="106"/>
                  <a:pt x="136" y="103"/>
                  <a:pt x="154" y="99"/>
                </a:cubicBezTo>
                <a:cubicBezTo>
                  <a:pt x="152" y="100"/>
                  <a:pt x="150" y="101"/>
                  <a:pt x="147" y="102"/>
                </a:cubicBezTo>
                <a:cubicBezTo>
                  <a:pt x="140" y="104"/>
                  <a:pt x="132" y="106"/>
                  <a:pt x="125" y="108"/>
                </a:cubicBezTo>
                <a:cubicBezTo>
                  <a:pt x="110" y="111"/>
                  <a:pt x="95" y="116"/>
                  <a:pt x="81" y="120"/>
                </a:cubicBezTo>
                <a:cubicBezTo>
                  <a:pt x="77" y="122"/>
                  <a:pt x="73" y="123"/>
                  <a:pt x="68" y="124"/>
                </a:cubicBezTo>
                <a:cubicBezTo>
                  <a:pt x="68" y="124"/>
                  <a:pt x="68" y="124"/>
                  <a:pt x="68" y="124"/>
                </a:cubicBezTo>
                <a:cubicBezTo>
                  <a:pt x="60" y="125"/>
                  <a:pt x="53" y="126"/>
                  <a:pt x="46" y="130"/>
                </a:cubicBezTo>
                <a:cubicBezTo>
                  <a:pt x="44" y="129"/>
                  <a:pt x="42" y="128"/>
                  <a:pt x="40" y="127"/>
                </a:cubicBezTo>
                <a:cubicBezTo>
                  <a:pt x="43" y="127"/>
                  <a:pt x="47" y="126"/>
                  <a:pt x="50" y="125"/>
                </a:cubicBezTo>
                <a:close/>
                <a:moveTo>
                  <a:pt x="47" y="131"/>
                </a:moveTo>
                <a:cubicBezTo>
                  <a:pt x="49" y="130"/>
                  <a:pt x="51" y="129"/>
                  <a:pt x="53" y="128"/>
                </a:cubicBezTo>
                <a:cubicBezTo>
                  <a:pt x="56" y="127"/>
                  <a:pt x="59" y="126"/>
                  <a:pt x="62" y="126"/>
                </a:cubicBezTo>
                <a:cubicBezTo>
                  <a:pt x="62" y="126"/>
                  <a:pt x="61" y="126"/>
                  <a:pt x="60" y="126"/>
                </a:cubicBezTo>
                <a:cubicBezTo>
                  <a:pt x="57" y="127"/>
                  <a:pt x="54" y="129"/>
                  <a:pt x="50" y="130"/>
                </a:cubicBezTo>
                <a:cubicBezTo>
                  <a:pt x="49" y="130"/>
                  <a:pt x="48" y="130"/>
                  <a:pt x="47" y="131"/>
                </a:cubicBezTo>
                <a:cubicBezTo>
                  <a:pt x="47" y="131"/>
                  <a:pt x="47" y="131"/>
                  <a:pt x="47" y="131"/>
                </a:cubicBezTo>
                <a:close/>
                <a:moveTo>
                  <a:pt x="66" y="126"/>
                </a:moveTo>
                <a:cubicBezTo>
                  <a:pt x="67" y="125"/>
                  <a:pt x="68" y="125"/>
                  <a:pt x="69" y="125"/>
                </a:cubicBezTo>
                <a:cubicBezTo>
                  <a:pt x="69" y="125"/>
                  <a:pt x="69" y="125"/>
                  <a:pt x="69" y="125"/>
                </a:cubicBezTo>
                <a:cubicBezTo>
                  <a:pt x="77" y="124"/>
                  <a:pt x="84" y="122"/>
                  <a:pt x="92" y="120"/>
                </a:cubicBezTo>
                <a:cubicBezTo>
                  <a:pt x="107" y="117"/>
                  <a:pt x="122" y="114"/>
                  <a:pt x="137" y="110"/>
                </a:cubicBezTo>
                <a:cubicBezTo>
                  <a:pt x="137" y="110"/>
                  <a:pt x="138" y="110"/>
                  <a:pt x="138" y="110"/>
                </a:cubicBezTo>
                <a:cubicBezTo>
                  <a:pt x="111" y="119"/>
                  <a:pt x="83" y="124"/>
                  <a:pt x="56" y="134"/>
                </a:cubicBezTo>
                <a:cubicBezTo>
                  <a:pt x="55" y="134"/>
                  <a:pt x="55" y="134"/>
                  <a:pt x="55" y="134"/>
                </a:cubicBezTo>
                <a:cubicBezTo>
                  <a:pt x="52" y="133"/>
                  <a:pt x="50" y="132"/>
                  <a:pt x="48" y="131"/>
                </a:cubicBezTo>
                <a:cubicBezTo>
                  <a:pt x="54" y="129"/>
                  <a:pt x="60" y="127"/>
                  <a:pt x="66" y="126"/>
                </a:cubicBezTo>
                <a:close/>
                <a:moveTo>
                  <a:pt x="109" y="158"/>
                </a:moveTo>
                <a:cubicBezTo>
                  <a:pt x="109" y="158"/>
                  <a:pt x="109" y="158"/>
                  <a:pt x="109" y="158"/>
                </a:cubicBezTo>
                <a:cubicBezTo>
                  <a:pt x="109" y="158"/>
                  <a:pt x="109" y="158"/>
                  <a:pt x="109" y="158"/>
                </a:cubicBezTo>
                <a:cubicBezTo>
                  <a:pt x="107" y="158"/>
                  <a:pt x="108" y="158"/>
                  <a:pt x="106" y="158"/>
                </a:cubicBezTo>
                <a:cubicBezTo>
                  <a:pt x="102" y="158"/>
                  <a:pt x="107" y="156"/>
                  <a:pt x="108" y="155"/>
                </a:cubicBezTo>
                <a:cubicBezTo>
                  <a:pt x="110" y="155"/>
                  <a:pt x="112" y="154"/>
                  <a:pt x="113" y="154"/>
                </a:cubicBezTo>
                <a:cubicBezTo>
                  <a:pt x="112" y="155"/>
                  <a:pt x="110" y="157"/>
                  <a:pt x="109" y="158"/>
                </a:cubicBezTo>
                <a:close/>
                <a:moveTo>
                  <a:pt x="114" y="152"/>
                </a:moveTo>
                <a:cubicBezTo>
                  <a:pt x="111" y="152"/>
                  <a:pt x="109" y="153"/>
                  <a:pt x="106" y="154"/>
                </a:cubicBezTo>
                <a:cubicBezTo>
                  <a:pt x="104" y="155"/>
                  <a:pt x="103" y="155"/>
                  <a:pt x="101" y="155"/>
                </a:cubicBezTo>
                <a:cubicBezTo>
                  <a:pt x="95" y="157"/>
                  <a:pt x="101" y="154"/>
                  <a:pt x="102" y="154"/>
                </a:cubicBezTo>
                <a:cubicBezTo>
                  <a:pt x="108" y="152"/>
                  <a:pt x="114" y="150"/>
                  <a:pt x="119" y="148"/>
                </a:cubicBezTo>
                <a:cubicBezTo>
                  <a:pt x="118" y="149"/>
                  <a:pt x="116" y="151"/>
                  <a:pt x="114" y="152"/>
                </a:cubicBezTo>
                <a:close/>
                <a:moveTo>
                  <a:pt x="121" y="146"/>
                </a:moveTo>
                <a:cubicBezTo>
                  <a:pt x="116" y="147"/>
                  <a:pt x="111" y="148"/>
                  <a:pt x="106" y="149"/>
                </a:cubicBezTo>
                <a:cubicBezTo>
                  <a:pt x="104" y="150"/>
                  <a:pt x="101" y="151"/>
                  <a:pt x="99" y="152"/>
                </a:cubicBezTo>
                <a:cubicBezTo>
                  <a:pt x="98" y="152"/>
                  <a:pt x="97" y="152"/>
                  <a:pt x="96" y="153"/>
                </a:cubicBezTo>
                <a:cubicBezTo>
                  <a:pt x="94" y="153"/>
                  <a:pt x="93" y="153"/>
                  <a:pt x="92" y="153"/>
                </a:cubicBezTo>
                <a:cubicBezTo>
                  <a:pt x="92" y="153"/>
                  <a:pt x="92" y="153"/>
                  <a:pt x="92" y="153"/>
                </a:cubicBezTo>
                <a:cubicBezTo>
                  <a:pt x="93" y="153"/>
                  <a:pt x="94" y="153"/>
                  <a:pt x="95" y="153"/>
                </a:cubicBezTo>
                <a:cubicBezTo>
                  <a:pt x="104" y="149"/>
                  <a:pt x="113" y="147"/>
                  <a:pt x="123" y="144"/>
                </a:cubicBezTo>
                <a:cubicBezTo>
                  <a:pt x="122" y="145"/>
                  <a:pt x="121" y="145"/>
                  <a:pt x="121" y="146"/>
                </a:cubicBezTo>
                <a:close/>
                <a:moveTo>
                  <a:pt x="106" y="146"/>
                </a:moveTo>
                <a:cubicBezTo>
                  <a:pt x="103" y="147"/>
                  <a:pt x="99" y="147"/>
                  <a:pt x="96" y="148"/>
                </a:cubicBezTo>
                <a:cubicBezTo>
                  <a:pt x="94" y="148"/>
                  <a:pt x="93" y="149"/>
                  <a:pt x="92" y="149"/>
                </a:cubicBezTo>
                <a:cubicBezTo>
                  <a:pt x="91" y="149"/>
                  <a:pt x="83" y="151"/>
                  <a:pt x="88" y="149"/>
                </a:cubicBezTo>
                <a:cubicBezTo>
                  <a:pt x="102" y="145"/>
                  <a:pt x="117" y="141"/>
                  <a:pt x="131" y="136"/>
                </a:cubicBezTo>
                <a:cubicBezTo>
                  <a:pt x="128" y="138"/>
                  <a:pt x="126" y="140"/>
                  <a:pt x="124" y="142"/>
                </a:cubicBezTo>
                <a:cubicBezTo>
                  <a:pt x="118" y="144"/>
                  <a:pt x="112" y="145"/>
                  <a:pt x="106" y="146"/>
                </a:cubicBezTo>
                <a:close/>
                <a:moveTo>
                  <a:pt x="132" y="134"/>
                </a:moveTo>
                <a:cubicBezTo>
                  <a:pt x="122" y="137"/>
                  <a:pt x="112" y="139"/>
                  <a:pt x="102" y="141"/>
                </a:cubicBezTo>
                <a:cubicBezTo>
                  <a:pt x="97" y="142"/>
                  <a:pt x="92" y="143"/>
                  <a:pt x="87" y="144"/>
                </a:cubicBezTo>
                <a:cubicBezTo>
                  <a:pt x="84" y="144"/>
                  <a:pt x="82" y="145"/>
                  <a:pt x="79" y="145"/>
                </a:cubicBezTo>
                <a:cubicBezTo>
                  <a:pt x="75" y="145"/>
                  <a:pt x="82" y="144"/>
                  <a:pt x="83" y="144"/>
                </a:cubicBezTo>
                <a:cubicBezTo>
                  <a:pt x="93" y="142"/>
                  <a:pt x="102" y="138"/>
                  <a:pt x="112" y="136"/>
                </a:cubicBezTo>
                <a:cubicBezTo>
                  <a:pt x="120" y="134"/>
                  <a:pt x="130" y="132"/>
                  <a:pt x="137" y="129"/>
                </a:cubicBezTo>
                <a:cubicBezTo>
                  <a:pt x="135" y="130"/>
                  <a:pt x="134" y="132"/>
                  <a:pt x="132" y="134"/>
                </a:cubicBezTo>
                <a:close/>
                <a:moveTo>
                  <a:pt x="138" y="127"/>
                </a:moveTo>
                <a:cubicBezTo>
                  <a:pt x="138" y="127"/>
                  <a:pt x="138" y="127"/>
                  <a:pt x="138" y="127"/>
                </a:cubicBezTo>
                <a:cubicBezTo>
                  <a:pt x="126" y="131"/>
                  <a:pt x="114" y="133"/>
                  <a:pt x="102" y="135"/>
                </a:cubicBezTo>
                <a:cubicBezTo>
                  <a:pt x="96" y="137"/>
                  <a:pt x="89" y="138"/>
                  <a:pt x="82" y="139"/>
                </a:cubicBezTo>
                <a:cubicBezTo>
                  <a:pt x="79" y="140"/>
                  <a:pt x="75" y="141"/>
                  <a:pt x="72" y="141"/>
                </a:cubicBezTo>
                <a:cubicBezTo>
                  <a:pt x="71" y="141"/>
                  <a:pt x="66" y="142"/>
                  <a:pt x="71" y="140"/>
                </a:cubicBezTo>
                <a:cubicBezTo>
                  <a:pt x="72" y="140"/>
                  <a:pt x="73" y="140"/>
                  <a:pt x="74" y="140"/>
                </a:cubicBezTo>
                <a:cubicBezTo>
                  <a:pt x="87" y="137"/>
                  <a:pt x="99" y="134"/>
                  <a:pt x="112" y="130"/>
                </a:cubicBezTo>
                <a:cubicBezTo>
                  <a:pt x="122" y="127"/>
                  <a:pt x="134" y="126"/>
                  <a:pt x="144" y="121"/>
                </a:cubicBezTo>
                <a:cubicBezTo>
                  <a:pt x="142" y="123"/>
                  <a:pt x="140" y="125"/>
                  <a:pt x="138" y="127"/>
                </a:cubicBezTo>
                <a:close/>
                <a:moveTo>
                  <a:pt x="145" y="119"/>
                </a:moveTo>
                <a:cubicBezTo>
                  <a:pt x="145" y="120"/>
                  <a:pt x="145" y="120"/>
                  <a:pt x="144" y="120"/>
                </a:cubicBezTo>
                <a:cubicBezTo>
                  <a:pt x="144" y="119"/>
                  <a:pt x="143" y="120"/>
                  <a:pt x="142" y="121"/>
                </a:cubicBezTo>
                <a:cubicBezTo>
                  <a:pt x="137" y="123"/>
                  <a:pt x="132" y="124"/>
                  <a:pt x="128" y="125"/>
                </a:cubicBezTo>
                <a:cubicBezTo>
                  <a:pt x="127" y="125"/>
                  <a:pt x="127" y="125"/>
                  <a:pt x="127" y="125"/>
                </a:cubicBezTo>
                <a:cubicBezTo>
                  <a:pt x="126" y="126"/>
                  <a:pt x="125" y="126"/>
                  <a:pt x="125" y="126"/>
                </a:cubicBezTo>
                <a:cubicBezTo>
                  <a:pt x="118" y="128"/>
                  <a:pt x="111" y="129"/>
                  <a:pt x="104" y="130"/>
                </a:cubicBezTo>
                <a:cubicBezTo>
                  <a:pt x="96" y="132"/>
                  <a:pt x="88" y="133"/>
                  <a:pt x="80" y="135"/>
                </a:cubicBezTo>
                <a:cubicBezTo>
                  <a:pt x="77" y="135"/>
                  <a:pt x="73" y="136"/>
                  <a:pt x="70" y="136"/>
                </a:cubicBezTo>
                <a:cubicBezTo>
                  <a:pt x="69" y="137"/>
                  <a:pt x="68" y="137"/>
                  <a:pt x="68" y="137"/>
                </a:cubicBezTo>
                <a:cubicBezTo>
                  <a:pt x="82" y="132"/>
                  <a:pt x="96" y="128"/>
                  <a:pt x="110" y="124"/>
                </a:cubicBezTo>
                <a:cubicBezTo>
                  <a:pt x="116" y="122"/>
                  <a:pt x="122" y="120"/>
                  <a:pt x="128" y="118"/>
                </a:cubicBezTo>
                <a:cubicBezTo>
                  <a:pt x="133" y="117"/>
                  <a:pt x="137" y="115"/>
                  <a:pt x="142" y="114"/>
                </a:cubicBezTo>
                <a:cubicBezTo>
                  <a:pt x="145" y="113"/>
                  <a:pt x="148" y="112"/>
                  <a:pt x="152" y="111"/>
                </a:cubicBezTo>
                <a:cubicBezTo>
                  <a:pt x="152" y="111"/>
                  <a:pt x="152" y="111"/>
                  <a:pt x="153" y="111"/>
                </a:cubicBezTo>
                <a:cubicBezTo>
                  <a:pt x="150" y="114"/>
                  <a:pt x="148" y="117"/>
                  <a:pt x="145" y="119"/>
                </a:cubicBezTo>
                <a:close/>
                <a:moveTo>
                  <a:pt x="154" y="110"/>
                </a:moveTo>
                <a:cubicBezTo>
                  <a:pt x="149" y="111"/>
                  <a:pt x="144" y="113"/>
                  <a:pt x="140" y="114"/>
                </a:cubicBezTo>
                <a:cubicBezTo>
                  <a:pt x="138" y="115"/>
                  <a:pt x="136" y="115"/>
                  <a:pt x="134" y="115"/>
                </a:cubicBezTo>
                <a:cubicBezTo>
                  <a:pt x="132" y="116"/>
                  <a:pt x="131" y="116"/>
                  <a:pt x="129" y="117"/>
                </a:cubicBezTo>
                <a:cubicBezTo>
                  <a:pt x="120" y="119"/>
                  <a:pt x="112" y="121"/>
                  <a:pt x="103" y="123"/>
                </a:cubicBezTo>
                <a:cubicBezTo>
                  <a:pt x="95" y="125"/>
                  <a:pt x="86" y="128"/>
                  <a:pt x="77" y="130"/>
                </a:cubicBezTo>
                <a:cubicBezTo>
                  <a:pt x="73" y="130"/>
                  <a:pt x="69" y="132"/>
                  <a:pt x="65" y="133"/>
                </a:cubicBezTo>
                <a:cubicBezTo>
                  <a:pt x="63" y="133"/>
                  <a:pt x="60" y="134"/>
                  <a:pt x="58" y="134"/>
                </a:cubicBezTo>
                <a:cubicBezTo>
                  <a:pt x="53" y="135"/>
                  <a:pt x="60" y="133"/>
                  <a:pt x="61" y="133"/>
                </a:cubicBezTo>
                <a:cubicBezTo>
                  <a:pt x="78" y="128"/>
                  <a:pt x="96" y="123"/>
                  <a:pt x="113" y="118"/>
                </a:cubicBezTo>
                <a:cubicBezTo>
                  <a:pt x="122" y="116"/>
                  <a:pt x="131" y="113"/>
                  <a:pt x="139" y="110"/>
                </a:cubicBezTo>
                <a:cubicBezTo>
                  <a:pt x="146" y="108"/>
                  <a:pt x="153" y="107"/>
                  <a:pt x="159" y="104"/>
                </a:cubicBezTo>
                <a:cubicBezTo>
                  <a:pt x="159" y="104"/>
                  <a:pt x="159" y="104"/>
                  <a:pt x="159" y="104"/>
                </a:cubicBezTo>
                <a:cubicBezTo>
                  <a:pt x="158" y="106"/>
                  <a:pt x="156" y="108"/>
                  <a:pt x="154" y="110"/>
                </a:cubicBezTo>
                <a:close/>
                <a:moveTo>
                  <a:pt x="75" y="131"/>
                </a:moveTo>
                <a:cubicBezTo>
                  <a:pt x="84" y="129"/>
                  <a:pt x="92" y="127"/>
                  <a:pt x="100" y="125"/>
                </a:cubicBezTo>
                <a:cubicBezTo>
                  <a:pt x="106" y="124"/>
                  <a:pt x="111" y="122"/>
                  <a:pt x="117" y="121"/>
                </a:cubicBezTo>
                <a:cubicBezTo>
                  <a:pt x="114" y="122"/>
                  <a:pt x="112" y="122"/>
                  <a:pt x="110" y="123"/>
                </a:cubicBezTo>
                <a:cubicBezTo>
                  <a:pt x="101" y="126"/>
                  <a:pt x="93" y="128"/>
                  <a:pt x="85" y="130"/>
                </a:cubicBezTo>
                <a:cubicBezTo>
                  <a:pt x="78" y="133"/>
                  <a:pt x="71" y="135"/>
                  <a:pt x="63" y="137"/>
                </a:cubicBezTo>
                <a:cubicBezTo>
                  <a:pt x="63" y="137"/>
                  <a:pt x="63" y="137"/>
                  <a:pt x="62" y="138"/>
                </a:cubicBezTo>
                <a:cubicBezTo>
                  <a:pt x="62" y="138"/>
                  <a:pt x="62" y="138"/>
                  <a:pt x="62" y="138"/>
                </a:cubicBezTo>
                <a:cubicBezTo>
                  <a:pt x="61" y="138"/>
                  <a:pt x="61" y="137"/>
                  <a:pt x="60" y="137"/>
                </a:cubicBezTo>
                <a:cubicBezTo>
                  <a:pt x="59" y="136"/>
                  <a:pt x="57" y="136"/>
                  <a:pt x="56" y="135"/>
                </a:cubicBezTo>
                <a:cubicBezTo>
                  <a:pt x="62" y="134"/>
                  <a:pt x="69" y="132"/>
                  <a:pt x="75" y="131"/>
                </a:cubicBezTo>
                <a:close/>
                <a:moveTo>
                  <a:pt x="104" y="131"/>
                </a:moveTo>
                <a:cubicBezTo>
                  <a:pt x="106" y="131"/>
                  <a:pt x="108" y="130"/>
                  <a:pt x="110" y="130"/>
                </a:cubicBezTo>
                <a:cubicBezTo>
                  <a:pt x="108" y="130"/>
                  <a:pt x="106" y="131"/>
                  <a:pt x="104" y="131"/>
                </a:cubicBezTo>
                <a:cubicBezTo>
                  <a:pt x="97" y="133"/>
                  <a:pt x="90" y="135"/>
                  <a:pt x="83" y="137"/>
                </a:cubicBezTo>
                <a:cubicBezTo>
                  <a:pt x="80" y="137"/>
                  <a:pt x="77" y="138"/>
                  <a:pt x="74" y="139"/>
                </a:cubicBezTo>
                <a:cubicBezTo>
                  <a:pt x="72" y="139"/>
                  <a:pt x="70" y="140"/>
                  <a:pt x="68" y="141"/>
                </a:cubicBezTo>
                <a:cubicBezTo>
                  <a:pt x="66" y="140"/>
                  <a:pt x="65" y="139"/>
                  <a:pt x="63" y="138"/>
                </a:cubicBezTo>
                <a:cubicBezTo>
                  <a:pt x="77" y="136"/>
                  <a:pt x="90" y="134"/>
                  <a:pt x="104" y="131"/>
                </a:cubicBezTo>
                <a:close/>
                <a:moveTo>
                  <a:pt x="102" y="136"/>
                </a:moveTo>
                <a:cubicBezTo>
                  <a:pt x="113" y="134"/>
                  <a:pt x="124" y="132"/>
                  <a:pt x="135" y="129"/>
                </a:cubicBezTo>
                <a:cubicBezTo>
                  <a:pt x="133" y="130"/>
                  <a:pt x="132" y="130"/>
                  <a:pt x="130" y="131"/>
                </a:cubicBezTo>
                <a:cubicBezTo>
                  <a:pt x="128" y="131"/>
                  <a:pt x="125" y="132"/>
                  <a:pt x="123" y="132"/>
                </a:cubicBezTo>
                <a:cubicBezTo>
                  <a:pt x="118" y="134"/>
                  <a:pt x="112" y="135"/>
                  <a:pt x="107" y="136"/>
                </a:cubicBezTo>
                <a:cubicBezTo>
                  <a:pt x="101" y="137"/>
                  <a:pt x="96" y="139"/>
                  <a:pt x="90" y="141"/>
                </a:cubicBezTo>
                <a:cubicBezTo>
                  <a:pt x="86" y="143"/>
                  <a:pt x="81" y="143"/>
                  <a:pt x="76" y="145"/>
                </a:cubicBezTo>
                <a:cubicBezTo>
                  <a:pt x="74" y="144"/>
                  <a:pt x="72" y="143"/>
                  <a:pt x="70" y="142"/>
                </a:cubicBezTo>
                <a:cubicBezTo>
                  <a:pt x="81" y="141"/>
                  <a:pt x="91" y="138"/>
                  <a:pt x="102" y="136"/>
                </a:cubicBezTo>
                <a:close/>
                <a:moveTo>
                  <a:pt x="99" y="143"/>
                </a:moveTo>
                <a:cubicBezTo>
                  <a:pt x="108" y="141"/>
                  <a:pt x="117" y="138"/>
                  <a:pt x="127" y="136"/>
                </a:cubicBezTo>
                <a:cubicBezTo>
                  <a:pt x="127" y="136"/>
                  <a:pt x="128" y="136"/>
                  <a:pt x="128" y="136"/>
                </a:cubicBezTo>
                <a:cubicBezTo>
                  <a:pt x="127" y="136"/>
                  <a:pt x="126" y="137"/>
                  <a:pt x="125" y="137"/>
                </a:cubicBezTo>
                <a:cubicBezTo>
                  <a:pt x="121" y="139"/>
                  <a:pt x="116" y="140"/>
                  <a:pt x="112" y="142"/>
                </a:cubicBezTo>
                <a:cubicBezTo>
                  <a:pt x="107" y="143"/>
                  <a:pt x="102" y="144"/>
                  <a:pt x="98" y="146"/>
                </a:cubicBezTo>
                <a:cubicBezTo>
                  <a:pt x="94" y="147"/>
                  <a:pt x="89" y="148"/>
                  <a:pt x="85" y="150"/>
                </a:cubicBezTo>
                <a:cubicBezTo>
                  <a:pt x="83" y="148"/>
                  <a:pt x="80" y="147"/>
                  <a:pt x="78" y="146"/>
                </a:cubicBezTo>
                <a:cubicBezTo>
                  <a:pt x="85" y="146"/>
                  <a:pt x="92" y="144"/>
                  <a:pt x="99" y="143"/>
                </a:cubicBezTo>
                <a:close/>
                <a:moveTo>
                  <a:pt x="101" y="148"/>
                </a:moveTo>
                <a:cubicBezTo>
                  <a:pt x="106" y="147"/>
                  <a:pt x="111" y="146"/>
                  <a:pt x="117" y="145"/>
                </a:cubicBezTo>
                <a:cubicBezTo>
                  <a:pt x="115" y="145"/>
                  <a:pt x="114" y="146"/>
                  <a:pt x="112" y="146"/>
                </a:cubicBezTo>
                <a:cubicBezTo>
                  <a:pt x="105" y="148"/>
                  <a:pt x="99" y="150"/>
                  <a:pt x="92" y="153"/>
                </a:cubicBezTo>
                <a:cubicBezTo>
                  <a:pt x="92" y="153"/>
                  <a:pt x="91" y="153"/>
                  <a:pt x="91" y="153"/>
                </a:cubicBezTo>
                <a:cubicBezTo>
                  <a:pt x="90" y="152"/>
                  <a:pt x="89" y="151"/>
                  <a:pt x="87" y="151"/>
                </a:cubicBezTo>
                <a:cubicBezTo>
                  <a:pt x="92" y="150"/>
                  <a:pt x="97" y="148"/>
                  <a:pt x="101" y="148"/>
                </a:cubicBezTo>
                <a:close/>
                <a:moveTo>
                  <a:pt x="104" y="151"/>
                </a:moveTo>
                <a:cubicBezTo>
                  <a:pt x="108" y="149"/>
                  <a:pt x="113" y="148"/>
                  <a:pt x="118" y="147"/>
                </a:cubicBezTo>
                <a:cubicBezTo>
                  <a:pt x="123" y="146"/>
                  <a:pt x="115" y="149"/>
                  <a:pt x="115" y="149"/>
                </a:cubicBezTo>
                <a:cubicBezTo>
                  <a:pt x="113" y="150"/>
                  <a:pt x="110" y="150"/>
                  <a:pt x="108" y="151"/>
                </a:cubicBezTo>
                <a:cubicBezTo>
                  <a:pt x="104" y="152"/>
                  <a:pt x="100" y="153"/>
                  <a:pt x="97" y="155"/>
                </a:cubicBezTo>
                <a:cubicBezTo>
                  <a:pt x="97" y="155"/>
                  <a:pt x="97" y="155"/>
                  <a:pt x="97" y="156"/>
                </a:cubicBezTo>
                <a:cubicBezTo>
                  <a:pt x="96" y="155"/>
                  <a:pt x="94" y="154"/>
                  <a:pt x="93" y="154"/>
                </a:cubicBezTo>
                <a:cubicBezTo>
                  <a:pt x="97" y="153"/>
                  <a:pt x="100" y="152"/>
                  <a:pt x="104" y="151"/>
                </a:cubicBezTo>
                <a:close/>
                <a:moveTo>
                  <a:pt x="105" y="155"/>
                </a:moveTo>
                <a:cubicBezTo>
                  <a:pt x="106" y="155"/>
                  <a:pt x="107" y="154"/>
                  <a:pt x="109" y="154"/>
                </a:cubicBezTo>
                <a:cubicBezTo>
                  <a:pt x="109" y="154"/>
                  <a:pt x="115" y="152"/>
                  <a:pt x="113" y="153"/>
                </a:cubicBezTo>
                <a:cubicBezTo>
                  <a:pt x="109" y="155"/>
                  <a:pt x="105" y="155"/>
                  <a:pt x="103" y="158"/>
                </a:cubicBezTo>
                <a:cubicBezTo>
                  <a:pt x="103" y="158"/>
                  <a:pt x="103" y="158"/>
                  <a:pt x="103" y="158"/>
                </a:cubicBezTo>
                <a:cubicBezTo>
                  <a:pt x="101" y="158"/>
                  <a:pt x="100" y="157"/>
                  <a:pt x="98" y="156"/>
                </a:cubicBezTo>
                <a:cubicBezTo>
                  <a:pt x="100" y="156"/>
                  <a:pt x="102" y="156"/>
                  <a:pt x="105" y="155"/>
                </a:cubicBezTo>
                <a:close/>
                <a:moveTo>
                  <a:pt x="103" y="159"/>
                </a:moveTo>
                <a:cubicBezTo>
                  <a:pt x="103" y="159"/>
                  <a:pt x="107" y="158"/>
                  <a:pt x="107" y="159"/>
                </a:cubicBezTo>
                <a:cubicBezTo>
                  <a:pt x="107" y="160"/>
                  <a:pt x="106" y="160"/>
                  <a:pt x="106" y="161"/>
                </a:cubicBezTo>
                <a:cubicBezTo>
                  <a:pt x="105" y="160"/>
                  <a:pt x="104" y="159"/>
                  <a:pt x="103" y="159"/>
                </a:cubicBezTo>
                <a:cubicBezTo>
                  <a:pt x="103" y="159"/>
                  <a:pt x="103" y="159"/>
                  <a:pt x="103" y="159"/>
                </a:cubicBezTo>
                <a:close/>
                <a:moveTo>
                  <a:pt x="161" y="102"/>
                </a:moveTo>
                <a:cubicBezTo>
                  <a:pt x="141" y="110"/>
                  <a:pt x="120" y="113"/>
                  <a:pt x="99" y="118"/>
                </a:cubicBezTo>
                <a:cubicBezTo>
                  <a:pt x="91" y="120"/>
                  <a:pt x="83" y="122"/>
                  <a:pt x="75" y="123"/>
                </a:cubicBezTo>
                <a:cubicBezTo>
                  <a:pt x="79" y="122"/>
                  <a:pt x="84" y="120"/>
                  <a:pt x="88" y="119"/>
                </a:cubicBezTo>
                <a:cubicBezTo>
                  <a:pt x="103" y="114"/>
                  <a:pt x="117" y="110"/>
                  <a:pt x="132" y="106"/>
                </a:cubicBezTo>
                <a:cubicBezTo>
                  <a:pt x="139" y="105"/>
                  <a:pt x="146" y="103"/>
                  <a:pt x="153" y="101"/>
                </a:cubicBezTo>
                <a:cubicBezTo>
                  <a:pt x="156" y="100"/>
                  <a:pt x="159" y="99"/>
                  <a:pt x="162" y="97"/>
                </a:cubicBezTo>
                <a:cubicBezTo>
                  <a:pt x="163" y="97"/>
                  <a:pt x="163" y="97"/>
                  <a:pt x="164" y="97"/>
                </a:cubicBezTo>
                <a:cubicBezTo>
                  <a:pt x="165" y="97"/>
                  <a:pt x="166" y="97"/>
                  <a:pt x="166" y="96"/>
                </a:cubicBezTo>
                <a:cubicBezTo>
                  <a:pt x="166" y="96"/>
                  <a:pt x="166" y="96"/>
                  <a:pt x="166" y="96"/>
                </a:cubicBezTo>
                <a:cubicBezTo>
                  <a:pt x="164" y="98"/>
                  <a:pt x="163" y="100"/>
                  <a:pt x="161" y="102"/>
                </a:cubicBezTo>
                <a:close/>
                <a:moveTo>
                  <a:pt x="167" y="95"/>
                </a:moveTo>
                <a:cubicBezTo>
                  <a:pt x="167" y="95"/>
                  <a:pt x="167" y="95"/>
                  <a:pt x="167" y="95"/>
                </a:cubicBezTo>
                <a:cubicBezTo>
                  <a:pt x="165" y="96"/>
                  <a:pt x="163" y="96"/>
                  <a:pt x="161" y="97"/>
                </a:cubicBezTo>
                <a:cubicBezTo>
                  <a:pt x="160" y="97"/>
                  <a:pt x="159" y="97"/>
                  <a:pt x="158" y="98"/>
                </a:cubicBezTo>
                <a:cubicBezTo>
                  <a:pt x="143" y="101"/>
                  <a:pt x="128" y="103"/>
                  <a:pt x="113" y="107"/>
                </a:cubicBezTo>
                <a:cubicBezTo>
                  <a:pt x="98" y="111"/>
                  <a:pt x="84" y="115"/>
                  <a:pt x="69" y="120"/>
                </a:cubicBezTo>
                <a:cubicBezTo>
                  <a:pt x="64" y="121"/>
                  <a:pt x="59" y="122"/>
                  <a:pt x="54" y="123"/>
                </a:cubicBezTo>
                <a:cubicBezTo>
                  <a:pt x="69" y="118"/>
                  <a:pt x="83" y="114"/>
                  <a:pt x="98" y="110"/>
                </a:cubicBezTo>
                <a:cubicBezTo>
                  <a:pt x="112" y="106"/>
                  <a:pt x="127" y="103"/>
                  <a:pt x="142" y="100"/>
                </a:cubicBezTo>
                <a:cubicBezTo>
                  <a:pt x="151" y="98"/>
                  <a:pt x="159" y="95"/>
                  <a:pt x="167" y="93"/>
                </a:cubicBezTo>
                <a:cubicBezTo>
                  <a:pt x="168" y="93"/>
                  <a:pt x="169" y="93"/>
                  <a:pt x="169" y="93"/>
                </a:cubicBezTo>
                <a:cubicBezTo>
                  <a:pt x="169" y="93"/>
                  <a:pt x="170" y="92"/>
                  <a:pt x="170" y="92"/>
                </a:cubicBezTo>
                <a:cubicBezTo>
                  <a:pt x="169" y="93"/>
                  <a:pt x="168" y="94"/>
                  <a:pt x="167" y="95"/>
                </a:cubicBezTo>
                <a:close/>
                <a:moveTo>
                  <a:pt x="171" y="91"/>
                </a:moveTo>
                <a:cubicBezTo>
                  <a:pt x="171" y="91"/>
                  <a:pt x="171" y="91"/>
                  <a:pt x="171" y="91"/>
                </a:cubicBezTo>
                <a:cubicBezTo>
                  <a:pt x="156" y="95"/>
                  <a:pt x="141" y="98"/>
                  <a:pt x="126" y="101"/>
                </a:cubicBezTo>
                <a:cubicBezTo>
                  <a:pt x="111" y="104"/>
                  <a:pt x="96" y="108"/>
                  <a:pt x="82" y="112"/>
                </a:cubicBezTo>
                <a:cubicBezTo>
                  <a:pt x="67" y="116"/>
                  <a:pt x="52" y="120"/>
                  <a:pt x="38" y="123"/>
                </a:cubicBezTo>
                <a:cubicBezTo>
                  <a:pt x="37" y="123"/>
                  <a:pt x="36" y="123"/>
                  <a:pt x="36" y="123"/>
                </a:cubicBezTo>
                <a:cubicBezTo>
                  <a:pt x="36" y="123"/>
                  <a:pt x="36" y="123"/>
                  <a:pt x="36" y="123"/>
                </a:cubicBezTo>
                <a:cubicBezTo>
                  <a:pt x="36" y="123"/>
                  <a:pt x="37" y="123"/>
                  <a:pt x="38" y="122"/>
                </a:cubicBezTo>
                <a:cubicBezTo>
                  <a:pt x="41" y="121"/>
                  <a:pt x="44" y="120"/>
                  <a:pt x="48" y="119"/>
                </a:cubicBezTo>
                <a:cubicBezTo>
                  <a:pt x="56" y="116"/>
                  <a:pt x="64" y="115"/>
                  <a:pt x="71" y="113"/>
                </a:cubicBezTo>
                <a:cubicBezTo>
                  <a:pt x="86" y="109"/>
                  <a:pt x="101" y="104"/>
                  <a:pt x="116" y="101"/>
                </a:cubicBezTo>
                <a:cubicBezTo>
                  <a:pt x="131" y="98"/>
                  <a:pt x="146" y="95"/>
                  <a:pt x="161" y="90"/>
                </a:cubicBezTo>
                <a:cubicBezTo>
                  <a:pt x="164" y="89"/>
                  <a:pt x="168" y="88"/>
                  <a:pt x="171" y="87"/>
                </a:cubicBezTo>
                <a:cubicBezTo>
                  <a:pt x="171" y="87"/>
                  <a:pt x="171" y="87"/>
                  <a:pt x="172" y="86"/>
                </a:cubicBezTo>
                <a:cubicBezTo>
                  <a:pt x="173" y="86"/>
                  <a:pt x="175" y="85"/>
                  <a:pt x="177" y="85"/>
                </a:cubicBezTo>
                <a:cubicBezTo>
                  <a:pt x="175" y="87"/>
                  <a:pt x="173" y="89"/>
                  <a:pt x="171" y="91"/>
                </a:cubicBezTo>
                <a:close/>
                <a:moveTo>
                  <a:pt x="108" y="102"/>
                </a:moveTo>
                <a:cubicBezTo>
                  <a:pt x="118" y="99"/>
                  <a:pt x="128" y="97"/>
                  <a:pt x="139" y="95"/>
                </a:cubicBezTo>
                <a:cubicBezTo>
                  <a:pt x="144" y="94"/>
                  <a:pt x="148" y="93"/>
                  <a:pt x="153" y="92"/>
                </a:cubicBezTo>
                <a:cubicBezTo>
                  <a:pt x="150" y="93"/>
                  <a:pt x="146" y="94"/>
                  <a:pt x="143" y="95"/>
                </a:cubicBezTo>
                <a:cubicBezTo>
                  <a:pt x="131" y="97"/>
                  <a:pt x="119" y="100"/>
                  <a:pt x="108" y="102"/>
                </a:cubicBezTo>
                <a:close/>
                <a:moveTo>
                  <a:pt x="177" y="84"/>
                </a:moveTo>
                <a:cubicBezTo>
                  <a:pt x="177" y="84"/>
                  <a:pt x="177" y="84"/>
                  <a:pt x="177" y="84"/>
                </a:cubicBezTo>
                <a:cubicBezTo>
                  <a:pt x="176" y="84"/>
                  <a:pt x="174" y="85"/>
                  <a:pt x="173" y="85"/>
                </a:cubicBezTo>
                <a:cubicBezTo>
                  <a:pt x="173" y="85"/>
                  <a:pt x="172" y="85"/>
                  <a:pt x="172" y="85"/>
                </a:cubicBezTo>
                <a:cubicBezTo>
                  <a:pt x="164" y="88"/>
                  <a:pt x="157" y="90"/>
                  <a:pt x="149" y="92"/>
                </a:cubicBezTo>
                <a:cubicBezTo>
                  <a:pt x="134" y="95"/>
                  <a:pt x="119" y="98"/>
                  <a:pt x="104" y="102"/>
                </a:cubicBezTo>
                <a:cubicBezTo>
                  <a:pt x="95" y="105"/>
                  <a:pt x="85" y="107"/>
                  <a:pt x="76" y="110"/>
                </a:cubicBezTo>
                <a:cubicBezTo>
                  <a:pt x="66" y="113"/>
                  <a:pt x="56" y="114"/>
                  <a:pt x="46" y="116"/>
                </a:cubicBezTo>
                <a:cubicBezTo>
                  <a:pt x="41" y="117"/>
                  <a:pt x="36" y="118"/>
                  <a:pt x="32" y="119"/>
                </a:cubicBezTo>
                <a:cubicBezTo>
                  <a:pt x="30" y="119"/>
                  <a:pt x="23" y="121"/>
                  <a:pt x="28" y="120"/>
                </a:cubicBezTo>
                <a:cubicBezTo>
                  <a:pt x="30" y="119"/>
                  <a:pt x="33" y="118"/>
                  <a:pt x="35" y="117"/>
                </a:cubicBezTo>
                <a:cubicBezTo>
                  <a:pt x="45" y="114"/>
                  <a:pt x="55" y="111"/>
                  <a:pt x="65" y="109"/>
                </a:cubicBezTo>
                <a:cubicBezTo>
                  <a:pt x="85" y="104"/>
                  <a:pt x="105" y="99"/>
                  <a:pt x="125" y="94"/>
                </a:cubicBezTo>
                <a:cubicBezTo>
                  <a:pt x="136" y="92"/>
                  <a:pt x="146" y="89"/>
                  <a:pt x="157" y="86"/>
                </a:cubicBezTo>
                <a:cubicBezTo>
                  <a:pt x="166" y="84"/>
                  <a:pt x="175" y="80"/>
                  <a:pt x="184" y="77"/>
                </a:cubicBezTo>
                <a:cubicBezTo>
                  <a:pt x="182" y="79"/>
                  <a:pt x="180" y="82"/>
                  <a:pt x="177" y="84"/>
                </a:cubicBezTo>
                <a:close/>
                <a:moveTo>
                  <a:pt x="61" y="105"/>
                </a:moveTo>
                <a:cubicBezTo>
                  <a:pt x="54" y="107"/>
                  <a:pt x="47" y="108"/>
                  <a:pt x="40" y="110"/>
                </a:cubicBezTo>
                <a:cubicBezTo>
                  <a:pt x="33" y="112"/>
                  <a:pt x="26" y="113"/>
                  <a:pt x="20" y="116"/>
                </a:cubicBezTo>
                <a:cubicBezTo>
                  <a:pt x="19" y="116"/>
                  <a:pt x="19" y="116"/>
                  <a:pt x="18" y="117"/>
                </a:cubicBezTo>
                <a:cubicBezTo>
                  <a:pt x="16" y="116"/>
                  <a:pt x="14" y="114"/>
                  <a:pt x="12" y="113"/>
                </a:cubicBezTo>
                <a:cubicBezTo>
                  <a:pt x="18" y="113"/>
                  <a:pt x="23" y="111"/>
                  <a:pt x="29" y="109"/>
                </a:cubicBezTo>
                <a:cubicBezTo>
                  <a:pt x="36" y="107"/>
                  <a:pt x="43" y="105"/>
                  <a:pt x="51" y="103"/>
                </a:cubicBezTo>
                <a:cubicBezTo>
                  <a:pt x="65" y="100"/>
                  <a:pt x="79" y="98"/>
                  <a:pt x="93" y="95"/>
                </a:cubicBezTo>
                <a:cubicBezTo>
                  <a:pt x="82" y="98"/>
                  <a:pt x="72" y="102"/>
                  <a:pt x="61" y="105"/>
                </a:cubicBezTo>
                <a:close/>
                <a:moveTo>
                  <a:pt x="58" y="139"/>
                </a:moveTo>
                <a:cubicBezTo>
                  <a:pt x="68" y="144"/>
                  <a:pt x="78" y="149"/>
                  <a:pt x="89" y="154"/>
                </a:cubicBezTo>
                <a:cubicBezTo>
                  <a:pt x="94" y="157"/>
                  <a:pt x="100" y="159"/>
                  <a:pt x="105" y="163"/>
                </a:cubicBezTo>
                <a:cubicBezTo>
                  <a:pt x="104" y="163"/>
                  <a:pt x="104" y="164"/>
                  <a:pt x="104" y="165"/>
                </a:cubicBezTo>
                <a:cubicBezTo>
                  <a:pt x="98" y="162"/>
                  <a:pt x="93" y="159"/>
                  <a:pt x="87" y="156"/>
                </a:cubicBezTo>
                <a:cubicBezTo>
                  <a:pt x="77" y="151"/>
                  <a:pt x="67" y="147"/>
                  <a:pt x="57" y="142"/>
                </a:cubicBezTo>
                <a:cubicBezTo>
                  <a:pt x="51" y="139"/>
                  <a:pt x="44" y="136"/>
                  <a:pt x="38" y="132"/>
                </a:cubicBezTo>
                <a:cubicBezTo>
                  <a:pt x="29" y="127"/>
                  <a:pt x="20" y="121"/>
                  <a:pt x="10" y="118"/>
                </a:cubicBezTo>
                <a:cubicBezTo>
                  <a:pt x="10" y="118"/>
                  <a:pt x="10" y="118"/>
                  <a:pt x="10" y="118"/>
                </a:cubicBezTo>
                <a:cubicBezTo>
                  <a:pt x="11" y="117"/>
                  <a:pt x="11" y="116"/>
                  <a:pt x="11" y="115"/>
                </a:cubicBezTo>
                <a:cubicBezTo>
                  <a:pt x="26" y="124"/>
                  <a:pt x="43" y="131"/>
                  <a:pt x="58" y="139"/>
                </a:cubicBezTo>
                <a:close/>
                <a:moveTo>
                  <a:pt x="198" y="61"/>
                </a:moveTo>
                <a:cubicBezTo>
                  <a:pt x="198" y="61"/>
                  <a:pt x="198" y="62"/>
                  <a:pt x="198" y="62"/>
                </a:cubicBezTo>
                <a:cubicBezTo>
                  <a:pt x="183" y="64"/>
                  <a:pt x="168" y="68"/>
                  <a:pt x="153" y="70"/>
                </a:cubicBezTo>
                <a:cubicBezTo>
                  <a:pt x="138" y="73"/>
                  <a:pt x="122" y="76"/>
                  <a:pt x="107" y="80"/>
                </a:cubicBezTo>
                <a:cubicBezTo>
                  <a:pt x="92" y="83"/>
                  <a:pt x="77" y="88"/>
                  <a:pt x="62" y="92"/>
                </a:cubicBezTo>
                <a:cubicBezTo>
                  <a:pt x="54" y="94"/>
                  <a:pt x="47" y="96"/>
                  <a:pt x="40" y="98"/>
                </a:cubicBezTo>
                <a:cubicBezTo>
                  <a:pt x="37" y="99"/>
                  <a:pt x="35" y="100"/>
                  <a:pt x="32" y="100"/>
                </a:cubicBezTo>
                <a:cubicBezTo>
                  <a:pt x="42" y="97"/>
                  <a:pt x="51" y="94"/>
                  <a:pt x="61" y="91"/>
                </a:cubicBezTo>
                <a:cubicBezTo>
                  <a:pt x="76" y="86"/>
                  <a:pt x="90" y="82"/>
                  <a:pt x="105" y="79"/>
                </a:cubicBezTo>
                <a:cubicBezTo>
                  <a:pt x="120" y="75"/>
                  <a:pt x="135" y="71"/>
                  <a:pt x="150" y="68"/>
                </a:cubicBezTo>
                <a:cubicBezTo>
                  <a:pt x="164" y="66"/>
                  <a:pt x="178" y="64"/>
                  <a:pt x="192" y="60"/>
                </a:cubicBezTo>
                <a:cubicBezTo>
                  <a:pt x="196" y="60"/>
                  <a:pt x="199" y="58"/>
                  <a:pt x="202" y="57"/>
                </a:cubicBezTo>
                <a:cubicBezTo>
                  <a:pt x="201" y="58"/>
                  <a:pt x="200" y="60"/>
                  <a:pt x="198" y="61"/>
                </a:cubicBezTo>
                <a:close/>
                <a:moveTo>
                  <a:pt x="190" y="70"/>
                </a:moveTo>
                <a:cubicBezTo>
                  <a:pt x="178" y="74"/>
                  <a:pt x="166" y="77"/>
                  <a:pt x="154" y="80"/>
                </a:cubicBezTo>
                <a:cubicBezTo>
                  <a:pt x="152" y="81"/>
                  <a:pt x="150" y="81"/>
                  <a:pt x="148" y="82"/>
                </a:cubicBezTo>
                <a:cubicBezTo>
                  <a:pt x="136" y="84"/>
                  <a:pt x="124" y="88"/>
                  <a:pt x="112" y="91"/>
                </a:cubicBezTo>
                <a:cubicBezTo>
                  <a:pt x="108" y="91"/>
                  <a:pt x="105" y="92"/>
                  <a:pt x="101" y="93"/>
                </a:cubicBezTo>
                <a:cubicBezTo>
                  <a:pt x="85" y="96"/>
                  <a:pt x="70" y="99"/>
                  <a:pt x="55" y="102"/>
                </a:cubicBezTo>
                <a:cubicBezTo>
                  <a:pt x="47" y="103"/>
                  <a:pt x="40" y="105"/>
                  <a:pt x="33" y="107"/>
                </a:cubicBezTo>
                <a:cubicBezTo>
                  <a:pt x="30" y="108"/>
                  <a:pt x="27" y="109"/>
                  <a:pt x="23" y="110"/>
                </a:cubicBezTo>
                <a:cubicBezTo>
                  <a:pt x="22" y="111"/>
                  <a:pt x="20" y="111"/>
                  <a:pt x="18" y="112"/>
                </a:cubicBezTo>
                <a:cubicBezTo>
                  <a:pt x="16" y="112"/>
                  <a:pt x="14" y="112"/>
                  <a:pt x="12" y="113"/>
                </a:cubicBezTo>
                <a:cubicBezTo>
                  <a:pt x="19" y="110"/>
                  <a:pt x="25" y="107"/>
                  <a:pt x="32" y="105"/>
                </a:cubicBezTo>
                <a:cubicBezTo>
                  <a:pt x="40" y="103"/>
                  <a:pt x="48" y="101"/>
                  <a:pt x="56" y="99"/>
                </a:cubicBezTo>
                <a:cubicBezTo>
                  <a:pt x="71" y="94"/>
                  <a:pt x="86" y="91"/>
                  <a:pt x="101" y="87"/>
                </a:cubicBezTo>
                <a:cubicBezTo>
                  <a:pt x="131" y="79"/>
                  <a:pt x="161" y="74"/>
                  <a:pt x="190" y="65"/>
                </a:cubicBezTo>
                <a:cubicBezTo>
                  <a:pt x="192" y="65"/>
                  <a:pt x="194" y="64"/>
                  <a:pt x="197" y="63"/>
                </a:cubicBezTo>
                <a:cubicBezTo>
                  <a:pt x="195" y="65"/>
                  <a:pt x="192" y="68"/>
                  <a:pt x="190" y="70"/>
                </a:cubicBezTo>
                <a:close/>
                <a:moveTo>
                  <a:pt x="9" y="120"/>
                </a:moveTo>
                <a:cubicBezTo>
                  <a:pt x="10" y="120"/>
                  <a:pt x="10" y="120"/>
                  <a:pt x="10" y="120"/>
                </a:cubicBezTo>
                <a:cubicBezTo>
                  <a:pt x="19" y="124"/>
                  <a:pt x="29" y="130"/>
                  <a:pt x="38" y="135"/>
                </a:cubicBezTo>
                <a:cubicBezTo>
                  <a:pt x="44" y="138"/>
                  <a:pt x="51" y="141"/>
                  <a:pt x="57" y="144"/>
                </a:cubicBezTo>
                <a:cubicBezTo>
                  <a:pt x="67" y="149"/>
                  <a:pt x="77" y="154"/>
                  <a:pt x="87" y="159"/>
                </a:cubicBezTo>
                <a:cubicBezTo>
                  <a:pt x="92" y="162"/>
                  <a:pt x="98" y="165"/>
                  <a:pt x="103" y="167"/>
                </a:cubicBezTo>
                <a:cubicBezTo>
                  <a:pt x="103" y="168"/>
                  <a:pt x="103" y="169"/>
                  <a:pt x="102" y="170"/>
                </a:cubicBezTo>
                <a:cubicBezTo>
                  <a:pt x="86" y="162"/>
                  <a:pt x="70" y="154"/>
                  <a:pt x="53" y="147"/>
                </a:cubicBezTo>
                <a:cubicBezTo>
                  <a:pt x="38" y="139"/>
                  <a:pt x="23" y="132"/>
                  <a:pt x="9" y="124"/>
                </a:cubicBezTo>
                <a:cubicBezTo>
                  <a:pt x="9" y="122"/>
                  <a:pt x="9" y="121"/>
                  <a:pt x="9" y="120"/>
                </a:cubicBezTo>
                <a:close/>
                <a:moveTo>
                  <a:pt x="106" y="167"/>
                </a:moveTo>
                <a:cubicBezTo>
                  <a:pt x="106" y="167"/>
                  <a:pt x="106" y="167"/>
                  <a:pt x="106" y="166"/>
                </a:cubicBezTo>
                <a:cubicBezTo>
                  <a:pt x="111" y="162"/>
                  <a:pt x="116" y="157"/>
                  <a:pt x="120" y="152"/>
                </a:cubicBezTo>
                <a:cubicBezTo>
                  <a:pt x="130" y="141"/>
                  <a:pt x="140" y="131"/>
                  <a:pt x="150" y="121"/>
                </a:cubicBezTo>
                <a:cubicBezTo>
                  <a:pt x="169" y="100"/>
                  <a:pt x="189" y="79"/>
                  <a:pt x="208" y="59"/>
                </a:cubicBezTo>
                <a:cubicBezTo>
                  <a:pt x="210" y="57"/>
                  <a:pt x="212" y="55"/>
                  <a:pt x="213" y="54"/>
                </a:cubicBezTo>
                <a:cubicBezTo>
                  <a:pt x="213" y="54"/>
                  <a:pt x="213" y="55"/>
                  <a:pt x="214" y="56"/>
                </a:cubicBezTo>
                <a:cubicBezTo>
                  <a:pt x="214" y="56"/>
                  <a:pt x="213" y="56"/>
                  <a:pt x="213" y="56"/>
                </a:cubicBezTo>
                <a:cubicBezTo>
                  <a:pt x="205" y="64"/>
                  <a:pt x="197" y="73"/>
                  <a:pt x="189" y="82"/>
                </a:cubicBezTo>
                <a:cubicBezTo>
                  <a:pt x="182" y="90"/>
                  <a:pt x="174" y="98"/>
                  <a:pt x="166" y="106"/>
                </a:cubicBezTo>
                <a:cubicBezTo>
                  <a:pt x="148" y="125"/>
                  <a:pt x="130" y="144"/>
                  <a:pt x="112" y="163"/>
                </a:cubicBezTo>
                <a:cubicBezTo>
                  <a:pt x="110" y="165"/>
                  <a:pt x="107" y="168"/>
                  <a:pt x="105" y="171"/>
                </a:cubicBezTo>
                <a:cubicBezTo>
                  <a:pt x="105" y="169"/>
                  <a:pt x="105" y="168"/>
                  <a:pt x="106" y="167"/>
                </a:cubicBezTo>
                <a:close/>
                <a:moveTo>
                  <a:pt x="26" y="96"/>
                </a:moveTo>
                <a:cubicBezTo>
                  <a:pt x="56" y="88"/>
                  <a:pt x="86" y="79"/>
                  <a:pt x="117" y="73"/>
                </a:cubicBezTo>
                <a:cubicBezTo>
                  <a:pt x="133" y="70"/>
                  <a:pt x="148" y="67"/>
                  <a:pt x="164" y="64"/>
                </a:cubicBezTo>
                <a:cubicBezTo>
                  <a:pt x="171" y="63"/>
                  <a:pt x="179" y="62"/>
                  <a:pt x="186" y="60"/>
                </a:cubicBezTo>
                <a:cubicBezTo>
                  <a:pt x="190" y="59"/>
                  <a:pt x="194" y="58"/>
                  <a:pt x="197" y="58"/>
                </a:cubicBezTo>
                <a:cubicBezTo>
                  <a:pt x="198" y="57"/>
                  <a:pt x="199" y="57"/>
                  <a:pt x="200" y="57"/>
                </a:cubicBezTo>
                <a:cubicBezTo>
                  <a:pt x="200" y="57"/>
                  <a:pt x="200" y="57"/>
                  <a:pt x="200" y="57"/>
                </a:cubicBezTo>
                <a:cubicBezTo>
                  <a:pt x="199" y="58"/>
                  <a:pt x="198" y="58"/>
                  <a:pt x="197" y="58"/>
                </a:cubicBezTo>
                <a:cubicBezTo>
                  <a:pt x="184" y="63"/>
                  <a:pt x="169" y="64"/>
                  <a:pt x="156" y="67"/>
                </a:cubicBezTo>
                <a:cubicBezTo>
                  <a:pt x="140" y="70"/>
                  <a:pt x="125" y="72"/>
                  <a:pt x="110" y="76"/>
                </a:cubicBezTo>
                <a:cubicBezTo>
                  <a:pt x="81" y="84"/>
                  <a:pt x="52" y="92"/>
                  <a:pt x="23" y="103"/>
                </a:cubicBezTo>
                <a:cubicBezTo>
                  <a:pt x="22" y="103"/>
                  <a:pt x="21" y="103"/>
                  <a:pt x="20" y="104"/>
                </a:cubicBezTo>
                <a:cubicBezTo>
                  <a:pt x="20" y="104"/>
                  <a:pt x="20" y="104"/>
                  <a:pt x="20" y="104"/>
                </a:cubicBezTo>
                <a:cubicBezTo>
                  <a:pt x="22" y="101"/>
                  <a:pt x="24" y="99"/>
                  <a:pt x="26" y="96"/>
                </a:cubicBezTo>
                <a:close/>
                <a:moveTo>
                  <a:pt x="18" y="105"/>
                </a:moveTo>
                <a:cubicBezTo>
                  <a:pt x="48" y="97"/>
                  <a:pt x="77" y="88"/>
                  <a:pt x="107" y="81"/>
                </a:cubicBezTo>
                <a:cubicBezTo>
                  <a:pt x="123" y="77"/>
                  <a:pt x="138" y="74"/>
                  <a:pt x="153" y="71"/>
                </a:cubicBezTo>
                <a:cubicBezTo>
                  <a:pt x="161" y="70"/>
                  <a:pt x="168" y="68"/>
                  <a:pt x="175" y="67"/>
                </a:cubicBezTo>
                <a:cubicBezTo>
                  <a:pt x="182" y="65"/>
                  <a:pt x="191" y="64"/>
                  <a:pt x="197" y="62"/>
                </a:cubicBezTo>
                <a:cubicBezTo>
                  <a:pt x="168" y="72"/>
                  <a:pt x="138" y="77"/>
                  <a:pt x="108" y="84"/>
                </a:cubicBezTo>
                <a:cubicBezTo>
                  <a:pt x="93" y="88"/>
                  <a:pt x="78" y="92"/>
                  <a:pt x="63" y="96"/>
                </a:cubicBezTo>
                <a:cubicBezTo>
                  <a:pt x="48" y="100"/>
                  <a:pt x="33" y="103"/>
                  <a:pt x="20" y="109"/>
                </a:cubicBezTo>
                <a:cubicBezTo>
                  <a:pt x="18" y="110"/>
                  <a:pt x="15" y="111"/>
                  <a:pt x="13" y="112"/>
                </a:cubicBezTo>
                <a:cubicBezTo>
                  <a:pt x="15" y="109"/>
                  <a:pt x="17" y="107"/>
                  <a:pt x="18" y="105"/>
                </a:cubicBezTo>
                <a:close/>
                <a:moveTo>
                  <a:pt x="104" y="176"/>
                </a:moveTo>
                <a:cubicBezTo>
                  <a:pt x="104" y="176"/>
                  <a:pt x="104" y="175"/>
                  <a:pt x="104" y="175"/>
                </a:cubicBezTo>
                <a:cubicBezTo>
                  <a:pt x="104" y="175"/>
                  <a:pt x="104" y="174"/>
                  <a:pt x="105" y="174"/>
                </a:cubicBezTo>
                <a:cubicBezTo>
                  <a:pt x="137" y="139"/>
                  <a:pt x="172" y="104"/>
                  <a:pt x="205" y="69"/>
                </a:cubicBezTo>
                <a:cubicBezTo>
                  <a:pt x="208" y="65"/>
                  <a:pt x="211" y="62"/>
                  <a:pt x="214" y="59"/>
                </a:cubicBezTo>
                <a:cubicBezTo>
                  <a:pt x="214" y="59"/>
                  <a:pt x="214" y="59"/>
                  <a:pt x="214" y="59"/>
                </a:cubicBezTo>
                <a:cubicBezTo>
                  <a:pt x="211" y="62"/>
                  <a:pt x="208" y="66"/>
                  <a:pt x="205" y="69"/>
                </a:cubicBezTo>
                <a:cubicBezTo>
                  <a:pt x="200" y="75"/>
                  <a:pt x="194" y="81"/>
                  <a:pt x="188" y="88"/>
                </a:cubicBezTo>
                <a:cubicBezTo>
                  <a:pt x="180" y="97"/>
                  <a:pt x="172" y="106"/>
                  <a:pt x="163" y="114"/>
                </a:cubicBezTo>
                <a:cubicBezTo>
                  <a:pt x="144" y="135"/>
                  <a:pt x="124" y="155"/>
                  <a:pt x="104" y="176"/>
                </a:cubicBezTo>
                <a:cubicBezTo>
                  <a:pt x="104" y="176"/>
                  <a:pt x="104" y="176"/>
                  <a:pt x="104" y="176"/>
                </a:cubicBezTo>
                <a:close/>
                <a:moveTo>
                  <a:pt x="8" y="117"/>
                </a:moveTo>
                <a:cubicBezTo>
                  <a:pt x="7" y="120"/>
                  <a:pt x="6" y="125"/>
                  <a:pt x="6" y="129"/>
                </a:cubicBezTo>
                <a:cubicBezTo>
                  <a:pt x="5" y="125"/>
                  <a:pt x="6" y="120"/>
                  <a:pt x="8" y="117"/>
                </a:cubicBezTo>
                <a:close/>
                <a:moveTo>
                  <a:pt x="27" y="145"/>
                </a:moveTo>
                <a:cubicBezTo>
                  <a:pt x="22" y="142"/>
                  <a:pt x="16" y="140"/>
                  <a:pt x="11" y="136"/>
                </a:cubicBezTo>
                <a:cubicBezTo>
                  <a:pt x="10" y="136"/>
                  <a:pt x="10" y="136"/>
                  <a:pt x="10" y="136"/>
                </a:cubicBezTo>
                <a:cubicBezTo>
                  <a:pt x="10" y="135"/>
                  <a:pt x="10" y="135"/>
                  <a:pt x="10" y="135"/>
                </a:cubicBezTo>
                <a:cubicBezTo>
                  <a:pt x="14" y="137"/>
                  <a:pt x="18" y="139"/>
                  <a:pt x="22" y="141"/>
                </a:cubicBezTo>
                <a:cubicBezTo>
                  <a:pt x="32" y="146"/>
                  <a:pt x="43" y="151"/>
                  <a:pt x="53" y="156"/>
                </a:cubicBezTo>
                <a:cubicBezTo>
                  <a:pt x="64" y="161"/>
                  <a:pt x="74" y="166"/>
                  <a:pt x="85" y="171"/>
                </a:cubicBezTo>
                <a:cubicBezTo>
                  <a:pt x="90" y="174"/>
                  <a:pt x="97" y="176"/>
                  <a:pt x="101" y="179"/>
                </a:cubicBezTo>
                <a:cubicBezTo>
                  <a:pt x="102" y="179"/>
                  <a:pt x="102" y="179"/>
                  <a:pt x="102" y="179"/>
                </a:cubicBezTo>
                <a:cubicBezTo>
                  <a:pt x="102" y="181"/>
                  <a:pt x="103" y="182"/>
                  <a:pt x="103" y="183"/>
                </a:cubicBezTo>
                <a:cubicBezTo>
                  <a:pt x="88" y="177"/>
                  <a:pt x="73" y="168"/>
                  <a:pt x="58" y="161"/>
                </a:cubicBezTo>
                <a:cubicBezTo>
                  <a:pt x="47" y="156"/>
                  <a:pt x="37" y="150"/>
                  <a:pt x="27" y="145"/>
                </a:cubicBezTo>
                <a:close/>
                <a:moveTo>
                  <a:pt x="205" y="78"/>
                </a:moveTo>
                <a:cubicBezTo>
                  <a:pt x="195" y="89"/>
                  <a:pt x="185" y="100"/>
                  <a:pt x="175" y="110"/>
                </a:cubicBezTo>
                <a:cubicBezTo>
                  <a:pt x="155" y="132"/>
                  <a:pt x="134" y="153"/>
                  <a:pt x="114" y="175"/>
                </a:cubicBezTo>
                <a:cubicBezTo>
                  <a:pt x="111" y="177"/>
                  <a:pt x="109" y="180"/>
                  <a:pt x="106" y="183"/>
                </a:cubicBezTo>
                <a:cubicBezTo>
                  <a:pt x="105" y="182"/>
                  <a:pt x="105" y="181"/>
                  <a:pt x="104" y="179"/>
                </a:cubicBezTo>
                <a:cubicBezTo>
                  <a:pt x="105" y="179"/>
                  <a:pt x="105" y="179"/>
                  <a:pt x="105" y="179"/>
                </a:cubicBezTo>
                <a:cubicBezTo>
                  <a:pt x="112" y="171"/>
                  <a:pt x="120" y="163"/>
                  <a:pt x="127" y="155"/>
                </a:cubicBezTo>
                <a:cubicBezTo>
                  <a:pt x="139" y="143"/>
                  <a:pt x="150" y="131"/>
                  <a:pt x="162" y="120"/>
                </a:cubicBezTo>
                <a:cubicBezTo>
                  <a:pt x="180" y="101"/>
                  <a:pt x="196" y="80"/>
                  <a:pt x="215" y="62"/>
                </a:cubicBezTo>
                <a:cubicBezTo>
                  <a:pt x="215" y="62"/>
                  <a:pt x="215" y="62"/>
                  <a:pt x="216" y="62"/>
                </a:cubicBezTo>
                <a:cubicBezTo>
                  <a:pt x="216" y="63"/>
                  <a:pt x="217" y="63"/>
                  <a:pt x="218" y="64"/>
                </a:cubicBezTo>
                <a:cubicBezTo>
                  <a:pt x="217" y="65"/>
                  <a:pt x="216" y="67"/>
                  <a:pt x="215" y="68"/>
                </a:cubicBezTo>
                <a:cubicBezTo>
                  <a:pt x="212" y="71"/>
                  <a:pt x="208" y="75"/>
                  <a:pt x="205" y="7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203"/>
          <p:cNvSpPr>
            <a:spLocks noEditPoints="1"/>
          </p:cNvSpPr>
          <p:nvPr/>
        </p:nvSpPr>
        <p:spPr bwMode="auto">
          <a:xfrm>
            <a:off x="4525963" y="3281363"/>
            <a:ext cx="830263" cy="701675"/>
          </a:xfrm>
          <a:custGeom>
            <a:avLst/>
            <a:gdLst>
              <a:gd name="T0" fmla="*/ 26 w 221"/>
              <a:gd name="T1" fmla="*/ 148 h 187"/>
              <a:gd name="T2" fmla="*/ 8 w 221"/>
              <a:gd name="T3" fmla="*/ 132 h 187"/>
              <a:gd name="T4" fmla="*/ 204 w 221"/>
              <a:gd name="T5" fmla="*/ 56 h 187"/>
              <a:gd name="T6" fmla="*/ 110 w 221"/>
              <a:gd name="T7" fmla="*/ 11 h 187"/>
              <a:gd name="T8" fmla="*/ 117 w 221"/>
              <a:gd name="T9" fmla="*/ 15 h 187"/>
              <a:gd name="T10" fmla="*/ 112 w 221"/>
              <a:gd name="T11" fmla="*/ 19 h 187"/>
              <a:gd name="T12" fmla="*/ 78 w 221"/>
              <a:gd name="T13" fmla="*/ 41 h 187"/>
              <a:gd name="T14" fmla="*/ 89 w 221"/>
              <a:gd name="T15" fmla="*/ 35 h 187"/>
              <a:gd name="T16" fmla="*/ 146 w 221"/>
              <a:gd name="T17" fmla="*/ 15 h 187"/>
              <a:gd name="T18" fmla="*/ 107 w 221"/>
              <a:gd name="T19" fmla="*/ 11 h 187"/>
              <a:gd name="T20" fmla="*/ 128 w 221"/>
              <a:gd name="T21" fmla="*/ 10 h 187"/>
              <a:gd name="T22" fmla="*/ 140 w 221"/>
              <a:gd name="T23" fmla="*/ 14 h 187"/>
              <a:gd name="T24" fmla="*/ 92 w 221"/>
              <a:gd name="T25" fmla="*/ 32 h 187"/>
              <a:gd name="T26" fmla="*/ 121 w 221"/>
              <a:gd name="T27" fmla="*/ 35 h 187"/>
              <a:gd name="T28" fmla="*/ 67 w 221"/>
              <a:gd name="T29" fmla="*/ 58 h 187"/>
              <a:gd name="T30" fmla="*/ 117 w 221"/>
              <a:gd name="T31" fmla="*/ 55 h 187"/>
              <a:gd name="T32" fmla="*/ 56 w 221"/>
              <a:gd name="T33" fmla="*/ 67 h 187"/>
              <a:gd name="T34" fmla="*/ 66 w 221"/>
              <a:gd name="T35" fmla="*/ 55 h 187"/>
              <a:gd name="T36" fmla="*/ 148 w 221"/>
              <a:gd name="T37" fmla="*/ 28 h 187"/>
              <a:gd name="T38" fmla="*/ 158 w 221"/>
              <a:gd name="T39" fmla="*/ 31 h 187"/>
              <a:gd name="T40" fmla="*/ 171 w 221"/>
              <a:gd name="T41" fmla="*/ 33 h 187"/>
              <a:gd name="T42" fmla="*/ 146 w 221"/>
              <a:gd name="T43" fmla="*/ 44 h 187"/>
              <a:gd name="T44" fmla="*/ 43 w 221"/>
              <a:gd name="T45" fmla="*/ 79 h 187"/>
              <a:gd name="T46" fmla="*/ 125 w 221"/>
              <a:gd name="T47" fmla="*/ 63 h 187"/>
              <a:gd name="T48" fmla="*/ 199 w 221"/>
              <a:gd name="T49" fmla="*/ 40 h 187"/>
              <a:gd name="T50" fmla="*/ 194 w 221"/>
              <a:gd name="T51" fmla="*/ 50 h 187"/>
              <a:gd name="T52" fmla="*/ 214 w 221"/>
              <a:gd name="T53" fmla="*/ 46 h 187"/>
              <a:gd name="T54" fmla="*/ 200 w 221"/>
              <a:gd name="T55" fmla="*/ 65 h 187"/>
              <a:gd name="T56" fmla="*/ 64 w 221"/>
              <a:gd name="T57" fmla="*/ 108 h 187"/>
              <a:gd name="T58" fmla="*/ 25 w 221"/>
              <a:gd name="T59" fmla="*/ 121 h 187"/>
              <a:gd name="T60" fmla="*/ 33 w 221"/>
              <a:gd name="T61" fmla="*/ 124 h 187"/>
              <a:gd name="T62" fmla="*/ 147 w 221"/>
              <a:gd name="T63" fmla="*/ 103 h 187"/>
              <a:gd name="T64" fmla="*/ 47 w 221"/>
              <a:gd name="T65" fmla="*/ 132 h 187"/>
              <a:gd name="T66" fmla="*/ 109 w 221"/>
              <a:gd name="T67" fmla="*/ 159 h 187"/>
              <a:gd name="T68" fmla="*/ 107 w 221"/>
              <a:gd name="T69" fmla="*/ 150 h 187"/>
              <a:gd name="T70" fmla="*/ 124 w 221"/>
              <a:gd name="T71" fmla="*/ 143 h 187"/>
              <a:gd name="T72" fmla="*/ 83 w 221"/>
              <a:gd name="T73" fmla="*/ 140 h 187"/>
              <a:gd name="T74" fmla="*/ 104 w 221"/>
              <a:gd name="T75" fmla="*/ 131 h 187"/>
              <a:gd name="T76" fmla="*/ 129 w 221"/>
              <a:gd name="T77" fmla="*/ 118 h 187"/>
              <a:gd name="T78" fmla="*/ 117 w 221"/>
              <a:gd name="T79" fmla="*/ 122 h 187"/>
              <a:gd name="T80" fmla="*/ 74 w 221"/>
              <a:gd name="T81" fmla="*/ 140 h 187"/>
              <a:gd name="T82" fmla="*/ 99 w 221"/>
              <a:gd name="T83" fmla="*/ 143 h 187"/>
              <a:gd name="T84" fmla="*/ 91 w 221"/>
              <a:gd name="T85" fmla="*/ 154 h 187"/>
              <a:gd name="T86" fmla="*/ 113 w 221"/>
              <a:gd name="T87" fmla="*/ 154 h 187"/>
              <a:gd name="T88" fmla="*/ 88 w 221"/>
              <a:gd name="T89" fmla="*/ 120 h 187"/>
              <a:gd name="T90" fmla="*/ 69 w 221"/>
              <a:gd name="T91" fmla="*/ 121 h 187"/>
              <a:gd name="T92" fmla="*/ 36 w 221"/>
              <a:gd name="T93" fmla="*/ 124 h 187"/>
              <a:gd name="T94" fmla="*/ 153 w 221"/>
              <a:gd name="T95" fmla="*/ 93 h 187"/>
              <a:gd name="T96" fmla="*/ 35 w 221"/>
              <a:gd name="T97" fmla="*/ 118 h 187"/>
              <a:gd name="T98" fmla="*/ 93 w 221"/>
              <a:gd name="T99" fmla="*/ 96 h 187"/>
              <a:gd name="T100" fmla="*/ 199 w 221"/>
              <a:gd name="T101" fmla="*/ 62 h 187"/>
              <a:gd name="T102" fmla="*/ 191 w 221"/>
              <a:gd name="T103" fmla="*/ 71 h 187"/>
              <a:gd name="T104" fmla="*/ 190 w 221"/>
              <a:gd name="T105" fmla="*/ 66 h 187"/>
              <a:gd name="T106" fmla="*/ 106 w 221"/>
              <a:gd name="T107" fmla="*/ 168 h 187"/>
              <a:gd name="T108" fmla="*/ 26 w 221"/>
              <a:gd name="T109" fmla="*/ 97 h 187"/>
              <a:gd name="T110" fmla="*/ 26 w 221"/>
              <a:gd name="T111" fmla="*/ 97 h 187"/>
              <a:gd name="T112" fmla="*/ 105 w 221"/>
              <a:gd name="T113" fmla="*/ 175 h 187"/>
              <a:gd name="T114" fmla="*/ 11 w 221"/>
              <a:gd name="T115" fmla="*/ 137 h 187"/>
              <a:gd name="T116" fmla="*/ 114 w 221"/>
              <a:gd name="T117" fmla="*/ 176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1" h="187">
                <a:moveTo>
                  <a:pt x="221" y="63"/>
                </a:moveTo>
                <a:cubicBezTo>
                  <a:pt x="221" y="63"/>
                  <a:pt x="220" y="63"/>
                  <a:pt x="220" y="63"/>
                </a:cubicBezTo>
                <a:cubicBezTo>
                  <a:pt x="218" y="63"/>
                  <a:pt x="217" y="59"/>
                  <a:pt x="216" y="58"/>
                </a:cubicBezTo>
                <a:cubicBezTo>
                  <a:pt x="215" y="54"/>
                  <a:pt x="216" y="50"/>
                  <a:pt x="217" y="46"/>
                </a:cubicBezTo>
                <a:cubicBezTo>
                  <a:pt x="218" y="46"/>
                  <a:pt x="218" y="46"/>
                  <a:pt x="218" y="45"/>
                </a:cubicBezTo>
                <a:cubicBezTo>
                  <a:pt x="218" y="45"/>
                  <a:pt x="217" y="45"/>
                  <a:pt x="217" y="44"/>
                </a:cubicBezTo>
                <a:cubicBezTo>
                  <a:pt x="202" y="38"/>
                  <a:pt x="187" y="31"/>
                  <a:pt x="172" y="24"/>
                </a:cubicBezTo>
                <a:cubicBezTo>
                  <a:pt x="153" y="16"/>
                  <a:pt x="134" y="7"/>
                  <a:pt x="115" y="1"/>
                </a:cubicBezTo>
                <a:cubicBezTo>
                  <a:pt x="115" y="0"/>
                  <a:pt x="114" y="1"/>
                  <a:pt x="114" y="1"/>
                </a:cubicBezTo>
                <a:cubicBezTo>
                  <a:pt x="94" y="19"/>
                  <a:pt x="76" y="40"/>
                  <a:pt x="58" y="59"/>
                </a:cubicBezTo>
                <a:cubicBezTo>
                  <a:pt x="42" y="77"/>
                  <a:pt x="24" y="95"/>
                  <a:pt x="9" y="114"/>
                </a:cubicBezTo>
                <a:cubicBezTo>
                  <a:pt x="2" y="118"/>
                  <a:pt x="0" y="135"/>
                  <a:pt x="9" y="139"/>
                </a:cubicBezTo>
                <a:cubicBezTo>
                  <a:pt x="14" y="142"/>
                  <a:pt x="20" y="145"/>
                  <a:pt x="26" y="148"/>
                </a:cubicBezTo>
                <a:cubicBezTo>
                  <a:pt x="36" y="153"/>
                  <a:pt x="46" y="158"/>
                  <a:pt x="57" y="164"/>
                </a:cubicBezTo>
                <a:cubicBezTo>
                  <a:pt x="73" y="172"/>
                  <a:pt x="89" y="181"/>
                  <a:pt x="106" y="187"/>
                </a:cubicBezTo>
                <a:cubicBezTo>
                  <a:pt x="106" y="187"/>
                  <a:pt x="107" y="187"/>
                  <a:pt x="107" y="187"/>
                </a:cubicBezTo>
                <a:cubicBezTo>
                  <a:pt x="107" y="187"/>
                  <a:pt x="107" y="186"/>
                  <a:pt x="108" y="186"/>
                </a:cubicBezTo>
                <a:cubicBezTo>
                  <a:pt x="122" y="169"/>
                  <a:pt x="138" y="154"/>
                  <a:pt x="154" y="138"/>
                </a:cubicBezTo>
                <a:cubicBezTo>
                  <a:pt x="174" y="116"/>
                  <a:pt x="194" y="95"/>
                  <a:pt x="214" y="74"/>
                </a:cubicBezTo>
                <a:cubicBezTo>
                  <a:pt x="216" y="71"/>
                  <a:pt x="220" y="68"/>
                  <a:pt x="221" y="64"/>
                </a:cubicBezTo>
                <a:cubicBezTo>
                  <a:pt x="221" y="64"/>
                  <a:pt x="221" y="63"/>
                  <a:pt x="221" y="63"/>
                </a:cubicBezTo>
                <a:close/>
                <a:moveTo>
                  <a:pt x="88" y="170"/>
                </a:moveTo>
                <a:cubicBezTo>
                  <a:pt x="77" y="165"/>
                  <a:pt x="67" y="160"/>
                  <a:pt x="56" y="155"/>
                </a:cubicBezTo>
                <a:cubicBezTo>
                  <a:pt x="46" y="150"/>
                  <a:pt x="35" y="145"/>
                  <a:pt x="25" y="140"/>
                </a:cubicBezTo>
                <a:cubicBezTo>
                  <a:pt x="20" y="138"/>
                  <a:pt x="13" y="135"/>
                  <a:pt x="9" y="132"/>
                </a:cubicBezTo>
                <a:cubicBezTo>
                  <a:pt x="9" y="132"/>
                  <a:pt x="9" y="132"/>
                  <a:pt x="8" y="132"/>
                </a:cubicBezTo>
                <a:cubicBezTo>
                  <a:pt x="8" y="130"/>
                  <a:pt x="8" y="129"/>
                  <a:pt x="8" y="127"/>
                </a:cubicBezTo>
                <a:cubicBezTo>
                  <a:pt x="22" y="136"/>
                  <a:pt x="37" y="143"/>
                  <a:pt x="52" y="150"/>
                </a:cubicBezTo>
                <a:cubicBezTo>
                  <a:pt x="69" y="157"/>
                  <a:pt x="86" y="165"/>
                  <a:pt x="102" y="173"/>
                </a:cubicBezTo>
                <a:cubicBezTo>
                  <a:pt x="102" y="175"/>
                  <a:pt x="102" y="176"/>
                  <a:pt x="102" y="177"/>
                </a:cubicBezTo>
                <a:cubicBezTo>
                  <a:pt x="97" y="175"/>
                  <a:pt x="92" y="173"/>
                  <a:pt x="88" y="170"/>
                </a:cubicBezTo>
                <a:close/>
                <a:moveTo>
                  <a:pt x="30" y="94"/>
                </a:moveTo>
                <a:cubicBezTo>
                  <a:pt x="30" y="94"/>
                  <a:pt x="30" y="94"/>
                  <a:pt x="30" y="94"/>
                </a:cubicBezTo>
                <a:cubicBezTo>
                  <a:pt x="45" y="89"/>
                  <a:pt x="60" y="86"/>
                  <a:pt x="75" y="82"/>
                </a:cubicBezTo>
                <a:cubicBezTo>
                  <a:pt x="90" y="79"/>
                  <a:pt x="105" y="75"/>
                  <a:pt x="119" y="71"/>
                </a:cubicBezTo>
                <a:cubicBezTo>
                  <a:pt x="134" y="68"/>
                  <a:pt x="149" y="65"/>
                  <a:pt x="164" y="61"/>
                </a:cubicBezTo>
                <a:cubicBezTo>
                  <a:pt x="172" y="59"/>
                  <a:pt x="180" y="57"/>
                  <a:pt x="188" y="56"/>
                </a:cubicBezTo>
                <a:cubicBezTo>
                  <a:pt x="195" y="54"/>
                  <a:pt x="201" y="53"/>
                  <a:pt x="208" y="51"/>
                </a:cubicBezTo>
                <a:cubicBezTo>
                  <a:pt x="207" y="53"/>
                  <a:pt x="205" y="55"/>
                  <a:pt x="204" y="56"/>
                </a:cubicBezTo>
                <a:cubicBezTo>
                  <a:pt x="203" y="56"/>
                  <a:pt x="203" y="56"/>
                  <a:pt x="202" y="56"/>
                </a:cubicBezTo>
                <a:cubicBezTo>
                  <a:pt x="202" y="56"/>
                  <a:pt x="202" y="56"/>
                  <a:pt x="202" y="57"/>
                </a:cubicBezTo>
                <a:cubicBezTo>
                  <a:pt x="173" y="63"/>
                  <a:pt x="144" y="68"/>
                  <a:pt x="115" y="74"/>
                </a:cubicBezTo>
                <a:cubicBezTo>
                  <a:pt x="85" y="80"/>
                  <a:pt x="56" y="89"/>
                  <a:pt x="27" y="96"/>
                </a:cubicBezTo>
                <a:cubicBezTo>
                  <a:pt x="28" y="95"/>
                  <a:pt x="29" y="95"/>
                  <a:pt x="30" y="94"/>
                </a:cubicBezTo>
                <a:close/>
                <a:moveTo>
                  <a:pt x="115" y="3"/>
                </a:moveTo>
                <a:cubicBezTo>
                  <a:pt x="117" y="4"/>
                  <a:pt x="118" y="4"/>
                  <a:pt x="120" y="5"/>
                </a:cubicBezTo>
                <a:cubicBezTo>
                  <a:pt x="117" y="5"/>
                  <a:pt x="114" y="6"/>
                  <a:pt x="112" y="6"/>
                </a:cubicBezTo>
                <a:cubicBezTo>
                  <a:pt x="113" y="5"/>
                  <a:pt x="114" y="4"/>
                  <a:pt x="115" y="3"/>
                </a:cubicBezTo>
                <a:close/>
                <a:moveTo>
                  <a:pt x="125" y="7"/>
                </a:moveTo>
                <a:cubicBezTo>
                  <a:pt x="122" y="7"/>
                  <a:pt x="118" y="8"/>
                  <a:pt x="115" y="9"/>
                </a:cubicBezTo>
                <a:cubicBezTo>
                  <a:pt x="114" y="9"/>
                  <a:pt x="112" y="10"/>
                  <a:pt x="110" y="10"/>
                </a:cubicBezTo>
                <a:cubicBezTo>
                  <a:pt x="110" y="10"/>
                  <a:pt x="110" y="10"/>
                  <a:pt x="110" y="11"/>
                </a:cubicBezTo>
                <a:cubicBezTo>
                  <a:pt x="111" y="10"/>
                  <a:pt x="112" y="9"/>
                  <a:pt x="113" y="9"/>
                </a:cubicBezTo>
                <a:cubicBezTo>
                  <a:pt x="116" y="8"/>
                  <a:pt x="119" y="7"/>
                  <a:pt x="121" y="5"/>
                </a:cubicBezTo>
                <a:cubicBezTo>
                  <a:pt x="123" y="6"/>
                  <a:pt x="124" y="6"/>
                  <a:pt x="125" y="7"/>
                </a:cubicBezTo>
                <a:close/>
                <a:moveTo>
                  <a:pt x="130" y="9"/>
                </a:moveTo>
                <a:cubicBezTo>
                  <a:pt x="126" y="9"/>
                  <a:pt x="122" y="11"/>
                  <a:pt x="119" y="12"/>
                </a:cubicBezTo>
                <a:cubicBezTo>
                  <a:pt x="113" y="13"/>
                  <a:pt x="108" y="14"/>
                  <a:pt x="103" y="15"/>
                </a:cubicBezTo>
                <a:cubicBezTo>
                  <a:pt x="103" y="15"/>
                  <a:pt x="103" y="15"/>
                  <a:pt x="103" y="15"/>
                </a:cubicBezTo>
                <a:cubicBezTo>
                  <a:pt x="105" y="14"/>
                  <a:pt x="106" y="14"/>
                  <a:pt x="107" y="13"/>
                </a:cubicBezTo>
                <a:cubicBezTo>
                  <a:pt x="109" y="13"/>
                  <a:pt x="112" y="12"/>
                  <a:pt x="114" y="12"/>
                </a:cubicBezTo>
                <a:cubicBezTo>
                  <a:pt x="118" y="11"/>
                  <a:pt x="122" y="10"/>
                  <a:pt x="126" y="7"/>
                </a:cubicBezTo>
                <a:cubicBezTo>
                  <a:pt x="127" y="8"/>
                  <a:pt x="128" y="8"/>
                  <a:pt x="130" y="9"/>
                </a:cubicBezTo>
                <a:close/>
                <a:moveTo>
                  <a:pt x="136" y="11"/>
                </a:moveTo>
                <a:cubicBezTo>
                  <a:pt x="130" y="12"/>
                  <a:pt x="124" y="13"/>
                  <a:pt x="117" y="15"/>
                </a:cubicBezTo>
                <a:cubicBezTo>
                  <a:pt x="111" y="16"/>
                  <a:pt x="104" y="18"/>
                  <a:pt x="98" y="20"/>
                </a:cubicBezTo>
                <a:cubicBezTo>
                  <a:pt x="104" y="17"/>
                  <a:pt x="110" y="16"/>
                  <a:pt x="116" y="14"/>
                </a:cubicBezTo>
                <a:cubicBezTo>
                  <a:pt x="121" y="13"/>
                  <a:pt x="126" y="12"/>
                  <a:pt x="131" y="9"/>
                </a:cubicBezTo>
                <a:cubicBezTo>
                  <a:pt x="131" y="9"/>
                  <a:pt x="131" y="9"/>
                  <a:pt x="131" y="9"/>
                </a:cubicBezTo>
                <a:cubicBezTo>
                  <a:pt x="132" y="10"/>
                  <a:pt x="134" y="10"/>
                  <a:pt x="136" y="11"/>
                </a:cubicBezTo>
                <a:close/>
                <a:moveTo>
                  <a:pt x="140" y="13"/>
                </a:moveTo>
                <a:cubicBezTo>
                  <a:pt x="138" y="13"/>
                  <a:pt x="135" y="14"/>
                  <a:pt x="133" y="14"/>
                </a:cubicBezTo>
                <a:cubicBezTo>
                  <a:pt x="129" y="15"/>
                  <a:pt x="125" y="16"/>
                  <a:pt x="122" y="17"/>
                </a:cubicBezTo>
                <a:cubicBezTo>
                  <a:pt x="113" y="19"/>
                  <a:pt x="105" y="22"/>
                  <a:pt x="97" y="24"/>
                </a:cubicBezTo>
                <a:cubicBezTo>
                  <a:pt x="96" y="25"/>
                  <a:pt x="94" y="25"/>
                  <a:pt x="93" y="25"/>
                </a:cubicBezTo>
                <a:cubicBezTo>
                  <a:pt x="93" y="25"/>
                  <a:pt x="93" y="25"/>
                  <a:pt x="93" y="25"/>
                </a:cubicBezTo>
                <a:cubicBezTo>
                  <a:pt x="94" y="25"/>
                  <a:pt x="96" y="24"/>
                  <a:pt x="98" y="24"/>
                </a:cubicBezTo>
                <a:cubicBezTo>
                  <a:pt x="102" y="22"/>
                  <a:pt x="107" y="21"/>
                  <a:pt x="112" y="19"/>
                </a:cubicBezTo>
                <a:cubicBezTo>
                  <a:pt x="120" y="17"/>
                  <a:pt x="129" y="15"/>
                  <a:pt x="137" y="12"/>
                </a:cubicBezTo>
                <a:cubicBezTo>
                  <a:pt x="137" y="12"/>
                  <a:pt x="137" y="12"/>
                  <a:pt x="137" y="12"/>
                </a:cubicBezTo>
                <a:cubicBezTo>
                  <a:pt x="138" y="12"/>
                  <a:pt x="139" y="12"/>
                  <a:pt x="140" y="13"/>
                </a:cubicBezTo>
                <a:close/>
                <a:moveTo>
                  <a:pt x="151" y="18"/>
                </a:moveTo>
                <a:cubicBezTo>
                  <a:pt x="143" y="20"/>
                  <a:pt x="134" y="21"/>
                  <a:pt x="126" y="23"/>
                </a:cubicBezTo>
                <a:cubicBezTo>
                  <a:pt x="133" y="21"/>
                  <a:pt x="140" y="19"/>
                  <a:pt x="147" y="16"/>
                </a:cubicBezTo>
                <a:cubicBezTo>
                  <a:pt x="148" y="16"/>
                  <a:pt x="150" y="17"/>
                  <a:pt x="151" y="18"/>
                </a:cubicBezTo>
                <a:close/>
                <a:moveTo>
                  <a:pt x="158" y="21"/>
                </a:moveTo>
                <a:cubicBezTo>
                  <a:pt x="152" y="23"/>
                  <a:pt x="146" y="24"/>
                  <a:pt x="140" y="26"/>
                </a:cubicBezTo>
                <a:cubicBezTo>
                  <a:pt x="132" y="27"/>
                  <a:pt x="125" y="29"/>
                  <a:pt x="118" y="31"/>
                </a:cubicBezTo>
                <a:cubicBezTo>
                  <a:pt x="111" y="33"/>
                  <a:pt x="104" y="35"/>
                  <a:pt x="97" y="37"/>
                </a:cubicBezTo>
                <a:cubicBezTo>
                  <a:pt x="93" y="38"/>
                  <a:pt x="90" y="39"/>
                  <a:pt x="87" y="40"/>
                </a:cubicBezTo>
                <a:cubicBezTo>
                  <a:pt x="84" y="40"/>
                  <a:pt x="81" y="41"/>
                  <a:pt x="78" y="41"/>
                </a:cubicBezTo>
                <a:cubicBezTo>
                  <a:pt x="78" y="41"/>
                  <a:pt x="78" y="41"/>
                  <a:pt x="79" y="41"/>
                </a:cubicBezTo>
                <a:cubicBezTo>
                  <a:pt x="83" y="38"/>
                  <a:pt x="89" y="37"/>
                  <a:pt x="94" y="35"/>
                </a:cubicBezTo>
                <a:cubicBezTo>
                  <a:pt x="101" y="33"/>
                  <a:pt x="108" y="31"/>
                  <a:pt x="115" y="29"/>
                </a:cubicBezTo>
                <a:cubicBezTo>
                  <a:pt x="122" y="27"/>
                  <a:pt x="129" y="26"/>
                  <a:pt x="135" y="24"/>
                </a:cubicBezTo>
                <a:cubicBezTo>
                  <a:pt x="141" y="22"/>
                  <a:pt x="147" y="21"/>
                  <a:pt x="153" y="18"/>
                </a:cubicBezTo>
                <a:cubicBezTo>
                  <a:pt x="154" y="19"/>
                  <a:pt x="156" y="20"/>
                  <a:pt x="158" y="21"/>
                </a:cubicBezTo>
                <a:close/>
                <a:moveTo>
                  <a:pt x="83" y="36"/>
                </a:moveTo>
                <a:cubicBezTo>
                  <a:pt x="87" y="34"/>
                  <a:pt x="93" y="33"/>
                  <a:pt x="97" y="32"/>
                </a:cubicBezTo>
                <a:cubicBezTo>
                  <a:pt x="103" y="30"/>
                  <a:pt x="109" y="28"/>
                  <a:pt x="114" y="26"/>
                </a:cubicBezTo>
                <a:cubicBezTo>
                  <a:pt x="115" y="26"/>
                  <a:pt x="117" y="26"/>
                  <a:pt x="118" y="25"/>
                </a:cubicBezTo>
                <a:cubicBezTo>
                  <a:pt x="117" y="26"/>
                  <a:pt x="116" y="26"/>
                  <a:pt x="115" y="26"/>
                </a:cubicBezTo>
                <a:cubicBezTo>
                  <a:pt x="109" y="28"/>
                  <a:pt x="103" y="30"/>
                  <a:pt x="98" y="32"/>
                </a:cubicBezTo>
                <a:cubicBezTo>
                  <a:pt x="95" y="33"/>
                  <a:pt x="92" y="34"/>
                  <a:pt x="89" y="35"/>
                </a:cubicBezTo>
                <a:cubicBezTo>
                  <a:pt x="88" y="35"/>
                  <a:pt x="86" y="36"/>
                  <a:pt x="84" y="36"/>
                </a:cubicBezTo>
                <a:cubicBezTo>
                  <a:pt x="84" y="36"/>
                  <a:pt x="83" y="37"/>
                  <a:pt x="82" y="37"/>
                </a:cubicBezTo>
                <a:cubicBezTo>
                  <a:pt x="82" y="37"/>
                  <a:pt x="83" y="36"/>
                  <a:pt x="83" y="36"/>
                </a:cubicBezTo>
                <a:close/>
                <a:moveTo>
                  <a:pt x="117" y="26"/>
                </a:moveTo>
                <a:cubicBezTo>
                  <a:pt x="123" y="24"/>
                  <a:pt x="130" y="23"/>
                  <a:pt x="137" y="22"/>
                </a:cubicBezTo>
                <a:cubicBezTo>
                  <a:pt x="140" y="21"/>
                  <a:pt x="144" y="20"/>
                  <a:pt x="147" y="19"/>
                </a:cubicBezTo>
                <a:cubicBezTo>
                  <a:pt x="149" y="19"/>
                  <a:pt x="150" y="19"/>
                  <a:pt x="151" y="18"/>
                </a:cubicBezTo>
                <a:cubicBezTo>
                  <a:pt x="150" y="19"/>
                  <a:pt x="148" y="20"/>
                  <a:pt x="146" y="20"/>
                </a:cubicBezTo>
                <a:cubicBezTo>
                  <a:pt x="133" y="24"/>
                  <a:pt x="120" y="27"/>
                  <a:pt x="107" y="31"/>
                </a:cubicBezTo>
                <a:cubicBezTo>
                  <a:pt x="103" y="32"/>
                  <a:pt x="99" y="33"/>
                  <a:pt x="95" y="34"/>
                </a:cubicBezTo>
                <a:cubicBezTo>
                  <a:pt x="103" y="32"/>
                  <a:pt x="110" y="29"/>
                  <a:pt x="117" y="26"/>
                </a:cubicBezTo>
                <a:close/>
                <a:moveTo>
                  <a:pt x="141" y="13"/>
                </a:moveTo>
                <a:cubicBezTo>
                  <a:pt x="143" y="14"/>
                  <a:pt x="144" y="15"/>
                  <a:pt x="146" y="15"/>
                </a:cubicBezTo>
                <a:cubicBezTo>
                  <a:pt x="136" y="18"/>
                  <a:pt x="127" y="19"/>
                  <a:pt x="118" y="21"/>
                </a:cubicBezTo>
                <a:cubicBezTo>
                  <a:pt x="109" y="23"/>
                  <a:pt x="100" y="27"/>
                  <a:pt x="91" y="30"/>
                </a:cubicBezTo>
                <a:cubicBezTo>
                  <a:pt x="90" y="30"/>
                  <a:pt x="89" y="30"/>
                  <a:pt x="88" y="30"/>
                </a:cubicBezTo>
                <a:cubicBezTo>
                  <a:pt x="90" y="30"/>
                  <a:pt x="91" y="29"/>
                  <a:pt x="93" y="28"/>
                </a:cubicBezTo>
                <a:cubicBezTo>
                  <a:pt x="95" y="27"/>
                  <a:pt x="97" y="27"/>
                  <a:pt x="100" y="26"/>
                </a:cubicBezTo>
                <a:cubicBezTo>
                  <a:pt x="105" y="24"/>
                  <a:pt x="110" y="23"/>
                  <a:pt x="115" y="22"/>
                </a:cubicBezTo>
                <a:cubicBezTo>
                  <a:pt x="124" y="19"/>
                  <a:pt x="133" y="18"/>
                  <a:pt x="141" y="14"/>
                </a:cubicBezTo>
                <a:cubicBezTo>
                  <a:pt x="141" y="14"/>
                  <a:pt x="141" y="13"/>
                  <a:pt x="141" y="13"/>
                </a:cubicBezTo>
                <a:close/>
                <a:moveTo>
                  <a:pt x="111" y="7"/>
                </a:moveTo>
                <a:cubicBezTo>
                  <a:pt x="112" y="7"/>
                  <a:pt x="114" y="7"/>
                  <a:pt x="115" y="6"/>
                </a:cubicBezTo>
                <a:cubicBezTo>
                  <a:pt x="117" y="6"/>
                  <a:pt x="118" y="6"/>
                  <a:pt x="120" y="5"/>
                </a:cubicBezTo>
                <a:cubicBezTo>
                  <a:pt x="122" y="5"/>
                  <a:pt x="116" y="7"/>
                  <a:pt x="116" y="7"/>
                </a:cubicBezTo>
                <a:cubicBezTo>
                  <a:pt x="113" y="8"/>
                  <a:pt x="110" y="10"/>
                  <a:pt x="107" y="11"/>
                </a:cubicBezTo>
                <a:cubicBezTo>
                  <a:pt x="108" y="10"/>
                  <a:pt x="109" y="9"/>
                  <a:pt x="111" y="7"/>
                </a:cubicBezTo>
                <a:close/>
                <a:moveTo>
                  <a:pt x="105" y="13"/>
                </a:moveTo>
                <a:cubicBezTo>
                  <a:pt x="109" y="11"/>
                  <a:pt x="113" y="10"/>
                  <a:pt x="117" y="9"/>
                </a:cubicBezTo>
                <a:cubicBezTo>
                  <a:pt x="119" y="8"/>
                  <a:pt x="122" y="8"/>
                  <a:pt x="124" y="7"/>
                </a:cubicBezTo>
                <a:cubicBezTo>
                  <a:pt x="124" y="8"/>
                  <a:pt x="123" y="8"/>
                  <a:pt x="123" y="8"/>
                </a:cubicBezTo>
                <a:cubicBezTo>
                  <a:pt x="122" y="9"/>
                  <a:pt x="121" y="9"/>
                  <a:pt x="119" y="10"/>
                </a:cubicBezTo>
                <a:cubicBezTo>
                  <a:pt x="115" y="11"/>
                  <a:pt x="109" y="12"/>
                  <a:pt x="105" y="14"/>
                </a:cubicBezTo>
                <a:cubicBezTo>
                  <a:pt x="105" y="13"/>
                  <a:pt x="105" y="13"/>
                  <a:pt x="105" y="13"/>
                </a:cubicBezTo>
                <a:close/>
                <a:moveTo>
                  <a:pt x="102" y="16"/>
                </a:moveTo>
                <a:cubicBezTo>
                  <a:pt x="106" y="16"/>
                  <a:pt x="110" y="14"/>
                  <a:pt x="114" y="13"/>
                </a:cubicBezTo>
                <a:cubicBezTo>
                  <a:pt x="116" y="13"/>
                  <a:pt x="119" y="12"/>
                  <a:pt x="122" y="11"/>
                </a:cubicBezTo>
                <a:cubicBezTo>
                  <a:pt x="123" y="11"/>
                  <a:pt x="125" y="10"/>
                  <a:pt x="126" y="10"/>
                </a:cubicBezTo>
                <a:cubicBezTo>
                  <a:pt x="127" y="10"/>
                  <a:pt x="131" y="8"/>
                  <a:pt x="128" y="10"/>
                </a:cubicBezTo>
                <a:cubicBezTo>
                  <a:pt x="123" y="13"/>
                  <a:pt x="117" y="13"/>
                  <a:pt x="112" y="14"/>
                </a:cubicBezTo>
                <a:cubicBezTo>
                  <a:pt x="107" y="15"/>
                  <a:pt x="103" y="17"/>
                  <a:pt x="99" y="19"/>
                </a:cubicBezTo>
                <a:cubicBezTo>
                  <a:pt x="100" y="18"/>
                  <a:pt x="101" y="17"/>
                  <a:pt x="102" y="16"/>
                </a:cubicBezTo>
                <a:close/>
                <a:moveTo>
                  <a:pt x="97" y="21"/>
                </a:moveTo>
                <a:cubicBezTo>
                  <a:pt x="104" y="19"/>
                  <a:pt x="111" y="17"/>
                  <a:pt x="118" y="15"/>
                </a:cubicBezTo>
                <a:cubicBezTo>
                  <a:pt x="121" y="14"/>
                  <a:pt x="125" y="14"/>
                  <a:pt x="128" y="13"/>
                </a:cubicBezTo>
                <a:cubicBezTo>
                  <a:pt x="130" y="13"/>
                  <a:pt x="131" y="13"/>
                  <a:pt x="133" y="12"/>
                </a:cubicBezTo>
                <a:cubicBezTo>
                  <a:pt x="120" y="17"/>
                  <a:pt x="107" y="20"/>
                  <a:pt x="94" y="25"/>
                </a:cubicBezTo>
                <a:cubicBezTo>
                  <a:pt x="95" y="23"/>
                  <a:pt x="96" y="22"/>
                  <a:pt x="97" y="21"/>
                </a:cubicBezTo>
                <a:close/>
                <a:moveTo>
                  <a:pt x="92" y="26"/>
                </a:moveTo>
                <a:cubicBezTo>
                  <a:pt x="100" y="25"/>
                  <a:pt x="108" y="22"/>
                  <a:pt x="115" y="19"/>
                </a:cubicBezTo>
                <a:cubicBezTo>
                  <a:pt x="120" y="18"/>
                  <a:pt x="124" y="17"/>
                  <a:pt x="128" y="16"/>
                </a:cubicBezTo>
                <a:cubicBezTo>
                  <a:pt x="132" y="16"/>
                  <a:pt x="137" y="15"/>
                  <a:pt x="140" y="14"/>
                </a:cubicBezTo>
                <a:cubicBezTo>
                  <a:pt x="136" y="16"/>
                  <a:pt x="131" y="17"/>
                  <a:pt x="126" y="18"/>
                </a:cubicBezTo>
                <a:cubicBezTo>
                  <a:pt x="121" y="19"/>
                  <a:pt x="116" y="21"/>
                  <a:pt x="111" y="22"/>
                </a:cubicBezTo>
                <a:cubicBezTo>
                  <a:pt x="104" y="24"/>
                  <a:pt x="96" y="26"/>
                  <a:pt x="89" y="29"/>
                </a:cubicBezTo>
                <a:cubicBezTo>
                  <a:pt x="90" y="28"/>
                  <a:pt x="91" y="27"/>
                  <a:pt x="92" y="26"/>
                </a:cubicBezTo>
                <a:close/>
                <a:moveTo>
                  <a:pt x="87" y="31"/>
                </a:moveTo>
                <a:cubicBezTo>
                  <a:pt x="92" y="31"/>
                  <a:pt x="96" y="29"/>
                  <a:pt x="100" y="27"/>
                </a:cubicBezTo>
                <a:cubicBezTo>
                  <a:pt x="106" y="25"/>
                  <a:pt x="111" y="24"/>
                  <a:pt x="117" y="22"/>
                </a:cubicBezTo>
                <a:cubicBezTo>
                  <a:pt x="123" y="21"/>
                  <a:pt x="129" y="20"/>
                  <a:pt x="134" y="19"/>
                </a:cubicBezTo>
                <a:cubicBezTo>
                  <a:pt x="138" y="18"/>
                  <a:pt x="141" y="17"/>
                  <a:pt x="144" y="16"/>
                </a:cubicBezTo>
                <a:cubicBezTo>
                  <a:pt x="144" y="16"/>
                  <a:pt x="144" y="16"/>
                  <a:pt x="144" y="16"/>
                </a:cubicBezTo>
                <a:cubicBezTo>
                  <a:pt x="143" y="17"/>
                  <a:pt x="141" y="18"/>
                  <a:pt x="140" y="18"/>
                </a:cubicBezTo>
                <a:cubicBezTo>
                  <a:pt x="129" y="22"/>
                  <a:pt x="118" y="24"/>
                  <a:pt x="108" y="28"/>
                </a:cubicBezTo>
                <a:cubicBezTo>
                  <a:pt x="103" y="29"/>
                  <a:pt x="97" y="31"/>
                  <a:pt x="92" y="32"/>
                </a:cubicBezTo>
                <a:cubicBezTo>
                  <a:pt x="89" y="33"/>
                  <a:pt x="87" y="34"/>
                  <a:pt x="84" y="35"/>
                </a:cubicBezTo>
                <a:cubicBezTo>
                  <a:pt x="85" y="34"/>
                  <a:pt x="86" y="32"/>
                  <a:pt x="87" y="31"/>
                </a:cubicBezTo>
                <a:close/>
                <a:moveTo>
                  <a:pt x="82" y="37"/>
                </a:moveTo>
                <a:cubicBezTo>
                  <a:pt x="84" y="37"/>
                  <a:pt x="86" y="37"/>
                  <a:pt x="88" y="36"/>
                </a:cubicBezTo>
                <a:cubicBezTo>
                  <a:pt x="85" y="37"/>
                  <a:pt x="83" y="38"/>
                  <a:pt x="80" y="39"/>
                </a:cubicBezTo>
                <a:cubicBezTo>
                  <a:pt x="80" y="39"/>
                  <a:pt x="81" y="38"/>
                  <a:pt x="82" y="37"/>
                </a:cubicBezTo>
                <a:close/>
                <a:moveTo>
                  <a:pt x="77" y="43"/>
                </a:moveTo>
                <a:cubicBezTo>
                  <a:pt x="91" y="40"/>
                  <a:pt x="104" y="35"/>
                  <a:pt x="118" y="32"/>
                </a:cubicBezTo>
                <a:cubicBezTo>
                  <a:pt x="125" y="30"/>
                  <a:pt x="131" y="28"/>
                  <a:pt x="138" y="27"/>
                </a:cubicBezTo>
                <a:cubicBezTo>
                  <a:pt x="145" y="25"/>
                  <a:pt x="152" y="24"/>
                  <a:pt x="159" y="21"/>
                </a:cubicBezTo>
                <a:cubicBezTo>
                  <a:pt x="161" y="22"/>
                  <a:pt x="163" y="23"/>
                  <a:pt x="165" y="24"/>
                </a:cubicBezTo>
                <a:cubicBezTo>
                  <a:pt x="159" y="23"/>
                  <a:pt x="152" y="27"/>
                  <a:pt x="146" y="28"/>
                </a:cubicBezTo>
                <a:cubicBezTo>
                  <a:pt x="138" y="31"/>
                  <a:pt x="129" y="33"/>
                  <a:pt x="121" y="35"/>
                </a:cubicBezTo>
                <a:cubicBezTo>
                  <a:pt x="113" y="37"/>
                  <a:pt x="104" y="40"/>
                  <a:pt x="96" y="41"/>
                </a:cubicBezTo>
                <a:cubicBezTo>
                  <a:pt x="88" y="43"/>
                  <a:pt x="81" y="45"/>
                  <a:pt x="73" y="47"/>
                </a:cubicBezTo>
                <a:cubicBezTo>
                  <a:pt x="75" y="45"/>
                  <a:pt x="76" y="44"/>
                  <a:pt x="77" y="43"/>
                </a:cubicBezTo>
                <a:close/>
                <a:moveTo>
                  <a:pt x="180" y="31"/>
                </a:moveTo>
                <a:cubicBezTo>
                  <a:pt x="180" y="31"/>
                  <a:pt x="180" y="31"/>
                  <a:pt x="180" y="31"/>
                </a:cubicBezTo>
                <a:cubicBezTo>
                  <a:pt x="171" y="33"/>
                  <a:pt x="161" y="35"/>
                  <a:pt x="151" y="38"/>
                </a:cubicBezTo>
                <a:cubicBezTo>
                  <a:pt x="141" y="40"/>
                  <a:pt x="131" y="42"/>
                  <a:pt x="121" y="45"/>
                </a:cubicBezTo>
                <a:cubicBezTo>
                  <a:pt x="101" y="49"/>
                  <a:pt x="81" y="55"/>
                  <a:pt x="62" y="61"/>
                </a:cubicBezTo>
                <a:cubicBezTo>
                  <a:pt x="61" y="61"/>
                  <a:pt x="60" y="62"/>
                  <a:pt x="59" y="62"/>
                </a:cubicBezTo>
                <a:cubicBezTo>
                  <a:pt x="59" y="62"/>
                  <a:pt x="59" y="62"/>
                  <a:pt x="59" y="62"/>
                </a:cubicBezTo>
                <a:cubicBezTo>
                  <a:pt x="59" y="62"/>
                  <a:pt x="60" y="62"/>
                  <a:pt x="60" y="61"/>
                </a:cubicBezTo>
                <a:cubicBezTo>
                  <a:pt x="60" y="61"/>
                  <a:pt x="60" y="61"/>
                  <a:pt x="60" y="61"/>
                </a:cubicBezTo>
                <a:cubicBezTo>
                  <a:pt x="62" y="60"/>
                  <a:pt x="64" y="59"/>
                  <a:pt x="67" y="58"/>
                </a:cubicBezTo>
                <a:cubicBezTo>
                  <a:pt x="71" y="56"/>
                  <a:pt x="76" y="55"/>
                  <a:pt x="81" y="53"/>
                </a:cubicBezTo>
                <a:cubicBezTo>
                  <a:pt x="91" y="50"/>
                  <a:pt x="102" y="47"/>
                  <a:pt x="112" y="44"/>
                </a:cubicBezTo>
                <a:cubicBezTo>
                  <a:pt x="122" y="41"/>
                  <a:pt x="132" y="38"/>
                  <a:pt x="142" y="35"/>
                </a:cubicBezTo>
                <a:cubicBezTo>
                  <a:pt x="152" y="33"/>
                  <a:pt x="162" y="31"/>
                  <a:pt x="172" y="27"/>
                </a:cubicBezTo>
                <a:cubicBezTo>
                  <a:pt x="175" y="28"/>
                  <a:pt x="178" y="29"/>
                  <a:pt x="180" y="31"/>
                </a:cubicBezTo>
                <a:close/>
                <a:moveTo>
                  <a:pt x="46" y="76"/>
                </a:moveTo>
                <a:cubicBezTo>
                  <a:pt x="46" y="76"/>
                  <a:pt x="46" y="76"/>
                  <a:pt x="46" y="76"/>
                </a:cubicBezTo>
                <a:cubicBezTo>
                  <a:pt x="46" y="76"/>
                  <a:pt x="46" y="76"/>
                  <a:pt x="46" y="76"/>
                </a:cubicBezTo>
                <a:cubicBezTo>
                  <a:pt x="46" y="76"/>
                  <a:pt x="46" y="76"/>
                  <a:pt x="46" y="76"/>
                </a:cubicBezTo>
                <a:close/>
                <a:moveTo>
                  <a:pt x="187" y="34"/>
                </a:moveTo>
                <a:cubicBezTo>
                  <a:pt x="187" y="34"/>
                  <a:pt x="187" y="34"/>
                  <a:pt x="187" y="33"/>
                </a:cubicBezTo>
                <a:cubicBezTo>
                  <a:pt x="187" y="34"/>
                  <a:pt x="188" y="34"/>
                  <a:pt x="189" y="34"/>
                </a:cubicBezTo>
                <a:cubicBezTo>
                  <a:pt x="165" y="41"/>
                  <a:pt x="141" y="47"/>
                  <a:pt x="117" y="55"/>
                </a:cubicBezTo>
                <a:cubicBezTo>
                  <a:pt x="105" y="58"/>
                  <a:pt x="93" y="62"/>
                  <a:pt x="80" y="66"/>
                </a:cubicBezTo>
                <a:cubicBezTo>
                  <a:pt x="71" y="69"/>
                  <a:pt x="61" y="72"/>
                  <a:pt x="52" y="74"/>
                </a:cubicBezTo>
                <a:cubicBezTo>
                  <a:pt x="55" y="73"/>
                  <a:pt x="57" y="73"/>
                  <a:pt x="60" y="72"/>
                </a:cubicBezTo>
                <a:cubicBezTo>
                  <a:pt x="66" y="69"/>
                  <a:pt x="72" y="67"/>
                  <a:pt x="79" y="64"/>
                </a:cubicBezTo>
                <a:cubicBezTo>
                  <a:pt x="91" y="60"/>
                  <a:pt x="103" y="57"/>
                  <a:pt x="116" y="53"/>
                </a:cubicBezTo>
                <a:cubicBezTo>
                  <a:pt x="128" y="49"/>
                  <a:pt x="140" y="46"/>
                  <a:pt x="153" y="42"/>
                </a:cubicBezTo>
                <a:cubicBezTo>
                  <a:pt x="164" y="40"/>
                  <a:pt x="176" y="38"/>
                  <a:pt x="187" y="34"/>
                </a:cubicBezTo>
                <a:close/>
                <a:moveTo>
                  <a:pt x="121" y="49"/>
                </a:moveTo>
                <a:cubicBezTo>
                  <a:pt x="109" y="52"/>
                  <a:pt x="98" y="56"/>
                  <a:pt x="86" y="59"/>
                </a:cubicBezTo>
                <a:cubicBezTo>
                  <a:pt x="75" y="62"/>
                  <a:pt x="65" y="66"/>
                  <a:pt x="54" y="68"/>
                </a:cubicBezTo>
                <a:cubicBezTo>
                  <a:pt x="53" y="68"/>
                  <a:pt x="53" y="68"/>
                  <a:pt x="53" y="68"/>
                </a:cubicBezTo>
                <a:cubicBezTo>
                  <a:pt x="54" y="68"/>
                  <a:pt x="54" y="68"/>
                  <a:pt x="54" y="67"/>
                </a:cubicBezTo>
                <a:cubicBezTo>
                  <a:pt x="55" y="67"/>
                  <a:pt x="55" y="67"/>
                  <a:pt x="56" y="67"/>
                </a:cubicBezTo>
                <a:cubicBezTo>
                  <a:pt x="58" y="66"/>
                  <a:pt x="60" y="66"/>
                  <a:pt x="63" y="65"/>
                </a:cubicBezTo>
                <a:cubicBezTo>
                  <a:pt x="69" y="64"/>
                  <a:pt x="74" y="62"/>
                  <a:pt x="80" y="60"/>
                </a:cubicBezTo>
                <a:cubicBezTo>
                  <a:pt x="91" y="56"/>
                  <a:pt x="102" y="52"/>
                  <a:pt x="114" y="49"/>
                </a:cubicBezTo>
                <a:cubicBezTo>
                  <a:pt x="125" y="46"/>
                  <a:pt x="136" y="43"/>
                  <a:pt x="148" y="40"/>
                </a:cubicBezTo>
                <a:cubicBezTo>
                  <a:pt x="158" y="37"/>
                  <a:pt x="170" y="35"/>
                  <a:pt x="180" y="31"/>
                </a:cubicBezTo>
                <a:cubicBezTo>
                  <a:pt x="181" y="31"/>
                  <a:pt x="181" y="31"/>
                  <a:pt x="180" y="31"/>
                </a:cubicBezTo>
                <a:cubicBezTo>
                  <a:pt x="182" y="31"/>
                  <a:pt x="184" y="32"/>
                  <a:pt x="186" y="33"/>
                </a:cubicBezTo>
                <a:cubicBezTo>
                  <a:pt x="164" y="38"/>
                  <a:pt x="142" y="43"/>
                  <a:pt x="121" y="49"/>
                </a:cubicBezTo>
                <a:close/>
                <a:moveTo>
                  <a:pt x="116" y="41"/>
                </a:moveTo>
                <a:cubicBezTo>
                  <a:pt x="107" y="43"/>
                  <a:pt x="98" y="46"/>
                  <a:pt x="90" y="49"/>
                </a:cubicBezTo>
                <a:cubicBezTo>
                  <a:pt x="85" y="50"/>
                  <a:pt x="81" y="51"/>
                  <a:pt x="76" y="53"/>
                </a:cubicBezTo>
                <a:cubicBezTo>
                  <a:pt x="74" y="53"/>
                  <a:pt x="71" y="54"/>
                  <a:pt x="69" y="54"/>
                </a:cubicBezTo>
                <a:cubicBezTo>
                  <a:pt x="68" y="54"/>
                  <a:pt x="67" y="55"/>
                  <a:pt x="66" y="55"/>
                </a:cubicBezTo>
                <a:cubicBezTo>
                  <a:pt x="66" y="54"/>
                  <a:pt x="67" y="54"/>
                  <a:pt x="67" y="53"/>
                </a:cubicBezTo>
                <a:cubicBezTo>
                  <a:pt x="70" y="52"/>
                  <a:pt x="73" y="52"/>
                  <a:pt x="76" y="51"/>
                </a:cubicBezTo>
                <a:cubicBezTo>
                  <a:pt x="81" y="50"/>
                  <a:pt x="85" y="48"/>
                  <a:pt x="90" y="47"/>
                </a:cubicBezTo>
                <a:cubicBezTo>
                  <a:pt x="99" y="45"/>
                  <a:pt x="109" y="43"/>
                  <a:pt x="118" y="40"/>
                </a:cubicBezTo>
                <a:cubicBezTo>
                  <a:pt x="126" y="37"/>
                  <a:pt x="135" y="34"/>
                  <a:pt x="144" y="32"/>
                </a:cubicBezTo>
                <a:cubicBezTo>
                  <a:pt x="151" y="30"/>
                  <a:pt x="159" y="28"/>
                  <a:pt x="166" y="25"/>
                </a:cubicBezTo>
                <a:cubicBezTo>
                  <a:pt x="166" y="24"/>
                  <a:pt x="166" y="24"/>
                  <a:pt x="166" y="24"/>
                </a:cubicBezTo>
                <a:cubicBezTo>
                  <a:pt x="167" y="25"/>
                  <a:pt x="169" y="26"/>
                  <a:pt x="171" y="26"/>
                </a:cubicBezTo>
                <a:cubicBezTo>
                  <a:pt x="153" y="31"/>
                  <a:pt x="134" y="35"/>
                  <a:pt x="116" y="41"/>
                </a:cubicBezTo>
                <a:close/>
                <a:moveTo>
                  <a:pt x="72" y="48"/>
                </a:moveTo>
                <a:cubicBezTo>
                  <a:pt x="80" y="45"/>
                  <a:pt x="88" y="44"/>
                  <a:pt x="96" y="42"/>
                </a:cubicBezTo>
                <a:cubicBezTo>
                  <a:pt x="105" y="40"/>
                  <a:pt x="114" y="37"/>
                  <a:pt x="123" y="35"/>
                </a:cubicBezTo>
                <a:cubicBezTo>
                  <a:pt x="131" y="33"/>
                  <a:pt x="139" y="31"/>
                  <a:pt x="148" y="28"/>
                </a:cubicBezTo>
                <a:cubicBezTo>
                  <a:pt x="151" y="27"/>
                  <a:pt x="155" y="26"/>
                  <a:pt x="158" y="25"/>
                </a:cubicBezTo>
                <a:cubicBezTo>
                  <a:pt x="160" y="25"/>
                  <a:pt x="163" y="25"/>
                  <a:pt x="164" y="25"/>
                </a:cubicBezTo>
                <a:cubicBezTo>
                  <a:pt x="162" y="26"/>
                  <a:pt x="159" y="27"/>
                  <a:pt x="157" y="27"/>
                </a:cubicBezTo>
                <a:cubicBezTo>
                  <a:pt x="150" y="30"/>
                  <a:pt x="143" y="31"/>
                  <a:pt x="135" y="33"/>
                </a:cubicBezTo>
                <a:cubicBezTo>
                  <a:pt x="127" y="36"/>
                  <a:pt x="118" y="39"/>
                  <a:pt x="109" y="42"/>
                </a:cubicBezTo>
                <a:cubicBezTo>
                  <a:pt x="100" y="44"/>
                  <a:pt x="91" y="46"/>
                  <a:pt x="83" y="48"/>
                </a:cubicBezTo>
                <a:cubicBezTo>
                  <a:pt x="78" y="50"/>
                  <a:pt x="73" y="50"/>
                  <a:pt x="68" y="52"/>
                </a:cubicBezTo>
                <a:cubicBezTo>
                  <a:pt x="70" y="51"/>
                  <a:pt x="71" y="49"/>
                  <a:pt x="72" y="48"/>
                </a:cubicBezTo>
                <a:close/>
                <a:moveTo>
                  <a:pt x="65" y="55"/>
                </a:moveTo>
                <a:cubicBezTo>
                  <a:pt x="72" y="56"/>
                  <a:pt x="79" y="53"/>
                  <a:pt x="85" y="51"/>
                </a:cubicBezTo>
                <a:cubicBezTo>
                  <a:pt x="95" y="48"/>
                  <a:pt x="105" y="45"/>
                  <a:pt x="114" y="42"/>
                </a:cubicBezTo>
                <a:cubicBezTo>
                  <a:pt x="124" y="39"/>
                  <a:pt x="133" y="37"/>
                  <a:pt x="143" y="34"/>
                </a:cubicBezTo>
                <a:cubicBezTo>
                  <a:pt x="148" y="33"/>
                  <a:pt x="153" y="32"/>
                  <a:pt x="158" y="31"/>
                </a:cubicBezTo>
                <a:cubicBezTo>
                  <a:pt x="160" y="30"/>
                  <a:pt x="162" y="29"/>
                  <a:pt x="165" y="29"/>
                </a:cubicBezTo>
                <a:cubicBezTo>
                  <a:pt x="165" y="29"/>
                  <a:pt x="165" y="29"/>
                  <a:pt x="166" y="29"/>
                </a:cubicBezTo>
                <a:cubicBezTo>
                  <a:pt x="157" y="31"/>
                  <a:pt x="149" y="33"/>
                  <a:pt x="140" y="35"/>
                </a:cubicBezTo>
                <a:cubicBezTo>
                  <a:pt x="130" y="37"/>
                  <a:pt x="120" y="41"/>
                  <a:pt x="110" y="44"/>
                </a:cubicBezTo>
                <a:cubicBezTo>
                  <a:pt x="100" y="47"/>
                  <a:pt x="91" y="50"/>
                  <a:pt x="81" y="53"/>
                </a:cubicBezTo>
                <a:cubicBezTo>
                  <a:pt x="74" y="55"/>
                  <a:pt x="67" y="57"/>
                  <a:pt x="61" y="60"/>
                </a:cubicBezTo>
                <a:cubicBezTo>
                  <a:pt x="63" y="58"/>
                  <a:pt x="64" y="57"/>
                  <a:pt x="65" y="55"/>
                </a:cubicBezTo>
                <a:close/>
                <a:moveTo>
                  <a:pt x="59" y="63"/>
                </a:moveTo>
                <a:cubicBezTo>
                  <a:pt x="68" y="60"/>
                  <a:pt x="78" y="57"/>
                  <a:pt x="87" y="54"/>
                </a:cubicBezTo>
                <a:cubicBezTo>
                  <a:pt x="98" y="51"/>
                  <a:pt x="108" y="48"/>
                  <a:pt x="119" y="46"/>
                </a:cubicBezTo>
                <a:cubicBezTo>
                  <a:pt x="130" y="43"/>
                  <a:pt x="141" y="41"/>
                  <a:pt x="151" y="38"/>
                </a:cubicBezTo>
                <a:cubicBezTo>
                  <a:pt x="157" y="37"/>
                  <a:pt x="162" y="35"/>
                  <a:pt x="167" y="34"/>
                </a:cubicBezTo>
                <a:cubicBezTo>
                  <a:pt x="169" y="34"/>
                  <a:pt x="170" y="34"/>
                  <a:pt x="171" y="33"/>
                </a:cubicBezTo>
                <a:cubicBezTo>
                  <a:pt x="151" y="39"/>
                  <a:pt x="130" y="43"/>
                  <a:pt x="110" y="49"/>
                </a:cubicBezTo>
                <a:cubicBezTo>
                  <a:pt x="99" y="53"/>
                  <a:pt x="89" y="56"/>
                  <a:pt x="78" y="60"/>
                </a:cubicBezTo>
                <a:cubicBezTo>
                  <a:pt x="73" y="61"/>
                  <a:pt x="68" y="63"/>
                  <a:pt x="63" y="64"/>
                </a:cubicBezTo>
                <a:cubicBezTo>
                  <a:pt x="60" y="65"/>
                  <a:pt x="58" y="66"/>
                  <a:pt x="55" y="66"/>
                </a:cubicBezTo>
                <a:cubicBezTo>
                  <a:pt x="56" y="65"/>
                  <a:pt x="57" y="64"/>
                  <a:pt x="59" y="63"/>
                </a:cubicBezTo>
                <a:close/>
                <a:moveTo>
                  <a:pt x="53" y="69"/>
                </a:moveTo>
                <a:cubicBezTo>
                  <a:pt x="63" y="67"/>
                  <a:pt x="74" y="63"/>
                  <a:pt x="85" y="60"/>
                </a:cubicBezTo>
                <a:cubicBezTo>
                  <a:pt x="97" y="57"/>
                  <a:pt x="109" y="53"/>
                  <a:pt x="121" y="50"/>
                </a:cubicBezTo>
                <a:cubicBezTo>
                  <a:pt x="133" y="46"/>
                  <a:pt x="145" y="43"/>
                  <a:pt x="157" y="40"/>
                </a:cubicBezTo>
                <a:cubicBezTo>
                  <a:pt x="163" y="39"/>
                  <a:pt x="169" y="37"/>
                  <a:pt x="175" y="36"/>
                </a:cubicBezTo>
                <a:cubicBezTo>
                  <a:pt x="177" y="36"/>
                  <a:pt x="179" y="35"/>
                  <a:pt x="182" y="35"/>
                </a:cubicBezTo>
                <a:cubicBezTo>
                  <a:pt x="181" y="35"/>
                  <a:pt x="180" y="35"/>
                  <a:pt x="179" y="36"/>
                </a:cubicBezTo>
                <a:cubicBezTo>
                  <a:pt x="168" y="39"/>
                  <a:pt x="157" y="41"/>
                  <a:pt x="146" y="44"/>
                </a:cubicBezTo>
                <a:cubicBezTo>
                  <a:pt x="134" y="47"/>
                  <a:pt x="122" y="50"/>
                  <a:pt x="110" y="54"/>
                </a:cubicBezTo>
                <a:cubicBezTo>
                  <a:pt x="98" y="57"/>
                  <a:pt x="87" y="61"/>
                  <a:pt x="75" y="65"/>
                </a:cubicBezTo>
                <a:cubicBezTo>
                  <a:pt x="69" y="67"/>
                  <a:pt x="64" y="69"/>
                  <a:pt x="58" y="72"/>
                </a:cubicBezTo>
                <a:cubicBezTo>
                  <a:pt x="54" y="73"/>
                  <a:pt x="50" y="74"/>
                  <a:pt x="47" y="75"/>
                </a:cubicBezTo>
                <a:cubicBezTo>
                  <a:pt x="49" y="73"/>
                  <a:pt x="51" y="71"/>
                  <a:pt x="53" y="69"/>
                </a:cubicBezTo>
                <a:close/>
                <a:moveTo>
                  <a:pt x="45" y="77"/>
                </a:moveTo>
                <a:cubicBezTo>
                  <a:pt x="56" y="73"/>
                  <a:pt x="68" y="71"/>
                  <a:pt x="79" y="68"/>
                </a:cubicBezTo>
                <a:cubicBezTo>
                  <a:pt x="91" y="64"/>
                  <a:pt x="103" y="59"/>
                  <a:pt x="116" y="56"/>
                </a:cubicBezTo>
                <a:cubicBezTo>
                  <a:pt x="141" y="49"/>
                  <a:pt x="165" y="42"/>
                  <a:pt x="190" y="35"/>
                </a:cubicBezTo>
                <a:cubicBezTo>
                  <a:pt x="192" y="36"/>
                  <a:pt x="193" y="36"/>
                  <a:pt x="195" y="37"/>
                </a:cubicBezTo>
                <a:cubicBezTo>
                  <a:pt x="169" y="43"/>
                  <a:pt x="143" y="50"/>
                  <a:pt x="117" y="58"/>
                </a:cubicBezTo>
                <a:cubicBezTo>
                  <a:pt x="104" y="62"/>
                  <a:pt x="91" y="65"/>
                  <a:pt x="78" y="69"/>
                </a:cubicBezTo>
                <a:cubicBezTo>
                  <a:pt x="67" y="73"/>
                  <a:pt x="54" y="75"/>
                  <a:pt x="43" y="79"/>
                </a:cubicBezTo>
                <a:cubicBezTo>
                  <a:pt x="44" y="79"/>
                  <a:pt x="44" y="78"/>
                  <a:pt x="45" y="77"/>
                </a:cubicBezTo>
                <a:close/>
                <a:moveTo>
                  <a:pt x="42" y="81"/>
                </a:moveTo>
                <a:cubicBezTo>
                  <a:pt x="53" y="76"/>
                  <a:pt x="65" y="74"/>
                  <a:pt x="77" y="71"/>
                </a:cubicBezTo>
                <a:cubicBezTo>
                  <a:pt x="90" y="66"/>
                  <a:pt x="104" y="62"/>
                  <a:pt x="117" y="58"/>
                </a:cubicBezTo>
                <a:cubicBezTo>
                  <a:pt x="143" y="51"/>
                  <a:pt x="169" y="43"/>
                  <a:pt x="196" y="38"/>
                </a:cubicBezTo>
                <a:cubicBezTo>
                  <a:pt x="196" y="38"/>
                  <a:pt x="196" y="38"/>
                  <a:pt x="196" y="38"/>
                </a:cubicBezTo>
                <a:cubicBezTo>
                  <a:pt x="197" y="38"/>
                  <a:pt x="198" y="39"/>
                  <a:pt x="200" y="39"/>
                </a:cubicBezTo>
                <a:cubicBezTo>
                  <a:pt x="187" y="42"/>
                  <a:pt x="175" y="44"/>
                  <a:pt x="163" y="47"/>
                </a:cubicBezTo>
                <a:cubicBezTo>
                  <a:pt x="149" y="51"/>
                  <a:pt x="135" y="55"/>
                  <a:pt x="121" y="58"/>
                </a:cubicBezTo>
                <a:cubicBezTo>
                  <a:pt x="94" y="65"/>
                  <a:pt x="67" y="74"/>
                  <a:pt x="40" y="82"/>
                </a:cubicBezTo>
                <a:cubicBezTo>
                  <a:pt x="41" y="82"/>
                  <a:pt x="41" y="81"/>
                  <a:pt x="42" y="81"/>
                </a:cubicBezTo>
                <a:close/>
                <a:moveTo>
                  <a:pt x="208" y="43"/>
                </a:moveTo>
                <a:cubicBezTo>
                  <a:pt x="180" y="48"/>
                  <a:pt x="153" y="56"/>
                  <a:pt x="125" y="63"/>
                </a:cubicBezTo>
                <a:cubicBezTo>
                  <a:pt x="98" y="70"/>
                  <a:pt x="72" y="77"/>
                  <a:pt x="45" y="84"/>
                </a:cubicBezTo>
                <a:cubicBezTo>
                  <a:pt x="47" y="84"/>
                  <a:pt x="49" y="83"/>
                  <a:pt x="50" y="83"/>
                </a:cubicBezTo>
                <a:cubicBezTo>
                  <a:pt x="57" y="81"/>
                  <a:pt x="65" y="78"/>
                  <a:pt x="72" y="76"/>
                </a:cubicBezTo>
                <a:cubicBezTo>
                  <a:pt x="87" y="72"/>
                  <a:pt x="101" y="68"/>
                  <a:pt x="116" y="63"/>
                </a:cubicBezTo>
                <a:cubicBezTo>
                  <a:pt x="130" y="59"/>
                  <a:pt x="145" y="55"/>
                  <a:pt x="159" y="51"/>
                </a:cubicBezTo>
                <a:cubicBezTo>
                  <a:pt x="173" y="47"/>
                  <a:pt x="188" y="45"/>
                  <a:pt x="201" y="40"/>
                </a:cubicBezTo>
                <a:cubicBezTo>
                  <a:pt x="203" y="41"/>
                  <a:pt x="206" y="42"/>
                  <a:pt x="208" y="43"/>
                </a:cubicBezTo>
                <a:close/>
                <a:moveTo>
                  <a:pt x="39" y="83"/>
                </a:moveTo>
                <a:cubicBezTo>
                  <a:pt x="67" y="74"/>
                  <a:pt x="95" y="66"/>
                  <a:pt x="123" y="59"/>
                </a:cubicBezTo>
                <a:cubicBezTo>
                  <a:pt x="137" y="55"/>
                  <a:pt x="151" y="51"/>
                  <a:pt x="165" y="48"/>
                </a:cubicBezTo>
                <a:cubicBezTo>
                  <a:pt x="171" y="46"/>
                  <a:pt x="177" y="44"/>
                  <a:pt x="184" y="43"/>
                </a:cubicBezTo>
                <a:cubicBezTo>
                  <a:pt x="187" y="42"/>
                  <a:pt x="191" y="42"/>
                  <a:pt x="194" y="41"/>
                </a:cubicBezTo>
                <a:cubicBezTo>
                  <a:pt x="196" y="41"/>
                  <a:pt x="198" y="40"/>
                  <a:pt x="199" y="40"/>
                </a:cubicBezTo>
                <a:cubicBezTo>
                  <a:pt x="199" y="40"/>
                  <a:pt x="196" y="41"/>
                  <a:pt x="196" y="41"/>
                </a:cubicBezTo>
                <a:cubicBezTo>
                  <a:pt x="190" y="43"/>
                  <a:pt x="183" y="44"/>
                  <a:pt x="177" y="46"/>
                </a:cubicBezTo>
                <a:cubicBezTo>
                  <a:pt x="170" y="47"/>
                  <a:pt x="163" y="50"/>
                  <a:pt x="155" y="51"/>
                </a:cubicBezTo>
                <a:cubicBezTo>
                  <a:pt x="141" y="55"/>
                  <a:pt x="128" y="59"/>
                  <a:pt x="114" y="63"/>
                </a:cubicBezTo>
                <a:cubicBezTo>
                  <a:pt x="100" y="67"/>
                  <a:pt x="86" y="71"/>
                  <a:pt x="72" y="76"/>
                </a:cubicBezTo>
                <a:cubicBezTo>
                  <a:pt x="65" y="78"/>
                  <a:pt x="58" y="80"/>
                  <a:pt x="52" y="82"/>
                </a:cubicBezTo>
                <a:cubicBezTo>
                  <a:pt x="47" y="83"/>
                  <a:pt x="42" y="84"/>
                  <a:pt x="37" y="86"/>
                </a:cubicBezTo>
                <a:cubicBezTo>
                  <a:pt x="38" y="85"/>
                  <a:pt x="39" y="84"/>
                  <a:pt x="39" y="83"/>
                </a:cubicBezTo>
                <a:close/>
                <a:moveTo>
                  <a:pt x="35" y="88"/>
                </a:moveTo>
                <a:cubicBezTo>
                  <a:pt x="64" y="80"/>
                  <a:pt x="93" y="72"/>
                  <a:pt x="122" y="65"/>
                </a:cubicBezTo>
                <a:cubicBezTo>
                  <a:pt x="151" y="58"/>
                  <a:pt x="180" y="49"/>
                  <a:pt x="209" y="44"/>
                </a:cubicBezTo>
                <a:cubicBezTo>
                  <a:pt x="211" y="44"/>
                  <a:pt x="212" y="45"/>
                  <a:pt x="213" y="45"/>
                </a:cubicBezTo>
                <a:cubicBezTo>
                  <a:pt x="207" y="47"/>
                  <a:pt x="200" y="49"/>
                  <a:pt x="194" y="50"/>
                </a:cubicBezTo>
                <a:cubicBezTo>
                  <a:pt x="186" y="52"/>
                  <a:pt x="178" y="53"/>
                  <a:pt x="171" y="55"/>
                </a:cubicBezTo>
                <a:cubicBezTo>
                  <a:pt x="155" y="58"/>
                  <a:pt x="139" y="62"/>
                  <a:pt x="123" y="65"/>
                </a:cubicBezTo>
                <a:cubicBezTo>
                  <a:pt x="108" y="69"/>
                  <a:pt x="92" y="73"/>
                  <a:pt x="77" y="78"/>
                </a:cubicBezTo>
                <a:cubicBezTo>
                  <a:pt x="69" y="80"/>
                  <a:pt x="62" y="82"/>
                  <a:pt x="54" y="84"/>
                </a:cubicBezTo>
                <a:cubicBezTo>
                  <a:pt x="47" y="85"/>
                  <a:pt x="40" y="87"/>
                  <a:pt x="33" y="89"/>
                </a:cubicBezTo>
                <a:cubicBezTo>
                  <a:pt x="34" y="89"/>
                  <a:pt x="35" y="88"/>
                  <a:pt x="35" y="88"/>
                </a:cubicBezTo>
                <a:close/>
                <a:moveTo>
                  <a:pt x="32" y="91"/>
                </a:moveTo>
                <a:cubicBezTo>
                  <a:pt x="39" y="88"/>
                  <a:pt x="46" y="86"/>
                  <a:pt x="53" y="85"/>
                </a:cubicBezTo>
                <a:cubicBezTo>
                  <a:pt x="60" y="83"/>
                  <a:pt x="68" y="81"/>
                  <a:pt x="75" y="79"/>
                </a:cubicBezTo>
                <a:cubicBezTo>
                  <a:pt x="91" y="74"/>
                  <a:pt x="106" y="70"/>
                  <a:pt x="122" y="66"/>
                </a:cubicBezTo>
                <a:cubicBezTo>
                  <a:pt x="137" y="62"/>
                  <a:pt x="153" y="59"/>
                  <a:pt x="169" y="56"/>
                </a:cubicBezTo>
                <a:cubicBezTo>
                  <a:pt x="177" y="54"/>
                  <a:pt x="185" y="53"/>
                  <a:pt x="192" y="51"/>
                </a:cubicBezTo>
                <a:cubicBezTo>
                  <a:pt x="200" y="50"/>
                  <a:pt x="206" y="47"/>
                  <a:pt x="214" y="46"/>
                </a:cubicBezTo>
                <a:cubicBezTo>
                  <a:pt x="214" y="46"/>
                  <a:pt x="214" y="46"/>
                  <a:pt x="214" y="46"/>
                </a:cubicBezTo>
                <a:cubicBezTo>
                  <a:pt x="214" y="46"/>
                  <a:pt x="214" y="46"/>
                  <a:pt x="214" y="46"/>
                </a:cubicBezTo>
                <a:cubicBezTo>
                  <a:pt x="212" y="47"/>
                  <a:pt x="211" y="49"/>
                  <a:pt x="209" y="50"/>
                </a:cubicBezTo>
                <a:cubicBezTo>
                  <a:pt x="195" y="54"/>
                  <a:pt x="180" y="56"/>
                  <a:pt x="166" y="60"/>
                </a:cubicBezTo>
                <a:cubicBezTo>
                  <a:pt x="151" y="64"/>
                  <a:pt x="136" y="67"/>
                  <a:pt x="121" y="70"/>
                </a:cubicBezTo>
                <a:cubicBezTo>
                  <a:pt x="106" y="73"/>
                  <a:pt x="91" y="77"/>
                  <a:pt x="76" y="81"/>
                </a:cubicBezTo>
                <a:cubicBezTo>
                  <a:pt x="61" y="85"/>
                  <a:pt x="46" y="88"/>
                  <a:pt x="31" y="93"/>
                </a:cubicBezTo>
                <a:cubicBezTo>
                  <a:pt x="31" y="92"/>
                  <a:pt x="32" y="91"/>
                  <a:pt x="32" y="91"/>
                </a:cubicBezTo>
                <a:close/>
                <a:moveTo>
                  <a:pt x="213" y="50"/>
                </a:moveTo>
                <a:cubicBezTo>
                  <a:pt x="213" y="50"/>
                  <a:pt x="214" y="50"/>
                  <a:pt x="214" y="49"/>
                </a:cubicBezTo>
                <a:cubicBezTo>
                  <a:pt x="214" y="50"/>
                  <a:pt x="214" y="51"/>
                  <a:pt x="213" y="51"/>
                </a:cubicBezTo>
                <a:cubicBezTo>
                  <a:pt x="213" y="51"/>
                  <a:pt x="213" y="51"/>
                  <a:pt x="213" y="51"/>
                </a:cubicBezTo>
                <a:cubicBezTo>
                  <a:pt x="208" y="56"/>
                  <a:pt x="204" y="61"/>
                  <a:pt x="200" y="65"/>
                </a:cubicBezTo>
                <a:cubicBezTo>
                  <a:pt x="190" y="76"/>
                  <a:pt x="180" y="86"/>
                  <a:pt x="171" y="96"/>
                </a:cubicBezTo>
                <a:cubicBezTo>
                  <a:pt x="170" y="97"/>
                  <a:pt x="168" y="99"/>
                  <a:pt x="167" y="100"/>
                </a:cubicBezTo>
                <a:cubicBezTo>
                  <a:pt x="182" y="83"/>
                  <a:pt x="197" y="66"/>
                  <a:pt x="213" y="50"/>
                </a:cubicBezTo>
                <a:close/>
                <a:moveTo>
                  <a:pt x="147" y="84"/>
                </a:moveTo>
                <a:cubicBezTo>
                  <a:pt x="149" y="83"/>
                  <a:pt x="150" y="83"/>
                  <a:pt x="151" y="83"/>
                </a:cubicBezTo>
                <a:cubicBezTo>
                  <a:pt x="158" y="81"/>
                  <a:pt x="165" y="79"/>
                  <a:pt x="172" y="77"/>
                </a:cubicBezTo>
                <a:cubicBezTo>
                  <a:pt x="178" y="76"/>
                  <a:pt x="184" y="75"/>
                  <a:pt x="189" y="72"/>
                </a:cubicBezTo>
                <a:cubicBezTo>
                  <a:pt x="188" y="74"/>
                  <a:pt x="187" y="75"/>
                  <a:pt x="185" y="76"/>
                </a:cubicBezTo>
                <a:cubicBezTo>
                  <a:pt x="179" y="78"/>
                  <a:pt x="173" y="80"/>
                  <a:pt x="167" y="82"/>
                </a:cubicBezTo>
                <a:cubicBezTo>
                  <a:pt x="160" y="84"/>
                  <a:pt x="153" y="85"/>
                  <a:pt x="147" y="87"/>
                </a:cubicBezTo>
                <a:cubicBezTo>
                  <a:pt x="140" y="89"/>
                  <a:pt x="133" y="91"/>
                  <a:pt x="127" y="93"/>
                </a:cubicBezTo>
                <a:cubicBezTo>
                  <a:pt x="119" y="95"/>
                  <a:pt x="112" y="96"/>
                  <a:pt x="105" y="98"/>
                </a:cubicBezTo>
                <a:cubicBezTo>
                  <a:pt x="91" y="101"/>
                  <a:pt x="77" y="105"/>
                  <a:pt x="64" y="108"/>
                </a:cubicBezTo>
                <a:cubicBezTo>
                  <a:pt x="57" y="110"/>
                  <a:pt x="50" y="112"/>
                  <a:pt x="43" y="113"/>
                </a:cubicBezTo>
                <a:cubicBezTo>
                  <a:pt x="36" y="115"/>
                  <a:pt x="29" y="115"/>
                  <a:pt x="22" y="117"/>
                </a:cubicBezTo>
                <a:cubicBezTo>
                  <a:pt x="22" y="117"/>
                  <a:pt x="22" y="118"/>
                  <a:pt x="23" y="118"/>
                </a:cubicBezTo>
                <a:cubicBezTo>
                  <a:pt x="35" y="115"/>
                  <a:pt x="48" y="114"/>
                  <a:pt x="61" y="110"/>
                </a:cubicBezTo>
                <a:cubicBezTo>
                  <a:pt x="74" y="106"/>
                  <a:pt x="88" y="103"/>
                  <a:pt x="101" y="99"/>
                </a:cubicBezTo>
                <a:cubicBezTo>
                  <a:pt x="115" y="96"/>
                  <a:pt x="128" y="93"/>
                  <a:pt x="142" y="89"/>
                </a:cubicBezTo>
                <a:cubicBezTo>
                  <a:pt x="148" y="87"/>
                  <a:pt x="154" y="86"/>
                  <a:pt x="160" y="85"/>
                </a:cubicBezTo>
                <a:cubicBezTo>
                  <a:pt x="166" y="83"/>
                  <a:pt x="171" y="81"/>
                  <a:pt x="177" y="80"/>
                </a:cubicBezTo>
                <a:cubicBezTo>
                  <a:pt x="175" y="80"/>
                  <a:pt x="173" y="81"/>
                  <a:pt x="171" y="82"/>
                </a:cubicBezTo>
                <a:cubicBezTo>
                  <a:pt x="164" y="85"/>
                  <a:pt x="157" y="87"/>
                  <a:pt x="149" y="89"/>
                </a:cubicBezTo>
                <a:cubicBezTo>
                  <a:pt x="135" y="92"/>
                  <a:pt x="121" y="96"/>
                  <a:pt x="107" y="99"/>
                </a:cubicBezTo>
                <a:cubicBezTo>
                  <a:pt x="93" y="102"/>
                  <a:pt x="79" y="105"/>
                  <a:pt x="65" y="109"/>
                </a:cubicBezTo>
                <a:cubicBezTo>
                  <a:pt x="52" y="112"/>
                  <a:pt x="38" y="116"/>
                  <a:pt x="25" y="121"/>
                </a:cubicBezTo>
                <a:cubicBezTo>
                  <a:pt x="23" y="120"/>
                  <a:pt x="21" y="119"/>
                  <a:pt x="19" y="118"/>
                </a:cubicBezTo>
                <a:cubicBezTo>
                  <a:pt x="26" y="115"/>
                  <a:pt x="33" y="114"/>
                  <a:pt x="40" y="112"/>
                </a:cubicBezTo>
                <a:cubicBezTo>
                  <a:pt x="48" y="110"/>
                  <a:pt x="55" y="108"/>
                  <a:pt x="63" y="106"/>
                </a:cubicBezTo>
                <a:cubicBezTo>
                  <a:pt x="78" y="102"/>
                  <a:pt x="92" y="97"/>
                  <a:pt x="107" y="94"/>
                </a:cubicBezTo>
                <a:cubicBezTo>
                  <a:pt x="110" y="93"/>
                  <a:pt x="113" y="92"/>
                  <a:pt x="116" y="91"/>
                </a:cubicBezTo>
                <a:cubicBezTo>
                  <a:pt x="127" y="89"/>
                  <a:pt x="137" y="86"/>
                  <a:pt x="147" y="84"/>
                </a:cubicBezTo>
                <a:close/>
                <a:moveTo>
                  <a:pt x="33" y="124"/>
                </a:moveTo>
                <a:cubicBezTo>
                  <a:pt x="32" y="124"/>
                  <a:pt x="32" y="124"/>
                  <a:pt x="32" y="124"/>
                </a:cubicBezTo>
                <a:cubicBezTo>
                  <a:pt x="30" y="123"/>
                  <a:pt x="28" y="122"/>
                  <a:pt x="26" y="122"/>
                </a:cubicBezTo>
                <a:cubicBezTo>
                  <a:pt x="48" y="119"/>
                  <a:pt x="68" y="113"/>
                  <a:pt x="89" y="108"/>
                </a:cubicBezTo>
                <a:cubicBezTo>
                  <a:pt x="82" y="110"/>
                  <a:pt x="75" y="112"/>
                  <a:pt x="68" y="114"/>
                </a:cubicBezTo>
                <a:cubicBezTo>
                  <a:pt x="57" y="117"/>
                  <a:pt x="46" y="120"/>
                  <a:pt x="34" y="124"/>
                </a:cubicBezTo>
                <a:cubicBezTo>
                  <a:pt x="33" y="123"/>
                  <a:pt x="33" y="124"/>
                  <a:pt x="33" y="124"/>
                </a:cubicBezTo>
                <a:close/>
                <a:moveTo>
                  <a:pt x="39" y="127"/>
                </a:moveTo>
                <a:cubicBezTo>
                  <a:pt x="37" y="127"/>
                  <a:pt x="35" y="126"/>
                  <a:pt x="33" y="125"/>
                </a:cubicBezTo>
                <a:cubicBezTo>
                  <a:pt x="43" y="124"/>
                  <a:pt x="53" y="121"/>
                  <a:pt x="62" y="118"/>
                </a:cubicBezTo>
                <a:cubicBezTo>
                  <a:pt x="74" y="116"/>
                  <a:pt x="85" y="112"/>
                  <a:pt x="96" y="109"/>
                </a:cubicBezTo>
                <a:cubicBezTo>
                  <a:pt x="114" y="104"/>
                  <a:pt x="132" y="102"/>
                  <a:pt x="149" y="98"/>
                </a:cubicBezTo>
                <a:cubicBezTo>
                  <a:pt x="147" y="99"/>
                  <a:pt x="145" y="99"/>
                  <a:pt x="142" y="100"/>
                </a:cubicBezTo>
                <a:cubicBezTo>
                  <a:pt x="131" y="103"/>
                  <a:pt x="120" y="104"/>
                  <a:pt x="108" y="107"/>
                </a:cubicBezTo>
                <a:cubicBezTo>
                  <a:pt x="85" y="113"/>
                  <a:pt x="62" y="121"/>
                  <a:pt x="39" y="127"/>
                </a:cubicBezTo>
                <a:close/>
                <a:moveTo>
                  <a:pt x="50" y="126"/>
                </a:moveTo>
                <a:cubicBezTo>
                  <a:pt x="55" y="124"/>
                  <a:pt x="61" y="124"/>
                  <a:pt x="66" y="122"/>
                </a:cubicBezTo>
                <a:cubicBezTo>
                  <a:pt x="77" y="120"/>
                  <a:pt x="88" y="116"/>
                  <a:pt x="99" y="112"/>
                </a:cubicBezTo>
                <a:cubicBezTo>
                  <a:pt x="118" y="107"/>
                  <a:pt x="136" y="104"/>
                  <a:pt x="154" y="100"/>
                </a:cubicBezTo>
                <a:cubicBezTo>
                  <a:pt x="152" y="101"/>
                  <a:pt x="150" y="102"/>
                  <a:pt x="147" y="103"/>
                </a:cubicBezTo>
                <a:cubicBezTo>
                  <a:pt x="140" y="105"/>
                  <a:pt x="132" y="106"/>
                  <a:pt x="125" y="108"/>
                </a:cubicBezTo>
                <a:cubicBezTo>
                  <a:pt x="110" y="112"/>
                  <a:pt x="96" y="117"/>
                  <a:pt x="81" y="121"/>
                </a:cubicBezTo>
                <a:cubicBezTo>
                  <a:pt x="77" y="122"/>
                  <a:pt x="73" y="124"/>
                  <a:pt x="68" y="125"/>
                </a:cubicBezTo>
                <a:cubicBezTo>
                  <a:pt x="68" y="125"/>
                  <a:pt x="68" y="125"/>
                  <a:pt x="68" y="125"/>
                </a:cubicBezTo>
                <a:cubicBezTo>
                  <a:pt x="61" y="126"/>
                  <a:pt x="53" y="127"/>
                  <a:pt x="46" y="131"/>
                </a:cubicBezTo>
                <a:cubicBezTo>
                  <a:pt x="44" y="130"/>
                  <a:pt x="42" y="129"/>
                  <a:pt x="40" y="128"/>
                </a:cubicBezTo>
                <a:cubicBezTo>
                  <a:pt x="44" y="128"/>
                  <a:pt x="47" y="127"/>
                  <a:pt x="50" y="126"/>
                </a:cubicBezTo>
                <a:close/>
                <a:moveTo>
                  <a:pt x="47" y="132"/>
                </a:moveTo>
                <a:cubicBezTo>
                  <a:pt x="49" y="130"/>
                  <a:pt x="51" y="130"/>
                  <a:pt x="53" y="129"/>
                </a:cubicBezTo>
                <a:cubicBezTo>
                  <a:pt x="56" y="128"/>
                  <a:pt x="59" y="127"/>
                  <a:pt x="63" y="127"/>
                </a:cubicBezTo>
                <a:cubicBezTo>
                  <a:pt x="62" y="127"/>
                  <a:pt x="61" y="127"/>
                  <a:pt x="60" y="127"/>
                </a:cubicBezTo>
                <a:cubicBezTo>
                  <a:pt x="57" y="128"/>
                  <a:pt x="54" y="129"/>
                  <a:pt x="50" y="131"/>
                </a:cubicBezTo>
                <a:cubicBezTo>
                  <a:pt x="49" y="131"/>
                  <a:pt x="48" y="131"/>
                  <a:pt x="47" y="132"/>
                </a:cubicBezTo>
                <a:cubicBezTo>
                  <a:pt x="47" y="132"/>
                  <a:pt x="47" y="132"/>
                  <a:pt x="47" y="132"/>
                </a:cubicBezTo>
                <a:close/>
                <a:moveTo>
                  <a:pt x="66" y="127"/>
                </a:moveTo>
                <a:cubicBezTo>
                  <a:pt x="67" y="126"/>
                  <a:pt x="68" y="126"/>
                  <a:pt x="69" y="126"/>
                </a:cubicBezTo>
                <a:cubicBezTo>
                  <a:pt x="69" y="126"/>
                  <a:pt x="69" y="126"/>
                  <a:pt x="70" y="126"/>
                </a:cubicBezTo>
                <a:cubicBezTo>
                  <a:pt x="77" y="124"/>
                  <a:pt x="85" y="123"/>
                  <a:pt x="92" y="121"/>
                </a:cubicBezTo>
                <a:cubicBezTo>
                  <a:pt x="107" y="118"/>
                  <a:pt x="122" y="115"/>
                  <a:pt x="137" y="111"/>
                </a:cubicBezTo>
                <a:cubicBezTo>
                  <a:pt x="137" y="111"/>
                  <a:pt x="138" y="111"/>
                  <a:pt x="139" y="111"/>
                </a:cubicBezTo>
                <a:cubicBezTo>
                  <a:pt x="111" y="120"/>
                  <a:pt x="83" y="125"/>
                  <a:pt x="56" y="135"/>
                </a:cubicBezTo>
                <a:cubicBezTo>
                  <a:pt x="56" y="135"/>
                  <a:pt x="55" y="135"/>
                  <a:pt x="55" y="135"/>
                </a:cubicBezTo>
                <a:cubicBezTo>
                  <a:pt x="53" y="134"/>
                  <a:pt x="50" y="133"/>
                  <a:pt x="48" y="132"/>
                </a:cubicBezTo>
                <a:cubicBezTo>
                  <a:pt x="54" y="130"/>
                  <a:pt x="60" y="128"/>
                  <a:pt x="66" y="127"/>
                </a:cubicBezTo>
                <a:close/>
                <a:moveTo>
                  <a:pt x="109" y="159"/>
                </a:moveTo>
                <a:cubicBezTo>
                  <a:pt x="109" y="159"/>
                  <a:pt x="109" y="159"/>
                  <a:pt x="109" y="159"/>
                </a:cubicBezTo>
                <a:cubicBezTo>
                  <a:pt x="109" y="159"/>
                  <a:pt x="109" y="159"/>
                  <a:pt x="109" y="159"/>
                </a:cubicBezTo>
                <a:cubicBezTo>
                  <a:pt x="107" y="158"/>
                  <a:pt x="108" y="159"/>
                  <a:pt x="106" y="159"/>
                </a:cubicBezTo>
                <a:cubicBezTo>
                  <a:pt x="102" y="159"/>
                  <a:pt x="107" y="157"/>
                  <a:pt x="109" y="156"/>
                </a:cubicBezTo>
                <a:cubicBezTo>
                  <a:pt x="110" y="156"/>
                  <a:pt x="112" y="155"/>
                  <a:pt x="113" y="155"/>
                </a:cubicBezTo>
                <a:cubicBezTo>
                  <a:pt x="112" y="156"/>
                  <a:pt x="111" y="157"/>
                  <a:pt x="109" y="159"/>
                </a:cubicBezTo>
                <a:close/>
                <a:moveTo>
                  <a:pt x="115" y="153"/>
                </a:moveTo>
                <a:cubicBezTo>
                  <a:pt x="112" y="153"/>
                  <a:pt x="109" y="154"/>
                  <a:pt x="106" y="155"/>
                </a:cubicBezTo>
                <a:cubicBezTo>
                  <a:pt x="105" y="155"/>
                  <a:pt x="103" y="156"/>
                  <a:pt x="102" y="156"/>
                </a:cubicBezTo>
                <a:cubicBezTo>
                  <a:pt x="96" y="157"/>
                  <a:pt x="101" y="155"/>
                  <a:pt x="103" y="155"/>
                </a:cubicBezTo>
                <a:cubicBezTo>
                  <a:pt x="108" y="153"/>
                  <a:pt x="114" y="151"/>
                  <a:pt x="119" y="149"/>
                </a:cubicBezTo>
                <a:cubicBezTo>
                  <a:pt x="118" y="150"/>
                  <a:pt x="116" y="152"/>
                  <a:pt x="115" y="153"/>
                </a:cubicBezTo>
                <a:close/>
                <a:moveTo>
                  <a:pt x="121" y="147"/>
                </a:moveTo>
                <a:cubicBezTo>
                  <a:pt x="116" y="148"/>
                  <a:pt x="111" y="149"/>
                  <a:pt x="107" y="150"/>
                </a:cubicBezTo>
                <a:cubicBezTo>
                  <a:pt x="104" y="151"/>
                  <a:pt x="101" y="152"/>
                  <a:pt x="99" y="153"/>
                </a:cubicBezTo>
                <a:cubicBezTo>
                  <a:pt x="98" y="153"/>
                  <a:pt x="97" y="153"/>
                  <a:pt x="96" y="153"/>
                </a:cubicBezTo>
                <a:cubicBezTo>
                  <a:pt x="94" y="154"/>
                  <a:pt x="93" y="154"/>
                  <a:pt x="93" y="154"/>
                </a:cubicBezTo>
                <a:cubicBezTo>
                  <a:pt x="93" y="154"/>
                  <a:pt x="93" y="154"/>
                  <a:pt x="93" y="154"/>
                </a:cubicBezTo>
                <a:cubicBezTo>
                  <a:pt x="93" y="154"/>
                  <a:pt x="94" y="154"/>
                  <a:pt x="95" y="153"/>
                </a:cubicBezTo>
                <a:cubicBezTo>
                  <a:pt x="104" y="150"/>
                  <a:pt x="114" y="148"/>
                  <a:pt x="123" y="145"/>
                </a:cubicBezTo>
                <a:cubicBezTo>
                  <a:pt x="122" y="145"/>
                  <a:pt x="122" y="146"/>
                  <a:pt x="121" y="147"/>
                </a:cubicBezTo>
                <a:close/>
                <a:moveTo>
                  <a:pt x="106" y="147"/>
                </a:moveTo>
                <a:cubicBezTo>
                  <a:pt x="103" y="148"/>
                  <a:pt x="99" y="148"/>
                  <a:pt x="96" y="149"/>
                </a:cubicBezTo>
                <a:cubicBezTo>
                  <a:pt x="95" y="149"/>
                  <a:pt x="93" y="149"/>
                  <a:pt x="92" y="150"/>
                </a:cubicBezTo>
                <a:cubicBezTo>
                  <a:pt x="91" y="150"/>
                  <a:pt x="83" y="152"/>
                  <a:pt x="88" y="150"/>
                </a:cubicBezTo>
                <a:cubicBezTo>
                  <a:pt x="102" y="146"/>
                  <a:pt x="117" y="142"/>
                  <a:pt x="131" y="137"/>
                </a:cubicBezTo>
                <a:cubicBezTo>
                  <a:pt x="129" y="139"/>
                  <a:pt x="126" y="141"/>
                  <a:pt x="124" y="143"/>
                </a:cubicBezTo>
                <a:cubicBezTo>
                  <a:pt x="118" y="145"/>
                  <a:pt x="112" y="146"/>
                  <a:pt x="106" y="147"/>
                </a:cubicBezTo>
                <a:close/>
                <a:moveTo>
                  <a:pt x="132" y="135"/>
                </a:moveTo>
                <a:cubicBezTo>
                  <a:pt x="122" y="138"/>
                  <a:pt x="112" y="140"/>
                  <a:pt x="102" y="142"/>
                </a:cubicBezTo>
                <a:cubicBezTo>
                  <a:pt x="97" y="143"/>
                  <a:pt x="92" y="144"/>
                  <a:pt x="87" y="145"/>
                </a:cubicBezTo>
                <a:cubicBezTo>
                  <a:pt x="85" y="145"/>
                  <a:pt x="82" y="146"/>
                  <a:pt x="79" y="146"/>
                </a:cubicBezTo>
                <a:cubicBezTo>
                  <a:pt x="76" y="146"/>
                  <a:pt x="82" y="145"/>
                  <a:pt x="83" y="145"/>
                </a:cubicBezTo>
                <a:cubicBezTo>
                  <a:pt x="93" y="143"/>
                  <a:pt x="102" y="138"/>
                  <a:pt x="112" y="136"/>
                </a:cubicBezTo>
                <a:cubicBezTo>
                  <a:pt x="121" y="135"/>
                  <a:pt x="130" y="133"/>
                  <a:pt x="137" y="129"/>
                </a:cubicBezTo>
                <a:cubicBezTo>
                  <a:pt x="136" y="131"/>
                  <a:pt x="134" y="133"/>
                  <a:pt x="132" y="135"/>
                </a:cubicBezTo>
                <a:close/>
                <a:moveTo>
                  <a:pt x="138" y="128"/>
                </a:moveTo>
                <a:cubicBezTo>
                  <a:pt x="138" y="128"/>
                  <a:pt x="138" y="128"/>
                  <a:pt x="138" y="128"/>
                </a:cubicBezTo>
                <a:cubicBezTo>
                  <a:pt x="126" y="131"/>
                  <a:pt x="114" y="134"/>
                  <a:pt x="102" y="136"/>
                </a:cubicBezTo>
                <a:cubicBezTo>
                  <a:pt x="96" y="138"/>
                  <a:pt x="89" y="139"/>
                  <a:pt x="83" y="140"/>
                </a:cubicBezTo>
                <a:cubicBezTo>
                  <a:pt x="79" y="141"/>
                  <a:pt x="75" y="141"/>
                  <a:pt x="72" y="142"/>
                </a:cubicBezTo>
                <a:cubicBezTo>
                  <a:pt x="71" y="142"/>
                  <a:pt x="67" y="143"/>
                  <a:pt x="71" y="141"/>
                </a:cubicBezTo>
                <a:cubicBezTo>
                  <a:pt x="72" y="141"/>
                  <a:pt x="73" y="141"/>
                  <a:pt x="75" y="140"/>
                </a:cubicBezTo>
                <a:cubicBezTo>
                  <a:pt x="87" y="138"/>
                  <a:pt x="100" y="134"/>
                  <a:pt x="112" y="131"/>
                </a:cubicBezTo>
                <a:cubicBezTo>
                  <a:pt x="123" y="128"/>
                  <a:pt x="134" y="126"/>
                  <a:pt x="144" y="122"/>
                </a:cubicBezTo>
                <a:cubicBezTo>
                  <a:pt x="142" y="124"/>
                  <a:pt x="140" y="126"/>
                  <a:pt x="138" y="128"/>
                </a:cubicBezTo>
                <a:close/>
                <a:moveTo>
                  <a:pt x="145" y="120"/>
                </a:moveTo>
                <a:cubicBezTo>
                  <a:pt x="145" y="121"/>
                  <a:pt x="145" y="121"/>
                  <a:pt x="145" y="121"/>
                </a:cubicBezTo>
                <a:cubicBezTo>
                  <a:pt x="144" y="120"/>
                  <a:pt x="143" y="121"/>
                  <a:pt x="142" y="122"/>
                </a:cubicBezTo>
                <a:cubicBezTo>
                  <a:pt x="138" y="123"/>
                  <a:pt x="133" y="125"/>
                  <a:pt x="128" y="126"/>
                </a:cubicBezTo>
                <a:cubicBezTo>
                  <a:pt x="128" y="126"/>
                  <a:pt x="127" y="126"/>
                  <a:pt x="127" y="126"/>
                </a:cubicBezTo>
                <a:cubicBezTo>
                  <a:pt x="126" y="126"/>
                  <a:pt x="126" y="127"/>
                  <a:pt x="125" y="127"/>
                </a:cubicBezTo>
                <a:cubicBezTo>
                  <a:pt x="118" y="128"/>
                  <a:pt x="111" y="130"/>
                  <a:pt x="104" y="131"/>
                </a:cubicBezTo>
                <a:cubicBezTo>
                  <a:pt x="96" y="133"/>
                  <a:pt x="88" y="134"/>
                  <a:pt x="81" y="135"/>
                </a:cubicBezTo>
                <a:cubicBezTo>
                  <a:pt x="77" y="136"/>
                  <a:pt x="73" y="137"/>
                  <a:pt x="70" y="137"/>
                </a:cubicBezTo>
                <a:cubicBezTo>
                  <a:pt x="69" y="137"/>
                  <a:pt x="69" y="138"/>
                  <a:pt x="68" y="138"/>
                </a:cubicBezTo>
                <a:cubicBezTo>
                  <a:pt x="82" y="133"/>
                  <a:pt x="96" y="129"/>
                  <a:pt x="110" y="125"/>
                </a:cubicBezTo>
                <a:cubicBezTo>
                  <a:pt x="116" y="123"/>
                  <a:pt x="122" y="121"/>
                  <a:pt x="129" y="119"/>
                </a:cubicBezTo>
                <a:cubicBezTo>
                  <a:pt x="133" y="118"/>
                  <a:pt x="138" y="116"/>
                  <a:pt x="142" y="115"/>
                </a:cubicBezTo>
                <a:cubicBezTo>
                  <a:pt x="145" y="114"/>
                  <a:pt x="149" y="113"/>
                  <a:pt x="152" y="112"/>
                </a:cubicBezTo>
                <a:cubicBezTo>
                  <a:pt x="152" y="112"/>
                  <a:pt x="153" y="112"/>
                  <a:pt x="153" y="112"/>
                </a:cubicBezTo>
                <a:cubicBezTo>
                  <a:pt x="150" y="115"/>
                  <a:pt x="148" y="118"/>
                  <a:pt x="145" y="120"/>
                </a:cubicBezTo>
                <a:close/>
                <a:moveTo>
                  <a:pt x="154" y="111"/>
                </a:moveTo>
                <a:cubicBezTo>
                  <a:pt x="149" y="112"/>
                  <a:pt x="145" y="114"/>
                  <a:pt x="140" y="115"/>
                </a:cubicBezTo>
                <a:cubicBezTo>
                  <a:pt x="138" y="115"/>
                  <a:pt x="136" y="116"/>
                  <a:pt x="134" y="116"/>
                </a:cubicBezTo>
                <a:cubicBezTo>
                  <a:pt x="133" y="117"/>
                  <a:pt x="131" y="117"/>
                  <a:pt x="129" y="118"/>
                </a:cubicBezTo>
                <a:cubicBezTo>
                  <a:pt x="121" y="120"/>
                  <a:pt x="112" y="122"/>
                  <a:pt x="104" y="124"/>
                </a:cubicBezTo>
                <a:cubicBezTo>
                  <a:pt x="95" y="126"/>
                  <a:pt x="86" y="129"/>
                  <a:pt x="77" y="130"/>
                </a:cubicBezTo>
                <a:cubicBezTo>
                  <a:pt x="73" y="131"/>
                  <a:pt x="69" y="132"/>
                  <a:pt x="65" y="133"/>
                </a:cubicBezTo>
                <a:cubicBezTo>
                  <a:pt x="63" y="134"/>
                  <a:pt x="60" y="134"/>
                  <a:pt x="58" y="135"/>
                </a:cubicBezTo>
                <a:cubicBezTo>
                  <a:pt x="53" y="136"/>
                  <a:pt x="60" y="134"/>
                  <a:pt x="61" y="134"/>
                </a:cubicBezTo>
                <a:cubicBezTo>
                  <a:pt x="78" y="129"/>
                  <a:pt x="96" y="124"/>
                  <a:pt x="113" y="119"/>
                </a:cubicBezTo>
                <a:cubicBezTo>
                  <a:pt x="122" y="116"/>
                  <a:pt x="131" y="114"/>
                  <a:pt x="140" y="111"/>
                </a:cubicBezTo>
                <a:cubicBezTo>
                  <a:pt x="146" y="109"/>
                  <a:pt x="153" y="108"/>
                  <a:pt x="159" y="105"/>
                </a:cubicBezTo>
                <a:cubicBezTo>
                  <a:pt x="159" y="105"/>
                  <a:pt x="159" y="105"/>
                  <a:pt x="160" y="105"/>
                </a:cubicBezTo>
                <a:cubicBezTo>
                  <a:pt x="158" y="107"/>
                  <a:pt x="156" y="109"/>
                  <a:pt x="154" y="111"/>
                </a:cubicBezTo>
                <a:close/>
                <a:moveTo>
                  <a:pt x="76" y="132"/>
                </a:moveTo>
                <a:cubicBezTo>
                  <a:pt x="84" y="130"/>
                  <a:pt x="92" y="128"/>
                  <a:pt x="100" y="126"/>
                </a:cubicBezTo>
                <a:cubicBezTo>
                  <a:pt x="106" y="124"/>
                  <a:pt x="111" y="123"/>
                  <a:pt x="117" y="122"/>
                </a:cubicBezTo>
                <a:cubicBezTo>
                  <a:pt x="115" y="122"/>
                  <a:pt x="112" y="123"/>
                  <a:pt x="110" y="124"/>
                </a:cubicBezTo>
                <a:cubicBezTo>
                  <a:pt x="102" y="126"/>
                  <a:pt x="93" y="129"/>
                  <a:pt x="85" y="131"/>
                </a:cubicBezTo>
                <a:cubicBezTo>
                  <a:pt x="78" y="133"/>
                  <a:pt x="71" y="136"/>
                  <a:pt x="64" y="138"/>
                </a:cubicBezTo>
                <a:cubicBezTo>
                  <a:pt x="63" y="138"/>
                  <a:pt x="63" y="138"/>
                  <a:pt x="63" y="139"/>
                </a:cubicBezTo>
                <a:cubicBezTo>
                  <a:pt x="62" y="139"/>
                  <a:pt x="62" y="139"/>
                  <a:pt x="62" y="139"/>
                </a:cubicBezTo>
                <a:cubicBezTo>
                  <a:pt x="61" y="138"/>
                  <a:pt x="61" y="138"/>
                  <a:pt x="61" y="138"/>
                </a:cubicBezTo>
                <a:cubicBezTo>
                  <a:pt x="59" y="137"/>
                  <a:pt x="57" y="137"/>
                  <a:pt x="56" y="136"/>
                </a:cubicBezTo>
                <a:cubicBezTo>
                  <a:pt x="63" y="135"/>
                  <a:pt x="69" y="133"/>
                  <a:pt x="76" y="132"/>
                </a:cubicBezTo>
                <a:close/>
                <a:moveTo>
                  <a:pt x="104" y="132"/>
                </a:moveTo>
                <a:cubicBezTo>
                  <a:pt x="106" y="132"/>
                  <a:pt x="108" y="131"/>
                  <a:pt x="110" y="131"/>
                </a:cubicBezTo>
                <a:cubicBezTo>
                  <a:pt x="108" y="131"/>
                  <a:pt x="106" y="132"/>
                  <a:pt x="105" y="132"/>
                </a:cubicBezTo>
                <a:cubicBezTo>
                  <a:pt x="97" y="134"/>
                  <a:pt x="90" y="136"/>
                  <a:pt x="83" y="138"/>
                </a:cubicBezTo>
                <a:cubicBezTo>
                  <a:pt x="80" y="138"/>
                  <a:pt x="77" y="139"/>
                  <a:pt x="74" y="140"/>
                </a:cubicBezTo>
                <a:cubicBezTo>
                  <a:pt x="72" y="140"/>
                  <a:pt x="70" y="141"/>
                  <a:pt x="68" y="142"/>
                </a:cubicBezTo>
                <a:cubicBezTo>
                  <a:pt x="67" y="141"/>
                  <a:pt x="65" y="140"/>
                  <a:pt x="63" y="139"/>
                </a:cubicBezTo>
                <a:cubicBezTo>
                  <a:pt x="77" y="137"/>
                  <a:pt x="91" y="135"/>
                  <a:pt x="104" y="132"/>
                </a:cubicBezTo>
                <a:close/>
                <a:moveTo>
                  <a:pt x="102" y="137"/>
                </a:moveTo>
                <a:cubicBezTo>
                  <a:pt x="113" y="135"/>
                  <a:pt x="124" y="133"/>
                  <a:pt x="135" y="130"/>
                </a:cubicBezTo>
                <a:cubicBezTo>
                  <a:pt x="134" y="130"/>
                  <a:pt x="132" y="131"/>
                  <a:pt x="130" y="131"/>
                </a:cubicBezTo>
                <a:cubicBezTo>
                  <a:pt x="128" y="132"/>
                  <a:pt x="125" y="133"/>
                  <a:pt x="123" y="133"/>
                </a:cubicBezTo>
                <a:cubicBezTo>
                  <a:pt x="118" y="135"/>
                  <a:pt x="112" y="136"/>
                  <a:pt x="107" y="137"/>
                </a:cubicBezTo>
                <a:cubicBezTo>
                  <a:pt x="101" y="138"/>
                  <a:pt x="96" y="140"/>
                  <a:pt x="91" y="142"/>
                </a:cubicBezTo>
                <a:cubicBezTo>
                  <a:pt x="86" y="143"/>
                  <a:pt x="81" y="144"/>
                  <a:pt x="76" y="146"/>
                </a:cubicBezTo>
                <a:cubicBezTo>
                  <a:pt x="74" y="145"/>
                  <a:pt x="72" y="144"/>
                  <a:pt x="70" y="143"/>
                </a:cubicBezTo>
                <a:cubicBezTo>
                  <a:pt x="81" y="142"/>
                  <a:pt x="92" y="139"/>
                  <a:pt x="102" y="137"/>
                </a:cubicBezTo>
                <a:close/>
                <a:moveTo>
                  <a:pt x="99" y="143"/>
                </a:moveTo>
                <a:cubicBezTo>
                  <a:pt x="108" y="142"/>
                  <a:pt x="118" y="139"/>
                  <a:pt x="127" y="137"/>
                </a:cubicBezTo>
                <a:cubicBezTo>
                  <a:pt x="127" y="137"/>
                  <a:pt x="128" y="137"/>
                  <a:pt x="128" y="137"/>
                </a:cubicBezTo>
                <a:cubicBezTo>
                  <a:pt x="127" y="137"/>
                  <a:pt x="126" y="138"/>
                  <a:pt x="125" y="138"/>
                </a:cubicBezTo>
                <a:cubicBezTo>
                  <a:pt x="121" y="140"/>
                  <a:pt x="116" y="141"/>
                  <a:pt x="112" y="143"/>
                </a:cubicBezTo>
                <a:cubicBezTo>
                  <a:pt x="107" y="144"/>
                  <a:pt x="102" y="145"/>
                  <a:pt x="98" y="147"/>
                </a:cubicBezTo>
                <a:cubicBezTo>
                  <a:pt x="94" y="148"/>
                  <a:pt x="89" y="149"/>
                  <a:pt x="85" y="150"/>
                </a:cubicBezTo>
                <a:cubicBezTo>
                  <a:pt x="83" y="149"/>
                  <a:pt x="80" y="148"/>
                  <a:pt x="78" y="147"/>
                </a:cubicBezTo>
                <a:cubicBezTo>
                  <a:pt x="85" y="147"/>
                  <a:pt x="92" y="145"/>
                  <a:pt x="99" y="143"/>
                </a:cubicBezTo>
                <a:close/>
                <a:moveTo>
                  <a:pt x="101" y="149"/>
                </a:moveTo>
                <a:cubicBezTo>
                  <a:pt x="107" y="148"/>
                  <a:pt x="112" y="147"/>
                  <a:pt x="117" y="146"/>
                </a:cubicBezTo>
                <a:cubicBezTo>
                  <a:pt x="115" y="146"/>
                  <a:pt x="114" y="146"/>
                  <a:pt x="112" y="147"/>
                </a:cubicBezTo>
                <a:cubicBezTo>
                  <a:pt x="105" y="149"/>
                  <a:pt x="99" y="151"/>
                  <a:pt x="92" y="154"/>
                </a:cubicBezTo>
                <a:cubicBezTo>
                  <a:pt x="92" y="154"/>
                  <a:pt x="92" y="154"/>
                  <a:pt x="91" y="154"/>
                </a:cubicBezTo>
                <a:cubicBezTo>
                  <a:pt x="90" y="153"/>
                  <a:pt x="89" y="152"/>
                  <a:pt x="87" y="152"/>
                </a:cubicBezTo>
                <a:cubicBezTo>
                  <a:pt x="92" y="151"/>
                  <a:pt x="97" y="149"/>
                  <a:pt x="101" y="149"/>
                </a:cubicBezTo>
                <a:close/>
                <a:moveTo>
                  <a:pt x="104" y="152"/>
                </a:moveTo>
                <a:cubicBezTo>
                  <a:pt x="108" y="150"/>
                  <a:pt x="113" y="149"/>
                  <a:pt x="118" y="148"/>
                </a:cubicBezTo>
                <a:cubicBezTo>
                  <a:pt x="123" y="147"/>
                  <a:pt x="115" y="150"/>
                  <a:pt x="115" y="150"/>
                </a:cubicBezTo>
                <a:cubicBezTo>
                  <a:pt x="113" y="151"/>
                  <a:pt x="110" y="151"/>
                  <a:pt x="108" y="152"/>
                </a:cubicBezTo>
                <a:cubicBezTo>
                  <a:pt x="104" y="153"/>
                  <a:pt x="100" y="154"/>
                  <a:pt x="97" y="156"/>
                </a:cubicBezTo>
                <a:cubicBezTo>
                  <a:pt x="97" y="156"/>
                  <a:pt x="97" y="156"/>
                  <a:pt x="97" y="156"/>
                </a:cubicBezTo>
                <a:cubicBezTo>
                  <a:pt x="96" y="156"/>
                  <a:pt x="95" y="155"/>
                  <a:pt x="93" y="154"/>
                </a:cubicBezTo>
                <a:cubicBezTo>
                  <a:pt x="97" y="154"/>
                  <a:pt x="100" y="153"/>
                  <a:pt x="104" y="152"/>
                </a:cubicBezTo>
                <a:close/>
                <a:moveTo>
                  <a:pt x="105" y="156"/>
                </a:moveTo>
                <a:cubicBezTo>
                  <a:pt x="106" y="156"/>
                  <a:pt x="108" y="155"/>
                  <a:pt x="109" y="155"/>
                </a:cubicBezTo>
                <a:cubicBezTo>
                  <a:pt x="109" y="155"/>
                  <a:pt x="115" y="153"/>
                  <a:pt x="113" y="154"/>
                </a:cubicBezTo>
                <a:cubicBezTo>
                  <a:pt x="109" y="155"/>
                  <a:pt x="105" y="156"/>
                  <a:pt x="103" y="159"/>
                </a:cubicBezTo>
                <a:cubicBezTo>
                  <a:pt x="103" y="159"/>
                  <a:pt x="103" y="159"/>
                  <a:pt x="103" y="159"/>
                </a:cubicBezTo>
                <a:cubicBezTo>
                  <a:pt x="101" y="159"/>
                  <a:pt x="100" y="158"/>
                  <a:pt x="98" y="157"/>
                </a:cubicBezTo>
                <a:cubicBezTo>
                  <a:pt x="101" y="157"/>
                  <a:pt x="103" y="157"/>
                  <a:pt x="105" y="156"/>
                </a:cubicBezTo>
                <a:close/>
                <a:moveTo>
                  <a:pt x="103" y="159"/>
                </a:moveTo>
                <a:cubicBezTo>
                  <a:pt x="103" y="159"/>
                  <a:pt x="107" y="159"/>
                  <a:pt x="108" y="160"/>
                </a:cubicBezTo>
                <a:cubicBezTo>
                  <a:pt x="107" y="161"/>
                  <a:pt x="107" y="161"/>
                  <a:pt x="106" y="162"/>
                </a:cubicBezTo>
                <a:cubicBezTo>
                  <a:pt x="105" y="161"/>
                  <a:pt x="104" y="160"/>
                  <a:pt x="103" y="159"/>
                </a:cubicBezTo>
                <a:cubicBezTo>
                  <a:pt x="103" y="159"/>
                  <a:pt x="103" y="159"/>
                  <a:pt x="103" y="159"/>
                </a:cubicBezTo>
                <a:close/>
                <a:moveTo>
                  <a:pt x="161" y="103"/>
                </a:moveTo>
                <a:cubicBezTo>
                  <a:pt x="141" y="111"/>
                  <a:pt x="120" y="114"/>
                  <a:pt x="99" y="119"/>
                </a:cubicBezTo>
                <a:cubicBezTo>
                  <a:pt x="91" y="121"/>
                  <a:pt x="83" y="122"/>
                  <a:pt x="75" y="124"/>
                </a:cubicBezTo>
                <a:cubicBezTo>
                  <a:pt x="79" y="123"/>
                  <a:pt x="84" y="121"/>
                  <a:pt x="88" y="120"/>
                </a:cubicBezTo>
                <a:cubicBezTo>
                  <a:pt x="103" y="115"/>
                  <a:pt x="117" y="111"/>
                  <a:pt x="132" y="107"/>
                </a:cubicBezTo>
                <a:cubicBezTo>
                  <a:pt x="139" y="106"/>
                  <a:pt x="146" y="104"/>
                  <a:pt x="153" y="102"/>
                </a:cubicBezTo>
                <a:cubicBezTo>
                  <a:pt x="156" y="101"/>
                  <a:pt x="159" y="99"/>
                  <a:pt x="162" y="98"/>
                </a:cubicBezTo>
                <a:cubicBezTo>
                  <a:pt x="163" y="98"/>
                  <a:pt x="164" y="98"/>
                  <a:pt x="165" y="98"/>
                </a:cubicBezTo>
                <a:cubicBezTo>
                  <a:pt x="165" y="98"/>
                  <a:pt x="166" y="98"/>
                  <a:pt x="166" y="97"/>
                </a:cubicBezTo>
                <a:cubicBezTo>
                  <a:pt x="166" y="97"/>
                  <a:pt x="166" y="97"/>
                  <a:pt x="166" y="97"/>
                </a:cubicBezTo>
                <a:cubicBezTo>
                  <a:pt x="165" y="99"/>
                  <a:pt x="163" y="101"/>
                  <a:pt x="161" y="103"/>
                </a:cubicBezTo>
                <a:close/>
                <a:moveTo>
                  <a:pt x="167" y="96"/>
                </a:moveTo>
                <a:cubicBezTo>
                  <a:pt x="167" y="96"/>
                  <a:pt x="167" y="96"/>
                  <a:pt x="167" y="96"/>
                </a:cubicBezTo>
                <a:cubicBezTo>
                  <a:pt x="165" y="97"/>
                  <a:pt x="163" y="97"/>
                  <a:pt x="161" y="98"/>
                </a:cubicBezTo>
                <a:cubicBezTo>
                  <a:pt x="160" y="98"/>
                  <a:pt x="159" y="98"/>
                  <a:pt x="158" y="98"/>
                </a:cubicBezTo>
                <a:cubicBezTo>
                  <a:pt x="144" y="102"/>
                  <a:pt x="128" y="104"/>
                  <a:pt x="114" y="108"/>
                </a:cubicBezTo>
                <a:cubicBezTo>
                  <a:pt x="99" y="112"/>
                  <a:pt x="84" y="116"/>
                  <a:pt x="69" y="121"/>
                </a:cubicBezTo>
                <a:cubicBezTo>
                  <a:pt x="64" y="122"/>
                  <a:pt x="59" y="123"/>
                  <a:pt x="55" y="124"/>
                </a:cubicBezTo>
                <a:cubicBezTo>
                  <a:pt x="69" y="119"/>
                  <a:pt x="83" y="115"/>
                  <a:pt x="98" y="111"/>
                </a:cubicBezTo>
                <a:cubicBezTo>
                  <a:pt x="112" y="106"/>
                  <a:pt x="128" y="104"/>
                  <a:pt x="142" y="101"/>
                </a:cubicBezTo>
                <a:cubicBezTo>
                  <a:pt x="151" y="98"/>
                  <a:pt x="159" y="96"/>
                  <a:pt x="168" y="94"/>
                </a:cubicBezTo>
                <a:cubicBezTo>
                  <a:pt x="169" y="94"/>
                  <a:pt x="169" y="94"/>
                  <a:pt x="169" y="93"/>
                </a:cubicBezTo>
                <a:cubicBezTo>
                  <a:pt x="169" y="93"/>
                  <a:pt x="170" y="93"/>
                  <a:pt x="170" y="93"/>
                </a:cubicBezTo>
                <a:cubicBezTo>
                  <a:pt x="169" y="94"/>
                  <a:pt x="168" y="95"/>
                  <a:pt x="167" y="96"/>
                </a:cubicBezTo>
                <a:close/>
                <a:moveTo>
                  <a:pt x="171" y="92"/>
                </a:moveTo>
                <a:cubicBezTo>
                  <a:pt x="171" y="92"/>
                  <a:pt x="171" y="92"/>
                  <a:pt x="171" y="92"/>
                </a:cubicBezTo>
                <a:cubicBezTo>
                  <a:pt x="156" y="96"/>
                  <a:pt x="141" y="99"/>
                  <a:pt x="126" y="102"/>
                </a:cubicBezTo>
                <a:cubicBezTo>
                  <a:pt x="111" y="105"/>
                  <a:pt x="97" y="109"/>
                  <a:pt x="82" y="113"/>
                </a:cubicBezTo>
                <a:cubicBezTo>
                  <a:pt x="67" y="117"/>
                  <a:pt x="53" y="121"/>
                  <a:pt x="38" y="124"/>
                </a:cubicBezTo>
                <a:cubicBezTo>
                  <a:pt x="37" y="124"/>
                  <a:pt x="37" y="124"/>
                  <a:pt x="36" y="124"/>
                </a:cubicBezTo>
                <a:cubicBezTo>
                  <a:pt x="36" y="124"/>
                  <a:pt x="36" y="124"/>
                  <a:pt x="36" y="124"/>
                </a:cubicBezTo>
                <a:cubicBezTo>
                  <a:pt x="36" y="124"/>
                  <a:pt x="37" y="123"/>
                  <a:pt x="38" y="123"/>
                </a:cubicBezTo>
                <a:cubicBezTo>
                  <a:pt x="41" y="122"/>
                  <a:pt x="45" y="121"/>
                  <a:pt x="48" y="120"/>
                </a:cubicBezTo>
                <a:cubicBezTo>
                  <a:pt x="56" y="117"/>
                  <a:pt x="64" y="116"/>
                  <a:pt x="72" y="114"/>
                </a:cubicBezTo>
                <a:cubicBezTo>
                  <a:pt x="86" y="110"/>
                  <a:pt x="101" y="105"/>
                  <a:pt x="116" y="102"/>
                </a:cubicBezTo>
                <a:cubicBezTo>
                  <a:pt x="131" y="99"/>
                  <a:pt x="146" y="96"/>
                  <a:pt x="161" y="91"/>
                </a:cubicBezTo>
                <a:cubicBezTo>
                  <a:pt x="164" y="90"/>
                  <a:pt x="168" y="89"/>
                  <a:pt x="171" y="88"/>
                </a:cubicBezTo>
                <a:cubicBezTo>
                  <a:pt x="171" y="87"/>
                  <a:pt x="172" y="87"/>
                  <a:pt x="172" y="87"/>
                </a:cubicBezTo>
                <a:cubicBezTo>
                  <a:pt x="173" y="87"/>
                  <a:pt x="175" y="86"/>
                  <a:pt x="177" y="86"/>
                </a:cubicBezTo>
                <a:cubicBezTo>
                  <a:pt x="175" y="88"/>
                  <a:pt x="173" y="90"/>
                  <a:pt x="171" y="92"/>
                </a:cubicBezTo>
                <a:close/>
                <a:moveTo>
                  <a:pt x="108" y="103"/>
                </a:moveTo>
                <a:cubicBezTo>
                  <a:pt x="118" y="100"/>
                  <a:pt x="129" y="98"/>
                  <a:pt x="139" y="96"/>
                </a:cubicBezTo>
                <a:cubicBezTo>
                  <a:pt x="144" y="95"/>
                  <a:pt x="149" y="94"/>
                  <a:pt x="153" y="93"/>
                </a:cubicBezTo>
                <a:cubicBezTo>
                  <a:pt x="150" y="94"/>
                  <a:pt x="146" y="95"/>
                  <a:pt x="143" y="95"/>
                </a:cubicBezTo>
                <a:cubicBezTo>
                  <a:pt x="131" y="98"/>
                  <a:pt x="120" y="101"/>
                  <a:pt x="108" y="103"/>
                </a:cubicBezTo>
                <a:close/>
                <a:moveTo>
                  <a:pt x="178" y="85"/>
                </a:moveTo>
                <a:cubicBezTo>
                  <a:pt x="178" y="85"/>
                  <a:pt x="178" y="85"/>
                  <a:pt x="178" y="85"/>
                </a:cubicBezTo>
                <a:cubicBezTo>
                  <a:pt x="176" y="85"/>
                  <a:pt x="175" y="86"/>
                  <a:pt x="173" y="86"/>
                </a:cubicBezTo>
                <a:cubicBezTo>
                  <a:pt x="173" y="86"/>
                  <a:pt x="173" y="86"/>
                  <a:pt x="172" y="86"/>
                </a:cubicBezTo>
                <a:cubicBezTo>
                  <a:pt x="165" y="88"/>
                  <a:pt x="157" y="91"/>
                  <a:pt x="150" y="93"/>
                </a:cubicBezTo>
                <a:cubicBezTo>
                  <a:pt x="134" y="96"/>
                  <a:pt x="119" y="99"/>
                  <a:pt x="104" y="103"/>
                </a:cubicBezTo>
                <a:cubicBezTo>
                  <a:pt x="95" y="105"/>
                  <a:pt x="85" y="108"/>
                  <a:pt x="76" y="111"/>
                </a:cubicBezTo>
                <a:cubicBezTo>
                  <a:pt x="66" y="113"/>
                  <a:pt x="56" y="115"/>
                  <a:pt x="46" y="117"/>
                </a:cubicBezTo>
                <a:cubicBezTo>
                  <a:pt x="41" y="118"/>
                  <a:pt x="36" y="119"/>
                  <a:pt x="32" y="120"/>
                </a:cubicBezTo>
                <a:cubicBezTo>
                  <a:pt x="30" y="120"/>
                  <a:pt x="24" y="122"/>
                  <a:pt x="28" y="120"/>
                </a:cubicBezTo>
                <a:cubicBezTo>
                  <a:pt x="30" y="120"/>
                  <a:pt x="33" y="119"/>
                  <a:pt x="35" y="118"/>
                </a:cubicBezTo>
                <a:cubicBezTo>
                  <a:pt x="45" y="115"/>
                  <a:pt x="55" y="112"/>
                  <a:pt x="65" y="110"/>
                </a:cubicBezTo>
                <a:cubicBezTo>
                  <a:pt x="85" y="104"/>
                  <a:pt x="106" y="100"/>
                  <a:pt x="126" y="95"/>
                </a:cubicBezTo>
                <a:cubicBezTo>
                  <a:pt x="136" y="93"/>
                  <a:pt x="147" y="90"/>
                  <a:pt x="157" y="87"/>
                </a:cubicBezTo>
                <a:cubicBezTo>
                  <a:pt x="166" y="85"/>
                  <a:pt x="175" y="81"/>
                  <a:pt x="184" y="78"/>
                </a:cubicBezTo>
                <a:cubicBezTo>
                  <a:pt x="182" y="80"/>
                  <a:pt x="180" y="82"/>
                  <a:pt x="178" y="85"/>
                </a:cubicBezTo>
                <a:close/>
                <a:moveTo>
                  <a:pt x="61" y="105"/>
                </a:moveTo>
                <a:cubicBezTo>
                  <a:pt x="54" y="107"/>
                  <a:pt x="47" y="109"/>
                  <a:pt x="40" y="111"/>
                </a:cubicBezTo>
                <a:cubicBezTo>
                  <a:pt x="33" y="113"/>
                  <a:pt x="26" y="114"/>
                  <a:pt x="20" y="117"/>
                </a:cubicBezTo>
                <a:cubicBezTo>
                  <a:pt x="19" y="117"/>
                  <a:pt x="19" y="117"/>
                  <a:pt x="19" y="117"/>
                </a:cubicBezTo>
                <a:cubicBezTo>
                  <a:pt x="17" y="116"/>
                  <a:pt x="15" y="115"/>
                  <a:pt x="13" y="114"/>
                </a:cubicBezTo>
                <a:cubicBezTo>
                  <a:pt x="18" y="114"/>
                  <a:pt x="23" y="112"/>
                  <a:pt x="29" y="110"/>
                </a:cubicBezTo>
                <a:cubicBezTo>
                  <a:pt x="36" y="107"/>
                  <a:pt x="44" y="106"/>
                  <a:pt x="51" y="104"/>
                </a:cubicBezTo>
                <a:cubicBezTo>
                  <a:pt x="65" y="101"/>
                  <a:pt x="79" y="99"/>
                  <a:pt x="93" y="96"/>
                </a:cubicBezTo>
                <a:cubicBezTo>
                  <a:pt x="82" y="99"/>
                  <a:pt x="72" y="103"/>
                  <a:pt x="61" y="105"/>
                </a:cubicBezTo>
                <a:close/>
                <a:moveTo>
                  <a:pt x="58" y="140"/>
                </a:moveTo>
                <a:cubicBezTo>
                  <a:pt x="69" y="145"/>
                  <a:pt x="79" y="150"/>
                  <a:pt x="89" y="155"/>
                </a:cubicBezTo>
                <a:cubicBezTo>
                  <a:pt x="94" y="158"/>
                  <a:pt x="100" y="160"/>
                  <a:pt x="105" y="164"/>
                </a:cubicBezTo>
                <a:cubicBezTo>
                  <a:pt x="105" y="164"/>
                  <a:pt x="104" y="165"/>
                  <a:pt x="104" y="166"/>
                </a:cubicBezTo>
                <a:cubicBezTo>
                  <a:pt x="98" y="163"/>
                  <a:pt x="93" y="160"/>
                  <a:pt x="87" y="157"/>
                </a:cubicBezTo>
                <a:cubicBezTo>
                  <a:pt x="77" y="152"/>
                  <a:pt x="67" y="147"/>
                  <a:pt x="58" y="143"/>
                </a:cubicBezTo>
                <a:cubicBezTo>
                  <a:pt x="51" y="139"/>
                  <a:pt x="45" y="137"/>
                  <a:pt x="38" y="133"/>
                </a:cubicBezTo>
                <a:cubicBezTo>
                  <a:pt x="29" y="128"/>
                  <a:pt x="20" y="122"/>
                  <a:pt x="11" y="119"/>
                </a:cubicBezTo>
                <a:cubicBezTo>
                  <a:pt x="10" y="119"/>
                  <a:pt x="10" y="119"/>
                  <a:pt x="10" y="119"/>
                </a:cubicBezTo>
                <a:cubicBezTo>
                  <a:pt x="11" y="118"/>
                  <a:pt x="11" y="117"/>
                  <a:pt x="11" y="116"/>
                </a:cubicBezTo>
                <a:cubicBezTo>
                  <a:pt x="27" y="125"/>
                  <a:pt x="43" y="132"/>
                  <a:pt x="58" y="140"/>
                </a:cubicBezTo>
                <a:close/>
                <a:moveTo>
                  <a:pt x="199" y="62"/>
                </a:moveTo>
                <a:cubicBezTo>
                  <a:pt x="198" y="62"/>
                  <a:pt x="198" y="62"/>
                  <a:pt x="198" y="63"/>
                </a:cubicBezTo>
                <a:cubicBezTo>
                  <a:pt x="183" y="65"/>
                  <a:pt x="168" y="68"/>
                  <a:pt x="153" y="71"/>
                </a:cubicBezTo>
                <a:cubicBezTo>
                  <a:pt x="138" y="74"/>
                  <a:pt x="123" y="77"/>
                  <a:pt x="107" y="81"/>
                </a:cubicBezTo>
                <a:cubicBezTo>
                  <a:pt x="92" y="84"/>
                  <a:pt x="77" y="88"/>
                  <a:pt x="62" y="93"/>
                </a:cubicBezTo>
                <a:cubicBezTo>
                  <a:pt x="55" y="95"/>
                  <a:pt x="47" y="97"/>
                  <a:pt x="40" y="99"/>
                </a:cubicBezTo>
                <a:cubicBezTo>
                  <a:pt x="37" y="100"/>
                  <a:pt x="35" y="101"/>
                  <a:pt x="32" y="101"/>
                </a:cubicBezTo>
                <a:cubicBezTo>
                  <a:pt x="42" y="98"/>
                  <a:pt x="51" y="94"/>
                  <a:pt x="61" y="92"/>
                </a:cubicBezTo>
                <a:cubicBezTo>
                  <a:pt x="76" y="87"/>
                  <a:pt x="90" y="83"/>
                  <a:pt x="105" y="79"/>
                </a:cubicBezTo>
                <a:cubicBezTo>
                  <a:pt x="120" y="75"/>
                  <a:pt x="135" y="72"/>
                  <a:pt x="150" y="69"/>
                </a:cubicBezTo>
                <a:cubicBezTo>
                  <a:pt x="164" y="67"/>
                  <a:pt x="179" y="65"/>
                  <a:pt x="192" y="61"/>
                </a:cubicBezTo>
                <a:cubicBezTo>
                  <a:pt x="196" y="60"/>
                  <a:pt x="199" y="59"/>
                  <a:pt x="202" y="58"/>
                </a:cubicBezTo>
                <a:cubicBezTo>
                  <a:pt x="201" y="59"/>
                  <a:pt x="200" y="61"/>
                  <a:pt x="199" y="62"/>
                </a:cubicBezTo>
                <a:close/>
                <a:moveTo>
                  <a:pt x="191" y="71"/>
                </a:moveTo>
                <a:cubicBezTo>
                  <a:pt x="179" y="74"/>
                  <a:pt x="166" y="78"/>
                  <a:pt x="154" y="81"/>
                </a:cubicBezTo>
                <a:cubicBezTo>
                  <a:pt x="152" y="82"/>
                  <a:pt x="151" y="82"/>
                  <a:pt x="149" y="82"/>
                </a:cubicBezTo>
                <a:cubicBezTo>
                  <a:pt x="136" y="85"/>
                  <a:pt x="125" y="89"/>
                  <a:pt x="112" y="92"/>
                </a:cubicBezTo>
                <a:cubicBezTo>
                  <a:pt x="109" y="92"/>
                  <a:pt x="105" y="93"/>
                  <a:pt x="101" y="94"/>
                </a:cubicBezTo>
                <a:cubicBezTo>
                  <a:pt x="86" y="97"/>
                  <a:pt x="70" y="100"/>
                  <a:pt x="55" y="103"/>
                </a:cubicBezTo>
                <a:cubicBezTo>
                  <a:pt x="48" y="104"/>
                  <a:pt x="40" y="105"/>
                  <a:pt x="34" y="108"/>
                </a:cubicBezTo>
                <a:cubicBezTo>
                  <a:pt x="30" y="109"/>
                  <a:pt x="27" y="110"/>
                  <a:pt x="24" y="111"/>
                </a:cubicBezTo>
                <a:cubicBezTo>
                  <a:pt x="22" y="112"/>
                  <a:pt x="20" y="112"/>
                  <a:pt x="19" y="113"/>
                </a:cubicBezTo>
                <a:cubicBezTo>
                  <a:pt x="17" y="113"/>
                  <a:pt x="14" y="113"/>
                  <a:pt x="12" y="114"/>
                </a:cubicBezTo>
                <a:cubicBezTo>
                  <a:pt x="19" y="111"/>
                  <a:pt x="25" y="108"/>
                  <a:pt x="32" y="106"/>
                </a:cubicBezTo>
                <a:cubicBezTo>
                  <a:pt x="40" y="104"/>
                  <a:pt x="48" y="102"/>
                  <a:pt x="56" y="99"/>
                </a:cubicBezTo>
                <a:cubicBezTo>
                  <a:pt x="71" y="95"/>
                  <a:pt x="86" y="91"/>
                  <a:pt x="101" y="88"/>
                </a:cubicBezTo>
                <a:cubicBezTo>
                  <a:pt x="131" y="80"/>
                  <a:pt x="161" y="75"/>
                  <a:pt x="190" y="66"/>
                </a:cubicBezTo>
                <a:cubicBezTo>
                  <a:pt x="192" y="65"/>
                  <a:pt x="195" y="65"/>
                  <a:pt x="197" y="64"/>
                </a:cubicBezTo>
                <a:cubicBezTo>
                  <a:pt x="195" y="66"/>
                  <a:pt x="193" y="68"/>
                  <a:pt x="191" y="71"/>
                </a:cubicBezTo>
                <a:close/>
                <a:moveTo>
                  <a:pt x="10" y="121"/>
                </a:moveTo>
                <a:cubicBezTo>
                  <a:pt x="10" y="121"/>
                  <a:pt x="10" y="121"/>
                  <a:pt x="10" y="121"/>
                </a:cubicBezTo>
                <a:cubicBezTo>
                  <a:pt x="20" y="124"/>
                  <a:pt x="29" y="131"/>
                  <a:pt x="38" y="136"/>
                </a:cubicBezTo>
                <a:cubicBezTo>
                  <a:pt x="44" y="139"/>
                  <a:pt x="51" y="142"/>
                  <a:pt x="57" y="145"/>
                </a:cubicBezTo>
                <a:cubicBezTo>
                  <a:pt x="67" y="150"/>
                  <a:pt x="77" y="155"/>
                  <a:pt x="87" y="160"/>
                </a:cubicBezTo>
                <a:cubicBezTo>
                  <a:pt x="92" y="162"/>
                  <a:pt x="98" y="166"/>
                  <a:pt x="103" y="168"/>
                </a:cubicBezTo>
                <a:cubicBezTo>
                  <a:pt x="103" y="169"/>
                  <a:pt x="103" y="170"/>
                  <a:pt x="103" y="171"/>
                </a:cubicBezTo>
                <a:cubicBezTo>
                  <a:pt x="86" y="163"/>
                  <a:pt x="70" y="155"/>
                  <a:pt x="53" y="147"/>
                </a:cubicBezTo>
                <a:cubicBezTo>
                  <a:pt x="38" y="140"/>
                  <a:pt x="23" y="133"/>
                  <a:pt x="9" y="125"/>
                </a:cubicBezTo>
                <a:cubicBezTo>
                  <a:pt x="9" y="123"/>
                  <a:pt x="9" y="122"/>
                  <a:pt x="10" y="121"/>
                </a:cubicBezTo>
                <a:close/>
                <a:moveTo>
                  <a:pt x="106" y="168"/>
                </a:moveTo>
                <a:cubicBezTo>
                  <a:pt x="106" y="168"/>
                  <a:pt x="106" y="167"/>
                  <a:pt x="106" y="167"/>
                </a:cubicBezTo>
                <a:cubicBezTo>
                  <a:pt x="111" y="163"/>
                  <a:pt x="116" y="158"/>
                  <a:pt x="121" y="153"/>
                </a:cubicBezTo>
                <a:cubicBezTo>
                  <a:pt x="130" y="142"/>
                  <a:pt x="140" y="132"/>
                  <a:pt x="150" y="122"/>
                </a:cubicBezTo>
                <a:cubicBezTo>
                  <a:pt x="170" y="101"/>
                  <a:pt x="189" y="80"/>
                  <a:pt x="209" y="60"/>
                </a:cubicBezTo>
                <a:cubicBezTo>
                  <a:pt x="210" y="58"/>
                  <a:pt x="212" y="56"/>
                  <a:pt x="213" y="55"/>
                </a:cubicBezTo>
                <a:cubicBezTo>
                  <a:pt x="213" y="55"/>
                  <a:pt x="214" y="56"/>
                  <a:pt x="214" y="57"/>
                </a:cubicBezTo>
                <a:cubicBezTo>
                  <a:pt x="214" y="57"/>
                  <a:pt x="214" y="57"/>
                  <a:pt x="214" y="57"/>
                </a:cubicBezTo>
                <a:cubicBezTo>
                  <a:pt x="205" y="65"/>
                  <a:pt x="197" y="74"/>
                  <a:pt x="190" y="82"/>
                </a:cubicBezTo>
                <a:cubicBezTo>
                  <a:pt x="182" y="91"/>
                  <a:pt x="174" y="99"/>
                  <a:pt x="166" y="107"/>
                </a:cubicBezTo>
                <a:cubicBezTo>
                  <a:pt x="148" y="126"/>
                  <a:pt x="130" y="145"/>
                  <a:pt x="112" y="164"/>
                </a:cubicBezTo>
                <a:cubicBezTo>
                  <a:pt x="110" y="166"/>
                  <a:pt x="107" y="169"/>
                  <a:pt x="105" y="171"/>
                </a:cubicBezTo>
                <a:cubicBezTo>
                  <a:pt x="105" y="170"/>
                  <a:pt x="106" y="169"/>
                  <a:pt x="106" y="168"/>
                </a:cubicBezTo>
                <a:close/>
                <a:moveTo>
                  <a:pt x="26" y="97"/>
                </a:moveTo>
                <a:cubicBezTo>
                  <a:pt x="56" y="89"/>
                  <a:pt x="87" y="80"/>
                  <a:pt x="117" y="74"/>
                </a:cubicBezTo>
                <a:cubicBezTo>
                  <a:pt x="133" y="71"/>
                  <a:pt x="148" y="68"/>
                  <a:pt x="164" y="65"/>
                </a:cubicBezTo>
                <a:cubicBezTo>
                  <a:pt x="172" y="64"/>
                  <a:pt x="179" y="62"/>
                  <a:pt x="187" y="61"/>
                </a:cubicBezTo>
                <a:cubicBezTo>
                  <a:pt x="190" y="60"/>
                  <a:pt x="194" y="59"/>
                  <a:pt x="197" y="58"/>
                </a:cubicBezTo>
                <a:cubicBezTo>
                  <a:pt x="198" y="58"/>
                  <a:pt x="199" y="58"/>
                  <a:pt x="200" y="58"/>
                </a:cubicBezTo>
                <a:cubicBezTo>
                  <a:pt x="200" y="58"/>
                  <a:pt x="200" y="58"/>
                  <a:pt x="200" y="58"/>
                </a:cubicBezTo>
                <a:cubicBezTo>
                  <a:pt x="199" y="59"/>
                  <a:pt x="198" y="59"/>
                  <a:pt x="197" y="59"/>
                </a:cubicBezTo>
                <a:cubicBezTo>
                  <a:pt x="184" y="64"/>
                  <a:pt x="169" y="65"/>
                  <a:pt x="156" y="68"/>
                </a:cubicBezTo>
                <a:cubicBezTo>
                  <a:pt x="140" y="71"/>
                  <a:pt x="125" y="73"/>
                  <a:pt x="110" y="77"/>
                </a:cubicBezTo>
                <a:cubicBezTo>
                  <a:pt x="81" y="85"/>
                  <a:pt x="52" y="93"/>
                  <a:pt x="23" y="104"/>
                </a:cubicBezTo>
                <a:cubicBezTo>
                  <a:pt x="22" y="104"/>
                  <a:pt x="21" y="104"/>
                  <a:pt x="20" y="105"/>
                </a:cubicBezTo>
                <a:cubicBezTo>
                  <a:pt x="20" y="105"/>
                  <a:pt x="20" y="105"/>
                  <a:pt x="20" y="105"/>
                </a:cubicBezTo>
                <a:cubicBezTo>
                  <a:pt x="22" y="102"/>
                  <a:pt x="24" y="100"/>
                  <a:pt x="26" y="97"/>
                </a:cubicBezTo>
                <a:close/>
                <a:moveTo>
                  <a:pt x="19" y="106"/>
                </a:moveTo>
                <a:cubicBezTo>
                  <a:pt x="48" y="97"/>
                  <a:pt x="78" y="88"/>
                  <a:pt x="108" y="81"/>
                </a:cubicBezTo>
                <a:cubicBezTo>
                  <a:pt x="123" y="78"/>
                  <a:pt x="138" y="75"/>
                  <a:pt x="154" y="72"/>
                </a:cubicBezTo>
                <a:cubicBezTo>
                  <a:pt x="161" y="71"/>
                  <a:pt x="168" y="69"/>
                  <a:pt x="176" y="68"/>
                </a:cubicBezTo>
                <a:cubicBezTo>
                  <a:pt x="182" y="66"/>
                  <a:pt x="191" y="65"/>
                  <a:pt x="197" y="63"/>
                </a:cubicBezTo>
                <a:cubicBezTo>
                  <a:pt x="168" y="73"/>
                  <a:pt x="138" y="78"/>
                  <a:pt x="108" y="85"/>
                </a:cubicBezTo>
                <a:cubicBezTo>
                  <a:pt x="93" y="89"/>
                  <a:pt x="78" y="93"/>
                  <a:pt x="63" y="97"/>
                </a:cubicBezTo>
                <a:cubicBezTo>
                  <a:pt x="49" y="101"/>
                  <a:pt x="34" y="104"/>
                  <a:pt x="20" y="110"/>
                </a:cubicBezTo>
                <a:cubicBezTo>
                  <a:pt x="18" y="110"/>
                  <a:pt x="15" y="111"/>
                  <a:pt x="13" y="112"/>
                </a:cubicBezTo>
                <a:cubicBezTo>
                  <a:pt x="15" y="110"/>
                  <a:pt x="17" y="108"/>
                  <a:pt x="19" y="106"/>
                </a:cubicBezTo>
                <a:close/>
                <a:moveTo>
                  <a:pt x="104" y="177"/>
                </a:moveTo>
                <a:cubicBezTo>
                  <a:pt x="104" y="177"/>
                  <a:pt x="104" y="176"/>
                  <a:pt x="104" y="176"/>
                </a:cubicBezTo>
                <a:cubicBezTo>
                  <a:pt x="104" y="175"/>
                  <a:pt x="105" y="175"/>
                  <a:pt x="105" y="175"/>
                </a:cubicBezTo>
                <a:cubicBezTo>
                  <a:pt x="138" y="139"/>
                  <a:pt x="172" y="105"/>
                  <a:pt x="205" y="69"/>
                </a:cubicBezTo>
                <a:cubicBezTo>
                  <a:pt x="208" y="66"/>
                  <a:pt x="211" y="63"/>
                  <a:pt x="214" y="60"/>
                </a:cubicBezTo>
                <a:cubicBezTo>
                  <a:pt x="214" y="60"/>
                  <a:pt x="215" y="60"/>
                  <a:pt x="215" y="60"/>
                </a:cubicBezTo>
                <a:cubicBezTo>
                  <a:pt x="211" y="63"/>
                  <a:pt x="208" y="67"/>
                  <a:pt x="206" y="70"/>
                </a:cubicBezTo>
                <a:cubicBezTo>
                  <a:pt x="200" y="76"/>
                  <a:pt x="194" y="82"/>
                  <a:pt x="188" y="89"/>
                </a:cubicBezTo>
                <a:cubicBezTo>
                  <a:pt x="180" y="98"/>
                  <a:pt x="172" y="106"/>
                  <a:pt x="164" y="115"/>
                </a:cubicBezTo>
                <a:cubicBezTo>
                  <a:pt x="144" y="136"/>
                  <a:pt x="124" y="156"/>
                  <a:pt x="104" y="177"/>
                </a:cubicBezTo>
                <a:cubicBezTo>
                  <a:pt x="104" y="177"/>
                  <a:pt x="104" y="177"/>
                  <a:pt x="104" y="177"/>
                </a:cubicBezTo>
                <a:close/>
                <a:moveTo>
                  <a:pt x="8" y="118"/>
                </a:moveTo>
                <a:cubicBezTo>
                  <a:pt x="7" y="121"/>
                  <a:pt x="6" y="126"/>
                  <a:pt x="6" y="130"/>
                </a:cubicBezTo>
                <a:cubicBezTo>
                  <a:pt x="5" y="126"/>
                  <a:pt x="6" y="121"/>
                  <a:pt x="8" y="118"/>
                </a:cubicBezTo>
                <a:close/>
                <a:moveTo>
                  <a:pt x="27" y="146"/>
                </a:moveTo>
                <a:cubicBezTo>
                  <a:pt x="22" y="143"/>
                  <a:pt x="16" y="140"/>
                  <a:pt x="11" y="137"/>
                </a:cubicBezTo>
                <a:cubicBezTo>
                  <a:pt x="11" y="137"/>
                  <a:pt x="11" y="137"/>
                  <a:pt x="10" y="137"/>
                </a:cubicBezTo>
                <a:cubicBezTo>
                  <a:pt x="10" y="136"/>
                  <a:pt x="10" y="136"/>
                  <a:pt x="10" y="136"/>
                </a:cubicBezTo>
                <a:cubicBezTo>
                  <a:pt x="14" y="138"/>
                  <a:pt x="18" y="140"/>
                  <a:pt x="22" y="141"/>
                </a:cubicBezTo>
                <a:cubicBezTo>
                  <a:pt x="32" y="147"/>
                  <a:pt x="43" y="152"/>
                  <a:pt x="53" y="157"/>
                </a:cubicBezTo>
                <a:cubicBezTo>
                  <a:pt x="64" y="162"/>
                  <a:pt x="75" y="167"/>
                  <a:pt x="85" y="172"/>
                </a:cubicBezTo>
                <a:cubicBezTo>
                  <a:pt x="90" y="174"/>
                  <a:pt x="97" y="177"/>
                  <a:pt x="102" y="180"/>
                </a:cubicBezTo>
                <a:cubicBezTo>
                  <a:pt x="102" y="180"/>
                  <a:pt x="102" y="180"/>
                  <a:pt x="102" y="180"/>
                </a:cubicBezTo>
                <a:cubicBezTo>
                  <a:pt x="102" y="182"/>
                  <a:pt x="103" y="183"/>
                  <a:pt x="103" y="184"/>
                </a:cubicBezTo>
                <a:cubicBezTo>
                  <a:pt x="88" y="177"/>
                  <a:pt x="73" y="169"/>
                  <a:pt x="58" y="162"/>
                </a:cubicBezTo>
                <a:cubicBezTo>
                  <a:pt x="48" y="156"/>
                  <a:pt x="37" y="151"/>
                  <a:pt x="27" y="146"/>
                </a:cubicBezTo>
                <a:close/>
                <a:moveTo>
                  <a:pt x="205" y="79"/>
                </a:moveTo>
                <a:cubicBezTo>
                  <a:pt x="195" y="90"/>
                  <a:pt x="185" y="101"/>
                  <a:pt x="175" y="111"/>
                </a:cubicBezTo>
                <a:cubicBezTo>
                  <a:pt x="155" y="133"/>
                  <a:pt x="135" y="154"/>
                  <a:pt x="114" y="176"/>
                </a:cubicBezTo>
                <a:cubicBezTo>
                  <a:pt x="112" y="178"/>
                  <a:pt x="109" y="181"/>
                  <a:pt x="107" y="184"/>
                </a:cubicBezTo>
                <a:cubicBezTo>
                  <a:pt x="106" y="183"/>
                  <a:pt x="105" y="181"/>
                  <a:pt x="105" y="180"/>
                </a:cubicBezTo>
                <a:cubicBezTo>
                  <a:pt x="105" y="180"/>
                  <a:pt x="105" y="180"/>
                  <a:pt x="105" y="180"/>
                </a:cubicBezTo>
                <a:cubicBezTo>
                  <a:pt x="112" y="172"/>
                  <a:pt x="120" y="164"/>
                  <a:pt x="128" y="156"/>
                </a:cubicBezTo>
                <a:cubicBezTo>
                  <a:pt x="139" y="144"/>
                  <a:pt x="150" y="132"/>
                  <a:pt x="162" y="121"/>
                </a:cubicBezTo>
                <a:cubicBezTo>
                  <a:pt x="180" y="102"/>
                  <a:pt x="197" y="81"/>
                  <a:pt x="215" y="63"/>
                </a:cubicBezTo>
                <a:cubicBezTo>
                  <a:pt x="215" y="63"/>
                  <a:pt x="216" y="63"/>
                  <a:pt x="216" y="62"/>
                </a:cubicBezTo>
                <a:cubicBezTo>
                  <a:pt x="216" y="63"/>
                  <a:pt x="217" y="64"/>
                  <a:pt x="218" y="65"/>
                </a:cubicBezTo>
                <a:cubicBezTo>
                  <a:pt x="217" y="66"/>
                  <a:pt x="216" y="68"/>
                  <a:pt x="215" y="68"/>
                </a:cubicBezTo>
                <a:cubicBezTo>
                  <a:pt x="212" y="72"/>
                  <a:pt x="209" y="76"/>
                  <a:pt x="205"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204"/>
          <p:cNvSpPr>
            <a:spLocks noEditPoints="1"/>
          </p:cNvSpPr>
          <p:nvPr/>
        </p:nvSpPr>
        <p:spPr bwMode="auto">
          <a:xfrm>
            <a:off x="9432926" y="1047750"/>
            <a:ext cx="828675" cy="703263"/>
          </a:xfrm>
          <a:custGeom>
            <a:avLst/>
            <a:gdLst>
              <a:gd name="T0" fmla="*/ 26 w 221"/>
              <a:gd name="T1" fmla="*/ 147 h 187"/>
              <a:gd name="T2" fmla="*/ 8 w 221"/>
              <a:gd name="T3" fmla="*/ 131 h 187"/>
              <a:gd name="T4" fmla="*/ 204 w 221"/>
              <a:gd name="T5" fmla="*/ 55 h 187"/>
              <a:gd name="T6" fmla="*/ 110 w 221"/>
              <a:gd name="T7" fmla="*/ 10 h 187"/>
              <a:gd name="T8" fmla="*/ 117 w 221"/>
              <a:gd name="T9" fmla="*/ 14 h 187"/>
              <a:gd name="T10" fmla="*/ 112 w 221"/>
              <a:gd name="T11" fmla="*/ 19 h 187"/>
              <a:gd name="T12" fmla="*/ 78 w 221"/>
              <a:gd name="T13" fmla="*/ 41 h 187"/>
              <a:gd name="T14" fmla="*/ 89 w 221"/>
              <a:gd name="T15" fmla="*/ 34 h 187"/>
              <a:gd name="T16" fmla="*/ 146 w 221"/>
              <a:gd name="T17" fmla="*/ 14 h 187"/>
              <a:gd name="T18" fmla="*/ 107 w 221"/>
              <a:gd name="T19" fmla="*/ 10 h 187"/>
              <a:gd name="T20" fmla="*/ 128 w 221"/>
              <a:gd name="T21" fmla="*/ 9 h 187"/>
              <a:gd name="T22" fmla="*/ 140 w 221"/>
              <a:gd name="T23" fmla="*/ 13 h 187"/>
              <a:gd name="T24" fmla="*/ 92 w 221"/>
              <a:gd name="T25" fmla="*/ 32 h 187"/>
              <a:gd name="T26" fmla="*/ 121 w 221"/>
              <a:gd name="T27" fmla="*/ 34 h 187"/>
              <a:gd name="T28" fmla="*/ 67 w 221"/>
              <a:gd name="T29" fmla="*/ 57 h 187"/>
              <a:gd name="T30" fmla="*/ 117 w 221"/>
              <a:gd name="T31" fmla="*/ 54 h 187"/>
              <a:gd name="T32" fmla="*/ 56 w 221"/>
              <a:gd name="T33" fmla="*/ 66 h 187"/>
              <a:gd name="T34" fmla="*/ 66 w 221"/>
              <a:gd name="T35" fmla="*/ 54 h 187"/>
              <a:gd name="T36" fmla="*/ 148 w 221"/>
              <a:gd name="T37" fmla="*/ 28 h 187"/>
              <a:gd name="T38" fmla="*/ 157 w 221"/>
              <a:gd name="T39" fmla="*/ 30 h 187"/>
              <a:gd name="T40" fmla="*/ 171 w 221"/>
              <a:gd name="T41" fmla="*/ 33 h 187"/>
              <a:gd name="T42" fmla="*/ 145 w 221"/>
              <a:gd name="T43" fmla="*/ 43 h 187"/>
              <a:gd name="T44" fmla="*/ 43 w 221"/>
              <a:gd name="T45" fmla="*/ 79 h 187"/>
              <a:gd name="T46" fmla="*/ 125 w 221"/>
              <a:gd name="T47" fmla="*/ 62 h 187"/>
              <a:gd name="T48" fmla="*/ 199 w 221"/>
              <a:gd name="T49" fmla="*/ 39 h 187"/>
              <a:gd name="T50" fmla="*/ 194 w 221"/>
              <a:gd name="T51" fmla="*/ 49 h 187"/>
              <a:gd name="T52" fmla="*/ 214 w 221"/>
              <a:gd name="T53" fmla="*/ 45 h 187"/>
              <a:gd name="T54" fmla="*/ 200 w 221"/>
              <a:gd name="T55" fmla="*/ 64 h 187"/>
              <a:gd name="T56" fmla="*/ 64 w 221"/>
              <a:gd name="T57" fmla="*/ 108 h 187"/>
              <a:gd name="T58" fmla="*/ 25 w 221"/>
              <a:gd name="T59" fmla="*/ 120 h 187"/>
              <a:gd name="T60" fmla="*/ 33 w 221"/>
              <a:gd name="T61" fmla="*/ 123 h 187"/>
              <a:gd name="T62" fmla="*/ 147 w 221"/>
              <a:gd name="T63" fmla="*/ 102 h 187"/>
              <a:gd name="T64" fmla="*/ 47 w 221"/>
              <a:gd name="T65" fmla="*/ 131 h 187"/>
              <a:gd name="T66" fmla="*/ 109 w 221"/>
              <a:gd name="T67" fmla="*/ 158 h 187"/>
              <a:gd name="T68" fmla="*/ 106 w 221"/>
              <a:gd name="T69" fmla="*/ 149 h 187"/>
              <a:gd name="T70" fmla="*/ 124 w 221"/>
              <a:gd name="T71" fmla="*/ 143 h 187"/>
              <a:gd name="T72" fmla="*/ 83 w 221"/>
              <a:gd name="T73" fmla="*/ 140 h 187"/>
              <a:gd name="T74" fmla="*/ 104 w 221"/>
              <a:gd name="T75" fmla="*/ 130 h 187"/>
              <a:gd name="T76" fmla="*/ 129 w 221"/>
              <a:gd name="T77" fmla="*/ 117 h 187"/>
              <a:gd name="T78" fmla="*/ 117 w 221"/>
              <a:gd name="T79" fmla="*/ 121 h 187"/>
              <a:gd name="T80" fmla="*/ 74 w 221"/>
              <a:gd name="T81" fmla="*/ 139 h 187"/>
              <a:gd name="T82" fmla="*/ 99 w 221"/>
              <a:gd name="T83" fmla="*/ 143 h 187"/>
              <a:gd name="T84" fmla="*/ 91 w 221"/>
              <a:gd name="T85" fmla="*/ 153 h 187"/>
              <a:gd name="T86" fmla="*/ 113 w 221"/>
              <a:gd name="T87" fmla="*/ 153 h 187"/>
              <a:gd name="T88" fmla="*/ 88 w 221"/>
              <a:gd name="T89" fmla="*/ 119 h 187"/>
              <a:gd name="T90" fmla="*/ 69 w 221"/>
              <a:gd name="T91" fmla="*/ 120 h 187"/>
              <a:gd name="T92" fmla="*/ 36 w 221"/>
              <a:gd name="T93" fmla="*/ 123 h 187"/>
              <a:gd name="T94" fmla="*/ 153 w 221"/>
              <a:gd name="T95" fmla="*/ 92 h 187"/>
              <a:gd name="T96" fmla="*/ 35 w 221"/>
              <a:gd name="T97" fmla="*/ 117 h 187"/>
              <a:gd name="T98" fmla="*/ 93 w 221"/>
              <a:gd name="T99" fmla="*/ 95 h 187"/>
              <a:gd name="T100" fmla="*/ 199 w 221"/>
              <a:gd name="T101" fmla="*/ 61 h 187"/>
              <a:gd name="T102" fmla="*/ 191 w 221"/>
              <a:gd name="T103" fmla="*/ 70 h 187"/>
              <a:gd name="T104" fmla="*/ 190 w 221"/>
              <a:gd name="T105" fmla="*/ 65 h 187"/>
              <a:gd name="T106" fmla="*/ 106 w 221"/>
              <a:gd name="T107" fmla="*/ 167 h 187"/>
              <a:gd name="T108" fmla="*/ 26 w 221"/>
              <a:gd name="T109" fmla="*/ 97 h 187"/>
              <a:gd name="T110" fmla="*/ 26 w 221"/>
              <a:gd name="T111" fmla="*/ 97 h 187"/>
              <a:gd name="T112" fmla="*/ 105 w 221"/>
              <a:gd name="T113" fmla="*/ 174 h 187"/>
              <a:gd name="T114" fmla="*/ 11 w 221"/>
              <a:gd name="T115" fmla="*/ 136 h 187"/>
              <a:gd name="T116" fmla="*/ 114 w 221"/>
              <a:gd name="T117" fmla="*/ 17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1" h="187">
                <a:moveTo>
                  <a:pt x="221" y="62"/>
                </a:moveTo>
                <a:cubicBezTo>
                  <a:pt x="221" y="62"/>
                  <a:pt x="220" y="62"/>
                  <a:pt x="220" y="62"/>
                </a:cubicBezTo>
                <a:cubicBezTo>
                  <a:pt x="218" y="62"/>
                  <a:pt x="217" y="58"/>
                  <a:pt x="216" y="57"/>
                </a:cubicBezTo>
                <a:cubicBezTo>
                  <a:pt x="215" y="53"/>
                  <a:pt x="216" y="49"/>
                  <a:pt x="217" y="45"/>
                </a:cubicBezTo>
                <a:cubicBezTo>
                  <a:pt x="217" y="45"/>
                  <a:pt x="218" y="45"/>
                  <a:pt x="217" y="44"/>
                </a:cubicBezTo>
                <a:cubicBezTo>
                  <a:pt x="217" y="44"/>
                  <a:pt x="217" y="44"/>
                  <a:pt x="217" y="43"/>
                </a:cubicBezTo>
                <a:cubicBezTo>
                  <a:pt x="202" y="37"/>
                  <a:pt x="187" y="30"/>
                  <a:pt x="172" y="23"/>
                </a:cubicBezTo>
                <a:cubicBezTo>
                  <a:pt x="153" y="15"/>
                  <a:pt x="134" y="6"/>
                  <a:pt x="115" y="0"/>
                </a:cubicBezTo>
                <a:cubicBezTo>
                  <a:pt x="115" y="0"/>
                  <a:pt x="114" y="0"/>
                  <a:pt x="114" y="0"/>
                </a:cubicBezTo>
                <a:cubicBezTo>
                  <a:pt x="94" y="18"/>
                  <a:pt x="76" y="39"/>
                  <a:pt x="58" y="59"/>
                </a:cubicBezTo>
                <a:cubicBezTo>
                  <a:pt x="42" y="76"/>
                  <a:pt x="24" y="94"/>
                  <a:pt x="9" y="113"/>
                </a:cubicBezTo>
                <a:cubicBezTo>
                  <a:pt x="2" y="118"/>
                  <a:pt x="0" y="134"/>
                  <a:pt x="9" y="138"/>
                </a:cubicBezTo>
                <a:cubicBezTo>
                  <a:pt x="14" y="142"/>
                  <a:pt x="20" y="144"/>
                  <a:pt x="26" y="147"/>
                </a:cubicBezTo>
                <a:cubicBezTo>
                  <a:pt x="36" y="152"/>
                  <a:pt x="46" y="158"/>
                  <a:pt x="57" y="163"/>
                </a:cubicBezTo>
                <a:cubicBezTo>
                  <a:pt x="73" y="171"/>
                  <a:pt x="89" y="180"/>
                  <a:pt x="106" y="186"/>
                </a:cubicBezTo>
                <a:cubicBezTo>
                  <a:pt x="106" y="187"/>
                  <a:pt x="107" y="186"/>
                  <a:pt x="107" y="186"/>
                </a:cubicBezTo>
                <a:cubicBezTo>
                  <a:pt x="107" y="186"/>
                  <a:pt x="107" y="186"/>
                  <a:pt x="108" y="186"/>
                </a:cubicBezTo>
                <a:cubicBezTo>
                  <a:pt x="122" y="169"/>
                  <a:pt x="138" y="153"/>
                  <a:pt x="154" y="137"/>
                </a:cubicBezTo>
                <a:cubicBezTo>
                  <a:pt x="174" y="116"/>
                  <a:pt x="194" y="95"/>
                  <a:pt x="214" y="73"/>
                </a:cubicBezTo>
                <a:cubicBezTo>
                  <a:pt x="216" y="70"/>
                  <a:pt x="220" y="67"/>
                  <a:pt x="221" y="63"/>
                </a:cubicBezTo>
                <a:cubicBezTo>
                  <a:pt x="221" y="63"/>
                  <a:pt x="221" y="63"/>
                  <a:pt x="221" y="62"/>
                </a:cubicBezTo>
                <a:close/>
                <a:moveTo>
                  <a:pt x="88" y="170"/>
                </a:moveTo>
                <a:cubicBezTo>
                  <a:pt x="77" y="165"/>
                  <a:pt x="67" y="160"/>
                  <a:pt x="56" y="155"/>
                </a:cubicBezTo>
                <a:cubicBezTo>
                  <a:pt x="46" y="149"/>
                  <a:pt x="35" y="144"/>
                  <a:pt x="25" y="139"/>
                </a:cubicBezTo>
                <a:cubicBezTo>
                  <a:pt x="20" y="137"/>
                  <a:pt x="13" y="134"/>
                  <a:pt x="9" y="131"/>
                </a:cubicBezTo>
                <a:cubicBezTo>
                  <a:pt x="9" y="131"/>
                  <a:pt x="9" y="131"/>
                  <a:pt x="8" y="131"/>
                </a:cubicBezTo>
                <a:cubicBezTo>
                  <a:pt x="8" y="129"/>
                  <a:pt x="8" y="128"/>
                  <a:pt x="8" y="126"/>
                </a:cubicBezTo>
                <a:cubicBezTo>
                  <a:pt x="22" y="135"/>
                  <a:pt x="37" y="142"/>
                  <a:pt x="52" y="149"/>
                </a:cubicBezTo>
                <a:cubicBezTo>
                  <a:pt x="69" y="157"/>
                  <a:pt x="86" y="164"/>
                  <a:pt x="102" y="173"/>
                </a:cubicBezTo>
                <a:cubicBezTo>
                  <a:pt x="102" y="174"/>
                  <a:pt x="102" y="175"/>
                  <a:pt x="102" y="176"/>
                </a:cubicBezTo>
                <a:cubicBezTo>
                  <a:pt x="97" y="174"/>
                  <a:pt x="92" y="172"/>
                  <a:pt x="88" y="170"/>
                </a:cubicBezTo>
                <a:close/>
                <a:moveTo>
                  <a:pt x="30" y="93"/>
                </a:moveTo>
                <a:cubicBezTo>
                  <a:pt x="30" y="93"/>
                  <a:pt x="30" y="93"/>
                  <a:pt x="30" y="93"/>
                </a:cubicBezTo>
                <a:cubicBezTo>
                  <a:pt x="45" y="88"/>
                  <a:pt x="60" y="85"/>
                  <a:pt x="75" y="81"/>
                </a:cubicBezTo>
                <a:cubicBezTo>
                  <a:pt x="90" y="78"/>
                  <a:pt x="104" y="74"/>
                  <a:pt x="119" y="70"/>
                </a:cubicBezTo>
                <a:cubicBezTo>
                  <a:pt x="134" y="67"/>
                  <a:pt x="149" y="64"/>
                  <a:pt x="164" y="60"/>
                </a:cubicBezTo>
                <a:cubicBezTo>
                  <a:pt x="172" y="58"/>
                  <a:pt x="180" y="56"/>
                  <a:pt x="188" y="55"/>
                </a:cubicBezTo>
                <a:cubicBezTo>
                  <a:pt x="194" y="53"/>
                  <a:pt x="201" y="52"/>
                  <a:pt x="208" y="50"/>
                </a:cubicBezTo>
                <a:cubicBezTo>
                  <a:pt x="207" y="52"/>
                  <a:pt x="205" y="54"/>
                  <a:pt x="204" y="55"/>
                </a:cubicBezTo>
                <a:cubicBezTo>
                  <a:pt x="203" y="55"/>
                  <a:pt x="203" y="56"/>
                  <a:pt x="202" y="56"/>
                </a:cubicBezTo>
                <a:cubicBezTo>
                  <a:pt x="202" y="56"/>
                  <a:pt x="202" y="56"/>
                  <a:pt x="202" y="56"/>
                </a:cubicBezTo>
                <a:cubicBezTo>
                  <a:pt x="173" y="62"/>
                  <a:pt x="144" y="67"/>
                  <a:pt x="115" y="73"/>
                </a:cubicBezTo>
                <a:cubicBezTo>
                  <a:pt x="85" y="79"/>
                  <a:pt x="56" y="88"/>
                  <a:pt x="27" y="96"/>
                </a:cubicBezTo>
                <a:cubicBezTo>
                  <a:pt x="28" y="95"/>
                  <a:pt x="29" y="94"/>
                  <a:pt x="30" y="93"/>
                </a:cubicBezTo>
                <a:close/>
                <a:moveTo>
                  <a:pt x="115" y="2"/>
                </a:moveTo>
                <a:cubicBezTo>
                  <a:pt x="117" y="3"/>
                  <a:pt x="118" y="3"/>
                  <a:pt x="119" y="4"/>
                </a:cubicBezTo>
                <a:cubicBezTo>
                  <a:pt x="117" y="4"/>
                  <a:pt x="114" y="5"/>
                  <a:pt x="112" y="5"/>
                </a:cubicBezTo>
                <a:cubicBezTo>
                  <a:pt x="113" y="4"/>
                  <a:pt x="114" y="3"/>
                  <a:pt x="115" y="2"/>
                </a:cubicBezTo>
                <a:close/>
                <a:moveTo>
                  <a:pt x="125" y="6"/>
                </a:moveTo>
                <a:cubicBezTo>
                  <a:pt x="121" y="6"/>
                  <a:pt x="118" y="7"/>
                  <a:pt x="115" y="8"/>
                </a:cubicBezTo>
                <a:cubicBezTo>
                  <a:pt x="114" y="8"/>
                  <a:pt x="112" y="9"/>
                  <a:pt x="110" y="9"/>
                </a:cubicBezTo>
                <a:cubicBezTo>
                  <a:pt x="110" y="10"/>
                  <a:pt x="110" y="10"/>
                  <a:pt x="110" y="10"/>
                </a:cubicBezTo>
                <a:cubicBezTo>
                  <a:pt x="111" y="9"/>
                  <a:pt x="112" y="9"/>
                  <a:pt x="113" y="8"/>
                </a:cubicBezTo>
                <a:cubicBezTo>
                  <a:pt x="116" y="7"/>
                  <a:pt x="119" y="6"/>
                  <a:pt x="121" y="5"/>
                </a:cubicBezTo>
                <a:cubicBezTo>
                  <a:pt x="122" y="5"/>
                  <a:pt x="124" y="5"/>
                  <a:pt x="125" y="6"/>
                </a:cubicBezTo>
                <a:close/>
                <a:moveTo>
                  <a:pt x="129" y="8"/>
                </a:moveTo>
                <a:cubicBezTo>
                  <a:pt x="126" y="8"/>
                  <a:pt x="122" y="10"/>
                  <a:pt x="118" y="11"/>
                </a:cubicBezTo>
                <a:cubicBezTo>
                  <a:pt x="113" y="12"/>
                  <a:pt x="108" y="13"/>
                  <a:pt x="103" y="15"/>
                </a:cubicBezTo>
                <a:cubicBezTo>
                  <a:pt x="103" y="14"/>
                  <a:pt x="103" y="14"/>
                  <a:pt x="103" y="14"/>
                </a:cubicBezTo>
                <a:cubicBezTo>
                  <a:pt x="105" y="13"/>
                  <a:pt x="106" y="13"/>
                  <a:pt x="107" y="13"/>
                </a:cubicBezTo>
                <a:cubicBezTo>
                  <a:pt x="109" y="12"/>
                  <a:pt x="112" y="11"/>
                  <a:pt x="114" y="11"/>
                </a:cubicBezTo>
                <a:cubicBezTo>
                  <a:pt x="118" y="10"/>
                  <a:pt x="122" y="9"/>
                  <a:pt x="126" y="6"/>
                </a:cubicBezTo>
                <a:cubicBezTo>
                  <a:pt x="127" y="7"/>
                  <a:pt x="128" y="7"/>
                  <a:pt x="129" y="8"/>
                </a:cubicBezTo>
                <a:close/>
                <a:moveTo>
                  <a:pt x="136" y="10"/>
                </a:moveTo>
                <a:cubicBezTo>
                  <a:pt x="130" y="11"/>
                  <a:pt x="123" y="12"/>
                  <a:pt x="117" y="14"/>
                </a:cubicBezTo>
                <a:cubicBezTo>
                  <a:pt x="111" y="15"/>
                  <a:pt x="104" y="17"/>
                  <a:pt x="98" y="19"/>
                </a:cubicBezTo>
                <a:cubicBezTo>
                  <a:pt x="104" y="17"/>
                  <a:pt x="110" y="15"/>
                  <a:pt x="116" y="13"/>
                </a:cubicBezTo>
                <a:cubicBezTo>
                  <a:pt x="121" y="12"/>
                  <a:pt x="126" y="11"/>
                  <a:pt x="131" y="8"/>
                </a:cubicBezTo>
                <a:cubicBezTo>
                  <a:pt x="131" y="8"/>
                  <a:pt x="131" y="8"/>
                  <a:pt x="131" y="8"/>
                </a:cubicBezTo>
                <a:cubicBezTo>
                  <a:pt x="132" y="9"/>
                  <a:pt x="134" y="10"/>
                  <a:pt x="136" y="10"/>
                </a:cubicBezTo>
                <a:close/>
                <a:moveTo>
                  <a:pt x="140" y="12"/>
                </a:moveTo>
                <a:cubicBezTo>
                  <a:pt x="138" y="12"/>
                  <a:pt x="135" y="13"/>
                  <a:pt x="133" y="14"/>
                </a:cubicBezTo>
                <a:cubicBezTo>
                  <a:pt x="129" y="14"/>
                  <a:pt x="125" y="15"/>
                  <a:pt x="122" y="16"/>
                </a:cubicBezTo>
                <a:cubicBezTo>
                  <a:pt x="113" y="18"/>
                  <a:pt x="105" y="21"/>
                  <a:pt x="97" y="24"/>
                </a:cubicBezTo>
                <a:cubicBezTo>
                  <a:pt x="96" y="24"/>
                  <a:pt x="94" y="24"/>
                  <a:pt x="93" y="24"/>
                </a:cubicBezTo>
                <a:cubicBezTo>
                  <a:pt x="93" y="24"/>
                  <a:pt x="93" y="24"/>
                  <a:pt x="93" y="24"/>
                </a:cubicBezTo>
                <a:cubicBezTo>
                  <a:pt x="94" y="24"/>
                  <a:pt x="96" y="24"/>
                  <a:pt x="98" y="23"/>
                </a:cubicBezTo>
                <a:cubicBezTo>
                  <a:pt x="102" y="22"/>
                  <a:pt x="107" y="20"/>
                  <a:pt x="112" y="19"/>
                </a:cubicBezTo>
                <a:cubicBezTo>
                  <a:pt x="120" y="16"/>
                  <a:pt x="129" y="14"/>
                  <a:pt x="137" y="11"/>
                </a:cubicBezTo>
                <a:cubicBezTo>
                  <a:pt x="137" y="11"/>
                  <a:pt x="137" y="11"/>
                  <a:pt x="137" y="11"/>
                </a:cubicBezTo>
                <a:cubicBezTo>
                  <a:pt x="138" y="11"/>
                  <a:pt x="139" y="12"/>
                  <a:pt x="140" y="12"/>
                </a:cubicBezTo>
                <a:close/>
                <a:moveTo>
                  <a:pt x="151" y="17"/>
                </a:moveTo>
                <a:cubicBezTo>
                  <a:pt x="143" y="19"/>
                  <a:pt x="134" y="20"/>
                  <a:pt x="126" y="22"/>
                </a:cubicBezTo>
                <a:cubicBezTo>
                  <a:pt x="133" y="20"/>
                  <a:pt x="140" y="18"/>
                  <a:pt x="147" y="15"/>
                </a:cubicBezTo>
                <a:cubicBezTo>
                  <a:pt x="148" y="16"/>
                  <a:pt x="150" y="16"/>
                  <a:pt x="151" y="17"/>
                </a:cubicBezTo>
                <a:close/>
                <a:moveTo>
                  <a:pt x="158" y="20"/>
                </a:moveTo>
                <a:cubicBezTo>
                  <a:pt x="152" y="22"/>
                  <a:pt x="146" y="23"/>
                  <a:pt x="140" y="25"/>
                </a:cubicBezTo>
                <a:cubicBezTo>
                  <a:pt x="132" y="26"/>
                  <a:pt x="125" y="29"/>
                  <a:pt x="118" y="30"/>
                </a:cubicBezTo>
                <a:cubicBezTo>
                  <a:pt x="111" y="32"/>
                  <a:pt x="104" y="34"/>
                  <a:pt x="97" y="36"/>
                </a:cubicBezTo>
                <a:cubicBezTo>
                  <a:pt x="93" y="37"/>
                  <a:pt x="90" y="38"/>
                  <a:pt x="87" y="39"/>
                </a:cubicBezTo>
                <a:cubicBezTo>
                  <a:pt x="84" y="39"/>
                  <a:pt x="81" y="40"/>
                  <a:pt x="78" y="41"/>
                </a:cubicBezTo>
                <a:cubicBezTo>
                  <a:pt x="78" y="40"/>
                  <a:pt x="78" y="40"/>
                  <a:pt x="79" y="40"/>
                </a:cubicBezTo>
                <a:cubicBezTo>
                  <a:pt x="83" y="37"/>
                  <a:pt x="89" y="36"/>
                  <a:pt x="94" y="34"/>
                </a:cubicBezTo>
                <a:cubicBezTo>
                  <a:pt x="101" y="32"/>
                  <a:pt x="108" y="31"/>
                  <a:pt x="115" y="29"/>
                </a:cubicBezTo>
                <a:cubicBezTo>
                  <a:pt x="122" y="27"/>
                  <a:pt x="128" y="25"/>
                  <a:pt x="135" y="23"/>
                </a:cubicBezTo>
                <a:cubicBezTo>
                  <a:pt x="141" y="21"/>
                  <a:pt x="147" y="20"/>
                  <a:pt x="153" y="17"/>
                </a:cubicBezTo>
                <a:cubicBezTo>
                  <a:pt x="154" y="18"/>
                  <a:pt x="156" y="19"/>
                  <a:pt x="158" y="20"/>
                </a:cubicBezTo>
                <a:close/>
                <a:moveTo>
                  <a:pt x="83" y="35"/>
                </a:moveTo>
                <a:cubicBezTo>
                  <a:pt x="87" y="33"/>
                  <a:pt x="93" y="32"/>
                  <a:pt x="97" y="31"/>
                </a:cubicBezTo>
                <a:cubicBezTo>
                  <a:pt x="103" y="29"/>
                  <a:pt x="109" y="27"/>
                  <a:pt x="114" y="26"/>
                </a:cubicBezTo>
                <a:cubicBezTo>
                  <a:pt x="115" y="25"/>
                  <a:pt x="117" y="25"/>
                  <a:pt x="118" y="25"/>
                </a:cubicBezTo>
                <a:cubicBezTo>
                  <a:pt x="117" y="25"/>
                  <a:pt x="116" y="25"/>
                  <a:pt x="115" y="25"/>
                </a:cubicBezTo>
                <a:cubicBezTo>
                  <a:pt x="109" y="27"/>
                  <a:pt x="103" y="29"/>
                  <a:pt x="97" y="31"/>
                </a:cubicBezTo>
                <a:cubicBezTo>
                  <a:pt x="95" y="32"/>
                  <a:pt x="92" y="33"/>
                  <a:pt x="89" y="34"/>
                </a:cubicBezTo>
                <a:cubicBezTo>
                  <a:pt x="88" y="35"/>
                  <a:pt x="86" y="35"/>
                  <a:pt x="84" y="35"/>
                </a:cubicBezTo>
                <a:cubicBezTo>
                  <a:pt x="84" y="35"/>
                  <a:pt x="83" y="36"/>
                  <a:pt x="82" y="36"/>
                </a:cubicBezTo>
                <a:cubicBezTo>
                  <a:pt x="82" y="36"/>
                  <a:pt x="83" y="35"/>
                  <a:pt x="83" y="35"/>
                </a:cubicBezTo>
                <a:close/>
                <a:moveTo>
                  <a:pt x="117" y="26"/>
                </a:moveTo>
                <a:cubicBezTo>
                  <a:pt x="123" y="24"/>
                  <a:pt x="130" y="22"/>
                  <a:pt x="137" y="21"/>
                </a:cubicBezTo>
                <a:cubicBezTo>
                  <a:pt x="140" y="20"/>
                  <a:pt x="144" y="19"/>
                  <a:pt x="147" y="19"/>
                </a:cubicBezTo>
                <a:cubicBezTo>
                  <a:pt x="149" y="18"/>
                  <a:pt x="150" y="18"/>
                  <a:pt x="151" y="17"/>
                </a:cubicBezTo>
                <a:cubicBezTo>
                  <a:pt x="150" y="18"/>
                  <a:pt x="148" y="19"/>
                  <a:pt x="146" y="20"/>
                </a:cubicBezTo>
                <a:cubicBezTo>
                  <a:pt x="133" y="24"/>
                  <a:pt x="120" y="26"/>
                  <a:pt x="107" y="30"/>
                </a:cubicBezTo>
                <a:cubicBezTo>
                  <a:pt x="103" y="31"/>
                  <a:pt x="99" y="32"/>
                  <a:pt x="95" y="33"/>
                </a:cubicBezTo>
                <a:cubicBezTo>
                  <a:pt x="103" y="31"/>
                  <a:pt x="110" y="28"/>
                  <a:pt x="117" y="26"/>
                </a:cubicBezTo>
                <a:close/>
                <a:moveTo>
                  <a:pt x="141" y="13"/>
                </a:moveTo>
                <a:cubicBezTo>
                  <a:pt x="143" y="13"/>
                  <a:pt x="144" y="14"/>
                  <a:pt x="146" y="14"/>
                </a:cubicBezTo>
                <a:cubicBezTo>
                  <a:pt x="136" y="17"/>
                  <a:pt x="127" y="19"/>
                  <a:pt x="118" y="21"/>
                </a:cubicBezTo>
                <a:cubicBezTo>
                  <a:pt x="109" y="23"/>
                  <a:pt x="100" y="26"/>
                  <a:pt x="91" y="29"/>
                </a:cubicBezTo>
                <a:cubicBezTo>
                  <a:pt x="90" y="29"/>
                  <a:pt x="89" y="29"/>
                  <a:pt x="88" y="30"/>
                </a:cubicBezTo>
                <a:cubicBezTo>
                  <a:pt x="90" y="29"/>
                  <a:pt x="91" y="28"/>
                  <a:pt x="93" y="28"/>
                </a:cubicBezTo>
                <a:cubicBezTo>
                  <a:pt x="95" y="27"/>
                  <a:pt x="97" y="26"/>
                  <a:pt x="100" y="25"/>
                </a:cubicBezTo>
                <a:cubicBezTo>
                  <a:pt x="105" y="24"/>
                  <a:pt x="110" y="22"/>
                  <a:pt x="115" y="21"/>
                </a:cubicBezTo>
                <a:cubicBezTo>
                  <a:pt x="124" y="18"/>
                  <a:pt x="133" y="17"/>
                  <a:pt x="141" y="13"/>
                </a:cubicBezTo>
                <a:cubicBezTo>
                  <a:pt x="141" y="13"/>
                  <a:pt x="141" y="13"/>
                  <a:pt x="141" y="13"/>
                </a:cubicBezTo>
                <a:close/>
                <a:moveTo>
                  <a:pt x="111" y="7"/>
                </a:moveTo>
                <a:cubicBezTo>
                  <a:pt x="112" y="6"/>
                  <a:pt x="114" y="6"/>
                  <a:pt x="115" y="5"/>
                </a:cubicBezTo>
                <a:cubicBezTo>
                  <a:pt x="117" y="5"/>
                  <a:pt x="118" y="5"/>
                  <a:pt x="120" y="5"/>
                </a:cubicBezTo>
                <a:cubicBezTo>
                  <a:pt x="122" y="4"/>
                  <a:pt x="116" y="6"/>
                  <a:pt x="116" y="6"/>
                </a:cubicBezTo>
                <a:cubicBezTo>
                  <a:pt x="113" y="7"/>
                  <a:pt x="110" y="9"/>
                  <a:pt x="107" y="10"/>
                </a:cubicBezTo>
                <a:cubicBezTo>
                  <a:pt x="108" y="9"/>
                  <a:pt x="109" y="8"/>
                  <a:pt x="111" y="7"/>
                </a:cubicBezTo>
                <a:close/>
                <a:moveTo>
                  <a:pt x="105" y="12"/>
                </a:moveTo>
                <a:cubicBezTo>
                  <a:pt x="109" y="11"/>
                  <a:pt x="113" y="9"/>
                  <a:pt x="117" y="8"/>
                </a:cubicBezTo>
                <a:cubicBezTo>
                  <a:pt x="119" y="8"/>
                  <a:pt x="122" y="7"/>
                  <a:pt x="124" y="7"/>
                </a:cubicBezTo>
                <a:cubicBezTo>
                  <a:pt x="124" y="7"/>
                  <a:pt x="123" y="7"/>
                  <a:pt x="123" y="7"/>
                </a:cubicBezTo>
                <a:cubicBezTo>
                  <a:pt x="122" y="8"/>
                  <a:pt x="121" y="8"/>
                  <a:pt x="119" y="9"/>
                </a:cubicBezTo>
                <a:cubicBezTo>
                  <a:pt x="115" y="10"/>
                  <a:pt x="109" y="11"/>
                  <a:pt x="104" y="13"/>
                </a:cubicBezTo>
                <a:cubicBezTo>
                  <a:pt x="105" y="12"/>
                  <a:pt x="105" y="12"/>
                  <a:pt x="105" y="12"/>
                </a:cubicBezTo>
                <a:close/>
                <a:moveTo>
                  <a:pt x="102" y="15"/>
                </a:moveTo>
                <a:cubicBezTo>
                  <a:pt x="106" y="15"/>
                  <a:pt x="110" y="13"/>
                  <a:pt x="114" y="13"/>
                </a:cubicBezTo>
                <a:cubicBezTo>
                  <a:pt x="116" y="12"/>
                  <a:pt x="119" y="11"/>
                  <a:pt x="122" y="11"/>
                </a:cubicBezTo>
                <a:cubicBezTo>
                  <a:pt x="123" y="10"/>
                  <a:pt x="125" y="10"/>
                  <a:pt x="126" y="9"/>
                </a:cubicBezTo>
                <a:cubicBezTo>
                  <a:pt x="127" y="9"/>
                  <a:pt x="131" y="7"/>
                  <a:pt x="128" y="9"/>
                </a:cubicBezTo>
                <a:cubicBezTo>
                  <a:pt x="123" y="12"/>
                  <a:pt x="117" y="12"/>
                  <a:pt x="112" y="14"/>
                </a:cubicBezTo>
                <a:cubicBezTo>
                  <a:pt x="107" y="15"/>
                  <a:pt x="103" y="16"/>
                  <a:pt x="99" y="18"/>
                </a:cubicBezTo>
                <a:cubicBezTo>
                  <a:pt x="100" y="17"/>
                  <a:pt x="101" y="16"/>
                  <a:pt x="102" y="15"/>
                </a:cubicBezTo>
                <a:close/>
                <a:moveTo>
                  <a:pt x="97" y="20"/>
                </a:moveTo>
                <a:cubicBezTo>
                  <a:pt x="104" y="18"/>
                  <a:pt x="111" y="16"/>
                  <a:pt x="118" y="15"/>
                </a:cubicBezTo>
                <a:cubicBezTo>
                  <a:pt x="121" y="14"/>
                  <a:pt x="125" y="13"/>
                  <a:pt x="128" y="12"/>
                </a:cubicBezTo>
                <a:cubicBezTo>
                  <a:pt x="130" y="12"/>
                  <a:pt x="131" y="12"/>
                  <a:pt x="133" y="12"/>
                </a:cubicBezTo>
                <a:cubicBezTo>
                  <a:pt x="120" y="16"/>
                  <a:pt x="107" y="19"/>
                  <a:pt x="94" y="24"/>
                </a:cubicBezTo>
                <a:cubicBezTo>
                  <a:pt x="95" y="22"/>
                  <a:pt x="96" y="21"/>
                  <a:pt x="97" y="20"/>
                </a:cubicBezTo>
                <a:close/>
                <a:moveTo>
                  <a:pt x="92" y="25"/>
                </a:moveTo>
                <a:cubicBezTo>
                  <a:pt x="100" y="24"/>
                  <a:pt x="108" y="21"/>
                  <a:pt x="115" y="19"/>
                </a:cubicBezTo>
                <a:cubicBezTo>
                  <a:pt x="120" y="17"/>
                  <a:pt x="124" y="16"/>
                  <a:pt x="128" y="15"/>
                </a:cubicBezTo>
                <a:cubicBezTo>
                  <a:pt x="132" y="15"/>
                  <a:pt x="137" y="14"/>
                  <a:pt x="140" y="13"/>
                </a:cubicBezTo>
                <a:cubicBezTo>
                  <a:pt x="136" y="15"/>
                  <a:pt x="130" y="16"/>
                  <a:pt x="126" y="17"/>
                </a:cubicBezTo>
                <a:cubicBezTo>
                  <a:pt x="121" y="18"/>
                  <a:pt x="116" y="20"/>
                  <a:pt x="111" y="21"/>
                </a:cubicBezTo>
                <a:cubicBezTo>
                  <a:pt x="104" y="23"/>
                  <a:pt x="96" y="25"/>
                  <a:pt x="89" y="28"/>
                </a:cubicBezTo>
                <a:cubicBezTo>
                  <a:pt x="90" y="27"/>
                  <a:pt x="91" y="26"/>
                  <a:pt x="92" y="25"/>
                </a:cubicBezTo>
                <a:close/>
                <a:moveTo>
                  <a:pt x="87" y="30"/>
                </a:moveTo>
                <a:cubicBezTo>
                  <a:pt x="92" y="30"/>
                  <a:pt x="96" y="28"/>
                  <a:pt x="100" y="27"/>
                </a:cubicBezTo>
                <a:cubicBezTo>
                  <a:pt x="106" y="25"/>
                  <a:pt x="111" y="23"/>
                  <a:pt x="117" y="22"/>
                </a:cubicBezTo>
                <a:cubicBezTo>
                  <a:pt x="122" y="20"/>
                  <a:pt x="128" y="19"/>
                  <a:pt x="134" y="18"/>
                </a:cubicBezTo>
                <a:cubicBezTo>
                  <a:pt x="138" y="17"/>
                  <a:pt x="141" y="16"/>
                  <a:pt x="144" y="16"/>
                </a:cubicBezTo>
                <a:cubicBezTo>
                  <a:pt x="144" y="16"/>
                  <a:pt x="144" y="16"/>
                  <a:pt x="144" y="16"/>
                </a:cubicBezTo>
                <a:cubicBezTo>
                  <a:pt x="143" y="16"/>
                  <a:pt x="141" y="17"/>
                  <a:pt x="140" y="17"/>
                </a:cubicBezTo>
                <a:cubicBezTo>
                  <a:pt x="129" y="22"/>
                  <a:pt x="118" y="23"/>
                  <a:pt x="108" y="27"/>
                </a:cubicBezTo>
                <a:cubicBezTo>
                  <a:pt x="103" y="28"/>
                  <a:pt x="97" y="30"/>
                  <a:pt x="92" y="32"/>
                </a:cubicBezTo>
                <a:cubicBezTo>
                  <a:pt x="89" y="32"/>
                  <a:pt x="87" y="33"/>
                  <a:pt x="84" y="34"/>
                </a:cubicBezTo>
                <a:cubicBezTo>
                  <a:pt x="85" y="33"/>
                  <a:pt x="86" y="32"/>
                  <a:pt x="87" y="30"/>
                </a:cubicBezTo>
                <a:close/>
                <a:moveTo>
                  <a:pt x="82" y="37"/>
                </a:moveTo>
                <a:cubicBezTo>
                  <a:pt x="84" y="36"/>
                  <a:pt x="86" y="36"/>
                  <a:pt x="88" y="35"/>
                </a:cubicBezTo>
                <a:cubicBezTo>
                  <a:pt x="85" y="36"/>
                  <a:pt x="82" y="37"/>
                  <a:pt x="80" y="39"/>
                </a:cubicBezTo>
                <a:cubicBezTo>
                  <a:pt x="80" y="38"/>
                  <a:pt x="81" y="37"/>
                  <a:pt x="82" y="37"/>
                </a:cubicBezTo>
                <a:close/>
                <a:moveTo>
                  <a:pt x="77" y="42"/>
                </a:moveTo>
                <a:cubicBezTo>
                  <a:pt x="91" y="39"/>
                  <a:pt x="104" y="35"/>
                  <a:pt x="118" y="31"/>
                </a:cubicBezTo>
                <a:cubicBezTo>
                  <a:pt x="125" y="29"/>
                  <a:pt x="131" y="27"/>
                  <a:pt x="138" y="26"/>
                </a:cubicBezTo>
                <a:cubicBezTo>
                  <a:pt x="145" y="24"/>
                  <a:pt x="152" y="23"/>
                  <a:pt x="159" y="20"/>
                </a:cubicBezTo>
                <a:cubicBezTo>
                  <a:pt x="161" y="21"/>
                  <a:pt x="163" y="22"/>
                  <a:pt x="165" y="23"/>
                </a:cubicBezTo>
                <a:cubicBezTo>
                  <a:pt x="158" y="23"/>
                  <a:pt x="152" y="26"/>
                  <a:pt x="146" y="27"/>
                </a:cubicBezTo>
                <a:cubicBezTo>
                  <a:pt x="137" y="30"/>
                  <a:pt x="129" y="32"/>
                  <a:pt x="121" y="34"/>
                </a:cubicBezTo>
                <a:cubicBezTo>
                  <a:pt x="113" y="36"/>
                  <a:pt x="104" y="39"/>
                  <a:pt x="96" y="41"/>
                </a:cubicBezTo>
                <a:cubicBezTo>
                  <a:pt x="88" y="42"/>
                  <a:pt x="81" y="44"/>
                  <a:pt x="73" y="46"/>
                </a:cubicBezTo>
                <a:cubicBezTo>
                  <a:pt x="74" y="44"/>
                  <a:pt x="76" y="43"/>
                  <a:pt x="77" y="42"/>
                </a:cubicBezTo>
                <a:close/>
                <a:moveTo>
                  <a:pt x="180" y="30"/>
                </a:moveTo>
                <a:cubicBezTo>
                  <a:pt x="180" y="30"/>
                  <a:pt x="180" y="30"/>
                  <a:pt x="180" y="30"/>
                </a:cubicBezTo>
                <a:cubicBezTo>
                  <a:pt x="171" y="32"/>
                  <a:pt x="161" y="34"/>
                  <a:pt x="151" y="37"/>
                </a:cubicBezTo>
                <a:cubicBezTo>
                  <a:pt x="141" y="39"/>
                  <a:pt x="131" y="41"/>
                  <a:pt x="121" y="44"/>
                </a:cubicBezTo>
                <a:cubicBezTo>
                  <a:pt x="101" y="48"/>
                  <a:pt x="81" y="54"/>
                  <a:pt x="62" y="60"/>
                </a:cubicBezTo>
                <a:cubicBezTo>
                  <a:pt x="61" y="60"/>
                  <a:pt x="60" y="61"/>
                  <a:pt x="59" y="61"/>
                </a:cubicBezTo>
                <a:cubicBezTo>
                  <a:pt x="59" y="61"/>
                  <a:pt x="59" y="61"/>
                  <a:pt x="59" y="61"/>
                </a:cubicBezTo>
                <a:cubicBezTo>
                  <a:pt x="59" y="61"/>
                  <a:pt x="59" y="61"/>
                  <a:pt x="60" y="61"/>
                </a:cubicBezTo>
                <a:cubicBezTo>
                  <a:pt x="60" y="61"/>
                  <a:pt x="60" y="61"/>
                  <a:pt x="60" y="61"/>
                </a:cubicBezTo>
                <a:cubicBezTo>
                  <a:pt x="62" y="59"/>
                  <a:pt x="64" y="58"/>
                  <a:pt x="67" y="57"/>
                </a:cubicBezTo>
                <a:cubicBezTo>
                  <a:pt x="71" y="55"/>
                  <a:pt x="76" y="54"/>
                  <a:pt x="81" y="53"/>
                </a:cubicBezTo>
                <a:cubicBezTo>
                  <a:pt x="91" y="49"/>
                  <a:pt x="102" y="46"/>
                  <a:pt x="112" y="43"/>
                </a:cubicBezTo>
                <a:cubicBezTo>
                  <a:pt x="122" y="40"/>
                  <a:pt x="132" y="37"/>
                  <a:pt x="142" y="35"/>
                </a:cubicBezTo>
                <a:cubicBezTo>
                  <a:pt x="152" y="32"/>
                  <a:pt x="162" y="30"/>
                  <a:pt x="172" y="26"/>
                </a:cubicBezTo>
                <a:cubicBezTo>
                  <a:pt x="175" y="27"/>
                  <a:pt x="177" y="29"/>
                  <a:pt x="180" y="30"/>
                </a:cubicBezTo>
                <a:close/>
                <a:moveTo>
                  <a:pt x="46" y="75"/>
                </a:moveTo>
                <a:cubicBezTo>
                  <a:pt x="46" y="75"/>
                  <a:pt x="46" y="75"/>
                  <a:pt x="46" y="75"/>
                </a:cubicBezTo>
                <a:cubicBezTo>
                  <a:pt x="46" y="75"/>
                  <a:pt x="46" y="75"/>
                  <a:pt x="46" y="75"/>
                </a:cubicBezTo>
                <a:cubicBezTo>
                  <a:pt x="46" y="75"/>
                  <a:pt x="46" y="75"/>
                  <a:pt x="46" y="75"/>
                </a:cubicBezTo>
                <a:close/>
                <a:moveTo>
                  <a:pt x="186" y="33"/>
                </a:moveTo>
                <a:cubicBezTo>
                  <a:pt x="187" y="33"/>
                  <a:pt x="187" y="33"/>
                  <a:pt x="187" y="33"/>
                </a:cubicBezTo>
                <a:cubicBezTo>
                  <a:pt x="187" y="33"/>
                  <a:pt x="188" y="33"/>
                  <a:pt x="189" y="34"/>
                </a:cubicBezTo>
                <a:cubicBezTo>
                  <a:pt x="165" y="40"/>
                  <a:pt x="141" y="47"/>
                  <a:pt x="117" y="54"/>
                </a:cubicBezTo>
                <a:cubicBezTo>
                  <a:pt x="105" y="58"/>
                  <a:pt x="93" y="62"/>
                  <a:pt x="80" y="66"/>
                </a:cubicBezTo>
                <a:cubicBezTo>
                  <a:pt x="71" y="69"/>
                  <a:pt x="61" y="71"/>
                  <a:pt x="52" y="73"/>
                </a:cubicBezTo>
                <a:cubicBezTo>
                  <a:pt x="55" y="73"/>
                  <a:pt x="57" y="72"/>
                  <a:pt x="60" y="71"/>
                </a:cubicBezTo>
                <a:cubicBezTo>
                  <a:pt x="66" y="68"/>
                  <a:pt x="72" y="66"/>
                  <a:pt x="79" y="63"/>
                </a:cubicBezTo>
                <a:cubicBezTo>
                  <a:pt x="91" y="59"/>
                  <a:pt x="103" y="56"/>
                  <a:pt x="116" y="52"/>
                </a:cubicBezTo>
                <a:cubicBezTo>
                  <a:pt x="128" y="48"/>
                  <a:pt x="140" y="45"/>
                  <a:pt x="153" y="42"/>
                </a:cubicBezTo>
                <a:cubicBezTo>
                  <a:pt x="164" y="39"/>
                  <a:pt x="176" y="37"/>
                  <a:pt x="186" y="33"/>
                </a:cubicBezTo>
                <a:close/>
                <a:moveTo>
                  <a:pt x="121" y="48"/>
                </a:moveTo>
                <a:cubicBezTo>
                  <a:pt x="109" y="51"/>
                  <a:pt x="98" y="55"/>
                  <a:pt x="86" y="58"/>
                </a:cubicBezTo>
                <a:cubicBezTo>
                  <a:pt x="75" y="61"/>
                  <a:pt x="65" y="65"/>
                  <a:pt x="53" y="67"/>
                </a:cubicBezTo>
                <a:cubicBezTo>
                  <a:pt x="53" y="67"/>
                  <a:pt x="53" y="67"/>
                  <a:pt x="53" y="67"/>
                </a:cubicBezTo>
                <a:cubicBezTo>
                  <a:pt x="54" y="67"/>
                  <a:pt x="54" y="67"/>
                  <a:pt x="54" y="67"/>
                </a:cubicBezTo>
                <a:cubicBezTo>
                  <a:pt x="55" y="66"/>
                  <a:pt x="55" y="66"/>
                  <a:pt x="56" y="66"/>
                </a:cubicBezTo>
                <a:cubicBezTo>
                  <a:pt x="58" y="65"/>
                  <a:pt x="60" y="65"/>
                  <a:pt x="63" y="64"/>
                </a:cubicBezTo>
                <a:cubicBezTo>
                  <a:pt x="69" y="63"/>
                  <a:pt x="74" y="61"/>
                  <a:pt x="80" y="59"/>
                </a:cubicBezTo>
                <a:cubicBezTo>
                  <a:pt x="91" y="56"/>
                  <a:pt x="102" y="52"/>
                  <a:pt x="114" y="48"/>
                </a:cubicBezTo>
                <a:cubicBezTo>
                  <a:pt x="125" y="45"/>
                  <a:pt x="136" y="42"/>
                  <a:pt x="148" y="39"/>
                </a:cubicBezTo>
                <a:cubicBezTo>
                  <a:pt x="158" y="37"/>
                  <a:pt x="170" y="34"/>
                  <a:pt x="180" y="30"/>
                </a:cubicBezTo>
                <a:cubicBezTo>
                  <a:pt x="181" y="30"/>
                  <a:pt x="181" y="30"/>
                  <a:pt x="180" y="30"/>
                </a:cubicBezTo>
                <a:cubicBezTo>
                  <a:pt x="182" y="31"/>
                  <a:pt x="184" y="31"/>
                  <a:pt x="186" y="32"/>
                </a:cubicBezTo>
                <a:cubicBezTo>
                  <a:pt x="164" y="37"/>
                  <a:pt x="142" y="42"/>
                  <a:pt x="121" y="48"/>
                </a:cubicBezTo>
                <a:close/>
                <a:moveTo>
                  <a:pt x="116" y="40"/>
                </a:moveTo>
                <a:cubicBezTo>
                  <a:pt x="107" y="42"/>
                  <a:pt x="98" y="45"/>
                  <a:pt x="90" y="48"/>
                </a:cubicBezTo>
                <a:cubicBezTo>
                  <a:pt x="85" y="49"/>
                  <a:pt x="80" y="51"/>
                  <a:pt x="76" y="52"/>
                </a:cubicBezTo>
                <a:cubicBezTo>
                  <a:pt x="74" y="52"/>
                  <a:pt x="71" y="53"/>
                  <a:pt x="69" y="53"/>
                </a:cubicBezTo>
                <a:cubicBezTo>
                  <a:pt x="68" y="54"/>
                  <a:pt x="67" y="54"/>
                  <a:pt x="66" y="54"/>
                </a:cubicBezTo>
                <a:cubicBezTo>
                  <a:pt x="66" y="53"/>
                  <a:pt x="67" y="53"/>
                  <a:pt x="67" y="53"/>
                </a:cubicBezTo>
                <a:cubicBezTo>
                  <a:pt x="70" y="51"/>
                  <a:pt x="73" y="51"/>
                  <a:pt x="76" y="50"/>
                </a:cubicBezTo>
                <a:cubicBezTo>
                  <a:pt x="81" y="49"/>
                  <a:pt x="85" y="48"/>
                  <a:pt x="90" y="46"/>
                </a:cubicBezTo>
                <a:cubicBezTo>
                  <a:pt x="99" y="44"/>
                  <a:pt x="108" y="42"/>
                  <a:pt x="118" y="39"/>
                </a:cubicBezTo>
                <a:cubicBezTo>
                  <a:pt x="126" y="36"/>
                  <a:pt x="135" y="33"/>
                  <a:pt x="144" y="31"/>
                </a:cubicBezTo>
                <a:cubicBezTo>
                  <a:pt x="151" y="29"/>
                  <a:pt x="159" y="27"/>
                  <a:pt x="166" y="24"/>
                </a:cubicBezTo>
                <a:cubicBezTo>
                  <a:pt x="166" y="24"/>
                  <a:pt x="166" y="23"/>
                  <a:pt x="166" y="23"/>
                </a:cubicBezTo>
                <a:cubicBezTo>
                  <a:pt x="167" y="24"/>
                  <a:pt x="169" y="25"/>
                  <a:pt x="171" y="26"/>
                </a:cubicBezTo>
                <a:cubicBezTo>
                  <a:pt x="153" y="30"/>
                  <a:pt x="134" y="34"/>
                  <a:pt x="116" y="40"/>
                </a:cubicBezTo>
                <a:close/>
                <a:moveTo>
                  <a:pt x="72" y="47"/>
                </a:moveTo>
                <a:cubicBezTo>
                  <a:pt x="80" y="45"/>
                  <a:pt x="88" y="43"/>
                  <a:pt x="96" y="41"/>
                </a:cubicBezTo>
                <a:cubicBezTo>
                  <a:pt x="105" y="39"/>
                  <a:pt x="114" y="37"/>
                  <a:pt x="123" y="34"/>
                </a:cubicBezTo>
                <a:cubicBezTo>
                  <a:pt x="131" y="32"/>
                  <a:pt x="139" y="30"/>
                  <a:pt x="148" y="28"/>
                </a:cubicBezTo>
                <a:cubicBezTo>
                  <a:pt x="151" y="27"/>
                  <a:pt x="155" y="25"/>
                  <a:pt x="158" y="24"/>
                </a:cubicBezTo>
                <a:cubicBezTo>
                  <a:pt x="160" y="24"/>
                  <a:pt x="163" y="24"/>
                  <a:pt x="164" y="24"/>
                </a:cubicBezTo>
                <a:cubicBezTo>
                  <a:pt x="162" y="25"/>
                  <a:pt x="159" y="26"/>
                  <a:pt x="157" y="26"/>
                </a:cubicBezTo>
                <a:cubicBezTo>
                  <a:pt x="150" y="29"/>
                  <a:pt x="143" y="30"/>
                  <a:pt x="135" y="32"/>
                </a:cubicBezTo>
                <a:cubicBezTo>
                  <a:pt x="127" y="35"/>
                  <a:pt x="118" y="38"/>
                  <a:pt x="109" y="41"/>
                </a:cubicBezTo>
                <a:cubicBezTo>
                  <a:pt x="100" y="43"/>
                  <a:pt x="91" y="45"/>
                  <a:pt x="83" y="48"/>
                </a:cubicBezTo>
                <a:cubicBezTo>
                  <a:pt x="78" y="49"/>
                  <a:pt x="73" y="50"/>
                  <a:pt x="68" y="51"/>
                </a:cubicBezTo>
                <a:cubicBezTo>
                  <a:pt x="69" y="50"/>
                  <a:pt x="71" y="48"/>
                  <a:pt x="72" y="47"/>
                </a:cubicBezTo>
                <a:close/>
                <a:moveTo>
                  <a:pt x="65" y="54"/>
                </a:moveTo>
                <a:cubicBezTo>
                  <a:pt x="72" y="55"/>
                  <a:pt x="79" y="52"/>
                  <a:pt x="85" y="50"/>
                </a:cubicBezTo>
                <a:cubicBezTo>
                  <a:pt x="95" y="48"/>
                  <a:pt x="104" y="44"/>
                  <a:pt x="114" y="41"/>
                </a:cubicBezTo>
                <a:cubicBezTo>
                  <a:pt x="124" y="38"/>
                  <a:pt x="133" y="36"/>
                  <a:pt x="143" y="33"/>
                </a:cubicBezTo>
                <a:cubicBezTo>
                  <a:pt x="148" y="32"/>
                  <a:pt x="153" y="31"/>
                  <a:pt x="157" y="30"/>
                </a:cubicBezTo>
                <a:cubicBezTo>
                  <a:pt x="160" y="29"/>
                  <a:pt x="162" y="29"/>
                  <a:pt x="165" y="28"/>
                </a:cubicBezTo>
                <a:cubicBezTo>
                  <a:pt x="165" y="28"/>
                  <a:pt x="165" y="28"/>
                  <a:pt x="166" y="28"/>
                </a:cubicBezTo>
                <a:cubicBezTo>
                  <a:pt x="157" y="31"/>
                  <a:pt x="149" y="33"/>
                  <a:pt x="140" y="34"/>
                </a:cubicBezTo>
                <a:cubicBezTo>
                  <a:pt x="130" y="37"/>
                  <a:pt x="120" y="40"/>
                  <a:pt x="110" y="43"/>
                </a:cubicBezTo>
                <a:cubicBezTo>
                  <a:pt x="100" y="46"/>
                  <a:pt x="91" y="49"/>
                  <a:pt x="81" y="52"/>
                </a:cubicBezTo>
                <a:cubicBezTo>
                  <a:pt x="74" y="54"/>
                  <a:pt x="67" y="56"/>
                  <a:pt x="61" y="59"/>
                </a:cubicBezTo>
                <a:cubicBezTo>
                  <a:pt x="62" y="58"/>
                  <a:pt x="64" y="56"/>
                  <a:pt x="65" y="54"/>
                </a:cubicBezTo>
                <a:close/>
                <a:moveTo>
                  <a:pt x="59" y="62"/>
                </a:moveTo>
                <a:cubicBezTo>
                  <a:pt x="68" y="59"/>
                  <a:pt x="78" y="56"/>
                  <a:pt x="87" y="53"/>
                </a:cubicBezTo>
                <a:cubicBezTo>
                  <a:pt x="98" y="50"/>
                  <a:pt x="108" y="48"/>
                  <a:pt x="119" y="45"/>
                </a:cubicBezTo>
                <a:cubicBezTo>
                  <a:pt x="130" y="42"/>
                  <a:pt x="141" y="40"/>
                  <a:pt x="151" y="37"/>
                </a:cubicBezTo>
                <a:cubicBezTo>
                  <a:pt x="157" y="36"/>
                  <a:pt x="162" y="34"/>
                  <a:pt x="167" y="33"/>
                </a:cubicBezTo>
                <a:cubicBezTo>
                  <a:pt x="169" y="33"/>
                  <a:pt x="170" y="33"/>
                  <a:pt x="171" y="33"/>
                </a:cubicBezTo>
                <a:cubicBezTo>
                  <a:pt x="151" y="39"/>
                  <a:pt x="130" y="42"/>
                  <a:pt x="110" y="49"/>
                </a:cubicBezTo>
                <a:cubicBezTo>
                  <a:pt x="99" y="52"/>
                  <a:pt x="89" y="56"/>
                  <a:pt x="78" y="59"/>
                </a:cubicBezTo>
                <a:cubicBezTo>
                  <a:pt x="73" y="61"/>
                  <a:pt x="68" y="62"/>
                  <a:pt x="63" y="63"/>
                </a:cubicBezTo>
                <a:cubicBezTo>
                  <a:pt x="60" y="64"/>
                  <a:pt x="57" y="65"/>
                  <a:pt x="55" y="66"/>
                </a:cubicBezTo>
                <a:cubicBezTo>
                  <a:pt x="56" y="64"/>
                  <a:pt x="57" y="63"/>
                  <a:pt x="59" y="62"/>
                </a:cubicBezTo>
                <a:close/>
                <a:moveTo>
                  <a:pt x="53" y="68"/>
                </a:moveTo>
                <a:cubicBezTo>
                  <a:pt x="63" y="66"/>
                  <a:pt x="74" y="62"/>
                  <a:pt x="85" y="59"/>
                </a:cubicBezTo>
                <a:cubicBezTo>
                  <a:pt x="97" y="56"/>
                  <a:pt x="109" y="52"/>
                  <a:pt x="121" y="49"/>
                </a:cubicBezTo>
                <a:cubicBezTo>
                  <a:pt x="133" y="45"/>
                  <a:pt x="145" y="42"/>
                  <a:pt x="157" y="39"/>
                </a:cubicBezTo>
                <a:cubicBezTo>
                  <a:pt x="163" y="38"/>
                  <a:pt x="169" y="37"/>
                  <a:pt x="175" y="35"/>
                </a:cubicBezTo>
                <a:cubicBezTo>
                  <a:pt x="177" y="35"/>
                  <a:pt x="179" y="34"/>
                  <a:pt x="182" y="34"/>
                </a:cubicBezTo>
                <a:cubicBezTo>
                  <a:pt x="181" y="34"/>
                  <a:pt x="180" y="34"/>
                  <a:pt x="179" y="35"/>
                </a:cubicBezTo>
                <a:cubicBezTo>
                  <a:pt x="168" y="38"/>
                  <a:pt x="156" y="40"/>
                  <a:pt x="145" y="43"/>
                </a:cubicBezTo>
                <a:cubicBezTo>
                  <a:pt x="134" y="46"/>
                  <a:pt x="122" y="49"/>
                  <a:pt x="110" y="53"/>
                </a:cubicBezTo>
                <a:cubicBezTo>
                  <a:pt x="98" y="56"/>
                  <a:pt x="87" y="60"/>
                  <a:pt x="75" y="64"/>
                </a:cubicBezTo>
                <a:cubicBezTo>
                  <a:pt x="69" y="66"/>
                  <a:pt x="64" y="69"/>
                  <a:pt x="58" y="71"/>
                </a:cubicBezTo>
                <a:cubicBezTo>
                  <a:pt x="54" y="72"/>
                  <a:pt x="50" y="73"/>
                  <a:pt x="47" y="74"/>
                </a:cubicBezTo>
                <a:cubicBezTo>
                  <a:pt x="49" y="72"/>
                  <a:pt x="51" y="70"/>
                  <a:pt x="53" y="68"/>
                </a:cubicBezTo>
                <a:close/>
                <a:moveTo>
                  <a:pt x="45" y="76"/>
                </a:moveTo>
                <a:cubicBezTo>
                  <a:pt x="56" y="73"/>
                  <a:pt x="68" y="70"/>
                  <a:pt x="79" y="67"/>
                </a:cubicBezTo>
                <a:cubicBezTo>
                  <a:pt x="91" y="63"/>
                  <a:pt x="103" y="59"/>
                  <a:pt x="116" y="55"/>
                </a:cubicBezTo>
                <a:cubicBezTo>
                  <a:pt x="141" y="48"/>
                  <a:pt x="165" y="41"/>
                  <a:pt x="190" y="34"/>
                </a:cubicBezTo>
                <a:cubicBezTo>
                  <a:pt x="192" y="35"/>
                  <a:pt x="193" y="36"/>
                  <a:pt x="195" y="36"/>
                </a:cubicBezTo>
                <a:cubicBezTo>
                  <a:pt x="169" y="42"/>
                  <a:pt x="143" y="49"/>
                  <a:pt x="117" y="57"/>
                </a:cubicBezTo>
                <a:cubicBezTo>
                  <a:pt x="104" y="61"/>
                  <a:pt x="91" y="65"/>
                  <a:pt x="78" y="68"/>
                </a:cubicBezTo>
                <a:cubicBezTo>
                  <a:pt x="67" y="72"/>
                  <a:pt x="54" y="74"/>
                  <a:pt x="43" y="79"/>
                </a:cubicBezTo>
                <a:cubicBezTo>
                  <a:pt x="44" y="78"/>
                  <a:pt x="44" y="77"/>
                  <a:pt x="45" y="76"/>
                </a:cubicBezTo>
                <a:close/>
                <a:moveTo>
                  <a:pt x="42" y="80"/>
                </a:moveTo>
                <a:cubicBezTo>
                  <a:pt x="53" y="75"/>
                  <a:pt x="65" y="73"/>
                  <a:pt x="77" y="70"/>
                </a:cubicBezTo>
                <a:cubicBezTo>
                  <a:pt x="90" y="66"/>
                  <a:pt x="103" y="62"/>
                  <a:pt x="117" y="58"/>
                </a:cubicBezTo>
                <a:cubicBezTo>
                  <a:pt x="143" y="50"/>
                  <a:pt x="169" y="43"/>
                  <a:pt x="196" y="37"/>
                </a:cubicBezTo>
                <a:cubicBezTo>
                  <a:pt x="196" y="37"/>
                  <a:pt x="196" y="37"/>
                  <a:pt x="196" y="37"/>
                </a:cubicBezTo>
                <a:cubicBezTo>
                  <a:pt x="197" y="37"/>
                  <a:pt x="198" y="38"/>
                  <a:pt x="200" y="38"/>
                </a:cubicBezTo>
                <a:cubicBezTo>
                  <a:pt x="187" y="41"/>
                  <a:pt x="175" y="43"/>
                  <a:pt x="163" y="46"/>
                </a:cubicBezTo>
                <a:cubicBezTo>
                  <a:pt x="149" y="50"/>
                  <a:pt x="135" y="54"/>
                  <a:pt x="121" y="57"/>
                </a:cubicBezTo>
                <a:cubicBezTo>
                  <a:pt x="94" y="64"/>
                  <a:pt x="67" y="73"/>
                  <a:pt x="40" y="81"/>
                </a:cubicBezTo>
                <a:cubicBezTo>
                  <a:pt x="41" y="81"/>
                  <a:pt x="41" y="80"/>
                  <a:pt x="42" y="80"/>
                </a:cubicBezTo>
                <a:close/>
                <a:moveTo>
                  <a:pt x="208" y="42"/>
                </a:moveTo>
                <a:cubicBezTo>
                  <a:pt x="180" y="47"/>
                  <a:pt x="153" y="56"/>
                  <a:pt x="125" y="62"/>
                </a:cubicBezTo>
                <a:cubicBezTo>
                  <a:pt x="98" y="69"/>
                  <a:pt x="72" y="76"/>
                  <a:pt x="45" y="83"/>
                </a:cubicBezTo>
                <a:cubicBezTo>
                  <a:pt x="47" y="83"/>
                  <a:pt x="49" y="82"/>
                  <a:pt x="50" y="82"/>
                </a:cubicBezTo>
                <a:cubicBezTo>
                  <a:pt x="57" y="80"/>
                  <a:pt x="65" y="78"/>
                  <a:pt x="72" y="75"/>
                </a:cubicBezTo>
                <a:cubicBezTo>
                  <a:pt x="87" y="71"/>
                  <a:pt x="101" y="67"/>
                  <a:pt x="116" y="62"/>
                </a:cubicBezTo>
                <a:cubicBezTo>
                  <a:pt x="130" y="58"/>
                  <a:pt x="145" y="54"/>
                  <a:pt x="159" y="50"/>
                </a:cubicBezTo>
                <a:cubicBezTo>
                  <a:pt x="173" y="47"/>
                  <a:pt x="188" y="44"/>
                  <a:pt x="201" y="39"/>
                </a:cubicBezTo>
                <a:cubicBezTo>
                  <a:pt x="203" y="40"/>
                  <a:pt x="206" y="41"/>
                  <a:pt x="208" y="42"/>
                </a:cubicBezTo>
                <a:close/>
                <a:moveTo>
                  <a:pt x="39" y="82"/>
                </a:moveTo>
                <a:cubicBezTo>
                  <a:pt x="67" y="74"/>
                  <a:pt x="95" y="65"/>
                  <a:pt x="123" y="58"/>
                </a:cubicBezTo>
                <a:cubicBezTo>
                  <a:pt x="137" y="54"/>
                  <a:pt x="151" y="50"/>
                  <a:pt x="165" y="47"/>
                </a:cubicBezTo>
                <a:cubicBezTo>
                  <a:pt x="171" y="45"/>
                  <a:pt x="177" y="43"/>
                  <a:pt x="184" y="42"/>
                </a:cubicBezTo>
                <a:cubicBezTo>
                  <a:pt x="187" y="42"/>
                  <a:pt x="191" y="41"/>
                  <a:pt x="194" y="40"/>
                </a:cubicBezTo>
                <a:cubicBezTo>
                  <a:pt x="196" y="40"/>
                  <a:pt x="198" y="40"/>
                  <a:pt x="199" y="39"/>
                </a:cubicBezTo>
                <a:cubicBezTo>
                  <a:pt x="199" y="39"/>
                  <a:pt x="196" y="40"/>
                  <a:pt x="196" y="40"/>
                </a:cubicBezTo>
                <a:cubicBezTo>
                  <a:pt x="190" y="42"/>
                  <a:pt x="183" y="43"/>
                  <a:pt x="177" y="45"/>
                </a:cubicBezTo>
                <a:cubicBezTo>
                  <a:pt x="170" y="47"/>
                  <a:pt x="162" y="49"/>
                  <a:pt x="155" y="51"/>
                </a:cubicBezTo>
                <a:cubicBezTo>
                  <a:pt x="141" y="54"/>
                  <a:pt x="128" y="58"/>
                  <a:pt x="114" y="62"/>
                </a:cubicBezTo>
                <a:cubicBezTo>
                  <a:pt x="100" y="66"/>
                  <a:pt x="86" y="71"/>
                  <a:pt x="72" y="75"/>
                </a:cubicBezTo>
                <a:cubicBezTo>
                  <a:pt x="65" y="77"/>
                  <a:pt x="58" y="79"/>
                  <a:pt x="52" y="81"/>
                </a:cubicBezTo>
                <a:cubicBezTo>
                  <a:pt x="47" y="82"/>
                  <a:pt x="42" y="83"/>
                  <a:pt x="37" y="85"/>
                </a:cubicBezTo>
                <a:cubicBezTo>
                  <a:pt x="38" y="84"/>
                  <a:pt x="39" y="83"/>
                  <a:pt x="39" y="82"/>
                </a:cubicBezTo>
                <a:close/>
                <a:moveTo>
                  <a:pt x="35" y="87"/>
                </a:moveTo>
                <a:cubicBezTo>
                  <a:pt x="64" y="79"/>
                  <a:pt x="93" y="71"/>
                  <a:pt x="122" y="64"/>
                </a:cubicBezTo>
                <a:cubicBezTo>
                  <a:pt x="151" y="57"/>
                  <a:pt x="180" y="48"/>
                  <a:pt x="209" y="43"/>
                </a:cubicBezTo>
                <a:cubicBezTo>
                  <a:pt x="211" y="43"/>
                  <a:pt x="212" y="44"/>
                  <a:pt x="213" y="44"/>
                </a:cubicBezTo>
                <a:cubicBezTo>
                  <a:pt x="207" y="46"/>
                  <a:pt x="200" y="48"/>
                  <a:pt x="194" y="49"/>
                </a:cubicBezTo>
                <a:cubicBezTo>
                  <a:pt x="186" y="51"/>
                  <a:pt x="178" y="53"/>
                  <a:pt x="171" y="54"/>
                </a:cubicBezTo>
                <a:cubicBezTo>
                  <a:pt x="155" y="57"/>
                  <a:pt x="139" y="61"/>
                  <a:pt x="123" y="64"/>
                </a:cubicBezTo>
                <a:cubicBezTo>
                  <a:pt x="108" y="68"/>
                  <a:pt x="92" y="72"/>
                  <a:pt x="77" y="77"/>
                </a:cubicBezTo>
                <a:cubicBezTo>
                  <a:pt x="69" y="79"/>
                  <a:pt x="62" y="81"/>
                  <a:pt x="54" y="83"/>
                </a:cubicBezTo>
                <a:cubicBezTo>
                  <a:pt x="47" y="85"/>
                  <a:pt x="40" y="86"/>
                  <a:pt x="33" y="89"/>
                </a:cubicBezTo>
                <a:cubicBezTo>
                  <a:pt x="34" y="88"/>
                  <a:pt x="35" y="87"/>
                  <a:pt x="35" y="87"/>
                </a:cubicBezTo>
                <a:close/>
                <a:moveTo>
                  <a:pt x="32" y="90"/>
                </a:moveTo>
                <a:cubicBezTo>
                  <a:pt x="39" y="87"/>
                  <a:pt x="46" y="86"/>
                  <a:pt x="53" y="84"/>
                </a:cubicBezTo>
                <a:cubicBezTo>
                  <a:pt x="60" y="82"/>
                  <a:pt x="68" y="80"/>
                  <a:pt x="75" y="78"/>
                </a:cubicBezTo>
                <a:cubicBezTo>
                  <a:pt x="91" y="74"/>
                  <a:pt x="106" y="69"/>
                  <a:pt x="122" y="66"/>
                </a:cubicBezTo>
                <a:cubicBezTo>
                  <a:pt x="137" y="62"/>
                  <a:pt x="153" y="59"/>
                  <a:pt x="169" y="55"/>
                </a:cubicBezTo>
                <a:cubicBezTo>
                  <a:pt x="177" y="54"/>
                  <a:pt x="185" y="52"/>
                  <a:pt x="192" y="51"/>
                </a:cubicBezTo>
                <a:cubicBezTo>
                  <a:pt x="200" y="49"/>
                  <a:pt x="206" y="46"/>
                  <a:pt x="214" y="45"/>
                </a:cubicBezTo>
                <a:cubicBezTo>
                  <a:pt x="214" y="45"/>
                  <a:pt x="214" y="45"/>
                  <a:pt x="214" y="45"/>
                </a:cubicBezTo>
                <a:cubicBezTo>
                  <a:pt x="214" y="45"/>
                  <a:pt x="214" y="45"/>
                  <a:pt x="214" y="45"/>
                </a:cubicBezTo>
                <a:cubicBezTo>
                  <a:pt x="212" y="46"/>
                  <a:pt x="211" y="48"/>
                  <a:pt x="209" y="49"/>
                </a:cubicBezTo>
                <a:cubicBezTo>
                  <a:pt x="195" y="53"/>
                  <a:pt x="180" y="55"/>
                  <a:pt x="166" y="59"/>
                </a:cubicBezTo>
                <a:cubicBezTo>
                  <a:pt x="151" y="63"/>
                  <a:pt x="136" y="66"/>
                  <a:pt x="121" y="69"/>
                </a:cubicBezTo>
                <a:cubicBezTo>
                  <a:pt x="106" y="73"/>
                  <a:pt x="91" y="76"/>
                  <a:pt x="76" y="80"/>
                </a:cubicBezTo>
                <a:cubicBezTo>
                  <a:pt x="61" y="84"/>
                  <a:pt x="46" y="87"/>
                  <a:pt x="31" y="92"/>
                </a:cubicBezTo>
                <a:cubicBezTo>
                  <a:pt x="31" y="91"/>
                  <a:pt x="32" y="90"/>
                  <a:pt x="32" y="90"/>
                </a:cubicBezTo>
                <a:close/>
                <a:moveTo>
                  <a:pt x="213" y="49"/>
                </a:moveTo>
                <a:cubicBezTo>
                  <a:pt x="213" y="49"/>
                  <a:pt x="214" y="49"/>
                  <a:pt x="214" y="49"/>
                </a:cubicBezTo>
                <a:cubicBezTo>
                  <a:pt x="214" y="49"/>
                  <a:pt x="214" y="50"/>
                  <a:pt x="213" y="50"/>
                </a:cubicBezTo>
                <a:cubicBezTo>
                  <a:pt x="213" y="50"/>
                  <a:pt x="213" y="50"/>
                  <a:pt x="213" y="51"/>
                </a:cubicBezTo>
                <a:cubicBezTo>
                  <a:pt x="208" y="55"/>
                  <a:pt x="204" y="60"/>
                  <a:pt x="200" y="64"/>
                </a:cubicBezTo>
                <a:cubicBezTo>
                  <a:pt x="190" y="75"/>
                  <a:pt x="180" y="85"/>
                  <a:pt x="171" y="95"/>
                </a:cubicBezTo>
                <a:cubicBezTo>
                  <a:pt x="169" y="97"/>
                  <a:pt x="168" y="98"/>
                  <a:pt x="167" y="99"/>
                </a:cubicBezTo>
                <a:cubicBezTo>
                  <a:pt x="182" y="82"/>
                  <a:pt x="197" y="65"/>
                  <a:pt x="213" y="49"/>
                </a:cubicBezTo>
                <a:close/>
                <a:moveTo>
                  <a:pt x="147" y="83"/>
                </a:moveTo>
                <a:cubicBezTo>
                  <a:pt x="148" y="82"/>
                  <a:pt x="150" y="82"/>
                  <a:pt x="151" y="82"/>
                </a:cubicBezTo>
                <a:cubicBezTo>
                  <a:pt x="158" y="80"/>
                  <a:pt x="165" y="79"/>
                  <a:pt x="172" y="76"/>
                </a:cubicBezTo>
                <a:cubicBezTo>
                  <a:pt x="178" y="75"/>
                  <a:pt x="184" y="74"/>
                  <a:pt x="189" y="72"/>
                </a:cubicBezTo>
                <a:cubicBezTo>
                  <a:pt x="188" y="73"/>
                  <a:pt x="187" y="74"/>
                  <a:pt x="185" y="76"/>
                </a:cubicBezTo>
                <a:cubicBezTo>
                  <a:pt x="179" y="77"/>
                  <a:pt x="173" y="79"/>
                  <a:pt x="167" y="81"/>
                </a:cubicBezTo>
                <a:cubicBezTo>
                  <a:pt x="160" y="83"/>
                  <a:pt x="153" y="84"/>
                  <a:pt x="146" y="86"/>
                </a:cubicBezTo>
                <a:cubicBezTo>
                  <a:pt x="140" y="88"/>
                  <a:pt x="133" y="90"/>
                  <a:pt x="127" y="92"/>
                </a:cubicBezTo>
                <a:cubicBezTo>
                  <a:pt x="119" y="94"/>
                  <a:pt x="112" y="95"/>
                  <a:pt x="105" y="97"/>
                </a:cubicBezTo>
                <a:cubicBezTo>
                  <a:pt x="91" y="100"/>
                  <a:pt x="77" y="104"/>
                  <a:pt x="64" y="108"/>
                </a:cubicBezTo>
                <a:cubicBezTo>
                  <a:pt x="57" y="109"/>
                  <a:pt x="50" y="111"/>
                  <a:pt x="43" y="113"/>
                </a:cubicBezTo>
                <a:cubicBezTo>
                  <a:pt x="36" y="114"/>
                  <a:pt x="29" y="115"/>
                  <a:pt x="22" y="116"/>
                </a:cubicBezTo>
                <a:cubicBezTo>
                  <a:pt x="22" y="116"/>
                  <a:pt x="22" y="117"/>
                  <a:pt x="22" y="117"/>
                </a:cubicBezTo>
                <a:cubicBezTo>
                  <a:pt x="35" y="114"/>
                  <a:pt x="48" y="113"/>
                  <a:pt x="60" y="109"/>
                </a:cubicBezTo>
                <a:cubicBezTo>
                  <a:pt x="74" y="105"/>
                  <a:pt x="88" y="102"/>
                  <a:pt x="101" y="99"/>
                </a:cubicBezTo>
                <a:cubicBezTo>
                  <a:pt x="115" y="95"/>
                  <a:pt x="128" y="92"/>
                  <a:pt x="142" y="88"/>
                </a:cubicBezTo>
                <a:cubicBezTo>
                  <a:pt x="148" y="86"/>
                  <a:pt x="154" y="85"/>
                  <a:pt x="160" y="84"/>
                </a:cubicBezTo>
                <a:cubicBezTo>
                  <a:pt x="166" y="82"/>
                  <a:pt x="171" y="81"/>
                  <a:pt x="177" y="79"/>
                </a:cubicBezTo>
                <a:cubicBezTo>
                  <a:pt x="175" y="80"/>
                  <a:pt x="173" y="80"/>
                  <a:pt x="171" y="81"/>
                </a:cubicBezTo>
                <a:cubicBezTo>
                  <a:pt x="164" y="84"/>
                  <a:pt x="157" y="86"/>
                  <a:pt x="149" y="88"/>
                </a:cubicBezTo>
                <a:cubicBezTo>
                  <a:pt x="135" y="92"/>
                  <a:pt x="121" y="95"/>
                  <a:pt x="107" y="98"/>
                </a:cubicBezTo>
                <a:cubicBezTo>
                  <a:pt x="93" y="101"/>
                  <a:pt x="79" y="105"/>
                  <a:pt x="65" y="108"/>
                </a:cubicBezTo>
                <a:cubicBezTo>
                  <a:pt x="52" y="112"/>
                  <a:pt x="38" y="115"/>
                  <a:pt x="25" y="120"/>
                </a:cubicBezTo>
                <a:cubicBezTo>
                  <a:pt x="23" y="119"/>
                  <a:pt x="21" y="118"/>
                  <a:pt x="19" y="117"/>
                </a:cubicBezTo>
                <a:cubicBezTo>
                  <a:pt x="26" y="114"/>
                  <a:pt x="33" y="113"/>
                  <a:pt x="40" y="111"/>
                </a:cubicBezTo>
                <a:cubicBezTo>
                  <a:pt x="48" y="109"/>
                  <a:pt x="55" y="107"/>
                  <a:pt x="63" y="105"/>
                </a:cubicBezTo>
                <a:cubicBezTo>
                  <a:pt x="78" y="101"/>
                  <a:pt x="92" y="96"/>
                  <a:pt x="107" y="93"/>
                </a:cubicBezTo>
                <a:cubicBezTo>
                  <a:pt x="110" y="92"/>
                  <a:pt x="113" y="91"/>
                  <a:pt x="116" y="91"/>
                </a:cubicBezTo>
                <a:cubicBezTo>
                  <a:pt x="127" y="88"/>
                  <a:pt x="137" y="85"/>
                  <a:pt x="147" y="83"/>
                </a:cubicBezTo>
                <a:close/>
                <a:moveTo>
                  <a:pt x="33" y="123"/>
                </a:moveTo>
                <a:cubicBezTo>
                  <a:pt x="32" y="123"/>
                  <a:pt x="32" y="123"/>
                  <a:pt x="32" y="123"/>
                </a:cubicBezTo>
                <a:cubicBezTo>
                  <a:pt x="30" y="123"/>
                  <a:pt x="28" y="122"/>
                  <a:pt x="26" y="121"/>
                </a:cubicBezTo>
                <a:cubicBezTo>
                  <a:pt x="48" y="118"/>
                  <a:pt x="68" y="112"/>
                  <a:pt x="89" y="107"/>
                </a:cubicBezTo>
                <a:cubicBezTo>
                  <a:pt x="82" y="109"/>
                  <a:pt x="75" y="111"/>
                  <a:pt x="68" y="113"/>
                </a:cubicBezTo>
                <a:cubicBezTo>
                  <a:pt x="57" y="116"/>
                  <a:pt x="45" y="119"/>
                  <a:pt x="34" y="123"/>
                </a:cubicBezTo>
                <a:cubicBezTo>
                  <a:pt x="33" y="123"/>
                  <a:pt x="33" y="123"/>
                  <a:pt x="33" y="123"/>
                </a:cubicBezTo>
                <a:close/>
                <a:moveTo>
                  <a:pt x="39" y="127"/>
                </a:moveTo>
                <a:cubicBezTo>
                  <a:pt x="37" y="126"/>
                  <a:pt x="35" y="125"/>
                  <a:pt x="33" y="124"/>
                </a:cubicBezTo>
                <a:cubicBezTo>
                  <a:pt x="43" y="123"/>
                  <a:pt x="53" y="120"/>
                  <a:pt x="62" y="118"/>
                </a:cubicBezTo>
                <a:cubicBezTo>
                  <a:pt x="74" y="115"/>
                  <a:pt x="85" y="112"/>
                  <a:pt x="96" y="108"/>
                </a:cubicBezTo>
                <a:cubicBezTo>
                  <a:pt x="114" y="104"/>
                  <a:pt x="132" y="101"/>
                  <a:pt x="149" y="97"/>
                </a:cubicBezTo>
                <a:cubicBezTo>
                  <a:pt x="147" y="98"/>
                  <a:pt x="145" y="98"/>
                  <a:pt x="142" y="99"/>
                </a:cubicBezTo>
                <a:cubicBezTo>
                  <a:pt x="131" y="102"/>
                  <a:pt x="120" y="103"/>
                  <a:pt x="108" y="106"/>
                </a:cubicBezTo>
                <a:cubicBezTo>
                  <a:pt x="85" y="112"/>
                  <a:pt x="62" y="121"/>
                  <a:pt x="39" y="127"/>
                </a:cubicBezTo>
                <a:close/>
                <a:moveTo>
                  <a:pt x="50" y="125"/>
                </a:moveTo>
                <a:cubicBezTo>
                  <a:pt x="55" y="123"/>
                  <a:pt x="61" y="123"/>
                  <a:pt x="66" y="122"/>
                </a:cubicBezTo>
                <a:cubicBezTo>
                  <a:pt x="77" y="119"/>
                  <a:pt x="88" y="115"/>
                  <a:pt x="99" y="112"/>
                </a:cubicBezTo>
                <a:cubicBezTo>
                  <a:pt x="118" y="106"/>
                  <a:pt x="136" y="104"/>
                  <a:pt x="154" y="99"/>
                </a:cubicBezTo>
                <a:cubicBezTo>
                  <a:pt x="152" y="100"/>
                  <a:pt x="150" y="101"/>
                  <a:pt x="147" y="102"/>
                </a:cubicBezTo>
                <a:cubicBezTo>
                  <a:pt x="140" y="104"/>
                  <a:pt x="132" y="106"/>
                  <a:pt x="125" y="108"/>
                </a:cubicBezTo>
                <a:cubicBezTo>
                  <a:pt x="110" y="112"/>
                  <a:pt x="96" y="116"/>
                  <a:pt x="81" y="120"/>
                </a:cubicBezTo>
                <a:cubicBezTo>
                  <a:pt x="77" y="122"/>
                  <a:pt x="73" y="123"/>
                  <a:pt x="68" y="124"/>
                </a:cubicBezTo>
                <a:cubicBezTo>
                  <a:pt x="68" y="124"/>
                  <a:pt x="68" y="124"/>
                  <a:pt x="68" y="124"/>
                </a:cubicBezTo>
                <a:cubicBezTo>
                  <a:pt x="61" y="125"/>
                  <a:pt x="53" y="126"/>
                  <a:pt x="46" y="130"/>
                </a:cubicBezTo>
                <a:cubicBezTo>
                  <a:pt x="44" y="129"/>
                  <a:pt x="42" y="128"/>
                  <a:pt x="40" y="127"/>
                </a:cubicBezTo>
                <a:cubicBezTo>
                  <a:pt x="44" y="127"/>
                  <a:pt x="47" y="126"/>
                  <a:pt x="50" y="125"/>
                </a:cubicBezTo>
                <a:close/>
                <a:moveTo>
                  <a:pt x="47" y="131"/>
                </a:moveTo>
                <a:cubicBezTo>
                  <a:pt x="49" y="130"/>
                  <a:pt x="51" y="129"/>
                  <a:pt x="53" y="128"/>
                </a:cubicBezTo>
                <a:cubicBezTo>
                  <a:pt x="56" y="127"/>
                  <a:pt x="59" y="126"/>
                  <a:pt x="63" y="126"/>
                </a:cubicBezTo>
                <a:cubicBezTo>
                  <a:pt x="62" y="126"/>
                  <a:pt x="61" y="126"/>
                  <a:pt x="60" y="126"/>
                </a:cubicBezTo>
                <a:cubicBezTo>
                  <a:pt x="57" y="127"/>
                  <a:pt x="54" y="129"/>
                  <a:pt x="50" y="130"/>
                </a:cubicBezTo>
                <a:cubicBezTo>
                  <a:pt x="49" y="130"/>
                  <a:pt x="48" y="130"/>
                  <a:pt x="47" y="131"/>
                </a:cubicBezTo>
                <a:cubicBezTo>
                  <a:pt x="47" y="131"/>
                  <a:pt x="47" y="131"/>
                  <a:pt x="47" y="131"/>
                </a:cubicBezTo>
                <a:close/>
                <a:moveTo>
                  <a:pt x="66" y="126"/>
                </a:moveTo>
                <a:cubicBezTo>
                  <a:pt x="67" y="125"/>
                  <a:pt x="68" y="125"/>
                  <a:pt x="69" y="125"/>
                </a:cubicBezTo>
                <a:cubicBezTo>
                  <a:pt x="69" y="125"/>
                  <a:pt x="69" y="125"/>
                  <a:pt x="70" y="125"/>
                </a:cubicBezTo>
                <a:cubicBezTo>
                  <a:pt x="77" y="124"/>
                  <a:pt x="85" y="122"/>
                  <a:pt x="92" y="120"/>
                </a:cubicBezTo>
                <a:cubicBezTo>
                  <a:pt x="107" y="117"/>
                  <a:pt x="122" y="114"/>
                  <a:pt x="137" y="110"/>
                </a:cubicBezTo>
                <a:cubicBezTo>
                  <a:pt x="137" y="110"/>
                  <a:pt x="138" y="110"/>
                  <a:pt x="138" y="110"/>
                </a:cubicBezTo>
                <a:cubicBezTo>
                  <a:pt x="111" y="119"/>
                  <a:pt x="83" y="124"/>
                  <a:pt x="56" y="134"/>
                </a:cubicBezTo>
                <a:cubicBezTo>
                  <a:pt x="56" y="134"/>
                  <a:pt x="55" y="134"/>
                  <a:pt x="55" y="134"/>
                </a:cubicBezTo>
                <a:cubicBezTo>
                  <a:pt x="52" y="133"/>
                  <a:pt x="50" y="132"/>
                  <a:pt x="48" y="131"/>
                </a:cubicBezTo>
                <a:cubicBezTo>
                  <a:pt x="54" y="130"/>
                  <a:pt x="60" y="127"/>
                  <a:pt x="66" y="126"/>
                </a:cubicBezTo>
                <a:close/>
                <a:moveTo>
                  <a:pt x="109" y="158"/>
                </a:moveTo>
                <a:cubicBezTo>
                  <a:pt x="109" y="158"/>
                  <a:pt x="109" y="158"/>
                  <a:pt x="109" y="158"/>
                </a:cubicBezTo>
                <a:cubicBezTo>
                  <a:pt x="109" y="158"/>
                  <a:pt x="109" y="158"/>
                  <a:pt x="109" y="158"/>
                </a:cubicBezTo>
                <a:cubicBezTo>
                  <a:pt x="107" y="158"/>
                  <a:pt x="108" y="158"/>
                  <a:pt x="106" y="158"/>
                </a:cubicBezTo>
                <a:cubicBezTo>
                  <a:pt x="102" y="158"/>
                  <a:pt x="107" y="156"/>
                  <a:pt x="109" y="155"/>
                </a:cubicBezTo>
                <a:cubicBezTo>
                  <a:pt x="110" y="155"/>
                  <a:pt x="112" y="154"/>
                  <a:pt x="113" y="154"/>
                </a:cubicBezTo>
                <a:cubicBezTo>
                  <a:pt x="112" y="155"/>
                  <a:pt x="111" y="157"/>
                  <a:pt x="109" y="158"/>
                </a:cubicBezTo>
                <a:close/>
                <a:moveTo>
                  <a:pt x="115" y="152"/>
                </a:moveTo>
                <a:cubicBezTo>
                  <a:pt x="112" y="152"/>
                  <a:pt x="109" y="153"/>
                  <a:pt x="106" y="154"/>
                </a:cubicBezTo>
                <a:cubicBezTo>
                  <a:pt x="104" y="155"/>
                  <a:pt x="103" y="155"/>
                  <a:pt x="102" y="155"/>
                </a:cubicBezTo>
                <a:cubicBezTo>
                  <a:pt x="96" y="157"/>
                  <a:pt x="101" y="154"/>
                  <a:pt x="103" y="154"/>
                </a:cubicBezTo>
                <a:cubicBezTo>
                  <a:pt x="108" y="152"/>
                  <a:pt x="114" y="150"/>
                  <a:pt x="119" y="148"/>
                </a:cubicBezTo>
                <a:cubicBezTo>
                  <a:pt x="118" y="149"/>
                  <a:pt x="116" y="151"/>
                  <a:pt x="115" y="152"/>
                </a:cubicBezTo>
                <a:close/>
                <a:moveTo>
                  <a:pt x="121" y="146"/>
                </a:moveTo>
                <a:cubicBezTo>
                  <a:pt x="116" y="147"/>
                  <a:pt x="111" y="148"/>
                  <a:pt x="106" y="149"/>
                </a:cubicBezTo>
                <a:cubicBezTo>
                  <a:pt x="104" y="150"/>
                  <a:pt x="101" y="151"/>
                  <a:pt x="99" y="152"/>
                </a:cubicBezTo>
                <a:cubicBezTo>
                  <a:pt x="98" y="152"/>
                  <a:pt x="97" y="152"/>
                  <a:pt x="96" y="153"/>
                </a:cubicBezTo>
                <a:cubicBezTo>
                  <a:pt x="94" y="153"/>
                  <a:pt x="93" y="153"/>
                  <a:pt x="93" y="153"/>
                </a:cubicBezTo>
                <a:cubicBezTo>
                  <a:pt x="93" y="153"/>
                  <a:pt x="93" y="153"/>
                  <a:pt x="93" y="153"/>
                </a:cubicBezTo>
                <a:cubicBezTo>
                  <a:pt x="93" y="153"/>
                  <a:pt x="94" y="153"/>
                  <a:pt x="95" y="153"/>
                </a:cubicBezTo>
                <a:cubicBezTo>
                  <a:pt x="104" y="149"/>
                  <a:pt x="114" y="147"/>
                  <a:pt x="123" y="144"/>
                </a:cubicBezTo>
                <a:cubicBezTo>
                  <a:pt x="122" y="145"/>
                  <a:pt x="122" y="145"/>
                  <a:pt x="121" y="146"/>
                </a:cubicBezTo>
                <a:close/>
                <a:moveTo>
                  <a:pt x="106" y="146"/>
                </a:moveTo>
                <a:cubicBezTo>
                  <a:pt x="103" y="147"/>
                  <a:pt x="99" y="147"/>
                  <a:pt x="96" y="148"/>
                </a:cubicBezTo>
                <a:cubicBezTo>
                  <a:pt x="95" y="148"/>
                  <a:pt x="93" y="149"/>
                  <a:pt x="92" y="149"/>
                </a:cubicBezTo>
                <a:cubicBezTo>
                  <a:pt x="91" y="149"/>
                  <a:pt x="83" y="151"/>
                  <a:pt x="88" y="149"/>
                </a:cubicBezTo>
                <a:cubicBezTo>
                  <a:pt x="102" y="145"/>
                  <a:pt x="117" y="141"/>
                  <a:pt x="131" y="136"/>
                </a:cubicBezTo>
                <a:cubicBezTo>
                  <a:pt x="129" y="138"/>
                  <a:pt x="126" y="140"/>
                  <a:pt x="124" y="143"/>
                </a:cubicBezTo>
                <a:cubicBezTo>
                  <a:pt x="118" y="144"/>
                  <a:pt x="112" y="145"/>
                  <a:pt x="106" y="146"/>
                </a:cubicBezTo>
                <a:close/>
                <a:moveTo>
                  <a:pt x="132" y="134"/>
                </a:moveTo>
                <a:cubicBezTo>
                  <a:pt x="122" y="137"/>
                  <a:pt x="112" y="139"/>
                  <a:pt x="102" y="141"/>
                </a:cubicBezTo>
                <a:cubicBezTo>
                  <a:pt x="97" y="142"/>
                  <a:pt x="92" y="143"/>
                  <a:pt x="87" y="144"/>
                </a:cubicBezTo>
                <a:cubicBezTo>
                  <a:pt x="85" y="144"/>
                  <a:pt x="82" y="145"/>
                  <a:pt x="79" y="145"/>
                </a:cubicBezTo>
                <a:cubicBezTo>
                  <a:pt x="75" y="145"/>
                  <a:pt x="82" y="144"/>
                  <a:pt x="83" y="144"/>
                </a:cubicBezTo>
                <a:cubicBezTo>
                  <a:pt x="93" y="142"/>
                  <a:pt x="102" y="138"/>
                  <a:pt x="112" y="136"/>
                </a:cubicBezTo>
                <a:cubicBezTo>
                  <a:pt x="121" y="134"/>
                  <a:pt x="130" y="133"/>
                  <a:pt x="137" y="129"/>
                </a:cubicBezTo>
                <a:cubicBezTo>
                  <a:pt x="135" y="130"/>
                  <a:pt x="134" y="132"/>
                  <a:pt x="132" y="134"/>
                </a:cubicBezTo>
                <a:close/>
                <a:moveTo>
                  <a:pt x="138" y="127"/>
                </a:moveTo>
                <a:cubicBezTo>
                  <a:pt x="138" y="127"/>
                  <a:pt x="138" y="127"/>
                  <a:pt x="138" y="127"/>
                </a:cubicBezTo>
                <a:cubicBezTo>
                  <a:pt x="126" y="131"/>
                  <a:pt x="114" y="133"/>
                  <a:pt x="102" y="136"/>
                </a:cubicBezTo>
                <a:cubicBezTo>
                  <a:pt x="96" y="137"/>
                  <a:pt x="89" y="138"/>
                  <a:pt x="83" y="140"/>
                </a:cubicBezTo>
                <a:cubicBezTo>
                  <a:pt x="79" y="140"/>
                  <a:pt x="75" y="141"/>
                  <a:pt x="72" y="141"/>
                </a:cubicBezTo>
                <a:cubicBezTo>
                  <a:pt x="71" y="141"/>
                  <a:pt x="67" y="142"/>
                  <a:pt x="71" y="141"/>
                </a:cubicBezTo>
                <a:cubicBezTo>
                  <a:pt x="72" y="140"/>
                  <a:pt x="73" y="140"/>
                  <a:pt x="75" y="140"/>
                </a:cubicBezTo>
                <a:cubicBezTo>
                  <a:pt x="87" y="137"/>
                  <a:pt x="100" y="134"/>
                  <a:pt x="112" y="130"/>
                </a:cubicBezTo>
                <a:cubicBezTo>
                  <a:pt x="123" y="127"/>
                  <a:pt x="134" y="126"/>
                  <a:pt x="144" y="121"/>
                </a:cubicBezTo>
                <a:cubicBezTo>
                  <a:pt x="142" y="123"/>
                  <a:pt x="140" y="125"/>
                  <a:pt x="138" y="127"/>
                </a:cubicBezTo>
                <a:close/>
                <a:moveTo>
                  <a:pt x="145" y="120"/>
                </a:moveTo>
                <a:cubicBezTo>
                  <a:pt x="145" y="120"/>
                  <a:pt x="145" y="120"/>
                  <a:pt x="145" y="120"/>
                </a:cubicBezTo>
                <a:cubicBezTo>
                  <a:pt x="144" y="119"/>
                  <a:pt x="143" y="120"/>
                  <a:pt x="142" y="121"/>
                </a:cubicBezTo>
                <a:cubicBezTo>
                  <a:pt x="137" y="123"/>
                  <a:pt x="133" y="124"/>
                  <a:pt x="128" y="125"/>
                </a:cubicBezTo>
                <a:cubicBezTo>
                  <a:pt x="128" y="125"/>
                  <a:pt x="127" y="125"/>
                  <a:pt x="127" y="125"/>
                </a:cubicBezTo>
                <a:cubicBezTo>
                  <a:pt x="126" y="126"/>
                  <a:pt x="126" y="126"/>
                  <a:pt x="125" y="126"/>
                </a:cubicBezTo>
                <a:cubicBezTo>
                  <a:pt x="118" y="128"/>
                  <a:pt x="111" y="129"/>
                  <a:pt x="104" y="130"/>
                </a:cubicBezTo>
                <a:cubicBezTo>
                  <a:pt x="96" y="132"/>
                  <a:pt x="88" y="133"/>
                  <a:pt x="81" y="135"/>
                </a:cubicBezTo>
                <a:cubicBezTo>
                  <a:pt x="77" y="135"/>
                  <a:pt x="73" y="136"/>
                  <a:pt x="70" y="136"/>
                </a:cubicBezTo>
                <a:cubicBezTo>
                  <a:pt x="69" y="137"/>
                  <a:pt x="69" y="137"/>
                  <a:pt x="68" y="137"/>
                </a:cubicBezTo>
                <a:cubicBezTo>
                  <a:pt x="82" y="132"/>
                  <a:pt x="96" y="128"/>
                  <a:pt x="110" y="124"/>
                </a:cubicBezTo>
                <a:cubicBezTo>
                  <a:pt x="116" y="122"/>
                  <a:pt x="122" y="120"/>
                  <a:pt x="129" y="118"/>
                </a:cubicBezTo>
                <a:cubicBezTo>
                  <a:pt x="133" y="117"/>
                  <a:pt x="137" y="116"/>
                  <a:pt x="142" y="114"/>
                </a:cubicBezTo>
                <a:cubicBezTo>
                  <a:pt x="145" y="113"/>
                  <a:pt x="149" y="112"/>
                  <a:pt x="152" y="111"/>
                </a:cubicBezTo>
                <a:cubicBezTo>
                  <a:pt x="152" y="111"/>
                  <a:pt x="153" y="111"/>
                  <a:pt x="153" y="111"/>
                </a:cubicBezTo>
                <a:cubicBezTo>
                  <a:pt x="150" y="114"/>
                  <a:pt x="148" y="117"/>
                  <a:pt x="145" y="120"/>
                </a:cubicBezTo>
                <a:close/>
                <a:moveTo>
                  <a:pt x="154" y="110"/>
                </a:moveTo>
                <a:cubicBezTo>
                  <a:pt x="149" y="111"/>
                  <a:pt x="145" y="113"/>
                  <a:pt x="140" y="114"/>
                </a:cubicBezTo>
                <a:cubicBezTo>
                  <a:pt x="138" y="115"/>
                  <a:pt x="136" y="115"/>
                  <a:pt x="134" y="116"/>
                </a:cubicBezTo>
                <a:cubicBezTo>
                  <a:pt x="133" y="116"/>
                  <a:pt x="131" y="117"/>
                  <a:pt x="129" y="117"/>
                </a:cubicBezTo>
                <a:cubicBezTo>
                  <a:pt x="120" y="119"/>
                  <a:pt x="112" y="121"/>
                  <a:pt x="104" y="123"/>
                </a:cubicBezTo>
                <a:cubicBezTo>
                  <a:pt x="95" y="125"/>
                  <a:pt x="86" y="128"/>
                  <a:pt x="77" y="130"/>
                </a:cubicBezTo>
                <a:cubicBezTo>
                  <a:pt x="73" y="130"/>
                  <a:pt x="69" y="132"/>
                  <a:pt x="65" y="133"/>
                </a:cubicBezTo>
                <a:cubicBezTo>
                  <a:pt x="63" y="133"/>
                  <a:pt x="60" y="134"/>
                  <a:pt x="58" y="134"/>
                </a:cubicBezTo>
                <a:cubicBezTo>
                  <a:pt x="53" y="135"/>
                  <a:pt x="60" y="133"/>
                  <a:pt x="61" y="133"/>
                </a:cubicBezTo>
                <a:cubicBezTo>
                  <a:pt x="78" y="128"/>
                  <a:pt x="96" y="123"/>
                  <a:pt x="113" y="118"/>
                </a:cubicBezTo>
                <a:cubicBezTo>
                  <a:pt x="122" y="116"/>
                  <a:pt x="131" y="113"/>
                  <a:pt x="140" y="110"/>
                </a:cubicBezTo>
                <a:cubicBezTo>
                  <a:pt x="146" y="108"/>
                  <a:pt x="153" y="107"/>
                  <a:pt x="159" y="104"/>
                </a:cubicBezTo>
                <a:cubicBezTo>
                  <a:pt x="159" y="104"/>
                  <a:pt x="159" y="104"/>
                  <a:pt x="159" y="104"/>
                </a:cubicBezTo>
                <a:cubicBezTo>
                  <a:pt x="158" y="106"/>
                  <a:pt x="156" y="108"/>
                  <a:pt x="154" y="110"/>
                </a:cubicBezTo>
                <a:close/>
                <a:moveTo>
                  <a:pt x="76" y="131"/>
                </a:moveTo>
                <a:cubicBezTo>
                  <a:pt x="84" y="129"/>
                  <a:pt x="92" y="127"/>
                  <a:pt x="100" y="125"/>
                </a:cubicBezTo>
                <a:cubicBezTo>
                  <a:pt x="106" y="124"/>
                  <a:pt x="111" y="122"/>
                  <a:pt x="117" y="121"/>
                </a:cubicBezTo>
                <a:cubicBezTo>
                  <a:pt x="114" y="122"/>
                  <a:pt x="112" y="122"/>
                  <a:pt x="110" y="123"/>
                </a:cubicBezTo>
                <a:cubicBezTo>
                  <a:pt x="102" y="126"/>
                  <a:pt x="93" y="128"/>
                  <a:pt x="85" y="130"/>
                </a:cubicBezTo>
                <a:cubicBezTo>
                  <a:pt x="78" y="133"/>
                  <a:pt x="71" y="135"/>
                  <a:pt x="63" y="137"/>
                </a:cubicBezTo>
                <a:cubicBezTo>
                  <a:pt x="63" y="137"/>
                  <a:pt x="63" y="137"/>
                  <a:pt x="63" y="138"/>
                </a:cubicBezTo>
                <a:cubicBezTo>
                  <a:pt x="62" y="138"/>
                  <a:pt x="62" y="138"/>
                  <a:pt x="62" y="138"/>
                </a:cubicBezTo>
                <a:cubicBezTo>
                  <a:pt x="61" y="138"/>
                  <a:pt x="61" y="137"/>
                  <a:pt x="61" y="137"/>
                </a:cubicBezTo>
                <a:cubicBezTo>
                  <a:pt x="59" y="136"/>
                  <a:pt x="57" y="136"/>
                  <a:pt x="56" y="135"/>
                </a:cubicBezTo>
                <a:cubicBezTo>
                  <a:pt x="63" y="134"/>
                  <a:pt x="69" y="132"/>
                  <a:pt x="76" y="131"/>
                </a:cubicBezTo>
                <a:close/>
                <a:moveTo>
                  <a:pt x="104" y="131"/>
                </a:moveTo>
                <a:cubicBezTo>
                  <a:pt x="106" y="131"/>
                  <a:pt x="108" y="130"/>
                  <a:pt x="110" y="130"/>
                </a:cubicBezTo>
                <a:cubicBezTo>
                  <a:pt x="108" y="130"/>
                  <a:pt x="106" y="131"/>
                  <a:pt x="105" y="131"/>
                </a:cubicBezTo>
                <a:cubicBezTo>
                  <a:pt x="97" y="133"/>
                  <a:pt x="90" y="135"/>
                  <a:pt x="83" y="137"/>
                </a:cubicBezTo>
                <a:cubicBezTo>
                  <a:pt x="80" y="137"/>
                  <a:pt x="77" y="138"/>
                  <a:pt x="74" y="139"/>
                </a:cubicBezTo>
                <a:cubicBezTo>
                  <a:pt x="72" y="139"/>
                  <a:pt x="70" y="140"/>
                  <a:pt x="68" y="141"/>
                </a:cubicBezTo>
                <a:cubicBezTo>
                  <a:pt x="67" y="140"/>
                  <a:pt x="65" y="139"/>
                  <a:pt x="63" y="139"/>
                </a:cubicBezTo>
                <a:cubicBezTo>
                  <a:pt x="77" y="136"/>
                  <a:pt x="91" y="134"/>
                  <a:pt x="104" y="131"/>
                </a:cubicBezTo>
                <a:close/>
                <a:moveTo>
                  <a:pt x="102" y="136"/>
                </a:moveTo>
                <a:cubicBezTo>
                  <a:pt x="113" y="134"/>
                  <a:pt x="124" y="132"/>
                  <a:pt x="135" y="129"/>
                </a:cubicBezTo>
                <a:cubicBezTo>
                  <a:pt x="133" y="130"/>
                  <a:pt x="132" y="130"/>
                  <a:pt x="130" y="131"/>
                </a:cubicBezTo>
                <a:cubicBezTo>
                  <a:pt x="128" y="131"/>
                  <a:pt x="125" y="132"/>
                  <a:pt x="123" y="132"/>
                </a:cubicBezTo>
                <a:cubicBezTo>
                  <a:pt x="118" y="134"/>
                  <a:pt x="112" y="135"/>
                  <a:pt x="107" y="136"/>
                </a:cubicBezTo>
                <a:cubicBezTo>
                  <a:pt x="101" y="137"/>
                  <a:pt x="96" y="139"/>
                  <a:pt x="91" y="141"/>
                </a:cubicBezTo>
                <a:cubicBezTo>
                  <a:pt x="86" y="143"/>
                  <a:pt x="81" y="143"/>
                  <a:pt x="76" y="145"/>
                </a:cubicBezTo>
                <a:cubicBezTo>
                  <a:pt x="74" y="144"/>
                  <a:pt x="72" y="143"/>
                  <a:pt x="70" y="142"/>
                </a:cubicBezTo>
                <a:cubicBezTo>
                  <a:pt x="81" y="141"/>
                  <a:pt x="92" y="139"/>
                  <a:pt x="102" y="136"/>
                </a:cubicBezTo>
                <a:close/>
                <a:moveTo>
                  <a:pt x="99" y="143"/>
                </a:moveTo>
                <a:cubicBezTo>
                  <a:pt x="108" y="141"/>
                  <a:pt x="118" y="138"/>
                  <a:pt x="127" y="136"/>
                </a:cubicBezTo>
                <a:cubicBezTo>
                  <a:pt x="127" y="136"/>
                  <a:pt x="128" y="136"/>
                  <a:pt x="128" y="136"/>
                </a:cubicBezTo>
                <a:cubicBezTo>
                  <a:pt x="127" y="136"/>
                  <a:pt x="126" y="137"/>
                  <a:pt x="125" y="137"/>
                </a:cubicBezTo>
                <a:cubicBezTo>
                  <a:pt x="121" y="139"/>
                  <a:pt x="116" y="140"/>
                  <a:pt x="112" y="142"/>
                </a:cubicBezTo>
                <a:cubicBezTo>
                  <a:pt x="107" y="143"/>
                  <a:pt x="102" y="145"/>
                  <a:pt x="98" y="146"/>
                </a:cubicBezTo>
                <a:cubicBezTo>
                  <a:pt x="94" y="147"/>
                  <a:pt x="89" y="148"/>
                  <a:pt x="85" y="150"/>
                </a:cubicBezTo>
                <a:cubicBezTo>
                  <a:pt x="83" y="148"/>
                  <a:pt x="80" y="147"/>
                  <a:pt x="78" y="146"/>
                </a:cubicBezTo>
                <a:cubicBezTo>
                  <a:pt x="85" y="146"/>
                  <a:pt x="92" y="144"/>
                  <a:pt x="99" y="143"/>
                </a:cubicBezTo>
                <a:close/>
                <a:moveTo>
                  <a:pt x="101" y="148"/>
                </a:moveTo>
                <a:cubicBezTo>
                  <a:pt x="107" y="147"/>
                  <a:pt x="112" y="146"/>
                  <a:pt x="117" y="145"/>
                </a:cubicBezTo>
                <a:cubicBezTo>
                  <a:pt x="115" y="145"/>
                  <a:pt x="114" y="146"/>
                  <a:pt x="112" y="146"/>
                </a:cubicBezTo>
                <a:cubicBezTo>
                  <a:pt x="105" y="148"/>
                  <a:pt x="99" y="151"/>
                  <a:pt x="92" y="153"/>
                </a:cubicBezTo>
                <a:cubicBezTo>
                  <a:pt x="92" y="153"/>
                  <a:pt x="92" y="153"/>
                  <a:pt x="91" y="153"/>
                </a:cubicBezTo>
                <a:cubicBezTo>
                  <a:pt x="90" y="152"/>
                  <a:pt x="89" y="151"/>
                  <a:pt x="87" y="151"/>
                </a:cubicBezTo>
                <a:cubicBezTo>
                  <a:pt x="92" y="150"/>
                  <a:pt x="97" y="148"/>
                  <a:pt x="101" y="148"/>
                </a:cubicBezTo>
                <a:close/>
                <a:moveTo>
                  <a:pt x="104" y="151"/>
                </a:moveTo>
                <a:cubicBezTo>
                  <a:pt x="108" y="149"/>
                  <a:pt x="113" y="148"/>
                  <a:pt x="118" y="147"/>
                </a:cubicBezTo>
                <a:cubicBezTo>
                  <a:pt x="123" y="146"/>
                  <a:pt x="115" y="149"/>
                  <a:pt x="115" y="149"/>
                </a:cubicBezTo>
                <a:cubicBezTo>
                  <a:pt x="113" y="150"/>
                  <a:pt x="110" y="151"/>
                  <a:pt x="108" y="151"/>
                </a:cubicBezTo>
                <a:cubicBezTo>
                  <a:pt x="104" y="152"/>
                  <a:pt x="100" y="153"/>
                  <a:pt x="97" y="155"/>
                </a:cubicBezTo>
                <a:cubicBezTo>
                  <a:pt x="97" y="155"/>
                  <a:pt x="97" y="156"/>
                  <a:pt x="97" y="156"/>
                </a:cubicBezTo>
                <a:cubicBezTo>
                  <a:pt x="96" y="155"/>
                  <a:pt x="95" y="154"/>
                  <a:pt x="93" y="154"/>
                </a:cubicBezTo>
                <a:cubicBezTo>
                  <a:pt x="97" y="153"/>
                  <a:pt x="100" y="152"/>
                  <a:pt x="104" y="151"/>
                </a:cubicBezTo>
                <a:close/>
                <a:moveTo>
                  <a:pt x="105" y="155"/>
                </a:moveTo>
                <a:cubicBezTo>
                  <a:pt x="106" y="155"/>
                  <a:pt x="108" y="154"/>
                  <a:pt x="109" y="154"/>
                </a:cubicBezTo>
                <a:cubicBezTo>
                  <a:pt x="109" y="154"/>
                  <a:pt x="115" y="152"/>
                  <a:pt x="113" y="153"/>
                </a:cubicBezTo>
                <a:cubicBezTo>
                  <a:pt x="109" y="155"/>
                  <a:pt x="105" y="155"/>
                  <a:pt x="103" y="158"/>
                </a:cubicBezTo>
                <a:cubicBezTo>
                  <a:pt x="103" y="158"/>
                  <a:pt x="103" y="158"/>
                  <a:pt x="103" y="159"/>
                </a:cubicBezTo>
                <a:cubicBezTo>
                  <a:pt x="101" y="158"/>
                  <a:pt x="100" y="157"/>
                  <a:pt x="98" y="156"/>
                </a:cubicBezTo>
                <a:cubicBezTo>
                  <a:pt x="101" y="156"/>
                  <a:pt x="103" y="156"/>
                  <a:pt x="105" y="155"/>
                </a:cubicBezTo>
                <a:close/>
                <a:moveTo>
                  <a:pt x="103" y="159"/>
                </a:moveTo>
                <a:cubicBezTo>
                  <a:pt x="103" y="159"/>
                  <a:pt x="107" y="159"/>
                  <a:pt x="108" y="159"/>
                </a:cubicBezTo>
                <a:cubicBezTo>
                  <a:pt x="107" y="160"/>
                  <a:pt x="107" y="160"/>
                  <a:pt x="106" y="161"/>
                </a:cubicBezTo>
                <a:cubicBezTo>
                  <a:pt x="105" y="160"/>
                  <a:pt x="104" y="159"/>
                  <a:pt x="103" y="159"/>
                </a:cubicBezTo>
                <a:cubicBezTo>
                  <a:pt x="103" y="159"/>
                  <a:pt x="103" y="159"/>
                  <a:pt x="103" y="159"/>
                </a:cubicBezTo>
                <a:close/>
                <a:moveTo>
                  <a:pt x="161" y="102"/>
                </a:moveTo>
                <a:cubicBezTo>
                  <a:pt x="141" y="110"/>
                  <a:pt x="120" y="113"/>
                  <a:pt x="99" y="118"/>
                </a:cubicBezTo>
                <a:cubicBezTo>
                  <a:pt x="91" y="120"/>
                  <a:pt x="83" y="122"/>
                  <a:pt x="75" y="123"/>
                </a:cubicBezTo>
                <a:cubicBezTo>
                  <a:pt x="79" y="122"/>
                  <a:pt x="84" y="120"/>
                  <a:pt x="88" y="119"/>
                </a:cubicBezTo>
                <a:cubicBezTo>
                  <a:pt x="103" y="114"/>
                  <a:pt x="117" y="110"/>
                  <a:pt x="132" y="107"/>
                </a:cubicBezTo>
                <a:cubicBezTo>
                  <a:pt x="139" y="105"/>
                  <a:pt x="146" y="103"/>
                  <a:pt x="153" y="101"/>
                </a:cubicBezTo>
                <a:cubicBezTo>
                  <a:pt x="156" y="100"/>
                  <a:pt x="159" y="99"/>
                  <a:pt x="162" y="97"/>
                </a:cubicBezTo>
                <a:cubicBezTo>
                  <a:pt x="163" y="97"/>
                  <a:pt x="164" y="97"/>
                  <a:pt x="164" y="97"/>
                </a:cubicBezTo>
                <a:cubicBezTo>
                  <a:pt x="165" y="97"/>
                  <a:pt x="166" y="97"/>
                  <a:pt x="166" y="96"/>
                </a:cubicBezTo>
                <a:cubicBezTo>
                  <a:pt x="166" y="96"/>
                  <a:pt x="166" y="96"/>
                  <a:pt x="166" y="96"/>
                </a:cubicBezTo>
                <a:cubicBezTo>
                  <a:pt x="165" y="98"/>
                  <a:pt x="163" y="100"/>
                  <a:pt x="161" y="102"/>
                </a:cubicBezTo>
                <a:close/>
                <a:moveTo>
                  <a:pt x="167" y="95"/>
                </a:moveTo>
                <a:cubicBezTo>
                  <a:pt x="167" y="95"/>
                  <a:pt x="167" y="95"/>
                  <a:pt x="167" y="95"/>
                </a:cubicBezTo>
                <a:cubicBezTo>
                  <a:pt x="165" y="96"/>
                  <a:pt x="163" y="96"/>
                  <a:pt x="161" y="97"/>
                </a:cubicBezTo>
                <a:cubicBezTo>
                  <a:pt x="160" y="97"/>
                  <a:pt x="159" y="97"/>
                  <a:pt x="158" y="98"/>
                </a:cubicBezTo>
                <a:cubicBezTo>
                  <a:pt x="144" y="101"/>
                  <a:pt x="128" y="103"/>
                  <a:pt x="113" y="107"/>
                </a:cubicBezTo>
                <a:cubicBezTo>
                  <a:pt x="99" y="111"/>
                  <a:pt x="84" y="116"/>
                  <a:pt x="69" y="120"/>
                </a:cubicBezTo>
                <a:cubicBezTo>
                  <a:pt x="64" y="121"/>
                  <a:pt x="59" y="122"/>
                  <a:pt x="55" y="123"/>
                </a:cubicBezTo>
                <a:cubicBezTo>
                  <a:pt x="69" y="118"/>
                  <a:pt x="83" y="114"/>
                  <a:pt x="98" y="110"/>
                </a:cubicBezTo>
                <a:cubicBezTo>
                  <a:pt x="112" y="106"/>
                  <a:pt x="128" y="103"/>
                  <a:pt x="142" y="100"/>
                </a:cubicBezTo>
                <a:cubicBezTo>
                  <a:pt x="151" y="98"/>
                  <a:pt x="159" y="95"/>
                  <a:pt x="168" y="93"/>
                </a:cubicBezTo>
                <a:cubicBezTo>
                  <a:pt x="169" y="93"/>
                  <a:pt x="169" y="93"/>
                  <a:pt x="169" y="93"/>
                </a:cubicBezTo>
                <a:cubicBezTo>
                  <a:pt x="169" y="93"/>
                  <a:pt x="170" y="93"/>
                  <a:pt x="170" y="92"/>
                </a:cubicBezTo>
                <a:cubicBezTo>
                  <a:pt x="169" y="93"/>
                  <a:pt x="168" y="94"/>
                  <a:pt x="167" y="95"/>
                </a:cubicBezTo>
                <a:close/>
                <a:moveTo>
                  <a:pt x="171" y="91"/>
                </a:moveTo>
                <a:cubicBezTo>
                  <a:pt x="171" y="91"/>
                  <a:pt x="171" y="91"/>
                  <a:pt x="171" y="91"/>
                </a:cubicBezTo>
                <a:cubicBezTo>
                  <a:pt x="156" y="95"/>
                  <a:pt x="141" y="98"/>
                  <a:pt x="126" y="101"/>
                </a:cubicBezTo>
                <a:cubicBezTo>
                  <a:pt x="111" y="104"/>
                  <a:pt x="97" y="108"/>
                  <a:pt x="82" y="112"/>
                </a:cubicBezTo>
                <a:cubicBezTo>
                  <a:pt x="67" y="116"/>
                  <a:pt x="53" y="120"/>
                  <a:pt x="38" y="123"/>
                </a:cubicBezTo>
                <a:cubicBezTo>
                  <a:pt x="37" y="123"/>
                  <a:pt x="37" y="123"/>
                  <a:pt x="36" y="123"/>
                </a:cubicBezTo>
                <a:cubicBezTo>
                  <a:pt x="36" y="123"/>
                  <a:pt x="36" y="123"/>
                  <a:pt x="36" y="123"/>
                </a:cubicBezTo>
                <a:cubicBezTo>
                  <a:pt x="36" y="123"/>
                  <a:pt x="37" y="123"/>
                  <a:pt x="38" y="122"/>
                </a:cubicBezTo>
                <a:cubicBezTo>
                  <a:pt x="41" y="121"/>
                  <a:pt x="45" y="120"/>
                  <a:pt x="48" y="119"/>
                </a:cubicBezTo>
                <a:cubicBezTo>
                  <a:pt x="56" y="116"/>
                  <a:pt x="64" y="115"/>
                  <a:pt x="72" y="113"/>
                </a:cubicBezTo>
                <a:cubicBezTo>
                  <a:pt x="86" y="109"/>
                  <a:pt x="101" y="104"/>
                  <a:pt x="116" y="101"/>
                </a:cubicBezTo>
                <a:cubicBezTo>
                  <a:pt x="131" y="98"/>
                  <a:pt x="146" y="95"/>
                  <a:pt x="161" y="90"/>
                </a:cubicBezTo>
                <a:cubicBezTo>
                  <a:pt x="164" y="89"/>
                  <a:pt x="168" y="88"/>
                  <a:pt x="171" y="87"/>
                </a:cubicBezTo>
                <a:cubicBezTo>
                  <a:pt x="171" y="87"/>
                  <a:pt x="172" y="87"/>
                  <a:pt x="172" y="86"/>
                </a:cubicBezTo>
                <a:cubicBezTo>
                  <a:pt x="173" y="86"/>
                  <a:pt x="175" y="85"/>
                  <a:pt x="177" y="85"/>
                </a:cubicBezTo>
                <a:cubicBezTo>
                  <a:pt x="175" y="87"/>
                  <a:pt x="173" y="89"/>
                  <a:pt x="171" y="91"/>
                </a:cubicBezTo>
                <a:close/>
                <a:moveTo>
                  <a:pt x="108" y="102"/>
                </a:moveTo>
                <a:cubicBezTo>
                  <a:pt x="118" y="99"/>
                  <a:pt x="129" y="97"/>
                  <a:pt x="139" y="95"/>
                </a:cubicBezTo>
                <a:cubicBezTo>
                  <a:pt x="144" y="94"/>
                  <a:pt x="149" y="93"/>
                  <a:pt x="153" y="92"/>
                </a:cubicBezTo>
                <a:cubicBezTo>
                  <a:pt x="150" y="93"/>
                  <a:pt x="146" y="94"/>
                  <a:pt x="143" y="95"/>
                </a:cubicBezTo>
                <a:cubicBezTo>
                  <a:pt x="131" y="97"/>
                  <a:pt x="119" y="100"/>
                  <a:pt x="108" y="102"/>
                </a:cubicBezTo>
                <a:close/>
                <a:moveTo>
                  <a:pt x="178" y="84"/>
                </a:moveTo>
                <a:cubicBezTo>
                  <a:pt x="178" y="84"/>
                  <a:pt x="178" y="84"/>
                  <a:pt x="178" y="84"/>
                </a:cubicBezTo>
                <a:cubicBezTo>
                  <a:pt x="176" y="84"/>
                  <a:pt x="174" y="85"/>
                  <a:pt x="173" y="85"/>
                </a:cubicBezTo>
                <a:cubicBezTo>
                  <a:pt x="173" y="85"/>
                  <a:pt x="172" y="85"/>
                  <a:pt x="172" y="85"/>
                </a:cubicBezTo>
                <a:cubicBezTo>
                  <a:pt x="165" y="88"/>
                  <a:pt x="157" y="90"/>
                  <a:pt x="150" y="92"/>
                </a:cubicBezTo>
                <a:cubicBezTo>
                  <a:pt x="134" y="95"/>
                  <a:pt x="119" y="99"/>
                  <a:pt x="104" y="102"/>
                </a:cubicBezTo>
                <a:cubicBezTo>
                  <a:pt x="95" y="105"/>
                  <a:pt x="85" y="107"/>
                  <a:pt x="76" y="110"/>
                </a:cubicBezTo>
                <a:cubicBezTo>
                  <a:pt x="66" y="113"/>
                  <a:pt x="56" y="114"/>
                  <a:pt x="46" y="116"/>
                </a:cubicBezTo>
                <a:cubicBezTo>
                  <a:pt x="41" y="117"/>
                  <a:pt x="36" y="118"/>
                  <a:pt x="32" y="119"/>
                </a:cubicBezTo>
                <a:cubicBezTo>
                  <a:pt x="30" y="120"/>
                  <a:pt x="23" y="121"/>
                  <a:pt x="28" y="120"/>
                </a:cubicBezTo>
                <a:cubicBezTo>
                  <a:pt x="30" y="119"/>
                  <a:pt x="33" y="118"/>
                  <a:pt x="35" y="117"/>
                </a:cubicBezTo>
                <a:cubicBezTo>
                  <a:pt x="45" y="114"/>
                  <a:pt x="55" y="111"/>
                  <a:pt x="65" y="109"/>
                </a:cubicBezTo>
                <a:cubicBezTo>
                  <a:pt x="85" y="104"/>
                  <a:pt x="105" y="99"/>
                  <a:pt x="126" y="94"/>
                </a:cubicBezTo>
                <a:cubicBezTo>
                  <a:pt x="136" y="92"/>
                  <a:pt x="146" y="89"/>
                  <a:pt x="157" y="87"/>
                </a:cubicBezTo>
                <a:cubicBezTo>
                  <a:pt x="166" y="84"/>
                  <a:pt x="175" y="80"/>
                  <a:pt x="184" y="77"/>
                </a:cubicBezTo>
                <a:cubicBezTo>
                  <a:pt x="182" y="79"/>
                  <a:pt x="180" y="82"/>
                  <a:pt x="178" y="84"/>
                </a:cubicBezTo>
                <a:close/>
                <a:moveTo>
                  <a:pt x="61" y="105"/>
                </a:moveTo>
                <a:cubicBezTo>
                  <a:pt x="54" y="107"/>
                  <a:pt x="47" y="108"/>
                  <a:pt x="40" y="111"/>
                </a:cubicBezTo>
                <a:cubicBezTo>
                  <a:pt x="33" y="112"/>
                  <a:pt x="26" y="113"/>
                  <a:pt x="20" y="116"/>
                </a:cubicBezTo>
                <a:cubicBezTo>
                  <a:pt x="19" y="116"/>
                  <a:pt x="19" y="116"/>
                  <a:pt x="18" y="117"/>
                </a:cubicBezTo>
                <a:cubicBezTo>
                  <a:pt x="16" y="116"/>
                  <a:pt x="15" y="114"/>
                  <a:pt x="13" y="113"/>
                </a:cubicBezTo>
                <a:cubicBezTo>
                  <a:pt x="18" y="113"/>
                  <a:pt x="23" y="111"/>
                  <a:pt x="29" y="109"/>
                </a:cubicBezTo>
                <a:cubicBezTo>
                  <a:pt x="36" y="107"/>
                  <a:pt x="44" y="105"/>
                  <a:pt x="51" y="103"/>
                </a:cubicBezTo>
                <a:cubicBezTo>
                  <a:pt x="65" y="100"/>
                  <a:pt x="79" y="98"/>
                  <a:pt x="93" y="95"/>
                </a:cubicBezTo>
                <a:cubicBezTo>
                  <a:pt x="82" y="98"/>
                  <a:pt x="72" y="102"/>
                  <a:pt x="61" y="105"/>
                </a:cubicBezTo>
                <a:close/>
                <a:moveTo>
                  <a:pt x="58" y="139"/>
                </a:moveTo>
                <a:cubicBezTo>
                  <a:pt x="68" y="144"/>
                  <a:pt x="79" y="149"/>
                  <a:pt x="89" y="154"/>
                </a:cubicBezTo>
                <a:cubicBezTo>
                  <a:pt x="94" y="157"/>
                  <a:pt x="100" y="159"/>
                  <a:pt x="105" y="163"/>
                </a:cubicBezTo>
                <a:cubicBezTo>
                  <a:pt x="105" y="163"/>
                  <a:pt x="104" y="164"/>
                  <a:pt x="104" y="165"/>
                </a:cubicBezTo>
                <a:cubicBezTo>
                  <a:pt x="98" y="162"/>
                  <a:pt x="93" y="159"/>
                  <a:pt x="87" y="156"/>
                </a:cubicBezTo>
                <a:cubicBezTo>
                  <a:pt x="77" y="151"/>
                  <a:pt x="67" y="147"/>
                  <a:pt x="58" y="142"/>
                </a:cubicBezTo>
                <a:cubicBezTo>
                  <a:pt x="51" y="139"/>
                  <a:pt x="45" y="136"/>
                  <a:pt x="38" y="132"/>
                </a:cubicBezTo>
                <a:cubicBezTo>
                  <a:pt x="29" y="127"/>
                  <a:pt x="20" y="121"/>
                  <a:pt x="10" y="118"/>
                </a:cubicBezTo>
                <a:cubicBezTo>
                  <a:pt x="10" y="118"/>
                  <a:pt x="10" y="118"/>
                  <a:pt x="10" y="118"/>
                </a:cubicBezTo>
                <a:cubicBezTo>
                  <a:pt x="11" y="117"/>
                  <a:pt x="11" y="116"/>
                  <a:pt x="11" y="116"/>
                </a:cubicBezTo>
                <a:cubicBezTo>
                  <a:pt x="27" y="124"/>
                  <a:pt x="43" y="131"/>
                  <a:pt x="58" y="139"/>
                </a:cubicBezTo>
                <a:close/>
                <a:moveTo>
                  <a:pt x="199" y="61"/>
                </a:moveTo>
                <a:cubicBezTo>
                  <a:pt x="198" y="61"/>
                  <a:pt x="198" y="62"/>
                  <a:pt x="198" y="62"/>
                </a:cubicBezTo>
                <a:cubicBezTo>
                  <a:pt x="183" y="64"/>
                  <a:pt x="168" y="68"/>
                  <a:pt x="153" y="71"/>
                </a:cubicBezTo>
                <a:cubicBezTo>
                  <a:pt x="138" y="73"/>
                  <a:pt x="123" y="76"/>
                  <a:pt x="107" y="80"/>
                </a:cubicBezTo>
                <a:cubicBezTo>
                  <a:pt x="92" y="83"/>
                  <a:pt x="77" y="88"/>
                  <a:pt x="62" y="92"/>
                </a:cubicBezTo>
                <a:cubicBezTo>
                  <a:pt x="54" y="94"/>
                  <a:pt x="47" y="96"/>
                  <a:pt x="40" y="98"/>
                </a:cubicBezTo>
                <a:cubicBezTo>
                  <a:pt x="37" y="99"/>
                  <a:pt x="35" y="100"/>
                  <a:pt x="32" y="100"/>
                </a:cubicBezTo>
                <a:cubicBezTo>
                  <a:pt x="42" y="97"/>
                  <a:pt x="51" y="94"/>
                  <a:pt x="61" y="91"/>
                </a:cubicBezTo>
                <a:cubicBezTo>
                  <a:pt x="76" y="86"/>
                  <a:pt x="90" y="82"/>
                  <a:pt x="105" y="79"/>
                </a:cubicBezTo>
                <a:cubicBezTo>
                  <a:pt x="120" y="75"/>
                  <a:pt x="135" y="71"/>
                  <a:pt x="150" y="69"/>
                </a:cubicBezTo>
                <a:cubicBezTo>
                  <a:pt x="164" y="66"/>
                  <a:pt x="179" y="64"/>
                  <a:pt x="192" y="61"/>
                </a:cubicBezTo>
                <a:cubicBezTo>
                  <a:pt x="196" y="60"/>
                  <a:pt x="199" y="58"/>
                  <a:pt x="202" y="57"/>
                </a:cubicBezTo>
                <a:cubicBezTo>
                  <a:pt x="201" y="58"/>
                  <a:pt x="200" y="60"/>
                  <a:pt x="199" y="61"/>
                </a:cubicBezTo>
                <a:close/>
                <a:moveTo>
                  <a:pt x="191" y="70"/>
                </a:moveTo>
                <a:cubicBezTo>
                  <a:pt x="179" y="74"/>
                  <a:pt x="166" y="77"/>
                  <a:pt x="154" y="80"/>
                </a:cubicBezTo>
                <a:cubicBezTo>
                  <a:pt x="152" y="81"/>
                  <a:pt x="150" y="81"/>
                  <a:pt x="149" y="82"/>
                </a:cubicBezTo>
                <a:cubicBezTo>
                  <a:pt x="136" y="84"/>
                  <a:pt x="124" y="88"/>
                  <a:pt x="112" y="91"/>
                </a:cubicBezTo>
                <a:cubicBezTo>
                  <a:pt x="109" y="92"/>
                  <a:pt x="105" y="92"/>
                  <a:pt x="101" y="93"/>
                </a:cubicBezTo>
                <a:cubicBezTo>
                  <a:pt x="86" y="96"/>
                  <a:pt x="70" y="99"/>
                  <a:pt x="55" y="102"/>
                </a:cubicBezTo>
                <a:cubicBezTo>
                  <a:pt x="48" y="103"/>
                  <a:pt x="40" y="105"/>
                  <a:pt x="33" y="107"/>
                </a:cubicBezTo>
                <a:cubicBezTo>
                  <a:pt x="30" y="108"/>
                  <a:pt x="27" y="109"/>
                  <a:pt x="24" y="110"/>
                </a:cubicBezTo>
                <a:cubicBezTo>
                  <a:pt x="22" y="111"/>
                  <a:pt x="20" y="111"/>
                  <a:pt x="19" y="112"/>
                </a:cubicBezTo>
                <a:cubicBezTo>
                  <a:pt x="17" y="112"/>
                  <a:pt x="14" y="112"/>
                  <a:pt x="12" y="113"/>
                </a:cubicBezTo>
                <a:cubicBezTo>
                  <a:pt x="19" y="110"/>
                  <a:pt x="25" y="107"/>
                  <a:pt x="32" y="105"/>
                </a:cubicBezTo>
                <a:cubicBezTo>
                  <a:pt x="40" y="103"/>
                  <a:pt x="48" y="101"/>
                  <a:pt x="56" y="99"/>
                </a:cubicBezTo>
                <a:cubicBezTo>
                  <a:pt x="71" y="94"/>
                  <a:pt x="86" y="91"/>
                  <a:pt x="101" y="87"/>
                </a:cubicBezTo>
                <a:cubicBezTo>
                  <a:pt x="131" y="79"/>
                  <a:pt x="161" y="74"/>
                  <a:pt x="190" y="65"/>
                </a:cubicBezTo>
                <a:cubicBezTo>
                  <a:pt x="192" y="65"/>
                  <a:pt x="195" y="64"/>
                  <a:pt x="197" y="63"/>
                </a:cubicBezTo>
                <a:cubicBezTo>
                  <a:pt x="195" y="65"/>
                  <a:pt x="193" y="68"/>
                  <a:pt x="191" y="70"/>
                </a:cubicBezTo>
                <a:close/>
                <a:moveTo>
                  <a:pt x="10" y="120"/>
                </a:moveTo>
                <a:cubicBezTo>
                  <a:pt x="10" y="120"/>
                  <a:pt x="10" y="120"/>
                  <a:pt x="10" y="120"/>
                </a:cubicBezTo>
                <a:cubicBezTo>
                  <a:pt x="20" y="124"/>
                  <a:pt x="29" y="130"/>
                  <a:pt x="38" y="135"/>
                </a:cubicBezTo>
                <a:cubicBezTo>
                  <a:pt x="44" y="138"/>
                  <a:pt x="51" y="141"/>
                  <a:pt x="57" y="144"/>
                </a:cubicBezTo>
                <a:cubicBezTo>
                  <a:pt x="67" y="149"/>
                  <a:pt x="77" y="154"/>
                  <a:pt x="87" y="159"/>
                </a:cubicBezTo>
                <a:cubicBezTo>
                  <a:pt x="92" y="162"/>
                  <a:pt x="98" y="165"/>
                  <a:pt x="103" y="167"/>
                </a:cubicBezTo>
                <a:cubicBezTo>
                  <a:pt x="103" y="168"/>
                  <a:pt x="103" y="169"/>
                  <a:pt x="103" y="170"/>
                </a:cubicBezTo>
                <a:cubicBezTo>
                  <a:pt x="86" y="162"/>
                  <a:pt x="70" y="154"/>
                  <a:pt x="53" y="147"/>
                </a:cubicBezTo>
                <a:cubicBezTo>
                  <a:pt x="38" y="140"/>
                  <a:pt x="23" y="132"/>
                  <a:pt x="9" y="124"/>
                </a:cubicBezTo>
                <a:cubicBezTo>
                  <a:pt x="9" y="123"/>
                  <a:pt x="9" y="121"/>
                  <a:pt x="10" y="120"/>
                </a:cubicBezTo>
                <a:close/>
                <a:moveTo>
                  <a:pt x="106" y="167"/>
                </a:moveTo>
                <a:cubicBezTo>
                  <a:pt x="106" y="167"/>
                  <a:pt x="106" y="167"/>
                  <a:pt x="106" y="167"/>
                </a:cubicBezTo>
                <a:cubicBezTo>
                  <a:pt x="111" y="162"/>
                  <a:pt x="116" y="157"/>
                  <a:pt x="120" y="152"/>
                </a:cubicBezTo>
                <a:cubicBezTo>
                  <a:pt x="130" y="142"/>
                  <a:pt x="140" y="131"/>
                  <a:pt x="150" y="121"/>
                </a:cubicBezTo>
                <a:cubicBezTo>
                  <a:pt x="170" y="100"/>
                  <a:pt x="189" y="79"/>
                  <a:pt x="209" y="59"/>
                </a:cubicBezTo>
                <a:cubicBezTo>
                  <a:pt x="210" y="57"/>
                  <a:pt x="212" y="55"/>
                  <a:pt x="213" y="54"/>
                </a:cubicBezTo>
                <a:cubicBezTo>
                  <a:pt x="213" y="54"/>
                  <a:pt x="214" y="55"/>
                  <a:pt x="214" y="56"/>
                </a:cubicBezTo>
                <a:cubicBezTo>
                  <a:pt x="214" y="56"/>
                  <a:pt x="214" y="56"/>
                  <a:pt x="214" y="56"/>
                </a:cubicBezTo>
                <a:cubicBezTo>
                  <a:pt x="205" y="64"/>
                  <a:pt x="197" y="73"/>
                  <a:pt x="190" y="82"/>
                </a:cubicBezTo>
                <a:cubicBezTo>
                  <a:pt x="182" y="90"/>
                  <a:pt x="174" y="98"/>
                  <a:pt x="166" y="107"/>
                </a:cubicBezTo>
                <a:cubicBezTo>
                  <a:pt x="148" y="125"/>
                  <a:pt x="130" y="144"/>
                  <a:pt x="112" y="163"/>
                </a:cubicBezTo>
                <a:cubicBezTo>
                  <a:pt x="110" y="165"/>
                  <a:pt x="107" y="168"/>
                  <a:pt x="105" y="171"/>
                </a:cubicBezTo>
                <a:cubicBezTo>
                  <a:pt x="105" y="169"/>
                  <a:pt x="106" y="168"/>
                  <a:pt x="106" y="167"/>
                </a:cubicBezTo>
                <a:close/>
                <a:moveTo>
                  <a:pt x="26" y="97"/>
                </a:moveTo>
                <a:cubicBezTo>
                  <a:pt x="56" y="88"/>
                  <a:pt x="86" y="79"/>
                  <a:pt x="117" y="73"/>
                </a:cubicBezTo>
                <a:cubicBezTo>
                  <a:pt x="133" y="70"/>
                  <a:pt x="148" y="67"/>
                  <a:pt x="164" y="64"/>
                </a:cubicBezTo>
                <a:cubicBezTo>
                  <a:pt x="171" y="63"/>
                  <a:pt x="179" y="62"/>
                  <a:pt x="186" y="60"/>
                </a:cubicBezTo>
                <a:cubicBezTo>
                  <a:pt x="190" y="60"/>
                  <a:pt x="194" y="59"/>
                  <a:pt x="197" y="58"/>
                </a:cubicBezTo>
                <a:cubicBezTo>
                  <a:pt x="198" y="57"/>
                  <a:pt x="199" y="57"/>
                  <a:pt x="200" y="57"/>
                </a:cubicBezTo>
                <a:cubicBezTo>
                  <a:pt x="200" y="57"/>
                  <a:pt x="200" y="57"/>
                  <a:pt x="200" y="57"/>
                </a:cubicBezTo>
                <a:cubicBezTo>
                  <a:pt x="199" y="58"/>
                  <a:pt x="198" y="58"/>
                  <a:pt x="197" y="58"/>
                </a:cubicBezTo>
                <a:cubicBezTo>
                  <a:pt x="184" y="63"/>
                  <a:pt x="169" y="64"/>
                  <a:pt x="156" y="67"/>
                </a:cubicBezTo>
                <a:cubicBezTo>
                  <a:pt x="140" y="70"/>
                  <a:pt x="125" y="73"/>
                  <a:pt x="110" y="76"/>
                </a:cubicBezTo>
                <a:cubicBezTo>
                  <a:pt x="81" y="84"/>
                  <a:pt x="52" y="92"/>
                  <a:pt x="23" y="103"/>
                </a:cubicBezTo>
                <a:cubicBezTo>
                  <a:pt x="22" y="103"/>
                  <a:pt x="21" y="104"/>
                  <a:pt x="20" y="104"/>
                </a:cubicBezTo>
                <a:cubicBezTo>
                  <a:pt x="20" y="104"/>
                  <a:pt x="20" y="104"/>
                  <a:pt x="20" y="104"/>
                </a:cubicBezTo>
                <a:cubicBezTo>
                  <a:pt x="22" y="101"/>
                  <a:pt x="24" y="99"/>
                  <a:pt x="26" y="97"/>
                </a:cubicBezTo>
                <a:close/>
                <a:moveTo>
                  <a:pt x="19" y="105"/>
                </a:moveTo>
                <a:cubicBezTo>
                  <a:pt x="48" y="97"/>
                  <a:pt x="78" y="88"/>
                  <a:pt x="107" y="81"/>
                </a:cubicBezTo>
                <a:cubicBezTo>
                  <a:pt x="123" y="77"/>
                  <a:pt x="138" y="74"/>
                  <a:pt x="153" y="71"/>
                </a:cubicBezTo>
                <a:cubicBezTo>
                  <a:pt x="161" y="70"/>
                  <a:pt x="168" y="68"/>
                  <a:pt x="176" y="67"/>
                </a:cubicBezTo>
                <a:cubicBezTo>
                  <a:pt x="182" y="65"/>
                  <a:pt x="191" y="64"/>
                  <a:pt x="197" y="62"/>
                </a:cubicBezTo>
                <a:cubicBezTo>
                  <a:pt x="168" y="72"/>
                  <a:pt x="138" y="77"/>
                  <a:pt x="108" y="84"/>
                </a:cubicBezTo>
                <a:cubicBezTo>
                  <a:pt x="93" y="88"/>
                  <a:pt x="78" y="92"/>
                  <a:pt x="63" y="96"/>
                </a:cubicBezTo>
                <a:cubicBezTo>
                  <a:pt x="49" y="100"/>
                  <a:pt x="34" y="103"/>
                  <a:pt x="20" y="109"/>
                </a:cubicBezTo>
                <a:cubicBezTo>
                  <a:pt x="18" y="110"/>
                  <a:pt x="15" y="111"/>
                  <a:pt x="13" y="112"/>
                </a:cubicBezTo>
                <a:cubicBezTo>
                  <a:pt x="15" y="109"/>
                  <a:pt x="17" y="107"/>
                  <a:pt x="19" y="105"/>
                </a:cubicBezTo>
                <a:close/>
                <a:moveTo>
                  <a:pt x="104" y="177"/>
                </a:moveTo>
                <a:cubicBezTo>
                  <a:pt x="104" y="176"/>
                  <a:pt x="104" y="175"/>
                  <a:pt x="104" y="175"/>
                </a:cubicBezTo>
                <a:cubicBezTo>
                  <a:pt x="104" y="175"/>
                  <a:pt x="105" y="175"/>
                  <a:pt x="105" y="174"/>
                </a:cubicBezTo>
                <a:cubicBezTo>
                  <a:pt x="138" y="139"/>
                  <a:pt x="172" y="104"/>
                  <a:pt x="205" y="69"/>
                </a:cubicBezTo>
                <a:cubicBezTo>
                  <a:pt x="208" y="65"/>
                  <a:pt x="211" y="62"/>
                  <a:pt x="214" y="59"/>
                </a:cubicBezTo>
                <a:cubicBezTo>
                  <a:pt x="214" y="59"/>
                  <a:pt x="215" y="59"/>
                  <a:pt x="215" y="59"/>
                </a:cubicBezTo>
                <a:cubicBezTo>
                  <a:pt x="211" y="62"/>
                  <a:pt x="208" y="66"/>
                  <a:pt x="206" y="69"/>
                </a:cubicBezTo>
                <a:cubicBezTo>
                  <a:pt x="200" y="75"/>
                  <a:pt x="194" y="81"/>
                  <a:pt x="188" y="88"/>
                </a:cubicBezTo>
                <a:cubicBezTo>
                  <a:pt x="180" y="97"/>
                  <a:pt x="172" y="106"/>
                  <a:pt x="164" y="114"/>
                </a:cubicBezTo>
                <a:cubicBezTo>
                  <a:pt x="144" y="135"/>
                  <a:pt x="124" y="155"/>
                  <a:pt x="104" y="176"/>
                </a:cubicBezTo>
                <a:cubicBezTo>
                  <a:pt x="104" y="176"/>
                  <a:pt x="104" y="176"/>
                  <a:pt x="104" y="177"/>
                </a:cubicBezTo>
                <a:close/>
                <a:moveTo>
                  <a:pt x="8" y="117"/>
                </a:moveTo>
                <a:cubicBezTo>
                  <a:pt x="7" y="121"/>
                  <a:pt x="6" y="125"/>
                  <a:pt x="6" y="129"/>
                </a:cubicBezTo>
                <a:cubicBezTo>
                  <a:pt x="5" y="125"/>
                  <a:pt x="6" y="120"/>
                  <a:pt x="8" y="117"/>
                </a:cubicBezTo>
                <a:close/>
                <a:moveTo>
                  <a:pt x="27" y="145"/>
                </a:moveTo>
                <a:cubicBezTo>
                  <a:pt x="22" y="142"/>
                  <a:pt x="16" y="140"/>
                  <a:pt x="11" y="136"/>
                </a:cubicBezTo>
                <a:cubicBezTo>
                  <a:pt x="11" y="136"/>
                  <a:pt x="10" y="136"/>
                  <a:pt x="10" y="136"/>
                </a:cubicBezTo>
                <a:cubicBezTo>
                  <a:pt x="10" y="135"/>
                  <a:pt x="10" y="135"/>
                  <a:pt x="10" y="135"/>
                </a:cubicBezTo>
                <a:cubicBezTo>
                  <a:pt x="14" y="137"/>
                  <a:pt x="18" y="139"/>
                  <a:pt x="22" y="141"/>
                </a:cubicBezTo>
                <a:cubicBezTo>
                  <a:pt x="32" y="146"/>
                  <a:pt x="43" y="151"/>
                  <a:pt x="53" y="156"/>
                </a:cubicBezTo>
                <a:cubicBezTo>
                  <a:pt x="64" y="161"/>
                  <a:pt x="75" y="166"/>
                  <a:pt x="85" y="171"/>
                </a:cubicBezTo>
                <a:cubicBezTo>
                  <a:pt x="90" y="174"/>
                  <a:pt x="97" y="176"/>
                  <a:pt x="102" y="179"/>
                </a:cubicBezTo>
                <a:cubicBezTo>
                  <a:pt x="102" y="179"/>
                  <a:pt x="102" y="180"/>
                  <a:pt x="102" y="180"/>
                </a:cubicBezTo>
                <a:cubicBezTo>
                  <a:pt x="102" y="181"/>
                  <a:pt x="103" y="182"/>
                  <a:pt x="103" y="183"/>
                </a:cubicBezTo>
                <a:cubicBezTo>
                  <a:pt x="88" y="177"/>
                  <a:pt x="73" y="168"/>
                  <a:pt x="58" y="161"/>
                </a:cubicBezTo>
                <a:cubicBezTo>
                  <a:pt x="48" y="156"/>
                  <a:pt x="37" y="150"/>
                  <a:pt x="27" y="145"/>
                </a:cubicBezTo>
                <a:close/>
                <a:moveTo>
                  <a:pt x="205" y="78"/>
                </a:moveTo>
                <a:cubicBezTo>
                  <a:pt x="195" y="89"/>
                  <a:pt x="185" y="100"/>
                  <a:pt x="175" y="110"/>
                </a:cubicBezTo>
                <a:cubicBezTo>
                  <a:pt x="155" y="132"/>
                  <a:pt x="135" y="153"/>
                  <a:pt x="114" y="175"/>
                </a:cubicBezTo>
                <a:cubicBezTo>
                  <a:pt x="112" y="177"/>
                  <a:pt x="109" y="180"/>
                  <a:pt x="107" y="183"/>
                </a:cubicBezTo>
                <a:cubicBezTo>
                  <a:pt x="106" y="182"/>
                  <a:pt x="105" y="181"/>
                  <a:pt x="105" y="179"/>
                </a:cubicBezTo>
                <a:cubicBezTo>
                  <a:pt x="105" y="179"/>
                  <a:pt x="105" y="179"/>
                  <a:pt x="105" y="179"/>
                </a:cubicBezTo>
                <a:cubicBezTo>
                  <a:pt x="112" y="171"/>
                  <a:pt x="120" y="163"/>
                  <a:pt x="128" y="155"/>
                </a:cubicBezTo>
                <a:cubicBezTo>
                  <a:pt x="139" y="143"/>
                  <a:pt x="150" y="132"/>
                  <a:pt x="162" y="120"/>
                </a:cubicBezTo>
                <a:cubicBezTo>
                  <a:pt x="180" y="101"/>
                  <a:pt x="196" y="80"/>
                  <a:pt x="215" y="62"/>
                </a:cubicBezTo>
                <a:cubicBezTo>
                  <a:pt x="215" y="62"/>
                  <a:pt x="216" y="62"/>
                  <a:pt x="216" y="62"/>
                </a:cubicBezTo>
                <a:cubicBezTo>
                  <a:pt x="216" y="63"/>
                  <a:pt x="217" y="63"/>
                  <a:pt x="218" y="64"/>
                </a:cubicBezTo>
                <a:cubicBezTo>
                  <a:pt x="217" y="65"/>
                  <a:pt x="216" y="67"/>
                  <a:pt x="215" y="68"/>
                </a:cubicBezTo>
                <a:cubicBezTo>
                  <a:pt x="212" y="71"/>
                  <a:pt x="208" y="75"/>
                  <a:pt x="205" y="7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206"/>
          <p:cNvSpPr>
            <a:spLocks noEditPoints="1"/>
          </p:cNvSpPr>
          <p:nvPr/>
        </p:nvSpPr>
        <p:spPr bwMode="auto">
          <a:xfrm>
            <a:off x="7515225" y="2822575"/>
            <a:ext cx="828675" cy="703263"/>
          </a:xfrm>
          <a:custGeom>
            <a:avLst/>
            <a:gdLst>
              <a:gd name="T0" fmla="*/ 25 w 221"/>
              <a:gd name="T1" fmla="*/ 147 h 187"/>
              <a:gd name="T2" fmla="*/ 8 w 221"/>
              <a:gd name="T3" fmla="*/ 131 h 187"/>
              <a:gd name="T4" fmla="*/ 203 w 221"/>
              <a:gd name="T5" fmla="*/ 56 h 187"/>
              <a:gd name="T6" fmla="*/ 109 w 221"/>
              <a:gd name="T7" fmla="*/ 10 h 187"/>
              <a:gd name="T8" fmla="*/ 117 w 221"/>
              <a:gd name="T9" fmla="*/ 14 h 187"/>
              <a:gd name="T10" fmla="*/ 111 w 221"/>
              <a:gd name="T11" fmla="*/ 19 h 187"/>
              <a:gd name="T12" fmla="*/ 78 w 221"/>
              <a:gd name="T13" fmla="*/ 41 h 187"/>
              <a:gd name="T14" fmla="*/ 89 w 221"/>
              <a:gd name="T15" fmla="*/ 34 h 187"/>
              <a:gd name="T16" fmla="*/ 145 w 221"/>
              <a:gd name="T17" fmla="*/ 15 h 187"/>
              <a:gd name="T18" fmla="*/ 107 w 221"/>
              <a:gd name="T19" fmla="*/ 10 h 187"/>
              <a:gd name="T20" fmla="*/ 128 w 221"/>
              <a:gd name="T21" fmla="*/ 9 h 187"/>
              <a:gd name="T22" fmla="*/ 139 w 221"/>
              <a:gd name="T23" fmla="*/ 13 h 187"/>
              <a:gd name="T24" fmla="*/ 92 w 221"/>
              <a:gd name="T25" fmla="*/ 32 h 187"/>
              <a:gd name="T26" fmla="*/ 120 w 221"/>
              <a:gd name="T27" fmla="*/ 34 h 187"/>
              <a:gd name="T28" fmla="*/ 66 w 221"/>
              <a:gd name="T29" fmla="*/ 58 h 187"/>
              <a:gd name="T30" fmla="*/ 117 w 221"/>
              <a:gd name="T31" fmla="*/ 54 h 187"/>
              <a:gd name="T32" fmla="*/ 55 w 221"/>
              <a:gd name="T33" fmla="*/ 66 h 187"/>
              <a:gd name="T34" fmla="*/ 66 w 221"/>
              <a:gd name="T35" fmla="*/ 54 h 187"/>
              <a:gd name="T36" fmla="*/ 147 w 221"/>
              <a:gd name="T37" fmla="*/ 28 h 187"/>
              <a:gd name="T38" fmla="*/ 157 w 221"/>
              <a:gd name="T39" fmla="*/ 30 h 187"/>
              <a:gd name="T40" fmla="*/ 171 w 221"/>
              <a:gd name="T41" fmla="*/ 33 h 187"/>
              <a:gd name="T42" fmla="*/ 145 w 221"/>
              <a:gd name="T43" fmla="*/ 43 h 187"/>
              <a:gd name="T44" fmla="*/ 42 w 221"/>
              <a:gd name="T45" fmla="*/ 79 h 187"/>
              <a:gd name="T46" fmla="*/ 125 w 221"/>
              <a:gd name="T47" fmla="*/ 63 h 187"/>
              <a:gd name="T48" fmla="*/ 199 w 221"/>
              <a:gd name="T49" fmla="*/ 40 h 187"/>
              <a:gd name="T50" fmla="*/ 194 w 221"/>
              <a:gd name="T51" fmla="*/ 50 h 187"/>
              <a:gd name="T52" fmla="*/ 213 w 221"/>
              <a:gd name="T53" fmla="*/ 45 h 187"/>
              <a:gd name="T54" fmla="*/ 199 w 221"/>
              <a:gd name="T55" fmla="*/ 65 h 187"/>
              <a:gd name="T56" fmla="*/ 63 w 221"/>
              <a:gd name="T57" fmla="*/ 108 h 187"/>
              <a:gd name="T58" fmla="*/ 25 w 221"/>
              <a:gd name="T59" fmla="*/ 120 h 187"/>
              <a:gd name="T60" fmla="*/ 32 w 221"/>
              <a:gd name="T61" fmla="*/ 124 h 187"/>
              <a:gd name="T62" fmla="*/ 147 w 221"/>
              <a:gd name="T63" fmla="*/ 102 h 187"/>
              <a:gd name="T64" fmla="*/ 47 w 221"/>
              <a:gd name="T65" fmla="*/ 131 h 187"/>
              <a:gd name="T66" fmla="*/ 109 w 221"/>
              <a:gd name="T67" fmla="*/ 158 h 187"/>
              <a:gd name="T68" fmla="*/ 106 w 221"/>
              <a:gd name="T69" fmla="*/ 150 h 187"/>
              <a:gd name="T70" fmla="*/ 124 w 221"/>
              <a:gd name="T71" fmla="*/ 143 h 187"/>
              <a:gd name="T72" fmla="*/ 82 w 221"/>
              <a:gd name="T73" fmla="*/ 140 h 187"/>
              <a:gd name="T74" fmla="*/ 104 w 221"/>
              <a:gd name="T75" fmla="*/ 131 h 187"/>
              <a:gd name="T76" fmla="*/ 128 w 221"/>
              <a:gd name="T77" fmla="*/ 117 h 187"/>
              <a:gd name="T78" fmla="*/ 116 w 221"/>
              <a:gd name="T79" fmla="*/ 121 h 187"/>
              <a:gd name="T80" fmla="*/ 74 w 221"/>
              <a:gd name="T81" fmla="*/ 139 h 187"/>
              <a:gd name="T82" fmla="*/ 99 w 221"/>
              <a:gd name="T83" fmla="*/ 143 h 187"/>
              <a:gd name="T84" fmla="*/ 91 w 221"/>
              <a:gd name="T85" fmla="*/ 153 h 187"/>
              <a:gd name="T86" fmla="*/ 112 w 221"/>
              <a:gd name="T87" fmla="*/ 154 h 187"/>
              <a:gd name="T88" fmla="*/ 88 w 221"/>
              <a:gd name="T89" fmla="*/ 119 h 187"/>
              <a:gd name="T90" fmla="*/ 69 w 221"/>
              <a:gd name="T91" fmla="*/ 120 h 187"/>
              <a:gd name="T92" fmla="*/ 36 w 221"/>
              <a:gd name="T93" fmla="*/ 123 h 187"/>
              <a:gd name="T94" fmla="*/ 153 w 221"/>
              <a:gd name="T95" fmla="*/ 92 h 187"/>
              <a:gd name="T96" fmla="*/ 35 w 221"/>
              <a:gd name="T97" fmla="*/ 118 h 187"/>
              <a:gd name="T98" fmla="*/ 93 w 221"/>
              <a:gd name="T99" fmla="*/ 96 h 187"/>
              <a:gd name="T100" fmla="*/ 198 w 221"/>
              <a:gd name="T101" fmla="*/ 61 h 187"/>
              <a:gd name="T102" fmla="*/ 190 w 221"/>
              <a:gd name="T103" fmla="*/ 70 h 187"/>
              <a:gd name="T104" fmla="*/ 190 w 221"/>
              <a:gd name="T105" fmla="*/ 66 h 187"/>
              <a:gd name="T106" fmla="*/ 106 w 221"/>
              <a:gd name="T107" fmla="*/ 167 h 187"/>
              <a:gd name="T108" fmla="*/ 26 w 221"/>
              <a:gd name="T109" fmla="*/ 97 h 187"/>
              <a:gd name="T110" fmla="*/ 26 w 221"/>
              <a:gd name="T111" fmla="*/ 97 h 187"/>
              <a:gd name="T112" fmla="*/ 104 w 221"/>
              <a:gd name="T113" fmla="*/ 175 h 187"/>
              <a:gd name="T114" fmla="*/ 10 w 221"/>
              <a:gd name="T115" fmla="*/ 136 h 187"/>
              <a:gd name="T116" fmla="*/ 114 w 221"/>
              <a:gd name="T117" fmla="*/ 17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1" h="187">
                <a:moveTo>
                  <a:pt x="220" y="63"/>
                </a:moveTo>
                <a:cubicBezTo>
                  <a:pt x="220" y="62"/>
                  <a:pt x="220" y="62"/>
                  <a:pt x="220" y="62"/>
                </a:cubicBezTo>
                <a:cubicBezTo>
                  <a:pt x="217" y="62"/>
                  <a:pt x="216" y="59"/>
                  <a:pt x="216" y="57"/>
                </a:cubicBezTo>
                <a:cubicBezTo>
                  <a:pt x="215" y="53"/>
                  <a:pt x="215" y="49"/>
                  <a:pt x="217" y="46"/>
                </a:cubicBezTo>
                <a:cubicBezTo>
                  <a:pt x="217" y="45"/>
                  <a:pt x="217" y="45"/>
                  <a:pt x="217" y="45"/>
                </a:cubicBezTo>
                <a:cubicBezTo>
                  <a:pt x="217" y="44"/>
                  <a:pt x="217" y="44"/>
                  <a:pt x="216" y="44"/>
                </a:cubicBezTo>
                <a:cubicBezTo>
                  <a:pt x="201" y="37"/>
                  <a:pt x="186" y="30"/>
                  <a:pt x="171" y="24"/>
                </a:cubicBezTo>
                <a:cubicBezTo>
                  <a:pt x="153" y="15"/>
                  <a:pt x="134" y="7"/>
                  <a:pt x="115" y="0"/>
                </a:cubicBezTo>
                <a:cubicBezTo>
                  <a:pt x="114" y="0"/>
                  <a:pt x="114" y="0"/>
                  <a:pt x="113" y="0"/>
                </a:cubicBezTo>
                <a:cubicBezTo>
                  <a:pt x="94" y="19"/>
                  <a:pt x="76" y="39"/>
                  <a:pt x="58" y="59"/>
                </a:cubicBezTo>
                <a:cubicBezTo>
                  <a:pt x="41" y="77"/>
                  <a:pt x="24" y="94"/>
                  <a:pt x="8" y="113"/>
                </a:cubicBezTo>
                <a:cubicBezTo>
                  <a:pt x="1" y="118"/>
                  <a:pt x="0" y="134"/>
                  <a:pt x="9" y="138"/>
                </a:cubicBezTo>
                <a:cubicBezTo>
                  <a:pt x="14" y="142"/>
                  <a:pt x="20" y="145"/>
                  <a:pt x="25" y="147"/>
                </a:cubicBezTo>
                <a:cubicBezTo>
                  <a:pt x="36" y="153"/>
                  <a:pt x="46" y="158"/>
                  <a:pt x="56" y="163"/>
                </a:cubicBezTo>
                <a:cubicBezTo>
                  <a:pt x="72" y="171"/>
                  <a:pt x="88" y="180"/>
                  <a:pt x="105" y="187"/>
                </a:cubicBezTo>
                <a:cubicBezTo>
                  <a:pt x="106" y="187"/>
                  <a:pt x="106" y="187"/>
                  <a:pt x="107" y="186"/>
                </a:cubicBezTo>
                <a:cubicBezTo>
                  <a:pt x="107" y="186"/>
                  <a:pt x="107" y="186"/>
                  <a:pt x="107" y="186"/>
                </a:cubicBezTo>
                <a:cubicBezTo>
                  <a:pt x="122" y="169"/>
                  <a:pt x="138" y="153"/>
                  <a:pt x="153" y="137"/>
                </a:cubicBezTo>
                <a:cubicBezTo>
                  <a:pt x="173" y="116"/>
                  <a:pt x="194" y="95"/>
                  <a:pt x="213" y="73"/>
                </a:cubicBezTo>
                <a:cubicBezTo>
                  <a:pt x="216" y="70"/>
                  <a:pt x="220" y="67"/>
                  <a:pt x="221" y="64"/>
                </a:cubicBezTo>
                <a:cubicBezTo>
                  <a:pt x="221" y="63"/>
                  <a:pt x="221" y="63"/>
                  <a:pt x="220" y="63"/>
                </a:cubicBezTo>
                <a:close/>
                <a:moveTo>
                  <a:pt x="87" y="170"/>
                </a:moveTo>
                <a:cubicBezTo>
                  <a:pt x="77" y="165"/>
                  <a:pt x="66" y="160"/>
                  <a:pt x="56" y="155"/>
                </a:cubicBezTo>
                <a:cubicBezTo>
                  <a:pt x="45" y="150"/>
                  <a:pt x="35" y="145"/>
                  <a:pt x="24" y="140"/>
                </a:cubicBezTo>
                <a:cubicBezTo>
                  <a:pt x="19" y="137"/>
                  <a:pt x="12" y="135"/>
                  <a:pt x="8" y="131"/>
                </a:cubicBezTo>
                <a:cubicBezTo>
                  <a:pt x="8" y="131"/>
                  <a:pt x="8" y="131"/>
                  <a:pt x="8" y="131"/>
                </a:cubicBezTo>
                <a:cubicBezTo>
                  <a:pt x="8" y="130"/>
                  <a:pt x="8" y="128"/>
                  <a:pt x="8" y="127"/>
                </a:cubicBezTo>
                <a:cubicBezTo>
                  <a:pt x="22" y="135"/>
                  <a:pt x="37" y="142"/>
                  <a:pt x="52" y="149"/>
                </a:cubicBezTo>
                <a:cubicBezTo>
                  <a:pt x="68" y="157"/>
                  <a:pt x="85" y="164"/>
                  <a:pt x="102" y="173"/>
                </a:cubicBezTo>
                <a:cubicBezTo>
                  <a:pt x="101" y="174"/>
                  <a:pt x="101" y="175"/>
                  <a:pt x="101" y="177"/>
                </a:cubicBezTo>
                <a:cubicBezTo>
                  <a:pt x="97" y="174"/>
                  <a:pt x="92" y="172"/>
                  <a:pt x="87" y="170"/>
                </a:cubicBezTo>
                <a:close/>
                <a:moveTo>
                  <a:pt x="29" y="93"/>
                </a:moveTo>
                <a:cubicBezTo>
                  <a:pt x="29" y="93"/>
                  <a:pt x="29" y="93"/>
                  <a:pt x="29" y="93"/>
                </a:cubicBezTo>
                <a:cubicBezTo>
                  <a:pt x="44" y="88"/>
                  <a:pt x="59" y="85"/>
                  <a:pt x="74" y="82"/>
                </a:cubicBezTo>
                <a:cubicBezTo>
                  <a:pt x="89" y="78"/>
                  <a:pt x="104" y="74"/>
                  <a:pt x="119" y="71"/>
                </a:cubicBezTo>
                <a:cubicBezTo>
                  <a:pt x="134" y="67"/>
                  <a:pt x="149" y="64"/>
                  <a:pt x="164" y="61"/>
                </a:cubicBezTo>
                <a:cubicBezTo>
                  <a:pt x="172" y="59"/>
                  <a:pt x="179" y="57"/>
                  <a:pt x="187" y="55"/>
                </a:cubicBezTo>
                <a:cubicBezTo>
                  <a:pt x="194" y="54"/>
                  <a:pt x="201" y="52"/>
                  <a:pt x="208" y="51"/>
                </a:cubicBezTo>
                <a:cubicBezTo>
                  <a:pt x="206" y="52"/>
                  <a:pt x="205" y="54"/>
                  <a:pt x="203" y="56"/>
                </a:cubicBezTo>
                <a:cubicBezTo>
                  <a:pt x="203" y="56"/>
                  <a:pt x="202" y="56"/>
                  <a:pt x="202" y="56"/>
                </a:cubicBezTo>
                <a:cubicBezTo>
                  <a:pt x="202" y="56"/>
                  <a:pt x="201" y="56"/>
                  <a:pt x="201" y="56"/>
                </a:cubicBezTo>
                <a:cubicBezTo>
                  <a:pt x="172" y="63"/>
                  <a:pt x="143" y="67"/>
                  <a:pt x="115" y="73"/>
                </a:cubicBezTo>
                <a:cubicBezTo>
                  <a:pt x="85" y="79"/>
                  <a:pt x="56" y="88"/>
                  <a:pt x="27" y="96"/>
                </a:cubicBezTo>
                <a:cubicBezTo>
                  <a:pt x="28" y="95"/>
                  <a:pt x="28" y="94"/>
                  <a:pt x="29" y="93"/>
                </a:cubicBezTo>
                <a:close/>
                <a:moveTo>
                  <a:pt x="115" y="3"/>
                </a:moveTo>
                <a:cubicBezTo>
                  <a:pt x="116" y="3"/>
                  <a:pt x="118" y="4"/>
                  <a:pt x="119" y="4"/>
                </a:cubicBezTo>
                <a:cubicBezTo>
                  <a:pt x="116" y="5"/>
                  <a:pt x="114" y="5"/>
                  <a:pt x="111" y="6"/>
                </a:cubicBezTo>
                <a:cubicBezTo>
                  <a:pt x="112" y="5"/>
                  <a:pt x="114" y="4"/>
                  <a:pt x="115" y="3"/>
                </a:cubicBezTo>
                <a:close/>
                <a:moveTo>
                  <a:pt x="124" y="6"/>
                </a:moveTo>
                <a:cubicBezTo>
                  <a:pt x="121" y="7"/>
                  <a:pt x="118" y="7"/>
                  <a:pt x="115" y="8"/>
                </a:cubicBezTo>
                <a:cubicBezTo>
                  <a:pt x="113" y="9"/>
                  <a:pt x="112" y="9"/>
                  <a:pt x="110" y="10"/>
                </a:cubicBezTo>
                <a:cubicBezTo>
                  <a:pt x="110" y="10"/>
                  <a:pt x="109" y="10"/>
                  <a:pt x="109" y="10"/>
                </a:cubicBezTo>
                <a:cubicBezTo>
                  <a:pt x="110" y="9"/>
                  <a:pt x="112" y="9"/>
                  <a:pt x="113" y="8"/>
                </a:cubicBezTo>
                <a:cubicBezTo>
                  <a:pt x="116" y="7"/>
                  <a:pt x="118" y="6"/>
                  <a:pt x="121" y="5"/>
                </a:cubicBezTo>
                <a:cubicBezTo>
                  <a:pt x="122" y="5"/>
                  <a:pt x="123" y="6"/>
                  <a:pt x="124" y="6"/>
                </a:cubicBezTo>
                <a:close/>
                <a:moveTo>
                  <a:pt x="129" y="8"/>
                </a:moveTo>
                <a:cubicBezTo>
                  <a:pt x="125" y="9"/>
                  <a:pt x="122" y="10"/>
                  <a:pt x="118" y="11"/>
                </a:cubicBezTo>
                <a:cubicBezTo>
                  <a:pt x="113" y="13"/>
                  <a:pt x="107" y="14"/>
                  <a:pt x="102" y="15"/>
                </a:cubicBezTo>
                <a:cubicBezTo>
                  <a:pt x="102" y="15"/>
                  <a:pt x="103" y="14"/>
                  <a:pt x="103" y="14"/>
                </a:cubicBezTo>
                <a:cubicBezTo>
                  <a:pt x="104" y="14"/>
                  <a:pt x="105" y="13"/>
                  <a:pt x="107" y="13"/>
                </a:cubicBezTo>
                <a:cubicBezTo>
                  <a:pt x="109" y="12"/>
                  <a:pt x="111" y="12"/>
                  <a:pt x="114" y="11"/>
                </a:cubicBezTo>
                <a:cubicBezTo>
                  <a:pt x="118" y="10"/>
                  <a:pt x="122" y="9"/>
                  <a:pt x="125" y="7"/>
                </a:cubicBezTo>
                <a:cubicBezTo>
                  <a:pt x="127" y="7"/>
                  <a:pt x="128" y="8"/>
                  <a:pt x="129" y="8"/>
                </a:cubicBezTo>
                <a:close/>
                <a:moveTo>
                  <a:pt x="135" y="11"/>
                </a:moveTo>
                <a:cubicBezTo>
                  <a:pt x="129" y="12"/>
                  <a:pt x="123" y="13"/>
                  <a:pt x="117" y="14"/>
                </a:cubicBezTo>
                <a:cubicBezTo>
                  <a:pt x="111" y="16"/>
                  <a:pt x="103" y="17"/>
                  <a:pt x="98" y="20"/>
                </a:cubicBezTo>
                <a:cubicBezTo>
                  <a:pt x="104" y="17"/>
                  <a:pt x="110" y="15"/>
                  <a:pt x="116" y="14"/>
                </a:cubicBezTo>
                <a:cubicBezTo>
                  <a:pt x="121" y="13"/>
                  <a:pt x="126" y="12"/>
                  <a:pt x="130" y="9"/>
                </a:cubicBezTo>
                <a:cubicBezTo>
                  <a:pt x="130" y="9"/>
                  <a:pt x="130" y="9"/>
                  <a:pt x="130" y="9"/>
                </a:cubicBezTo>
                <a:cubicBezTo>
                  <a:pt x="132" y="9"/>
                  <a:pt x="134" y="10"/>
                  <a:pt x="135" y="11"/>
                </a:cubicBezTo>
                <a:close/>
                <a:moveTo>
                  <a:pt x="140" y="12"/>
                </a:moveTo>
                <a:cubicBezTo>
                  <a:pt x="137" y="13"/>
                  <a:pt x="135" y="14"/>
                  <a:pt x="133" y="14"/>
                </a:cubicBezTo>
                <a:cubicBezTo>
                  <a:pt x="129" y="15"/>
                  <a:pt x="125" y="16"/>
                  <a:pt x="121" y="17"/>
                </a:cubicBezTo>
                <a:cubicBezTo>
                  <a:pt x="113" y="19"/>
                  <a:pt x="105" y="22"/>
                  <a:pt x="97" y="24"/>
                </a:cubicBezTo>
                <a:cubicBezTo>
                  <a:pt x="95" y="24"/>
                  <a:pt x="94" y="25"/>
                  <a:pt x="93" y="25"/>
                </a:cubicBezTo>
                <a:cubicBezTo>
                  <a:pt x="93" y="25"/>
                  <a:pt x="93" y="25"/>
                  <a:pt x="93" y="25"/>
                </a:cubicBezTo>
                <a:cubicBezTo>
                  <a:pt x="94" y="24"/>
                  <a:pt x="96" y="24"/>
                  <a:pt x="97" y="23"/>
                </a:cubicBezTo>
                <a:cubicBezTo>
                  <a:pt x="102" y="22"/>
                  <a:pt x="107" y="21"/>
                  <a:pt x="111" y="19"/>
                </a:cubicBezTo>
                <a:cubicBezTo>
                  <a:pt x="120" y="16"/>
                  <a:pt x="128" y="14"/>
                  <a:pt x="137" y="11"/>
                </a:cubicBezTo>
                <a:cubicBezTo>
                  <a:pt x="137" y="11"/>
                  <a:pt x="137" y="11"/>
                  <a:pt x="137" y="11"/>
                </a:cubicBezTo>
                <a:cubicBezTo>
                  <a:pt x="138" y="12"/>
                  <a:pt x="139" y="12"/>
                  <a:pt x="140" y="12"/>
                </a:cubicBezTo>
                <a:close/>
                <a:moveTo>
                  <a:pt x="151" y="17"/>
                </a:moveTo>
                <a:cubicBezTo>
                  <a:pt x="142" y="19"/>
                  <a:pt x="134" y="21"/>
                  <a:pt x="126" y="23"/>
                </a:cubicBezTo>
                <a:cubicBezTo>
                  <a:pt x="133" y="21"/>
                  <a:pt x="140" y="19"/>
                  <a:pt x="146" y="15"/>
                </a:cubicBezTo>
                <a:cubicBezTo>
                  <a:pt x="148" y="16"/>
                  <a:pt x="149" y="17"/>
                  <a:pt x="151" y="17"/>
                </a:cubicBezTo>
                <a:close/>
                <a:moveTo>
                  <a:pt x="158" y="20"/>
                </a:moveTo>
                <a:cubicBezTo>
                  <a:pt x="152" y="22"/>
                  <a:pt x="146" y="24"/>
                  <a:pt x="139" y="25"/>
                </a:cubicBezTo>
                <a:cubicBezTo>
                  <a:pt x="132" y="27"/>
                  <a:pt x="125" y="29"/>
                  <a:pt x="117" y="31"/>
                </a:cubicBezTo>
                <a:cubicBezTo>
                  <a:pt x="110" y="33"/>
                  <a:pt x="103" y="34"/>
                  <a:pt x="96" y="36"/>
                </a:cubicBezTo>
                <a:cubicBezTo>
                  <a:pt x="93" y="37"/>
                  <a:pt x="89" y="38"/>
                  <a:pt x="86" y="39"/>
                </a:cubicBezTo>
                <a:cubicBezTo>
                  <a:pt x="84" y="40"/>
                  <a:pt x="80" y="40"/>
                  <a:pt x="78" y="41"/>
                </a:cubicBezTo>
                <a:cubicBezTo>
                  <a:pt x="78" y="41"/>
                  <a:pt x="78" y="41"/>
                  <a:pt x="78" y="40"/>
                </a:cubicBezTo>
                <a:cubicBezTo>
                  <a:pt x="83" y="38"/>
                  <a:pt x="89" y="36"/>
                  <a:pt x="94" y="35"/>
                </a:cubicBezTo>
                <a:cubicBezTo>
                  <a:pt x="101" y="33"/>
                  <a:pt x="108" y="31"/>
                  <a:pt x="114" y="29"/>
                </a:cubicBezTo>
                <a:cubicBezTo>
                  <a:pt x="121" y="27"/>
                  <a:pt x="128" y="25"/>
                  <a:pt x="135" y="23"/>
                </a:cubicBezTo>
                <a:cubicBezTo>
                  <a:pt x="141" y="22"/>
                  <a:pt x="147" y="21"/>
                  <a:pt x="152" y="18"/>
                </a:cubicBezTo>
                <a:cubicBezTo>
                  <a:pt x="154" y="19"/>
                  <a:pt x="156" y="19"/>
                  <a:pt x="158" y="20"/>
                </a:cubicBezTo>
                <a:close/>
                <a:moveTo>
                  <a:pt x="83" y="35"/>
                </a:moveTo>
                <a:cubicBezTo>
                  <a:pt x="87" y="33"/>
                  <a:pt x="92" y="33"/>
                  <a:pt x="97" y="31"/>
                </a:cubicBezTo>
                <a:cubicBezTo>
                  <a:pt x="102" y="30"/>
                  <a:pt x="108" y="27"/>
                  <a:pt x="114" y="26"/>
                </a:cubicBezTo>
                <a:cubicBezTo>
                  <a:pt x="115" y="26"/>
                  <a:pt x="116" y="25"/>
                  <a:pt x="117" y="25"/>
                </a:cubicBezTo>
                <a:cubicBezTo>
                  <a:pt x="116" y="25"/>
                  <a:pt x="115" y="26"/>
                  <a:pt x="114" y="26"/>
                </a:cubicBezTo>
                <a:cubicBezTo>
                  <a:pt x="109" y="28"/>
                  <a:pt x="103" y="30"/>
                  <a:pt x="97" y="32"/>
                </a:cubicBezTo>
                <a:cubicBezTo>
                  <a:pt x="94" y="32"/>
                  <a:pt x="92" y="33"/>
                  <a:pt x="89" y="34"/>
                </a:cubicBezTo>
                <a:cubicBezTo>
                  <a:pt x="87" y="35"/>
                  <a:pt x="86" y="35"/>
                  <a:pt x="84" y="36"/>
                </a:cubicBezTo>
                <a:cubicBezTo>
                  <a:pt x="84" y="36"/>
                  <a:pt x="83" y="36"/>
                  <a:pt x="82" y="36"/>
                </a:cubicBezTo>
                <a:cubicBezTo>
                  <a:pt x="82" y="36"/>
                  <a:pt x="82" y="36"/>
                  <a:pt x="83" y="35"/>
                </a:cubicBezTo>
                <a:close/>
                <a:moveTo>
                  <a:pt x="116" y="26"/>
                </a:moveTo>
                <a:cubicBezTo>
                  <a:pt x="123" y="24"/>
                  <a:pt x="129" y="23"/>
                  <a:pt x="136" y="21"/>
                </a:cubicBezTo>
                <a:cubicBezTo>
                  <a:pt x="140" y="20"/>
                  <a:pt x="143" y="20"/>
                  <a:pt x="147" y="19"/>
                </a:cubicBezTo>
                <a:cubicBezTo>
                  <a:pt x="148" y="19"/>
                  <a:pt x="150" y="18"/>
                  <a:pt x="151" y="18"/>
                </a:cubicBezTo>
                <a:cubicBezTo>
                  <a:pt x="149" y="19"/>
                  <a:pt x="147" y="19"/>
                  <a:pt x="145" y="20"/>
                </a:cubicBezTo>
                <a:cubicBezTo>
                  <a:pt x="133" y="24"/>
                  <a:pt x="120" y="27"/>
                  <a:pt x="107" y="30"/>
                </a:cubicBezTo>
                <a:cubicBezTo>
                  <a:pt x="103" y="31"/>
                  <a:pt x="99" y="32"/>
                  <a:pt x="95" y="33"/>
                </a:cubicBezTo>
                <a:cubicBezTo>
                  <a:pt x="102" y="31"/>
                  <a:pt x="109" y="28"/>
                  <a:pt x="116" y="26"/>
                </a:cubicBezTo>
                <a:close/>
                <a:moveTo>
                  <a:pt x="141" y="13"/>
                </a:moveTo>
                <a:cubicBezTo>
                  <a:pt x="142" y="14"/>
                  <a:pt x="144" y="14"/>
                  <a:pt x="145" y="15"/>
                </a:cubicBezTo>
                <a:cubicBezTo>
                  <a:pt x="136" y="17"/>
                  <a:pt x="127" y="19"/>
                  <a:pt x="118" y="21"/>
                </a:cubicBezTo>
                <a:cubicBezTo>
                  <a:pt x="108" y="23"/>
                  <a:pt x="100" y="27"/>
                  <a:pt x="91" y="29"/>
                </a:cubicBezTo>
                <a:cubicBezTo>
                  <a:pt x="90" y="30"/>
                  <a:pt x="89" y="30"/>
                  <a:pt x="88" y="30"/>
                </a:cubicBezTo>
                <a:cubicBezTo>
                  <a:pt x="89" y="29"/>
                  <a:pt x="91" y="29"/>
                  <a:pt x="93" y="28"/>
                </a:cubicBezTo>
                <a:cubicBezTo>
                  <a:pt x="95" y="27"/>
                  <a:pt x="97" y="26"/>
                  <a:pt x="99" y="26"/>
                </a:cubicBezTo>
                <a:cubicBezTo>
                  <a:pt x="104" y="24"/>
                  <a:pt x="110" y="23"/>
                  <a:pt x="115" y="21"/>
                </a:cubicBezTo>
                <a:cubicBezTo>
                  <a:pt x="123" y="19"/>
                  <a:pt x="133" y="17"/>
                  <a:pt x="141" y="13"/>
                </a:cubicBezTo>
                <a:cubicBezTo>
                  <a:pt x="141" y="13"/>
                  <a:pt x="141" y="13"/>
                  <a:pt x="141" y="13"/>
                </a:cubicBezTo>
                <a:close/>
                <a:moveTo>
                  <a:pt x="110" y="7"/>
                </a:moveTo>
                <a:cubicBezTo>
                  <a:pt x="112" y="6"/>
                  <a:pt x="113" y="6"/>
                  <a:pt x="115" y="6"/>
                </a:cubicBezTo>
                <a:cubicBezTo>
                  <a:pt x="116" y="5"/>
                  <a:pt x="118" y="5"/>
                  <a:pt x="120" y="5"/>
                </a:cubicBezTo>
                <a:cubicBezTo>
                  <a:pt x="121" y="5"/>
                  <a:pt x="116" y="7"/>
                  <a:pt x="116" y="7"/>
                </a:cubicBezTo>
                <a:cubicBezTo>
                  <a:pt x="113" y="8"/>
                  <a:pt x="110" y="9"/>
                  <a:pt x="107" y="10"/>
                </a:cubicBezTo>
                <a:cubicBezTo>
                  <a:pt x="108" y="9"/>
                  <a:pt x="109" y="8"/>
                  <a:pt x="110" y="7"/>
                </a:cubicBezTo>
                <a:close/>
                <a:moveTo>
                  <a:pt x="105" y="12"/>
                </a:moveTo>
                <a:cubicBezTo>
                  <a:pt x="109" y="11"/>
                  <a:pt x="113" y="10"/>
                  <a:pt x="117" y="9"/>
                </a:cubicBezTo>
                <a:cubicBezTo>
                  <a:pt x="119" y="8"/>
                  <a:pt x="121" y="7"/>
                  <a:pt x="123" y="7"/>
                </a:cubicBezTo>
                <a:cubicBezTo>
                  <a:pt x="123" y="7"/>
                  <a:pt x="123" y="7"/>
                  <a:pt x="123" y="7"/>
                </a:cubicBezTo>
                <a:cubicBezTo>
                  <a:pt x="122" y="8"/>
                  <a:pt x="120" y="9"/>
                  <a:pt x="119" y="9"/>
                </a:cubicBezTo>
                <a:cubicBezTo>
                  <a:pt x="114" y="11"/>
                  <a:pt x="109" y="11"/>
                  <a:pt x="104" y="13"/>
                </a:cubicBezTo>
                <a:cubicBezTo>
                  <a:pt x="104" y="13"/>
                  <a:pt x="105" y="12"/>
                  <a:pt x="105" y="12"/>
                </a:cubicBezTo>
                <a:close/>
                <a:moveTo>
                  <a:pt x="101" y="16"/>
                </a:moveTo>
                <a:cubicBezTo>
                  <a:pt x="105" y="15"/>
                  <a:pt x="109" y="14"/>
                  <a:pt x="113" y="13"/>
                </a:cubicBezTo>
                <a:cubicBezTo>
                  <a:pt x="116" y="12"/>
                  <a:pt x="119" y="12"/>
                  <a:pt x="121" y="11"/>
                </a:cubicBezTo>
                <a:cubicBezTo>
                  <a:pt x="123" y="10"/>
                  <a:pt x="124" y="10"/>
                  <a:pt x="126" y="9"/>
                </a:cubicBezTo>
                <a:cubicBezTo>
                  <a:pt x="126" y="9"/>
                  <a:pt x="131" y="8"/>
                  <a:pt x="128" y="9"/>
                </a:cubicBezTo>
                <a:cubicBezTo>
                  <a:pt x="123" y="12"/>
                  <a:pt x="117" y="13"/>
                  <a:pt x="111" y="14"/>
                </a:cubicBezTo>
                <a:cubicBezTo>
                  <a:pt x="107" y="15"/>
                  <a:pt x="103" y="17"/>
                  <a:pt x="98" y="19"/>
                </a:cubicBezTo>
                <a:cubicBezTo>
                  <a:pt x="99" y="18"/>
                  <a:pt x="100" y="17"/>
                  <a:pt x="101" y="16"/>
                </a:cubicBezTo>
                <a:close/>
                <a:moveTo>
                  <a:pt x="97" y="20"/>
                </a:moveTo>
                <a:cubicBezTo>
                  <a:pt x="104" y="19"/>
                  <a:pt x="110" y="17"/>
                  <a:pt x="117" y="15"/>
                </a:cubicBezTo>
                <a:cubicBezTo>
                  <a:pt x="121" y="14"/>
                  <a:pt x="124" y="13"/>
                  <a:pt x="128" y="13"/>
                </a:cubicBezTo>
                <a:cubicBezTo>
                  <a:pt x="129" y="12"/>
                  <a:pt x="131" y="12"/>
                  <a:pt x="133" y="12"/>
                </a:cubicBezTo>
                <a:cubicBezTo>
                  <a:pt x="120" y="17"/>
                  <a:pt x="106" y="19"/>
                  <a:pt x="93" y="24"/>
                </a:cubicBezTo>
                <a:cubicBezTo>
                  <a:pt x="94" y="23"/>
                  <a:pt x="96" y="22"/>
                  <a:pt x="97" y="20"/>
                </a:cubicBezTo>
                <a:close/>
                <a:moveTo>
                  <a:pt x="92" y="26"/>
                </a:moveTo>
                <a:cubicBezTo>
                  <a:pt x="100" y="24"/>
                  <a:pt x="107" y="21"/>
                  <a:pt x="115" y="19"/>
                </a:cubicBezTo>
                <a:cubicBezTo>
                  <a:pt x="119" y="18"/>
                  <a:pt x="124" y="17"/>
                  <a:pt x="128" y="16"/>
                </a:cubicBezTo>
                <a:cubicBezTo>
                  <a:pt x="131" y="15"/>
                  <a:pt x="136" y="15"/>
                  <a:pt x="139" y="13"/>
                </a:cubicBezTo>
                <a:cubicBezTo>
                  <a:pt x="135" y="15"/>
                  <a:pt x="130" y="16"/>
                  <a:pt x="126" y="17"/>
                </a:cubicBezTo>
                <a:cubicBezTo>
                  <a:pt x="121" y="19"/>
                  <a:pt x="116" y="20"/>
                  <a:pt x="111" y="22"/>
                </a:cubicBezTo>
                <a:cubicBezTo>
                  <a:pt x="103" y="24"/>
                  <a:pt x="96" y="26"/>
                  <a:pt x="89" y="29"/>
                </a:cubicBezTo>
                <a:cubicBezTo>
                  <a:pt x="90" y="28"/>
                  <a:pt x="91" y="27"/>
                  <a:pt x="92" y="26"/>
                </a:cubicBezTo>
                <a:close/>
                <a:moveTo>
                  <a:pt x="87" y="31"/>
                </a:moveTo>
                <a:cubicBezTo>
                  <a:pt x="91" y="30"/>
                  <a:pt x="96" y="28"/>
                  <a:pt x="100" y="27"/>
                </a:cubicBezTo>
                <a:cubicBezTo>
                  <a:pt x="105" y="25"/>
                  <a:pt x="111" y="23"/>
                  <a:pt x="116" y="22"/>
                </a:cubicBezTo>
                <a:cubicBezTo>
                  <a:pt x="122" y="21"/>
                  <a:pt x="128" y="19"/>
                  <a:pt x="134" y="18"/>
                </a:cubicBezTo>
                <a:cubicBezTo>
                  <a:pt x="137" y="17"/>
                  <a:pt x="140" y="17"/>
                  <a:pt x="143" y="16"/>
                </a:cubicBezTo>
                <a:cubicBezTo>
                  <a:pt x="143" y="16"/>
                  <a:pt x="143" y="16"/>
                  <a:pt x="143" y="16"/>
                </a:cubicBezTo>
                <a:cubicBezTo>
                  <a:pt x="142" y="17"/>
                  <a:pt x="141" y="17"/>
                  <a:pt x="139" y="18"/>
                </a:cubicBezTo>
                <a:cubicBezTo>
                  <a:pt x="129" y="22"/>
                  <a:pt x="118" y="24"/>
                  <a:pt x="107" y="27"/>
                </a:cubicBezTo>
                <a:cubicBezTo>
                  <a:pt x="102" y="29"/>
                  <a:pt x="97" y="31"/>
                  <a:pt x="92" y="32"/>
                </a:cubicBezTo>
                <a:cubicBezTo>
                  <a:pt x="89" y="33"/>
                  <a:pt x="86" y="33"/>
                  <a:pt x="84" y="34"/>
                </a:cubicBezTo>
                <a:cubicBezTo>
                  <a:pt x="85" y="33"/>
                  <a:pt x="86" y="32"/>
                  <a:pt x="87" y="31"/>
                </a:cubicBezTo>
                <a:close/>
                <a:moveTo>
                  <a:pt x="81" y="37"/>
                </a:moveTo>
                <a:cubicBezTo>
                  <a:pt x="83" y="37"/>
                  <a:pt x="86" y="36"/>
                  <a:pt x="88" y="36"/>
                </a:cubicBezTo>
                <a:cubicBezTo>
                  <a:pt x="85" y="37"/>
                  <a:pt x="82" y="38"/>
                  <a:pt x="79" y="39"/>
                </a:cubicBezTo>
                <a:cubicBezTo>
                  <a:pt x="80" y="38"/>
                  <a:pt x="81" y="38"/>
                  <a:pt x="81" y="37"/>
                </a:cubicBezTo>
                <a:close/>
                <a:moveTo>
                  <a:pt x="76" y="42"/>
                </a:moveTo>
                <a:cubicBezTo>
                  <a:pt x="90" y="40"/>
                  <a:pt x="104" y="35"/>
                  <a:pt x="117" y="32"/>
                </a:cubicBezTo>
                <a:cubicBezTo>
                  <a:pt x="124" y="30"/>
                  <a:pt x="131" y="28"/>
                  <a:pt x="138" y="26"/>
                </a:cubicBezTo>
                <a:cubicBezTo>
                  <a:pt x="145" y="25"/>
                  <a:pt x="152" y="23"/>
                  <a:pt x="159" y="21"/>
                </a:cubicBezTo>
                <a:cubicBezTo>
                  <a:pt x="161" y="22"/>
                  <a:pt x="163" y="22"/>
                  <a:pt x="165" y="23"/>
                </a:cubicBezTo>
                <a:cubicBezTo>
                  <a:pt x="158" y="23"/>
                  <a:pt x="151" y="26"/>
                  <a:pt x="145" y="28"/>
                </a:cubicBezTo>
                <a:cubicBezTo>
                  <a:pt x="137" y="30"/>
                  <a:pt x="129" y="32"/>
                  <a:pt x="120" y="34"/>
                </a:cubicBezTo>
                <a:cubicBezTo>
                  <a:pt x="112" y="36"/>
                  <a:pt x="104" y="39"/>
                  <a:pt x="95" y="41"/>
                </a:cubicBezTo>
                <a:cubicBezTo>
                  <a:pt x="88" y="43"/>
                  <a:pt x="80" y="44"/>
                  <a:pt x="73" y="46"/>
                </a:cubicBezTo>
                <a:cubicBezTo>
                  <a:pt x="74" y="45"/>
                  <a:pt x="75" y="43"/>
                  <a:pt x="76" y="42"/>
                </a:cubicBezTo>
                <a:close/>
                <a:moveTo>
                  <a:pt x="180" y="30"/>
                </a:moveTo>
                <a:cubicBezTo>
                  <a:pt x="180" y="30"/>
                  <a:pt x="180" y="30"/>
                  <a:pt x="180" y="30"/>
                </a:cubicBezTo>
                <a:cubicBezTo>
                  <a:pt x="170" y="33"/>
                  <a:pt x="160" y="35"/>
                  <a:pt x="151" y="37"/>
                </a:cubicBezTo>
                <a:cubicBezTo>
                  <a:pt x="141" y="40"/>
                  <a:pt x="130" y="42"/>
                  <a:pt x="120" y="44"/>
                </a:cubicBezTo>
                <a:cubicBezTo>
                  <a:pt x="100" y="49"/>
                  <a:pt x="81" y="54"/>
                  <a:pt x="61" y="60"/>
                </a:cubicBezTo>
                <a:cubicBezTo>
                  <a:pt x="61" y="61"/>
                  <a:pt x="60" y="61"/>
                  <a:pt x="59" y="61"/>
                </a:cubicBezTo>
                <a:cubicBezTo>
                  <a:pt x="59" y="61"/>
                  <a:pt x="59" y="61"/>
                  <a:pt x="59" y="61"/>
                </a:cubicBezTo>
                <a:cubicBezTo>
                  <a:pt x="59" y="61"/>
                  <a:pt x="59" y="61"/>
                  <a:pt x="59" y="61"/>
                </a:cubicBezTo>
                <a:cubicBezTo>
                  <a:pt x="59" y="61"/>
                  <a:pt x="59" y="61"/>
                  <a:pt x="59" y="61"/>
                </a:cubicBezTo>
                <a:cubicBezTo>
                  <a:pt x="61" y="60"/>
                  <a:pt x="64" y="59"/>
                  <a:pt x="66" y="58"/>
                </a:cubicBezTo>
                <a:cubicBezTo>
                  <a:pt x="71" y="56"/>
                  <a:pt x="76" y="54"/>
                  <a:pt x="81" y="53"/>
                </a:cubicBezTo>
                <a:cubicBezTo>
                  <a:pt x="91" y="50"/>
                  <a:pt x="101" y="47"/>
                  <a:pt x="111" y="44"/>
                </a:cubicBezTo>
                <a:cubicBezTo>
                  <a:pt x="122" y="41"/>
                  <a:pt x="132" y="37"/>
                  <a:pt x="142" y="35"/>
                </a:cubicBezTo>
                <a:cubicBezTo>
                  <a:pt x="152" y="33"/>
                  <a:pt x="162" y="30"/>
                  <a:pt x="171" y="26"/>
                </a:cubicBezTo>
                <a:cubicBezTo>
                  <a:pt x="174" y="28"/>
                  <a:pt x="177" y="29"/>
                  <a:pt x="180" y="30"/>
                </a:cubicBezTo>
                <a:close/>
                <a:moveTo>
                  <a:pt x="46" y="75"/>
                </a:moveTo>
                <a:cubicBezTo>
                  <a:pt x="46" y="75"/>
                  <a:pt x="46" y="75"/>
                  <a:pt x="46" y="75"/>
                </a:cubicBezTo>
                <a:cubicBezTo>
                  <a:pt x="46" y="75"/>
                  <a:pt x="46" y="75"/>
                  <a:pt x="46" y="75"/>
                </a:cubicBezTo>
                <a:cubicBezTo>
                  <a:pt x="46" y="75"/>
                  <a:pt x="46" y="75"/>
                  <a:pt x="46" y="75"/>
                </a:cubicBezTo>
                <a:close/>
                <a:moveTo>
                  <a:pt x="186" y="33"/>
                </a:moveTo>
                <a:cubicBezTo>
                  <a:pt x="186" y="33"/>
                  <a:pt x="186" y="33"/>
                  <a:pt x="186" y="33"/>
                </a:cubicBezTo>
                <a:cubicBezTo>
                  <a:pt x="187" y="33"/>
                  <a:pt x="188" y="34"/>
                  <a:pt x="189" y="34"/>
                </a:cubicBezTo>
                <a:cubicBezTo>
                  <a:pt x="165" y="40"/>
                  <a:pt x="141" y="47"/>
                  <a:pt x="117" y="54"/>
                </a:cubicBezTo>
                <a:cubicBezTo>
                  <a:pt x="104" y="58"/>
                  <a:pt x="92" y="62"/>
                  <a:pt x="80" y="66"/>
                </a:cubicBezTo>
                <a:cubicBezTo>
                  <a:pt x="71" y="69"/>
                  <a:pt x="61" y="71"/>
                  <a:pt x="52" y="74"/>
                </a:cubicBezTo>
                <a:cubicBezTo>
                  <a:pt x="54" y="73"/>
                  <a:pt x="57" y="72"/>
                  <a:pt x="59" y="71"/>
                </a:cubicBezTo>
                <a:cubicBezTo>
                  <a:pt x="66" y="69"/>
                  <a:pt x="72" y="66"/>
                  <a:pt x="78" y="64"/>
                </a:cubicBezTo>
                <a:cubicBezTo>
                  <a:pt x="90" y="60"/>
                  <a:pt x="103" y="56"/>
                  <a:pt x="115" y="52"/>
                </a:cubicBezTo>
                <a:cubicBezTo>
                  <a:pt x="128" y="49"/>
                  <a:pt x="140" y="45"/>
                  <a:pt x="152" y="42"/>
                </a:cubicBezTo>
                <a:cubicBezTo>
                  <a:pt x="164" y="39"/>
                  <a:pt x="175" y="38"/>
                  <a:pt x="186" y="33"/>
                </a:cubicBezTo>
                <a:close/>
                <a:moveTo>
                  <a:pt x="120" y="48"/>
                </a:moveTo>
                <a:cubicBezTo>
                  <a:pt x="109" y="52"/>
                  <a:pt x="97" y="55"/>
                  <a:pt x="86" y="58"/>
                </a:cubicBezTo>
                <a:cubicBezTo>
                  <a:pt x="75" y="61"/>
                  <a:pt x="64" y="65"/>
                  <a:pt x="53" y="68"/>
                </a:cubicBezTo>
                <a:cubicBezTo>
                  <a:pt x="53" y="68"/>
                  <a:pt x="53" y="68"/>
                  <a:pt x="53" y="68"/>
                </a:cubicBezTo>
                <a:cubicBezTo>
                  <a:pt x="53" y="67"/>
                  <a:pt x="53" y="67"/>
                  <a:pt x="54" y="67"/>
                </a:cubicBezTo>
                <a:cubicBezTo>
                  <a:pt x="54" y="67"/>
                  <a:pt x="55" y="66"/>
                  <a:pt x="55" y="66"/>
                </a:cubicBezTo>
                <a:cubicBezTo>
                  <a:pt x="57" y="66"/>
                  <a:pt x="60" y="65"/>
                  <a:pt x="62" y="64"/>
                </a:cubicBezTo>
                <a:cubicBezTo>
                  <a:pt x="68" y="63"/>
                  <a:pt x="74" y="61"/>
                  <a:pt x="80" y="59"/>
                </a:cubicBezTo>
                <a:cubicBezTo>
                  <a:pt x="91" y="56"/>
                  <a:pt x="102" y="52"/>
                  <a:pt x="113" y="49"/>
                </a:cubicBezTo>
                <a:cubicBezTo>
                  <a:pt x="124" y="45"/>
                  <a:pt x="136" y="43"/>
                  <a:pt x="147" y="40"/>
                </a:cubicBezTo>
                <a:cubicBezTo>
                  <a:pt x="158" y="37"/>
                  <a:pt x="169" y="35"/>
                  <a:pt x="180" y="31"/>
                </a:cubicBezTo>
                <a:cubicBezTo>
                  <a:pt x="180" y="31"/>
                  <a:pt x="180" y="30"/>
                  <a:pt x="180" y="30"/>
                </a:cubicBezTo>
                <a:cubicBezTo>
                  <a:pt x="182" y="31"/>
                  <a:pt x="183" y="32"/>
                  <a:pt x="185" y="33"/>
                </a:cubicBezTo>
                <a:cubicBezTo>
                  <a:pt x="163" y="37"/>
                  <a:pt x="142" y="42"/>
                  <a:pt x="120" y="48"/>
                </a:cubicBezTo>
                <a:close/>
                <a:moveTo>
                  <a:pt x="116" y="40"/>
                </a:moveTo>
                <a:cubicBezTo>
                  <a:pt x="107" y="43"/>
                  <a:pt x="98" y="46"/>
                  <a:pt x="89" y="48"/>
                </a:cubicBezTo>
                <a:cubicBezTo>
                  <a:pt x="85" y="50"/>
                  <a:pt x="80" y="51"/>
                  <a:pt x="75" y="52"/>
                </a:cubicBezTo>
                <a:cubicBezTo>
                  <a:pt x="73" y="53"/>
                  <a:pt x="71" y="53"/>
                  <a:pt x="69" y="54"/>
                </a:cubicBezTo>
                <a:cubicBezTo>
                  <a:pt x="68" y="54"/>
                  <a:pt x="66" y="54"/>
                  <a:pt x="66" y="54"/>
                </a:cubicBezTo>
                <a:cubicBezTo>
                  <a:pt x="66" y="54"/>
                  <a:pt x="66" y="53"/>
                  <a:pt x="67" y="53"/>
                </a:cubicBezTo>
                <a:cubicBezTo>
                  <a:pt x="69" y="51"/>
                  <a:pt x="73" y="51"/>
                  <a:pt x="76" y="51"/>
                </a:cubicBezTo>
                <a:cubicBezTo>
                  <a:pt x="80" y="49"/>
                  <a:pt x="85" y="48"/>
                  <a:pt x="89" y="47"/>
                </a:cubicBezTo>
                <a:cubicBezTo>
                  <a:pt x="99" y="44"/>
                  <a:pt x="108" y="42"/>
                  <a:pt x="117" y="39"/>
                </a:cubicBezTo>
                <a:cubicBezTo>
                  <a:pt x="126" y="37"/>
                  <a:pt x="135" y="33"/>
                  <a:pt x="143" y="31"/>
                </a:cubicBezTo>
                <a:cubicBezTo>
                  <a:pt x="151" y="29"/>
                  <a:pt x="158" y="28"/>
                  <a:pt x="165" y="24"/>
                </a:cubicBezTo>
                <a:cubicBezTo>
                  <a:pt x="165" y="24"/>
                  <a:pt x="165" y="24"/>
                  <a:pt x="165" y="24"/>
                </a:cubicBezTo>
                <a:cubicBezTo>
                  <a:pt x="167" y="24"/>
                  <a:pt x="169" y="25"/>
                  <a:pt x="170" y="26"/>
                </a:cubicBezTo>
                <a:cubicBezTo>
                  <a:pt x="152" y="31"/>
                  <a:pt x="134" y="35"/>
                  <a:pt x="116" y="40"/>
                </a:cubicBezTo>
                <a:close/>
                <a:moveTo>
                  <a:pt x="72" y="47"/>
                </a:moveTo>
                <a:cubicBezTo>
                  <a:pt x="80" y="45"/>
                  <a:pt x="88" y="43"/>
                  <a:pt x="96" y="42"/>
                </a:cubicBezTo>
                <a:cubicBezTo>
                  <a:pt x="105" y="40"/>
                  <a:pt x="113" y="37"/>
                  <a:pt x="122" y="35"/>
                </a:cubicBezTo>
                <a:cubicBezTo>
                  <a:pt x="131" y="32"/>
                  <a:pt x="139" y="30"/>
                  <a:pt x="147" y="28"/>
                </a:cubicBezTo>
                <a:cubicBezTo>
                  <a:pt x="151" y="27"/>
                  <a:pt x="154" y="26"/>
                  <a:pt x="158" y="25"/>
                </a:cubicBezTo>
                <a:cubicBezTo>
                  <a:pt x="159" y="24"/>
                  <a:pt x="163" y="24"/>
                  <a:pt x="163" y="24"/>
                </a:cubicBezTo>
                <a:cubicBezTo>
                  <a:pt x="161" y="25"/>
                  <a:pt x="159" y="26"/>
                  <a:pt x="157" y="27"/>
                </a:cubicBezTo>
                <a:cubicBezTo>
                  <a:pt x="149" y="29"/>
                  <a:pt x="142" y="31"/>
                  <a:pt x="135" y="33"/>
                </a:cubicBezTo>
                <a:cubicBezTo>
                  <a:pt x="126" y="36"/>
                  <a:pt x="117" y="39"/>
                  <a:pt x="108" y="41"/>
                </a:cubicBezTo>
                <a:cubicBezTo>
                  <a:pt x="100" y="43"/>
                  <a:pt x="91" y="45"/>
                  <a:pt x="82" y="48"/>
                </a:cubicBezTo>
                <a:cubicBezTo>
                  <a:pt x="78" y="49"/>
                  <a:pt x="72" y="50"/>
                  <a:pt x="68" y="52"/>
                </a:cubicBezTo>
                <a:cubicBezTo>
                  <a:pt x="69" y="50"/>
                  <a:pt x="70" y="49"/>
                  <a:pt x="72" y="47"/>
                </a:cubicBezTo>
                <a:close/>
                <a:moveTo>
                  <a:pt x="65" y="55"/>
                </a:moveTo>
                <a:cubicBezTo>
                  <a:pt x="71" y="55"/>
                  <a:pt x="78" y="52"/>
                  <a:pt x="84" y="51"/>
                </a:cubicBezTo>
                <a:cubicBezTo>
                  <a:pt x="94" y="48"/>
                  <a:pt x="104" y="44"/>
                  <a:pt x="114" y="41"/>
                </a:cubicBezTo>
                <a:cubicBezTo>
                  <a:pt x="123" y="38"/>
                  <a:pt x="133" y="36"/>
                  <a:pt x="143" y="34"/>
                </a:cubicBezTo>
                <a:cubicBezTo>
                  <a:pt x="147" y="32"/>
                  <a:pt x="152" y="31"/>
                  <a:pt x="157" y="30"/>
                </a:cubicBezTo>
                <a:cubicBezTo>
                  <a:pt x="159" y="29"/>
                  <a:pt x="162" y="29"/>
                  <a:pt x="164" y="28"/>
                </a:cubicBezTo>
                <a:cubicBezTo>
                  <a:pt x="165" y="28"/>
                  <a:pt x="165" y="28"/>
                  <a:pt x="165" y="28"/>
                </a:cubicBezTo>
                <a:cubicBezTo>
                  <a:pt x="157" y="31"/>
                  <a:pt x="148" y="33"/>
                  <a:pt x="140" y="35"/>
                </a:cubicBezTo>
                <a:cubicBezTo>
                  <a:pt x="130" y="37"/>
                  <a:pt x="120" y="41"/>
                  <a:pt x="109" y="44"/>
                </a:cubicBezTo>
                <a:cubicBezTo>
                  <a:pt x="100" y="46"/>
                  <a:pt x="90" y="49"/>
                  <a:pt x="80" y="52"/>
                </a:cubicBezTo>
                <a:cubicBezTo>
                  <a:pt x="74" y="54"/>
                  <a:pt x="67" y="56"/>
                  <a:pt x="61" y="59"/>
                </a:cubicBezTo>
                <a:cubicBezTo>
                  <a:pt x="62" y="58"/>
                  <a:pt x="64" y="56"/>
                  <a:pt x="65" y="55"/>
                </a:cubicBezTo>
                <a:close/>
                <a:moveTo>
                  <a:pt x="58" y="62"/>
                </a:moveTo>
                <a:cubicBezTo>
                  <a:pt x="68" y="59"/>
                  <a:pt x="77" y="56"/>
                  <a:pt x="87" y="54"/>
                </a:cubicBezTo>
                <a:cubicBezTo>
                  <a:pt x="97" y="51"/>
                  <a:pt x="108" y="48"/>
                  <a:pt x="119" y="45"/>
                </a:cubicBezTo>
                <a:cubicBezTo>
                  <a:pt x="129" y="43"/>
                  <a:pt x="140" y="40"/>
                  <a:pt x="151" y="38"/>
                </a:cubicBezTo>
                <a:cubicBezTo>
                  <a:pt x="156" y="36"/>
                  <a:pt x="162" y="35"/>
                  <a:pt x="167" y="34"/>
                </a:cubicBezTo>
                <a:cubicBezTo>
                  <a:pt x="168" y="33"/>
                  <a:pt x="170" y="33"/>
                  <a:pt x="171" y="33"/>
                </a:cubicBezTo>
                <a:cubicBezTo>
                  <a:pt x="151" y="39"/>
                  <a:pt x="130" y="43"/>
                  <a:pt x="109" y="49"/>
                </a:cubicBezTo>
                <a:cubicBezTo>
                  <a:pt x="99" y="52"/>
                  <a:pt x="88" y="56"/>
                  <a:pt x="78" y="59"/>
                </a:cubicBezTo>
                <a:cubicBezTo>
                  <a:pt x="72" y="61"/>
                  <a:pt x="67" y="63"/>
                  <a:pt x="62" y="64"/>
                </a:cubicBezTo>
                <a:cubicBezTo>
                  <a:pt x="60" y="64"/>
                  <a:pt x="57" y="65"/>
                  <a:pt x="55" y="66"/>
                </a:cubicBezTo>
                <a:cubicBezTo>
                  <a:pt x="56" y="65"/>
                  <a:pt x="57" y="63"/>
                  <a:pt x="58" y="62"/>
                </a:cubicBezTo>
                <a:close/>
                <a:moveTo>
                  <a:pt x="52" y="69"/>
                </a:moveTo>
                <a:cubicBezTo>
                  <a:pt x="63" y="67"/>
                  <a:pt x="73" y="62"/>
                  <a:pt x="84" y="59"/>
                </a:cubicBezTo>
                <a:cubicBezTo>
                  <a:pt x="96" y="56"/>
                  <a:pt x="108" y="53"/>
                  <a:pt x="121" y="49"/>
                </a:cubicBezTo>
                <a:cubicBezTo>
                  <a:pt x="132" y="46"/>
                  <a:pt x="144" y="43"/>
                  <a:pt x="156" y="40"/>
                </a:cubicBezTo>
                <a:cubicBezTo>
                  <a:pt x="162" y="38"/>
                  <a:pt x="168" y="37"/>
                  <a:pt x="174" y="36"/>
                </a:cubicBezTo>
                <a:cubicBezTo>
                  <a:pt x="177" y="35"/>
                  <a:pt x="179" y="35"/>
                  <a:pt x="181" y="34"/>
                </a:cubicBezTo>
                <a:cubicBezTo>
                  <a:pt x="180" y="34"/>
                  <a:pt x="179" y="35"/>
                  <a:pt x="178" y="35"/>
                </a:cubicBezTo>
                <a:cubicBezTo>
                  <a:pt x="167" y="38"/>
                  <a:pt x="156" y="40"/>
                  <a:pt x="145" y="43"/>
                </a:cubicBezTo>
                <a:cubicBezTo>
                  <a:pt x="133" y="46"/>
                  <a:pt x="121" y="50"/>
                  <a:pt x="110" y="53"/>
                </a:cubicBezTo>
                <a:cubicBezTo>
                  <a:pt x="98" y="57"/>
                  <a:pt x="86" y="60"/>
                  <a:pt x="75" y="64"/>
                </a:cubicBezTo>
                <a:cubicBezTo>
                  <a:pt x="69" y="66"/>
                  <a:pt x="63" y="69"/>
                  <a:pt x="57" y="71"/>
                </a:cubicBezTo>
                <a:cubicBezTo>
                  <a:pt x="54" y="72"/>
                  <a:pt x="50" y="73"/>
                  <a:pt x="46" y="75"/>
                </a:cubicBezTo>
                <a:cubicBezTo>
                  <a:pt x="48" y="73"/>
                  <a:pt x="50" y="71"/>
                  <a:pt x="52" y="69"/>
                </a:cubicBezTo>
                <a:close/>
                <a:moveTo>
                  <a:pt x="45" y="76"/>
                </a:moveTo>
                <a:cubicBezTo>
                  <a:pt x="56" y="73"/>
                  <a:pt x="67" y="71"/>
                  <a:pt x="78" y="67"/>
                </a:cubicBezTo>
                <a:cubicBezTo>
                  <a:pt x="91" y="63"/>
                  <a:pt x="103" y="59"/>
                  <a:pt x="115" y="55"/>
                </a:cubicBezTo>
                <a:cubicBezTo>
                  <a:pt x="140" y="48"/>
                  <a:pt x="165" y="41"/>
                  <a:pt x="190" y="34"/>
                </a:cubicBezTo>
                <a:cubicBezTo>
                  <a:pt x="191" y="35"/>
                  <a:pt x="193" y="36"/>
                  <a:pt x="194" y="37"/>
                </a:cubicBezTo>
                <a:cubicBezTo>
                  <a:pt x="168" y="42"/>
                  <a:pt x="142" y="50"/>
                  <a:pt x="116" y="57"/>
                </a:cubicBezTo>
                <a:cubicBezTo>
                  <a:pt x="103" y="61"/>
                  <a:pt x="91" y="65"/>
                  <a:pt x="78" y="69"/>
                </a:cubicBezTo>
                <a:cubicBezTo>
                  <a:pt x="66" y="72"/>
                  <a:pt x="54" y="75"/>
                  <a:pt x="42" y="79"/>
                </a:cubicBezTo>
                <a:cubicBezTo>
                  <a:pt x="43" y="78"/>
                  <a:pt x="44" y="77"/>
                  <a:pt x="45" y="76"/>
                </a:cubicBezTo>
                <a:close/>
                <a:moveTo>
                  <a:pt x="41" y="80"/>
                </a:moveTo>
                <a:cubicBezTo>
                  <a:pt x="52" y="76"/>
                  <a:pt x="65" y="73"/>
                  <a:pt x="76" y="70"/>
                </a:cubicBezTo>
                <a:cubicBezTo>
                  <a:pt x="90" y="66"/>
                  <a:pt x="103" y="62"/>
                  <a:pt x="117" y="58"/>
                </a:cubicBezTo>
                <a:cubicBezTo>
                  <a:pt x="142" y="50"/>
                  <a:pt x="169" y="43"/>
                  <a:pt x="195" y="37"/>
                </a:cubicBezTo>
                <a:cubicBezTo>
                  <a:pt x="195" y="37"/>
                  <a:pt x="195" y="37"/>
                  <a:pt x="195" y="37"/>
                </a:cubicBezTo>
                <a:cubicBezTo>
                  <a:pt x="197" y="38"/>
                  <a:pt x="198" y="38"/>
                  <a:pt x="199" y="39"/>
                </a:cubicBezTo>
                <a:cubicBezTo>
                  <a:pt x="187" y="41"/>
                  <a:pt x="174" y="43"/>
                  <a:pt x="162" y="47"/>
                </a:cubicBezTo>
                <a:cubicBezTo>
                  <a:pt x="148" y="51"/>
                  <a:pt x="135" y="54"/>
                  <a:pt x="121" y="58"/>
                </a:cubicBezTo>
                <a:cubicBezTo>
                  <a:pt x="94" y="65"/>
                  <a:pt x="67" y="73"/>
                  <a:pt x="40" y="81"/>
                </a:cubicBezTo>
                <a:cubicBezTo>
                  <a:pt x="40" y="81"/>
                  <a:pt x="41" y="81"/>
                  <a:pt x="41" y="80"/>
                </a:cubicBezTo>
                <a:close/>
                <a:moveTo>
                  <a:pt x="208" y="43"/>
                </a:moveTo>
                <a:cubicBezTo>
                  <a:pt x="180" y="48"/>
                  <a:pt x="152" y="56"/>
                  <a:pt x="125" y="63"/>
                </a:cubicBezTo>
                <a:cubicBezTo>
                  <a:pt x="98" y="69"/>
                  <a:pt x="72" y="77"/>
                  <a:pt x="45" y="84"/>
                </a:cubicBezTo>
                <a:cubicBezTo>
                  <a:pt x="47" y="83"/>
                  <a:pt x="48" y="83"/>
                  <a:pt x="50" y="82"/>
                </a:cubicBezTo>
                <a:cubicBezTo>
                  <a:pt x="57" y="80"/>
                  <a:pt x="64" y="78"/>
                  <a:pt x="71" y="76"/>
                </a:cubicBezTo>
                <a:cubicBezTo>
                  <a:pt x="86" y="71"/>
                  <a:pt x="101" y="67"/>
                  <a:pt x="115" y="63"/>
                </a:cubicBezTo>
                <a:cubicBezTo>
                  <a:pt x="130" y="59"/>
                  <a:pt x="144" y="55"/>
                  <a:pt x="159" y="51"/>
                </a:cubicBezTo>
                <a:cubicBezTo>
                  <a:pt x="172" y="47"/>
                  <a:pt x="187" y="45"/>
                  <a:pt x="200" y="39"/>
                </a:cubicBezTo>
                <a:cubicBezTo>
                  <a:pt x="203" y="40"/>
                  <a:pt x="205" y="42"/>
                  <a:pt x="208" y="43"/>
                </a:cubicBezTo>
                <a:close/>
                <a:moveTo>
                  <a:pt x="39" y="83"/>
                </a:moveTo>
                <a:cubicBezTo>
                  <a:pt x="67" y="74"/>
                  <a:pt x="95" y="65"/>
                  <a:pt x="123" y="58"/>
                </a:cubicBezTo>
                <a:cubicBezTo>
                  <a:pt x="137" y="55"/>
                  <a:pt x="150" y="51"/>
                  <a:pt x="164" y="47"/>
                </a:cubicBezTo>
                <a:cubicBezTo>
                  <a:pt x="171" y="45"/>
                  <a:pt x="177" y="44"/>
                  <a:pt x="183" y="42"/>
                </a:cubicBezTo>
                <a:cubicBezTo>
                  <a:pt x="187" y="42"/>
                  <a:pt x="190" y="41"/>
                  <a:pt x="194" y="41"/>
                </a:cubicBezTo>
                <a:cubicBezTo>
                  <a:pt x="195" y="40"/>
                  <a:pt x="197" y="40"/>
                  <a:pt x="199" y="40"/>
                </a:cubicBezTo>
                <a:cubicBezTo>
                  <a:pt x="199" y="40"/>
                  <a:pt x="196" y="40"/>
                  <a:pt x="195" y="40"/>
                </a:cubicBezTo>
                <a:cubicBezTo>
                  <a:pt x="189" y="43"/>
                  <a:pt x="183" y="44"/>
                  <a:pt x="177" y="45"/>
                </a:cubicBezTo>
                <a:cubicBezTo>
                  <a:pt x="169" y="47"/>
                  <a:pt x="162" y="49"/>
                  <a:pt x="155" y="51"/>
                </a:cubicBezTo>
                <a:cubicBezTo>
                  <a:pt x="141" y="55"/>
                  <a:pt x="127" y="59"/>
                  <a:pt x="113" y="63"/>
                </a:cubicBezTo>
                <a:cubicBezTo>
                  <a:pt x="99" y="67"/>
                  <a:pt x="85" y="71"/>
                  <a:pt x="71" y="75"/>
                </a:cubicBezTo>
                <a:cubicBezTo>
                  <a:pt x="65" y="77"/>
                  <a:pt x="58" y="79"/>
                  <a:pt x="51" y="81"/>
                </a:cubicBezTo>
                <a:cubicBezTo>
                  <a:pt x="46" y="82"/>
                  <a:pt x="41" y="84"/>
                  <a:pt x="36" y="85"/>
                </a:cubicBezTo>
                <a:cubicBezTo>
                  <a:pt x="37" y="84"/>
                  <a:pt x="38" y="84"/>
                  <a:pt x="39" y="83"/>
                </a:cubicBezTo>
                <a:close/>
                <a:moveTo>
                  <a:pt x="35" y="87"/>
                </a:moveTo>
                <a:cubicBezTo>
                  <a:pt x="64" y="80"/>
                  <a:pt x="92" y="71"/>
                  <a:pt x="121" y="64"/>
                </a:cubicBezTo>
                <a:cubicBezTo>
                  <a:pt x="150" y="57"/>
                  <a:pt x="179" y="48"/>
                  <a:pt x="209" y="43"/>
                </a:cubicBezTo>
                <a:cubicBezTo>
                  <a:pt x="210" y="44"/>
                  <a:pt x="211" y="44"/>
                  <a:pt x="212" y="45"/>
                </a:cubicBezTo>
                <a:cubicBezTo>
                  <a:pt x="206" y="46"/>
                  <a:pt x="200" y="48"/>
                  <a:pt x="194" y="50"/>
                </a:cubicBezTo>
                <a:cubicBezTo>
                  <a:pt x="186" y="52"/>
                  <a:pt x="178" y="53"/>
                  <a:pt x="170" y="54"/>
                </a:cubicBezTo>
                <a:cubicBezTo>
                  <a:pt x="154" y="58"/>
                  <a:pt x="139" y="61"/>
                  <a:pt x="123" y="65"/>
                </a:cubicBezTo>
                <a:cubicBezTo>
                  <a:pt x="107" y="68"/>
                  <a:pt x="92" y="73"/>
                  <a:pt x="76" y="77"/>
                </a:cubicBezTo>
                <a:cubicBezTo>
                  <a:pt x="69" y="79"/>
                  <a:pt x="61" y="82"/>
                  <a:pt x="54" y="83"/>
                </a:cubicBezTo>
                <a:cubicBezTo>
                  <a:pt x="47" y="85"/>
                  <a:pt x="40" y="87"/>
                  <a:pt x="33" y="89"/>
                </a:cubicBezTo>
                <a:cubicBezTo>
                  <a:pt x="34" y="88"/>
                  <a:pt x="34" y="88"/>
                  <a:pt x="35" y="87"/>
                </a:cubicBezTo>
                <a:close/>
                <a:moveTo>
                  <a:pt x="32" y="90"/>
                </a:moveTo>
                <a:cubicBezTo>
                  <a:pt x="39" y="88"/>
                  <a:pt x="45" y="86"/>
                  <a:pt x="52" y="84"/>
                </a:cubicBezTo>
                <a:cubicBezTo>
                  <a:pt x="60" y="83"/>
                  <a:pt x="67" y="80"/>
                  <a:pt x="75" y="78"/>
                </a:cubicBezTo>
                <a:cubicBezTo>
                  <a:pt x="90" y="74"/>
                  <a:pt x="106" y="70"/>
                  <a:pt x="121" y="66"/>
                </a:cubicBezTo>
                <a:cubicBezTo>
                  <a:pt x="137" y="62"/>
                  <a:pt x="153" y="59"/>
                  <a:pt x="169" y="56"/>
                </a:cubicBezTo>
                <a:cubicBezTo>
                  <a:pt x="176" y="54"/>
                  <a:pt x="184" y="53"/>
                  <a:pt x="192" y="51"/>
                </a:cubicBezTo>
                <a:cubicBezTo>
                  <a:pt x="199" y="49"/>
                  <a:pt x="206" y="47"/>
                  <a:pt x="213" y="45"/>
                </a:cubicBezTo>
                <a:cubicBezTo>
                  <a:pt x="213" y="45"/>
                  <a:pt x="213" y="45"/>
                  <a:pt x="213" y="45"/>
                </a:cubicBezTo>
                <a:cubicBezTo>
                  <a:pt x="213" y="45"/>
                  <a:pt x="213" y="45"/>
                  <a:pt x="213" y="45"/>
                </a:cubicBezTo>
                <a:cubicBezTo>
                  <a:pt x="212" y="47"/>
                  <a:pt x="210" y="48"/>
                  <a:pt x="209" y="50"/>
                </a:cubicBezTo>
                <a:cubicBezTo>
                  <a:pt x="194" y="54"/>
                  <a:pt x="180" y="56"/>
                  <a:pt x="165" y="59"/>
                </a:cubicBezTo>
                <a:cubicBezTo>
                  <a:pt x="151" y="63"/>
                  <a:pt x="136" y="66"/>
                  <a:pt x="121" y="69"/>
                </a:cubicBezTo>
                <a:cubicBezTo>
                  <a:pt x="106" y="73"/>
                  <a:pt x="91" y="77"/>
                  <a:pt x="76" y="80"/>
                </a:cubicBezTo>
                <a:cubicBezTo>
                  <a:pt x="61" y="84"/>
                  <a:pt x="45" y="87"/>
                  <a:pt x="30" y="92"/>
                </a:cubicBezTo>
                <a:cubicBezTo>
                  <a:pt x="31" y="91"/>
                  <a:pt x="31" y="91"/>
                  <a:pt x="32" y="90"/>
                </a:cubicBezTo>
                <a:close/>
                <a:moveTo>
                  <a:pt x="213" y="49"/>
                </a:moveTo>
                <a:cubicBezTo>
                  <a:pt x="213" y="49"/>
                  <a:pt x="213" y="49"/>
                  <a:pt x="213" y="49"/>
                </a:cubicBezTo>
                <a:cubicBezTo>
                  <a:pt x="213" y="50"/>
                  <a:pt x="213" y="50"/>
                  <a:pt x="213" y="51"/>
                </a:cubicBezTo>
                <a:cubicBezTo>
                  <a:pt x="213" y="51"/>
                  <a:pt x="213" y="51"/>
                  <a:pt x="213" y="51"/>
                </a:cubicBezTo>
                <a:cubicBezTo>
                  <a:pt x="208" y="55"/>
                  <a:pt x="204" y="60"/>
                  <a:pt x="199" y="65"/>
                </a:cubicBezTo>
                <a:cubicBezTo>
                  <a:pt x="190" y="75"/>
                  <a:pt x="180" y="85"/>
                  <a:pt x="170" y="96"/>
                </a:cubicBezTo>
                <a:cubicBezTo>
                  <a:pt x="169" y="97"/>
                  <a:pt x="168" y="98"/>
                  <a:pt x="167" y="99"/>
                </a:cubicBezTo>
                <a:cubicBezTo>
                  <a:pt x="182" y="83"/>
                  <a:pt x="197" y="66"/>
                  <a:pt x="213" y="49"/>
                </a:cubicBezTo>
                <a:close/>
                <a:moveTo>
                  <a:pt x="147" y="83"/>
                </a:moveTo>
                <a:cubicBezTo>
                  <a:pt x="148" y="83"/>
                  <a:pt x="149" y="83"/>
                  <a:pt x="150" y="82"/>
                </a:cubicBezTo>
                <a:cubicBezTo>
                  <a:pt x="157" y="81"/>
                  <a:pt x="165" y="79"/>
                  <a:pt x="172" y="77"/>
                </a:cubicBezTo>
                <a:cubicBezTo>
                  <a:pt x="177" y="75"/>
                  <a:pt x="183" y="74"/>
                  <a:pt x="189" y="72"/>
                </a:cubicBezTo>
                <a:cubicBezTo>
                  <a:pt x="187" y="73"/>
                  <a:pt x="186" y="75"/>
                  <a:pt x="185" y="76"/>
                </a:cubicBezTo>
                <a:cubicBezTo>
                  <a:pt x="179" y="77"/>
                  <a:pt x="173" y="80"/>
                  <a:pt x="166" y="81"/>
                </a:cubicBezTo>
                <a:cubicBezTo>
                  <a:pt x="160" y="83"/>
                  <a:pt x="153" y="85"/>
                  <a:pt x="146" y="86"/>
                </a:cubicBezTo>
                <a:cubicBezTo>
                  <a:pt x="139" y="88"/>
                  <a:pt x="133" y="91"/>
                  <a:pt x="126" y="92"/>
                </a:cubicBezTo>
                <a:cubicBezTo>
                  <a:pt x="119" y="94"/>
                  <a:pt x="111" y="96"/>
                  <a:pt x="104" y="97"/>
                </a:cubicBezTo>
                <a:cubicBezTo>
                  <a:pt x="90" y="100"/>
                  <a:pt x="77" y="104"/>
                  <a:pt x="63" y="108"/>
                </a:cubicBezTo>
                <a:cubicBezTo>
                  <a:pt x="56" y="110"/>
                  <a:pt x="50" y="112"/>
                  <a:pt x="43" y="113"/>
                </a:cubicBezTo>
                <a:cubicBezTo>
                  <a:pt x="36" y="114"/>
                  <a:pt x="29" y="115"/>
                  <a:pt x="22" y="117"/>
                </a:cubicBezTo>
                <a:cubicBezTo>
                  <a:pt x="21" y="117"/>
                  <a:pt x="22" y="117"/>
                  <a:pt x="22" y="117"/>
                </a:cubicBezTo>
                <a:cubicBezTo>
                  <a:pt x="35" y="114"/>
                  <a:pt x="47" y="113"/>
                  <a:pt x="60" y="110"/>
                </a:cubicBezTo>
                <a:cubicBezTo>
                  <a:pt x="73" y="106"/>
                  <a:pt x="87" y="102"/>
                  <a:pt x="101" y="99"/>
                </a:cubicBezTo>
                <a:cubicBezTo>
                  <a:pt x="114" y="96"/>
                  <a:pt x="128" y="92"/>
                  <a:pt x="141" y="88"/>
                </a:cubicBezTo>
                <a:cubicBezTo>
                  <a:pt x="147" y="87"/>
                  <a:pt x="154" y="86"/>
                  <a:pt x="160" y="84"/>
                </a:cubicBezTo>
                <a:cubicBezTo>
                  <a:pt x="165" y="83"/>
                  <a:pt x="171" y="81"/>
                  <a:pt x="176" y="79"/>
                </a:cubicBezTo>
                <a:cubicBezTo>
                  <a:pt x="174" y="80"/>
                  <a:pt x="172" y="81"/>
                  <a:pt x="170" y="81"/>
                </a:cubicBezTo>
                <a:cubicBezTo>
                  <a:pt x="163" y="84"/>
                  <a:pt x="156" y="86"/>
                  <a:pt x="149" y="88"/>
                </a:cubicBezTo>
                <a:cubicBezTo>
                  <a:pt x="135" y="92"/>
                  <a:pt x="121" y="95"/>
                  <a:pt x="107" y="98"/>
                </a:cubicBezTo>
                <a:cubicBezTo>
                  <a:pt x="93" y="102"/>
                  <a:pt x="79" y="105"/>
                  <a:pt x="65" y="108"/>
                </a:cubicBezTo>
                <a:cubicBezTo>
                  <a:pt x="51" y="112"/>
                  <a:pt x="37" y="115"/>
                  <a:pt x="25" y="120"/>
                </a:cubicBezTo>
                <a:cubicBezTo>
                  <a:pt x="23" y="119"/>
                  <a:pt x="21" y="118"/>
                  <a:pt x="19" y="117"/>
                </a:cubicBezTo>
                <a:cubicBezTo>
                  <a:pt x="26" y="114"/>
                  <a:pt x="33" y="113"/>
                  <a:pt x="40" y="112"/>
                </a:cubicBezTo>
                <a:cubicBezTo>
                  <a:pt x="47" y="110"/>
                  <a:pt x="55" y="107"/>
                  <a:pt x="62" y="105"/>
                </a:cubicBezTo>
                <a:cubicBezTo>
                  <a:pt x="77" y="101"/>
                  <a:pt x="91" y="96"/>
                  <a:pt x="106" y="93"/>
                </a:cubicBezTo>
                <a:cubicBezTo>
                  <a:pt x="109" y="92"/>
                  <a:pt x="112" y="92"/>
                  <a:pt x="116" y="91"/>
                </a:cubicBezTo>
                <a:cubicBezTo>
                  <a:pt x="126" y="88"/>
                  <a:pt x="137" y="86"/>
                  <a:pt x="147" y="83"/>
                </a:cubicBezTo>
                <a:close/>
                <a:moveTo>
                  <a:pt x="32" y="124"/>
                </a:moveTo>
                <a:cubicBezTo>
                  <a:pt x="32" y="124"/>
                  <a:pt x="32" y="124"/>
                  <a:pt x="31" y="124"/>
                </a:cubicBezTo>
                <a:cubicBezTo>
                  <a:pt x="30" y="123"/>
                  <a:pt x="28" y="122"/>
                  <a:pt x="26" y="121"/>
                </a:cubicBezTo>
                <a:cubicBezTo>
                  <a:pt x="47" y="119"/>
                  <a:pt x="68" y="112"/>
                  <a:pt x="89" y="107"/>
                </a:cubicBezTo>
                <a:cubicBezTo>
                  <a:pt x="82" y="109"/>
                  <a:pt x="74" y="111"/>
                  <a:pt x="67" y="113"/>
                </a:cubicBezTo>
                <a:cubicBezTo>
                  <a:pt x="56" y="116"/>
                  <a:pt x="45" y="120"/>
                  <a:pt x="34" y="123"/>
                </a:cubicBezTo>
                <a:cubicBezTo>
                  <a:pt x="33" y="123"/>
                  <a:pt x="32" y="123"/>
                  <a:pt x="32" y="124"/>
                </a:cubicBezTo>
                <a:close/>
                <a:moveTo>
                  <a:pt x="38" y="127"/>
                </a:moveTo>
                <a:cubicBezTo>
                  <a:pt x="36" y="126"/>
                  <a:pt x="35" y="125"/>
                  <a:pt x="33" y="124"/>
                </a:cubicBezTo>
                <a:cubicBezTo>
                  <a:pt x="43" y="123"/>
                  <a:pt x="52" y="120"/>
                  <a:pt x="62" y="118"/>
                </a:cubicBezTo>
                <a:cubicBezTo>
                  <a:pt x="73" y="115"/>
                  <a:pt x="85" y="112"/>
                  <a:pt x="96" y="109"/>
                </a:cubicBezTo>
                <a:cubicBezTo>
                  <a:pt x="113" y="104"/>
                  <a:pt x="131" y="101"/>
                  <a:pt x="149" y="97"/>
                </a:cubicBezTo>
                <a:cubicBezTo>
                  <a:pt x="147" y="98"/>
                  <a:pt x="144" y="99"/>
                  <a:pt x="142" y="99"/>
                </a:cubicBezTo>
                <a:cubicBezTo>
                  <a:pt x="131" y="102"/>
                  <a:pt x="119" y="104"/>
                  <a:pt x="108" y="107"/>
                </a:cubicBezTo>
                <a:cubicBezTo>
                  <a:pt x="84" y="112"/>
                  <a:pt x="62" y="121"/>
                  <a:pt x="38" y="127"/>
                </a:cubicBezTo>
                <a:close/>
                <a:moveTo>
                  <a:pt x="50" y="125"/>
                </a:moveTo>
                <a:cubicBezTo>
                  <a:pt x="55" y="124"/>
                  <a:pt x="60" y="123"/>
                  <a:pt x="65" y="122"/>
                </a:cubicBezTo>
                <a:cubicBezTo>
                  <a:pt x="77" y="119"/>
                  <a:pt x="88" y="115"/>
                  <a:pt x="99" y="112"/>
                </a:cubicBezTo>
                <a:cubicBezTo>
                  <a:pt x="117" y="107"/>
                  <a:pt x="136" y="104"/>
                  <a:pt x="154" y="100"/>
                </a:cubicBezTo>
                <a:cubicBezTo>
                  <a:pt x="152" y="100"/>
                  <a:pt x="149" y="101"/>
                  <a:pt x="147" y="102"/>
                </a:cubicBezTo>
                <a:cubicBezTo>
                  <a:pt x="139" y="104"/>
                  <a:pt x="132" y="106"/>
                  <a:pt x="124" y="108"/>
                </a:cubicBezTo>
                <a:cubicBezTo>
                  <a:pt x="110" y="112"/>
                  <a:pt x="95" y="116"/>
                  <a:pt x="81" y="121"/>
                </a:cubicBezTo>
                <a:cubicBezTo>
                  <a:pt x="77" y="122"/>
                  <a:pt x="72" y="123"/>
                  <a:pt x="68" y="125"/>
                </a:cubicBezTo>
                <a:cubicBezTo>
                  <a:pt x="68" y="125"/>
                  <a:pt x="68" y="125"/>
                  <a:pt x="68" y="125"/>
                </a:cubicBezTo>
                <a:cubicBezTo>
                  <a:pt x="60" y="126"/>
                  <a:pt x="52" y="127"/>
                  <a:pt x="46" y="131"/>
                </a:cubicBezTo>
                <a:cubicBezTo>
                  <a:pt x="44" y="130"/>
                  <a:pt x="42" y="129"/>
                  <a:pt x="40" y="128"/>
                </a:cubicBezTo>
                <a:cubicBezTo>
                  <a:pt x="43" y="127"/>
                  <a:pt x="46" y="126"/>
                  <a:pt x="50" y="125"/>
                </a:cubicBezTo>
                <a:close/>
                <a:moveTo>
                  <a:pt x="47" y="131"/>
                </a:moveTo>
                <a:cubicBezTo>
                  <a:pt x="48" y="130"/>
                  <a:pt x="50" y="129"/>
                  <a:pt x="52" y="129"/>
                </a:cubicBezTo>
                <a:cubicBezTo>
                  <a:pt x="55" y="127"/>
                  <a:pt x="59" y="127"/>
                  <a:pt x="62" y="126"/>
                </a:cubicBezTo>
                <a:cubicBezTo>
                  <a:pt x="61" y="126"/>
                  <a:pt x="61" y="127"/>
                  <a:pt x="60" y="127"/>
                </a:cubicBezTo>
                <a:cubicBezTo>
                  <a:pt x="57" y="128"/>
                  <a:pt x="53" y="129"/>
                  <a:pt x="50" y="130"/>
                </a:cubicBezTo>
                <a:cubicBezTo>
                  <a:pt x="49" y="130"/>
                  <a:pt x="48" y="131"/>
                  <a:pt x="47" y="131"/>
                </a:cubicBezTo>
                <a:cubicBezTo>
                  <a:pt x="47" y="131"/>
                  <a:pt x="47" y="131"/>
                  <a:pt x="47" y="131"/>
                </a:cubicBezTo>
                <a:close/>
                <a:moveTo>
                  <a:pt x="65" y="126"/>
                </a:moveTo>
                <a:cubicBezTo>
                  <a:pt x="66" y="126"/>
                  <a:pt x="68" y="125"/>
                  <a:pt x="69" y="125"/>
                </a:cubicBezTo>
                <a:cubicBezTo>
                  <a:pt x="69" y="125"/>
                  <a:pt x="69" y="125"/>
                  <a:pt x="69" y="125"/>
                </a:cubicBezTo>
                <a:cubicBezTo>
                  <a:pt x="77" y="124"/>
                  <a:pt x="84" y="122"/>
                  <a:pt x="92" y="121"/>
                </a:cubicBezTo>
                <a:cubicBezTo>
                  <a:pt x="106" y="117"/>
                  <a:pt x="121" y="114"/>
                  <a:pt x="136" y="111"/>
                </a:cubicBezTo>
                <a:cubicBezTo>
                  <a:pt x="137" y="111"/>
                  <a:pt x="137" y="110"/>
                  <a:pt x="138" y="110"/>
                </a:cubicBezTo>
                <a:cubicBezTo>
                  <a:pt x="111" y="119"/>
                  <a:pt x="83" y="124"/>
                  <a:pt x="56" y="134"/>
                </a:cubicBezTo>
                <a:cubicBezTo>
                  <a:pt x="55" y="134"/>
                  <a:pt x="55" y="134"/>
                  <a:pt x="54" y="135"/>
                </a:cubicBezTo>
                <a:cubicBezTo>
                  <a:pt x="52" y="134"/>
                  <a:pt x="50" y="133"/>
                  <a:pt x="48" y="131"/>
                </a:cubicBezTo>
                <a:cubicBezTo>
                  <a:pt x="54" y="130"/>
                  <a:pt x="59" y="128"/>
                  <a:pt x="65" y="126"/>
                </a:cubicBezTo>
                <a:close/>
                <a:moveTo>
                  <a:pt x="109" y="158"/>
                </a:moveTo>
                <a:cubicBezTo>
                  <a:pt x="109" y="158"/>
                  <a:pt x="109" y="158"/>
                  <a:pt x="109" y="158"/>
                </a:cubicBezTo>
                <a:cubicBezTo>
                  <a:pt x="109" y="158"/>
                  <a:pt x="109" y="158"/>
                  <a:pt x="109" y="158"/>
                </a:cubicBezTo>
                <a:cubicBezTo>
                  <a:pt x="107" y="158"/>
                  <a:pt x="107" y="158"/>
                  <a:pt x="106" y="158"/>
                </a:cubicBezTo>
                <a:cubicBezTo>
                  <a:pt x="102" y="158"/>
                  <a:pt x="107" y="156"/>
                  <a:pt x="108" y="156"/>
                </a:cubicBezTo>
                <a:cubicBezTo>
                  <a:pt x="110" y="155"/>
                  <a:pt x="111" y="155"/>
                  <a:pt x="113" y="154"/>
                </a:cubicBezTo>
                <a:cubicBezTo>
                  <a:pt x="111" y="156"/>
                  <a:pt x="110" y="157"/>
                  <a:pt x="109" y="158"/>
                </a:cubicBezTo>
                <a:close/>
                <a:moveTo>
                  <a:pt x="114" y="153"/>
                </a:moveTo>
                <a:cubicBezTo>
                  <a:pt x="111" y="153"/>
                  <a:pt x="108" y="154"/>
                  <a:pt x="105" y="154"/>
                </a:cubicBezTo>
                <a:cubicBezTo>
                  <a:pt x="104" y="155"/>
                  <a:pt x="103" y="155"/>
                  <a:pt x="101" y="156"/>
                </a:cubicBezTo>
                <a:cubicBezTo>
                  <a:pt x="95" y="157"/>
                  <a:pt x="101" y="155"/>
                  <a:pt x="102" y="154"/>
                </a:cubicBezTo>
                <a:cubicBezTo>
                  <a:pt x="108" y="152"/>
                  <a:pt x="113" y="151"/>
                  <a:pt x="119" y="148"/>
                </a:cubicBezTo>
                <a:cubicBezTo>
                  <a:pt x="117" y="150"/>
                  <a:pt x="116" y="151"/>
                  <a:pt x="114" y="153"/>
                </a:cubicBezTo>
                <a:close/>
                <a:moveTo>
                  <a:pt x="120" y="146"/>
                </a:moveTo>
                <a:cubicBezTo>
                  <a:pt x="116" y="147"/>
                  <a:pt x="111" y="148"/>
                  <a:pt x="106" y="150"/>
                </a:cubicBezTo>
                <a:cubicBezTo>
                  <a:pt x="103" y="150"/>
                  <a:pt x="101" y="151"/>
                  <a:pt x="98" y="152"/>
                </a:cubicBezTo>
                <a:cubicBezTo>
                  <a:pt x="97" y="152"/>
                  <a:pt x="96" y="153"/>
                  <a:pt x="95" y="153"/>
                </a:cubicBezTo>
                <a:cubicBezTo>
                  <a:pt x="93" y="153"/>
                  <a:pt x="92" y="154"/>
                  <a:pt x="92" y="154"/>
                </a:cubicBezTo>
                <a:cubicBezTo>
                  <a:pt x="92" y="154"/>
                  <a:pt x="92" y="154"/>
                  <a:pt x="92" y="154"/>
                </a:cubicBezTo>
                <a:cubicBezTo>
                  <a:pt x="92" y="154"/>
                  <a:pt x="94" y="153"/>
                  <a:pt x="94" y="153"/>
                </a:cubicBezTo>
                <a:cubicBezTo>
                  <a:pt x="104" y="150"/>
                  <a:pt x="113" y="147"/>
                  <a:pt x="123" y="144"/>
                </a:cubicBezTo>
                <a:cubicBezTo>
                  <a:pt x="122" y="145"/>
                  <a:pt x="121" y="146"/>
                  <a:pt x="120" y="146"/>
                </a:cubicBezTo>
                <a:close/>
                <a:moveTo>
                  <a:pt x="106" y="146"/>
                </a:moveTo>
                <a:cubicBezTo>
                  <a:pt x="103" y="147"/>
                  <a:pt x="99" y="148"/>
                  <a:pt x="96" y="148"/>
                </a:cubicBezTo>
                <a:cubicBezTo>
                  <a:pt x="94" y="149"/>
                  <a:pt x="93" y="149"/>
                  <a:pt x="91" y="149"/>
                </a:cubicBezTo>
                <a:cubicBezTo>
                  <a:pt x="90" y="150"/>
                  <a:pt x="83" y="151"/>
                  <a:pt x="88" y="150"/>
                </a:cubicBezTo>
                <a:cubicBezTo>
                  <a:pt x="102" y="145"/>
                  <a:pt x="116" y="141"/>
                  <a:pt x="130" y="136"/>
                </a:cubicBezTo>
                <a:cubicBezTo>
                  <a:pt x="128" y="138"/>
                  <a:pt x="126" y="141"/>
                  <a:pt x="124" y="143"/>
                </a:cubicBezTo>
                <a:cubicBezTo>
                  <a:pt x="118" y="144"/>
                  <a:pt x="112" y="145"/>
                  <a:pt x="106" y="146"/>
                </a:cubicBezTo>
                <a:close/>
                <a:moveTo>
                  <a:pt x="132" y="135"/>
                </a:moveTo>
                <a:cubicBezTo>
                  <a:pt x="122" y="137"/>
                  <a:pt x="112" y="139"/>
                  <a:pt x="102" y="141"/>
                </a:cubicBezTo>
                <a:cubicBezTo>
                  <a:pt x="97" y="143"/>
                  <a:pt x="92" y="143"/>
                  <a:pt x="87" y="144"/>
                </a:cubicBezTo>
                <a:cubicBezTo>
                  <a:pt x="84" y="145"/>
                  <a:pt x="81" y="145"/>
                  <a:pt x="78" y="145"/>
                </a:cubicBezTo>
                <a:cubicBezTo>
                  <a:pt x="75" y="146"/>
                  <a:pt x="82" y="144"/>
                  <a:pt x="83" y="144"/>
                </a:cubicBezTo>
                <a:cubicBezTo>
                  <a:pt x="93" y="142"/>
                  <a:pt x="102" y="138"/>
                  <a:pt x="112" y="136"/>
                </a:cubicBezTo>
                <a:cubicBezTo>
                  <a:pt x="120" y="134"/>
                  <a:pt x="129" y="133"/>
                  <a:pt x="137" y="129"/>
                </a:cubicBezTo>
                <a:cubicBezTo>
                  <a:pt x="135" y="131"/>
                  <a:pt x="133" y="133"/>
                  <a:pt x="132" y="135"/>
                </a:cubicBezTo>
                <a:close/>
                <a:moveTo>
                  <a:pt x="138" y="128"/>
                </a:moveTo>
                <a:cubicBezTo>
                  <a:pt x="138" y="128"/>
                  <a:pt x="138" y="128"/>
                  <a:pt x="138" y="128"/>
                </a:cubicBezTo>
                <a:cubicBezTo>
                  <a:pt x="126" y="131"/>
                  <a:pt x="114" y="133"/>
                  <a:pt x="102" y="136"/>
                </a:cubicBezTo>
                <a:cubicBezTo>
                  <a:pt x="95" y="137"/>
                  <a:pt x="89" y="139"/>
                  <a:pt x="82" y="140"/>
                </a:cubicBezTo>
                <a:cubicBezTo>
                  <a:pt x="79" y="140"/>
                  <a:pt x="75" y="141"/>
                  <a:pt x="71" y="141"/>
                </a:cubicBezTo>
                <a:cubicBezTo>
                  <a:pt x="70" y="141"/>
                  <a:pt x="66" y="142"/>
                  <a:pt x="71" y="141"/>
                </a:cubicBezTo>
                <a:cubicBezTo>
                  <a:pt x="72" y="140"/>
                  <a:pt x="73" y="140"/>
                  <a:pt x="74" y="140"/>
                </a:cubicBezTo>
                <a:cubicBezTo>
                  <a:pt x="87" y="137"/>
                  <a:pt x="99" y="134"/>
                  <a:pt x="111" y="130"/>
                </a:cubicBezTo>
                <a:cubicBezTo>
                  <a:pt x="122" y="128"/>
                  <a:pt x="134" y="126"/>
                  <a:pt x="144" y="121"/>
                </a:cubicBezTo>
                <a:cubicBezTo>
                  <a:pt x="142" y="123"/>
                  <a:pt x="140" y="126"/>
                  <a:pt x="138" y="128"/>
                </a:cubicBezTo>
                <a:close/>
                <a:moveTo>
                  <a:pt x="145" y="120"/>
                </a:moveTo>
                <a:cubicBezTo>
                  <a:pt x="145" y="120"/>
                  <a:pt x="144" y="120"/>
                  <a:pt x="144" y="120"/>
                </a:cubicBezTo>
                <a:cubicBezTo>
                  <a:pt x="144" y="120"/>
                  <a:pt x="143" y="120"/>
                  <a:pt x="142" y="121"/>
                </a:cubicBezTo>
                <a:cubicBezTo>
                  <a:pt x="137" y="123"/>
                  <a:pt x="132" y="124"/>
                  <a:pt x="127" y="126"/>
                </a:cubicBezTo>
                <a:cubicBezTo>
                  <a:pt x="127" y="126"/>
                  <a:pt x="127" y="126"/>
                  <a:pt x="127" y="126"/>
                </a:cubicBezTo>
                <a:cubicBezTo>
                  <a:pt x="126" y="126"/>
                  <a:pt x="125" y="126"/>
                  <a:pt x="124" y="126"/>
                </a:cubicBezTo>
                <a:cubicBezTo>
                  <a:pt x="117" y="128"/>
                  <a:pt x="110" y="129"/>
                  <a:pt x="104" y="131"/>
                </a:cubicBezTo>
                <a:cubicBezTo>
                  <a:pt x="96" y="132"/>
                  <a:pt x="88" y="134"/>
                  <a:pt x="80" y="135"/>
                </a:cubicBezTo>
                <a:cubicBezTo>
                  <a:pt x="76" y="136"/>
                  <a:pt x="73" y="136"/>
                  <a:pt x="69" y="137"/>
                </a:cubicBezTo>
                <a:cubicBezTo>
                  <a:pt x="69" y="137"/>
                  <a:pt x="68" y="137"/>
                  <a:pt x="68" y="137"/>
                </a:cubicBezTo>
                <a:cubicBezTo>
                  <a:pt x="82" y="133"/>
                  <a:pt x="95" y="128"/>
                  <a:pt x="110" y="124"/>
                </a:cubicBezTo>
                <a:cubicBezTo>
                  <a:pt x="116" y="122"/>
                  <a:pt x="122" y="120"/>
                  <a:pt x="128" y="118"/>
                </a:cubicBezTo>
                <a:cubicBezTo>
                  <a:pt x="133" y="117"/>
                  <a:pt x="137" y="116"/>
                  <a:pt x="141" y="115"/>
                </a:cubicBezTo>
                <a:cubicBezTo>
                  <a:pt x="145" y="114"/>
                  <a:pt x="148" y="113"/>
                  <a:pt x="151" y="112"/>
                </a:cubicBezTo>
                <a:cubicBezTo>
                  <a:pt x="152" y="112"/>
                  <a:pt x="152" y="112"/>
                  <a:pt x="152" y="112"/>
                </a:cubicBezTo>
                <a:cubicBezTo>
                  <a:pt x="150" y="114"/>
                  <a:pt x="147" y="117"/>
                  <a:pt x="145" y="120"/>
                </a:cubicBezTo>
                <a:close/>
                <a:moveTo>
                  <a:pt x="154" y="110"/>
                </a:moveTo>
                <a:cubicBezTo>
                  <a:pt x="149" y="112"/>
                  <a:pt x="144" y="113"/>
                  <a:pt x="139" y="114"/>
                </a:cubicBezTo>
                <a:cubicBezTo>
                  <a:pt x="137" y="115"/>
                  <a:pt x="136" y="115"/>
                  <a:pt x="134" y="116"/>
                </a:cubicBezTo>
                <a:cubicBezTo>
                  <a:pt x="132" y="116"/>
                  <a:pt x="130" y="117"/>
                  <a:pt x="128" y="117"/>
                </a:cubicBezTo>
                <a:cubicBezTo>
                  <a:pt x="120" y="120"/>
                  <a:pt x="112" y="122"/>
                  <a:pt x="103" y="124"/>
                </a:cubicBezTo>
                <a:cubicBezTo>
                  <a:pt x="94" y="126"/>
                  <a:pt x="85" y="128"/>
                  <a:pt x="77" y="130"/>
                </a:cubicBezTo>
                <a:cubicBezTo>
                  <a:pt x="73" y="131"/>
                  <a:pt x="69" y="132"/>
                  <a:pt x="64" y="133"/>
                </a:cubicBezTo>
                <a:cubicBezTo>
                  <a:pt x="62" y="133"/>
                  <a:pt x="60" y="134"/>
                  <a:pt x="58" y="134"/>
                </a:cubicBezTo>
                <a:cubicBezTo>
                  <a:pt x="53" y="135"/>
                  <a:pt x="60" y="134"/>
                  <a:pt x="61" y="133"/>
                </a:cubicBezTo>
                <a:cubicBezTo>
                  <a:pt x="78" y="128"/>
                  <a:pt x="95" y="124"/>
                  <a:pt x="113" y="119"/>
                </a:cubicBezTo>
                <a:cubicBezTo>
                  <a:pt x="121" y="116"/>
                  <a:pt x="130" y="114"/>
                  <a:pt x="139" y="111"/>
                </a:cubicBezTo>
                <a:cubicBezTo>
                  <a:pt x="145" y="109"/>
                  <a:pt x="152" y="107"/>
                  <a:pt x="158" y="104"/>
                </a:cubicBezTo>
                <a:cubicBezTo>
                  <a:pt x="159" y="104"/>
                  <a:pt x="159" y="104"/>
                  <a:pt x="159" y="104"/>
                </a:cubicBezTo>
                <a:cubicBezTo>
                  <a:pt x="157" y="106"/>
                  <a:pt x="156" y="108"/>
                  <a:pt x="154" y="110"/>
                </a:cubicBezTo>
                <a:close/>
                <a:moveTo>
                  <a:pt x="75" y="131"/>
                </a:moveTo>
                <a:cubicBezTo>
                  <a:pt x="83" y="129"/>
                  <a:pt x="92" y="127"/>
                  <a:pt x="100" y="125"/>
                </a:cubicBezTo>
                <a:cubicBezTo>
                  <a:pt x="105" y="124"/>
                  <a:pt x="111" y="123"/>
                  <a:pt x="116" y="121"/>
                </a:cubicBezTo>
                <a:cubicBezTo>
                  <a:pt x="114" y="122"/>
                  <a:pt x="112" y="123"/>
                  <a:pt x="109" y="123"/>
                </a:cubicBezTo>
                <a:cubicBezTo>
                  <a:pt x="101" y="126"/>
                  <a:pt x="93" y="128"/>
                  <a:pt x="85" y="131"/>
                </a:cubicBezTo>
                <a:cubicBezTo>
                  <a:pt x="77" y="133"/>
                  <a:pt x="70" y="135"/>
                  <a:pt x="63" y="138"/>
                </a:cubicBezTo>
                <a:cubicBezTo>
                  <a:pt x="63" y="138"/>
                  <a:pt x="62" y="138"/>
                  <a:pt x="62" y="138"/>
                </a:cubicBezTo>
                <a:cubicBezTo>
                  <a:pt x="62" y="138"/>
                  <a:pt x="62" y="138"/>
                  <a:pt x="61" y="138"/>
                </a:cubicBezTo>
                <a:cubicBezTo>
                  <a:pt x="61" y="138"/>
                  <a:pt x="61" y="138"/>
                  <a:pt x="60" y="138"/>
                </a:cubicBezTo>
                <a:cubicBezTo>
                  <a:pt x="59" y="137"/>
                  <a:pt x="57" y="136"/>
                  <a:pt x="55" y="135"/>
                </a:cubicBezTo>
                <a:cubicBezTo>
                  <a:pt x="62" y="134"/>
                  <a:pt x="69" y="133"/>
                  <a:pt x="75" y="131"/>
                </a:cubicBezTo>
                <a:close/>
                <a:moveTo>
                  <a:pt x="104" y="131"/>
                </a:moveTo>
                <a:cubicBezTo>
                  <a:pt x="106" y="131"/>
                  <a:pt x="108" y="131"/>
                  <a:pt x="109" y="130"/>
                </a:cubicBezTo>
                <a:cubicBezTo>
                  <a:pt x="108" y="131"/>
                  <a:pt x="106" y="131"/>
                  <a:pt x="104" y="132"/>
                </a:cubicBezTo>
                <a:cubicBezTo>
                  <a:pt x="97" y="134"/>
                  <a:pt x="90" y="135"/>
                  <a:pt x="82" y="137"/>
                </a:cubicBezTo>
                <a:cubicBezTo>
                  <a:pt x="80" y="138"/>
                  <a:pt x="77" y="139"/>
                  <a:pt x="74" y="139"/>
                </a:cubicBezTo>
                <a:cubicBezTo>
                  <a:pt x="72" y="140"/>
                  <a:pt x="70" y="140"/>
                  <a:pt x="68" y="141"/>
                </a:cubicBezTo>
                <a:cubicBezTo>
                  <a:pt x="66" y="141"/>
                  <a:pt x="64" y="140"/>
                  <a:pt x="63" y="139"/>
                </a:cubicBezTo>
                <a:cubicBezTo>
                  <a:pt x="76" y="136"/>
                  <a:pt x="90" y="134"/>
                  <a:pt x="104" y="131"/>
                </a:cubicBezTo>
                <a:close/>
                <a:moveTo>
                  <a:pt x="102" y="137"/>
                </a:moveTo>
                <a:cubicBezTo>
                  <a:pt x="113" y="134"/>
                  <a:pt x="124" y="132"/>
                  <a:pt x="135" y="129"/>
                </a:cubicBezTo>
                <a:cubicBezTo>
                  <a:pt x="133" y="130"/>
                  <a:pt x="131" y="130"/>
                  <a:pt x="130" y="131"/>
                </a:cubicBezTo>
                <a:cubicBezTo>
                  <a:pt x="127" y="132"/>
                  <a:pt x="125" y="132"/>
                  <a:pt x="123" y="133"/>
                </a:cubicBezTo>
                <a:cubicBezTo>
                  <a:pt x="117" y="134"/>
                  <a:pt x="112" y="135"/>
                  <a:pt x="107" y="136"/>
                </a:cubicBezTo>
                <a:cubicBezTo>
                  <a:pt x="101" y="137"/>
                  <a:pt x="96" y="139"/>
                  <a:pt x="90" y="141"/>
                </a:cubicBezTo>
                <a:cubicBezTo>
                  <a:pt x="85" y="143"/>
                  <a:pt x="80" y="143"/>
                  <a:pt x="76" y="145"/>
                </a:cubicBezTo>
                <a:cubicBezTo>
                  <a:pt x="74" y="144"/>
                  <a:pt x="71" y="143"/>
                  <a:pt x="69" y="142"/>
                </a:cubicBezTo>
                <a:cubicBezTo>
                  <a:pt x="80" y="141"/>
                  <a:pt x="91" y="139"/>
                  <a:pt x="102" y="137"/>
                </a:cubicBezTo>
                <a:close/>
                <a:moveTo>
                  <a:pt x="99" y="143"/>
                </a:moveTo>
                <a:cubicBezTo>
                  <a:pt x="108" y="141"/>
                  <a:pt x="117" y="139"/>
                  <a:pt x="126" y="137"/>
                </a:cubicBezTo>
                <a:cubicBezTo>
                  <a:pt x="127" y="136"/>
                  <a:pt x="127" y="136"/>
                  <a:pt x="128" y="136"/>
                </a:cubicBezTo>
                <a:cubicBezTo>
                  <a:pt x="127" y="137"/>
                  <a:pt x="126" y="137"/>
                  <a:pt x="125" y="137"/>
                </a:cubicBezTo>
                <a:cubicBezTo>
                  <a:pt x="120" y="139"/>
                  <a:pt x="116" y="141"/>
                  <a:pt x="111" y="142"/>
                </a:cubicBezTo>
                <a:cubicBezTo>
                  <a:pt x="107" y="144"/>
                  <a:pt x="102" y="145"/>
                  <a:pt x="97" y="146"/>
                </a:cubicBezTo>
                <a:cubicBezTo>
                  <a:pt x="93" y="148"/>
                  <a:pt x="89" y="148"/>
                  <a:pt x="85" y="150"/>
                </a:cubicBezTo>
                <a:cubicBezTo>
                  <a:pt x="82" y="149"/>
                  <a:pt x="80" y="147"/>
                  <a:pt x="77" y="146"/>
                </a:cubicBezTo>
                <a:cubicBezTo>
                  <a:pt x="84" y="146"/>
                  <a:pt x="92" y="144"/>
                  <a:pt x="99" y="143"/>
                </a:cubicBezTo>
                <a:close/>
                <a:moveTo>
                  <a:pt x="101" y="148"/>
                </a:moveTo>
                <a:cubicBezTo>
                  <a:pt x="106" y="147"/>
                  <a:pt x="111" y="146"/>
                  <a:pt x="116" y="145"/>
                </a:cubicBezTo>
                <a:cubicBezTo>
                  <a:pt x="115" y="146"/>
                  <a:pt x="113" y="146"/>
                  <a:pt x="112" y="146"/>
                </a:cubicBezTo>
                <a:cubicBezTo>
                  <a:pt x="105" y="148"/>
                  <a:pt x="98" y="151"/>
                  <a:pt x="91" y="153"/>
                </a:cubicBezTo>
                <a:cubicBezTo>
                  <a:pt x="91" y="153"/>
                  <a:pt x="91" y="153"/>
                  <a:pt x="91" y="153"/>
                </a:cubicBezTo>
                <a:cubicBezTo>
                  <a:pt x="90" y="152"/>
                  <a:pt x="88" y="152"/>
                  <a:pt x="87" y="151"/>
                </a:cubicBezTo>
                <a:cubicBezTo>
                  <a:pt x="92" y="151"/>
                  <a:pt x="97" y="149"/>
                  <a:pt x="101" y="148"/>
                </a:cubicBezTo>
                <a:close/>
                <a:moveTo>
                  <a:pt x="103" y="151"/>
                </a:moveTo>
                <a:cubicBezTo>
                  <a:pt x="108" y="150"/>
                  <a:pt x="113" y="149"/>
                  <a:pt x="118" y="148"/>
                </a:cubicBezTo>
                <a:cubicBezTo>
                  <a:pt x="122" y="147"/>
                  <a:pt x="115" y="149"/>
                  <a:pt x="115" y="149"/>
                </a:cubicBezTo>
                <a:cubicBezTo>
                  <a:pt x="112" y="150"/>
                  <a:pt x="110" y="151"/>
                  <a:pt x="107" y="152"/>
                </a:cubicBezTo>
                <a:cubicBezTo>
                  <a:pt x="104" y="153"/>
                  <a:pt x="100" y="154"/>
                  <a:pt x="97" y="156"/>
                </a:cubicBezTo>
                <a:cubicBezTo>
                  <a:pt x="97" y="156"/>
                  <a:pt x="97" y="156"/>
                  <a:pt x="97" y="156"/>
                </a:cubicBezTo>
                <a:cubicBezTo>
                  <a:pt x="95" y="155"/>
                  <a:pt x="94" y="155"/>
                  <a:pt x="93" y="154"/>
                </a:cubicBezTo>
                <a:cubicBezTo>
                  <a:pt x="96" y="154"/>
                  <a:pt x="100" y="152"/>
                  <a:pt x="103" y="151"/>
                </a:cubicBezTo>
                <a:close/>
                <a:moveTo>
                  <a:pt x="104" y="156"/>
                </a:moveTo>
                <a:cubicBezTo>
                  <a:pt x="106" y="155"/>
                  <a:pt x="107" y="155"/>
                  <a:pt x="109" y="154"/>
                </a:cubicBezTo>
                <a:cubicBezTo>
                  <a:pt x="109" y="154"/>
                  <a:pt x="115" y="153"/>
                  <a:pt x="112" y="154"/>
                </a:cubicBezTo>
                <a:cubicBezTo>
                  <a:pt x="109" y="155"/>
                  <a:pt x="105" y="155"/>
                  <a:pt x="102" y="158"/>
                </a:cubicBezTo>
                <a:cubicBezTo>
                  <a:pt x="102" y="159"/>
                  <a:pt x="102" y="159"/>
                  <a:pt x="102" y="159"/>
                </a:cubicBezTo>
                <a:cubicBezTo>
                  <a:pt x="101" y="158"/>
                  <a:pt x="99" y="157"/>
                  <a:pt x="98" y="156"/>
                </a:cubicBezTo>
                <a:cubicBezTo>
                  <a:pt x="100" y="157"/>
                  <a:pt x="102" y="156"/>
                  <a:pt x="104" y="156"/>
                </a:cubicBezTo>
                <a:close/>
                <a:moveTo>
                  <a:pt x="103" y="159"/>
                </a:moveTo>
                <a:cubicBezTo>
                  <a:pt x="103" y="159"/>
                  <a:pt x="107" y="159"/>
                  <a:pt x="107" y="160"/>
                </a:cubicBezTo>
                <a:cubicBezTo>
                  <a:pt x="107" y="160"/>
                  <a:pt x="106" y="161"/>
                  <a:pt x="106" y="161"/>
                </a:cubicBezTo>
                <a:cubicBezTo>
                  <a:pt x="105" y="160"/>
                  <a:pt x="104" y="160"/>
                  <a:pt x="103" y="159"/>
                </a:cubicBezTo>
                <a:cubicBezTo>
                  <a:pt x="103" y="159"/>
                  <a:pt x="103" y="159"/>
                  <a:pt x="103" y="159"/>
                </a:cubicBezTo>
                <a:close/>
                <a:moveTo>
                  <a:pt x="161" y="103"/>
                </a:moveTo>
                <a:cubicBezTo>
                  <a:pt x="141" y="111"/>
                  <a:pt x="119" y="114"/>
                  <a:pt x="99" y="118"/>
                </a:cubicBezTo>
                <a:cubicBezTo>
                  <a:pt x="91" y="120"/>
                  <a:pt x="83" y="122"/>
                  <a:pt x="74" y="123"/>
                </a:cubicBezTo>
                <a:cubicBezTo>
                  <a:pt x="79" y="122"/>
                  <a:pt x="83" y="121"/>
                  <a:pt x="88" y="119"/>
                </a:cubicBezTo>
                <a:cubicBezTo>
                  <a:pt x="102" y="115"/>
                  <a:pt x="117" y="110"/>
                  <a:pt x="132" y="107"/>
                </a:cubicBezTo>
                <a:cubicBezTo>
                  <a:pt x="138" y="105"/>
                  <a:pt x="145" y="103"/>
                  <a:pt x="152" y="101"/>
                </a:cubicBezTo>
                <a:cubicBezTo>
                  <a:pt x="155" y="100"/>
                  <a:pt x="158" y="99"/>
                  <a:pt x="161" y="98"/>
                </a:cubicBezTo>
                <a:cubicBezTo>
                  <a:pt x="162" y="98"/>
                  <a:pt x="163" y="97"/>
                  <a:pt x="164" y="97"/>
                </a:cubicBezTo>
                <a:cubicBezTo>
                  <a:pt x="165" y="97"/>
                  <a:pt x="165" y="97"/>
                  <a:pt x="165" y="97"/>
                </a:cubicBezTo>
                <a:cubicBezTo>
                  <a:pt x="166" y="97"/>
                  <a:pt x="166" y="97"/>
                  <a:pt x="166" y="97"/>
                </a:cubicBezTo>
                <a:cubicBezTo>
                  <a:pt x="164" y="99"/>
                  <a:pt x="162" y="101"/>
                  <a:pt x="161" y="103"/>
                </a:cubicBezTo>
                <a:close/>
                <a:moveTo>
                  <a:pt x="167" y="96"/>
                </a:moveTo>
                <a:cubicBezTo>
                  <a:pt x="167" y="96"/>
                  <a:pt x="167" y="96"/>
                  <a:pt x="167" y="96"/>
                </a:cubicBezTo>
                <a:cubicBezTo>
                  <a:pt x="165" y="96"/>
                  <a:pt x="163" y="97"/>
                  <a:pt x="161" y="97"/>
                </a:cubicBezTo>
                <a:cubicBezTo>
                  <a:pt x="160" y="98"/>
                  <a:pt x="159" y="98"/>
                  <a:pt x="158" y="98"/>
                </a:cubicBezTo>
                <a:cubicBezTo>
                  <a:pt x="143" y="102"/>
                  <a:pt x="128" y="104"/>
                  <a:pt x="113" y="107"/>
                </a:cubicBezTo>
                <a:cubicBezTo>
                  <a:pt x="98" y="111"/>
                  <a:pt x="83" y="116"/>
                  <a:pt x="69" y="120"/>
                </a:cubicBezTo>
                <a:cubicBezTo>
                  <a:pt x="64" y="122"/>
                  <a:pt x="59" y="122"/>
                  <a:pt x="54" y="123"/>
                </a:cubicBezTo>
                <a:cubicBezTo>
                  <a:pt x="68" y="119"/>
                  <a:pt x="83" y="115"/>
                  <a:pt x="97" y="110"/>
                </a:cubicBezTo>
                <a:cubicBezTo>
                  <a:pt x="112" y="106"/>
                  <a:pt x="127" y="104"/>
                  <a:pt x="142" y="100"/>
                </a:cubicBezTo>
                <a:cubicBezTo>
                  <a:pt x="150" y="98"/>
                  <a:pt x="159" y="96"/>
                  <a:pt x="167" y="93"/>
                </a:cubicBezTo>
                <a:cubicBezTo>
                  <a:pt x="168" y="94"/>
                  <a:pt x="169" y="93"/>
                  <a:pt x="169" y="93"/>
                </a:cubicBezTo>
                <a:cubicBezTo>
                  <a:pt x="169" y="93"/>
                  <a:pt x="169" y="93"/>
                  <a:pt x="169" y="93"/>
                </a:cubicBezTo>
                <a:cubicBezTo>
                  <a:pt x="169" y="94"/>
                  <a:pt x="168" y="95"/>
                  <a:pt x="167" y="96"/>
                </a:cubicBezTo>
                <a:close/>
                <a:moveTo>
                  <a:pt x="170" y="92"/>
                </a:moveTo>
                <a:cubicBezTo>
                  <a:pt x="170" y="92"/>
                  <a:pt x="170" y="92"/>
                  <a:pt x="170" y="92"/>
                </a:cubicBezTo>
                <a:cubicBezTo>
                  <a:pt x="156" y="96"/>
                  <a:pt x="141" y="99"/>
                  <a:pt x="126" y="102"/>
                </a:cubicBezTo>
                <a:cubicBezTo>
                  <a:pt x="111" y="104"/>
                  <a:pt x="96" y="108"/>
                  <a:pt x="81" y="112"/>
                </a:cubicBezTo>
                <a:cubicBezTo>
                  <a:pt x="67" y="116"/>
                  <a:pt x="52" y="120"/>
                  <a:pt x="37" y="123"/>
                </a:cubicBezTo>
                <a:cubicBezTo>
                  <a:pt x="37" y="123"/>
                  <a:pt x="36" y="123"/>
                  <a:pt x="36" y="123"/>
                </a:cubicBezTo>
                <a:cubicBezTo>
                  <a:pt x="35" y="123"/>
                  <a:pt x="35" y="123"/>
                  <a:pt x="35" y="123"/>
                </a:cubicBezTo>
                <a:cubicBezTo>
                  <a:pt x="36" y="123"/>
                  <a:pt x="37" y="123"/>
                  <a:pt x="37" y="123"/>
                </a:cubicBezTo>
                <a:cubicBezTo>
                  <a:pt x="41" y="122"/>
                  <a:pt x="44" y="120"/>
                  <a:pt x="48" y="119"/>
                </a:cubicBezTo>
                <a:cubicBezTo>
                  <a:pt x="55" y="117"/>
                  <a:pt x="63" y="115"/>
                  <a:pt x="71" y="113"/>
                </a:cubicBezTo>
                <a:cubicBezTo>
                  <a:pt x="86" y="109"/>
                  <a:pt x="100" y="105"/>
                  <a:pt x="115" y="102"/>
                </a:cubicBezTo>
                <a:cubicBezTo>
                  <a:pt x="131" y="98"/>
                  <a:pt x="146" y="95"/>
                  <a:pt x="161" y="91"/>
                </a:cubicBezTo>
                <a:cubicBezTo>
                  <a:pt x="164" y="90"/>
                  <a:pt x="167" y="88"/>
                  <a:pt x="171" y="87"/>
                </a:cubicBezTo>
                <a:cubicBezTo>
                  <a:pt x="171" y="87"/>
                  <a:pt x="171" y="87"/>
                  <a:pt x="171" y="87"/>
                </a:cubicBezTo>
                <a:cubicBezTo>
                  <a:pt x="173" y="86"/>
                  <a:pt x="175" y="86"/>
                  <a:pt x="176" y="85"/>
                </a:cubicBezTo>
                <a:cubicBezTo>
                  <a:pt x="174" y="88"/>
                  <a:pt x="172" y="90"/>
                  <a:pt x="170" y="92"/>
                </a:cubicBezTo>
                <a:close/>
                <a:moveTo>
                  <a:pt x="107" y="102"/>
                </a:moveTo>
                <a:cubicBezTo>
                  <a:pt x="118" y="100"/>
                  <a:pt x="128" y="97"/>
                  <a:pt x="139" y="95"/>
                </a:cubicBezTo>
                <a:cubicBezTo>
                  <a:pt x="143" y="94"/>
                  <a:pt x="148" y="93"/>
                  <a:pt x="153" y="92"/>
                </a:cubicBezTo>
                <a:cubicBezTo>
                  <a:pt x="149" y="93"/>
                  <a:pt x="146" y="94"/>
                  <a:pt x="142" y="95"/>
                </a:cubicBezTo>
                <a:cubicBezTo>
                  <a:pt x="131" y="98"/>
                  <a:pt x="119" y="100"/>
                  <a:pt x="107" y="102"/>
                </a:cubicBezTo>
                <a:close/>
                <a:moveTo>
                  <a:pt x="177" y="84"/>
                </a:moveTo>
                <a:cubicBezTo>
                  <a:pt x="177" y="84"/>
                  <a:pt x="177" y="84"/>
                  <a:pt x="177" y="84"/>
                </a:cubicBezTo>
                <a:cubicBezTo>
                  <a:pt x="176" y="85"/>
                  <a:pt x="174" y="85"/>
                  <a:pt x="173" y="86"/>
                </a:cubicBezTo>
                <a:cubicBezTo>
                  <a:pt x="172" y="86"/>
                  <a:pt x="172" y="86"/>
                  <a:pt x="172" y="86"/>
                </a:cubicBezTo>
                <a:cubicBezTo>
                  <a:pt x="164" y="88"/>
                  <a:pt x="157" y="91"/>
                  <a:pt x="149" y="92"/>
                </a:cubicBezTo>
                <a:cubicBezTo>
                  <a:pt x="134" y="96"/>
                  <a:pt x="119" y="99"/>
                  <a:pt x="104" y="103"/>
                </a:cubicBezTo>
                <a:cubicBezTo>
                  <a:pt x="94" y="105"/>
                  <a:pt x="85" y="107"/>
                  <a:pt x="75" y="110"/>
                </a:cubicBezTo>
                <a:cubicBezTo>
                  <a:pt x="65" y="113"/>
                  <a:pt x="55" y="115"/>
                  <a:pt x="45" y="117"/>
                </a:cubicBezTo>
                <a:cubicBezTo>
                  <a:pt x="41" y="118"/>
                  <a:pt x="36" y="119"/>
                  <a:pt x="31" y="120"/>
                </a:cubicBezTo>
                <a:cubicBezTo>
                  <a:pt x="30" y="120"/>
                  <a:pt x="23" y="122"/>
                  <a:pt x="28" y="120"/>
                </a:cubicBezTo>
                <a:cubicBezTo>
                  <a:pt x="30" y="119"/>
                  <a:pt x="32" y="118"/>
                  <a:pt x="35" y="118"/>
                </a:cubicBezTo>
                <a:cubicBezTo>
                  <a:pt x="45" y="115"/>
                  <a:pt x="55" y="112"/>
                  <a:pt x="65" y="109"/>
                </a:cubicBezTo>
                <a:cubicBezTo>
                  <a:pt x="85" y="104"/>
                  <a:pt x="105" y="99"/>
                  <a:pt x="125" y="95"/>
                </a:cubicBezTo>
                <a:cubicBezTo>
                  <a:pt x="136" y="92"/>
                  <a:pt x="146" y="90"/>
                  <a:pt x="156" y="87"/>
                </a:cubicBezTo>
                <a:cubicBezTo>
                  <a:pt x="166" y="84"/>
                  <a:pt x="175" y="80"/>
                  <a:pt x="184" y="77"/>
                </a:cubicBezTo>
                <a:cubicBezTo>
                  <a:pt x="182" y="80"/>
                  <a:pt x="179" y="82"/>
                  <a:pt x="177" y="84"/>
                </a:cubicBezTo>
                <a:close/>
                <a:moveTo>
                  <a:pt x="61" y="105"/>
                </a:moveTo>
                <a:cubicBezTo>
                  <a:pt x="54" y="107"/>
                  <a:pt x="47" y="109"/>
                  <a:pt x="40" y="111"/>
                </a:cubicBezTo>
                <a:cubicBezTo>
                  <a:pt x="33" y="113"/>
                  <a:pt x="26" y="113"/>
                  <a:pt x="19" y="116"/>
                </a:cubicBezTo>
                <a:cubicBezTo>
                  <a:pt x="19" y="117"/>
                  <a:pt x="18" y="117"/>
                  <a:pt x="18" y="117"/>
                </a:cubicBezTo>
                <a:cubicBezTo>
                  <a:pt x="16" y="116"/>
                  <a:pt x="14" y="115"/>
                  <a:pt x="12" y="114"/>
                </a:cubicBezTo>
                <a:cubicBezTo>
                  <a:pt x="18" y="113"/>
                  <a:pt x="23" y="111"/>
                  <a:pt x="28" y="110"/>
                </a:cubicBezTo>
                <a:cubicBezTo>
                  <a:pt x="36" y="107"/>
                  <a:pt x="43" y="105"/>
                  <a:pt x="51" y="103"/>
                </a:cubicBezTo>
                <a:cubicBezTo>
                  <a:pt x="65" y="101"/>
                  <a:pt x="79" y="98"/>
                  <a:pt x="93" y="96"/>
                </a:cubicBezTo>
                <a:cubicBezTo>
                  <a:pt x="82" y="99"/>
                  <a:pt x="71" y="102"/>
                  <a:pt x="61" y="105"/>
                </a:cubicBezTo>
                <a:close/>
                <a:moveTo>
                  <a:pt x="58" y="139"/>
                </a:moveTo>
                <a:cubicBezTo>
                  <a:pt x="68" y="144"/>
                  <a:pt x="78" y="149"/>
                  <a:pt x="88" y="154"/>
                </a:cubicBezTo>
                <a:cubicBezTo>
                  <a:pt x="93" y="157"/>
                  <a:pt x="100" y="159"/>
                  <a:pt x="104" y="163"/>
                </a:cubicBezTo>
                <a:cubicBezTo>
                  <a:pt x="104" y="164"/>
                  <a:pt x="104" y="164"/>
                  <a:pt x="104" y="165"/>
                </a:cubicBezTo>
                <a:cubicBezTo>
                  <a:pt x="98" y="163"/>
                  <a:pt x="92" y="159"/>
                  <a:pt x="87" y="157"/>
                </a:cubicBezTo>
                <a:cubicBezTo>
                  <a:pt x="77" y="152"/>
                  <a:pt x="67" y="147"/>
                  <a:pt x="57" y="142"/>
                </a:cubicBezTo>
                <a:cubicBezTo>
                  <a:pt x="51" y="139"/>
                  <a:pt x="44" y="136"/>
                  <a:pt x="38" y="133"/>
                </a:cubicBezTo>
                <a:cubicBezTo>
                  <a:pt x="29" y="128"/>
                  <a:pt x="20" y="122"/>
                  <a:pt x="10" y="118"/>
                </a:cubicBezTo>
                <a:cubicBezTo>
                  <a:pt x="10" y="118"/>
                  <a:pt x="10" y="118"/>
                  <a:pt x="10" y="118"/>
                </a:cubicBezTo>
                <a:cubicBezTo>
                  <a:pt x="10" y="117"/>
                  <a:pt x="11" y="117"/>
                  <a:pt x="11" y="116"/>
                </a:cubicBezTo>
                <a:cubicBezTo>
                  <a:pt x="26" y="124"/>
                  <a:pt x="42" y="131"/>
                  <a:pt x="58" y="139"/>
                </a:cubicBezTo>
                <a:close/>
                <a:moveTo>
                  <a:pt x="198" y="61"/>
                </a:moveTo>
                <a:cubicBezTo>
                  <a:pt x="198" y="62"/>
                  <a:pt x="198" y="62"/>
                  <a:pt x="197" y="62"/>
                </a:cubicBezTo>
                <a:cubicBezTo>
                  <a:pt x="183" y="65"/>
                  <a:pt x="168" y="68"/>
                  <a:pt x="153" y="71"/>
                </a:cubicBezTo>
                <a:cubicBezTo>
                  <a:pt x="137" y="74"/>
                  <a:pt x="122" y="77"/>
                  <a:pt x="107" y="80"/>
                </a:cubicBezTo>
                <a:cubicBezTo>
                  <a:pt x="92" y="84"/>
                  <a:pt x="76" y="88"/>
                  <a:pt x="61" y="92"/>
                </a:cubicBezTo>
                <a:cubicBezTo>
                  <a:pt x="54" y="94"/>
                  <a:pt x="47" y="96"/>
                  <a:pt x="40" y="98"/>
                </a:cubicBezTo>
                <a:cubicBezTo>
                  <a:pt x="37" y="99"/>
                  <a:pt x="34" y="100"/>
                  <a:pt x="32" y="101"/>
                </a:cubicBezTo>
                <a:cubicBezTo>
                  <a:pt x="41" y="97"/>
                  <a:pt x="51" y="94"/>
                  <a:pt x="61" y="91"/>
                </a:cubicBezTo>
                <a:cubicBezTo>
                  <a:pt x="75" y="87"/>
                  <a:pt x="90" y="83"/>
                  <a:pt x="105" y="79"/>
                </a:cubicBezTo>
                <a:cubicBezTo>
                  <a:pt x="120" y="75"/>
                  <a:pt x="135" y="72"/>
                  <a:pt x="150" y="69"/>
                </a:cubicBezTo>
                <a:cubicBezTo>
                  <a:pt x="164" y="66"/>
                  <a:pt x="178" y="64"/>
                  <a:pt x="192" y="61"/>
                </a:cubicBezTo>
                <a:cubicBezTo>
                  <a:pt x="195" y="60"/>
                  <a:pt x="199" y="59"/>
                  <a:pt x="202" y="57"/>
                </a:cubicBezTo>
                <a:cubicBezTo>
                  <a:pt x="201" y="59"/>
                  <a:pt x="199" y="60"/>
                  <a:pt x="198" y="61"/>
                </a:cubicBezTo>
                <a:close/>
                <a:moveTo>
                  <a:pt x="190" y="70"/>
                </a:moveTo>
                <a:cubicBezTo>
                  <a:pt x="178" y="74"/>
                  <a:pt x="166" y="77"/>
                  <a:pt x="154" y="81"/>
                </a:cubicBezTo>
                <a:cubicBezTo>
                  <a:pt x="152" y="81"/>
                  <a:pt x="150" y="82"/>
                  <a:pt x="148" y="82"/>
                </a:cubicBezTo>
                <a:cubicBezTo>
                  <a:pt x="136" y="85"/>
                  <a:pt x="124" y="88"/>
                  <a:pt x="112" y="91"/>
                </a:cubicBezTo>
                <a:cubicBezTo>
                  <a:pt x="108" y="92"/>
                  <a:pt x="104" y="93"/>
                  <a:pt x="100" y="93"/>
                </a:cubicBezTo>
                <a:cubicBezTo>
                  <a:pt x="85" y="97"/>
                  <a:pt x="70" y="99"/>
                  <a:pt x="54" y="102"/>
                </a:cubicBezTo>
                <a:cubicBezTo>
                  <a:pt x="47" y="103"/>
                  <a:pt x="40" y="105"/>
                  <a:pt x="33" y="107"/>
                </a:cubicBezTo>
                <a:cubicBezTo>
                  <a:pt x="30" y="108"/>
                  <a:pt x="26" y="109"/>
                  <a:pt x="23" y="111"/>
                </a:cubicBezTo>
                <a:cubicBezTo>
                  <a:pt x="21" y="111"/>
                  <a:pt x="20" y="112"/>
                  <a:pt x="18" y="112"/>
                </a:cubicBezTo>
                <a:cubicBezTo>
                  <a:pt x="16" y="113"/>
                  <a:pt x="13" y="112"/>
                  <a:pt x="12" y="113"/>
                </a:cubicBezTo>
                <a:cubicBezTo>
                  <a:pt x="18" y="110"/>
                  <a:pt x="25" y="108"/>
                  <a:pt x="32" y="106"/>
                </a:cubicBezTo>
                <a:cubicBezTo>
                  <a:pt x="39" y="103"/>
                  <a:pt x="47" y="101"/>
                  <a:pt x="55" y="99"/>
                </a:cubicBezTo>
                <a:cubicBezTo>
                  <a:pt x="70" y="95"/>
                  <a:pt x="86" y="91"/>
                  <a:pt x="101" y="87"/>
                </a:cubicBezTo>
                <a:cubicBezTo>
                  <a:pt x="130" y="80"/>
                  <a:pt x="160" y="74"/>
                  <a:pt x="190" y="66"/>
                </a:cubicBezTo>
                <a:cubicBezTo>
                  <a:pt x="192" y="65"/>
                  <a:pt x="194" y="64"/>
                  <a:pt x="196" y="63"/>
                </a:cubicBezTo>
                <a:cubicBezTo>
                  <a:pt x="194" y="66"/>
                  <a:pt x="192" y="68"/>
                  <a:pt x="190" y="70"/>
                </a:cubicBezTo>
                <a:close/>
                <a:moveTo>
                  <a:pt x="9" y="121"/>
                </a:moveTo>
                <a:cubicBezTo>
                  <a:pt x="9" y="121"/>
                  <a:pt x="9" y="121"/>
                  <a:pt x="9" y="121"/>
                </a:cubicBezTo>
                <a:cubicBezTo>
                  <a:pt x="19" y="124"/>
                  <a:pt x="28" y="130"/>
                  <a:pt x="37" y="135"/>
                </a:cubicBezTo>
                <a:cubicBezTo>
                  <a:pt x="44" y="139"/>
                  <a:pt x="50" y="141"/>
                  <a:pt x="57" y="145"/>
                </a:cubicBezTo>
                <a:cubicBezTo>
                  <a:pt x="67" y="149"/>
                  <a:pt x="76" y="154"/>
                  <a:pt x="86" y="159"/>
                </a:cubicBezTo>
                <a:cubicBezTo>
                  <a:pt x="92" y="162"/>
                  <a:pt x="97" y="165"/>
                  <a:pt x="103" y="167"/>
                </a:cubicBezTo>
                <a:cubicBezTo>
                  <a:pt x="103" y="168"/>
                  <a:pt x="102" y="169"/>
                  <a:pt x="102" y="170"/>
                </a:cubicBezTo>
                <a:cubicBezTo>
                  <a:pt x="86" y="162"/>
                  <a:pt x="69" y="155"/>
                  <a:pt x="53" y="147"/>
                </a:cubicBezTo>
                <a:cubicBezTo>
                  <a:pt x="38" y="140"/>
                  <a:pt x="22" y="133"/>
                  <a:pt x="8" y="124"/>
                </a:cubicBezTo>
                <a:cubicBezTo>
                  <a:pt x="8" y="123"/>
                  <a:pt x="9" y="122"/>
                  <a:pt x="9" y="121"/>
                </a:cubicBezTo>
                <a:close/>
                <a:moveTo>
                  <a:pt x="106" y="167"/>
                </a:moveTo>
                <a:cubicBezTo>
                  <a:pt x="106" y="167"/>
                  <a:pt x="106" y="167"/>
                  <a:pt x="106" y="167"/>
                </a:cubicBezTo>
                <a:cubicBezTo>
                  <a:pt x="111" y="162"/>
                  <a:pt x="115" y="157"/>
                  <a:pt x="120" y="152"/>
                </a:cubicBezTo>
                <a:cubicBezTo>
                  <a:pt x="130" y="142"/>
                  <a:pt x="140" y="131"/>
                  <a:pt x="150" y="121"/>
                </a:cubicBezTo>
                <a:cubicBezTo>
                  <a:pt x="169" y="100"/>
                  <a:pt x="189" y="80"/>
                  <a:pt x="208" y="59"/>
                </a:cubicBezTo>
                <a:cubicBezTo>
                  <a:pt x="210" y="57"/>
                  <a:pt x="211" y="56"/>
                  <a:pt x="213" y="54"/>
                </a:cubicBezTo>
                <a:cubicBezTo>
                  <a:pt x="213" y="55"/>
                  <a:pt x="213" y="56"/>
                  <a:pt x="213" y="56"/>
                </a:cubicBezTo>
                <a:cubicBezTo>
                  <a:pt x="213" y="56"/>
                  <a:pt x="213" y="56"/>
                  <a:pt x="213" y="56"/>
                </a:cubicBezTo>
                <a:cubicBezTo>
                  <a:pt x="205" y="64"/>
                  <a:pt x="197" y="73"/>
                  <a:pt x="189" y="82"/>
                </a:cubicBezTo>
                <a:cubicBezTo>
                  <a:pt x="181" y="90"/>
                  <a:pt x="174" y="99"/>
                  <a:pt x="166" y="107"/>
                </a:cubicBezTo>
                <a:cubicBezTo>
                  <a:pt x="147" y="125"/>
                  <a:pt x="130" y="144"/>
                  <a:pt x="112" y="163"/>
                </a:cubicBezTo>
                <a:cubicBezTo>
                  <a:pt x="109" y="166"/>
                  <a:pt x="107" y="168"/>
                  <a:pt x="104" y="171"/>
                </a:cubicBezTo>
                <a:cubicBezTo>
                  <a:pt x="105" y="170"/>
                  <a:pt x="105" y="168"/>
                  <a:pt x="106" y="167"/>
                </a:cubicBezTo>
                <a:close/>
                <a:moveTo>
                  <a:pt x="26" y="97"/>
                </a:moveTo>
                <a:cubicBezTo>
                  <a:pt x="56" y="89"/>
                  <a:pt x="86" y="80"/>
                  <a:pt x="117" y="73"/>
                </a:cubicBezTo>
                <a:cubicBezTo>
                  <a:pt x="132" y="70"/>
                  <a:pt x="148" y="67"/>
                  <a:pt x="164" y="65"/>
                </a:cubicBezTo>
                <a:cubicBezTo>
                  <a:pt x="171" y="63"/>
                  <a:pt x="179" y="62"/>
                  <a:pt x="186" y="61"/>
                </a:cubicBezTo>
                <a:cubicBezTo>
                  <a:pt x="190" y="60"/>
                  <a:pt x="193" y="59"/>
                  <a:pt x="197" y="58"/>
                </a:cubicBezTo>
                <a:cubicBezTo>
                  <a:pt x="198" y="58"/>
                  <a:pt x="199" y="58"/>
                  <a:pt x="200" y="57"/>
                </a:cubicBezTo>
                <a:cubicBezTo>
                  <a:pt x="199" y="57"/>
                  <a:pt x="199" y="57"/>
                  <a:pt x="199" y="58"/>
                </a:cubicBezTo>
                <a:cubicBezTo>
                  <a:pt x="198" y="58"/>
                  <a:pt x="197" y="58"/>
                  <a:pt x="196" y="59"/>
                </a:cubicBezTo>
                <a:cubicBezTo>
                  <a:pt x="183" y="63"/>
                  <a:pt x="169" y="65"/>
                  <a:pt x="155" y="67"/>
                </a:cubicBezTo>
                <a:cubicBezTo>
                  <a:pt x="140" y="70"/>
                  <a:pt x="125" y="73"/>
                  <a:pt x="110" y="77"/>
                </a:cubicBezTo>
                <a:cubicBezTo>
                  <a:pt x="80" y="84"/>
                  <a:pt x="51" y="93"/>
                  <a:pt x="23" y="103"/>
                </a:cubicBezTo>
                <a:cubicBezTo>
                  <a:pt x="22" y="103"/>
                  <a:pt x="20" y="104"/>
                  <a:pt x="19" y="104"/>
                </a:cubicBezTo>
                <a:cubicBezTo>
                  <a:pt x="19" y="104"/>
                  <a:pt x="19" y="104"/>
                  <a:pt x="19" y="104"/>
                </a:cubicBezTo>
                <a:cubicBezTo>
                  <a:pt x="21" y="102"/>
                  <a:pt x="24" y="99"/>
                  <a:pt x="26" y="97"/>
                </a:cubicBezTo>
                <a:close/>
                <a:moveTo>
                  <a:pt x="18" y="105"/>
                </a:moveTo>
                <a:cubicBezTo>
                  <a:pt x="48" y="97"/>
                  <a:pt x="77" y="88"/>
                  <a:pt x="107" y="81"/>
                </a:cubicBezTo>
                <a:cubicBezTo>
                  <a:pt x="122" y="77"/>
                  <a:pt x="138" y="75"/>
                  <a:pt x="153" y="72"/>
                </a:cubicBezTo>
                <a:cubicBezTo>
                  <a:pt x="160" y="70"/>
                  <a:pt x="168" y="69"/>
                  <a:pt x="175" y="67"/>
                </a:cubicBezTo>
                <a:cubicBezTo>
                  <a:pt x="182" y="66"/>
                  <a:pt x="190" y="65"/>
                  <a:pt x="196" y="63"/>
                </a:cubicBezTo>
                <a:cubicBezTo>
                  <a:pt x="168" y="72"/>
                  <a:pt x="137" y="77"/>
                  <a:pt x="108" y="85"/>
                </a:cubicBezTo>
                <a:cubicBezTo>
                  <a:pt x="93" y="88"/>
                  <a:pt x="78" y="92"/>
                  <a:pt x="62" y="96"/>
                </a:cubicBezTo>
                <a:cubicBezTo>
                  <a:pt x="48" y="100"/>
                  <a:pt x="33" y="103"/>
                  <a:pt x="20" y="109"/>
                </a:cubicBezTo>
                <a:cubicBezTo>
                  <a:pt x="17" y="110"/>
                  <a:pt x="15" y="111"/>
                  <a:pt x="13" y="112"/>
                </a:cubicBezTo>
                <a:cubicBezTo>
                  <a:pt x="14" y="110"/>
                  <a:pt x="16" y="108"/>
                  <a:pt x="18" y="105"/>
                </a:cubicBezTo>
                <a:close/>
                <a:moveTo>
                  <a:pt x="104" y="177"/>
                </a:moveTo>
                <a:cubicBezTo>
                  <a:pt x="104" y="176"/>
                  <a:pt x="104" y="176"/>
                  <a:pt x="104" y="175"/>
                </a:cubicBezTo>
                <a:cubicBezTo>
                  <a:pt x="104" y="175"/>
                  <a:pt x="104" y="175"/>
                  <a:pt x="104" y="175"/>
                </a:cubicBezTo>
                <a:cubicBezTo>
                  <a:pt x="137" y="139"/>
                  <a:pt x="171" y="104"/>
                  <a:pt x="205" y="69"/>
                </a:cubicBezTo>
                <a:cubicBezTo>
                  <a:pt x="208" y="66"/>
                  <a:pt x="211" y="62"/>
                  <a:pt x="214" y="59"/>
                </a:cubicBezTo>
                <a:cubicBezTo>
                  <a:pt x="214" y="59"/>
                  <a:pt x="214" y="60"/>
                  <a:pt x="214" y="60"/>
                </a:cubicBezTo>
                <a:cubicBezTo>
                  <a:pt x="211" y="62"/>
                  <a:pt x="208" y="66"/>
                  <a:pt x="205" y="69"/>
                </a:cubicBezTo>
                <a:cubicBezTo>
                  <a:pt x="199" y="75"/>
                  <a:pt x="193" y="82"/>
                  <a:pt x="188" y="88"/>
                </a:cubicBezTo>
                <a:cubicBezTo>
                  <a:pt x="180" y="97"/>
                  <a:pt x="171" y="106"/>
                  <a:pt x="163" y="115"/>
                </a:cubicBezTo>
                <a:cubicBezTo>
                  <a:pt x="143" y="135"/>
                  <a:pt x="123" y="156"/>
                  <a:pt x="104" y="177"/>
                </a:cubicBezTo>
                <a:cubicBezTo>
                  <a:pt x="104" y="177"/>
                  <a:pt x="104" y="177"/>
                  <a:pt x="104" y="177"/>
                </a:cubicBezTo>
                <a:close/>
                <a:moveTo>
                  <a:pt x="8" y="117"/>
                </a:moveTo>
                <a:cubicBezTo>
                  <a:pt x="6" y="121"/>
                  <a:pt x="5" y="125"/>
                  <a:pt x="5" y="129"/>
                </a:cubicBezTo>
                <a:cubicBezTo>
                  <a:pt x="5" y="125"/>
                  <a:pt x="6" y="120"/>
                  <a:pt x="8" y="117"/>
                </a:cubicBezTo>
                <a:close/>
                <a:moveTo>
                  <a:pt x="27" y="145"/>
                </a:moveTo>
                <a:cubicBezTo>
                  <a:pt x="21" y="143"/>
                  <a:pt x="15" y="140"/>
                  <a:pt x="10" y="136"/>
                </a:cubicBezTo>
                <a:cubicBezTo>
                  <a:pt x="10" y="136"/>
                  <a:pt x="10" y="136"/>
                  <a:pt x="10" y="136"/>
                </a:cubicBezTo>
                <a:cubicBezTo>
                  <a:pt x="10" y="136"/>
                  <a:pt x="10" y="136"/>
                  <a:pt x="10" y="135"/>
                </a:cubicBezTo>
                <a:cubicBezTo>
                  <a:pt x="13" y="138"/>
                  <a:pt x="18" y="139"/>
                  <a:pt x="22" y="141"/>
                </a:cubicBezTo>
                <a:cubicBezTo>
                  <a:pt x="32" y="146"/>
                  <a:pt x="42" y="151"/>
                  <a:pt x="53" y="156"/>
                </a:cubicBezTo>
                <a:cubicBezTo>
                  <a:pt x="64" y="161"/>
                  <a:pt x="74" y="166"/>
                  <a:pt x="85" y="171"/>
                </a:cubicBezTo>
                <a:cubicBezTo>
                  <a:pt x="90" y="174"/>
                  <a:pt x="96" y="176"/>
                  <a:pt x="101" y="180"/>
                </a:cubicBezTo>
                <a:cubicBezTo>
                  <a:pt x="101" y="180"/>
                  <a:pt x="101" y="180"/>
                  <a:pt x="102" y="180"/>
                </a:cubicBezTo>
                <a:cubicBezTo>
                  <a:pt x="102" y="181"/>
                  <a:pt x="102" y="182"/>
                  <a:pt x="103" y="183"/>
                </a:cubicBezTo>
                <a:cubicBezTo>
                  <a:pt x="87" y="177"/>
                  <a:pt x="72" y="168"/>
                  <a:pt x="57" y="161"/>
                </a:cubicBezTo>
                <a:cubicBezTo>
                  <a:pt x="47" y="156"/>
                  <a:pt x="37" y="151"/>
                  <a:pt x="27" y="145"/>
                </a:cubicBezTo>
                <a:close/>
                <a:moveTo>
                  <a:pt x="205" y="79"/>
                </a:moveTo>
                <a:cubicBezTo>
                  <a:pt x="195" y="89"/>
                  <a:pt x="185" y="100"/>
                  <a:pt x="175" y="111"/>
                </a:cubicBezTo>
                <a:cubicBezTo>
                  <a:pt x="155" y="132"/>
                  <a:pt x="134" y="154"/>
                  <a:pt x="114" y="175"/>
                </a:cubicBezTo>
                <a:cubicBezTo>
                  <a:pt x="111" y="178"/>
                  <a:pt x="109" y="180"/>
                  <a:pt x="106" y="183"/>
                </a:cubicBezTo>
                <a:cubicBezTo>
                  <a:pt x="105" y="182"/>
                  <a:pt x="105" y="181"/>
                  <a:pt x="104" y="180"/>
                </a:cubicBezTo>
                <a:cubicBezTo>
                  <a:pt x="104" y="180"/>
                  <a:pt x="104" y="180"/>
                  <a:pt x="104" y="179"/>
                </a:cubicBezTo>
                <a:cubicBezTo>
                  <a:pt x="112" y="171"/>
                  <a:pt x="120" y="164"/>
                  <a:pt x="127" y="156"/>
                </a:cubicBezTo>
                <a:cubicBezTo>
                  <a:pt x="139" y="144"/>
                  <a:pt x="150" y="132"/>
                  <a:pt x="161" y="120"/>
                </a:cubicBezTo>
                <a:cubicBezTo>
                  <a:pt x="179" y="101"/>
                  <a:pt x="196" y="81"/>
                  <a:pt x="215" y="62"/>
                </a:cubicBezTo>
                <a:cubicBezTo>
                  <a:pt x="215" y="62"/>
                  <a:pt x="215" y="62"/>
                  <a:pt x="215" y="62"/>
                </a:cubicBezTo>
                <a:cubicBezTo>
                  <a:pt x="216" y="63"/>
                  <a:pt x="217" y="64"/>
                  <a:pt x="218" y="64"/>
                </a:cubicBezTo>
                <a:cubicBezTo>
                  <a:pt x="217" y="65"/>
                  <a:pt x="215" y="67"/>
                  <a:pt x="214" y="68"/>
                </a:cubicBezTo>
                <a:cubicBezTo>
                  <a:pt x="211" y="72"/>
                  <a:pt x="208" y="75"/>
                  <a:pt x="205"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207"/>
          <p:cNvSpPr>
            <a:spLocks noEditPoints="1"/>
          </p:cNvSpPr>
          <p:nvPr/>
        </p:nvSpPr>
        <p:spPr bwMode="auto">
          <a:xfrm>
            <a:off x="5397500" y="3001963"/>
            <a:ext cx="1006475" cy="1255713"/>
          </a:xfrm>
          <a:custGeom>
            <a:avLst/>
            <a:gdLst>
              <a:gd name="T0" fmla="*/ 72 w 268"/>
              <a:gd name="T1" fmla="*/ 288 h 334"/>
              <a:gd name="T2" fmla="*/ 76 w 268"/>
              <a:gd name="T3" fmla="*/ 88 h 334"/>
              <a:gd name="T4" fmla="*/ 97 w 268"/>
              <a:gd name="T5" fmla="*/ 88 h 334"/>
              <a:gd name="T6" fmla="*/ 67 w 268"/>
              <a:gd name="T7" fmla="*/ 244 h 334"/>
              <a:gd name="T8" fmla="*/ 5 w 268"/>
              <a:gd name="T9" fmla="*/ 252 h 334"/>
              <a:gd name="T10" fmla="*/ 57 w 268"/>
              <a:gd name="T11" fmla="*/ 300 h 334"/>
              <a:gd name="T12" fmla="*/ 21 w 268"/>
              <a:gd name="T13" fmla="*/ 270 h 334"/>
              <a:gd name="T14" fmla="*/ 67 w 268"/>
              <a:gd name="T15" fmla="*/ 239 h 334"/>
              <a:gd name="T16" fmla="*/ 65 w 268"/>
              <a:gd name="T17" fmla="*/ 201 h 334"/>
              <a:gd name="T18" fmla="*/ 55 w 268"/>
              <a:gd name="T19" fmla="*/ 218 h 334"/>
              <a:gd name="T20" fmla="*/ 62 w 268"/>
              <a:gd name="T21" fmla="*/ 169 h 334"/>
              <a:gd name="T22" fmla="*/ 47 w 268"/>
              <a:gd name="T23" fmla="*/ 176 h 334"/>
              <a:gd name="T24" fmla="*/ 48 w 268"/>
              <a:gd name="T25" fmla="*/ 174 h 334"/>
              <a:gd name="T26" fmla="*/ 65 w 268"/>
              <a:gd name="T27" fmla="*/ 210 h 334"/>
              <a:gd name="T28" fmla="*/ 56 w 268"/>
              <a:gd name="T29" fmla="*/ 268 h 334"/>
              <a:gd name="T30" fmla="*/ 5 w 268"/>
              <a:gd name="T31" fmla="*/ 222 h 334"/>
              <a:gd name="T32" fmla="*/ 61 w 268"/>
              <a:gd name="T33" fmla="*/ 157 h 334"/>
              <a:gd name="T34" fmla="*/ 103 w 268"/>
              <a:gd name="T35" fmla="*/ 309 h 334"/>
              <a:gd name="T36" fmla="*/ 137 w 268"/>
              <a:gd name="T37" fmla="*/ 308 h 334"/>
              <a:gd name="T38" fmla="*/ 102 w 268"/>
              <a:gd name="T39" fmla="*/ 259 h 334"/>
              <a:gd name="T40" fmla="*/ 175 w 268"/>
              <a:gd name="T41" fmla="*/ 267 h 334"/>
              <a:gd name="T42" fmla="*/ 172 w 268"/>
              <a:gd name="T43" fmla="*/ 285 h 334"/>
              <a:gd name="T44" fmla="*/ 174 w 268"/>
              <a:gd name="T45" fmla="*/ 281 h 334"/>
              <a:gd name="T46" fmla="*/ 113 w 268"/>
              <a:gd name="T47" fmla="*/ 250 h 334"/>
              <a:gd name="T48" fmla="*/ 134 w 268"/>
              <a:gd name="T49" fmla="*/ 230 h 334"/>
              <a:gd name="T50" fmla="*/ 95 w 268"/>
              <a:gd name="T51" fmla="*/ 182 h 334"/>
              <a:gd name="T52" fmla="*/ 136 w 268"/>
              <a:gd name="T53" fmla="*/ 189 h 334"/>
              <a:gd name="T54" fmla="*/ 120 w 268"/>
              <a:gd name="T55" fmla="*/ 171 h 334"/>
              <a:gd name="T56" fmla="*/ 161 w 268"/>
              <a:gd name="T57" fmla="*/ 206 h 334"/>
              <a:gd name="T58" fmla="*/ 160 w 268"/>
              <a:gd name="T59" fmla="*/ 191 h 334"/>
              <a:gd name="T60" fmla="*/ 98 w 268"/>
              <a:gd name="T61" fmla="*/ 164 h 334"/>
              <a:gd name="T62" fmla="*/ 108 w 268"/>
              <a:gd name="T63" fmla="*/ 174 h 334"/>
              <a:gd name="T64" fmla="*/ 170 w 268"/>
              <a:gd name="T65" fmla="*/ 197 h 334"/>
              <a:gd name="T66" fmla="*/ 114 w 268"/>
              <a:gd name="T67" fmla="*/ 267 h 334"/>
              <a:gd name="T68" fmla="*/ 118 w 268"/>
              <a:gd name="T69" fmla="*/ 292 h 334"/>
              <a:gd name="T70" fmla="*/ 120 w 268"/>
              <a:gd name="T71" fmla="*/ 316 h 334"/>
              <a:gd name="T72" fmla="*/ 75 w 268"/>
              <a:gd name="T73" fmla="*/ 311 h 334"/>
              <a:gd name="T74" fmla="*/ 12 w 268"/>
              <a:gd name="T75" fmla="*/ 279 h 334"/>
              <a:gd name="T76" fmla="*/ 61 w 268"/>
              <a:gd name="T77" fmla="*/ 260 h 334"/>
              <a:gd name="T78" fmla="*/ 171 w 268"/>
              <a:gd name="T79" fmla="*/ 158 h 334"/>
              <a:gd name="T80" fmla="*/ 238 w 268"/>
              <a:gd name="T81" fmla="*/ 260 h 334"/>
              <a:gd name="T82" fmla="*/ 204 w 268"/>
              <a:gd name="T83" fmla="*/ 69 h 334"/>
              <a:gd name="T84" fmla="*/ 146 w 268"/>
              <a:gd name="T85" fmla="*/ 19 h 334"/>
              <a:gd name="T86" fmla="*/ 166 w 268"/>
              <a:gd name="T87" fmla="*/ 44 h 334"/>
              <a:gd name="T88" fmla="*/ 129 w 268"/>
              <a:gd name="T89" fmla="*/ 38 h 334"/>
              <a:gd name="T90" fmla="*/ 230 w 268"/>
              <a:gd name="T91" fmla="*/ 164 h 334"/>
              <a:gd name="T92" fmla="*/ 254 w 268"/>
              <a:gd name="T93" fmla="*/ 153 h 334"/>
              <a:gd name="T94" fmla="*/ 227 w 268"/>
              <a:gd name="T95" fmla="*/ 126 h 334"/>
              <a:gd name="T96" fmla="*/ 246 w 268"/>
              <a:gd name="T97" fmla="*/ 163 h 334"/>
              <a:gd name="T98" fmla="*/ 236 w 268"/>
              <a:gd name="T99" fmla="*/ 106 h 334"/>
              <a:gd name="T100" fmla="*/ 229 w 268"/>
              <a:gd name="T101" fmla="*/ 84 h 334"/>
              <a:gd name="T102" fmla="*/ 245 w 268"/>
              <a:gd name="T103" fmla="*/ 123 h 334"/>
              <a:gd name="T104" fmla="*/ 242 w 268"/>
              <a:gd name="T105" fmla="*/ 141 h 334"/>
              <a:gd name="T106" fmla="*/ 231 w 268"/>
              <a:gd name="T107" fmla="*/ 173 h 334"/>
              <a:gd name="T108" fmla="*/ 245 w 268"/>
              <a:gd name="T109" fmla="*/ 201 h 334"/>
              <a:gd name="T110" fmla="*/ 248 w 268"/>
              <a:gd name="T111" fmla="*/ 215 h 334"/>
              <a:gd name="T112" fmla="*/ 232 w 268"/>
              <a:gd name="T113" fmla="*/ 179 h 334"/>
              <a:gd name="T114" fmla="*/ 246 w 268"/>
              <a:gd name="T115" fmla="*/ 197 h 334"/>
              <a:gd name="T116" fmla="*/ 237 w 268"/>
              <a:gd name="T117" fmla="*/ 232 h 334"/>
              <a:gd name="T118" fmla="*/ 236 w 268"/>
              <a:gd name="T119" fmla="*/ 254 h 334"/>
              <a:gd name="T120" fmla="*/ 120 w 268"/>
              <a:gd name="T121" fmla="*/ 33 h 334"/>
              <a:gd name="T122" fmla="*/ 257 w 268"/>
              <a:gd name="T123" fmla="*/ 263 h 334"/>
              <a:gd name="T124" fmla="*/ 219 w 268"/>
              <a:gd name="T125" fmla="*/ 286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8" h="334">
                <a:moveTo>
                  <a:pt x="4" y="204"/>
                </a:moveTo>
                <a:cubicBezTo>
                  <a:pt x="3" y="219"/>
                  <a:pt x="0" y="235"/>
                  <a:pt x="2" y="250"/>
                </a:cubicBezTo>
                <a:cubicBezTo>
                  <a:pt x="3" y="261"/>
                  <a:pt x="6" y="272"/>
                  <a:pt x="10" y="283"/>
                </a:cubicBezTo>
                <a:cubicBezTo>
                  <a:pt x="18" y="302"/>
                  <a:pt x="33" y="321"/>
                  <a:pt x="53" y="329"/>
                </a:cubicBezTo>
                <a:cubicBezTo>
                  <a:pt x="67" y="334"/>
                  <a:pt x="81" y="331"/>
                  <a:pt x="95" y="330"/>
                </a:cubicBezTo>
                <a:cubicBezTo>
                  <a:pt x="109" y="329"/>
                  <a:pt x="124" y="330"/>
                  <a:pt x="138" y="329"/>
                </a:cubicBezTo>
                <a:cubicBezTo>
                  <a:pt x="159" y="329"/>
                  <a:pt x="181" y="327"/>
                  <a:pt x="198" y="315"/>
                </a:cubicBezTo>
                <a:cubicBezTo>
                  <a:pt x="207" y="309"/>
                  <a:pt x="213" y="301"/>
                  <a:pt x="219" y="292"/>
                </a:cubicBezTo>
                <a:cubicBezTo>
                  <a:pt x="219" y="292"/>
                  <a:pt x="219" y="291"/>
                  <a:pt x="220" y="291"/>
                </a:cubicBezTo>
                <a:cubicBezTo>
                  <a:pt x="220" y="291"/>
                  <a:pt x="220" y="291"/>
                  <a:pt x="220" y="290"/>
                </a:cubicBezTo>
                <a:cubicBezTo>
                  <a:pt x="226" y="284"/>
                  <a:pt x="236" y="290"/>
                  <a:pt x="243" y="287"/>
                </a:cubicBezTo>
                <a:cubicBezTo>
                  <a:pt x="250" y="284"/>
                  <a:pt x="253" y="276"/>
                  <a:pt x="255" y="269"/>
                </a:cubicBezTo>
                <a:cubicBezTo>
                  <a:pt x="255" y="269"/>
                  <a:pt x="255" y="269"/>
                  <a:pt x="255" y="268"/>
                </a:cubicBezTo>
                <a:cubicBezTo>
                  <a:pt x="260" y="266"/>
                  <a:pt x="265" y="262"/>
                  <a:pt x="267" y="257"/>
                </a:cubicBezTo>
                <a:cubicBezTo>
                  <a:pt x="268" y="251"/>
                  <a:pt x="268" y="244"/>
                  <a:pt x="266" y="238"/>
                </a:cubicBezTo>
                <a:cubicBezTo>
                  <a:pt x="265" y="231"/>
                  <a:pt x="263" y="224"/>
                  <a:pt x="263" y="216"/>
                </a:cubicBezTo>
                <a:cubicBezTo>
                  <a:pt x="263" y="201"/>
                  <a:pt x="263" y="187"/>
                  <a:pt x="260" y="172"/>
                </a:cubicBezTo>
                <a:cubicBezTo>
                  <a:pt x="258" y="157"/>
                  <a:pt x="254" y="142"/>
                  <a:pt x="250" y="127"/>
                </a:cubicBezTo>
                <a:cubicBezTo>
                  <a:pt x="246" y="113"/>
                  <a:pt x="242" y="99"/>
                  <a:pt x="236" y="86"/>
                </a:cubicBezTo>
                <a:cubicBezTo>
                  <a:pt x="232" y="75"/>
                  <a:pt x="225" y="65"/>
                  <a:pt x="216" y="59"/>
                </a:cubicBezTo>
                <a:cubicBezTo>
                  <a:pt x="204" y="52"/>
                  <a:pt x="192" y="49"/>
                  <a:pt x="178" y="47"/>
                </a:cubicBezTo>
                <a:cubicBezTo>
                  <a:pt x="178" y="47"/>
                  <a:pt x="178" y="47"/>
                  <a:pt x="178" y="47"/>
                </a:cubicBezTo>
                <a:cubicBezTo>
                  <a:pt x="179" y="41"/>
                  <a:pt x="180" y="35"/>
                  <a:pt x="177" y="30"/>
                </a:cubicBezTo>
                <a:cubicBezTo>
                  <a:pt x="175" y="24"/>
                  <a:pt x="171" y="19"/>
                  <a:pt x="168" y="14"/>
                </a:cubicBezTo>
                <a:cubicBezTo>
                  <a:pt x="165" y="8"/>
                  <a:pt x="158" y="0"/>
                  <a:pt x="150" y="6"/>
                </a:cubicBezTo>
                <a:cubicBezTo>
                  <a:pt x="144" y="10"/>
                  <a:pt x="144" y="23"/>
                  <a:pt x="136" y="24"/>
                </a:cubicBezTo>
                <a:cubicBezTo>
                  <a:pt x="130" y="26"/>
                  <a:pt x="124" y="25"/>
                  <a:pt x="120" y="29"/>
                </a:cubicBezTo>
                <a:cubicBezTo>
                  <a:pt x="116" y="33"/>
                  <a:pt x="116" y="38"/>
                  <a:pt x="115" y="42"/>
                </a:cubicBezTo>
                <a:cubicBezTo>
                  <a:pt x="96" y="46"/>
                  <a:pt x="78" y="56"/>
                  <a:pt x="62" y="68"/>
                </a:cubicBezTo>
                <a:cubicBezTo>
                  <a:pt x="45" y="82"/>
                  <a:pt x="30" y="98"/>
                  <a:pt x="21" y="118"/>
                </a:cubicBezTo>
                <a:cubicBezTo>
                  <a:pt x="20" y="118"/>
                  <a:pt x="20" y="118"/>
                  <a:pt x="20" y="119"/>
                </a:cubicBezTo>
                <a:cubicBezTo>
                  <a:pt x="19" y="121"/>
                  <a:pt x="18" y="124"/>
                  <a:pt x="17" y="127"/>
                </a:cubicBezTo>
                <a:cubicBezTo>
                  <a:pt x="12" y="139"/>
                  <a:pt x="9" y="151"/>
                  <a:pt x="8" y="164"/>
                </a:cubicBezTo>
                <a:cubicBezTo>
                  <a:pt x="7" y="166"/>
                  <a:pt x="7" y="167"/>
                  <a:pt x="7" y="169"/>
                </a:cubicBezTo>
                <a:cubicBezTo>
                  <a:pt x="7" y="169"/>
                  <a:pt x="7" y="170"/>
                  <a:pt x="7" y="170"/>
                </a:cubicBezTo>
                <a:cubicBezTo>
                  <a:pt x="6" y="181"/>
                  <a:pt x="6" y="193"/>
                  <a:pt x="4" y="204"/>
                </a:cubicBezTo>
                <a:close/>
                <a:moveTo>
                  <a:pt x="7" y="262"/>
                </a:moveTo>
                <a:cubicBezTo>
                  <a:pt x="11" y="265"/>
                  <a:pt x="17" y="267"/>
                  <a:pt x="22" y="269"/>
                </a:cubicBezTo>
                <a:cubicBezTo>
                  <a:pt x="27" y="272"/>
                  <a:pt x="32" y="273"/>
                  <a:pt x="38" y="275"/>
                </a:cubicBezTo>
                <a:cubicBezTo>
                  <a:pt x="44" y="276"/>
                  <a:pt x="51" y="278"/>
                  <a:pt x="57" y="280"/>
                </a:cubicBezTo>
                <a:cubicBezTo>
                  <a:pt x="62" y="282"/>
                  <a:pt x="66" y="284"/>
                  <a:pt x="71" y="285"/>
                </a:cubicBezTo>
                <a:cubicBezTo>
                  <a:pt x="72" y="286"/>
                  <a:pt x="72" y="287"/>
                  <a:pt x="72" y="288"/>
                </a:cubicBezTo>
                <a:cubicBezTo>
                  <a:pt x="68" y="286"/>
                  <a:pt x="63" y="285"/>
                  <a:pt x="59" y="283"/>
                </a:cubicBezTo>
                <a:cubicBezTo>
                  <a:pt x="53" y="281"/>
                  <a:pt x="47" y="279"/>
                  <a:pt x="41" y="277"/>
                </a:cubicBezTo>
                <a:cubicBezTo>
                  <a:pt x="35" y="274"/>
                  <a:pt x="29" y="272"/>
                  <a:pt x="23" y="270"/>
                </a:cubicBezTo>
                <a:cubicBezTo>
                  <a:pt x="18" y="268"/>
                  <a:pt x="12" y="265"/>
                  <a:pt x="7" y="263"/>
                </a:cubicBezTo>
                <a:cubicBezTo>
                  <a:pt x="7" y="263"/>
                  <a:pt x="7" y="263"/>
                  <a:pt x="7" y="264"/>
                </a:cubicBezTo>
                <a:cubicBezTo>
                  <a:pt x="7" y="263"/>
                  <a:pt x="7" y="263"/>
                  <a:pt x="7" y="262"/>
                </a:cubicBezTo>
                <a:close/>
                <a:moveTo>
                  <a:pt x="7" y="264"/>
                </a:moveTo>
                <a:cubicBezTo>
                  <a:pt x="9" y="267"/>
                  <a:pt x="13" y="268"/>
                  <a:pt x="16" y="270"/>
                </a:cubicBezTo>
                <a:cubicBezTo>
                  <a:pt x="21" y="272"/>
                  <a:pt x="26" y="274"/>
                  <a:pt x="31" y="276"/>
                </a:cubicBezTo>
                <a:cubicBezTo>
                  <a:pt x="37" y="278"/>
                  <a:pt x="43" y="281"/>
                  <a:pt x="49" y="283"/>
                </a:cubicBezTo>
                <a:cubicBezTo>
                  <a:pt x="55" y="285"/>
                  <a:pt x="62" y="287"/>
                  <a:pt x="67" y="290"/>
                </a:cubicBezTo>
                <a:cubicBezTo>
                  <a:pt x="69" y="290"/>
                  <a:pt x="70" y="291"/>
                  <a:pt x="72" y="292"/>
                </a:cubicBezTo>
                <a:cubicBezTo>
                  <a:pt x="71" y="291"/>
                  <a:pt x="69" y="291"/>
                  <a:pt x="68" y="291"/>
                </a:cubicBezTo>
                <a:cubicBezTo>
                  <a:pt x="65" y="290"/>
                  <a:pt x="63" y="289"/>
                  <a:pt x="60" y="288"/>
                </a:cubicBezTo>
                <a:cubicBezTo>
                  <a:pt x="54" y="285"/>
                  <a:pt x="48" y="284"/>
                  <a:pt x="42" y="282"/>
                </a:cubicBezTo>
                <a:cubicBezTo>
                  <a:pt x="36" y="280"/>
                  <a:pt x="30" y="277"/>
                  <a:pt x="24" y="275"/>
                </a:cubicBezTo>
                <a:cubicBezTo>
                  <a:pt x="19" y="273"/>
                  <a:pt x="13" y="272"/>
                  <a:pt x="9" y="269"/>
                </a:cubicBezTo>
                <a:cubicBezTo>
                  <a:pt x="9" y="269"/>
                  <a:pt x="8" y="269"/>
                  <a:pt x="8" y="269"/>
                </a:cubicBezTo>
                <a:cubicBezTo>
                  <a:pt x="8" y="267"/>
                  <a:pt x="7" y="266"/>
                  <a:pt x="7" y="264"/>
                </a:cubicBezTo>
                <a:close/>
                <a:moveTo>
                  <a:pt x="65" y="92"/>
                </a:moveTo>
                <a:cubicBezTo>
                  <a:pt x="64" y="92"/>
                  <a:pt x="64" y="92"/>
                  <a:pt x="64" y="93"/>
                </a:cubicBezTo>
                <a:cubicBezTo>
                  <a:pt x="61" y="93"/>
                  <a:pt x="59" y="94"/>
                  <a:pt x="57" y="95"/>
                </a:cubicBezTo>
                <a:cubicBezTo>
                  <a:pt x="59" y="94"/>
                  <a:pt x="62" y="93"/>
                  <a:pt x="64" y="92"/>
                </a:cubicBezTo>
                <a:cubicBezTo>
                  <a:pt x="64" y="92"/>
                  <a:pt x="65" y="92"/>
                  <a:pt x="65" y="92"/>
                </a:cubicBezTo>
                <a:close/>
                <a:moveTo>
                  <a:pt x="67" y="91"/>
                </a:moveTo>
                <a:cubicBezTo>
                  <a:pt x="67" y="90"/>
                  <a:pt x="68" y="90"/>
                  <a:pt x="68" y="90"/>
                </a:cubicBezTo>
                <a:cubicBezTo>
                  <a:pt x="68" y="90"/>
                  <a:pt x="68" y="90"/>
                  <a:pt x="68" y="90"/>
                </a:cubicBezTo>
                <a:cubicBezTo>
                  <a:pt x="68" y="91"/>
                  <a:pt x="68" y="91"/>
                  <a:pt x="68" y="91"/>
                </a:cubicBezTo>
                <a:cubicBezTo>
                  <a:pt x="68" y="91"/>
                  <a:pt x="67" y="91"/>
                  <a:pt x="67" y="92"/>
                </a:cubicBezTo>
                <a:cubicBezTo>
                  <a:pt x="67" y="91"/>
                  <a:pt x="67" y="91"/>
                  <a:pt x="67" y="91"/>
                </a:cubicBezTo>
                <a:close/>
                <a:moveTo>
                  <a:pt x="71" y="90"/>
                </a:moveTo>
                <a:cubicBezTo>
                  <a:pt x="71" y="90"/>
                  <a:pt x="71" y="89"/>
                  <a:pt x="71" y="89"/>
                </a:cubicBezTo>
                <a:cubicBezTo>
                  <a:pt x="71" y="89"/>
                  <a:pt x="71" y="89"/>
                  <a:pt x="71" y="89"/>
                </a:cubicBezTo>
                <a:cubicBezTo>
                  <a:pt x="71" y="89"/>
                  <a:pt x="71" y="89"/>
                  <a:pt x="71" y="89"/>
                </a:cubicBezTo>
                <a:cubicBezTo>
                  <a:pt x="71" y="89"/>
                  <a:pt x="71" y="89"/>
                  <a:pt x="71" y="89"/>
                </a:cubicBezTo>
                <a:cubicBezTo>
                  <a:pt x="71" y="89"/>
                  <a:pt x="71" y="89"/>
                  <a:pt x="71" y="90"/>
                </a:cubicBezTo>
                <a:cubicBezTo>
                  <a:pt x="71" y="90"/>
                  <a:pt x="72" y="90"/>
                  <a:pt x="72" y="90"/>
                </a:cubicBezTo>
                <a:cubicBezTo>
                  <a:pt x="71" y="90"/>
                  <a:pt x="71" y="90"/>
                  <a:pt x="71" y="90"/>
                </a:cubicBezTo>
                <a:cubicBezTo>
                  <a:pt x="71" y="90"/>
                  <a:pt x="71" y="90"/>
                  <a:pt x="71" y="90"/>
                </a:cubicBezTo>
                <a:close/>
                <a:moveTo>
                  <a:pt x="74" y="90"/>
                </a:moveTo>
                <a:cubicBezTo>
                  <a:pt x="74" y="89"/>
                  <a:pt x="74" y="89"/>
                  <a:pt x="74" y="88"/>
                </a:cubicBezTo>
                <a:cubicBezTo>
                  <a:pt x="75" y="88"/>
                  <a:pt x="76" y="88"/>
                  <a:pt x="76" y="88"/>
                </a:cubicBezTo>
                <a:cubicBezTo>
                  <a:pt x="76" y="88"/>
                  <a:pt x="76" y="89"/>
                  <a:pt x="76" y="89"/>
                </a:cubicBezTo>
                <a:cubicBezTo>
                  <a:pt x="76" y="89"/>
                  <a:pt x="75" y="89"/>
                  <a:pt x="74" y="90"/>
                </a:cubicBezTo>
                <a:cubicBezTo>
                  <a:pt x="74" y="90"/>
                  <a:pt x="74" y="90"/>
                  <a:pt x="74" y="90"/>
                </a:cubicBezTo>
                <a:close/>
                <a:moveTo>
                  <a:pt x="79" y="88"/>
                </a:moveTo>
                <a:cubicBezTo>
                  <a:pt x="80" y="88"/>
                  <a:pt x="80" y="87"/>
                  <a:pt x="81" y="87"/>
                </a:cubicBezTo>
                <a:cubicBezTo>
                  <a:pt x="81" y="88"/>
                  <a:pt x="81" y="88"/>
                  <a:pt x="81" y="89"/>
                </a:cubicBezTo>
                <a:cubicBezTo>
                  <a:pt x="80" y="89"/>
                  <a:pt x="80" y="89"/>
                  <a:pt x="79" y="89"/>
                </a:cubicBezTo>
                <a:cubicBezTo>
                  <a:pt x="79" y="88"/>
                  <a:pt x="79" y="88"/>
                  <a:pt x="79" y="88"/>
                </a:cubicBezTo>
                <a:close/>
                <a:moveTo>
                  <a:pt x="85" y="87"/>
                </a:moveTo>
                <a:cubicBezTo>
                  <a:pt x="85" y="88"/>
                  <a:pt x="85" y="88"/>
                  <a:pt x="85" y="88"/>
                </a:cubicBezTo>
                <a:cubicBezTo>
                  <a:pt x="85" y="88"/>
                  <a:pt x="84" y="88"/>
                  <a:pt x="84" y="88"/>
                </a:cubicBezTo>
                <a:cubicBezTo>
                  <a:pt x="84" y="88"/>
                  <a:pt x="84" y="88"/>
                  <a:pt x="84" y="88"/>
                </a:cubicBezTo>
                <a:cubicBezTo>
                  <a:pt x="84" y="88"/>
                  <a:pt x="84" y="87"/>
                  <a:pt x="84" y="87"/>
                </a:cubicBezTo>
                <a:cubicBezTo>
                  <a:pt x="84" y="87"/>
                  <a:pt x="85" y="87"/>
                  <a:pt x="85" y="87"/>
                </a:cubicBezTo>
                <a:close/>
                <a:moveTo>
                  <a:pt x="89" y="87"/>
                </a:moveTo>
                <a:cubicBezTo>
                  <a:pt x="89" y="87"/>
                  <a:pt x="89" y="87"/>
                  <a:pt x="89" y="87"/>
                </a:cubicBezTo>
                <a:cubicBezTo>
                  <a:pt x="89" y="87"/>
                  <a:pt x="89" y="87"/>
                  <a:pt x="89" y="87"/>
                </a:cubicBezTo>
                <a:cubicBezTo>
                  <a:pt x="89" y="87"/>
                  <a:pt x="89" y="87"/>
                  <a:pt x="89" y="88"/>
                </a:cubicBezTo>
                <a:cubicBezTo>
                  <a:pt x="89" y="88"/>
                  <a:pt x="89" y="88"/>
                  <a:pt x="89" y="88"/>
                </a:cubicBezTo>
                <a:cubicBezTo>
                  <a:pt x="88" y="88"/>
                  <a:pt x="88" y="88"/>
                  <a:pt x="88" y="88"/>
                </a:cubicBezTo>
                <a:cubicBezTo>
                  <a:pt x="88" y="88"/>
                  <a:pt x="88" y="88"/>
                  <a:pt x="88" y="88"/>
                </a:cubicBezTo>
                <a:cubicBezTo>
                  <a:pt x="88" y="88"/>
                  <a:pt x="88" y="88"/>
                  <a:pt x="88" y="88"/>
                </a:cubicBezTo>
                <a:cubicBezTo>
                  <a:pt x="88" y="88"/>
                  <a:pt x="88" y="88"/>
                  <a:pt x="88" y="88"/>
                </a:cubicBezTo>
                <a:cubicBezTo>
                  <a:pt x="88" y="88"/>
                  <a:pt x="88" y="87"/>
                  <a:pt x="88" y="88"/>
                </a:cubicBezTo>
                <a:cubicBezTo>
                  <a:pt x="88" y="87"/>
                  <a:pt x="88" y="87"/>
                  <a:pt x="88" y="87"/>
                </a:cubicBezTo>
                <a:cubicBezTo>
                  <a:pt x="88" y="87"/>
                  <a:pt x="88" y="87"/>
                  <a:pt x="88" y="87"/>
                </a:cubicBezTo>
                <a:cubicBezTo>
                  <a:pt x="88" y="87"/>
                  <a:pt x="88" y="87"/>
                  <a:pt x="88" y="87"/>
                </a:cubicBezTo>
                <a:cubicBezTo>
                  <a:pt x="88" y="87"/>
                  <a:pt x="89" y="87"/>
                  <a:pt x="89" y="87"/>
                </a:cubicBezTo>
                <a:close/>
                <a:moveTo>
                  <a:pt x="93" y="88"/>
                </a:moveTo>
                <a:cubicBezTo>
                  <a:pt x="93" y="88"/>
                  <a:pt x="93" y="88"/>
                  <a:pt x="93" y="88"/>
                </a:cubicBezTo>
                <a:cubicBezTo>
                  <a:pt x="93" y="88"/>
                  <a:pt x="92" y="88"/>
                  <a:pt x="92" y="88"/>
                </a:cubicBezTo>
                <a:cubicBezTo>
                  <a:pt x="92" y="88"/>
                  <a:pt x="92" y="88"/>
                  <a:pt x="92" y="88"/>
                </a:cubicBezTo>
                <a:cubicBezTo>
                  <a:pt x="92" y="88"/>
                  <a:pt x="92" y="88"/>
                  <a:pt x="92" y="88"/>
                </a:cubicBezTo>
                <a:cubicBezTo>
                  <a:pt x="92" y="88"/>
                  <a:pt x="92" y="88"/>
                  <a:pt x="92" y="88"/>
                </a:cubicBezTo>
                <a:cubicBezTo>
                  <a:pt x="92" y="88"/>
                  <a:pt x="92" y="88"/>
                  <a:pt x="92" y="88"/>
                </a:cubicBezTo>
                <a:cubicBezTo>
                  <a:pt x="92" y="88"/>
                  <a:pt x="93" y="88"/>
                  <a:pt x="93" y="88"/>
                </a:cubicBezTo>
                <a:close/>
                <a:moveTo>
                  <a:pt x="97" y="88"/>
                </a:moveTo>
                <a:cubicBezTo>
                  <a:pt x="97" y="88"/>
                  <a:pt x="97" y="89"/>
                  <a:pt x="97" y="89"/>
                </a:cubicBezTo>
                <a:cubicBezTo>
                  <a:pt x="97" y="89"/>
                  <a:pt x="96" y="89"/>
                  <a:pt x="96" y="89"/>
                </a:cubicBezTo>
                <a:cubicBezTo>
                  <a:pt x="96" y="89"/>
                  <a:pt x="96" y="89"/>
                  <a:pt x="96" y="89"/>
                </a:cubicBezTo>
                <a:cubicBezTo>
                  <a:pt x="96" y="88"/>
                  <a:pt x="96" y="88"/>
                  <a:pt x="96" y="88"/>
                </a:cubicBezTo>
                <a:cubicBezTo>
                  <a:pt x="96" y="88"/>
                  <a:pt x="97" y="88"/>
                  <a:pt x="97" y="88"/>
                </a:cubicBezTo>
                <a:close/>
                <a:moveTo>
                  <a:pt x="103" y="109"/>
                </a:moveTo>
                <a:cubicBezTo>
                  <a:pt x="103" y="110"/>
                  <a:pt x="102" y="116"/>
                  <a:pt x="100" y="113"/>
                </a:cubicBezTo>
                <a:cubicBezTo>
                  <a:pt x="97" y="110"/>
                  <a:pt x="98" y="105"/>
                  <a:pt x="99" y="101"/>
                </a:cubicBezTo>
                <a:cubicBezTo>
                  <a:pt x="99" y="99"/>
                  <a:pt x="100" y="96"/>
                  <a:pt x="100" y="94"/>
                </a:cubicBezTo>
                <a:cubicBezTo>
                  <a:pt x="101" y="96"/>
                  <a:pt x="102" y="99"/>
                  <a:pt x="102" y="101"/>
                </a:cubicBezTo>
                <a:cubicBezTo>
                  <a:pt x="103" y="104"/>
                  <a:pt x="103" y="107"/>
                  <a:pt x="103" y="109"/>
                </a:cubicBezTo>
                <a:close/>
                <a:moveTo>
                  <a:pt x="94" y="103"/>
                </a:moveTo>
                <a:cubicBezTo>
                  <a:pt x="93" y="105"/>
                  <a:pt x="90" y="114"/>
                  <a:pt x="86" y="113"/>
                </a:cubicBezTo>
                <a:cubicBezTo>
                  <a:pt x="84" y="113"/>
                  <a:pt x="81" y="110"/>
                  <a:pt x="82" y="108"/>
                </a:cubicBezTo>
                <a:cubicBezTo>
                  <a:pt x="83" y="105"/>
                  <a:pt x="85" y="103"/>
                  <a:pt x="87" y="101"/>
                </a:cubicBezTo>
                <a:cubicBezTo>
                  <a:pt x="90" y="98"/>
                  <a:pt x="93" y="95"/>
                  <a:pt x="97" y="93"/>
                </a:cubicBezTo>
                <a:cubicBezTo>
                  <a:pt x="96" y="97"/>
                  <a:pt x="95" y="100"/>
                  <a:pt x="94" y="103"/>
                </a:cubicBezTo>
                <a:close/>
                <a:moveTo>
                  <a:pt x="97" y="85"/>
                </a:moveTo>
                <a:cubicBezTo>
                  <a:pt x="97" y="85"/>
                  <a:pt x="97" y="85"/>
                  <a:pt x="98" y="85"/>
                </a:cubicBezTo>
                <a:cubicBezTo>
                  <a:pt x="99" y="85"/>
                  <a:pt x="100" y="85"/>
                  <a:pt x="100" y="86"/>
                </a:cubicBezTo>
                <a:cubicBezTo>
                  <a:pt x="99" y="85"/>
                  <a:pt x="98" y="85"/>
                  <a:pt x="97" y="85"/>
                </a:cubicBezTo>
                <a:close/>
                <a:moveTo>
                  <a:pt x="108" y="91"/>
                </a:moveTo>
                <a:cubicBezTo>
                  <a:pt x="107" y="91"/>
                  <a:pt x="105" y="90"/>
                  <a:pt x="103" y="90"/>
                </a:cubicBezTo>
                <a:cubicBezTo>
                  <a:pt x="103" y="90"/>
                  <a:pt x="103" y="90"/>
                  <a:pt x="103" y="90"/>
                </a:cubicBezTo>
                <a:cubicBezTo>
                  <a:pt x="105" y="90"/>
                  <a:pt x="107" y="91"/>
                  <a:pt x="108" y="91"/>
                </a:cubicBezTo>
                <a:close/>
                <a:moveTo>
                  <a:pt x="135" y="165"/>
                </a:moveTo>
                <a:cubicBezTo>
                  <a:pt x="135" y="165"/>
                  <a:pt x="135" y="166"/>
                  <a:pt x="135" y="166"/>
                </a:cubicBezTo>
                <a:cubicBezTo>
                  <a:pt x="135" y="166"/>
                  <a:pt x="134" y="165"/>
                  <a:pt x="134" y="165"/>
                </a:cubicBezTo>
                <a:cubicBezTo>
                  <a:pt x="134" y="165"/>
                  <a:pt x="134" y="165"/>
                  <a:pt x="134" y="165"/>
                </a:cubicBezTo>
                <a:cubicBezTo>
                  <a:pt x="134" y="165"/>
                  <a:pt x="134" y="165"/>
                  <a:pt x="134" y="164"/>
                </a:cubicBezTo>
                <a:cubicBezTo>
                  <a:pt x="134" y="164"/>
                  <a:pt x="135" y="164"/>
                  <a:pt x="135" y="165"/>
                </a:cubicBezTo>
                <a:close/>
                <a:moveTo>
                  <a:pt x="7" y="212"/>
                </a:moveTo>
                <a:cubicBezTo>
                  <a:pt x="14" y="218"/>
                  <a:pt x="25" y="222"/>
                  <a:pt x="34" y="226"/>
                </a:cubicBezTo>
                <a:cubicBezTo>
                  <a:pt x="39" y="229"/>
                  <a:pt x="44" y="231"/>
                  <a:pt x="50" y="234"/>
                </a:cubicBezTo>
                <a:cubicBezTo>
                  <a:pt x="55" y="236"/>
                  <a:pt x="59" y="239"/>
                  <a:pt x="64" y="241"/>
                </a:cubicBezTo>
                <a:cubicBezTo>
                  <a:pt x="65" y="242"/>
                  <a:pt x="66" y="242"/>
                  <a:pt x="67" y="243"/>
                </a:cubicBezTo>
                <a:cubicBezTo>
                  <a:pt x="65" y="242"/>
                  <a:pt x="64" y="242"/>
                  <a:pt x="62" y="241"/>
                </a:cubicBezTo>
                <a:cubicBezTo>
                  <a:pt x="60" y="240"/>
                  <a:pt x="57" y="238"/>
                  <a:pt x="55" y="237"/>
                </a:cubicBezTo>
                <a:cubicBezTo>
                  <a:pt x="50" y="234"/>
                  <a:pt x="44" y="232"/>
                  <a:pt x="39" y="230"/>
                </a:cubicBezTo>
                <a:cubicBezTo>
                  <a:pt x="28" y="225"/>
                  <a:pt x="17" y="221"/>
                  <a:pt x="6" y="215"/>
                </a:cubicBezTo>
                <a:cubicBezTo>
                  <a:pt x="6" y="215"/>
                  <a:pt x="6" y="215"/>
                  <a:pt x="6" y="215"/>
                </a:cubicBezTo>
                <a:cubicBezTo>
                  <a:pt x="6" y="214"/>
                  <a:pt x="6" y="213"/>
                  <a:pt x="7" y="212"/>
                </a:cubicBezTo>
                <a:close/>
                <a:moveTo>
                  <a:pt x="6" y="216"/>
                </a:moveTo>
                <a:cubicBezTo>
                  <a:pt x="6" y="216"/>
                  <a:pt x="6" y="216"/>
                  <a:pt x="6" y="216"/>
                </a:cubicBezTo>
                <a:cubicBezTo>
                  <a:pt x="16" y="222"/>
                  <a:pt x="28" y="226"/>
                  <a:pt x="38" y="231"/>
                </a:cubicBezTo>
                <a:cubicBezTo>
                  <a:pt x="44" y="233"/>
                  <a:pt x="49" y="235"/>
                  <a:pt x="54" y="238"/>
                </a:cubicBezTo>
                <a:cubicBezTo>
                  <a:pt x="59" y="240"/>
                  <a:pt x="63" y="242"/>
                  <a:pt x="67" y="244"/>
                </a:cubicBezTo>
                <a:cubicBezTo>
                  <a:pt x="67" y="244"/>
                  <a:pt x="67" y="245"/>
                  <a:pt x="67" y="245"/>
                </a:cubicBezTo>
                <a:cubicBezTo>
                  <a:pt x="58" y="241"/>
                  <a:pt x="48" y="236"/>
                  <a:pt x="38" y="232"/>
                </a:cubicBezTo>
                <a:cubicBezTo>
                  <a:pt x="27" y="229"/>
                  <a:pt x="16" y="225"/>
                  <a:pt x="6" y="221"/>
                </a:cubicBezTo>
                <a:cubicBezTo>
                  <a:pt x="6" y="221"/>
                  <a:pt x="6" y="221"/>
                  <a:pt x="6" y="221"/>
                </a:cubicBezTo>
                <a:cubicBezTo>
                  <a:pt x="6" y="219"/>
                  <a:pt x="6" y="218"/>
                  <a:pt x="6" y="216"/>
                </a:cubicBezTo>
                <a:close/>
                <a:moveTo>
                  <a:pt x="5" y="226"/>
                </a:moveTo>
                <a:cubicBezTo>
                  <a:pt x="15" y="231"/>
                  <a:pt x="25" y="235"/>
                  <a:pt x="36" y="239"/>
                </a:cubicBezTo>
                <a:cubicBezTo>
                  <a:pt x="41" y="242"/>
                  <a:pt x="47" y="244"/>
                  <a:pt x="52" y="247"/>
                </a:cubicBezTo>
                <a:cubicBezTo>
                  <a:pt x="55" y="248"/>
                  <a:pt x="57" y="249"/>
                  <a:pt x="59" y="251"/>
                </a:cubicBezTo>
                <a:cubicBezTo>
                  <a:pt x="60" y="251"/>
                  <a:pt x="61" y="251"/>
                  <a:pt x="61" y="251"/>
                </a:cubicBezTo>
                <a:cubicBezTo>
                  <a:pt x="59" y="250"/>
                  <a:pt x="56" y="249"/>
                  <a:pt x="54" y="248"/>
                </a:cubicBezTo>
                <a:cubicBezTo>
                  <a:pt x="49" y="246"/>
                  <a:pt x="44" y="245"/>
                  <a:pt x="39" y="243"/>
                </a:cubicBezTo>
                <a:cubicBezTo>
                  <a:pt x="27" y="240"/>
                  <a:pt x="16" y="235"/>
                  <a:pt x="5" y="231"/>
                </a:cubicBezTo>
                <a:cubicBezTo>
                  <a:pt x="5" y="231"/>
                  <a:pt x="5" y="231"/>
                  <a:pt x="5" y="231"/>
                </a:cubicBezTo>
                <a:cubicBezTo>
                  <a:pt x="5" y="229"/>
                  <a:pt x="5" y="228"/>
                  <a:pt x="5" y="226"/>
                </a:cubicBezTo>
                <a:close/>
                <a:moveTo>
                  <a:pt x="23" y="256"/>
                </a:moveTo>
                <a:cubicBezTo>
                  <a:pt x="34" y="260"/>
                  <a:pt x="46" y="263"/>
                  <a:pt x="56" y="268"/>
                </a:cubicBezTo>
                <a:cubicBezTo>
                  <a:pt x="58" y="270"/>
                  <a:pt x="61" y="272"/>
                  <a:pt x="64" y="273"/>
                </a:cubicBezTo>
                <a:cubicBezTo>
                  <a:pt x="66" y="273"/>
                  <a:pt x="68" y="274"/>
                  <a:pt x="69" y="275"/>
                </a:cubicBezTo>
                <a:cubicBezTo>
                  <a:pt x="68" y="274"/>
                  <a:pt x="67" y="274"/>
                  <a:pt x="66" y="274"/>
                </a:cubicBezTo>
                <a:cubicBezTo>
                  <a:pt x="59" y="271"/>
                  <a:pt x="52" y="268"/>
                  <a:pt x="46" y="266"/>
                </a:cubicBezTo>
                <a:cubicBezTo>
                  <a:pt x="42" y="265"/>
                  <a:pt x="39" y="264"/>
                  <a:pt x="36" y="263"/>
                </a:cubicBezTo>
                <a:cubicBezTo>
                  <a:pt x="25" y="259"/>
                  <a:pt x="15" y="255"/>
                  <a:pt x="5" y="251"/>
                </a:cubicBezTo>
                <a:cubicBezTo>
                  <a:pt x="5" y="250"/>
                  <a:pt x="5" y="249"/>
                  <a:pt x="5" y="248"/>
                </a:cubicBezTo>
                <a:cubicBezTo>
                  <a:pt x="10" y="252"/>
                  <a:pt x="17" y="254"/>
                  <a:pt x="23" y="256"/>
                </a:cubicBezTo>
                <a:close/>
                <a:moveTo>
                  <a:pt x="8" y="250"/>
                </a:moveTo>
                <a:cubicBezTo>
                  <a:pt x="8" y="250"/>
                  <a:pt x="9" y="250"/>
                  <a:pt x="9" y="250"/>
                </a:cubicBezTo>
                <a:cubicBezTo>
                  <a:pt x="9" y="250"/>
                  <a:pt x="8" y="250"/>
                  <a:pt x="8" y="250"/>
                </a:cubicBezTo>
                <a:close/>
                <a:moveTo>
                  <a:pt x="7" y="249"/>
                </a:moveTo>
                <a:cubicBezTo>
                  <a:pt x="7" y="249"/>
                  <a:pt x="8" y="249"/>
                  <a:pt x="8" y="249"/>
                </a:cubicBezTo>
                <a:cubicBezTo>
                  <a:pt x="8" y="249"/>
                  <a:pt x="7" y="249"/>
                  <a:pt x="7" y="249"/>
                </a:cubicBezTo>
                <a:close/>
                <a:moveTo>
                  <a:pt x="5" y="252"/>
                </a:moveTo>
                <a:cubicBezTo>
                  <a:pt x="5" y="252"/>
                  <a:pt x="5" y="252"/>
                  <a:pt x="6" y="252"/>
                </a:cubicBezTo>
                <a:cubicBezTo>
                  <a:pt x="6" y="253"/>
                  <a:pt x="6" y="253"/>
                  <a:pt x="7" y="253"/>
                </a:cubicBezTo>
                <a:cubicBezTo>
                  <a:pt x="16" y="257"/>
                  <a:pt x="25" y="260"/>
                  <a:pt x="35" y="263"/>
                </a:cubicBezTo>
                <a:cubicBezTo>
                  <a:pt x="41" y="266"/>
                  <a:pt x="47" y="268"/>
                  <a:pt x="54" y="271"/>
                </a:cubicBezTo>
                <a:cubicBezTo>
                  <a:pt x="57" y="272"/>
                  <a:pt x="60" y="274"/>
                  <a:pt x="63" y="275"/>
                </a:cubicBezTo>
                <a:cubicBezTo>
                  <a:pt x="64" y="275"/>
                  <a:pt x="66" y="276"/>
                  <a:pt x="68" y="277"/>
                </a:cubicBezTo>
                <a:cubicBezTo>
                  <a:pt x="69" y="277"/>
                  <a:pt x="71" y="278"/>
                  <a:pt x="68" y="277"/>
                </a:cubicBezTo>
                <a:cubicBezTo>
                  <a:pt x="61" y="275"/>
                  <a:pt x="54" y="273"/>
                  <a:pt x="47" y="271"/>
                </a:cubicBezTo>
                <a:cubicBezTo>
                  <a:pt x="33" y="266"/>
                  <a:pt x="19" y="261"/>
                  <a:pt x="5" y="254"/>
                </a:cubicBezTo>
                <a:cubicBezTo>
                  <a:pt x="5" y="253"/>
                  <a:pt x="5" y="253"/>
                  <a:pt x="5" y="252"/>
                </a:cubicBezTo>
                <a:close/>
                <a:moveTo>
                  <a:pt x="62" y="279"/>
                </a:moveTo>
                <a:cubicBezTo>
                  <a:pt x="65" y="281"/>
                  <a:pt x="68" y="282"/>
                  <a:pt x="71" y="284"/>
                </a:cubicBezTo>
                <a:cubicBezTo>
                  <a:pt x="69" y="283"/>
                  <a:pt x="65" y="283"/>
                  <a:pt x="63" y="282"/>
                </a:cubicBezTo>
                <a:cubicBezTo>
                  <a:pt x="60" y="281"/>
                  <a:pt x="58" y="280"/>
                  <a:pt x="55" y="279"/>
                </a:cubicBezTo>
                <a:cubicBezTo>
                  <a:pt x="50" y="277"/>
                  <a:pt x="44" y="276"/>
                  <a:pt x="38" y="274"/>
                </a:cubicBezTo>
                <a:cubicBezTo>
                  <a:pt x="32" y="273"/>
                  <a:pt x="26" y="270"/>
                  <a:pt x="21" y="268"/>
                </a:cubicBezTo>
                <a:cubicBezTo>
                  <a:pt x="16" y="266"/>
                  <a:pt x="11" y="264"/>
                  <a:pt x="6" y="262"/>
                </a:cubicBezTo>
                <a:cubicBezTo>
                  <a:pt x="6" y="260"/>
                  <a:pt x="6" y="259"/>
                  <a:pt x="6" y="258"/>
                </a:cubicBezTo>
                <a:cubicBezTo>
                  <a:pt x="6" y="258"/>
                  <a:pt x="7" y="258"/>
                  <a:pt x="7" y="258"/>
                </a:cubicBezTo>
                <a:cubicBezTo>
                  <a:pt x="7" y="259"/>
                  <a:pt x="7" y="259"/>
                  <a:pt x="9" y="259"/>
                </a:cubicBezTo>
                <a:cubicBezTo>
                  <a:pt x="18" y="264"/>
                  <a:pt x="28" y="267"/>
                  <a:pt x="37" y="270"/>
                </a:cubicBezTo>
                <a:cubicBezTo>
                  <a:pt x="46" y="273"/>
                  <a:pt x="54" y="276"/>
                  <a:pt x="62" y="279"/>
                </a:cubicBezTo>
                <a:close/>
                <a:moveTo>
                  <a:pt x="67" y="281"/>
                </a:moveTo>
                <a:cubicBezTo>
                  <a:pt x="68" y="282"/>
                  <a:pt x="70" y="282"/>
                  <a:pt x="71" y="283"/>
                </a:cubicBezTo>
                <a:cubicBezTo>
                  <a:pt x="71" y="283"/>
                  <a:pt x="71" y="284"/>
                  <a:pt x="71" y="284"/>
                </a:cubicBezTo>
                <a:cubicBezTo>
                  <a:pt x="70" y="283"/>
                  <a:pt x="69" y="282"/>
                  <a:pt x="67" y="281"/>
                </a:cubicBezTo>
                <a:close/>
                <a:moveTo>
                  <a:pt x="75" y="310"/>
                </a:moveTo>
                <a:cubicBezTo>
                  <a:pt x="72" y="308"/>
                  <a:pt x="69" y="308"/>
                  <a:pt x="66" y="307"/>
                </a:cubicBezTo>
                <a:cubicBezTo>
                  <a:pt x="60" y="305"/>
                  <a:pt x="54" y="303"/>
                  <a:pt x="48" y="301"/>
                </a:cubicBezTo>
                <a:cubicBezTo>
                  <a:pt x="41" y="298"/>
                  <a:pt x="35" y="296"/>
                  <a:pt x="28" y="294"/>
                </a:cubicBezTo>
                <a:cubicBezTo>
                  <a:pt x="25" y="293"/>
                  <a:pt x="19" y="293"/>
                  <a:pt x="17" y="289"/>
                </a:cubicBezTo>
                <a:cubicBezTo>
                  <a:pt x="17" y="289"/>
                  <a:pt x="16" y="288"/>
                  <a:pt x="16" y="287"/>
                </a:cubicBezTo>
                <a:cubicBezTo>
                  <a:pt x="16" y="287"/>
                  <a:pt x="17" y="288"/>
                  <a:pt x="18" y="288"/>
                </a:cubicBezTo>
                <a:cubicBezTo>
                  <a:pt x="19" y="289"/>
                  <a:pt x="21" y="290"/>
                  <a:pt x="23" y="290"/>
                </a:cubicBezTo>
                <a:cubicBezTo>
                  <a:pt x="25" y="292"/>
                  <a:pt x="27" y="293"/>
                  <a:pt x="30" y="294"/>
                </a:cubicBezTo>
                <a:cubicBezTo>
                  <a:pt x="35" y="296"/>
                  <a:pt x="41" y="298"/>
                  <a:pt x="46" y="300"/>
                </a:cubicBezTo>
                <a:cubicBezTo>
                  <a:pt x="52" y="301"/>
                  <a:pt x="57" y="303"/>
                  <a:pt x="63" y="305"/>
                </a:cubicBezTo>
                <a:cubicBezTo>
                  <a:pt x="67" y="306"/>
                  <a:pt x="70" y="308"/>
                  <a:pt x="74" y="308"/>
                </a:cubicBezTo>
                <a:cubicBezTo>
                  <a:pt x="74" y="308"/>
                  <a:pt x="74" y="308"/>
                  <a:pt x="74" y="308"/>
                </a:cubicBezTo>
                <a:cubicBezTo>
                  <a:pt x="75" y="309"/>
                  <a:pt x="75" y="309"/>
                  <a:pt x="75" y="310"/>
                </a:cubicBezTo>
                <a:close/>
                <a:moveTo>
                  <a:pt x="70" y="305"/>
                </a:moveTo>
                <a:cubicBezTo>
                  <a:pt x="71" y="306"/>
                  <a:pt x="76" y="308"/>
                  <a:pt x="71" y="307"/>
                </a:cubicBezTo>
                <a:cubicBezTo>
                  <a:pt x="67" y="306"/>
                  <a:pt x="63" y="304"/>
                  <a:pt x="59" y="303"/>
                </a:cubicBezTo>
                <a:cubicBezTo>
                  <a:pt x="53" y="301"/>
                  <a:pt x="48" y="300"/>
                  <a:pt x="43" y="298"/>
                </a:cubicBezTo>
                <a:cubicBezTo>
                  <a:pt x="37" y="296"/>
                  <a:pt x="32" y="294"/>
                  <a:pt x="26" y="292"/>
                </a:cubicBezTo>
                <a:cubicBezTo>
                  <a:pt x="27" y="292"/>
                  <a:pt x="28" y="292"/>
                  <a:pt x="28" y="292"/>
                </a:cubicBezTo>
                <a:cubicBezTo>
                  <a:pt x="34" y="294"/>
                  <a:pt x="39" y="295"/>
                  <a:pt x="44" y="297"/>
                </a:cubicBezTo>
                <a:cubicBezTo>
                  <a:pt x="50" y="298"/>
                  <a:pt x="55" y="300"/>
                  <a:pt x="61" y="302"/>
                </a:cubicBezTo>
                <a:cubicBezTo>
                  <a:pt x="64" y="303"/>
                  <a:pt x="67" y="304"/>
                  <a:pt x="70" y="305"/>
                </a:cubicBezTo>
                <a:close/>
                <a:moveTo>
                  <a:pt x="21" y="289"/>
                </a:moveTo>
                <a:cubicBezTo>
                  <a:pt x="30" y="292"/>
                  <a:pt x="40" y="294"/>
                  <a:pt x="49" y="297"/>
                </a:cubicBezTo>
                <a:cubicBezTo>
                  <a:pt x="51" y="298"/>
                  <a:pt x="54" y="299"/>
                  <a:pt x="57" y="300"/>
                </a:cubicBezTo>
                <a:cubicBezTo>
                  <a:pt x="53" y="298"/>
                  <a:pt x="49" y="297"/>
                  <a:pt x="46" y="296"/>
                </a:cubicBezTo>
                <a:cubicBezTo>
                  <a:pt x="41" y="295"/>
                  <a:pt x="35" y="294"/>
                  <a:pt x="30" y="292"/>
                </a:cubicBezTo>
                <a:cubicBezTo>
                  <a:pt x="27" y="291"/>
                  <a:pt x="24" y="290"/>
                  <a:pt x="21" y="289"/>
                </a:cubicBezTo>
                <a:close/>
                <a:moveTo>
                  <a:pt x="67" y="304"/>
                </a:moveTo>
                <a:cubicBezTo>
                  <a:pt x="70" y="304"/>
                  <a:pt x="72" y="305"/>
                  <a:pt x="74" y="305"/>
                </a:cubicBezTo>
                <a:cubicBezTo>
                  <a:pt x="74" y="306"/>
                  <a:pt x="74" y="306"/>
                  <a:pt x="74" y="307"/>
                </a:cubicBezTo>
                <a:cubicBezTo>
                  <a:pt x="72" y="306"/>
                  <a:pt x="70" y="305"/>
                  <a:pt x="67" y="304"/>
                </a:cubicBezTo>
                <a:close/>
                <a:moveTo>
                  <a:pt x="74" y="304"/>
                </a:moveTo>
                <a:cubicBezTo>
                  <a:pt x="62" y="299"/>
                  <a:pt x="50" y="295"/>
                  <a:pt x="38" y="291"/>
                </a:cubicBezTo>
                <a:cubicBezTo>
                  <a:pt x="39" y="291"/>
                  <a:pt x="40" y="291"/>
                  <a:pt x="41" y="292"/>
                </a:cubicBezTo>
                <a:cubicBezTo>
                  <a:pt x="47" y="293"/>
                  <a:pt x="52" y="295"/>
                  <a:pt x="58" y="296"/>
                </a:cubicBezTo>
                <a:cubicBezTo>
                  <a:pt x="63" y="298"/>
                  <a:pt x="68" y="300"/>
                  <a:pt x="74" y="302"/>
                </a:cubicBezTo>
                <a:cubicBezTo>
                  <a:pt x="74" y="302"/>
                  <a:pt x="74" y="303"/>
                  <a:pt x="74" y="304"/>
                </a:cubicBezTo>
                <a:close/>
                <a:moveTo>
                  <a:pt x="73" y="300"/>
                </a:moveTo>
                <a:cubicBezTo>
                  <a:pt x="64" y="296"/>
                  <a:pt x="54" y="293"/>
                  <a:pt x="44" y="289"/>
                </a:cubicBezTo>
                <a:cubicBezTo>
                  <a:pt x="37" y="287"/>
                  <a:pt x="31" y="285"/>
                  <a:pt x="25" y="282"/>
                </a:cubicBezTo>
                <a:cubicBezTo>
                  <a:pt x="21" y="280"/>
                  <a:pt x="15" y="278"/>
                  <a:pt x="11" y="275"/>
                </a:cubicBezTo>
                <a:cubicBezTo>
                  <a:pt x="11" y="275"/>
                  <a:pt x="11" y="275"/>
                  <a:pt x="11" y="275"/>
                </a:cubicBezTo>
                <a:cubicBezTo>
                  <a:pt x="12" y="275"/>
                  <a:pt x="12" y="276"/>
                  <a:pt x="13" y="276"/>
                </a:cubicBezTo>
                <a:cubicBezTo>
                  <a:pt x="14" y="276"/>
                  <a:pt x="15" y="277"/>
                  <a:pt x="16" y="277"/>
                </a:cubicBezTo>
                <a:cubicBezTo>
                  <a:pt x="19" y="278"/>
                  <a:pt x="22" y="279"/>
                  <a:pt x="24" y="280"/>
                </a:cubicBezTo>
                <a:cubicBezTo>
                  <a:pt x="30" y="282"/>
                  <a:pt x="36" y="284"/>
                  <a:pt x="42" y="286"/>
                </a:cubicBezTo>
                <a:cubicBezTo>
                  <a:pt x="47" y="288"/>
                  <a:pt x="53" y="290"/>
                  <a:pt x="59" y="292"/>
                </a:cubicBezTo>
                <a:cubicBezTo>
                  <a:pt x="63" y="294"/>
                  <a:pt x="68" y="296"/>
                  <a:pt x="73" y="297"/>
                </a:cubicBezTo>
                <a:cubicBezTo>
                  <a:pt x="73" y="298"/>
                  <a:pt x="73" y="299"/>
                  <a:pt x="73" y="300"/>
                </a:cubicBezTo>
                <a:close/>
                <a:moveTo>
                  <a:pt x="73" y="296"/>
                </a:moveTo>
                <a:cubicBezTo>
                  <a:pt x="63" y="291"/>
                  <a:pt x="52" y="287"/>
                  <a:pt x="42" y="283"/>
                </a:cubicBezTo>
                <a:cubicBezTo>
                  <a:pt x="35" y="281"/>
                  <a:pt x="29" y="279"/>
                  <a:pt x="22" y="276"/>
                </a:cubicBezTo>
                <a:cubicBezTo>
                  <a:pt x="19" y="274"/>
                  <a:pt x="15" y="273"/>
                  <a:pt x="11" y="271"/>
                </a:cubicBezTo>
                <a:cubicBezTo>
                  <a:pt x="15" y="273"/>
                  <a:pt x="20" y="274"/>
                  <a:pt x="24" y="276"/>
                </a:cubicBezTo>
                <a:cubicBezTo>
                  <a:pt x="29" y="278"/>
                  <a:pt x="35" y="280"/>
                  <a:pt x="40" y="282"/>
                </a:cubicBezTo>
                <a:cubicBezTo>
                  <a:pt x="47" y="284"/>
                  <a:pt x="53" y="286"/>
                  <a:pt x="60" y="288"/>
                </a:cubicBezTo>
                <a:cubicBezTo>
                  <a:pt x="64" y="290"/>
                  <a:pt x="68" y="292"/>
                  <a:pt x="72" y="293"/>
                </a:cubicBezTo>
                <a:cubicBezTo>
                  <a:pt x="73" y="294"/>
                  <a:pt x="73" y="295"/>
                  <a:pt x="73" y="296"/>
                </a:cubicBezTo>
                <a:close/>
                <a:moveTo>
                  <a:pt x="72" y="291"/>
                </a:moveTo>
                <a:cubicBezTo>
                  <a:pt x="68" y="289"/>
                  <a:pt x="63" y="287"/>
                  <a:pt x="58" y="285"/>
                </a:cubicBezTo>
                <a:cubicBezTo>
                  <a:pt x="52" y="283"/>
                  <a:pt x="47" y="281"/>
                  <a:pt x="41" y="279"/>
                </a:cubicBezTo>
                <a:cubicBezTo>
                  <a:pt x="35" y="276"/>
                  <a:pt x="28" y="274"/>
                  <a:pt x="22" y="271"/>
                </a:cubicBezTo>
                <a:cubicBezTo>
                  <a:pt x="18" y="270"/>
                  <a:pt x="14" y="268"/>
                  <a:pt x="11" y="266"/>
                </a:cubicBezTo>
                <a:cubicBezTo>
                  <a:pt x="10" y="266"/>
                  <a:pt x="6" y="263"/>
                  <a:pt x="10" y="265"/>
                </a:cubicBezTo>
                <a:cubicBezTo>
                  <a:pt x="11" y="266"/>
                  <a:pt x="12" y="266"/>
                  <a:pt x="13" y="267"/>
                </a:cubicBezTo>
                <a:cubicBezTo>
                  <a:pt x="16" y="268"/>
                  <a:pt x="18" y="269"/>
                  <a:pt x="21" y="270"/>
                </a:cubicBezTo>
                <a:cubicBezTo>
                  <a:pt x="26" y="272"/>
                  <a:pt x="32" y="274"/>
                  <a:pt x="38" y="276"/>
                </a:cubicBezTo>
                <a:cubicBezTo>
                  <a:pt x="44" y="279"/>
                  <a:pt x="50" y="281"/>
                  <a:pt x="57" y="283"/>
                </a:cubicBezTo>
                <a:cubicBezTo>
                  <a:pt x="62" y="285"/>
                  <a:pt x="67" y="286"/>
                  <a:pt x="72" y="289"/>
                </a:cubicBezTo>
                <a:cubicBezTo>
                  <a:pt x="72" y="290"/>
                  <a:pt x="72" y="290"/>
                  <a:pt x="72" y="291"/>
                </a:cubicBezTo>
                <a:close/>
                <a:moveTo>
                  <a:pt x="62" y="161"/>
                </a:moveTo>
                <a:cubicBezTo>
                  <a:pt x="62" y="162"/>
                  <a:pt x="62" y="162"/>
                  <a:pt x="62" y="162"/>
                </a:cubicBezTo>
                <a:cubicBezTo>
                  <a:pt x="60" y="162"/>
                  <a:pt x="59" y="162"/>
                  <a:pt x="58" y="161"/>
                </a:cubicBezTo>
                <a:cubicBezTo>
                  <a:pt x="59" y="161"/>
                  <a:pt x="60" y="161"/>
                  <a:pt x="62" y="161"/>
                </a:cubicBezTo>
                <a:close/>
                <a:moveTo>
                  <a:pt x="68" y="249"/>
                </a:moveTo>
                <a:cubicBezTo>
                  <a:pt x="65" y="247"/>
                  <a:pt x="62" y="246"/>
                  <a:pt x="59" y="245"/>
                </a:cubicBezTo>
                <a:cubicBezTo>
                  <a:pt x="54" y="242"/>
                  <a:pt x="50" y="240"/>
                  <a:pt x="45" y="238"/>
                </a:cubicBezTo>
                <a:cubicBezTo>
                  <a:pt x="34" y="233"/>
                  <a:pt x="23" y="229"/>
                  <a:pt x="12" y="224"/>
                </a:cubicBezTo>
                <a:cubicBezTo>
                  <a:pt x="12" y="224"/>
                  <a:pt x="12" y="224"/>
                  <a:pt x="11" y="224"/>
                </a:cubicBezTo>
                <a:cubicBezTo>
                  <a:pt x="13" y="224"/>
                  <a:pt x="15" y="225"/>
                  <a:pt x="17" y="226"/>
                </a:cubicBezTo>
                <a:cubicBezTo>
                  <a:pt x="23" y="228"/>
                  <a:pt x="29" y="230"/>
                  <a:pt x="34" y="232"/>
                </a:cubicBezTo>
                <a:cubicBezTo>
                  <a:pt x="45" y="236"/>
                  <a:pt x="56" y="241"/>
                  <a:pt x="68" y="246"/>
                </a:cubicBezTo>
                <a:cubicBezTo>
                  <a:pt x="68" y="247"/>
                  <a:pt x="68" y="248"/>
                  <a:pt x="68" y="249"/>
                </a:cubicBezTo>
                <a:close/>
                <a:moveTo>
                  <a:pt x="67" y="242"/>
                </a:moveTo>
                <a:cubicBezTo>
                  <a:pt x="59" y="237"/>
                  <a:pt x="50" y="233"/>
                  <a:pt x="41" y="229"/>
                </a:cubicBezTo>
                <a:cubicBezTo>
                  <a:pt x="30" y="224"/>
                  <a:pt x="19" y="220"/>
                  <a:pt x="9" y="213"/>
                </a:cubicBezTo>
                <a:cubicBezTo>
                  <a:pt x="6" y="210"/>
                  <a:pt x="12" y="214"/>
                  <a:pt x="12" y="214"/>
                </a:cubicBezTo>
                <a:cubicBezTo>
                  <a:pt x="14" y="215"/>
                  <a:pt x="15" y="216"/>
                  <a:pt x="17" y="216"/>
                </a:cubicBezTo>
                <a:cubicBezTo>
                  <a:pt x="19" y="218"/>
                  <a:pt x="22" y="219"/>
                  <a:pt x="24" y="220"/>
                </a:cubicBezTo>
                <a:cubicBezTo>
                  <a:pt x="30" y="223"/>
                  <a:pt x="35" y="225"/>
                  <a:pt x="40" y="227"/>
                </a:cubicBezTo>
                <a:cubicBezTo>
                  <a:pt x="45" y="230"/>
                  <a:pt x="51" y="232"/>
                  <a:pt x="56" y="234"/>
                </a:cubicBezTo>
                <a:cubicBezTo>
                  <a:pt x="60" y="236"/>
                  <a:pt x="63" y="239"/>
                  <a:pt x="67" y="240"/>
                </a:cubicBezTo>
                <a:cubicBezTo>
                  <a:pt x="67" y="241"/>
                  <a:pt x="67" y="242"/>
                  <a:pt x="67" y="242"/>
                </a:cubicBezTo>
                <a:close/>
                <a:moveTo>
                  <a:pt x="59" y="235"/>
                </a:moveTo>
                <a:cubicBezTo>
                  <a:pt x="61" y="236"/>
                  <a:pt x="63" y="237"/>
                  <a:pt x="65" y="238"/>
                </a:cubicBezTo>
                <a:cubicBezTo>
                  <a:pt x="68" y="241"/>
                  <a:pt x="61" y="236"/>
                  <a:pt x="61" y="236"/>
                </a:cubicBezTo>
                <a:cubicBezTo>
                  <a:pt x="60" y="236"/>
                  <a:pt x="60" y="235"/>
                  <a:pt x="59" y="235"/>
                </a:cubicBezTo>
                <a:close/>
                <a:moveTo>
                  <a:pt x="40" y="224"/>
                </a:moveTo>
                <a:cubicBezTo>
                  <a:pt x="34" y="221"/>
                  <a:pt x="28" y="218"/>
                  <a:pt x="23" y="215"/>
                </a:cubicBezTo>
                <a:cubicBezTo>
                  <a:pt x="19" y="212"/>
                  <a:pt x="13" y="210"/>
                  <a:pt x="10" y="207"/>
                </a:cubicBezTo>
                <a:cubicBezTo>
                  <a:pt x="10" y="207"/>
                  <a:pt x="10" y="207"/>
                  <a:pt x="10" y="207"/>
                </a:cubicBezTo>
                <a:cubicBezTo>
                  <a:pt x="10" y="207"/>
                  <a:pt x="10" y="207"/>
                  <a:pt x="10" y="207"/>
                </a:cubicBezTo>
                <a:cubicBezTo>
                  <a:pt x="11" y="208"/>
                  <a:pt x="13" y="209"/>
                  <a:pt x="14" y="210"/>
                </a:cubicBezTo>
                <a:cubicBezTo>
                  <a:pt x="16" y="211"/>
                  <a:pt x="19" y="212"/>
                  <a:pt x="22" y="214"/>
                </a:cubicBezTo>
                <a:cubicBezTo>
                  <a:pt x="27" y="216"/>
                  <a:pt x="33" y="219"/>
                  <a:pt x="39" y="221"/>
                </a:cubicBezTo>
                <a:cubicBezTo>
                  <a:pt x="49" y="226"/>
                  <a:pt x="57" y="231"/>
                  <a:pt x="67" y="236"/>
                </a:cubicBezTo>
                <a:cubicBezTo>
                  <a:pt x="67" y="236"/>
                  <a:pt x="67" y="237"/>
                  <a:pt x="67" y="237"/>
                </a:cubicBezTo>
                <a:cubicBezTo>
                  <a:pt x="67" y="238"/>
                  <a:pt x="67" y="238"/>
                  <a:pt x="67" y="239"/>
                </a:cubicBezTo>
                <a:cubicBezTo>
                  <a:pt x="63" y="236"/>
                  <a:pt x="59" y="234"/>
                  <a:pt x="55" y="233"/>
                </a:cubicBezTo>
                <a:cubicBezTo>
                  <a:pt x="50" y="230"/>
                  <a:pt x="45" y="227"/>
                  <a:pt x="40" y="224"/>
                </a:cubicBezTo>
                <a:close/>
                <a:moveTo>
                  <a:pt x="8" y="205"/>
                </a:moveTo>
                <a:cubicBezTo>
                  <a:pt x="8" y="205"/>
                  <a:pt x="7" y="205"/>
                  <a:pt x="7" y="205"/>
                </a:cubicBezTo>
                <a:cubicBezTo>
                  <a:pt x="7" y="204"/>
                  <a:pt x="7" y="203"/>
                  <a:pt x="7" y="203"/>
                </a:cubicBezTo>
                <a:cubicBezTo>
                  <a:pt x="18" y="209"/>
                  <a:pt x="29" y="215"/>
                  <a:pt x="40" y="220"/>
                </a:cubicBezTo>
                <a:cubicBezTo>
                  <a:pt x="45" y="222"/>
                  <a:pt x="50" y="225"/>
                  <a:pt x="55" y="228"/>
                </a:cubicBezTo>
                <a:cubicBezTo>
                  <a:pt x="56" y="229"/>
                  <a:pt x="57" y="230"/>
                  <a:pt x="58" y="231"/>
                </a:cubicBezTo>
                <a:cubicBezTo>
                  <a:pt x="51" y="227"/>
                  <a:pt x="44" y="223"/>
                  <a:pt x="36" y="219"/>
                </a:cubicBezTo>
                <a:cubicBezTo>
                  <a:pt x="31" y="217"/>
                  <a:pt x="26" y="215"/>
                  <a:pt x="20" y="212"/>
                </a:cubicBezTo>
                <a:cubicBezTo>
                  <a:pt x="16" y="210"/>
                  <a:pt x="12" y="207"/>
                  <a:pt x="8" y="205"/>
                </a:cubicBezTo>
                <a:close/>
                <a:moveTo>
                  <a:pt x="9" y="187"/>
                </a:moveTo>
                <a:cubicBezTo>
                  <a:pt x="13" y="190"/>
                  <a:pt x="17" y="192"/>
                  <a:pt x="21" y="194"/>
                </a:cubicBezTo>
                <a:cubicBezTo>
                  <a:pt x="26" y="196"/>
                  <a:pt x="31" y="199"/>
                  <a:pt x="36" y="201"/>
                </a:cubicBezTo>
                <a:cubicBezTo>
                  <a:pt x="46" y="206"/>
                  <a:pt x="55" y="211"/>
                  <a:pt x="64" y="218"/>
                </a:cubicBezTo>
                <a:cubicBezTo>
                  <a:pt x="67" y="220"/>
                  <a:pt x="63" y="218"/>
                  <a:pt x="63" y="217"/>
                </a:cubicBezTo>
                <a:cubicBezTo>
                  <a:pt x="62" y="217"/>
                  <a:pt x="61" y="216"/>
                  <a:pt x="60" y="215"/>
                </a:cubicBezTo>
                <a:cubicBezTo>
                  <a:pt x="57" y="214"/>
                  <a:pt x="55" y="213"/>
                  <a:pt x="53" y="211"/>
                </a:cubicBezTo>
                <a:cubicBezTo>
                  <a:pt x="48" y="209"/>
                  <a:pt x="42" y="206"/>
                  <a:pt x="37" y="204"/>
                </a:cubicBezTo>
                <a:cubicBezTo>
                  <a:pt x="28" y="199"/>
                  <a:pt x="18" y="194"/>
                  <a:pt x="8" y="191"/>
                </a:cubicBezTo>
                <a:cubicBezTo>
                  <a:pt x="9" y="188"/>
                  <a:pt x="9" y="186"/>
                  <a:pt x="9" y="183"/>
                </a:cubicBezTo>
                <a:cubicBezTo>
                  <a:pt x="9" y="184"/>
                  <a:pt x="10" y="184"/>
                  <a:pt x="10" y="184"/>
                </a:cubicBezTo>
                <a:cubicBezTo>
                  <a:pt x="10" y="184"/>
                  <a:pt x="10" y="185"/>
                  <a:pt x="12" y="185"/>
                </a:cubicBezTo>
                <a:cubicBezTo>
                  <a:pt x="12" y="185"/>
                  <a:pt x="13" y="185"/>
                  <a:pt x="13" y="186"/>
                </a:cubicBezTo>
                <a:cubicBezTo>
                  <a:pt x="14" y="186"/>
                  <a:pt x="15" y="187"/>
                  <a:pt x="16" y="187"/>
                </a:cubicBezTo>
                <a:cubicBezTo>
                  <a:pt x="19" y="188"/>
                  <a:pt x="22" y="190"/>
                  <a:pt x="25" y="191"/>
                </a:cubicBezTo>
                <a:cubicBezTo>
                  <a:pt x="29" y="193"/>
                  <a:pt x="34" y="195"/>
                  <a:pt x="39" y="198"/>
                </a:cubicBezTo>
                <a:cubicBezTo>
                  <a:pt x="48" y="203"/>
                  <a:pt x="57" y="207"/>
                  <a:pt x="65" y="213"/>
                </a:cubicBezTo>
                <a:cubicBezTo>
                  <a:pt x="63" y="211"/>
                  <a:pt x="60" y="211"/>
                  <a:pt x="58" y="209"/>
                </a:cubicBezTo>
                <a:cubicBezTo>
                  <a:pt x="56" y="208"/>
                  <a:pt x="54" y="207"/>
                  <a:pt x="53" y="206"/>
                </a:cubicBezTo>
                <a:cubicBezTo>
                  <a:pt x="48" y="204"/>
                  <a:pt x="43" y="201"/>
                  <a:pt x="38" y="199"/>
                </a:cubicBezTo>
                <a:cubicBezTo>
                  <a:pt x="29" y="195"/>
                  <a:pt x="19" y="191"/>
                  <a:pt x="9" y="187"/>
                </a:cubicBezTo>
                <a:cubicBezTo>
                  <a:pt x="9" y="186"/>
                  <a:pt x="9" y="187"/>
                  <a:pt x="9" y="187"/>
                </a:cubicBezTo>
                <a:close/>
                <a:moveTo>
                  <a:pt x="65" y="209"/>
                </a:moveTo>
                <a:cubicBezTo>
                  <a:pt x="56" y="204"/>
                  <a:pt x="48" y="198"/>
                  <a:pt x="38" y="193"/>
                </a:cubicBezTo>
                <a:cubicBezTo>
                  <a:pt x="30" y="190"/>
                  <a:pt x="22" y="187"/>
                  <a:pt x="15" y="182"/>
                </a:cubicBezTo>
                <a:cubicBezTo>
                  <a:pt x="15" y="182"/>
                  <a:pt x="15" y="182"/>
                  <a:pt x="15" y="182"/>
                </a:cubicBezTo>
                <a:cubicBezTo>
                  <a:pt x="18" y="183"/>
                  <a:pt x="20" y="185"/>
                  <a:pt x="23" y="186"/>
                </a:cubicBezTo>
                <a:cubicBezTo>
                  <a:pt x="28" y="188"/>
                  <a:pt x="33" y="190"/>
                  <a:pt x="38" y="193"/>
                </a:cubicBezTo>
                <a:cubicBezTo>
                  <a:pt x="47" y="197"/>
                  <a:pt x="56" y="202"/>
                  <a:pt x="65" y="206"/>
                </a:cubicBezTo>
                <a:cubicBezTo>
                  <a:pt x="65" y="207"/>
                  <a:pt x="65" y="208"/>
                  <a:pt x="65" y="209"/>
                </a:cubicBezTo>
                <a:close/>
                <a:moveTo>
                  <a:pt x="65" y="201"/>
                </a:moveTo>
                <a:cubicBezTo>
                  <a:pt x="61" y="199"/>
                  <a:pt x="57" y="196"/>
                  <a:pt x="53" y="194"/>
                </a:cubicBezTo>
                <a:cubicBezTo>
                  <a:pt x="47" y="192"/>
                  <a:pt x="42" y="190"/>
                  <a:pt x="37" y="188"/>
                </a:cubicBezTo>
                <a:cubicBezTo>
                  <a:pt x="28" y="183"/>
                  <a:pt x="19" y="179"/>
                  <a:pt x="10" y="174"/>
                </a:cubicBezTo>
                <a:cubicBezTo>
                  <a:pt x="10" y="174"/>
                  <a:pt x="10" y="174"/>
                  <a:pt x="10" y="174"/>
                </a:cubicBezTo>
                <a:cubicBezTo>
                  <a:pt x="10" y="174"/>
                  <a:pt x="10" y="173"/>
                  <a:pt x="10" y="173"/>
                </a:cubicBezTo>
                <a:cubicBezTo>
                  <a:pt x="10" y="173"/>
                  <a:pt x="10" y="172"/>
                  <a:pt x="11" y="172"/>
                </a:cubicBezTo>
                <a:cubicBezTo>
                  <a:pt x="20" y="177"/>
                  <a:pt x="28" y="182"/>
                  <a:pt x="38" y="186"/>
                </a:cubicBezTo>
                <a:cubicBezTo>
                  <a:pt x="47" y="190"/>
                  <a:pt x="56" y="194"/>
                  <a:pt x="64" y="199"/>
                </a:cubicBezTo>
                <a:cubicBezTo>
                  <a:pt x="64" y="199"/>
                  <a:pt x="64" y="199"/>
                  <a:pt x="64" y="199"/>
                </a:cubicBezTo>
                <a:cubicBezTo>
                  <a:pt x="65" y="200"/>
                  <a:pt x="65" y="200"/>
                  <a:pt x="65" y="201"/>
                </a:cubicBezTo>
                <a:close/>
                <a:moveTo>
                  <a:pt x="34" y="189"/>
                </a:moveTo>
                <a:cubicBezTo>
                  <a:pt x="43" y="193"/>
                  <a:pt x="53" y="197"/>
                  <a:pt x="61" y="203"/>
                </a:cubicBezTo>
                <a:cubicBezTo>
                  <a:pt x="63" y="204"/>
                  <a:pt x="68" y="207"/>
                  <a:pt x="61" y="204"/>
                </a:cubicBezTo>
                <a:cubicBezTo>
                  <a:pt x="59" y="202"/>
                  <a:pt x="56" y="201"/>
                  <a:pt x="53" y="200"/>
                </a:cubicBezTo>
                <a:cubicBezTo>
                  <a:pt x="48" y="197"/>
                  <a:pt x="43" y="195"/>
                  <a:pt x="38" y="192"/>
                </a:cubicBezTo>
                <a:cubicBezTo>
                  <a:pt x="29" y="188"/>
                  <a:pt x="19" y="184"/>
                  <a:pt x="10" y="179"/>
                </a:cubicBezTo>
                <a:cubicBezTo>
                  <a:pt x="9" y="178"/>
                  <a:pt x="9" y="178"/>
                  <a:pt x="9" y="179"/>
                </a:cubicBezTo>
                <a:cubicBezTo>
                  <a:pt x="9" y="177"/>
                  <a:pt x="9" y="176"/>
                  <a:pt x="10" y="175"/>
                </a:cubicBezTo>
                <a:cubicBezTo>
                  <a:pt x="16" y="181"/>
                  <a:pt x="26" y="185"/>
                  <a:pt x="34" y="189"/>
                </a:cubicBezTo>
                <a:close/>
                <a:moveTo>
                  <a:pt x="61" y="207"/>
                </a:moveTo>
                <a:cubicBezTo>
                  <a:pt x="60" y="207"/>
                  <a:pt x="60" y="207"/>
                  <a:pt x="60" y="207"/>
                </a:cubicBezTo>
                <a:cubicBezTo>
                  <a:pt x="58" y="206"/>
                  <a:pt x="56" y="205"/>
                  <a:pt x="54" y="203"/>
                </a:cubicBezTo>
                <a:cubicBezTo>
                  <a:pt x="49" y="201"/>
                  <a:pt x="44" y="199"/>
                  <a:pt x="39" y="196"/>
                </a:cubicBezTo>
                <a:cubicBezTo>
                  <a:pt x="31" y="193"/>
                  <a:pt x="23" y="190"/>
                  <a:pt x="16" y="186"/>
                </a:cubicBezTo>
                <a:cubicBezTo>
                  <a:pt x="13" y="185"/>
                  <a:pt x="11" y="184"/>
                  <a:pt x="9" y="183"/>
                </a:cubicBezTo>
                <a:cubicBezTo>
                  <a:pt x="9" y="181"/>
                  <a:pt x="9" y="180"/>
                  <a:pt x="9" y="179"/>
                </a:cubicBezTo>
                <a:cubicBezTo>
                  <a:pt x="9" y="179"/>
                  <a:pt x="9" y="179"/>
                  <a:pt x="9" y="179"/>
                </a:cubicBezTo>
                <a:cubicBezTo>
                  <a:pt x="18" y="185"/>
                  <a:pt x="27" y="189"/>
                  <a:pt x="36" y="193"/>
                </a:cubicBezTo>
                <a:cubicBezTo>
                  <a:pt x="45" y="197"/>
                  <a:pt x="53" y="202"/>
                  <a:pt x="61" y="207"/>
                </a:cubicBezTo>
                <a:close/>
                <a:moveTo>
                  <a:pt x="66" y="219"/>
                </a:moveTo>
                <a:cubicBezTo>
                  <a:pt x="66" y="220"/>
                  <a:pt x="66" y="221"/>
                  <a:pt x="66" y="222"/>
                </a:cubicBezTo>
                <a:cubicBezTo>
                  <a:pt x="57" y="217"/>
                  <a:pt x="49" y="211"/>
                  <a:pt x="39" y="207"/>
                </a:cubicBezTo>
                <a:cubicBezTo>
                  <a:pt x="29" y="202"/>
                  <a:pt x="19" y="198"/>
                  <a:pt x="10" y="192"/>
                </a:cubicBezTo>
                <a:cubicBezTo>
                  <a:pt x="14" y="195"/>
                  <a:pt x="21" y="197"/>
                  <a:pt x="26" y="199"/>
                </a:cubicBezTo>
                <a:cubicBezTo>
                  <a:pt x="30" y="201"/>
                  <a:pt x="35" y="204"/>
                  <a:pt x="40" y="206"/>
                </a:cubicBezTo>
                <a:cubicBezTo>
                  <a:pt x="49" y="210"/>
                  <a:pt x="57" y="215"/>
                  <a:pt x="66" y="219"/>
                </a:cubicBezTo>
                <a:close/>
                <a:moveTo>
                  <a:pt x="66" y="226"/>
                </a:moveTo>
                <a:cubicBezTo>
                  <a:pt x="64" y="224"/>
                  <a:pt x="61" y="223"/>
                  <a:pt x="58" y="221"/>
                </a:cubicBezTo>
                <a:cubicBezTo>
                  <a:pt x="53" y="218"/>
                  <a:pt x="49" y="214"/>
                  <a:pt x="44" y="212"/>
                </a:cubicBezTo>
                <a:cubicBezTo>
                  <a:pt x="39" y="210"/>
                  <a:pt x="34" y="207"/>
                  <a:pt x="30" y="205"/>
                </a:cubicBezTo>
                <a:cubicBezTo>
                  <a:pt x="33" y="207"/>
                  <a:pt x="36" y="208"/>
                  <a:pt x="39" y="210"/>
                </a:cubicBezTo>
                <a:cubicBezTo>
                  <a:pt x="45" y="212"/>
                  <a:pt x="50" y="215"/>
                  <a:pt x="55" y="218"/>
                </a:cubicBezTo>
                <a:cubicBezTo>
                  <a:pt x="59" y="220"/>
                  <a:pt x="62" y="222"/>
                  <a:pt x="66" y="223"/>
                </a:cubicBezTo>
                <a:cubicBezTo>
                  <a:pt x="66" y="224"/>
                  <a:pt x="66" y="225"/>
                  <a:pt x="66" y="226"/>
                </a:cubicBezTo>
                <a:close/>
                <a:moveTo>
                  <a:pt x="67" y="231"/>
                </a:moveTo>
                <a:cubicBezTo>
                  <a:pt x="64" y="228"/>
                  <a:pt x="60" y="227"/>
                  <a:pt x="57" y="225"/>
                </a:cubicBezTo>
                <a:cubicBezTo>
                  <a:pt x="52" y="222"/>
                  <a:pt x="47" y="219"/>
                  <a:pt x="42" y="216"/>
                </a:cubicBezTo>
                <a:cubicBezTo>
                  <a:pt x="33" y="212"/>
                  <a:pt x="25" y="208"/>
                  <a:pt x="16" y="204"/>
                </a:cubicBezTo>
                <a:cubicBezTo>
                  <a:pt x="19" y="205"/>
                  <a:pt x="21" y="206"/>
                  <a:pt x="23" y="207"/>
                </a:cubicBezTo>
                <a:cubicBezTo>
                  <a:pt x="28" y="210"/>
                  <a:pt x="34" y="212"/>
                  <a:pt x="39" y="214"/>
                </a:cubicBezTo>
                <a:cubicBezTo>
                  <a:pt x="48" y="219"/>
                  <a:pt x="57" y="224"/>
                  <a:pt x="66" y="228"/>
                </a:cubicBezTo>
                <a:cubicBezTo>
                  <a:pt x="66" y="229"/>
                  <a:pt x="67" y="230"/>
                  <a:pt x="67" y="231"/>
                </a:cubicBezTo>
                <a:close/>
                <a:moveTo>
                  <a:pt x="66" y="232"/>
                </a:moveTo>
                <a:cubicBezTo>
                  <a:pt x="65" y="230"/>
                  <a:pt x="62" y="230"/>
                  <a:pt x="60" y="228"/>
                </a:cubicBezTo>
                <a:cubicBezTo>
                  <a:pt x="58" y="227"/>
                  <a:pt x="56" y="226"/>
                  <a:pt x="53" y="225"/>
                </a:cubicBezTo>
                <a:cubicBezTo>
                  <a:pt x="49" y="222"/>
                  <a:pt x="44" y="220"/>
                  <a:pt x="39" y="217"/>
                </a:cubicBezTo>
                <a:cubicBezTo>
                  <a:pt x="30" y="213"/>
                  <a:pt x="20" y="208"/>
                  <a:pt x="11" y="203"/>
                </a:cubicBezTo>
                <a:cubicBezTo>
                  <a:pt x="10" y="203"/>
                  <a:pt x="10" y="203"/>
                  <a:pt x="9" y="203"/>
                </a:cubicBezTo>
                <a:cubicBezTo>
                  <a:pt x="9" y="202"/>
                  <a:pt x="8" y="202"/>
                  <a:pt x="8" y="202"/>
                </a:cubicBezTo>
                <a:cubicBezTo>
                  <a:pt x="8" y="202"/>
                  <a:pt x="8" y="202"/>
                  <a:pt x="8" y="202"/>
                </a:cubicBezTo>
                <a:cubicBezTo>
                  <a:pt x="8" y="200"/>
                  <a:pt x="8" y="197"/>
                  <a:pt x="8" y="195"/>
                </a:cubicBezTo>
                <a:cubicBezTo>
                  <a:pt x="8" y="194"/>
                  <a:pt x="8" y="193"/>
                  <a:pt x="8" y="192"/>
                </a:cubicBezTo>
                <a:cubicBezTo>
                  <a:pt x="18" y="197"/>
                  <a:pt x="27" y="202"/>
                  <a:pt x="37" y="206"/>
                </a:cubicBezTo>
                <a:cubicBezTo>
                  <a:pt x="47" y="211"/>
                  <a:pt x="56" y="217"/>
                  <a:pt x="65" y="223"/>
                </a:cubicBezTo>
                <a:cubicBezTo>
                  <a:pt x="58" y="218"/>
                  <a:pt x="47" y="213"/>
                  <a:pt x="38" y="208"/>
                </a:cubicBezTo>
                <a:cubicBezTo>
                  <a:pt x="28" y="204"/>
                  <a:pt x="19" y="199"/>
                  <a:pt x="9" y="194"/>
                </a:cubicBezTo>
                <a:cubicBezTo>
                  <a:pt x="9" y="194"/>
                  <a:pt x="8" y="195"/>
                  <a:pt x="9" y="195"/>
                </a:cubicBezTo>
                <a:cubicBezTo>
                  <a:pt x="18" y="201"/>
                  <a:pt x="29" y="205"/>
                  <a:pt x="39" y="210"/>
                </a:cubicBezTo>
                <a:cubicBezTo>
                  <a:pt x="48" y="215"/>
                  <a:pt x="56" y="220"/>
                  <a:pt x="64" y="225"/>
                </a:cubicBezTo>
                <a:cubicBezTo>
                  <a:pt x="64" y="226"/>
                  <a:pt x="66" y="226"/>
                  <a:pt x="66" y="227"/>
                </a:cubicBezTo>
                <a:cubicBezTo>
                  <a:pt x="66" y="227"/>
                  <a:pt x="66" y="227"/>
                  <a:pt x="66" y="227"/>
                </a:cubicBezTo>
                <a:cubicBezTo>
                  <a:pt x="65" y="226"/>
                  <a:pt x="63" y="226"/>
                  <a:pt x="62" y="225"/>
                </a:cubicBezTo>
                <a:cubicBezTo>
                  <a:pt x="59" y="224"/>
                  <a:pt x="57" y="222"/>
                  <a:pt x="54" y="221"/>
                </a:cubicBezTo>
                <a:cubicBezTo>
                  <a:pt x="49" y="218"/>
                  <a:pt x="45" y="216"/>
                  <a:pt x="40" y="214"/>
                </a:cubicBezTo>
                <a:cubicBezTo>
                  <a:pt x="29" y="209"/>
                  <a:pt x="19" y="204"/>
                  <a:pt x="8" y="199"/>
                </a:cubicBezTo>
                <a:cubicBezTo>
                  <a:pt x="8" y="199"/>
                  <a:pt x="8" y="200"/>
                  <a:pt x="8" y="200"/>
                </a:cubicBezTo>
                <a:cubicBezTo>
                  <a:pt x="18" y="206"/>
                  <a:pt x="28" y="211"/>
                  <a:pt x="38" y="216"/>
                </a:cubicBezTo>
                <a:cubicBezTo>
                  <a:pt x="44" y="218"/>
                  <a:pt x="49" y="221"/>
                  <a:pt x="54" y="224"/>
                </a:cubicBezTo>
                <a:cubicBezTo>
                  <a:pt x="58" y="226"/>
                  <a:pt x="63" y="228"/>
                  <a:pt x="66" y="232"/>
                </a:cubicBezTo>
                <a:close/>
                <a:moveTo>
                  <a:pt x="62" y="165"/>
                </a:moveTo>
                <a:cubicBezTo>
                  <a:pt x="60" y="164"/>
                  <a:pt x="59" y="163"/>
                  <a:pt x="59" y="162"/>
                </a:cubicBezTo>
                <a:cubicBezTo>
                  <a:pt x="59" y="163"/>
                  <a:pt x="60" y="163"/>
                  <a:pt x="62" y="163"/>
                </a:cubicBezTo>
                <a:cubicBezTo>
                  <a:pt x="62" y="164"/>
                  <a:pt x="62" y="164"/>
                  <a:pt x="62" y="165"/>
                </a:cubicBezTo>
                <a:close/>
                <a:moveTo>
                  <a:pt x="62" y="169"/>
                </a:moveTo>
                <a:cubicBezTo>
                  <a:pt x="59" y="167"/>
                  <a:pt x="56" y="165"/>
                  <a:pt x="54" y="163"/>
                </a:cubicBezTo>
                <a:cubicBezTo>
                  <a:pt x="56" y="164"/>
                  <a:pt x="59" y="165"/>
                  <a:pt x="62" y="166"/>
                </a:cubicBezTo>
                <a:cubicBezTo>
                  <a:pt x="62" y="167"/>
                  <a:pt x="62" y="168"/>
                  <a:pt x="62" y="169"/>
                </a:cubicBezTo>
                <a:close/>
                <a:moveTo>
                  <a:pt x="62" y="173"/>
                </a:moveTo>
                <a:cubicBezTo>
                  <a:pt x="58" y="170"/>
                  <a:pt x="53" y="167"/>
                  <a:pt x="49" y="164"/>
                </a:cubicBezTo>
                <a:cubicBezTo>
                  <a:pt x="52" y="166"/>
                  <a:pt x="57" y="169"/>
                  <a:pt x="62" y="171"/>
                </a:cubicBezTo>
                <a:cubicBezTo>
                  <a:pt x="62" y="171"/>
                  <a:pt x="62" y="172"/>
                  <a:pt x="62" y="173"/>
                </a:cubicBezTo>
                <a:close/>
                <a:moveTo>
                  <a:pt x="62" y="178"/>
                </a:moveTo>
                <a:cubicBezTo>
                  <a:pt x="56" y="174"/>
                  <a:pt x="49" y="167"/>
                  <a:pt x="42" y="164"/>
                </a:cubicBezTo>
                <a:cubicBezTo>
                  <a:pt x="49" y="167"/>
                  <a:pt x="55" y="173"/>
                  <a:pt x="62" y="175"/>
                </a:cubicBezTo>
                <a:cubicBezTo>
                  <a:pt x="62" y="176"/>
                  <a:pt x="62" y="177"/>
                  <a:pt x="62" y="178"/>
                </a:cubicBezTo>
                <a:close/>
                <a:moveTo>
                  <a:pt x="41" y="164"/>
                </a:moveTo>
                <a:cubicBezTo>
                  <a:pt x="45" y="166"/>
                  <a:pt x="49" y="169"/>
                  <a:pt x="53" y="172"/>
                </a:cubicBezTo>
                <a:cubicBezTo>
                  <a:pt x="48" y="169"/>
                  <a:pt x="43" y="166"/>
                  <a:pt x="38" y="164"/>
                </a:cubicBezTo>
                <a:cubicBezTo>
                  <a:pt x="39" y="164"/>
                  <a:pt x="39" y="164"/>
                  <a:pt x="40" y="163"/>
                </a:cubicBezTo>
                <a:cubicBezTo>
                  <a:pt x="40" y="164"/>
                  <a:pt x="40" y="164"/>
                  <a:pt x="41" y="164"/>
                </a:cubicBezTo>
                <a:close/>
                <a:moveTo>
                  <a:pt x="62" y="179"/>
                </a:moveTo>
                <a:cubicBezTo>
                  <a:pt x="63" y="180"/>
                  <a:pt x="63" y="181"/>
                  <a:pt x="63" y="182"/>
                </a:cubicBezTo>
                <a:cubicBezTo>
                  <a:pt x="59" y="179"/>
                  <a:pt x="55" y="176"/>
                  <a:pt x="50" y="173"/>
                </a:cubicBezTo>
                <a:cubicBezTo>
                  <a:pt x="46" y="170"/>
                  <a:pt x="41" y="168"/>
                  <a:pt x="37" y="164"/>
                </a:cubicBezTo>
                <a:cubicBezTo>
                  <a:pt x="39" y="166"/>
                  <a:pt x="42" y="166"/>
                  <a:pt x="44" y="168"/>
                </a:cubicBezTo>
                <a:cubicBezTo>
                  <a:pt x="47" y="169"/>
                  <a:pt x="49" y="170"/>
                  <a:pt x="51" y="172"/>
                </a:cubicBezTo>
                <a:cubicBezTo>
                  <a:pt x="55" y="174"/>
                  <a:pt x="58" y="176"/>
                  <a:pt x="61" y="178"/>
                </a:cubicBezTo>
                <a:cubicBezTo>
                  <a:pt x="62" y="179"/>
                  <a:pt x="62" y="179"/>
                  <a:pt x="62" y="179"/>
                </a:cubicBezTo>
                <a:cubicBezTo>
                  <a:pt x="62" y="179"/>
                  <a:pt x="62" y="179"/>
                  <a:pt x="62" y="179"/>
                </a:cubicBezTo>
                <a:close/>
                <a:moveTo>
                  <a:pt x="59" y="180"/>
                </a:moveTo>
                <a:cubicBezTo>
                  <a:pt x="54" y="177"/>
                  <a:pt x="50" y="174"/>
                  <a:pt x="45" y="172"/>
                </a:cubicBezTo>
                <a:cubicBezTo>
                  <a:pt x="41" y="169"/>
                  <a:pt x="36" y="167"/>
                  <a:pt x="32" y="164"/>
                </a:cubicBezTo>
                <a:cubicBezTo>
                  <a:pt x="33" y="164"/>
                  <a:pt x="34" y="164"/>
                  <a:pt x="36" y="164"/>
                </a:cubicBezTo>
                <a:cubicBezTo>
                  <a:pt x="40" y="168"/>
                  <a:pt x="45" y="171"/>
                  <a:pt x="50" y="174"/>
                </a:cubicBezTo>
                <a:cubicBezTo>
                  <a:pt x="53" y="176"/>
                  <a:pt x="56" y="178"/>
                  <a:pt x="59" y="180"/>
                </a:cubicBezTo>
                <a:cubicBezTo>
                  <a:pt x="59" y="180"/>
                  <a:pt x="59" y="180"/>
                  <a:pt x="59" y="180"/>
                </a:cubicBezTo>
                <a:close/>
                <a:moveTo>
                  <a:pt x="47" y="176"/>
                </a:moveTo>
                <a:cubicBezTo>
                  <a:pt x="50" y="178"/>
                  <a:pt x="54" y="180"/>
                  <a:pt x="57" y="182"/>
                </a:cubicBezTo>
                <a:cubicBezTo>
                  <a:pt x="58" y="183"/>
                  <a:pt x="62" y="185"/>
                  <a:pt x="63" y="186"/>
                </a:cubicBezTo>
                <a:cubicBezTo>
                  <a:pt x="63" y="186"/>
                  <a:pt x="63" y="186"/>
                  <a:pt x="63" y="186"/>
                </a:cubicBezTo>
                <a:cubicBezTo>
                  <a:pt x="63" y="186"/>
                  <a:pt x="63" y="186"/>
                  <a:pt x="62" y="186"/>
                </a:cubicBezTo>
                <a:cubicBezTo>
                  <a:pt x="55" y="183"/>
                  <a:pt x="50" y="178"/>
                  <a:pt x="43" y="175"/>
                </a:cubicBezTo>
                <a:cubicBezTo>
                  <a:pt x="40" y="173"/>
                  <a:pt x="36" y="172"/>
                  <a:pt x="33" y="169"/>
                </a:cubicBezTo>
                <a:cubicBezTo>
                  <a:pt x="30" y="168"/>
                  <a:pt x="28" y="166"/>
                  <a:pt x="26" y="165"/>
                </a:cubicBezTo>
                <a:cubicBezTo>
                  <a:pt x="27" y="165"/>
                  <a:pt x="29" y="165"/>
                  <a:pt x="30" y="164"/>
                </a:cubicBezTo>
                <a:cubicBezTo>
                  <a:pt x="36" y="169"/>
                  <a:pt x="42" y="172"/>
                  <a:pt x="47" y="176"/>
                </a:cubicBezTo>
                <a:close/>
                <a:moveTo>
                  <a:pt x="64" y="190"/>
                </a:moveTo>
                <a:cubicBezTo>
                  <a:pt x="51" y="181"/>
                  <a:pt x="38" y="174"/>
                  <a:pt x="26" y="166"/>
                </a:cubicBezTo>
                <a:cubicBezTo>
                  <a:pt x="33" y="170"/>
                  <a:pt x="39" y="173"/>
                  <a:pt x="46" y="177"/>
                </a:cubicBezTo>
                <a:cubicBezTo>
                  <a:pt x="51" y="180"/>
                  <a:pt x="57" y="184"/>
                  <a:pt x="63" y="187"/>
                </a:cubicBezTo>
                <a:cubicBezTo>
                  <a:pt x="63" y="188"/>
                  <a:pt x="63" y="189"/>
                  <a:pt x="64" y="190"/>
                </a:cubicBezTo>
                <a:close/>
                <a:moveTo>
                  <a:pt x="61" y="189"/>
                </a:moveTo>
                <a:cubicBezTo>
                  <a:pt x="53" y="185"/>
                  <a:pt x="47" y="181"/>
                  <a:pt x="40" y="177"/>
                </a:cubicBezTo>
                <a:cubicBezTo>
                  <a:pt x="33" y="174"/>
                  <a:pt x="26" y="171"/>
                  <a:pt x="20" y="167"/>
                </a:cubicBezTo>
                <a:cubicBezTo>
                  <a:pt x="22" y="166"/>
                  <a:pt x="23" y="166"/>
                  <a:pt x="25" y="165"/>
                </a:cubicBezTo>
                <a:cubicBezTo>
                  <a:pt x="25" y="166"/>
                  <a:pt x="25" y="166"/>
                  <a:pt x="25" y="166"/>
                </a:cubicBezTo>
                <a:cubicBezTo>
                  <a:pt x="32" y="171"/>
                  <a:pt x="40" y="175"/>
                  <a:pt x="47" y="179"/>
                </a:cubicBezTo>
                <a:cubicBezTo>
                  <a:pt x="50" y="181"/>
                  <a:pt x="54" y="184"/>
                  <a:pt x="57" y="186"/>
                </a:cubicBezTo>
                <a:cubicBezTo>
                  <a:pt x="59" y="188"/>
                  <a:pt x="61" y="189"/>
                  <a:pt x="63" y="190"/>
                </a:cubicBezTo>
                <a:cubicBezTo>
                  <a:pt x="64" y="191"/>
                  <a:pt x="61" y="189"/>
                  <a:pt x="61" y="189"/>
                </a:cubicBezTo>
                <a:close/>
                <a:moveTo>
                  <a:pt x="42" y="163"/>
                </a:moveTo>
                <a:cubicBezTo>
                  <a:pt x="43" y="163"/>
                  <a:pt x="45" y="163"/>
                  <a:pt x="46" y="163"/>
                </a:cubicBezTo>
                <a:cubicBezTo>
                  <a:pt x="49" y="165"/>
                  <a:pt x="51" y="166"/>
                  <a:pt x="53" y="168"/>
                </a:cubicBezTo>
                <a:cubicBezTo>
                  <a:pt x="56" y="170"/>
                  <a:pt x="59" y="173"/>
                  <a:pt x="62" y="174"/>
                </a:cubicBezTo>
                <a:cubicBezTo>
                  <a:pt x="62" y="174"/>
                  <a:pt x="62" y="174"/>
                  <a:pt x="62" y="174"/>
                </a:cubicBezTo>
                <a:cubicBezTo>
                  <a:pt x="55" y="171"/>
                  <a:pt x="49" y="166"/>
                  <a:pt x="42" y="163"/>
                </a:cubicBezTo>
                <a:close/>
                <a:moveTo>
                  <a:pt x="48" y="162"/>
                </a:moveTo>
                <a:cubicBezTo>
                  <a:pt x="48" y="162"/>
                  <a:pt x="48" y="162"/>
                  <a:pt x="48" y="162"/>
                </a:cubicBezTo>
                <a:cubicBezTo>
                  <a:pt x="49" y="162"/>
                  <a:pt x="50" y="162"/>
                  <a:pt x="52" y="162"/>
                </a:cubicBezTo>
                <a:cubicBezTo>
                  <a:pt x="52" y="162"/>
                  <a:pt x="52" y="162"/>
                  <a:pt x="52" y="162"/>
                </a:cubicBezTo>
                <a:cubicBezTo>
                  <a:pt x="54" y="164"/>
                  <a:pt x="56" y="165"/>
                  <a:pt x="58" y="167"/>
                </a:cubicBezTo>
                <a:cubicBezTo>
                  <a:pt x="57" y="166"/>
                  <a:pt x="64" y="171"/>
                  <a:pt x="60" y="169"/>
                </a:cubicBezTo>
                <a:cubicBezTo>
                  <a:pt x="60" y="169"/>
                  <a:pt x="59" y="169"/>
                  <a:pt x="58" y="168"/>
                </a:cubicBezTo>
                <a:cubicBezTo>
                  <a:pt x="54" y="166"/>
                  <a:pt x="51" y="164"/>
                  <a:pt x="48" y="162"/>
                </a:cubicBezTo>
                <a:close/>
                <a:moveTo>
                  <a:pt x="57" y="161"/>
                </a:moveTo>
                <a:cubicBezTo>
                  <a:pt x="57" y="161"/>
                  <a:pt x="57" y="162"/>
                  <a:pt x="57" y="162"/>
                </a:cubicBezTo>
                <a:cubicBezTo>
                  <a:pt x="58" y="163"/>
                  <a:pt x="59" y="164"/>
                  <a:pt x="60" y="164"/>
                </a:cubicBezTo>
                <a:cubicBezTo>
                  <a:pt x="60" y="165"/>
                  <a:pt x="61" y="165"/>
                  <a:pt x="62" y="166"/>
                </a:cubicBezTo>
                <a:cubicBezTo>
                  <a:pt x="62" y="166"/>
                  <a:pt x="62" y="166"/>
                  <a:pt x="62" y="166"/>
                </a:cubicBezTo>
                <a:cubicBezTo>
                  <a:pt x="61" y="166"/>
                  <a:pt x="61" y="165"/>
                  <a:pt x="60" y="165"/>
                </a:cubicBezTo>
                <a:cubicBezTo>
                  <a:pt x="58" y="164"/>
                  <a:pt x="55" y="163"/>
                  <a:pt x="53" y="162"/>
                </a:cubicBezTo>
                <a:cubicBezTo>
                  <a:pt x="54" y="162"/>
                  <a:pt x="56" y="161"/>
                  <a:pt x="57" y="161"/>
                </a:cubicBezTo>
                <a:close/>
                <a:moveTo>
                  <a:pt x="63" y="186"/>
                </a:moveTo>
                <a:cubicBezTo>
                  <a:pt x="59" y="182"/>
                  <a:pt x="54" y="180"/>
                  <a:pt x="49" y="176"/>
                </a:cubicBezTo>
                <a:cubicBezTo>
                  <a:pt x="46" y="174"/>
                  <a:pt x="43" y="172"/>
                  <a:pt x="40" y="171"/>
                </a:cubicBezTo>
                <a:cubicBezTo>
                  <a:pt x="39" y="170"/>
                  <a:pt x="37" y="169"/>
                  <a:pt x="36" y="168"/>
                </a:cubicBezTo>
                <a:cubicBezTo>
                  <a:pt x="36" y="168"/>
                  <a:pt x="36" y="168"/>
                  <a:pt x="36" y="168"/>
                </a:cubicBezTo>
                <a:cubicBezTo>
                  <a:pt x="40" y="170"/>
                  <a:pt x="44" y="171"/>
                  <a:pt x="48" y="174"/>
                </a:cubicBezTo>
                <a:cubicBezTo>
                  <a:pt x="53" y="177"/>
                  <a:pt x="58" y="180"/>
                  <a:pt x="63" y="183"/>
                </a:cubicBezTo>
                <a:cubicBezTo>
                  <a:pt x="63" y="184"/>
                  <a:pt x="63" y="185"/>
                  <a:pt x="63" y="186"/>
                </a:cubicBezTo>
                <a:close/>
                <a:moveTo>
                  <a:pt x="64" y="194"/>
                </a:moveTo>
                <a:cubicBezTo>
                  <a:pt x="57" y="190"/>
                  <a:pt x="49" y="187"/>
                  <a:pt x="41" y="183"/>
                </a:cubicBezTo>
                <a:cubicBezTo>
                  <a:pt x="33" y="178"/>
                  <a:pt x="24" y="174"/>
                  <a:pt x="15" y="170"/>
                </a:cubicBezTo>
                <a:cubicBezTo>
                  <a:pt x="15" y="169"/>
                  <a:pt x="14" y="170"/>
                  <a:pt x="15" y="170"/>
                </a:cubicBezTo>
                <a:cubicBezTo>
                  <a:pt x="24" y="175"/>
                  <a:pt x="32" y="179"/>
                  <a:pt x="41" y="183"/>
                </a:cubicBezTo>
                <a:cubicBezTo>
                  <a:pt x="49" y="187"/>
                  <a:pt x="57" y="191"/>
                  <a:pt x="64" y="195"/>
                </a:cubicBezTo>
                <a:cubicBezTo>
                  <a:pt x="64" y="196"/>
                  <a:pt x="64" y="197"/>
                  <a:pt x="64" y="198"/>
                </a:cubicBezTo>
                <a:cubicBezTo>
                  <a:pt x="56" y="193"/>
                  <a:pt x="47" y="189"/>
                  <a:pt x="38" y="185"/>
                </a:cubicBezTo>
                <a:cubicBezTo>
                  <a:pt x="29" y="181"/>
                  <a:pt x="20" y="176"/>
                  <a:pt x="11" y="172"/>
                </a:cubicBezTo>
                <a:cubicBezTo>
                  <a:pt x="12" y="171"/>
                  <a:pt x="12" y="171"/>
                  <a:pt x="12" y="171"/>
                </a:cubicBezTo>
                <a:cubicBezTo>
                  <a:pt x="29" y="180"/>
                  <a:pt x="47" y="187"/>
                  <a:pt x="63" y="197"/>
                </a:cubicBezTo>
                <a:cubicBezTo>
                  <a:pt x="64" y="197"/>
                  <a:pt x="64" y="196"/>
                  <a:pt x="64" y="196"/>
                </a:cubicBezTo>
                <a:cubicBezTo>
                  <a:pt x="47" y="187"/>
                  <a:pt x="30" y="179"/>
                  <a:pt x="13" y="170"/>
                </a:cubicBezTo>
                <a:cubicBezTo>
                  <a:pt x="14" y="169"/>
                  <a:pt x="16" y="169"/>
                  <a:pt x="17" y="168"/>
                </a:cubicBezTo>
                <a:cubicBezTo>
                  <a:pt x="19" y="169"/>
                  <a:pt x="20" y="170"/>
                  <a:pt x="22" y="171"/>
                </a:cubicBezTo>
                <a:cubicBezTo>
                  <a:pt x="24" y="172"/>
                  <a:pt x="26" y="173"/>
                  <a:pt x="28" y="174"/>
                </a:cubicBezTo>
                <a:cubicBezTo>
                  <a:pt x="32" y="176"/>
                  <a:pt x="35" y="178"/>
                  <a:pt x="39" y="180"/>
                </a:cubicBezTo>
                <a:cubicBezTo>
                  <a:pt x="47" y="185"/>
                  <a:pt x="55" y="189"/>
                  <a:pt x="63" y="193"/>
                </a:cubicBezTo>
                <a:cubicBezTo>
                  <a:pt x="64" y="193"/>
                  <a:pt x="64" y="193"/>
                  <a:pt x="64" y="192"/>
                </a:cubicBezTo>
                <a:cubicBezTo>
                  <a:pt x="55" y="188"/>
                  <a:pt x="47" y="184"/>
                  <a:pt x="39" y="179"/>
                </a:cubicBezTo>
                <a:cubicBezTo>
                  <a:pt x="35" y="177"/>
                  <a:pt x="31" y="175"/>
                  <a:pt x="27" y="173"/>
                </a:cubicBezTo>
                <a:cubicBezTo>
                  <a:pt x="24" y="171"/>
                  <a:pt x="21" y="169"/>
                  <a:pt x="18" y="167"/>
                </a:cubicBezTo>
                <a:cubicBezTo>
                  <a:pt x="19" y="167"/>
                  <a:pt x="19" y="167"/>
                  <a:pt x="19" y="167"/>
                </a:cubicBezTo>
                <a:cubicBezTo>
                  <a:pt x="19" y="167"/>
                  <a:pt x="20" y="167"/>
                  <a:pt x="20" y="167"/>
                </a:cubicBezTo>
                <a:cubicBezTo>
                  <a:pt x="26" y="172"/>
                  <a:pt x="35" y="175"/>
                  <a:pt x="42" y="179"/>
                </a:cubicBezTo>
                <a:cubicBezTo>
                  <a:pt x="49" y="183"/>
                  <a:pt x="56" y="188"/>
                  <a:pt x="64" y="191"/>
                </a:cubicBezTo>
                <a:cubicBezTo>
                  <a:pt x="64" y="192"/>
                  <a:pt x="64" y="193"/>
                  <a:pt x="64" y="194"/>
                </a:cubicBezTo>
                <a:close/>
                <a:moveTo>
                  <a:pt x="65" y="205"/>
                </a:moveTo>
                <a:cubicBezTo>
                  <a:pt x="57" y="199"/>
                  <a:pt x="48" y="195"/>
                  <a:pt x="39" y="190"/>
                </a:cubicBezTo>
                <a:cubicBezTo>
                  <a:pt x="31" y="186"/>
                  <a:pt x="21" y="182"/>
                  <a:pt x="13" y="177"/>
                </a:cubicBezTo>
                <a:cubicBezTo>
                  <a:pt x="8" y="173"/>
                  <a:pt x="14" y="177"/>
                  <a:pt x="16" y="178"/>
                </a:cubicBezTo>
                <a:cubicBezTo>
                  <a:pt x="18" y="179"/>
                  <a:pt x="20" y="180"/>
                  <a:pt x="22" y="181"/>
                </a:cubicBezTo>
                <a:cubicBezTo>
                  <a:pt x="27" y="183"/>
                  <a:pt x="32" y="186"/>
                  <a:pt x="37" y="188"/>
                </a:cubicBezTo>
                <a:cubicBezTo>
                  <a:pt x="42" y="190"/>
                  <a:pt x="47" y="193"/>
                  <a:pt x="52" y="195"/>
                </a:cubicBezTo>
                <a:cubicBezTo>
                  <a:pt x="56" y="197"/>
                  <a:pt x="60" y="200"/>
                  <a:pt x="65" y="202"/>
                </a:cubicBezTo>
                <a:cubicBezTo>
                  <a:pt x="65" y="203"/>
                  <a:pt x="65" y="204"/>
                  <a:pt x="65" y="205"/>
                </a:cubicBezTo>
                <a:close/>
                <a:moveTo>
                  <a:pt x="65" y="212"/>
                </a:moveTo>
                <a:cubicBezTo>
                  <a:pt x="55" y="205"/>
                  <a:pt x="44" y="200"/>
                  <a:pt x="33" y="194"/>
                </a:cubicBezTo>
                <a:cubicBezTo>
                  <a:pt x="34" y="195"/>
                  <a:pt x="36" y="196"/>
                  <a:pt x="37" y="196"/>
                </a:cubicBezTo>
                <a:cubicBezTo>
                  <a:pt x="47" y="201"/>
                  <a:pt x="56" y="206"/>
                  <a:pt x="65" y="210"/>
                </a:cubicBezTo>
                <a:cubicBezTo>
                  <a:pt x="65" y="211"/>
                  <a:pt x="65" y="212"/>
                  <a:pt x="65" y="212"/>
                </a:cubicBezTo>
                <a:close/>
                <a:moveTo>
                  <a:pt x="66" y="218"/>
                </a:moveTo>
                <a:cubicBezTo>
                  <a:pt x="49" y="206"/>
                  <a:pt x="29" y="197"/>
                  <a:pt x="10" y="188"/>
                </a:cubicBezTo>
                <a:cubicBezTo>
                  <a:pt x="21" y="193"/>
                  <a:pt x="32" y="197"/>
                  <a:pt x="43" y="202"/>
                </a:cubicBezTo>
                <a:cubicBezTo>
                  <a:pt x="48" y="204"/>
                  <a:pt x="52" y="207"/>
                  <a:pt x="57" y="210"/>
                </a:cubicBezTo>
                <a:cubicBezTo>
                  <a:pt x="60" y="212"/>
                  <a:pt x="62" y="213"/>
                  <a:pt x="66" y="214"/>
                </a:cubicBezTo>
                <a:cubicBezTo>
                  <a:pt x="66" y="215"/>
                  <a:pt x="66" y="217"/>
                  <a:pt x="66" y="218"/>
                </a:cubicBezTo>
                <a:close/>
                <a:moveTo>
                  <a:pt x="67" y="234"/>
                </a:moveTo>
                <a:cubicBezTo>
                  <a:pt x="63" y="232"/>
                  <a:pt x="59" y="230"/>
                  <a:pt x="55" y="228"/>
                </a:cubicBezTo>
                <a:cubicBezTo>
                  <a:pt x="50" y="224"/>
                  <a:pt x="45" y="222"/>
                  <a:pt x="40" y="219"/>
                </a:cubicBezTo>
                <a:cubicBezTo>
                  <a:pt x="34" y="217"/>
                  <a:pt x="29" y="214"/>
                  <a:pt x="24" y="211"/>
                </a:cubicBezTo>
                <a:cubicBezTo>
                  <a:pt x="22" y="210"/>
                  <a:pt x="21" y="209"/>
                  <a:pt x="19" y="208"/>
                </a:cubicBezTo>
                <a:cubicBezTo>
                  <a:pt x="27" y="212"/>
                  <a:pt x="34" y="216"/>
                  <a:pt x="42" y="220"/>
                </a:cubicBezTo>
                <a:cubicBezTo>
                  <a:pt x="47" y="222"/>
                  <a:pt x="52" y="225"/>
                  <a:pt x="57" y="227"/>
                </a:cubicBezTo>
                <a:cubicBezTo>
                  <a:pt x="60" y="229"/>
                  <a:pt x="63" y="231"/>
                  <a:pt x="67" y="232"/>
                </a:cubicBezTo>
                <a:cubicBezTo>
                  <a:pt x="67" y="233"/>
                  <a:pt x="67" y="234"/>
                  <a:pt x="67" y="234"/>
                </a:cubicBezTo>
                <a:close/>
                <a:moveTo>
                  <a:pt x="68" y="254"/>
                </a:moveTo>
                <a:cubicBezTo>
                  <a:pt x="64" y="251"/>
                  <a:pt x="59" y="250"/>
                  <a:pt x="55" y="248"/>
                </a:cubicBezTo>
                <a:cubicBezTo>
                  <a:pt x="50" y="245"/>
                  <a:pt x="45" y="242"/>
                  <a:pt x="39" y="240"/>
                </a:cubicBezTo>
                <a:cubicBezTo>
                  <a:pt x="32" y="237"/>
                  <a:pt x="25" y="234"/>
                  <a:pt x="18" y="231"/>
                </a:cubicBezTo>
                <a:cubicBezTo>
                  <a:pt x="24" y="233"/>
                  <a:pt x="29" y="235"/>
                  <a:pt x="35" y="237"/>
                </a:cubicBezTo>
                <a:cubicBezTo>
                  <a:pt x="46" y="241"/>
                  <a:pt x="57" y="245"/>
                  <a:pt x="68" y="250"/>
                </a:cubicBezTo>
                <a:cubicBezTo>
                  <a:pt x="68" y="252"/>
                  <a:pt x="68" y="253"/>
                  <a:pt x="68" y="254"/>
                </a:cubicBezTo>
                <a:close/>
                <a:moveTo>
                  <a:pt x="66" y="254"/>
                </a:moveTo>
                <a:cubicBezTo>
                  <a:pt x="70" y="256"/>
                  <a:pt x="64" y="253"/>
                  <a:pt x="63" y="252"/>
                </a:cubicBezTo>
                <a:cubicBezTo>
                  <a:pt x="64" y="253"/>
                  <a:pt x="65" y="253"/>
                  <a:pt x="66" y="254"/>
                </a:cubicBezTo>
                <a:close/>
                <a:moveTo>
                  <a:pt x="71" y="277"/>
                </a:moveTo>
                <a:cubicBezTo>
                  <a:pt x="67" y="275"/>
                  <a:pt x="64" y="274"/>
                  <a:pt x="60" y="273"/>
                </a:cubicBezTo>
                <a:cubicBezTo>
                  <a:pt x="56" y="271"/>
                  <a:pt x="51" y="269"/>
                  <a:pt x="46" y="267"/>
                </a:cubicBezTo>
                <a:cubicBezTo>
                  <a:pt x="49" y="268"/>
                  <a:pt x="51" y="269"/>
                  <a:pt x="54" y="270"/>
                </a:cubicBezTo>
                <a:cubicBezTo>
                  <a:pt x="59" y="272"/>
                  <a:pt x="65" y="274"/>
                  <a:pt x="70" y="276"/>
                </a:cubicBezTo>
                <a:cubicBezTo>
                  <a:pt x="70" y="276"/>
                  <a:pt x="70" y="277"/>
                  <a:pt x="71" y="277"/>
                </a:cubicBezTo>
                <a:close/>
                <a:moveTo>
                  <a:pt x="25" y="264"/>
                </a:moveTo>
                <a:cubicBezTo>
                  <a:pt x="28" y="265"/>
                  <a:pt x="32" y="266"/>
                  <a:pt x="35" y="267"/>
                </a:cubicBezTo>
                <a:cubicBezTo>
                  <a:pt x="41" y="269"/>
                  <a:pt x="48" y="271"/>
                  <a:pt x="54" y="273"/>
                </a:cubicBezTo>
                <a:cubicBezTo>
                  <a:pt x="60" y="275"/>
                  <a:pt x="65" y="277"/>
                  <a:pt x="71" y="279"/>
                </a:cubicBezTo>
                <a:cubicBezTo>
                  <a:pt x="71" y="280"/>
                  <a:pt x="71" y="281"/>
                  <a:pt x="71" y="282"/>
                </a:cubicBezTo>
                <a:cubicBezTo>
                  <a:pt x="57" y="274"/>
                  <a:pt x="40" y="270"/>
                  <a:pt x="25" y="264"/>
                </a:cubicBezTo>
                <a:close/>
                <a:moveTo>
                  <a:pt x="52" y="265"/>
                </a:moveTo>
                <a:cubicBezTo>
                  <a:pt x="58" y="268"/>
                  <a:pt x="64" y="270"/>
                  <a:pt x="70" y="273"/>
                </a:cubicBezTo>
                <a:cubicBezTo>
                  <a:pt x="70" y="273"/>
                  <a:pt x="70" y="274"/>
                  <a:pt x="70" y="275"/>
                </a:cubicBezTo>
                <a:cubicBezTo>
                  <a:pt x="66" y="272"/>
                  <a:pt x="61" y="270"/>
                  <a:pt x="56" y="268"/>
                </a:cubicBezTo>
                <a:cubicBezTo>
                  <a:pt x="55" y="267"/>
                  <a:pt x="53" y="266"/>
                  <a:pt x="52" y="265"/>
                </a:cubicBezTo>
                <a:close/>
                <a:moveTo>
                  <a:pt x="39" y="258"/>
                </a:moveTo>
                <a:cubicBezTo>
                  <a:pt x="33" y="255"/>
                  <a:pt x="26" y="253"/>
                  <a:pt x="20" y="250"/>
                </a:cubicBezTo>
                <a:cubicBezTo>
                  <a:pt x="15" y="248"/>
                  <a:pt x="10" y="245"/>
                  <a:pt x="5" y="243"/>
                </a:cubicBezTo>
                <a:cubicBezTo>
                  <a:pt x="15" y="247"/>
                  <a:pt x="27" y="251"/>
                  <a:pt x="38" y="255"/>
                </a:cubicBezTo>
                <a:cubicBezTo>
                  <a:pt x="44" y="258"/>
                  <a:pt x="50" y="260"/>
                  <a:pt x="56" y="263"/>
                </a:cubicBezTo>
                <a:cubicBezTo>
                  <a:pt x="61" y="265"/>
                  <a:pt x="65" y="267"/>
                  <a:pt x="69" y="268"/>
                </a:cubicBezTo>
                <a:cubicBezTo>
                  <a:pt x="70" y="270"/>
                  <a:pt x="70" y="271"/>
                  <a:pt x="70" y="272"/>
                </a:cubicBezTo>
                <a:cubicBezTo>
                  <a:pt x="60" y="266"/>
                  <a:pt x="50" y="262"/>
                  <a:pt x="39" y="258"/>
                </a:cubicBezTo>
                <a:close/>
                <a:moveTo>
                  <a:pt x="54" y="261"/>
                </a:moveTo>
                <a:cubicBezTo>
                  <a:pt x="55" y="262"/>
                  <a:pt x="56" y="262"/>
                  <a:pt x="56" y="262"/>
                </a:cubicBezTo>
                <a:cubicBezTo>
                  <a:pt x="59" y="263"/>
                  <a:pt x="62" y="264"/>
                  <a:pt x="65" y="265"/>
                </a:cubicBezTo>
                <a:cubicBezTo>
                  <a:pt x="66" y="266"/>
                  <a:pt x="68" y="267"/>
                  <a:pt x="69" y="268"/>
                </a:cubicBezTo>
                <a:cubicBezTo>
                  <a:pt x="67" y="267"/>
                  <a:pt x="65" y="266"/>
                  <a:pt x="63" y="265"/>
                </a:cubicBezTo>
                <a:cubicBezTo>
                  <a:pt x="60" y="264"/>
                  <a:pt x="57" y="263"/>
                  <a:pt x="54" y="261"/>
                </a:cubicBezTo>
                <a:close/>
                <a:moveTo>
                  <a:pt x="39" y="254"/>
                </a:moveTo>
                <a:cubicBezTo>
                  <a:pt x="32" y="252"/>
                  <a:pt x="25" y="249"/>
                  <a:pt x="18" y="246"/>
                </a:cubicBezTo>
                <a:cubicBezTo>
                  <a:pt x="17" y="245"/>
                  <a:pt x="16" y="245"/>
                  <a:pt x="15" y="244"/>
                </a:cubicBezTo>
                <a:cubicBezTo>
                  <a:pt x="15" y="244"/>
                  <a:pt x="16" y="245"/>
                  <a:pt x="17" y="245"/>
                </a:cubicBezTo>
                <a:cubicBezTo>
                  <a:pt x="23" y="247"/>
                  <a:pt x="29" y="248"/>
                  <a:pt x="35" y="250"/>
                </a:cubicBezTo>
                <a:cubicBezTo>
                  <a:pt x="41" y="252"/>
                  <a:pt x="47" y="254"/>
                  <a:pt x="53" y="257"/>
                </a:cubicBezTo>
                <a:cubicBezTo>
                  <a:pt x="58" y="259"/>
                  <a:pt x="63" y="262"/>
                  <a:pt x="69" y="264"/>
                </a:cubicBezTo>
                <a:cubicBezTo>
                  <a:pt x="69" y="265"/>
                  <a:pt x="69" y="266"/>
                  <a:pt x="69" y="267"/>
                </a:cubicBezTo>
                <a:cubicBezTo>
                  <a:pt x="66" y="265"/>
                  <a:pt x="62" y="264"/>
                  <a:pt x="58" y="262"/>
                </a:cubicBezTo>
                <a:cubicBezTo>
                  <a:pt x="52" y="259"/>
                  <a:pt x="46" y="256"/>
                  <a:pt x="39" y="254"/>
                </a:cubicBezTo>
                <a:close/>
                <a:moveTo>
                  <a:pt x="36" y="248"/>
                </a:moveTo>
                <a:cubicBezTo>
                  <a:pt x="31" y="246"/>
                  <a:pt x="25" y="244"/>
                  <a:pt x="19" y="241"/>
                </a:cubicBezTo>
                <a:cubicBezTo>
                  <a:pt x="25" y="243"/>
                  <a:pt x="30" y="245"/>
                  <a:pt x="36" y="247"/>
                </a:cubicBezTo>
                <a:cubicBezTo>
                  <a:pt x="42" y="249"/>
                  <a:pt x="48" y="251"/>
                  <a:pt x="54" y="253"/>
                </a:cubicBezTo>
                <a:cubicBezTo>
                  <a:pt x="59" y="255"/>
                  <a:pt x="63" y="258"/>
                  <a:pt x="68" y="259"/>
                </a:cubicBezTo>
                <a:cubicBezTo>
                  <a:pt x="69" y="260"/>
                  <a:pt x="69" y="261"/>
                  <a:pt x="69" y="263"/>
                </a:cubicBezTo>
                <a:cubicBezTo>
                  <a:pt x="58" y="258"/>
                  <a:pt x="48" y="252"/>
                  <a:pt x="36" y="248"/>
                </a:cubicBezTo>
                <a:close/>
                <a:moveTo>
                  <a:pt x="68" y="258"/>
                </a:moveTo>
                <a:cubicBezTo>
                  <a:pt x="60" y="253"/>
                  <a:pt x="50" y="250"/>
                  <a:pt x="41" y="246"/>
                </a:cubicBezTo>
                <a:cubicBezTo>
                  <a:pt x="31" y="243"/>
                  <a:pt x="21" y="238"/>
                  <a:pt x="11" y="234"/>
                </a:cubicBezTo>
                <a:cubicBezTo>
                  <a:pt x="11" y="234"/>
                  <a:pt x="11" y="234"/>
                  <a:pt x="12" y="234"/>
                </a:cubicBezTo>
                <a:cubicBezTo>
                  <a:pt x="15" y="235"/>
                  <a:pt x="17" y="236"/>
                  <a:pt x="20" y="237"/>
                </a:cubicBezTo>
                <a:cubicBezTo>
                  <a:pt x="26" y="240"/>
                  <a:pt x="31" y="242"/>
                  <a:pt x="37" y="243"/>
                </a:cubicBezTo>
                <a:cubicBezTo>
                  <a:pt x="48" y="247"/>
                  <a:pt x="58" y="251"/>
                  <a:pt x="68" y="255"/>
                </a:cubicBezTo>
                <a:cubicBezTo>
                  <a:pt x="68" y="256"/>
                  <a:pt x="68" y="257"/>
                  <a:pt x="68" y="258"/>
                </a:cubicBezTo>
                <a:close/>
                <a:moveTo>
                  <a:pt x="5" y="225"/>
                </a:moveTo>
                <a:cubicBezTo>
                  <a:pt x="5" y="224"/>
                  <a:pt x="5" y="223"/>
                  <a:pt x="5" y="222"/>
                </a:cubicBezTo>
                <a:cubicBezTo>
                  <a:pt x="6" y="222"/>
                  <a:pt x="7" y="222"/>
                  <a:pt x="7" y="222"/>
                </a:cubicBezTo>
                <a:cubicBezTo>
                  <a:pt x="7" y="223"/>
                  <a:pt x="7" y="223"/>
                  <a:pt x="8" y="223"/>
                </a:cubicBezTo>
                <a:cubicBezTo>
                  <a:pt x="18" y="228"/>
                  <a:pt x="29" y="231"/>
                  <a:pt x="39" y="236"/>
                </a:cubicBezTo>
                <a:cubicBezTo>
                  <a:pt x="44" y="238"/>
                  <a:pt x="48" y="241"/>
                  <a:pt x="53" y="243"/>
                </a:cubicBezTo>
                <a:cubicBezTo>
                  <a:pt x="57" y="245"/>
                  <a:pt x="63" y="246"/>
                  <a:pt x="67" y="249"/>
                </a:cubicBezTo>
                <a:cubicBezTo>
                  <a:pt x="69" y="251"/>
                  <a:pt x="64" y="248"/>
                  <a:pt x="64" y="248"/>
                </a:cubicBezTo>
                <a:cubicBezTo>
                  <a:pt x="63" y="247"/>
                  <a:pt x="62" y="247"/>
                  <a:pt x="61" y="246"/>
                </a:cubicBezTo>
                <a:cubicBezTo>
                  <a:pt x="58" y="245"/>
                  <a:pt x="55" y="244"/>
                  <a:pt x="52" y="243"/>
                </a:cubicBezTo>
                <a:cubicBezTo>
                  <a:pt x="47" y="240"/>
                  <a:pt x="42" y="238"/>
                  <a:pt x="37" y="236"/>
                </a:cubicBezTo>
                <a:cubicBezTo>
                  <a:pt x="31" y="234"/>
                  <a:pt x="25" y="233"/>
                  <a:pt x="20" y="231"/>
                </a:cubicBezTo>
                <a:cubicBezTo>
                  <a:pt x="15" y="229"/>
                  <a:pt x="10" y="227"/>
                  <a:pt x="5" y="225"/>
                </a:cubicBezTo>
                <a:close/>
                <a:moveTo>
                  <a:pt x="7" y="211"/>
                </a:moveTo>
                <a:cubicBezTo>
                  <a:pt x="7" y="209"/>
                  <a:pt x="7" y="207"/>
                  <a:pt x="7" y="205"/>
                </a:cubicBezTo>
                <a:cubicBezTo>
                  <a:pt x="7" y="205"/>
                  <a:pt x="7" y="205"/>
                  <a:pt x="7" y="205"/>
                </a:cubicBezTo>
                <a:cubicBezTo>
                  <a:pt x="10" y="209"/>
                  <a:pt x="15" y="211"/>
                  <a:pt x="19" y="214"/>
                </a:cubicBezTo>
                <a:cubicBezTo>
                  <a:pt x="24" y="216"/>
                  <a:pt x="29" y="219"/>
                  <a:pt x="35" y="222"/>
                </a:cubicBezTo>
                <a:cubicBezTo>
                  <a:pt x="40" y="225"/>
                  <a:pt x="45" y="228"/>
                  <a:pt x="51" y="231"/>
                </a:cubicBezTo>
                <a:cubicBezTo>
                  <a:pt x="52" y="232"/>
                  <a:pt x="53" y="232"/>
                  <a:pt x="54" y="233"/>
                </a:cubicBezTo>
                <a:cubicBezTo>
                  <a:pt x="49" y="230"/>
                  <a:pt x="43" y="228"/>
                  <a:pt x="37" y="225"/>
                </a:cubicBezTo>
                <a:cubicBezTo>
                  <a:pt x="32" y="223"/>
                  <a:pt x="26" y="220"/>
                  <a:pt x="20" y="217"/>
                </a:cubicBezTo>
                <a:cubicBezTo>
                  <a:pt x="16" y="215"/>
                  <a:pt x="11" y="213"/>
                  <a:pt x="7" y="211"/>
                </a:cubicBezTo>
                <a:cubicBezTo>
                  <a:pt x="7" y="211"/>
                  <a:pt x="7" y="211"/>
                  <a:pt x="7" y="211"/>
                </a:cubicBezTo>
                <a:close/>
                <a:moveTo>
                  <a:pt x="41" y="161"/>
                </a:moveTo>
                <a:cubicBezTo>
                  <a:pt x="44" y="160"/>
                  <a:pt x="47" y="159"/>
                  <a:pt x="50" y="159"/>
                </a:cubicBezTo>
                <a:cubicBezTo>
                  <a:pt x="50" y="159"/>
                  <a:pt x="50" y="158"/>
                  <a:pt x="51" y="158"/>
                </a:cubicBezTo>
                <a:cubicBezTo>
                  <a:pt x="51" y="158"/>
                  <a:pt x="51" y="159"/>
                  <a:pt x="51" y="159"/>
                </a:cubicBezTo>
                <a:cubicBezTo>
                  <a:pt x="51" y="159"/>
                  <a:pt x="51" y="159"/>
                  <a:pt x="51" y="159"/>
                </a:cubicBezTo>
                <a:cubicBezTo>
                  <a:pt x="49" y="160"/>
                  <a:pt x="46" y="160"/>
                  <a:pt x="44" y="160"/>
                </a:cubicBezTo>
                <a:cubicBezTo>
                  <a:pt x="43" y="160"/>
                  <a:pt x="42" y="161"/>
                  <a:pt x="41" y="161"/>
                </a:cubicBezTo>
                <a:close/>
                <a:moveTo>
                  <a:pt x="54" y="159"/>
                </a:moveTo>
                <a:cubicBezTo>
                  <a:pt x="54" y="158"/>
                  <a:pt x="54" y="158"/>
                  <a:pt x="54" y="158"/>
                </a:cubicBezTo>
                <a:cubicBezTo>
                  <a:pt x="55" y="157"/>
                  <a:pt x="57" y="157"/>
                  <a:pt x="58" y="157"/>
                </a:cubicBezTo>
                <a:cubicBezTo>
                  <a:pt x="58" y="157"/>
                  <a:pt x="58" y="158"/>
                  <a:pt x="58" y="158"/>
                </a:cubicBezTo>
                <a:cubicBezTo>
                  <a:pt x="57" y="159"/>
                  <a:pt x="55" y="159"/>
                  <a:pt x="54" y="159"/>
                </a:cubicBezTo>
                <a:cubicBezTo>
                  <a:pt x="54" y="159"/>
                  <a:pt x="54" y="159"/>
                  <a:pt x="54" y="159"/>
                </a:cubicBezTo>
                <a:close/>
                <a:moveTo>
                  <a:pt x="61" y="157"/>
                </a:moveTo>
                <a:cubicBezTo>
                  <a:pt x="62" y="156"/>
                  <a:pt x="63" y="156"/>
                  <a:pt x="64" y="156"/>
                </a:cubicBezTo>
                <a:cubicBezTo>
                  <a:pt x="64" y="157"/>
                  <a:pt x="64" y="157"/>
                  <a:pt x="64" y="158"/>
                </a:cubicBezTo>
                <a:cubicBezTo>
                  <a:pt x="64" y="158"/>
                  <a:pt x="64" y="158"/>
                  <a:pt x="64" y="158"/>
                </a:cubicBezTo>
                <a:cubicBezTo>
                  <a:pt x="63" y="158"/>
                  <a:pt x="62" y="158"/>
                  <a:pt x="61" y="158"/>
                </a:cubicBezTo>
                <a:cubicBezTo>
                  <a:pt x="61" y="158"/>
                  <a:pt x="61" y="158"/>
                  <a:pt x="61" y="157"/>
                </a:cubicBezTo>
                <a:cubicBezTo>
                  <a:pt x="61" y="157"/>
                  <a:pt x="61" y="157"/>
                  <a:pt x="61" y="157"/>
                </a:cubicBezTo>
                <a:close/>
                <a:moveTo>
                  <a:pt x="67" y="156"/>
                </a:moveTo>
                <a:cubicBezTo>
                  <a:pt x="68" y="156"/>
                  <a:pt x="69" y="156"/>
                  <a:pt x="70" y="156"/>
                </a:cubicBezTo>
                <a:cubicBezTo>
                  <a:pt x="70" y="157"/>
                  <a:pt x="70" y="157"/>
                  <a:pt x="70" y="158"/>
                </a:cubicBezTo>
                <a:cubicBezTo>
                  <a:pt x="69" y="158"/>
                  <a:pt x="68" y="158"/>
                  <a:pt x="68" y="158"/>
                </a:cubicBezTo>
                <a:cubicBezTo>
                  <a:pt x="67" y="158"/>
                  <a:pt x="67" y="158"/>
                  <a:pt x="67" y="158"/>
                </a:cubicBezTo>
                <a:cubicBezTo>
                  <a:pt x="67" y="157"/>
                  <a:pt x="67" y="157"/>
                  <a:pt x="67" y="156"/>
                </a:cubicBezTo>
                <a:close/>
                <a:moveTo>
                  <a:pt x="72" y="156"/>
                </a:moveTo>
                <a:cubicBezTo>
                  <a:pt x="73" y="156"/>
                  <a:pt x="74" y="156"/>
                  <a:pt x="75" y="156"/>
                </a:cubicBezTo>
                <a:cubicBezTo>
                  <a:pt x="75" y="157"/>
                  <a:pt x="75" y="157"/>
                  <a:pt x="75" y="158"/>
                </a:cubicBezTo>
                <a:cubicBezTo>
                  <a:pt x="74" y="158"/>
                  <a:pt x="73" y="158"/>
                  <a:pt x="72" y="158"/>
                </a:cubicBezTo>
                <a:cubicBezTo>
                  <a:pt x="72" y="157"/>
                  <a:pt x="72" y="157"/>
                  <a:pt x="72" y="156"/>
                </a:cubicBezTo>
                <a:close/>
                <a:moveTo>
                  <a:pt x="79" y="156"/>
                </a:moveTo>
                <a:cubicBezTo>
                  <a:pt x="79" y="157"/>
                  <a:pt x="79" y="158"/>
                  <a:pt x="80" y="158"/>
                </a:cubicBezTo>
                <a:cubicBezTo>
                  <a:pt x="79" y="158"/>
                  <a:pt x="78" y="158"/>
                  <a:pt x="78" y="158"/>
                </a:cubicBezTo>
                <a:cubicBezTo>
                  <a:pt x="78" y="158"/>
                  <a:pt x="78" y="157"/>
                  <a:pt x="78" y="156"/>
                </a:cubicBezTo>
                <a:cubicBezTo>
                  <a:pt x="79" y="156"/>
                  <a:pt x="79" y="156"/>
                  <a:pt x="79" y="156"/>
                </a:cubicBezTo>
                <a:close/>
                <a:moveTo>
                  <a:pt x="82" y="156"/>
                </a:moveTo>
                <a:cubicBezTo>
                  <a:pt x="83" y="156"/>
                  <a:pt x="85" y="157"/>
                  <a:pt x="86" y="157"/>
                </a:cubicBezTo>
                <a:cubicBezTo>
                  <a:pt x="86" y="158"/>
                  <a:pt x="86" y="158"/>
                  <a:pt x="86" y="159"/>
                </a:cubicBezTo>
                <a:cubicBezTo>
                  <a:pt x="85" y="159"/>
                  <a:pt x="84" y="159"/>
                  <a:pt x="82" y="159"/>
                </a:cubicBezTo>
                <a:cubicBezTo>
                  <a:pt x="82" y="158"/>
                  <a:pt x="82" y="157"/>
                  <a:pt x="82" y="156"/>
                </a:cubicBezTo>
                <a:close/>
                <a:moveTo>
                  <a:pt x="89" y="157"/>
                </a:moveTo>
                <a:cubicBezTo>
                  <a:pt x="90" y="157"/>
                  <a:pt x="91" y="157"/>
                  <a:pt x="92" y="158"/>
                </a:cubicBezTo>
                <a:cubicBezTo>
                  <a:pt x="92" y="158"/>
                  <a:pt x="92" y="158"/>
                  <a:pt x="92" y="158"/>
                </a:cubicBezTo>
                <a:cubicBezTo>
                  <a:pt x="92" y="158"/>
                  <a:pt x="92" y="159"/>
                  <a:pt x="92" y="160"/>
                </a:cubicBezTo>
                <a:cubicBezTo>
                  <a:pt x="91" y="160"/>
                  <a:pt x="90" y="160"/>
                  <a:pt x="89" y="159"/>
                </a:cubicBezTo>
                <a:cubicBezTo>
                  <a:pt x="89" y="159"/>
                  <a:pt x="89" y="159"/>
                  <a:pt x="89" y="159"/>
                </a:cubicBezTo>
                <a:cubicBezTo>
                  <a:pt x="89" y="159"/>
                  <a:pt x="89" y="158"/>
                  <a:pt x="89" y="157"/>
                </a:cubicBezTo>
                <a:close/>
                <a:moveTo>
                  <a:pt x="104" y="314"/>
                </a:moveTo>
                <a:cubicBezTo>
                  <a:pt x="104" y="313"/>
                  <a:pt x="104" y="312"/>
                  <a:pt x="104" y="312"/>
                </a:cubicBezTo>
                <a:cubicBezTo>
                  <a:pt x="104" y="312"/>
                  <a:pt x="105" y="313"/>
                  <a:pt x="105" y="313"/>
                </a:cubicBezTo>
                <a:cubicBezTo>
                  <a:pt x="109" y="316"/>
                  <a:pt x="106" y="315"/>
                  <a:pt x="104" y="314"/>
                </a:cubicBezTo>
                <a:close/>
                <a:moveTo>
                  <a:pt x="111" y="310"/>
                </a:moveTo>
                <a:cubicBezTo>
                  <a:pt x="108" y="308"/>
                  <a:pt x="105" y="307"/>
                  <a:pt x="103" y="305"/>
                </a:cubicBezTo>
                <a:cubicBezTo>
                  <a:pt x="103" y="304"/>
                  <a:pt x="103" y="303"/>
                  <a:pt x="102" y="302"/>
                </a:cubicBezTo>
                <a:cubicBezTo>
                  <a:pt x="107" y="307"/>
                  <a:pt x="114" y="310"/>
                  <a:pt x="119" y="315"/>
                </a:cubicBezTo>
                <a:cubicBezTo>
                  <a:pt x="117" y="314"/>
                  <a:pt x="115" y="313"/>
                  <a:pt x="114" y="312"/>
                </a:cubicBezTo>
                <a:cubicBezTo>
                  <a:pt x="114" y="312"/>
                  <a:pt x="111" y="310"/>
                  <a:pt x="111" y="310"/>
                </a:cubicBezTo>
                <a:close/>
                <a:moveTo>
                  <a:pt x="111" y="314"/>
                </a:moveTo>
                <a:cubicBezTo>
                  <a:pt x="113" y="316"/>
                  <a:pt x="109" y="313"/>
                  <a:pt x="109" y="313"/>
                </a:cubicBezTo>
                <a:cubicBezTo>
                  <a:pt x="108" y="312"/>
                  <a:pt x="107" y="312"/>
                  <a:pt x="106" y="311"/>
                </a:cubicBezTo>
                <a:cubicBezTo>
                  <a:pt x="105" y="310"/>
                  <a:pt x="104" y="310"/>
                  <a:pt x="103" y="309"/>
                </a:cubicBezTo>
                <a:cubicBezTo>
                  <a:pt x="103" y="308"/>
                  <a:pt x="103" y="307"/>
                  <a:pt x="103" y="306"/>
                </a:cubicBezTo>
                <a:cubicBezTo>
                  <a:pt x="106" y="309"/>
                  <a:pt x="109" y="311"/>
                  <a:pt x="111" y="314"/>
                </a:cubicBezTo>
                <a:close/>
                <a:moveTo>
                  <a:pt x="102" y="298"/>
                </a:moveTo>
                <a:cubicBezTo>
                  <a:pt x="108" y="304"/>
                  <a:pt x="117" y="309"/>
                  <a:pt x="124" y="315"/>
                </a:cubicBezTo>
                <a:cubicBezTo>
                  <a:pt x="124" y="315"/>
                  <a:pt x="125" y="316"/>
                  <a:pt x="125" y="316"/>
                </a:cubicBezTo>
                <a:cubicBezTo>
                  <a:pt x="125" y="316"/>
                  <a:pt x="125" y="316"/>
                  <a:pt x="125" y="316"/>
                </a:cubicBezTo>
                <a:cubicBezTo>
                  <a:pt x="124" y="315"/>
                  <a:pt x="122" y="314"/>
                  <a:pt x="121" y="313"/>
                </a:cubicBezTo>
                <a:cubicBezTo>
                  <a:pt x="119" y="312"/>
                  <a:pt x="117" y="310"/>
                  <a:pt x="115" y="309"/>
                </a:cubicBezTo>
                <a:cubicBezTo>
                  <a:pt x="111" y="306"/>
                  <a:pt x="106" y="304"/>
                  <a:pt x="102" y="301"/>
                </a:cubicBezTo>
                <a:cubicBezTo>
                  <a:pt x="102" y="301"/>
                  <a:pt x="102" y="301"/>
                  <a:pt x="102" y="301"/>
                </a:cubicBezTo>
                <a:cubicBezTo>
                  <a:pt x="102" y="300"/>
                  <a:pt x="102" y="299"/>
                  <a:pt x="102" y="298"/>
                </a:cubicBezTo>
                <a:close/>
                <a:moveTo>
                  <a:pt x="101" y="293"/>
                </a:moveTo>
                <a:cubicBezTo>
                  <a:pt x="101" y="293"/>
                  <a:pt x="101" y="293"/>
                  <a:pt x="101" y="293"/>
                </a:cubicBezTo>
                <a:cubicBezTo>
                  <a:pt x="109" y="301"/>
                  <a:pt x="119" y="306"/>
                  <a:pt x="127" y="312"/>
                </a:cubicBezTo>
                <a:cubicBezTo>
                  <a:pt x="126" y="312"/>
                  <a:pt x="125" y="311"/>
                  <a:pt x="124" y="310"/>
                </a:cubicBezTo>
                <a:cubicBezTo>
                  <a:pt x="121" y="309"/>
                  <a:pt x="119" y="307"/>
                  <a:pt x="116" y="305"/>
                </a:cubicBezTo>
                <a:cubicBezTo>
                  <a:pt x="111" y="302"/>
                  <a:pt x="106" y="299"/>
                  <a:pt x="102" y="296"/>
                </a:cubicBezTo>
                <a:cubicBezTo>
                  <a:pt x="101" y="295"/>
                  <a:pt x="101" y="294"/>
                  <a:pt x="101" y="293"/>
                </a:cubicBezTo>
                <a:close/>
                <a:moveTo>
                  <a:pt x="101" y="290"/>
                </a:moveTo>
                <a:cubicBezTo>
                  <a:pt x="104" y="293"/>
                  <a:pt x="109" y="295"/>
                  <a:pt x="113" y="298"/>
                </a:cubicBezTo>
                <a:cubicBezTo>
                  <a:pt x="120" y="303"/>
                  <a:pt x="127" y="307"/>
                  <a:pt x="134" y="313"/>
                </a:cubicBezTo>
                <a:cubicBezTo>
                  <a:pt x="137" y="316"/>
                  <a:pt x="134" y="313"/>
                  <a:pt x="133" y="312"/>
                </a:cubicBezTo>
                <a:cubicBezTo>
                  <a:pt x="131" y="312"/>
                  <a:pt x="130" y="311"/>
                  <a:pt x="129" y="310"/>
                </a:cubicBezTo>
                <a:cubicBezTo>
                  <a:pt x="127" y="308"/>
                  <a:pt x="124" y="306"/>
                  <a:pt x="121" y="304"/>
                </a:cubicBezTo>
                <a:cubicBezTo>
                  <a:pt x="114" y="301"/>
                  <a:pt x="108" y="296"/>
                  <a:pt x="102" y="293"/>
                </a:cubicBezTo>
                <a:cubicBezTo>
                  <a:pt x="101" y="293"/>
                  <a:pt x="101" y="293"/>
                  <a:pt x="101" y="293"/>
                </a:cubicBezTo>
                <a:cubicBezTo>
                  <a:pt x="101" y="292"/>
                  <a:pt x="101" y="291"/>
                  <a:pt x="101" y="290"/>
                </a:cubicBezTo>
                <a:close/>
                <a:moveTo>
                  <a:pt x="104" y="292"/>
                </a:moveTo>
                <a:cubicBezTo>
                  <a:pt x="105" y="292"/>
                  <a:pt x="103" y="291"/>
                  <a:pt x="102" y="290"/>
                </a:cubicBezTo>
                <a:cubicBezTo>
                  <a:pt x="103" y="291"/>
                  <a:pt x="104" y="292"/>
                  <a:pt x="105" y="292"/>
                </a:cubicBezTo>
                <a:cubicBezTo>
                  <a:pt x="105" y="292"/>
                  <a:pt x="104" y="292"/>
                  <a:pt x="104" y="292"/>
                </a:cubicBezTo>
                <a:close/>
                <a:moveTo>
                  <a:pt x="100" y="285"/>
                </a:moveTo>
                <a:cubicBezTo>
                  <a:pt x="105" y="290"/>
                  <a:pt x="111" y="293"/>
                  <a:pt x="117" y="296"/>
                </a:cubicBezTo>
                <a:cubicBezTo>
                  <a:pt x="122" y="300"/>
                  <a:pt x="127" y="304"/>
                  <a:pt x="132" y="308"/>
                </a:cubicBezTo>
                <a:cubicBezTo>
                  <a:pt x="132" y="308"/>
                  <a:pt x="131" y="307"/>
                  <a:pt x="131" y="307"/>
                </a:cubicBezTo>
                <a:cubicBezTo>
                  <a:pt x="128" y="305"/>
                  <a:pt x="124" y="303"/>
                  <a:pt x="121" y="301"/>
                </a:cubicBezTo>
                <a:cubicBezTo>
                  <a:pt x="114" y="297"/>
                  <a:pt x="107" y="293"/>
                  <a:pt x="100" y="288"/>
                </a:cubicBezTo>
                <a:cubicBezTo>
                  <a:pt x="100" y="287"/>
                  <a:pt x="100" y="286"/>
                  <a:pt x="100" y="285"/>
                </a:cubicBezTo>
                <a:close/>
                <a:moveTo>
                  <a:pt x="100" y="280"/>
                </a:moveTo>
                <a:cubicBezTo>
                  <a:pt x="105" y="286"/>
                  <a:pt x="113" y="290"/>
                  <a:pt x="120" y="295"/>
                </a:cubicBezTo>
                <a:cubicBezTo>
                  <a:pt x="125" y="298"/>
                  <a:pt x="130" y="302"/>
                  <a:pt x="135" y="305"/>
                </a:cubicBezTo>
                <a:cubicBezTo>
                  <a:pt x="135" y="306"/>
                  <a:pt x="136" y="307"/>
                  <a:pt x="137" y="308"/>
                </a:cubicBezTo>
                <a:cubicBezTo>
                  <a:pt x="132" y="304"/>
                  <a:pt x="127" y="300"/>
                  <a:pt x="122" y="297"/>
                </a:cubicBezTo>
                <a:cubicBezTo>
                  <a:pt x="114" y="293"/>
                  <a:pt x="107" y="289"/>
                  <a:pt x="100" y="284"/>
                </a:cubicBezTo>
                <a:cubicBezTo>
                  <a:pt x="100" y="283"/>
                  <a:pt x="100" y="281"/>
                  <a:pt x="100" y="280"/>
                </a:cubicBezTo>
                <a:close/>
                <a:moveTo>
                  <a:pt x="99" y="276"/>
                </a:moveTo>
                <a:cubicBezTo>
                  <a:pt x="107" y="283"/>
                  <a:pt x="116" y="288"/>
                  <a:pt x="124" y="294"/>
                </a:cubicBezTo>
                <a:cubicBezTo>
                  <a:pt x="129" y="297"/>
                  <a:pt x="134" y="301"/>
                  <a:pt x="139" y="304"/>
                </a:cubicBezTo>
                <a:cubicBezTo>
                  <a:pt x="140" y="305"/>
                  <a:pt x="140" y="305"/>
                  <a:pt x="141" y="306"/>
                </a:cubicBezTo>
                <a:cubicBezTo>
                  <a:pt x="136" y="302"/>
                  <a:pt x="130" y="299"/>
                  <a:pt x="124" y="295"/>
                </a:cubicBezTo>
                <a:cubicBezTo>
                  <a:pt x="116" y="290"/>
                  <a:pt x="107" y="285"/>
                  <a:pt x="99" y="279"/>
                </a:cubicBezTo>
                <a:cubicBezTo>
                  <a:pt x="99" y="278"/>
                  <a:pt x="99" y="278"/>
                  <a:pt x="99" y="277"/>
                </a:cubicBezTo>
                <a:cubicBezTo>
                  <a:pt x="99" y="277"/>
                  <a:pt x="99" y="276"/>
                  <a:pt x="99" y="276"/>
                </a:cubicBezTo>
                <a:close/>
                <a:moveTo>
                  <a:pt x="99" y="271"/>
                </a:moveTo>
                <a:cubicBezTo>
                  <a:pt x="102" y="274"/>
                  <a:pt x="106" y="277"/>
                  <a:pt x="110" y="280"/>
                </a:cubicBezTo>
                <a:cubicBezTo>
                  <a:pt x="114" y="283"/>
                  <a:pt x="119" y="286"/>
                  <a:pt x="123" y="289"/>
                </a:cubicBezTo>
                <a:cubicBezTo>
                  <a:pt x="129" y="293"/>
                  <a:pt x="135" y="296"/>
                  <a:pt x="140" y="300"/>
                </a:cubicBezTo>
                <a:cubicBezTo>
                  <a:pt x="137" y="298"/>
                  <a:pt x="134" y="297"/>
                  <a:pt x="131" y="295"/>
                </a:cubicBezTo>
                <a:cubicBezTo>
                  <a:pt x="120" y="289"/>
                  <a:pt x="109" y="282"/>
                  <a:pt x="99" y="274"/>
                </a:cubicBezTo>
                <a:cubicBezTo>
                  <a:pt x="99" y="273"/>
                  <a:pt x="99" y="272"/>
                  <a:pt x="99" y="271"/>
                </a:cubicBezTo>
                <a:close/>
                <a:moveTo>
                  <a:pt x="99" y="264"/>
                </a:moveTo>
                <a:cubicBezTo>
                  <a:pt x="104" y="272"/>
                  <a:pt x="114" y="277"/>
                  <a:pt x="122" y="283"/>
                </a:cubicBezTo>
                <a:cubicBezTo>
                  <a:pt x="127" y="286"/>
                  <a:pt x="133" y="290"/>
                  <a:pt x="138" y="294"/>
                </a:cubicBezTo>
                <a:cubicBezTo>
                  <a:pt x="142" y="296"/>
                  <a:pt x="145" y="298"/>
                  <a:pt x="148" y="301"/>
                </a:cubicBezTo>
                <a:cubicBezTo>
                  <a:pt x="143" y="297"/>
                  <a:pt x="137" y="294"/>
                  <a:pt x="132" y="291"/>
                </a:cubicBezTo>
                <a:cubicBezTo>
                  <a:pt x="121" y="284"/>
                  <a:pt x="108" y="279"/>
                  <a:pt x="99" y="269"/>
                </a:cubicBezTo>
                <a:cubicBezTo>
                  <a:pt x="99" y="268"/>
                  <a:pt x="99" y="266"/>
                  <a:pt x="99" y="264"/>
                </a:cubicBezTo>
                <a:close/>
                <a:moveTo>
                  <a:pt x="98" y="258"/>
                </a:moveTo>
                <a:cubicBezTo>
                  <a:pt x="100" y="262"/>
                  <a:pt x="106" y="264"/>
                  <a:pt x="109" y="267"/>
                </a:cubicBezTo>
                <a:cubicBezTo>
                  <a:pt x="116" y="272"/>
                  <a:pt x="122" y="277"/>
                  <a:pt x="129" y="281"/>
                </a:cubicBezTo>
                <a:cubicBezTo>
                  <a:pt x="136" y="286"/>
                  <a:pt x="143" y="291"/>
                  <a:pt x="151" y="296"/>
                </a:cubicBezTo>
                <a:cubicBezTo>
                  <a:pt x="156" y="299"/>
                  <a:pt x="160" y="303"/>
                  <a:pt x="166" y="306"/>
                </a:cubicBezTo>
                <a:cubicBezTo>
                  <a:pt x="166" y="306"/>
                  <a:pt x="166" y="306"/>
                  <a:pt x="166" y="306"/>
                </a:cubicBezTo>
                <a:cubicBezTo>
                  <a:pt x="165" y="306"/>
                  <a:pt x="164" y="306"/>
                  <a:pt x="163" y="305"/>
                </a:cubicBezTo>
                <a:cubicBezTo>
                  <a:pt x="159" y="303"/>
                  <a:pt x="154" y="300"/>
                  <a:pt x="150" y="297"/>
                </a:cubicBezTo>
                <a:cubicBezTo>
                  <a:pt x="141" y="292"/>
                  <a:pt x="131" y="287"/>
                  <a:pt x="122" y="281"/>
                </a:cubicBezTo>
                <a:cubicBezTo>
                  <a:pt x="114" y="275"/>
                  <a:pt x="107" y="268"/>
                  <a:pt x="99" y="263"/>
                </a:cubicBezTo>
                <a:cubicBezTo>
                  <a:pt x="98" y="261"/>
                  <a:pt x="98" y="260"/>
                  <a:pt x="98" y="258"/>
                </a:cubicBezTo>
                <a:close/>
                <a:moveTo>
                  <a:pt x="142" y="289"/>
                </a:moveTo>
                <a:cubicBezTo>
                  <a:pt x="132" y="283"/>
                  <a:pt x="123" y="277"/>
                  <a:pt x="114" y="270"/>
                </a:cubicBezTo>
                <a:cubicBezTo>
                  <a:pt x="110" y="267"/>
                  <a:pt x="106" y="264"/>
                  <a:pt x="102" y="261"/>
                </a:cubicBezTo>
                <a:cubicBezTo>
                  <a:pt x="101" y="260"/>
                  <a:pt x="100" y="259"/>
                  <a:pt x="99" y="257"/>
                </a:cubicBezTo>
                <a:cubicBezTo>
                  <a:pt x="99" y="257"/>
                  <a:pt x="99" y="257"/>
                  <a:pt x="99" y="257"/>
                </a:cubicBezTo>
                <a:cubicBezTo>
                  <a:pt x="100" y="257"/>
                  <a:pt x="101" y="258"/>
                  <a:pt x="102" y="259"/>
                </a:cubicBezTo>
                <a:cubicBezTo>
                  <a:pt x="103" y="260"/>
                  <a:pt x="104" y="261"/>
                  <a:pt x="106" y="262"/>
                </a:cubicBezTo>
                <a:cubicBezTo>
                  <a:pt x="114" y="268"/>
                  <a:pt x="122" y="274"/>
                  <a:pt x="130" y="279"/>
                </a:cubicBezTo>
                <a:cubicBezTo>
                  <a:pt x="139" y="286"/>
                  <a:pt x="149" y="292"/>
                  <a:pt x="158" y="299"/>
                </a:cubicBezTo>
                <a:cubicBezTo>
                  <a:pt x="160" y="301"/>
                  <a:pt x="162" y="302"/>
                  <a:pt x="164" y="304"/>
                </a:cubicBezTo>
                <a:cubicBezTo>
                  <a:pt x="164" y="304"/>
                  <a:pt x="164" y="304"/>
                  <a:pt x="164" y="304"/>
                </a:cubicBezTo>
                <a:cubicBezTo>
                  <a:pt x="156" y="300"/>
                  <a:pt x="149" y="294"/>
                  <a:pt x="142" y="289"/>
                </a:cubicBezTo>
                <a:close/>
                <a:moveTo>
                  <a:pt x="169" y="305"/>
                </a:moveTo>
                <a:cubicBezTo>
                  <a:pt x="169" y="304"/>
                  <a:pt x="168" y="304"/>
                  <a:pt x="167" y="303"/>
                </a:cubicBezTo>
                <a:cubicBezTo>
                  <a:pt x="166" y="302"/>
                  <a:pt x="165" y="302"/>
                  <a:pt x="163" y="301"/>
                </a:cubicBezTo>
                <a:cubicBezTo>
                  <a:pt x="160" y="298"/>
                  <a:pt x="156" y="295"/>
                  <a:pt x="153" y="293"/>
                </a:cubicBezTo>
                <a:cubicBezTo>
                  <a:pt x="146" y="287"/>
                  <a:pt x="139" y="282"/>
                  <a:pt x="132" y="276"/>
                </a:cubicBezTo>
                <a:cubicBezTo>
                  <a:pt x="125" y="271"/>
                  <a:pt x="120" y="265"/>
                  <a:pt x="113" y="260"/>
                </a:cubicBezTo>
                <a:cubicBezTo>
                  <a:pt x="108" y="256"/>
                  <a:pt x="103" y="253"/>
                  <a:pt x="98" y="249"/>
                </a:cubicBezTo>
                <a:cubicBezTo>
                  <a:pt x="98" y="247"/>
                  <a:pt x="98" y="246"/>
                  <a:pt x="98" y="244"/>
                </a:cubicBezTo>
                <a:cubicBezTo>
                  <a:pt x="101" y="249"/>
                  <a:pt x="106" y="253"/>
                  <a:pt x="111" y="257"/>
                </a:cubicBezTo>
                <a:cubicBezTo>
                  <a:pt x="118" y="262"/>
                  <a:pt x="124" y="268"/>
                  <a:pt x="131" y="273"/>
                </a:cubicBezTo>
                <a:cubicBezTo>
                  <a:pt x="143" y="283"/>
                  <a:pt x="157" y="292"/>
                  <a:pt x="169" y="304"/>
                </a:cubicBezTo>
                <a:cubicBezTo>
                  <a:pt x="169" y="304"/>
                  <a:pt x="169" y="304"/>
                  <a:pt x="170" y="305"/>
                </a:cubicBezTo>
                <a:cubicBezTo>
                  <a:pt x="170" y="305"/>
                  <a:pt x="169" y="305"/>
                  <a:pt x="169" y="305"/>
                </a:cubicBezTo>
                <a:close/>
                <a:moveTo>
                  <a:pt x="173" y="271"/>
                </a:moveTo>
                <a:cubicBezTo>
                  <a:pt x="163" y="262"/>
                  <a:pt x="152" y="254"/>
                  <a:pt x="141" y="246"/>
                </a:cubicBezTo>
                <a:cubicBezTo>
                  <a:pt x="132" y="241"/>
                  <a:pt x="123" y="235"/>
                  <a:pt x="114" y="229"/>
                </a:cubicBezTo>
                <a:cubicBezTo>
                  <a:pt x="113" y="228"/>
                  <a:pt x="112" y="227"/>
                  <a:pt x="110" y="226"/>
                </a:cubicBezTo>
                <a:cubicBezTo>
                  <a:pt x="107" y="223"/>
                  <a:pt x="103" y="221"/>
                  <a:pt x="100" y="218"/>
                </a:cubicBezTo>
                <a:cubicBezTo>
                  <a:pt x="98" y="217"/>
                  <a:pt x="97" y="215"/>
                  <a:pt x="95" y="214"/>
                </a:cubicBezTo>
                <a:cubicBezTo>
                  <a:pt x="95" y="213"/>
                  <a:pt x="95" y="211"/>
                  <a:pt x="95" y="210"/>
                </a:cubicBezTo>
                <a:cubicBezTo>
                  <a:pt x="96" y="210"/>
                  <a:pt x="96" y="211"/>
                  <a:pt x="97" y="212"/>
                </a:cubicBezTo>
                <a:cubicBezTo>
                  <a:pt x="97" y="212"/>
                  <a:pt x="98" y="212"/>
                  <a:pt x="98" y="212"/>
                </a:cubicBezTo>
                <a:cubicBezTo>
                  <a:pt x="99" y="213"/>
                  <a:pt x="99" y="213"/>
                  <a:pt x="100" y="214"/>
                </a:cubicBezTo>
                <a:cubicBezTo>
                  <a:pt x="102" y="216"/>
                  <a:pt x="104" y="218"/>
                  <a:pt x="107" y="220"/>
                </a:cubicBezTo>
                <a:cubicBezTo>
                  <a:pt x="110" y="223"/>
                  <a:pt x="113" y="226"/>
                  <a:pt x="117" y="229"/>
                </a:cubicBezTo>
                <a:cubicBezTo>
                  <a:pt x="126" y="235"/>
                  <a:pt x="135" y="240"/>
                  <a:pt x="144" y="247"/>
                </a:cubicBezTo>
                <a:cubicBezTo>
                  <a:pt x="150" y="251"/>
                  <a:pt x="157" y="256"/>
                  <a:pt x="163" y="261"/>
                </a:cubicBezTo>
                <a:cubicBezTo>
                  <a:pt x="165" y="263"/>
                  <a:pt x="168" y="266"/>
                  <a:pt x="170" y="268"/>
                </a:cubicBezTo>
                <a:cubicBezTo>
                  <a:pt x="171" y="269"/>
                  <a:pt x="178" y="276"/>
                  <a:pt x="173" y="271"/>
                </a:cubicBezTo>
                <a:close/>
                <a:moveTo>
                  <a:pt x="137" y="241"/>
                </a:moveTo>
                <a:cubicBezTo>
                  <a:pt x="129" y="235"/>
                  <a:pt x="120" y="230"/>
                  <a:pt x="112" y="224"/>
                </a:cubicBezTo>
                <a:cubicBezTo>
                  <a:pt x="110" y="222"/>
                  <a:pt x="107" y="219"/>
                  <a:pt x="105" y="217"/>
                </a:cubicBezTo>
                <a:cubicBezTo>
                  <a:pt x="116" y="225"/>
                  <a:pt x="126" y="234"/>
                  <a:pt x="138" y="241"/>
                </a:cubicBezTo>
                <a:cubicBezTo>
                  <a:pt x="145" y="246"/>
                  <a:pt x="152" y="251"/>
                  <a:pt x="159" y="256"/>
                </a:cubicBezTo>
                <a:cubicBezTo>
                  <a:pt x="162" y="258"/>
                  <a:pt x="165" y="260"/>
                  <a:pt x="169" y="263"/>
                </a:cubicBezTo>
                <a:cubicBezTo>
                  <a:pt x="171" y="264"/>
                  <a:pt x="173" y="266"/>
                  <a:pt x="175" y="267"/>
                </a:cubicBezTo>
                <a:cubicBezTo>
                  <a:pt x="175" y="269"/>
                  <a:pt x="175" y="270"/>
                  <a:pt x="175" y="272"/>
                </a:cubicBezTo>
                <a:cubicBezTo>
                  <a:pt x="164" y="260"/>
                  <a:pt x="150" y="250"/>
                  <a:pt x="137" y="241"/>
                </a:cubicBezTo>
                <a:close/>
                <a:moveTo>
                  <a:pt x="96" y="215"/>
                </a:moveTo>
                <a:cubicBezTo>
                  <a:pt x="95" y="215"/>
                  <a:pt x="95" y="215"/>
                  <a:pt x="95" y="215"/>
                </a:cubicBezTo>
                <a:cubicBezTo>
                  <a:pt x="95" y="215"/>
                  <a:pt x="95" y="215"/>
                  <a:pt x="96" y="215"/>
                </a:cubicBezTo>
                <a:close/>
                <a:moveTo>
                  <a:pt x="116" y="231"/>
                </a:moveTo>
                <a:cubicBezTo>
                  <a:pt x="127" y="240"/>
                  <a:pt x="140" y="247"/>
                  <a:pt x="151" y="256"/>
                </a:cubicBezTo>
                <a:cubicBezTo>
                  <a:pt x="158" y="261"/>
                  <a:pt x="164" y="266"/>
                  <a:pt x="169" y="272"/>
                </a:cubicBezTo>
                <a:cubicBezTo>
                  <a:pt x="171" y="273"/>
                  <a:pt x="172" y="274"/>
                  <a:pt x="173" y="275"/>
                </a:cubicBezTo>
                <a:cubicBezTo>
                  <a:pt x="176" y="279"/>
                  <a:pt x="171" y="274"/>
                  <a:pt x="171" y="274"/>
                </a:cubicBezTo>
                <a:cubicBezTo>
                  <a:pt x="169" y="272"/>
                  <a:pt x="166" y="270"/>
                  <a:pt x="164" y="268"/>
                </a:cubicBezTo>
                <a:cubicBezTo>
                  <a:pt x="153" y="259"/>
                  <a:pt x="141" y="250"/>
                  <a:pt x="128" y="242"/>
                </a:cubicBezTo>
                <a:cubicBezTo>
                  <a:pt x="117" y="234"/>
                  <a:pt x="107" y="225"/>
                  <a:pt x="95" y="217"/>
                </a:cubicBezTo>
                <a:cubicBezTo>
                  <a:pt x="95" y="217"/>
                  <a:pt x="95" y="216"/>
                  <a:pt x="95" y="216"/>
                </a:cubicBezTo>
                <a:cubicBezTo>
                  <a:pt x="100" y="220"/>
                  <a:pt x="105" y="223"/>
                  <a:pt x="110" y="227"/>
                </a:cubicBezTo>
                <a:cubicBezTo>
                  <a:pt x="112" y="228"/>
                  <a:pt x="114" y="230"/>
                  <a:pt x="116" y="231"/>
                </a:cubicBezTo>
                <a:close/>
                <a:moveTo>
                  <a:pt x="158" y="286"/>
                </a:moveTo>
                <a:cubicBezTo>
                  <a:pt x="152" y="280"/>
                  <a:pt x="145" y="274"/>
                  <a:pt x="138" y="268"/>
                </a:cubicBezTo>
                <a:cubicBezTo>
                  <a:pt x="131" y="262"/>
                  <a:pt x="124" y="257"/>
                  <a:pt x="117" y="251"/>
                </a:cubicBezTo>
                <a:cubicBezTo>
                  <a:pt x="113" y="247"/>
                  <a:pt x="108" y="244"/>
                  <a:pt x="104" y="240"/>
                </a:cubicBezTo>
                <a:cubicBezTo>
                  <a:pt x="108" y="242"/>
                  <a:pt x="111" y="245"/>
                  <a:pt x="114" y="248"/>
                </a:cubicBezTo>
                <a:cubicBezTo>
                  <a:pt x="121" y="253"/>
                  <a:pt x="129" y="258"/>
                  <a:pt x="136" y="263"/>
                </a:cubicBezTo>
                <a:cubicBezTo>
                  <a:pt x="143" y="269"/>
                  <a:pt x="150" y="275"/>
                  <a:pt x="157" y="281"/>
                </a:cubicBezTo>
                <a:cubicBezTo>
                  <a:pt x="161" y="284"/>
                  <a:pt x="164" y="287"/>
                  <a:pt x="167" y="290"/>
                </a:cubicBezTo>
                <a:cubicBezTo>
                  <a:pt x="169" y="292"/>
                  <a:pt x="171" y="294"/>
                  <a:pt x="173" y="295"/>
                </a:cubicBezTo>
                <a:cubicBezTo>
                  <a:pt x="173" y="296"/>
                  <a:pt x="173" y="298"/>
                  <a:pt x="173" y="300"/>
                </a:cubicBezTo>
                <a:cubicBezTo>
                  <a:pt x="169" y="294"/>
                  <a:pt x="163" y="291"/>
                  <a:pt x="158" y="286"/>
                </a:cubicBezTo>
                <a:close/>
                <a:moveTo>
                  <a:pt x="96" y="226"/>
                </a:moveTo>
                <a:cubicBezTo>
                  <a:pt x="107" y="238"/>
                  <a:pt x="120" y="247"/>
                  <a:pt x="132" y="257"/>
                </a:cubicBezTo>
                <a:cubicBezTo>
                  <a:pt x="146" y="268"/>
                  <a:pt x="159" y="280"/>
                  <a:pt x="171" y="292"/>
                </a:cubicBezTo>
                <a:cubicBezTo>
                  <a:pt x="174" y="296"/>
                  <a:pt x="171" y="293"/>
                  <a:pt x="170" y="291"/>
                </a:cubicBezTo>
                <a:cubicBezTo>
                  <a:pt x="168" y="290"/>
                  <a:pt x="167" y="289"/>
                  <a:pt x="166" y="288"/>
                </a:cubicBezTo>
                <a:cubicBezTo>
                  <a:pt x="163" y="285"/>
                  <a:pt x="160" y="282"/>
                  <a:pt x="157" y="280"/>
                </a:cubicBezTo>
                <a:cubicBezTo>
                  <a:pt x="150" y="274"/>
                  <a:pt x="144" y="269"/>
                  <a:pt x="138" y="264"/>
                </a:cubicBezTo>
                <a:cubicBezTo>
                  <a:pt x="124" y="253"/>
                  <a:pt x="110" y="244"/>
                  <a:pt x="97" y="233"/>
                </a:cubicBezTo>
                <a:cubicBezTo>
                  <a:pt x="97" y="232"/>
                  <a:pt x="97" y="232"/>
                  <a:pt x="97" y="232"/>
                </a:cubicBezTo>
                <a:cubicBezTo>
                  <a:pt x="96" y="230"/>
                  <a:pt x="96" y="228"/>
                  <a:pt x="96" y="226"/>
                </a:cubicBezTo>
                <a:close/>
                <a:moveTo>
                  <a:pt x="96" y="222"/>
                </a:moveTo>
                <a:cubicBezTo>
                  <a:pt x="109" y="234"/>
                  <a:pt x="122" y="244"/>
                  <a:pt x="136" y="254"/>
                </a:cubicBezTo>
                <a:cubicBezTo>
                  <a:pt x="143" y="260"/>
                  <a:pt x="151" y="266"/>
                  <a:pt x="158" y="272"/>
                </a:cubicBezTo>
                <a:cubicBezTo>
                  <a:pt x="161" y="275"/>
                  <a:pt x="164" y="277"/>
                  <a:pt x="167" y="280"/>
                </a:cubicBezTo>
                <a:cubicBezTo>
                  <a:pt x="169" y="282"/>
                  <a:pt x="170" y="283"/>
                  <a:pt x="172" y="285"/>
                </a:cubicBezTo>
                <a:cubicBezTo>
                  <a:pt x="175" y="288"/>
                  <a:pt x="171" y="285"/>
                  <a:pt x="170" y="284"/>
                </a:cubicBezTo>
                <a:cubicBezTo>
                  <a:pt x="157" y="273"/>
                  <a:pt x="145" y="262"/>
                  <a:pt x="131" y="252"/>
                </a:cubicBezTo>
                <a:cubicBezTo>
                  <a:pt x="124" y="247"/>
                  <a:pt x="116" y="241"/>
                  <a:pt x="109" y="236"/>
                </a:cubicBezTo>
                <a:cubicBezTo>
                  <a:pt x="106" y="233"/>
                  <a:pt x="103" y="231"/>
                  <a:pt x="101" y="229"/>
                </a:cubicBezTo>
                <a:cubicBezTo>
                  <a:pt x="99" y="227"/>
                  <a:pt x="98" y="225"/>
                  <a:pt x="96" y="224"/>
                </a:cubicBezTo>
                <a:cubicBezTo>
                  <a:pt x="96" y="224"/>
                  <a:pt x="96" y="223"/>
                  <a:pt x="96" y="222"/>
                </a:cubicBezTo>
                <a:close/>
                <a:moveTo>
                  <a:pt x="174" y="286"/>
                </a:moveTo>
                <a:cubicBezTo>
                  <a:pt x="163" y="273"/>
                  <a:pt x="149" y="264"/>
                  <a:pt x="136" y="254"/>
                </a:cubicBezTo>
                <a:cubicBezTo>
                  <a:pt x="130" y="249"/>
                  <a:pt x="124" y="245"/>
                  <a:pt x="118" y="240"/>
                </a:cubicBezTo>
                <a:cubicBezTo>
                  <a:pt x="125" y="245"/>
                  <a:pt x="133" y="250"/>
                  <a:pt x="140" y="255"/>
                </a:cubicBezTo>
                <a:cubicBezTo>
                  <a:pt x="148" y="260"/>
                  <a:pt x="155" y="266"/>
                  <a:pt x="162" y="273"/>
                </a:cubicBezTo>
                <a:cubicBezTo>
                  <a:pt x="165" y="275"/>
                  <a:pt x="168" y="278"/>
                  <a:pt x="171" y="281"/>
                </a:cubicBezTo>
                <a:cubicBezTo>
                  <a:pt x="172" y="282"/>
                  <a:pt x="173" y="283"/>
                  <a:pt x="174" y="283"/>
                </a:cubicBezTo>
                <a:cubicBezTo>
                  <a:pt x="174" y="284"/>
                  <a:pt x="174" y="285"/>
                  <a:pt x="174" y="286"/>
                </a:cubicBezTo>
                <a:close/>
                <a:moveTo>
                  <a:pt x="100" y="225"/>
                </a:moveTo>
                <a:cubicBezTo>
                  <a:pt x="102" y="226"/>
                  <a:pt x="104" y="228"/>
                  <a:pt x="106" y="230"/>
                </a:cubicBezTo>
                <a:cubicBezTo>
                  <a:pt x="105" y="229"/>
                  <a:pt x="103" y="228"/>
                  <a:pt x="102" y="227"/>
                </a:cubicBezTo>
                <a:cubicBezTo>
                  <a:pt x="100" y="225"/>
                  <a:pt x="98" y="224"/>
                  <a:pt x="97" y="222"/>
                </a:cubicBezTo>
                <a:cubicBezTo>
                  <a:pt x="95" y="221"/>
                  <a:pt x="100" y="225"/>
                  <a:pt x="100" y="225"/>
                </a:cubicBezTo>
                <a:close/>
                <a:moveTo>
                  <a:pt x="102" y="226"/>
                </a:moveTo>
                <a:cubicBezTo>
                  <a:pt x="104" y="227"/>
                  <a:pt x="106" y="228"/>
                  <a:pt x="108" y="229"/>
                </a:cubicBezTo>
                <a:cubicBezTo>
                  <a:pt x="115" y="234"/>
                  <a:pt x="121" y="239"/>
                  <a:pt x="128" y="243"/>
                </a:cubicBezTo>
                <a:cubicBezTo>
                  <a:pt x="136" y="249"/>
                  <a:pt x="144" y="254"/>
                  <a:pt x="151" y="261"/>
                </a:cubicBezTo>
                <a:cubicBezTo>
                  <a:pt x="155" y="264"/>
                  <a:pt x="158" y="267"/>
                  <a:pt x="161" y="270"/>
                </a:cubicBezTo>
                <a:cubicBezTo>
                  <a:pt x="164" y="272"/>
                  <a:pt x="168" y="274"/>
                  <a:pt x="170" y="277"/>
                </a:cubicBezTo>
                <a:cubicBezTo>
                  <a:pt x="171" y="278"/>
                  <a:pt x="172" y="279"/>
                  <a:pt x="173" y="280"/>
                </a:cubicBezTo>
                <a:cubicBezTo>
                  <a:pt x="174" y="282"/>
                  <a:pt x="174" y="282"/>
                  <a:pt x="172" y="281"/>
                </a:cubicBezTo>
                <a:cubicBezTo>
                  <a:pt x="171" y="280"/>
                  <a:pt x="169" y="278"/>
                  <a:pt x="168" y="277"/>
                </a:cubicBezTo>
                <a:cubicBezTo>
                  <a:pt x="164" y="274"/>
                  <a:pt x="161" y="271"/>
                  <a:pt x="157" y="267"/>
                </a:cubicBezTo>
                <a:cubicBezTo>
                  <a:pt x="151" y="262"/>
                  <a:pt x="144" y="257"/>
                  <a:pt x="137" y="252"/>
                </a:cubicBezTo>
                <a:cubicBezTo>
                  <a:pt x="129" y="247"/>
                  <a:pt x="120" y="241"/>
                  <a:pt x="113" y="235"/>
                </a:cubicBezTo>
                <a:cubicBezTo>
                  <a:pt x="109" y="232"/>
                  <a:pt x="106" y="229"/>
                  <a:pt x="102" y="226"/>
                </a:cubicBezTo>
                <a:close/>
                <a:moveTo>
                  <a:pt x="95" y="218"/>
                </a:moveTo>
                <a:cubicBezTo>
                  <a:pt x="96" y="218"/>
                  <a:pt x="96" y="219"/>
                  <a:pt x="96" y="219"/>
                </a:cubicBezTo>
                <a:cubicBezTo>
                  <a:pt x="99" y="220"/>
                  <a:pt x="101" y="222"/>
                  <a:pt x="103" y="224"/>
                </a:cubicBezTo>
                <a:cubicBezTo>
                  <a:pt x="106" y="227"/>
                  <a:pt x="110" y="230"/>
                  <a:pt x="113" y="232"/>
                </a:cubicBezTo>
                <a:cubicBezTo>
                  <a:pt x="114" y="233"/>
                  <a:pt x="114" y="233"/>
                  <a:pt x="114" y="233"/>
                </a:cubicBezTo>
                <a:cubicBezTo>
                  <a:pt x="109" y="229"/>
                  <a:pt x="102" y="226"/>
                  <a:pt x="97" y="220"/>
                </a:cubicBezTo>
                <a:cubicBezTo>
                  <a:pt x="97" y="220"/>
                  <a:pt x="96" y="219"/>
                  <a:pt x="95" y="219"/>
                </a:cubicBezTo>
                <a:cubicBezTo>
                  <a:pt x="95" y="219"/>
                  <a:pt x="95" y="218"/>
                  <a:pt x="95" y="218"/>
                </a:cubicBezTo>
                <a:close/>
                <a:moveTo>
                  <a:pt x="174" y="278"/>
                </a:moveTo>
                <a:cubicBezTo>
                  <a:pt x="174" y="279"/>
                  <a:pt x="174" y="280"/>
                  <a:pt x="174" y="281"/>
                </a:cubicBezTo>
                <a:cubicBezTo>
                  <a:pt x="169" y="275"/>
                  <a:pt x="164" y="271"/>
                  <a:pt x="158" y="266"/>
                </a:cubicBezTo>
                <a:cubicBezTo>
                  <a:pt x="152" y="260"/>
                  <a:pt x="145" y="255"/>
                  <a:pt x="138" y="250"/>
                </a:cubicBezTo>
                <a:cubicBezTo>
                  <a:pt x="132" y="246"/>
                  <a:pt x="126" y="242"/>
                  <a:pt x="120" y="238"/>
                </a:cubicBezTo>
                <a:cubicBezTo>
                  <a:pt x="125" y="241"/>
                  <a:pt x="130" y="244"/>
                  <a:pt x="134" y="247"/>
                </a:cubicBezTo>
                <a:cubicBezTo>
                  <a:pt x="143" y="253"/>
                  <a:pt x="151" y="258"/>
                  <a:pt x="159" y="265"/>
                </a:cubicBezTo>
                <a:cubicBezTo>
                  <a:pt x="162" y="268"/>
                  <a:pt x="166" y="271"/>
                  <a:pt x="169" y="274"/>
                </a:cubicBezTo>
                <a:cubicBezTo>
                  <a:pt x="171" y="276"/>
                  <a:pt x="173" y="277"/>
                  <a:pt x="174" y="278"/>
                </a:cubicBezTo>
                <a:close/>
                <a:moveTo>
                  <a:pt x="174" y="287"/>
                </a:moveTo>
                <a:cubicBezTo>
                  <a:pt x="174" y="290"/>
                  <a:pt x="173" y="292"/>
                  <a:pt x="173" y="294"/>
                </a:cubicBezTo>
                <a:cubicBezTo>
                  <a:pt x="161" y="281"/>
                  <a:pt x="148" y="268"/>
                  <a:pt x="134" y="257"/>
                </a:cubicBezTo>
                <a:cubicBezTo>
                  <a:pt x="127" y="252"/>
                  <a:pt x="120" y="246"/>
                  <a:pt x="113" y="241"/>
                </a:cubicBezTo>
                <a:cubicBezTo>
                  <a:pt x="109" y="238"/>
                  <a:pt x="106" y="235"/>
                  <a:pt x="103" y="232"/>
                </a:cubicBezTo>
                <a:cubicBezTo>
                  <a:pt x="101" y="230"/>
                  <a:pt x="98" y="227"/>
                  <a:pt x="96" y="225"/>
                </a:cubicBezTo>
                <a:cubicBezTo>
                  <a:pt x="96" y="225"/>
                  <a:pt x="96" y="225"/>
                  <a:pt x="96" y="225"/>
                </a:cubicBezTo>
                <a:cubicBezTo>
                  <a:pt x="99" y="227"/>
                  <a:pt x="101" y="230"/>
                  <a:pt x="104" y="233"/>
                </a:cubicBezTo>
                <a:cubicBezTo>
                  <a:pt x="107" y="235"/>
                  <a:pt x="110" y="238"/>
                  <a:pt x="113" y="240"/>
                </a:cubicBezTo>
                <a:cubicBezTo>
                  <a:pt x="121" y="246"/>
                  <a:pt x="128" y="251"/>
                  <a:pt x="135" y="256"/>
                </a:cubicBezTo>
                <a:cubicBezTo>
                  <a:pt x="143" y="262"/>
                  <a:pt x="150" y="268"/>
                  <a:pt x="158" y="274"/>
                </a:cubicBezTo>
                <a:cubicBezTo>
                  <a:pt x="161" y="277"/>
                  <a:pt x="165" y="281"/>
                  <a:pt x="168" y="284"/>
                </a:cubicBezTo>
                <a:cubicBezTo>
                  <a:pt x="170" y="285"/>
                  <a:pt x="172" y="287"/>
                  <a:pt x="174" y="287"/>
                </a:cubicBezTo>
                <a:close/>
                <a:moveTo>
                  <a:pt x="172" y="301"/>
                </a:moveTo>
                <a:cubicBezTo>
                  <a:pt x="172" y="301"/>
                  <a:pt x="172" y="301"/>
                  <a:pt x="172" y="301"/>
                </a:cubicBezTo>
                <a:cubicBezTo>
                  <a:pt x="172" y="301"/>
                  <a:pt x="172" y="301"/>
                  <a:pt x="172" y="301"/>
                </a:cubicBezTo>
                <a:cubicBezTo>
                  <a:pt x="172" y="301"/>
                  <a:pt x="172" y="301"/>
                  <a:pt x="172" y="301"/>
                </a:cubicBezTo>
                <a:close/>
                <a:moveTo>
                  <a:pt x="172" y="303"/>
                </a:moveTo>
                <a:cubicBezTo>
                  <a:pt x="170" y="302"/>
                  <a:pt x="168" y="300"/>
                  <a:pt x="166" y="298"/>
                </a:cubicBezTo>
                <a:cubicBezTo>
                  <a:pt x="164" y="296"/>
                  <a:pt x="162" y="295"/>
                  <a:pt x="159" y="293"/>
                </a:cubicBezTo>
                <a:cubicBezTo>
                  <a:pt x="151" y="288"/>
                  <a:pt x="144" y="282"/>
                  <a:pt x="137" y="276"/>
                </a:cubicBezTo>
                <a:cubicBezTo>
                  <a:pt x="124" y="264"/>
                  <a:pt x="111" y="253"/>
                  <a:pt x="97" y="243"/>
                </a:cubicBezTo>
                <a:cubicBezTo>
                  <a:pt x="97" y="241"/>
                  <a:pt x="97" y="240"/>
                  <a:pt x="97" y="238"/>
                </a:cubicBezTo>
                <a:cubicBezTo>
                  <a:pt x="99" y="242"/>
                  <a:pt x="103" y="245"/>
                  <a:pt x="106" y="248"/>
                </a:cubicBezTo>
                <a:cubicBezTo>
                  <a:pt x="114" y="254"/>
                  <a:pt x="120" y="259"/>
                  <a:pt x="128" y="265"/>
                </a:cubicBezTo>
                <a:cubicBezTo>
                  <a:pt x="135" y="270"/>
                  <a:pt x="142" y="276"/>
                  <a:pt x="149" y="282"/>
                </a:cubicBezTo>
                <a:cubicBezTo>
                  <a:pt x="152" y="284"/>
                  <a:pt x="154" y="286"/>
                  <a:pt x="157" y="288"/>
                </a:cubicBezTo>
                <a:cubicBezTo>
                  <a:pt x="161" y="292"/>
                  <a:pt x="165" y="295"/>
                  <a:pt x="169" y="298"/>
                </a:cubicBezTo>
                <a:cubicBezTo>
                  <a:pt x="170" y="300"/>
                  <a:pt x="172" y="303"/>
                  <a:pt x="172" y="303"/>
                </a:cubicBezTo>
                <a:close/>
                <a:moveTo>
                  <a:pt x="137" y="271"/>
                </a:moveTo>
                <a:cubicBezTo>
                  <a:pt x="130" y="265"/>
                  <a:pt x="122" y="260"/>
                  <a:pt x="115" y="254"/>
                </a:cubicBezTo>
                <a:cubicBezTo>
                  <a:pt x="110" y="250"/>
                  <a:pt x="102" y="245"/>
                  <a:pt x="99" y="240"/>
                </a:cubicBezTo>
                <a:cubicBezTo>
                  <a:pt x="97" y="237"/>
                  <a:pt x="99" y="240"/>
                  <a:pt x="100" y="240"/>
                </a:cubicBezTo>
                <a:cubicBezTo>
                  <a:pt x="101" y="241"/>
                  <a:pt x="102" y="242"/>
                  <a:pt x="104" y="243"/>
                </a:cubicBezTo>
                <a:cubicBezTo>
                  <a:pt x="107" y="246"/>
                  <a:pt x="110" y="248"/>
                  <a:pt x="113" y="250"/>
                </a:cubicBezTo>
                <a:cubicBezTo>
                  <a:pt x="121" y="256"/>
                  <a:pt x="127" y="262"/>
                  <a:pt x="134" y="268"/>
                </a:cubicBezTo>
                <a:cubicBezTo>
                  <a:pt x="138" y="271"/>
                  <a:pt x="141" y="275"/>
                  <a:pt x="145" y="278"/>
                </a:cubicBezTo>
                <a:cubicBezTo>
                  <a:pt x="142" y="276"/>
                  <a:pt x="140" y="273"/>
                  <a:pt x="137" y="271"/>
                </a:cubicBezTo>
                <a:close/>
                <a:moveTo>
                  <a:pt x="141" y="280"/>
                </a:moveTo>
                <a:cubicBezTo>
                  <a:pt x="141" y="280"/>
                  <a:pt x="142" y="280"/>
                  <a:pt x="142" y="281"/>
                </a:cubicBezTo>
                <a:cubicBezTo>
                  <a:pt x="139" y="278"/>
                  <a:pt x="136" y="276"/>
                  <a:pt x="133" y="273"/>
                </a:cubicBezTo>
                <a:cubicBezTo>
                  <a:pt x="126" y="268"/>
                  <a:pt x="120" y="263"/>
                  <a:pt x="113" y="258"/>
                </a:cubicBezTo>
                <a:cubicBezTo>
                  <a:pt x="110" y="255"/>
                  <a:pt x="107" y="253"/>
                  <a:pt x="104" y="251"/>
                </a:cubicBezTo>
                <a:cubicBezTo>
                  <a:pt x="103" y="249"/>
                  <a:pt x="101" y="248"/>
                  <a:pt x="100" y="246"/>
                </a:cubicBezTo>
                <a:cubicBezTo>
                  <a:pt x="100" y="246"/>
                  <a:pt x="96" y="243"/>
                  <a:pt x="100" y="245"/>
                </a:cubicBezTo>
                <a:cubicBezTo>
                  <a:pt x="114" y="256"/>
                  <a:pt x="127" y="268"/>
                  <a:pt x="141" y="280"/>
                </a:cubicBezTo>
                <a:close/>
                <a:moveTo>
                  <a:pt x="97" y="234"/>
                </a:moveTo>
                <a:cubicBezTo>
                  <a:pt x="102" y="239"/>
                  <a:pt x="108" y="244"/>
                  <a:pt x="114" y="249"/>
                </a:cubicBezTo>
                <a:cubicBezTo>
                  <a:pt x="121" y="255"/>
                  <a:pt x="128" y="261"/>
                  <a:pt x="135" y="267"/>
                </a:cubicBezTo>
                <a:cubicBezTo>
                  <a:pt x="142" y="272"/>
                  <a:pt x="148" y="278"/>
                  <a:pt x="155" y="284"/>
                </a:cubicBezTo>
                <a:cubicBezTo>
                  <a:pt x="158" y="287"/>
                  <a:pt x="161" y="290"/>
                  <a:pt x="164" y="293"/>
                </a:cubicBezTo>
                <a:cubicBezTo>
                  <a:pt x="167" y="295"/>
                  <a:pt x="170" y="297"/>
                  <a:pt x="172" y="300"/>
                </a:cubicBezTo>
                <a:cubicBezTo>
                  <a:pt x="170" y="298"/>
                  <a:pt x="167" y="295"/>
                  <a:pt x="164" y="293"/>
                </a:cubicBezTo>
                <a:cubicBezTo>
                  <a:pt x="161" y="291"/>
                  <a:pt x="158" y="288"/>
                  <a:pt x="155" y="285"/>
                </a:cubicBezTo>
                <a:cubicBezTo>
                  <a:pt x="148" y="280"/>
                  <a:pt x="142" y="274"/>
                  <a:pt x="135" y="268"/>
                </a:cubicBezTo>
                <a:cubicBezTo>
                  <a:pt x="128" y="262"/>
                  <a:pt x="122" y="256"/>
                  <a:pt x="115" y="250"/>
                </a:cubicBezTo>
                <a:cubicBezTo>
                  <a:pt x="109" y="246"/>
                  <a:pt x="103" y="242"/>
                  <a:pt x="97" y="236"/>
                </a:cubicBezTo>
                <a:cubicBezTo>
                  <a:pt x="97" y="236"/>
                  <a:pt x="97" y="236"/>
                  <a:pt x="97" y="236"/>
                </a:cubicBezTo>
                <a:cubicBezTo>
                  <a:pt x="97" y="235"/>
                  <a:pt x="97" y="234"/>
                  <a:pt x="97" y="234"/>
                </a:cubicBezTo>
                <a:close/>
                <a:moveTo>
                  <a:pt x="96" y="220"/>
                </a:moveTo>
                <a:cubicBezTo>
                  <a:pt x="97" y="221"/>
                  <a:pt x="98" y="222"/>
                  <a:pt x="99" y="223"/>
                </a:cubicBezTo>
                <a:cubicBezTo>
                  <a:pt x="98" y="222"/>
                  <a:pt x="97" y="222"/>
                  <a:pt x="96" y="221"/>
                </a:cubicBezTo>
                <a:cubicBezTo>
                  <a:pt x="96" y="221"/>
                  <a:pt x="96" y="220"/>
                  <a:pt x="96" y="220"/>
                </a:cubicBezTo>
                <a:close/>
                <a:moveTo>
                  <a:pt x="94" y="202"/>
                </a:moveTo>
                <a:cubicBezTo>
                  <a:pt x="109" y="217"/>
                  <a:pt x="127" y="229"/>
                  <a:pt x="143" y="242"/>
                </a:cubicBezTo>
                <a:cubicBezTo>
                  <a:pt x="152" y="249"/>
                  <a:pt x="161" y="255"/>
                  <a:pt x="169" y="261"/>
                </a:cubicBezTo>
                <a:cubicBezTo>
                  <a:pt x="171" y="263"/>
                  <a:pt x="172" y="264"/>
                  <a:pt x="174" y="265"/>
                </a:cubicBezTo>
                <a:cubicBezTo>
                  <a:pt x="175" y="267"/>
                  <a:pt x="175" y="267"/>
                  <a:pt x="174" y="266"/>
                </a:cubicBezTo>
                <a:cubicBezTo>
                  <a:pt x="172" y="264"/>
                  <a:pt x="170" y="263"/>
                  <a:pt x="168" y="261"/>
                </a:cubicBezTo>
                <a:cubicBezTo>
                  <a:pt x="163" y="258"/>
                  <a:pt x="159" y="255"/>
                  <a:pt x="155" y="252"/>
                </a:cubicBezTo>
                <a:cubicBezTo>
                  <a:pt x="145" y="245"/>
                  <a:pt x="135" y="239"/>
                  <a:pt x="126" y="232"/>
                </a:cubicBezTo>
                <a:cubicBezTo>
                  <a:pt x="116" y="225"/>
                  <a:pt x="107" y="218"/>
                  <a:pt x="97" y="211"/>
                </a:cubicBezTo>
                <a:cubicBezTo>
                  <a:pt x="97" y="211"/>
                  <a:pt x="97" y="210"/>
                  <a:pt x="97" y="210"/>
                </a:cubicBezTo>
                <a:cubicBezTo>
                  <a:pt x="96" y="210"/>
                  <a:pt x="95" y="209"/>
                  <a:pt x="95" y="209"/>
                </a:cubicBezTo>
                <a:cubicBezTo>
                  <a:pt x="94" y="207"/>
                  <a:pt x="94" y="204"/>
                  <a:pt x="94" y="202"/>
                </a:cubicBezTo>
                <a:close/>
                <a:moveTo>
                  <a:pt x="93" y="195"/>
                </a:moveTo>
                <a:cubicBezTo>
                  <a:pt x="107" y="207"/>
                  <a:pt x="120" y="219"/>
                  <a:pt x="134" y="230"/>
                </a:cubicBezTo>
                <a:cubicBezTo>
                  <a:pt x="141" y="235"/>
                  <a:pt x="147" y="240"/>
                  <a:pt x="153" y="245"/>
                </a:cubicBezTo>
                <a:cubicBezTo>
                  <a:pt x="147" y="240"/>
                  <a:pt x="141" y="236"/>
                  <a:pt x="135" y="232"/>
                </a:cubicBezTo>
                <a:cubicBezTo>
                  <a:pt x="127" y="226"/>
                  <a:pt x="120" y="221"/>
                  <a:pt x="112" y="216"/>
                </a:cubicBezTo>
                <a:cubicBezTo>
                  <a:pt x="106" y="211"/>
                  <a:pt x="101" y="205"/>
                  <a:pt x="94" y="201"/>
                </a:cubicBezTo>
                <a:cubicBezTo>
                  <a:pt x="94" y="200"/>
                  <a:pt x="94" y="199"/>
                  <a:pt x="94" y="199"/>
                </a:cubicBezTo>
                <a:cubicBezTo>
                  <a:pt x="94" y="198"/>
                  <a:pt x="93" y="196"/>
                  <a:pt x="93" y="195"/>
                </a:cubicBezTo>
                <a:close/>
                <a:moveTo>
                  <a:pt x="93" y="194"/>
                </a:moveTo>
                <a:cubicBezTo>
                  <a:pt x="93" y="192"/>
                  <a:pt x="93" y="190"/>
                  <a:pt x="93" y="189"/>
                </a:cubicBezTo>
                <a:cubicBezTo>
                  <a:pt x="93" y="189"/>
                  <a:pt x="93" y="189"/>
                  <a:pt x="93" y="189"/>
                </a:cubicBezTo>
                <a:cubicBezTo>
                  <a:pt x="95" y="190"/>
                  <a:pt x="97" y="192"/>
                  <a:pt x="98" y="193"/>
                </a:cubicBezTo>
                <a:cubicBezTo>
                  <a:pt x="100" y="194"/>
                  <a:pt x="102" y="196"/>
                  <a:pt x="104" y="197"/>
                </a:cubicBezTo>
                <a:cubicBezTo>
                  <a:pt x="109" y="201"/>
                  <a:pt x="114" y="205"/>
                  <a:pt x="119" y="209"/>
                </a:cubicBezTo>
                <a:cubicBezTo>
                  <a:pt x="126" y="214"/>
                  <a:pt x="133" y="219"/>
                  <a:pt x="140" y="224"/>
                </a:cubicBezTo>
                <a:cubicBezTo>
                  <a:pt x="145" y="228"/>
                  <a:pt x="151" y="232"/>
                  <a:pt x="156" y="237"/>
                </a:cubicBezTo>
                <a:cubicBezTo>
                  <a:pt x="161" y="242"/>
                  <a:pt x="167" y="246"/>
                  <a:pt x="172" y="251"/>
                </a:cubicBezTo>
                <a:cubicBezTo>
                  <a:pt x="173" y="252"/>
                  <a:pt x="175" y="253"/>
                  <a:pt x="176" y="254"/>
                </a:cubicBezTo>
                <a:cubicBezTo>
                  <a:pt x="176" y="254"/>
                  <a:pt x="176" y="254"/>
                  <a:pt x="176" y="254"/>
                </a:cubicBezTo>
                <a:cubicBezTo>
                  <a:pt x="175" y="254"/>
                  <a:pt x="174" y="253"/>
                  <a:pt x="174" y="253"/>
                </a:cubicBezTo>
                <a:cubicBezTo>
                  <a:pt x="171" y="251"/>
                  <a:pt x="168" y="248"/>
                  <a:pt x="166" y="246"/>
                </a:cubicBezTo>
                <a:cubicBezTo>
                  <a:pt x="142" y="229"/>
                  <a:pt x="117" y="212"/>
                  <a:pt x="93" y="194"/>
                </a:cubicBezTo>
                <a:close/>
                <a:moveTo>
                  <a:pt x="92" y="180"/>
                </a:moveTo>
                <a:cubicBezTo>
                  <a:pt x="100" y="189"/>
                  <a:pt x="111" y="197"/>
                  <a:pt x="121" y="204"/>
                </a:cubicBezTo>
                <a:cubicBezTo>
                  <a:pt x="132" y="212"/>
                  <a:pt x="144" y="221"/>
                  <a:pt x="154" y="229"/>
                </a:cubicBezTo>
                <a:cubicBezTo>
                  <a:pt x="160" y="234"/>
                  <a:pt x="165" y="239"/>
                  <a:pt x="171" y="244"/>
                </a:cubicBezTo>
                <a:cubicBezTo>
                  <a:pt x="172" y="245"/>
                  <a:pt x="174" y="247"/>
                  <a:pt x="176" y="249"/>
                </a:cubicBezTo>
                <a:cubicBezTo>
                  <a:pt x="174" y="247"/>
                  <a:pt x="171" y="245"/>
                  <a:pt x="169" y="243"/>
                </a:cubicBezTo>
                <a:cubicBezTo>
                  <a:pt x="158" y="234"/>
                  <a:pt x="146" y="226"/>
                  <a:pt x="134" y="217"/>
                </a:cubicBezTo>
                <a:cubicBezTo>
                  <a:pt x="122" y="209"/>
                  <a:pt x="111" y="199"/>
                  <a:pt x="98" y="192"/>
                </a:cubicBezTo>
                <a:cubicBezTo>
                  <a:pt x="98" y="191"/>
                  <a:pt x="97" y="191"/>
                  <a:pt x="96" y="190"/>
                </a:cubicBezTo>
                <a:cubicBezTo>
                  <a:pt x="95" y="189"/>
                  <a:pt x="94" y="188"/>
                  <a:pt x="92" y="187"/>
                </a:cubicBezTo>
                <a:cubicBezTo>
                  <a:pt x="92" y="185"/>
                  <a:pt x="92" y="182"/>
                  <a:pt x="92" y="180"/>
                </a:cubicBezTo>
                <a:close/>
                <a:moveTo>
                  <a:pt x="95" y="182"/>
                </a:moveTo>
                <a:cubicBezTo>
                  <a:pt x="96" y="182"/>
                  <a:pt x="97" y="183"/>
                  <a:pt x="98" y="184"/>
                </a:cubicBezTo>
                <a:cubicBezTo>
                  <a:pt x="102" y="186"/>
                  <a:pt x="105" y="189"/>
                  <a:pt x="109" y="192"/>
                </a:cubicBezTo>
                <a:cubicBezTo>
                  <a:pt x="117" y="198"/>
                  <a:pt x="125" y="203"/>
                  <a:pt x="132" y="209"/>
                </a:cubicBezTo>
                <a:cubicBezTo>
                  <a:pt x="141" y="215"/>
                  <a:pt x="150" y="222"/>
                  <a:pt x="158" y="229"/>
                </a:cubicBezTo>
                <a:cubicBezTo>
                  <a:pt x="164" y="234"/>
                  <a:pt x="170" y="239"/>
                  <a:pt x="176" y="244"/>
                </a:cubicBezTo>
                <a:cubicBezTo>
                  <a:pt x="176" y="245"/>
                  <a:pt x="176" y="246"/>
                  <a:pt x="176" y="248"/>
                </a:cubicBezTo>
                <a:cubicBezTo>
                  <a:pt x="174" y="246"/>
                  <a:pt x="172" y="244"/>
                  <a:pt x="170" y="242"/>
                </a:cubicBezTo>
                <a:cubicBezTo>
                  <a:pt x="167" y="239"/>
                  <a:pt x="164" y="236"/>
                  <a:pt x="160" y="233"/>
                </a:cubicBezTo>
                <a:cubicBezTo>
                  <a:pt x="153" y="227"/>
                  <a:pt x="145" y="221"/>
                  <a:pt x="138" y="215"/>
                </a:cubicBezTo>
                <a:cubicBezTo>
                  <a:pt x="124" y="204"/>
                  <a:pt x="108" y="195"/>
                  <a:pt x="95" y="182"/>
                </a:cubicBezTo>
                <a:close/>
                <a:moveTo>
                  <a:pt x="176" y="253"/>
                </a:moveTo>
                <a:cubicBezTo>
                  <a:pt x="153" y="233"/>
                  <a:pt x="128" y="216"/>
                  <a:pt x="105" y="197"/>
                </a:cubicBezTo>
                <a:cubicBezTo>
                  <a:pt x="106" y="198"/>
                  <a:pt x="108" y="199"/>
                  <a:pt x="110" y="201"/>
                </a:cubicBezTo>
                <a:cubicBezTo>
                  <a:pt x="118" y="206"/>
                  <a:pt x="126" y="212"/>
                  <a:pt x="134" y="218"/>
                </a:cubicBezTo>
                <a:cubicBezTo>
                  <a:pt x="142" y="224"/>
                  <a:pt x="150" y="229"/>
                  <a:pt x="157" y="235"/>
                </a:cubicBezTo>
                <a:cubicBezTo>
                  <a:pt x="161" y="238"/>
                  <a:pt x="166" y="241"/>
                  <a:pt x="170" y="245"/>
                </a:cubicBezTo>
                <a:cubicBezTo>
                  <a:pt x="172" y="246"/>
                  <a:pt x="174" y="248"/>
                  <a:pt x="176" y="250"/>
                </a:cubicBezTo>
                <a:cubicBezTo>
                  <a:pt x="176" y="251"/>
                  <a:pt x="176" y="252"/>
                  <a:pt x="176" y="253"/>
                </a:cubicBezTo>
                <a:close/>
                <a:moveTo>
                  <a:pt x="176" y="261"/>
                </a:moveTo>
                <a:cubicBezTo>
                  <a:pt x="170" y="255"/>
                  <a:pt x="163" y="251"/>
                  <a:pt x="157" y="246"/>
                </a:cubicBezTo>
                <a:cubicBezTo>
                  <a:pt x="150" y="241"/>
                  <a:pt x="144" y="236"/>
                  <a:pt x="137" y="231"/>
                </a:cubicBezTo>
                <a:cubicBezTo>
                  <a:pt x="124" y="221"/>
                  <a:pt x="111" y="210"/>
                  <a:pt x="99" y="199"/>
                </a:cubicBezTo>
                <a:cubicBezTo>
                  <a:pt x="100" y="200"/>
                  <a:pt x="101" y="200"/>
                  <a:pt x="101" y="201"/>
                </a:cubicBezTo>
                <a:cubicBezTo>
                  <a:pt x="105" y="204"/>
                  <a:pt x="109" y="207"/>
                  <a:pt x="113" y="209"/>
                </a:cubicBezTo>
                <a:cubicBezTo>
                  <a:pt x="120" y="215"/>
                  <a:pt x="127" y="220"/>
                  <a:pt x="135" y="226"/>
                </a:cubicBezTo>
                <a:cubicBezTo>
                  <a:pt x="142" y="231"/>
                  <a:pt x="149" y="236"/>
                  <a:pt x="157" y="241"/>
                </a:cubicBezTo>
                <a:cubicBezTo>
                  <a:pt x="163" y="246"/>
                  <a:pt x="169" y="251"/>
                  <a:pt x="176" y="255"/>
                </a:cubicBezTo>
                <a:cubicBezTo>
                  <a:pt x="176" y="257"/>
                  <a:pt x="176" y="259"/>
                  <a:pt x="176" y="261"/>
                </a:cubicBezTo>
                <a:close/>
                <a:moveTo>
                  <a:pt x="176" y="262"/>
                </a:moveTo>
                <a:cubicBezTo>
                  <a:pt x="174" y="259"/>
                  <a:pt x="170" y="257"/>
                  <a:pt x="167" y="255"/>
                </a:cubicBezTo>
                <a:cubicBezTo>
                  <a:pt x="166" y="254"/>
                  <a:pt x="165" y="253"/>
                  <a:pt x="164" y="252"/>
                </a:cubicBezTo>
                <a:cubicBezTo>
                  <a:pt x="168" y="255"/>
                  <a:pt x="172" y="258"/>
                  <a:pt x="176" y="262"/>
                </a:cubicBezTo>
                <a:cubicBezTo>
                  <a:pt x="176" y="262"/>
                  <a:pt x="176" y="262"/>
                  <a:pt x="176" y="262"/>
                </a:cubicBezTo>
                <a:close/>
                <a:moveTo>
                  <a:pt x="176" y="196"/>
                </a:moveTo>
                <a:cubicBezTo>
                  <a:pt x="176" y="196"/>
                  <a:pt x="176" y="197"/>
                  <a:pt x="176" y="197"/>
                </a:cubicBezTo>
                <a:cubicBezTo>
                  <a:pt x="173" y="193"/>
                  <a:pt x="170" y="190"/>
                  <a:pt x="166" y="187"/>
                </a:cubicBezTo>
                <a:cubicBezTo>
                  <a:pt x="169" y="190"/>
                  <a:pt x="173" y="193"/>
                  <a:pt x="176" y="196"/>
                </a:cubicBezTo>
                <a:cubicBezTo>
                  <a:pt x="176" y="196"/>
                  <a:pt x="176" y="196"/>
                  <a:pt x="176" y="196"/>
                </a:cubicBezTo>
                <a:close/>
                <a:moveTo>
                  <a:pt x="128" y="170"/>
                </a:moveTo>
                <a:cubicBezTo>
                  <a:pt x="129" y="171"/>
                  <a:pt x="131" y="173"/>
                  <a:pt x="133" y="175"/>
                </a:cubicBezTo>
                <a:cubicBezTo>
                  <a:pt x="133" y="176"/>
                  <a:pt x="133" y="177"/>
                  <a:pt x="133" y="179"/>
                </a:cubicBezTo>
                <a:cubicBezTo>
                  <a:pt x="127" y="175"/>
                  <a:pt x="122" y="171"/>
                  <a:pt x="116" y="167"/>
                </a:cubicBezTo>
                <a:cubicBezTo>
                  <a:pt x="120" y="167"/>
                  <a:pt x="124" y="168"/>
                  <a:pt x="128" y="170"/>
                </a:cubicBezTo>
                <a:close/>
                <a:moveTo>
                  <a:pt x="115" y="166"/>
                </a:moveTo>
                <a:cubicBezTo>
                  <a:pt x="115" y="167"/>
                  <a:pt x="115" y="167"/>
                  <a:pt x="115" y="167"/>
                </a:cubicBezTo>
                <a:cubicBezTo>
                  <a:pt x="121" y="173"/>
                  <a:pt x="127" y="179"/>
                  <a:pt x="133" y="184"/>
                </a:cubicBezTo>
                <a:cubicBezTo>
                  <a:pt x="133" y="184"/>
                  <a:pt x="134" y="185"/>
                  <a:pt x="134" y="185"/>
                </a:cubicBezTo>
                <a:cubicBezTo>
                  <a:pt x="125" y="178"/>
                  <a:pt x="116" y="172"/>
                  <a:pt x="107" y="165"/>
                </a:cubicBezTo>
                <a:cubicBezTo>
                  <a:pt x="110" y="165"/>
                  <a:pt x="112" y="166"/>
                  <a:pt x="115" y="166"/>
                </a:cubicBezTo>
                <a:close/>
                <a:moveTo>
                  <a:pt x="106" y="165"/>
                </a:moveTo>
                <a:cubicBezTo>
                  <a:pt x="106" y="165"/>
                  <a:pt x="106" y="165"/>
                  <a:pt x="106" y="165"/>
                </a:cubicBezTo>
                <a:cubicBezTo>
                  <a:pt x="115" y="174"/>
                  <a:pt x="125" y="182"/>
                  <a:pt x="136" y="189"/>
                </a:cubicBezTo>
                <a:cubicBezTo>
                  <a:pt x="136" y="190"/>
                  <a:pt x="137" y="191"/>
                  <a:pt x="138" y="191"/>
                </a:cubicBezTo>
                <a:cubicBezTo>
                  <a:pt x="139" y="192"/>
                  <a:pt x="141" y="193"/>
                  <a:pt x="142" y="194"/>
                </a:cubicBezTo>
                <a:cubicBezTo>
                  <a:pt x="148" y="199"/>
                  <a:pt x="155" y="204"/>
                  <a:pt x="161" y="209"/>
                </a:cubicBezTo>
                <a:cubicBezTo>
                  <a:pt x="164" y="212"/>
                  <a:pt x="167" y="215"/>
                  <a:pt x="169" y="218"/>
                </a:cubicBezTo>
                <a:cubicBezTo>
                  <a:pt x="171" y="220"/>
                  <a:pt x="174" y="223"/>
                  <a:pt x="177" y="225"/>
                </a:cubicBezTo>
                <a:cubicBezTo>
                  <a:pt x="177" y="225"/>
                  <a:pt x="177" y="225"/>
                  <a:pt x="177" y="225"/>
                </a:cubicBezTo>
                <a:cubicBezTo>
                  <a:pt x="174" y="223"/>
                  <a:pt x="172" y="221"/>
                  <a:pt x="169" y="219"/>
                </a:cubicBezTo>
                <a:cubicBezTo>
                  <a:pt x="168" y="217"/>
                  <a:pt x="166" y="216"/>
                  <a:pt x="164" y="214"/>
                </a:cubicBezTo>
                <a:cubicBezTo>
                  <a:pt x="158" y="208"/>
                  <a:pt x="152" y="203"/>
                  <a:pt x="146" y="199"/>
                </a:cubicBezTo>
                <a:cubicBezTo>
                  <a:pt x="143" y="197"/>
                  <a:pt x="141" y="196"/>
                  <a:pt x="139" y="194"/>
                </a:cubicBezTo>
                <a:cubicBezTo>
                  <a:pt x="139" y="194"/>
                  <a:pt x="139" y="194"/>
                  <a:pt x="139" y="194"/>
                </a:cubicBezTo>
                <a:cubicBezTo>
                  <a:pt x="126" y="184"/>
                  <a:pt x="113" y="174"/>
                  <a:pt x="101" y="164"/>
                </a:cubicBezTo>
                <a:cubicBezTo>
                  <a:pt x="102" y="164"/>
                  <a:pt x="104" y="165"/>
                  <a:pt x="106" y="165"/>
                </a:cubicBezTo>
                <a:close/>
                <a:moveTo>
                  <a:pt x="131" y="171"/>
                </a:moveTo>
                <a:cubicBezTo>
                  <a:pt x="132" y="171"/>
                  <a:pt x="132" y="171"/>
                  <a:pt x="132" y="171"/>
                </a:cubicBezTo>
                <a:cubicBezTo>
                  <a:pt x="132" y="171"/>
                  <a:pt x="133" y="171"/>
                  <a:pt x="133" y="171"/>
                </a:cubicBezTo>
                <a:cubicBezTo>
                  <a:pt x="133" y="172"/>
                  <a:pt x="133" y="173"/>
                  <a:pt x="133" y="174"/>
                </a:cubicBezTo>
                <a:cubicBezTo>
                  <a:pt x="132" y="173"/>
                  <a:pt x="131" y="172"/>
                  <a:pt x="131" y="172"/>
                </a:cubicBezTo>
                <a:cubicBezTo>
                  <a:pt x="130" y="172"/>
                  <a:pt x="129" y="171"/>
                  <a:pt x="129" y="170"/>
                </a:cubicBezTo>
                <a:cubicBezTo>
                  <a:pt x="130" y="170"/>
                  <a:pt x="131" y="170"/>
                  <a:pt x="131" y="171"/>
                </a:cubicBezTo>
                <a:close/>
                <a:moveTo>
                  <a:pt x="136" y="172"/>
                </a:moveTo>
                <a:cubicBezTo>
                  <a:pt x="136" y="173"/>
                  <a:pt x="136" y="173"/>
                  <a:pt x="136" y="173"/>
                </a:cubicBezTo>
                <a:cubicBezTo>
                  <a:pt x="136" y="173"/>
                  <a:pt x="136" y="173"/>
                  <a:pt x="136" y="173"/>
                </a:cubicBezTo>
                <a:cubicBezTo>
                  <a:pt x="136" y="173"/>
                  <a:pt x="136" y="172"/>
                  <a:pt x="136" y="172"/>
                </a:cubicBezTo>
                <a:close/>
                <a:moveTo>
                  <a:pt x="139" y="180"/>
                </a:moveTo>
                <a:cubicBezTo>
                  <a:pt x="138" y="179"/>
                  <a:pt x="137" y="178"/>
                  <a:pt x="135" y="176"/>
                </a:cubicBezTo>
                <a:cubicBezTo>
                  <a:pt x="135" y="175"/>
                  <a:pt x="136" y="174"/>
                  <a:pt x="136" y="174"/>
                </a:cubicBezTo>
                <a:cubicBezTo>
                  <a:pt x="136" y="174"/>
                  <a:pt x="137" y="174"/>
                  <a:pt x="137" y="175"/>
                </a:cubicBezTo>
                <a:cubicBezTo>
                  <a:pt x="138" y="176"/>
                  <a:pt x="139" y="178"/>
                  <a:pt x="139" y="180"/>
                </a:cubicBezTo>
                <a:close/>
                <a:moveTo>
                  <a:pt x="140" y="180"/>
                </a:moveTo>
                <a:cubicBezTo>
                  <a:pt x="140" y="181"/>
                  <a:pt x="140" y="183"/>
                  <a:pt x="141" y="185"/>
                </a:cubicBezTo>
                <a:cubicBezTo>
                  <a:pt x="139" y="183"/>
                  <a:pt x="137" y="182"/>
                  <a:pt x="136" y="181"/>
                </a:cubicBezTo>
                <a:cubicBezTo>
                  <a:pt x="136" y="180"/>
                  <a:pt x="135" y="178"/>
                  <a:pt x="135" y="177"/>
                </a:cubicBezTo>
                <a:cubicBezTo>
                  <a:pt x="136" y="177"/>
                  <a:pt x="136" y="178"/>
                  <a:pt x="137" y="178"/>
                </a:cubicBezTo>
                <a:cubicBezTo>
                  <a:pt x="138" y="179"/>
                  <a:pt x="139" y="179"/>
                  <a:pt x="140" y="180"/>
                </a:cubicBezTo>
                <a:close/>
                <a:moveTo>
                  <a:pt x="136" y="182"/>
                </a:moveTo>
                <a:cubicBezTo>
                  <a:pt x="137" y="183"/>
                  <a:pt x="139" y="184"/>
                  <a:pt x="141" y="186"/>
                </a:cubicBezTo>
                <a:cubicBezTo>
                  <a:pt x="141" y="187"/>
                  <a:pt x="141" y="188"/>
                  <a:pt x="141" y="188"/>
                </a:cubicBezTo>
                <a:cubicBezTo>
                  <a:pt x="139" y="188"/>
                  <a:pt x="138" y="187"/>
                  <a:pt x="137" y="186"/>
                </a:cubicBezTo>
                <a:cubicBezTo>
                  <a:pt x="136" y="185"/>
                  <a:pt x="136" y="183"/>
                  <a:pt x="136" y="182"/>
                </a:cubicBezTo>
                <a:close/>
                <a:moveTo>
                  <a:pt x="133" y="183"/>
                </a:moveTo>
                <a:cubicBezTo>
                  <a:pt x="128" y="179"/>
                  <a:pt x="124" y="175"/>
                  <a:pt x="120" y="171"/>
                </a:cubicBezTo>
                <a:cubicBezTo>
                  <a:pt x="119" y="170"/>
                  <a:pt x="118" y="169"/>
                  <a:pt x="118" y="169"/>
                </a:cubicBezTo>
                <a:cubicBezTo>
                  <a:pt x="118" y="169"/>
                  <a:pt x="118" y="169"/>
                  <a:pt x="118" y="169"/>
                </a:cubicBezTo>
                <a:cubicBezTo>
                  <a:pt x="119" y="169"/>
                  <a:pt x="120" y="170"/>
                  <a:pt x="121" y="171"/>
                </a:cubicBezTo>
                <a:cubicBezTo>
                  <a:pt x="124" y="173"/>
                  <a:pt x="127" y="175"/>
                  <a:pt x="130" y="178"/>
                </a:cubicBezTo>
                <a:cubicBezTo>
                  <a:pt x="131" y="178"/>
                  <a:pt x="132" y="179"/>
                  <a:pt x="133" y="180"/>
                </a:cubicBezTo>
                <a:cubicBezTo>
                  <a:pt x="133" y="181"/>
                  <a:pt x="133" y="182"/>
                  <a:pt x="133" y="183"/>
                </a:cubicBezTo>
                <a:close/>
                <a:moveTo>
                  <a:pt x="141" y="191"/>
                </a:moveTo>
                <a:cubicBezTo>
                  <a:pt x="142" y="192"/>
                  <a:pt x="142" y="192"/>
                  <a:pt x="142" y="192"/>
                </a:cubicBezTo>
                <a:cubicBezTo>
                  <a:pt x="149" y="197"/>
                  <a:pt x="156" y="203"/>
                  <a:pt x="163" y="209"/>
                </a:cubicBezTo>
                <a:cubicBezTo>
                  <a:pt x="168" y="212"/>
                  <a:pt x="172" y="217"/>
                  <a:pt x="177" y="221"/>
                </a:cubicBezTo>
                <a:cubicBezTo>
                  <a:pt x="177" y="222"/>
                  <a:pt x="177" y="223"/>
                  <a:pt x="177" y="224"/>
                </a:cubicBezTo>
                <a:cubicBezTo>
                  <a:pt x="175" y="222"/>
                  <a:pt x="174" y="221"/>
                  <a:pt x="172" y="219"/>
                </a:cubicBezTo>
                <a:cubicBezTo>
                  <a:pt x="169" y="217"/>
                  <a:pt x="167" y="214"/>
                  <a:pt x="164" y="211"/>
                </a:cubicBezTo>
                <a:cubicBezTo>
                  <a:pt x="159" y="206"/>
                  <a:pt x="153" y="201"/>
                  <a:pt x="148" y="197"/>
                </a:cubicBezTo>
                <a:cubicBezTo>
                  <a:pt x="145" y="195"/>
                  <a:pt x="142" y="193"/>
                  <a:pt x="140" y="191"/>
                </a:cubicBezTo>
                <a:cubicBezTo>
                  <a:pt x="140" y="191"/>
                  <a:pt x="140" y="191"/>
                  <a:pt x="141" y="191"/>
                </a:cubicBezTo>
                <a:cubicBezTo>
                  <a:pt x="141" y="191"/>
                  <a:pt x="141" y="191"/>
                  <a:pt x="141" y="191"/>
                </a:cubicBezTo>
                <a:close/>
                <a:moveTo>
                  <a:pt x="135" y="188"/>
                </a:moveTo>
                <a:cubicBezTo>
                  <a:pt x="126" y="182"/>
                  <a:pt x="118" y="176"/>
                  <a:pt x="111" y="169"/>
                </a:cubicBezTo>
                <a:cubicBezTo>
                  <a:pt x="112" y="169"/>
                  <a:pt x="112" y="170"/>
                  <a:pt x="113" y="171"/>
                </a:cubicBezTo>
                <a:cubicBezTo>
                  <a:pt x="116" y="173"/>
                  <a:pt x="119" y="175"/>
                  <a:pt x="122" y="177"/>
                </a:cubicBezTo>
                <a:cubicBezTo>
                  <a:pt x="126" y="180"/>
                  <a:pt x="130" y="183"/>
                  <a:pt x="134" y="186"/>
                </a:cubicBezTo>
                <a:cubicBezTo>
                  <a:pt x="134" y="187"/>
                  <a:pt x="134" y="187"/>
                  <a:pt x="135" y="188"/>
                </a:cubicBezTo>
                <a:close/>
                <a:moveTo>
                  <a:pt x="177" y="218"/>
                </a:moveTo>
                <a:cubicBezTo>
                  <a:pt x="174" y="215"/>
                  <a:pt x="169" y="211"/>
                  <a:pt x="166" y="208"/>
                </a:cubicBezTo>
                <a:cubicBezTo>
                  <a:pt x="162" y="204"/>
                  <a:pt x="157" y="201"/>
                  <a:pt x="152" y="197"/>
                </a:cubicBezTo>
                <a:cubicBezTo>
                  <a:pt x="149" y="195"/>
                  <a:pt x="146" y="193"/>
                  <a:pt x="143" y="190"/>
                </a:cubicBezTo>
                <a:cubicBezTo>
                  <a:pt x="144" y="190"/>
                  <a:pt x="144" y="189"/>
                  <a:pt x="144" y="188"/>
                </a:cubicBezTo>
                <a:cubicBezTo>
                  <a:pt x="145" y="189"/>
                  <a:pt x="146" y="190"/>
                  <a:pt x="148" y="190"/>
                </a:cubicBezTo>
                <a:cubicBezTo>
                  <a:pt x="154" y="195"/>
                  <a:pt x="160" y="199"/>
                  <a:pt x="166" y="204"/>
                </a:cubicBezTo>
                <a:cubicBezTo>
                  <a:pt x="169" y="207"/>
                  <a:pt x="172" y="211"/>
                  <a:pt x="176" y="213"/>
                </a:cubicBezTo>
                <a:cubicBezTo>
                  <a:pt x="176" y="215"/>
                  <a:pt x="177" y="217"/>
                  <a:pt x="177" y="218"/>
                </a:cubicBezTo>
                <a:close/>
                <a:moveTo>
                  <a:pt x="142" y="191"/>
                </a:moveTo>
                <a:cubicBezTo>
                  <a:pt x="142" y="191"/>
                  <a:pt x="142" y="191"/>
                  <a:pt x="142" y="191"/>
                </a:cubicBezTo>
                <a:cubicBezTo>
                  <a:pt x="143" y="191"/>
                  <a:pt x="144" y="192"/>
                  <a:pt x="145" y="193"/>
                </a:cubicBezTo>
                <a:cubicBezTo>
                  <a:pt x="151" y="197"/>
                  <a:pt x="157" y="202"/>
                  <a:pt x="163" y="206"/>
                </a:cubicBezTo>
                <a:cubicBezTo>
                  <a:pt x="166" y="209"/>
                  <a:pt x="168" y="211"/>
                  <a:pt x="170" y="213"/>
                </a:cubicBezTo>
                <a:cubicBezTo>
                  <a:pt x="172" y="215"/>
                  <a:pt x="175" y="217"/>
                  <a:pt x="177" y="220"/>
                </a:cubicBezTo>
                <a:cubicBezTo>
                  <a:pt x="177" y="220"/>
                  <a:pt x="177" y="220"/>
                  <a:pt x="177" y="220"/>
                </a:cubicBezTo>
                <a:cubicBezTo>
                  <a:pt x="175" y="218"/>
                  <a:pt x="173" y="217"/>
                  <a:pt x="172" y="216"/>
                </a:cubicBezTo>
                <a:cubicBezTo>
                  <a:pt x="171" y="215"/>
                  <a:pt x="170" y="214"/>
                  <a:pt x="169" y="213"/>
                </a:cubicBezTo>
                <a:cubicBezTo>
                  <a:pt x="166" y="210"/>
                  <a:pt x="164" y="208"/>
                  <a:pt x="161" y="206"/>
                </a:cubicBezTo>
                <a:cubicBezTo>
                  <a:pt x="156" y="201"/>
                  <a:pt x="150" y="197"/>
                  <a:pt x="144" y="193"/>
                </a:cubicBezTo>
                <a:cubicBezTo>
                  <a:pt x="143" y="192"/>
                  <a:pt x="143" y="191"/>
                  <a:pt x="142" y="191"/>
                </a:cubicBezTo>
                <a:close/>
                <a:moveTo>
                  <a:pt x="137" y="187"/>
                </a:moveTo>
                <a:cubicBezTo>
                  <a:pt x="138" y="188"/>
                  <a:pt x="139" y="188"/>
                  <a:pt x="140" y="189"/>
                </a:cubicBezTo>
                <a:cubicBezTo>
                  <a:pt x="140" y="189"/>
                  <a:pt x="139" y="189"/>
                  <a:pt x="139" y="188"/>
                </a:cubicBezTo>
                <a:cubicBezTo>
                  <a:pt x="138" y="188"/>
                  <a:pt x="138" y="188"/>
                  <a:pt x="137" y="187"/>
                </a:cubicBezTo>
                <a:close/>
                <a:moveTo>
                  <a:pt x="144" y="183"/>
                </a:moveTo>
                <a:cubicBezTo>
                  <a:pt x="147" y="185"/>
                  <a:pt x="149" y="187"/>
                  <a:pt x="152" y="190"/>
                </a:cubicBezTo>
                <a:cubicBezTo>
                  <a:pt x="157" y="194"/>
                  <a:pt x="162" y="198"/>
                  <a:pt x="166" y="202"/>
                </a:cubicBezTo>
                <a:cubicBezTo>
                  <a:pt x="169" y="204"/>
                  <a:pt x="171" y="207"/>
                  <a:pt x="173" y="209"/>
                </a:cubicBezTo>
                <a:cubicBezTo>
                  <a:pt x="174" y="209"/>
                  <a:pt x="176" y="211"/>
                  <a:pt x="176" y="212"/>
                </a:cubicBezTo>
                <a:cubicBezTo>
                  <a:pt x="176" y="212"/>
                  <a:pt x="176" y="213"/>
                  <a:pt x="176" y="213"/>
                </a:cubicBezTo>
                <a:cubicBezTo>
                  <a:pt x="176" y="213"/>
                  <a:pt x="176" y="212"/>
                  <a:pt x="176" y="212"/>
                </a:cubicBezTo>
                <a:cubicBezTo>
                  <a:pt x="171" y="209"/>
                  <a:pt x="167" y="204"/>
                  <a:pt x="162" y="200"/>
                </a:cubicBezTo>
                <a:cubicBezTo>
                  <a:pt x="158" y="197"/>
                  <a:pt x="153" y="193"/>
                  <a:pt x="148" y="190"/>
                </a:cubicBezTo>
                <a:cubicBezTo>
                  <a:pt x="147" y="189"/>
                  <a:pt x="146" y="188"/>
                  <a:pt x="144" y="187"/>
                </a:cubicBezTo>
                <a:cubicBezTo>
                  <a:pt x="144" y="186"/>
                  <a:pt x="144" y="185"/>
                  <a:pt x="144" y="183"/>
                </a:cubicBezTo>
                <a:close/>
                <a:moveTo>
                  <a:pt x="177" y="231"/>
                </a:moveTo>
                <a:cubicBezTo>
                  <a:pt x="175" y="230"/>
                  <a:pt x="174" y="228"/>
                  <a:pt x="173" y="227"/>
                </a:cubicBezTo>
                <a:cubicBezTo>
                  <a:pt x="174" y="228"/>
                  <a:pt x="175" y="229"/>
                  <a:pt x="177" y="230"/>
                </a:cubicBezTo>
                <a:cubicBezTo>
                  <a:pt x="177" y="230"/>
                  <a:pt x="177" y="231"/>
                  <a:pt x="177" y="231"/>
                </a:cubicBezTo>
                <a:close/>
                <a:moveTo>
                  <a:pt x="177" y="228"/>
                </a:moveTo>
                <a:cubicBezTo>
                  <a:pt x="176" y="226"/>
                  <a:pt x="175" y="225"/>
                  <a:pt x="174" y="224"/>
                </a:cubicBezTo>
                <a:cubicBezTo>
                  <a:pt x="175" y="225"/>
                  <a:pt x="176" y="225"/>
                  <a:pt x="177" y="226"/>
                </a:cubicBezTo>
                <a:cubicBezTo>
                  <a:pt x="177" y="226"/>
                  <a:pt x="177" y="227"/>
                  <a:pt x="177" y="228"/>
                </a:cubicBezTo>
                <a:close/>
                <a:moveTo>
                  <a:pt x="176" y="200"/>
                </a:moveTo>
                <a:cubicBezTo>
                  <a:pt x="169" y="193"/>
                  <a:pt x="161" y="187"/>
                  <a:pt x="154" y="180"/>
                </a:cubicBezTo>
                <a:cubicBezTo>
                  <a:pt x="156" y="181"/>
                  <a:pt x="158" y="182"/>
                  <a:pt x="160" y="183"/>
                </a:cubicBezTo>
                <a:cubicBezTo>
                  <a:pt x="161" y="184"/>
                  <a:pt x="162" y="185"/>
                  <a:pt x="162" y="186"/>
                </a:cubicBezTo>
                <a:cubicBezTo>
                  <a:pt x="167" y="189"/>
                  <a:pt x="172" y="193"/>
                  <a:pt x="176" y="198"/>
                </a:cubicBezTo>
                <a:cubicBezTo>
                  <a:pt x="176" y="199"/>
                  <a:pt x="176" y="199"/>
                  <a:pt x="176" y="200"/>
                </a:cubicBezTo>
                <a:close/>
                <a:moveTo>
                  <a:pt x="176" y="201"/>
                </a:moveTo>
                <a:cubicBezTo>
                  <a:pt x="175" y="200"/>
                  <a:pt x="174" y="199"/>
                  <a:pt x="173" y="198"/>
                </a:cubicBezTo>
                <a:cubicBezTo>
                  <a:pt x="167" y="192"/>
                  <a:pt x="161" y="188"/>
                  <a:pt x="155" y="183"/>
                </a:cubicBezTo>
                <a:cubicBezTo>
                  <a:pt x="153" y="181"/>
                  <a:pt x="151" y="179"/>
                  <a:pt x="148" y="178"/>
                </a:cubicBezTo>
                <a:cubicBezTo>
                  <a:pt x="150" y="178"/>
                  <a:pt x="151" y="179"/>
                  <a:pt x="152" y="179"/>
                </a:cubicBezTo>
                <a:cubicBezTo>
                  <a:pt x="156" y="183"/>
                  <a:pt x="160" y="186"/>
                  <a:pt x="164" y="190"/>
                </a:cubicBezTo>
                <a:cubicBezTo>
                  <a:pt x="167" y="192"/>
                  <a:pt x="170" y="195"/>
                  <a:pt x="173" y="198"/>
                </a:cubicBezTo>
                <a:cubicBezTo>
                  <a:pt x="174" y="199"/>
                  <a:pt x="175" y="200"/>
                  <a:pt x="176" y="201"/>
                </a:cubicBezTo>
                <a:cubicBezTo>
                  <a:pt x="176" y="201"/>
                  <a:pt x="176" y="201"/>
                  <a:pt x="176" y="201"/>
                </a:cubicBezTo>
                <a:close/>
                <a:moveTo>
                  <a:pt x="140" y="174"/>
                </a:moveTo>
                <a:cubicBezTo>
                  <a:pt x="146" y="180"/>
                  <a:pt x="153" y="186"/>
                  <a:pt x="160" y="191"/>
                </a:cubicBezTo>
                <a:cubicBezTo>
                  <a:pt x="163" y="195"/>
                  <a:pt x="167" y="198"/>
                  <a:pt x="170" y="201"/>
                </a:cubicBezTo>
                <a:cubicBezTo>
                  <a:pt x="172" y="203"/>
                  <a:pt x="174" y="204"/>
                  <a:pt x="176" y="206"/>
                </a:cubicBezTo>
                <a:cubicBezTo>
                  <a:pt x="176" y="207"/>
                  <a:pt x="176" y="207"/>
                  <a:pt x="176" y="207"/>
                </a:cubicBezTo>
                <a:cubicBezTo>
                  <a:pt x="176" y="207"/>
                  <a:pt x="176" y="207"/>
                  <a:pt x="176" y="207"/>
                </a:cubicBezTo>
                <a:cubicBezTo>
                  <a:pt x="175" y="206"/>
                  <a:pt x="174" y="205"/>
                  <a:pt x="174" y="205"/>
                </a:cubicBezTo>
                <a:cubicBezTo>
                  <a:pt x="166" y="198"/>
                  <a:pt x="158" y="191"/>
                  <a:pt x="150" y="184"/>
                </a:cubicBezTo>
                <a:cubicBezTo>
                  <a:pt x="147" y="182"/>
                  <a:pt x="144" y="180"/>
                  <a:pt x="142" y="178"/>
                </a:cubicBezTo>
                <a:cubicBezTo>
                  <a:pt x="141" y="176"/>
                  <a:pt x="140" y="175"/>
                  <a:pt x="140" y="174"/>
                </a:cubicBezTo>
                <a:close/>
                <a:moveTo>
                  <a:pt x="176" y="208"/>
                </a:moveTo>
                <a:cubicBezTo>
                  <a:pt x="176" y="209"/>
                  <a:pt x="176" y="210"/>
                  <a:pt x="176" y="211"/>
                </a:cubicBezTo>
                <a:cubicBezTo>
                  <a:pt x="174" y="208"/>
                  <a:pt x="171" y="205"/>
                  <a:pt x="168" y="203"/>
                </a:cubicBezTo>
                <a:cubicBezTo>
                  <a:pt x="164" y="199"/>
                  <a:pt x="160" y="195"/>
                  <a:pt x="155" y="191"/>
                </a:cubicBezTo>
                <a:cubicBezTo>
                  <a:pt x="152" y="188"/>
                  <a:pt x="148" y="186"/>
                  <a:pt x="144" y="183"/>
                </a:cubicBezTo>
                <a:cubicBezTo>
                  <a:pt x="143" y="181"/>
                  <a:pt x="143" y="180"/>
                  <a:pt x="142" y="179"/>
                </a:cubicBezTo>
                <a:cubicBezTo>
                  <a:pt x="146" y="182"/>
                  <a:pt x="150" y="185"/>
                  <a:pt x="153" y="188"/>
                </a:cubicBezTo>
                <a:cubicBezTo>
                  <a:pt x="161" y="194"/>
                  <a:pt x="168" y="202"/>
                  <a:pt x="176" y="208"/>
                </a:cubicBezTo>
                <a:close/>
                <a:moveTo>
                  <a:pt x="176" y="237"/>
                </a:moveTo>
                <a:cubicBezTo>
                  <a:pt x="175" y="236"/>
                  <a:pt x="173" y="234"/>
                  <a:pt x="171" y="233"/>
                </a:cubicBezTo>
                <a:cubicBezTo>
                  <a:pt x="168" y="230"/>
                  <a:pt x="165" y="227"/>
                  <a:pt x="162" y="224"/>
                </a:cubicBezTo>
                <a:cubicBezTo>
                  <a:pt x="155" y="217"/>
                  <a:pt x="148" y="211"/>
                  <a:pt x="140" y="206"/>
                </a:cubicBezTo>
                <a:cubicBezTo>
                  <a:pt x="134" y="201"/>
                  <a:pt x="128" y="196"/>
                  <a:pt x="121" y="191"/>
                </a:cubicBezTo>
                <a:cubicBezTo>
                  <a:pt x="125" y="194"/>
                  <a:pt x="130" y="196"/>
                  <a:pt x="134" y="199"/>
                </a:cubicBezTo>
                <a:cubicBezTo>
                  <a:pt x="142" y="205"/>
                  <a:pt x="151" y="211"/>
                  <a:pt x="159" y="218"/>
                </a:cubicBezTo>
                <a:cubicBezTo>
                  <a:pt x="162" y="221"/>
                  <a:pt x="167" y="224"/>
                  <a:pt x="170" y="228"/>
                </a:cubicBezTo>
                <a:cubicBezTo>
                  <a:pt x="172" y="230"/>
                  <a:pt x="174" y="232"/>
                  <a:pt x="177" y="233"/>
                </a:cubicBezTo>
                <a:cubicBezTo>
                  <a:pt x="177" y="234"/>
                  <a:pt x="176" y="236"/>
                  <a:pt x="176" y="237"/>
                </a:cubicBezTo>
                <a:close/>
                <a:moveTo>
                  <a:pt x="176" y="239"/>
                </a:moveTo>
                <a:cubicBezTo>
                  <a:pt x="172" y="236"/>
                  <a:pt x="168" y="231"/>
                  <a:pt x="163" y="227"/>
                </a:cubicBezTo>
                <a:cubicBezTo>
                  <a:pt x="141" y="207"/>
                  <a:pt x="115" y="192"/>
                  <a:pt x="92" y="173"/>
                </a:cubicBezTo>
                <a:cubicBezTo>
                  <a:pt x="92" y="171"/>
                  <a:pt x="92" y="169"/>
                  <a:pt x="92" y="168"/>
                </a:cubicBezTo>
                <a:cubicBezTo>
                  <a:pt x="93" y="168"/>
                  <a:pt x="93" y="168"/>
                  <a:pt x="93" y="168"/>
                </a:cubicBezTo>
                <a:cubicBezTo>
                  <a:pt x="93" y="169"/>
                  <a:pt x="94" y="169"/>
                  <a:pt x="94" y="170"/>
                </a:cubicBezTo>
                <a:cubicBezTo>
                  <a:pt x="94" y="170"/>
                  <a:pt x="95" y="170"/>
                  <a:pt x="95" y="170"/>
                </a:cubicBezTo>
                <a:cubicBezTo>
                  <a:pt x="95" y="170"/>
                  <a:pt x="95" y="170"/>
                  <a:pt x="96" y="171"/>
                </a:cubicBezTo>
                <a:cubicBezTo>
                  <a:pt x="106" y="180"/>
                  <a:pt x="117" y="189"/>
                  <a:pt x="129" y="197"/>
                </a:cubicBezTo>
                <a:cubicBezTo>
                  <a:pt x="141" y="207"/>
                  <a:pt x="153" y="216"/>
                  <a:pt x="164" y="227"/>
                </a:cubicBezTo>
                <a:cubicBezTo>
                  <a:pt x="167" y="229"/>
                  <a:pt x="169" y="232"/>
                  <a:pt x="172" y="234"/>
                </a:cubicBezTo>
                <a:cubicBezTo>
                  <a:pt x="173" y="235"/>
                  <a:pt x="174" y="236"/>
                  <a:pt x="175" y="237"/>
                </a:cubicBezTo>
                <a:cubicBezTo>
                  <a:pt x="175" y="237"/>
                  <a:pt x="176" y="238"/>
                  <a:pt x="176" y="238"/>
                </a:cubicBezTo>
                <a:cubicBezTo>
                  <a:pt x="176" y="239"/>
                  <a:pt x="176" y="239"/>
                  <a:pt x="176" y="239"/>
                </a:cubicBezTo>
                <a:close/>
                <a:moveTo>
                  <a:pt x="93" y="163"/>
                </a:moveTo>
                <a:cubicBezTo>
                  <a:pt x="95" y="163"/>
                  <a:pt x="96" y="163"/>
                  <a:pt x="98" y="164"/>
                </a:cubicBezTo>
                <a:cubicBezTo>
                  <a:pt x="98" y="164"/>
                  <a:pt x="99" y="164"/>
                  <a:pt x="99" y="164"/>
                </a:cubicBezTo>
                <a:cubicBezTo>
                  <a:pt x="105" y="169"/>
                  <a:pt x="112" y="174"/>
                  <a:pt x="119" y="180"/>
                </a:cubicBezTo>
                <a:cubicBezTo>
                  <a:pt x="120" y="180"/>
                  <a:pt x="121" y="181"/>
                  <a:pt x="122" y="182"/>
                </a:cubicBezTo>
                <a:cubicBezTo>
                  <a:pt x="123" y="183"/>
                  <a:pt x="124" y="184"/>
                  <a:pt x="125" y="185"/>
                </a:cubicBezTo>
                <a:cubicBezTo>
                  <a:pt x="130" y="188"/>
                  <a:pt x="135" y="192"/>
                  <a:pt x="139" y="195"/>
                </a:cubicBezTo>
                <a:cubicBezTo>
                  <a:pt x="139" y="195"/>
                  <a:pt x="139" y="195"/>
                  <a:pt x="139" y="195"/>
                </a:cubicBezTo>
                <a:cubicBezTo>
                  <a:pt x="147" y="201"/>
                  <a:pt x="154" y="206"/>
                  <a:pt x="161" y="212"/>
                </a:cubicBezTo>
                <a:cubicBezTo>
                  <a:pt x="163" y="214"/>
                  <a:pt x="165" y="216"/>
                  <a:pt x="167" y="218"/>
                </a:cubicBezTo>
                <a:cubicBezTo>
                  <a:pt x="168" y="219"/>
                  <a:pt x="170" y="221"/>
                  <a:pt x="171" y="223"/>
                </a:cubicBezTo>
                <a:cubicBezTo>
                  <a:pt x="172" y="224"/>
                  <a:pt x="174" y="226"/>
                  <a:pt x="175" y="227"/>
                </a:cubicBezTo>
                <a:cubicBezTo>
                  <a:pt x="175" y="227"/>
                  <a:pt x="176" y="228"/>
                  <a:pt x="177" y="229"/>
                </a:cubicBezTo>
                <a:cubicBezTo>
                  <a:pt x="177" y="229"/>
                  <a:pt x="177" y="229"/>
                  <a:pt x="177" y="229"/>
                </a:cubicBezTo>
                <a:cubicBezTo>
                  <a:pt x="176" y="229"/>
                  <a:pt x="176" y="228"/>
                  <a:pt x="175" y="228"/>
                </a:cubicBezTo>
                <a:cubicBezTo>
                  <a:pt x="162" y="216"/>
                  <a:pt x="150" y="205"/>
                  <a:pt x="136" y="195"/>
                </a:cubicBezTo>
                <a:cubicBezTo>
                  <a:pt x="134" y="194"/>
                  <a:pt x="133" y="193"/>
                  <a:pt x="132" y="192"/>
                </a:cubicBezTo>
                <a:cubicBezTo>
                  <a:pt x="126" y="188"/>
                  <a:pt x="121" y="183"/>
                  <a:pt x="115" y="179"/>
                </a:cubicBezTo>
                <a:cubicBezTo>
                  <a:pt x="109" y="174"/>
                  <a:pt x="102" y="168"/>
                  <a:pt x="95" y="164"/>
                </a:cubicBezTo>
                <a:cubicBezTo>
                  <a:pt x="95" y="164"/>
                  <a:pt x="95" y="164"/>
                  <a:pt x="95" y="164"/>
                </a:cubicBezTo>
                <a:cubicBezTo>
                  <a:pt x="95" y="164"/>
                  <a:pt x="94" y="163"/>
                  <a:pt x="94" y="163"/>
                </a:cubicBezTo>
                <a:cubicBezTo>
                  <a:pt x="93" y="163"/>
                  <a:pt x="93" y="163"/>
                  <a:pt x="94" y="164"/>
                </a:cubicBezTo>
                <a:cubicBezTo>
                  <a:pt x="94" y="164"/>
                  <a:pt x="94" y="164"/>
                  <a:pt x="95" y="165"/>
                </a:cubicBezTo>
                <a:cubicBezTo>
                  <a:pt x="95" y="165"/>
                  <a:pt x="95" y="165"/>
                  <a:pt x="96" y="165"/>
                </a:cubicBezTo>
                <a:cubicBezTo>
                  <a:pt x="98" y="166"/>
                  <a:pt x="99" y="167"/>
                  <a:pt x="100" y="168"/>
                </a:cubicBezTo>
                <a:cubicBezTo>
                  <a:pt x="102" y="170"/>
                  <a:pt x="103" y="171"/>
                  <a:pt x="105" y="173"/>
                </a:cubicBezTo>
                <a:cubicBezTo>
                  <a:pt x="109" y="175"/>
                  <a:pt x="112" y="178"/>
                  <a:pt x="115" y="181"/>
                </a:cubicBezTo>
                <a:cubicBezTo>
                  <a:pt x="120" y="184"/>
                  <a:pt x="125" y="188"/>
                  <a:pt x="129" y="191"/>
                </a:cubicBezTo>
                <a:cubicBezTo>
                  <a:pt x="141" y="200"/>
                  <a:pt x="153" y="209"/>
                  <a:pt x="164" y="219"/>
                </a:cubicBezTo>
                <a:cubicBezTo>
                  <a:pt x="167" y="222"/>
                  <a:pt x="169" y="224"/>
                  <a:pt x="172" y="227"/>
                </a:cubicBezTo>
                <a:cubicBezTo>
                  <a:pt x="173" y="229"/>
                  <a:pt x="174" y="230"/>
                  <a:pt x="175" y="231"/>
                </a:cubicBezTo>
                <a:cubicBezTo>
                  <a:pt x="176" y="231"/>
                  <a:pt x="176" y="232"/>
                  <a:pt x="177" y="232"/>
                </a:cubicBezTo>
                <a:cubicBezTo>
                  <a:pt x="177" y="232"/>
                  <a:pt x="177" y="232"/>
                  <a:pt x="177" y="232"/>
                </a:cubicBezTo>
                <a:cubicBezTo>
                  <a:pt x="176" y="232"/>
                  <a:pt x="176" y="232"/>
                  <a:pt x="176" y="232"/>
                </a:cubicBezTo>
                <a:cubicBezTo>
                  <a:pt x="170" y="228"/>
                  <a:pt x="165" y="222"/>
                  <a:pt x="159" y="217"/>
                </a:cubicBezTo>
                <a:cubicBezTo>
                  <a:pt x="148" y="208"/>
                  <a:pt x="135" y="200"/>
                  <a:pt x="123" y="191"/>
                </a:cubicBezTo>
                <a:cubicBezTo>
                  <a:pt x="117" y="186"/>
                  <a:pt x="110" y="181"/>
                  <a:pt x="103" y="176"/>
                </a:cubicBezTo>
                <a:cubicBezTo>
                  <a:pt x="102" y="174"/>
                  <a:pt x="100" y="173"/>
                  <a:pt x="98" y="171"/>
                </a:cubicBezTo>
                <a:cubicBezTo>
                  <a:pt x="97" y="171"/>
                  <a:pt x="97" y="171"/>
                  <a:pt x="96" y="170"/>
                </a:cubicBezTo>
                <a:cubicBezTo>
                  <a:pt x="95" y="169"/>
                  <a:pt x="94" y="168"/>
                  <a:pt x="92" y="167"/>
                </a:cubicBezTo>
                <a:cubicBezTo>
                  <a:pt x="93" y="166"/>
                  <a:pt x="93" y="165"/>
                  <a:pt x="93" y="164"/>
                </a:cubicBezTo>
                <a:cubicBezTo>
                  <a:pt x="93" y="163"/>
                  <a:pt x="93" y="163"/>
                  <a:pt x="93" y="163"/>
                </a:cubicBezTo>
                <a:close/>
                <a:moveTo>
                  <a:pt x="113" y="178"/>
                </a:moveTo>
                <a:cubicBezTo>
                  <a:pt x="111" y="177"/>
                  <a:pt x="110" y="175"/>
                  <a:pt x="108" y="174"/>
                </a:cubicBezTo>
                <a:cubicBezTo>
                  <a:pt x="110" y="176"/>
                  <a:pt x="112" y="177"/>
                  <a:pt x="114" y="179"/>
                </a:cubicBezTo>
                <a:cubicBezTo>
                  <a:pt x="114" y="179"/>
                  <a:pt x="113" y="178"/>
                  <a:pt x="113" y="178"/>
                </a:cubicBezTo>
                <a:close/>
                <a:moveTo>
                  <a:pt x="95" y="158"/>
                </a:moveTo>
                <a:cubicBezTo>
                  <a:pt x="95" y="158"/>
                  <a:pt x="96" y="158"/>
                  <a:pt x="97" y="159"/>
                </a:cubicBezTo>
                <a:cubicBezTo>
                  <a:pt x="97" y="159"/>
                  <a:pt x="97" y="159"/>
                  <a:pt x="98" y="159"/>
                </a:cubicBezTo>
                <a:cubicBezTo>
                  <a:pt x="98" y="159"/>
                  <a:pt x="98" y="160"/>
                  <a:pt x="98" y="161"/>
                </a:cubicBezTo>
                <a:cubicBezTo>
                  <a:pt x="97" y="161"/>
                  <a:pt x="96" y="160"/>
                  <a:pt x="95" y="160"/>
                </a:cubicBezTo>
                <a:cubicBezTo>
                  <a:pt x="95" y="160"/>
                  <a:pt x="95" y="160"/>
                  <a:pt x="95" y="160"/>
                </a:cubicBezTo>
                <a:cubicBezTo>
                  <a:pt x="95" y="159"/>
                  <a:pt x="95" y="159"/>
                  <a:pt x="95" y="158"/>
                </a:cubicBezTo>
                <a:close/>
                <a:moveTo>
                  <a:pt x="101" y="159"/>
                </a:moveTo>
                <a:cubicBezTo>
                  <a:pt x="101" y="159"/>
                  <a:pt x="102" y="160"/>
                  <a:pt x="103" y="160"/>
                </a:cubicBezTo>
                <a:cubicBezTo>
                  <a:pt x="103" y="160"/>
                  <a:pt x="103" y="161"/>
                  <a:pt x="103" y="161"/>
                </a:cubicBezTo>
                <a:cubicBezTo>
                  <a:pt x="102" y="161"/>
                  <a:pt x="101" y="161"/>
                  <a:pt x="101" y="161"/>
                </a:cubicBezTo>
                <a:cubicBezTo>
                  <a:pt x="101" y="161"/>
                  <a:pt x="101" y="160"/>
                  <a:pt x="101" y="160"/>
                </a:cubicBezTo>
                <a:cubicBezTo>
                  <a:pt x="101" y="160"/>
                  <a:pt x="101" y="159"/>
                  <a:pt x="101" y="159"/>
                </a:cubicBezTo>
                <a:close/>
                <a:moveTo>
                  <a:pt x="106" y="160"/>
                </a:moveTo>
                <a:cubicBezTo>
                  <a:pt x="107" y="161"/>
                  <a:pt x="108" y="161"/>
                  <a:pt x="109" y="161"/>
                </a:cubicBezTo>
                <a:cubicBezTo>
                  <a:pt x="109" y="161"/>
                  <a:pt x="109" y="162"/>
                  <a:pt x="109" y="162"/>
                </a:cubicBezTo>
                <a:cubicBezTo>
                  <a:pt x="108" y="162"/>
                  <a:pt x="107" y="162"/>
                  <a:pt x="106" y="162"/>
                </a:cubicBezTo>
                <a:cubicBezTo>
                  <a:pt x="106" y="161"/>
                  <a:pt x="106" y="161"/>
                  <a:pt x="106" y="160"/>
                </a:cubicBezTo>
                <a:close/>
                <a:moveTo>
                  <a:pt x="112" y="162"/>
                </a:moveTo>
                <a:cubicBezTo>
                  <a:pt x="113" y="162"/>
                  <a:pt x="115" y="163"/>
                  <a:pt x="116" y="163"/>
                </a:cubicBezTo>
                <a:cubicBezTo>
                  <a:pt x="116" y="163"/>
                  <a:pt x="116" y="163"/>
                  <a:pt x="116" y="164"/>
                </a:cubicBezTo>
                <a:cubicBezTo>
                  <a:pt x="115" y="163"/>
                  <a:pt x="113" y="163"/>
                  <a:pt x="112" y="163"/>
                </a:cubicBezTo>
                <a:cubicBezTo>
                  <a:pt x="112" y="162"/>
                  <a:pt x="112" y="162"/>
                  <a:pt x="112" y="162"/>
                </a:cubicBezTo>
                <a:close/>
                <a:moveTo>
                  <a:pt x="119" y="164"/>
                </a:moveTo>
                <a:cubicBezTo>
                  <a:pt x="122" y="165"/>
                  <a:pt x="126" y="166"/>
                  <a:pt x="129" y="167"/>
                </a:cubicBezTo>
                <a:cubicBezTo>
                  <a:pt x="126" y="166"/>
                  <a:pt x="122" y="165"/>
                  <a:pt x="119" y="164"/>
                </a:cubicBezTo>
                <a:cubicBezTo>
                  <a:pt x="119" y="164"/>
                  <a:pt x="119" y="164"/>
                  <a:pt x="119" y="164"/>
                </a:cubicBezTo>
                <a:close/>
                <a:moveTo>
                  <a:pt x="174" y="190"/>
                </a:moveTo>
                <a:cubicBezTo>
                  <a:pt x="174" y="190"/>
                  <a:pt x="175" y="191"/>
                  <a:pt x="176" y="191"/>
                </a:cubicBezTo>
                <a:cubicBezTo>
                  <a:pt x="176" y="192"/>
                  <a:pt x="176" y="192"/>
                  <a:pt x="176" y="192"/>
                </a:cubicBezTo>
                <a:cubicBezTo>
                  <a:pt x="175" y="191"/>
                  <a:pt x="174" y="191"/>
                  <a:pt x="174" y="190"/>
                </a:cubicBezTo>
                <a:close/>
                <a:moveTo>
                  <a:pt x="176" y="206"/>
                </a:moveTo>
                <a:cubicBezTo>
                  <a:pt x="175" y="204"/>
                  <a:pt x="173" y="202"/>
                  <a:pt x="171" y="201"/>
                </a:cubicBezTo>
                <a:cubicBezTo>
                  <a:pt x="168" y="198"/>
                  <a:pt x="165" y="195"/>
                  <a:pt x="161" y="192"/>
                </a:cubicBezTo>
                <a:cubicBezTo>
                  <a:pt x="155" y="186"/>
                  <a:pt x="148" y="181"/>
                  <a:pt x="141" y="174"/>
                </a:cubicBezTo>
                <a:cubicBezTo>
                  <a:pt x="142" y="175"/>
                  <a:pt x="142" y="175"/>
                  <a:pt x="142" y="175"/>
                </a:cubicBezTo>
                <a:cubicBezTo>
                  <a:pt x="143" y="175"/>
                  <a:pt x="144" y="176"/>
                  <a:pt x="145" y="176"/>
                </a:cubicBezTo>
                <a:cubicBezTo>
                  <a:pt x="146" y="177"/>
                  <a:pt x="147" y="178"/>
                  <a:pt x="149" y="179"/>
                </a:cubicBezTo>
                <a:cubicBezTo>
                  <a:pt x="152" y="182"/>
                  <a:pt x="155" y="184"/>
                  <a:pt x="158" y="187"/>
                </a:cubicBezTo>
                <a:cubicBezTo>
                  <a:pt x="163" y="190"/>
                  <a:pt x="167" y="193"/>
                  <a:pt x="170" y="197"/>
                </a:cubicBezTo>
                <a:cubicBezTo>
                  <a:pt x="172" y="198"/>
                  <a:pt x="174" y="200"/>
                  <a:pt x="176" y="202"/>
                </a:cubicBezTo>
                <a:cubicBezTo>
                  <a:pt x="176" y="203"/>
                  <a:pt x="176" y="204"/>
                  <a:pt x="176" y="206"/>
                </a:cubicBezTo>
                <a:close/>
                <a:moveTo>
                  <a:pt x="176" y="240"/>
                </a:moveTo>
                <a:cubicBezTo>
                  <a:pt x="176" y="241"/>
                  <a:pt x="176" y="242"/>
                  <a:pt x="176" y="243"/>
                </a:cubicBezTo>
                <a:cubicBezTo>
                  <a:pt x="169" y="238"/>
                  <a:pt x="163" y="231"/>
                  <a:pt x="156" y="226"/>
                </a:cubicBezTo>
                <a:cubicBezTo>
                  <a:pt x="149" y="220"/>
                  <a:pt x="143" y="215"/>
                  <a:pt x="136" y="210"/>
                </a:cubicBezTo>
                <a:cubicBezTo>
                  <a:pt x="128" y="204"/>
                  <a:pt x="120" y="199"/>
                  <a:pt x="112" y="193"/>
                </a:cubicBezTo>
                <a:cubicBezTo>
                  <a:pt x="108" y="190"/>
                  <a:pt x="104" y="187"/>
                  <a:pt x="100" y="184"/>
                </a:cubicBezTo>
                <a:cubicBezTo>
                  <a:pt x="97" y="182"/>
                  <a:pt x="94" y="181"/>
                  <a:pt x="92" y="178"/>
                </a:cubicBezTo>
                <a:cubicBezTo>
                  <a:pt x="92" y="177"/>
                  <a:pt x="92" y="175"/>
                  <a:pt x="92" y="174"/>
                </a:cubicBezTo>
                <a:cubicBezTo>
                  <a:pt x="107" y="187"/>
                  <a:pt x="123" y="197"/>
                  <a:pt x="139" y="208"/>
                </a:cubicBezTo>
                <a:cubicBezTo>
                  <a:pt x="147" y="215"/>
                  <a:pt x="156" y="221"/>
                  <a:pt x="164" y="228"/>
                </a:cubicBezTo>
                <a:cubicBezTo>
                  <a:pt x="167" y="231"/>
                  <a:pt x="170" y="234"/>
                  <a:pt x="172" y="237"/>
                </a:cubicBezTo>
                <a:cubicBezTo>
                  <a:pt x="174" y="238"/>
                  <a:pt x="175" y="239"/>
                  <a:pt x="176" y="240"/>
                </a:cubicBezTo>
                <a:close/>
                <a:moveTo>
                  <a:pt x="176" y="262"/>
                </a:moveTo>
                <a:cubicBezTo>
                  <a:pt x="175" y="264"/>
                  <a:pt x="175" y="265"/>
                  <a:pt x="175" y="266"/>
                </a:cubicBezTo>
                <a:cubicBezTo>
                  <a:pt x="170" y="260"/>
                  <a:pt x="163" y="256"/>
                  <a:pt x="157" y="251"/>
                </a:cubicBezTo>
                <a:cubicBezTo>
                  <a:pt x="150" y="246"/>
                  <a:pt x="143" y="240"/>
                  <a:pt x="136" y="235"/>
                </a:cubicBezTo>
                <a:cubicBezTo>
                  <a:pt x="122" y="224"/>
                  <a:pt x="107" y="214"/>
                  <a:pt x="95" y="202"/>
                </a:cubicBezTo>
                <a:cubicBezTo>
                  <a:pt x="106" y="213"/>
                  <a:pt x="122" y="224"/>
                  <a:pt x="136" y="233"/>
                </a:cubicBezTo>
                <a:cubicBezTo>
                  <a:pt x="143" y="238"/>
                  <a:pt x="151" y="244"/>
                  <a:pt x="158" y="249"/>
                </a:cubicBezTo>
                <a:cubicBezTo>
                  <a:pt x="162" y="252"/>
                  <a:pt x="167" y="255"/>
                  <a:pt x="170" y="258"/>
                </a:cubicBezTo>
                <a:cubicBezTo>
                  <a:pt x="172" y="260"/>
                  <a:pt x="174" y="261"/>
                  <a:pt x="176" y="262"/>
                </a:cubicBezTo>
                <a:close/>
                <a:moveTo>
                  <a:pt x="175" y="273"/>
                </a:moveTo>
                <a:cubicBezTo>
                  <a:pt x="175" y="274"/>
                  <a:pt x="175" y="275"/>
                  <a:pt x="175" y="276"/>
                </a:cubicBezTo>
                <a:cubicBezTo>
                  <a:pt x="163" y="263"/>
                  <a:pt x="149" y="253"/>
                  <a:pt x="135" y="244"/>
                </a:cubicBezTo>
                <a:cubicBezTo>
                  <a:pt x="133" y="242"/>
                  <a:pt x="132" y="241"/>
                  <a:pt x="130" y="240"/>
                </a:cubicBezTo>
                <a:cubicBezTo>
                  <a:pt x="131" y="241"/>
                  <a:pt x="133" y="242"/>
                  <a:pt x="135" y="243"/>
                </a:cubicBezTo>
                <a:cubicBezTo>
                  <a:pt x="143" y="248"/>
                  <a:pt x="150" y="254"/>
                  <a:pt x="158" y="260"/>
                </a:cubicBezTo>
                <a:cubicBezTo>
                  <a:pt x="164" y="264"/>
                  <a:pt x="169" y="269"/>
                  <a:pt x="175" y="273"/>
                </a:cubicBezTo>
                <a:close/>
                <a:moveTo>
                  <a:pt x="172" y="303"/>
                </a:moveTo>
                <a:cubicBezTo>
                  <a:pt x="172" y="303"/>
                  <a:pt x="172" y="303"/>
                  <a:pt x="172" y="303"/>
                </a:cubicBezTo>
                <a:cubicBezTo>
                  <a:pt x="171" y="304"/>
                  <a:pt x="171" y="304"/>
                  <a:pt x="170" y="304"/>
                </a:cubicBezTo>
                <a:cubicBezTo>
                  <a:pt x="166" y="301"/>
                  <a:pt x="163" y="297"/>
                  <a:pt x="158" y="294"/>
                </a:cubicBezTo>
                <a:cubicBezTo>
                  <a:pt x="159" y="294"/>
                  <a:pt x="159" y="294"/>
                  <a:pt x="159" y="294"/>
                </a:cubicBezTo>
                <a:cubicBezTo>
                  <a:pt x="162" y="296"/>
                  <a:pt x="165" y="298"/>
                  <a:pt x="168" y="301"/>
                </a:cubicBezTo>
                <a:cubicBezTo>
                  <a:pt x="169" y="302"/>
                  <a:pt x="170" y="303"/>
                  <a:pt x="172" y="303"/>
                </a:cubicBezTo>
                <a:close/>
                <a:moveTo>
                  <a:pt x="169" y="305"/>
                </a:moveTo>
                <a:cubicBezTo>
                  <a:pt x="168" y="305"/>
                  <a:pt x="168" y="306"/>
                  <a:pt x="167" y="306"/>
                </a:cubicBezTo>
                <a:cubicBezTo>
                  <a:pt x="167" y="306"/>
                  <a:pt x="167" y="306"/>
                  <a:pt x="166" y="305"/>
                </a:cubicBezTo>
                <a:cubicBezTo>
                  <a:pt x="157" y="296"/>
                  <a:pt x="144" y="288"/>
                  <a:pt x="133" y="281"/>
                </a:cubicBezTo>
                <a:cubicBezTo>
                  <a:pt x="127" y="276"/>
                  <a:pt x="121" y="272"/>
                  <a:pt x="114" y="267"/>
                </a:cubicBezTo>
                <a:cubicBezTo>
                  <a:pt x="111" y="265"/>
                  <a:pt x="108" y="263"/>
                  <a:pt x="105" y="260"/>
                </a:cubicBezTo>
                <a:cubicBezTo>
                  <a:pt x="102" y="259"/>
                  <a:pt x="101" y="257"/>
                  <a:pt x="98" y="255"/>
                </a:cubicBezTo>
                <a:cubicBezTo>
                  <a:pt x="98" y="254"/>
                  <a:pt x="98" y="252"/>
                  <a:pt x="98" y="250"/>
                </a:cubicBezTo>
                <a:cubicBezTo>
                  <a:pt x="103" y="254"/>
                  <a:pt x="109" y="257"/>
                  <a:pt x="114" y="262"/>
                </a:cubicBezTo>
                <a:cubicBezTo>
                  <a:pt x="120" y="267"/>
                  <a:pt x="126" y="273"/>
                  <a:pt x="133" y="278"/>
                </a:cubicBezTo>
                <a:cubicBezTo>
                  <a:pt x="140" y="283"/>
                  <a:pt x="147" y="289"/>
                  <a:pt x="153" y="294"/>
                </a:cubicBezTo>
                <a:cubicBezTo>
                  <a:pt x="158" y="298"/>
                  <a:pt x="163" y="302"/>
                  <a:pt x="169" y="305"/>
                </a:cubicBezTo>
                <a:close/>
                <a:moveTo>
                  <a:pt x="165" y="307"/>
                </a:moveTo>
                <a:cubicBezTo>
                  <a:pt x="164" y="308"/>
                  <a:pt x="163" y="308"/>
                  <a:pt x="162" y="309"/>
                </a:cubicBezTo>
                <a:cubicBezTo>
                  <a:pt x="162" y="308"/>
                  <a:pt x="161" y="308"/>
                  <a:pt x="161" y="308"/>
                </a:cubicBezTo>
                <a:cubicBezTo>
                  <a:pt x="157" y="305"/>
                  <a:pt x="152" y="302"/>
                  <a:pt x="147" y="299"/>
                </a:cubicBezTo>
                <a:cubicBezTo>
                  <a:pt x="142" y="295"/>
                  <a:pt x="135" y="291"/>
                  <a:pt x="129" y="287"/>
                </a:cubicBezTo>
                <a:cubicBezTo>
                  <a:pt x="124" y="283"/>
                  <a:pt x="118" y="279"/>
                  <a:pt x="112" y="275"/>
                </a:cubicBezTo>
                <a:cubicBezTo>
                  <a:pt x="109" y="273"/>
                  <a:pt x="107" y="271"/>
                  <a:pt x="104" y="269"/>
                </a:cubicBezTo>
                <a:cubicBezTo>
                  <a:pt x="103" y="268"/>
                  <a:pt x="102" y="267"/>
                  <a:pt x="101" y="266"/>
                </a:cubicBezTo>
                <a:cubicBezTo>
                  <a:pt x="98" y="263"/>
                  <a:pt x="100" y="264"/>
                  <a:pt x="101" y="265"/>
                </a:cubicBezTo>
                <a:cubicBezTo>
                  <a:pt x="107" y="270"/>
                  <a:pt x="112" y="274"/>
                  <a:pt x="118" y="278"/>
                </a:cubicBezTo>
                <a:cubicBezTo>
                  <a:pt x="123" y="282"/>
                  <a:pt x="130" y="286"/>
                  <a:pt x="136" y="290"/>
                </a:cubicBezTo>
                <a:cubicBezTo>
                  <a:pt x="142" y="293"/>
                  <a:pt x="148" y="297"/>
                  <a:pt x="154" y="300"/>
                </a:cubicBezTo>
                <a:cubicBezTo>
                  <a:pt x="157" y="302"/>
                  <a:pt x="161" y="306"/>
                  <a:pt x="165" y="307"/>
                </a:cubicBezTo>
                <a:close/>
                <a:moveTo>
                  <a:pt x="161" y="309"/>
                </a:moveTo>
                <a:cubicBezTo>
                  <a:pt x="159" y="309"/>
                  <a:pt x="158" y="310"/>
                  <a:pt x="156" y="310"/>
                </a:cubicBezTo>
                <a:cubicBezTo>
                  <a:pt x="146" y="304"/>
                  <a:pt x="137" y="297"/>
                  <a:pt x="127" y="290"/>
                </a:cubicBezTo>
                <a:cubicBezTo>
                  <a:pt x="121" y="287"/>
                  <a:pt x="116" y="284"/>
                  <a:pt x="111" y="280"/>
                </a:cubicBezTo>
                <a:cubicBezTo>
                  <a:pt x="117" y="283"/>
                  <a:pt x="122" y="286"/>
                  <a:pt x="128" y="290"/>
                </a:cubicBezTo>
                <a:cubicBezTo>
                  <a:pt x="139" y="296"/>
                  <a:pt x="150" y="302"/>
                  <a:pt x="161" y="309"/>
                </a:cubicBezTo>
                <a:close/>
                <a:moveTo>
                  <a:pt x="155" y="311"/>
                </a:moveTo>
                <a:cubicBezTo>
                  <a:pt x="154" y="311"/>
                  <a:pt x="152" y="312"/>
                  <a:pt x="151" y="312"/>
                </a:cubicBezTo>
                <a:cubicBezTo>
                  <a:pt x="150" y="312"/>
                  <a:pt x="149" y="311"/>
                  <a:pt x="149" y="311"/>
                </a:cubicBezTo>
                <a:cubicBezTo>
                  <a:pt x="149" y="311"/>
                  <a:pt x="149" y="311"/>
                  <a:pt x="148" y="310"/>
                </a:cubicBezTo>
                <a:cubicBezTo>
                  <a:pt x="138" y="301"/>
                  <a:pt x="126" y="293"/>
                  <a:pt x="115" y="286"/>
                </a:cubicBezTo>
                <a:cubicBezTo>
                  <a:pt x="112" y="284"/>
                  <a:pt x="109" y="282"/>
                  <a:pt x="106" y="280"/>
                </a:cubicBezTo>
                <a:cubicBezTo>
                  <a:pt x="110" y="283"/>
                  <a:pt x="115" y="286"/>
                  <a:pt x="119" y="289"/>
                </a:cubicBezTo>
                <a:cubicBezTo>
                  <a:pt x="131" y="296"/>
                  <a:pt x="143" y="303"/>
                  <a:pt x="155" y="311"/>
                </a:cubicBezTo>
                <a:close/>
                <a:moveTo>
                  <a:pt x="150" y="312"/>
                </a:moveTo>
                <a:cubicBezTo>
                  <a:pt x="148" y="313"/>
                  <a:pt x="147" y="313"/>
                  <a:pt x="145" y="313"/>
                </a:cubicBezTo>
                <a:cubicBezTo>
                  <a:pt x="145" y="313"/>
                  <a:pt x="145" y="313"/>
                  <a:pt x="145" y="313"/>
                </a:cubicBezTo>
                <a:cubicBezTo>
                  <a:pt x="144" y="313"/>
                  <a:pt x="143" y="312"/>
                  <a:pt x="143" y="312"/>
                </a:cubicBezTo>
                <a:cubicBezTo>
                  <a:pt x="142" y="311"/>
                  <a:pt x="142" y="311"/>
                  <a:pt x="141" y="310"/>
                </a:cubicBezTo>
                <a:cubicBezTo>
                  <a:pt x="141" y="310"/>
                  <a:pt x="141" y="309"/>
                  <a:pt x="140" y="309"/>
                </a:cubicBezTo>
                <a:cubicBezTo>
                  <a:pt x="138" y="307"/>
                  <a:pt x="136" y="306"/>
                  <a:pt x="134" y="304"/>
                </a:cubicBezTo>
                <a:cubicBezTo>
                  <a:pt x="128" y="300"/>
                  <a:pt x="123" y="296"/>
                  <a:pt x="118" y="292"/>
                </a:cubicBezTo>
                <a:cubicBezTo>
                  <a:pt x="114" y="290"/>
                  <a:pt x="109" y="287"/>
                  <a:pt x="105" y="284"/>
                </a:cubicBezTo>
                <a:cubicBezTo>
                  <a:pt x="108" y="286"/>
                  <a:pt x="110" y="287"/>
                  <a:pt x="112" y="288"/>
                </a:cubicBezTo>
                <a:cubicBezTo>
                  <a:pt x="119" y="292"/>
                  <a:pt x="125" y="296"/>
                  <a:pt x="132" y="301"/>
                </a:cubicBezTo>
                <a:cubicBezTo>
                  <a:pt x="135" y="303"/>
                  <a:pt x="138" y="305"/>
                  <a:pt x="141" y="307"/>
                </a:cubicBezTo>
                <a:cubicBezTo>
                  <a:pt x="143" y="308"/>
                  <a:pt x="144" y="309"/>
                  <a:pt x="146" y="310"/>
                </a:cubicBezTo>
                <a:cubicBezTo>
                  <a:pt x="146" y="310"/>
                  <a:pt x="146" y="310"/>
                  <a:pt x="147" y="311"/>
                </a:cubicBezTo>
                <a:cubicBezTo>
                  <a:pt x="148" y="311"/>
                  <a:pt x="149" y="312"/>
                  <a:pt x="150" y="312"/>
                </a:cubicBezTo>
                <a:close/>
                <a:moveTo>
                  <a:pt x="144" y="314"/>
                </a:moveTo>
                <a:cubicBezTo>
                  <a:pt x="143" y="314"/>
                  <a:pt x="142" y="314"/>
                  <a:pt x="141" y="314"/>
                </a:cubicBezTo>
                <a:cubicBezTo>
                  <a:pt x="141" y="314"/>
                  <a:pt x="141" y="314"/>
                  <a:pt x="141" y="314"/>
                </a:cubicBezTo>
                <a:cubicBezTo>
                  <a:pt x="137" y="311"/>
                  <a:pt x="134" y="308"/>
                  <a:pt x="130" y="305"/>
                </a:cubicBezTo>
                <a:cubicBezTo>
                  <a:pt x="125" y="301"/>
                  <a:pt x="120" y="298"/>
                  <a:pt x="114" y="294"/>
                </a:cubicBezTo>
                <a:cubicBezTo>
                  <a:pt x="112" y="293"/>
                  <a:pt x="109" y="291"/>
                  <a:pt x="106" y="289"/>
                </a:cubicBezTo>
                <a:cubicBezTo>
                  <a:pt x="106" y="289"/>
                  <a:pt x="105" y="288"/>
                  <a:pt x="105" y="288"/>
                </a:cubicBezTo>
                <a:cubicBezTo>
                  <a:pt x="109" y="291"/>
                  <a:pt x="115" y="294"/>
                  <a:pt x="120" y="297"/>
                </a:cubicBezTo>
                <a:cubicBezTo>
                  <a:pt x="126" y="300"/>
                  <a:pt x="132" y="304"/>
                  <a:pt x="137" y="309"/>
                </a:cubicBezTo>
                <a:cubicBezTo>
                  <a:pt x="139" y="310"/>
                  <a:pt x="141" y="311"/>
                  <a:pt x="143" y="313"/>
                </a:cubicBezTo>
                <a:cubicBezTo>
                  <a:pt x="143" y="313"/>
                  <a:pt x="143" y="313"/>
                  <a:pt x="143" y="313"/>
                </a:cubicBezTo>
                <a:cubicBezTo>
                  <a:pt x="143" y="313"/>
                  <a:pt x="144" y="313"/>
                  <a:pt x="144" y="314"/>
                </a:cubicBezTo>
                <a:close/>
                <a:moveTo>
                  <a:pt x="140" y="314"/>
                </a:moveTo>
                <a:cubicBezTo>
                  <a:pt x="139" y="314"/>
                  <a:pt x="138" y="315"/>
                  <a:pt x="137" y="315"/>
                </a:cubicBezTo>
                <a:cubicBezTo>
                  <a:pt x="131" y="309"/>
                  <a:pt x="125" y="305"/>
                  <a:pt x="118" y="301"/>
                </a:cubicBezTo>
                <a:cubicBezTo>
                  <a:pt x="117" y="300"/>
                  <a:pt x="116" y="299"/>
                  <a:pt x="114" y="298"/>
                </a:cubicBezTo>
                <a:cubicBezTo>
                  <a:pt x="122" y="303"/>
                  <a:pt x="130" y="307"/>
                  <a:pt x="138" y="313"/>
                </a:cubicBezTo>
                <a:cubicBezTo>
                  <a:pt x="138" y="313"/>
                  <a:pt x="139" y="313"/>
                  <a:pt x="139" y="313"/>
                </a:cubicBezTo>
                <a:cubicBezTo>
                  <a:pt x="139" y="314"/>
                  <a:pt x="140" y="314"/>
                  <a:pt x="140" y="314"/>
                </a:cubicBezTo>
                <a:close/>
                <a:moveTo>
                  <a:pt x="135" y="315"/>
                </a:moveTo>
                <a:cubicBezTo>
                  <a:pt x="134" y="315"/>
                  <a:pt x="133" y="315"/>
                  <a:pt x="132" y="315"/>
                </a:cubicBezTo>
                <a:cubicBezTo>
                  <a:pt x="127" y="311"/>
                  <a:pt x="122" y="307"/>
                  <a:pt x="117" y="304"/>
                </a:cubicBezTo>
                <a:cubicBezTo>
                  <a:pt x="114" y="302"/>
                  <a:pt x="111" y="301"/>
                  <a:pt x="109" y="299"/>
                </a:cubicBezTo>
                <a:cubicBezTo>
                  <a:pt x="107" y="298"/>
                  <a:pt x="105" y="296"/>
                  <a:pt x="104" y="295"/>
                </a:cubicBezTo>
                <a:cubicBezTo>
                  <a:pt x="104" y="295"/>
                  <a:pt x="103" y="294"/>
                  <a:pt x="103" y="294"/>
                </a:cubicBezTo>
                <a:cubicBezTo>
                  <a:pt x="103" y="294"/>
                  <a:pt x="104" y="295"/>
                  <a:pt x="104" y="295"/>
                </a:cubicBezTo>
                <a:cubicBezTo>
                  <a:pt x="110" y="298"/>
                  <a:pt x="116" y="302"/>
                  <a:pt x="122" y="306"/>
                </a:cubicBezTo>
                <a:cubicBezTo>
                  <a:pt x="127" y="309"/>
                  <a:pt x="131" y="312"/>
                  <a:pt x="135" y="315"/>
                </a:cubicBezTo>
                <a:close/>
                <a:moveTo>
                  <a:pt x="130" y="315"/>
                </a:moveTo>
                <a:cubicBezTo>
                  <a:pt x="129" y="316"/>
                  <a:pt x="127" y="316"/>
                  <a:pt x="126" y="316"/>
                </a:cubicBezTo>
                <a:cubicBezTo>
                  <a:pt x="118" y="309"/>
                  <a:pt x="109" y="305"/>
                  <a:pt x="102" y="297"/>
                </a:cubicBezTo>
                <a:cubicBezTo>
                  <a:pt x="105" y="301"/>
                  <a:pt x="112" y="303"/>
                  <a:pt x="116" y="306"/>
                </a:cubicBezTo>
                <a:cubicBezTo>
                  <a:pt x="121" y="309"/>
                  <a:pt x="126" y="312"/>
                  <a:pt x="130" y="315"/>
                </a:cubicBezTo>
                <a:close/>
                <a:moveTo>
                  <a:pt x="124" y="316"/>
                </a:moveTo>
                <a:cubicBezTo>
                  <a:pt x="123" y="316"/>
                  <a:pt x="121" y="316"/>
                  <a:pt x="120" y="316"/>
                </a:cubicBezTo>
                <a:cubicBezTo>
                  <a:pt x="120" y="316"/>
                  <a:pt x="120" y="316"/>
                  <a:pt x="120" y="316"/>
                </a:cubicBezTo>
                <a:cubicBezTo>
                  <a:pt x="118" y="313"/>
                  <a:pt x="115" y="311"/>
                  <a:pt x="112" y="309"/>
                </a:cubicBezTo>
                <a:cubicBezTo>
                  <a:pt x="110" y="307"/>
                  <a:pt x="108" y="306"/>
                  <a:pt x="106" y="304"/>
                </a:cubicBezTo>
                <a:cubicBezTo>
                  <a:pt x="105" y="304"/>
                  <a:pt x="105" y="304"/>
                  <a:pt x="104" y="303"/>
                </a:cubicBezTo>
                <a:cubicBezTo>
                  <a:pt x="104" y="303"/>
                  <a:pt x="104" y="303"/>
                  <a:pt x="105" y="304"/>
                </a:cubicBezTo>
                <a:cubicBezTo>
                  <a:pt x="109" y="306"/>
                  <a:pt x="113" y="308"/>
                  <a:pt x="116" y="310"/>
                </a:cubicBezTo>
                <a:cubicBezTo>
                  <a:pt x="119" y="312"/>
                  <a:pt x="121" y="314"/>
                  <a:pt x="124" y="316"/>
                </a:cubicBezTo>
                <a:close/>
                <a:moveTo>
                  <a:pt x="118" y="316"/>
                </a:moveTo>
                <a:cubicBezTo>
                  <a:pt x="115" y="316"/>
                  <a:pt x="112" y="316"/>
                  <a:pt x="109" y="316"/>
                </a:cubicBezTo>
                <a:cubicBezTo>
                  <a:pt x="109" y="316"/>
                  <a:pt x="109" y="315"/>
                  <a:pt x="109" y="315"/>
                </a:cubicBezTo>
                <a:cubicBezTo>
                  <a:pt x="108" y="314"/>
                  <a:pt x="108" y="314"/>
                  <a:pt x="107" y="313"/>
                </a:cubicBezTo>
                <a:cubicBezTo>
                  <a:pt x="106" y="313"/>
                  <a:pt x="102" y="309"/>
                  <a:pt x="105" y="311"/>
                </a:cubicBezTo>
                <a:cubicBezTo>
                  <a:pt x="107" y="313"/>
                  <a:pt x="110" y="314"/>
                  <a:pt x="113" y="316"/>
                </a:cubicBezTo>
                <a:cubicBezTo>
                  <a:pt x="113" y="316"/>
                  <a:pt x="114" y="316"/>
                  <a:pt x="113" y="315"/>
                </a:cubicBezTo>
                <a:cubicBezTo>
                  <a:pt x="112" y="313"/>
                  <a:pt x="110" y="311"/>
                  <a:pt x="108" y="309"/>
                </a:cubicBezTo>
                <a:cubicBezTo>
                  <a:pt x="107" y="309"/>
                  <a:pt x="106" y="308"/>
                  <a:pt x="106" y="308"/>
                </a:cubicBezTo>
                <a:cubicBezTo>
                  <a:pt x="108" y="310"/>
                  <a:pt x="111" y="311"/>
                  <a:pt x="114" y="313"/>
                </a:cubicBezTo>
                <a:cubicBezTo>
                  <a:pt x="115" y="314"/>
                  <a:pt x="117" y="315"/>
                  <a:pt x="118" y="316"/>
                </a:cubicBezTo>
                <a:close/>
                <a:moveTo>
                  <a:pt x="107" y="316"/>
                </a:moveTo>
                <a:cubicBezTo>
                  <a:pt x="106" y="316"/>
                  <a:pt x="106" y="316"/>
                  <a:pt x="106" y="316"/>
                </a:cubicBezTo>
                <a:cubicBezTo>
                  <a:pt x="105" y="316"/>
                  <a:pt x="104" y="316"/>
                  <a:pt x="104" y="316"/>
                </a:cubicBezTo>
                <a:cubicBezTo>
                  <a:pt x="104" y="315"/>
                  <a:pt x="104" y="315"/>
                  <a:pt x="104" y="315"/>
                </a:cubicBezTo>
                <a:cubicBezTo>
                  <a:pt x="104" y="315"/>
                  <a:pt x="104" y="315"/>
                  <a:pt x="104" y="315"/>
                </a:cubicBezTo>
                <a:cubicBezTo>
                  <a:pt x="104" y="315"/>
                  <a:pt x="106" y="316"/>
                  <a:pt x="106" y="316"/>
                </a:cubicBezTo>
                <a:cubicBezTo>
                  <a:pt x="106" y="316"/>
                  <a:pt x="107" y="316"/>
                  <a:pt x="107" y="316"/>
                </a:cubicBezTo>
                <a:close/>
                <a:moveTo>
                  <a:pt x="101" y="315"/>
                </a:moveTo>
                <a:cubicBezTo>
                  <a:pt x="93" y="315"/>
                  <a:pt x="86" y="314"/>
                  <a:pt x="78" y="312"/>
                </a:cubicBezTo>
                <a:cubicBezTo>
                  <a:pt x="78" y="312"/>
                  <a:pt x="78" y="312"/>
                  <a:pt x="78" y="312"/>
                </a:cubicBezTo>
                <a:cubicBezTo>
                  <a:pt x="76" y="299"/>
                  <a:pt x="74" y="286"/>
                  <a:pt x="73" y="273"/>
                </a:cubicBezTo>
                <a:cubicBezTo>
                  <a:pt x="71" y="260"/>
                  <a:pt x="70" y="247"/>
                  <a:pt x="70" y="234"/>
                </a:cubicBezTo>
                <a:cubicBezTo>
                  <a:pt x="69" y="221"/>
                  <a:pt x="68" y="208"/>
                  <a:pt x="67" y="195"/>
                </a:cubicBezTo>
                <a:cubicBezTo>
                  <a:pt x="66" y="184"/>
                  <a:pt x="64" y="172"/>
                  <a:pt x="65" y="161"/>
                </a:cubicBezTo>
                <a:cubicBezTo>
                  <a:pt x="73" y="161"/>
                  <a:pt x="82" y="161"/>
                  <a:pt x="90" y="163"/>
                </a:cubicBezTo>
                <a:cubicBezTo>
                  <a:pt x="90" y="163"/>
                  <a:pt x="90" y="163"/>
                  <a:pt x="90" y="163"/>
                </a:cubicBezTo>
                <a:cubicBezTo>
                  <a:pt x="87" y="175"/>
                  <a:pt x="90" y="187"/>
                  <a:pt x="91" y="199"/>
                </a:cubicBezTo>
                <a:cubicBezTo>
                  <a:pt x="92" y="212"/>
                  <a:pt x="93" y="225"/>
                  <a:pt x="94" y="238"/>
                </a:cubicBezTo>
                <a:cubicBezTo>
                  <a:pt x="95" y="251"/>
                  <a:pt x="96" y="264"/>
                  <a:pt x="96" y="277"/>
                </a:cubicBezTo>
                <a:cubicBezTo>
                  <a:pt x="97" y="290"/>
                  <a:pt x="100" y="302"/>
                  <a:pt x="101" y="315"/>
                </a:cubicBezTo>
                <a:cubicBezTo>
                  <a:pt x="101" y="315"/>
                  <a:pt x="101" y="315"/>
                  <a:pt x="101" y="315"/>
                </a:cubicBezTo>
                <a:close/>
                <a:moveTo>
                  <a:pt x="75" y="312"/>
                </a:moveTo>
                <a:cubicBezTo>
                  <a:pt x="74" y="312"/>
                  <a:pt x="73" y="311"/>
                  <a:pt x="73" y="311"/>
                </a:cubicBezTo>
                <a:cubicBezTo>
                  <a:pt x="73" y="311"/>
                  <a:pt x="74" y="311"/>
                  <a:pt x="75" y="311"/>
                </a:cubicBezTo>
                <a:cubicBezTo>
                  <a:pt x="75" y="311"/>
                  <a:pt x="75" y="312"/>
                  <a:pt x="75" y="312"/>
                </a:cubicBezTo>
                <a:close/>
                <a:moveTo>
                  <a:pt x="16" y="288"/>
                </a:moveTo>
                <a:cubicBezTo>
                  <a:pt x="16" y="289"/>
                  <a:pt x="17" y="290"/>
                  <a:pt x="18" y="291"/>
                </a:cubicBezTo>
                <a:cubicBezTo>
                  <a:pt x="18" y="292"/>
                  <a:pt x="21" y="293"/>
                  <a:pt x="22" y="293"/>
                </a:cubicBezTo>
                <a:cubicBezTo>
                  <a:pt x="27" y="295"/>
                  <a:pt x="33" y="296"/>
                  <a:pt x="39" y="298"/>
                </a:cubicBezTo>
                <a:cubicBezTo>
                  <a:pt x="45" y="300"/>
                  <a:pt x="50" y="302"/>
                  <a:pt x="56" y="304"/>
                </a:cubicBezTo>
                <a:cubicBezTo>
                  <a:pt x="61" y="306"/>
                  <a:pt x="66" y="307"/>
                  <a:pt x="70" y="309"/>
                </a:cubicBezTo>
                <a:cubicBezTo>
                  <a:pt x="74" y="310"/>
                  <a:pt x="74" y="311"/>
                  <a:pt x="70" y="310"/>
                </a:cubicBezTo>
                <a:cubicBezTo>
                  <a:pt x="68" y="309"/>
                  <a:pt x="66" y="308"/>
                  <a:pt x="63" y="307"/>
                </a:cubicBezTo>
                <a:cubicBezTo>
                  <a:pt x="59" y="305"/>
                  <a:pt x="55" y="304"/>
                  <a:pt x="51" y="303"/>
                </a:cubicBezTo>
                <a:cubicBezTo>
                  <a:pt x="42" y="300"/>
                  <a:pt x="34" y="298"/>
                  <a:pt x="26" y="296"/>
                </a:cubicBezTo>
                <a:cubicBezTo>
                  <a:pt x="24" y="295"/>
                  <a:pt x="22" y="294"/>
                  <a:pt x="21" y="293"/>
                </a:cubicBezTo>
                <a:cubicBezTo>
                  <a:pt x="20" y="293"/>
                  <a:pt x="19" y="293"/>
                  <a:pt x="19" y="293"/>
                </a:cubicBezTo>
                <a:cubicBezTo>
                  <a:pt x="19" y="293"/>
                  <a:pt x="19" y="293"/>
                  <a:pt x="19" y="293"/>
                </a:cubicBezTo>
                <a:cubicBezTo>
                  <a:pt x="18" y="292"/>
                  <a:pt x="17" y="290"/>
                  <a:pt x="16" y="288"/>
                </a:cubicBezTo>
                <a:close/>
                <a:moveTo>
                  <a:pt x="52" y="304"/>
                </a:moveTo>
                <a:cubicBezTo>
                  <a:pt x="57" y="306"/>
                  <a:pt x="62" y="307"/>
                  <a:pt x="66" y="309"/>
                </a:cubicBezTo>
                <a:cubicBezTo>
                  <a:pt x="68" y="310"/>
                  <a:pt x="69" y="310"/>
                  <a:pt x="70" y="311"/>
                </a:cubicBezTo>
                <a:cubicBezTo>
                  <a:pt x="56" y="308"/>
                  <a:pt x="43" y="303"/>
                  <a:pt x="30" y="298"/>
                </a:cubicBezTo>
                <a:cubicBezTo>
                  <a:pt x="38" y="300"/>
                  <a:pt x="45" y="301"/>
                  <a:pt x="52" y="304"/>
                </a:cubicBezTo>
                <a:close/>
                <a:moveTo>
                  <a:pt x="13" y="283"/>
                </a:moveTo>
                <a:cubicBezTo>
                  <a:pt x="19" y="286"/>
                  <a:pt x="25" y="288"/>
                  <a:pt x="31" y="289"/>
                </a:cubicBezTo>
                <a:cubicBezTo>
                  <a:pt x="33" y="290"/>
                  <a:pt x="35" y="291"/>
                  <a:pt x="37" y="291"/>
                </a:cubicBezTo>
                <a:cubicBezTo>
                  <a:pt x="48" y="295"/>
                  <a:pt x="59" y="299"/>
                  <a:pt x="70" y="303"/>
                </a:cubicBezTo>
                <a:cubicBezTo>
                  <a:pt x="70" y="303"/>
                  <a:pt x="75" y="305"/>
                  <a:pt x="72" y="304"/>
                </a:cubicBezTo>
                <a:cubicBezTo>
                  <a:pt x="71" y="304"/>
                  <a:pt x="70" y="304"/>
                  <a:pt x="69" y="303"/>
                </a:cubicBezTo>
                <a:cubicBezTo>
                  <a:pt x="67" y="303"/>
                  <a:pt x="65" y="302"/>
                  <a:pt x="62" y="301"/>
                </a:cubicBezTo>
                <a:cubicBezTo>
                  <a:pt x="57" y="299"/>
                  <a:pt x="52" y="297"/>
                  <a:pt x="47" y="296"/>
                </a:cubicBezTo>
                <a:cubicBezTo>
                  <a:pt x="37" y="293"/>
                  <a:pt x="27" y="290"/>
                  <a:pt x="17" y="287"/>
                </a:cubicBezTo>
                <a:cubicBezTo>
                  <a:pt x="17" y="286"/>
                  <a:pt x="16" y="286"/>
                  <a:pt x="16" y="286"/>
                </a:cubicBezTo>
                <a:cubicBezTo>
                  <a:pt x="16" y="286"/>
                  <a:pt x="15" y="286"/>
                  <a:pt x="15" y="286"/>
                </a:cubicBezTo>
                <a:cubicBezTo>
                  <a:pt x="14" y="285"/>
                  <a:pt x="14" y="284"/>
                  <a:pt x="13" y="283"/>
                </a:cubicBezTo>
                <a:close/>
                <a:moveTo>
                  <a:pt x="10" y="275"/>
                </a:moveTo>
                <a:cubicBezTo>
                  <a:pt x="13" y="278"/>
                  <a:pt x="17" y="279"/>
                  <a:pt x="20" y="280"/>
                </a:cubicBezTo>
                <a:cubicBezTo>
                  <a:pt x="25" y="283"/>
                  <a:pt x="30" y="285"/>
                  <a:pt x="35" y="287"/>
                </a:cubicBezTo>
                <a:cubicBezTo>
                  <a:pt x="46" y="291"/>
                  <a:pt x="58" y="294"/>
                  <a:pt x="68" y="299"/>
                </a:cubicBezTo>
                <a:cubicBezTo>
                  <a:pt x="69" y="299"/>
                  <a:pt x="76" y="302"/>
                  <a:pt x="71" y="300"/>
                </a:cubicBezTo>
                <a:cubicBezTo>
                  <a:pt x="69" y="299"/>
                  <a:pt x="66" y="298"/>
                  <a:pt x="63" y="297"/>
                </a:cubicBezTo>
                <a:cubicBezTo>
                  <a:pt x="58" y="296"/>
                  <a:pt x="53" y="294"/>
                  <a:pt x="48" y="293"/>
                </a:cubicBezTo>
                <a:cubicBezTo>
                  <a:pt x="43" y="291"/>
                  <a:pt x="37" y="290"/>
                  <a:pt x="31" y="289"/>
                </a:cubicBezTo>
                <a:cubicBezTo>
                  <a:pt x="25" y="286"/>
                  <a:pt x="19" y="284"/>
                  <a:pt x="13" y="281"/>
                </a:cubicBezTo>
                <a:cubicBezTo>
                  <a:pt x="12" y="281"/>
                  <a:pt x="12" y="280"/>
                  <a:pt x="12" y="279"/>
                </a:cubicBezTo>
                <a:cubicBezTo>
                  <a:pt x="11" y="278"/>
                  <a:pt x="11" y="277"/>
                  <a:pt x="10" y="275"/>
                </a:cubicBezTo>
                <a:close/>
                <a:moveTo>
                  <a:pt x="9" y="270"/>
                </a:moveTo>
                <a:cubicBezTo>
                  <a:pt x="11" y="272"/>
                  <a:pt x="15" y="274"/>
                  <a:pt x="18" y="275"/>
                </a:cubicBezTo>
                <a:cubicBezTo>
                  <a:pt x="23" y="277"/>
                  <a:pt x="28" y="279"/>
                  <a:pt x="33" y="281"/>
                </a:cubicBezTo>
                <a:cubicBezTo>
                  <a:pt x="45" y="285"/>
                  <a:pt x="56" y="289"/>
                  <a:pt x="68" y="294"/>
                </a:cubicBezTo>
                <a:cubicBezTo>
                  <a:pt x="69" y="294"/>
                  <a:pt x="75" y="297"/>
                  <a:pt x="71" y="295"/>
                </a:cubicBezTo>
                <a:cubicBezTo>
                  <a:pt x="68" y="295"/>
                  <a:pt x="65" y="293"/>
                  <a:pt x="62" y="292"/>
                </a:cubicBezTo>
                <a:cubicBezTo>
                  <a:pt x="57" y="290"/>
                  <a:pt x="51" y="288"/>
                  <a:pt x="45" y="287"/>
                </a:cubicBezTo>
                <a:cubicBezTo>
                  <a:pt x="33" y="283"/>
                  <a:pt x="21" y="279"/>
                  <a:pt x="10" y="274"/>
                </a:cubicBezTo>
                <a:cubicBezTo>
                  <a:pt x="9" y="273"/>
                  <a:pt x="9" y="271"/>
                  <a:pt x="9" y="270"/>
                </a:cubicBezTo>
                <a:close/>
                <a:moveTo>
                  <a:pt x="9" y="270"/>
                </a:moveTo>
                <a:cubicBezTo>
                  <a:pt x="10" y="271"/>
                  <a:pt x="11" y="271"/>
                  <a:pt x="11" y="271"/>
                </a:cubicBezTo>
                <a:cubicBezTo>
                  <a:pt x="11" y="271"/>
                  <a:pt x="10" y="271"/>
                  <a:pt x="9" y="270"/>
                </a:cubicBezTo>
                <a:close/>
                <a:moveTo>
                  <a:pt x="5" y="255"/>
                </a:moveTo>
                <a:cubicBezTo>
                  <a:pt x="24" y="266"/>
                  <a:pt x="45" y="270"/>
                  <a:pt x="64" y="279"/>
                </a:cubicBezTo>
                <a:cubicBezTo>
                  <a:pt x="65" y="280"/>
                  <a:pt x="66" y="280"/>
                  <a:pt x="67" y="281"/>
                </a:cubicBezTo>
                <a:cubicBezTo>
                  <a:pt x="65" y="280"/>
                  <a:pt x="62" y="279"/>
                  <a:pt x="60" y="278"/>
                </a:cubicBezTo>
                <a:cubicBezTo>
                  <a:pt x="59" y="277"/>
                  <a:pt x="57" y="276"/>
                  <a:pt x="56" y="276"/>
                </a:cubicBezTo>
                <a:cubicBezTo>
                  <a:pt x="39" y="269"/>
                  <a:pt x="22" y="265"/>
                  <a:pt x="6" y="257"/>
                </a:cubicBezTo>
                <a:cubicBezTo>
                  <a:pt x="6" y="257"/>
                  <a:pt x="6" y="257"/>
                  <a:pt x="6" y="257"/>
                </a:cubicBezTo>
                <a:cubicBezTo>
                  <a:pt x="5" y="256"/>
                  <a:pt x="5" y="256"/>
                  <a:pt x="5" y="255"/>
                </a:cubicBezTo>
                <a:close/>
                <a:moveTo>
                  <a:pt x="4" y="244"/>
                </a:moveTo>
                <a:cubicBezTo>
                  <a:pt x="14" y="247"/>
                  <a:pt x="23" y="252"/>
                  <a:pt x="32" y="256"/>
                </a:cubicBezTo>
                <a:cubicBezTo>
                  <a:pt x="42" y="259"/>
                  <a:pt x="52" y="263"/>
                  <a:pt x="61" y="268"/>
                </a:cubicBezTo>
                <a:cubicBezTo>
                  <a:pt x="62" y="268"/>
                  <a:pt x="63" y="269"/>
                  <a:pt x="64" y="269"/>
                </a:cubicBezTo>
                <a:cubicBezTo>
                  <a:pt x="62" y="269"/>
                  <a:pt x="60" y="268"/>
                  <a:pt x="59" y="267"/>
                </a:cubicBezTo>
                <a:cubicBezTo>
                  <a:pt x="52" y="265"/>
                  <a:pt x="45" y="262"/>
                  <a:pt x="38" y="260"/>
                </a:cubicBezTo>
                <a:cubicBezTo>
                  <a:pt x="32" y="258"/>
                  <a:pt x="26" y="256"/>
                  <a:pt x="21" y="254"/>
                </a:cubicBezTo>
                <a:cubicBezTo>
                  <a:pt x="15" y="252"/>
                  <a:pt x="10" y="249"/>
                  <a:pt x="4" y="248"/>
                </a:cubicBezTo>
                <a:cubicBezTo>
                  <a:pt x="4" y="246"/>
                  <a:pt x="4" y="245"/>
                  <a:pt x="4" y="244"/>
                </a:cubicBezTo>
                <a:close/>
                <a:moveTo>
                  <a:pt x="4" y="241"/>
                </a:moveTo>
                <a:cubicBezTo>
                  <a:pt x="6" y="242"/>
                  <a:pt x="9" y="243"/>
                  <a:pt x="11" y="243"/>
                </a:cubicBezTo>
                <a:cubicBezTo>
                  <a:pt x="13" y="244"/>
                  <a:pt x="15" y="245"/>
                  <a:pt x="16" y="246"/>
                </a:cubicBezTo>
                <a:cubicBezTo>
                  <a:pt x="22" y="249"/>
                  <a:pt x="28" y="251"/>
                  <a:pt x="34" y="253"/>
                </a:cubicBezTo>
                <a:cubicBezTo>
                  <a:pt x="30" y="252"/>
                  <a:pt x="26" y="251"/>
                  <a:pt x="23" y="249"/>
                </a:cubicBezTo>
                <a:cubicBezTo>
                  <a:pt x="17" y="247"/>
                  <a:pt x="11" y="244"/>
                  <a:pt x="4" y="243"/>
                </a:cubicBezTo>
                <a:cubicBezTo>
                  <a:pt x="4" y="242"/>
                  <a:pt x="4" y="242"/>
                  <a:pt x="4" y="241"/>
                </a:cubicBezTo>
                <a:close/>
                <a:moveTo>
                  <a:pt x="4" y="235"/>
                </a:moveTo>
                <a:cubicBezTo>
                  <a:pt x="7" y="236"/>
                  <a:pt x="9" y="237"/>
                  <a:pt x="11" y="238"/>
                </a:cubicBezTo>
                <a:cubicBezTo>
                  <a:pt x="16" y="240"/>
                  <a:pt x="21" y="243"/>
                  <a:pt x="26" y="245"/>
                </a:cubicBezTo>
                <a:cubicBezTo>
                  <a:pt x="34" y="248"/>
                  <a:pt x="42" y="250"/>
                  <a:pt x="50" y="254"/>
                </a:cubicBezTo>
                <a:cubicBezTo>
                  <a:pt x="54" y="256"/>
                  <a:pt x="57" y="258"/>
                  <a:pt x="61" y="260"/>
                </a:cubicBezTo>
                <a:cubicBezTo>
                  <a:pt x="58" y="258"/>
                  <a:pt x="54" y="256"/>
                  <a:pt x="50" y="255"/>
                </a:cubicBezTo>
                <a:cubicBezTo>
                  <a:pt x="44" y="252"/>
                  <a:pt x="37" y="250"/>
                  <a:pt x="30" y="248"/>
                </a:cubicBezTo>
                <a:cubicBezTo>
                  <a:pt x="23" y="246"/>
                  <a:pt x="16" y="243"/>
                  <a:pt x="9" y="242"/>
                </a:cubicBezTo>
                <a:cubicBezTo>
                  <a:pt x="7" y="241"/>
                  <a:pt x="6" y="240"/>
                  <a:pt x="4" y="240"/>
                </a:cubicBezTo>
                <a:cubicBezTo>
                  <a:pt x="4" y="238"/>
                  <a:pt x="4" y="237"/>
                  <a:pt x="4" y="235"/>
                </a:cubicBezTo>
                <a:close/>
                <a:moveTo>
                  <a:pt x="4" y="234"/>
                </a:moveTo>
                <a:cubicBezTo>
                  <a:pt x="4" y="233"/>
                  <a:pt x="5" y="232"/>
                  <a:pt x="5" y="232"/>
                </a:cubicBezTo>
                <a:cubicBezTo>
                  <a:pt x="10" y="235"/>
                  <a:pt x="16" y="237"/>
                  <a:pt x="22" y="240"/>
                </a:cubicBezTo>
                <a:cubicBezTo>
                  <a:pt x="28" y="242"/>
                  <a:pt x="33" y="244"/>
                  <a:pt x="39" y="247"/>
                </a:cubicBezTo>
                <a:cubicBezTo>
                  <a:pt x="45" y="249"/>
                  <a:pt x="51" y="251"/>
                  <a:pt x="57" y="253"/>
                </a:cubicBezTo>
                <a:cubicBezTo>
                  <a:pt x="60" y="255"/>
                  <a:pt x="64" y="256"/>
                  <a:pt x="67" y="258"/>
                </a:cubicBezTo>
                <a:cubicBezTo>
                  <a:pt x="69" y="259"/>
                  <a:pt x="68" y="259"/>
                  <a:pt x="66" y="258"/>
                </a:cubicBezTo>
                <a:cubicBezTo>
                  <a:pt x="64" y="257"/>
                  <a:pt x="62" y="256"/>
                  <a:pt x="60" y="255"/>
                </a:cubicBezTo>
                <a:cubicBezTo>
                  <a:pt x="46" y="249"/>
                  <a:pt x="31" y="246"/>
                  <a:pt x="17" y="240"/>
                </a:cubicBezTo>
                <a:cubicBezTo>
                  <a:pt x="15" y="238"/>
                  <a:pt x="12" y="237"/>
                  <a:pt x="10" y="236"/>
                </a:cubicBezTo>
                <a:cubicBezTo>
                  <a:pt x="8" y="235"/>
                  <a:pt x="6" y="235"/>
                  <a:pt x="4" y="234"/>
                </a:cubicBezTo>
                <a:close/>
                <a:moveTo>
                  <a:pt x="22" y="123"/>
                </a:moveTo>
                <a:cubicBezTo>
                  <a:pt x="22" y="123"/>
                  <a:pt x="22" y="122"/>
                  <a:pt x="22" y="122"/>
                </a:cubicBezTo>
                <a:cubicBezTo>
                  <a:pt x="24" y="120"/>
                  <a:pt x="25" y="119"/>
                  <a:pt x="26" y="117"/>
                </a:cubicBezTo>
                <a:cubicBezTo>
                  <a:pt x="31" y="113"/>
                  <a:pt x="36" y="109"/>
                  <a:pt x="41" y="105"/>
                </a:cubicBezTo>
                <a:cubicBezTo>
                  <a:pt x="48" y="101"/>
                  <a:pt x="57" y="98"/>
                  <a:pt x="66" y="95"/>
                </a:cubicBezTo>
                <a:cubicBezTo>
                  <a:pt x="75" y="92"/>
                  <a:pt x="84" y="90"/>
                  <a:pt x="93" y="91"/>
                </a:cubicBezTo>
                <a:cubicBezTo>
                  <a:pt x="94" y="91"/>
                  <a:pt x="94" y="91"/>
                  <a:pt x="95" y="91"/>
                </a:cubicBezTo>
                <a:cubicBezTo>
                  <a:pt x="90" y="94"/>
                  <a:pt x="85" y="98"/>
                  <a:pt x="82" y="102"/>
                </a:cubicBezTo>
                <a:cubicBezTo>
                  <a:pt x="79" y="106"/>
                  <a:pt x="77" y="113"/>
                  <a:pt x="83" y="115"/>
                </a:cubicBezTo>
                <a:cubicBezTo>
                  <a:pt x="89" y="118"/>
                  <a:pt x="92" y="114"/>
                  <a:pt x="95" y="108"/>
                </a:cubicBezTo>
                <a:cubicBezTo>
                  <a:pt x="95" y="112"/>
                  <a:pt x="96" y="116"/>
                  <a:pt x="100" y="117"/>
                </a:cubicBezTo>
                <a:cubicBezTo>
                  <a:pt x="109" y="119"/>
                  <a:pt x="105" y="101"/>
                  <a:pt x="104" y="93"/>
                </a:cubicBezTo>
                <a:cubicBezTo>
                  <a:pt x="110" y="95"/>
                  <a:pt x="117" y="97"/>
                  <a:pt x="123" y="100"/>
                </a:cubicBezTo>
                <a:cubicBezTo>
                  <a:pt x="131" y="104"/>
                  <a:pt x="139" y="108"/>
                  <a:pt x="146" y="115"/>
                </a:cubicBezTo>
                <a:cubicBezTo>
                  <a:pt x="152" y="120"/>
                  <a:pt x="156" y="127"/>
                  <a:pt x="159" y="135"/>
                </a:cubicBezTo>
                <a:cubicBezTo>
                  <a:pt x="166" y="151"/>
                  <a:pt x="173" y="169"/>
                  <a:pt x="175" y="187"/>
                </a:cubicBezTo>
                <a:cubicBezTo>
                  <a:pt x="164" y="179"/>
                  <a:pt x="152" y="172"/>
                  <a:pt x="138" y="167"/>
                </a:cubicBezTo>
                <a:cubicBezTo>
                  <a:pt x="138" y="166"/>
                  <a:pt x="138" y="164"/>
                  <a:pt x="137" y="163"/>
                </a:cubicBezTo>
                <a:cubicBezTo>
                  <a:pt x="136" y="162"/>
                  <a:pt x="135" y="161"/>
                  <a:pt x="133" y="161"/>
                </a:cubicBezTo>
                <a:cubicBezTo>
                  <a:pt x="131" y="162"/>
                  <a:pt x="131" y="163"/>
                  <a:pt x="131" y="164"/>
                </a:cubicBezTo>
                <a:cubicBezTo>
                  <a:pt x="119" y="160"/>
                  <a:pt x="107" y="157"/>
                  <a:pt x="94" y="155"/>
                </a:cubicBezTo>
                <a:cubicBezTo>
                  <a:pt x="79" y="153"/>
                  <a:pt x="64" y="152"/>
                  <a:pt x="49" y="156"/>
                </a:cubicBezTo>
                <a:cubicBezTo>
                  <a:pt x="36" y="159"/>
                  <a:pt x="23" y="161"/>
                  <a:pt x="10" y="167"/>
                </a:cubicBezTo>
                <a:cubicBezTo>
                  <a:pt x="12" y="152"/>
                  <a:pt x="15" y="137"/>
                  <a:pt x="22" y="123"/>
                </a:cubicBezTo>
                <a:close/>
                <a:moveTo>
                  <a:pt x="162" y="133"/>
                </a:moveTo>
                <a:cubicBezTo>
                  <a:pt x="166" y="141"/>
                  <a:pt x="169" y="149"/>
                  <a:pt x="171" y="158"/>
                </a:cubicBezTo>
                <a:cubicBezTo>
                  <a:pt x="168" y="150"/>
                  <a:pt x="165" y="141"/>
                  <a:pt x="162" y="133"/>
                </a:cubicBezTo>
                <a:close/>
                <a:moveTo>
                  <a:pt x="79" y="60"/>
                </a:moveTo>
                <a:cubicBezTo>
                  <a:pt x="82" y="58"/>
                  <a:pt x="85" y="57"/>
                  <a:pt x="87" y="56"/>
                </a:cubicBezTo>
                <a:cubicBezTo>
                  <a:pt x="87" y="56"/>
                  <a:pt x="87" y="56"/>
                  <a:pt x="87" y="56"/>
                </a:cubicBezTo>
                <a:cubicBezTo>
                  <a:pt x="95" y="57"/>
                  <a:pt x="102" y="59"/>
                  <a:pt x="109" y="60"/>
                </a:cubicBezTo>
                <a:cubicBezTo>
                  <a:pt x="117" y="61"/>
                  <a:pt x="126" y="61"/>
                  <a:pt x="134" y="62"/>
                </a:cubicBezTo>
                <a:cubicBezTo>
                  <a:pt x="148" y="64"/>
                  <a:pt x="161" y="70"/>
                  <a:pt x="172" y="79"/>
                </a:cubicBezTo>
                <a:cubicBezTo>
                  <a:pt x="182" y="88"/>
                  <a:pt x="191" y="100"/>
                  <a:pt x="193" y="114"/>
                </a:cubicBezTo>
                <a:cubicBezTo>
                  <a:pt x="196" y="129"/>
                  <a:pt x="192" y="143"/>
                  <a:pt x="190" y="158"/>
                </a:cubicBezTo>
                <a:cubicBezTo>
                  <a:pt x="189" y="165"/>
                  <a:pt x="188" y="172"/>
                  <a:pt x="189" y="179"/>
                </a:cubicBezTo>
                <a:cubicBezTo>
                  <a:pt x="189" y="186"/>
                  <a:pt x="190" y="194"/>
                  <a:pt x="191" y="201"/>
                </a:cubicBezTo>
                <a:cubicBezTo>
                  <a:pt x="192" y="216"/>
                  <a:pt x="191" y="231"/>
                  <a:pt x="193" y="246"/>
                </a:cubicBezTo>
                <a:cubicBezTo>
                  <a:pt x="195" y="258"/>
                  <a:pt x="197" y="270"/>
                  <a:pt x="192" y="281"/>
                </a:cubicBezTo>
                <a:cubicBezTo>
                  <a:pt x="188" y="289"/>
                  <a:pt x="182" y="296"/>
                  <a:pt x="175" y="301"/>
                </a:cubicBezTo>
                <a:cubicBezTo>
                  <a:pt x="176" y="293"/>
                  <a:pt x="177" y="285"/>
                  <a:pt x="178" y="276"/>
                </a:cubicBezTo>
                <a:cubicBezTo>
                  <a:pt x="180" y="245"/>
                  <a:pt x="180" y="213"/>
                  <a:pt x="178" y="182"/>
                </a:cubicBezTo>
                <a:cubicBezTo>
                  <a:pt x="175" y="157"/>
                  <a:pt x="169" y="131"/>
                  <a:pt x="151" y="113"/>
                </a:cubicBezTo>
                <a:cubicBezTo>
                  <a:pt x="138" y="101"/>
                  <a:pt x="121" y="91"/>
                  <a:pt x="104" y="86"/>
                </a:cubicBezTo>
                <a:cubicBezTo>
                  <a:pt x="104" y="86"/>
                  <a:pt x="104" y="86"/>
                  <a:pt x="104" y="86"/>
                </a:cubicBezTo>
                <a:cubicBezTo>
                  <a:pt x="103" y="83"/>
                  <a:pt x="100" y="82"/>
                  <a:pt x="97" y="82"/>
                </a:cubicBezTo>
                <a:cubicBezTo>
                  <a:pt x="95" y="82"/>
                  <a:pt x="94" y="83"/>
                  <a:pt x="94" y="85"/>
                </a:cubicBezTo>
                <a:cubicBezTo>
                  <a:pt x="90" y="84"/>
                  <a:pt x="87" y="84"/>
                  <a:pt x="83" y="84"/>
                </a:cubicBezTo>
                <a:cubicBezTo>
                  <a:pt x="66" y="85"/>
                  <a:pt x="52" y="93"/>
                  <a:pt x="39" y="103"/>
                </a:cubicBezTo>
                <a:cubicBezTo>
                  <a:pt x="35" y="105"/>
                  <a:pt x="31" y="108"/>
                  <a:pt x="28" y="111"/>
                </a:cubicBezTo>
                <a:cubicBezTo>
                  <a:pt x="40" y="90"/>
                  <a:pt x="59" y="72"/>
                  <a:pt x="79" y="60"/>
                </a:cubicBezTo>
                <a:close/>
                <a:moveTo>
                  <a:pt x="224" y="190"/>
                </a:moveTo>
                <a:cubicBezTo>
                  <a:pt x="224" y="190"/>
                  <a:pt x="224" y="190"/>
                  <a:pt x="224" y="190"/>
                </a:cubicBezTo>
                <a:cubicBezTo>
                  <a:pt x="224" y="189"/>
                  <a:pt x="224" y="188"/>
                  <a:pt x="224" y="187"/>
                </a:cubicBezTo>
                <a:cubicBezTo>
                  <a:pt x="224" y="178"/>
                  <a:pt x="225" y="169"/>
                  <a:pt x="226" y="160"/>
                </a:cubicBezTo>
                <a:cubicBezTo>
                  <a:pt x="229" y="174"/>
                  <a:pt x="228" y="189"/>
                  <a:pt x="231" y="204"/>
                </a:cubicBezTo>
                <a:cubicBezTo>
                  <a:pt x="232" y="213"/>
                  <a:pt x="234" y="222"/>
                  <a:pt x="234" y="231"/>
                </a:cubicBezTo>
                <a:cubicBezTo>
                  <a:pt x="234" y="237"/>
                  <a:pt x="232" y="243"/>
                  <a:pt x="232" y="250"/>
                </a:cubicBezTo>
                <a:cubicBezTo>
                  <a:pt x="232" y="256"/>
                  <a:pt x="235" y="262"/>
                  <a:pt x="239" y="266"/>
                </a:cubicBezTo>
                <a:cubicBezTo>
                  <a:pt x="239" y="266"/>
                  <a:pt x="239" y="266"/>
                  <a:pt x="239" y="266"/>
                </a:cubicBezTo>
                <a:cubicBezTo>
                  <a:pt x="244" y="275"/>
                  <a:pt x="235" y="277"/>
                  <a:pt x="228" y="280"/>
                </a:cubicBezTo>
                <a:cubicBezTo>
                  <a:pt x="229" y="278"/>
                  <a:pt x="229" y="275"/>
                  <a:pt x="230" y="272"/>
                </a:cubicBezTo>
                <a:cubicBezTo>
                  <a:pt x="230" y="272"/>
                  <a:pt x="230" y="272"/>
                  <a:pt x="230" y="272"/>
                </a:cubicBezTo>
                <a:cubicBezTo>
                  <a:pt x="229" y="257"/>
                  <a:pt x="229" y="243"/>
                  <a:pt x="227" y="229"/>
                </a:cubicBezTo>
                <a:cubicBezTo>
                  <a:pt x="226" y="216"/>
                  <a:pt x="224" y="203"/>
                  <a:pt x="224" y="190"/>
                </a:cubicBezTo>
                <a:close/>
                <a:moveTo>
                  <a:pt x="248" y="266"/>
                </a:moveTo>
                <a:cubicBezTo>
                  <a:pt x="243" y="266"/>
                  <a:pt x="240" y="263"/>
                  <a:pt x="238" y="260"/>
                </a:cubicBezTo>
                <a:cubicBezTo>
                  <a:pt x="238" y="260"/>
                  <a:pt x="238" y="260"/>
                  <a:pt x="238" y="260"/>
                </a:cubicBezTo>
                <a:cubicBezTo>
                  <a:pt x="240" y="262"/>
                  <a:pt x="242" y="265"/>
                  <a:pt x="246" y="265"/>
                </a:cubicBezTo>
                <a:cubicBezTo>
                  <a:pt x="246" y="265"/>
                  <a:pt x="246" y="265"/>
                  <a:pt x="246" y="264"/>
                </a:cubicBezTo>
                <a:cubicBezTo>
                  <a:pt x="243" y="262"/>
                  <a:pt x="240" y="259"/>
                  <a:pt x="238" y="256"/>
                </a:cubicBezTo>
                <a:cubicBezTo>
                  <a:pt x="235" y="252"/>
                  <a:pt x="241" y="258"/>
                  <a:pt x="242" y="259"/>
                </a:cubicBezTo>
                <a:cubicBezTo>
                  <a:pt x="245" y="262"/>
                  <a:pt x="249" y="265"/>
                  <a:pt x="253" y="266"/>
                </a:cubicBezTo>
                <a:cubicBezTo>
                  <a:pt x="252" y="266"/>
                  <a:pt x="250" y="267"/>
                  <a:pt x="248" y="266"/>
                </a:cubicBezTo>
                <a:close/>
                <a:moveTo>
                  <a:pt x="260" y="190"/>
                </a:moveTo>
                <a:cubicBezTo>
                  <a:pt x="253" y="184"/>
                  <a:pt x="243" y="182"/>
                  <a:pt x="236" y="177"/>
                </a:cubicBezTo>
                <a:cubicBezTo>
                  <a:pt x="235" y="176"/>
                  <a:pt x="234" y="175"/>
                  <a:pt x="232" y="175"/>
                </a:cubicBezTo>
                <a:cubicBezTo>
                  <a:pt x="234" y="175"/>
                  <a:pt x="236" y="176"/>
                  <a:pt x="237" y="177"/>
                </a:cubicBezTo>
                <a:cubicBezTo>
                  <a:pt x="239" y="178"/>
                  <a:pt x="242" y="179"/>
                  <a:pt x="244" y="180"/>
                </a:cubicBezTo>
                <a:cubicBezTo>
                  <a:pt x="249" y="182"/>
                  <a:pt x="255" y="183"/>
                  <a:pt x="259" y="186"/>
                </a:cubicBezTo>
                <a:cubicBezTo>
                  <a:pt x="260" y="186"/>
                  <a:pt x="260" y="186"/>
                  <a:pt x="260" y="186"/>
                </a:cubicBezTo>
                <a:cubicBezTo>
                  <a:pt x="260" y="187"/>
                  <a:pt x="260" y="188"/>
                  <a:pt x="260" y="190"/>
                </a:cubicBezTo>
                <a:close/>
                <a:moveTo>
                  <a:pt x="226" y="74"/>
                </a:moveTo>
                <a:cubicBezTo>
                  <a:pt x="217" y="67"/>
                  <a:pt x="207" y="61"/>
                  <a:pt x="196" y="55"/>
                </a:cubicBezTo>
                <a:cubicBezTo>
                  <a:pt x="196" y="55"/>
                  <a:pt x="197" y="55"/>
                  <a:pt x="197" y="55"/>
                </a:cubicBezTo>
                <a:cubicBezTo>
                  <a:pt x="200" y="57"/>
                  <a:pt x="203" y="58"/>
                  <a:pt x="206" y="60"/>
                </a:cubicBezTo>
                <a:cubicBezTo>
                  <a:pt x="212" y="63"/>
                  <a:pt x="217" y="66"/>
                  <a:pt x="223" y="69"/>
                </a:cubicBezTo>
                <a:cubicBezTo>
                  <a:pt x="224" y="71"/>
                  <a:pt x="225" y="72"/>
                  <a:pt x="226" y="74"/>
                </a:cubicBezTo>
                <a:close/>
                <a:moveTo>
                  <a:pt x="190" y="52"/>
                </a:moveTo>
                <a:cubicBezTo>
                  <a:pt x="196" y="56"/>
                  <a:pt x="204" y="60"/>
                  <a:pt x="211" y="64"/>
                </a:cubicBezTo>
                <a:cubicBezTo>
                  <a:pt x="215" y="67"/>
                  <a:pt x="219" y="69"/>
                  <a:pt x="223" y="72"/>
                </a:cubicBezTo>
                <a:cubicBezTo>
                  <a:pt x="223" y="72"/>
                  <a:pt x="224" y="73"/>
                  <a:pt x="224" y="73"/>
                </a:cubicBezTo>
                <a:cubicBezTo>
                  <a:pt x="216" y="68"/>
                  <a:pt x="208" y="64"/>
                  <a:pt x="201" y="60"/>
                </a:cubicBezTo>
                <a:cubicBezTo>
                  <a:pt x="196" y="57"/>
                  <a:pt x="192" y="55"/>
                  <a:pt x="188" y="53"/>
                </a:cubicBezTo>
                <a:cubicBezTo>
                  <a:pt x="187" y="52"/>
                  <a:pt x="186" y="52"/>
                  <a:pt x="185" y="51"/>
                </a:cubicBezTo>
                <a:cubicBezTo>
                  <a:pt x="186" y="51"/>
                  <a:pt x="188" y="52"/>
                  <a:pt x="190" y="52"/>
                </a:cubicBezTo>
                <a:close/>
                <a:moveTo>
                  <a:pt x="230" y="80"/>
                </a:moveTo>
                <a:cubicBezTo>
                  <a:pt x="223" y="75"/>
                  <a:pt x="216" y="70"/>
                  <a:pt x="209" y="65"/>
                </a:cubicBezTo>
                <a:cubicBezTo>
                  <a:pt x="200" y="61"/>
                  <a:pt x="192" y="57"/>
                  <a:pt x="184" y="51"/>
                </a:cubicBezTo>
                <a:cubicBezTo>
                  <a:pt x="184" y="51"/>
                  <a:pt x="183" y="51"/>
                  <a:pt x="183" y="51"/>
                </a:cubicBezTo>
                <a:cubicBezTo>
                  <a:pt x="183" y="51"/>
                  <a:pt x="183" y="51"/>
                  <a:pt x="183" y="51"/>
                </a:cubicBezTo>
                <a:cubicBezTo>
                  <a:pt x="183" y="51"/>
                  <a:pt x="183" y="51"/>
                  <a:pt x="183" y="51"/>
                </a:cubicBezTo>
                <a:cubicBezTo>
                  <a:pt x="184" y="51"/>
                  <a:pt x="185" y="52"/>
                  <a:pt x="186" y="52"/>
                </a:cubicBezTo>
                <a:cubicBezTo>
                  <a:pt x="188" y="54"/>
                  <a:pt x="190" y="55"/>
                  <a:pt x="192" y="56"/>
                </a:cubicBezTo>
                <a:cubicBezTo>
                  <a:pt x="197" y="58"/>
                  <a:pt x="201" y="60"/>
                  <a:pt x="205" y="63"/>
                </a:cubicBezTo>
                <a:cubicBezTo>
                  <a:pt x="213" y="67"/>
                  <a:pt x="220" y="71"/>
                  <a:pt x="228" y="76"/>
                </a:cubicBezTo>
                <a:cubicBezTo>
                  <a:pt x="228" y="76"/>
                  <a:pt x="228" y="76"/>
                  <a:pt x="228" y="76"/>
                </a:cubicBezTo>
                <a:cubicBezTo>
                  <a:pt x="229" y="78"/>
                  <a:pt x="229" y="79"/>
                  <a:pt x="230" y="80"/>
                </a:cubicBezTo>
                <a:close/>
                <a:moveTo>
                  <a:pt x="232" y="84"/>
                </a:moveTo>
                <a:cubicBezTo>
                  <a:pt x="222" y="80"/>
                  <a:pt x="213" y="75"/>
                  <a:pt x="204" y="69"/>
                </a:cubicBezTo>
                <a:cubicBezTo>
                  <a:pt x="202" y="68"/>
                  <a:pt x="200" y="66"/>
                  <a:pt x="198" y="64"/>
                </a:cubicBezTo>
                <a:cubicBezTo>
                  <a:pt x="200" y="65"/>
                  <a:pt x="202" y="67"/>
                  <a:pt x="205" y="68"/>
                </a:cubicBezTo>
                <a:cubicBezTo>
                  <a:pt x="210" y="71"/>
                  <a:pt x="215" y="73"/>
                  <a:pt x="220" y="76"/>
                </a:cubicBezTo>
                <a:cubicBezTo>
                  <a:pt x="224" y="78"/>
                  <a:pt x="227" y="80"/>
                  <a:pt x="231" y="82"/>
                </a:cubicBezTo>
                <a:cubicBezTo>
                  <a:pt x="232" y="83"/>
                  <a:pt x="232" y="83"/>
                  <a:pt x="232" y="84"/>
                </a:cubicBezTo>
                <a:close/>
                <a:moveTo>
                  <a:pt x="164" y="12"/>
                </a:moveTo>
                <a:cubicBezTo>
                  <a:pt x="161" y="11"/>
                  <a:pt x="158" y="10"/>
                  <a:pt x="155" y="8"/>
                </a:cubicBezTo>
                <a:cubicBezTo>
                  <a:pt x="153" y="6"/>
                  <a:pt x="157" y="9"/>
                  <a:pt x="157" y="9"/>
                </a:cubicBezTo>
                <a:cubicBezTo>
                  <a:pt x="158" y="9"/>
                  <a:pt x="159" y="10"/>
                  <a:pt x="160" y="10"/>
                </a:cubicBezTo>
                <a:cubicBezTo>
                  <a:pt x="161" y="11"/>
                  <a:pt x="162" y="11"/>
                  <a:pt x="163" y="11"/>
                </a:cubicBezTo>
                <a:cubicBezTo>
                  <a:pt x="163" y="11"/>
                  <a:pt x="163" y="12"/>
                  <a:pt x="164" y="12"/>
                </a:cubicBezTo>
                <a:close/>
                <a:moveTo>
                  <a:pt x="153" y="8"/>
                </a:moveTo>
                <a:cubicBezTo>
                  <a:pt x="156" y="10"/>
                  <a:pt x="161" y="12"/>
                  <a:pt x="164" y="13"/>
                </a:cubicBezTo>
                <a:cubicBezTo>
                  <a:pt x="165" y="13"/>
                  <a:pt x="165" y="14"/>
                  <a:pt x="165" y="14"/>
                </a:cubicBezTo>
                <a:cubicBezTo>
                  <a:pt x="164" y="13"/>
                  <a:pt x="163" y="13"/>
                  <a:pt x="163" y="13"/>
                </a:cubicBezTo>
                <a:cubicBezTo>
                  <a:pt x="161" y="13"/>
                  <a:pt x="160" y="12"/>
                  <a:pt x="159" y="11"/>
                </a:cubicBezTo>
                <a:cubicBezTo>
                  <a:pt x="156" y="10"/>
                  <a:pt x="154" y="10"/>
                  <a:pt x="151" y="9"/>
                </a:cubicBezTo>
                <a:cubicBezTo>
                  <a:pt x="151" y="9"/>
                  <a:pt x="151" y="9"/>
                  <a:pt x="151" y="9"/>
                </a:cubicBezTo>
                <a:cubicBezTo>
                  <a:pt x="152" y="8"/>
                  <a:pt x="153" y="8"/>
                  <a:pt x="153" y="8"/>
                </a:cubicBezTo>
                <a:close/>
                <a:moveTo>
                  <a:pt x="166" y="16"/>
                </a:moveTo>
                <a:cubicBezTo>
                  <a:pt x="162" y="14"/>
                  <a:pt x="158" y="13"/>
                  <a:pt x="155" y="11"/>
                </a:cubicBezTo>
                <a:cubicBezTo>
                  <a:pt x="151" y="9"/>
                  <a:pt x="154" y="10"/>
                  <a:pt x="156" y="11"/>
                </a:cubicBezTo>
                <a:cubicBezTo>
                  <a:pt x="157" y="12"/>
                  <a:pt x="158" y="12"/>
                  <a:pt x="160" y="13"/>
                </a:cubicBezTo>
                <a:cubicBezTo>
                  <a:pt x="162" y="13"/>
                  <a:pt x="163" y="14"/>
                  <a:pt x="165" y="14"/>
                </a:cubicBezTo>
                <a:cubicBezTo>
                  <a:pt x="165" y="15"/>
                  <a:pt x="166" y="15"/>
                  <a:pt x="166" y="16"/>
                </a:cubicBezTo>
                <a:close/>
                <a:moveTo>
                  <a:pt x="168" y="21"/>
                </a:moveTo>
                <a:cubicBezTo>
                  <a:pt x="167" y="20"/>
                  <a:pt x="165" y="19"/>
                  <a:pt x="163" y="19"/>
                </a:cubicBezTo>
                <a:cubicBezTo>
                  <a:pt x="163" y="18"/>
                  <a:pt x="162" y="17"/>
                  <a:pt x="161" y="16"/>
                </a:cubicBezTo>
                <a:cubicBezTo>
                  <a:pt x="163" y="17"/>
                  <a:pt x="165" y="18"/>
                  <a:pt x="167" y="19"/>
                </a:cubicBezTo>
                <a:cubicBezTo>
                  <a:pt x="168" y="19"/>
                  <a:pt x="168" y="20"/>
                  <a:pt x="168" y="21"/>
                </a:cubicBezTo>
                <a:close/>
                <a:moveTo>
                  <a:pt x="149" y="12"/>
                </a:moveTo>
                <a:cubicBezTo>
                  <a:pt x="150" y="13"/>
                  <a:pt x="152" y="13"/>
                  <a:pt x="153" y="14"/>
                </a:cubicBezTo>
                <a:cubicBezTo>
                  <a:pt x="154" y="15"/>
                  <a:pt x="154" y="15"/>
                  <a:pt x="154" y="15"/>
                </a:cubicBezTo>
                <a:cubicBezTo>
                  <a:pt x="154" y="15"/>
                  <a:pt x="154" y="15"/>
                  <a:pt x="153" y="15"/>
                </a:cubicBezTo>
                <a:cubicBezTo>
                  <a:pt x="153" y="15"/>
                  <a:pt x="153" y="15"/>
                  <a:pt x="153" y="15"/>
                </a:cubicBezTo>
                <a:cubicBezTo>
                  <a:pt x="151" y="14"/>
                  <a:pt x="150" y="14"/>
                  <a:pt x="148" y="14"/>
                </a:cubicBezTo>
                <a:cubicBezTo>
                  <a:pt x="148" y="13"/>
                  <a:pt x="149" y="13"/>
                  <a:pt x="149" y="12"/>
                </a:cubicBezTo>
                <a:cubicBezTo>
                  <a:pt x="149" y="12"/>
                  <a:pt x="149" y="12"/>
                  <a:pt x="149" y="12"/>
                </a:cubicBezTo>
                <a:close/>
                <a:moveTo>
                  <a:pt x="147" y="15"/>
                </a:moveTo>
                <a:cubicBezTo>
                  <a:pt x="149" y="16"/>
                  <a:pt x="148" y="16"/>
                  <a:pt x="146" y="17"/>
                </a:cubicBezTo>
                <a:cubicBezTo>
                  <a:pt x="146" y="18"/>
                  <a:pt x="146" y="18"/>
                  <a:pt x="146" y="18"/>
                </a:cubicBezTo>
                <a:cubicBezTo>
                  <a:pt x="146" y="18"/>
                  <a:pt x="146" y="18"/>
                  <a:pt x="146" y="19"/>
                </a:cubicBezTo>
                <a:cubicBezTo>
                  <a:pt x="146" y="17"/>
                  <a:pt x="147" y="16"/>
                  <a:pt x="147" y="15"/>
                </a:cubicBezTo>
                <a:close/>
                <a:moveTo>
                  <a:pt x="124" y="39"/>
                </a:moveTo>
                <a:cubicBezTo>
                  <a:pt x="123" y="39"/>
                  <a:pt x="120" y="37"/>
                  <a:pt x="120" y="37"/>
                </a:cubicBezTo>
                <a:cubicBezTo>
                  <a:pt x="123" y="37"/>
                  <a:pt x="126" y="38"/>
                  <a:pt x="129" y="39"/>
                </a:cubicBezTo>
                <a:cubicBezTo>
                  <a:pt x="129" y="39"/>
                  <a:pt x="129" y="40"/>
                  <a:pt x="129" y="40"/>
                </a:cubicBezTo>
                <a:cubicBezTo>
                  <a:pt x="128" y="40"/>
                  <a:pt x="127" y="40"/>
                  <a:pt x="126" y="40"/>
                </a:cubicBezTo>
                <a:cubicBezTo>
                  <a:pt x="125" y="40"/>
                  <a:pt x="124" y="39"/>
                  <a:pt x="124" y="39"/>
                </a:cubicBezTo>
                <a:close/>
                <a:moveTo>
                  <a:pt x="132" y="40"/>
                </a:moveTo>
                <a:cubicBezTo>
                  <a:pt x="131" y="32"/>
                  <a:pt x="137" y="28"/>
                  <a:pt x="143" y="24"/>
                </a:cubicBezTo>
                <a:cubicBezTo>
                  <a:pt x="147" y="22"/>
                  <a:pt x="154" y="15"/>
                  <a:pt x="158" y="18"/>
                </a:cubicBezTo>
                <a:cubicBezTo>
                  <a:pt x="165" y="23"/>
                  <a:pt x="163" y="37"/>
                  <a:pt x="163" y="44"/>
                </a:cubicBezTo>
                <a:cubicBezTo>
                  <a:pt x="153" y="40"/>
                  <a:pt x="142" y="39"/>
                  <a:pt x="132" y="40"/>
                </a:cubicBezTo>
                <a:close/>
                <a:moveTo>
                  <a:pt x="175" y="44"/>
                </a:moveTo>
                <a:cubicBezTo>
                  <a:pt x="174" y="44"/>
                  <a:pt x="173" y="43"/>
                  <a:pt x="172" y="42"/>
                </a:cubicBezTo>
                <a:cubicBezTo>
                  <a:pt x="172" y="42"/>
                  <a:pt x="171" y="42"/>
                  <a:pt x="170" y="41"/>
                </a:cubicBezTo>
                <a:cubicBezTo>
                  <a:pt x="170" y="40"/>
                  <a:pt x="170" y="40"/>
                  <a:pt x="170" y="39"/>
                </a:cubicBezTo>
                <a:cubicBezTo>
                  <a:pt x="172" y="40"/>
                  <a:pt x="174" y="41"/>
                  <a:pt x="176" y="42"/>
                </a:cubicBezTo>
                <a:cubicBezTo>
                  <a:pt x="176" y="43"/>
                  <a:pt x="176" y="43"/>
                  <a:pt x="175" y="44"/>
                </a:cubicBezTo>
                <a:close/>
                <a:moveTo>
                  <a:pt x="170" y="37"/>
                </a:moveTo>
                <a:cubicBezTo>
                  <a:pt x="167" y="36"/>
                  <a:pt x="173" y="37"/>
                  <a:pt x="173" y="37"/>
                </a:cubicBezTo>
                <a:cubicBezTo>
                  <a:pt x="174" y="38"/>
                  <a:pt x="175" y="38"/>
                  <a:pt x="176" y="38"/>
                </a:cubicBezTo>
                <a:cubicBezTo>
                  <a:pt x="176" y="38"/>
                  <a:pt x="176" y="38"/>
                  <a:pt x="176" y="38"/>
                </a:cubicBezTo>
                <a:cubicBezTo>
                  <a:pt x="176" y="39"/>
                  <a:pt x="176" y="40"/>
                  <a:pt x="176" y="41"/>
                </a:cubicBezTo>
                <a:cubicBezTo>
                  <a:pt x="174" y="39"/>
                  <a:pt x="172" y="39"/>
                  <a:pt x="170" y="37"/>
                </a:cubicBezTo>
                <a:close/>
                <a:moveTo>
                  <a:pt x="172" y="36"/>
                </a:moveTo>
                <a:cubicBezTo>
                  <a:pt x="172" y="36"/>
                  <a:pt x="173" y="37"/>
                  <a:pt x="174" y="37"/>
                </a:cubicBezTo>
                <a:cubicBezTo>
                  <a:pt x="176" y="38"/>
                  <a:pt x="174" y="37"/>
                  <a:pt x="172" y="36"/>
                </a:cubicBezTo>
                <a:close/>
                <a:moveTo>
                  <a:pt x="169" y="34"/>
                </a:moveTo>
                <a:cubicBezTo>
                  <a:pt x="165" y="31"/>
                  <a:pt x="173" y="34"/>
                  <a:pt x="174" y="35"/>
                </a:cubicBezTo>
                <a:cubicBezTo>
                  <a:pt x="174" y="35"/>
                  <a:pt x="175" y="35"/>
                  <a:pt x="176" y="35"/>
                </a:cubicBezTo>
                <a:cubicBezTo>
                  <a:pt x="176" y="36"/>
                  <a:pt x="176" y="37"/>
                  <a:pt x="176" y="38"/>
                </a:cubicBezTo>
                <a:cubicBezTo>
                  <a:pt x="174" y="36"/>
                  <a:pt x="171" y="35"/>
                  <a:pt x="169" y="34"/>
                </a:cubicBezTo>
                <a:close/>
                <a:moveTo>
                  <a:pt x="174" y="48"/>
                </a:moveTo>
                <a:cubicBezTo>
                  <a:pt x="174" y="48"/>
                  <a:pt x="174" y="48"/>
                  <a:pt x="174" y="47"/>
                </a:cubicBezTo>
                <a:cubicBezTo>
                  <a:pt x="173" y="47"/>
                  <a:pt x="172" y="46"/>
                  <a:pt x="171" y="46"/>
                </a:cubicBezTo>
                <a:cubicBezTo>
                  <a:pt x="170" y="45"/>
                  <a:pt x="169" y="45"/>
                  <a:pt x="168" y="44"/>
                </a:cubicBezTo>
                <a:cubicBezTo>
                  <a:pt x="169" y="44"/>
                  <a:pt x="170" y="44"/>
                  <a:pt x="171" y="44"/>
                </a:cubicBezTo>
                <a:cubicBezTo>
                  <a:pt x="173" y="44"/>
                  <a:pt x="174" y="45"/>
                  <a:pt x="175" y="45"/>
                </a:cubicBezTo>
                <a:cubicBezTo>
                  <a:pt x="175" y="46"/>
                  <a:pt x="175" y="47"/>
                  <a:pt x="175" y="48"/>
                </a:cubicBezTo>
                <a:cubicBezTo>
                  <a:pt x="174" y="48"/>
                  <a:pt x="174" y="48"/>
                  <a:pt x="174" y="48"/>
                </a:cubicBezTo>
                <a:close/>
                <a:moveTo>
                  <a:pt x="166" y="45"/>
                </a:moveTo>
                <a:cubicBezTo>
                  <a:pt x="166" y="44"/>
                  <a:pt x="166" y="44"/>
                  <a:pt x="166" y="44"/>
                </a:cubicBezTo>
                <a:cubicBezTo>
                  <a:pt x="166" y="39"/>
                  <a:pt x="167" y="28"/>
                  <a:pt x="164" y="21"/>
                </a:cubicBezTo>
                <a:cubicBezTo>
                  <a:pt x="166" y="22"/>
                  <a:pt x="169" y="23"/>
                  <a:pt x="171" y="25"/>
                </a:cubicBezTo>
                <a:cubicBezTo>
                  <a:pt x="171" y="25"/>
                  <a:pt x="171" y="25"/>
                  <a:pt x="171" y="25"/>
                </a:cubicBezTo>
                <a:cubicBezTo>
                  <a:pt x="171" y="25"/>
                  <a:pt x="171" y="25"/>
                  <a:pt x="171" y="25"/>
                </a:cubicBezTo>
                <a:cubicBezTo>
                  <a:pt x="171" y="25"/>
                  <a:pt x="170" y="24"/>
                  <a:pt x="169" y="24"/>
                </a:cubicBezTo>
                <a:cubicBezTo>
                  <a:pt x="168" y="23"/>
                  <a:pt x="167" y="23"/>
                  <a:pt x="165" y="23"/>
                </a:cubicBezTo>
                <a:cubicBezTo>
                  <a:pt x="165" y="23"/>
                  <a:pt x="165" y="23"/>
                  <a:pt x="165" y="24"/>
                </a:cubicBezTo>
                <a:cubicBezTo>
                  <a:pt x="167" y="26"/>
                  <a:pt x="171" y="27"/>
                  <a:pt x="173" y="28"/>
                </a:cubicBezTo>
                <a:cubicBezTo>
                  <a:pt x="174" y="29"/>
                  <a:pt x="174" y="29"/>
                  <a:pt x="174" y="30"/>
                </a:cubicBezTo>
                <a:cubicBezTo>
                  <a:pt x="172" y="29"/>
                  <a:pt x="170" y="28"/>
                  <a:pt x="169" y="28"/>
                </a:cubicBezTo>
                <a:cubicBezTo>
                  <a:pt x="168" y="27"/>
                  <a:pt x="168" y="27"/>
                  <a:pt x="167" y="27"/>
                </a:cubicBezTo>
                <a:cubicBezTo>
                  <a:pt x="166" y="27"/>
                  <a:pt x="166" y="27"/>
                  <a:pt x="166" y="28"/>
                </a:cubicBezTo>
                <a:cubicBezTo>
                  <a:pt x="168" y="30"/>
                  <a:pt x="171" y="31"/>
                  <a:pt x="173" y="33"/>
                </a:cubicBezTo>
                <a:cubicBezTo>
                  <a:pt x="178" y="36"/>
                  <a:pt x="173" y="33"/>
                  <a:pt x="171" y="33"/>
                </a:cubicBezTo>
                <a:cubicBezTo>
                  <a:pt x="170" y="32"/>
                  <a:pt x="168" y="32"/>
                  <a:pt x="167" y="31"/>
                </a:cubicBezTo>
                <a:cubicBezTo>
                  <a:pt x="167" y="31"/>
                  <a:pt x="166" y="32"/>
                  <a:pt x="167" y="32"/>
                </a:cubicBezTo>
                <a:cubicBezTo>
                  <a:pt x="167" y="33"/>
                  <a:pt x="169" y="34"/>
                  <a:pt x="170" y="35"/>
                </a:cubicBezTo>
                <a:cubicBezTo>
                  <a:pt x="170" y="35"/>
                  <a:pt x="170" y="35"/>
                  <a:pt x="170" y="35"/>
                </a:cubicBezTo>
                <a:cubicBezTo>
                  <a:pt x="169" y="34"/>
                  <a:pt x="168" y="34"/>
                  <a:pt x="167" y="34"/>
                </a:cubicBezTo>
                <a:cubicBezTo>
                  <a:pt x="167" y="34"/>
                  <a:pt x="166" y="35"/>
                  <a:pt x="167" y="35"/>
                </a:cubicBezTo>
                <a:cubicBezTo>
                  <a:pt x="168" y="37"/>
                  <a:pt x="171" y="38"/>
                  <a:pt x="173" y="40"/>
                </a:cubicBezTo>
                <a:cubicBezTo>
                  <a:pt x="172" y="39"/>
                  <a:pt x="170" y="38"/>
                  <a:pt x="168" y="38"/>
                </a:cubicBezTo>
                <a:cubicBezTo>
                  <a:pt x="168" y="38"/>
                  <a:pt x="167" y="38"/>
                  <a:pt x="167" y="39"/>
                </a:cubicBezTo>
                <a:cubicBezTo>
                  <a:pt x="168" y="42"/>
                  <a:pt x="171" y="43"/>
                  <a:pt x="174" y="44"/>
                </a:cubicBezTo>
                <a:cubicBezTo>
                  <a:pt x="177" y="46"/>
                  <a:pt x="171" y="43"/>
                  <a:pt x="170" y="43"/>
                </a:cubicBezTo>
                <a:cubicBezTo>
                  <a:pt x="169" y="42"/>
                  <a:pt x="168" y="42"/>
                  <a:pt x="167" y="42"/>
                </a:cubicBezTo>
                <a:cubicBezTo>
                  <a:pt x="166" y="42"/>
                  <a:pt x="166" y="43"/>
                  <a:pt x="167" y="43"/>
                </a:cubicBezTo>
                <a:cubicBezTo>
                  <a:pt x="167" y="44"/>
                  <a:pt x="168" y="45"/>
                  <a:pt x="169" y="46"/>
                </a:cubicBezTo>
                <a:cubicBezTo>
                  <a:pt x="169" y="46"/>
                  <a:pt x="169" y="46"/>
                  <a:pt x="169" y="46"/>
                </a:cubicBezTo>
                <a:cubicBezTo>
                  <a:pt x="169" y="46"/>
                  <a:pt x="169" y="46"/>
                  <a:pt x="169" y="46"/>
                </a:cubicBezTo>
                <a:cubicBezTo>
                  <a:pt x="168" y="45"/>
                  <a:pt x="167" y="45"/>
                  <a:pt x="166" y="45"/>
                </a:cubicBezTo>
                <a:close/>
                <a:moveTo>
                  <a:pt x="149" y="15"/>
                </a:moveTo>
                <a:cubicBezTo>
                  <a:pt x="150" y="14"/>
                  <a:pt x="151" y="14"/>
                  <a:pt x="152" y="15"/>
                </a:cubicBezTo>
                <a:cubicBezTo>
                  <a:pt x="152" y="15"/>
                  <a:pt x="152" y="15"/>
                  <a:pt x="152" y="15"/>
                </a:cubicBezTo>
                <a:cubicBezTo>
                  <a:pt x="152" y="15"/>
                  <a:pt x="151" y="16"/>
                  <a:pt x="150" y="16"/>
                </a:cubicBezTo>
                <a:cubicBezTo>
                  <a:pt x="150" y="16"/>
                  <a:pt x="150" y="15"/>
                  <a:pt x="149" y="15"/>
                </a:cubicBezTo>
                <a:close/>
                <a:moveTo>
                  <a:pt x="129" y="38"/>
                </a:moveTo>
                <a:cubicBezTo>
                  <a:pt x="128" y="37"/>
                  <a:pt x="128" y="37"/>
                  <a:pt x="127" y="37"/>
                </a:cubicBezTo>
                <a:cubicBezTo>
                  <a:pt x="126" y="36"/>
                  <a:pt x="125" y="36"/>
                  <a:pt x="124" y="35"/>
                </a:cubicBezTo>
                <a:cubicBezTo>
                  <a:pt x="124" y="35"/>
                  <a:pt x="122" y="34"/>
                  <a:pt x="122" y="34"/>
                </a:cubicBezTo>
                <a:cubicBezTo>
                  <a:pt x="124" y="34"/>
                  <a:pt x="127" y="35"/>
                  <a:pt x="129" y="35"/>
                </a:cubicBezTo>
                <a:cubicBezTo>
                  <a:pt x="129" y="36"/>
                  <a:pt x="129" y="37"/>
                  <a:pt x="129" y="38"/>
                </a:cubicBezTo>
                <a:close/>
                <a:moveTo>
                  <a:pt x="129" y="34"/>
                </a:moveTo>
                <a:cubicBezTo>
                  <a:pt x="127" y="33"/>
                  <a:pt x="124" y="32"/>
                  <a:pt x="124" y="30"/>
                </a:cubicBezTo>
                <a:cubicBezTo>
                  <a:pt x="124" y="31"/>
                  <a:pt x="128" y="32"/>
                  <a:pt x="129" y="32"/>
                </a:cubicBezTo>
                <a:cubicBezTo>
                  <a:pt x="129" y="32"/>
                  <a:pt x="130" y="32"/>
                  <a:pt x="130" y="32"/>
                </a:cubicBezTo>
                <a:cubicBezTo>
                  <a:pt x="130" y="33"/>
                  <a:pt x="130" y="34"/>
                  <a:pt x="129" y="34"/>
                </a:cubicBezTo>
                <a:close/>
                <a:moveTo>
                  <a:pt x="124" y="30"/>
                </a:moveTo>
                <a:cubicBezTo>
                  <a:pt x="125" y="29"/>
                  <a:pt x="126" y="29"/>
                  <a:pt x="127" y="28"/>
                </a:cubicBezTo>
                <a:cubicBezTo>
                  <a:pt x="128" y="29"/>
                  <a:pt x="128" y="29"/>
                  <a:pt x="129" y="30"/>
                </a:cubicBezTo>
                <a:cubicBezTo>
                  <a:pt x="129" y="30"/>
                  <a:pt x="130" y="31"/>
                  <a:pt x="131" y="31"/>
                </a:cubicBezTo>
                <a:cubicBezTo>
                  <a:pt x="131" y="31"/>
                  <a:pt x="131" y="32"/>
                  <a:pt x="131" y="32"/>
                </a:cubicBezTo>
                <a:cubicBezTo>
                  <a:pt x="128" y="31"/>
                  <a:pt x="126" y="30"/>
                  <a:pt x="124" y="30"/>
                </a:cubicBezTo>
                <a:close/>
                <a:moveTo>
                  <a:pt x="128" y="28"/>
                </a:moveTo>
                <a:cubicBezTo>
                  <a:pt x="130" y="29"/>
                  <a:pt x="131" y="29"/>
                  <a:pt x="132" y="29"/>
                </a:cubicBezTo>
                <a:cubicBezTo>
                  <a:pt x="132" y="30"/>
                  <a:pt x="132" y="30"/>
                  <a:pt x="131" y="31"/>
                </a:cubicBezTo>
                <a:cubicBezTo>
                  <a:pt x="131" y="30"/>
                  <a:pt x="131" y="30"/>
                  <a:pt x="131" y="30"/>
                </a:cubicBezTo>
                <a:cubicBezTo>
                  <a:pt x="130" y="30"/>
                  <a:pt x="129" y="29"/>
                  <a:pt x="128" y="28"/>
                </a:cubicBezTo>
                <a:cubicBezTo>
                  <a:pt x="128" y="28"/>
                  <a:pt x="128" y="28"/>
                  <a:pt x="128" y="28"/>
                </a:cubicBezTo>
                <a:close/>
                <a:moveTo>
                  <a:pt x="151" y="12"/>
                </a:moveTo>
                <a:cubicBezTo>
                  <a:pt x="151" y="12"/>
                  <a:pt x="152" y="12"/>
                  <a:pt x="152" y="13"/>
                </a:cubicBezTo>
                <a:cubicBezTo>
                  <a:pt x="153" y="13"/>
                  <a:pt x="154" y="13"/>
                  <a:pt x="155" y="13"/>
                </a:cubicBezTo>
                <a:cubicBezTo>
                  <a:pt x="156" y="14"/>
                  <a:pt x="157" y="14"/>
                  <a:pt x="158" y="15"/>
                </a:cubicBezTo>
                <a:cubicBezTo>
                  <a:pt x="157" y="15"/>
                  <a:pt x="157" y="15"/>
                  <a:pt x="156" y="15"/>
                </a:cubicBezTo>
                <a:cubicBezTo>
                  <a:pt x="156" y="15"/>
                  <a:pt x="156" y="15"/>
                  <a:pt x="155" y="15"/>
                </a:cubicBezTo>
                <a:cubicBezTo>
                  <a:pt x="154" y="14"/>
                  <a:pt x="153" y="13"/>
                  <a:pt x="151" y="12"/>
                </a:cubicBezTo>
                <a:cubicBezTo>
                  <a:pt x="151" y="12"/>
                  <a:pt x="151" y="12"/>
                  <a:pt x="151" y="12"/>
                </a:cubicBezTo>
                <a:close/>
                <a:moveTo>
                  <a:pt x="170" y="24"/>
                </a:moveTo>
                <a:cubicBezTo>
                  <a:pt x="169" y="23"/>
                  <a:pt x="167" y="22"/>
                  <a:pt x="166" y="21"/>
                </a:cubicBezTo>
                <a:cubicBezTo>
                  <a:pt x="165" y="21"/>
                  <a:pt x="162" y="19"/>
                  <a:pt x="166" y="20"/>
                </a:cubicBezTo>
                <a:cubicBezTo>
                  <a:pt x="167" y="21"/>
                  <a:pt x="168" y="21"/>
                  <a:pt x="169" y="22"/>
                </a:cubicBezTo>
                <a:cubicBezTo>
                  <a:pt x="169" y="22"/>
                  <a:pt x="170" y="23"/>
                  <a:pt x="170" y="24"/>
                </a:cubicBezTo>
                <a:close/>
                <a:moveTo>
                  <a:pt x="173" y="28"/>
                </a:moveTo>
                <a:cubicBezTo>
                  <a:pt x="172" y="27"/>
                  <a:pt x="170" y="26"/>
                  <a:pt x="169" y="25"/>
                </a:cubicBezTo>
                <a:cubicBezTo>
                  <a:pt x="166" y="23"/>
                  <a:pt x="167" y="24"/>
                  <a:pt x="170" y="25"/>
                </a:cubicBezTo>
                <a:cubicBezTo>
                  <a:pt x="170" y="25"/>
                  <a:pt x="171" y="26"/>
                  <a:pt x="172" y="26"/>
                </a:cubicBezTo>
                <a:cubicBezTo>
                  <a:pt x="172" y="26"/>
                  <a:pt x="173" y="27"/>
                  <a:pt x="173" y="28"/>
                </a:cubicBezTo>
                <a:close/>
                <a:moveTo>
                  <a:pt x="175" y="31"/>
                </a:moveTo>
                <a:cubicBezTo>
                  <a:pt x="175" y="32"/>
                  <a:pt x="176" y="33"/>
                  <a:pt x="176" y="34"/>
                </a:cubicBezTo>
                <a:cubicBezTo>
                  <a:pt x="174" y="32"/>
                  <a:pt x="171" y="31"/>
                  <a:pt x="168" y="29"/>
                </a:cubicBezTo>
                <a:cubicBezTo>
                  <a:pt x="170" y="29"/>
                  <a:pt x="171" y="29"/>
                  <a:pt x="172" y="30"/>
                </a:cubicBezTo>
                <a:cubicBezTo>
                  <a:pt x="172" y="30"/>
                  <a:pt x="173" y="30"/>
                  <a:pt x="174" y="31"/>
                </a:cubicBezTo>
                <a:cubicBezTo>
                  <a:pt x="174" y="31"/>
                  <a:pt x="175" y="31"/>
                  <a:pt x="175" y="31"/>
                </a:cubicBezTo>
                <a:close/>
                <a:moveTo>
                  <a:pt x="230" y="164"/>
                </a:moveTo>
                <a:cubicBezTo>
                  <a:pt x="233" y="167"/>
                  <a:pt x="237" y="169"/>
                  <a:pt x="240" y="171"/>
                </a:cubicBezTo>
                <a:cubicBezTo>
                  <a:pt x="246" y="175"/>
                  <a:pt x="251" y="178"/>
                  <a:pt x="256" y="182"/>
                </a:cubicBezTo>
                <a:cubicBezTo>
                  <a:pt x="261" y="185"/>
                  <a:pt x="256" y="182"/>
                  <a:pt x="255" y="181"/>
                </a:cubicBezTo>
                <a:cubicBezTo>
                  <a:pt x="254" y="181"/>
                  <a:pt x="253" y="180"/>
                  <a:pt x="251" y="179"/>
                </a:cubicBezTo>
                <a:cubicBezTo>
                  <a:pt x="249" y="178"/>
                  <a:pt x="246" y="177"/>
                  <a:pt x="244" y="175"/>
                </a:cubicBezTo>
                <a:cubicBezTo>
                  <a:pt x="239" y="173"/>
                  <a:pt x="235" y="170"/>
                  <a:pt x="230" y="168"/>
                </a:cubicBezTo>
                <a:cubicBezTo>
                  <a:pt x="230" y="167"/>
                  <a:pt x="230" y="165"/>
                  <a:pt x="230" y="164"/>
                </a:cubicBezTo>
                <a:close/>
                <a:moveTo>
                  <a:pt x="259" y="183"/>
                </a:moveTo>
                <a:cubicBezTo>
                  <a:pt x="252" y="177"/>
                  <a:pt x="243" y="172"/>
                  <a:pt x="234" y="166"/>
                </a:cubicBezTo>
                <a:cubicBezTo>
                  <a:pt x="235" y="166"/>
                  <a:pt x="235" y="167"/>
                  <a:pt x="236" y="167"/>
                </a:cubicBezTo>
                <a:cubicBezTo>
                  <a:pt x="238" y="168"/>
                  <a:pt x="241" y="170"/>
                  <a:pt x="243" y="171"/>
                </a:cubicBezTo>
                <a:cubicBezTo>
                  <a:pt x="248" y="174"/>
                  <a:pt x="253" y="177"/>
                  <a:pt x="259" y="179"/>
                </a:cubicBezTo>
                <a:cubicBezTo>
                  <a:pt x="259" y="180"/>
                  <a:pt x="259" y="182"/>
                  <a:pt x="259" y="183"/>
                </a:cubicBezTo>
                <a:close/>
                <a:moveTo>
                  <a:pt x="228" y="159"/>
                </a:moveTo>
                <a:cubicBezTo>
                  <a:pt x="237" y="165"/>
                  <a:pt x="247" y="170"/>
                  <a:pt x="255" y="176"/>
                </a:cubicBezTo>
                <a:cubicBezTo>
                  <a:pt x="256" y="177"/>
                  <a:pt x="260" y="179"/>
                  <a:pt x="256" y="177"/>
                </a:cubicBezTo>
                <a:cubicBezTo>
                  <a:pt x="255" y="176"/>
                  <a:pt x="253" y="176"/>
                  <a:pt x="251" y="175"/>
                </a:cubicBezTo>
                <a:cubicBezTo>
                  <a:pt x="249" y="173"/>
                  <a:pt x="246" y="172"/>
                  <a:pt x="244" y="170"/>
                </a:cubicBezTo>
                <a:cubicBezTo>
                  <a:pt x="239" y="168"/>
                  <a:pt x="234" y="166"/>
                  <a:pt x="229" y="163"/>
                </a:cubicBezTo>
                <a:cubicBezTo>
                  <a:pt x="229" y="161"/>
                  <a:pt x="229" y="160"/>
                  <a:pt x="228" y="159"/>
                </a:cubicBezTo>
                <a:close/>
                <a:moveTo>
                  <a:pt x="227" y="153"/>
                </a:moveTo>
                <a:cubicBezTo>
                  <a:pt x="229" y="155"/>
                  <a:pt x="232" y="157"/>
                  <a:pt x="235" y="158"/>
                </a:cubicBezTo>
                <a:cubicBezTo>
                  <a:pt x="238" y="160"/>
                  <a:pt x="240" y="162"/>
                  <a:pt x="243" y="164"/>
                </a:cubicBezTo>
                <a:cubicBezTo>
                  <a:pt x="247" y="167"/>
                  <a:pt x="251" y="168"/>
                  <a:pt x="255" y="172"/>
                </a:cubicBezTo>
                <a:cubicBezTo>
                  <a:pt x="255" y="172"/>
                  <a:pt x="256" y="172"/>
                  <a:pt x="256" y="172"/>
                </a:cubicBezTo>
                <a:cubicBezTo>
                  <a:pt x="254" y="171"/>
                  <a:pt x="252" y="170"/>
                  <a:pt x="250" y="169"/>
                </a:cubicBezTo>
                <a:cubicBezTo>
                  <a:pt x="243" y="165"/>
                  <a:pt x="235" y="162"/>
                  <a:pt x="228" y="158"/>
                </a:cubicBezTo>
                <a:cubicBezTo>
                  <a:pt x="228" y="156"/>
                  <a:pt x="227" y="154"/>
                  <a:pt x="227" y="153"/>
                </a:cubicBezTo>
                <a:close/>
                <a:moveTo>
                  <a:pt x="258" y="173"/>
                </a:moveTo>
                <a:cubicBezTo>
                  <a:pt x="254" y="169"/>
                  <a:pt x="248" y="167"/>
                  <a:pt x="243" y="163"/>
                </a:cubicBezTo>
                <a:cubicBezTo>
                  <a:pt x="243" y="163"/>
                  <a:pt x="243" y="163"/>
                  <a:pt x="242" y="163"/>
                </a:cubicBezTo>
                <a:cubicBezTo>
                  <a:pt x="247" y="166"/>
                  <a:pt x="252" y="169"/>
                  <a:pt x="257" y="171"/>
                </a:cubicBezTo>
                <a:cubicBezTo>
                  <a:pt x="258" y="172"/>
                  <a:pt x="258" y="173"/>
                  <a:pt x="258" y="173"/>
                </a:cubicBezTo>
                <a:close/>
                <a:moveTo>
                  <a:pt x="256" y="162"/>
                </a:moveTo>
                <a:cubicBezTo>
                  <a:pt x="252" y="158"/>
                  <a:pt x="248" y="157"/>
                  <a:pt x="243" y="154"/>
                </a:cubicBezTo>
                <a:cubicBezTo>
                  <a:pt x="240" y="152"/>
                  <a:pt x="236" y="149"/>
                  <a:pt x="232" y="147"/>
                </a:cubicBezTo>
                <a:cubicBezTo>
                  <a:pt x="235" y="148"/>
                  <a:pt x="239" y="150"/>
                  <a:pt x="242" y="151"/>
                </a:cubicBezTo>
                <a:cubicBezTo>
                  <a:pt x="246" y="153"/>
                  <a:pt x="249" y="156"/>
                  <a:pt x="253" y="158"/>
                </a:cubicBezTo>
                <a:cubicBezTo>
                  <a:pt x="254" y="158"/>
                  <a:pt x="254" y="158"/>
                  <a:pt x="254" y="158"/>
                </a:cubicBezTo>
                <a:cubicBezTo>
                  <a:pt x="254" y="158"/>
                  <a:pt x="255" y="158"/>
                  <a:pt x="255" y="158"/>
                </a:cubicBezTo>
                <a:cubicBezTo>
                  <a:pt x="255" y="160"/>
                  <a:pt x="255" y="161"/>
                  <a:pt x="256" y="162"/>
                </a:cubicBezTo>
                <a:close/>
                <a:moveTo>
                  <a:pt x="254" y="153"/>
                </a:moveTo>
                <a:cubicBezTo>
                  <a:pt x="253" y="153"/>
                  <a:pt x="253" y="153"/>
                  <a:pt x="252" y="153"/>
                </a:cubicBezTo>
                <a:cubicBezTo>
                  <a:pt x="248" y="150"/>
                  <a:pt x="243" y="148"/>
                  <a:pt x="239" y="145"/>
                </a:cubicBezTo>
                <a:cubicBezTo>
                  <a:pt x="235" y="143"/>
                  <a:pt x="231" y="140"/>
                  <a:pt x="227" y="139"/>
                </a:cubicBezTo>
                <a:cubicBezTo>
                  <a:pt x="227" y="138"/>
                  <a:pt x="227" y="137"/>
                  <a:pt x="227" y="136"/>
                </a:cubicBezTo>
                <a:cubicBezTo>
                  <a:pt x="232" y="139"/>
                  <a:pt x="237" y="143"/>
                  <a:pt x="242" y="145"/>
                </a:cubicBezTo>
                <a:cubicBezTo>
                  <a:pt x="244" y="147"/>
                  <a:pt x="246" y="148"/>
                  <a:pt x="248" y="149"/>
                </a:cubicBezTo>
                <a:cubicBezTo>
                  <a:pt x="250" y="150"/>
                  <a:pt x="251" y="151"/>
                  <a:pt x="253" y="153"/>
                </a:cubicBezTo>
                <a:cubicBezTo>
                  <a:pt x="253" y="153"/>
                  <a:pt x="253" y="153"/>
                  <a:pt x="254" y="153"/>
                </a:cubicBezTo>
                <a:cubicBezTo>
                  <a:pt x="254" y="153"/>
                  <a:pt x="254" y="153"/>
                  <a:pt x="254" y="153"/>
                </a:cubicBezTo>
                <a:close/>
                <a:moveTo>
                  <a:pt x="252" y="146"/>
                </a:moveTo>
                <a:cubicBezTo>
                  <a:pt x="251" y="145"/>
                  <a:pt x="250" y="145"/>
                  <a:pt x="249" y="144"/>
                </a:cubicBezTo>
                <a:cubicBezTo>
                  <a:pt x="248" y="144"/>
                  <a:pt x="247" y="143"/>
                  <a:pt x="247" y="143"/>
                </a:cubicBezTo>
                <a:cubicBezTo>
                  <a:pt x="244" y="141"/>
                  <a:pt x="242" y="140"/>
                  <a:pt x="240" y="138"/>
                </a:cubicBezTo>
                <a:cubicBezTo>
                  <a:pt x="236" y="136"/>
                  <a:pt x="231" y="134"/>
                  <a:pt x="227" y="132"/>
                </a:cubicBezTo>
                <a:cubicBezTo>
                  <a:pt x="227" y="131"/>
                  <a:pt x="227" y="130"/>
                  <a:pt x="227" y="129"/>
                </a:cubicBezTo>
                <a:cubicBezTo>
                  <a:pt x="230" y="132"/>
                  <a:pt x="233" y="134"/>
                  <a:pt x="236" y="136"/>
                </a:cubicBezTo>
                <a:cubicBezTo>
                  <a:pt x="241" y="138"/>
                  <a:pt x="245" y="140"/>
                  <a:pt x="249" y="143"/>
                </a:cubicBezTo>
                <a:cubicBezTo>
                  <a:pt x="249" y="144"/>
                  <a:pt x="251" y="145"/>
                  <a:pt x="252" y="145"/>
                </a:cubicBezTo>
                <a:cubicBezTo>
                  <a:pt x="252" y="145"/>
                  <a:pt x="252" y="145"/>
                  <a:pt x="252" y="146"/>
                </a:cubicBezTo>
                <a:cubicBezTo>
                  <a:pt x="252" y="146"/>
                  <a:pt x="252" y="146"/>
                  <a:pt x="252" y="146"/>
                </a:cubicBezTo>
                <a:close/>
                <a:moveTo>
                  <a:pt x="237" y="123"/>
                </a:moveTo>
                <a:cubicBezTo>
                  <a:pt x="239" y="124"/>
                  <a:pt x="240" y="125"/>
                  <a:pt x="242" y="126"/>
                </a:cubicBezTo>
                <a:cubicBezTo>
                  <a:pt x="239" y="125"/>
                  <a:pt x="236" y="124"/>
                  <a:pt x="234" y="122"/>
                </a:cubicBezTo>
                <a:cubicBezTo>
                  <a:pt x="231" y="120"/>
                  <a:pt x="229" y="118"/>
                  <a:pt x="226" y="117"/>
                </a:cubicBezTo>
                <a:cubicBezTo>
                  <a:pt x="226" y="117"/>
                  <a:pt x="226" y="116"/>
                  <a:pt x="225" y="115"/>
                </a:cubicBezTo>
                <a:cubicBezTo>
                  <a:pt x="226" y="115"/>
                  <a:pt x="226" y="115"/>
                  <a:pt x="226" y="115"/>
                </a:cubicBezTo>
                <a:cubicBezTo>
                  <a:pt x="226" y="115"/>
                  <a:pt x="226" y="116"/>
                  <a:pt x="226" y="116"/>
                </a:cubicBezTo>
                <a:cubicBezTo>
                  <a:pt x="230" y="118"/>
                  <a:pt x="234" y="121"/>
                  <a:pt x="237" y="123"/>
                </a:cubicBezTo>
                <a:close/>
                <a:moveTo>
                  <a:pt x="226" y="118"/>
                </a:moveTo>
                <a:cubicBezTo>
                  <a:pt x="230" y="121"/>
                  <a:pt x="233" y="124"/>
                  <a:pt x="237" y="126"/>
                </a:cubicBezTo>
                <a:cubicBezTo>
                  <a:pt x="241" y="128"/>
                  <a:pt x="244" y="130"/>
                  <a:pt x="248" y="133"/>
                </a:cubicBezTo>
                <a:cubicBezTo>
                  <a:pt x="248" y="134"/>
                  <a:pt x="248" y="134"/>
                  <a:pt x="249" y="134"/>
                </a:cubicBezTo>
                <a:cubicBezTo>
                  <a:pt x="248" y="134"/>
                  <a:pt x="248" y="134"/>
                  <a:pt x="247" y="133"/>
                </a:cubicBezTo>
                <a:cubicBezTo>
                  <a:pt x="246" y="133"/>
                  <a:pt x="245" y="132"/>
                  <a:pt x="244" y="132"/>
                </a:cubicBezTo>
                <a:cubicBezTo>
                  <a:pt x="242" y="130"/>
                  <a:pt x="240" y="129"/>
                  <a:pt x="238" y="128"/>
                </a:cubicBezTo>
                <a:cubicBezTo>
                  <a:pt x="234" y="126"/>
                  <a:pt x="230" y="124"/>
                  <a:pt x="226" y="122"/>
                </a:cubicBezTo>
                <a:cubicBezTo>
                  <a:pt x="226" y="121"/>
                  <a:pt x="226" y="119"/>
                  <a:pt x="226" y="118"/>
                </a:cubicBezTo>
                <a:close/>
                <a:moveTo>
                  <a:pt x="227" y="123"/>
                </a:moveTo>
                <a:cubicBezTo>
                  <a:pt x="233" y="129"/>
                  <a:pt x="242" y="132"/>
                  <a:pt x="249" y="138"/>
                </a:cubicBezTo>
                <a:cubicBezTo>
                  <a:pt x="252" y="141"/>
                  <a:pt x="247" y="138"/>
                  <a:pt x="246" y="137"/>
                </a:cubicBezTo>
                <a:cubicBezTo>
                  <a:pt x="243" y="136"/>
                  <a:pt x="241" y="135"/>
                  <a:pt x="238" y="134"/>
                </a:cubicBezTo>
                <a:cubicBezTo>
                  <a:pt x="234" y="131"/>
                  <a:pt x="231" y="128"/>
                  <a:pt x="227" y="126"/>
                </a:cubicBezTo>
                <a:cubicBezTo>
                  <a:pt x="227" y="125"/>
                  <a:pt x="227" y="124"/>
                  <a:pt x="227" y="123"/>
                </a:cubicBezTo>
                <a:close/>
                <a:moveTo>
                  <a:pt x="229" y="128"/>
                </a:moveTo>
                <a:cubicBezTo>
                  <a:pt x="228" y="128"/>
                  <a:pt x="227" y="128"/>
                  <a:pt x="227" y="128"/>
                </a:cubicBezTo>
                <a:cubicBezTo>
                  <a:pt x="227" y="127"/>
                  <a:pt x="227" y="127"/>
                  <a:pt x="227" y="127"/>
                </a:cubicBezTo>
                <a:cubicBezTo>
                  <a:pt x="227" y="127"/>
                  <a:pt x="228" y="128"/>
                  <a:pt x="229" y="128"/>
                </a:cubicBezTo>
                <a:close/>
                <a:moveTo>
                  <a:pt x="227" y="133"/>
                </a:moveTo>
                <a:cubicBezTo>
                  <a:pt x="230" y="136"/>
                  <a:pt x="234" y="137"/>
                  <a:pt x="237" y="139"/>
                </a:cubicBezTo>
                <a:cubicBezTo>
                  <a:pt x="242" y="142"/>
                  <a:pt x="246" y="145"/>
                  <a:pt x="251" y="148"/>
                </a:cubicBezTo>
                <a:cubicBezTo>
                  <a:pt x="254" y="150"/>
                  <a:pt x="250" y="147"/>
                  <a:pt x="249" y="147"/>
                </a:cubicBezTo>
                <a:cubicBezTo>
                  <a:pt x="248" y="147"/>
                  <a:pt x="247" y="146"/>
                  <a:pt x="247" y="146"/>
                </a:cubicBezTo>
                <a:cubicBezTo>
                  <a:pt x="244" y="144"/>
                  <a:pt x="242" y="143"/>
                  <a:pt x="240" y="142"/>
                </a:cubicBezTo>
                <a:cubicBezTo>
                  <a:pt x="235" y="139"/>
                  <a:pt x="231" y="137"/>
                  <a:pt x="227" y="135"/>
                </a:cubicBezTo>
                <a:cubicBezTo>
                  <a:pt x="227" y="135"/>
                  <a:pt x="227" y="134"/>
                  <a:pt x="227" y="133"/>
                </a:cubicBezTo>
                <a:close/>
                <a:moveTo>
                  <a:pt x="227" y="140"/>
                </a:moveTo>
                <a:cubicBezTo>
                  <a:pt x="233" y="146"/>
                  <a:pt x="242" y="150"/>
                  <a:pt x="249" y="154"/>
                </a:cubicBezTo>
                <a:cubicBezTo>
                  <a:pt x="249" y="154"/>
                  <a:pt x="249" y="154"/>
                  <a:pt x="249" y="155"/>
                </a:cubicBezTo>
                <a:cubicBezTo>
                  <a:pt x="248" y="154"/>
                  <a:pt x="248" y="154"/>
                  <a:pt x="247" y="153"/>
                </a:cubicBezTo>
                <a:cubicBezTo>
                  <a:pt x="242" y="151"/>
                  <a:pt x="237" y="148"/>
                  <a:pt x="232" y="146"/>
                </a:cubicBezTo>
                <a:cubicBezTo>
                  <a:pt x="231" y="145"/>
                  <a:pt x="229" y="145"/>
                  <a:pt x="228" y="144"/>
                </a:cubicBezTo>
                <a:cubicBezTo>
                  <a:pt x="228" y="144"/>
                  <a:pt x="228" y="144"/>
                  <a:pt x="228" y="144"/>
                </a:cubicBezTo>
                <a:cubicBezTo>
                  <a:pt x="227" y="144"/>
                  <a:pt x="227" y="144"/>
                  <a:pt x="227" y="143"/>
                </a:cubicBezTo>
                <a:cubicBezTo>
                  <a:pt x="227" y="142"/>
                  <a:pt x="227" y="141"/>
                  <a:pt x="227" y="140"/>
                </a:cubicBezTo>
                <a:close/>
                <a:moveTo>
                  <a:pt x="254" y="162"/>
                </a:moveTo>
                <a:cubicBezTo>
                  <a:pt x="253" y="161"/>
                  <a:pt x="252" y="160"/>
                  <a:pt x="251" y="160"/>
                </a:cubicBezTo>
                <a:cubicBezTo>
                  <a:pt x="248" y="158"/>
                  <a:pt x="246" y="157"/>
                  <a:pt x="243" y="155"/>
                </a:cubicBezTo>
                <a:cubicBezTo>
                  <a:pt x="237" y="152"/>
                  <a:pt x="232" y="149"/>
                  <a:pt x="227" y="146"/>
                </a:cubicBezTo>
                <a:cubicBezTo>
                  <a:pt x="227" y="146"/>
                  <a:pt x="227" y="145"/>
                  <a:pt x="227" y="144"/>
                </a:cubicBezTo>
                <a:cubicBezTo>
                  <a:pt x="227" y="144"/>
                  <a:pt x="227" y="144"/>
                  <a:pt x="227" y="145"/>
                </a:cubicBezTo>
                <a:cubicBezTo>
                  <a:pt x="227" y="145"/>
                  <a:pt x="227" y="145"/>
                  <a:pt x="227" y="145"/>
                </a:cubicBezTo>
                <a:cubicBezTo>
                  <a:pt x="229" y="146"/>
                  <a:pt x="230" y="147"/>
                  <a:pt x="232" y="147"/>
                </a:cubicBezTo>
                <a:cubicBezTo>
                  <a:pt x="234" y="149"/>
                  <a:pt x="237" y="151"/>
                  <a:pt x="239" y="152"/>
                </a:cubicBezTo>
                <a:cubicBezTo>
                  <a:pt x="243" y="155"/>
                  <a:pt x="248" y="157"/>
                  <a:pt x="252" y="159"/>
                </a:cubicBezTo>
                <a:cubicBezTo>
                  <a:pt x="250" y="159"/>
                  <a:pt x="256" y="163"/>
                  <a:pt x="254" y="162"/>
                </a:cubicBezTo>
                <a:close/>
                <a:moveTo>
                  <a:pt x="227" y="147"/>
                </a:moveTo>
                <a:cubicBezTo>
                  <a:pt x="232" y="152"/>
                  <a:pt x="240" y="156"/>
                  <a:pt x="246" y="160"/>
                </a:cubicBezTo>
                <a:cubicBezTo>
                  <a:pt x="249" y="161"/>
                  <a:pt x="251" y="163"/>
                  <a:pt x="253" y="164"/>
                </a:cubicBezTo>
                <a:cubicBezTo>
                  <a:pt x="254" y="165"/>
                  <a:pt x="259" y="168"/>
                  <a:pt x="255" y="166"/>
                </a:cubicBezTo>
                <a:cubicBezTo>
                  <a:pt x="251" y="164"/>
                  <a:pt x="247" y="161"/>
                  <a:pt x="243" y="159"/>
                </a:cubicBezTo>
                <a:cubicBezTo>
                  <a:pt x="240" y="157"/>
                  <a:pt x="236" y="155"/>
                  <a:pt x="233" y="153"/>
                </a:cubicBezTo>
                <a:cubicBezTo>
                  <a:pt x="231" y="151"/>
                  <a:pt x="229" y="150"/>
                  <a:pt x="227" y="149"/>
                </a:cubicBezTo>
                <a:cubicBezTo>
                  <a:pt x="227" y="148"/>
                  <a:pt x="227" y="148"/>
                  <a:pt x="227" y="147"/>
                </a:cubicBezTo>
                <a:close/>
                <a:moveTo>
                  <a:pt x="246" y="163"/>
                </a:moveTo>
                <a:cubicBezTo>
                  <a:pt x="250" y="165"/>
                  <a:pt x="254" y="167"/>
                  <a:pt x="257" y="170"/>
                </a:cubicBezTo>
                <a:cubicBezTo>
                  <a:pt x="256" y="169"/>
                  <a:pt x="252" y="168"/>
                  <a:pt x="250" y="167"/>
                </a:cubicBezTo>
                <a:cubicBezTo>
                  <a:pt x="248" y="166"/>
                  <a:pt x="246" y="165"/>
                  <a:pt x="245" y="163"/>
                </a:cubicBezTo>
                <a:cubicBezTo>
                  <a:pt x="242" y="161"/>
                  <a:pt x="238" y="159"/>
                  <a:pt x="235" y="157"/>
                </a:cubicBezTo>
                <a:cubicBezTo>
                  <a:pt x="232" y="155"/>
                  <a:pt x="229" y="153"/>
                  <a:pt x="226" y="151"/>
                </a:cubicBezTo>
                <a:cubicBezTo>
                  <a:pt x="226" y="151"/>
                  <a:pt x="226" y="150"/>
                  <a:pt x="226" y="150"/>
                </a:cubicBezTo>
                <a:cubicBezTo>
                  <a:pt x="228" y="151"/>
                  <a:pt x="230" y="152"/>
                  <a:pt x="232" y="153"/>
                </a:cubicBezTo>
                <a:cubicBezTo>
                  <a:pt x="233" y="154"/>
                  <a:pt x="233" y="154"/>
                  <a:pt x="234" y="154"/>
                </a:cubicBezTo>
                <a:cubicBezTo>
                  <a:pt x="238" y="157"/>
                  <a:pt x="242" y="160"/>
                  <a:pt x="246" y="163"/>
                </a:cubicBezTo>
                <a:close/>
                <a:moveTo>
                  <a:pt x="224" y="110"/>
                </a:moveTo>
                <a:cubicBezTo>
                  <a:pt x="231" y="114"/>
                  <a:pt x="238" y="118"/>
                  <a:pt x="243" y="122"/>
                </a:cubicBezTo>
                <a:cubicBezTo>
                  <a:pt x="244" y="123"/>
                  <a:pt x="245" y="124"/>
                  <a:pt x="246" y="124"/>
                </a:cubicBezTo>
                <a:cubicBezTo>
                  <a:pt x="245" y="124"/>
                  <a:pt x="244" y="123"/>
                  <a:pt x="243" y="123"/>
                </a:cubicBezTo>
                <a:cubicBezTo>
                  <a:pt x="241" y="122"/>
                  <a:pt x="239" y="121"/>
                  <a:pt x="237" y="120"/>
                </a:cubicBezTo>
                <a:cubicBezTo>
                  <a:pt x="233" y="118"/>
                  <a:pt x="229" y="116"/>
                  <a:pt x="225" y="114"/>
                </a:cubicBezTo>
                <a:cubicBezTo>
                  <a:pt x="225" y="113"/>
                  <a:pt x="225" y="113"/>
                  <a:pt x="225" y="112"/>
                </a:cubicBezTo>
                <a:cubicBezTo>
                  <a:pt x="225" y="112"/>
                  <a:pt x="225" y="111"/>
                  <a:pt x="224" y="110"/>
                </a:cubicBezTo>
                <a:close/>
                <a:moveTo>
                  <a:pt x="224" y="106"/>
                </a:moveTo>
                <a:cubicBezTo>
                  <a:pt x="228" y="109"/>
                  <a:pt x="231" y="111"/>
                  <a:pt x="235" y="114"/>
                </a:cubicBezTo>
                <a:cubicBezTo>
                  <a:pt x="238" y="115"/>
                  <a:pt x="241" y="117"/>
                  <a:pt x="244" y="119"/>
                </a:cubicBezTo>
                <a:cubicBezTo>
                  <a:pt x="244" y="119"/>
                  <a:pt x="244" y="119"/>
                  <a:pt x="244" y="119"/>
                </a:cubicBezTo>
                <a:cubicBezTo>
                  <a:pt x="242" y="117"/>
                  <a:pt x="239" y="116"/>
                  <a:pt x="236" y="115"/>
                </a:cubicBezTo>
                <a:cubicBezTo>
                  <a:pt x="232" y="113"/>
                  <a:pt x="228" y="111"/>
                  <a:pt x="224" y="109"/>
                </a:cubicBezTo>
                <a:cubicBezTo>
                  <a:pt x="224" y="108"/>
                  <a:pt x="224" y="107"/>
                  <a:pt x="224" y="106"/>
                </a:cubicBezTo>
                <a:close/>
                <a:moveTo>
                  <a:pt x="244" y="118"/>
                </a:moveTo>
                <a:cubicBezTo>
                  <a:pt x="242" y="117"/>
                  <a:pt x="240" y="116"/>
                  <a:pt x="239" y="115"/>
                </a:cubicBezTo>
                <a:cubicBezTo>
                  <a:pt x="235" y="113"/>
                  <a:pt x="231" y="110"/>
                  <a:pt x="227" y="108"/>
                </a:cubicBezTo>
                <a:cubicBezTo>
                  <a:pt x="228" y="108"/>
                  <a:pt x="228" y="108"/>
                  <a:pt x="228" y="108"/>
                </a:cubicBezTo>
                <a:cubicBezTo>
                  <a:pt x="230" y="109"/>
                  <a:pt x="232" y="110"/>
                  <a:pt x="234" y="111"/>
                </a:cubicBezTo>
                <a:cubicBezTo>
                  <a:pt x="237" y="112"/>
                  <a:pt x="240" y="114"/>
                  <a:pt x="243" y="115"/>
                </a:cubicBezTo>
                <a:cubicBezTo>
                  <a:pt x="243" y="116"/>
                  <a:pt x="244" y="117"/>
                  <a:pt x="244" y="118"/>
                </a:cubicBezTo>
                <a:close/>
                <a:moveTo>
                  <a:pt x="222" y="102"/>
                </a:moveTo>
                <a:cubicBezTo>
                  <a:pt x="228" y="107"/>
                  <a:pt x="235" y="109"/>
                  <a:pt x="241" y="113"/>
                </a:cubicBezTo>
                <a:cubicBezTo>
                  <a:pt x="241" y="113"/>
                  <a:pt x="242" y="114"/>
                  <a:pt x="243" y="114"/>
                </a:cubicBezTo>
                <a:cubicBezTo>
                  <a:pt x="243" y="114"/>
                  <a:pt x="243" y="114"/>
                  <a:pt x="243" y="115"/>
                </a:cubicBezTo>
                <a:cubicBezTo>
                  <a:pt x="243" y="114"/>
                  <a:pt x="242" y="114"/>
                  <a:pt x="242" y="114"/>
                </a:cubicBezTo>
                <a:cubicBezTo>
                  <a:pt x="241" y="114"/>
                  <a:pt x="239" y="113"/>
                  <a:pt x="238" y="112"/>
                </a:cubicBezTo>
                <a:cubicBezTo>
                  <a:pt x="236" y="111"/>
                  <a:pt x="234" y="110"/>
                  <a:pt x="233" y="109"/>
                </a:cubicBezTo>
                <a:cubicBezTo>
                  <a:pt x="230" y="108"/>
                  <a:pt x="226" y="107"/>
                  <a:pt x="223" y="105"/>
                </a:cubicBezTo>
                <a:cubicBezTo>
                  <a:pt x="223" y="104"/>
                  <a:pt x="223" y="103"/>
                  <a:pt x="222" y="102"/>
                </a:cubicBezTo>
                <a:close/>
                <a:moveTo>
                  <a:pt x="221" y="97"/>
                </a:moveTo>
                <a:cubicBezTo>
                  <a:pt x="225" y="101"/>
                  <a:pt x="231" y="104"/>
                  <a:pt x="236" y="106"/>
                </a:cubicBezTo>
                <a:cubicBezTo>
                  <a:pt x="236" y="106"/>
                  <a:pt x="243" y="110"/>
                  <a:pt x="239" y="108"/>
                </a:cubicBezTo>
                <a:cubicBezTo>
                  <a:pt x="236" y="107"/>
                  <a:pt x="234" y="106"/>
                  <a:pt x="231" y="105"/>
                </a:cubicBezTo>
                <a:cubicBezTo>
                  <a:pt x="228" y="104"/>
                  <a:pt x="225" y="102"/>
                  <a:pt x="222" y="101"/>
                </a:cubicBezTo>
                <a:cubicBezTo>
                  <a:pt x="221" y="100"/>
                  <a:pt x="221" y="99"/>
                  <a:pt x="221" y="97"/>
                </a:cubicBezTo>
                <a:close/>
                <a:moveTo>
                  <a:pt x="219" y="93"/>
                </a:moveTo>
                <a:cubicBezTo>
                  <a:pt x="224" y="98"/>
                  <a:pt x="231" y="100"/>
                  <a:pt x="237" y="103"/>
                </a:cubicBezTo>
                <a:cubicBezTo>
                  <a:pt x="237" y="104"/>
                  <a:pt x="238" y="104"/>
                  <a:pt x="239" y="104"/>
                </a:cubicBezTo>
                <a:cubicBezTo>
                  <a:pt x="238" y="104"/>
                  <a:pt x="237" y="104"/>
                  <a:pt x="236" y="103"/>
                </a:cubicBezTo>
                <a:cubicBezTo>
                  <a:pt x="234" y="102"/>
                  <a:pt x="232" y="101"/>
                  <a:pt x="230" y="100"/>
                </a:cubicBezTo>
                <a:cubicBezTo>
                  <a:pt x="227" y="98"/>
                  <a:pt x="223" y="97"/>
                  <a:pt x="220" y="95"/>
                </a:cubicBezTo>
                <a:cubicBezTo>
                  <a:pt x="220" y="95"/>
                  <a:pt x="219" y="94"/>
                  <a:pt x="219" y="93"/>
                </a:cubicBezTo>
                <a:close/>
                <a:moveTo>
                  <a:pt x="217" y="89"/>
                </a:moveTo>
                <a:cubicBezTo>
                  <a:pt x="223" y="94"/>
                  <a:pt x="230" y="95"/>
                  <a:pt x="237" y="100"/>
                </a:cubicBezTo>
                <a:cubicBezTo>
                  <a:pt x="242" y="103"/>
                  <a:pt x="234" y="99"/>
                  <a:pt x="233" y="98"/>
                </a:cubicBezTo>
                <a:cubicBezTo>
                  <a:pt x="231" y="97"/>
                  <a:pt x="229" y="96"/>
                  <a:pt x="227" y="96"/>
                </a:cubicBezTo>
                <a:cubicBezTo>
                  <a:pt x="224" y="94"/>
                  <a:pt x="221" y="93"/>
                  <a:pt x="218" y="91"/>
                </a:cubicBezTo>
                <a:cubicBezTo>
                  <a:pt x="218" y="90"/>
                  <a:pt x="217" y="89"/>
                  <a:pt x="217" y="89"/>
                </a:cubicBezTo>
                <a:close/>
                <a:moveTo>
                  <a:pt x="238" y="100"/>
                </a:moveTo>
                <a:cubicBezTo>
                  <a:pt x="233" y="95"/>
                  <a:pt x="225" y="94"/>
                  <a:pt x="219" y="90"/>
                </a:cubicBezTo>
                <a:cubicBezTo>
                  <a:pt x="214" y="86"/>
                  <a:pt x="220" y="90"/>
                  <a:pt x="221" y="90"/>
                </a:cubicBezTo>
                <a:cubicBezTo>
                  <a:pt x="223" y="91"/>
                  <a:pt x="225" y="92"/>
                  <a:pt x="227" y="93"/>
                </a:cubicBezTo>
                <a:cubicBezTo>
                  <a:pt x="230" y="95"/>
                  <a:pt x="234" y="97"/>
                  <a:pt x="238" y="98"/>
                </a:cubicBezTo>
                <a:cubicBezTo>
                  <a:pt x="238" y="99"/>
                  <a:pt x="238" y="99"/>
                  <a:pt x="238" y="100"/>
                </a:cubicBezTo>
                <a:close/>
                <a:moveTo>
                  <a:pt x="214" y="84"/>
                </a:moveTo>
                <a:cubicBezTo>
                  <a:pt x="221" y="88"/>
                  <a:pt x="229" y="91"/>
                  <a:pt x="236" y="96"/>
                </a:cubicBezTo>
                <a:cubicBezTo>
                  <a:pt x="239" y="99"/>
                  <a:pt x="235" y="96"/>
                  <a:pt x="234" y="96"/>
                </a:cubicBezTo>
                <a:cubicBezTo>
                  <a:pt x="232" y="95"/>
                  <a:pt x="230" y="94"/>
                  <a:pt x="227" y="93"/>
                </a:cubicBezTo>
                <a:cubicBezTo>
                  <a:pt x="224" y="91"/>
                  <a:pt x="220" y="89"/>
                  <a:pt x="216" y="87"/>
                </a:cubicBezTo>
                <a:cubicBezTo>
                  <a:pt x="216" y="87"/>
                  <a:pt x="216" y="87"/>
                  <a:pt x="216" y="87"/>
                </a:cubicBezTo>
                <a:cubicBezTo>
                  <a:pt x="215" y="86"/>
                  <a:pt x="215" y="85"/>
                  <a:pt x="214" y="84"/>
                </a:cubicBezTo>
                <a:close/>
                <a:moveTo>
                  <a:pt x="211" y="79"/>
                </a:moveTo>
                <a:cubicBezTo>
                  <a:pt x="219" y="84"/>
                  <a:pt x="228" y="88"/>
                  <a:pt x="236" y="93"/>
                </a:cubicBezTo>
                <a:cubicBezTo>
                  <a:pt x="236" y="93"/>
                  <a:pt x="236" y="93"/>
                  <a:pt x="236" y="93"/>
                </a:cubicBezTo>
                <a:cubicBezTo>
                  <a:pt x="233" y="91"/>
                  <a:pt x="227" y="88"/>
                  <a:pt x="223" y="86"/>
                </a:cubicBezTo>
                <a:cubicBezTo>
                  <a:pt x="219" y="85"/>
                  <a:pt x="216" y="83"/>
                  <a:pt x="213" y="82"/>
                </a:cubicBezTo>
                <a:cubicBezTo>
                  <a:pt x="212" y="81"/>
                  <a:pt x="212" y="80"/>
                  <a:pt x="211" y="79"/>
                </a:cubicBezTo>
                <a:close/>
                <a:moveTo>
                  <a:pt x="206" y="72"/>
                </a:moveTo>
                <a:cubicBezTo>
                  <a:pt x="213" y="77"/>
                  <a:pt x="222" y="81"/>
                  <a:pt x="230" y="84"/>
                </a:cubicBezTo>
                <a:cubicBezTo>
                  <a:pt x="230" y="84"/>
                  <a:pt x="232" y="85"/>
                  <a:pt x="233" y="86"/>
                </a:cubicBezTo>
                <a:cubicBezTo>
                  <a:pt x="233" y="86"/>
                  <a:pt x="233" y="86"/>
                  <a:pt x="233" y="86"/>
                </a:cubicBezTo>
                <a:cubicBezTo>
                  <a:pt x="233" y="86"/>
                  <a:pt x="232" y="86"/>
                  <a:pt x="232" y="86"/>
                </a:cubicBezTo>
                <a:cubicBezTo>
                  <a:pt x="231" y="85"/>
                  <a:pt x="230" y="85"/>
                  <a:pt x="229" y="84"/>
                </a:cubicBezTo>
                <a:cubicBezTo>
                  <a:pt x="226" y="83"/>
                  <a:pt x="223" y="82"/>
                  <a:pt x="221" y="81"/>
                </a:cubicBezTo>
                <a:cubicBezTo>
                  <a:pt x="217" y="79"/>
                  <a:pt x="213" y="77"/>
                  <a:pt x="209" y="76"/>
                </a:cubicBezTo>
                <a:cubicBezTo>
                  <a:pt x="208" y="75"/>
                  <a:pt x="207" y="73"/>
                  <a:pt x="206" y="72"/>
                </a:cubicBezTo>
                <a:close/>
                <a:moveTo>
                  <a:pt x="221" y="80"/>
                </a:moveTo>
                <a:cubicBezTo>
                  <a:pt x="220" y="79"/>
                  <a:pt x="218" y="78"/>
                  <a:pt x="216" y="77"/>
                </a:cubicBezTo>
                <a:cubicBezTo>
                  <a:pt x="216" y="77"/>
                  <a:pt x="217" y="78"/>
                  <a:pt x="218" y="78"/>
                </a:cubicBezTo>
                <a:cubicBezTo>
                  <a:pt x="220" y="79"/>
                  <a:pt x="223" y="81"/>
                  <a:pt x="226" y="82"/>
                </a:cubicBezTo>
                <a:cubicBezTo>
                  <a:pt x="224" y="81"/>
                  <a:pt x="223" y="81"/>
                  <a:pt x="221" y="80"/>
                </a:cubicBezTo>
                <a:close/>
                <a:moveTo>
                  <a:pt x="236" y="92"/>
                </a:moveTo>
                <a:cubicBezTo>
                  <a:pt x="227" y="87"/>
                  <a:pt x="218" y="82"/>
                  <a:pt x="210" y="77"/>
                </a:cubicBezTo>
                <a:cubicBezTo>
                  <a:pt x="210" y="77"/>
                  <a:pt x="210" y="77"/>
                  <a:pt x="210" y="77"/>
                </a:cubicBezTo>
                <a:cubicBezTo>
                  <a:pt x="213" y="79"/>
                  <a:pt x="219" y="81"/>
                  <a:pt x="223" y="83"/>
                </a:cubicBezTo>
                <a:cubicBezTo>
                  <a:pt x="226" y="84"/>
                  <a:pt x="230" y="86"/>
                  <a:pt x="233" y="87"/>
                </a:cubicBezTo>
                <a:cubicBezTo>
                  <a:pt x="234" y="88"/>
                  <a:pt x="235" y="90"/>
                  <a:pt x="236" y="92"/>
                </a:cubicBezTo>
                <a:close/>
                <a:moveTo>
                  <a:pt x="237" y="96"/>
                </a:moveTo>
                <a:cubicBezTo>
                  <a:pt x="229" y="91"/>
                  <a:pt x="221" y="88"/>
                  <a:pt x="213" y="83"/>
                </a:cubicBezTo>
                <a:cubicBezTo>
                  <a:pt x="213" y="83"/>
                  <a:pt x="213" y="83"/>
                  <a:pt x="213" y="83"/>
                </a:cubicBezTo>
                <a:cubicBezTo>
                  <a:pt x="216" y="84"/>
                  <a:pt x="222" y="87"/>
                  <a:pt x="225" y="88"/>
                </a:cubicBezTo>
                <a:cubicBezTo>
                  <a:pt x="229" y="90"/>
                  <a:pt x="233" y="92"/>
                  <a:pt x="236" y="93"/>
                </a:cubicBezTo>
                <a:cubicBezTo>
                  <a:pt x="236" y="94"/>
                  <a:pt x="237" y="95"/>
                  <a:pt x="237" y="96"/>
                </a:cubicBezTo>
                <a:close/>
                <a:moveTo>
                  <a:pt x="240" y="104"/>
                </a:moveTo>
                <a:cubicBezTo>
                  <a:pt x="236" y="102"/>
                  <a:pt x="232" y="100"/>
                  <a:pt x="228" y="98"/>
                </a:cubicBezTo>
                <a:cubicBezTo>
                  <a:pt x="225" y="96"/>
                  <a:pt x="221" y="95"/>
                  <a:pt x="218" y="92"/>
                </a:cubicBezTo>
                <a:cubicBezTo>
                  <a:pt x="218" y="92"/>
                  <a:pt x="218" y="92"/>
                  <a:pt x="218" y="92"/>
                </a:cubicBezTo>
                <a:cubicBezTo>
                  <a:pt x="221" y="94"/>
                  <a:pt x="225" y="95"/>
                  <a:pt x="228" y="97"/>
                </a:cubicBezTo>
                <a:cubicBezTo>
                  <a:pt x="232" y="99"/>
                  <a:pt x="235" y="101"/>
                  <a:pt x="239" y="102"/>
                </a:cubicBezTo>
                <a:cubicBezTo>
                  <a:pt x="239" y="103"/>
                  <a:pt x="239" y="103"/>
                  <a:pt x="240" y="104"/>
                </a:cubicBezTo>
                <a:close/>
                <a:moveTo>
                  <a:pt x="241" y="107"/>
                </a:moveTo>
                <a:cubicBezTo>
                  <a:pt x="234" y="104"/>
                  <a:pt x="227" y="102"/>
                  <a:pt x="221" y="97"/>
                </a:cubicBezTo>
                <a:cubicBezTo>
                  <a:pt x="219" y="95"/>
                  <a:pt x="224" y="98"/>
                  <a:pt x="225" y="99"/>
                </a:cubicBezTo>
                <a:cubicBezTo>
                  <a:pt x="227" y="99"/>
                  <a:pt x="229" y="100"/>
                  <a:pt x="231" y="101"/>
                </a:cubicBezTo>
                <a:cubicBezTo>
                  <a:pt x="234" y="103"/>
                  <a:pt x="237" y="104"/>
                  <a:pt x="240" y="106"/>
                </a:cubicBezTo>
                <a:cubicBezTo>
                  <a:pt x="240" y="106"/>
                  <a:pt x="240" y="107"/>
                  <a:pt x="241" y="107"/>
                </a:cubicBezTo>
                <a:close/>
                <a:moveTo>
                  <a:pt x="242" y="113"/>
                </a:moveTo>
                <a:cubicBezTo>
                  <a:pt x="240" y="111"/>
                  <a:pt x="237" y="109"/>
                  <a:pt x="234" y="108"/>
                </a:cubicBezTo>
                <a:cubicBezTo>
                  <a:pt x="231" y="106"/>
                  <a:pt x="226" y="105"/>
                  <a:pt x="223" y="102"/>
                </a:cubicBezTo>
                <a:cubicBezTo>
                  <a:pt x="221" y="100"/>
                  <a:pt x="225" y="103"/>
                  <a:pt x="225" y="103"/>
                </a:cubicBezTo>
                <a:cubicBezTo>
                  <a:pt x="226" y="104"/>
                  <a:pt x="226" y="104"/>
                  <a:pt x="227" y="104"/>
                </a:cubicBezTo>
                <a:cubicBezTo>
                  <a:pt x="229" y="105"/>
                  <a:pt x="232" y="106"/>
                  <a:pt x="234" y="107"/>
                </a:cubicBezTo>
                <a:cubicBezTo>
                  <a:pt x="236" y="108"/>
                  <a:pt x="239" y="109"/>
                  <a:pt x="241" y="109"/>
                </a:cubicBezTo>
                <a:cubicBezTo>
                  <a:pt x="242" y="111"/>
                  <a:pt x="242" y="112"/>
                  <a:pt x="242" y="113"/>
                </a:cubicBezTo>
                <a:close/>
                <a:moveTo>
                  <a:pt x="245" y="123"/>
                </a:moveTo>
                <a:cubicBezTo>
                  <a:pt x="241" y="120"/>
                  <a:pt x="236" y="117"/>
                  <a:pt x="232" y="114"/>
                </a:cubicBezTo>
                <a:cubicBezTo>
                  <a:pt x="232" y="114"/>
                  <a:pt x="233" y="114"/>
                  <a:pt x="233" y="115"/>
                </a:cubicBezTo>
                <a:cubicBezTo>
                  <a:pt x="237" y="116"/>
                  <a:pt x="241" y="118"/>
                  <a:pt x="245" y="120"/>
                </a:cubicBezTo>
                <a:cubicBezTo>
                  <a:pt x="245" y="121"/>
                  <a:pt x="245" y="122"/>
                  <a:pt x="245" y="123"/>
                </a:cubicBezTo>
                <a:close/>
                <a:moveTo>
                  <a:pt x="247" y="129"/>
                </a:moveTo>
                <a:cubicBezTo>
                  <a:pt x="244" y="127"/>
                  <a:pt x="241" y="125"/>
                  <a:pt x="238" y="123"/>
                </a:cubicBezTo>
                <a:cubicBezTo>
                  <a:pt x="235" y="121"/>
                  <a:pt x="232" y="119"/>
                  <a:pt x="229" y="117"/>
                </a:cubicBezTo>
                <a:cubicBezTo>
                  <a:pt x="230" y="117"/>
                  <a:pt x="230" y="117"/>
                  <a:pt x="231" y="117"/>
                </a:cubicBezTo>
                <a:cubicBezTo>
                  <a:pt x="233" y="118"/>
                  <a:pt x="235" y="119"/>
                  <a:pt x="237" y="120"/>
                </a:cubicBezTo>
                <a:cubicBezTo>
                  <a:pt x="240" y="122"/>
                  <a:pt x="243" y="124"/>
                  <a:pt x="246" y="125"/>
                </a:cubicBezTo>
                <a:cubicBezTo>
                  <a:pt x="246" y="126"/>
                  <a:pt x="247" y="128"/>
                  <a:pt x="247" y="129"/>
                </a:cubicBezTo>
                <a:close/>
                <a:moveTo>
                  <a:pt x="248" y="133"/>
                </a:moveTo>
                <a:cubicBezTo>
                  <a:pt x="246" y="131"/>
                  <a:pt x="245" y="129"/>
                  <a:pt x="242" y="128"/>
                </a:cubicBezTo>
                <a:cubicBezTo>
                  <a:pt x="237" y="126"/>
                  <a:pt x="233" y="123"/>
                  <a:pt x="230" y="120"/>
                </a:cubicBezTo>
                <a:cubicBezTo>
                  <a:pt x="229" y="120"/>
                  <a:pt x="225" y="117"/>
                  <a:pt x="228" y="119"/>
                </a:cubicBezTo>
                <a:cubicBezTo>
                  <a:pt x="229" y="119"/>
                  <a:pt x="229" y="120"/>
                  <a:pt x="230" y="120"/>
                </a:cubicBezTo>
                <a:cubicBezTo>
                  <a:pt x="232" y="121"/>
                  <a:pt x="233" y="122"/>
                  <a:pt x="235" y="123"/>
                </a:cubicBezTo>
                <a:cubicBezTo>
                  <a:pt x="239" y="126"/>
                  <a:pt x="243" y="128"/>
                  <a:pt x="247" y="130"/>
                </a:cubicBezTo>
                <a:cubicBezTo>
                  <a:pt x="248" y="131"/>
                  <a:pt x="248" y="132"/>
                  <a:pt x="248" y="133"/>
                </a:cubicBezTo>
                <a:close/>
                <a:moveTo>
                  <a:pt x="250" y="139"/>
                </a:moveTo>
                <a:cubicBezTo>
                  <a:pt x="244" y="133"/>
                  <a:pt x="236" y="130"/>
                  <a:pt x="229" y="125"/>
                </a:cubicBezTo>
                <a:cubicBezTo>
                  <a:pt x="230" y="125"/>
                  <a:pt x="227" y="123"/>
                  <a:pt x="226" y="123"/>
                </a:cubicBezTo>
                <a:cubicBezTo>
                  <a:pt x="226" y="123"/>
                  <a:pt x="226" y="123"/>
                  <a:pt x="226" y="123"/>
                </a:cubicBezTo>
                <a:cubicBezTo>
                  <a:pt x="226" y="123"/>
                  <a:pt x="226" y="123"/>
                  <a:pt x="226" y="123"/>
                </a:cubicBezTo>
                <a:cubicBezTo>
                  <a:pt x="228" y="123"/>
                  <a:pt x="229" y="124"/>
                  <a:pt x="230" y="124"/>
                </a:cubicBezTo>
                <a:cubicBezTo>
                  <a:pt x="232" y="125"/>
                  <a:pt x="234" y="127"/>
                  <a:pt x="236" y="128"/>
                </a:cubicBezTo>
                <a:cubicBezTo>
                  <a:pt x="240" y="130"/>
                  <a:pt x="244" y="133"/>
                  <a:pt x="249" y="135"/>
                </a:cubicBezTo>
                <a:cubicBezTo>
                  <a:pt x="249" y="136"/>
                  <a:pt x="249" y="137"/>
                  <a:pt x="250" y="139"/>
                </a:cubicBezTo>
                <a:close/>
                <a:moveTo>
                  <a:pt x="250" y="141"/>
                </a:moveTo>
                <a:cubicBezTo>
                  <a:pt x="250" y="141"/>
                  <a:pt x="250" y="141"/>
                  <a:pt x="250" y="140"/>
                </a:cubicBezTo>
                <a:cubicBezTo>
                  <a:pt x="250" y="140"/>
                  <a:pt x="250" y="140"/>
                  <a:pt x="250" y="141"/>
                </a:cubicBezTo>
                <a:cubicBezTo>
                  <a:pt x="250" y="141"/>
                  <a:pt x="250" y="141"/>
                  <a:pt x="250" y="141"/>
                </a:cubicBezTo>
                <a:close/>
                <a:moveTo>
                  <a:pt x="251" y="144"/>
                </a:moveTo>
                <a:cubicBezTo>
                  <a:pt x="248" y="142"/>
                  <a:pt x="244" y="139"/>
                  <a:pt x="241" y="137"/>
                </a:cubicBezTo>
                <a:cubicBezTo>
                  <a:pt x="236" y="135"/>
                  <a:pt x="231" y="133"/>
                  <a:pt x="227" y="129"/>
                </a:cubicBezTo>
                <a:cubicBezTo>
                  <a:pt x="227" y="129"/>
                  <a:pt x="231" y="130"/>
                  <a:pt x="232" y="131"/>
                </a:cubicBezTo>
                <a:cubicBezTo>
                  <a:pt x="233" y="131"/>
                  <a:pt x="233" y="132"/>
                  <a:pt x="234" y="132"/>
                </a:cubicBezTo>
                <a:cubicBezTo>
                  <a:pt x="236" y="134"/>
                  <a:pt x="238" y="135"/>
                  <a:pt x="240" y="136"/>
                </a:cubicBezTo>
                <a:cubicBezTo>
                  <a:pt x="244" y="137"/>
                  <a:pt x="247" y="140"/>
                  <a:pt x="251" y="142"/>
                </a:cubicBezTo>
                <a:cubicBezTo>
                  <a:pt x="251" y="143"/>
                  <a:pt x="251" y="144"/>
                  <a:pt x="251" y="144"/>
                </a:cubicBezTo>
                <a:close/>
                <a:moveTo>
                  <a:pt x="252" y="148"/>
                </a:moveTo>
                <a:cubicBezTo>
                  <a:pt x="249" y="146"/>
                  <a:pt x="245" y="144"/>
                  <a:pt x="242" y="141"/>
                </a:cubicBezTo>
                <a:cubicBezTo>
                  <a:pt x="240" y="140"/>
                  <a:pt x="237" y="138"/>
                  <a:pt x="235" y="137"/>
                </a:cubicBezTo>
                <a:cubicBezTo>
                  <a:pt x="233" y="136"/>
                  <a:pt x="230" y="135"/>
                  <a:pt x="228" y="133"/>
                </a:cubicBezTo>
                <a:cubicBezTo>
                  <a:pt x="226" y="132"/>
                  <a:pt x="231" y="134"/>
                  <a:pt x="231" y="134"/>
                </a:cubicBezTo>
                <a:cubicBezTo>
                  <a:pt x="232" y="135"/>
                  <a:pt x="233" y="135"/>
                  <a:pt x="234" y="136"/>
                </a:cubicBezTo>
                <a:cubicBezTo>
                  <a:pt x="236" y="137"/>
                  <a:pt x="239" y="138"/>
                  <a:pt x="241" y="140"/>
                </a:cubicBezTo>
                <a:cubicBezTo>
                  <a:pt x="244" y="142"/>
                  <a:pt x="248" y="145"/>
                  <a:pt x="252" y="146"/>
                </a:cubicBezTo>
                <a:cubicBezTo>
                  <a:pt x="252" y="147"/>
                  <a:pt x="252" y="147"/>
                  <a:pt x="252" y="148"/>
                </a:cubicBezTo>
                <a:close/>
                <a:moveTo>
                  <a:pt x="253" y="152"/>
                </a:moveTo>
                <a:cubicBezTo>
                  <a:pt x="251" y="150"/>
                  <a:pt x="248" y="148"/>
                  <a:pt x="245" y="146"/>
                </a:cubicBezTo>
                <a:cubicBezTo>
                  <a:pt x="240" y="144"/>
                  <a:pt x="236" y="141"/>
                  <a:pt x="231" y="138"/>
                </a:cubicBezTo>
                <a:cubicBezTo>
                  <a:pt x="231" y="138"/>
                  <a:pt x="232" y="138"/>
                  <a:pt x="232" y="138"/>
                </a:cubicBezTo>
                <a:cubicBezTo>
                  <a:pt x="235" y="139"/>
                  <a:pt x="237" y="141"/>
                  <a:pt x="239" y="142"/>
                </a:cubicBezTo>
                <a:cubicBezTo>
                  <a:pt x="244" y="145"/>
                  <a:pt x="248" y="147"/>
                  <a:pt x="253" y="149"/>
                </a:cubicBezTo>
                <a:cubicBezTo>
                  <a:pt x="253" y="150"/>
                  <a:pt x="253" y="151"/>
                  <a:pt x="253" y="152"/>
                </a:cubicBezTo>
                <a:close/>
                <a:moveTo>
                  <a:pt x="254" y="157"/>
                </a:moveTo>
                <a:cubicBezTo>
                  <a:pt x="250" y="155"/>
                  <a:pt x="246" y="151"/>
                  <a:pt x="242" y="149"/>
                </a:cubicBezTo>
                <a:cubicBezTo>
                  <a:pt x="237" y="147"/>
                  <a:pt x="232" y="144"/>
                  <a:pt x="228" y="140"/>
                </a:cubicBezTo>
                <a:cubicBezTo>
                  <a:pt x="226" y="138"/>
                  <a:pt x="230" y="141"/>
                  <a:pt x="230" y="141"/>
                </a:cubicBezTo>
                <a:cubicBezTo>
                  <a:pt x="232" y="142"/>
                  <a:pt x="233" y="143"/>
                  <a:pt x="234" y="144"/>
                </a:cubicBezTo>
                <a:cubicBezTo>
                  <a:pt x="237" y="145"/>
                  <a:pt x="239" y="146"/>
                  <a:pt x="241" y="147"/>
                </a:cubicBezTo>
                <a:cubicBezTo>
                  <a:pt x="245" y="149"/>
                  <a:pt x="249" y="152"/>
                  <a:pt x="254" y="154"/>
                </a:cubicBezTo>
                <a:cubicBezTo>
                  <a:pt x="254" y="155"/>
                  <a:pt x="254" y="156"/>
                  <a:pt x="254" y="157"/>
                </a:cubicBezTo>
                <a:close/>
                <a:moveTo>
                  <a:pt x="256" y="166"/>
                </a:moveTo>
                <a:cubicBezTo>
                  <a:pt x="249" y="160"/>
                  <a:pt x="240" y="156"/>
                  <a:pt x="232" y="151"/>
                </a:cubicBezTo>
                <a:cubicBezTo>
                  <a:pt x="231" y="150"/>
                  <a:pt x="229" y="148"/>
                  <a:pt x="227" y="147"/>
                </a:cubicBezTo>
                <a:cubicBezTo>
                  <a:pt x="228" y="148"/>
                  <a:pt x="230" y="149"/>
                  <a:pt x="231" y="149"/>
                </a:cubicBezTo>
                <a:cubicBezTo>
                  <a:pt x="234" y="151"/>
                  <a:pt x="236" y="152"/>
                  <a:pt x="239" y="154"/>
                </a:cubicBezTo>
                <a:cubicBezTo>
                  <a:pt x="245" y="157"/>
                  <a:pt x="250" y="160"/>
                  <a:pt x="256" y="163"/>
                </a:cubicBezTo>
                <a:cubicBezTo>
                  <a:pt x="256" y="163"/>
                  <a:pt x="256" y="163"/>
                  <a:pt x="256" y="163"/>
                </a:cubicBezTo>
                <a:cubicBezTo>
                  <a:pt x="256" y="164"/>
                  <a:pt x="256" y="165"/>
                  <a:pt x="256" y="166"/>
                </a:cubicBezTo>
                <a:close/>
                <a:moveTo>
                  <a:pt x="257" y="169"/>
                </a:moveTo>
                <a:cubicBezTo>
                  <a:pt x="255" y="167"/>
                  <a:pt x="252" y="165"/>
                  <a:pt x="249" y="163"/>
                </a:cubicBezTo>
                <a:cubicBezTo>
                  <a:pt x="251" y="165"/>
                  <a:pt x="254" y="166"/>
                  <a:pt x="257" y="168"/>
                </a:cubicBezTo>
                <a:cubicBezTo>
                  <a:pt x="257" y="168"/>
                  <a:pt x="257" y="169"/>
                  <a:pt x="257" y="169"/>
                </a:cubicBezTo>
                <a:close/>
                <a:moveTo>
                  <a:pt x="259" y="178"/>
                </a:moveTo>
                <a:cubicBezTo>
                  <a:pt x="251" y="172"/>
                  <a:pt x="243" y="167"/>
                  <a:pt x="235" y="162"/>
                </a:cubicBezTo>
                <a:cubicBezTo>
                  <a:pt x="238" y="164"/>
                  <a:pt x="240" y="165"/>
                  <a:pt x="243" y="166"/>
                </a:cubicBezTo>
                <a:cubicBezTo>
                  <a:pt x="248" y="168"/>
                  <a:pt x="253" y="171"/>
                  <a:pt x="258" y="175"/>
                </a:cubicBezTo>
                <a:cubicBezTo>
                  <a:pt x="258" y="176"/>
                  <a:pt x="258" y="177"/>
                  <a:pt x="259" y="178"/>
                </a:cubicBezTo>
                <a:close/>
                <a:moveTo>
                  <a:pt x="260" y="186"/>
                </a:moveTo>
                <a:cubicBezTo>
                  <a:pt x="256" y="183"/>
                  <a:pt x="251" y="182"/>
                  <a:pt x="247" y="180"/>
                </a:cubicBezTo>
                <a:cubicBezTo>
                  <a:pt x="241" y="178"/>
                  <a:pt x="236" y="175"/>
                  <a:pt x="231" y="173"/>
                </a:cubicBezTo>
                <a:cubicBezTo>
                  <a:pt x="231" y="172"/>
                  <a:pt x="231" y="170"/>
                  <a:pt x="230" y="169"/>
                </a:cubicBezTo>
                <a:cubicBezTo>
                  <a:pt x="236" y="172"/>
                  <a:pt x="241" y="175"/>
                  <a:pt x="247" y="178"/>
                </a:cubicBezTo>
                <a:cubicBezTo>
                  <a:pt x="251" y="180"/>
                  <a:pt x="255" y="183"/>
                  <a:pt x="259" y="184"/>
                </a:cubicBezTo>
                <a:cubicBezTo>
                  <a:pt x="259" y="184"/>
                  <a:pt x="259" y="184"/>
                  <a:pt x="259" y="184"/>
                </a:cubicBezTo>
                <a:cubicBezTo>
                  <a:pt x="260" y="185"/>
                  <a:pt x="260" y="185"/>
                  <a:pt x="260" y="186"/>
                </a:cubicBezTo>
                <a:close/>
                <a:moveTo>
                  <a:pt x="237" y="229"/>
                </a:moveTo>
                <a:cubicBezTo>
                  <a:pt x="237" y="228"/>
                  <a:pt x="237" y="227"/>
                  <a:pt x="237" y="226"/>
                </a:cubicBezTo>
                <a:cubicBezTo>
                  <a:pt x="241" y="229"/>
                  <a:pt x="245" y="232"/>
                  <a:pt x="250" y="235"/>
                </a:cubicBezTo>
                <a:cubicBezTo>
                  <a:pt x="253" y="236"/>
                  <a:pt x="255" y="238"/>
                  <a:pt x="258" y="240"/>
                </a:cubicBezTo>
                <a:cubicBezTo>
                  <a:pt x="260" y="241"/>
                  <a:pt x="263" y="244"/>
                  <a:pt x="264" y="244"/>
                </a:cubicBezTo>
                <a:cubicBezTo>
                  <a:pt x="264" y="244"/>
                  <a:pt x="264" y="244"/>
                  <a:pt x="264" y="244"/>
                </a:cubicBezTo>
                <a:cubicBezTo>
                  <a:pt x="254" y="242"/>
                  <a:pt x="246" y="233"/>
                  <a:pt x="237" y="229"/>
                </a:cubicBezTo>
                <a:close/>
                <a:moveTo>
                  <a:pt x="263" y="238"/>
                </a:moveTo>
                <a:cubicBezTo>
                  <a:pt x="263" y="238"/>
                  <a:pt x="258" y="236"/>
                  <a:pt x="257" y="235"/>
                </a:cubicBezTo>
                <a:cubicBezTo>
                  <a:pt x="255" y="234"/>
                  <a:pt x="252" y="233"/>
                  <a:pt x="250" y="231"/>
                </a:cubicBezTo>
                <a:cubicBezTo>
                  <a:pt x="246" y="229"/>
                  <a:pt x="242" y="226"/>
                  <a:pt x="237" y="225"/>
                </a:cubicBezTo>
                <a:cubicBezTo>
                  <a:pt x="237" y="225"/>
                  <a:pt x="237" y="225"/>
                  <a:pt x="237" y="225"/>
                </a:cubicBezTo>
                <a:cubicBezTo>
                  <a:pt x="237" y="224"/>
                  <a:pt x="237" y="223"/>
                  <a:pt x="237" y="221"/>
                </a:cubicBezTo>
                <a:cubicBezTo>
                  <a:pt x="244" y="228"/>
                  <a:pt x="254" y="231"/>
                  <a:pt x="262" y="237"/>
                </a:cubicBezTo>
                <a:cubicBezTo>
                  <a:pt x="263" y="237"/>
                  <a:pt x="263" y="238"/>
                  <a:pt x="263" y="238"/>
                </a:cubicBezTo>
                <a:cubicBezTo>
                  <a:pt x="263" y="238"/>
                  <a:pt x="263" y="238"/>
                  <a:pt x="263" y="238"/>
                </a:cubicBezTo>
                <a:close/>
                <a:moveTo>
                  <a:pt x="236" y="216"/>
                </a:moveTo>
                <a:cubicBezTo>
                  <a:pt x="243" y="222"/>
                  <a:pt x="252" y="225"/>
                  <a:pt x="260" y="231"/>
                </a:cubicBezTo>
                <a:cubicBezTo>
                  <a:pt x="263" y="233"/>
                  <a:pt x="258" y="230"/>
                  <a:pt x="257" y="229"/>
                </a:cubicBezTo>
                <a:cubicBezTo>
                  <a:pt x="255" y="228"/>
                  <a:pt x="252" y="227"/>
                  <a:pt x="249" y="225"/>
                </a:cubicBezTo>
                <a:cubicBezTo>
                  <a:pt x="245" y="224"/>
                  <a:pt x="241" y="222"/>
                  <a:pt x="237" y="220"/>
                </a:cubicBezTo>
                <a:cubicBezTo>
                  <a:pt x="236" y="219"/>
                  <a:pt x="236" y="218"/>
                  <a:pt x="236" y="216"/>
                </a:cubicBezTo>
                <a:close/>
                <a:moveTo>
                  <a:pt x="235" y="213"/>
                </a:moveTo>
                <a:cubicBezTo>
                  <a:pt x="240" y="214"/>
                  <a:pt x="245" y="217"/>
                  <a:pt x="249" y="220"/>
                </a:cubicBezTo>
                <a:cubicBezTo>
                  <a:pt x="251" y="221"/>
                  <a:pt x="254" y="222"/>
                  <a:pt x="256" y="223"/>
                </a:cubicBezTo>
                <a:cubicBezTo>
                  <a:pt x="257" y="224"/>
                  <a:pt x="259" y="226"/>
                  <a:pt x="261" y="226"/>
                </a:cubicBezTo>
                <a:cubicBezTo>
                  <a:pt x="252" y="223"/>
                  <a:pt x="245" y="217"/>
                  <a:pt x="236" y="215"/>
                </a:cubicBezTo>
                <a:cubicBezTo>
                  <a:pt x="236" y="214"/>
                  <a:pt x="236" y="213"/>
                  <a:pt x="235" y="213"/>
                </a:cubicBezTo>
                <a:close/>
                <a:moveTo>
                  <a:pt x="235" y="209"/>
                </a:moveTo>
                <a:cubicBezTo>
                  <a:pt x="239" y="211"/>
                  <a:pt x="243" y="213"/>
                  <a:pt x="247" y="215"/>
                </a:cubicBezTo>
                <a:cubicBezTo>
                  <a:pt x="251" y="217"/>
                  <a:pt x="255" y="221"/>
                  <a:pt x="259" y="222"/>
                </a:cubicBezTo>
                <a:cubicBezTo>
                  <a:pt x="254" y="221"/>
                  <a:pt x="250" y="218"/>
                  <a:pt x="246" y="216"/>
                </a:cubicBezTo>
                <a:cubicBezTo>
                  <a:pt x="243" y="214"/>
                  <a:pt x="239" y="213"/>
                  <a:pt x="235" y="212"/>
                </a:cubicBezTo>
                <a:cubicBezTo>
                  <a:pt x="235" y="211"/>
                  <a:pt x="235" y="210"/>
                  <a:pt x="235" y="209"/>
                </a:cubicBezTo>
                <a:close/>
                <a:moveTo>
                  <a:pt x="260" y="207"/>
                </a:moveTo>
                <a:cubicBezTo>
                  <a:pt x="260" y="208"/>
                  <a:pt x="260" y="209"/>
                  <a:pt x="260" y="209"/>
                </a:cubicBezTo>
                <a:cubicBezTo>
                  <a:pt x="256" y="206"/>
                  <a:pt x="250" y="204"/>
                  <a:pt x="245" y="201"/>
                </a:cubicBezTo>
                <a:cubicBezTo>
                  <a:pt x="245" y="201"/>
                  <a:pt x="245" y="200"/>
                  <a:pt x="244" y="200"/>
                </a:cubicBezTo>
                <a:cubicBezTo>
                  <a:pt x="250" y="202"/>
                  <a:pt x="255" y="204"/>
                  <a:pt x="260" y="207"/>
                </a:cubicBezTo>
                <a:close/>
                <a:moveTo>
                  <a:pt x="240" y="198"/>
                </a:moveTo>
                <a:cubicBezTo>
                  <a:pt x="240" y="199"/>
                  <a:pt x="240" y="199"/>
                  <a:pt x="241" y="199"/>
                </a:cubicBezTo>
                <a:cubicBezTo>
                  <a:pt x="243" y="200"/>
                  <a:pt x="245" y="201"/>
                  <a:pt x="246" y="202"/>
                </a:cubicBezTo>
                <a:cubicBezTo>
                  <a:pt x="250" y="205"/>
                  <a:pt x="255" y="206"/>
                  <a:pt x="259" y="209"/>
                </a:cubicBezTo>
                <a:cubicBezTo>
                  <a:pt x="255" y="207"/>
                  <a:pt x="250" y="205"/>
                  <a:pt x="246" y="203"/>
                </a:cubicBezTo>
                <a:cubicBezTo>
                  <a:pt x="242" y="202"/>
                  <a:pt x="237" y="200"/>
                  <a:pt x="233" y="198"/>
                </a:cubicBezTo>
                <a:cubicBezTo>
                  <a:pt x="233" y="197"/>
                  <a:pt x="233" y="196"/>
                  <a:pt x="233" y="195"/>
                </a:cubicBezTo>
                <a:cubicBezTo>
                  <a:pt x="233" y="195"/>
                  <a:pt x="233" y="196"/>
                  <a:pt x="234" y="196"/>
                </a:cubicBezTo>
                <a:cubicBezTo>
                  <a:pt x="233" y="196"/>
                  <a:pt x="234" y="197"/>
                  <a:pt x="236" y="197"/>
                </a:cubicBezTo>
                <a:cubicBezTo>
                  <a:pt x="237" y="197"/>
                  <a:pt x="238" y="198"/>
                  <a:pt x="240" y="198"/>
                </a:cubicBezTo>
                <a:close/>
                <a:moveTo>
                  <a:pt x="234" y="199"/>
                </a:moveTo>
                <a:cubicBezTo>
                  <a:pt x="242" y="203"/>
                  <a:pt x="251" y="207"/>
                  <a:pt x="260" y="210"/>
                </a:cubicBezTo>
                <a:cubicBezTo>
                  <a:pt x="260" y="211"/>
                  <a:pt x="260" y="211"/>
                  <a:pt x="260" y="212"/>
                </a:cubicBezTo>
                <a:cubicBezTo>
                  <a:pt x="260" y="212"/>
                  <a:pt x="260" y="212"/>
                  <a:pt x="259" y="211"/>
                </a:cubicBezTo>
                <a:cubicBezTo>
                  <a:pt x="259" y="211"/>
                  <a:pt x="259" y="211"/>
                  <a:pt x="258" y="211"/>
                </a:cubicBezTo>
                <a:cubicBezTo>
                  <a:pt x="250" y="207"/>
                  <a:pt x="242" y="203"/>
                  <a:pt x="234" y="199"/>
                </a:cubicBezTo>
                <a:close/>
                <a:moveTo>
                  <a:pt x="260" y="215"/>
                </a:moveTo>
                <a:cubicBezTo>
                  <a:pt x="257" y="212"/>
                  <a:pt x="252" y="211"/>
                  <a:pt x="249" y="209"/>
                </a:cubicBezTo>
                <a:cubicBezTo>
                  <a:pt x="245" y="206"/>
                  <a:pt x="241" y="204"/>
                  <a:pt x="237" y="202"/>
                </a:cubicBezTo>
                <a:cubicBezTo>
                  <a:pt x="237" y="203"/>
                  <a:pt x="238" y="203"/>
                  <a:pt x="239" y="203"/>
                </a:cubicBezTo>
                <a:cubicBezTo>
                  <a:pt x="241" y="204"/>
                  <a:pt x="244" y="205"/>
                  <a:pt x="247" y="206"/>
                </a:cubicBezTo>
                <a:cubicBezTo>
                  <a:pt x="251" y="208"/>
                  <a:pt x="256" y="211"/>
                  <a:pt x="260" y="213"/>
                </a:cubicBezTo>
                <a:cubicBezTo>
                  <a:pt x="260" y="213"/>
                  <a:pt x="260" y="214"/>
                  <a:pt x="260" y="215"/>
                </a:cubicBezTo>
                <a:close/>
                <a:moveTo>
                  <a:pt x="233" y="201"/>
                </a:moveTo>
                <a:cubicBezTo>
                  <a:pt x="233" y="200"/>
                  <a:pt x="233" y="199"/>
                  <a:pt x="233" y="199"/>
                </a:cubicBezTo>
                <a:cubicBezTo>
                  <a:pt x="235" y="200"/>
                  <a:pt x="237" y="201"/>
                  <a:pt x="239" y="202"/>
                </a:cubicBezTo>
                <a:cubicBezTo>
                  <a:pt x="237" y="202"/>
                  <a:pt x="235" y="201"/>
                  <a:pt x="233" y="201"/>
                </a:cubicBezTo>
                <a:close/>
                <a:moveTo>
                  <a:pt x="261" y="219"/>
                </a:moveTo>
                <a:cubicBezTo>
                  <a:pt x="257" y="216"/>
                  <a:pt x="253" y="214"/>
                  <a:pt x="249" y="212"/>
                </a:cubicBezTo>
                <a:cubicBezTo>
                  <a:pt x="253" y="214"/>
                  <a:pt x="256" y="215"/>
                  <a:pt x="260" y="216"/>
                </a:cubicBezTo>
                <a:cubicBezTo>
                  <a:pt x="260" y="217"/>
                  <a:pt x="261" y="218"/>
                  <a:pt x="261" y="219"/>
                </a:cubicBezTo>
                <a:close/>
                <a:moveTo>
                  <a:pt x="237" y="207"/>
                </a:moveTo>
                <a:cubicBezTo>
                  <a:pt x="241" y="209"/>
                  <a:pt x="245" y="211"/>
                  <a:pt x="249" y="213"/>
                </a:cubicBezTo>
                <a:cubicBezTo>
                  <a:pt x="251" y="214"/>
                  <a:pt x="254" y="215"/>
                  <a:pt x="256" y="216"/>
                </a:cubicBezTo>
                <a:cubicBezTo>
                  <a:pt x="256" y="217"/>
                  <a:pt x="261" y="219"/>
                  <a:pt x="258" y="217"/>
                </a:cubicBezTo>
                <a:cubicBezTo>
                  <a:pt x="250" y="213"/>
                  <a:pt x="242" y="211"/>
                  <a:pt x="234" y="208"/>
                </a:cubicBezTo>
                <a:cubicBezTo>
                  <a:pt x="234" y="207"/>
                  <a:pt x="234" y="206"/>
                  <a:pt x="234" y="206"/>
                </a:cubicBezTo>
                <a:cubicBezTo>
                  <a:pt x="235" y="206"/>
                  <a:pt x="236" y="206"/>
                  <a:pt x="237" y="207"/>
                </a:cubicBezTo>
                <a:close/>
                <a:moveTo>
                  <a:pt x="261" y="223"/>
                </a:moveTo>
                <a:cubicBezTo>
                  <a:pt x="257" y="220"/>
                  <a:pt x="252" y="217"/>
                  <a:pt x="248" y="215"/>
                </a:cubicBezTo>
                <a:cubicBezTo>
                  <a:pt x="245" y="214"/>
                  <a:pt x="243" y="212"/>
                  <a:pt x="241" y="211"/>
                </a:cubicBezTo>
                <a:cubicBezTo>
                  <a:pt x="244" y="212"/>
                  <a:pt x="246" y="213"/>
                  <a:pt x="249" y="214"/>
                </a:cubicBezTo>
                <a:cubicBezTo>
                  <a:pt x="253" y="216"/>
                  <a:pt x="257" y="218"/>
                  <a:pt x="261" y="220"/>
                </a:cubicBezTo>
                <a:cubicBezTo>
                  <a:pt x="261" y="221"/>
                  <a:pt x="261" y="222"/>
                  <a:pt x="261" y="223"/>
                </a:cubicBezTo>
                <a:close/>
                <a:moveTo>
                  <a:pt x="233" y="202"/>
                </a:moveTo>
                <a:cubicBezTo>
                  <a:pt x="239" y="204"/>
                  <a:pt x="243" y="207"/>
                  <a:pt x="248" y="209"/>
                </a:cubicBezTo>
                <a:cubicBezTo>
                  <a:pt x="250" y="211"/>
                  <a:pt x="253" y="212"/>
                  <a:pt x="255" y="213"/>
                </a:cubicBezTo>
                <a:cubicBezTo>
                  <a:pt x="256" y="213"/>
                  <a:pt x="258" y="215"/>
                  <a:pt x="259" y="215"/>
                </a:cubicBezTo>
                <a:cubicBezTo>
                  <a:pt x="255" y="214"/>
                  <a:pt x="251" y="212"/>
                  <a:pt x="246" y="210"/>
                </a:cubicBezTo>
                <a:cubicBezTo>
                  <a:pt x="244" y="209"/>
                  <a:pt x="241" y="208"/>
                  <a:pt x="239" y="207"/>
                </a:cubicBezTo>
                <a:cubicBezTo>
                  <a:pt x="239" y="207"/>
                  <a:pt x="238" y="207"/>
                  <a:pt x="238" y="206"/>
                </a:cubicBezTo>
                <a:cubicBezTo>
                  <a:pt x="236" y="206"/>
                  <a:pt x="235" y="205"/>
                  <a:pt x="234" y="205"/>
                </a:cubicBezTo>
                <a:cubicBezTo>
                  <a:pt x="234" y="204"/>
                  <a:pt x="234" y="203"/>
                  <a:pt x="233" y="202"/>
                </a:cubicBezTo>
                <a:close/>
                <a:moveTo>
                  <a:pt x="232" y="192"/>
                </a:moveTo>
                <a:cubicBezTo>
                  <a:pt x="234" y="193"/>
                  <a:pt x="235" y="193"/>
                  <a:pt x="236" y="193"/>
                </a:cubicBezTo>
                <a:cubicBezTo>
                  <a:pt x="240" y="195"/>
                  <a:pt x="243" y="198"/>
                  <a:pt x="247" y="200"/>
                </a:cubicBezTo>
                <a:cubicBezTo>
                  <a:pt x="249" y="201"/>
                  <a:pt x="250" y="202"/>
                  <a:pt x="252" y="202"/>
                </a:cubicBezTo>
                <a:cubicBezTo>
                  <a:pt x="251" y="202"/>
                  <a:pt x="249" y="201"/>
                  <a:pt x="248" y="201"/>
                </a:cubicBezTo>
                <a:cubicBezTo>
                  <a:pt x="246" y="200"/>
                  <a:pt x="243" y="199"/>
                  <a:pt x="240" y="198"/>
                </a:cubicBezTo>
                <a:cubicBezTo>
                  <a:pt x="238" y="197"/>
                  <a:pt x="235" y="195"/>
                  <a:pt x="233" y="194"/>
                </a:cubicBezTo>
                <a:cubicBezTo>
                  <a:pt x="233" y="194"/>
                  <a:pt x="232" y="194"/>
                  <a:pt x="232" y="193"/>
                </a:cubicBezTo>
                <a:cubicBezTo>
                  <a:pt x="232" y="193"/>
                  <a:pt x="232" y="193"/>
                  <a:pt x="232" y="192"/>
                </a:cubicBezTo>
                <a:close/>
                <a:moveTo>
                  <a:pt x="232" y="187"/>
                </a:moveTo>
                <a:cubicBezTo>
                  <a:pt x="233" y="188"/>
                  <a:pt x="234" y="188"/>
                  <a:pt x="234" y="188"/>
                </a:cubicBezTo>
                <a:cubicBezTo>
                  <a:pt x="235" y="188"/>
                  <a:pt x="235" y="188"/>
                  <a:pt x="235" y="188"/>
                </a:cubicBezTo>
                <a:cubicBezTo>
                  <a:pt x="239" y="190"/>
                  <a:pt x="244" y="193"/>
                  <a:pt x="249" y="196"/>
                </a:cubicBezTo>
                <a:cubicBezTo>
                  <a:pt x="251" y="197"/>
                  <a:pt x="254" y="198"/>
                  <a:pt x="256" y="200"/>
                </a:cubicBezTo>
                <a:cubicBezTo>
                  <a:pt x="257" y="200"/>
                  <a:pt x="262" y="203"/>
                  <a:pt x="256" y="200"/>
                </a:cubicBezTo>
                <a:cubicBezTo>
                  <a:pt x="252" y="198"/>
                  <a:pt x="248" y="197"/>
                  <a:pt x="244" y="195"/>
                </a:cubicBezTo>
                <a:cubicBezTo>
                  <a:pt x="241" y="194"/>
                  <a:pt x="239" y="194"/>
                  <a:pt x="237" y="193"/>
                </a:cubicBezTo>
                <a:cubicBezTo>
                  <a:pt x="237" y="193"/>
                  <a:pt x="236" y="193"/>
                  <a:pt x="236" y="193"/>
                </a:cubicBezTo>
                <a:cubicBezTo>
                  <a:pt x="235" y="192"/>
                  <a:pt x="234" y="192"/>
                  <a:pt x="232" y="192"/>
                </a:cubicBezTo>
                <a:cubicBezTo>
                  <a:pt x="232" y="190"/>
                  <a:pt x="232" y="189"/>
                  <a:pt x="232" y="187"/>
                </a:cubicBezTo>
                <a:close/>
                <a:moveTo>
                  <a:pt x="232" y="186"/>
                </a:moveTo>
                <a:cubicBezTo>
                  <a:pt x="232" y="185"/>
                  <a:pt x="232" y="184"/>
                  <a:pt x="232" y="183"/>
                </a:cubicBezTo>
                <a:cubicBezTo>
                  <a:pt x="241" y="188"/>
                  <a:pt x="250" y="192"/>
                  <a:pt x="260" y="197"/>
                </a:cubicBezTo>
                <a:cubicBezTo>
                  <a:pt x="255" y="195"/>
                  <a:pt x="251" y="193"/>
                  <a:pt x="246" y="192"/>
                </a:cubicBezTo>
                <a:cubicBezTo>
                  <a:pt x="244" y="191"/>
                  <a:pt x="241" y="190"/>
                  <a:pt x="238" y="189"/>
                </a:cubicBezTo>
                <a:cubicBezTo>
                  <a:pt x="237" y="188"/>
                  <a:pt x="236" y="188"/>
                  <a:pt x="235" y="188"/>
                </a:cubicBezTo>
                <a:cubicBezTo>
                  <a:pt x="234" y="187"/>
                  <a:pt x="233" y="187"/>
                  <a:pt x="233" y="187"/>
                </a:cubicBezTo>
                <a:cubicBezTo>
                  <a:pt x="233" y="187"/>
                  <a:pt x="233" y="187"/>
                  <a:pt x="232" y="186"/>
                </a:cubicBezTo>
                <a:close/>
                <a:moveTo>
                  <a:pt x="232" y="179"/>
                </a:moveTo>
                <a:cubicBezTo>
                  <a:pt x="235" y="182"/>
                  <a:pt x="239" y="184"/>
                  <a:pt x="243" y="185"/>
                </a:cubicBezTo>
                <a:cubicBezTo>
                  <a:pt x="246" y="186"/>
                  <a:pt x="249" y="187"/>
                  <a:pt x="251" y="189"/>
                </a:cubicBezTo>
                <a:cubicBezTo>
                  <a:pt x="250" y="188"/>
                  <a:pt x="248" y="187"/>
                  <a:pt x="247" y="187"/>
                </a:cubicBezTo>
                <a:cubicBezTo>
                  <a:pt x="242" y="185"/>
                  <a:pt x="237" y="183"/>
                  <a:pt x="232" y="182"/>
                </a:cubicBezTo>
                <a:cubicBezTo>
                  <a:pt x="232" y="182"/>
                  <a:pt x="232" y="182"/>
                  <a:pt x="232" y="182"/>
                </a:cubicBezTo>
                <a:cubicBezTo>
                  <a:pt x="232" y="181"/>
                  <a:pt x="232" y="180"/>
                  <a:pt x="232" y="179"/>
                </a:cubicBezTo>
                <a:close/>
                <a:moveTo>
                  <a:pt x="233" y="180"/>
                </a:moveTo>
                <a:cubicBezTo>
                  <a:pt x="236" y="182"/>
                  <a:pt x="241" y="183"/>
                  <a:pt x="245" y="184"/>
                </a:cubicBezTo>
                <a:cubicBezTo>
                  <a:pt x="250" y="186"/>
                  <a:pt x="255" y="188"/>
                  <a:pt x="260" y="191"/>
                </a:cubicBezTo>
                <a:cubicBezTo>
                  <a:pt x="260" y="191"/>
                  <a:pt x="260" y="192"/>
                  <a:pt x="260" y="192"/>
                </a:cubicBezTo>
                <a:cubicBezTo>
                  <a:pt x="260" y="192"/>
                  <a:pt x="260" y="193"/>
                  <a:pt x="260" y="193"/>
                </a:cubicBezTo>
                <a:cubicBezTo>
                  <a:pt x="260" y="193"/>
                  <a:pt x="260" y="192"/>
                  <a:pt x="259" y="192"/>
                </a:cubicBezTo>
                <a:cubicBezTo>
                  <a:pt x="259" y="192"/>
                  <a:pt x="259" y="192"/>
                  <a:pt x="258" y="192"/>
                </a:cubicBezTo>
                <a:cubicBezTo>
                  <a:pt x="255" y="190"/>
                  <a:pt x="251" y="187"/>
                  <a:pt x="247" y="186"/>
                </a:cubicBezTo>
                <a:cubicBezTo>
                  <a:pt x="242" y="184"/>
                  <a:pt x="237" y="182"/>
                  <a:pt x="233" y="180"/>
                </a:cubicBezTo>
                <a:close/>
                <a:moveTo>
                  <a:pt x="260" y="197"/>
                </a:moveTo>
                <a:cubicBezTo>
                  <a:pt x="253" y="192"/>
                  <a:pt x="243" y="188"/>
                  <a:pt x="235" y="184"/>
                </a:cubicBezTo>
                <a:cubicBezTo>
                  <a:pt x="235" y="183"/>
                  <a:pt x="234" y="183"/>
                  <a:pt x="234" y="183"/>
                </a:cubicBezTo>
                <a:cubicBezTo>
                  <a:pt x="234" y="183"/>
                  <a:pt x="234" y="183"/>
                  <a:pt x="235" y="183"/>
                </a:cubicBezTo>
                <a:cubicBezTo>
                  <a:pt x="236" y="184"/>
                  <a:pt x="237" y="184"/>
                  <a:pt x="238" y="184"/>
                </a:cubicBezTo>
                <a:cubicBezTo>
                  <a:pt x="241" y="185"/>
                  <a:pt x="243" y="186"/>
                  <a:pt x="245" y="187"/>
                </a:cubicBezTo>
                <a:cubicBezTo>
                  <a:pt x="250" y="189"/>
                  <a:pt x="255" y="191"/>
                  <a:pt x="260" y="194"/>
                </a:cubicBezTo>
                <a:cubicBezTo>
                  <a:pt x="260" y="195"/>
                  <a:pt x="260" y="196"/>
                  <a:pt x="260" y="197"/>
                </a:cubicBezTo>
                <a:close/>
                <a:moveTo>
                  <a:pt x="260" y="202"/>
                </a:moveTo>
                <a:cubicBezTo>
                  <a:pt x="256" y="198"/>
                  <a:pt x="251" y="196"/>
                  <a:pt x="246" y="193"/>
                </a:cubicBezTo>
                <a:cubicBezTo>
                  <a:pt x="244" y="192"/>
                  <a:pt x="243" y="191"/>
                  <a:pt x="241" y="191"/>
                </a:cubicBezTo>
                <a:cubicBezTo>
                  <a:pt x="248" y="193"/>
                  <a:pt x="254" y="195"/>
                  <a:pt x="260" y="198"/>
                </a:cubicBezTo>
                <a:cubicBezTo>
                  <a:pt x="260" y="199"/>
                  <a:pt x="260" y="201"/>
                  <a:pt x="260" y="202"/>
                </a:cubicBezTo>
                <a:close/>
                <a:moveTo>
                  <a:pt x="231" y="174"/>
                </a:moveTo>
                <a:cubicBezTo>
                  <a:pt x="239" y="181"/>
                  <a:pt x="249" y="183"/>
                  <a:pt x="257" y="188"/>
                </a:cubicBezTo>
                <a:cubicBezTo>
                  <a:pt x="257" y="188"/>
                  <a:pt x="262" y="191"/>
                  <a:pt x="258" y="189"/>
                </a:cubicBezTo>
                <a:cubicBezTo>
                  <a:pt x="257" y="188"/>
                  <a:pt x="256" y="188"/>
                  <a:pt x="255" y="187"/>
                </a:cubicBezTo>
                <a:cubicBezTo>
                  <a:pt x="253" y="186"/>
                  <a:pt x="250" y="185"/>
                  <a:pt x="248" y="184"/>
                </a:cubicBezTo>
                <a:cubicBezTo>
                  <a:pt x="243" y="182"/>
                  <a:pt x="237" y="181"/>
                  <a:pt x="232" y="179"/>
                </a:cubicBezTo>
                <a:cubicBezTo>
                  <a:pt x="232" y="179"/>
                  <a:pt x="232" y="179"/>
                  <a:pt x="232" y="179"/>
                </a:cubicBezTo>
                <a:cubicBezTo>
                  <a:pt x="231" y="177"/>
                  <a:pt x="231" y="176"/>
                  <a:pt x="231" y="174"/>
                </a:cubicBezTo>
                <a:close/>
                <a:moveTo>
                  <a:pt x="260" y="206"/>
                </a:moveTo>
                <a:cubicBezTo>
                  <a:pt x="260" y="206"/>
                  <a:pt x="260" y="206"/>
                  <a:pt x="260" y="206"/>
                </a:cubicBezTo>
                <a:cubicBezTo>
                  <a:pt x="260" y="205"/>
                  <a:pt x="259" y="205"/>
                  <a:pt x="259" y="205"/>
                </a:cubicBezTo>
                <a:cubicBezTo>
                  <a:pt x="254" y="203"/>
                  <a:pt x="250" y="201"/>
                  <a:pt x="245" y="198"/>
                </a:cubicBezTo>
                <a:cubicBezTo>
                  <a:pt x="244" y="197"/>
                  <a:pt x="242" y="196"/>
                  <a:pt x="240" y="195"/>
                </a:cubicBezTo>
                <a:cubicBezTo>
                  <a:pt x="242" y="196"/>
                  <a:pt x="244" y="196"/>
                  <a:pt x="246" y="197"/>
                </a:cubicBezTo>
                <a:cubicBezTo>
                  <a:pt x="251" y="199"/>
                  <a:pt x="255" y="201"/>
                  <a:pt x="260" y="202"/>
                </a:cubicBezTo>
                <a:cubicBezTo>
                  <a:pt x="260" y="202"/>
                  <a:pt x="260" y="202"/>
                  <a:pt x="260" y="202"/>
                </a:cubicBezTo>
                <a:cubicBezTo>
                  <a:pt x="260" y="204"/>
                  <a:pt x="260" y="205"/>
                  <a:pt x="260" y="206"/>
                </a:cubicBezTo>
                <a:close/>
                <a:moveTo>
                  <a:pt x="261" y="226"/>
                </a:moveTo>
                <a:cubicBezTo>
                  <a:pt x="258" y="223"/>
                  <a:pt x="254" y="222"/>
                  <a:pt x="251" y="220"/>
                </a:cubicBezTo>
                <a:cubicBezTo>
                  <a:pt x="248" y="219"/>
                  <a:pt x="246" y="217"/>
                  <a:pt x="243" y="215"/>
                </a:cubicBezTo>
                <a:cubicBezTo>
                  <a:pt x="245" y="216"/>
                  <a:pt x="248" y="217"/>
                  <a:pt x="250" y="218"/>
                </a:cubicBezTo>
                <a:cubicBezTo>
                  <a:pt x="253" y="220"/>
                  <a:pt x="257" y="223"/>
                  <a:pt x="261" y="223"/>
                </a:cubicBezTo>
                <a:cubicBezTo>
                  <a:pt x="261" y="223"/>
                  <a:pt x="261" y="223"/>
                  <a:pt x="261" y="223"/>
                </a:cubicBezTo>
                <a:cubicBezTo>
                  <a:pt x="261" y="224"/>
                  <a:pt x="261" y="225"/>
                  <a:pt x="261" y="226"/>
                </a:cubicBezTo>
                <a:close/>
                <a:moveTo>
                  <a:pt x="262" y="231"/>
                </a:moveTo>
                <a:cubicBezTo>
                  <a:pt x="258" y="228"/>
                  <a:pt x="254" y="226"/>
                  <a:pt x="249" y="223"/>
                </a:cubicBezTo>
                <a:cubicBezTo>
                  <a:pt x="247" y="222"/>
                  <a:pt x="244" y="221"/>
                  <a:pt x="242" y="220"/>
                </a:cubicBezTo>
                <a:cubicBezTo>
                  <a:pt x="240" y="219"/>
                  <a:pt x="238" y="217"/>
                  <a:pt x="237" y="216"/>
                </a:cubicBezTo>
                <a:cubicBezTo>
                  <a:pt x="245" y="219"/>
                  <a:pt x="253" y="225"/>
                  <a:pt x="261" y="227"/>
                </a:cubicBezTo>
                <a:cubicBezTo>
                  <a:pt x="261" y="229"/>
                  <a:pt x="262" y="230"/>
                  <a:pt x="262" y="231"/>
                </a:cubicBezTo>
                <a:close/>
                <a:moveTo>
                  <a:pt x="263" y="237"/>
                </a:moveTo>
                <a:cubicBezTo>
                  <a:pt x="256" y="231"/>
                  <a:pt x="247" y="229"/>
                  <a:pt x="241" y="224"/>
                </a:cubicBezTo>
                <a:cubicBezTo>
                  <a:pt x="242" y="225"/>
                  <a:pt x="236" y="221"/>
                  <a:pt x="238" y="221"/>
                </a:cubicBezTo>
                <a:cubicBezTo>
                  <a:pt x="239" y="222"/>
                  <a:pt x="241" y="222"/>
                  <a:pt x="242" y="223"/>
                </a:cubicBezTo>
                <a:cubicBezTo>
                  <a:pt x="245" y="224"/>
                  <a:pt x="248" y="225"/>
                  <a:pt x="250" y="227"/>
                </a:cubicBezTo>
                <a:cubicBezTo>
                  <a:pt x="254" y="229"/>
                  <a:pt x="258" y="231"/>
                  <a:pt x="262" y="233"/>
                </a:cubicBezTo>
                <a:cubicBezTo>
                  <a:pt x="262" y="234"/>
                  <a:pt x="262" y="235"/>
                  <a:pt x="263" y="236"/>
                </a:cubicBezTo>
                <a:cubicBezTo>
                  <a:pt x="263" y="236"/>
                  <a:pt x="263" y="236"/>
                  <a:pt x="263" y="237"/>
                </a:cubicBezTo>
                <a:close/>
                <a:moveTo>
                  <a:pt x="264" y="243"/>
                </a:moveTo>
                <a:cubicBezTo>
                  <a:pt x="257" y="237"/>
                  <a:pt x="248" y="234"/>
                  <a:pt x="241" y="228"/>
                </a:cubicBezTo>
                <a:cubicBezTo>
                  <a:pt x="235" y="223"/>
                  <a:pt x="242" y="228"/>
                  <a:pt x="244" y="229"/>
                </a:cubicBezTo>
                <a:cubicBezTo>
                  <a:pt x="246" y="230"/>
                  <a:pt x="249" y="232"/>
                  <a:pt x="251" y="233"/>
                </a:cubicBezTo>
                <a:cubicBezTo>
                  <a:pt x="255" y="235"/>
                  <a:pt x="259" y="237"/>
                  <a:pt x="263" y="239"/>
                </a:cubicBezTo>
                <a:cubicBezTo>
                  <a:pt x="264" y="240"/>
                  <a:pt x="264" y="242"/>
                  <a:pt x="264" y="243"/>
                </a:cubicBezTo>
                <a:close/>
                <a:moveTo>
                  <a:pt x="265" y="249"/>
                </a:moveTo>
                <a:cubicBezTo>
                  <a:pt x="262" y="246"/>
                  <a:pt x="258" y="244"/>
                  <a:pt x="254" y="241"/>
                </a:cubicBezTo>
                <a:cubicBezTo>
                  <a:pt x="251" y="239"/>
                  <a:pt x="249" y="237"/>
                  <a:pt x="246" y="235"/>
                </a:cubicBezTo>
                <a:cubicBezTo>
                  <a:pt x="244" y="234"/>
                  <a:pt x="240" y="233"/>
                  <a:pt x="238" y="230"/>
                </a:cubicBezTo>
                <a:cubicBezTo>
                  <a:pt x="236" y="228"/>
                  <a:pt x="240" y="231"/>
                  <a:pt x="240" y="231"/>
                </a:cubicBezTo>
                <a:cubicBezTo>
                  <a:pt x="241" y="232"/>
                  <a:pt x="243" y="233"/>
                  <a:pt x="244" y="234"/>
                </a:cubicBezTo>
                <a:cubicBezTo>
                  <a:pt x="246" y="235"/>
                  <a:pt x="249" y="237"/>
                  <a:pt x="251" y="238"/>
                </a:cubicBezTo>
                <a:cubicBezTo>
                  <a:pt x="255" y="241"/>
                  <a:pt x="260" y="244"/>
                  <a:pt x="265" y="245"/>
                </a:cubicBezTo>
                <a:cubicBezTo>
                  <a:pt x="265" y="246"/>
                  <a:pt x="265" y="247"/>
                  <a:pt x="265" y="249"/>
                </a:cubicBezTo>
                <a:close/>
                <a:moveTo>
                  <a:pt x="261" y="247"/>
                </a:moveTo>
                <a:cubicBezTo>
                  <a:pt x="258" y="245"/>
                  <a:pt x="255" y="244"/>
                  <a:pt x="252" y="242"/>
                </a:cubicBezTo>
                <a:cubicBezTo>
                  <a:pt x="247" y="238"/>
                  <a:pt x="242" y="235"/>
                  <a:pt x="237" y="232"/>
                </a:cubicBezTo>
                <a:cubicBezTo>
                  <a:pt x="237" y="231"/>
                  <a:pt x="237" y="231"/>
                  <a:pt x="237" y="230"/>
                </a:cubicBezTo>
                <a:cubicBezTo>
                  <a:pt x="240" y="233"/>
                  <a:pt x="244" y="235"/>
                  <a:pt x="247" y="237"/>
                </a:cubicBezTo>
                <a:cubicBezTo>
                  <a:pt x="252" y="241"/>
                  <a:pt x="258" y="244"/>
                  <a:pt x="263" y="248"/>
                </a:cubicBezTo>
                <a:cubicBezTo>
                  <a:pt x="267" y="252"/>
                  <a:pt x="263" y="248"/>
                  <a:pt x="261" y="247"/>
                </a:cubicBezTo>
                <a:close/>
                <a:moveTo>
                  <a:pt x="237" y="233"/>
                </a:moveTo>
                <a:cubicBezTo>
                  <a:pt x="243" y="238"/>
                  <a:pt x="249" y="244"/>
                  <a:pt x="255" y="249"/>
                </a:cubicBezTo>
                <a:cubicBezTo>
                  <a:pt x="249" y="244"/>
                  <a:pt x="243" y="239"/>
                  <a:pt x="237" y="236"/>
                </a:cubicBezTo>
                <a:cubicBezTo>
                  <a:pt x="237" y="235"/>
                  <a:pt x="237" y="235"/>
                  <a:pt x="237" y="234"/>
                </a:cubicBezTo>
                <a:cubicBezTo>
                  <a:pt x="237" y="234"/>
                  <a:pt x="237" y="233"/>
                  <a:pt x="237" y="233"/>
                </a:cubicBezTo>
                <a:close/>
                <a:moveTo>
                  <a:pt x="239" y="238"/>
                </a:moveTo>
                <a:cubicBezTo>
                  <a:pt x="242" y="240"/>
                  <a:pt x="246" y="244"/>
                  <a:pt x="250" y="247"/>
                </a:cubicBezTo>
                <a:cubicBezTo>
                  <a:pt x="249" y="246"/>
                  <a:pt x="249" y="246"/>
                  <a:pt x="248" y="245"/>
                </a:cubicBezTo>
                <a:cubicBezTo>
                  <a:pt x="246" y="244"/>
                  <a:pt x="244" y="243"/>
                  <a:pt x="242" y="241"/>
                </a:cubicBezTo>
                <a:cubicBezTo>
                  <a:pt x="241" y="240"/>
                  <a:pt x="239" y="239"/>
                  <a:pt x="238" y="238"/>
                </a:cubicBezTo>
                <a:cubicBezTo>
                  <a:pt x="237" y="236"/>
                  <a:pt x="237" y="236"/>
                  <a:pt x="239" y="238"/>
                </a:cubicBezTo>
                <a:close/>
                <a:moveTo>
                  <a:pt x="261" y="256"/>
                </a:moveTo>
                <a:cubicBezTo>
                  <a:pt x="260" y="256"/>
                  <a:pt x="260" y="256"/>
                  <a:pt x="259" y="255"/>
                </a:cubicBezTo>
                <a:cubicBezTo>
                  <a:pt x="258" y="255"/>
                  <a:pt x="257" y="254"/>
                  <a:pt x="256" y="253"/>
                </a:cubicBezTo>
                <a:cubicBezTo>
                  <a:pt x="254" y="252"/>
                  <a:pt x="252" y="251"/>
                  <a:pt x="250" y="249"/>
                </a:cubicBezTo>
                <a:cubicBezTo>
                  <a:pt x="245" y="246"/>
                  <a:pt x="240" y="243"/>
                  <a:pt x="236" y="239"/>
                </a:cubicBezTo>
                <a:cubicBezTo>
                  <a:pt x="236" y="238"/>
                  <a:pt x="236" y="238"/>
                  <a:pt x="236" y="237"/>
                </a:cubicBezTo>
                <a:cubicBezTo>
                  <a:pt x="239" y="240"/>
                  <a:pt x="242" y="242"/>
                  <a:pt x="245" y="244"/>
                </a:cubicBezTo>
                <a:cubicBezTo>
                  <a:pt x="251" y="248"/>
                  <a:pt x="256" y="252"/>
                  <a:pt x="261" y="256"/>
                </a:cubicBezTo>
                <a:close/>
                <a:moveTo>
                  <a:pt x="258" y="258"/>
                </a:moveTo>
                <a:cubicBezTo>
                  <a:pt x="261" y="261"/>
                  <a:pt x="257" y="258"/>
                  <a:pt x="255" y="257"/>
                </a:cubicBezTo>
                <a:cubicBezTo>
                  <a:pt x="253" y="255"/>
                  <a:pt x="250" y="254"/>
                  <a:pt x="248" y="252"/>
                </a:cubicBezTo>
                <a:cubicBezTo>
                  <a:pt x="244" y="249"/>
                  <a:pt x="240" y="246"/>
                  <a:pt x="236" y="244"/>
                </a:cubicBezTo>
                <a:cubicBezTo>
                  <a:pt x="236" y="244"/>
                  <a:pt x="236" y="244"/>
                  <a:pt x="236" y="244"/>
                </a:cubicBezTo>
                <a:cubicBezTo>
                  <a:pt x="236" y="243"/>
                  <a:pt x="236" y="241"/>
                  <a:pt x="236" y="240"/>
                </a:cubicBezTo>
                <a:cubicBezTo>
                  <a:pt x="242" y="247"/>
                  <a:pt x="251" y="251"/>
                  <a:pt x="258" y="258"/>
                </a:cubicBezTo>
                <a:close/>
                <a:moveTo>
                  <a:pt x="246" y="254"/>
                </a:moveTo>
                <a:cubicBezTo>
                  <a:pt x="250" y="256"/>
                  <a:pt x="252" y="260"/>
                  <a:pt x="256" y="263"/>
                </a:cubicBezTo>
                <a:cubicBezTo>
                  <a:pt x="253" y="261"/>
                  <a:pt x="249" y="258"/>
                  <a:pt x="246" y="256"/>
                </a:cubicBezTo>
                <a:cubicBezTo>
                  <a:pt x="242" y="254"/>
                  <a:pt x="239" y="251"/>
                  <a:pt x="235" y="248"/>
                </a:cubicBezTo>
                <a:cubicBezTo>
                  <a:pt x="235" y="247"/>
                  <a:pt x="235" y="246"/>
                  <a:pt x="235" y="245"/>
                </a:cubicBezTo>
                <a:cubicBezTo>
                  <a:pt x="239" y="248"/>
                  <a:pt x="243" y="251"/>
                  <a:pt x="246" y="254"/>
                </a:cubicBezTo>
                <a:close/>
                <a:moveTo>
                  <a:pt x="235" y="250"/>
                </a:moveTo>
                <a:cubicBezTo>
                  <a:pt x="238" y="253"/>
                  <a:pt x="241" y="255"/>
                  <a:pt x="244" y="258"/>
                </a:cubicBezTo>
                <a:cubicBezTo>
                  <a:pt x="246" y="259"/>
                  <a:pt x="248" y="261"/>
                  <a:pt x="249" y="262"/>
                </a:cubicBezTo>
                <a:cubicBezTo>
                  <a:pt x="250" y="263"/>
                  <a:pt x="252" y="265"/>
                  <a:pt x="252" y="265"/>
                </a:cubicBezTo>
                <a:cubicBezTo>
                  <a:pt x="246" y="263"/>
                  <a:pt x="242" y="257"/>
                  <a:pt x="236" y="253"/>
                </a:cubicBezTo>
                <a:cubicBezTo>
                  <a:pt x="236" y="253"/>
                  <a:pt x="236" y="254"/>
                  <a:pt x="236" y="254"/>
                </a:cubicBezTo>
                <a:cubicBezTo>
                  <a:pt x="236" y="252"/>
                  <a:pt x="235" y="251"/>
                  <a:pt x="235" y="250"/>
                </a:cubicBezTo>
                <a:close/>
                <a:moveTo>
                  <a:pt x="236" y="254"/>
                </a:moveTo>
                <a:cubicBezTo>
                  <a:pt x="237" y="257"/>
                  <a:pt x="240" y="260"/>
                  <a:pt x="242" y="262"/>
                </a:cubicBezTo>
                <a:cubicBezTo>
                  <a:pt x="243" y="263"/>
                  <a:pt x="247" y="267"/>
                  <a:pt x="242" y="263"/>
                </a:cubicBezTo>
                <a:cubicBezTo>
                  <a:pt x="241" y="261"/>
                  <a:pt x="240" y="260"/>
                  <a:pt x="238" y="259"/>
                </a:cubicBezTo>
                <a:cubicBezTo>
                  <a:pt x="238" y="259"/>
                  <a:pt x="238" y="259"/>
                  <a:pt x="238" y="260"/>
                </a:cubicBezTo>
                <a:cubicBezTo>
                  <a:pt x="237" y="258"/>
                  <a:pt x="236" y="256"/>
                  <a:pt x="236" y="254"/>
                </a:cubicBezTo>
                <a:cubicBezTo>
                  <a:pt x="236" y="254"/>
                  <a:pt x="236" y="254"/>
                  <a:pt x="236" y="254"/>
                </a:cubicBezTo>
                <a:close/>
                <a:moveTo>
                  <a:pt x="221" y="189"/>
                </a:moveTo>
                <a:cubicBezTo>
                  <a:pt x="216" y="199"/>
                  <a:pt x="206" y="206"/>
                  <a:pt x="195" y="203"/>
                </a:cubicBezTo>
                <a:cubicBezTo>
                  <a:pt x="195" y="203"/>
                  <a:pt x="194" y="203"/>
                  <a:pt x="194" y="203"/>
                </a:cubicBezTo>
                <a:cubicBezTo>
                  <a:pt x="194" y="201"/>
                  <a:pt x="194" y="198"/>
                  <a:pt x="193" y="195"/>
                </a:cubicBezTo>
                <a:cubicBezTo>
                  <a:pt x="193" y="188"/>
                  <a:pt x="191" y="181"/>
                  <a:pt x="191" y="174"/>
                </a:cubicBezTo>
                <a:cubicBezTo>
                  <a:pt x="192" y="160"/>
                  <a:pt x="196" y="146"/>
                  <a:pt x="197" y="132"/>
                </a:cubicBezTo>
                <a:cubicBezTo>
                  <a:pt x="199" y="108"/>
                  <a:pt x="187" y="85"/>
                  <a:pt x="166" y="71"/>
                </a:cubicBezTo>
                <a:cubicBezTo>
                  <a:pt x="156" y="65"/>
                  <a:pt x="145" y="61"/>
                  <a:pt x="133" y="59"/>
                </a:cubicBezTo>
                <a:cubicBezTo>
                  <a:pt x="125" y="58"/>
                  <a:pt x="117" y="58"/>
                  <a:pt x="109" y="57"/>
                </a:cubicBezTo>
                <a:cubicBezTo>
                  <a:pt x="103" y="56"/>
                  <a:pt x="97" y="55"/>
                  <a:pt x="91" y="54"/>
                </a:cubicBezTo>
                <a:cubicBezTo>
                  <a:pt x="103" y="48"/>
                  <a:pt x="116" y="44"/>
                  <a:pt x="130" y="43"/>
                </a:cubicBezTo>
                <a:cubicBezTo>
                  <a:pt x="130" y="43"/>
                  <a:pt x="130" y="43"/>
                  <a:pt x="131" y="43"/>
                </a:cubicBezTo>
                <a:cubicBezTo>
                  <a:pt x="140" y="42"/>
                  <a:pt x="149" y="43"/>
                  <a:pt x="157" y="45"/>
                </a:cubicBezTo>
                <a:cubicBezTo>
                  <a:pt x="184" y="52"/>
                  <a:pt x="207" y="71"/>
                  <a:pt x="217" y="96"/>
                </a:cubicBezTo>
                <a:cubicBezTo>
                  <a:pt x="228" y="123"/>
                  <a:pt x="222" y="150"/>
                  <a:pt x="221" y="178"/>
                </a:cubicBezTo>
                <a:cubicBezTo>
                  <a:pt x="221" y="182"/>
                  <a:pt x="221" y="186"/>
                  <a:pt x="221" y="189"/>
                </a:cubicBezTo>
                <a:close/>
                <a:moveTo>
                  <a:pt x="119" y="41"/>
                </a:moveTo>
                <a:cubicBezTo>
                  <a:pt x="119" y="41"/>
                  <a:pt x="121" y="41"/>
                  <a:pt x="122" y="41"/>
                </a:cubicBezTo>
                <a:cubicBezTo>
                  <a:pt x="121" y="41"/>
                  <a:pt x="120" y="41"/>
                  <a:pt x="119" y="41"/>
                </a:cubicBezTo>
                <a:close/>
                <a:moveTo>
                  <a:pt x="123" y="30"/>
                </a:moveTo>
                <a:cubicBezTo>
                  <a:pt x="124" y="33"/>
                  <a:pt x="127" y="33"/>
                  <a:pt x="129" y="35"/>
                </a:cubicBezTo>
                <a:cubicBezTo>
                  <a:pt x="126" y="34"/>
                  <a:pt x="124" y="33"/>
                  <a:pt x="121" y="34"/>
                </a:cubicBezTo>
                <a:cubicBezTo>
                  <a:pt x="121" y="34"/>
                  <a:pt x="121" y="34"/>
                  <a:pt x="121" y="34"/>
                </a:cubicBezTo>
                <a:cubicBezTo>
                  <a:pt x="123" y="36"/>
                  <a:pt x="126" y="37"/>
                  <a:pt x="129" y="38"/>
                </a:cubicBezTo>
                <a:cubicBezTo>
                  <a:pt x="126" y="37"/>
                  <a:pt x="123" y="35"/>
                  <a:pt x="120" y="36"/>
                </a:cubicBezTo>
                <a:cubicBezTo>
                  <a:pt x="119" y="37"/>
                  <a:pt x="119" y="37"/>
                  <a:pt x="119" y="37"/>
                </a:cubicBezTo>
                <a:cubicBezTo>
                  <a:pt x="120" y="39"/>
                  <a:pt x="122" y="39"/>
                  <a:pt x="124" y="40"/>
                </a:cubicBezTo>
                <a:cubicBezTo>
                  <a:pt x="124" y="40"/>
                  <a:pt x="125" y="40"/>
                  <a:pt x="125" y="40"/>
                </a:cubicBezTo>
                <a:cubicBezTo>
                  <a:pt x="125" y="40"/>
                  <a:pt x="124" y="40"/>
                  <a:pt x="124" y="40"/>
                </a:cubicBezTo>
                <a:cubicBezTo>
                  <a:pt x="123" y="40"/>
                  <a:pt x="123" y="40"/>
                  <a:pt x="122" y="40"/>
                </a:cubicBezTo>
                <a:cubicBezTo>
                  <a:pt x="121" y="40"/>
                  <a:pt x="119" y="39"/>
                  <a:pt x="119" y="41"/>
                </a:cubicBezTo>
                <a:cubicBezTo>
                  <a:pt x="119" y="41"/>
                  <a:pt x="119" y="41"/>
                  <a:pt x="119" y="41"/>
                </a:cubicBezTo>
                <a:cubicBezTo>
                  <a:pt x="119" y="41"/>
                  <a:pt x="118" y="41"/>
                  <a:pt x="118" y="41"/>
                </a:cubicBezTo>
                <a:cubicBezTo>
                  <a:pt x="119" y="39"/>
                  <a:pt x="119" y="36"/>
                  <a:pt x="120" y="33"/>
                </a:cubicBezTo>
                <a:cubicBezTo>
                  <a:pt x="121" y="32"/>
                  <a:pt x="122" y="31"/>
                  <a:pt x="123" y="30"/>
                </a:cubicBezTo>
                <a:close/>
                <a:moveTo>
                  <a:pt x="130" y="28"/>
                </a:moveTo>
                <a:cubicBezTo>
                  <a:pt x="131" y="28"/>
                  <a:pt x="132" y="28"/>
                  <a:pt x="134" y="28"/>
                </a:cubicBezTo>
                <a:cubicBezTo>
                  <a:pt x="133" y="28"/>
                  <a:pt x="133" y="28"/>
                  <a:pt x="133" y="28"/>
                </a:cubicBezTo>
                <a:cubicBezTo>
                  <a:pt x="132" y="29"/>
                  <a:pt x="131" y="28"/>
                  <a:pt x="130" y="28"/>
                </a:cubicBezTo>
                <a:cubicBezTo>
                  <a:pt x="130" y="28"/>
                  <a:pt x="130" y="28"/>
                  <a:pt x="130" y="28"/>
                </a:cubicBezTo>
                <a:close/>
                <a:moveTo>
                  <a:pt x="151" y="9"/>
                </a:moveTo>
                <a:cubicBezTo>
                  <a:pt x="151" y="9"/>
                  <a:pt x="151" y="9"/>
                  <a:pt x="151" y="9"/>
                </a:cubicBezTo>
                <a:cubicBezTo>
                  <a:pt x="155" y="13"/>
                  <a:pt x="162" y="14"/>
                  <a:pt x="167" y="17"/>
                </a:cubicBezTo>
                <a:cubicBezTo>
                  <a:pt x="167" y="17"/>
                  <a:pt x="167" y="18"/>
                  <a:pt x="167" y="18"/>
                </a:cubicBezTo>
                <a:cubicBezTo>
                  <a:pt x="166" y="18"/>
                  <a:pt x="164" y="17"/>
                  <a:pt x="164" y="17"/>
                </a:cubicBezTo>
                <a:cubicBezTo>
                  <a:pt x="162" y="16"/>
                  <a:pt x="160" y="15"/>
                  <a:pt x="158" y="14"/>
                </a:cubicBezTo>
                <a:cubicBezTo>
                  <a:pt x="155" y="13"/>
                  <a:pt x="152" y="12"/>
                  <a:pt x="149" y="11"/>
                </a:cubicBezTo>
                <a:cubicBezTo>
                  <a:pt x="149" y="11"/>
                  <a:pt x="150" y="11"/>
                  <a:pt x="150" y="11"/>
                </a:cubicBezTo>
                <a:cubicBezTo>
                  <a:pt x="150" y="10"/>
                  <a:pt x="150" y="10"/>
                  <a:pt x="151" y="9"/>
                </a:cubicBezTo>
                <a:close/>
                <a:moveTo>
                  <a:pt x="162" y="10"/>
                </a:moveTo>
                <a:cubicBezTo>
                  <a:pt x="159" y="10"/>
                  <a:pt x="157" y="8"/>
                  <a:pt x="154" y="7"/>
                </a:cubicBezTo>
                <a:cubicBezTo>
                  <a:pt x="156" y="7"/>
                  <a:pt x="158" y="7"/>
                  <a:pt x="160" y="8"/>
                </a:cubicBezTo>
                <a:cubicBezTo>
                  <a:pt x="160" y="9"/>
                  <a:pt x="161" y="9"/>
                  <a:pt x="162" y="10"/>
                </a:cubicBezTo>
                <a:close/>
                <a:moveTo>
                  <a:pt x="181" y="50"/>
                </a:moveTo>
                <a:cubicBezTo>
                  <a:pt x="188" y="56"/>
                  <a:pt x="197" y="60"/>
                  <a:pt x="205" y="64"/>
                </a:cubicBezTo>
                <a:cubicBezTo>
                  <a:pt x="210" y="67"/>
                  <a:pt x="215" y="70"/>
                  <a:pt x="220" y="74"/>
                </a:cubicBezTo>
                <a:cubicBezTo>
                  <a:pt x="222" y="75"/>
                  <a:pt x="225" y="77"/>
                  <a:pt x="227" y="79"/>
                </a:cubicBezTo>
                <a:cubicBezTo>
                  <a:pt x="227" y="79"/>
                  <a:pt x="229" y="80"/>
                  <a:pt x="230" y="81"/>
                </a:cubicBezTo>
                <a:cubicBezTo>
                  <a:pt x="221" y="75"/>
                  <a:pt x="211" y="71"/>
                  <a:pt x="202" y="66"/>
                </a:cubicBezTo>
                <a:cubicBezTo>
                  <a:pt x="199" y="64"/>
                  <a:pt x="196" y="62"/>
                  <a:pt x="193" y="60"/>
                </a:cubicBezTo>
                <a:cubicBezTo>
                  <a:pt x="193" y="60"/>
                  <a:pt x="193" y="59"/>
                  <a:pt x="192" y="59"/>
                </a:cubicBezTo>
                <a:cubicBezTo>
                  <a:pt x="188" y="56"/>
                  <a:pt x="183" y="52"/>
                  <a:pt x="177" y="50"/>
                </a:cubicBezTo>
                <a:cubicBezTo>
                  <a:pt x="177" y="50"/>
                  <a:pt x="178" y="50"/>
                  <a:pt x="178" y="50"/>
                </a:cubicBezTo>
                <a:cubicBezTo>
                  <a:pt x="179" y="50"/>
                  <a:pt x="180" y="50"/>
                  <a:pt x="181" y="50"/>
                </a:cubicBezTo>
                <a:close/>
                <a:moveTo>
                  <a:pt x="220" y="66"/>
                </a:moveTo>
                <a:cubicBezTo>
                  <a:pt x="220" y="67"/>
                  <a:pt x="221" y="67"/>
                  <a:pt x="221" y="67"/>
                </a:cubicBezTo>
                <a:cubicBezTo>
                  <a:pt x="212" y="62"/>
                  <a:pt x="203" y="57"/>
                  <a:pt x="194" y="53"/>
                </a:cubicBezTo>
                <a:cubicBezTo>
                  <a:pt x="203" y="55"/>
                  <a:pt x="213" y="59"/>
                  <a:pt x="220" y="66"/>
                </a:cubicBezTo>
                <a:close/>
                <a:moveTo>
                  <a:pt x="254" y="266"/>
                </a:moveTo>
                <a:cubicBezTo>
                  <a:pt x="254" y="266"/>
                  <a:pt x="254" y="266"/>
                  <a:pt x="254" y="265"/>
                </a:cubicBezTo>
                <a:cubicBezTo>
                  <a:pt x="250" y="262"/>
                  <a:pt x="246" y="259"/>
                  <a:pt x="242" y="255"/>
                </a:cubicBezTo>
                <a:cubicBezTo>
                  <a:pt x="240" y="254"/>
                  <a:pt x="239" y="252"/>
                  <a:pt x="237" y="251"/>
                </a:cubicBezTo>
                <a:cubicBezTo>
                  <a:pt x="234" y="248"/>
                  <a:pt x="237" y="250"/>
                  <a:pt x="238" y="251"/>
                </a:cubicBezTo>
                <a:cubicBezTo>
                  <a:pt x="242" y="254"/>
                  <a:pt x="246" y="256"/>
                  <a:pt x="249" y="259"/>
                </a:cubicBezTo>
                <a:cubicBezTo>
                  <a:pt x="252" y="261"/>
                  <a:pt x="254" y="263"/>
                  <a:pt x="257" y="264"/>
                </a:cubicBezTo>
                <a:cubicBezTo>
                  <a:pt x="257" y="264"/>
                  <a:pt x="258" y="263"/>
                  <a:pt x="257" y="263"/>
                </a:cubicBezTo>
                <a:cubicBezTo>
                  <a:pt x="253" y="260"/>
                  <a:pt x="251" y="256"/>
                  <a:pt x="247" y="253"/>
                </a:cubicBezTo>
                <a:cubicBezTo>
                  <a:pt x="244" y="251"/>
                  <a:pt x="240" y="247"/>
                  <a:pt x="237" y="245"/>
                </a:cubicBezTo>
                <a:cubicBezTo>
                  <a:pt x="245" y="250"/>
                  <a:pt x="252" y="256"/>
                  <a:pt x="260" y="261"/>
                </a:cubicBezTo>
                <a:cubicBezTo>
                  <a:pt x="261" y="261"/>
                  <a:pt x="261" y="260"/>
                  <a:pt x="261" y="260"/>
                </a:cubicBezTo>
                <a:cubicBezTo>
                  <a:pt x="258" y="256"/>
                  <a:pt x="253" y="254"/>
                  <a:pt x="250" y="251"/>
                </a:cubicBezTo>
                <a:cubicBezTo>
                  <a:pt x="248" y="249"/>
                  <a:pt x="247" y="248"/>
                  <a:pt x="245" y="247"/>
                </a:cubicBezTo>
                <a:cubicBezTo>
                  <a:pt x="247" y="248"/>
                  <a:pt x="249" y="249"/>
                  <a:pt x="251" y="251"/>
                </a:cubicBezTo>
                <a:cubicBezTo>
                  <a:pt x="254" y="253"/>
                  <a:pt x="258" y="257"/>
                  <a:pt x="262" y="257"/>
                </a:cubicBezTo>
                <a:cubicBezTo>
                  <a:pt x="263" y="257"/>
                  <a:pt x="263" y="257"/>
                  <a:pt x="263" y="257"/>
                </a:cubicBezTo>
                <a:cubicBezTo>
                  <a:pt x="259" y="254"/>
                  <a:pt x="256" y="251"/>
                  <a:pt x="252" y="248"/>
                </a:cubicBezTo>
                <a:cubicBezTo>
                  <a:pt x="256" y="251"/>
                  <a:pt x="260" y="253"/>
                  <a:pt x="264" y="254"/>
                </a:cubicBezTo>
                <a:cubicBezTo>
                  <a:pt x="264" y="255"/>
                  <a:pt x="264" y="254"/>
                  <a:pt x="264" y="254"/>
                </a:cubicBezTo>
                <a:cubicBezTo>
                  <a:pt x="259" y="251"/>
                  <a:pt x="253" y="247"/>
                  <a:pt x="249" y="242"/>
                </a:cubicBezTo>
                <a:cubicBezTo>
                  <a:pt x="245" y="239"/>
                  <a:pt x="241" y="235"/>
                  <a:pt x="237" y="233"/>
                </a:cubicBezTo>
                <a:cubicBezTo>
                  <a:pt x="247" y="238"/>
                  <a:pt x="255" y="245"/>
                  <a:pt x="265" y="250"/>
                </a:cubicBezTo>
                <a:cubicBezTo>
                  <a:pt x="265" y="253"/>
                  <a:pt x="264" y="256"/>
                  <a:pt x="262" y="259"/>
                </a:cubicBezTo>
                <a:cubicBezTo>
                  <a:pt x="260" y="262"/>
                  <a:pt x="257" y="265"/>
                  <a:pt x="254" y="266"/>
                </a:cubicBezTo>
                <a:close/>
                <a:moveTo>
                  <a:pt x="225" y="285"/>
                </a:moveTo>
                <a:cubicBezTo>
                  <a:pt x="225" y="285"/>
                  <a:pt x="225" y="284"/>
                  <a:pt x="225" y="284"/>
                </a:cubicBezTo>
                <a:cubicBezTo>
                  <a:pt x="225" y="284"/>
                  <a:pt x="225" y="284"/>
                  <a:pt x="225" y="284"/>
                </a:cubicBezTo>
                <a:cubicBezTo>
                  <a:pt x="229" y="281"/>
                  <a:pt x="235" y="282"/>
                  <a:pt x="238" y="279"/>
                </a:cubicBezTo>
                <a:cubicBezTo>
                  <a:pt x="242" y="275"/>
                  <a:pt x="244" y="272"/>
                  <a:pt x="243" y="268"/>
                </a:cubicBezTo>
                <a:cubicBezTo>
                  <a:pt x="244" y="269"/>
                  <a:pt x="246" y="269"/>
                  <a:pt x="247" y="269"/>
                </a:cubicBezTo>
                <a:cubicBezTo>
                  <a:pt x="249" y="269"/>
                  <a:pt x="250" y="269"/>
                  <a:pt x="252" y="269"/>
                </a:cubicBezTo>
                <a:cubicBezTo>
                  <a:pt x="249" y="277"/>
                  <a:pt x="245" y="286"/>
                  <a:pt x="235" y="285"/>
                </a:cubicBezTo>
                <a:cubicBezTo>
                  <a:pt x="232" y="285"/>
                  <a:pt x="228" y="284"/>
                  <a:pt x="225" y="285"/>
                </a:cubicBezTo>
                <a:close/>
                <a:moveTo>
                  <a:pt x="199" y="311"/>
                </a:moveTo>
                <a:cubicBezTo>
                  <a:pt x="191" y="312"/>
                  <a:pt x="188" y="299"/>
                  <a:pt x="188" y="293"/>
                </a:cubicBezTo>
                <a:cubicBezTo>
                  <a:pt x="189" y="292"/>
                  <a:pt x="190" y="291"/>
                  <a:pt x="191" y="289"/>
                </a:cubicBezTo>
                <a:cubicBezTo>
                  <a:pt x="196" y="281"/>
                  <a:pt x="198" y="272"/>
                  <a:pt x="198" y="262"/>
                </a:cubicBezTo>
                <a:cubicBezTo>
                  <a:pt x="198" y="255"/>
                  <a:pt x="196" y="248"/>
                  <a:pt x="195" y="240"/>
                </a:cubicBezTo>
                <a:cubicBezTo>
                  <a:pt x="195" y="233"/>
                  <a:pt x="194" y="226"/>
                  <a:pt x="194" y="219"/>
                </a:cubicBezTo>
                <a:cubicBezTo>
                  <a:pt x="194" y="215"/>
                  <a:pt x="194" y="210"/>
                  <a:pt x="194" y="206"/>
                </a:cubicBezTo>
                <a:cubicBezTo>
                  <a:pt x="194" y="206"/>
                  <a:pt x="194" y="206"/>
                  <a:pt x="194" y="206"/>
                </a:cubicBezTo>
                <a:cubicBezTo>
                  <a:pt x="205" y="209"/>
                  <a:pt x="215" y="203"/>
                  <a:pt x="221" y="194"/>
                </a:cubicBezTo>
                <a:cubicBezTo>
                  <a:pt x="222" y="205"/>
                  <a:pt x="223" y="215"/>
                  <a:pt x="224" y="225"/>
                </a:cubicBezTo>
                <a:cubicBezTo>
                  <a:pt x="225" y="240"/>
                  <a:pt x="226" y="256"/>
                  <a:pt x="227" y="272"/>
                </a:cubicBezTo>
                <a:cubicBezTo>
                  <a:pt x="226" y="275"/>
                  <a:pt x="226" y="279"/>
                  <a:pt x="223" y="282"/>
                </a:cubicBezTo>
                <a:cubicBezTo>
                  <a:pt x="223" y="282"/>
                  <a:pt x="223" y="282"/>
                  <a:pt x="223" y="282"/>
                </a:cubicBezTo>
                <a:cubicBezTo>
                  <a:pt x="223" y="283"/>
                  <a:pt x="222" y="283"/>
                  <a:pt x="222" y="284"/>
                </a:cubicBezTo>
                <a:cubicBezTo>
                  <a:pt x="221" y="284"/>
                  <a:pt x="221" y="284"/>
                  <a:pt x="221" y="284"/>
                </a:cubicBezTo>
                <a:cubicBezTo>
                  <a:pt x="221" y="285"/>
                  <a:pt x="220" y="286"/>
                  <a:pt x="219" y="286"/>
                </a:cubicBezTo>
                <a:cubicBezTo>
                  <a:pt x="214" y="292"/>
                  <a:pt x="212" y="299"/>
                  <a:pt x="207" y="304"/>
                </a:cubicBezTo>
                <a:cubicBezTo>
                  <a:pt x="204" y="307"/>
                  <a:pt x="202" y="309"/>
                  <a:pt x="199" y="311"/>
                </a:cubicBezTo>
                <a:close/>
                <a:moveTo>
                  <a:pt x="20" y="296"/>
                </a:moveTo>
                <a:cubicBezTo>
                  <a:pt x="54" y="312"/>
                  <a:pt x="89" y="320"/>
                  <a:pt x="126" y="318"/>
                </a:cubicBezTo>
                <a:cubicBezTo>
                  <a:pt x="147" y="318"/>
                  <a:pt x="171" y="312"/>
                  <a:pt x="185" y="297"/>
                </a:cubicBezTo>
                <a:cubicBezTo>
                  <a:pt x="186" y="303"/>
                  <a:pt x="189" y="312"/>
                  <a:pt x="195" y="314"/>
                </a:cubicBezTo>
                <a:cubicBezTo>
                  <a:pt x="188" y="319"/>
                  <a:pt x="179" y="322"/>
                  <a:pt x="170" y="324"/>
                </a:cubicBezTo>
                <a:cubicBezTo>
                  <a:pt x="154" y="327"/>
                  <a:pt x="138" y="326"/>
                  <a:pt x="122" y="327"/>
                </a:cubicBezTo>
                <a:cubicBezTo>
                  <a:pt x="112" y="327"/>
                  <a:pt x="101" y="327"/>
                  <a:pt x="91" y="328"/>
                </a:cubicBezTo>
                <a:cubicBezTo>
                  <a:pt x="81" y="329"/>
                  <a:pt x="71" y="330"/>
                  <a:pt x="61" y="328"/>
                </a:cubicBezTo>
                <a:cubicBezTo>
                  <a:pt x="44" y="324"/>
                  <a:pt x="30" y="311"/>
                  <a:pt x="20" y="2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208"/>
          <p:cNvSpPr>
            <a:spLocks noEditPoints="1"/>
          </p:cNvSpPr>
          <p:nvPr/>
        </p:nvSpPr>
        <p:spPr bwMode="auto">
          <a:xfrm>
            <a:off x="8250238" y="3001963"/>
            <a:ext cx="1006475" cy="1255713"/>
          </a:xfrm>
          <a:custGeom>
            <a:avLst/>
            <a:gdLst>
              <a:gd name="T0" fmla="*/ 197 w 268"/>
              <a:gd name="T1" fmla="*/ 288 h 334"/>
              <a:gd name="T2" fmla="*/ 193 w 268"/>
              <a:gd name="T3" fmla="*/ 88 h 334"/>
              <a:gd name="T4" fmla="*/ 173 w 268"/>
              <a:gd name="T5" fmla="*/ 88 h 334"/>
              <a:gd name="T6" fmla="*/ 201 w 268"/>
              <a:gd name="T7" fmla="*/ 244 h 334"/>
              <a:gd name="T8" fmla="*/ 264 w 268"/>
              <a:gd name="T9" fmla="*/ 254 h 334"/>
              <a:gd name="T10" fmla="*/ 212 w 268"/>
              <a:gd name="T11" fmla="*/ 300 h 334"/>
              <a:gd name="T12" fmla="*/ 247 w 268"/>
              <a:gd name="T13" fmla="*/ 271 h 334"/>
              <a:gd name="T14" fmla="*/ 246 w 268"/>
              <a:gd name="T15" fmla="*/ 215 h 334"/>
              <a:gd name="T16" fmla="*/ 204 w 268"/>
              <a:gd name="T17" fmla="*/ 199 h 334"/>
              <a:gd name="T18" fmla="*/ 211 w 268"/>
              <a:gd name="T19" fmla="*/ 221 h 334"/>
              <a:gd name="T20" fmla="*/ 207 w 268"/>
              <a:gd name="T21" fmla="*/ 166 h 334"/>
              <a:gd name="T22" fmla="*/ 238 w 268"/>
              <a:gd name="T23" fmla="*/ 164 h 334"/>
              <a:gd name="T24" fmla="*/ 220 w 268"/>
              <a:gd name="T25" fmla="*/ 176 h 334"/>
              <a:gd name="T26" fmla="*/ 203 w 268"/>
              <a:gd name="T27" fmla="*/ 212 h 334"/>
              <a:gd name="T28" fmla="*/ 217 w 268"/>
              <a:gd name="T29" fmla="*/ 265 h 334"/>
              <a:gd name="T30" fmla="*/ 232 w 268"/>
              <a:gd name="T31" fmla="*/ 236 h 334"/>
              <a:gd name="T32" fmla="*/ 207 w 268"/>
              <a:gd name="T33" fmla="*/ 157 h 334"/>
              <a:gd name="T34" fmla="*/ 160 w 268"/>
              <a:gd name="T35" fmla="*/ 313 h 334"/>
              <a:gd name="T36" fmla="*/ 134 w 268"/>
              <a:gd name="T37" fmla="*/ 305 h 334"/>
              <a:gd name="T38" fmla="*/ 167 w 268"/>
              <a:gd name="T39" fmla="*/ 259 h 334"/>
              <a:gd name="T40" fmla="*/ 157 w 268"/>
              <a:gd name="T41" fmla="*/ 224 h 334"/>
              <a:gd name="T42" fmla="*/ 99 w 268"/>
              <a:gd name="T43" fmla="*/ 284 h 334"/>
              <a:gd name="T44" fmla="*/ 110 w 268"/>
              <a:gd name="T45" fmla="*/ 265 h 334"/>
              <a:gd name="T46" fmla="*/ 170 w 268"/>
              <a:gd name="T47" fmla="*/ 240 h 334"/>
              <a:gd name="T48" fmla="*/ 175 w 268"/>
              <a:gd name="T49" fmla="*/ 201 h 334"/>
              <a:gd name="T50" fmla="*/ 131 w 268"/>
              <a:gd name="T51" fmla="*/ 215 h 334"/>
              <a:gd name="T52" fmla="*/ 130 w 268"/>
              <a:gd name="T53" fmla="*/ 194 h 334"/>
              <a:gd name="T54" fmla="*/ 139 w 268"/>
              <a:gd name="T55" fmla="*/ 178 h 334"/>
              <a:gd name="T56" fmla="*/ 126 w 268"/>
              <a:gd name="T57" fmla="*/ 191 h 334"/>
              <a:gd name="T58" fmla="*/ 119 w 268"/>
              <a:gd name="T59" fmla="*/ 184 h 334"/>
              <a:gd name="T60" fmla="*/ 176 w 268"/>
              <a:gd name="T61" fmla="*/ 167 h 334"/>
              <a:gd name="T62" fmla="*/ 161 w 268"/>
              <a:gd name="T63" fmla="*/ 174 h 334"/>
              <a:gd name="T64" fmla="*/ 98 w 268"/>
              <a:gd name="T65" fmla="*/ 201 h 334"/>
              <a:gd name="T66" fmla="*/ 171 w 268"/>
              <a:gd name="T67" fmla="*/ 255 h 334"/>
              <a:gd name="T68" fmla="*/ 135 w 268"/>
              <a:gd name="T69" fmla="*/ 304 h 334"/>
              <a:gd name="T70" fmla="*/ 164 w 268"/>
              <a:gd name="T71" fmla="*/ 304 h 334"/>
              <a:gd name="T72" fmla="*/ 194 w 268"/>
              <a:gd name="T73" fmla="*/ 312 h 334"/>
              <a:gd name="T74" fmla="*/ 258 w 268"/>
              <a:gd name="T75" fmla="*/ 275 h 334"/>
              <a:gd name="T76" fmla="*/ 207 w 268"/>
              <a:gd name="T77" fmla="*/ 260 h 334"/>
              <a:gd name="T78" fmla="*/ 107 w 268"/>
              <a:gd name="T79" fmla="*/ 133 h 334"/>
              <a:gd name="T80" fmla="*/ 31 w 268"/>
              <a:gd name="T81" fmla="*/ 256 h 334"/>
              <a:gd name="T82" fmla="*/ 49 w 268"/>
              <a:gd name="T83" fmla="*/ 76 h 334"/>
              <a:gd name="T84" fmla="*/ 121 w 268"/>
              <a:gd name="T85" fmla="*/ 15 h 334"/>
              <a:gd name="T86" fmla="*/ 100 w 268"/>
              <a:gd name="T87" fmla="*/ 46 h 334"/>
              <a:gd name="T88" fmla="*/ 140 w 268"/>
              <a:gd name="T89" fmla="*/ 35 h 334"/>
              <a:gd name="T90" fmla="*/ 38 w 268"/>
              <a:gd name="T91" fmla="*/ 168 h 334"/>
              <a:gd name="T92" fmla="*/ 15 w 268"/>
              <a:gd name="T93" fmla="*/ 153 h 334"/>
              <a:gd name="T94" fmla="*/ 42 w 268"/>
              <a:gd name="T95" fmla="*/ 123 h 334"/>
              <a:gd name="T96" fmla="*/ 35 w 268"/>
              <a:gd name="T97" fmla="*/ 154 h 334"/>
              <a:gd name="T98" fmla="*/ 37 w 268"/>
              <a:gd name="T99" fmla="*/ 105 h 334"/>
              <a:gd name="T100" fmla="*/ 36 w 268"/>
              <a:gd name="T101" fmla="*/ 86 h 334"/>
              <a:gd name="T102" fmla="*/ 24 w 268"/>
              <a:gd name="T103" fmla="*/ 120 h 334"/>
              <a:gd name="T104" fmla="*/ 28 w 268"/>
              <a:gd name="T105" fmla="*/ 140 h 334"/>
              <a:gd name="T106" fmla="*/ 22 w 268"/>
              <a:gd name="T107" fmla="*/ 178 h 334"/>
              <a:gd name="T108" fmla="*/ 8 w 268"/>
              <a:gd name="T109" fmla="*/ 209 h 334"/>
              <a:gd name="T110" fmla="*/ 20 w 268"/>
              <a:gd name="T111" fmla="*/ 214 h 334"/>
              <a:gd name="T112" fmla="*/ 37 w 268"/>
              <a:gd name="T113" fmla="*/ 182 h 334"/>
              <a:gd name="T114" fmla="*/ 10 w 268"/>
              <a:gd name="T115" fmla="*/ 205 h 334"/>
              <a:gd name="T116" fmla="*/ 32 w 268"/>
              <a:gd name="T117" fmla="*/ 230 h 334"/>
              <a:gd name="T118" fmla="*/ 33 w 268"/>
              <a:gd name="T119" fmla="*/ 250 h 334"/>
              <a:gd name="T120" fmla="*/ 146 w 268"/>
              <a:gd name="T121" fmla="*/ 30 h 334"/>
              <a:gd name="T122" fmla="*/ 6 w 268"/>
              <a:gd name="T123" fmla="*/ 257 h 334"/>
              <a:gd name="T124" fmla="*/ 81 w 268"/>
              <a:gd name="T125" fmla="*/ 293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8" h="334">
                <a:moveTo>
                  <a:pt x="262" y="170"/>
                </a:moveTo>
                <a:cubicBezTo>
                  <a:pt x="262" y="170"/>
                  <a:pt x="262" y="169"/>
                  <a:pt x="262" y="169"/>
                </a:cubicBezTo>
                <a:cubicBezTo>
                  <a:pt x="262" y="167"/>
                  <a:pt x="261" y="166"/>
                  <a:pt x="261" y="164"/>
                </a:cubicBezTo>
                <a:cubicBezTo>
                  <a:pt x="260" y="151"/>
                  <a:pt x="257" y="139"/>
                  <a:pt x="252" y="127"/>
                </a:cubicBezTo>
                <a:cubicBezTo>
                  <a:pt x="251" y="124"/>
                  <a:pt x="250" y="121"/>
                  <a:pt x="248" y="119"/>
                </a:cubicBezTo>
                <a:cubicBezTo>
                  <a:pt x="248" y="118"/>
                  <a:pt x="248" y="118"/>
                  <a:pt x="248" y="118"/>
                </a:cubicBezTo>
                <a:cubicBezTo>
                  <a:pt x="238" y="98"/>
                  <a:pt x="224" y="82"/>
                  <a:pt x="206" y="68"/>
                </a:cubicBezTo>
                <a:cubicBezTo>
                  <a:pt x="191" y="56"/>
                  <a:pt x="173" y="46"/>
                  <a:pt x="153" y="42"/>
                </a:cubicBezTo>
                <a:cubicBezTo>
                  <a:pt x="153" y="38"/>
                  <a:pt x="152" y="33"/>
                  <a:pt x="149" y="29"/>
                </a:cubicBezTo>
                <a:cubicBezTo>
                  <a:pt x="145" y="25"/>
                  <a:pt x="138" y="26"/>
                  <a:pt x="133" y="24"/>
                </a:cubicBezTo>
                <a:cubicBezTo>
                  <a:pt x="125" y="23"/>
                  <a:pt x="124" y="10"/>
                  <a:pt x="118" y="6"/>
                </a:cubicBezTo>
                <a:cubicBezTo>
                  <a:pt x="111" y="0"/>
                  <a:pt x="104" y="8"/>
                  <a:pt x="101" y="14"/>
                </a:cubicBezTo>
                <a:cubicBezTo>
                  <a:pt x="98" y="19"/>
                  <a:pt x="94" y="24"/>
                  <a:pt x="91" y="30"/>
                </a:cubicBezTo>
                <a:cubicBezTo>
                  <a:pt x="89" y="35"/>
                  <a:pt x="90" y="41"/>
                  <a:pt x="91" y="47"/>
                </a:cubicBezTo>
                <a:cubicBezTo>
                  <a:pt x="91" y="47"/>
                  <a:pt x="91" y="47"/>
                  <a:pt x="90" y="47"/>
                </a:cubicBezTo>
                <a:cubicBezTo>
                  <a:pt x="77" y="49"/>
                  <a:pt x="64" y="52"/>
                  <a:pt x="53" y="59"/>
                </a:cubicBezTo>
                <a:cubicBezTo>
                  <a:pt x="43" y="65"/>
                  <a:pt x="37" y="75"/>
                  <a:pt x="32" y="86"/>
                </a:cubicBezTo>
                <a:cubicBezTo>
                  <a:pt x="27" y="99"/>
                  <a:pt x="23" y="113"/>
                  <a:pt x="19" y="127"/>
                </a:cubicBezTo>
                <a:cubicBezTo>
                  <a:pt x="15" y="142"/>
                  <a:pt x="11" y="157"/>
                  <a:pt x="8" y="172"/>
                </a:cubicBezTo>
                <a:cubicBezTo>
                  <a:pt x="6" y="187"/>
                  <a:pt x="6" y="201"/>
                  <a:pt x="5" y="216"/>
                </a:cubicBezTo>
                <a:cubicBezTo>
                  <a:pt x="5" y="224"/>
                  <a:pt x="4" y="231"/>
                  <a:pt x="2" y="238"/>
                </a:cubicBezTo>
                <a:cubicBezTo>
                  <a:pt x="1" y="244"/>
                  <a:pt x="0" y="251"/>
                  <a:pt x="2" y="257"/>
                </a:cubicBezTo>
                <a:cubicBezTo>
                  <a:pt x="4" y="262"/>
                  <a:pt x="8" y="266"/>
                  <a:pt x="14" y="268"/>
                </a:cubicBezTo>
                <a:cubicBezTo>
                  <a:pt x="14" y="269"/>
                  <a:pt x="14" y="269"/>
                  <a:pt x="14" y="269"/>
                </a:cubicBezTo>
                <a:cubicBezTo>
                  <a:pt x="16" y="276"/>
                  <a:pt x="19" y="284"/>
                  <a:pt x="26" y="287"/>
                </a:cubicBezTo>
                <a:cubicBezTo>
                  <a:pt x="33" y="290"/>
                  <a:pt x="43" y="284"/>
                  <a:pt x="48" y="290"/>
                </a:cubicBezTo>
                <a:cubicBezTo>
                  <a:pt x="49" y="291"/>
                  <a:pt x="49" y="291"/>
                  <a:pt x="49" y="291"/>
                </a:cubicBezTo>
                <a:cubicBezTo>
                  <a:pt x="50" y="291"/>
                  <a:pt x="50" y="292"/>
                  <a:pt x="50" y="292"/>
                </a:cubicBezTo>
                <a:cubicBezTo>
                  <a:pt x="56" y="301"/>
                  <a:pt x="62" y="309"/>
                  <a:pt x="70" y="315"/>
                </a:cubicBezTo>
                <a:cubicBezTo>
                  <a:pt x="88" y="327"/>
                  <a:pt x="110" y="329"/>
                  <a:pt x="130" y="329"/>
                </a:cubicBezTo>
                <a:cubicBezTo>
                  <a:pt x="145" y="330"/>
                  <a:pt x="160" y="329"/>
                  <a:pt x="174" y="330"/>
                </a:cubicBezTo>
                <a:cubicBezTo>
                  <a:pt x="188" y="331"/>
                  <a:pt x="202" y="334"/>
                  <a:pt x="216" y="329"/>
                </a:cubicBezTo>
                <a:cubicBezTo>
                  <a:pt x="236" y="321"/>
                  <a:pt x="250" y="302"/>
                  <a:pt x="259" y="283"/>
                </a:cubicBezTo>
                <a:cubicBezTo>
                  <a:pt x="263" y="272"/>
                  <a:pt x="266" y="261"/>
                  <a:pt x="267" y="250"/>
                </a:cubicBezTo>
                <a:cubicBezTo>
                  <a:pt x="268" y="235"/>
                  <a:pt x="266" y="219"/>
                  <a:pt x="264" y="204"/>
                </a:cubicBezTo>
                <a:cubicBezTo>
                  <a:pt x="263" y="193"/>
                  <a:pt x="263" y="181"/>
                  <a:pt x="262" y="170"/>
                </a:cubicBezTo>
                <a:close/>
                <a:moveTo>
                  <a:pt x="262" y="264"/>
                </a:moveTo>
                <a:cubicBezTo>
                  <a:pt x="262" y="263"/>
                  <a:pt x="262" y="263"/>
                  <a:pt x="261" y="263"/>
                </a:cubicBezTo>
                <a:cubicBezTo>
                  <a:pt x="256" y="265"/>
                  <a:pt x="251" y="268"/>
                  <a:pt x="246" y="270"/>
                </a:cubicBezTo>
                <a:cubicBezTo>
                  <a:pt x="240" y="272"/>
                  <a:pt x="234" y="274"/>
                  <a:pt x="227" y="277"/>
                </a:cubicBezTo>
                <a:cubicBezTo>
                  <a:pt x="222" y="279"/>
                  <a:pt x="216" y="281"/>
                  <a:pt x="210" y="283"/>
                </a:cubicBezTo>
                <a:cubicBezTo>
                  <a:pt x="206" y="285"/>
                  <a:pt x="201" y="286"/>
                  <a:pt x="197" y="288"/>
                </a:cubicBezTo>
                <a:cubicBezTo>
                  <a:pt x="197" y="287"/>
                  <a:pt x="197" y="286"/>
                  <a:pt x="197" y="285"/>
                </a:cubicBezTo>
                <a:cubicBezTo>
                  <a:pt x="202" y="284"/>
                  <a:pt x="207" y="282"/>
                  <a:pt x="212" y="280"/>
                </a:cubicBezTo>
                <a:cubicBezTo>
                  <a:pt x="218" y="278"/>
                  <a:pt x="224" y="276"/>
                  <a:pt x="231" y="275"/>
                </a:cubicBezTo>
                <a:cubicBezTo>
                  <a:pt x="236" y="273"/>
                  <a:pt x="242" y="272"/>
                  <a:pt x="247" y="269"/>
                </a:cubicBezTo>
                <a:cubicBezTo>
                  <a:pt x="252" y="267"/>
                  <a:pt x="257" y="265"/>
                  <a:pt x="262" y="262"/>
                </a:cubicBezTo>
                <a:cubicBezTo>
                  <a:pt x="262" y="263"/>
                  <a:pt x="262" y="263"/>
                  <a:pt x="262" y="264"/>
                </a:cubicBezTo>
                <a:close/>
                <a:moveTo>
                  <a:pt x="260" y="269"/>
                </a:moveTo>
                <a:cubicBezTo>
                  <a:pt x="260" y="269"/>
                  <a:pt x="260" y="269"/>
                  <a:pt x="260" y="269"/>
                </a:cubicBezTo>
                <a:cubicBezTo>
                  <a:pt x="256" y="272"/>
                  <a:pt x="250" y="273"/>
                  <a:pt x="245" y="275"/>
                </a:cubicBezTo>
                <a:cubicBezTo>
                  <a:pt x="239" y="277"/>
                  <a:pt x="233" y="280"/>
                  <a:pt x="227" y="282"/>
                </a:cubicBezTo>
                <a:cubicBezTo>
                  <a:pt x="221" y="284"/>
                  <a:pt x="214" y="285"/>
                  <a:pt x="209" y="288"/>
                </a:cubicBezTo>
                <a:cubicBezTo>
                  <a:pt x="206" y="289"/>
                  <a:pt x="203" y="290"/>
                  <a:pt x="201" y="291"/>
                </a:cubicBezTo>
                <a:cubicBezTo>
                  <a:pt x="200" y="291"/>
                  <a:pt x="198" y="291"/>
                  <a:pt x="197" y="292"/>
                </a:cubicBezTo>
                <a:cubicBezTo>
                  <a:pt x="198" y="291"/>
                  <a:pt x="200" y="290"/>
                  <a:pt x="201" y="290"/>
                </a:cubicBezTo>
                <a:cubicBezTo>
                  <a:pt x="207" y="287"/>
                  <a:pt x="213" y="285"/>
                  <a:pt x="219" y="283"/>
                </a:cubicBezTo>
                <a:cubicBezTo>
                  <a:pt x="225" y="281"/>
                  <a:pt x="231" y="278"/>
                  <a:pt x="237" y="276"/>
                </a:cubicBezTo>
                <a:cubicBezTo>
                  <a:pt x="243" y="274"/>
                  <a:pt x="248" y="272"/>
                  <a:pt x="253" y="270"/>
                </a:cubicBezTo>
                <a:cubicBezTo>
                  <a:pt x="256" y="268"/>
                  <a:pt x="259" y="267"/>
                  <a:pt x="262" y="264"/>
                </a:cubicBezTo>
                <a:cubicBezTo>
                  <a:pt x="261" y="266"/>
                  <a:pt x="261" y="267"/>
                  <a:pt x="260" y="269"/>
                </a:cubicBezTo>
                <a:close/>
                <a:moveTo>
                  <a:pt x="204" y="92"/>
                </a:moveTo>
                <a:cubicBezTo>
                  <a:pt x="207" y="93"/>
                  <a:pt x="210" y="94"/>
                  <a:pt x="212" y="95"/>
                </a:cubicBezTo>
                <a:cubicBezTo>
                  <a:pt x="210" y="94"/>
                  <a:pt x="207" y="93"/>
                  <a:pt x="205" y="93"/>
                </a:cubicBezTo>
                <a:cubicBezTo>
                  <a:pt x="205" y="92"/>
                  <a:pt x="204" y="92"/>
                  <a:pt x="204" y="92"/>
                </a:cubicBezTo>
                <a:cubicBezTo>
                  <a:pt x="204" y="92"/>
                  <a:pt x="204" y="92"/>
                  <a:pt x="204" y="92"/>
                </a:cubicBezTo>
                <a:close/>
                <a:moveTo>
                  <a:pt x="202" y="92"/>
                </a:moveTo>
                <a:cubicBezTo>
                  <a:pt x="202" y="91"/>
                  <a:pt x="201" y="91"/>
                  <a:pt x="201" y="91"/>
                </a:cubicBezTo>
                <a:cubicBezTo>
                  <a:pt x="201" y="91"/>
                  <a:pt x="201" y="91"/>
                  <a:pt x="201" y="90"/>
                </a:cubicBezTo>
                <a:cubicBezTo>
                  <a:pt x="201" y="90"/>
                  <a:pt x="201" y="90"/>
                  <a:pt x="201" y="90"/>
                </a:cubicBezTo>
                <a:cubicBezTo>
                  <a:pt x="201" y="90"/>
                  <a:pt x="201" y="90"/>
                  <a:pt x="202" y="91"/>
                </a:cubicBezTo>
                <a:cubicBezTo>
                  <a:pt x="202" y="91"/>
                  <a:pt x="202" y="91"/>
                  <a:pt x="202" y="92"/>
                </a:cubicBezTo>
                <a:close/>
                <a:moveTo>
                  <a:pt x="198" y="90"/>
                </a:moveTo>
                <a:cubicBezTo>
                  <a:pt x="197" y="90"/>
                  <a:pt x="197" y="90"/>
                  <a:pt x="197" y="90"/>
                </a:cubicBezTo>
                <a:cubicBezTo>
                  <a:pt x="197" y="90"/>
                  <a:pt x="197" y="90"/>
                  <a:pt x="197" y="90"/>
                </a:cubicBezTo>
                <a:cubicBezTo>
                  <a:pt x="197" y="89"/>
                  <a:pt x="197" y="89"/>
                  <a:pt x="197" y="89"/>
                </a:cubicBezTo>
                <a:cubicBezTo>
                  <a:pt x="197" y="89"/>
                  <a:pt x="197" y="89"/>
                  <a:pt x="197" y="89"/>
                </a:cubicBezTo>
                <a:cubicBezTo>
                  <a:pt x="197" y="89"/>
                  <a:pt x="197" y="89"/>
                  <a:pt x="197" y="89"/>
                </a:cubicBezTo>
                <a:cubicBezTo>
                  <a:pt x="197" y="89"/>
                  <a:pt x="198" y="89"/>
                  <a:pt x="198" y="89"/>
                </a:cubicBezTo>
                <a:cubicBezTo>
                  <a:pt x="198" y="89"/>
                  <a:pt x="198" y="90"/>
                  <a:pt x="198" y="90"/>
                </a:cubicBezTo>
                <a:cubicBezTo>
                  <a:pt x="198" y="90"/>
                  <a:pt x="198" y="90"/>
                  <a:pt x="198" y="90"/>
                </a:cubicBezTo>
                <a:close/>
                <a:moveTo>
                  <a:pt x="194" y="90"/>
                </a:moveTo>
                <a:cubicBezTo>
                  <a:pt x="194" y="89"/>
                  <a:pt x="193" y="89"/>
                  <a:pt x="193" y="89"/>
                </a:cubicBezTo>
                <a:cubicBezTo>
                  <a:pt x="193" y="89"/>
                  <a:pt x="193" y="88"/>
                  <a:pt x="193" y="88"/>
                </a:cubicBezTo>
                <a:cubicBezTo>
                  <a:pt x="193" y="88"/>
                  <a:pt x="194" y="88"/>
                  <a:pt x="194" y="88"/>
                </a:cubicBezTo>
                <a:cubicBezTo>
                  <a:pt x="194" y="89"/>
                  <a:pt x="194" y="89"/>
                  <a:pt x="194" y="90"/>
                </a:cubicBezTo>
                <a:cubicBezTo>
                  <a:pt x="194" y="90"/>
                  <a:pt x="194" y="90"/>
                  <a:pt x="194" y="90"/>
                </a:cubicBezTo>
                <a:close/>
                <a:moveTo>
                  <a:pt x="190" y="89"/>
                </a:moveTo>
                <a:cubicBezTo>
                  <a:pt x="189" y="89"/>
                  <a:pt x="188" y="89"/>
                  <a:pt x="188" y="89"/>
                </a:cubicBezTo>
                <a:cubicBezTo>
                  <a:pt x="188" y="88"/>
                  <a:pt x="188" y="88"/>
                  <a:pt x="188" y="87"/>
                </a:cubicBezTo>
                <a:cubicBezTo>
                  <a:pt x="188" y="87"/>
                  <a:pt x="189" y="88"/>
                  <a:pt x="190" y="88"/>
                </a:cubicBezTo>
                <a:cubicBezTo>
                  <a:pt x="190" y="88"/>
                  <a:pt x="190" y="88"/>
                  <a:pt x="190" y="89"/>
                </a:cubicBezTo>
                <a:close/>
                <a:moveTo>
                  <a:pt x="185" y="87"/>
                </a:moveTo>
                <a:cubicBezTo>
                  <a:pt x="185" y="87"/>
                  <a:pt x="185" y="88"/>
                  <a:pt x="185" y="88"/>
                </a:cubicBezTo>
                <a:cubicBezTo>
                  <a:pt x="185" y="88"/>
                  <a:pt x="185" y="88"/>
                  <a:pt x="185" y="88"/>
                </a:cubicBezTo>
                <a:cubicBezTo>
                  <a:pt x="185" y="88"/>
                  <a:pt x="184" y="88"/>
                  <a:pt x="184" y="88"/>
                </a:cubicBezTo>
                <a:cubicBezTo>
                  <a:pt x="184" y="88"/>
                  <a:pt x="184" y="88"/>
                  <a:pt x="184" y="87"/>
                </a:cubicBezTo>
                <a:cubicBezTo>
                  <a:pt x="184" y="87"/>
                  <a:pt x="184" y="87"/>
                  <a:pt x="185" y="87"/>
                </a:cubicBezTo>
                <a:close/>
                <a:moveTo>
                  <a:pt x="181" y="87"/>
                </a:moveTo>
                <a:cubicBezTo>
                  <a:pt x="181" y="87"/>
                  <a:pt x="181" y="87"/>
                  <a:pt x="181" y="87"/>
                </a:cubicBezTo>
                <a:cubicBezTo>
                  <a:pt x="181" y="87"/>
                  <a:pt x="181" y="87"/>
                  <a:pt x="181" y="87"/>
                </a:cubicBezTo>
                <a:cubicBezTo>
                  <a:pt x="181" y="87"/>
                  <a:pt x="181" y="87"/>
                  <a:pt x="181" y="88"/>
                </a:cubicBezTo>
                <a:cubicBezTo>
                  <a:pt x="181" y="87"/>
                  <a:pt x="181" y="88"/>
                  <a:pt x="181" y="88"/>
                </a:cubicBezTo>
                <a:cubicBezTo>
                  <a:pt x="181" y="88"/>
                  <a:pt x="181" y="88"/>
                  <a:pt x="181" y="88"/>
                </a:cubicBezTo>
                <a:cubicBezTo>
                  <a:pt x="181" y="88"/>
                  <a:pt x="181" y="88"/>
                  <a:pt x="181" y="88"/>
                </a:cubicBezTo>
                <a:cubicBezTo>
                  <a:pt x="181" y="88"/>
                  <a:pt x="181" y="88"/>
                  <a:pt x="181" y="88"/>
                </a:cubicBezTo>
                <a:cubicBezTo>
                  <a:pt x="181" y="88"/>
                  <a:pt x="180" y="88"/>
                  <a:pt x="180" y="88"/>
                </a:cubicBezTo>
                <a:cubicBezTo>
                  <a:pt x="180" y="88"/>
                  <a:pt x="180" y="88"/>
                  <a:pt x="180" y="88"/>
                </a:cubicBezTo>
                <a:cubicBezTo>
                  <a:pt x="180" y="87"/>
                  <a:pt x="180" y="87"/>
                  <a:pt x="180" y="87"/>
                </a:cubicBezTo>
                <a:cubicBezTo>
                  <a:pt x="180" y="87"/>
                  <a:pt x="180" y="87"/>
                  <a:pt x="180" y="87"/>
                </a:cubicBezTo>
                <a:cubicBezTo>
                  <a:pt x="180" y="87"/>
                  <a:pt x="180" y="87"/>
                  <a:pt x="180" y="87"/>
                </a:cubicBezTo>
                <a:cubicBezTo>
                  <a:pt x="180" y="87"/>
                  <a:pt x="181" y="87"/>
                  <a:pt x="181" y="87"/>
                </a:cubicBezTo>
                <a:close/>
                <a:moveTo>
                  <a:pt x="177" y="88"/>
                </a:moveTo>
                <a:cubicBezTo>
                  <a:pt x="177" y="88"/>
                  <a:pt x="177" y="88"/>
                  <a:pt x="177" y="88"/>
                </a:cubicBezTo>
                <a:cubicBezTo>
                  <a:pt x="177" y="88"/>
                  <a:pt x="177" y="88"/>
                  <a:pt x="177" y="88"/>
                </a:cubicBezTo>
                <a:cubicBezTo>
                  <a:pt x="177" y="88"/>
                  <a:pt x="177" y="88"/>
                  <a:pt x="177" y="88"/>
                </a:cubicBezTo>
                <a:cubicBezTo>
                  <a:pt x="177" y="88"/>
                  <a:pt x="177" y="88"/>
                  <a:pt x="177" y="88"/>
                </a:cubicBezTo>
                <a:cubicBezTo>
                  <a:pt x="176" y="88"/>
                  <a:pt x="176" y="88"/>
                  <a:pt x="176" y="88"/>
                </a:cubicBezTo>
                <a:cubicBezTo>
                  <a:pt x="176" y="88"/>
                  <a:pt x="176" y="88"/>
                  <a:pt x="176" y="88"/>
                </a:cubicBezTo>
                <a:cubicBezTo>
                  <a:pt x="176" y="88"/>
                  <a:pt x="176" y="88"/>
                  <a:pt x="177" y="88"/>
                </a:cubicBezTo>
                <a:close/>
                <a:moveTo>
                  <a:pt x="173" y="88"/>
                </a:moveTo>
                <a:cubicBezTo>
                  <a:pt x="173" y="88"/>
                  <a:pt x="173" y="88"/>
                  <a:pt x="173" y="89"/>
                </a:cubicBezTo>
                <a:cubicBezTo>
                  <a:pt x="173" y="89"/>
                  <a:pt x="173" y="89"/>
                  <a:pt x="173" y="89"/>
                </a:cubicBezTo>
                <a:cubicBezTo>
                  <a:pt x="172" y="89"/>
                  <a:pt x="172" y="89"/>
                  <a:pt x="172" y="89"/>
                </a:cubicBezTo>
                <a:cubicBezTo>
                  <a:pt x="172" y="89"/>
                  <a:pt x="172" y="88"/>
                  <a:pt x="172" y="88"/>
                </a:cubicBezTo>
                <a:cubicBezTo>
                  <a:pt x="172" y="88"/>
                  <a:pt x="172" y="88"/>
                  <a:pt x="173" y="88"/>
                </a:cubicBezTo>
                <a:close/>
                <a:moveTo>
                  <a:pt x="167" y="101"/>
                </a:moveTo>
                <a:cubicBezTo>
                  <a:pt x="167" y="99"/>
                  <a:pt x="168" y="96"/>
                  <a:pt x="168" y="94"/>
                </a:cubicBezTo>
                <a:cubicBezTo>
                  <a:pt x="169" y="96"/>
                  <a:pt x="169" y="99"/>
                  <a:pt x="170" y="101"/>
                </a:cubicBezTo>
                <a:cubicBezTo>
                  <a:pt x="170" y="105"/>
                  <a:pt x="171" y="110"/>
                  <a:pt x="169" y="113"/>
                </a:cubicBezTo>
                <a:cubicBezTo>
                  <a:pt x="167" y="116"/>
                  <a:pt x="166" y="110"/>
                  <a:pt x="166" y="109"/>
                </a:cubicBezTo>
                <a:cubicBezTo>
                  <a:pt x="166" y="107"/>
                  <a:pt x="166" y="104"/>
                  <a:pt x="167" y="101"/>
                </a:cubicBezTo>
                <a:close/>
                <a:moveTo>
                  <a:pt x="172" y="93"/>
                </a:moveTo>
                <a:cubicBezTo>
                  <a:pt x="176" y="95"/>
                  <a:pt x="179" y="98"/>
                  <a:pt x="182" y="101"/>
                </a:cubicBezTo>
                <a:cubicBezTo>
                  <a:pt x="184" y="103"/>
                  <a:pt x="186" y="105"/>
                  <a:pt x="187" y="108"/>
                </a:cubicBezTo>
                <a:cubicBezTo>
                  <a:pt x="187" y="110"/>
                  <a:pt x="185" y="113"/>
                  <a:pt x="183" y="113"/>
                </a:cubicBezTo>
                <a:cubicBezTo>
                  <a:pt x="179" y="114"/>
                  <a:pt x="176" y="105"/>
                  <a:pt x="175" y="103"/>
                </a:cubicBezTo>
                <a:cubicBezTo>
                  <a:pt x="174" y="100"/>
                  <a:pt x="173" y="97"/>
                  <a:pt x="172" y="93"/>
                </a:cubicBezTo>
                <a:close/>
                <a:moveTo>
                  <a:pt x="168" y="86"/>
                </a:moveTo>
                <a:cubicBezTo>
                  <a:pt x="169" y="85"/>
                  <a:pt x="170" y="85"/>
                  <a:pt x="171" y="85"/>
                </a:cubicBezTo>
                <a:cubicBezTo>
                  <a:pt x="172" y="85"/>
                  <a:pt x="172" y="85"/>
                  <a:pt x="172" y="85"/>
                </a:cubicBezTo>
                <a:cubicBezTo>
                  <a:pt x="171" y="85"/>
                  <a:pt x="170" y="85"/>
                  <a:pt x="168" y="86"/>
                </a:cubicBezTo>
                <a:close/>
                <a:moveTo>
                  <a:pt x="165" y="90"/>
                </a:moveTo>
                <a:cubicBezTo>
                  <a:pt x="165" y="90"/>
                  <a:pt x="165" y="90"/>
                  <a:pt x="165" y="90"/>
                </a:cubicBezTo>
                <a:cubicBezTo>
                  <a:pt x="164" y="90"/>
                  <a:pt x="162" y="91"/>
                  <a:pt x="160" y="91"/>
                </a:cubicBezTo>
                <a:cubicBezTo>
                  <a:pt x="162" y="91"/>
                  <a:pt x="164" y="90"/>
                  <a:pt x="165" y="90"/>
                </a:cubicBezTo>
                <a:close/>
                <a:moveTo>
                  <a:pt x="135" y="164"/>
                </a:moveTo>
                <a:cubicBezTo>
                  <a:pt x="135" y="165"/>
                  <a:pt x="135" y="165"/>
                  <a:pt x="135" y="165"/>
                </a:cubicBezTo>
                <a:cubicBezTo>
                  <a:pt x="135" y="165"/>
                  <a:pt x="135" y="165"/>
                  <a:pt x="135" y="165"/>
                </a:cubicBezTo>
                <a:cubicBezTo>
                  <a:pt x="134" y="165"/>
                  <a:pt x="134" y="166"/>
                  <a:pt x="133" y="166"/>
                </a:cubicBezTo>
                <a:cubicBezTo>
                  <a:pt x="133" y="166"/>
                  <a:pt x="133" y="165"/>
                  <a:pt x="134" y="165"/>
                </a:cubicBezTo>
                <a:cubicBezTo>
                  <a:pt x="134" y="164"/>
                  <a:pt x="134" y="164"/>
                  <a:pt x="135" y="164"/>
                </a:cubicBezTo>
                <a:close/>
                <a:moveTo>
                  <a:pt x="263" y="215"/>
                </a:moveTo>
                <a:cubicBezTo>
                  <a:pt x="263" y="215"/>
                  <a:pt x="262" y="215"/>
                  <a:pt x="262" y="215"/>
                </a:cubicBezTo>
                <a:cubicBezTo>
                  <a:pt x="252" y="221"/>
                  <a:pt x="241" y="225"/>
                  <a:pt x="230" y="230"/>
                </a:cubicBezTo>
                <a:cubicBezTo>
                  <a:pt x="225" y="232"/>
                  <a:pt x="219" y="234"/>
                  <a:pt x="214" y="237"/>
                </a:cubicBezTo>
                <a:cubicBezTo>
                  <a:pt x="211" y="238"/>
                  <a:pt x="209" y="240"/>
                  <a:pt x="206" y="241"/>
                </a:cubicBezTo>
                <a:cubicBezTo>
                  <a:pt x="205" y="242"/>
                  <a:pt x="203" y="242"/>
                  <a:pt x="202" y="243"/>
                </a:cubicBezTo>
                <a:cubicBezTo>
                  <a:pt x="203" y="242"/>
                  <a:pt x="204" y="242"/>
                  <a:pt x="205" y="241"/>
                </a:cubicBezTo>
                <a:cubicBezTo>
                  <a:pt x="210" y="239"/>
                  <a:pt x="214" y="236"/>
                  <a:pt x="219" y="234"/>
                </a:cubicBezTo>
                <a:cubicBezTo>
                  <a:pt x="224" y="231"/>
                  <a:pt x="230" y="229"/>
                  <a:pt x="235" y="226"/>
                </a:cubicBezTo>
                <a:cubicBezTo>
                  <a:pt x="244" y="222"/>
                  <a:pt x="254" y="218"/>
                  <a:pt x="262" y="212"/>
                </a:cubicBezTo>
                <a:cubicBezTo>
                  <a:pt x="262" y="213"/>
                  <a:pt x="263" y="214"/>
                  <a:pt x="263" y="215"/>
                </a:cubicBezTo>
                <a:close/>
                <a:moveTo>
                  <a:pt x="263" y="221"/>
                </a:moveTo>
                <a:cubicBezTo>
                  <a:pt x="263" y="221"/>
                  <a:pt x="263" y="221"/>
                  <a:pt x="263" y="221"/>
                </a:cubicBezTo>
                <a:cubicBezTo>
                  <a:pt x="252" y="225"/>
                  <a:pt x="242" y="229"/>
                  <a:pt x="231" y="232"/>
                </a:cubicBezTo>
                <a:cubicBezTo>
                  <a:pt x="221" y="236"/>
                  <a:pt x="211" y="241"/>
                  <a:pt x="201" y="245"/>
                </a:cubicBezTo>
                <a:cubicBezTo>
                  <a:pt x="201" y="245"/>
                  <a:pt x="201" y="244"/>
                  <a:pt x="201" y="244"/>
                </a:cubicBezTo>
                <a:cubicBezTo>
                  <a:pt x="206" y="242"/>
                  <a:pt x="210" y="240"/>
                  <a:pt x="214" y="238"/>
                </a:cubicBezTo>
                <a:cubicBezTo>
                  <a:pt x="219" y="235"/>
                  <a:pt x="225" y="233"/>
                  <a:pt x="230" y="231"/>
                </a:cubicBezTo>
                <a:cubicBezTo>
                  <a:pt x="241" y="226"/>
                  <a:pt x="252" y="222"/>
                  <a:pt x="263" y="216"/>
                </a:cubicBezTo>
                <a:cubicBezTo>
                  <a:pt x="263" y="216"/>
                  <a:pt x="263" y="216"/>
                  <a:pt x="263" y="216"/>
                </a:cubicBezTo>
                <a:cubicBezTo>
                  <a:pt x="263" y="218"/>
                  <a:pt x="263" y="219"/>
                  <a:pt x="263" y="221"/>
                </a:cubicBezTo>
                <a:close/>
                <a:moveTo>
                  <a:pt x="264" y="231"/>
                </a:moveTo>
                <a:cubicBezTo>
                  <a:pt x="264" y="231"/>
                  <a:pt x="264" y="231"/>
                  <a:pt x="264" y="231"/>
                </a:cubicBezTo>
                <a:cubicBezTo>
                  <a:pt x="253" y="235"/>
                  <a:pt x="241" y="240"/>
                  <a:pt x="230" y="243"/>
                </a:cubicBezTo>
                <a:cubicBezTo>
                  <a:pt x="225" y="245"/>
                  <a:pt x="220" y="246"/>
                  <a:pt x="215" y="248"/>
                </a:cubicBezTo>
                <a:cubicBezTo>
                  <a:pt x="213" y="249"/>
                  <a:pt x="210" y="250"/>
                  <a:pt x="208" y="251"/>
                </a:cubicBezTo>
                <a:cubicBezTo>
                  <a:pt x="208" y="251"/>
                  <a:pt x="209" y="251"/>
                  <a:pt x="209" y="251"/>
                </a:cubicBezTo>
                <a:cubicBezTo>
                  <a:pt x="212" y="249"/>
                  <a:pt x="214" y="248"/>
                  <a:pt x="217" y="247"/>
                </a:cubicBezTo>
                <a:cubicBezTo>
                  <a:pt x="222" y="244"/>
                  <a:pt x="228" y="242"/>
                  <a:pt x="233" y="239"/>
                </a:cubicBezTo>
                <a:cubicBezTo>
                  <a:pt x="243" y="235"/>
                  <a:pt x="254" y="231"/>
                  <a:pt x="264" y="226"/>
                </a:cubicBezTo>
                <a:cubicBezTo>
                  <a:pt x="264" y="228"/>
                  <a:pt x="264" y="229"/>
                  <a:pt x="264" y="231"/>
                </a:cubicBezTo>
                <a:close/>
                <a:moveTo>
                  <a:pt x="264" y="248"/>
                </a:moveTo>
                <a:cubicBezTo>
                  <a:pt x="264" y="249"/>
                  <a:pt x="264" y="250"/>
                  <a:pt x="264" y="251"/>
                </a:cubicBezTo>
                <a:cubicBezTo>
                  <a:pt x="254" y="255"/>
                  <a:pt x="243" y="259"/>
                  <a:pt x="233" y="263"/>
                </a:cubicBezTo>
                <a:cubicBezTo>
                  <a:pt x="230" y="264"/>
                  <a:pt x="226" y="265"/>
                  <a:pt x="223" y="266"/>
                </a:cubicBezTo>
                <a:cubicBezTo>
                  <a:pt x="216" y="268"/>
                  <a:pt x="210" y="271"/>
                  <a:pt x="203" y="274"/>
                </a:cubicBezTo>
                <a:cubicBezTo>
                  <a:pt x="202" y="274"/>
                  <a:pt x="201" y="274"/>
                  <a:pt x="200" y="275"/>
                </a:cubicBezTo>
                <a:cubicBezTo>
                  <a:pt x="201" y="274"/>
                  <a:pt x="203" y="273"/>
                  <a:pt x="205" y="273"/>
                </a:cubicBezTo>
                <a:cubicBezTo>
                  <a:pt x="208" y="272"/>
                  <a:pt x="210" y="270"/>
                  <a:pt x="213" y="268"/>
                </a:cubicBezTo>
                <a:cubicBezTo>
                  <a:pt x="223" y="263"/>
                  <a:pt x="235" y="260"/>
                  <a:pt x="245" y="256"/>
                </a:cubicBezTo>
                <a:cubicBezTo>
                  <a:pt x="252" y="254"/>
                  <a:pt x="258" y="252"/>
                  <a:pt x="264" y="248"/>
                </a:cubicBezTo>
                <a:close/>
                <a:moveTo>
                  <a:pt x="260" y="250"/>
                </a:moveTo>
                <a:cubicBezTo>
                  <a:pt x="260" y="250"/>
                  <a:pt x="260" y="250"/>
                  <a:pt x="260" y="250"/>
                </a:cubicBezTo>
                <a:cubicBezTo>
                  <a:pt x="260" y="250"/>
                  <a:pt x="260" y="250"/>
                  <a:pt x="260" y="250"/>
                </a:cubicBezTo>
                <a:close/>
                <a:moveTo>
                  <a:pt x="261" y="249"/>
                </a:moveTo>
                <a:cubicBezTo>
                  <a:pt x="261" y="249"/>
                  <a:pt x="261" y="249"/>
                  <a:pt x="262" y="249"/>
                </a:cubicBezTo>
                <a:cubicBezTo>
                  <a:pt x="261" y="249"/>
                  <a:pt x="261" y="249"/>
                  <a:pt x="261" y="249"/>
                </a:cubicBezTo>
                <a:close/>
                <a:moveTo>
                  <a:pt x="264" y="254"/>
                </a:moveTo>
                <a:cubicBezTo>
                  <a:pt x="250" y="261"/>
                  <a:pt x="236" y="266"/>
                  <a:pt x="221" y="271"/>
                </a:cubicBezTo>
                <a:cubicBezTo>
                  <a:pt x="215" y="273"/>
                  <a:pt x="208" y="275"/>
                  <a:pt x="201" y="277"/>
                </a:cubicBezTo>
                <a:cubicBezTo>
                  <a:pt x="197" y="278"/>
                  <a:pt x="200" y="277"/>
                  <a:pt x="201" y="277"/>
                </a:cubicBezTo>
                <a:cubicBezTo>
                  <a:pt x="203" y="276"/>
                  <a:pt x="204" y="275"/>
                  <a:pt x="206" y="275"/>
                </a:cubicBezTo>
                <a:cubicBezTo>
                  <a:pt x="209" y="274"/>
                  <a:pt x="212" y="272"/>
                  <a:pt x="215" y="271"/>
                </a:cubicBezTo>
                <a:cubicBezTo>
                  <a:pt x="221" y="268"/>
                  <a:pt x="228" y="266"/>
                  <a:pt x="234" y="263"/>
                </a:cubicBezTo>
                <a:cubicBezTo>
                  <a:pt x="244" y="260"/>
                  <a:pt x="253" y="257"/>
                  <a:pt x="262" y="253"/>
                </a:cubicBezTo>
                <a:cubicBezTo>
                  <a:pt x="263" y="253"/>
                  <a:pt x="263" y="253"/>
                  <a:pt x="263" y="252"/>
                </a:cubicBezTo>
                <a:cubicBezTo>
                  <a:pt x="263" y="252"/>
                  <a:pt x="264" y="252"/>
                  <a:pt x="264" y="252"/>
                </a:cubicBezTo>
                <a:cubicBezTo>
                  <a:pt x="264" y="253"/>
                  <a:pt x="264" y="253"/>
                  <a:pt x="264" y="254"/>
                </a:cubicBezTo>
                <a:close/>
                <a:moveTo>
                  <a:pt x="231" y="270"/>
                </a:moveTo>
                <a:cubicBezTo>
                  <a:pt x="241" y="267"/>
                  <a:pt x="251" y="264"/>
                  <a:pt x="260" y="259"/>
                </a:cubicBezTo>
                <a:cubicBezTo>
                  <a:pt x="261" y="259"/>
                  <a:pt x="262" y="259"/>
                  <a:pt x="262" y="258"/>
                </a:cubicBezTo>
                <a:cubicBezTo>
                  <a:pt x="262" y="258"/>
                  <a:pt x="263" y="258"/>
                  <a:pt x="263" y="258"/>
                </a:cubicBezTo>
                <a:cubicBezTo>
                  <a:pt x="263" y="259"/>
                  <a:pt x="263" y="260"/>
                  <a:pt x="262" y="262"/>
                </a:cubicBezTo>
                <a:cubicBezTo>
                  <a:pt x="258" y="264"/>
                  <a:pt x="253" y="266"/>
                  <a:pt x="248" y="268"/>
                </a:cubicBezTo>
                <a:cubicBezTo>
                  <a:pt x="242" y="270"/>
                  <a:pt x="237" y="273"/>
                  <a:pt x="230" y="274"/>
                </a:cubicBezTo>
                <a:cubicBezTo>
                  <a:pt x="225" y="276"/>
                  <a:pt x="219" y="277"/>
                  <a:pt x="213" y="279"/>
                </a:cubicBezTo>
                <a:cubicBezTo>
                  <a:pt x="211" y="280"/>
                  <a:pt x="208" y="281"/>
                  <a:pt x="206" y="282"/>
                </a:cubicBezTo>
                <a:cubicBezTo>
                  <a:pt x="204" y="283"/>
                  <a:pt x="200" y="283"/>
                  <a:pt x="198" y="284"/>
                </a:cubicBezTo>
                <a:cubicBezTo>
                  <a:pt x="201" y="282"/>
                  <a:pt x="204" y="281"/>
                  <a:pt x="207" y="279"/>
                </a:cubicBezTo>
                <a:cubicBezTo>
                  <a:pt x="215" y="276"/>
                  <a:pt x="223" y="273"/>
                  <a:pt x="231" y="270"/>
                </a:cubicBezTo>
                <a:close/>
                <a:moveTo>
                  <a:pt x="197" y="284"/>
                </a:moveTo>
                <a:cubicBezTo>
                  <a:pt x="197" y="284"/>
                  <a:pt x="197" y="283"/>
                  <a:pt x="198" y="283"/>
                </a:cubicBezTo>
                <a:cubicBezTo>
                  <a:pt x="199" y="282"/>
                  <a:pt x="200" y="282"/>
                  <a:pt x="202" y="281"/>
                </a:cubicBezTo>
                <a:cubicBezTo>
                  <a:pt x="200" y="282"/>
                  <a:pt x="199" y="283"/>
                  <a:pt x="197" y="284"/>
                </a:cubicBezTo>
                <a:close/>
                <a:moveTo>
                  <a:pt x="194" y="308"/>
                </a:moveTo>
                <a:cubicBezTo>
                  <a:pt x="194" y="308"/>
                  <a:pt x="194" y="308"/>
                  <a:pt x="194" y="308"/>
                </a:cubicBezTo>
                <a:cubicBezTo>
                  <a:pt x="198" y="308"/>
                  <a:pt x="202" y="306"/>
                  <a:pt x="206" y="305"/>
                </a:cubicBezTo>
                <a:cubicBezTo>
                  <a:pt x="211" y="303"/>
                  <a:pt x="217" y="301"/>
                  <a:pt x="223" y="300"/>
                </a:cubicBezTo>
                <a:cubicBezTo>
                  <a:pt x="228" y="298"/>
                  <a:pt x="234" y="296"/>
                  <a:pt x="239" y="294"/>
                </a:cubicBezTo>
                <a:cubicBezTo>
                  <a:pt x="241" y="293"/>
                  <a:pt x="244" y="292"/>
                  <a:pt x="246" y="290"/>
                </a:cubicBezTo>
                <a:cubicBezTo>
                  <a:pt x="248" y="290"/>
                  <a:pt x="250" y="289"/>
                  <a:pt x="251" y="288"/>
                </a:cubicBezTo>
                <a:cubicBezTo>
                  <a:pt x="252" y="288"/>
                  <a:pt x="252" y="287"/>
                  <a:pt x="253" y="287"/>
                </a:cubicBezTo>
                <a:cubicBezTo>
                  <a:pt x="252" y="288"/>
                  <a:pt x="252" y="289"/>
                  <a:pt x="252" y="289"/>
                </a:cubicBezTo>
                <a:cubicBezTo>
                  <a:pt x="250" y="293"/>
                  <a:pt x="244" y="293"/>
                  <a:pt x="240" y="294"/>
                </a:cubicBezTo>
                <a:cubicBezTo>
                  <a:pt x="234" y="296"/>
                  <a:pt x="227" y="298"/>
                  <a:pt x="221" y="301"/>
                </a:cubicBezTo>
                <a:cubicBezTo>
                  <a:pt x="215" y="303"/>
                  <a:pt x="209" y="305"/>
                  <a:pt x="202" y="307"/>
                </a:cubicBezTo>
                <a:cubicBezTo>
                  <a:pt x="199" y="308"/>
                  <a:pt x="196" y="308"/>
                  <a:pt x="194" y="310"/>
                </a:cubicBezTo>
                <a:cubicBezTo>
                  <a:pt x="194" y="309"/>
                  <a:pt x="194" y="309"/>
                  <a:pt x="194" y="308"/>
                </a:cubicBezTo>
                <a:close/>
                <a:moveTo>
                  <a:pt x="208" y="302"/>
                </a:moveTo>
                <a:cubicBezTo>
                  <a:pt x="214" y="300"/>
                  <a:pt x="219" y="298"/>
                  <a:pt x="225" y="297"/>
                </a:cubicBezTo>
                <a:cubicBezTo>
                  <a:pt x="230" y="295"/>
                  <a:pt x="235" y="294"/>
                  <a:pt x="240" y="292"/>
                </a:cubicBezTo>
                <a:cubicBezTo>
                  <a:pt x="241" y="292"/>
                  <a:pt x="242" y="292"/>
                  <a:pt x="242" y="292"/>
                </a:cubicBezTo>
                <a:cubicBezTo>
                  <a:pt x="237" y="294"/>
                  <a:pt x="232" y="296"/>
                  <a:pt x="226" y="298"/>
                </a:cubicBezTo>
                <a:cubicBezTo>
                  <a:pt x="221" y="300"/>
                  <a:pt x="215" y="301"/>
                  <a:pt x="210" y="303"/>
                </a:cubicBezTo>
                <a:cubicBezTo>
                  <a:pt x="206" y="304"/>
                  <a:pt x="202" y="306"/>
                  <a:pt x="198" y="307"/>
                </a:cubicBezTo>
                <a:cubicBezTo>
                  <a:pt x="193" y="308"/>
                  <a:pt x="198" y="306"/>
                  <a:pt x="199" y="305"/>
                </a:cubicBezTo>
                <a:cubicBezTo>
                  <a:pt x="202" y="304"/>
                  <a:pt x="205" y="303"/>
                  <a:pt x="208" y="302"/>
                </a:cubicBezTo>
                <a:close/>
                <a:moveTo>
                  <a:pt x="239" y="292"/>
                </a:moveTo>
                <a:cubicBezTo>
                  <a:pt x="233" y="294"/>
                  <a:pt x="228" y="295"/>
                  <a:pt x="223" y="296"/>
                </a:cubicBezTo>
                <a:cubicBezTo>
                  <a:pt x="219" y="297"/>
                  <a:pt x="216" y="298"/>
                  <a:pt x="212" y="300"/>
                </a:cubicBezTo>
                <a:cubicBezTo>
                  <a:pt x="215" y="299"/>
                  <a:pt x="217" y="298"/>
                  <a:pt x="220" y="297"/>
                </a:cubicBezTo>
                <a:cubicBezTo>
                  <a:pt x="229" y="294"/>
                  <a:pt x="238" y="292"/>
                  <a:pt x="247" y="289"/>
                </a:cubicBezTo>
                <a:cubicBezTo>
                  <a:pt x="244" y="290"/>
                  <a:pt x="242" y="291"/>
                  <a:pt x="239" y="292"/>
                </a:cubicBezTo>
                <a:close/>
                <a:moveTo>
                  <a:pt x="194" y="307"/>
                </a:moveTo>
                <a:cubicBezTo>
                  <a:pt x="195" y="306"/>
                  <a:pt x="195" y="306"/>
                  <a:pt x="195" y="305"/>
                </a:cubicBezTo>
                <a:cubicBezTo>
                  <a:pt x="197" y="305"/>
                  <a:pt x="199" y="304"/>
                  <a:pt x="201" y="304"/>
                </a:cubicBezTo>
                <a:cubicBezTo>
                  <a:pt x="199" y="305"/>
                  <a:pt x="197" y="306"/>
                  <a:pt x="194" y="307"/>
                </a:cubicBezTo>
                <a:close/>
                <a:moveTo>
                  <a:pt x="195" y="302"/>
                </a:moveTo>
                <a:cubicBezTo>
                  <a:pt x="200" y="300"/>
                  <a:pt x="205" y="298"/>
                  <a:pt x="211" y="296"/>
                </a:cubicBezTo>
                <a:cubicBezTo>
                  <a:pt x="216" y="295"/>
                  <a:pt x="222" y="293"/>
                  <a:pt x="228" y="292"/>
                </a:cubicBezTo>
                <a:cubicBezTo>
                  <a:pt x="229" y="291"/>
                  <a:pt x="230" y="291"/>
                  <a:pt x="231" y="291"/>
                </a:cubicBezTo>
                <a:cubicBezTo>
                  <a:pt x="219" y="295"/>
                  <a:pt x="207" y="299"/>
                  <a:pt x="195" y="304"/>
                </a:cubicBezTo>
                <a:cubicBezTo>
                  <a:pt x="195" y="303"/>
                  <a:pt x="195" y="302"/>
                  <a:pt x="195" y="302"/>
                </a:cubicBezTo>
                <a:close/>
                <a:moveTo>
                  <a:pt x="196" y="297"/>
                </a:moveTo>
                <a:cubicBezTo>
                  <a:pt x="201" y="296"/>
                  <a:pt x="205" y="294"/>
                  <a:pt x="210" y="292"/>
                </a:cubicBezTo>
                <a:cubicBezTo>
                  <a:pt x="216" y="290"/>
                  <a:pt x="221" y="288"/>
                  <a:pt x="227" y="286"/>
                </a:cubicBezTo>
                <a:cubicBezTo>
                  <a:pt x="233" y="284"/>
                  <a:pt x="239" y="282"/>
                  <a:pt x="244" y="280"/>
                </a:cubicBezTo>
                <a:cubicBezTo>
                  <a:pt x="247" y="279"/>
                  <a:pt x="250" y="278"/>
                  <a:pt x="253" y="277"/>
                </a:cubicBezTo>
                <a:cubicBezTo>
                  <a:pt x="254" y="277"/>
                  <a:pt x="255" y="276"/>
                  <a:pt x="256" y="276"/>
                </a:cubicBezTo>
                <a:cubicBezTo>
                  <a:pt x="257" y="276"/>
                  <a:pt x="257" y="275"/>
                  <a:pt x="257" y="275"/>
                </a:cubicBezTo>
                <a:cubicBezTo>
                  <a:pt x="257" y="275"/>
                  <a:pt x="257" y="275"/>
                  <a:pt x="257" y="275"/>
                </a:cubicBezTo>
                <a:cubicBezTo>
                  <a:pt x="253" y="278"/>
                  <a:pt x="248" y="280"/>
                  <a:pt x="244" y="282"/>
                </a:cubicBezTo>
                <a:cubicBezTo>
                  <a:pt x="238" y="285"/>
                  <a:pt x="231" y="287"/>
                  <a:pt x="225" y="289"/>
                </a:cubicBezTo>
                <a:cubicBezTo>
                  <a:pt x="215" y="293"/>
                  <a:pt x="205" y="296"/>
                  <a:pt x="195" y="300"/>
                </a:cubicBezTo>
                <a:cubicBezTo>
                  <a:pt x="196" y="299"/>
                  <a:pt x="196" y="298"/>
                  <a:pt x="196" y="297"/>
                </a:cubicBezTo>
                <a:close/>
                <a:moveTo>
                  <a:pt x="196" y="293"/>
                </a:moveTo>
                <a:cubicBezTo>
                  <a:pt x="201" y="292"/>
                  <a:pt x="205" y="290"/>
                  <a:pt x="209" y="288"/>
                </a:cubicBezTo>
                <a:cubicBezTo>
                  <a:pt x="215" y="286"/>
                  <a:pt x="222" y="284"/>
                  <a:pt x="228" y="282"/>
                </a:cubicBezTo>
                <a:cubicBezTo>
                  <a:pt x="234" y="280"/>
                  <a:pt x="240" y="278"/>
                  <a:pt x="245" y="276"/>
                </a:cubicBezTo>
                <a:cubicBezTo>
                  <a:pt x="249" y="274"/>
                  <a:pt x="254" y="273"/>
                  <a:pt x="258" y="271"/>
                </a:cubicBezTo>
                <a:cubicBezTo>
                  <a:pt x="254" y="273"/>
                  <a:pt x="250" y="274"/>
                  <a:pt x="246" y="276"/>
                </a:cubicBezTo>
                <a:cubicBezTo>
                  <a:pt x="240" y="279"/>
                  <a:pt x="233" y="281"/>
                  <a:pt x="227" y="283"/>
                </a:cubicBezTo>
                <a:cubicBezTo>
                  <a:pt x="217" y="287"/>
                  <a:pt x="206" y="291"/>
                  <a:pt x="196" y="296"/>
                </a:cubicBezTo>
                <a:cubicBezTo>
                  <a:pt x="196" y="295"/>
                  <a:pt x="196" y="294"/>
                  <a:pt x="196" y="293"/>
                </a:cubicBezTo>
                <a:close/>
                <a:moveTo>
                  <a:pt x="197" y="289"/>
                </a:moveTo>
                <a:cubicBezTo>
                  <a:pt x="202" y="286"/>
                  <a:pt x="207" y="285"/>
                  <a:pt x="212" y="283"/>
                </a:cubicBezTo>
                <a:cubicBezTo>
                  <a:pt x="218" y="281"/>
                  <a:pt x="225" y="279"/>
                  <a:pt x="231" y="276"/>
                </a:cubicBezTo>
                <a:cubicBezTo>
                  <a:pt x="237" y="274"/>
                  <a:pt x="242" y="272"/>
                  <a:pt x="248" y="270"/>
                </a:cubicBezTo>
                <a:cubicBezTo>
                  <a:pt x="251" y="269"/>
                  <a:pt x="253" y="268"/>
                  <a:pt x="256" y="267"/>
                </a:cubicBezTo>
                <a:cubicBezTo>
                  <a:pt x="257" y="266"/>
                  <a:pt x="258" y="266"/>
                  <a:pt x="259" y="265"/>
                </a:cubicBezTo>
                <a:cubicBezTo>
                  <a:pt x="263" y="263"/>
                  <a:pt x="259" y="266"/>
                  <a:pt x="258" y="266"/>
                </a:cubicBezTo>
                <a:cubicBezTo>
                  <a:pt x="255" y="268"/>
                  <a:pt x="251" y="270"/>
                  <a:pt x="247" y="271"/>
                </a:cubicBezTo>
                <a:cubicBezTo>
                  <a:pt x="241" y="274"/>
                  <a:pt x="234" y="276"/>
                  <a:pt x="228" y="279"/>
                </a:cubicBezTo>
                <a:cubicBezTo>
                  <a:pt x="222" y="281"/>
                  <a:pt x="216" y="283"/>
                  <a:pt x="211" y="285"/>
                </a:cubicBezTo>
                <a:cubicBezTo>
                  <a:pt x="206" y="287"/>
                  <a:pt x="201" y="289"/>
                  <a:pt x="197" y="291"/>
                </a:cubicBezTo>
                <a:cubicBezTo>
                  <a:pt x="197" y="290"/>
                  <a:pt x="197" y="290"/>
                  <a:pt x="197" y="289"/>
                </a:cubicBezTo>
                <a:close/>
                <a:moveTo>
                  <a:pt x="211" y="161"/>
                </a:moveTo>
                <a:cubicBezTo>
                  <a:pt x="209" y="162"/>
                  <a:pt x="208" y="162"/>
                  <a:pt x="207" y="162"/>
                </a:cubicBezTo>
                <a:cubicBezTo>
                  <a:pt x="207" y="162"/>
                  <a:pt x="207" y="162"/>
                  <a:pt x="207" y="161"/>
                </a:cubicBezTo>
                <a:cubicBezTo>
                  <a:pt x="208" y="161"/>
                  <a:pt x="209" y="161"/>
                  <a:pt x="211" y="161"/>
                </a:cubicBezTo>
                <a:close/>
                <a:moveTo>
                  <a:pt x="201" y="246"/>
                </a:moveTo>
                <a:cubicBezTo>
                  <a:pt x="212" y="241"/>
                  <a:pt x="223" y="236"/>
                  <a:pt x="235" y="232"/>
                </a:cubicBezTo>
                <a:cubicBezTo>
                  <a:pt x="240" y="230"/>
                  <a:pt x="246" y="228"/>
                  <a:pt x="251" y="226"/>
                </a:cubicBezTo>
                <a:cubicBezTo>
                  <a:pt x="253" y="225"/>
                  <a:pt x="255" y="224"/>
                  <a:pt x="257" y="224"/>
                </a:cubicBezTo>
                <a:cubicBezTo>
                  <a:pt x="257" y="224"/>
                  <a:pt x="257" y="224"/>
                  <a:pt x="257" y="224"/>
                </a:cubicBezTo>
                <a:cubicBezTo>
                  <a:pt x="246" y="229"/>
                  <a:pt x="235" y="233"/>
                  <a:pt x="224" y="238"/>
                </a:cubicBezTo>
                <a:cubicBezTo>
                  <a:pt x="219" y="240"/>
                  <a:pt x="214" y="242"/>
                  <a:pt x="209" y="245"/>
                </a:cubicBezTo>
                <a:cubicBezTo>
                  <a:pt x="206" y="246"/>
                  <a:pt x="204" y="247"/>
                  <a:pt x="201" y="249"/>
                </a:cubicBezTo>
                <a:cubicBezTo>
                  <a:pt x="201" y="248"/>
                  <a:pt x="201" y="247"/>
                  <a:pt x="201" y="246"/>
                </a:cubicBezTo>
                <a:close/>
                <a:moveTo>
                  <a:pt x="202" y="240"/>
                </a:moveTo>
                <a:cubicBezTo>
                  <a:pt x="205" y="239"/>
                  <a:pt x="209" y="236"/>
                  <a:pt x="213" y="234"/>
                </a:cubicBezTo>
                <a:cubicBezTo>
                  <a:pt x="218" y="232"/>
                  <a:pt x="223" y="230"/>
                  <a:pt x="228" y="227"/>
                </a:cubicBezTo>
                <a:cubicBezTo>
                  <a:pt x="234" y="225"/>
                  <a:pt x="239" y="223"/>
                  <a:pt x="244" y="220"/>
                </a:cubicBezTo>
                <a:cubicBezTo>
                  <a:pt x="247" y="219"/>
                  <a:pt x="249" y="218"/>
                  <a:pt x="252" y="216"/>
                </a:cubicBezTo>
                <a:cubicBezTo>
                  <a:pt x="253" y="216"/>
                  <a:pt x="255" y="215"/>
                  <a:pt x="256" y="214"/>
                </a:cubicBezTo>
                <a:cubicBezTo>
                  <a:pt x="257" y="214"/>
                  <a:pt x="263" y="210"/>
                  <a:pt x="260" y="213"/>
                </a:cubicBezTo>
                <a:cubicBezTo>
                  <a:pt x="250" y="220"/>
                  <a:pt x="238" y="224"/>
                  <a:pt x="228" y="229"/>
                </a:cubicBezTo>
                <a:cubicBezTo>
                  <a:pt x="219" y="233"/>
                  <a:pt x="209" y="237"/>
                  <a:pt x="201" y="242"/>
                </a:cubicBezTo>
                <a:cubicBezTo>
                  <a:pt x="202" y="242"/>
                  <a:pt x="202" y="241"/>
                  <a:pt x="202" y="240"/>
                </a:cubicBezTo>
                <a:close/>
                <a:moveTo>
                  <a:pt x="208" y="236"/>
                </a:moveTo>
                <a:cubicBezTo>
                  <a:pt x="207" y="236"/>
                  <a:pt x="200" y="241"/>
                  <a:pt x="204" y="238"/>
                </a:cubicBezTo>
                <a:cubicBezTo>
                  <a:pt x="206" y="237"/>
                  <a:pt x="208" y="236"/>
                  <a:pt x="210" y="235"/>
                </a:cubicBezTo>
                <a:cubicBezTo>
                  <a:pt x="209" y="235"/>
                  <a:pt x="209" y="236"/>
                  <a:pt x="208" y="236"/>
                </a:cubicBezTo>
                <a:close/>
                <a:moveTo>
                  <a:pt x="213" y="233"/>
                </a:moveTo>
                <a:cubicBezTo>
                  <a:pt x="209" y="234"/>
                  <a:pt x="205" y="236"/>
                  <a:pt x="202" y="239"/>
                </a:cubicBezTo>
                <a:cubicBezTo>
                  <a:pt x="202" y="238"/>
                  <a:pt x="202" y="238"/>
                  <a:pt x="202" y="237"/>
                </a:cubicBezTo>
                <a:cubicBezTo>
                  <a:pt x="202" y="237"/>
                  <a:pt x="202" y="236"/>
                  <a:pt x="202" y="236"/>
                </a:cubicBezTo>
                <a:cubicBezTo>
                  <a:pt x="211" y="231"/>
                  <a:pt x="220" y="226"/>
                  <a:pt x="230" y="221"/>
                </a:cubicBezTo>
                <a:cubicBezTo>
                  <a:pt x="235" y="219"/>
                  <a:pt x="241" y="216"/>
                  <a:pt x="247" y="214"/>
                </a:cubicBezTo>
                <a:cubicBezTo>
                  <a:pt x="250" y="212"/>
                  <a:pt x="252" y="211"/>
                  <a:pt x="255" y="210"/>
                </a:cubicBezTo>
                <a:cubicBezTo>
                  <a:pt x="256" y="209"/>
                  <a:pt x="257" y="208"/>
                  <a:pt x="259" y="207"/>
                </a:cubicBezTo>
                <a:cubicBezTo>
                  <a:pt x="259" y="207"/>
                  <a:pt x="259" y="207"/>
                  <a:pt x="259" y="207"/>
                </a:cubicBezTo>
                <a:cubicBezTo>
                  <a:pt x="259" y="207"/>
                  <a:pt x="259" y="207"/>
                  <a:pt x="259" y="207"/>
                </a:cubicBezTo>
                <a:cubicBezTo>
                  <a:pt x="255" y="210"/>
                  <a:pt x="250" y="212"/>
                  <a:pt x="246" y="215"/>
                </a:cubicBezTo>
                <a:cubicBezTo>
                  <a:pt x="240" y="218"/>
                  <a:pt x="235" y="221"/>
                  <a:pt x="229" y="224"/>
                </a:cubicBezTo>
                <a:cubicBezTo>
                  <a:pt x="224" y="227"/>
                  <a:pt x="219" y="230"/>
                  <a:pt x="213" y="233"/>
                </a:cubicBezTo>
                <a:close/>
                <a:moveTo>
                  <a:pt x="248" y="212"/>
                </a:moveTo>
                <a:cubicBezTo>
                  <a:pt x="243" y="215"/>
                  <a:pt x="238" y="217"/>
                  <a:pt x="232" y="219"/>
                </a:cubicBezTo>
                <a:cubicBezTo>
                  <a:pt x="225" y="223"/>
                  <a:pt x="218" y="227"/>
                  <a:pt x="210" y="231"/>
                </a:cubicBezTo>
                <a:cubicBezTo>
                  <a:pt x="212" y="230"/>
                  <a:pt x="213" y="229"/>
                  <a:pt x="214" y="228"/>
                </a:cubicBezTo>
                <a:cubicBezTo>
                  <a:pt x="219" y="225"/>
                  <a:pt x="224" y="222"/>
                  <a:pt x="229" y="220"/>
                </a:cubicBezTo>
                <a:cubicBezTo>
                  <a:pt x="240" y="215"/>
                  <a:pt x="251" y="209"/>
                  <a:pt x="261" y="203"/>
                </a:cubicBezTo>
                <a:cubicBezTo>
                  <a:pt x="261" y="203"/>
                  <a:pt x="261" y="204"/>
                  <a:pt x="262" y="205"/>
                </a:cubicBezTo>
                <a:cubicBezTo>
                  <a:pt x="261" y="205"/>
                  <a:pt x="261" y="205"/>
                  <a:pt x="261" y="205"/>
                </a:cubicBezTo>
                <a:cubicBezTo>
                  <a:pt x="257" y="207"/>
                  <a:pt x="253" y="210"/>
                  <a:pt x="248" y="212"/>
                </a:cubicBezTo>
                <a:close/>
                <a:moveTo>
                  <a:pt x="259" y="187"/>
                </a:moveTo>
                <a:cubicBezTo>
                  <a:pt x="250" y="191"/>
                  <a:pt x="240" y="195"/>
                  <a:pt x="231" y="199"/>
                </a:cubicBezTo>
                <a:cubicBezTo>
                  <a:pt x="226" y="201"/>
                  <a:pt x="221" y="204"/>
                  <a:pt x="216" y="206"/>
                </a:cubicBezTo>
                <a:cubicBezTo>
                  <a:pt x="214" y="207"/>
                  <a:pt x="213" y="208"/>
                  <a:pt x="211" y="209"/>
                </a:cubicBezTo>
                <a:cubicBezTo>
                  <a:pt x="209" y="211"/>
                  <a:pt x="206" y="211"/>
                  <a:pt x="204" y="213"/>
                </a:cubicBezTo>
                <a:cubicBezTo>
                  <a:pt x="212" y="207"/>
                  <a:pt x="221" y="203"/>
                  <a:pt x="229" y="198"/>
                </a:cubicBezTo>
                <a:cubicBezTo>
                  <a:pt x="234" y="195"/>
                  <a:pt x="239" y="193"/>
                  <a:pt x="244" y="191"/>
                </a:cubicBezTo>
                <a:cubicBezTo>
                  <a:pt x="247" y="190"/>
                  <a:pt x="250" y="188"/>
                  <a:pt x="252" y="187"/>
                </a:cubicBezTo>
                <a:cubicBezTo>
                  <a:pt x="253" y="187"/>
                  <a:pt x="255" y="186"/>
                  <a:pt x="256" y="186"/>
                </a:cubicBezTo>
                <a:cubicBezTo>
                  <a:pt x="256" y="185"/>
                  <a:pt x="257" y="185"/>
                  <a:pt x="257" y="185"/>
                </a:cubicBezTo>
                <a:cubicBezTo>
                  <a:pt x="258" y="185"/>
                  <a:pt x="259" y="184"/>
                  <a:pt x="259" y="184"/>
                </a:cubicBezTo>
                <a:cubicBezTo>
                  <a:pt x="259" y="184"/>
                  <a:pt x="260" y="184"/>
                  <a:pt x="260" y="183"/>
                </a:cubicBezTo>
                <a:cubicBezTo>
                  <a:pt x="260" y="186"/>
                  <a:pt x="260" y="188"/>
                  <a:pt x="260" y="191"/>
                </a:cubicBezTo>
                <a:cubicBezTo>
                  <a:pt x="250" y="194"/>
                  <a:pt x="241" y="199"/>
                  <a:pt x="232" y="204"/>
                </a:cubicBezTo>
                <a:cubicBezTo>
                  <a:pt x="226" y="206"/>
                  <a:pt x="221" y="209"/>
                  <a:pt x="216" y="211"/>
                </a:cubicBezTo>
                <a:cubicBezTo>
                  <a:pt x="214" y="213"/>
                  <a:pt x="211" y="214"/>
                  <a:pt x="209" y="215"/>
                </a:cubicBezTo>
                <a:cubicBezTo>
                  <a:pt x="208" y="216"/>
                  <a:pt x="207" y="217"/>
                  <a:pt x="206" y="217"/>
                </a:cubicBezTo>
                <a:cubicBezTo>
                  <a:pt x="205" y="218"/>
                  <a:pt x="201" y="220"/>
                  <a:pt x="205" y="218"/>
                </a:cubicBezTo>
                <a:cubicBezTo>
                  <a:pt x="213" y="211"/>
                  <a:pt x="223" y="206"/>
                  <a:pt x="233" y="201"/>
                </a:cubicBezTo>
                <a:cubicBezTo>
                  <a:pt x="238" y="199"/>
                  <a:pt x="243" y="196"/>
                  <a:pt x="248" y="194"/>
                </a:cubicBezTo>
                <a:cubicBezTo>
                  <a:pt x="252" y="192"/>
                  <a:pt x="256" y="190"/>
                  <a:pt x="260" y="187"/>
                </a:cubicBezTo>
                <a:cubicBezTo>
                  <a:pt x="260" y="187"/>
                  <a:pt x="260" y="186"/>
                  <a:pt x="259" y="187"/>
                </a:cubicBezTo>
                <a:close/>
                <a:moveTo>
                  <a:pt x="204" y="206"/>
                </a:moveTo>
                <a:cubicBezTo>
                  <a:pt x="213" y="202"/>
                  <a:pt x="222" y="197"/>
                  <a:pt x="231" y="193"/>
                </a:cubicBezTo>
                <a:cubicBezTo>
                  <a:pt x="236" y="190"/>
                  <a:pt x="241" y="188"/>
                  <a:pt x="246" y="186"/>
                </a:cubicBezTo>
                <a:cubicBezTo>
                  <a:pt x="248" y="185"/>
                  <a:pt x="251" y="183"/>
                  <a:pt x="254" y="182"/>
                </a:cubicBezTo>
                <a:cubicBezTo>
                  <a:pt x="254" y="182"/>
                  <a:pt x="254" y="182"/>
                  <a:pt x="254" y="182"/>
                </a:cubicBezTo>
                <a:cubicBezTo>
                  <a:pt x="247" y="187"/>
                  <a:pt x="239" y="190"/>
                  <a:pt x="231" y="193"/>
                </a:cubicBezTo>
                <a:cubicBezTo>
                  <a:pt x="221" y="198"/>
                  <a:pt x="212" y="204"/>
                  <a:pt x="204" y="209"/>
                </a:cubicBezTo>
                <a:cubicBezTo>
                  <a:pt x="204" y="208"/>
                  <a:pt x="204" y="207"/>
                  <a:pt x="204" y="206"/>
                </a:cubicBezTo>
                <a:close/>
                <a:moveTo>
                  <a:pt x="204" y="199"/>
                </a:moveTo>
                <a:cubicBezTo>
                  <a:pt x="204" y="199"/>
                  <a:pt x="204" y="199"/>
                  <a:pt x="204" y="199"/>
                </a:cubicBezTo>
                <a:cubicBezTo>
                  <a:pt x="213" y="194"/>
                  <a:pt x="222" y="190"/>
                  <a:pt x="231" y="186"/>
                </a:cubicBezTo>
                <a:cubicBezTo>
                  <a:pt x="240" y="182"/>
                  <a:pt x="249" y="177"/>
                  <a:pt x="258" y="172"/>
                </a:cubicBezTo>
                <a:cubicBezTo>
                  <a:pt x="258" y="172"/>
                  <a:pt x="259" y="173"/>
                  <a:pt x="259" y="173"/>
                </a:cubicBezTo>
                <a:cubicBezTo>
                  <a:pt x="259" y="173"/>
                  <a:pt x="259" y="174"/>
                  <a:pt x="259" y="174"/>
                </a:cubicBezTo>
                <a:cubicBezTo>
                  <a:pt x="259" y="174"/>
                  <a:pt x="259" y="174"/>
                  <a:pt x="259" y="174"/>
                </a:cubicBezTo>
                <a:cubicBezTo>
                  <a:pt x="250" y="179"/>
                  <a:pt x="241" y="183"/>
                  <a:pt x="232" y="188"/>
                </a:cubicBezTo>
                <a:cubicBezTo>
                  <a:pt x="226" y="190"/>
                  <a:pt x="221" y="192"/>
                  <a:pt x="216" y="194"/>
                </a:cubicBezTo>
                <a:cubicBezTo>
                  <a:pt x="212" y="196"/>
                  <a:pt x="208" y="199"/>
                  <a:pt x="204" y="201"/>
                </a:cubicBezTo>
                <a:cubicBezTo>
                  <a:pt x="204" y="200"/>
                  <a:pt x="204" y="200"/>
                  <a:pt x="204" y="199"/>
                </a:cubicBezTo>
                <a:close/>
                <a:moveTo>
                  <a:pt x="259" y="175"/>
                </a:moveTo>
                <a:cubicBezTo>
                  <a:pt x="259" y="176"/>
                  <a:pt x="259" y="177"/>
                  <a:pt x="259" y="179"/>
                </a:cubicBezTo>
                <a:cubicBezTo>
                  <a:pt x="259" y="178"/>
                  <a:pt x="259" y="178"/>
                  <a:pt x="259" y="179"/>
                </a:cubicBezTo>
                <a:cubicBezTo>
                  <a:pt x="250" y="184"/>
                  <a:pt x="240" y="188"/>
                  <a:pt x="231" y="192"/>
                </a:cubicBezTo>
                <a:cubicBezTo>
                  <a:pt x="226" y="195"/>
                  <a:pt x="221" y="197"/>
                  <a:pt x="216" y="200"/>
                </a:cubicBezTo>
                <a:cubicBezTo>
                  <a:pt x="213" y="201"/>
                  <a:pt x="210" y="202"/>
                  <a:pt x="207" y="204"/>
                </a:cubicBezTo>
                <a:cubicBezTo>
                  <a:pt x="201" y="207"/>
                  <a:pt x="205" y="204"/>
                  <a:pt x="208" y="203"/>
                </a:cubicBezTo>
                <a:cubicBezTo>
                  <a:pt x="216" y="197"/>
                  <a:pt x="226" y="193"/>
                  <a:pt x="235" y="189"/>
                </a:cubicBezTo>
                <a:cubicBezTo>
                  <a:pt x="243" y="185"/>
                  <a:pt x="252" y="181"/>
                  <a:pt x="259" y="175"/>
                </a:cubicBezTo>
                <a:close/>
                <a:moveTo>
                  <a:pt x="232" y="193"/>
                </a:moveTo>
                <a:cubicBezTo>
                  <a:pt x="242" y="189"/>
                  <a:pt x="251" y="185"/>
                  <a:pt x="259" y="179"/>
                </a:cubicBezTo>
                <a:cubicBezTo>
                  <a:pt x="260" y="179"/>
                  <a:pt x="260" y="179"/>
                  <a:pt x="260" y="179"/>
                </a:cubicBezTo>
                <a:cubicBezTo>
                  <a:pt x="260" y="180"/>
                  <a:pt x="260" y="181"/>
                  <a:pt x="260" y="183"/>
                </a:cubicBezTo>
                <a:cubicBezTo>
                  <a:pt x="258" y="184"/>
                  <a:pt x="255" y="185"/>
                  <a:pt x="253" y="186"/>
                </a:cubicBezTo>
                <a:cubicBezTo>
                  <a:pt x="246" y="190"/>
                  <a:pt x="238" y="193"/>
                  <a:pt x="230" y="196"/>
                </a:cubicBezTo>
                <a:cubicBezTo>
                  <a:pt x="225" y="199"/>
                  <a:pt x="220" y="201"/>
                  <a:pt x="215" y="203"/>
                </a:cubicBezTo>
                <a:cubicBezTo>
                  <a:pt x="213" y="205"/>
                  <a:pt x="211" y="206"/>
                  <a:pt x="209" y="207"/>
                </a:cubicBezTo>
                <a:cubicBezTo>
                  <a:pt x="209" y="207"/>
                  <a:pt x="208" y="207"/>
                  <a:pt x="208" y="207"/>
                </a:cubicBezTo>
                <a:cubicBezTo>
                  <a:pt x="216" y="202"/>
                  <a:pt x="224" y="197"/>
                  <a:pt x="232" y="193"/>
                </a:cubicBezTo>
                <a:close/>
                <a:moveTo>
                  <a:pt x="229" y="206"/>
                </a:moveTo>
                <a:cubicBezTo>
                  <a:pt x="234" y="204"/>
                  <a:pt x="238" y="201"/>
                  <a:pt x="243" y="199"/>
                </a:cubicBezTo>
                <a:cubicBezTo>
                  <a:pt x="248" y="197"/>
                  <a:pt x="255" y="195"/>
                  <a:pt x="259" y="192"/>
                </a:cubicBezTo>
                <a:cubicBezTo>
                  <a:pt x="250" y="198"/>
                  <a:pt x="239" y="202"/>
                  <a:pt x="230" y="207"/>
                </a:cubicBezTo>
                <a:cubicBezTo>
                  <a:pt x="220" y="211"/>
                  <a:pt x="212" y="217"/>
                  <a:pt x="203" y="222"/>
                </a:cubicBezTo>
                <a:cubicBezTo>
                  <a:pt x="203" y="221"/>
                  <a:pt x="203" y="220"/>
                  <a:pt x="203" y="219"/>
                </a:cubicBezTo>
                <a:cubicBezTo>
                  <a:pt x="212" y="215"/>
                  <a:pt x="220" y="210"/>
                  <a:pt x="229" y="206"/>
                </a:cubicBezTo>
                <a:close/>
                <a:moveTo>
                  <a:pt x="203" y="223"/>
                </a:moveTo>
                <a:cubicBezTo>
                  <a:pt x="207" y="222"/>
                  <a:pt x="210" y="220"/>
                  <a:pt x="214" y="218"/>
                </a:cubicBezTo>
                <a:cubicBezTo>
                  <a:pt x="219" y="215"/>
                  <a:pt x="224" y="212"/>
                  <a:pt x="229" y="210"/>
                </a:cubicBezTo>
                <a:cubicBezTo>
                  <a:pt x="233" y="208"/>
                  <a:pt x="236" y="207"/>
                  <a:pt x="239" y="205"/>
                </a:cubicBezTo>
                <a:cubicBezTo>
                  <a:pt x="234" y="207"/>
                  <a:pt x="230" y="210"/>
                  <a:pt x="225" y="212"/>
                </a:cubicBezTo>
                <a:cubicBezTo>
                  <a:pt x="220" y="214"/>
                  <a:pt x="215" y="218"/>
                  <a:pt x="211" y="221"/>
                </a:cubicBezTo>
                <a:cubicBezTo>
                  <a:pt x="208" y="223"/>
                  <a:pt x="205" y="224"/>
                  <a:pt x="202" y="226"/>
                </a:cubicBezTo>
                <a:cubicBezTo>
                  <a:pt x="203" y="225"/>
                  <a:pt x="203" y="224"/>
                  <a:pt x="203" y="223"/>
                </a:cubicBezTo>
                <a:close/>
                <a:moveTo>
                  <a:pt x="202" y="228"/>
                </a:moveTo>
                <a:cubicBezTo>
                  <a:pt x="212" y="224"/>
                  <a:pt x="220" y="219"/>
                  <a:pt x="229" y="214"/>
                </a:cubicBezTo>
                <a:cubicBezTo>
                  <a:pt x="235" y="212"/>
                  <a:pt x="240" y="210"/>
                  <a:pt x="246" y="207"/>
                </a:cubicBezTo>
                <a:cubicBezTo>
                  <a:pt x="248" y="206"/>
                  <a:pt x="250" y="205"/>
                  <a:pt x="252" y="204"/>
                </a:cubicBezTo>
                <a:cubicBezTo>
                  <a:pt x="244" y="208"/>
                  <a:pt x="235" y="212"/>
                  <a:pt x="227" y="216"/>
                </a:cubicBezTo>
                <a:cubicBezTo>
                  <a:pt x="221" y="219"/>
                  <a:pt x="216" y="222"/>
                  <a:pt x="211" y="225"/>
                </a:cubicBezTo>
                <a:cubicBezTo>
                  <a:pt x="208" y="227"/>
                  <a:pt x="205" y="228"/>
                  <a:pt x="202" y="231"/>
                </a:cubicBezTo>
                <a:cubicBezTo>
                  <a:pt x="202" y="230"/>
                  <a:pt x="202" y="229"/>
                  <a:pt x="202" y="228"/>
                </a:cubicBezTo>
                <a:close/>
                <a:moveTo>
                  <a:pt x="215" y="224"/>
                </a:moveTo>
                <a:cubicBezTo>
                  <a:pt x="220" y="221"/>
                  <a:pt x="225" y="218"/>
                  <a:pt x="230" y="216"/>
                </a:cubicBezTo>
                <a:cubicBezTo>
                  <a:pt x="241" y="211"/>
                  <a:pt x="251" y="206"/>
                  <a:pt x="261" y="200"/>
                </a:cubicBezTo>
                <a:cubicBezTo>
                  <a:pt x="261" y="200"/>
                  <a:pt x="261" y="199"/>
                  <a:pt x="260" y="199"/>
                </a:cubicBezTo>
                <a:cubicBezTo>
                  <a:pt x="250" y="204"/>
                  <a:pt x="239" y="209"/>
                  <a:pt x="229" y="214"/>
                </a:cubicBezTo>
                <a:cubicBezTo>
                  <a:pt x="224" y="216"/>
                  <a:pt x="219" y="218"/>
                  <a:pt x="215" y="221"/>
                </a:cubicBezTo>
                <a:cubicBezTo>
                  <a:pt x="212" y="222"/>
                  <a:pt x="210" y="224"/>
                  <a:pt x="207" y="225"/>
                </a:cubicBezTo>
                <a:cubicBezTo>
                  <a:pt x="206" y="226"/>
                  <a:pt x="204" y="226"/>
                  <a:pt x="202" y="227"/>
                </a:cubicBezTo>
                <a:cubicBezTo>
                  <a:pt x="202" y="227"/>
                  <a:pt x="202" y="227"/>
                  <a:pt x="202" y="227"/>
                </a:cubicBezTo>
                <a:cubicBezTo>
                  <a:pt x="203" y="226"/>
                  <a:pt x="204" y="226"/>
                  <a:pt x="205" y="225"/>
                </a:cubicBezTo>
                <a:cubicBezTo>
                  <a:pt x="213" y="220"/>
                  <a:pt x="221" y="215"/>
                  <a:pt x="230" y="210"/>
                </a:cubicBezTo>
                <a:cubicBezTo>
                  <a:pt x="240" y="205"/>
                  <a:pt x="250" y="201"/>
                  <a:pt x="260" y="195"/>
                </a:cubicBezTo>
                <a:cubicBezTo>
                  <a:pt x="261" y="195"/>
                  <a:pt x="260" y="194"/>
                  <a:pt x="260" y="194"/>
                </a:cubicBezTo>
                <a:cubicBezTo>
                  <a:pt x="250" y="199"/>
                  <a:pt x="240" y="204"/>
                  <a:pt x="231" y="208"/>
                </a:cubicBezTo>
                <a:cubicBezTo>
                  <a:pt x="222" y="213"/>
                  <a:pt x="211" y="218"/>
                  <a:pt x="203" y="223"/>
                </a:cubicBezTo>
                <a:cubicBezTo>
                  <a:pt x="213" y="217"/>
                  <a:pt x="222" y="211"/>
                  <a:pt x="231" y="206"/>
                </a:cubicBezTo>
                <a:cubicBezTo>
                  <a:pt x="241" y="202"/>
                  <a:pt x="251" y="197"/>
                  <a:pt x="260" y="192"/>
                </a:cubicBezTo>
                <a:cubicBezTo>
                  <a:pt x="261" y="193"/>
                  <a:pt x="261" y="194"/>
                  <a:pt x="261" y="195"/>
                </a:cubicBezTo>
                <a:cubicBezTo>
                  <a:pt x="261" y="197"/>
                  <a:pt x="261" y="200"/>
                  <a:pt x="261" y="202"/>
                </a:cubicBezTo>
                <a:cubicBezTo>
                  <a:pt x="261" y="202"/>
                  <a:pt x="261" y="202"/>
                  <a:pt x="261" y="202"/>
                </a:cubicBezTo>
                <a:cubicBezTo>
                  <a:pt x="260" y="202"/>
                  <a:pt x="260" y="202"/>
                  <a:pt x="259" y="203"/>
                </a:cubicBezTo>
                <a:cubicBezTo>
                  <a:pt x="259" y="203"/>
                  <a:pt x="259" y="203"/>
                  <a:pt x="258" y="203"/>
                </a:cubicBezTo>
                <a:cubicBezTo>
                  <a:pt x="249" y="208"/>
                  <a:pt x="239" y="213"/>
                  <a:pt x="230" y="217"/>
                </a:cubicBezTo>
                <a:cubicBezTo>
                  <a:pt x="225" y="220"/>
                  <a:pt x="220" y="222"/>
                  <a:pt x="215" y="225"/>
                </a:cubicBezTo>
                <a:cubicBezTo>
                  <a:pt x="213" y="226"/>
                  <a:pt x="211" y="227"/>
                  <a:pt x="209" y="228"/>
                </a:cubicBezTo>
                <a:cubicBezTo>
                  <a:pt x="207" y="230"/>
                  <a:pt x="204" y="230"/>
                  <a:pt x="202" y="232"/>
                </a:cubicBezTo>
                <a:cubicBezTo>
                  <a:pt x="206" y="228"/>
                  <a:pt x="211" y="226"/>
                  <a:pt x="215" y="224"/>
                </a:cubicBezTo>
                <a:close/>
                <a:moveTo>
                  <a:pt x="207" y="163"/>
                </a:moveTo>
                <a:cubicBezTo>
                  <a:pt x="208" y="163"/>
                  <a:pt x="210" y="163"/>
                  <a:pt x="210" y="162"/>
                </a:cubicBezTo>
                <a:cubicBezTo>
                  <a:pt x="209" y="163"/>
                  <a:pt x="208" y="164"/>
                  <a:pt x="207" y="165"/>
                </a:cubicBezTo>
                <a:cubicBezTo>
                  <a:pt x="207" y="164"/>
                  <a:pt x="207" y="164"/>
                  <a:pt x="207" y="163"/>
                </a:cubicBezTo>
                <a:close/>
                <a:moveTo>
                  <a:pt x="207" y="166"/>
                </a:moveTo>
                <a:cubicBezTo>
                  <a:pt x="210" y="165"/>
                  <a:pt x="213" y="164"/>
                  <a:pt x="215" y="163"/>
                </a:cubicBezTo>
                <a:cubicBezTo>
                  <a:pt x="213" y="165"/>
                  <a:pt x="210" y="167"/>
                  <a:pt x="207" y="169"/>
                </a:cubicBezTo>
                <a:cubicBezTo>
                  <a:pt x="207" y="168"/>
                  <a:pt x="207" y="167"/>
                  <a:pt x="207" y="166"/>
                </a:cubicBezTo>
                <a:close/>
                <a:moveTo>
                  <a:pt x="207" y="171"/>
                </a:moveTo>
                <a:cubicBezTo>
                  <a:pt x="212" y="169"/>
                  <a:pt x="217" y="166"/>
                  <a:pt x="220" y="164"/>
                </a:cubicBezTo>
                <a:cubicBezTo>
                  <a:pt x="216" y="167"/>
                  <a:pt x="211" y="170"/>
                  <a:pt x="207" y="173"/>
                </a:cubicBezTo>
                <a:cubicBezTo>
                  <a:pt x="207" y="172"/>
                  <a:pt x="207" y="171"/>
                  <a:pt x="207" y="171"/>
                </a:cubicBezTo>
                <a:close/>
                <a:moveTo>
                  <a:pt x="207" y="175"/>
                </a:moveTo>
                <a:cubicBezTo>
                  <a:pt x="214" y="173"/>
                  <a:pt x="220" y="167"/>
                  <a:pt x="227" y="164"/>
                </a:cubicBezTo>
                <a:cubicBezTo>
                  <a:pt x="220" y="167"/>
                  <a:pt x="213" y="174"/>
                  <a:pt x="206" y="178"/>
                </a:cubicBezTo>
                <a:cubicBezTo>
                  <a:pt x="207" y="177"/>
                  <a:pt x="207" y="176"/>
                  <a:pt x="207" y="175"/>
                </a:cubicBezTo>
                <a:close/>
                <a:moveTo>
                  <a:pt x="228" y="163"/>
                </a:moveTo>
                <a:cubicBezTo>
                  <a:pt x="229" y="164"/>
                  <a:pt x="230" y="164"/>
                  <a:pt x="231" y="164"/>
                </a:cubicBezTo>
                <a:cubicBezTo>
                  <a:pt x="226" y="166"/>
                  <a:pt x="221" y="169"/>
                  <a:pt x="216" y="172"/>
                </a:cubicBezTo>
                <a:cubicBezTo>
                  <a:pt x="220" y="169"/>
                  <a:pt x="224" y="166"/>
                  <a:pt x="228" y="164"/>
                </a:cubicBezTo>
                <a:cubicBezTo>
                  <a:pt x="228" y="164"/>
                  <a:pt x="228" y="164"/>
                  <a:pt x="228" y="163"/>
                </a:cubicBezTo>
                <a:close/>
                <a:moveTo>
                  <a:pt x="206" y="179"/>
                </a:moveTo>
                <a:cubicBezTo>
                  <a:pt x="207" y="179"/>
                  <a:pt x="207" y="179"/>
                  <a:pt x="208" y="178"/>
                </a:cubicBezTo>
                <a:cubicBezTo>
                  <a:pt x="211" y="176"/>
                  <a:pt x="214" y="174"/>
                  <a:pt x="217" y="172"/>
                </a:cubicBezTo>
                <a:cubicBezTo>
                  <a:pt x="220" y="170"/>
                  <a:pt x="222" y="169"/>
                  <a:pt x="224" y="168"/>
                </a:cubicBezTo>
                <a:cubicBezTo>
                  <a:pt x="227" y="166"/>
                  <a:pt x="230" y="166"/>
                  <a:pt x="232" y="164"/>
                </a:cubicBezTo>
                <a:cubicBezTo>
                  <a:pt x="228" y="168"/>
                  <a:pt x="223" y="170"/>
                  <a:pt x="218" y="173"/>
                </a:cubicBezTo>
                <a:cubicBezTo>
                  <a:pt x="214" y="176"/>
                  <a:pt x="210" y="179"/>
                  <a:pt x="206" y="182"/>
                </a:cubicBezTo>
                <a:cubicBezTo>
                  <a:pt x="206" y="181"/>
                  <a:pt x="206" y="180"/>
                  <a:pt x="206" y="179"/>
                </a:cubicBezTo>
                <a:cubicBezTo>
                  <a:pt x="206" y="179"/>
                  <a:pt x="206" y="179"/>
                  <a:pt x="206" y="179"/>
                </a:cubicBezTo>
                <a:close/>
                <a:moveTo>
                  <a:pt x="210" y="180"/>
                </a:moveTo>
                <a:cubicBezTo>
                  <a:pt x="213" y="178"/>
                  <a:pt x="216" y="176"/>
                  <a:pt x="219" y="174"/>
                </a:cubicBezTo>
                <a:cubicBezTo>
                  <a:pt x="224" y="171"/>
                  <a:pt x="229" y="168"/>
                  <a:pt x="233" y="164"/>
                </a:cubicBezTo>
                <a:cubicBezTo>
                  <a:pt x="234" y="164"/>
                  <a:pt x="236" y="164"/>
                  <a:pt x="237" y="164"/>
                </a:cubicBezTo>
                <a:cubicBezTo>
                  <a:pt x="233" y="167"/>
                  <a:pt x="228" y="169"/>
                  <a:pt x="223" y="172"/>
                </a:cubicBezTo>
                <a:cubicBezTo>
                  <a:pt x="219" y="174"/>
                  <a:pt x="214" y="177"/>
                  <a:pt x="210" y="180"/>
                </a:cubicBezTo>
                <a:cubicBezTo>
                  <a:pt x="210" y="180"/>
                  <a:pt x="210" y="180"/>
                  <a:pt x="210" y="180"/>
                </a:cubicBezTo>
                <a:close/>
                <a:moveTo>
                  <a:pt x="238" y="164"/>
                </a:moveTo>
                <a:cubicBezTo>
                  <a:pt x="240" y="165"/>
                  <a:pt x="241" y="165"/>
                  <a:pt x="243" y="165"/>
                </a:cubicBezTo>
                <a:cubicBezTo>
                  <a:pt x="240" y="166"/>
                  <a:pt x="238" y="168"/>
                  <a:pt x="236" y="169"/>
                </a:cubicBezTo>
                <a:cubicBezTo>
                  <a:pt x="233" y="172"/>
                  <a:pt x="229" y="173"/>
                  <a:pt x="226" y="175"/>
                </a:cubicBezTo>
                <a:cubicBezTo>
                  <a:pt x="219" y="178"/>
                  <a:pt x="213" y="183"/>
                  <a:pt x="207" y="186"/>
                </a:cubicBezTo>
                <a:cubicBezTo>
                  <a:pt x="206" y="186"/>
                  <a:pt x="206" y="186"/>
                  <a:pt x="206" y="186"/>
                </a:cubicBezTo>
                <a:cubicBezTo>
                  <a:pt x="206" y="186"/>
                  <a:pt x="206" y="186"/>
                  <a:pt x="206" y="186"/>
                </a:cubicBezTo>
                <a:cubicBezTo>
                  <a:pt x="207" y="185"/>
                  <a:pt x="211" y="183"/>
                  <a:pt x="212" y="182"/>
                </a:cubicBezTo>
                <a:cubicBezTo>
                  <a:pt x="215" y="180"/>
                  <a:pt x="218" y="178"/>
                  <a:pt x="222" y="176"/>
                </a:cubicBezTo>
                <a:cubicBezTo>
                  <a:pt x="227" y="172"/>
                  <a:pt x="233" y="169"/>
                  <a:pt x="238" y="164"/>
                </a:cubicBezTo>
                <a:close/>
                <a:moveTo>
                  <a:pt x="205" y="187"/>
                </a:moveTo>
                <a:cubicBezTo>
                  <a:pt x="212" y="184"/>
                  <a:pt x="217" y="180"/>
                  <a:pt x="223" y="177"/>
                </a:cubicBezTo>
                <a:cubicBezTo>
                  <a:pt x="229" y="173"/>
                  <a:pt x="236" y="170"/>
                  <a:pt x="243" y="166"/>
                </a:cubicBezTo>
                <a:cubicBezTo>
                  <a:pt x="230" y="174"/>
                  <a:pt x="217" y="181"/>
                  <a:pt x="205" y="190"/>
                </a:cubicBezTo>
                <a:cubicBezTo>
                  <a:pt x="205" y="189"/>
                  <a:pt x="205" y="188"/>
                  <a:pt x="205" y="187"/>
                </a:cubicBezTo>
                <a:close/>
                <a:moveTo>
                  <a:pt x="205" y="190"/>
                </a:moveTo>
                <a:cubicBezTo>
                  <a:pt x="207" y="189"/>
                  <a:pt x="209" y="188"/>
                  <a:pt x="211" y="186"/>
                </a:cubicBezTo>
                <a:cubicBezTo>
                  <a:pt x="215" y="184"/>
                  <a:pt x="218" y="181"/>
                  <a:pt x="222" y="179"/>
                </a:cubicBezTo>
                <a:cubicBezTo>
                  <a:pt x="229" y="175"/>
                  <a:pt x="237" y="171"/>
                  <a:pt x="244" y="166"/>
                </a:cubicBezTo>
                <a:cubicBezTo>
                  <a:pt x="244" y="166"/>
                  <a:pt x="244" y="166"/>
                  <a:pt x="244" y="165"/>
                </a:cubicBezTo>
                <a:cubicBezTo>
                  <a:pt x="245" y="166"/>
                  <a:pt x="247" y="166"/>
                  <a:pt x="249" y="167"/>
                </a:cubicBezTo>
                <a:cubicBezTo>
                  <a:pt x="243" y="171"/>
                  <a:pt x="236" y="174"/>
                  <a:pt x="229" y="177"/>
                </a:cubicBezTo>
                <a:cubicBezTo>
                  <a:pt x="222" y="181"/>
                  <a:pt x="215" y="185"/>
                  <a:pt x="208" y="189"/>
                </a:cubicBezTo>
                <a:cubicBezTo>
                  <a:pt x="208" y="189"/>
                  <a:pt x="205" y="191"/>
                  <a:pt x="205" y="190"/>
                </a:cubicBezTo>
                <a:close/>
                <a:moveTo>
                  <a:pt x="207" y="174"/>
                </a:moveTo>
                <a:cubicBezTo>
                  <a:pt x="207" y="174"/>
                  <a:pt x="207" y="174"/>
                  <a:pt x="207" y="174"/>
                </a:cubicBezTo>
                <a:cubicBezTo>
                  <a:pt x="210" y="173"/>
                  <a:pt x="213" y="170"/>
                  <a:pt x="215" y="168"/>
                </a:cubicBezTo>
                <a:cubicBezTo>
                  <a:pt x="218" y="166"/>
                  <a:pt x="220" y="165"/>
                  <a:pt x="223" y="163"/>
                </a:cubicBezTo>
                <a:cubicBezTo>
                  <a:pt x="224" y="163"/>
                  <a:pt x="226" y="163"/>
                  <a:pt x="227" y="163"/>
                </a:cubicBezTo>
                <a:cubicBezTo>
                  <a:pt x="220" y="166"/>
                  <a:pt x="214" y="171"/>
                  <a:pt x="207" y="174"/>
                </a:cubicBezTo>
                <a:close/>
                <a:moveTo>
                  <a:pt x="211" y="168"/>
                </a:moveTo>
                <a:cubicBezTo>
                  <a:pt x="210" y="169"/>
                  <a:pt x="209" y="169"/>
                  <a:pt x="208" y="169"/>
                </a:cubicBezTo>
                <a:cubicBezTo>
                  <a:pt x="204" y="171"/>
                  <a:pt x="211" y="166"/>
                  <a:pt x="211" y="167"/>
                </a:cubicBezTo>
                <a:cubicBezTo>
                  <a:pt x="213" y="165"/>
                  <a:pt x="215" y="164"/>
                  <a:pt x="217" y="162"/>
                </a:cubicBezTo>
                <a:cubicBezTo>
                  <a:pt x="217" y="162"/>
                  <a:pt x="217" y="162"/>
                  <a:pt x="217" y="162"/>
                </a:cubicBezTo>
                <a:cubicBezTo>
                  <a:pt x="218" y="162"/>
                  <a:pt x="220" y="162"/>
                  <a:pt x="221" y="162"/>
                </a:cubicBezTo>
                <a:cubicBezTo>
                  <a:pt x="221" y="162"/>
                  <a:pt x="221" y="162"/>
                  <a:pt x="221" y="162"/>
                </a:cubicBezTo>
                <a:cubicBezTo>
                  <a:pt x="217" y="164"/>
                  <a:pt x="214" y="166"/>
                  <a:pt x="211" y="168"/>
                </a:cubicBezTo>
                <a:close/>
                <a:moveTo>
                  <a:pt x="216" y="162"/>
                </a:moveTo>
                <a:cubicBezTo>
                  <a:pt x="213" y="163"/>
                  <a:pt x="211" y="164"/>
                  <a:pt x="209" y="165"/>
                </a:cubicBezTo>
                <a:cubicBezTo>
                  <a:pt x="208" y="165"/>
                  <a:pt x="207" y="166"/>
                  <a:pt x="207" y="166"/>
                </a:cubicBezTo>
                <a:cubicBezTo>
                  <a:pt x="207" y="166"/>
                  <a:pt x="207" y="166"/>
                  <a:pt x="207" y="166"/>
                </a:cubicBezTo>
                <a:cubicBezTo>
                  <a:pt x="208" y="165"/>
                  <a:pt x="208" y="165"/>
                  <a:pt x="209" y="164"/>
                </a:cubicBezTo>
                <a:cubicBezTo>
                  <a:pt x="210" y="164"/>
                  <a:pt x="211" y="163"/>
                  <a:pt x="211" y="162"/>
                </a:cubicBezTo>
                <a:cubicBezTo>
                  <a:pt x="212" y="162"/>
                  <a:pt x="212" y="161"/>
                  <a:pt x="212" y="161"/>
                </a:cubicBezTo>
                <a:cubicBezTo>
                  <a:pt x="213" y="161"/>
                  <a:pt x="214" y="162"/>
                  <a:pt x="216" y="162"/>
                </a:cubicBezTo>
                <a:close/>
                <a:moveTo>
                  <a:pt x="206" y="183"/>
                </a:moveTo>
                <a:cubicBezTo>
                  <a:pt x="211" y="180"/>
                  <a:pt x="216" y="177"/>
                  <a:pt x="221" y="174"/>
                </a:cubicBezTo>
                <a:cubicBezTo>
                  <a:pt x="225" y="171"/>
                  <a:pt x="229" y="170"/>
                  <a:pt x="233" y="168"/>
                </a:cubicBezTo>
                <a:cubicBezTo>
                  <a:pt x="233" y="168"/>
                  <a:pt x="233" y="168"/>
                  <a:pt x="233" y="168"/>
                </a:cubicBezTo>
                <a:cubicBezTo>
                  <a:pt x="231" y="169"/>
                  <a:pt x="230" y="170"/>
                  <a:pt x="228" y="171"/>
                </a:cubicBezTo>
                <a:cubicBezTo>
                  <a:pt x="226" y="172"/>
                  <a:pt x="223" y="174"/>
                  <a:pt x="220" y="176"/>
                </a:cubicBezTo>
                <a:cubicBezTo>
                  <a:pt x="215" y="180"/>
                  <a:pt x="210" y="182"/>
                  <a:pt x="206" y="186"/>
                </a:cubicBezTo>
                <a:cubicBezTo>
                  <a:pt x="206" y="185"/>
                  <a:pt x="206" y="184"/>
                  <a:pt x="206" y="183"/>
                </a:cubicBezTo>
                <a:close/>
                <a:moveTo>
                  <a:pt x="205" y="191"/>
                </a:moveTo>
                <a:cubicBezTo>
                  <a:pt x="212" y="188"/>
                  <a:pt x="219" y="183"/>
                  <a:pt x="226" y="179"/>
                </a:cubicBezTo>
                <a:cubicBezTo>
                  <a:pt x="234" y="175"/>
                  <a:pt x="242" y="172"/>
                  <a:pt x="249" y="167"/>
                </a:cubicBezTo>
                <a:cubicBezTo>
                  <a:pt x="249" y="167"/>
                  <a:pt x="249" y="167"/>
                  <a:pt x="249" y="167"/>
                </a:cubicBezTo>
                <a:cubicBezTo>
                  <a:pt x="250" y="167"/>
                  <a:pt x="250" y="167"/>
                  <a:pt x="250" y="167"/>
                </a:cubicBezTo>
                <a:cubicBezTo>
                  <a:pt x="248" y="169"/>
                  <a:pt x="245" y="171"/>
                  <a:pt x="242" y="173"/>
                </a:cubicBezTo>
                <a:cubicBezTo>
                  <a:pt x="238" y="175"/>
                  <a:pt x="234" y="177"/>
                  <a:pt x="229" y="179"/>
                </a:cubicBezTo>
                <a:cubicBezTo>
                  <a:pt x="222" y="184"/>
                  <a:pt x="213" y="188"/>
                  <a:pt x="205" y="192"/>
                </a:cubicBezTo>
                <a:cubicBezTo>
                  <a:pt x="205" y="193"/>
                  <a:pt x="205" y="193"/>
                  <a:pt x="206" y="193"/>
                </a:cubicBezTo>
                <a:cubicBezTo>
                  <a:pt x="214" y="189"/>
                  <a:pt x="222" y="185"/>
                  <a:pt x="230" y="180"/>
                </a:cubicBezTo>
                <a:cubicBezTo>
                  <a:pt x="233" y="178"/>
                  <a:pt x="237" y="176"/>
                  <a:pt x="241" y="174"/>
                </a:cubicBezTo>
                <a:cubicBezTo>
                  <a:pt x="243" y="173"/>
                  <a:pt x="245" y="172"/>
                  <a:pt x="247" y="171"/>
                </a:cubicBezTo>
                <a:cubicBezTo>
                  <a:pt x="248" y="170"/>
                  <a:pt x="250" y="169"/>
                  <a:pt x="251" y="168"/>
                </a:cubicBezTo>
                <a:cubicBezTo>
                  <a:pt x="253" y="169"/>
                  <a:pt x="254" y="169"/>
                  <a:pt x="256" y="170"/>
                </a:cubicBezTo>
                <a:cubicBezTo>
                  <a:pt x="239" y="179"/>
                  <a:pt x="221" y="187"/>
                  <a:pt x="205" y="196"/>
                </a:cubicBezTo>
                <a:cubicBezTo>
                  <a:pt x="204" y="196"/>
                  <a:pt x="205" y="197"/>
                  <a:pt x="205" y="197"/>
                </a:cubicBezTo>
                <a:cubicBezTo>
                  <a:pt x="222" y="187"/>
                  <a:pt x="240" y="180"/>
                  <a:pt x="256" y="171"/>
                </a:cubicBezTo>
                <a:cubicBezTo>
                  <a:pt x="257" y="171"/>
                  <a:pt x="257" y="171"/>
                  <a:pt x="258" y="172"/>
                </a:cubicBezTo>
                <a:cubicBezTo>
                  <a:pt x="249" y="176"/>
                  <a:pt x="240" y="181"/>
                  <a:pt x="231" y="185"/>
                </a:cubicBezTo>
                <a:cubicBezTo>
                  <a:pt x="222" y="189"/>
                  <a:pt x="213" y="193"/>
                  <a:pt x="204" y="198"/>
                </a:cubicBezTo>
                <a:cubicBezTo>
                  <a:pt x="204" y="197"/>
                  <a:pt x="204" y="196"/>
                  <a:pt x="205" y="195"/>
                </a:cubicBezTo>
                <a:cubicBezTo>
                  <a:pt x="212" y="191"/>
                  <a:pt x="220" y="187"/>
                  <a:pt x="228" y="183"/>
                </a:cubicBezTo>
                <a:cubicBezTo>
                  <a:pt x="236" y="179"/>
                  <a:pt x="245" y="175"/>
                  <a:pt x="254" y="170"/>
                </a:cubicBezTo>
                <a:cubicBezTo>
                  <a:pt x="254" y="170"/>
                  <a:pt x="254" y="169"/>
                  <a:pt x="254" y="170"/>
                </a:cubicBezTo>
                <a:cubicBezTo>
                  <a:pt x="245" y="174"/>
                  <a:pt x="236" y="178"/>
                  <a:pt x="227" y="183"/>
                </a:cubicBezTo>
                <a:cubicBezTo>
                  <a:pt x="220" y="187"/>
                  <a:pt x="212" y="190"/>
                  <a:pt x="205" y="194"/>
                </a:cubicBezTo>
                <a:cubicBezTo>
                  <a:pt x="205" y="193"/>
                  <a:pt x="205" y="192"/>
                  <a:pt x="205" y="191"/>
                </a:cubicBezTo>
                <a:close/>
                <a:moveTo>
                  <a:pt x="204" y="202"/>
                </a:moveTo>
                <a:cubicBezTo>
                  <a:pt x="208" y="200"/>
                  <a:pt x="212" y="197"/>
                  <a:pt x="217" y="195"/>
                </a:cubicBezTo>
                <a:cubicBezTo>
                  <a:pt x="222" y="193"/>
                  <a:pt x="227" y="190"/>
                  <a:pt x="232" y="188"/>
                </a:cubicBezTo>
                <a:cubicBezTo>
                  <a:pt x="237" y="186"/>
                  <a:pt x="242" y="183"/>
                  <a:pt x="247" y="181"/>
                </a:cubicBezTo>
                <a:cubicBezTo>
                  <a:pt x="249" y="180"/>
                  <a:pt x="251" y="179"/>
                  <a:pt x="253" y="178"/>
                </a:cubicBezTo>
                <a:cubicBezTo>
                  <a:pt x="254" y="177"/>
                  <a:pt x="261" y="173"/>
                  <a:pt x="256" y="177"/>
                </a:cubicBezTo>
                <a:cubicBezTo>
                  <a:pt x="248" y="182"/>
                  <a:pt x="238" y="186"/>
                  <a:pt x="229" y="190"/>
                </a:cubicBezTo>
                <a:cubicBezTo>
                  <a:pt x="221" y="195"/>
                  <a:pt x="212" y="199"/>
                  <a:pt x="204" y="205"/>
                </a:cubicBezTo>
                <a:cubicBezTo>
                  <a:pt x="204" y="204"/>
                  <a:pt x="204" y="203"/>
                  <a:pt x="204" y="202"/>
                </a:cubicBezTo>
                <a:close/>
                <a:moveTo>
                  <a:pt x="203" y="210"/>
                </a:moveTo>
                <a:cubicBezTo>
                  <a:pt x="213" y="206"/>
                  <a:pt x="222" y="201"/>
                  <a:pt x="232" y="196"/>
                </a:cubicBezTo>
                <a:cubicBezTo>
                  <a:pt x="233" y="196"/>
                  <a:pt x="235" y="195"/>
                  <a:pt x="236" y="194"/>
                </a:cubicBezTo>
                <a:cubicBezTo>
                  <a:pt x="225" y="200"/>
                  <a:pt x="214" y="205"/>
                  <a:pt x="203" y="212"/>
                </a:cubicBezTo>
                <a:cubicBezTo>
                  <a:pt x="203" y="212"/>
                  <a:pt x="203" y="211"/>
                  <a:pt x="203" y="210"/>
                </a:cubicBezTo>
                <a:close/>
                <a:moveTo>
                  <a:pt x="203" y="214"/>
                </a:moveTo>
                <a:cubicBezTo>
                  <a:pt x="206" y="213"/>
                  <a:pt x="209" y="212"/>
                  <a:pt x="212" y="210"/>
                </a:cubicBezTo>
                <a:cubicBezTo>
                  <a:pt x="216" y="207"/>
                  <a:pt x="221" y="204"/>
                  <a:pt x="226" y="202"/>
                </a:cubicBezTo>
                <a:cubicBezTo>
                  <a:pt x="237" y="197"/>
                  <a:pt x="248" y="193"/>
                  <a:pt x="258" y="188"/>
                </a:cubicBezTo>
                <a:cubicBezTo>
                  <a:pt x="239" y="197"/>
                  <a:pt x="220" y="206"/>
                  <a:pt x="203" y="218"/>
                </a:cubicBezTo>
                <a:cubicBezTo>
                  <a:pt x="203" y="217"/>
                  <a:pt x="203" y="215"/>
                  <a:pt x="203" y="214"/>
                </a:cubicBezTo>
                <a:close/>
                <a:moveTo>
                  <a:pt x="202" y="232"/>
                </a:moveTo>
                <a:cubicBezTo>
                  <a:pt x="206" y="231"/>
                  <a:pt x="209" y="229"/>
                  <a:pt x="212" y="227"/>
                </a:cubicBezTo>
                <a:cubicBezTo>
                  <a:pt x="217" y="225"/>
                  <a:pt x="222" y="222"/>
                  <a:pt x="227" y="220"/>
                </a:cubicBezTo>
                <a:cubicBezTo>
                  <a:pt x="234" y="216"/>
                  <a:pt x="242" y="212"/>
                  <a:pt x="250" y="208"/>
                </a:cubicBezTo>
                <a:cubicBezTo>
                  <a:pt x="248" y="209"/>
                  <a:pt x="247" y="210"/>
                  <a:pt x="245" y="211"/>
                </a:cubicBezTo>
                <a:cubicBezTo>
                  <a:pt x="240" y="214"/>
                  <a:pt x="234" y="217"/>
                  <a:pt x="229" y="219"/>
                </a:cubicBezTo>
                <a:cubicBezTo>
                  <a:pt x="224" y="222"/>
                  <a:pt x="219" y="224"/>
                  <a:pt x="214" y="228"/>
                </a:cubicBezTo>
                <a:cubicBezTo>
                  <a:pt x="210" y="230"/>
                  <a:pt x="206" y="232"/>
                  <a:pt x="202" y="234"/>
                </a:cubicBezTo>
                <a:cubicBezTo>
                  <a:pt x="202" y="234"/>
                  <a:pt x="202" y="233"/>
                  <a:pt x="202" y="232"/>
                </a:cubicBezTo>
                <a:close/>
                <a:moveTo>
                  <a:pt x="201" y="250"/>
                </a:moveTo>
                <a:cubicBezTo>
                  <a:pt x="212" y="245"/>
                  <a:pt x="223" y="241"/>
                  <a:pt x="234" y="237"/>
                </a:cubicBezTo>
                <a:cubicBezTo>
                  <a:pt x="239" y="235"/>
                  <a:pt x="245" y="233"/>
                  <a:pt x="250" y="231"/>
                </a:cubicBezTo>
                <a:cubicBezTo>
                  <a:pt x="243" y="234"/>
                  <a:pt x="236" y="237"/>
                  <a:pt x="229" y="240"/>
                </a:cubicBezTo>
                <a:cubicBezTo>
                  <a:pt x="224" y="242"/>
                  <a:pt x="219" y="245"/>
                  <a:pt x="213" y="248"/>
                </a:cubicBezTo>
                <a:cubicBezTo>
                  <a:pt x="209" y="250"/>
                  <a:pt x="205" y="251"/>
                  <a:pt x="201" y="254"/>
                </a:cubicBezTo>
                <a:cubicBezTo>
                  <a:pt x="201" y="253"/>
                  <a:pt x="201" y="252"/>
                  <a:pt x="201" y="250"/>
                </a:cubicBezTo>
                <a:close/>
                <a:moveTo>
                  <a:pt x="206" y="252"/>
                </a:moveTo>
                <a:cubicBezTo>
                  <a:pt x="204" y="253"/>
                  <a:pt x="199" y="256"/>
                  <a:pt x="202" y="254"/>
                </a:cubicBezTo>
                <a:cubicBezTo>
                  <a:pt x="203" y="253"/>
                  <a:pt x="204" y="253"/>
                  <a:pt x="206" y="252"/>
                </a:cubicBezTo>
                <a:close/>
                <a:moveTo>
                  <a:pt x="198" y="276"/>
                </a:moveTo>
                <a:cubicBezTo>
                  <a:pt x="204" y="274"/>
                  <a:pt x="209" y="272"/>
                  <a:pt x="215" y="270"/>
                </a:cubicBezTo>
                <a:cubicBezTo>
                  <a:pt x="217" y="269"/>
                  <a:pt x="220" y="268"/>
                  <a:pt x="222" y="267"/>
                </a:cubicBezTo>
                <a:cubicBezTo>
                  <a:pt x="218" y="269"/>
                  <a:pt x="213" y="271"/>
                  <a:pt x="209" y="273"/>
                </a:cubicBezTo>
                <a:cubicBezTo>
                  <a:pt x="205" y="274"/>
                  <a:pt x="201" y="275"/>
                  <a:pt x="198" y="277"/>
                </a:cubicBezTo>
                <a:cubicBezTo>
                  <a:pt x="198" y="277"/>
                  <a:pt x="198" y="276"/>
                  <a:pt x="198" y="276"/>
                </a:cubicBezTo>
                <a:close/>
                <a:moveTo>
                  <a:pt x="198" y="282"/>
                </a:moveTo>
                <a:cubicBezTo>
                  <a:pt x="198" y="281"/>
                  <a:pt x="198" y="280"/>
                  <a:pt x="198" y="279"/>
                </a:cubicBezTo>
                <a:cubicBezTo>
                  <a:pt x="204" y="277"/>
                  <a:pt x="209" y="275"/>
                  <a:pt x="215" y="273"/>
                </a:cubicBezTo>
                <a:cubicBezTo>
                  <a:pt x="221" y="271"/>
                  <a:pt x="228" y="269"/>
                  <a:pt x="234" y="267"/>
                </a:cubicBezTo>
                <a:cubicBezTo>
                  <a:pt x="237" y="266"/>
                  <a:pt x="240" y="265"/>
                  <a:pt x="244" y="264"/>
                </a:cubicBezTo>
                <a:cubicBezTo>
                  <a:pt x="228" y="270"/>
                  <a:pt x="212" y="274"/>
                  <a:pt x="198" y="282"/>
                </a:cubicBezTo>
                <a:close/>
                <a:moveTo>
                  <a:pt x="213" y="268"/>
                </a:moveTo>
                <a:cubicBezTo>
                  <a:pt x="208" y="270"/>
                  <a:pt x="203" y="272"/>
                  <a:pt x="199" y="275"/>
                </a:cubicBezTo>
                <a:cubicBezTo>
                  <a:pt x="199" y="274"/>
                  <a:pt x="199" y="273"/>
                  <a:pt x="199" y="273"/>
                </a:cubicBezTo>
                <a:cubicBezTo>
                  <a:pt x="205" y="270"/>
                  <a:pt x="211" y="268"/>
                  <a:pt x="217" y="265"/>
                </a:cubicBezTo>
                <a:cubicBezTo>
                  <a:pt x="216" y="266"/>
                  <a:pt x="214" y="267"/>
                  <a:pt x="213" y="268"/>
                </a:cubicBezTo>
                <a:close/>
                <a:moveTo>
                  <a:pt x="199" y="272"/>
                </a:moveTo>
                <a:cubicBezTo>
                  <a:pt x="199" y="271"/>
                  <a:pt x="199" y="270"/>
                  <a:pt x="199" y="268"/>
                </a:cubicBezTo>
                <a:cubicBezTo>
                  <a:pt x="204" y="267"/>
                  <a:pt x="208" y="265"/>
                  <a:pt x="212" y="263"/>
                </a:cubicBezTo>
                <a:cubicBezTo>
                  <a:pt x="218" y="260"/>
                  <a:pt x="225" y="258"/>
                  <a:pt x="231" y="255"/>
                </a:cubicBezTo>
                <a:cubicBezTo>
                  <a:pt x="242" y="251"/>
                  <a:pt x="254" y="247"/>
                  <a:pt x="263" y="243"/>
                </a:cubicBezTo>
                <a:cubicBezTo>
                  <a:pt x="258" y="245"/>
                  <a:pt x="254" y="248"/>
                  <a:pt x="249" y="250"/>
                </a:cubicBezTo>
                <a:cubicBezTo>
                  <a:pt x="243" y="253"/>
                  <a:pt x="236" y="255"/>
                  <a:pt x="230" y="258"/>
                </a:cubicBezTo>
                <a:cubicBezTo>
                  <a:pt x="219" y="262"/>
                  <a:pt x="209" y="266"/>
                  <a:pt x="199" y="272"/>
                </a:cubicBezTo>
                <a:close/>
                <a:moveTo>
                  <a:pt x="206" y="265"/>
                </a:moveTo>
                <a:cubicBezTo>
                  <a:pt x="204" y="266"/>
                  <a:pt x="202" y="267"/>
                  <a:pt x="200" y="268"/>
                </a:cubicBezTo>
                <a:cubicBezTo>
                  <a:pt x="201" y="267"/>
                  <a:pt x="203" y="266"/>
                  <a:pt x="204" y="265"/>
                </a:cubicBezTo>
                <a:cubicBezTo>
                  <a:pt x="207" y="264"/>
                  <a:pt x="210" y="263"/>
                  <a:pt x="212" y="262"/>
                </a:cubicBezTo>
                <a:cubicBezTo>
                  <a:pt x="213" y="262"/>
                  <a:pt x="214" y="262"/>
                  <a:pt x="214" y="261"/>
                </a:cubicBezTo>
                <a:cubicBezTo>
                  <a:pt x="212" y="263"/>
                  <a:pt x="209" y="264"/>
                  <a:pt x="206" y="265"/>
                </a:cubicBezTo>
                <a:close/>
                <a:moveTo>
                  <a:pt x="210" y="262"/>
                </a:moveTo>
                <a:cubicBezTo>
                  <a:pt x="207" y="264"/>
                  <a:pt x="203" y="265"/>
                  <a:pt x="200" y="267"/>
                </a:cubicBezTo>
                <a:cubicBezTo>
                  <a:pt x="200" y="266"/>
                  <a:pt x="200" y="265"/>
                  <a:pt x="200" y="264"/>
                </a:cubicBezTo>
                <a:cubicBezTo>
                  <a:pt x="206" y="262"/>
                  <a:pt x="210" y="259"/>
                  <a:pt x="216" y="257"/>
                </a:cubicBezTo>
                <a:cubicBezTo>
                  <a:pt x="222" y="254"/>
                  <a:pt x="228" y="252"/>
                  <a:pt x="234" y="250"/>
                </a:cubicBezTo>
                <a:cubicBezTo>
                  <a:pt x="240" y="248"/>
                  <a:pt x="246" y="247"/>
                  <a:pt x="252" y="245"/>
                </a:cubicBezTo>
                <a:cubicBezTo>
                  <a:pt x="253" y="245"/>
                  <a:pt x="253" y="244"/>
                  <a:pt x="254" y="244"/>
                </a:cubicBezTo>
                <a:cubicBezTo>
                  <a:pt x="253" y="245"/>
                  <a:pt x="252" y="245"/>
                  <a:pt x="251" y="246"/>
                </a:cubicBezTo>
                <a:cubicBezTo>
                  <a:pt x="244" y="249"/>
                  <a:pt x="237" y="252"/>
                  <a:pt x="230" y="254"/>
                </a:cubicBezTo>
                <a:cubicBezTo>
                  <a:pt x="223" y="256"/>
                  <a:pt x="217" y="259"/>
                  <a:pt x="210" y="262"/>
                </a:cubicBezTo>
                <a:close/>
                <a:moveTo>
                  <a:pt x="200" y="263"/>
                </a:moveTo>
                <a:cubicBezTo>
                  <a:pt x="200" y="261"/>
                  <a:pt x="200" y="260"/>
                  <a:pt x="200" y="259"/>
                </a:cubicBezTo>
                <a:cubicBezTo>
                  <a:pt x="205" y="258"/>
                  <a:pt x="210" y="255"/>
                  <a:pt x="215" y="253"/>
                </a:cubicBezTo>
                <a:cubicBezTo>
                  <a:pt x="221" y="251"/>
                  <a:pt x="227" y="249"/>
                  <a:pt x="233" y="247"/>
                </a:cubicBezTo>
                <a:cubicBezTo>
                  <a:pt x="238" y="245"/>
                  <a:pt x="244" y="243"/>
                  <a:pt x="250" y="241"/>
                </a:cubicBezTo>
                <a:cubicBezTo>
                  <a:pt x="244" y="244"/>
                  <a:pt x="238" y="246"/>
                  <a:pt x="232" y="248"/>
                </a:cubicBezTo>
                <a:cubicBezTo>
                  <a:pt x="221" y="252"/>
                  <a:pt x="211" y="258"/>
                  <a:pt x="200" y="263"/>
                </a:cubicBezTo>
                <a:close/>
                <a:moveTo>
                  <a:pt x="201" y="255"/>
                </a:moveTo>
                <a:cubicBezTo>
                  <a:pt x="211" y="251"/>
                  <a:pt x="221" y="247"/>
                  <a:pt x="232" y="243"/>
                </a:cubicBezTo>
                <a:cubicBezTo>
                  <a:pt x="237" y="242"/>
                  <a:pt x="243" y="240"/>
                  <a:pt x="248" y="237"/>
                </a:cubicBezTo>
                <a:cubicBezTo>
                  <a:pt x="251" y="236"/>
                  <a:pt x="254" y="235"/>
                  <a:pt x="257" y="234"/>
                </a:cubicBezTo>
                <a:cubicBezTo>
                  <a:pt x="257" y="234"/>
                  <a:pt x="258" y="234"/>
                  <a:pt x="258" y="234"/>
                </a:cubicBezTo>
                <a:cubicBezTo>
                  <a:pt x="248" y="238"/>
                  <a:pt x="238" y="243"/>
                  <a:pt x="228" y="246"/>
                </a:cubicBezTo>
                <a:cubicBezTo>
                  <a:pt x="219" y="250"/>
                  <a:pt x="209" y="253"/>
                  <a:pt x="200" y="258"/>
                </a:cubicBezTo>
                <a:cubicBezTo>
                  <a:pt x="200" y="257"/>
                  <a:pt x="201" y="256"/>
                  <a:pt x="201" y="255"/>
                </a:cubicBezTo>
                <a:close/>
                <a:moveTo>
                  <a:pt x="249" y="231"/>
                </a:moveTo>
                <a:cubicBezTo>
                  <a:pt x="243" y="233"/>
                  <a:pt x="238" y="234"/>
                  <a:pt x="232" y="236"/>
                </a:cubicBezTo>
                <a:cubicBezTo>
                  <a:pt x="227" y="238"/>
                  <a:pt x="222" y="240"/>
                  <a:pt x="217" y="243"/>
                </a:cubicBezTo>
                <a:cubicBezTo>
                  <a:pt x="214" y="244"/>
                  <a:pt x="211" y="245"/>
                  <a:pt x="208" y="246"/>
                </a:cubicBezTo>
                <a:cubicBezTo>
                  <a:pt x="207" y="247"/>
                  <a:pt x="206" y="247"/>
                  <a:pt x="205" y="248"/>
                </a:cubicBezTo>
                <a:cubicBezTo>
                  <a:pt x="205" y="248"/>
                  <a:pt x="200" y="251"/>
                  <a:pt x="202" y="249"/>
                </a:cubicBezTo>
                <a:cubicBezTo>
                  <a:pt x="206" y="246"/>
                  <a:pt x="211" y="245"/>
                  <a:pt x="216" y="243"/>
                </a:cubicBezTo>
                <a:cubicBezTo>
                  <a:pt x="221" y="241"/>
                  <a:pt x="225" y="238"/>
                  <a:pt x="229" y="236"/>
                </a:cubicBezTo>
                <a:cubicBezTo>
                  <a:pt x="240" y="231"/>
                  <a:pt x="251" y="228"/>
                  <a:pt x="261" y="223"/>
                </a:cubicBezTo>
                <a:cubicBezTo>
                  <a:pt x="261" y="223"/>
                  <a:pt x="261" y="223"/>
                  <a:pt x="262" y="222"/>
                </a:cubicBezTo>
                <a:cubicBezTo>
                  <a:pt x="262" y="222"/>
                  <a:pt x="263" y="222"/>
                  <a:pt x="263" y="222"/>
                </a:cubicBezTo>
                <a:cubicBezTo>
                  <a:pt x="263" y="223"/>
                  <a:pt x="264" y="224"/>
                  <a:pt x="264" y="225"/>
                </a:cubicBezTo>
                <a:cubicBezTo>
                  <a:pt x="259" y="227"/>
                  <a:pt x="254" y="229"/>
                  <a:pt x="249" y="231"/>
                </a:cubicBezTo>
                <a:close/>
                <a:moveTo>
                  <a:pt x="262" y="211"/>
                </a:moveTo>
                <a:cubicBezTo>
                  <a:pt x="257" y="213"/>
                  <a:pt x="253" y="215"/>
                  <a:pt x="248" y="217"/>
                </a:cubicBezTo>
                <a:cubicBezTo>
                  <a:pt x="243" y="220"/>
                  <a:pt x="237" y="223"/>
                  <a:pt x="231" y="225"/>
                </a:cubicBezTo>
                <a:cubicBezTo>
                  <a:pt x="226" y="228"/>
                  <a:pt x="220" y="230"/>
                  <a:pt x="214" y="233"/>
                </a:cubicBezTo>
                <a:cubicBezTo>
                  <a:pt x="216" y="232"/>
                  <a:pt x="217" y="232"/>
                  <a:pt x="218" y="231"/>
                </a:cubicBezTo>
                <a:cubicBezTo>
                  <a:pt x="224" y="228"/>
                  <a:pt x="229" y="225"/>
                  <a:pt x="234" y="222"/>
                </a:cubicBezTo>
                <a:cubicBezTo>
                  <a:pt x="239" y="219"/>
                  <a:pt x="245" y="216"/>
                  <a:pt x="250" y="214"/>
                </a:cubicBezTo>
                <a:cubicBezTo>
                  <a:pt x="254" y="211"/>
                  <a:pt x="258" y="209"/>
                  <a:pt x="261" y="205"/>
                </a:cubicBezTo>
                <a:cubicBezTo>
                  <a:pt x="262" y="205"/>
                  <a:pt x="262" y="205"/>
                  <a:pt x="262" y="205"/>
                </a:cubicBezTo>
                <a:cubicBezTo>
                  <a:pt x="262" y="207"/>
                  <a:pt x="262" y="209"/>
                  <a:pt x="262" y="211"/>
                </a:cubicBezTo>
                <a:cubicBezTo>
                  <a:pt x="262" y="211"/>
                  <a:pt x="262" y="211"/>
                  <a:pt x="262" y="211"/>
                </a:cubicBezTo>
                <a:close/>
                <a:moveTo>
                  <a:pt x="225" y="160"/>
                </a:moveTo>
                <a:cubicBezTo>
                  <a:pt x="223" y="160"/>
                  <a:pt x="220" y="160"/>
                  <a:pt x="218" y="159"/>
                </a:cubicBezTo>
                <a:cubicBezTo>
                  <a:pt x="218" y="159"/>
                  <a:pt x="218" y="159"/>
                  <a:pt x="218" y="159"/>
                </a:cubicBezTo>
                <a:cubicBezTo>
                  <a:pt x="218" y="159"/>
                  <a:pt x="218" y="158"/>
                  <a:pt x="218" y="158"/>
                </a:cubicBezTo>
                <a:cubicBezTo>
                  <a:pt x="218" y="158"/>
                  <a:pt x="219" y="159"/>
                  <a:pt x="219" y="159"/>
                </a:cubicBezTo>
                <a:cubicBezTo>
                  <a:pt x="222" y="159"/>
                  <a:pt x="225" y="160"/>
                  <a:pt x="228" y="161"/>
                </a:cubicBezTo>
                <a:cubicBezTo>
                  <a:pt x="227" y="161"/>
                  <a:pt x="226" y="160"/>
                  <a:pt x="225" y="160"/>
                </a:cubicBezTo>
                <a:close/>
                <a:moveTo>
                  <a:pt x="215" y="159"/>
                </a:moveTo>
                <a:cubicBezTo>
                  <a:pt x="214" y="159"/>
                  <a:pt x="212" y="159"/>
                  <a:pt x="210" y="158"/>
                </a:cubicBezTo>
                <a:cubicBezTo>
                  <a:pt x="210" y="158"/>
                  <a:pt x="210" y="157"/>
                  <a:pt x="210" y="157"/>
                </a:cubicBezTo>
                <a:cubicBezTo>
                  <a:pt x="212" y="157"/>
                  <a:pt x="213" y="157"/>
                  <a:pt x="215" y="158"/>
                </a:cubicBezTo>
                <a:cubicBezTo>
                  <a:pt x="215" y="158"/>
                  <a:pt x="215" y="158"/>
                  <a:pt x="215" y="159"/>
                </a:cubicBezTo>
                <a:cubicBezTo>
                  <a:pt x="215" y="159"/>
                  <a:pt x="215" y="159"/>
                  <a:pt x="215" y="159"/>
                </a:cubicBezTo>
                <a:close/>
                <a:moveTo>
                  <a:pt x="207" y="157"/>
                </a:moveTo>
                <a:cubicBezTo>
                  <a:pt x="208" y="158"/>
                  <a:pt x="208" y="158"/>
                  <a:pt x="208" y="158"/>
                </a:cubicBezTo>
                <a:cubicBezTo>
                  <a:pt x="207" y="158"/>
                  <a:pt x="206" y="158"/>
                  <a:pt x="205" y="158"/>
                </a:cubicBezTo>
                <a:cubicBezTo>
                  <a:pt x="205" y="158"/>
                  <a:pt x="205" y="158"/>
                  <a:pt x="205" y="158"/>
                </a:cubicBezTo>
                <a:cubicBezTo>
                  <a:pt x="205" y="157"/>
                  <a:pt x="205" y="157"/>
                  <a:pt x="205" y="156"/>
                </a:cubicBezTo>
                <a:cubicBezTo>
                  <a:pt x="206" y="156"/>
                  <a:pt x="207" y="156"/>
                  <a:pt x="207" y="157"/>
                </a:cubicBezTo>
                <a:cubicBezTo>
                  <a:pt x="207" y="157"/>
                  <a:pt x="207" y="157"/>
                  <a:pt x="207" y="157"/>
                </a:cubicBezTo>
                <a:close/>
                <a:moveTo>
                  <a:pt x="202" y="158"/>
                </a:moveTo>
                <a:cubicBezTo>
                  <a:pt x="202" y="158"/>
                  <a:pt x="201" y="158"/>
                  <a:pt x="201" y="158"/>
                </a:cubicBezTo>
                <a:cubicBezTo>
                  <a:pt x="200" y="158"/>
                  <a:pt x="200" y="158"/>
                  <a:pt x="199" y="158"/>
                </a:cubicBezTo>
                <a:cubicBezTo>
                  <a:pt x="199" y="157"/>
                  <a:pt x="199" y="157"/>
                  <a:pt x="199" y="156"/>
                </a:cubicBezTo>
                <a:cubicBezTo>
                  <a:pt x="200" y="156"/>
                  <a:pt x="201" y="156"/>
                  <a:pt x="202" y="156"/>
                </a:cubicBezTo>
                <a:cubicBezTo>
                  <a:pt x="202" y="157"/>
                  <a:pt x="202" y="157"/>
                  <a:pt x="202" y="158"/>
                </a:cubicBezTo>
                <a:close/>
                <a:moveTo>
                  <a:pt x="196" y="158"/>
                </a:moveTo>
                <a:cubicBezTo>
                  <a:pt x="195" y="158"/>
                  <a:pt x="195" y="158"/>
                  <a:pt x="194" y="158"/>
                </a:cubicBezTo>
                <a:cubicBezTo>
                  <a:pt x="194" y="157"/>
                  <a:pt x="194" y="157"/>
                  <a:pt x="194" y="156"/>
                </a:cubicBezTo>
                <a:cubicBezTo>
                  <a:pt x="194" y="156"/>
                  <a:pt x="195" y="156"/>
                  <a:pt x="196" y="156"/>
                </a:cubicBezTo>
                <a:cubicBezTo>
                  <a:pt x="196" y="157"/>
                  <a:pt x="196" y="157"/>
                  <a:pt x="196" y="158"/>
                </a:cubicBezTo>
                <a:close/>
                <a:moveTo>
                  <a:pt x="191" y="156"/>
                </a:moveTo>
                <a:cubicBezTo>
                  <a:pt x="191" y="157"/>
                  <a:pt x="191" y="158"/>
                  <a:pt x="191" y="158"/>
                </a:cubicBezTo>
                <a:cubicBezTo>
                  <a:pt x="190" y="158"/>
                  <a:pt x="190" y="158"/>
                  <a:pt x="189" y="158"/>
                </a:cubicBezTo>
                <a:cubicBezTo>
                  <a:pt x="189" y="158"/>
                  <a:pt x="189" y="157"/>
                  <a:pt x="189" y="156"/>
                </a:cubicBezTo>
                <a:cubicBezTo>
                  <a:pt x="190" y="156"/>
                  <a:pt x="190" y="156"/>
                  <a:pt x="191" y="156"/>
                </a:cubicBezTo>
                <a:close/>
                <a:moveTo>
                  <a:pt x="186" y="159"/>
                </a:moveTo>
                <a:cubicBezTo>
                  <a:pt x="185" y="159"/>
                  <a:pt x="184" y="159"/>
                  <a:pt x="183" y="159"/>
                </a:cubicBezTo>
                <a:cubicBezTo>
                  <a:pt x="183" y="158"/>
                  <a:pt x="183" y="158"/>
                  <a:pt x="183" y="157"/>
                </a:cubicBezTo>
                <a:cubicBezTo>
                  <a:pt x="184" y="157"/>
                  <a:pt x="185" y="156"/>
                  <a:pt x="187" y="156"/>
                </a:cubicBezTo>
                <a:cubicBezTo>
                  <a:pt x="186" y="157"/>
                  <a:pt x="186" y="158"/>
                  <a:pt x="186" y="159"/>
                </a:cubicBezTo>
                <a:close/>
                <a:moveTo>
                  <a:pt x="180" y="159"/>
                </a:moveTo>
                <a:cubicBezTo>
                  <a:pt x="180" y="159"/>
                  <a:pt x="180" y="159"/>
                  <a:pt x="180" y="159"/>
                </a:cubicBezTo>
                <a:cubicBezTo>
                  <a:pt x="179" y="160"/>
                  <a:pt x="178" y="160"/>
                  <a:pt x="177" y="160"/>
                </a:cubicBezTo>
                <a:cubicBezTo>
                  <a:pt x="177" y="159"/>
                  <a:pt x="177" y="158"/>
                  <a:pt x="177" y="158"/>
                </a:cubicBezTo>
                <a:cubicBezTo>
                  <a:pt x="177" y="158"/>
                  <a:pt x="177" y="158"/>
                  <a:pt x="177" y="158"/>
                </a:cubicBezTo>
                <a:cubicBezTo>
                  <a:pt x="178" y="157"/>
                  <a:pt x="179" y="157"/>
                  <a:pt x="180" y="157"/>
                </a:cubicBezTo>
                <a:cubicBezTo>
                  <a:pt x="180" y="158"/>
                  <a:pt x="180" y="159"/>
                  <a:pt x="180" y="159"/>
                </a:cubicBezTo>
                <a:close/>
                <a:moveTo>
                  <a:pt x="163" y="313"/>
                </a:moveTo>
                <a:cubicBezTo>
                  <a:pt x="164" y="313"/>
                  <a:pt x="165" y="312"/>
                  <a:pt x="165" y="312"/>
                </a:cubicBezTo>
                <a:cubicBezTo>
                  <a:pt x="165" y="312"/>
                  <a:pt x="165" y="313"/>
                  <a:pt x="165" y="314"/>
                </a:cubicBezTo>
                <a:cubicBezTo>
                  <a:pt x="163" y="315"/>
                  <a:pt x="159" y="316"/>
                  <a:pt x="163" y="313"/>
                </a:cubicBezTo>
                <a:close/>
                <a:moveTo>
                  <a:pt x="155" y="312"/>
                </a:moveTo>
                <a:cubicBezTo>
                  <a:pt x="153" y="313"/>
                  <a:pt x="151" y="314"/>
                  <a:pt x="150" y="315"/>
                </a:cubicBezTo>
                <a:cubicBezTo>
                  <a:pt x="155" y="310"/>
                  <a:pt x="161" y="307"/>
                  <a:pt x="166" y="302"/>
                </a:cubicBezTo>
                <a:cubicBezTo>
                  <a:pt x="166" y="303"/>
                  <a:pt x="166" y="304"/>
                  <a:pt x="166" y="305"/>
                </a:cubicBezTo>
                <a:cubicBezTo>
                  <a:pt x="163" y="307"/>
                  <a:pt x="161" y="308"/>
                  <a:pt x="158" y="310"/>
                </a:cubicBezTo>
                <a:cubicBezTo>
                  <a:pt x="158" y="310"/>
                  <a:pt x="155" y="312"/>
                  <a:pt x="155" y="312"/>
                </a:cubicBezTo>
                <a:close/>
                <a:moveTo>
                  <a:pt x="166" y="306"/>
                </a:moveTo>
                <a:cubicBezTo>
                  <a:pt x="166" y="307"/>
                  <a:pt x="166" y="308"/>
                  <a:pt x="165" y="309"/>
                </a:cubicBezTo>
                <a:cubicBezTo>
                  <a:pt x="164" y="310"/>
                  <a:pt x="163" y="310"/>
                  <a:pt x="162" y="311"/>
                </a:cubicBezTo>
                <a:cubicBezTo>
                  <a:pt x="161" y="312"/>
                  <a:pt x="161" y="312"/>
                  <a:pt x="160" y="313"/>
                </a:cubicBezTo>
                <a:cubicBezTo>
                  <a:pt x="160" y="313"/>
                  <a:pt x="156" y="316"/>
                  <a:pt x="157" y="314"/>
                </a:cubicBezTo>
                <a:cubicBezTo>
                  <a:pt x="160" y="311"/>
                  <a:pt x="163" y="309"/>
                  <a:pt x="166" y="306"/>
                </a:cubicBezTo>
                <a:close/>
                <a:moveTo>
                  <a:pt x="166" y="301"/>
                </a:moveTo>
                <a:cubicBezTo>
                  <a:pt x="166" y="301"/>
                  <a:pt x="166" y="301"/>
                  <a:pt x="166" y="301"/>
                </a:cubicBezTo>
                <a:cubicBezTo>
                  <a:pt x="162" y="304"/>
                  <a:pt x="158" y="306"/>
                  <a:pt x="154" y="309"/>
                </a:cubicBezTo>
                <a:cubicBezTo>
                  <a:pt x="151" y="310"/>
                  <a:pt x="149" y="312"/>
                  <a:pt x="147" y="313"/>
                </a:cubicBezTo>
                <a:cubicBezTo>
                  <a:pt x="147" y="314"/>
                  <a:pt x="145" y="315"/>
                  <a:pt x="144" y="316"/>
                </a:cubicBezTo>
                <a:cubicBezTo>
                  <a:pt x="144" y="316"/>
                  <a:pt x="144" y="316"/>
                  <a:pt x="144" y="316"/>
                </a:cubicBezTo>
                <a:cubicBezTo>
                  <a:pt x="144" y="316"/>
                  <a:pt x="144" y="315"/>
                  <a:pt x="145" y="315"/>
                </a:cubicBezTo>
                <a:cubicBezTo>
                  <a:pt x="152" y="309"/>
                  <a:pt x="160" y="304"/>
                  <a:pt x="167" y="298"/>
                </a:cubicBezTo>
                <a:cubicBezTo>
                  <a:pt x="167" y="299"/>
                  <a:pt x="167" y="300"/>
                  <a:pt x="166" y="301"/>
                </a:cubicBezTo>
                <a:close/>
                <a:moveTo>
                  <a:pt x="167" y="296"/>
                </a:moveTo>
                <a:cubicBezTo>
                  <a:pt x="162" y="299"/>
                  <a:pt x="157" y="302"/>
                  <a:pt x="152" y="305"/>
                </a:cubicBezTo>
                <a:cubicBezTo>
                  <a:pt x="150" y="307"/>
                  <a:pt x="147" y="309"/>
                  <a:pt x="145" y="310"/>
                </a:cubicBezTo>
                <a:cubicBezTo>
                  <a:pt x="144" y="311"/>
                  <a:pt x="143" y="312"/>
                  <a:pt x="141" y="312"/>
                </a:cubicBezTo>
                <a:cubicBezTo>
                  <a:pt x="150" y="306"/>
                  <a:pt x="160" y="301"/>
                  <a:pt x="168" y="293"/>
                </a:cubicBezTo>
                <a:cubicBezTo>
                  <a:pt x="168" y="293"/>
                  <a:pt x="168" y="293"/>
                  <a:pt x="168" y="293"/>
                </a:cubicBezTo>
                <a:cubicBezTo>
                  <a:pt x="168" y="294"/>
                  <a:pt x="167" y="295"/>
                  <a:pt x="167" y="296"/>
                </a:cubicBezTo>
                <a:close/>
                <a:moveTo>
                  <a:pt x="168" y="293"/>
                </a:moveTo>
                <a:cubicBezTo>
                  <a:pt x="168" y="293"/>
                  <a:pt x="167" y="293"/>
                  <a:pt x="167" y="293"/>
                </a:cubicBezTo>
                <a:cubicBezTo>
                  <a:pt x="160" y="296"/>
                  <a:pt x="154" y="301"/>
                  <a:pt x="148" y="304"/>
                </a:cubicBezTo>
                <a:cubicBezTo>
                  <a:pt x="145" y="306"/>
                  <a:pt x="142" y="308"/>
                  <a:pt x="140" y="310"/>
                </a:cubicBezTo>
                <a:cubicBezTo>
                  <a:pt x="138" y="311"/>
                  <a:pt x="137" y="312"/>
                  <a:pt x="136" y="312"/>
                </a:cubicBezTo>
                <a:cubicBezTo>
                  <a:pt x="135" y="313"/>
                  <a:pt x="132" y="316"/>
                  <a:pt x="135" y="313"/>
                </a:cubicBezTo>
                <a:cubicBezTo>
                  <a:pt x="141" y="307"/>
                  <a:pt x="149" y="303"/>
                  <a:pt x="155" y="298"/>
                </a:cubicBezTo>
                <a:cubicBezTo>
                  <a:pt x="160" y="295"/>
                  <a:pt x="165" y="293"/>
                  <a:pt x="168" y="290"/>
                </a:cubicBezTo>
                <a:cubicBezTo>
                  <a:pt x="168" y="291"/>
                  <a:pt x="168" y="292"/>
                  <a:pt x="168" y="293"/>
                </a:cubicBezTo>
                <a:close/>
                <a:moveTo>
                  <a:pt x="163" y="292"/>
                </a:moveTo>
                <a:cubicBezTo>
                  <a:pt x="165" y="292"/>
                  <a:pt x="166" y="291"/>
                  <a:pt x="167" y="290"/>
                </a:cubicBezTo>
                <a:cubicBezTo>
                  <a:pt x="166" y="291"/>
                  <a:pt x="164" y="292"/>
                  <a:pt x="165" y="292"/>
                </a:cubicBezTo>
                <a:cubicBezTo>
                  <a:pt x="164" y="292"/>
                  <a:pt x="164" y="292"/>
                  <a:pt x="163" y="292"/>
                </a:cubicBezTo>
                <a:close/>
                <a:moveTo>
                  <a:pt x="168" y="288"/>
                </a:moveTo>
                <a:cubicBezTo>
                  <a:pt x="162" y="293"/>
                  <a:pt x="155" y="297"/>
                  <a:pt x="148" y="301"/>
                </a:cubicBezTo>
                <a:cubicBezTo>
                  <a:pt x="145" y="303"/>
                  <a:pt x="141" y="305"/>
                  <a:pt x="138" y="307"/>
                </a:cubicBezTo>
                <a:cubicBezTo>
                  <a:pt x="137" y="307"/>
                  <a:pt x="137" y="308"/>
                  <a:pt x="137" y="308"/>
                </a:cubicBezTo>
                <a:cubicBezTo>
                  <a:pt x="142" y="304"/>
                  <a:pt x="147" y="300"/>
                  <a:pt x="152" y="296"/>
                </a:cubicBezTo>
                <a:cubicBezTo>
                  <a:pt x="158" y="293"/>
                  <a:pt x="164" y="290"/>
                  <a:pt x="169" y="285"/>
                </a:cubicBezTo>
                <a:cubicBezTo>
                  <a:pt x="169" y="286"/>
                  <a:pt x="168" y="287"/>
                  <a:pt x="168" y="288"/>
                </a:cubicBezTo>
                <a:close/>
                <a:moveTo>
                  <a:pt x="169" y="284"/>
                </a:moveTo>
                <a:cubicBezTo>
                  <a:pt x="162" y="289"/>
                  <a:pt x="154" y="293"/>
                  <a:pt x="147" y="297"/>
                </a:cubicBezTo>
                <a:cubicBezTo>
                  <a:pt x="142" y="300"/>
                  <a:pt x="137" y="304"/>
                  <a:pt x="132" y="308"/>
                </a:cubicBezTo>
                <a:cubicBezTo>
                  <a:pt x="133" y="307"/>
                  <a:pt x="133" y="306"/>
                  <a:pt x="134" y="305"/>
                </a:cubicBezTo>
                <a:cubicBezTo>
                  <a:pt x="139" y="302"/>
                  <a:pt x="144" y="298"/>
                  <a:pt x="149" y="295"/>
                </a:cubicBezTo>
                <a:cubicBezTo>
                  <a:pt x="155" y="290"/>
                  <a:pt x="164" y="286"/>
                  <a:pt x="169" y="280"/>
                </a:cubicBezTo>
                <a:cubicBezTo>
                  <a:pt x="169" y="281"/>
                  <a:pt x="169" y="283"/>
                  <a:pt x="169" y="284"/>
                </a:cubicBezTo>
                <a:close/>
                <a:moveTo>
                  <a:pt x="169" y="277"/>
                </a:moveTo>
                <a:cubicBezTo>
                  <a:pt x="169" y="278"/>
                  <a:pt x="169" y="278"/>
                  <a:pt x="169" y="279"/>
                </a:cubicBezTo>
                <a:cubicBezTo>
                  <a:pt x="162" y="285"/>
                  <a:pt x="153" y="290"/>
                  <a:pt x="144" y="295"/>
                </a:cubicBezTo>
                <a:cubicBezTo>
                  <a:pt x="139" y="299"/>
                  <a:pt x="133" y="302"/>
                  <a:pt x="128" y="306"/>
                </a:cubicBezTo>
                <a:cubicBezTo>
                  <a:pt x="128" y="305"/>
                  <a:pt x="129" y="305"/>
                  <a:pt x="130" y="304"/>
                </a:cubicBezTo>
                <a:cubicBezTo>
                  <a:pt x="135" y="301"/>
                  <a:pt x="140" y="297"/>
                  <a:pt x="145" y="294"/>
                </a:cubicBezTo>
                <a:cubicBezTo>
                  <a:pt x="153" y="288"/>
                  <a:pt x="162" y="283"/>
                  <a:pt x="170" y="276"/>
                </a:cubicBezTo>
                <a:cubicBezTo>
                  <a:pt x="169" y="276"/>
                  <a:pt x="169" y="277"/>
                  <a:pt x="169" y="277"/>
                </a:cubicBezTo>
                <a:close/>
                <a:moveTo>
                  <a:pt x="170" y="274"/>
                </a:moveTo>
                <a:cubicBezTo>
                  <a:pt x="160" y="282"/>
                  <a:pt x="149" y="289"/>
                  <a:pt x="138" y="295"/>
                </a:cubicBezTo>
                <a:cubicBezTo>
                  <a:pt x="135" y="297"/>
                  <a:pt x="132" y="298"/>
                  <a:pt x="129" y="300"/>
                </a:cubicBezTo>
                <a:cubicBezTo>
                  <a:pt x="134" y="296"/>
                  <a:pt x="140" y="293"/>
                  <a:pt x="146" y="289"/>
                </a:cubicBezTo>
                <a:cubicBezTo>
                  <a:pt x="150" y="286"/>
                  <a:pt x="155" y="283"/>
                  <a:pt x="159" y="280"/>
                </a:cubicBezTo>
                <a:cubicBezTo>
                  <a:pt x="162" y="277"/>
                  <a:pt x="167" y="274"/>
                  <a:pt x="170" y="271"/>
                </a:cubicBezTo>
                <a:cubicBezTo>
                  <a:pt x="170" y="272"/>
                  <a:pt x="170" y="273"/>
                  <a:pt x="170" y="274"/>
                </a:cubicBezTo>
                <a:close/>
                <a:moveTo>
                  <a:pt x="170" y="269"/>
                </a:moveTo>
                <a:cubicBezTo>
                  <a:pt x="161" y="279"/>
                  <a:pt x="148" y="284"/>
                  <a:pt x="137" y="291"/>
                </a:cubicBezTo>
                <a:cubicBezTo>
                  <a:pt x="132" y="294"/>
                  <a:pt x="126" y="297"/>
                  <a:pt x="121" y="301"/>
                </a:cubicBezTo>
                <a:cubicBezTo>
                  <a:pt x="124" y="298"/>
                  <a:pt x="127" y="296"/>
                  <a:pt x="131" y="294"/>
                </a:cubicBezTo>
                <a:cubicBezTo>
                  <a:pt x="136" y="290"/>
                  <a:pt x="142" y="286"/>
                  <a:pt x="147" y="283"/>
                </a:cubicBezTo>
                <a:cubicBezTo>
                  <a:pt x="154" y="277"/>
                  <a:pt x="165" y="272"/>
                  <a:pt x="170" y="264"/>
                </a:cubicBezTo>
                <a:cubicBezTo>
                  <a:pt x="170" y="266"/>
                  <a:pt x="170" y="268"/>
                  <a:pt x="170" y="269"/>
                </a:cubicBezTo>
                <a:close/>
                <a:moveTo>
                  <a:pt x="170" y="263"/>
                </a:moveTo>
                <a:cubicBezTo>
                  <a:pt x="162" y="268"/>
                  <a:pt x="155" y="275"/>
                  <a:pt x="146" y="281"/>
                </a:cubicBezTo>
                <a:cubicBezTo>
                  <a:pt x="138" y="287"/>
                  <a:pt x="128" y="292"/>
                  <a:pt x="119" y="297"/>
                </a:cubicBezTo>
                <a:cubicBezTo>
                  <a:pt x="114" y="300"/>
                  <a:pt x="110" y="303"/>
                  <a:pt x="105" y="305"/>
                </a:cubicBezTo>
                <a:cubicBezTo>
                  <a:pt x="105" y="306"/>
                  <a:pt x="104" y="306"/>
                  <a:pt x="103" y="306"/>
                </a:cubicBezTo>
                <a:cubicBezTo>
                  <a:pt x="103" y="306"/>
                  <a:pt x="103" y="306"/>
                  <a:pt x="103" y="306"/>
                </a:cubicBezTo>
                <a:cubicBezTo>
                  <a:pt x="109" y="303"/>
                  <a:pt x="113" y="299"/>
                  <a:pt x="118" y="296"/>
                </a:cubicBezTo>
                <a:cubicBezTo>
                  <a:pt x="125" y="291"/>
                  <a:pt x="133" y="286"/>
                  <a:pt x="140" y="281"/>
                </a:cubicBezTo>
                <a:cubicBezTo>
                  <a:pt x="147" y="277"/>
                  <a:pt x="153" y="272"/>
                  <a:pt x="160" y="267"/>
                </a:cubicBezTo>
                <a:cubicBezTo>
                  <a:pt x="163" y="264"/>
                  <a:pt x="168" y="262"/>
                  <a:pt x="170" y="258"/>
                </a:cubicBezTo>
                <a:cubicBezTo>
                  <a:pt x="170" y="260"/>
                  <a:pt x="170" y="261"/>
                  <a:pt x="170" y="263"/>
                </a:cubicBezTo>
                <a:close/>
                <a:moveTo>
                  <a:pt x="105" y="304"/>
                </a:moveTo>
                <a:cubicBezTo>
                  <a:pt x="105" y="304"/>
                  <a:pt x="105" y="304"/>
                  <a:pt x="105" y="304"/>
                </a:cubicBezTo>
                <a:cubicBezTo>
                  <a:pt x="107" y="302"/>
                  <a:pt x="109" y="301"/>
                  <a:pt x="111" y="299"/>
                </a:cubicBezTo>
                <a:cubicBezTo>
                  <a:pt x="120" y="292"/>
                  <a:pt x="129" y="286"/>
                  <a:pt x="139" y="279"/>
                </a:cubicBezTo>
                <a:cubicBezTo>
                  <a:pt x="147" y="274"/>
                  <a:pt x="155" y="268"/>
                  <a:pt x="163" y="262"/>
                </a:cubicBezTo>
                <a:cubicBezTo>
                  <a:pt x="164" y="261"/>
                  <a:pt x="166" y="260"/>
                  <a:pt x="167" y="259"/>
                </a:cubicBezTo>
                <a:cubicBezTo>
                  <a:pt x="168" y="258"/>
                  <a:pt x="169" y="257"/>
                  <a:pt x="170" y="257"/>
                </a:cubicBezTo>
                <a:cubicBezTo>
                  <a:pt x="170" y="257"/>
                  <a:pt x="170" y="257"/>
                  <a:pt x="170" y="257"/>
                </a:cubicBezTo>
                <a:cubicBezTo>
                  <a:pt x="169" y="259"/>
                  <a:pt x="168" y="260"/>
                  <a:pt x="166" y="261"/>
                </a:cubicBezTo>
                <a:cubicBezTo>
                  <a:pt x="163" y="264"/>
                  <a:pt x="159" y="267"/>
                  <a:pt x="155" y="270"/>
                </a:cubicBezTo>
                <a:cubicBezTo>
                  <a:pt x="146" y="277"/>
                  <a:pt x="136" y="283"/>
                  <a:pt x="127" y="289"/>
                </a:cubicBezTo>
                <a:cubicBezTo>
                  <a:pt x="120" y="294"/>
                  <a:pt x="113" y="300"/>
                  <a:pt x="105" y="304"/>
                </a:cubicBezTo>
                <a:close/>
                <a:moveTo>
                  <a:pt x="99" y="305"/>
                </a:moveTo>
                <a:cubicBezTo>
                  <a:pt x="99" y="304"/>
                  <a:pt x="100" y="304"/>
                  <a:pt x="100" y="304"/>
                </a:cubicBezTo>
                <a:cubicBezTo>
                  <a:pt x="112" y="292"/>
                  <a:pt x="125" y="283"/>
                  <a:pt x="138" y="273"/>
                </a:cubicBezTo>
                <a:cubicBezTo>
                  <a:pt x="145" y="268"/>
                  <a:pt x="151" y="262"/>
                  <a:pt x="157" y="257"/>
                </a:cubicBezTo>
                <a:cubicBezTo>
                  <a:pt x="162" y="253"/>
                  <a:pt x="167" y="249"/>
                  <a:pt x="171" y="244"/>
                </a:cubicBezTo>
                <a:cubicBezTo>
                  <a:pt x="171" y="246"/>
                  <a:pt x="171" y="247"/>
                  <a:pt x="171" y="249"/>
                </a:cubicBezTo>
                <a:cubicBezTo>
                  <a:pt x="166" y="253"/>
                  <a:pt x="160" y="256"/>
                  <a:pt x="155" y="260"/>
                </a:cubicBezTo>
                <a:cubicBezTo>
                  <a:pt x="149" y="265"/>
                  <a:pt x="143" y="271"/>
                  <a:pt x="137" y="276"/>
                </a:cubicBezTo>
                <a:cubicBezTo>
                  <a:pt x="130" y="282"/>
                  <a:pt x="123" y="287"/>
                  <a:pt x="116" y="293"/>
                </a:cubicBezTo>
                <a:cubicBezTo>
                  <a:pt x="113" y="295"/>
                  <a:pt x="109" y="298"/>
                  <a:pt x="106" y="301"/>
                </a:cubicBezTo>
                <a:cubicBezTo>
                  <a:pt x="104" y="302"/>
                  <a:pt x="103" y="302"/>
                  <a:pt x="101" y="303"/>
                </a:cubicBezTo>
                <a:cubicBezTo>
                  <a:pt x="101" y="304"/>
                  <a:pt x="100" y="304"/>
                  <a:pt x="99" y="305"/>
                </a:cubicBezTo>
                <a:cubicBezTo>
                  <a:pt x="99" y="305"/>
                  <a:pt x="99" y="305"/>
                  <a:pt x="99" y="305"/>
                </a:cubicBezTo>
                <a:close/>
                <a:moveTo>
                  <a:pt x="99" y="268"/>
                </a:moveTo>
                <a:cubicBezTo>
                  <a:pt x="101" y="266"/>
                  <a:pt x="103" y="263"/>
                  <a:pt x="106" y="261"/>
                </a:cubicBezTo>
                <a:cubicBezTo>
                  <a:pt x="112" y="256"/>
                  <a:pt x="118" y="251"/>
                  <a:pt x="125" y="247"/>
                </a:cubicBezTo>
                <a:cubicBezTo>
                  <a:pt x="134" y="240"/>
                  <a:pt x="143" y="235"/>
                  <a:pt x="152" y="229"/>
                </a:cubicBezTo>
                <a:cubicBezTo>
                  <a:pt x="155" y="226"/>
                  <a:pt x="159" y="223"/>
                  <a:pt x="162" y="220"/>
                </a:cubicBezTo>
                <a:cubicBezTo>
                  <a:pt x="164" y="218"/>
                  <a:pt x="166" y="216"/>
                  <a:pt x="168" y="214"/>
                </a:cubicBezTo>
                <a:cubicBezTo>
                  <a:pt x="169" y="213"/>
                  <a:pt x="170" y="213"/>
                  <a:pt x="171" y="212"/>
                </a:cubicBezTo>
                <a:cubicBezTo>
                  <a:pt x="171" y="212"/>
                  <a:pt x="171" y="212"/>
                  <a:pt x="171" y="212"/>
                </a:cubicBezTo>
                <a:cubicBezTo>
                  <a:pt x="172" y="211"/>
                  <a:pt x="173" y="210"/>
                  <a:pt x="174" y="210"/>
                </a:cubicBezTo>
                <a:cubicBezTo>
                  <a:pt x="174" y="211"/>
                  <a:pt x="174" y="213"/>
                  <a:pt x="174" y="214"/>
                </a:cubicBezTo>
                <a:cubicBezTo>
                  <a:pt x="172" y="215"/>
                  <a:pt x="171" y="217"/>
                  <a:pt x="169" y="218"/>
                </a:cubicBezTo>
                <a:cubicBezTo>
                  <a:pt x="166" y="221"/>
                  <a:pt x="162" y="223"/>
                  <a:pt x="158" y="226"/>
                </a:cubicBezTo>
                <a:cubicBezTo>
                  <a:pt x="157" y="227"/>
                  <a:pt x="156" y="228"/>
                  <a:pt x="154" y="229"/>
                </a:cubicBezTo>
                <a:cubicBezTo>
                  <a:pt x="146" y="235"/>
                  <a:pt x="137" y="241"/>
                  <a:pt x="128" y="246"/>
                </a:cubicBezTo>
                <a:cubicBezTo>
                  <a:pt x="117" y="254"/>
                  <a:pt x="106" y="262"/>
                  <a:pt x="96" y="271"/>
                </a:cubicBezTo>
                <a:cubicBezTo>
                  <a:pt x="91" y="276"/>
                  <a:pt x="98" y="269"/>
                  <a:pt x="99" y="268"/>
                </a:cubicBezTo>
                <a:close/>
                <a:moveTo>
                  <a:pt x="94" y="272"/>
                </a:moveTo>
                <a:cubicBezTo>
                  <a:pt x="94" y="270"/>
                  <a:pt x="94" y="269"/>
                  <a:pt x="94" y="267"/>
                </a:cubicBezTo>
                <a:cubicBezTo>
                  <a:pt x="96" y="266"/>
                  <a:pt x="98" y="264"/>
                  <a:pt x="100" y="263"/>
                </a:cubicBezTo>
                <a:cubicBezTo>
                  <a:pt x="103" y="260"/>
                  <a:pt x="106" y="258"/>
                  <a:pt x="110" y="256"/>
                </a:cubicBezTo>
                <a:cubicBezTo>
                  <a:pt x="117" y="251"/>
                  <a:pt x="124" y="246"/>
                  <a:pt x="131" y="241"/>
                </a:cubicBezTo>
                <a:cubicBezTo>
                  <a:pt x="142" y="234"/>
                  <a:pt x="153" y="225"/>
                  <a:pt x="164" y="217"/>
                </a:cubicBezTo>
                <a:cubicBezTo>
                  <a:pt x="162" y="219"/>
                  <a:pt x="159" y="222"/>
                  <a:pt x="157" y="224"/>
                </a:cubicBezTo>
                <a:cubicBezTo>
                  <a:pt x="149" y="230"/>
                  <a:pt x="140" y="235"/>
                  <a:pt x="132" y="241"/>
                </a:cubicBezTo>
                <a:cubicBezTo>
                  <a:pt x="118" y="250"/>
                  <a:pt x="105" y="260"/>
                  <a:pt x="94" y="272"/>
                </a:cubicBezTo>
                <a:close/>
                <a:moveTo>
                  <a:pt x="173" y="215"/>
                </a:moveTo>
                <a:cubicBezTo>
                  <a:pt x="173" y="215"/>
                  <a:pt x="173" y="215"/>
                  <a:pt x="173" y="215"/>
                </a:cubicBezTo>
                <a:cubicBezTo>
                  <a:pt x="173" y="215"/>
                  <a:pt x="173" y="215"/>
                  <a:pt x="173" y="215"/>
                </a:cubicBezTo>
                <a:close/>
                <a:moveTo>
                  <a:pt x="159" y="227"/>
                </a:moveTo>
                <a:cubicBezTo>
                  <a:pt x="164" y="223"/>
                  <a:pt x="169" y="220"/>
                  <a:pt x="174" y="216"/>
                </a:cubicBezTo>
                <a:cubicBezTo>
                  <a:pt x="173" y="216"/>
                  <a:pt x="173" y="217"/>
                  <a:pt x="173" y="217"/>
                </a:cubicBezTo>
                <a:cubicBezTo>
                  <a:pt x="162" y="225"/>
                  <a:pt x="152" y="234"/>
                  <a:pt x="140" y="242"/>
                </a:cubicBezTo>
                <a:cubicBezTo>
                  <a:pt x="128" y="250"/>
                  <a:pt x="116" y="259"/>
                  <a:pt x="105" y="268"/>
                </a:cubicBezTo>
                <a:cubicBezTo>
                  <a:pt x="103" y="270"/>
                  <a:pt x="100" y="272"/>
                  <a:pt x="98" y="274"/>
                </a:cubicBezTo>
                <a:cubicBezTo>
                  <a:pt x="98" y="274"/>
                  <a:pt x="93" y="279"/>
                  <a:pt x="96" y="275"/>
                </a:cubicBezTo>
                <a:cubicBezTo>
                  <a:pt x="97" y="274"/>
                  <a:pt x="98" y="273"/>
                  <a:pt x="99" y="272"/>
                </a:cubicBezTo>
                <a:cubicBezTo>
                  <a:pt x="105" y="266"/>
                  <a:pt x="111" y="261"/>
                  <a:pt x="117" y="256"/>
                </a:cubicBezTo>
                <a:cubicBezTo>
                  <a:pt x="129" y="247"/>
                  <a:pt x="141" y="240"/>
                  <a:pt x="153" y="231"/>
                </a:cubicBezTo>
                <a:cubicBezTo>
                  <a:pt x="155" y="230"/>
                  <a:pt x="157" y="228"/>
                  <a:pt x="159" y="227"/>
                </a:cubicBezTo>
                <a:close/>
                <a:moveTo>
                  <a:pt x="96" y="300"/>
                </a:moveTo>
                <a:cubicBezTo>
                  <a:pt x="96" y="298"/>
                  <a:pt x="96" y="296"/>
                  <a:pt x="96" y="295"/>
                </a:cubicBezTo>
                <a:cubicBezTo>
                  <a:pt x="98" y="294"/>
                  <a:pt x="100" y="292"/>
                  <a:pt x="102" y="290"/>
                </a:cubicBezTo>
                <a:cubicBezTo>
                  <a:pt x="105" y="287"/>
                  <a:pt x="108" y="284"/>
                  <a:pt x="111" y="281"/>
                </a:cubicBezTo>
                <a:cubicBezTo>
                  <a:pt x="118" y="275"/>
                  <a:pt x="125" y="269"/>
                  <a:pt x="133" y="263"/>
                </a:cubicBezTo>
                <a:cubicBezTo>
                  <a:pt x="140" y="258"/>
                  <a:pt x="147" y="253"/>
                  <a:pt x="154" y="248"/>
                </a:cubicBezTo>
                <a:cubicBezTo>
                  <a:pt x="158" y="245"/>
                  <a:pt x="161" y="242"/>
                  <a:pt x="164" y="240"/>
                </a:cubicBezTo>
                <a:cubicBezTo>
                  <a:pt x="160" y="244"/>
                  <a:pt x="156" y="247"/>
                  <a:pt x="152" y="251"/>
                </a:cubicBezTo>
                <a:cubicBezTo>
                  <a:pt x="145" y="257"/>
                  <a:pt x="138" y="262"/>
                  <a:pt x="131" y="268"/>
                </a:cubicBezTo>
                <a:cubicBezTo>
                  <a:pt x="124" y="274"/>
                  <a:pt x="117" y="280"/>
                  <a:pt x="111" y="286"/>
                </a:cubicBezTo>
                <a:cubicBezTo>
                  <a:pt x="106" y="291"/>
                  <a:pt x="100" y="294"/>
                  <a:pt x="96" y="300"/>
                </a:cubicBezTo>
                <a:close/>
                <a:moveTo>
                  <a:pt x="172" y="232"/>
                </a:moveTo>
                <a:cubicBezTo>
                  <a:pt x="172" y="232"/>
                  <a:pt x="172" y="232"/>
                  <a:pt x="172" y="233"/>
                </a:cubicBezTo>
                <a:cubicBezTo>
                  <a:pt x="159" y="244"/>
                  <a:pt x="145" y="253"/>
                  <a:pt x="131" y="264"/>
                </a:cubicBezTo>
                <a:cubicBezTo>
                  <a:pt x="125" y="269"/>
                  <a:pt x="118" y="274"/>
                  <a:pt x="112" y="280"/>
                </a:cubicBezTo>
                <a:cubicBezTo>
                  <a:pt x="109" y="282"/>
                  <a:pt x="106" y="285"/>
                  <a:pt x="103" y="288"/>
                </a:cubicBezTo>
                <a:cubicBezTo>
                  <a:pt x="102" y="289"/>
                  <a:pt x="100" y="290"/>
                  <a:pt x="99" y="291"/>
                </a:cubicBezTo>
                <a:cubicBezTo>
                  <a:pt x="98" y="293"/>
                  <a:pt x="94" y="296"/>
                  <a:pt x="98" y="292"/>
                </a:cubicBezTo>
                <a:cubicBezTo>
                  <a:pt x="110" y="280"/>
                  <a:pt x="123" y="268"/>
                  <a:pt x="137" y="257"/>
                </a:cubicBezTo>
                <a:cubicBezTo>
                  <a:pt x="149" y="247"/>
                  <a:pt x="162" y="238"/>
                  <a:pt x="173" y="226"/>
                </a:cubicBezTo>
                <a:cubicBezTo>
                  <a:pt x="172" y="228"/>
                  <a:pt x="172" y="230"/>
                  <a:pt x="172" y="232"/>
                </a:cubicBezTo>
                <a:close/>
                <a:moveTo>
                  <a:pt x="173" y="224"/>
                </a:moveTo>
                <a:cubicBezTo>
                  <a:pt x="171" y="225"/>
                  <a:pt x="169" y="227"/>
                  <a:pt x="168" y="229"/>
                </a:cubicBezTo>
                <a:cubicBezTo>
                  <a:pt x="166" y="231"/>
                  <a:pt x="163" y="233"/>
                  <a:pt x="160" y="236"/>
                </a:cubicBezTo>
                <a:cubicBezTo>
                  <a:pt x="153" y="241"/>
                  <a:pt x="145" y="247"/>
                  <a:pt x="138" y="252"/>
                </a:cubicBezTo>
                <a:cubicBezTo>
                  <a:pt x="124" y="262"/>
                  <a:pt x="112" y="273"/>
                  <a:pt x="99" y="284"/>
                </a:cubicBezTo>
                <a:cubicBezTo>
                  <a:pt x="98" y="285"/>
                  <a:pt x="94" y="288"/>
                  <a:pt x="97" y="285"/>
                </a:cubicBezTo>
                <a:cubicBezTo>
                  <a:pt x="98" y="283"/>
                  <a:pt x="100" y="282"/>
                  <a:pt x="102" y="280"/>
                </a:cubicBezTo>
                <a:cubicBezTo>
                  <a:pt x="105" y="277"/>
                  <a:pt x="108" y="275"/>
                  <a:pt x="111" y="272"/>
                </a:cubicBezTo>
                <a:cubicBezTo>
                  <a:pt x="118" y="266"/>
                  <a:pt x="126" y="260"/>
                  <a:pt x="133" y="254"/>
                </a:cubicBezTo>
                <a:cubicBezTo>
                  <a:pt x="147" y="244"/>
                  <a:pt x="160" y="234"/>
                  <a:pt x="173" y="222"/>
                </a:cubicBezTo>
                <a:cubicBezTo>
                  <a:pt x="173" y="223"/>
                  <a:pt x="173" y="224"/>
                  <a:pt x="173" y="224"/>
                </a:cubicBezTo>
                <a:close/>
                <a:moveTo>
                  <a:pt x="95" y="283"/>
                </a:moveTo>
                <a:cubicBezTo>
                  <a:pt x="96" y="283"/>
                  <a:pt x="97" y="282"/>
                  <a:pt x="98" y="281"/>
                </a:cubicBezTo>
                <a:cubicBezTo>
                  <a:pt x="101" y="278"/>
                  <a:pt x="104" y="275"/>
                  <a:pt x="107" y="273"/>
                </a:cubicBezTo>
                <a:cubicBezTo>
                  <a:pt x="114" y="266"/>
                  <a:pt x="121" y="260"/>
                  <a:pt x="129" y="255"/>
                </a:cubicBezTo>
                <a:cubicBezTo>
                  <a:pt x="136" y="250"/>
                  <a:pt x="144" y="245"/>
                  <a:pt x="151" y="240"/>
                </a:cubicBezTo>
                <a:cubicBezTo>
                  <a:pt x="145" y="245"/>
                  <a:pt x="139" y="249"/>
                  <a:pt x="133" y="254"/>
                </a:cubicBezTo>
                <a:cubicBezTo>
                  <a:pt x="120" y="264"/>
                  <a:pt x="105" y="273"/>
                  <a:pt x="95" y="286"/>
                </a:cubicBezTo>
                <a:cubicBezTo>
                  <a:pt x="95" y="285"/>
                  <a:pt x="95" y="284"/>
                  <a:pt x="95" y="283"/>
                </a:cubicBezTo>
                <a:close/>
                <a:moveTo>
                  <a:pt x="172" y="222"/>
                </a:moveTo>
                <a:cubicBezTo>
                  <a:pt x="170" y="224"/>
                  <a:pt x="169" y="225"/>
                  <a:pt x="167" y="227"/>
                </a:cubicBezTo>
                <a:cubicBezTo>
                  <a:pt x="165" y="228"/>
                  <a:pt x="164" y="229"/>
                  <a:pt x="163" y="230"/>
                </a:cubicBezTo>
                <a:cubicBezTo>
                  <a:pt x="165" y="228"/>
                  <a:pt x="167" y="226"/>
                  <a:pt x="169" y="225"/>
                </a:cubicBezTo>
                <a:cubicBezTo>
                  <a:pt x="169" y="225"/>
                  <a:pt x="174" y="221"/>
                  <a:pt x="172" y="222"/>
                </a:cubicBezTo>
                <a:close/>
                <a:moveTo>
                  <a:pt x="156" y="235"/>
                </a:moveTo>
                <a:cubicBezTo>
                  <a:pt x="148" y="241"/>
                  <a:pt x="140" y="247"/>
                  <a:pt x="131" y="252"/>
                </a:cubicBezTo>
                <a:cubicBezTo>
                  <a:pt x="124" y="257"/>
                  <a:pt x="118" y="262"/>
                  <a:pt x="111" y="267"/>
                </a:cubicBezTo>
                <a:cubicBezTo>
                  <a:pt x="108" y="271"/>
                  <a:pt x="104" y="274"/>
                  <a:pt x="101" y="277"/>
                </a:cubicBezTo>
                <a:cubicBezTo>
                  <a:pt x="99" y="278"/>
                  <a:pt x="98" y="280"/>
                  <a:pt x="97" y="281"/>
                </a:cubicBezTo>
                <a:cubicBezTo>
                  <a:pt x="95" y="282"/>
                  <a:pt x="95" y="282"/>
                  <a:pt x="96" y="280"/>
                </a:cubicBezTo>
                <a:cubicBezTo>
                  <a:pt x="97" y="279"/>
                  <a:pt x="98" y="278"/>
                  <a:pt x="99" y="277"/>
                </a:cubicBezTo>
                <a:cubicBezTo>
                  <a:pt x="101" y="274"/>
                  <a:pt x="105" y="272"/>
                  <a:pt x="108" y="270"/>
                </a:cubicBezTo>
                <a:cubicBezTo>
                  <a:pt x="111" y="267"/>
                  <a:pt x="114" y="264"/>
                  <a:pt x="117" y="261"/>
                </a:cubicBezTo>
                <a:cubicBezTo>
                  <a:pt x="125" y="254"/>
                  <a:pt x="133" y="249"/>
                  <a:pt x="141" y="243"/>
                </a:cubicBezTo>
                <a:cubicBezTo>
                  <a:pt x="148" y="239"/>
                  <a:pt x="154" y="234"/>
                  <a:pt x="161" y="229"/>
                </a:cubicBezTo>
                <a:cubicBezTo>
                  <a:pt x="163" y="228"/>
                  <a:pt x="165" y="227"/>
                  <a:pt x="166" y="226"/>
                </a:cubicBezTo>
                <a:cubicBezTo>
                  <a:pt x="163" y="229"/>
                  <a:pt x="160" y="232"/>
                  <a:pt x="156" y="235"/>
                </a:cubicBezTo>
                <a:close/>
                <a:moveTo>
                  <a:pt x="173" y="219"/>
                </a:moveTo>
                <a:cubicBezTo>
                  <a:pt x="173" y="219"/>
                  <a:pt x="172" y="220"/>
                  <a:pt x="172" y="220"/>
                </a:cubicBezTo>
                <a:cubicBezTo>
                  <a:pt x="167" y="226"/>
                  <a:pt x="160" y="229"/>
                  <a:pt x="154" y="233"/>
                </a:cubicBezTo>
                <a:cubicBezTo>
                  <a:pt x="155" y="233"/>
                  <a:pt x="155" y="233"/>
                  <a:pt x="155" y="232"/>
                </a:cubicBezTo>
                <a:cubicBezTo>
                  <a:pt x="159" y="230"/>
                  <a:pt x="162" y="227"/>
                  <a:pt x="166" y="224"/>
                </a:cubicBezTo>
                <a:cubicBezTo>
                  <a:pt x="168" y="222"/>
                  <a:pt x="170" y="220"/>
                  <a:pt x="172" y="219"/>
                </a:cubicBezTo>
                <a:cubicBezTo>
                  <a:pt x="173" y="219"/>
                  <a:pt x="173" y="218"/>
                  <a:pt x="173" y="218"/>
                </a:cubicBezTo>
                <a:cubicBezTo>
                  <a:pt x="173" y="218"/>
                  <a:pt x="173" y="219"/>
                  <a:pt x="173" y="219"/>
                </a:cubicBezTo>
                <a:close/>
                <a:moveTo>
                  <a:pt x="99" y="274"/>
                </a:moveTo>
                <a:cubicBezTo>
                  <a:pt x="103" y="271"/>
                  <a:pt x="106" y="268"/>
                  <a:pt x="110" y="265"/>
                </a:cubicBezTo>
                <a:cubicBezTo>
                  <a:pt x="118" y="258"/>
                  <a:pt x="126" y="253"/>
                  <a:pt x="135" y="247"/>
                </a:cubicBezTo>
                <a:cubicBezTo>
                  <a:pt x="139" y="244"/>
                  <a:pt x="144" y="241"/>
                  <a:pt x="148" y="238"/>
                </a:cubicBezTo>
                <a:cubicBezTo>
                  <a:pt x="142" y="242"/>
                  <a:pt x="136" y="246"/>
                  <a:pt x="130" y="250"/>
                </a:cubicBezTo>
                <a:cubicBezTo>
                  <a:pt x="123" y="255"/>
                  <a:pt x="117" y="260"/>
                  <a:pt x="111" y="266"/>
                </a:cubicBezTo>
                <a:cubicBezTo>
                  <a:pt x="105" y="271"/>
                  <a:pt x="99" y="275"/>
                  <a:pt x="95" y="281"/>
                </a:cubicBezTo>
                <a:cubicBezTo>
                  <a:pt x="94" y="280"/>
                  <a:pt x="94" y="279"/>
                  <a:pt x="94" y="278"/>
                </a:cubicBezTo>
                <a:cubicBezTo>
                  <a:pt x="96" y="277"/>
                  <a:pt x="98" y="276"/>
                  <a:pt x="99" y="274"/>
                </a:cubicBezTo>
                <a:close/>
                <a:moveTo>
                  <a:pt x="100" y="284"/>
                </a:moveTo>
                <a:cubicBezTo>
                  <a:pt x="104" y="281"/>
                  <a:pt x="108" y="277"/>
                  <a:pt x="111" y="274"/>
                </a:cubicBezTo>
                <a:cubicBezTo>
                  <a:pt x="118" y="268"/>
                  <a:pt x="126" y="262"/>
                  <a:pt x="134" y="256"/>
                </a:cubicBezTo>
                <a:cubicBezTo>
                  <a:pt x="141" y="251"/>
                  <a:pt x="148" y="246"/>
                  <a:pt x="155" y="240"/>
                </a:cubicBezTo>
                <a:cubicBezTo>
                  <a:pt x="158" y="238"/>
                  <a:pt x="162" y="235"/>
                  <a:pt x="165" y="233"/>
                </a:cubicBezTo>
                <a:cubicBezTo>
                  <a:pt x="168" y="230"/>
                  <a:pt x="170" y="227"/>
                  <a:pt x="173" y="225"/>
                </a:cubicBezTo>
                <a:cubicBezTo>
                  <a:pt x="173" y="225"/>
                  <a:pt x="173" y="225"/>
                  <a:pt x="173" y="225"/>
                </a:cubicBezTo>
                <a:cubicBezTo>
                  <a:pt x="170" y="227"/>
                  <a:pt x="168" y="230"/>
                  <a:pt x="166" y="232"/>
                </a:cubicBezTo>
                <a:cubicBezTo>
                  <a:pt x="163" y="235"/>
                  <a:pt x="159" y="238"/>
                  <a:pt x="156" y="241"/>
                </a:cubicBezTo>
                <a:cubicBezTo>
                  <a:pt x="149" y="246"/>
                  <a:pt x="142" y="252"/>
                  <a:pt x="135" y="257"/>
                </a:cubicBezTo>
                <a:cubicBezTo>
                  <a:pt x="121" y="268"/>
                  <a:pt x="108" y="281"/>
                  <a:pt x="96" y="294"/>
                </a:cubicBezTo>
                <a:cubicBezTo>
                  <a:pt x="95" y="292"/>
                  <a:pt x="95" y="290"/>
                  <a:pt x="95" y="287"/>
                </a:cubicBezTo>
                <a:cubicBezTo>
                  <a:pt x="97" y="287"/>
                  <a:pt x="99" y="285"/>
                  <a:pt x="100" y="284"/>
                </a:cubicBezTo>
                <a:close/>
                <a:moveTo>
                  <a:pt x="96" y="301"/>
                </a:moveTo>
                <a:cubicBezTo>
                  <a:pt x="96" y="301"/>
                  <a:pt x="97" y="301"/>
                  <a:pt x="97" y="301"/>
                </a:cubicBezTo>
                <a:cubicBezTo>
                  <a:pt x="97" y="301"/>
                  <a:pt x="96" y="301"/>
                  <a:pt x="96" y="301"/>
                </a:cubicBezTo>
                <a:cubicBezTo>
                  <a:pt x="96" y="301"/>
                  <a:pt x="96" y="301"/>
                  <a:pt x="96" y="301"/>
                </a:cubicBezTo>
                <a:close/>
                <a:moveTo>
                  <a:pt x="100" y="298"/>
                </a:moveTo>
                <a:cubicBezTo>
                  <a:pt x="104" y="295"/>
                  <a:pt x="108" y="292"/>
                  <a:pt x="112" y="288"/>
                </a:cubicBezTo>
                <a:cubicBezTo>
                  <a:pt x="114" y="286"/>
                  <a:pt x="117" y="284"/>
                  <a:pt x="120" y="282"/>
                </a:cubicBezTo>
                <a:cubicBezTo>
                  <a:pt x="127" y="276"/>
                  <a:pt x="134" y="270"/>
                  <a:pt x="141" y="265"/>
                </a:cubicBezTo>
                <a:cubicBezTo>
                  <a:pt x="148" y="259"/>
                  <a:pt x="155" y="254"/>
                  <a:pt x="162" y="248"/>
                </a:cubicBezTo>
                <a:cubicBezTo>
                  <a:pt x="166" y="245"/>
                  <a:pt x="170" y="242"/>
                  <a:pt x="172" y="238"/>
                </a:cubicBezTo>
                <a:cubicBezTo>
                  <a:pt x="172" y="240"/>
                  <a:pt x="171" y="241"/>
                  <a:pt x="171" y="243"/>
                </a:cubicBezTo>
                <a:cubicBezTo>
                  <a:pt x="157" y="253"/>
                  <a:pt x="144" y="264"/>
                  <a:pt x="132" y="276"/>
                </a:cubicBezTo>
                <a:cubicBezTo>
                  <a:pt x="125" y="282"/>
                  <a:pt x="117" y="288"/>
                  <a:pt x="110" y="293"/>
                </a:cubicBezTo>
                <a:cubicBezTo>
                  <a:pt x="107" y="295"/>
                  <a:pt x="105" y="296"/>
                  <a:pt x="103" y="298"/>
                </a:cubicBezTo>
                <a:cubicBezTo>
                  <a:pt x="101" y="300"/>
                  <a:pt x="99" y="302"/>
                  <a:pt x="97" y="303"/>
                </a:cubicBezTo>
                <a:cubicBezTo>
                  <a:pt x="97" y="303"/>
                  <a:pt x="99" y="300"/>
                  <a:pt x="100" y="298"/>
                </a:cubicBezTo>
                <a:close/>
                <a:moveTo>
                  <a:pt x="124" y="278"/>
                </a:moveTo>
                <a:cubicBezTo>
                  <a:pt x="127" y="275"/>
                  <a:pt x="131" y="271"/>
                  <a:pt x="134" y="268"/>
                </a:cubicBezTo>
                <a:cubicBezTo>
                  <a:pt x="141" y="262"/>
                  <a:pt x="148" y="256"/>
                  <a:pt x="155" y="250"/>
                </a:cubicBezTo>
                <a:cubicBezTo>
                  <a:pt x="158" y="248"/>
                  <a:pt x="162" y="246"/>
                  <a:pt x="165" y="243"/>
                </a:cubicBezTo>
                <a:cubicBezTo>
                  <a:pt x="166" y="242"/>
                  <a:pt x="167" y="241"/>
                  <a:pt x="169" y="240"/>
                </a:cubicBezTo>
                <a:cubicBezTo>
                  <a:pt x="169" y="240"/>
                  <a:pt x="172" y="237"/>
                  <a:pt x="170" y="240"/>
                </a:cubicBezTo>
                <a:cubicBezTo>
                  <a:pt x="167" y="245"/>
                  <a:pt x="159" y="250"/>
                  <a:pt x="154" y="254"/>
                </a:cubicBezTo>
                <a:cubicBezTo>
                  <a:pt x="147" y="260"/>
                  <a:pt x="139" y="265"/>
                  <a:pt x="132" y="271"/>
                </a:cubicBezTo>
                <a:cubicBezTo>
                  <a:pt x="129" y="273"/>
                  <a:pt x="126" y="276"/>
                  <a:pt x="124" y="278"/>
                </a:cubicBezTo>
                <a:close/>
                <a:moveTo>
                  <a:pt x="169" y="245"/>
                </a:moveTo>
                <a:cubicBezTo>
                  <a:pt x="173" y="243"/>
                  <a:pt x="169" y="246"/>
                  <a:pt x="169" y="246"/>
                </a:cubicBezTo>
                <a:cubicBezTo>
                  <a:pt x="167" y="248"/>
                  <a:pt x="166" y="249"/>
                  <a:pt x="164" y="251"/>
                </a:cubicBezTo>
                <a:cubicBezTo>
                  <a:pt x="162" y="253"/>
                  <a:pt x="159" y="255"/>
                  <a:pt x="156" y="258"/>
                </a:cubicBezTo>
                <a:cubicBezTo>
                  <a:pt x="149" y="263"/>
                  <a:pt x="143" y="268"/>
                  <a:pt x="136" y="273"/>
                </a:cubicBezTo>
                <a:cubicBezTo>
                  <a:pt x="133" y="276"/>
                  <a:pt x="130" y="278"/>
                  <a:pt x="127" y="281"/>
                </a:cubicBezTo>
                <a:cubicBezTo>
                  <a:pt x="127" y="280"/>
                  <a:pt x="128" y="280"/>
                  <a:pt x="128" y="280"/>
                </a:cubicBezTo>
                <a:cubicBezTo>
                  <a:pt x="142" y="268"/>
                  <a:pt x="155" y="256"/>
                  <a:pt x="169" y="245"/>
                </a:cubicBezTo>
                <a:close/>
                <a:moveTo>
                  <a:pt x="172" y="236"/>
                </a:moveTo>
                <a:cubicBezTo>
                  <a:pt x="172" y="236"/>
                  <a:pt x="172" y="236"/>
                  <a:pt x="172" y="236"/>
                </a:cubicBezTo>
                <a:cubicBezTo>
                  <a:pt x="166" y="242"/>
                  <a:pt x="160" y="246"/>
                  <a:pt x="154" y="250"/>
                </a:cubicBezTo>
                <a:cubicBezTo>
                  <a:pt x="147" y="256"/>
                  <a:pt x="140" y="262"/>
                  <a:pt x="134" y="268"/>
                </a:cubicBezTo>
                <a:cubicBezTo>
                  <a:pt x="127" y="274"/>
                  <a:pt x="121" y="280"/>
                  <a:pt x="114" y="285"/>
                </a:cubicBezTo>
                <a:cubicBezTo>
                  <a:pt x="111" y="288"/>
                  <a:pt x="108" y="291"/>
                  <a:pt x="104" y="293"/>
                </a:cubicBezTo>
                <a:cubicBezTo>
                  <a:pt x="102" y="295"/>
                  <a:pt x="98" y="298"/>
                  <a:pt x="97" y="300"/>
                </a:cubicBezTo>
                <a:cubicBezTo>
                  <a:pt x="99" y="297"/>
                  <a:pt x="102" y="295"/>
                  <a:pt x="105" y="293"/>
                </a:cubicBezTo>
                <a:cubicBezTo>
                  <a:pt x="108" y="290"/>
                  <a:pt x="111" y="287"/>
                  <a:pt x="114" y="284"/>
                </a:cubicBezTo>
                <a:cubicBezTo>
                  <a:pt x="120" y="278"/>
                  <a:pt x="127" y="272"/>
                  <a:pt x="134" y="267"/>
                </a:cubicBezTo>
                <a:cubicBezTo>
                  <a:pt x="141" y="261"/>
                  <a:pt x="148" y="255"/>
                  <a:pt x="155" y="249"/>
                </a:cubicBezTo>
                <a:cubicBezTo>
                  <a:pt x="161" y="244"/>
                  <a:pt x="166" y="239"/>
                  <a:pt x="172" y="234"/>
                </a:cubicBezTo>
                <a:cubicBezTo>
                  <a:pt x="172" y="234"/>
                  <a:pt x="172" y="235"/>
                  <a:pt x="172" y="236"/>
                </a:cubicBezTo>
                <a:close/>
                <a:moveTo>
                  <a:pt x="173" y="221"/>
                </a:moveTo>
                <a:cubicBezTo>
                  <a:pt x="172" y="222"/>
                  <a:pt x="171" y="222"/>
                  <a:pt x="170" y="223"/>
                </a:cubicBezTo>
                <a:cubicBezTo>
                  <a:pt x="171" y="222"/>
                  <a:pt x="172" y="221"/>
                  <a:pt x="173" y="220"/>
                </a:cubicBezTo>
                <a:cubicBezTo>
                  <a:pt x="173" y="220"/>
                  <a:pt x="173" y="221"/>
                  <a:pt x="173" y="221"/>
                </a:cubicBezTo>
                <a:close/>
                <a:moveTo>
                  <a:pt x="174" y="209"/>
                </a:moveTo>
                <a:cubicBezTo>
                  <a:pt x="174" y="209"/>
                  <a:pt x="173" y="210"/>
                  <a:pt x="172" y="210"/>
                </a:cubicBezTo>
                <a:cubicBezTo>
                  <a:pt x="172" y="210"/>
                  <a:pt x="172" y="211"/>
                  <a:pt x="172" y="211"/>
                </a:cubicBezTo>
                <a:cubicBezTo>
                  <a:pt x="162" y="218"/>
                  <a:pt x="153" y="225"/>
                  <a:pt x="143" y="232"/>
                </a:cubicBezTo>
                <a:cubicBezTo>
                  <a:pt x="133" y="239"/>
                  <a:pt x="123" y="245"/>
                  <a:pt x="114" y="252"/>
                </a:cubicBezTo>
                <a:cubicBezTo>
                  <a:pt x="109" y="255"/>
                  <a:pt x="105" y="258"/>
                  <a:pt x="101" y="261"/>
                </a:cubicBezTo>
                <a:cubicBezTo>
                  <a:pt x="99" y="263"/>
                  <a:pt x="97" y="264"/>
                  <a:pt x="95" y="266"/>
                </a:cubicBezTo>
                <a:cubicBezTo>
                  <a:pt x="93" y="267"/>
                  <a:pt x="93" y="267"/>
                  <a:pt x="95" y="265"/>
                </a:cubicBezTo>
                <a:cubicBezTo>
                  <a:pt x="96" y="264"/>
                  <a:pt x="98" y="263"/>
                  <a:pt x="100" y="261"/>
                </a:cubicBezTo>
                <a:cubicBezTo>
                  <a:pt x="108" y="255"/>
                  <a:pt x="117" y="249"/>
                  <a:pt x="125" y="242"/>
                </a:cubicBezTo>
                <a:cubicBezTo>
                  <a:pt x="142" y="229"/>
                  <a:pt x="160" y="217"/>
                  <a:pt x="175" y="202"/>
                </a:cubicBezTo>
                <a:cubicBezTo>
                  <a:pt x="175" y="204"/>
                  <a:pt x="174" y="207"/>
                  <a:pt x="174" y="209"/>
                </a:cubicBezTo>
                <a:close/>
                <a:moveTo>
                  <a:pt x="175" y="199"/>
                </a:moveTo>
                <a:cubicBezTo>
                  <a:pt x="175" y="199"/>
                  <a:pt x="175" y="200"/>
                  <a:pt x="175" y="201"/>
                </a:cubicBezTo>
                <a:cubicBezTo>
                  <a:pt x="168" y="205"/>
                  <a:pt x="163" y="211"/>
                  <a:pt x="156" y="216"/>
                </a:cubicBezTo>
                <a:cubicBezTo>
                  <a:pt x="149" y="221"/>
                  <a:pt x="142" y="226"/>
                  <a:pt x="134" y="232"/>
                </a:cubicBezTo>
                <a:cubicBezTo>
                  <a:pt x="128" y="236"/>
                  <a:pt x="122" y="240"/>
                  <a:pt x="115" y="245"/>
                </a:cubicBezTo>
                <a:cubicBezTo>
                  <a:pt x="122" y="240"/>
                  <a:pt x="128" y="235"/>
                  <a:pt x="135" y="230"/>
                </a:cubicBezTo>
                <a:cubicBezTo>
                  <a:pt x="149" y="219"/>
                  <a:pt x="162" y="207"/>
                  <a:pt x="175" y="195"/>
                </a:cubicBezTo>
                <a:cubicBezTo>
                  <a:pt x="175" y="196"/>
                  <a:pt x="175" y="198"/>
                  <a:pt x="175" y="199"/>
                </a:cubicBezTo>
                <a:close/>
                <a:moveTo>
                  <a:pt x="103" y="246"/>
                </a:moveTo>
                <a:cubicBezTo>
                  <a:pt x="100" y="248"/>
                  <a:pt x="98" y="251"/>
                  <a:pt x="95" y="253"/>
                </a:cubicBezTo>
                <a:cubicBezTo>
                  <a:pt x="95" y="253"/>
                  <a:pt x="93" y="254"/>
                  <a:pt x="93" y="254"/>
                </a:cubicBezTo>
                <a:cubicBezTo>
                  <a:pt x="93" y="254"/>
                  <a:pt x="93" y="254"/>
                  <a:pt x="93" y="254"/>
                </a:cubicBezTo>
                <a:cubicBezTo>
                  <a:pt x="94" y="253"/>
                  <a:pt x="95" y="252"/>
                  <a:pt x="97" y="251"/>
                </a:cubicBezTo>
                <a:cubicBezTo>
                  <a:pt x="102" y="246"/>
                  <a:pt x="108" y="242"/>
                  <a:pt x="113" y="237"/>
                </a:cubicBezTo>
                <a:cubicBezTo>
                  <a:pt x="118" y="232"/>
                  <a:pt x="124" y="228"/>
                  <a:pt x="129" y="224"/>
                </a:cubicBezTo>
                <a:cubicBezTo>
                  <a:pt x="136" y="219"/>
                  <a:pt x="143" y="214"/>
                  <a:pt x="149" y="209"/>
                </a:cubicBezTo>
                <a:cubicBezTo>
                  <a:pt x="155" y="205"/>
                  <a:pt x="160" y="201"/>
                  <a:pt x="165" y="197"/>
                </a:cubicBezTo>
                <a:cubicBezTo>
                  <a:pt x="167" y="196"/>
                  <a:pt x="169" y="194"/>
                  <a:pt x="170" y="193"/>
                </a:cubicBezTo>
                <a:cubicBezTo>
                  <a:pt x="172" y="192"/>
                  <a:pt x="174" y="190"/>
                  <a:pt x="176" y="189"/>
                </a:cubicBezTo>
                <a:cubicBezTo>
                  <a:pt x="176" y="189"/>
                  <a:pt x="176" y="189"/>
                  <a:pt x="176" y="189"/>
                </a:cubicBezTo>
                <a:cubicBezTo>
                  <a:pt x="176" y="190"/>
                  <a:pt x="176" y="192"/>
                  <a:pt x="176" y="194"/>
                </a:cubicBezTo>
                <a:cubicBezTo>
                  <a:pt x="152" y="212"/>
                  <a:pt x="127" y="229"/>
                  <a:pt x="103" y="246"/>
                </a:cubicBezTo>
                <a:close/>
                <a:moveTo>
                  <a:pt x="176" y="187"/>
                </a:moveTo>
                <a:cubicBezTo>
                  <a:pt x="175" y="188"/>
                  <a:pt x="174" y="189"/>
                  <a:pt x="172" y="190"/>
                </a:cubicBezTo>
                <a:cubicBezTo>
                  <a:pt x="172" y="191"/>
                  <a:pt x="171" y="191"/>
                  <a:pt x="170" y="192"/>
                </a:cubicBezTo>
                <a:cubicBezTo>
                  <a:pt x="158" y="199"/>
                  <a:pt x="147" y="209"/>
                  <a:pt x="135" y="217"/>
                </a:cubicBezTo>
                <a:cubicBezTo>
                  <a:pt x="123" y="226"/>
                  <a:pt x="111" y="234"/>
                  <a:pt x="100" y="243"/>
                </a:cubicBezTo>
                <a:cubicBezTo>
                  <a:pt x="97" y="245"/>
                  <a:pt x="95" y="247"/>
                  <a:pt x="93" y="249"/>
                </a:cubicBezTo>
                <a:cubicBezTo>
                  <a:pt x="95" y="247"/>
                  <a:pt x="96" y="245"/>
                  <a:pt x="98" y="244"/>
                </a:cubicBezTo>
                <a:cubicBezTo>
                  <a:pt x="104" y="239"/>
                  <a:pt x="109" y="234"/>
                  <a:pt x="114" y="229"/>
                </a:cubicBezTo>
                <a:cubicBezTo>
                  <a:pt x="125" y="221"/>
                  <a:pt x="136" y="212"/>
                  <a:pt x="148" y="204"/>
                </a:cubicBezTo>
                <a:cubicBezTo>
                  <a:pt x="158" y="197"/>
                  <a:pt x="168" y="189"/>
                  <a:pt x="177" y="180"/>
                </a:cubicBezTo>
                <a:cubicBezTo>
                  <a:pt x="177" y="182"/>
                  <a:pt x="177" y="185"/>
                  <a:pt x="176" y="187"/>
                </a:cubicBezTo>
                <a:close/>
                <a:moveTo>
                  <a:pt x="131" y="215"/>
                </a:moveTo>
                <a:cubicBezTo>
                  <a:pt x="123" y="221"/>
                  <a:pt x="116" y="227"/>
                  <a:pt x="109" y="233"/>
                </a:cubicBezTo>
                <a:cubicBezTo>
                  <a:pt x="105" y="236"/>
                  <a:pt x="102" y="239"/>
                  <a:pt x="99" y="242"/>
                </a:cubicBezTo>
                <a:cubicBezTo>
                  <a:pt x="97" y="244"/>
                  <a:pt x="94" y="246"/>
                  <a:pt x="93" y="248"/>
                </a:cubicBezTo>
                <a:cubicBezTo>
                  <a:pt x="93" y="246"/>
                  <a:pt x="92" y="245"/>
                  <a:pt x="92" y="244"/>
                </a:cubicBezTo>
                <a:cubicBezTo>
                  <a:pt x="99" y="239"/>
                  <a:pt x="105" y="234"/>
                  <a:pt x="111" y="229"/>
                </a:cubicBezTo>
                <a:cubicBezTo>
                  <a:pt x="119" y="222"/>
                  <a:pt x="128" y="215"/>
                  <a:pt x="136" y="209"/>
                </a:cubicBezTo>
                <a:cubicBezTo>
                  <a:pt x="144" y="203"/>
                  <a:pt x="152" y="198"/>
                  <a:pt x="160" y="192"/>
                </a:cubicBezTo>
                <a:cubicBezTo>
                  <a:pt x="163" y="189"/>
                  <a:pt x="167" y="186"/>
                  <a:pt x="171" y="184"/>
                </a:cubicBezTo>
                <a:cubicBezTo>
                  <a:pt x="172" y="183"/>
                  <a:pt x="173" y="182"/>
                  <a:pt x="174" y="182"/>
                </a:cubicBezTo>
                <a:cubicBezTo>
                  <a:pt x="161" y="195"/>
                  <a:pt x="145" y="204"/>
                  <a:pt x="131" y="215"/>
                </a:cubicBezTo>
                <a:close/>
                <a:moveTo>
                  <a:pt x="93" y="250"/>
                </a:moveTo>
                <a:cubicBezTo>
                  <a:pt x="95" y="248"/>
                  <a:pt x="97" y="246"/>
                  <a:pt x="99" y="245"/>
                </a:cubicBezTo>
                <a:cubicBezTo>
                  <a:pt x="103" y="241"/>
                  <a:pt x="107" y="238"/>
                  <a:pt x="111" y="235"/>
                </a:cubicBezTo>
                <a:cubicBezTo>
                  <a:pt x="119" y="229"/>
                  <a:pt x="127" y="224"/>
                  <a:pt x="135" y="218"/>
                </a:cubicBezTo>
                <a:cubicBezTo>
                  <a:pt x="143" y="212"/>
                  <a:pt x="151" y="206"/>
                  <a:pt x="159" y="201"/>
                </a:cubicBezTo>
                <a:cubicBezTo>
                  <a:pt x="160" y="199"/>
                  <a:pt x="162" y="198"/>
                  <a:pt x="164" y="197"/>
                </a:cubicBezTo>
                <a:cubicBezTo>
                  <a:pt x="140" y="216"/>
                  <a:pt x="115" y="233"/>
                  <a:pt x="93" y="253"/>
                </a:cubicBezTo>
                <a:cubicBezTo>
                  <a:pt x="93" y="252"/>
                  <a:pt x="93" y="251"/>
                  <a:pt x="93" y="250"/>
                </a:cubicBezTo>
                <a:close/>
                <a:moveTo>
                  <a:pt x="93" y="255"/>
                </a:moveTo>
                <a:cubicBezTo>
                  <a:pt x="100" y="251"/>
                  <a:pt x="106" y="246"/>
                  <a:pt x="112" y="241"/>
                </a:cubicBezTo>
                <a:cubicBezTo>
                  <a:pt x="119" y="236"/>
                  <a:pt x="127" y="231"/>
                  <a:pt x="134" y="226"/>
                </a:cubicBezTo>
                <a:cubicBezTo>
                  <a:pt x="141" y="220"/>
                  <a:pt x="149" y="215"/>
                  <a:pt x="156" y="209"/>
                </a:cubicBezTo>
                <a:cubicBezTo>
                  <a:pt x="160" y="207"/>
                  <a:pt x="164" y="204"/>
                  <a:pt x="167" y="201"/>
                </a:cubicBezTo>
                <a:cubicBezTo>
                  <a:pt x="168" y="200"/>
                  <a:pt x="169" y="200"/>
                  <a:pt x="170" y="199"/>
                </a:cubicBezTo>
                <a:cubicBezTo>
                  <a:pt x="157" y="210"/>
                  <a:pt x="145" y="221"/>
                  <a:pt x="131" y="231"/>
                </a:cubicBezTo>
                <a:cubicBezTo>
                  <a:pt x="125" y="236"/>
                  <a:pt x="118" y="241"/>
                  <a:pt x="112" y="246"/>
                </a:cubicBezTo>
                <a:cubicBezTo>
                  <a:pt x="106" y="251"/>
                  <a:pt x="99" y="255"/>
                  <a:pt x="93" y="261"/>
                </a:cubicBezTo>
                <a:cubicBezTo>
                  <a:pt x="93" y="259"/>
                  <a:pt x="93" y="257"/>
                  <a:pt x="93" y="255"/>
                </a:cubicBezTo>
                <a:close/>
                <a:moveTo>
                  <a:pt x="93" y="262"/>
                </a:moveTo>
                <a:cubicBezTo>
                  <a:pt x="96" y="258"/>
                  <a:pt x="101" y="255"/>
                  <a:pt x="105" y="252"/>
                </a:cubicBezTo>
                <a:cubicBezTo>
                  <a:pt x="104" y="253"/>
                  <a:pt x="103" y="254"/>
                  <a:pt x="102" y="255"/>
                </a:cubicBezTo>
                <a:cubicBezTo>
                  <a:pt x="99" y="257"/>
                  <a:pt x="95" y="259"/>
                  <a:pt x="93" y="262"/>
                </a:cubicBezTo>
                <a:cubicBezTo>
                  <a:pt x="93" y="262"/>
                  <a:pt x="93" y="262"/>
                  <a:pt x="93" y="262"/>
                </a:cubicBezTo>
                <a:close/>
                <a:moveTo>
                  <a:pt x="93" y="196"/>
                </a:moveTo>
                <a:cubicBezTo>
                  <a:pt x="96" y="193"/>
                  <a:pt x="99" y="190"/>
                  <a:pt x="103" y="187"/>
                </a:cubicBezTo>
                <a:cubicBezTo>
                  <a:pt x="99" y="190"/>
                  <a:pt x="96" y="193"/>
                  <a:pt x="93" y="197"/>
                </a:cubicBezTo>
                <a:cubicBezTo>
                  <a:pt x="93" y="197"/>
                  <a:pt x="93" y="196"/>
                  <a:pt x="93" y="196"/>
                </a:cubicBezTo>
                <a:cubicBezTo>
                  <a:pt x="93" y="196"/>
                  <a:pt x="93" y="196"/>
                  <a:pt x="93" y="196"/>
                </a:cubicBezTo>
                <a:close/>
                <a:moveTo>
                  <a:pt x="153" y="167"/>
                </a:moveTo>
                <a:cubicBezTo>
                  <a:pt x="147" y="171"/>
                  <a:pt x="142" y="175"/>
                  <a:pt x="136" y="179"/>
                </a:cubicBezTo>
                <a:cubicBezTo>
                  <a:pt x="136" y="177"/>
                  <a:pt x="136" y="176"/>
                  <a:pt x="136" y="175"/>
                </a:cubicBezTo>
                <a:cubicBezTo>
                  <a:pt x="138" y="173"/>
                  <a:pt x="140" y="171"/>
                  <a:pt x="141" y="170"/>
                </a:cubicBezTo>
                <a:cubicBezTo>
                  <a:pt x="145" y="168"/>
                  <a:pt x="149" y="167"/>
                  <a:pt x="153" y="167"/>
                </a:cubicBezTo>
                <a:close/>
                <a:moveTo>
                  <a:pt x="161" y="165"/>
                </a:moveTo>
                <a:cubicBezTo>
                  <a:pt x="153" y="172"/>
                  <a:pt x="144" y="178"/>
                  <a:pt x="135" y="185"/>
                </a:cubicBezTo>
                <a:cubicBezTo>
                  <a:pt x="135" y="185"/>
                  <a:pt x="135" y="184"/>
                  <a:pt x="135" y="184"/>
                </a:cubicBezTo>
                <a:cubicBezTo>
                  <a:pt x="142" y="179"/>
                  <a:pt x="148" y="173"/>
                  <a:pt x="154" y="167"/>
                </a:cubicBezTo>
                <a:cubicBezTo>
                  <a:pt x="154" y="167"/>
                  <a:pt x="154" y="167"/>
                  <a:pt x="154" y="166"/>
                </a:cubicBezTo>
                <a:cubicBezTo>
                  <a:pt x="156" y="166"/>
                  <a:pt x="159" y="165"/>
                  <a:pt x="161" y="165"/>
                </a:cubicBezTo>
                <a:close/>
                <a:moveTo>
                  <a:pt x="168" y="164"/>
                </a:moveTo>
                <a:cubicBezTo>
                  <a:pt x="155" y="174"/>
                  <a:pt x="143" y="184"/>
                  <a:pt x="130" y="194"/>
                </a:cubicBezTo>
                <a:cubicBezTo>
                  <a:pt x="130" y="194"/>
                  <a:pt x="130" y="194"/>
                  <a:pt x="130" y="194"/>
                </a:cubicBezTo>
                <a:cubicBezTo>
                  <a:pt x="128" y="196"/>
                  <a:pt x="125" y="197"/>
                  <a:pt x="123" y="199"/>
                </a:cubicBezTo>
                <a:cubicBezTo>
                  <a:pt x="117" y="203"/>
                  <a:pt x="111" y="208"/>
                  <a:pt x="105" y="214"/>
                </a:cubicBezTo>
                <a:cubicBezTo>
                  <a:pt x="103" y="216"/>
                  <a:pt x="101" y="217"/>
                  <a:pt x="99" y="219"/>
                </a:cubicBezTo>
                <a:cubicBezTo>
                  <a:pt x="97" y="221"/>
                  <a:pt x="95" y="223"/>
                  <a:pt x="92" y="225"/>
                </a:cubicBezTo>
                <a:cubicBezTo>
                  <a:pt x="92" y="225"/>
                  <a:pt x="92" y="225"/>
                  <a:pt x="92" y="225"/>
                </a:cubicBezTo>
                <a:cubicBezTo>
                  <a:pt x="95" y="223"/>
                  <a:pt x="97" y="220"/>
                  <a:pt x="99" y="218"/>
                </a:cubicBezTo>
                <a:cubicBezTo>
                  <a:pt x="102" y="215"/>
                  <a:pt x="105" y="212"/>
                  <a:pt x="108" y="209"/>
                </a:cubicBezTo>
                <a:cubicBezTo>
                  <a:pt x="114" y="204"/>
                  <a:pt x="120" y="199"/>
                  <a:pt x="127" y="194"/>
                </a:cubicBezTo>
                <a:cubicBezTo>
                  <a:pt x="128" y="193"/>
                  <a:pt x="129" y="192"/>
                  <a:pt x="131" y="191"/>
                </a:cubicBezTo>
                <a:cubicBezTo>
                  <a:pt x="132" y="191"/>
                  <a:pt x="133" y="190"/>
                  <a:pt x="133" y="189"/>
                </a:cubicBezTo>
                <a:cubicBezTo>
                  <a:pt x="144" y="182"/>
                  <a:pt x="154" y="174"/>
                  <a:pt x="163" y="165"/>
                </a:cubicBezTo>
                <a:cubicBezTo>
                  <a:pt x="163" y="165"/>
                  <a:pt x="163" y="165"/>
                  <a:pt x="163" y="165"/>
                </a:cubicBezTo>
                <a:cubicBezTo>
                  <a:pt x="165" y="165"/>
                  <a:pt x="166" y="164"/>
                  <a:pt x="168" y="164"/>
                </a:cubicBezTo>
                <a:close/>
                <a:moveTo>
                  <a:pt x="140" y="170"/>
                </a:moveTo>
                <a:cubicBezTo>
                  <a:pt x="139" y="171"/>
                  <a:pt x="138" y="172"/>
                  <a:pt x="138" y="172"/>
                </a:cubicBezTo>
                <a:cubicBezTo>
                  <a:pt x="138" y="172"/>
                  <a:pt x="137" y="173"/>
                  <a:pt x="136" y="174"/>
                </a:cubicBezTo>
                <a:cubicBezTo>
                  <a:pt x="136" y="173"/>
                  <a:pt x="136" y="172"/>
                  <a:pt x="136" y="171"/>
                </a:cubicBezTo>
                <a:cubicBezTo>
                  <a:pt x="136" y="171"/>
                  <a:pt x="136" y="171"/>
                  <a:pt x="136" y="171"/>
                </a:cubicBezTo>
                <a:cubicBezTo>
                  <a:pt x="137" y="171"/>
                  <a:pt x="137" y="171"/>
                  <a:pt x="137" y="171"/>
                </a:cubicBezTo>
                <a:cubicBezTo>
                  <a:pt x="138" y="170"/>
                  <a:pt x="139" y="170"/>
                  <a:pt x="140" y="170"/>
                </a:cubicBezTo>
                <a:close/>
                <a:moveTo>
                  <a:pt x="133" y="173"/>
                </a:moveTo>
                <a:cubicBezTo>
                  <a:pt x="133" y="173"/>
                  <a:pt x="133" y="173"/>
                  <a:pt x="133" y="173"/>
                </a:cubicBezTo>
                <a:cubicBezTo>
                  <a:pt x="133" y="173"/>
                  <a:pt x="133" y="173"/>
                  <a:pt x="133" y="172"/>
                </a:cubicBezTo>
                <a:cubicBezTo>
                  <a:pt x="133" y="172"/>
                  <a:pt x="133" y="173"/>
                  <a:pt x="133" y="173"/>
                </a:cubicBezTo>
                <a:close/>
                <a:moveTo>
                  <a:pt x="132" y="175"/>
                </a:moveTo>
                <a:cubicBezTo>
                  <a:pt x="132" y="174"/>
                  <a:pt x="133" y="174"/>
                  <a:pt x="133" y="174"/>
                </a:cubicBezTo>
                <a:cubicBezTo>
                  <a:pt x="133" y="174"/>
                  <a:pt x="133" y="175"/>
                  <a:pt x="133" y="176"/>
                </a:cubicBezTo>
                <a:cubicBezTo>
                  <a:pt x="132" y="178"/>
                  <a:pt x="131" y="179"/>
                  <a:pt x="129" y="180"/>
                </a:cubicBezTo>
                <a:cubicBezTo>
                  <a:pt x="130" y="178"/>
                  <a:pt x="131" y="176"/>
                  <a:pt x="132" y="175"/>
                </a:cubicBezTo>
                <a:close/>
                <a:moveTo>
                  <a:pt x="132" y="178"/>
                </a:moveTo>
                <a:cubicBezTo>
                  <a:pt x="132" y="178"/>
                  <a:pt x="133" y="177"/>
                  <a:pt x="133" y="177"/>
                </a:cubicBezTo>
                <a:cubicBezTo>
                  <a:pt x="133" y="178"/>
                  <a:pt x="133" y="180"/>
                  <a:pt x="133" y="181"/>
                </a:cubicBezTo>
                <a:cubicBezTo>
                  <a:pt x="131" y="182"/>
                  <a:pt x="130" y="183"/>
                  <a:pt x="128" y="185"/>
                </a:cubicBezTo>
                <a:cubicBezTo>
                  <a:pt x="128" y="183"/>
                  <a:pt x="129" y="181"/>
                  <a:pt x="129" y="180"/>
                </a:cubicBezTo>
                <a:cubicBezTo>
                  <a:pt x="130" y="179"/>
                  <a:pt x="131" y="179"/>
                  <a:pt x="132" y="178"/>
                </a:cubicBezTo>
                <a:close/>
                <a:moveTo>
                  <a:pt x="132" y="186"/>
                </a:moveTo>
                <a:cubicBezTo>
                  <a:pt x="131" y="187"/>
                  <a:pt x="130" y="188"/>
                  <a:pt x="128" y="188"/>
                </a:cubicBezTo>
                <a:cubicBezTo>
                  <a:pt x="128" y="188"/>
                  <a:pt x="128" y="187"/>
                  <a:pt x="128" y="186"/>
                </a:cubicBezTo>
                <a:cubicBezTo>
                  <a:pt x="130" y="184"/>
                  <a:pt x="131" y="183"/>
                  <a:pt x="133" y="182"/>
                </a:cubicBezTo>
                <a:cubicBezTo>
                  <a:pt x="133" y="183"/>
                  <a:pt x="133" y="185"/>
                  <a:pt x="132" y="186"/>
                </a:cubicBezTo>
                <a:close/>
                <a:moveTo>
                  <a:pt x="136" y="180"/>
                </a:moveTo>
                <a:cubicBezTo>
                  <a:pt x="137" y="179"/>
                  <a:pt x="138" y="178"/>
                  <a:pt x="139" y="178"/>
                </a:cubicBezTo>
                <a:cubicBezTo>
                  <a:pt x="142" y="175"/>
                  <a:pt x="145" y="173"/>
                  <a:pt x="148" y="171"/>
                </a:cubicBezTo>
                <a:cubicBezTo>
                  <a:pt x="149" y="170"/>
                  <a:pt x="150" y="169"/>
                  <a:pt x="151" y="169"/>
                </a:cubicBezTo>
                <a:cubicBezTo>
                  <a:pt x="151" y="169"/>
                  <a:pt x="151" y="169"/>
                  <a:pt x="151" y="169"/>
                </a:cubicBezTo>
                <a:cubicBezTo>
                  <a:pt x="150" y="169"/>
                  <a:pt x="150" y="170"/>
                  <a:pt x="149" y="171"/>
                </a:cubicBezTo>
                <a:cubicBezTo>
                  <a:pt x="145" y="175"/>
                  <a:pt x="140" y="179"/>
                  <a:pt x="136" y="183"/>
                </a:cubicBezTo>
                <a:cubicBezTo>
                  <a:pt x="136" y="182"/>
                  <a:pt x="136" y="181"/>
                  <a:pt x="136" y="180"/>
                </a:cubicBezTo>
                <a:close/>
                <a:moveTo>
                  <a:pt x="128" y="191"/>
                </a:moveTo>
                <a:cubicBezTo>
                  <a:pt x="128" y="191"/>
                  <a:pt x="129" y="191"/>
                  <a:pt x="129" y="191"/>
                </a:cubicBezTo>
                <a:cubicBezTo>
                  <a:pt x="126" y="193"/>
                  <a:pt x="124" y="195"/>
                  <a:pt x="121" y="197"/>
                </a:cubicBezTo>
                <a:cubicBezTo>
                  <a:pt x="115" y="201"/>
                  <a:pt x="110" y="206"/>
                  <a:pt x="105" y="211"/>
                </a:cubicBezTo>
                <a:cubicBezTo>
                  <a:pt x="102" y="214"/>
                  <a:pt x="100" y="217"/>
                  <a:pt x="97" y="219"/>
                </a:cubicBezTo>
                <a:cubicBezTo>
                  <a:pt x="95" y="221"/>
                  <a:pt x="94" y="222"/>
                  <a:pt x="92" y="224"/>
                </a:cubicBezTo>
                <a:cubicBezTo>
                  <a:pt x="92" y="223"/>
                  <a:pt x="92" y="222"/>
                  <a:pt x="92" y="221"/>
                </a:cubicBezTo>
                <a:cubicBezTo>
                  <a:pt x="97" y="217"/>
                  <a:pt x="101" y="212"/>
                  <a:pt x="106" y="209"/>
                </a:cubicBezTo>
                <a:cubicBezTo>
                  <a:pt x="112" y="203"/>
                  <a:pt x="119" y="197"/>
                  <a:pt x="126" y="192"/>
                </a:cubicBezTo>
                <a:cubicBezTo>
                  <a:pt x="127" y="192"/>
                  <a:pt x="127" y="192"/>
                  <a:pt x="128" y="191"/>
                </a:cubicBezTo>
                <a:cubicBezTo>
                  <a:pt x="128" y="191"/>
                  <a:pt x="128" y="191"/>
                  <a:pt x="128" y="191"/>
                </a:cubicBezTo>
                <a:close/>
                <a:moveTo>
                  <a:pt x="135" y="186"/>
                </a:moveTo>
                <a:cubicBezTo>
                  <a:pt x="139" y="183"/>
                  <a:pt x="143" y="180"/>
                  <a:pt x="147" y="177"/>
                </a:cubicBezTo>
                <a:cubicBezTo>
                  <a:pt x="150" y="175"/>
                  <a:pt x="153" y="173"/>
                  <a:pt x="156" y="171"/>
                </a:cubicBezTo>
                <a:cubicBezTo>
                  <a:pt x="156" y="170"/>
                  <a:pt x="157" y="169"/>
                  <a:pt x="158" y="169"/>
                </a:cubicBezTo>
                <a:cubicBezTo>
                  <a:pt x="151" y="176"/>
                  <a:pt x="142" y="182"/>
                  <a:pt x="134" y="188"/>
                </a:cubicBezTo>
                <a:cubicBezTo>
                  <a:pt x="134" y="187"/>
                  <a:pt x="135" y="187"/>
                  <a:pt x="135" y="186"/>
                </a:cubicBezTo>
                <a:close/>
                <a:moveTo>
                  <a:pt x="92" y="213"/>
                </a:moveTo>
                <a:cubicBezTo>
                  <a:pt x="96" y="211"/>
                  <a:pt x="99" y="207"/>
                  <a:pt x="103" y="204"/>
                </a:cubicBezTo>
                <a:cubicBezTo>
                  <a:pt x="109" y="199"/>
                  <a:pt x="115" y="195"/>
                  <a:pt x="121" y="190"/>
                </a:cubicBezTo>
                <a:cubicBezTo>
                  <a:pt x="122" y="190"/>
                  <a:pt x="123" y="189"/>
                  <a:pt x="125" y="188"/>
                </a:cubicBezTo>
                <a:cubicBezTo>
                  <a:pt x="125" y="189"/>
                  <a:pt x="125" y="190"/>
                  <a:pt x="126" y="190"/>
                </a:cubicBezTo>
                <a:cubicBezTo>
                  <a:pt x="123" y="193"/>
                  <a:pt x="120" y="195"/>
                  <a:pt x="117" y="197"/>
                </a:cubicBezTo>
                <a:cubicBezTo>
                  <a:pt x="112" y="201"/>
                  <a:pt x="107" y="204"/>
                  <a:pt x="103" y="208"/>
                </a:cubicBezTo>
                <a:cubicBezTo>
                  <a:pt x="99" y="211"/>
                  <a:pt x="95" y="215"/>
                  <a:pt x="92" y="218"/>
                </a:cubicBezTo>
                <a:cubicBezTo>
                  <a:pt x="92" y="217"/>
                  <a:pt x="92" y="215"/>
                  <a:pt x="92" y="213"/>
                </a:cubicBezTo>
                <a:close/>
                <a:moveTo>
                  <a:pt x="125" y="193"/>
                </a:moveTo>
                <a:cubicBezTo>
                  <a:pt x="119" y="197"/>
                  <a:pt x="113" y="201"/>
                  <a:pt x="108" y="206"/>
                </a:cubicBezTo>
                <a:cubicBezTo>
                  <a:pt x="105" y="208"/>
                  <a:pt x="103" y="210"/>
                  <a:pt x="100" y="213"/>
                </a:cubicBezTo>
                <a:cubicBezTo>
                  <a:pt x="99" y="214"/>
                  <a:pt x="98" y="215"/>
                  <a:pt x="96" y="216"/>
                </a:cubicBezTo>
                <a:cubicBezTo>
                  <a:pt x="95" y="217"/>
                  <a:pt x="93" y="218"/>
                  <a:pt x="92" y="220"/>
                </a:cubicBezTo>
                <a:cubicBezTo>
                  <a:pt x="92" y="220"/>
                  <a:pt x="92" y="220"/>
                  <a:pt x="92" y="220"/>
                </a:cubicBezTo>
                <a:cubicBezTo>
                  <a:pt x="94" y="217"/>
                  <a:pt x="96" y="215"/>
                  <a:pt x="98" y="213"/>
                </a:cubicBezTo>
                <a:cubicBezTo>
                  <a:pt x="101" y="211"/>
                  <a:pt x="103" y="209"/>
                  <a:pt x="106" y="206"/>
                </a:cubicBezTo>
                <a:cubicBezTo>
                  <a:pt x="111" y="202"/>
                  <a:pt x="117" y="197"/>
                  <a:pt x="123" y="193"/>
                </a:cubicBezTo>
                <a:cubicBezTo>
                  <a:pt x="124" y="192"/>
                  <a:pt x="125" y="191"/>
                  <a:pt x="126" y="191"/>
                </a:cubicBezTo>
                <a:cubicBezTo>
                  <a:pt x="126" y="191"/>
                  <a:pt x="127" y="191"/>
                  <a:pt x="127" y="191"/>
                </a:cubicBezTo>
                <a:cubicBezTo>
                  <a:pt x="126" y="191"/>
                  <a:pt x="125" y="192"/>
                  <a:pt x="125" y="193"/>
                </a:cubicBezTo>
                <a:close/>
                <a:moveTo>
                  <a:pt x="130" y="188"/>
                </a:moveTo>
                <a:cubicBezTo>
                  <a:pt x="130" y="189"/>
                  <a:pt x="129" y="189"/>
                  <a:pt x="129" y="189"/>
                </a:cubicBezTo>
                <a:cubicBezTo>
                  <a:pt x="130" y="188"/>
                  <a:pt x="131" y="188"/>
                  <a:pt x="131" y="187"/>
                </a:cubicBezTo>
                <a:cubicBezTo>
                  <a:pt x="131" y="188"/>
                  <a:pt x="130" y="188"/>
                  <a:pt x="130" y="188"/>
                </a:cubicBezTo>
                <a:close/>
                <a:moveTo>
                  <a:pt x="124" y="187"/>
                </a:moveTo>
                <a:cubicBezTo>
                  <a:pt x="123" y="188"/>
                  <a:pt x="122" y="189"/>
                  <a:pt x="121" y="190"/>
                </a:cubicBezTo>
                <a:cubicBezTo>
                  <a:pt x="116" y="193"/>
                  <a:pt x="111" y="197"/>
                  <a:pt x="107" y="200"/>
                </a:cubicBezTo>
                <a:cubicBezTo>
                  <a:pt x="102" y="204"/>
                  <a:pt x="98" y="209"/>
                  <a:pt x="93" y="212"/>
                </a:cubicBezTo>
                <a:cubicBezTo>
                  <a:pt x="93" y="212"/>
                  <a:pt x="92" y="213"/>
                  <a:pt x="92" y="213"/>
                </a:cubicBezTo>
                <a:cubicBezTo>
                  <a:pt x="92" y="213"/>
                  <a:pt x="92" y="212"/>
                  <a:pt x="92" y="212"/>
                </a:cubicBezTo>
                <a:cubicBezTo>
                  <a:pt x="93" y="211"/>
                  <a:pt x="95" y="209"/>
                  <a:pt x="96" y="209"/>
                </a:cubicBezTo>
                <a:cubicBezTo>
                  <a:pt x="98" y="207"/>
                  <a:pt x="100" y="204"/>
                  <a:pt x="102" y="202"/>
                </a:cubicBezTo>
                <a:cubicBezTo>
                  <a:pt x="107" y="198"/>
                  <a:pt x="112" y="194"/>
                  <a:pt x="117" y="190"/>
                </a:cubicBezTo>
                <a:cubicBezTo>
                  <a:pt x="119" y="187"/>
                  <a:pt x="122" y="185"/>
                  <a:pt x="125" y="183"/>
                </a:cubicBezTo>
                <a:cubicBezTo>
                  <a:pt x="125" y="185"/>
                  <a:pt x="124" y="186"/>
                  <a:pt x="124" y="187"/>
                </a:cubicBezTo>
                <a:close/>
                <a:moveTo>
                  <a:pt x="92" y="230"/>
                </a:moveTo>
                <a:cubicBezTo>
                  <a:pt x="94" y="229"/>
                  <a:pt x="95" y="228"/>
                  <a:pt x="96" y="227"/>
                </a:cubicBezTo>
                <a:cubicBezTo>
                  <a:pt x="95" y="228"/>
                  <a:pt x="93" y="230"/>
                  <a:pt x="92" y="231"/>
                </a:cubicBezTo>
                <a:cubicBezTo>
                  <a:pt x="92" y="231"/>
                  <a:pt x="92" y="230"/>
                  <a:pt x="92" y="230"/>
                </a:cubicBezTo>
                <a:close/>
                <a:moveTo>
                  <a:pt x="92" y="226"/>
                </a:moveTo>
                <a:cubicBezTo>
                  <a:pt x="93" y="225"/>
                  <a:pt x="94" y="225"/>
                  <a:pt x="95" y="224"/>
                </a:cubicBezTo>
                <a:cubicBezTo>
                  <a:pt x="94" y="225"/>
                  <a:pt x="93" y="226"/>
                  <a:pt x="92" y="228"/>
                </a:cubicBezTo>
                <a:cubicBezTo>
                  <a:pt x="92" y="227"/>
                  <a:pt x="92" y="226"/>
                  <a:pt x="92" y="226"/>
                </a:cubicBezTo>
                <a:close/>
                <a:moveTo>
                  <a:pt x="93" y="198"/>
                </a:moveTo>
                <a:cubicBezTo>
                  <a:pt x="97" y="193"/>
                  <a:pt x="101" y="189"/>
                  <a:pt x="106" y="186"/>
                </a:cubicBezTo>
                <a:cubicBezTo>
                  <a:pt x="107" y="185"/>
                  <a:pt x="108" y="184"/>
                  <a:pt x="109" y="183"/>
                </a:cubicBezTo>
                <a:cubicBezTo>
                  <a:pt x="111" y="182"/>
                  <a:pt x="113" y="181"/>
                  <a:pt x="115" y="180"/>
                </a:cubicBezTo>
                <a:cubicBezTo>
                  <a:pt x="107" y="187"/>
                  <a:pt x="99" y="193"/>
                  <a:pt x="93" y="200"/>
                </a:cubicBezTo>
                <a:cubicBezTo>
                  <a:pt x="93" y="199"/>
                  <a:pt x="93" y="199"/>
                  <a:pt x="93" y="198"/>
                </a:cubicBezTo>
                <a:close/>
                <a:moveTo>
                  <a:pt x="93" y="201"/>
                </a:moveTo>
                <a:cubicBezTo>
                  <a:pt x="94" y="200"/>
                  <a:pt x="95" y="199"/>
                  <a:pt x="96" y="198"/>
                </a:cubicBezTo>
                <a:cubicBezTo>
                  <a:pt x="98" y="195"/>
                  <a:pt x="102" y="192"/>
                  <a:pt x="105" y="190"/>
                </a:cubicBezTo>
                <a:cubicBezTo>
                  <a:pt x="109" y="186"/>
                  <a:pt x="113" y="183"/>
                  <a:pt x="117" y="179"/>
                </a:cubicBezTo>
                <a:cubicBezTo>
                  <a:pt x="118" y="179"/>
                  <a:pt x="119" y="178"/>
                  <a:pt x="120" y="178"/>
                </a:cubicBezTo>
                <a:cubicBezTo>
                  <a:pt x="118" y="179"/>
                  <a:pt x="116" y="181"/>
                  <a:pt x="114" y="183"/>
                </a:cubicBezTo>
                <a:cubicBezTo>
                  <a:pt x="108" y="188"/>
                  <a:pt x="101" y="192"/>
                  <a:pt x="96" y="198"/>
                </a:cubicBezTo>
                <a:cubicBezTo>
                  <a:pt x="95" y="199"/>
                  <a:pt x="94" y="200"/>
                  <a:pt x="93" y="201"/>
                </a:cubicBezTo>
                <a:cubicBezTo>
                  <a:pt x="93" y="201"/>
                  <a:pt x="93" y="201"/>
                  <a:pt x="93" y="201"/>
                </a:cubicBezTo>
                <a:close/>
                <a:moveTo>
                  <a:pt x="127" y="178"/>
                </a:moveTo>
                <a:cubicBezTo>
                  <a:pt x="124" y="180"/>
                  <a:pt x="122" y="182"/>
                  <a:pt x="119" y="184"/>
                </a:cubicBezTo>
                <a:cubicBezTo>
                  <a:pt x="111" y="191"/>
                  <a:pt x="103" y="198"/>
                  <a:pt x="95" y="205"/>
                </a:cubicBezTo>
                <a:cubicBezTo>
                  <a:pt x="95" y="205"/>
                  <a:pt x="93" y="206"/>
                  <a:pt x="92" y="207"/>
                </a:cubicBezTo>
                <a:cubicBezTo>
                  <a:pt x="92" y="207"/>
                  <a:pt x="92" y="207"/>
                  <a:pt x="92" y="207"/>
                </a:cubicBezTo>
                <a:cubicBezTo>
                  <a:pt x="93" y="207"/>
                  <a:pt x="93" y="207"/>
                  <a:pt x="93" y="206"/>
                </a:cubicBezTo>
                <a:cubicBezTo>
                  <a:pt x="94" y="204"/>
                  <a:pt x="97" y="203"/>
                  <a:pt x="98" y="201"/>
                </a:cubicBezTo>
                <a:cubicBezTo>
                  <a:pt x="102" y="198"/>
                  <a:pt x="105" y="195"/>
                  <a:pt x="109" y="191"/>
                </a:cubicBezTo>
                <a:cubicBezTo>
                  <a:pt x="116" y="186"/>
                  <a:pt x="123" y="180"/>
                  <a:pt x="129" y="174"/>
                </a:cubicBezTo>
                <a:cubicBezTo>
                  <a:pt x="128" y="175"/>
                  <a:pt x="128" y="176"/>
                  <a:pt x="127" y="178"/>
                </a:cubicBezTo>
                <a:close/>
                <a:moveTo>
                  <a:pt x="115" y="188"/>
                </a:moveTo>
                <a:cubicBezTo>
                  <a:pt x="119" y="185"/>
                  <a:pt x="123" y="182"/>
                  <a:pt x="126" y="179"/>
                </a:cubicBezTo>
                <a:cubicBezTo>
                  <a:pt x="126" y="180"/>
                  <a:pt x="125" y="181"/>
                  <a:pt x="125" y="183"/>
                </a:cubicBezTo>
                <a:cubicBezTo>
                  <a:pt x="121" y="186"/>
                  <a:pt x="117" y="188"/>
                  <a:pt x="113" y="191"/>
                </a:cubicBezTo>
                <a:cubicBezTo>
                  <a:pt x="109" y="195"/>
                  <a:pt x="105" y="199"/>
                  <a:pt x="101" y="203"/>
                </a:cubicBezTo>
                <a:cubicBezTo>
                  <a:pt x="98" y="205"/>
                  <a:pt x="95" y="208"/>
                  <a:pt x="92" y="211"/>
                </a:cubicBezTo>
                <a:cubicBezTo>
                  <a:pt x="92" y="210"/>
                  <a:pt x="92" y="209"/>
                  <a:pt x="92" y="208"/>
                </a:cubicBezTo>
                <a:cubicBezTo>
                  <a:pt x="100" y="202"/>
                  <a:pt x="107" y="194"/>
                  <a:pt x="115" y="188"/>
                </a:cubicBezTo>
                <a:close/>
                <a:moveTo>
                  <a:pt x="92" y="233"/>
                </a:moveTo>
                <a:cubicBezTo>
                  <a:pt x="95" y="232"/>
                  <a:pt x="97" y="230"/>
                  <a:pt x="99" y="228"/>
                </a:cubicBezTo>
                <a:cubicBezTo>
                  <a:pt x="102" y="224"/>
                  <a:pt x="106" y="221"/>
                  <a:pt x="110" y="218"/>
                </a:cubicBezTo>
                <a:cubicBezTo>
                  <a:pt x="118" y="211"/>
                  <a:pt x="127" y="205"/>
                  <a:pt x="135" y="199"/>
                </a:cubicBezTo>
                <a:cubicBezTo>
                  <a:pt x="139" y="196"/>
                  <a:pt x="143" y="194"/>
                  <a:pt x="147" y="191"/>
                </a:cubicBezTo>
                <a:cubicBezTo>
                  <a:pt x="141" y="196"/>
                  <a:pt x="135" y="201"/>
                  <a:pt x="128" y="206"/>
                </a:cubicBezTo>
                <a:cubicBezTo>
                  <a:pt x="121" y="211"/>
                  <a:pt x="113" y="217"/>
                  <a:pt x="107" y="224"/>
                </a:cubicBezTo>
                <a:cubicBezTo>
                  <a:pt x="104" y="227"/>
                  <a:pt x="101" y="230"/>
                  <a:pt x="97" y="233"/>
                </a:cubicBezTo>
                <a:cubicBezTo>
                  <a:pt x="96" y="234"/>
                  <a:pt x="94" y="236"/>
                  <a:pt x="92" y="237"/>
                </a:cubicBezTo>
                <a:cubicBezTo>
                  <a:pt x="92" y="236"/>
                  <a:pt x="92" y="234"/>
                  <a:pt x="92" y="233"/>
                </a:cubicBezTo>
                <a:close/>
                <a:moveTo>
                  <a:pt x="92" y="238"/>
                </a:moveTo>
                <a:cubicBezTo>
                  <a:pt x="93" y="238"/>
                  <a:pt x="93" y="237"/>
                  <a:pt x="94" y="237"/>
                </a:cubicBezTo>
                <a:cubicBezTo>
                  <a:pt x="95" y="236"/>
                  <a:pt x="96" y="235"/>
                  <a:pt x="97" y="234"/>
                </a:cubicBezTo>
                <a:cubicBezTo>
                  <a:pt x="100" y="232"/>
                  <a:pt x="102" y="229"/>
                  <a:pt x="105" y="227"/>
                </a:cubicBezTo>
                <a:cubicBezTo>
                  <a:pt x="116" y="216"/>
                  <a:pt x="128" y="207"/>
                  <a:pt x="140" y="197"/>
                </a:cubicBezTo>
                <a:cubicBezTo>
                  <a:pt x="151" y="189"/>
                  <a:pt x="162" y="180"/>
                  <a:pt x="173" y="171"/>
                </a:cubicBezTo>
                <a:cubicBezTo>
                  <a:pt x="173" y="170"/>
                  <a:pt x="174" y="170"/>
                  <a:pt x="174" y="170"/>
                </a:cubicBezTo>
                <a:cubicBezTo>
                  <a:pt x="174" y="170"/>
                  <a:pt x="174" y="170"/>
                  <a:pt x="174" y="170"/>
                </a:cubicBezTo>
                <a:cubicBezTo>
                  <a:pt x="175" y="169"/>
                  <a:pt x="176" y="169"/>
                  <a:pt x="176" y="168"/>
                </a:cubicBezTo>
                <a:cubicBezTo>
                  <a:pt x="176" y="168"/>
                  <a:pt x="176" y="168"/>
                  <a:pt x="176" y="168"/>
                </a:cubicBezTo>
                <a:cubicBezTo>
                  <a:pt x="177" y="169"/>
                  <a:pt x="177" y="171"/>
                  <a:pt x="177" y="173"/>
                </a:cubicBezTo>
                <a:cubicBezTo>
                  <a:pt x="154" y="192"/>
                  <a:pt x="128" y="207"/>
                  <a:pt x="106" y="227"/>
                </a:cubicBezTo>
                <a:cubicBezTo>
                  <a:pt x="101" y="231"/>
                  <a:pt x="97" y="236"/>
                  <a:pt x="92" y="239"/>
                </a:cubicBezTo>
                <a:cubicBezTo>
                  <a:pt x="92" y="239"/>
                  <a:pt x="92" y="239"/>
                  <a:pt x="92" y="238"/>
                </a:cubicBezTo>
                <a:close/>
                <a:moveTo>
                  <a:pt x="176" y="164"/>
                </a:moveTo>
                <a:cubicBezTo>
                  <a:pt x="176" y="165"/>
                  <a:pt x="176" y="166"/>
                  <a:pt x="176" y="167"/>
                </a:cubicBezTo>
                <a:cubicBezTo>
                  <a:pt x="175" y="168"/>
                  <a:pt x="174" y="169"/>
                  <a:pt x="172" y="170"/>
                </a:cubicBezTo>
                <a:cubicBezTo>
                  <a:pt x="172" y="171"/>
                  <a:pt x="172" y="171"/>
                  <a:pt x="171" y="171"/>
                </a:cubicBezTo>
                <a:cubicBezTo>
                  <a:pt x="169" y="173"/>
                  <a:pt x="167" y="174"/>
                  <a:pt x="165" y="176"/>
                </a:cubicBezTo>
                <a:cubicBezTo>
                  <a:pt x="159" y="181"/>
                  <a:pt x="152" y="186"/>
                  <a:pt x="145" y="191"/>
                </a:cubicBezTo>
                <a:cubicBezTo>
                  <a:pt x="133" y="200"/>
                  <a:pt x="121" y="208"/>
                  <a:pt x="110" y="217"/>
                </a:cubicBezTo>
                <a:cubicBezTo>
                  <a:pt x="104" y="222"/>
                  <a:pt x="99" y="228"/>
                  <a:pt x="93" y="232"/>
                </a:cubicBezTo>
                <a:cubicBezTo>
                  <a:pt x="93" y="232"/>
                  <a:pt x="92" y="232"/>
                  <a:pt x="92" y="232"/>
                </a:cubicBezTo>
                <a:cubicBezTo>
                  <a:pt x="92" y="232"/>
                  <a:pt x="92" y="232"/>
                  <a:pt x="92" y="232"/>
                </a:cubicBezTo>
                <a:cubicBezTo>
                  <a:pt x="93" y="232"/>
                  <a:pt x="93" y="231"/>
                  <a:pt x="93" y="231"/>
                </a:cubicBezTo>
                <a:cubicBezTo>
                  <a:pt x="94" y="230"/>
                  <a:pt x="96" y="229"/>
                  <a:pt x="97" y="227"/>
                </a:cubicBezTo>
                <a:cubicBezTo>
                  <a:pt x="99" y="224"/>
                  <a:pt x="102" y="222"/>
                  <a:pt x="105" y="219"/>
                </a:cubicBezTo>
                <a:cubicBezTo>
                  <a:pt x="116" y="209"/>
                  <a:pt x="128" y="200"/>
                  <a:pt x="139" y="191"/>
                </a:cubicBezTo>
                <a:cubicBezTo>
                  <a:pt x="144" y="188"/>
                  <a:pt x="149" y="184"/>
                  <a:pt x="153" y="181"/>
                </a:cubicBezTo>
                <a:cubicBezTo>
                  <a:pt x="157" y="178"/>
                  <a:pt x="160" y="175"/>
                  <a:pt x="163" y="173"/>
                </a:cubicBezTo>
                <a:cubicBezTo>
                  <a:pt x="165" y="171"/>
                  <a:pt x="167" y="170"/>
                  <a:pt x="169" y="168"/>
                </a:cubicBezTo>
                <a:cubicBezTo>
                  <a:pt x="170" y="167"/>
                  <a:pt x="171" y="166"/>
                  <a:pt x="173" y="165"/>
                </a:cubicBezTo>
                <a:cubicBezTo>
                  <a:pt x="173" y="165"/>
                  <a:pt x="174" y="165"/>
                  <a:pt x="174" y="165"/>
                </a:cubicBezTo>
                <a:cubicBezTo>
                  <a:pt x="174" y="164"/>
                  <a:pt x="175" y="164"/>
                  <a:pt x="175" y="164"/>
                </a:cubicBezTo>
                <a:cubicBezTo>
                  <a:pt x="176" y="163"/>
                  <a:pt x="175" y="163"/>
                  <a:pt x="175" y="163"/>
                </a:cubicBezTo>
                <a:cubicBezTo>
                  <a:pt x="174" y="163"/>
                  <a:pt x="174" y="164"/>
                  <a:pt x="174" y="164"/>
                </a:cubicBezTo>
                <a:cubicBezTo>
                  <a:pt x="173" y="164"/>
                  <a:pt x="173" y="164"/>
                  <a:pt x="173" y="164"/>
                </a:cubicBezTo>
                <a:cubicBezTo>
                  <a:pt x="166" y="168"/>
                  <a:pt x="160" y="174"/>
                  <a:pt x="154" y="179"/>
                </a:cubicBezTo>
                <a:cubicBezTo>
                  <a:pt x="148" y="183"/>
                  <a:pt x="142" y="188"/>
                  <a:pt x="137" y="192"/>
                </a:cubicBezTo>
                <a:cubicBezTo>
                  <a:pt x="135" y="193"/>
                  <a:pt x="134" y="194"/>
                  <a:pt x="133" y="195"/>
                </a:cubicBezTo>
                <a:cubicBezTo>
                  <a:pt x="119" y="205"/>
                  <a:pt x="107" y="216"/>
                  <a:pt x="94" y="228"/>
                </a:cubicBezTo>
                <a:cubicBezTo>
                  <a:pt x="93" y="228"/>
                  <a:pt x="93" y="229"/>
                  <a:pt x="92" y="229"/>
                </a:cubicBezTo>
                <a:cubicBezTo>
                  <a:pt x="92" y="229"/>
                  <a:pt x="92" y="229"/>
                  <a:pt x="92" y="229"/>
                </a:cubicBezTo>
                <a:cubicBezTo>
                  <a:pt x="93" y="228"/>
                  <a:pt x="93" y="227"/>
                  <a:pt x="94" y="227"/>
                </a:cubicBezTo>
                <a:cubicBezTo>
                  <a:pt x="95" y="226"/>
                  <a:pt x="96" y="224"/>
                  <a:pt x="98" y="223"/>
                </a:cubicBezTo>
                <a:cubicBezTo>
                  <a:pt x="99" y="221"/>
                  <a:pt x="101" y="219"/>
                  <a:pt x="102" y="218"/>
                </a:cubicBezTo>
                <a:cubicBezTo>
                  <a:pt x="104" y="216"/>
                  <a:pt x="106" y="214"/>
                  <a:pt x="108" y="212"/>
                </a:cubicBezTo>
                <a:cubicBezTo>
                  <a:pt x="114" y="206"/>
                  <a:pt x="122" y="201"/>
                  <a:pt x="129" y="195"/>
                </a:cubicBezTo>
                <a:cubicBezTo>
                  <a:pt x="129" y="195"/>
                  <a:pt x="129" y="195"/>
                  <a:pt x="129" y="195"/>
                </a:cubicBezTo>
                <a:cubicBezTo>
                  <a:pt x="134" y="192"/>
                  <a:pt x="139" y="188"/>
                  <a:pt x="143" y="185"/>
                </a:cubicBezTo>
                <a:cubicBezTo>
                  <a:pt x="144" y="184"/>
                  <a:pt x="145" y="183"/>
                  <a:pt x="146" y="182"/>
                </a:cubicBezTo>
                <a:cubicBezTo>
                  <a:pt x="148" y="181"/>
                  <a:pt x="149" y="180"/>
                  <a:pt x="150" y="180"/>
                </a:cubicBezTo>
                <a:cubicBezTo>
                  <a:pt x="157" y="174"/>
                  <a:pt x="163" y="169"/>
                  <a:pt x="170" y="164"/>
                </a:cubicBezTo>
                <a:cubicBezTo>
                  <a:pt x="170" y="164"/>
                  <a:pt x="171" y="164"/>
                  <a:pt x="171" y="164"/>
                </a:cubicBezTo>
                <a:cubicBezTo>
                  <a:pt x="173" y="163"/>
                  <a:pt x="174" y="163"/>
                  <a:pt x="176" y="163"/>
                </a:cubicBezTo>
                <a:cubicBezTo>
                  <a:pt x="176" y="163"/>
                  <a:pt x="176" y="163"/>
                  <a:pt x="176" y="164"/>
                </a:cubicBezTo>
                <a:close/>
                <a:moveTo>
                  <a:pt x="154" y="179"/>
                </a:moveTo>
                <a:cubicBezTo>
                  <a:pt x="156" y="177"/>
                  <a:pt x="159" y="176"/>
                  <a:pt x="161" y="174"/>
                </a:cubicBezTo>
                <a:cubicBezTo>
                  <a:pt x="159" y="175"/>
                  <a:pt x="158" y="177"/>
                  <a:pt x="156" y="178"/>
                </a:cubicBezTo>
                <a:cubicBezTo>
                  <a:pt x="155" y="178"/>
                  <a:pt x="155" y="179"/>
                  <a:pt x="154" y="179"/>
                </a:cubicBezTo>
                <a:close/>
                <a:moveTo>
                  <a:pt x="174" y="160"/>
                </a:moveTo>
                <a:cubicBezTo>
                  <a:pt x="173" y="160"/>
                  <a:pt x="173" y="160"/>
                  <a:pt x="173" y="160"/>
                </a:cubicBezTo>
                <a:cubicBezTo>
                  <a:pt x="173" y="160"/>
                  <a:pt x="172" y="161"/>
                  <a:pt x="171" y="161"/>
                </a:cubicBezTo>
                <a:cubicBezTo>
                  <a:pt x="171" y="160"/>
                  <a:pt x="171" y="159"/>
                  <a:pt x="171" y="159"/>
                </a:cubicBezTo>
                <a:cubicBezTo>
                  <a:pt x="171" y="159"/>
                  <a:pt x="171" y="159"/>
                  <a:pt x="172" y="159"/>
                </a:cubicBezTo>
                <a:cubicBezTo>
                  <a:pt x="172" y="158"/>
                  <a:pt x="173" y="158"/>
                  <a:pt x="174" y="158"/>
                </a:cubicBezTo>
                <a:cubicBezTo>
                  <a:pt x="174" y="159"/>
                  <a:pt x="174" y="159"/>
                  <a:pt x="174" y="160"/>
                </a:cubicBezTo>
                <a:close/>
                <a:moveTo>
                  <a:pt x="168" y="160"/>
                </a:moveTo>
                <a:cubicBezTo>
                  <a:pt x="168" y="160"/>
                  <a:pt x="168" y="161"/>
                  <a:pt x="168" y="161"/>
                </a:cubicBezTo>
                <a:cubicBezTo>
                  <a:pt x="167" y="161"/>
                  <a:pt x="167" y="161"/>
                  <a:pt x="166" y="161"/>
                </a:cubicBezTo>
                <a:cubicBezTo>
                  <a:pt x="166" y="161"/>
                  <a:pt x="166" y="160"/>
                  <a:pt x="166" y="160"/>
                </a:cubicBezTo>
                <a:cubicBezTo>
                  <a:pt x="167" y="160"/>
                  <a:pt x="167" y="159"/>
                  <a:pt x="168" y="159"/>
                </a:cubicBezTo>
                <a:cubicBezTo>
                  <a:pt x="168" y="159"/>
                  <a:pt x="168" y="160"/>
                  <a:pt x="168" y="160"/>
                </a:cubicBezTo>
                <a:close/>
                <a:moveTo>
                  <a:pt x="163" y="162"/>
                </a:moveTo>
                <a:cubicBezTo>
                  <a:pt x="162" y="162"/>
                  <a:pt x="161" y="162"/>
                  <a:pt x="160" y="162"/>
                </a:cubicBezTo>
                <a:cubicBezTo>
                  <a:pt x="160" y="162"/>
                  <a:pt x="160" y="161"/>
                  <a:pt x="160" y="161"/>
                </a:cubicBezTo>
                <a:cubicBezTo>
                  <a:pt x="161" y="161"/>
                  <a:pt x="162" y="161"/>
                  <a:pt x="163" y="160"/>
                </a:cubicBezTo>
                <a:cubicBezTo>
                  <a:pt x="163" y="161"/>
                  <a:pt x="163" y="161"/>
                  <a:pt x="163" y="162"/>
                </a:cubicBezTo>
                <a:close/>
                <a:moveTo>
                  <a:pt x="157" y="163"/>
                </a:moveTo>
                <a:cubicBezTo>
                  <a:pt x="156" y="163"/>
                  <a:pt x="154" y="163"/>
                  <a:pt x="153" y="164"/>
                </a:cubicBezTo>
                <a:cubicBezTo>
                  <a:pt x="153" y="163"/>
                  <a:pt x="153" y="163"/>
                  <a:pt x="153" y="163"/>
                </a:cubicBezTo>
                <a:cubicBezTo>
                  <a:pt x="154" y="163"/>
                  <a:pt x="156" y="162"/>
                  <a:pt x="157" y="162"/>
                </a:cubicBezTo>
                <a:cubicBezTo>
                  <a:pt x="157" y="162"/>
                  <a:pt x="157" y="162"/>
                  <a:pt x="157" y="163"/>
                </a:cubicBezTo>
                <a:close/>
                <a:moveTo>
                  <a:pt x="150" y="164"/>
                </a:moveTo>
                <a:cubicBezTo>
                  <a:pt x="146" y="165"/>
                  <a:pt x="143" y="166"/>
                  <a:pt x="140" y="167"/>
                </a:cubicBezTo>
                <a:cubicBezTo>
                  <a:pt x="143" y="166"/>
                  <a:pt x="146" y="165"/>
                  <a:pt x="150" y="164"/>
                </a:cubicBezTo>
                <a:cubicBezTo>
                  <a:pt x="150" y="164"/>
                  <a:pt x="150" y="164"/>
                  <a:pt x="150" y="164"/>
                </a:cubicBezTo>
                <a:close/>
                <a:moveTo>
                  <a:pt x="93" y="192"/>
                </a:moveTo>
                <a:cubicBezTo>
                  <a:pt x="93" y="192"/>
                  <a:pt x="93" y="192"/>
                  <a:pt x="93" y="191"/>
                </a:cubicBezTo>
                <a:cubicBezTo>
                  <a:pt x="94" y="191"/>
                  <a:pt x="94" y="190"/>
                  <a:pt x="95" y="190"/>
                </a:cubicBezTo>
                <a:cubicBezTo>
                  <a:pt x="94" y="191"/>
                  <a:pt x="94" y="191"/>
                  <a:pt x="93" y="192"/>
                </a:cubicBezTo>
                <a:close/>
                <a:moveTo>
                  <a:pt x="93" y="202"/>
                </a:moveTo>
                <a:cubicBezTo>
                  <a:pt x="95" y="200"/>
                  <a:pt x="97" y="198"/>
                  <a:pt x="98" y="197"/>
                </a:cubicBezTo>
                <a:cubicBezTo>
                  <a:pt x="102" y="193"/>
                  <a:pt x="106" y="190"/>
                  <a:pt x="110" y="187"/>
                </a:cubicBezTo>
                <a:cubicBezTo>
                  <a:pt x="114" y="184"/>
                  <a:pt x="117" y="182"/>
                  <a:pt x="120" y="179"/>
                </a:cubicBezTo>
                <a:cubicBezTo>
                  <a:pt x="121" y="178"/>
                  <a:pt x="123" y="177"/>
                  <a:pt x="124" y="176"/>
                </a:cubicBezTo>
                <a:cubicBezTo>
                  <a:pt x="125" y="176"/>
                  <a:pt x="126" y="175"/>
                  <a:pt x="126" y="175"/>
                </a:cubicBezTo>
                <a:cubicBezTo>
                  <a:pt x="127" y="175"/>
                  <a:pt x="127" y="175"/>
                  <a:pt x="127" y="174"/>
                </a:cubicBezTo>
                <a:cubicBezTo>
                  <a:pt x="121" y="181"/>
                  <a:pt x="114" y="186"/>
                  <a:pt x="107" y="192"/>
                </a:cubicBezTo>
                <a:cubicBezTo>
                  <a:pt x="104" y="195"/>
                  <a:pt x="101" y="198"/>
                  <a:pt x="98" y="201"/>
                </a:cubicBezTo>
                <a:cubicBezTo>
                  <a:pt x="96" y="202"/>
                  <a:pt x="94" y="204"/>
                  <a:pt x="92" y="206"/>
                </a:cubicBezTo>
                <a:cubicBezTo>
                  <a:pt x="93" y="204"/>
                  <a:pt x="93" y="203"/>
                  <a:pt x="93" y="202"/>
                </a:cubicBezTo>
                <a:close/>
                <a:moveTo>
                  <a:pt x="96" y="237"/>
                </a:moveTo>
                <a:cubicBezTo>
                  <a:pt x="99" y="234"/>
                  <a:pt x="102" y="231"/>
                  <a:pt x="105" y="228"/>
                </a:cubicBezTo>
                <a:cubicBezTo>
                  <a:pt x="113" y="221"/>
                  <a:pt x="121" y="215"/>
                  <a:pt x="130" y="208"/>
                </a:cubicBezTo>
                <a:cubicBezTo>
                  <a:pt x="146" y="197"/>
                  <a:pt x="162" y="187"/>
                  <a:pt x="177" y="174"/>
                </a:cubicBezTo>
                <a:cubicBezTo>
                  <a:pt x="177" y="175"/>
                  <a:pt x="177" y="177"/>
                  <a:pt x="177" y="178"/>
                </a:cubicBezTo>
                <a:cubicBezTo>
                  <a:pt x="174" y="181"/>
                  <a:pt x="171" y="182"/>
                  <a:pt x="169" y="184"/>
                </a:cubicBezTo>
                <a:cubicBezTo>
                  <a:pt x="165" y="187"/>
                  <a:pt x="161" y="190"/>
                  <a:pt x="156" y="193"/>
                </a:cubicBezTo>
                <a:cubicBezTo>
                  <a:pt x="149" y="199"/>
                  <a:pt x="141" y="204"/>
                  <a:pt x="133" y="210"/>
                </a:cubicBezTo>
                <a:cubicBezTo>
                  <a:pt x="126" y="215"/>
                  <a:pt x="120" y="220"/>
                  <a:pt x="113" y="226"/>
                </a:cubicBezTo>
                <a:cubicBezTo>
                  <a:pt x="106" y="231"/>
                  <a:pt x="100" y="238"/>
                  <a:pt x="92" y="243"/>
                </a:cubicBezTo>
                <a:cubicBezTo>
                  <a:pt x="92" y="242"/>
                  <a:pt x="92" y="241"/>
                  <a:pt x="92" y="240"/>
                </a:cubicBezTo>
                <a:cubicBezTo>
                  <a:pt x="94" y="239"/>
                  <a:pt x="95" y="238"/>
                  <a:pt x="96" y="237"/>
                </a:cubicBezTo>
                <a:close/>
                <a:moveTo>
                  <a:pt x="98" y="258"/>
                </a:moveTo>
                <a:cubicBezTo>
                  <a:pt x="102" y="255"/>
                  <a:pt x="106" y="252"/>
                  <a:pt x="110" y="249"/>
                </a:cubicBezTo>
                <a:cubicBezTo>
                  <a:pt x="118" y="244"/>
                  <a:pt x="125" y="238"/>
                  <a:pt x="133" y="233"/>
                </a:cubicBezTo>
                <a:cubicBezTo>
                  <a:pt x="147" y="224"/>
                  <a:pt x="163" y="213"/>
                  <a:pt x="174" y="202"/>
                </a:cubicBezTo>
                <a:cubicBezTo>
                  <a:pt x="162" y="214"/>
                  <a:pt x="147" y="224"/>
                  <a:pt x="133" y="235"/>
                </a:cubicBezTo>
                <a:cubicBezTo>
                  <a:pt x="126" y="240"/>
                  <a:pt x="119" y="246"/>
                  <a:pt x="112" y="251"/>
                </a:cubicBezTo>
                <a:cubicBezTo>
                  <a:pt x="106" y="256"/>
                  <a:pt x="99" y="260"/>
                  <a:pt x="93" y="266"/>
                </a:cubicBezTo>
                <a:cubicBezTo>
                  <a:pt x="93" y="265"/>
                  <a:pt x="93" y="264"/>
                  <a:pt x="93" y="262"/>
                </a:cubicBezTo>
                <a:cubicBezTo>
                  <a:pt x="95" y="261"/>
                  <a:pt x="97" y="260"/>
                  <a:pt x="98" y="258"/>
                </a:cubicBezTo>
                <a:close/>
                <a:moveTo>
                  <a:pt x="111" y="260"/>
                </a:moveTo>
                <a:cubicBezTo>
                  <a:pt x="119" y="254"/>
                  <a:pt x="126" y="248"/>
                  <a:pt x="134" y="243"/>
                </a:cubicBezTo>
                <a:cubicBezTo>
                  <a:pt x="136" y="242"/>
                  <a:pt x="137" y="241"/>
                  <a:pt x="139" y="240"/>
                </a:cubicBezTo>
                <a:cubicBezTo>
                  <a:pt x="137" y="241"/>
                  <a:pt x="135" y="242"/>
                  <a:pt x="134" y="244"/>
                </a:cubicBezTo>
                <a:cubicBezTo>
                  <a:pt x="120" y="253"/>
                  <a:pt x="105" y="263"/>
                  <a:pt x="94" y="276"/>
                </a:cubicBezTo>
                <a:cubicBezTo>
                  <a:pt x="94" y="275"/>
                  <a:pt x="94" y="274"/>
                  <a:pt x="94" y="273"/>
                </a:cubicBezTo>
                <a:cubicBezTo>
                  <a:pt x="100" y="269"/>
                  <a:pt x="105" y="264"/>
                  <a:pt x="111" y="260"/>
                </a:cubicBezTo>
                <a:close/>
                <a:moveTo>
                  <a:pt x="101" y="301"/>
                </a:moveTo>
                <a:cubicBezTo>
                  <a:pt x="104" y="298"/>
                  <a:pt x="107" y="296"/>
                  <a:pt x="110" y="294"/>
                </a:cubicBezTo>
                <a:cubicBezTo>
                  <a:pt x="110" y="294"/>
                  <a:pt x="110" y="294"/>
                  <a:pt x="110" y="294"/>
                </a:cubicBezTo>
                <a:cubicBezTo>
                  <a:pt x="106" y="297"/>
                  <a:pt x="102" y="301"/>
                  <a:pt x="98" y="304"/>
                </a:cubicBezTo>
                <a:cubicBezTo>
                  <a:pt x="98" y="304"/>
                  <a:pt x="97" y="304"/>
                  <a:pt x="97" y="303"/>
                </a:cubicBezTo>
                <a:cubicBezTo>
                  <a:pt x="97" y="303"/>
                  <a:pt x="97" y="303"/>
                  <a:pt x="97" y="303"/>
                </a:cubicBezTo>
                <a:cubicBezTo>
                  <a:pt x="98" y="303"/>
                  <a:pt x="100" y="302"/>
                  <a:pt x="101" y="301"/>
                </a:cubicBezTo>
                <a:close/>
                <a:moveTo>
                  <a:pt x="115" y="294"/>
                </a:moveTo>
                <a:cubicBezTo>
                  <a:pt x="122" y="289"/>
                  <a:pt x="129" y="283"/>
                  <a:pt x="136" y="278"/>
                </a:cubicBezTo>
                <a:cubicBezTo>
                  <a:pt x="142" y="273"/>
                  <a:pt x="148" y="267"/>
                  <a:pt x="155" y="262"/>
                </a:cubicBezTo>
                <a:cubicBezTo>
                  <a:pt x="160" y="257"/>
                  <a:pt x="166" y="254"/>
                  <a:pt x="171" y="250"/>
                </a:cubicBezTo>
                <a:cubicBezTo>
                  <a:pt x="171" y="252"/>
                  <a:pt x="171" y="254"/>
                  <a:pt x="171" y="255"/>
                </a:cubicBezTo>
                <a:cubicBezTo>
                  <a:pt x="168" y="257"/>
                  <a:pt x="166" y="259"/>
                  <a:pt x="164" y="260"/>
                </a:cubicBezTo>
                <a:cubicBezTo>
                  <a:pt x="161" y="263"/>
                  <a:pt x="158" y="265"/>
                  <a:pt x="154" y="267"/>
                </a:cubicBezTo>
                <a:cubicBezTo>
                  <a:pt x="148" y="272"/>
                  <a:pt x="142" y="276"/>
                  <a:pt x="135" y="281"/>
                </a:cubicBezTo>
                <a:cubicBezTo>
                  <a:pt x="124" y="288"/>
                  <a:pt x="112" y="296"/>
                  <a:pt x="103" y="305"/>
                </a:cubicBezTo>
                <a:cubicBezTo>
                  <a:pt x="102" y="306"/>
                  <a:pt x="102" y="306"/>
                  <a:pt x="101" y="306"/>
                </a:cubicBezTo>
                <a:cubicBezTo>
                  <a:pt x="101" y="306"/>
                  <a:pt x="100" y="305"/>
                  <a:pt x="100" y="305"/>
                </a:cubicBezTo>
                <a:cubicBezTo>
                  <a:pt x="105" y="302"/>
                  <a:pt x="110" y="298"/>
                  <a:pt x="115" y="294"/>
                </a:cubicBezTo>
                <a:close/>
                <a:moveTo>
                  <a:pt x="115" y="300"/>
                </a:moveTo>
                <a:cubicBezTo>
                  <a:pt x="121" y="297"/>
                  <a:pt x="127" y="293"/>
                  <a:pt x="133" y="290"/>
                </a:cubicBezTo>
                <a:cubicBezTo>
                  <a:pt x="139" y="286"/>
                  <a:pt x="145" y="282"/>
                  <a:pt x="151" y="278"/>
                </a:cubicBezTo>
                <a:cubicBezTo>
                  <a:pt x="157" y="274"/>
                  <a:pt x="162" y="270"/>
                  <a:pt x="168" y="265"/>
                </a:cubicBezTo>
                <a:cubicBezTo>
                  <a:pt x="169" y="264"/>
                  <a:pt x="171" y="263"/>
                  <a:pt x="168" y="266"/>
                </a:cubicBezTo>
                <a:cubicBezTo>
                  <a:pt x="167" y="267"/>
                  <a:pt x="166" y="268"/>
                  <a:pt x="165" y="269"/>
                </a:cubicBezTo>
                <a:cubicBezTo>
                  <a:pt x="162" y="271"/>
                  <a:pt x="159" y="273"/>
                  <a:pt x="157" y="275"/>
                </a:cubicBezTo>
                <a:cubicBezTo>
                  <a:pt x="151" y="279"/>
                  <a:pt x="145" y="283"/>
                  <a:pt x="139" y="287"/>
                </a:cubicBezTo>
                <a:cubicBezTo>
                  <a:pt x="133" y="291"/>
                  <a:pt x="127" y="295"/>
                  <a:pt x="121" y="299"/>
                </a:cubicBezTo>
                <a:cubicBezTo>
                  <a:pt x="117" y="302"/>
                  <a:pt x="111" y="305"/>
                  <a:pt x="107" y="308"/>
                </a:cubicBezTo>
                <a:cubicBezTo>
                  <a:pt x="107" y="308"/>
                  <a:pt x="107" y="308"/>
                  <a:pt x="107" y="309"/>
                </a:cubicBezTo>
                <a:cubicBezTo>
                  <a:pt x="106" y="308"/>
                  <a:pt x="105" y="308"/>
                  <a:pt x="104" y="307"/>
                </a:cubicBezTo>
                <a:cubicBezTo>
                  <a:pt x="107" y="306"/>
                  <a:pt x="111" y="302"/>
                  <a:pt x="115" y="300"/>
                </a:cubicBezTo>
                <a:close/>
                <a:moveTo>
                  <a:pt x="141" y="290"/>
                </a:moveTo>
                <a:cubicBezTo>
                  <a:pt x="146" y="286"/>
                  <a:pt x="152" y="283"/>
                  <a:pt x="158" y="280"/>
                </a:cubicBezTo>
                <a:cubicBezTo>
                  <a:pt x="153" y="284"/>
                  <a:pt x="147" y="287"/>
                  <a:pt x="142" y="290"/>
                </a:cubicBezTo>
                <a:cubicBezTo>
                  <a:pt x="132" y="297"/>
                  <a:pt x="122" y="304"/>
                  <a:pt x="112" y="310"/>
                </a:cubicBezTo>
                <a:cubicBezTo>
                  <a:pt x="111" y="310"/>
                  <a:pt x="109" y="309"/>
                  <a:pt x="108" y="309"/>
                </a:cubicBezTo>
                <a:cubicBezTo>
                  <a:pt x="119" y="302"/>
                  <a:pt x="130" y="296"/>
                  <a:pt x="141" y="290"/>
                </a:cubicBezTo>
                <a:close/>
                <a:moveTo>
                  <a:pt x="149" y="289"/>
                </a:moveTo>
                <a:cubicBezTo>
                  <a:pt x="154" y="286"/>
                  <a:pt x="158" y="283"/>
                  <a:pt x="163" y="280"/>
                </a:cubicBezTo>
                <a:cubicBezTo>
                  <a:pt x="160" y="282"/>
                  <a:pt x="157" y="284"/>
                  <a:pt x="154" y="286"/>
                </a:cubicBezTo>
                <a:cubicBezTo>
                  <a:pt x="143" y="293"/>
                  <a:pt x="131" y="301"/>
                  <a:pt x="120" y="310"/>
                </a:cubicBezTo>
                <a:cubicBezTo>
                  <a:pt x="120" y="311"/>
                  <a:pt x="120" y="311"/>
                  <a:pt x="120" y="311"/>
                </a:cubicBezTo>
                <a:cubicBezTo>
                  <a:pt x="119" y="311"/>
                  <a:pt x="119" y="312"/>
                  <a:pt x="118" y="312"/>
                </a:cubicBezTo>
                <a:cubicBezTo>
                  <a:pt x="117" y="312"/>
                  <a:pt x="115" y="311"/>
                  <a:pt x="113" y="311"/>
                </a:cubicBezTo>
                <a:cubicBezTo>
                  <a:pt x="125" y="303"/>
                  <a:pt x="137" y="296"/>
                  <a:pt x="149" y="289"/>
                </a:cubicBezTo>
                <a:close/>
                <a:moveTo>
                  <a:pt x="122" y="311"/>
                </a:moveTo>
                <a:cubicBezTo>
                  <a:pt x="122" y="310"/>
                  <a:pt x="123" y="310"/>
                  <a:pt x="123" y="310"/>
                </a:cubicBezTo>
                <a:cubicBezTo>
                  <a:pt x="125" y="309"/>
                  <a:pt x="126" y="308"/>
                  <a:pt x="128" y="307"/>
                </a:cubicBezTo>
                <a:cubicBezTo>
                  <a:pt x="131" y="305"/>
                  <a:pt x="134" y="303"/>
                  <a:pt x="137" y="301"/>
                </a:cubicBezTo>
                <a:cubicBezTo>
                  <a:pt x="143" y="296"/>
                  <a:pt x="150" y="292"/>
                  <a:pt x="157" y="288"/>
                </a:cubicBezTo>
                <a:cubicBezTo>
                  <a:pt x="159" y="287"/>
                  <a:pt x="161" y="286"/>
                  <a:pt x="163" y="284"/>
                </a:cubicBezTo>
                <a:cubicBezTo>
                  <a:pt x="159" y="287"/>
                  <a:pt x="155" y="290"/>
                  <a:pt x="151" y="292"/>
                </a:cubicBezTo>
                <a:cubicBezTo>
                  <a:pt x="145" y="296"/>
                  <a:pt x="140" y="300"/>
                  <a:pt x="135" y="304"/>
                </a:cubicBezTo>
                <a:cubicBezTo>
                  <a:pt x="133" y="306"/>
                  <a:pt x="131" y="307"/>
                  <a:pt x="129" y="309"/>
                </a:cubicBezTo>
                <a:cubicBezTo>
                  <a:pt x="128" y="309"/>
                  <a:pt x="128" y="310"/>
                  <a:pt x="127" y="310"/>
                </a:cubicBezTo>
                <a:cubicBezTo>
                  <a:pt x="127" y="311"/>
                  <a:pt x="126" y="311"/>
                  <a:pt x="126" y="312"/>
                </a:cubicBezTo>
                <a:cubicBezTo>
                  <a:pt x="125" y="312"/>
                  <a:pt x="125" y="313"/>
                  <a:pt x="124" y="313"/>
                </a:cubicBezTo>
                <a:cubicBezTo>
                  <a:pt x="124" y="313"/>
                  <a:pt x="124" y="313"/>
                  <a:pt x="124" y="313"/>
                </a:cubicBezTo>
                <a:cubicBezTo>
                  <a:pt x="122" y="313"/>
                  <a:pt x="121" y="313"/>
                  <a:pt x="119" y="312"/>
                </a:cubicBezTo>
                <a:cubicBezTo>
                  <a:pt x="120" y="312"/>
                  <a:pt x="121" y="311"/>
                  <a:pt x="122" y="311"/>
                </a:cubicBezTo>
                <a:close/>
                <a:moveTo>
                  <a:pt x="126" y="313"/>
                </a:moveTo>
                <a:cubicBezTo>
                  <a:pt x="126" y="313"/>
                  <a:pt x="126" y="313"/>
                  <a:pt x="126" y="313"/>
                </a:cubicBezTo>
                <a:cubicBezTo>
                  <a:pt x="128" y="311"/>
                  <a:pt x="130" y="310"/>
                  <a:pt x="131" y="309"/>
                </a:cubicBezTo>
                <a:cubicBezTo>
                  <a:pt x="137" y="304"/>
                  <a:pt x="143" y="300"/>
                  <a:pt x="149" y="297"/>
                </a:cubicBezTo>
                <a:cubicBezTo>
                  <a:pt x="154" y="294"/>
                  <a:pt x="159" y="291"/>
                  <a:pt x="164" y="288"/>
                </a:cubicBezTo>
                <a:cubicBezTo>
                  <a:pt x="164" y="288"/>
                  <a:pt x="163" y="289"/>
                  <a:pt x="162" y="289"/>
                </a:cubicBezTo>
                <a:cubicBezTo>
                  <a:pt x="160" y="291"/>
                  <a:pt x="157" y="293"/>
                  <a:pt x="154" y="294"/>
                </a:cubicBezTo>
                <a:cubicBezTo>
                  <a:pt x="149" y="298"/>
                  <a:pt x="144" y="301"/>
                  <a:pt x="139" y="305"/>
                </a:cubicBezTo>
                <a:cubicBezTo>
                  <a:pt x="135" y="308"/>
                  <a:pt x="132" y="311"/>
                  <a:pt x="128" y="314"/>
                </a:cubicBezTo>
                <a:cubicBezTo>
                  <a:pt x="128" y="314"/>
                  <a:pt x="128" y="314"/>
                  <a:pt x="128" y="314"/>
                </a:cubicBezTo>
                <a:cubicBezTo>
                  <a:pt x="127" y="314"/>
                  <a:pt x="126" y="314"/>
                  <a:pt x="125" y="314"/>
                </a:cubicBezTo>
                <a:cubicBezTo>
                  <a:pt x="125" y="313"/>
                  <a:pt x="125" y="313"/>
                  <a:pt x="126" y="313"/>
                </a:cubicBezTo>
                <a:close/>
                <a:moveTo>
                  <a:pt x="130" y="313"/>
                </a:moveTo>
                <a:cubicBezTo>
                  <a:pt x="130" y="313"/>
                  <a:pt x="131" y="313"/>
                  <a:pt x="131" y="313"/>
                </a:cubicBezTo>
                <a:cubicBezTo>
                  <a:pt x="138" y="307"/>
                  <a:pt x="146" y="303"/>
                  <a:pt x="154" y="298"/>
                </a:cubicBezTo>
                <a:cubicBezTo>
                  <a:pt x="153" y="299"/>
                  <a:pt x="152" y="300"/>
                  <a:pt x="151" y="301"/>
                </a:cubicBezTo>
                <a:cubicBezTo>
                  <a:pt x="144" y="305"/>
                  <a:pt x="138" y="309"/>
                  <a:pt x="132" y="315"/>
                </a:cubicBezTo>
                <a:cubicBezTo>
                  <a:pt x="131" y="315"/>
                  <a:pt x="130" y="314"/>
                  <a:pt x="129" y="314"/>
                </a:cubicBezTo>
                <a:cubicBezTo>
                  <a:pt x="129" y="314"/>
                  <a:pt x="129" y="314"/>
                  <a:pt x="130" y="313"/>
                </a:cubicBezTo>
                <a:close/>
                <a:moveTo>
                  <a:pt x="147" y="306"/>
                </a:moveTo>
                <a:cubicBezTo>
                  <a:pt x="153" y="302"/>
                  <a:pt x="158" y="298"/>
                  <a:pt x="164" y="295"/>
                </a:cubicBezTo>
                <a:cubicBezTo>
                  <a:pt x="165" y="295"/>
                  <a:pt x="165" y="294"/>
                  <a:pt x="166" y="294"/>
                </a:cubicBezTo>
                <a:cubicBezTo>
                  <a:pt x="165" y="294"/>
                  <a:pt x="165" y="295"/>
                  <a:pt x="165" y="295"/>
                </a:cubicBezTo>
                <a:cubicBezTo>
                  <a:pt x="163" y="296"/>
                  <a:pt x="162" y="298"/>
                  <a:pt x="160" y="299"/>
                </a:cubicBezTo>
                <a:cubicBezTo>
                  <a:pt x="157" y="301"/>
                  <a:pt x="155" y="302"/>
                  <a:pt x="152" y="304"/>
                </a:cubicBezTo>
                <a:cubicBezTo>
                  <a:pt x="147" y="307"/>
                  <a:pt x="142" y="311"/>
                  <a:pt x="137" y="315"/>
                </a:cubicBezTo>
                <a:cubicBezTo>
                  <a:pt x="136" y="315"/>
                  <a:pt x="135" y="315"/>
                  <a:pt x="133" y="315"/>
                </a:cubicBezTo>
                <a:cubicBezTo>
                  <a:pt x="138" y="312"/>
                  <a:pt x="142" y="309"/>
                  <a:pt x="147" y="306"/>
                </a:cubicBezTo>
                <a:close/>
                <a:moveTo>
                  <a:pt x="153" y="306"/>
                </a:moveTo>
                <a:cubicBezTo>
                  <a:pt x="157" y="303"/>
                  <a:pt x="163" y="301"/>
                  <a:pt x="167" y="297"/>
                </a:cubicBezTo>
                <a:cubicBezTo>
                  <a:pt x="160" y="305"/>
                  <a:pt x="151" y="309"/>
                  <a:pt x="143" y="316"/>
                </a:cubicBezTo>
                <a:cubicBezTo>
                  <a:pt x="141" y="316"/>
                  <a:pt x="140" y="316"/>
                  <a:pt x="138" y="315"/>
                </a:cubicBezTo>
                <a:cubicBezTo>
                  <a:pt x="143" y="312"/>
                  <a:pt x="148" y="309"/>
                  <a:pt x="153" y="306"/>
                </a:cubicBezTo>
                <a:close/>
                <a:moveTo>
                  <a:pt x="153" y="310"/>
                </a:moveTo>
                <a:cubicBezTo>
                  <a:pt x="156" y="308"/>
                  <a:pt x="160" y="306"/>
                  <a:pt x="164" y="304"/>
                </a:cubicBezTo>
                <a:cubicBezTo>
                  <a:pt x="164" y="303"/>
                  <a:pt x="165" y="303"/>
                  <a:pt x="165" y="303"/>
                </a:cubicBezTo>
                <a:cubicBezTo>
                  <a:pt x="164" y="304"/>
                  <a:pt x="164" y="304"/>
                  <a:pt x="163" y="304"/>
                </a:cubicBezTo>
                <a:cubicBezTo>
                  <a:pt x="161" y="306"/>
                  <a:pt x="159" y="307"/>
                  <a:pt x="157" y="309"/>
                </a:cubicBezTo>
                <a:cubicBezTo>
                  <a:pt x="154" y="311"/>
                  <a:pt x="151" y="313"/>
                  <a:pt x="149" y="316"/>
                </a:cubicBezTo>
                <a:cubicBezTo>
                  <a:pt x="149" y="316"/>
                  <a:pt x="149" y="316"/>
                  <a:pt x="149" y="316"/>
                </a:cubicBezTo>
                <a:cubicBezTo>
                  <a:pt x="147" y="316"/>
                  <a:pt x="146" y="316"/>
                  <a:pt x="145" y="316"/>
                </a:cubicBezTo>
                <a:cubicBezTo>
                  <a:pt x="148" y="314"/>
                  <a:pt x="150" y="312"/>
                  <a:pt x="153" y="310"/>
                </a:cubicBezTo>
                <a:close/>
                <a:moveTo>
                  <a:pt x="155" y="313"/>
                </a:moveTo>
                <a:cubicBezTo>
                  <a:pt x="158" y="311"/>
                  <a:pt x="160" y="310"/>
                  <a:pt x="163" y="308"/>
                </a:cubicBezTo>
                <a:cubicBezTo>
                  <a:pt x="162" y="308"/>
                  <a:pt x="162" y="309"/>
                  <a:pt x="161" y="309"/>
                </a:cubicBezTo>
                <a:cubicBezTo>
                  <a:pt x="159" y="311"/>
                  <a:pt x="157" y="313"/>
                  <a:pt x="155" y="315"/>
                </a:cubicBezTo>
                <a:cubicBezTo>
                  <a:pt x="155" y="316"/>
                  <a:pt x="156" y="316"/>
                  <a:pt x="156" y="316"/>
                </a:cubicBezTo>
                <a:cubicBezTo>
                  <a:pt x="159" y="314"/>
                  <a:pt x="161" y="313"/>
                  <a:pt x="164" y="311"/>
                </a:cubicBezTo>
                <a:cubicBezTo>
                  <a:pt x="166" y="309"/>
                  <a:pt x="163" y="313"/>
                  <a:pt x="162" y="313"/>
                </a:cubicBezTo>
                <a:cubicBezTo>
                  <a:pt x="161" y="314"/>
                  <a:pt x="161" y="314"/>
                  <a:pt x="160" y="315"/>
                </a:cubicBezTo>
                <a:cubicBezTo>
                  <a:pt x="160" y="315"/>
                  <a:pt x="160" y="316"/>
                  <a:pt x="160" y="316"/>
                </a:cubicBezTo>
                <a:cubicBezTo>
                  <a:pt x="157" y="316"/>
                  <a:pt x="154" y="316"/>
                  <a:pt x="150" y="316"/>
                </a:cubicBezTo>
                <a:cubicBezTo>
                  <a:pt x="152" y="315"/>
                  <a:pt x="154" y="314"/>
                  <a:pt x="155" y="313"/>
                </a:cubicBezTo>
                <a:close/>
                <a:moveTo>
                  <a:pt x="162" y="316"/>
                </a:moveTo>
                <a:cubicBezTo>
                  <a:pt x="162" y="316"/>
                  <a:pt x="164" y="315"/>
                  <a:pt x="165" y="315"/>
                </a:cubicBezTo>
                <a:cubicBezTo>
                  <a:pt x="165" y="315"/>
                  <a:pt x="165" y="315"/>
                  <a:pt x="165" y="315"/>
                </a:cubicBezTo>
                <a:cubicBezTo>
                  <a:pt x="165" y="315"/>
                  <a:pt x="165" y="315"/>
                  <a:pt x="165" y="316"/>
                </a:cubicBezTo>
                <a:cubicBezTo>
                  <a:pt x="164" y="316"/>
                  <a:pt x="164" y="316"/>
                  <a:pt x="163" y="316"/>
                </a:cubicBezTo>
                <a:cubicBezTo>
                  <a:pt x="163" y="316"/>
                  <a:pt x="162" y="316"/>
                  <a:pt x="162" y="316"/>
                </a:cubicBezTo>
                <a:cubicBezTo>
                  <a:pt x="162" y="316"/>
                  <a:pt x="162" y="316"/>
                  <a:pt x="162" y="316"/>
                </a:cubicBezTo>
                <a:close/>
                <a:moveTo>
                  <a:pt x="168" y="315"/>
                </a:moveTo>
                <a:cubicBezTo>
                  <a:pt x="169" y="302"/>
                  <a:pt x="172" y="290"/>
                  <a:pt x="172" y="277"/>
                </a:cubicBezTo>
                <a:cubicBezTo>
                  <a:pt x="173" y="264"/>
                  <a:pt x="174" y="251"/>
                  <a:pt x="175" y="238"/>
                </a:cubicBezTo>
                <a:cubicBezTo>
                  <a:pt x="176" y="225"/>
                  <a:pt x="177" y="212"/>
                  <a:pt x="178" y="199"/>
                </a:cubicBezTo>
                <a:cubicBezTo>
                  <a:pt x="179" y="187"/>
                  <a:pt x="181" y="175"/>
                  <a:pt x="178" y="163"/>
                </a:cubicBezTo>
                <a:cubicBezTo>
                  <a:pt x="178" y="163"/>
                  <a:pt x="178" y="163"/>
                  <a:pt x="178" y="163"/>
                </a:cubicBezTo>
                <a:cubicBezTo>
                  <a:pt x="187" y="161"/>
                  <a:pt x="196" y="161"/>
                  <a:pt x="204" y="161"/>
                </a:cubicBezTo>
                <a:cubicBezTo>
                  <a:pt x="205" y="172"/>
                  <a:pt x="203" y="184"/>
                  <a:pt x="202" y="195"/>
                </a:cubicBezTo>
                <a:cubicBezTo>
                  <a:pt x="201" y="208"/>
                  <a:pt x="200" y="221"/>
                  <a:pt x="199" y="234"/>
                </a:cubicBezTo>
                <a:cubicBezTo>
                  <a:pt x="198" y="247"/>
                  <a:pt x="198" y="260"/>
                  <a:pt x="196" y="273"/>
                </a:cubicBezTo>
                <a:cubicBezTo>
                  <a:pt x="194" y="286"/>
                  <a:pt x="193" y="299"/>
                  <a:pt x="191" y="312"/>
                </a:cubicBezTo>
                <a:cubicBezTo>
                  <a:pt x="191" y="312"/>
                  <a:pt x="191" y="312"/>
                  <a:pt x="191" y="312"/>
                </a:cubicBezTo>
                <a:cubicBezTo>
                  <a:pt x="183" y="314"/>
                  <a:pt x="175" y="315"/>
                  <a:pt x="168" y="315"/>
                </a:cubicBezTo>
                <a:cubicBezTo>
                  <a:pt x="168" y="315"/>
                  <a:pt x="168" y="315"/>
                  <a:pt x="168" y="315"/>
                </a:cubicBezTo>
                <a:close/>
                <a:moveTo>
                  <a:pt x="194" y="311"/>
                </a:moveTo>
                <a:cubicBezTo>
                  <a:pt x="195" y="311"/>
                  <a:pt x="195" y="311"/>
                  <a:pt x="196" y="311"/>
                </a:cubicBezTo>
                <a:cubicBezTo>
                  <a:pt x="195" y="311"/>
                  <a:pt x="194" y="312"/>
                  <a:pt x="194" y="312"/>
                </a:cubicBezTo>
                <a:cubicBezTo>
                  <a:pt x="194" y="312"/>
                  <a:pt x="194" y="311"/>
                  <a:pt x="194" y="311"/>
                </a:cubicBezTo>
                <a:close/>
                <a:moveTo>
                  <a:pt x="250" y="293"/>
                </a:moveTo>
                <a:cubicBezTo>
                  <a:pt x="250" y="293"/>
                  <a:pt x="250" y="293"/>
                  <a:pt x="250" y="293"/>
                </a:cubicBezTo>
                <a:cubicBezTo>
                  <a:pt x="249" y="293"/>
                  <a:pt x="249" y="293"/>
                  <a:pt x="248" y="293"/>
                </a:cubicBezTo>
                <a:cubicBezTo>
                  <a:pt x="246" y="294"/>
                  <a:pt x="245" y="295"/>
                  <a:pt x="243" y="296"/>
                </a:cubicBezTo>
                <a:cubicBezTo>
                  <a:pt x="235" y="298"/>
                  <a:pt x="226" y="300"/>
                  <a:pt x="218" y="303"/>
                </a:cubicBezTo>
                <a:cubicBezTo>
                  <a:pt x="214" y="304"/>
                  <a:pt x="210" y="305"/>
                  <a:pt x="205" y="307"/>
                </a:cubicBezTo>
                <a:cubicBezTo>
                  <a:pt x="203" y="308"/>
                  <a:pt x="201" y="309"/>
                  <a:pt x="199" y="310"/>
                </a:cubicBezTo>
                <a:cubicBezTo>
                  <a:pt x="195" y="311"/>
                  <a:pt x="195" y="310"/>
                  <a:pt x="199" y="309"/>
                </a:cubicBezTo>
                <a:cubicBezTo>
                  <a:pt x="203" y="307"/>
                  <a:pt x="208" y="306"/>
                  <a:pt x="213" y="304"/>
                </a:cubicBezTo>
                <a:cubicBezTo>
                  <a:pt x="219" y="302"/>
                  <a:pt x="224" y="300"/>
                  <a:pt x="230" y="298"/>
                </a:cubicBezTo>
                <a:cubicBezTo>
                  <a:pt x="236" y="296"/>
                  <a:pt x="241" y="295"/>
                  <a:pt x="247" y="293"/>
                </a:cubicBezTo>
                <a:cubicBezTo>
                  <a:pt x="248" y="293"/>
                  <a:pt x="250" y="292"/>
                  <a:pt x="251" y="291"/>
                </a:cubicBezTo>
                <a:cubicBezTo>
                  <a:pt x="252" y="290"/>
                  <a:pt x="252" y="289"/>
                  <a:pt x="253" y="288"/>
                </a:cubicBezTo>
                <a:cubicBezTo>
                  <a:pt x="252" y="290"/>
                  <a:pt x="251" y="292"/>
                  <a:pt x="250" y="293"/>
                </a:cubicBezTo>
                <a:close/>
                <a:moveTo>
                  <a:pt x="238" y="298"/>
                </a:moveTo>
                <a:cubicBezTo>
                  <a:pt x="226" y="303"/>
                  <a:pt x="212" y="308"/>
                  <a:pt x="199" y="311"/>
                </a:cubicBezTo>
                <a:cubicBezTo>
                  <a:pt x="200" y="310"/>
                  <a:pt x="201" y="310"/>
                  <a:pt x="202" y="309"/>
                </a:cubicBezTo>
                <a:cubicBezTo>
                  <a:pt x="207" y="307"/>
                  <a:pt x="212" y="306"/>
                  <a:pt x="217" y="304"/>
                </a:cubicBezTo>
                <a:cubicBezTo>
                  <a:pt x="224" y="301"/>
                  <a:pt x="231" y="300"/>
                  <a:pt x="238" y="298"/>
                </a:cubicBezTo>
                <a:close/>
                <a:moveTo>
                  <a:pt x="254" y="286"/>
                </a:moveTo>
                <a:cubicBezTo>
                  <a:pt x="254" y="286"/>
                  <a:pt x="253" y="286"/>
                  <a:pt x="253" y="286"/>
                </a:cubicBezTo>
                <a:cubicBezTo>
                  <a:pt x="252" y="286"/>
                  <a:pt x="252" y="286"/>
                  <a:pt x="252" y="287"/>
                </a:cubicBezTo>
                <a:cubicBezTo>
                  <a:pt x="242" y="290"/>
                  <a:pt x="232" y="293"/>
                  <a:pt x="222" y="296"/>
                </a:cubicBezTo>
                <a:cubicBezTo>
                  <a:pt x="217" y="297"/>
                  <a:pt x="212" y="299"/>
                  <a:pt x="207" y="301"/>
                </a:cubicBezTo>
                <a:cubicBezTo>
                  <a:pt x="204" y="302"/>
                  <a:pt x="202" y="303"/>
                  <a:pt x="200" y="303"/>
                </a:cubicBezTo>
                <a:cubicBezTo>
                  <a:pt x="199" y="304"/>
                  <a:pt x="198" y="304"/>
                  <a:pt x="197" y="304"/>
                </a:cubicBezTo>
                <a:cubicBezTo>
                  <a:pt x="194" y="305"/>
                  <a:pt x="199" y="303"/>
                  <a:pt x="199" y="303"/>
                </a:cubicBezTo>
                <a:cubicBezTo>
                  <a:pt x="210" y="299"/>
                  <a:pt x="221" y="295"/>
                  <a:pt x="232" y="291"/>
                </a:cubicBezTo>
                <a:cubicBezTo>
                  <a:pt x="234" y="291"/>
                  <a:pt x="236" y="290"/>
                  <a:pt x="238" y="289"/>
                </a:cubicBezTo>
                <a:cubicBezTo>
                  <a:pt x="244" y="288"/>
                  <a:pt x="250" y="286"/>
                  <a:pt x="255" y="283"/>
                </a:cubicBezTo>
                <a:cubicBezTo>
                  <a:pt x="255" y="284"/>
                  <a:pt x="255" y="285"/>
                  <a:pt x="254" y="286"/>
                </a:cubicBezTo>
                <a:close/>
                <a:moveTo>
                  <a:pt x="257" y="279"/>
                </a:moveTo>
                <a:cubicBezTo>
                  <a:pt x="257" y="280"/>
                  <a:pt x="256" y="281"/>
                  <a:pt x="256" y="281"/>
                </a:cubicBezTo>
                <a:cubicBezTo>
                  <a:pt x="250" y="284"/>
                  <a:pt x="244" y="286"/>
                  <a:pt x="237" y="289"/>
                </a:cubicBezTo>
                <a:cubicBezTo>
                  <a:pt x="232" y="290"/>
                  <a:pt x="226" y="291"/>
                  <a:pt x="221" y="293"/>
                </a:cubicBezTo>
                <a:cubicBezTo>
                  <a:pt x="216" y="294"/>
                  <a:pt x="210" y="296"/>
                  <a:pt x="206" y="297"/>
                </a:cubicBezTo>
                <a:cubicBezTo>
                  <a:pt x="203" y="298"/>
                  <a:pt x="200" y="299"/>
                  <a:pt x="197" y="300"/>
                </a:cubicBezTo>
                <a:cubicBezTo>
                  <a:pt x="193" y="302"/>
                  <a:pt x="199" y="299"/>
                  <a:pt x="200" y="299"/>
                </a:cubicBezTo>
                <a:cubicBezTo>
                  <a:pt x="211" y="294"/>
                  <a:pt x="223" y="291"/>
                  <a:pt x="234" y="287"/>
                </a:cubicBezTo>
                <a:cubicBezTo>
                  <a:pt x="239" y="285"/>
                  <a:pt x="244" y="283"/>
                  <a:pt x="249" y="280"/>
                </a:cubicBezTo>
                <a:cubicBezTo>
                  <a:pt x="252" y="279"/>
                  <a:pt x="256" y="278"/>
                  <a:pt x="258" y="275"/>
                </a:cubicBezTo>
                <a:cubicBezTo>
                  <a:pt x="258" y="277"/>
                  <a:pt x="258" y="278"/>
                  <a:pt x="257" y="279"/>
                </a:cubicBezTo>
                <a:close/>
                <a:moveTo>
                  <a:pt x="259" y="274"/>
                </a:moveTo>
                <a:cubicBezTo>
                  <a:pt x="247" y="279"/>
                  <a:pt x="235" y="283"/>
                  <a:pt x="224" y="287"/>
                </a:cubicBezTo>
                <a:cubicBezTo>
                  <a:pt x="218" y="288"/>
                  <a:pt x="212" y="290"/>
                  <a:pt x="207" y="292"/>
                </a:cubicBezTo>
                <a:cubicBezTo>
                  <a:pt x="204" y="293"/>
                  <a:pt x="201" y="295"/>
                  <a:pt x="198" y="295"/>
                </a:cubicBezTo>
                <a:cubicBezTo>
                  <a:pt x="193" y="297"/>
                  <a:pt x="200" y="294"/>
                  <a:pt x="201" y="294"/>
                </a:cubicBezTo>
                <a:cubicBezTo>
                  <a:pt x="212" y="289"/>
                  <a:pt x="224" y="285"/>
                  <a:pt x="236" y="281"/>
                </a:cubicBezTo>
                <a:cubicBezTo>
                  <a:pt x="241" y="279"/>
                  <a:pt x="246" y="277"/>
                  <a:pt x="251" y="275"/>
                </a:cubicBezTo>
                <a:cubicBezTo>
                  <a:pt x="254" y="274"/>
                  <a:pt x="257" y="272"/>
                  <a:pt x="260" y="270"/>
                </a:cubicBezTo>
                <a:cubicBezTo>
                  <a:pt x="260" y="271"/>
                  <a:pt x="259" y="273"/>
                  <a:pt x="259" y="274"/>
                </a:cubicBezTo>
                <a:close/>
                <a:moveTo>
                  <a:pt x="258" y="271"/>
                </a:moveTo>
                <a:cubicBezTo>
                  <a:pt x="258" y="271"/>
                  <a:pt x="259" y="271"/>
                  <a:pt x="259" y="270"/>
                </a:cubicBezTo>
                <a:cubicBezTo>
                  <a:pt x="259" y="271"/>
                  <a:pt x="258" y="271"/>
                  <a:pt x="258" y="271"/>
                </a:cubicBezTo>
                <a:close/>
                <a:moveTo>
                  <a:pt x="263" y="257"/>
                </a:moveTo>
                <a:cubicBezTo>
                  <a:pt x="263" y="257"/>
                  <a:pt x="263" y="257"/>
                  <a:pt x="263" y="257"/>
                </a:cubicBezTo>
                <a:cubicBezTo>
                  <a:pt x="247" y="265"/>
                  <a:pt x="229" y="269"/>
                  <a:pt x="213" y="276"/>
                </a:cubicBezTo>
                <a:cubicBezTo>
                  <a:pt x="212" y="276"/>
                  <a:pt x="210" y="277"/>
                  <a:pt x="209" y="278"/>
                </a:cubicBezTo>
                <a:cubicBezTo>
                  <a:pt x="206" y="279"/>
                  <a:pt x="204" y="280"/>
                  <a:pt x="202" y="281"/>
                </a:cubicBezTo>
                <a:cubicBezTo>
                  <a:pt x="203" y="280"/>
                  <a:pt x="204" y="280"/>
                  <a:pt x="205" y="279"/>
                </a:cubicBezTo>
                <a:cubicBezTo>
                  <a:pt x="224" y="270"/>
                  <a:pt x="245" y="266"/>
                  <a:pt x="263" y="255"/>
                </a:cubicBezTo>
                <a:cubicBezTo>
                  <a:pt x="263" y="256"/>
                  <a:pt x="263" y="256"/>
                  <a:pt x="263" y="257"/>
                </a:cubicBezTo>
                <a:close/>
                <a:moveTo>
                  <a:pt x="264" y="248"/>
                </a:moveTo>
                <a:cubicBezTo>
                  <a:pt x="259" y="249"/>
                  <a:pt x="254" y="252"/>
                  <a:pt x="248" y="254"/>
                </a:cubicBezTo>
                <a:cubicBezTo>
                  <a:pt x="242" y="256"/>
                  <a:pt x="236" y="258"/>
                  <a:pt x="231" y="260"/>
                </a:cubicBezTo>
                <a:cubicBezTo>
                  <a:pt x="224" y="262"/>
                  <a:pt x="217" y="265"/>
                  <a:pt x="210" y="267"/>
                </a:cubicBezTo>
                <a:cubicBezTo>
                  <a:pt x="208" y="268"/>
                  <a:pt x="207" y="269"/>
                  <a:pt x="205" y="269"/>
                </a:cubicBezTo>
                <a:cubicBezTo>
                  <a:pt x="206" y="269"/>
                  <a:pt x="207" y="268"/>
                  <a:pt x="208" y="268"/>
                </a:cubicBezTo>
                <a:cubicBezTo>
                  <a:pt x="217" y="263"/>
                  <a:pt x="227" y="259"/>
                  <a:pt x="236" y="256"/>
                </a:cubicBezTo>
                <a:cubicBezTo>
                  <a:pt x="246" y="252"/>
                  <a:pt x="255" y="247"/>
                  <a:pt x="264" y="244"/>
                </a:cubicBezTo>
                <a:cubicBezTo>
                  <a:pt x="264" y="245"/>
                  <a:pt x="264" y="246"/>
                  <a:pt x="264" y="248"/>
                </a:cubicBezTo>
                <a:close/>
                <a:moveTo>
                  <a:pt x="264" y="243"/>
                </a:moveTo>
                <a:cubicBezTo>
                  <a:pt x="258" y="244"/>
                  <a:pt x="252" y="247"/>
                  <a:pt x="246" y="249"/>
                </a:cubicBezTo>
                <a:cubicBezTo>
                  <a:pt x="242" y="251"/>
                  <a:pt x="239" y="252"/>
                  <a:pt x="235" y="253"/>
                </a:cubicBezTo>
                <a:cubicBezTo>
                  <a:pt x="241" y="251"/>
                  <a:pt x="247" y="249"/>
                  <a:pt x="253" y="246"/>
                </a:cubicBezTo>
                <a:cubicBezTo>
                  <a:pt x="254" y="245"/>
                  <a:pt x="256" y="244"/>
                  <a:pt x="258" y="243"/>
                </a:cubicBezTo>
                <a:cubicBezTo>
                  <a:pt x="260" y="243"/>
                  <a:pt x="262" y="242"/>
                  <a:pt x="264" y="241"/>
                </a:cubicBezTo>
                <a:cubicBezTo>
                  <a:pt x="265" y="242"/>
                  <a:pt x="264" y="242"/>
                  <a:pt x="264" y="243"/>
                </a:cubicBezTo>
                <a:close/>
                <a:moveTo>
                  <a:pt x="264" y="240"/>
                </a:moveTo>
                <a:cubicBezTo>
                  <a:pt x="263" y="240"/>
                  <a:pt x="261" y="241"/>
                  <a:pt x="260" y="242"/>
                </a:cubicBezTo>
                <a:cubicBezTo>
                  <a:pt x="253" y="243"/>
                  <a:pt x="245" y="246"/>
                  <a:pt x="238" y="248"/>
                </a:cubicBezTo>
                <a:cubicBezTo>
                  <a:pt x="232" y="250"/>
                  <a:pt x="225" y="252"/>
                  <a:pt x="219" y="255"/>
                </a:cubicBezTo>
                <a:cubicBezTo>
                  <a:pt x="215" y="256"/>
                  <a:pt x="211" y="258"/>
                  <a:pt x="207" y="260"/>
                </a:cubicBezTo>
                <a:cubicBezTo>
                  <a:pt x="211" y="258"/>
                  <a:pt x="215" y="256"/>
                  <a:pt x="219" y="254"/>
                </a:cubicBezTo>
                <a:cubicBezTo>
                  <a:pt x="227" y="250"/>
                  <a:pt x="235" y="248"/>
                  <a:pt x="243" y="245"/>
                </a:cubicBezTo>
                <a:cubicBezTo>
                  <a:pt x="248" y="243"/>
                  <a:pt x="253" y="240"/>
                  <a:pt x="258" y="238"/>
                </a:cubicBezTo>
                <a:cubicBezTo>
                  <a:pt x="260" y="237"/>
                  <a:pt x="262" y="236"/>
                  <a:pt x="264" y="235"/>
                </a:cubicBezTo>
                <a:cubicBezTo>
                  <a:pt x="264" y="237"/>
                  <a:pt x="264" y="238"/>
                  <a:pt x="264" y="240"/>
                </a:cubicBezTo>
                <a:close/>
                <a:moveTo>
                  <a:pt x="259" y="236"/>
                </a:moveTo>
                <a:cubicBezTo>
                  <a:pt x="257" y="237"/>
                  <a:pt x="254" y="238"/>
                  <a:pt x="251" y="240"/>
                </a:cubicBezTo>
                <a:cubicBezTo>
                  <a:pt x="237" y="246"/>
                  <a:pt x="222" y="249"/>
                  <a:pt x="209" y="255"/>
                </a:cubicBezTo>
                <a:cubicBezTo>
                  <a:pt x="206" y="256"/>
                  <a:pt x="204" y="257"/>
                  <a:pt x="202" y="258"/>
                </a:cubicBezTo>
                <a:cubicBezTo>
                  <a:pt x="200" y="259"/>
                  <a:pt x="200" y="259"/>
                  <a:pt x="202" y="258"/>
                </a:cubicBezTo>
                <a:cubicBezTo>
                  <a:pt x="205" y="256"/>
                  <a:pt x="208" y="255"/>
                  <a:pt x="212" y="253"/>
                </a:cubicBezTo>
                <a:cubicBezTo>
                  <a:pt x="218" y="251"/>
                  <a:pt x="224" y="249"/>
                  <a:pt x="230" y="247"/>
                </a:cubicBezTo>
                <a:cubicBezTo>
                  <a:pt x="235" y="244"/>
                  <a:pt x="241" y="242"/>
                  <a:pt x="247" y="240"/>
                </a:cubicBezTo>
                <a:cubicBezTo>
                  <a:pt x="252" y="237"/>
                  <a:pt x="259" y="235"/>
                  <a:pt x="264" y="232"/>
                </a:cubicBezTo>
                <a:cubicBezTo>
                  <a:pt x="264" y="232"/>
                  <a:pt x="264" y="233"/>
                  <a:pt x="264" y="234"/>
                </a:cubicBezTo>
                <a:cubicBezTo>
                  <a:pt x="263" y="235"/>
                  <a:pt x="261" y="235"/>
                  <a:pt x="259" y="236"/>
                </a:cubicBezTo>
                <a:close/>
                <a:moveTo>
                  <a:pt x="258" y="167"/>
                </a:moveTo>
                <a:cubicBezTo>
                  <a:pt x="246" y="161"/>
                  <a:pt x="233" y="159"/>
                  <a:pt x="220" y="156"/>
                </a:cubicBezTo>
                <a:cubicBezTo>
                  <a:pt x="205" y="152"/>
                  <a:pt x="189" y="153"/>
                  <a:pt x="174" y="155"/>
                </a:cubicBezTo>
                <a:cubicBezTo>
                  <a:pt x="162" y="157"/>
                  <a:pt x="150" y="160"/>
                  <a:pt x="138" y="164"/>
                </a:cubicBezTo>
                <a:cubicBezTo>
                  <a:pt x="138" y="163"/>
                  <a:pt x="137" y="162"/>
                  <a:pt x="136" y="161"/>
                </a:cubicBezTo>
                <a:cubicBezTo>
                  <a:pt x="134" y="161"/>
                  <a:pt x="132" y="162"/>
                  <a:pt x="131" y="163"/>
                </a:cubicBezTo>
                <a:cubicBezTo>
                  <a:pt x="131" y="164"/>
                  <a:pt x="130" y="166"/>
                  <a:pt x="130" y="167"/>
                </a:cubicBezTo>
                <a:cubicBezTo>
                  <a:pt x="117" y="172"/>
                  <a:pt x="105" y="179"/>
                  <a:pt x="94" y="187"/>
                </a:cubicBezTo>
                <a:cubicBezTo>
                  <a:pt x="95" y="169"/>
                  <a:pt x="102" y="151"/>
                  <a:pt x="109" y="135"/>
                </a:cubicBezTo>
                <a:cubicBezTo>
                  <a:pt x="113" y="127"/>
                  <a:pt x="117" y="120"/>
                  <a:pt x="123" y="115"/>
                </a:cubicBezTo>
                <a:cubicBezTo>
                  <a:pt x="129" y="108"/>
                  <a:pt x="138" y="104"/>
                  <a:pt x="146" y="100"/>
                </a:cubicBezTo>
                <a:cubicBezTo>
                  <a:pt x="152" y="97"/>
                  <a:pt x="158" y="95"/>
                  <a:pt x="165" y="93"/>
                </a:cubicBezTo>
                <a:cubicBezTo>
                  <a:pt x="164" y="101"/>
                  <a:pt x="160" y="119"/>
                  <a:pt x="169" y="117"/>
                </a:cubicBezTo>
                <a:cubicBezTo>
                  <a:pt x="172" y="116"/>
                  <a:pt x="174" y="112"/>
                  <a:pt x="174" y="108"/>
                </a:cubicBezTo>
                <a:cubicBezTo>
                  <a:pt x="176" y="114"/>
                  <a:pt x="180" y="118"/>
                  <a:pt x="185" y="115"/>
                </a:cubicBezTo>
                <a:cubicBezTo>
                  <a:pt x="191" y="113"/>
                  <a:pt x="190" y="106"/>
                  <a:pt x="187" y="102"/>
                </a:cubicBezTo>
                <a:cubicBezTo>
                  <a:pt x="183" y="98"/>
                  <a:pt x="179" y="94"/>
                  <a:pt x="174" y="91"/>
                </a:cubicBezTo>
                <a:cubicBezTo>
                  <a:pt x="175" y="91"/>
                  <a:pt x="175" y="91"/>
                  <a:pt x="175" y="91"/>
                </a:cubicBezTo>
                <a:cubicBezTo>
                  <a:pt x="185" y="90"/>
                  <a:pt x="194" y="92"/>
                  <a:pt x="203" y="95"/>
                </a:cubicBezTo>
                <a:cubicBezTo>
                  <a:pt x="212" y="98"/>
                  <a:pt x="220" y="101"/>
                  <a:pt x="228" y="105"/>
                </a:cubicBezTo>
                <a:cubicBezTo>
                  <a:pt x="233" y="109"/>
                  <a:pt x="238" y="113"/>
                  <a:pt x="243" y="117"/>
                </a:cubicBezTo>
                <a:cubicBezTo>
                  <a:pt x="244" y="119"/>
                  <a:pt x="245" y="120"/>
                  <a:pt x="246" y="122"/>
                </a:cubicBezTo>
                <a:cubicBezTo>
                  <a:pt x="247" y="122"/>
                  <a:pt x="247" y="123"/>
                  <a:pt x="247" y="123"/>
                </a:cubicBezTo>
                <a:cubicBezTo>
                  <a:pt x="254" y="137"/>
                  <a:pt x="257" y="152"/>
                  <a:pt x="258" y="167"/>
                </a:cubicBezTo>
                <a:close/>
                <a:moveTo>
                  <a:pt x="98" y="158"/>
                </a:moveTo>
                <a:cubicBezTo>
                  <a:pt x="100" y="149"/>
                  <a:pt x="103" y="141"/>
                  <a:pt x="107" y="133"/>
                </a:cubicBezTo>
                <a:cubicBezTo>
                  <a:pt x="103" y="141"/>
                  <a:pt x="100" y="150"/>
                  <a:pt x="98" y="158"/>
                </a:cubicBezTo>
                <a:close/>
                <a:moveTo>
                  <a:pt x="241" y="111"/>
                </a:moveTo>
                <a:cubicBezTo>
                  <a:pt x="238" y="108"/>
                  <a:pt x="234" y="105"/>
                  <a:pt x="230" y="103"/>
                </a:cubicBezTo>
                <a:cubicBezTo>
                  <a:pt x="217" y="93"/>
                  <a:pt x="202" y="85"/>
                  <a:pt x="185" y="84"/>
                </a:cubicBezTo>
                <a:cubicBezTo>
                  <a:pt x="182" y="84"/>
                  <a:pt x="179" y="84"/>
                  <a:pt x="175" y="85"/>
                </a:cubicBezTo>
                <a:cubicBezTo>
                  <a:pt x="175" y="83"/>
                  <a:pt x="173" y="82"/>
                  <a:pt x="171" y="82"/>
                </a:cubicBezTo>
                <a:cubicBezTo>
                  <a:pt x="169" y="82"/>
                  <a:pt x="166" y="83"/>
                  <a:pt x="165" y="86"/>
                </a:cubicBezTo>
                <a:cubicBezTo>
                  <a:pt x="165" y="86"/>
                  <a:pt x="165" y="86"/>
                  <a:pt x="165" y="86"/>
                </a:cubicBezTo>
                <a:cubicBezTo>
                  <a:pt x="147" y="91"/>
                  <a:pt x="130" y="101"/>
                  <a:pt x="118" y="113"/>
                </a:cubicBezTo>
                <a:cubicBezTo>
                  <a:pt x="100" y="131"/>
                  <a:pt x="93" y="157"/>
                  <a:pt x="91" y="182"/>
                </a:cubicBezTo>
                <a:cubicBezTo>
                  <a:pt x="88" y="213"/>
                  <a:pt x="89" y="245"/>
                  <a:pt x="91" y="276"/>
                </a:cubicBezTo>
                <a:cubicBezTo>
                  <a:pt x="92" y="285"/>
                  <a:pt x="93" y="293"/>
                  <a:pt x="93" y="301"/>
                </a:cubicBezTo>
                <a:cubicBezTo>
                  <a:pt x="86" y="296"/>
                  <a:pt x="80" y="289"/>
                  <a:pt x="77" y="281"/>
                </a:cubicBezTo>
                <a:cubicBezTo>
                  <a:pt x="72" y="270"/>
                  <a:pt x="74" y="258"/>
                  <a:pt x="76" y="246"/>
                </a:cubicBezTo>
                <a:cubicBezTo>
                  <a:pt x="78" y="231"/>
                  <a:pt x="77" y="216"/>
                  <a:pt x="78" y="201"/>
                </a:cubicBezTo>
                <a:cubicBezTo>
                  <a:pt x="78" y="194"/>
                  <a:pt x="80" y="186"/>
                  <a:pt x="80" y="179"/>
                </a:cubicBezTo>
                <a:cubicBezTo>
                  <a:pt x="81" y="172"/>
                  <a:pt x="80" y="165"/>
                  <a:pt x="79" y="158"/>
                </a:cubicBezTo>
                <a:cubicBezTo>
                  <a:pt x="77" y="143"/>
                  <a:pt x="73" y="129"/>
                  <a:pt x="75" y="114"/>
                </a:cubicBezTo>
                <a:cubicBezTo>
                  <a:pt x="78" y="100"/>
                  <a:pt x="86" y="88"/>
                  <a:pt x="97" y="79"/>
                </a:cubicBezTo>
                <a:cubicBezTo>
                  <a:pt x="108" y="70"/>
                  <a:pt x="121" y="64"/>
                  <a:pt x="135" y="62"/>
                </a:cubicBezTo>
                <a:cubicBezTo>
                  <a:pt x="143" y="61"/>
                  <a:pt x="151" y="61"/>
                  <a:pt x="160" y="60"/>
                </a:cubicBezTo>
                <a:cubicBezTo>
                  <a:pt x="167" y="59"/>
                  <a:pt x="174" y="57"/>
                  <a:pt x="181" y="56"/>
                </a:cubicBezTo>
                <a:cubicBezTo>
                  <a:pt x="182" y="56"/>
                  <a:pt x="182" y="56"/>
                  <a:pt x="182" y="56"/>
                </a:cubicBezTo>
                <a:cubicBezTo>
                  <a:pt x="184" y="57"/>
                  <a:pt x="187" y="58"/>
                  <a:pt x="189" y="60"/>
                </a:cubicBezTo>
                <a:cubicBezTo>
                  <a:pt x="210" y="72"/>
                  <a:pt x="229" y="90"/>
                  <a:pt x="241" y="111"/>
                </a:cubicBezTo>
                <a:close/>
                <a:moveTo>
                  <a:pt x="42" y="229"/>
                </a:moveTo>
                <a:cubicBezTo>
                  <a:pt x="40" y="243"/>
                  <a:pt x="39" y="257"/>
                  <a:pt x="39" y="272"/>
                </a:cubicBezTo>
                <a:cubicBezTo>
                  <a:pt x="39" y="272"/>
                  <a:pt x="39" y="272"/>
                  <a:pt x="39" y="272"/>
                </a:cubicBezTo>
                <a:cubicBezTo>
                  <a:pt x="39" y="275"/>
                  <a:pt x="40" y="278"/>
                  <a:pt x="41" y="280"/>
                </a:cubicBezTo>
                <a:cubicBezTo>
                  <a:pt x="34" y="277"/>
                  <a:pt x="25" y="275"/>
                  <a:pt x="29" y="266"/>
                </a:cubicBezTo>
                <a:cubicBezTo>
                  <a:pt x="29" y="266"/>
                  <a:pt x="29" y="266"/>
                  <a:pt x="29" y="266"/>
                </a:cubicBezTo>
                <a:cubicBezTo>
                  <a:pt x="34" y="262"/>
                  <a:pt x="36" y="256"/>
                  <a:pt x="37" y="250"/>
                </a:cubicBezTo>
                <a:cubicBezTo>
                  <a:pt x="37" y="243"/>
                  <a:pt x="35" y="237"/>
                  <a:pt x="35" y="231"/>
                </a:cubicBezTo>
                <a:cubicBezTo>
                  <a:pt x="34" y="222"/>
                  <a:pt x="37" y="213"/>
                  <a:pt x="38" y="204"/>
                </a:cubicBezTo>
                <a:cubicBezTo>
                  <a:pt x="40" y="189"/>
                  <a:pt x="40" y="174"/>
                  <a:pt x="43" y="160"/>
                </a:cubicBezTo>
                <a:cubicBezTo>
                  <a:pt x="44" y="169"/>
                  <a:pt x="45" y="178"/>
                  <a:pt x="45" y="187"/>
                </a:cubicBezTo>
                <a:cubicBezTo>
                  <a:pt x="45" y="188"/>
                  <a:pt x="45" y="189"/>
                  <a:pt x="45" y="190"/>
                </a:cubicBezTo>
                <a:cubicBezTo>
                  <a:pt x="45" y="190"/>
                  <a:pt x="45" y="190"/>
                  <a:pt x="45" y="190"/>
                </a:cubicBezTo>
                <a:cubicBezTo>
                  <a:pt x="45" y="203"/>
                  <a:pt x="43" y="216"/>
                  <a:pt x="42" y="229"/>
                </a:cubicBezTo>
                <a:close/>
                <a:moveTo>
                  <a:pt x="16" y="266"/>
                </a:moveTo>
                <a:cubicBezTo>
                  <a:pt x="20" y="265"/>
                  <a:pt x="23" y="262"/>
                  <a:pt x="27" y="259"/>
                </a:cubicBezTo>
                <a:cubicBezTo>
                  <a:pt x="28" y="258"/>
                  <a:pt x="33" y="252"/>
                  <a:pt x="31" y="256"/>
                </a:cubicBezTo>
                <a:cubicBezTo>
                  <a:pt x="29" y="259"/>
                  <a:pt x="25" y="262"/>
                  <a:pt x="23" y="264"/>
                </a:cubicBezTo>
                <a:cubicBezTo>
                  <a:pt x="22" y="265"/>
                  <a:pt x="23" y="265"/>
                  <a:pt x="23" y="265"/>
                </a:cubicBezTo>
                <a:cubicBezTo>
                  <a:pt x="26" y="265"/>
                  <a:pt x="28" y="262"/>
                  <a:pt x="31" y="260"/>
                </a:cubicBezTo>
                <a:cubicBezTo>
                  <a:pt x="31" y="260"/>
                  <a:pt x="31" y="260"/>
                  <a:pt x="31" y="260"/>
                </a:cubicBezTo>
                <a:cubicBezTo>
                  <a:pt x="29" y="263"/>
                  <a:pt x="26" y="266"/>
                  <a:pt x="20" y="266"/>
                </a:cubicBezTo>
                <a:cubicBezTo>
                  <a:pt x="19" y="267"/>
                  <a:pt x="17" y="266"/>
                  <a:pt x="16" y="266"/>
                </a:cubicBezTo>
                <a:close/>
                <a:moveTo>
                  <a:pt x="9" y="186"/>
                </a:moveTo>
                <a:cubicBezTo>
                  <a:pt x="9" y="186"/>
                  <a:pt x="9" y="186"/>
                  <a:pt x="9" y="186"/>
                </a:cubicBezTo>
                <a:cubicBezTo>
                  <a:pt x="14" y="183"/>
                  <a:pt x="20" y="182"/>
                  <a:pt x="25" y="180"/>
                </a:cubicBezTo>
                <a:cubicBezTo>
                  <a:pt x="27" y="179"/>
                  <a:pt x="29" y="178"/>
                  <a:pt x="31" y="177"/>
                </a:cubicBezTo>
                <a:cubicBezTo>
                  <a:pt x="33" y="176"/>
                  <a:pt x="35" y="175"/>
                  <a:pt x="36" y="175"/>
                </a:cubicBezTo>
                <a:cubicBezTo>
                  <a:pt x="35" y="175"/>
                  <a:pt x="34" y="176"/>
                  <a:pt x="33" y="177"/>
                </a:cubicBezTo>
                <a:cubicBezTo>
                  <a:pt x="25" y="182"/>
                  <a:pt x="16" y="184"/>
                  <a:pt x="9" y="190"/>
                </a:cubicBezTo>
                <a:cubicBezTo>
                  <a:pt x="9" y="188"/>
                  <a:pt x="9" y="187"/>
                  <a:pt x="9" y="186"/>
                </a:cubicBezTo>
                <a:close/>
                <a:moveTo>
                  <a:pt x="46" y="69"/>
                </a:moveTo>
                <a:cubicBezTo>
                  <a:pt x="51" y="66"/>
                  <a:pt x="57" y="63"/>
                  <a:pt x="63" y="60"/>
                </a:cubicBezTo>
                <a:cubicBezTo>
                  <a:pt x="66" y="58"/>
                  <a:pt x="69" y="57"/>
                  <a:pt x="72" y="55"/>
                </a:cubicBezTo>
                <a:cubicBezTo>
                  <a:pt x="72" y="55"/>
                  <a:pt x="72" y="55"/>
                  <a:pt x="72" y="55"/>
                </a:cubicBezTo>
                <a:cubicBezTo>
                  <a:pt x="62" y="61"/>
                  <a:pt x="52" y="67"/>
                  <a:pt x="42" y="74"/>
                </a:cubicBezTo>
                <a:cubicBezTo>
                  <a:pt x="44" y="72"/>
                  <a:pt x="45" y="71"/>
                  <a:pt x="46" y="69"/>
                </a:cubicBezTo>
                <a:close/>
                <a:moveTo>
                  <a:pt x="84" y="51"/>
                </a:moveTo>
                <a:cubicBezTo>
                  <a:pt x="83" y="52"/>
                  <a:pt x="82" y="52"/>
                  <a:pt x="81" y="53"/>
                </a:cubicBezTo>
                <a:cubicBezTo>
                  <a:pt x="77" y="55"/>
                  <a:pt x="72" y="57"/>
                  <a:pt x="68" y="60"/>
                </a:cubicBezTo>
                <a:cubicBezTo>
                  <a:pt x="60" y="64"/>
                  <a:pt x="52" y="68"/>
                  <a:pt x="45" y="73"/>
                </a:cubicBezTo>
                <a:cubicBezTo>
                  <a:pt x="45" y="73"/>
                  <a:pt x="46" y="72"/>
                  <a:pt x="46" y="72"/>
                </a:cubicBezTo>
                <a:cubicBezTo>
                  <a:pt x="50" y="69"/>
                  <a:pt x="54" y="67"/>
                  <a:pt x="58" y="64"/>
                </a:cubicBezTo>
                <a:cubicBezTo>
                  <a:pt x="65" y="60"/>
                  <a:pt x="72" y="56"/>
                  <a:pt x="79" y="52"/>
                </a:cubicBezTo>
                <a:cubicBezTo>
                  <a:pt x="81" y="52"/>
                  <a:pt x="82" y="51"/>
                  <a:pt x="84" y="51"/>
                </a:cubicBezTo>
                <a:close/>
                <a:moveTo>
                  <a:pt x="41" y="76"/>
                </a:moveTo>
                <a:cubicBezTo>
                  <a:pt x="41" y="76"/>
                  <a:pt x="41" y="76"/>
                  <a:pt x="41" y="76"/>
                </a:cubicBezTo>
                <a:cubicBezTo>
                  <a:pt x="49" y="71"/>
                  <a:pt x="56" y="67"/>
                  <a:pt x="64" y="63"/>
                </a:cubicBezTo>
                <a:cubicBezTo>
                  <a:pt x="68" y="60"/>
                  <a:pt x="72" y="58"/>
                  <a:pt x="77" y="56"/>
                </a:cubicBezTo>
                <a:cubicBezTo>
                  <a:pt x="79" y="55"/>
                  <a:pt x="81" y="54"/>
                  <a:pt x="83" y="52"/>
                </a:cubicBezTo>
                <a:cubicBezTo>
                  <a:pt x="84" y="52"/>
                  <a:pt x="85" y="51"/>
                  <a:pt x="85" y="51"/>
                </a:cubicBezTo>
                <a:cubicBezTo>
                  <a:pt x="86" y="51"/>
                  <a:pt x="86" y="51"/>
                  <a:pt x="86" y="51"/>
                </a:cubicBezTo>
                <a:cubicBezTo>
                  <a:pt x="86" y="51"/>
                  <a:pt x="86" y="51"/>
                  <a:pt x="86" y="51"/>
                </a:cubicBezTo>
                <a:cubicBezTo>
                  <a:pt x="86" y="51"/>
                  <a:pt x="85" y="51"/>
                  <a:pt x="85" y="51"/>
                </a:cubicBezTo>
                <a:cubicBezTo>
                  <a:pt x="77" y="57"/>
                  <a:pt x="68" y="61"/>
                  <a:pt x="60" y="65"/>
                </a:cubicBezTo>
                <a:cubicBezTo>
                  <a:pt x="53" y="70"/>
                  <a:pt x="46" y="75"/>
                  <a:pt x="39" y="80"/>
                </a:cubicBezTo>
                <a:cubicBezTo>
                  <a:pt x="39" y="79"/>
                  <a:pt x="40" y="78"/>
                  <a:pt x="41" y="76"/>
                </a:cubicBezTo>
                <a:close/>
                <a:moveTo>
                  <a:pt x="38" y="82"/>
                </a:moveTo>
                <a:cubicBezTo>
                  <a:pt x="41" y="80"/>
                  <a:pt x="45" y="78"/>
                  <a:pt x="49" y="76"/>
                </a:cubicBezTo>
                <a:cubicBezTo>
                  <a:pt x="54" y="73"/>
                  <a:pt x="59" y="71"/>
                  <a:pt x="64" y="68"/>
                </a:cubicBezTo>
                <a:cubicBezTo>
                  <a:pt x="66" y="67"/>
                  <a:pt x="69" y="65"/>
                  <a:pt x="71" y="64"/>
                </a:cubicBezTo>
                <a:cubicBezTo>
                  <a:pt x="69" y="66"/>
                  <a:pt x="67" y="68"/>
                  <a:pt x="65" y="69"/>
                </a:cubicBezTo>
                <a:cubicBezTo>
                  <a:pt x="56" y="75"/>
                  <a:pt x="46" y="80"/>
                  <a:pt x="37" y="84"/>
                </a:cubicBezTo>
                <a:cubicBezTo>
                  <a:pt x="37" y="83"/>
                  <a:pt x="37" y="83"/>
                  <a:pt x="38" y="82"/>
                </a:cubicBezTo>
                <a:close/>
                <a:moveTo>
                  <a:pt x="106" y="11"/>
                </a:moveTo>
                <a:cubicBezTo>
                  <a:pt x="107" y="11"/>
                  <a:pt x="108" y="11"/>
                  <a:pt x="109" y="10"/>
                </a:cubicBezTo>
                <a:cubicBezTo>
                  <a:pt x="110" y="10"/>
                  <a:pt x="111" y="9"/>
                  <a:pt x="112" y="9"/>
                </a:cubicBezTo>
                <a:cubicBezTo>
                  <a:pt x="112" y="9"/>
                  <a:pt x="116" y="6"/>
                  <a:pt x="114" y="8"/>
                </a:cubicBezTo>
                <a:cubicBezTo>
                  <a:pt x="111" y="10"/>
                  <a:pt x="108" y="11"/>
                  <a:pt x="105" y="12"/>
                </a:cubicBezTo>
                <a:cubicBezTo>
                  <a:pt x="105" y="12"/>
                  <a:pt x="106" y="11"/>
                  <a:pt x="106" y="11"/>
                </a:cubicBezTo>
                <a:close/>
                <a:moveTo>
                  <a:pt x="117" y="9"/>
                </a:moveTo>
                <a:cubicBezTo>
                  <a:pt x="117" y="9"/>
                  <a:pt x="117" y="9"/>
                  <a:pt x="117" y="9"/>
                </a:cubicBezTo>
                <a:cubicBezTo>
                  <a:pt x="115" y="10"/>
                  <a:pt x="113" y="10"/>
                  <a:pt x="110" y="11"/>
                </a:cubicBezTo>
                <a:cubicBezTo>
                  <a:pt x="109" y="12"/>
                  <a:pt x="107" y="13"/>
                  <a:pt x="106" y="13"/>
                </a:cubicBezTo>
                <a:cubicBezTo>
                  <a:pt x="106" y="13"/>
                  <a:pt x="105" y="13"/>
                  <a:pt x="104" y="14"/>
                </a:cubicBezTo>
                <a:cubicBezTo>
                  <a:pt x="104" y="14"/>
                  <a:pt x="104" y="13"/>
                  <a:pt x="104" y="13"/>
                </a:cubicBezTo>
                <a:cubicBezTo>
                  <a:pt x="108" y="12"/>
                  <a:pt x="112" y="10"/>
                  <a:pt x="115" y="8"/>
                </a:cubicBezTo>
                <a:cubicBezTo>
                  <a:pt x="116" y="8"/>
                  <a:pt x="117" y="8"/>
                  <a:pt x="117" y="9"/>
                </a:cubicBezTo>
                <a:close/>
                <a:moveTo>
                  <a:pt x="104" y="14"/>
                </a:moveTo>
                <a:cubicBezTo>
                  <a:pt x="105" y="14"/>
                  <a:pt x="107" y="13"/>
                  <a:pt x="109" y="13"/>
                </a:cubicBezTo>
                <a:cubicBezTo>
                  <a:pt x="110" y="12"/>
                  <a:pt x="112" y="12"/>
                  <a:pt x="113" y="11"/>
                </a:cubicBezTo>
                <a:cubicBezTo>
                  <a:pt x="115" y="10"/>
                  <a:pt x="117" y="9"/>
                  <a:pt x="114" y="11"/>
                </a:cubicBezTo>
                <a:cubicBezTo>
                  <a:pt x="110" y="13"/>
                  <a:pt x="106" y="14"/>
                  <a:pt x="103" y="16"/>
                </a:cubicBezTo>
                <a:cubicBezTo>
                  <a:pt x="103" y="15"/>
                  <a:pt x="103" y="15"/>
                  <a:pt x="104" y="14"/>
                </a:cubicBezTo>
                <a:close/>
                <a:moveTo>
                  <a:pt x="101" y="19"/>
                </a:moveTo>
                <a:cubicBezTo>
                  <a:pt x="104" y="18"/>
                  <a:pt x="106" y="17"/>
                  <a:pt x="108" y="16"/>
                </a:cubicBezTo>
                <a:cubicBezTo>
                  <a:pt x="107" y="17"/>
                  <a:pt x="106" y="18"/>
                  <a:pt x="106" y="19"/>
                </a:cubicBezTo>
                <a:cubicBezTo>
                  <a:pt x="104" y="19"/>
                  <a:pt x="102" y="20"/>
                  <a:pt x="100" y="21"/>
                </a:cubicBezTo>
                <a:cubicBezTo>
                  <a:pt x="101" y="20"/>
                  <a:pt x="101" y="19"/>
                  <a:pt x="101" y="19"/>
                </a:cubicBezTo>
                <a:close/>
                <a:moveTo>
                  <a:pt x="120" y="12"/>
                </a:moveTo>
                <a:cubicBezTo>
                  <a:pt x="120" y="13"/>
                  <a:pt x="120" y="13"/>
                  <a:pt x="121" y="14"/>
                </a:cubicBezTo>
                <a:cubicBezTo>
                  <a:pt x="119" y="14"/>
                  <a:pt x="118" y="14"/>
                  <a:pt x="116" y="15"/>
                </a:cubicBezTo>
                <a:cubicBezTo>
                  <a:pt x="116" y="15"/>
                  <a:pt x="115" y="15"/>
                  <a:pt x="115" y="15"/>
                </a:cubicBezTo>
                <a:cubicBezTo>
                  <a:pt x="115" y="15"/>
                  <a:pt x="115" y="15"/>
                  <a:pt x="115" y="15"/>
                </a:cubicBezTo>
                <a:cubicBezTo>
                  <a:pt x="115" y="15"/>
                  <a:pt x="115" y="15"/>
                  <a:pt x="115" y="14"/>
                </a:cubicBezTo>
                <a:cubicBezTo>
                  <a:pt x="117" y="13"/>
                  <a:pt x="118" y="13"/>
                  <a:pt x="120" y="12"/>
                </a:cubicBezTo>
                <a:cubicBezTo>
                  <a:pt x="120" y="12"/>
                  <a:pt x="120" y="12"/>
                  <a:pt x="120" y="12"/>
                </a:cubicBezTo>
                <a:close/>
                <a:moveTo>
                  <a:pt x="123" y="19"/>
                </a:moveTo>
                <a:cubicBezTo>
                  <a:pt x="123" y="18"/>
                  <a:pt x="123" y="18"/>
                  <a:pt x="122" y="18"/>
                </a:cubicBezTo>
                <a:cubicBezTo>
                  <a:pt x="123" y="18"/>
                  <a:pt x="123" y="18"/>
                  <a:pt x="122" y="17"/>
                </a:cubicBezTo>
                <a:cubicBezTo>
                  <a:pt x="120" y="16"/>
                  <a:pt x="120" y="16"/>
                  <a:pt x="121" y="15"/>
                </a:cubicBezTo>
                <a:cubicBezTo>
                  <a:pt x="122" y="16"/>
                  <a:pt x="123" y="17"/>
                  <a:pt x="123" y="19"/>
                </a:cubicBezTo>
                <a:close/>
                <a:moveTo>
                  <a:pt x="143" y="40"/>
                </a:moveTo>
                <a:cubicBezTo>
                  <a:pt x="142" y="40"/>
                  <a:pt x="141" y="40"/>
                  <a:pt x="140" y="40"/>
                </a:cubicBezTo>
                <a:cubicBezTo>
                  <a:pt x="140" y="40"/>
                  <a:pt x="140" y="39"/>
                  <a:pt x="140" y="39"/>
                </a:cubicBezTo>
                <a:cubicBezTo>
                  <a:pt x="143" y="38"/>
                  <a:pt x="145" y="37"/>
                  <a:pt x="148" y="37"/>
                </a:cubicBezTo>
                <a:cubicBezTo>
                  <a:pt x="149" y="37"/>
                  <a:pt x="146" y="39"/>
                  <a:pt x="145" y="39"/>
                </a:cubicBezTo>
                <a:cubicBezTo>
                  <a:pt x="144" y="39"/>
                  <a:pt x="144" y="40"/>
                  <a:pt x="143" y="40"/>
                </a:cubicBezTo>
                <a:close/>
                <a:moveTo>
                  <a:pt x="106" y="44"/>
                </a:moveTo>
                <a:cubicBezTo>
                  <a:pt x="106" y="37"/>
                  <a:pt x="104" y="23"/>
                  <a:pt x="110" y="18"/>
                </a:cubicBezTo>
                <a:cubicBezTo>
                  <a:pt x="115" y="15"/>
                  <a:pt x="122" y="22"/>
                  <a:pt x="126" y="24"/>
                </a:cubicBezTo>
                <a:cubicBezTo>
                  <a:pt x="131" y="28"/>
                  <a:pt x="138" y="32"/>
                  <a:pt x="137" y="40"/>
                </a:cubicBezTo>
                <a:cubicBezTo>
                  <a:pt x="126" y="39"/>
                  <a:pt x="116" y="40"/>
                  <a:pt x="106" y="44"/>
                </a:cubicBezTo>
                <a:close/>
                <a:moveTo>
                  <a:pt x="93" y="42"/>
                </a:moveTo>
                <a:cubicBezTo>
                  <a:pt x="95" y="41"/>
                  <a:pt x="97" y="40"/>
                  <a:pt x="99" y="39"/>
                </a:cubicBezTo>
                <a:cubicBezTo>
                  <a:pt x="99" y="40"/>
                  <a:pt x="99" y="40"/>
                  <a:pt x="98" y="41"/>
                </a:cubicBezTo>
                <a:cubicBezTo>
                  <a:pt x="98" y="42"/>
                  <a:pt x="97" y="42"/>
                  <a:pt x="96" y="42"/>
                </a:cubicBezTo>
                <a:cubicBezTo>
                  <a:pt x="95" y="43"/>
                  <a:pt x="94" y="44"/>
                  <a:pt x="93" y="44"/>
                </a:cubicBezTo>
                <a:cubicBezTo>
                  <a:pt x="93" y="43"/>
                  <a:pt x="93" y="43"/>
                  <a:pt x="93" y="42"/>
                </a:cubicBezTo>
                <a:close/>
                <a:moveTo>
                  <a:pt x="93" y="41"/>
                </a:moveTo>
                <a:cubicBezTo>
                  <a:pt x="93" y="40"/>
                  <a:pt x="93" y="39"/>
                  <a:pt x="93" y="38"/>
                </a:cubicBezTo>
                <a:cubicBezTo>
                  <a:pt x="93" y="38"/>
                  <a:pt x="93" y="38"/>
                  <a:pt x="93" y="38"/>
                </a:cubicBezTo>
                <a:cubicBezTo>
                  <a:pt x="94" y="38"/>
                  <a:pt x="94" y="38"/>
                  <a:pt x="95" y="37"/>
                </a:cubicBezTo>
                <a:cubicBezTo>
                  <a:pt x="96" y="37"/>
                  <a:pt x="101" y="36"/>
                  <a:pt x="98" y="37"/>
                </a:cubicBezTo>
                <a:cubicBezTo>
                  <a:pt x="97" y="39"/>
                  <a:pt x="95" y="39"/>
                  <a:pt x="93" y="41"/>
                </a:cubicBezTo>
                <a:close/>
                <a:moveTo>
                  <a:pt x="95" y="37"/>
                </a:moveTo>
                <a:cubicBezTo>
                  <a:pt x="95" y="37"/>
                  <a:pt x="96" y="36"/>
                  <a:pt x="97" y="36"/>
                </a:cubicBezTo>
                <a:cubicBezTo>
                  <a:pt x="95" y="37"/>
                  <a:pt x="92" y="38"/>
                  <a:pt x="95" y="37"/>
                </a:cubicBezTo>
                <a:close/>
                <a:moveTo>
                  <a:pt x="93" y="38"/>
                </a:moveTo>
                <a:cubicBezTo>
                  <a:pt x="93" y="37"/>
                  <a:pt x="93" y="36"/>
                  <a:pt x="93" y="35"/>
                </a:cubicBezTo>
                <a:cubicBezTo>
                  <a:pt x="94" y="35"/>
                  <a:pt x="94" y="35"/>
                  <a:pt x="95" y="35"/>
                </a:cubicBezTo>
                <a:cubicBezTo>
                  <a:pt x="96" y="34"/>
                  <a:pt x="103" y="31"/>
                  <a:pt x="100" y="34"/>
                </a:cubicBezTo>
                <a:cubicBezTo>
                  <a:pt x="97" y="35"/>
                  <a:pt x="95" y="36"/>
                  <a:pt x="93" y="38"/>
                </a:cubicBezTo>
                <a:close/>
                <a:moveTo>
                  <a:pt x="94" y="48"/>
                </a:moveTo>
                <a:cubicBezTo>
                  <a:pt x="94" y="47"/>
                  <a:pt x="94" y="46"/>
                  <a:pt x="93" y="45"/>
                </a:cubicBezTo>
                <a:cubicBezTo>
                  <a:pt x="95" y="45"/>
                  <a:pt x="96" y="44"/>
                  <a:pt x="98" y="44"/>
                </a:cubicBezTo>
                <a:cubicBezTo>
                  <a:pt x="99" y="44"/>
                  <a:pt x="100" y="44"/>
                  <a:pt x="101" y="44"/>
                </a:cubicBezTo>
                <a:cubicBezTo>
                  <a:pt x="100" y="45"/>
                  <a:pt x="99" y="45"/>
                  <a:pt x="98" y="46"/>
                </a:cubicBezTo>
                <a:cubicBezTo>
                  <a:pt x="97" y="46"/>
                  <a:pt x="96" y="47"/>
                  <a:pt x="95" y="47"/>
                </a:cubicBezTo>
                <a:cubicBezTo>
                  <a:pt x="95" y="48"/>
                  <a:pt x="95" y="48"/>
                  <a:pt x="95" y="48"/>
                </a:cubicBezTo>
                <a:cubicBezTo>
                  <a:pt x="95" y="48"/>
                  <a:pt x="94" y="48"/>
                  <a:pt x="94" y="48"/>
                </a:cubicBezTo>
                <a:close/>
                <a:moveTo>
                  <a:pt x="100" y="46"/>
                </a:moveTo>
                <a:cubicBezTo>
                  <a:pt x="100" y="46"/>
                  <a:pt x="100" y="46"/>
                  <a:pt x="100" y="46"/>
                </a:cubicBezTo>
                <a:cubicBezTo>
                  <a:pt x="100" y="46"/>
                  <a:pt x="99" y="46"/>
                  <a:pt x="99" y="46"/>
                </a:cubicBezTo>
                <a:cubicBezTo>
                  <a:pt x="101" y="45"/>
                  <a:pt x="102" y="44"/>
                  <a:pt x="102" y="43"/>
                </a:cubicBezTo>
                <a:cubicBezTo>
                  <a:pt x="102" y="43"/>
                  <a:pt x="102" y="42"/>
                  <a:pt x="102" y="42"/>
                </a:cubicBezTo>
                <a:cubicBezTo>
                  <a:pt x="101" y="42"/>
                  <a:pt x="100" y="42"/>
                  <a:pt x="99" y="43"/>
                </a:cubicBezTo>
                <a:cubicBezTo>
                  <a:pt x="98" y="43"/>
                  <a:pt x="92" y="46"/>
                  <a:pt x="95" y="44"/>
                </a:cubicBezTo>
                <a:cubicBezTo>
                  <a:pt x="97" y="43"/>
                  <a:pt x="100" y="42"/>
                  <a:pt x="101" y="39"/>
                </a:cubicBezTo>
                <a:cubicBezTo>
                  <a:pt x="101" y="38"/>
                  <a:pt x="101" y="38"/>
                  <a:pt x="101" y="38"/>
                </a:cubicBezTo>
                <a:cubicBezTo>
                  <a:pt x="99" y="38"/>
                  <a:pt x="97" y="39"/>
                  <a:pt x="95" y="40"/>
                </a:cubicBezTo>
                <a:cubicBezTo>
                  <a:pt x="98" y="38"/>
                  <a:pt x="100" y="37"/>
                  <a:pt x="102" y="35"/>
                </a:cubicBezTo>
                <a:cubicBezTo>
                  <a:pt x="102" y="35"/>
                  <a:pt x="102" y="34"/>
                  <a:pt x="102" y="34"/>
                </a:cubicBezTo>
                <a:cubicBezTo>
                  <a:pt x="101" y="34"/>
                  <a:pt x="100" y="34"/>
                  <a:pt x="99" y="35"/>
                </a:cubicBezTo>
                <a:cubicBezTo>
                  <a:pt x="99" y="35"/>
                  <a:pt x="99" y="35"/>
                  <a:pt x="99" y="35"/>
                </a:cubicBezTo>
                <a:cubicBezTo>
                  <a:pt x="100" y="34"/>
                  <a:pt x="101" y="33"/>
                  <a:pt x="102" y="32"/>
                </a:cubicBezTo>
                <a:cubicBezTo>
                  <a:pt x="102" y="32"/>
                  <a:pt x="102" y="31"/>
                  <a:pt x="102" y="31"/>
                </a:cubicBezTo>
                <a:cubicBezTo>
                  <a:pt x="100" y="32"/>
                  <a:pt x="99" y="32"/>
                  <a:pt x="98" y="33"/>
                </a:cubicBezTo>
                <a:cubicBezTo>
                  <a:pt x="96" y="33"/>
                  <a:pt x="91" y="36"/>
                  <a:pt x="95" y="33"/>
                </a:cubicBezTo>
                <a:cubicBezTo>
                  <a:pt x="98" y="31"/>
                  <a:pt x="101" y="30"/>
                  <a:pt x="102" y="28"/>
                </a:cubicBezTo>
                <a:cubicBezTo>
                  <a:pt x="103" y="27"/>
                  <a:pt x="102" y="27"/>
                  <a:pt x="102" y="27"/>
                </a:cubicBezTo>
                <a:cubicBezTo>
                  <a:pt x="101" y="27"/>
                  <a:pt x="100" y="27"/>
                  <a:pt x="99" y="28"/>
                </a:cubicBezTo>
                <a:cubicBezTo>
                  <a:pt x="99" y="28"/>
                  <a:pt x="96" y="29"/>
                  <a:pt x="95" y="30"/>
                </a:cubicBezTo>
                <a:cubicBezTo>
                  <a:pt x="95" y="29"/>
                  <a:pt x="95" y="29"/>
                  <a:pt x="95" y="28"/>
                </a:cubicBezTo>
                <a:cubicBezTo>
                  <a:pt x="98" y="27"/>
                  <a:pt x="101" y="26"/>
                  <a:pt x="104" y="24"/>
                </a:cubicBezTo>
                <a:cubicBezTo>
                  <a:pt x="104" y="23"/>
                  <a:pt x="104" y="23"/>
                  <a:pt x="103" y="23"/>
                </a:cubicBezTo>
                <a:cubicBezTo>
                  <a:pt x="102" y="23"/>
                  <a:pt x="101" y="23"/>
                  <a:pt x="100" y="24"/>
                </a:cubicBezTo>
                <a:cubicBezTo>
                  <a:pt x="99" y="24"/>
                  <a:pt x="98" y="25"/>
                  <a:pt x="97" y="25"/>
                </a:cubicBezTo>
                <a:cubicBezTo>
                  <a:pt x="97" y="25"/>
                  <a:pt x="97" y="25"/>
                  <a:pt x="98" y="25"/>
                </a:cubicBezTo>
                <a:cubicBezTo>
                  <a:pt x="98" y="25"/>
                  <a:pt x="98" y="25"/>
                  <a:pt x="98" y="25"/>
                </a:cubicBezTo>
                <a:cubicBezTo>
                  <a:pt x="100" y="23"/>
                  <a:pt x="102" y="22"/>
                  <a:pt x="105" y="21"/>
                </a:cubicBezTo>
                <a:cubicBezTo>
                  <a:pt x="102" y="28"/>
                  <a:pt x="103" y="39"/>
                  <a:pt x="103" y="44"/>
                </a:cubicBezTo>
                <a:cubicBezTo>
                  <a:pt x="103" y="44"/>
                  <a:pt x="103" y="44"/>
                  <a:pt x="103" y="45"/>
                </a:cubicBezTo>
                <a:cubicBezTo>
                  <a:pt x="102" y="45"/>
                  <a:pt x="101" y="45"/>
                  <a:pt x="100" y="46"/>
                </a:cubicBezTo>
                <a:close/>
                <a:moveTo>
                  <a:pt x="119" y="16"/>
                </a:moveTo>
                <a:cubicBezTo>
                  <a:pt x="118" y="16"/>
                  <a:pt x="117" y="15"/>
                  <a:pt x="117" y="15"/>
                </a:cubicBezTo>
                <a:cubicBezTo>
                  <a:pt x="117" y="15"/>
                  <a:pt x="117" y="15"/>
                  <a:pt x="117" y="15"/>
                </a:cubicBezTo>
                <a:cubicBezTo>
                  <a:pt x="118" y="14"/>
                  <a:pt x="119" y="14"/>
                  <a:pt x="120" y="15"/>
                </a:cubicBezTo>
                <a:cubicBezTo>
                  <a:pt x="119" y="15"/>
                  <a:pt x="119" y="16"/>
                  <a:pt x="119" y="16"/>
                </a:cubicBezTo>
                <a:close/>
                <a:moveTo>
                  <a:pt x="140" y="35"/>
                </a:moveTo>
                <a:cubicBezTo>
                  <a:pt x="142" y="35"/>
                  <a:pt x="144" y="34"/>
                  <a:pt x="147" y="34"/>
                </a:cubicBezTo>
                <a:cubicBezTo>
                  <a:pt x="147" y="34"/>
                  <a:pt x="145" y="35"/>
                  <a:pt x="145" y="35"/>
                </a:cubicBezTo>
                <a:cubicBezTo>
                  <a:pt x="144" y="36"/>
                  <a:pt x="143" y="36"/>
                  <a:pt x="142" y="37"/>
                </a:cubicBezTo>
                <a:cubicBezTo>
                  <a:pt x="141" y="37"/>
                  <a:pt x="141" y="37"/>
                  <a:pt x="140" y="38"/>
                </a:cubicBezTo>
                <a:cubicBezTo>
                  <a:pt x="140" y="37"/>
                  <a:pt x="140" y="36"/>
                  <a:pt x="140" y="35"/>
                </a:cubicBezTo>
                <a:close/>
                <a:moveTo>
                  <a:pt x="139" y="32"/>
                </a:moveTo>
                <a:cubicBezTo>
                  <a:pt x="139" y="32"/>
                  <a:pt x="140" y="32"/>
                  <a:pt x="140" y="32"/>
                </a:cubicBezTo>
                <a:cubicBezTo>
                  <a:pt x="141" y="32"/>
                  <a:pt x="145" y="31"/>
                  <a:pt x="145" y="30"/>
                </a:cubicBezTo>
                <a:cubicBezTo>
                  <a:pt x="144" y="32"/>
                  <a:pt x="141" y="33"/>
                  <a:pt x="139" y="34"/>
                </a:cubicBezTo>
                <a:cubicBezTo>
                  <a:pt x="139" y="34"/>
                  <a:pt x="139" y="33"/>
                  <a:pt x="139" y="32"/>
                </a:cubicBezTo>
                <a:close/>
                <a:moveTo>
                  <a:pt x="138" y="32"/>
                </a:moveTo>
                <a:cubicBezTo>
                  <a:pt x="138" y="32"/>
                  <a:pt x="138" y="31"/>
                  <a:pt x="138" y="31"/>
                </a:cubicBezTo>
                <a:cubicBezTo>
                  <a:pt x="139" y="31"/>
                  <a:pt x="140" y="30"/>
                  <a:pt x="140" y="30"/>
                </a:cubicBezTo>
                <a:cubicBezTo>
                  <a:pt x="141" y="29"/>
                  <a:pt x="141" y="29"/>
                  <a:pt x="142" y="28"/>
                </a:cubicBezTo>
                <a:cubicBezTo>
                  <a:pt x="143" y="29"/>
                  <a:pt x="144" y="29"/>
                  <a:pt x="145" y="30"/>
                </a:cubicBezTo>
                <a:cubicBezTo>
                  <a:pt x="143" y="30"/>
                  <a:pt x="140" y="31"/>
                  <a:pt x="138" y="32"/>
                </a:cubicBezTo>
                <a:close/>
                <a:moveTo>
                  <a:pt x="141" y="28"/>
                </a:moveTo>
                <a:cubicBezTo>
                  <a:pt x="140" y="29"/>
                  <a:pt x="139" y="30"/>
                  <a:pt x="138" y="30"/>
                </a:cubicBezTo>
                <a:cubicBezTo>
                  <a:pt x="138" y="30"/>
                  <a:pt x="138" y="30"/>
                  <a:pt x="137" y="31"/>
                </a:cubicBezTo>
                <a:cubicBezTo>
                  <a:pt x="137" y="30"/>
                  <a:pt x="137" y="30"/>
                  <a:pt x="137" y="29"/>
                </a:cubicBezTo>
                <a:cubicBezTo>
                  <a:pt x="138" y="29"/>
                  <a:pt x="139" y="29"/>
                  <a:pt x="141" y="28"/>
                </a:cubicBezTo>
                <a:cubicBezTo>
                  <a:pt x="141" y="28"/>
                  <a:pt x="141" y="28"/>
                  <a:pt x="141" y="28"/>
                </a:cubicBezTo>
                <a:close/>
                <a:moveTo>
                  <a:pt x="117" y="12"/>
                </a:moveTo>
                <a:cubicBezTo>
                  <a:pt x="116" y="13"/>
                  <a:pt x="115" y="14"/>
                  <a:pt x="114" y="15"/>
                </a:cubicBezTo>
                <a:cubicBezTo>
                  <a:pt x="113" y="15"/>
                  <a:pt x="113" y="15"/>
                  <a:pt x="112" y="15"/>
                </a:cubicBezTo>
                <a:cubicBezTo>
                  <a:pt x="112" y="15"/>
                  <a:pt x="111" y="15"/>
                  <a:pt x="111" y="15"/>
                </a:cubicBezTo>
                <a:cubicBezTo>
                  <a:pt x="112" y="14"/>
                  <a:pt x="113" y="14"/>
                  <a:pt x="114" y="13"/>
                </a:cubicBezTo>
                <a:cubicBezTo>
                  <a:pt x="115" y="13"/>
                  <a:pt x="116" y="13"/>
                  <a:pt x="117" y="13"/>
                </a:cubicBezTo>
                <a:cubicBezTo>
                  <a:pt x="117" y="12"/>
                  <a:pt x="117" y="12"/>
                  <a:pt x="118" y="12"/>
                </a:cubicBezTo>
                <a:cubicBezTo>
                  <a:pt x="118" y="12"/>
                  <a:pt x="117" y="12"/>
                  <a:pt x="117" y="12"/>
                </a:cubicBezTo>
                <a:close/>
                <a:moveTo>
                  <a:pt x="100" y="22"/>
                </a:moveTo>
                <a:cubicBezTo>
                  <a:pt x="101" y="21"/>
                  <a:pt x="102" y="21"/>
                  <a:pt x="103" y="20"/>
                </a:cubicBezTo>
                <a:cubicBezTo>
                  <a:pt x="107" y="19"/>
                  <a:pt x="104" y="21"/>
                  <a:pt x="103" y="21"/>
                </a:cubicBezTo>
                <a:cubicBezTo>
                  <a:pt x="101" y="22"/>
                  <a:pt x="100" y="23"/>
                  <a:pt x="98" y="24"/>
                </a:cubicBezTo>
                <a:cubicBezTo>
                  <a:pt x="99" y="23"/>
                  <a:pt x="99" y="22"/>
                  <a:pt x="100" y="22"/>
                </a:cubicBezTo>
                <a:close/>
                <a:moveTo>
                  <a:pt x="97" y="26"/>
                </a:moveTo>
                <a:cubicBezTo>
                  <a:pt x="98" y="26"/>
                  <a:pt x="98" y="25"/>
                  <a:pt x="99" y="25"/>
                </a:cubicBezTo>
                <a:cubicBezTo>
                  <a:pt x="101" y="24"/>
                  <a:pt x="103" y="23"/>
                  <a:pt x="100" y="25"/>
                </a:cubicBezTo>
                <a:cubicBezTo>
                  <a:pt x="99" y="26"/>
                  <a:pt x="97" y="27"/>
                  <a:pt x="96" y="28"/>
                </a:cubicBezTo>
                <a:cubicBezTo>
                  <a:pt x="96" y="27"/>
                  <a:pt x="97" y="26"/>
                  <a:pt x="97" y="26"/>
                </a:cubicBezTo>
                <a:close/>
                <a:moveTo>
                  <a:pt x="95" y="31"/>
                </a:moveTo>
                <a:cubicBezTo>
                  <a:pt x="95" y="30"/>
                  <a:pt x="96" y="30"/>
                  <a:pt x="97" y="30"/>
                </a:cubicBezTo>
                <a:cubicBezTo>
                  <a:pt x="98" y="29"/>
                  <a:pt x="99" y="29"/>
                  <a:pt x="100" y="29"/>
                </a:cubicBezTo>
                <a:cubicBezTo>
                  <a:pt x="98" y="31"/>
                  <a:pt x="95" y="32"/>
                  <a:pt x="93" y="34"/>
                </a:cubicBezTo>
                <a:cubicBezTo>
                  <a:pt x="93" y="33"/>
                  <a:pt x="93" y="32"/>
                  <a:pt x="94" y="31"/>
                </a:cubicBezTo>
                <a:cubicBezTo>
                  <a:pt x="94" y="31"/>
                  <a:pt x="94" y="31"/>
                  <a:pt x="95" y="31"/>
                </a:cubicBezTo>
                <a:close/>
                <a:moveTo>
                  <a:pt x="38" y="168"/>
                </a:moveTo>
                <a:cubicBezTo>
                  <a:pt x="34" y="170"/>
                  <a:pt x="29" y="173"/>
                  <a:pt x="25" y="175"/>
                </a:cubicBezTo>
                <a:cubicBezTo>
                  <a:pt x="22" y="177"/>
                  <a:pt x="20" y="178"/>
                  <a:pt x="17" y="179"/>
                </a:cubicBezTo>
                <a:cubicBezTo>
                  <a:pt x="16" y="180"/>
                  <a:pt x="15" y="181"/>
                  <a:pt x="14" y="181"/>
                </a:cubicBezTo>
                <a:cubicBezTo>
                  <a:pt x="13" y="182"/>
                  <a:pt x="8" y="185"/>
                  <a:pt x="12" y="182"/>
                </a:cubicBezTo>
                <a:cubicBezTo>
                  <a:pt x="17" y="178"/>
                  <a:pt x="23" y="175"/>
                  <a:pt x="28" y="171"/>
                </a:cubicBezTo>
                <a:cubicBezTo>
                  <a:pt x="32" y="169"/>
                  <a:pt x="36" y="167"/>
                  <a:pt x="39" y="164"/>
                </a:cubicBezTo>
                <a:cubicBezTo>
                  <a:pt x="39" y="165"/>
                  <a:pt x="39" y="167"/>
                  <a:pt x="38" y="168"/>
                </a:cubicBezTo>
                <a:close/>
                <a:moveTo>
                  <a:pt x="10" y="179"/>
                </a:moveTo>
                <a:cubicBezTo>
                  <a:pt x="15" y="177"/>
                  <a:pt x="20" y="174"/>
                  <a:pt x="26" y="171"/>
                </a:cubicBezTo>
                <a:cubicBezTo>
                  <a:pt x="28" y="170"/>
                  <a:pt x="31" y="168"/>
                  <a:pt x="33" y="167"/>
                </a:cubicBezTo>
                <a:cubicBezTo>
                  <a:pt x="34" y="167"/>
                  <a:pt x="34" y="166"/>
                  <a:pt x="35" y="166"/>
                </a:cubicBezTo>
                <a:cubicBezTo>
                  <a:pt x="26" y="172"/>
                  <a:pt x="17" y="177"/>
                  <a:pt x="9" y="183"/>
                </a:cubicBezTo>
                <a:cubicBezTo>
                  <a:pt x="10" y="182"/>
                  <a:pt x="10" y="180"/>
                  <a:pt x="10" y="179"/>
                </a:cubicBezTo>
                <a:close/>
                <a:moveTo>
                  <a:pt x="39" y="163"/>
                </a:moveTo>
                <a:cubicBezTo>
                  <a:pt x="35" y="166"/>
                  <a:pt x="30" y="168"/>
                  <a:pt x="25" y="170"/>
                </a:cubicBezTo>
                <a:cubicBezTo>
                  <a:pt x="23" y="172"/>
                  <a:pt x="20" y="173"/>
                  <a:pt x="17" y="175"/>
                </a:cubicBezTo>
                <a:cubicBezTo>
                  <a:pt x="16" y="176"/>
                  <a:pt x="14" y="176"/>
                  <a:pt x="13" y="177"/>
                </a:cubicBezTo>
                <a:cubicBezTo>
                  <a:pt x="9" y="179"/>
                  <a:pt x="13" y="177"/>
                  <a:pt x="13" y="176"/>
                </a:cubicBezTo>
                <a:cubicBezTo>
                  <a:pt x="22" y="170"/>
                  <a:pt x="31" y="165"/>
                  <a:pt x="40" y="159"/>
                </a:cubicBezTo>
                <a:cubicBezTo>
                  <a:pt x="40" y="160"/>
                  <a:pt x="40" y="161"/>
                  <a:pt x="39" y="163"/>
                </a:cubicBezTo>
                <a:close/>
                <a:moveTo>
                  <a:pt x="41" y="158"/>
                </a:moveTo>
                <a:cubicBezTo>
                  <a:pt x="34" y="162"/>
                  <a:pt x="26" y="165"/>
                  <a:pt x="19" y="169"/>
                </a:cubicBezTo>
                <a:cubicBezTo>
                  <a:pt x="17" y="170"/>
                  <a:pt x="15" y="171"/>
                  <a:pt x="13" y="172"/>
                </a:cubicBezTo>
                <a:cubicBezTo>
                  <a:pt x="13" y="172"/>
                  <a:pt x="14" y="172"/>
                  <a:pt x="14" y="172"/>
                </a:cubicBezTo>
                <a:cubicBezTo>
                  <a:pt x="17" y="168"/>
                  <a:pt x="22" y="167"/>
                  <a:pt x="26" y="164"/>
                </a:cubicBezTo>
                <a:cubicBezTo>
                  <a:pt x="28" y="162"/>
                  <a:pt x="31" y="160"/>
                  <a:pt x="33" y="158"/>
                </a:cubicBezTo>
                <a:cubicBezTo>
                  <a:pt x="36" y="157"/>
                  <a:pt x="39" y="155"/>
                  <a:pt x="42" y="153"/>
                </a:cubicBezTo>
                <a:cubicBezTo>
                  <a:pt x="41" y="154"/>
                  <a:pt x="41" y="156"/>
                  <a:pt x="41" y="158"/>
                </a:cubicBezTo>
                <a:close/>
                <a:moveTo>
                  <a:pt x="11" y="171"/>
                </a:moveTo>
                <a:cubicBezTo>
                  <a:pt x="17" y="169"/>
                  <a:pt x="22" y="166"/>
                  <a:pt x="26" y="163"/>
                </a:cubicBezTo>
                <a:cubicBezTo>
                  <a:pt x="26" y="163"/>
                  <a:pt x="26" y="163"/>
                  <a:pt x="25" y="163"/>
                </a:cubicBezTo>
                <a:cubicBezTo>
                  <a:pt x="21" y="167"/>
                  <a:pt x="15" y="169"/>
                  <a:pt x="11" y="173"/>
                </a:cubicBezTo>
                <a:cubicBezTo>
                  <a:pt x="11" y="173"/>
                  <a:pt x="11" y="172"/>
                  <a:pt x="11" y="171"/>
                </a:cubicBezTo>
                <a:close/>
                <a:moveTo>
                  <a:pt x="14" y="158"/>
                </a:moveTo>
                <a:cubicBezTo>
                  <a:pt x="14" y="158"/>
                  <a:pt x="14" y="158"/>
                  <a:pt x="14" y="158"/>
                </a:cubicBezTo>
                <a:cubicBezTo>
                  <a:pt x="15" y="158"/>
                  <a:pt x="15" y="158"/>
                  <a:pt x="15" y="158"/>
                </a:cubicBezTo>
                <a:cubicBezTo>
                  <a:pt x="19" y="156"/>
                  <a:pt x="23" y="153"/>
                  <a:pt x="27" y="151"/>
                </a:cubicBezTo>
                <a:cubicBezTo>
                  <a:pt x="30" y="150"/>
                  <a:pt x="33" y="148"/>
                  <a:pt x="36" y="147"/>
                </a:cubicBezTo>
                <a:cubicBezTo>
                  <a:pt x="33" y="149"/>
                  <a:pt x="29" y="152"/>
                  <a:pt x="25" y="154"/>
                </a:cubicBezTo>
                <a:cubicBezTo>
                  <a:pt x="21" y="157"/>
                  <a:pt x="17" y="158"/>
                  <a:pt x="13" y="162"/>
                </a:cubicBezTo>
                <a:cubicBezTo>
                  <a:pt x="13" y="161"/>
                  <a:pt x="14" y="160"/>
                  <a:pt x="14" y="158"/>
                </a:cubicBezTo>
                <a:close/>
                <a:moveTo>
                  <a:pt x="15" y="153"/>
                </a:moveTo>
                <a:cubicBezTo>
                  <a:pt x="15" y="153"/>
                  <a:pt x="16" y="153"/>
                  <a:pt x="16" y="153"/>
                </a:cubicBezTo>
                <a:cubicBezTo>
                  <a:pt x="17" y="151"/>
                  <a:pt x="19" y="150"/>
                  <a:pt x="21" y="149"/>
                </a:cubicBezTo>
                <a:cubicBezTo>
                  <a:pt x="23" y="148"/>
                  <a:pt x="25" y="147"/>
                  <a:pt x="27" y="145"/>
                </a:cubicBezTo>
                <a:cubicBezTo>
                  <a:pt x="32" y="143"/>
                  <a:pt x="37" y="139"/>
                  <a:pt x="42" y="136"/>
                </a:cubicBezTo>
                <a:cubicBezTo>
                  <a:pt x="42" y="137"/>
                  <a:pt x="42" y="138"/>
                  <a:pt x="42" y="139"/>
                </a:cubicBezTo>
                <a:cubicBezTo>
                  <a:pt x="38" y="140"/>
                  <a:pt x="34" y="143"/>
                  <a:pt x="30" y="145"/>
                </a:cubicBezTo>
                <a:cubicBezTo>
                  <a:pt x="25" y="148"/>
                  <a:pt x="21" y="150"/>
                  <a:pt x="16" y="153"/>
                </a:cubicBezTo>
                <a:cubicBezTo>
                  <a:pt x="16" y="153"/>
                  <a:pt x="15" y="153"/>
                  <a:pt x="15" y="153"/>
                </a:cubicBezTo>
                <a:cubicBezTo>
                  <a:pt x="15" y="153"/>
                  <a:pt x="15" y="153"/>
                  <a:pt x="15" y="153"/>
                </a:cubicBezTo>
                <a:close/>
                <a:moveTo>
                  <a:pt x="17" y="146"/>
                </a:moveTo>
                <a:cubicBezTo>
                  <a:pt x="17" y="145"/>
                  <a:pt x="17" y="145"/>
                  <a:pt x="17" y="145"/>
                </a:cubicBezTo>
                <a:cubicBezTo>
                  <a:pt x="18" y="145"/>
                  <a:pt x="19" y="144"/>
                  <a:pt x="20" y="143"/>
                </a:cubicBezTo>
                <a:cubicBezTo>
                  <a:pt x="24" y="140"/>
                  <a:pt x="28" y="138"/>
                  <a:pt x="32" y="136"/>
                </a:cubicBezTo>
                <a:cubicBezTo>
                  <a:pt x="36" y="134"/>
                  <a:pt x="39" y="132"/>
                  <a:pt x="42" y="129"/>
                </a:cubicBezTo>
                <a:cubicBezTo>
                  <a:pt x="42" y="130"/>
                  <a:pt x="42" y="131"/>
                  <a:pt x="42" y="132"/>
                </a:cubicBezTo>
                <a:cubicBezTo>
                  <a:pt x="37" y="134"/>
                  <a:pt x="33" y="136"/>
                  <a:pt x="29" y="138"/>
                </a:cubicBezTo>
                <a:cubicBezTo>
                  <a:pt x="27" y="140"/>
                  <a:pt x="24" y="141"/>
                  <a:pt x="22" y="143"/>
                </a:cubicBezTo>
                <a:cubicBezTo>
                  <a:pt x="21" y="143"/>
                  <a:pt x="20" y="144"/>
                  <a:pt x="20" y="144"/>
                </a:cubicBezTo>
                <a:cubicBezTo>
                  <a:pt x="18" y="145"/>
                  <a:pt x="18" y="145"/>
                  <a:pt x="17" y="146"/>
                </a:cubicBezTo>
                <a:cubicBezTo>
                  <a:pt x="17" y="146"/>
                  <a:pt x="17" y="146"/>
                  <a:pt x="17" y="146"/>
                </a:cubicBezTo>
                <a:close/>
                <a:moveTo>
                  <a:pt x="42" y="116"/>
                </a:moveTo>
                <a:cubicBezTo>
                  <a:pt x="43" y="116"/>
                  <a:pt x="43" y="115"/>
                  <a:pt x="43" y="115"/>
                </a:cubicBezTo>
                <a:cubicBezTo>
                  <a:pt x="43" y="115"/>
                  <a:pt x="43" y="115"/>
                  <a:pt x="43" y="115"/>
                </a:cubicBezTo>
                <a:cubicBezTo>
                  <a:pt x="43" y="116"/>
                  <a:pt x="43" y="117"/>
                  <a:pt x="43" y="117"/>
                </a:cubicBezTo>
                <a:cubicBezTo>
                  <a:pt x="40" y="118"/>
                  <a:pt x="38" y="120"/>
                  <a:pt x="35" y="122"/>
                </a:cubicBezTo>
                <a:cubicBezTo>
                  <a:pt x="32" y="124"/>
                  <a:pt x="30" y="125"/>
                  <a:pt x="27" y="126"/>
                </a:cubicBezTo>
                <a:cubicBezTo>
                  <a:pt x="29" y="125"/>
                  <a:pt x="30" y="124"/>
                  <a:pt x="32" y="123"/>
                </a:cubicBezTo>
                <a:cubicBezTo>
                  <a:pt x="35" y="121"/>
                  <a:pt x="39" y="118"/>
                  <a:pt x="42" y="116"/>
                </a:cubicBezTo>
                <a:close/>
                <a:moveTo>
                  <a:pt x="42" y="122"/>
                </a:moveTo>
                <a:cubicBezTo>
                  <a:pt x="39" y="124"/>
                  <a:pt x="35" y="126"/>
                  <a:pt x="31" y="128"/>
                </a:cubicBezTo>
                <a:cubicBezTo>
                  <a:pt x="29" y="129"/>
                  <a:pt x="27" y="130"/>
                  <a:pt x="25" y="132"/>
                </a:cubicBezTo>
                <a:cubicBezTo>
                  <a:pt x="24" y="132"/>
                  <a:pt x="23" y="133"/>
                  <a:pt x="22" y="133"/>
                </a:cubicBezTo>
                <a:cubicBezTo>
                  <a:pt x="21" y="134"/>
                  <a:pt x="20" y="134"/>
                  <a:pt x="20" y="134"/>
                </a:cubicBezTo>
                <a:cubicBezTo>
                  <a:pt x="20" y="134"/>
                  <a:pt x="21" y="134"/>
                  <a:pt x="21" y="133"/>
                </a:cubicBezTo>
                <a:cubicBezTo>
                  <a:pt x="24" y="130"/>
                  <a:pt x="27" y="128"/>
                  <a:pt x="31" y="126"/>
                </a:cubicBezTo>
                <a:cubicBezTo>
                  <a:pt x="35" y="124"/>
                  <a:pt x="39" y="121"/>
                  <a:pt x="43" y="118"/>
                </a:cubicBezTo>
                <a:cubicBezTo>
                  <a:pt x="43" y="119"/>
                  <a:pt x="42" y="121"/>
                  <a:pt x="42" y="122"/>
                </a:cubicBezTo>
                <a:close/>
                <a:moveTo>
                  <a:pt x="42" y="126"/>
                </a:moveTo>
                <a:cubicBezTo>
                  <a:pt x="38" y="128"/>
                  <a:pt x="34" y="131"/>
                  <a:pt x="30" y="134"/>
                </a:cubicBezTo>
                <a:cubicBezTo>
                  <a:pt x="28" y="135"/>
                  <a:pt x="25" y="136"/>
                  <a:pt x="23" y="137"/>
                </a:cubicBezTo>
                <a:cubicBezTo>
                  <a:pt x="22" y="138"/>
                  <a:pt x="17" y="141"/>
                  <a:pt x="20" y="138"/>
                </a:cubicBezTo>
                <a:cubicBezTo>
                  <a:pt x="27" y="132"/>
                  <a:pt x="36" y="129"/>
                  <a:pt x="42" y="123"/>
                </a:cubicBezTo>
                <a:cubicBezTo>
                  <a:pt x="42" y="124"/>
                  <a:pt x="42" y="125"/>
                  <a:pt x="42" y="126"/>
                </a:cubicBezTo>
                <a:close/>
                <a:moveTo>
                  <a:pt x="42" y="127"/>
                </a:moveTo>
                <a:cubicBezTo>
                  <a:pt x="42" y="127"/>
                  <a:pt x="42" y="127"/>
                  <a:pt x="42" y="128"/>
                </a:cubicBezTo>
                <a:cubicBezTo>
                  <a:pt x="41" y="128"/>
                  <a:pt x="41" y="128"/>
                  <a:pt x="40" y="128"/>
                </a:cubicBezTo>
                <a:cubicBezTo>
                  <a:pt x="41" y="128"/>
                  <a:pt x="41" y="127"/>
                  <a:pt x="42" y="127"/>
                </a:cubicBezTo>
                <a:close/>
                <a:moveTo>
                  <a:pt x="42" y="135"/>
                </a:moveTo>
                <a:cubicBezTo>
                  <a:pt x="37" y="137"/>
                  <a:pt x="33" y="139"/>
                  <a:pt x="29" y="142"/>
                </a:cubicBezTo>
                <a:cubicBezTo>
                  <a:pt x="27" y="143"/>
                  <a:pt x="25" y="144"/>
                  <a:pt x="22" y="146"/>
                </a:cubicBezTo>
                <a:cubicBezTo>
                  <a:pt x="21" y="146"/>
                  <a:pt x="20" y="147"/>
                  <a:pt x="19" y="147"/>
                </a:cubicBezTo>
                <a:cubicBezTo>
                  <a:pt x="19" y="147"/>
                  <a:pt x="15" y="150"/>
                  <a:pt x="18" y="148"/>
                </a:cubicBezTo>
                <a:cubicBezTo>
                  <a:pt x="22" y="145"/>
                  <a:pt x="27" y="142"/>
                  <a:pt x="32" y="139"/>
                </a:cubicBezTo>
                <a:cubicBezTo>
                  <a:pt x="35" y="137"/>
                  <a:pt x="39" y="136"/>
                  <a:pt x="42" y="133"/>
                </a:cubicBezTo>
                <a:cubicBezTo>
                  <a:pt x="42" y="134"/>
                  <a:pt x="42" y="135"/>
                  <a:pt x="42" y="135"/>
                </a:cubicBezTo>
                <a:close/>
                <a:moveTo>
                  <a:pt x="42" y="143"/>
                </a:moveTo>
                <a:cubicBezTo>
                  <a:pt x="42" y="144"/>
                  <a:pt x="41" y="144"/>
                  <a:pt x="41" y="144"/>
                </a:cubicBezTo>
                <a:cubicBezTo>
                  <a:pt x="41" y="144"/>
                  <a:pt x="41" y="144"/>
                  <a:pt x="41" y="144"/>
                </a:cubicBezTo>
                <a:cubicBezTo>
                  <a:pt x="40" y="145"/>
                  <a:pt x="38" y="145"/>
                  <a:pt x="37" y="146"/>
                </a:cubicBezTo>
                <a:cubicBezTo>
                  <a:pt x="32" y="148"/>
                  <a:pt x="27" y="151"/>
                  <a:pt x="22" y="153"/>
                </a:cubicBezTo>
                <a:cubicBezTo>
                  <a:pt x="21" y="154"/>
                  <a:pt x="20" y="154"/>
                  <a:pt x="20" y="155"/>
                </a:cubicBezTo>
                <a:cubicBezTo>
                  <a:pt x="20" y="154"/>
                  <a:pt x="20" y="154"/>
                  <a:pt x="20" y="154"/>
                </a:cubicBezTo>
                <a:cubicBezTo>
                  <a:pt x="27" y="150"/>
                  <a:pt x="36" y="146"/>
                  <a:pt x="42" y="140"/>
                </a:cubicBezTo>
                <a:cubicBezTo>
                  <a:pt x="42" y="141"/>
                  <a:pt x="42" y="142"/>
                  <a:pt x="42" y="143"/>
                </a:cubicBezTo>
                <a:close/>
                <a:moveTo>
                  <a:pt x="17" y="159"/>
                </a:moveTo>
                <a:cubicBezTo>
                  <a:pt x="21" y="157"/>
                  <a:pt x="26" y="155"/>
                  <a:pt x="29" y="152"/>
                </a:cubicBezTo>
                <a:cubicBezTo>
                  <a:pt x="32" y="151"/>
                  <a:pt x="34" y="149"/>
                  <a:pt x="37" y="147"/>
                </a:cubicBezTo>
                <a:cubicBezTo>
                  <a:pt x="38" y="147"/>
                  <a:pt x="40" y="146"/>
                  <a:pt x="41" y="145"/>
                </a:cubicBezTo>
                <a:cubicBezTo>
                  <a:pt x="41" y="145"/>
                  <a:pt x="41" y="145"/>
                  <a:pt x="41" y="145"/>
                </a:cubicBezTo>
                <a:cubicBezTo>
                  <a:pt x="42" y="144"/>
                  <a:pt x="42" y="144"/>
                  <a:pt x="42" y="144"/>
                </a:cubicBezTo>
                <a:cubicBezTo>
                  <a:pt x="42" y="145"/>
                  <a:pt x="42" y="146"/>
                  <a:pt x="42" y="146"/>
                </a:cubicBezTo>
                <a:cubicBezTo>
                  <a:pt x="37" y="149"/>
                  <a:pt x="31" y="152"/>
                  <a:pt x="26" y="155"/>
                </a:cubicBezTo>
                <a:cubicBezTo>
                  <a:pt x="23" y="157"/>
                  <a:pt x="20" y="158"/>
                  <a:pt x="18" y="160"/>
                </a:cubicBezTo>
                <a:cubicBezTo>
                  <a:pt x="17" y="160"/>
                  <a:pt x="16" y="161"/>
                  <a:pt x="14" y="162"/>
                </a:cubicBezTo>
                <a:cubicBezTo>
                  <a:pt x="12" y="163"/>
                  <a:pt x="18" y="159"/>
                  <a:pt x="17" y="159"/>
                </a:cubicBezTo>
                <a:close/>
                <a:moveTo>
                  <a:pt x="42" y="149"/>
                </a:moveTo>
                <a:cubicBezTo>
                  <a:pt x="40" y="150"/>
                  <a:pt x="38" y="151"/>
                  <a:pt x="36" y="153"/>
                </a:cubicBezTo>
                <a:cubicBezTo>
                  <a:pt x="32" y="155"/>
                  <a:pt x="29" y="157"/>
                  <a:pt x="25" y="159"/>
                </a:cubicBezTo>
                <a:cubicBezTo>
                  <a:pt x="22" y="161"/>
                  <a:pt x="18" y="164"/>
                  <a:pt x="14" y="166"/>
                </a:cubicBezTo>
                <a:cubicBezTo>
                  <a:pt x="10" y="168"/>
                  <a:pt x="15" y="165"/>
                  <a:pt x="16" y="164"/>
                </a:cubicBezTo>
                <a:cubicBezTo>
                  <a:pt x="18" y="163"/>
                  <a:pt x="20" y="161"/>
                  <a:pt x="22" y="160"/>
                </a:cubicBezTo>
                <a:cubicBezTo>
                  <a:pt x="29" y="156"/>
                  <a:pt x="36" y="152"/>
                  <a:pt x="42" y="147"/>
                </a:cubicBezTo>
                <a:cubicBezTo>
                  <a:pt x="42" y="148"/>
                  <a:pt x="42" y="148"/>
                  <a:pt x="42" y="149"/>
                </a:cubicBezTo>
                <a:close/>
                <a:moveTo>
                  <a:pt x="35" y="154"/>
                </a:moveTo>
                <a:cubicBezTo>
                  <a:pt x="35" y="154"/>
                  <a:pt x="36" y="154"/>
                  <a:pt x="37" y="153"/>
                </a:cubicBezTo>
                <a:cubicBezTo>
                  <a:pt x="39" y="152"/>
                  <a:pt x="41" y="151"/>
                  <a:pt x="42" y="150"/>
                </a:cubicBezTo>
                <a:cubicBezTo>
                  <a:pt x="42" y="150"/>
                  <a:pt x="42" y="151"/>
                  <a:pt x="42" y="151"/>
                </a:cubicBezTo>
                <a:cubicBezTo>
                  <a:pt x="39" y="153"/>
                  <a:pt x="36" y="155"/>
                  <a:pt x="34" y="157"/>
                </a:cubicBezTo>
                <a:cubicBezTo>
                  <a:pt x="30" y="159"/>
                  <a:pt x="27" y="161"/>
                  <a:pt x="24" y="163"/>
                </a:cubicBezTo>
                <a:cubicBezTo>
                  <a:pt x="22" y="165"/>
                  <a:pt x="20" y="166"/>
                  <a:pt x="19" y="167"/>
                </a:cubicBezTo>
                <a:cubicBezTo>
                  <a:pt x="17" y="168"/>
                  <a:pt x="13" y="169"/>
                  <a:pt x="12" y="170"/>
                </a:cubicBezTo>
                <a:cubicBezTo>
                  <a:pt x="15" y="167"/>
                  <a:pt x="19" y="165"/>
                  <a:pt x="23" y="163"/>
                </a:cubicBezTo>
                <a:cubicBezTo>
                  <a:pt x="27" y="160"/>
                  <a:pt x="31" y="157"/>
                  <a:pt x="35" y="154"/>
                </a:cubicBezTo>
                <a:close/>
                <a:moveTo>
                  <a:pt x="44" y="112"/>
                </a:moveTo>
                <a:cubicBezTo>
                  <a:pt x="44" y="113"/>
                  <a:pt x="44" y="113"/>
                  <a:pt x="43" y="114"/>
                </a:cubicBezTo>
                <a:cubicBezTo>
                  <a:pt x="40" y="116"/>
                  <a:pt x="36" y="118"/>
                  <a:pt x="32" y="120"/>
                </a:cubicBezTo>
                <a:cubicBezTo>
                  <a:pt x="30" y="121"/>
                  <a:pt x="28" y="122"/>
                  <a:pt x="26" y="123"/>
                </a:cubicBezTo>
                <a:cubicBezTo>
                  <a:pt x="25" y="123"/>
                  <a:pt x="24" y="124"/>
                  <a:pt x="23" y="124"/>
                </a:cubicBezTo>
                <a:cubicBezTo>
                  <a:pt x="24" y="124"/>
                  <a:pt x="25" y="123"/>
                  <a:pt x="25" y="122"/>
                </a:cubicBezTo>
                <a:cubicBezTo>
                  <a:pt x="31" y="118"/>
                  <a:pt x="38" y="114"/>
                  <a:pt x="44" y="110"/>
                </a:cubicBezTo>
                <a:cubicBezTo>
                  <a:pt x="44" y="111"/>
                  <a:pt x="44" y="112"/>
                  <a:pt x="44" y="112"/>
                </a:cubicBezTo>
                <a:close/>
                <a:moveTo>
                  <a:pt x="45" y="109"/>
                </a:moveTo>
                <a:cubicBezTo>
                  <a:pt x="41" y="111"/>
                  <a:pt x="37" y="113"/>
                  <a:pt x="33" y="115"/>
                </a:cubicBezTo>
                <a:cubicBezTo>
                  <a:pt x="30" y="116"/>
                  <a:pt x="27" y="117"/>
                  <a:pt x="25" y="119"/>
                </a:cubicBezTo>
                <a:cubicBezTo>
                  <a:pt x="25" y="119"/>
                  <a:pt x="25" y="119"/>
                  <a:pt x="25" y="119"/>
                </a:cubicBezTo>
                <a:cubicBezTo>
                  <a:pt x="27" y="117"/>
                  <a:pt x="31" y="115"/>
                  <a:pt x="34" y="114"/>
                </a:cubicBezTo>
                <a:cubicBezTo>
                  <a:pt x="37" y="111"/>
                  <a:pt x="41" y="109"/>
                  <a:pt x="45" y="106"/>
                </a:cubicBezTo>
                <a:cubicBezTo>
                  <a:pt x="45" y="107"/>
                  <a:pt x="45" y="108"/>
                  <a:pt x="45" y="109"/>
                </a:cubicBezTo>
                <a:close/>
                <a:moveTo>
                  <a:pt x="26" y="115"/>
                </a:moveTo>
                <a:cubicBezTo>
                  <a:pt x="29" y="114"/>
                  <a:pt x="32" y="112"/>
                  <a:pt x="35" y="111"/>
                </a:cubicBezTo>
                <a:cubicBezTo>
                  <a:pt x="37" y="110"/>
                  <a:pt x="39" y="109"/>
                  <a:pt x="41" y="108"/>
                </a:cubicBezTo>
                <a:cubicBezTo>
                  <a:pt x="41" y="108"/>
                  <a:pt x="41" y="108"/>
                  <a:pt x="41" y="108"/>
                </a:cubicBezTo>
                <a:cubicBezTo>
                  <a:pt x="38" y="110"/>
                  <a:pt x="34" y="113"/>
                  <a:pt x="30" y="115"/>
                </a:cubicBezTo>
                <a:cubicBezTo>
                  <a:pt x="28" y="116"/>
                  <a:pt x="26" y="117"/>
                  <a:pt x="25" y="118"/>
                </a:cubicBezTo>
                <a:cubicBezTo>
                  <a:pt x="25" y="117"/>
                  <a:pt x="25" y="116"/>
                  <a:pt x="26" y="115"/>
                </a:cubicBezTo>
                <a:close/>
                <a:moveTo>
                  <a:pt x="45" y="105"/>
                </a:moveTo>
                <a:cubicBezTo>
                  <a:pt x="42" y="107"/>
                  <a:pt x="39" y="108"/>
                  <a:pt x="36" y="109"/>
                </a:cubicBezTo>
                <a:cubicBezTo>
                  <a:pt x="34" y="110"/>
                  <a:pt x="32" y="111"/>
                  <a:pt x="31" y="112"/>
                </a:cubicBezTo>
                <a:cubicBezTo>
                  <a:pt x="29" y="113"/>
                  <a:pt x="28" y="114"/>
                  <a:pt x="27" y="114"/>
                </a:cubicBezTo>
                <a:cubicBezTo>
                  <a:pt x="26" y="114"/>
                  <a:pt x="26" y="114"/>
                  <a:pt x="26" y="115"/>
                </a:cubicBezTo>
                <a:cubicBezTo>
                  <a:pt x="26" y="114"/>
                  <a:pt x="26" y="114"/>
                  <a:pt x="26" y="114"/>
                </a:cubicBezTo>
                <a:cubicBezTo>
                  <a:pt x="27" y="114"/>
                  <a:pt x="28" y="113"/>
                  <a:pt x="28" y="113"/>
                </a:cubicBezTo>
                <a:cubicBezTo>
                  <a:pt x="34" y="109"/>
                  <a:pt x="41" y="107"/>
                  <a:pt x="46" y="102"/>
                </a:cubicBezTo>
                <a:cubicBezTo>
                  <a:pt x="46" y="103"/>
                  <a:pt x="46" y="104"/>
                  <a:pt x="45" y="105"/>
                </a:cubicBezTo>
                <a:close/>
                <a:moveTo>
                  <a:pt x="47" y="101"/>
                </a:moveTo>
                <a:cubicBezTo>
                  <a:pt x="44" y="102"/>
                  <a:pt x="40" y="104"/>
                  <a:pt x="37" y="105"/>
                </a:cubicBezTo>
                <a:cubicBezTo>
                  <a:pt x="35" y="106"/>
                  <a:pt x="33" y="107"/>
                  <a:pt x="30" y="108"/>
                </a:cubicBezTo>
                <a:cubicBezTo>
                  <a:pt x="26" y="110"/>
                  <a:pt x="33" y="106"/>
                  <a:pt x="33" y="106"/>
                </a:cubicBezTo>
                <a:cubicBezTo>
                  <a:pt x="38" y="104"/>
                  <a:pt x="44" y="101"/>
                  <a:pt x="48" y="97"/>
                </a:cubicBezTo>
                <a:cubicBezTo>
                  <a:pt x="48" y="99"/>
                  <a:pt x="47" y="100"/>
                  <a:pt x="47" y="101"/>
                </a:cubicBezTo>
                <a:close/>
                <a:moveTo>
                  <a:pt x="49" y="95"/>
                </a:moveTo>
                <a:cubicBezTo>
                  <a:pt x="46" y="97"/>
                  <a:pt x="42" y="98"/>
                  <a:pt x="39" y="100"/>
                </a:cubicBezTo>
                <a:cubicBezTo>
                  <a:pt x="37" y="101"/>
                  <a:pt x="35" y="102"/>
                  <a:pt x="33" y="103"/>
                </a:cubicBezTo>
                <a:cubicBezTo>
                  <a:pt x="32" y="104"/>
                  <a:pt x="31" y="104"/>
                  <a:pt x="30" y="104"/>
                </a:cubicBezTo>
                <a:cubicBezTo>
                  <a:pt x="31" y="104"/>
                  <a:pt x="31" y="104"/>
                  <a:pt x="32" y="103"/>
                </a:cubicBezTo>
                <a:cubicBezTo>
                  <a:pt x="37" y="100"/>
                  <a:pt x="45" y="98"/>
                  <a:pt x="50" y="93"/>
                </a:cubicBezTo>
                <a:cubicBezTo>
                  <a:pt x="49" y="94"/>
                  <a:pt x="49" y="95"/>
                  <a:pt x="49" y="95"/>
                </a:cubicBezTo>
                <a:close/>
                <a:moveTo>
                  <a:pt x="51" y="91"/>
                </a:moveTo>
                <a:cubicBezTo>
                  <a:pt x="48" y="93"/>
                  <a:pt x="45" y="94"/>
                  <a:pt x="41" y="96"/>
                </a:cubicBezTo>
                <a:cubicBezTo>
                  <a:pt x="39" y="96"/>
                  <a:pt x="38" y="97"/>
                  <a:pt x="36" y="98"/>
                </a:cubicBezTo>
                <a:cubicBezTo>
                  <a:pt x="34" y="99"/>
                  <a:pt x="27" y="103"/>
                  <a:pt x="32" y="100"/>
                </a:cubicBezTo>
                <a:cubicBezTo>
                  <a:pt x="38" y="95"/>
                  <a:pt x="46" y="94"/>
                  <a:pt x="52" y="89"/>
                </a:cubicBezTo>
                <a:cubicBezTo>
                  <a:pt x="52" y="89"/>
                  <a:pt x="51" y="90"/>
                  <a:pt x="51" y="91"/>
                </a:cubicBezTo>
                <a:close/>
                <a:moveTo>
                  <a:pt x="31" y="98"/>
                </a:moveTo>
                <a:cubicBezTo>
                  <a:pt x="35" y="97"/>
                  <a:pt x="38" y="95"/>
                  <a:pt x="42" y="93"/>
                </a:cubicBezTo>
                <a:cubicBezTo>
                  <a:pt x="44" y="92"/>
                  <a:pt x="46" y="91"/>
                  <a:pt x="47" y="90"/>
                </a:cubicBezTo>
                <a:cubicBezTo>
                  <a:pt x="49" y="90"/>
                  <a:pt x="55" y="86"/>
                  <a:pt x="50" y="90"/>
                </a:cubicBezTo>
                <a:cubicBezTo>
                  <a:pt x="44" y="94"/>
                  <a:pt x="36" y="95"/>
                  <a:pt x="30" y="100"/>
                </a:cubicBezTo>
                <a:cubicBezTo>
                  <a:pt x="31" y="99"/>
                  <a:pt x="31" y="99"/>
                  <a:pt x="31" y="98"/>
                </a:cubicBezTo>
                <a:close/>
                <a:moveTo>
                  <a:pt x="53" y="87"/>
                </a:moveTo>
                <a:cubicBezTo>
                  <a:pt x="53" y="87"/>
                  <a:pt x="53" y="87"/>
                  <a:pt x="53" y="87"/>
                </a:cubicBezTo>
                <a:cubicBezTo>
                  <a:pt x="49" y="89"/>
                  <a:pt x="45" y="91"/>
                  <a:pt x="41" y="93"/>
                </a:cubicBezTo>
                <a:cubicBezTo>
                  <a:pt x="39" y="94"/>
                  <a:pt x="37" y="95"/>
                  <a:pt x="34" y="96"/>
                </a:cubicBezTo>
                <a:cubicBezTo>
                  <a:pt x="33" y="96"/>
                  <a:pt x="29" y="99"/>
                  <a:pt x="33" y="96"/>
                </a:cubicBezTo>
                <a:cubicBezTo>
                  <a:pt x="40" y="91"/>
                  <a:pt x="47" y="88"/>
                  <a:pt x="55" y="84"/>
                </a:cubicBezTo>
                <a:cubicBezTo>
                  <a:pt x="54" y="85"/>
                  <a:pt x="53" y="86"/>
                  <a:pt x="53" y="87"/>
                </a:cubicBezTo>
                <a:close/>
                <a:moveTo>
                  <a:pt x="56" y="82"/>
                </a:moveTo>
                <a:cubicBezTo>
                  <a:pt x="52" y="83"/>
                  <a:pt x="49" y="85"/>
                  <a:pt x="46" y="86"/>
                </a:cubicBezTo>
                <a:cubicBezTo>
                  <a:pt x="42" y="88"/>
                  <a:pt x="36" y="91"/>
                  <a:pt x="33" y="93"/>
                </a:cubicBezTo>
                <a:cubicBezTo>
                  <a:pt x="33" y="93"/>
                  <a:pt x="33" y="93"/>
                  <a:pt x="33" y="93"/>
                </a:cubicBezTo>
                <a:cubicBezTo>
                  <a:pt x="41" y="88"/>
                  <a:pt x="50" y="84"/>
                  <a:pt x="58" y="79"/>
                </a:cubicBezTo>
                <a:cubicBezTo>
                  <a:pt x="57" y="80"/>
                  <a:pt x="56" y="81"/>
                  <a:pt x="56" y="82"/>
                </a:cubicBezTo>
                <a:close/>
                <a:moveTo>
                  <a:pt x="60" y="76"/>
                </a:moveTo>
                <a:cubicBezTo>
                  <a:pt x="56" y="77"/>
                  <a:pt x="52" y="79"/>
                  <a:pt x="48" y="81"/>
                </a:cubicBezTo>
                <a:cubicBezTo>
                  <a:pt x="45" y="82"/>
                  <a:pt x="43" y="83"/>
                  <a:pt x="40" y="84"/>
                </a:cubicBezTo>
                <a:cubicBezTo>
                  <a:pt x="39" y="85"/>
                  <a:pt x="38" y="85"/>
                  <a:pt x="37" y="86"/>
                </a:cubicBezTo>
                <a:cubicBezTo>
                  <a:pt x="36" y="86"/>
                  <a:pt x="36" y="86"/>
                  <a:pt x="36" y="86"/>
                </a:cubicBezTo>
                <a:cubicBezTo>
                  <a:pt x="36" y="86"/>
                  <a:pt x="36" y="86"/>
                  <a:pt x="36" y="86"/>
                </a:cubicBezTo>
                <a:cubicBezTo>
                  <a:pt x="37" y="85"/>
                  <a:pt x="39" y="84"/>
                  <a:pt x="39" y="84"/>
                </a:cubicBezTo>
                <a:cubicBezTo>
                  <a:pt x="47" y="81"/>
                  <a:pt x="55" y="77"/>
                  <a:pt x="63" y="72"/>
                </a:cubicBezTo>
                <a:cubicBezTo>
                  <a:pt x="62" y="73"/>
                  <a:pt x="61" y="75"/>
                  <a:pt x="60" y="76"/>
                </a:cubicBezTo>
                <a:close/>
                <a:moveTo>
                  <a:pt x="43" y="82"/>
                </a:moveTo>
                <a:cubicBezTo>
                  <a:pt x="46" y="81"/>
                  <a:pt x="48" y="79"/>
                  <a:pt x="51" y="78"/>
                </a:cubicBezTo>
                <a:cubicBezTo>
                  <a:pt x="52" y="78"/>
                  <a:pt x="52" y="77"/>
                  <a:pt x="53" y="77"/>
                </a:cubicBezTo>
                <a:cubicBezTo>
                  <a:pt x="51" y="78"/>
                  <a:pt x="49" y="79"/>
                  <a:pt x="47" y="80"/>
                </a:cubicBezTo>
                <a:cubicBezTo>
                  <a:pt x="46" y="81"/>
                  <a:pt x="44" y="81"/>
                  <a:pt x="43" y="82"/>
                </a:cubicBezTo>
                <a:close/>
                <a:moveTo>
                  <a:pt x="35" y="87"/>
                </a:moveTo>
                <a:cubicBezTo>
                  <a:pt x="39" y="86"/>
                  <a:pt x="42" y="84"/>
                  <a:pt x="46" y="83"/>
                </a:cubicBezTo>
                <a:cubicBezTo>
                  <a:pt x="50" y="81"/>
                  <a:pt x="55" y="79"/>
                  <a:pt x="59" y="77"/>
                </a:cubicBezTo>
                <a:cubicBezTo>
                  <a:pt x="59" y="77"/>
                  <a:pt x="59" y="77"/>
                  <a:pt x="59" y="77"/>
                </a:cubicBezTo>
                <a:cubicBezTo>
                  <a:pt x="51" y="82"/>
                  <a:pt x="42" y="87"/>
                  <a:pt x="33" y="92"/>
                </a:cubicBezTo>
                <a:cubicBezTo>
                  <a:pt x="34" y="90"/>
                  <a:pt x="35" y="88"/>
                  <a:pt x="35" y="87"/>
                </a:cubicBezTo>
                <a:close/>
                <a:moveTo>
                  <a:pt x="33" y="93"/>
                </a:moveTo>
                <a:cubicBezTo>
                  <a:pt x="36" y="92"/>
                  <a:pt x="40" y="90"/>
                  <a:pt x="43" y="88"/>
                </a:cubicBezTo>
                <a:cubicBezTo>
                  <a:pt x="47" y="87"/>
                  <a:pt x="53" y="84"/>
                  <a:pt x="55" y="83"/>
                </a:cubicBezTo>
                <a:cubicBezTo>
                  <a:pt x="55" y="83"/>
                  <a:pt x="55" y="83"/>
                  <a:pt x="55" y="83"/>
                </a:cubicBezTo>
                <a:cubicBezTo>
                  <a:pt x="48" y="88"/>
                  <a:pt x="39" y="91"/>
                  <a:pt x="32" y="96"/>
                </a:cubicBezTo>
                <a:cubicBezTo>
                  <a:pt x="32" y="95"/>
                  <a:pt x="32" y="94"/>
                  <a:pt x="33" y="93"/>
                </a:cubicBezTo>
                <a:close/>
                <a:moveTo>
                  <a:pt x="30" y="102"/>
                </a:moveTo>
                <a:cubicBezTo>
                  <a:pt x="33" y="101"/>
                  <a:pt x="37" y="99"/>
                  <a:pt x="40" y="97"/>
                </a:cubicBezTo>
                <a:cubicBezTo>
                  <a:pt x="44" y="95"/>
                  <a:pt x="48" y="94"/>
                  <a:pt x="50" y="92"/>
                </a:cubicBezTo>
                <a:cubicBezTo>
                  <a:pt x="50" y="92"/>
                  <a:pt x="50" y="92"/>
                  <a:pt x="50" y="92"/>
                </a:cubicBezTo>
                <a:cubicBezTo>
                  <a:pt x="48" y="95"/>
                  <a:pt x="44" y="96"/>
                  <a:pt x="40" y="98"/>
                </a:cubicBezTo>
                <a:cubicBezTo>
                  <a:pt x="37" y="100"/>
                  <a:pt x="33" y="102"/>
                  <a:pt x="29" y="104"/>
                </a:cubicBezTo>
                <a:cubicBezTo>
                  <a:pt x="29" y="103"/>
                  <a:pt x="30" y="103"/>
                  <a:pt x="30" y="102"/>
                </a:cubicBezTo>
                <a:close/>
                <a:moveTo>
                  <a:pt x="29" y="106"/>
                </a:moveTo>
                <a:cubicBezTo>
                  <a:pt x="32" y="104"/>
                  <a:pt x="35" y="103"/>
                  <a:pt x="38" y="101"/>
                </a:cubicBezTo>
                <a:cubicBezTo>
                  <a:pt x="40" y="100"/>
                  <a:pt x="42" y="99"/>
                  <a:pt x="44" y="99"/>
                </a:cubicBezTo>
                <a:cubicBezTo>
                  <a:pt x="45" y="98"/>
                  <a:pt x="50" y="95"/>
                  <a:pt x="47" y="97"/>
                </a:cubicBezTo>
                <a:cubicBezTo>
                  <a:pt x="42" y="102"/>
                  <a:pt x="34" y="104"/>
                  <a:pt x="28" y="107"/>
                </a:cubicBezTo>
                <a:cubicBezTo>
                  <a:pt x="28" y="107"/>
                  <a:pt x="29" y="106"/>
                  <a:pt x="29" y="106"/>
                </a:cubicBezTo>
                <a:close/>
                <a:moveTo>
                  <a:pt x="28" y="109"/>
                </a:moveTo>
                <a:cubicBezTo>
                  <a:pt x="30" y="109"/>
                  <a:pt x="32" y="108"/>
                  <a:pt x="35" y="107"/>
                </a:cubicBezTo>
                <a:cubicBezTo>
                  <a:pt x="37" y="106"/>
                  <a:pt x="39" y="105"/>
                  <a:pt x="42" y="104"/>
                </a:cubicBezTo>
                <a:cubicBezTo>
                  <a:pt x="42" y="104"/>
                  <a:pt x="43" y="104"/>
                  <a:pt x="43" y="103"/>
                </a:cubicBezTo>
                <a:cubicBezTo>
                  <a:pt x="44" y="103"/>
                  <a:pt x="48" y="100"/>
                  <a:pt x="46" y="102"/>
                </a:cubicBezTo>
                <a:cubicBezTo>
                  <a:pt x="42" y="105"/>
                  <a:pt x="38" y="106"/>
                  <a:pt x="34" y="108"/>
                </a:cubicBezTo>
                <a:cubicBezTo>
                  <a:pt x="32" y="109"/>
                  <a:pt x="29" y="111"/>
                  <a:pt x="26" y="113"/>
                </a:cubicBezTo>
                <a:cubicBezTo>
                  <a:pt x="27" y="112"/>
                  <a:pt x="27" y="111"/>
                  <a:pt x="28" y="109"/>
                </a:cubicBezTo>
                <a:close/>
                <a:moveTo>
                  <a:pt x="24" y="120"/>
                </a:moveTo>
                <a:cubicBezTo>
                  <a:pt x="28" y="118"/>
                  <a:pt x="32" y="116"/>
                  <a:pt x="36" y="115"/>
                </a:cubicBezTo>
                <a:cubicBezTo>
                  <a:pt x="36" y="114"/>
                  <a:pt x="37" y="114"/>
                  <a:pt x="37" y="114"/>
                </a:cubicBezTo>
                <a:cubicBezTo>
                  <a:pt x="32" y="117"/>
                  <a:pt x="28" y="120"/>
                  <a:pt x="23" y="123"/>
                </a:cubicBezTo>
                <a:cubicBezTo>
                  <a:pt x="24" y="122"/>
                  <a:pt x="24" y="121"/>
                  <a:pt x="24" y="120"/>
                </a:cubicBezTo>
                <a:close/>
                <a:moveTo>
                  <a:pt x="23" y="125"/>
                </a:moveTo>
                <a:cubicBezTo>
                  <a:pt x="26" y="124"/>
                  <a:pt x="29" y="122"/>
                  <a:pt x="32" y="120"/>
                </a:cubicBezTo>
                <a:cubicBezTo>
                  <a:pt x="34" y="119"/>
                  <a:pt x="36" y="118"/>
                  <a:pt x="38" y="117"/>
                </a:cubicBezTo>
                <a:cubicBezTo>
                  <a:pt x="39" y="117"/>
                  <a:pt x="39" y="117"/>
                  <a:pt x="40" y="117"/>
                </a:cubicBezTo>
                <a:cubicBezTo>
                  <a:pt x="37" y="119"/>
                  <a:pt x="34" y="121"/>
                  <a:pt x="31" y="123"/>
                </a:cubicBezTo>
                <a:cubicBezTo>
                  <a:pt x="28" y="125"/>
                  <a:pt x="25" y="127"/>
                  <a:pt x="22" y="129"/>
                </a:cubicBezTo>
                <a:cubicBezTo>
                  <a:pt x="22" y="128"/>
                  <a:pt x="22" y="126"/>
                  <a:pt x="23" y="125"/>
                </a:cubicBezTo>
                <a:close/>
                <a:moveTo>
                  <a:pt x="21" y="130"/>
                </a:moveTo>
                <a:cubicBezTo>
                  <a:pt x="26" y="128"/>
                  <a:pt x="30" y="126"/>
                  <a:pt x="34" y="123"/>
                </a:cubicBezTo>
                <a:cubicBezTo>
                  <a:pt x="36" y="122"/>
                  <a:pt x="37" y="121"/>
                  <a:pt x="39" y="120"/>
                </a:cubicBezTo>
                <a:cubicBezTo>
                  <a:pt x="39" y="120"/>
                  <a:pt x="40" y="119"/>
                  <a:pt x="41" y="119"/>
                </a:cubicBezTo>
                <a:cubicBezTo>
                  <a:pt x="44" y="117"/>
                  <a:pt x="39" y="120"/>
                  <a:pt x="39" y="120"/>
                </a:cubicBezTo>
                <a:cubicBezTo>
                  <a:pt x="35" y="123"/>
                  <a:pt x="31" y="126"/>
                  <a:pt x="27" y="128"/>
                </a:cubicBezTo>
                <a:cubicBezTo>
                  <a:pt x="24" y="129"/>
                  <a:pt x="23" y="131"/>
                  <a:pt x="21" y="133"/>
                </a:cubicBezTo>
                <a:cubicBezTo>
                  <a:pt x="21" y="132"/>
                  <a:pt x="21" y="131"/>
                  <a:pt x="21" y="130"/>
                </a:cubicBezTo>
                <a:close/>
                <a:moveTo>
                  <a:pt x="20" y="135"/>
                </a:moveTo>
                <a:cubicBezTo>
                  <a:pt x="24" y="133"/>
                  <a:pt x="29" y="130"/>
                  <a:pt x="33" y="128"/>
                </a:cubicBezTo>
                <a:cubicBezTo>
                  <a:pt x="35" y="127"/>
                  <a:pt x="37" y="125"/>
                  <a:pt x="39" y="124"/>
                </a:cubicBezTo>
                <a:cubicBezTo>
                  <a:pt x="40" y="124"/>
                  <a:pt x="41" y="123"/>
                  <a:pt x="42" y="123"/>
                </a:cubicBezTo>
                <a:cubicBezTo>
                  <a:pt x="42" y="123"/>
                  <a:pt x="42" y="123"/>
                  <a:pt x="42" y="123"/>
                </a:cubicBezTo>
                <a:cubicBezTo>
                  <a:pt x="42" y="123"/>
                  <a:pt x="42" y="123"/>
                  <a:pt x="42" y="123"/>
                </a:cubicBezTo>
                <a:cubicBezTo>
                  <a:pt x="41" y="123"/>
                  <a:pt x="39" y="125"/>
                  <a:pt x="39" y="125"/>
                </a:cubicBezTo>
                <a:cubicBezTo>
                  <a:pt x="33" y="130"/>
                  <a:pt x="25" y="133"/>
                  <a:pt x="19" y="139"/>
                </a:cubicBezTo>
                <a:cubicBezTo>
                  <a:pt x="19" y="137"/>
                  <a:pt x="20" y="136"/>
                  <a:pt x="20" y="135"/>
                </a:cubicBezTo>
                <a:close/>
                <a:moveTo>
                  <a:pt x="18" y="141"/>
                </a:moveTo>
                <a:cubicBezTo>
                  <a:pt x="19" y="140"/>
                  <a:pt x="19" y="140"/>
                  <a:pt x="19" y="140"/>
                </a:cubicBezTo>
                <a:cubicBezTo>
                  <a:pt x="19" y="141"/>
                  <a:pt x="19" y="141"/>
                  <a:pt x="18" y="141"/>
                </a:cubicBezTo>
                <a:cubicBezTo>
                  <a:pt x="18" y="141"/>
                  <a:pt x="18" y="141"/>
                  <a:pt x="18" y="141"/>
                </a:cubicBezTo>
                <a:close/>
                <a:moveTo>
                  <a:pt x="18" y="142"/>
                </a:moveTo>
                <a:cubicBezTo>
                  <a:pt x="21" y="140"/>
                  <a:pt x="25" y="137"/>
                  <a:pt x="28" y="136"/>
                </a:cubicBezTo>
                <a:cubicBezTo>
                  <a:pt x="31" y="135"/>
                  <a:pt x="33" y="134"/>
                  <a:pt x="35" y="132"/>
                </a:cubicBezTo>
                <a:cubicBezTo>
                  <a:pt x="35" y="132"/>
                  <a:pt x="36" y="131"/>
                  <a:pt x="37" y="131"/>
                </a:cubicBezTo>
                <a:cubicBezTo>
                  <a:pt x="38" y="130"/>
                  <a:pt x="41" y="129"/>
                  <a:pt x="42" y="129"/>
                </a:cubicBezTo>
                <a:cubicBezTo>
                  <a:pt x="38" y="133"/>
                  <a:pt x="33" y="135"/>
                  <a:pt x="28" y="137"/>
                </a:cubicBezTo>
                <a:cubicBezTo>
                  <a:pt x="24" y="139"/>
                  <a:pt x="21" y="142"/>
                  <a:pt x="17" y="144"/>
                </a:cubicBezTo>
                <a:cubicBezTo>
                  <a:pt x="18" y="144"/>
                  <a:pt x="18" y="143"/>
                  <a:pt x="18" y="142"/>
                </a:cubicBezTo>
                <a:close/>
                <a:moveTo>
                  <a:pt x="17" y="146"/>
                </a:moveTo>
                <a:cubicBezTo>
                  <a:pt x="21" y="145"/>
                  <a:pt x="24" y="142"/>
                  <a:pt x="28" y="140"/>
                </a:cubicBezTo>
                <a:cubicBezTo>
                  <a:pt x="30" y="138"/>
                  <a:pt x="33" y="137"/>
                  <a:pt x="35" y="136"/>
                </a:cubicBezTo>
                <a:cubicBezTo>
                  <a:pt x="36" y="135"/>
                  <a:pt x="37" y="135"/>
                  <a:pt x="38" y="134"/>
                </a:cubicBezTo>
                <a:cubicBezTo>
                  <a:pt x="38" y="134"/>
                  <a:pt x="43" y="132"/>
                  <a:pt x="40" y="133"/>
                </a:cubicBezTo>
                <a:cubicBezTo>
                  <a:pt x="38" y="135"/>
                  <a:pt x="36" y="136"/>
                  <a:pt x="34" y="137"/>
                </a:cubicBezTo>
                <a:cubicBezTo>
                  <a:pt x="32" y="138"/>
                  <a:pt x="29" y="140"/>
                  <a:pt x="27" y="141"/>
                </a:cubicBezTo>
                <a:cubicBezTo>
                  <a:pt x="23" y="144"/>
                  <a:pt x="20" y="146"/>
                  <a:pt x="16" y="148"/>
                </a:cubicBezTo>
                <a:cubicBezTo>
                  <a:pt x="17" y="147"/>
                  <a:pt x="17" y="147"/>
                  <a:pt x="17" y="146"/>
                </a:cubicBezTo>
                <a:close/>
                <a:moveTo>
                  <a:pt x="16" y="149"/>
                </a:moveTo>
                <a:cubicBezTo>
                  <a:pt x="21" y="147"/>
                  <a:pt x="25" y="145"/>
                  <a:pt x="30" y="142"/>
                </a:cubicBezTo>
                <a:cubicBezTo>
                  <a:pt x="32" y="141"/>
                  <a:pt x="34" y="139"/>
                  <a:pt x="37" y="138"/>
                </a:cubicBezTo>
                <a:cubicBezTo>
                  <a:pt x="37" y="138"/>
                  <a:pt x="37" y="138"/>
                  <a:pt x="38" y="138"/>
                </a:cubicBezTo>
                <a:cubicBezTo>
                  <a:pt x="33" y="141"/>
                  <a:pt x="29" y="144"/>
                  <a:pt x="24" y="146"/>
                </a:cubicBezTo>
                <a:cubicBezTo>
                  <a:pt x="21" y="148"/>
                  <a:pt x="18" y="150"/>
                  <a:pt x="15" y="152"/>
                </a:cubicBezTo>
                <a:cubicBezTo>
                  <a:pt x="16" y="151"/>
                  <a:pt x="16" y="150"/>
                  <a:pt x="16" y="149"/>
                </a:cubicBezTo>
                <a:close/>
                <a:moveTo>
                  <a:pt x="15" y="154"/>
                </a:moveTo>
                <a:cubicBezTo>
                  <a:pt x="19" y="152"/>
                  <a:pt x="23" y="149"/>
                  <a:pt x="28" y="147"/>
                </a:cubicBezTo>
                <a:cubicBezTo>
                  <a:pt x="30" y="146"/>
                  <a:pt x="32" y="145"/>
                  <a:pt x="34" y="144"/>
                </a:cubicBezTo>
                <a:cubicBezTo>
                  <a:pt x="36" y="143"/>
                  <a:pt x="37" y="142"/>
                  <a:pt x="39" y="141"/>
                </a:cubicBezTo>
                <a:cubicBezTo>
                  <a:pt x="39" y="141"/>
                  <a:pt x="43" y="138"/>
                  <a:pt x="41" y="140"/>
                </a:cubicBezTo>
                <a:cubicBezTo>
                  <a:pt x="37" y="144"/>
                  <a:pt x="32" y="147"/>
                  <a:pt x="27" y="149"/>
                </a:cubicBezTo>
                <a:cubicBezTo>
                  <a:pt x="23" y="151"/>
                  <a:pt x="19" y="155"/>
                  <a:pt x="14" y="157"/>
                </a:cubicBezTo>
                <a:cubicBezTo>
                  <a:pt x="15" y="156"/>
                  <a:pt x="15" y="155"/>
                  <a:pt x="15" y="154"/>
                </a:cubicBezTo>
                <a:close/>
                <a:moveTo>
                  <a:pt x="13" y="163"/>
                </a:moveTo>
                <a:cubicBezTo>
                  <a:pt x="13" y="163"/>
                  <a:pt x="13" y="163"/>
                  <a:pt x="13" y="163"/>
                </a:cubicBezTo>
                <a:cubicBezTo>
                  <a:pt x="19" y="160"/>
                  <a:pt x="24" y="157"/>
                  <a:pt x="30" y="154"/>
                </a:cubicBezTo>
                <a:cubicBezTo>
                  <a:pt x="32" y="152"/>
                  <a:pt x="35" y="151"/>
                  <a:pt x="38" y="149"/>
                </a:cubicBezTo>
                <a:cubicBezTo>
                  <a:pt x="39" y="149"/>
                  <a:pt x="40" y="148"/>
                  <a:pt x="41" y="147"/>
                </a:cubicBezTo>
                <a:cubicBezTo>
                  <a:pt x="40" y="148"/>
                  <a:pt x="38" y="150"/>
                  <a:pt x="37" y="151"/>
                </a:cubicBezTo>
                <a:cubicBezTo>
                  <a:pt x="28" y="156"/>
                  <a:pt x="20" y="160"/>
                  <a:pt x="12" y="166"/>
                </a:cubicBezTo>
                <a:cubicBezTo>
                  <a:pt x="12" y="165"/>
                  <a:pt x="13" y="164"/>
                  <a:pt x="13" y="163"/>
                </a:cubicBezTo>
                <a:close/>
                <a:moveTo>
                  <a:pt x="12" y="168"/>
                </a:moveTo>
                <a:cubicBezTo>
                  <a:pt x="15" y="166"/>
                  <a:pt x="17" y="165"/>
                  <a:pt x="20" y="163"/>
                </a:cubicBezTo>
                <a:cubicBezTo>
                  <a:pt x="17" y="165"/>
                  <a:pt x="14" y="167"/>
                  <a:pt x="12" y="169"/>
                </a:cubicBezTo>
                <a:cubicBezTo>
                  <a:pt x="12" y="169"/>
                  <a:pt x="12" y="168"/>
                  <a:pt x="12" y="168"/>
                </a:cubicBezTo>
                <a:close/>
                <a:moveTo>
                  <a:pt x="11" y="175"/>
                </a:moveTo>
                <a:cubicBezTo>
                  <a:pt x="16" y="171"/>
                  <a:pt x="21" y="168"/>
                  <a:pt x="26" y="166"/>
                </a:cubicBezTo>
                <a:cubicBezTo>
                  <a:pt x="29" y="165"/>
                  <a:pt x="31" y="164"/>
                  <a:pt x="34" y="162"/>
                </a:cubicBezTo>
                <a:cubicBezTo>
                  <a:pt x="26" y="167"/>
                  <a:pt x="18" y="172"/>
                  <a:pt x="10" y="178"/>
                </a:cubicBezTo>
                <a:cubicBezTo>
                  <a:pt x="10" y="177"/>
                  <a:pt x="10" y="176"/>
                  <a:pt x="11" y="175"/>
                </a:cubicBezTo>
                <a:close/>
                <a:moveTo>
                  <a:pt x="9" y="184"/>
                </a:moveTo>
                <a:cubicBezTo>
                  <a:pt x="9" y="184"/>
                  <a:pt x="9" y="184"/>
                  <a:pt x="10" y="184"/>
                </a:cubicBezTo>
                <a:cubicBezTo>
                  <a:pt x="14" y="183"/>
                  <a:pt x="18" y="180"/>
                  <a:pt x="22" y="178"/>
                </a:cubicBezTo>
                <a:cubicBezTo>
                  <a:pt x="27" y="175"/>
                  <a:pt x="33" y="172"/>
                  <a:pt x="38" y="169"/>
                </a:cubicBezTo>
                <a:cubicBezTo>
                  <a:pt x="38" y="170"/>
                  <a:pt x="38" y="172"/>
                  <a:pt x="38" y="173"/>
                </a:cubicBezTo>
                <a:cubicBezTo>
                  <a:pt x="32" y="175"/>
                  <a:pt x="27" y="178"/>
                  <a:pt x="22" y="180"/>
                </a:cubicBezTo>
                <a:cubicBezTo>
                  <a:pt x="17" y="182"/>
                  <a:pt x="13" y="183"/>
                  <a:pt x="9" y="186"/>
                </a:cubicBezTo>
                <a:cubicBezTo>
                  <a:pt x="9" y="185"/>
                  <a:pt x="9" y="185"/>
                  <a:pt x="9" y="184"/>
                </a:cubicBezTo>
                <a:close/>
                <a:moveTo>
                  <a:pt x="4" y="244"/>
                </a:moveTo>
                <a:cubicBezTo>
                  <a:pt x="4" y="244"/>
                  <a:pt x="4" y="244"/>
                  <a:pt x="4" y="244"/>
                </a:cubicBezTo>
                <a:cubicBezTo>
                  <a:pt x="6" y="244"/>
                  <a:pt x="9" y="241"/>
                  <a:pt x="11" y="240"/>
                </a:cubicBezTo>
                <a:cubicBezTo>
                  <a:pt x="13" y="238"/>
                  <a:pt x="16" y="236"/>
                  <a:pt x="19" y="235"/>
                </a:cubicBezTo>
                <a:cubicBezTo>
                  <a:pt x="23" y="232"/>
                  <a:pt x="28" y="229"/>
                  <a:pt x="32" y="226"/>
                </a:cubicBezTo>
                <a:cubicBezTo>
                  <a:pt x="32" y="227"/>
                  <a:pt x="32" y="228"/>
                  <a:pt x="32" y="229"/>
                </a:cubicBezTo>
                <a:cubicBezTo>
                  <a:pt x="22" y="233"/>
                  <a:pt x="14" y="242"/>
                  <a:pt x="4" y="244"/>
                </a:cubicBezTo>
                <a:close/>
                <a:moveTo>
                  <a:pt x="6" y="238"/>
                </a:moveTo>
                <a:cubicBezTo>
                  <a:pt x="6" y="238"/>
                  <a:pt x="6" y="237"/>
                  <a:pt x="7" y="237"/>
                </a:cubicBezTo>
                <a:cubicBezTo>
                  <a:pt x="15" y="231"/>
                  <a:pt x="25" y="228"/>
                  <a:pt x="32" y="221"/>
                </a:cubicBezTo>
                <a:cubicBezTo>
                  <a:pt x="32" y="223"/>
                  <a:pt x="32" y="224"/>
                  <a:pt x="32" y="225"/>
                </a:cubicBezTo>
                <a:cubicBezTo>
                  <a:pt x="32" y="225"/>
                  <a:pt x="32" y="225"/>
                  <a:pt x="32" y="225"/>
                </a:cubicBezTo>
                <a:cubicBezTo>
                  <a:pt x="27" y="226"/>
                  <a:pt x="23" y="229"/>
                  <a:pt x="19" y="231"/>
                </a:cubicBezTo>
                <a:cubicBezTo>
                  <a:pt x="16" y="233"/>
                  <a:pt x="14" y="234"/>
                  <a:pt x="11" y="235"/>
                </a:cubicBezTo>
                <a:cubicBezTo>
                  <a:pt x="10" y="236"/>
                  <a:pt x="6" y="238"/>
                  <a:pt x="5" y="238"/>
                </a:cubicBezTo>
                <a:cubicBezTo>
                  <a:pt x="5" y="238"/>
                  <a:pt x="6" y="238"/>
                  <a:pt x="6" y="238"/>
                </a:cubicBezTo>
                <a:close/>
                <a:moveTo>
                  <a:pt x="32" y="220"/>
                </a:moveTo>
                <a:cubicBezTo>
                  <a:pt x="28" y="222"/>
                  <a:pt x="24" y="224"/>
                  <a:pt x="20" y="225"/>
                </a:cubicBezTo>
                <a:cubicBezTo>
                  <a:pt x="17" y="227"/>
                  <a:pt x="14" y="228"/>
                  <a:pt x="12" y="229"/>
                </a:cubicBezTo>
                <a:cubicBezTo>
                  <a:pt x="11" y="230"/>
                  <a:pt x="5" y="233"/>
                  <a:pt x="9" y="231"/>
                </a:cubicBezTo>
                <a:cubicBezTo>
                  <a:pt x="16" y="225"/>
                  <a:pt x="25" y="222"/>
                  <a:pt x="33" y="216"/>
                </a:cubicBezTo>
                <a:cubicBezTo>
                  <a:pt x="32" y="218"/>
                  <a:pt x="32" y="219"/>
                  <a:pt x="32" y="220"/>
                </a:cubicBezTo>
                <a:close/>
                <a:moveTo>
                  <a:pt x="33" y="215"/>
                </a:moveTo>
                <a:cubicBezTo>
                  <a:pt x="24" y="217"/>
                  <a:pt x="17" y="223"/>
                  <a:pt x="8" y="226"/>
                </a:cubicBezTo>
                <a:cubicBezTo>
                  <a:pt x="10" y="226"/>
                  <a:pt x="11" y="224"/>
                  <a:pt x="13" y="223"/>
                </a:cubicBezTo>
                <a:cubicBezTo>
                  <a:pt x="15" y="222"/>
                  <a:pt x="17" y="221"/>
                  <a:pt x="20" y="220"/>
                </a:cubicBezTo>
                <a:cubicBezTo>
                  <a:pt x="24" y="217"/>
                  <a:pt x="28" y="214"/>
                  <a:pt x="33" y="213"/>
                </a:cubicBezTo>
                <a:cubicBezTo>
                  <a:pt x="33" y="213"/>
                  <a:pt x="33" y="214"/>
                  <a:pt x="33" y="215"/>
                </a:cubicBezTo>
                <a:close/>
                <a:moveTo>
                  <a:pt x="33" y="212"/>
                </a:moveTo>
                <a:cubicBezTo>
                  <a:pt x="30" y="213"/>
                  <a:pt x="26" y="214"/>
                  <a:pt x="23" y="216"/>
                </a:cubicBezTo>
                <a:cubicBezTo>
                  <a:pt x="18" y="218"/>
                  <a:pt x="15" y="221"/>
                  <a:pt x="10" y="222"/>
                </a:cubicBezTo>
                <a:cubicBezTo>
                  <a:pt x="14" y="221"/>
                  <a:pt x="18" y="217"/>
                  <a:pt x="21" y="215"/>
                </a:cubicBezTo>
                <a:cubicBezTo>
                  <a:pt x="26" y="213"/>
                  <a:pt x="30" y="211"/>
                  <a:pt x="34" y="209"/>
                </a:cubicBezTo>
                <a:cubicBezTo>
                  <a:pt x="34" y="210"/>
                  <a:pt x="34" y="211"/>
                  <a:pt x="33" y="212"/>
                </a:cubicBezTo>
                <a:close/>
                <a:moveTo>
                  <a:pt x="25" y="200"/>
                </a:moveTo>
                <a:cubicBezTo>
                  <a:pt x="24" y="200"/>
                  <a:pt x="24" y="201"/>
                  <a:pt x="23" y="201"/>
                </a:cubicBezTo>
                <a:cubicBezTo>
                  <a:pt x="18" y="204"/>
                  <a:pt x="13" y="206"/>
                  <a:pt x="8" y="209"/>
                </a:cubicBezTo>
                <a:cubicBezTo>
                  <a:pt x="8" y="209"/>
                  <a:pt x="8" y="208"/>
                  <a:pt x="8" y="207"/>
                </a:cubicBezTo>
                <a:cubicBezTo>
                  <a:pt x="14" y="204"/>
                  <a:pt x="19" y="202"/>
                  <a:pt x="25" y="200"/>
                </a:cubicBezTo>
                <a:close/>
                <a:moveTo>
                  <a:pt x="33" y="197"/>
                </a:moveTo>
                <a:cubicBezTo>
                  <a:pt x="35" y="197"/>
                  <a:pt x="35" y="196"/>
                  <a:pt x="35" y="196"/>
                </a:cubicBezTo>
                <a:cubicBezTo>
                  <a:pt x="36" y="196"/>
                  <a:pt x="36" y="195"/>
                  <a:pt x="36" y="195"/>
                </a:cubicBezTo>
                <a:cubicBezTo>
                  <a:pt x="36" y="196"/>
                  <a:pt x="36" y="197"/>
                  <a:pt x="36" y="198"/>
                </a:cubicBezTo>
                <a:cubicBezTo>
                  <a:pt x="32" y="200"/>
                  <a:pt x="27" y="202"/>
                  <a:pt x="23" y="203"/>
                </a:cubicBezTo>
                <a:cubicBezTo>
                  <a:pt x="19" y="205"/>
                  <a:pt x="14" y="207"/>
                  <a:pt x="10" y="209"/>
                </a:cubicBezTo>
                <a:cubicBezTo>
                  <a:pt x="14" y="206"/>
                  <a:pt x="18" y="205"/>
                  <a:pt x="22" y="202"/>
                </a:cubicBezTo>
                <a:cubicBezTo>
                  <a:pt x="24" y="201"/>
                  <a:pt x="26" y="200"/>
                  <a:pt x="28" y="199"/>
                </a:cubicBezTo>
                <a:cubicBezTo>
                  <a:pt x="28" y="199"/>
                  <a:pt x="29" y="199"/>
                  <a:pt x="29" y="198"/>
                </a:cubicBezTo>
                <a:cubicBezTo>
                  <a:pt x="31" y="198"/>
                  <a:pt x="32" y="197"/>
                  <a:pt x="33" y="197"/>
                </a:cubicBezTo>
                <a:close/>
                <a:moveTo>
                  <a:pt x="11" y="211"/>
                </a:moveTo>
                <a:cubicBezTo>
                  <a:pt x="10" y="211"/>
                  <a:pt x="9" y="211"/>
                  <a:pt x="9" y="211"/>
                </a:cubicBezTo>
                <a:cubicBezTo>
                  <a:pt x="9" y="212"/>
                  <a:pt x="9" y="212"/>
                  <a:pt x="8" y="212"/>
                </a:cubicBezTo>
                <a:cubicBezTo>
                  <a:pt x="8" y="211"/>
                  <a:pt x="8" y="211"/>
                  <a:pt x="8" y="210"/>
                </a:cubicBezTo>
                <a:cubicBezTo>
                  <a:pt x="17" y="207"/>
                  <a:pt x="26" y="203"/>
                  <a:pt x="35" y="199"/>
                </a:cubicBezTo>
                <a:cubicBezTo>
                  <a:pt x="27" y="203"/>
                  <a:pt x="19" y="207"/>
                  <a:pt x="11" y="211"/>
                </a:cubicBezTo>
                <a:close/>
                <a:moveTo>
                  <a:pt x="8" y="213"/>
                </a:moveTo>
                <a:cubicBezTo>
                  <a:pt x="13" y="211"/>
                  <a:pt x="18" y="208"/>
                  <a:pt x="22" y="206"/>
                </a:cubicBezTo>
                <a:cubicBezTo>
                  <a:pt x="25" y="205"/>
                  <a:pt x="27" y="204"/>
                  <a:pt x="30" y="203"/>
                </a:cubicBezTo>
                <a:cubicBezTo>
                  <a:pt x="31" y="203"/>
                  <a:pt x="31" y="203"/>
                  <a:pt x="32" y="202"/>
                </a:cubicBezTo>
                <a:cubicBezTo>
                  <a:pt x="28" y="204"/>
                  <a:pt x="24" y="206"/>
                  <a:pt x="20" y="209"/>
                </a:cubicBezTo>
                <a:cubicBezTo>
                  <a:pt x="16" y="211"/>
                  <a:pt x="12" y="212"/>
                  <a:pt x="8" y="215"/>
                </a:cubicBezTo>
                <a:cubicBezTo>
                  <a:pt x="8" y="214"/>
                  <a:pt x="8" y="213"/>
                  <a:pt x="8" y="213"/>
                </a:cubicBezTo>
                <a:close/>
                <a:moveTo>
                  <a:pt x="30" y="202"/>
                </a:moveTo>
                <a:cubicBezTo>
                  <a:pt x="32" y="201"/>
                  <a:pt x="34" y="200"/>
                  <a:pt x="36" y="199"/>
                </a:cubicBezTo>
                <a:cubicBezTo>
                  <a:pt x="36" y="199"/>
                  <a:pt x="36" y="200"/>
                  <a:pt x="35" y="201"/>
                </a:cubicBezTo>
                <a:cubicBezTo>
                  <a:pt x="34" y="201"/>
                  <a:pt x="32" y="202"/>
                  <a:pt x="30" y="202"/>
                </a:cubicBezTo>
                <a:close/>
                <a:moveTo>
                  <a:pt x="8" y="216"/>
                </a:moveTo>
                <a:cubicBezTo>
                  <a:pt x="12" y="215"/>
                  <a:pt x="16" y="214"/>
                  <a:pt x="20" y="212"/>
                </a:cubicBezTo>
                <a:cubicBezTo>
                  <a:pt x="16" y="214"/>
                  <a:pt x="12" y="216"/>
                  <a:pt x="8" y="219"/>
                </a:cubicBezTo>
                <a:cubicBezTo>
                  <a:pt x="8" y="218"/>
                  <a:pt x="8" y="217"/>
                  <a:pt x="8" y="216"/>
                </a:cubicBezTo>
                <a:close/>
                <a:moveTo>
                  <a:pt x="35" y="206"/>
                </a:moveTo>
                <a:cubicBezTo>
                  <a:pt x="35" y="206"/>
                  <a:pt x="34" y="207"/>
                  <a:pt x="34" y="208"/>
                </a:cubicBezTo>
                <a:cubicBezTo>
                  <a:pt x="27" y="211"/>
                  <a:pt x="18" y="213"/>
                  <a:pt x="11" y="217"/>
                </a:cubicBezTo>
                <a:cubicBezTo>
                  <a:pt x="8" y="219"/>
                  <a:pt x="12" y="217"/>
                  <a:pt x="13" y="216"/>
                </a:cubicBezTo>
                <a:cubicBezTo>
                  <a:pt x="15" y="215"/>
                  <a:pt x="18" y="214"/>
                  <a:pt x="20" y="213"/>
                </a:cubicBezTo>
                <a:cubicBezTo>
                  <a:pt x="24" y="211"/>
                  <a:pt x="28" y="209"/>
                  <a:pt x="31" y="207"/>
                </a:cubicBezTo>
                <a:cubicBezTo>
                  <a:pt x="33" y="206"/>
                  <a:pt x="34" y="206"/>
                  <a:pt x="35" y="206"/>
                </a:cubicBezTo>
                <a:close/>
                <a:moveTo>
                  <a:pt x="8" y="220"/>
                </a:moveTo>
                <a:cubicBezTo>
                  <a:pt x="12" y="218"/>
                  <a:pt x="16" y="216"/>
                  <a:pt x="20" y="214"/>
                </a:cubicBezTo>
                <a:cubicBezTo>
                  <a:pt x="23" y="213"/>
                  <a:pt x="25" y="212"/>
                  <a:pt x="28" y="211"/>
                </a:cubicBezTo>
                <a:cubicBezTo>
                  <a:pt x="26" y="212"/>
                  <a:pt x="23" y="214"/>
                  <a:pt x="21" y="215"/>
                </a:cubicBezTo>
                <a:cubicBezTo>
                  <a:pt x="17" y="217"/>
                  <a:pt x="12" y="220"/>
                  <a:pt x="8" y="223"/>
                </a:cubicBezTo>
                <a:cubicBezTo>
                  <a:pt x="8" y="222"/>
                  <a:pt x="8" y="221"/>
                  <a:pt x="8" y="220"/>
                </a:cubicBezTo>
                <a:close/>
                <a:moveTo>
                  <a:pt x="35" y="205"/>
                </a:moveTo>
                <a:cubicBezTo>
                  <a:pt x="33" y="205"/>
                  <a:pt x="32" y="206"/>
                  <a:pt x="31" y="206"/>
                </a:cubicBezTo>
                <a:cubicBezTo>
                  <a:pt x="31" y="207"/>
                  <a:pt x="30" y="207"/>
                  <a:pt x="30" y="207"/>
                </a:cubicBezTo>
                <a:cubicBezTo>
                  <a:pt x="27" y="208"/>
                  <a:pt x="25" y="209"/>
                  <a:pt x="22" y="210"/>
                </a:cubicBezTo>
                <a:cubicBezTo>
                  <a:pt x="18" y="212"/>
                  <a:pt x="14" y="214"/>
                  <a:pt x="9" y="215"/>
                </a:cubicBezTo>
                <a:cubicBezTo>
                  <a:pt x="11" y="215"/>
                  <a:pt x="12" y="213"/>
                  <a:pt x="14" y="213"/>
                </a:cubicBezTo>
                <a:cubicBezTo>
                  <a:pt x="16" y="212"/>
                  <a:pt x="18" y="211"/>
                  <a:pt x="21" y="209"/>
                </a:cubicBezTo>
                <a:cubicBezTo>
                  <a:pt x="25" y="207"/>
                  <a:pt x="30" y="204"/>
                  <a:pt x="35" y="202"/>
                </a:cubicBezTo>
                <a:cubicBezTo>
                  <a:pt x="35" y="203"/>
                  <a:pt x="35" y="204"/>
                  <a:pt x="35" y="205"/>
                </a:cubicBezTo>
                <a:close/>
                <a:moveTo>
                  <a:pt x="36" y="193"/>
                </a:moveTo>
                <a:cubicBezTo>
                  <a:pt x="36" y="194"/>
                  <a:pt x="36" y="194"/>
                  <a:pt x="36" y="194"/>
                </a:cubicBezTo>
                <a:cubicBezTo>
                  <a:pt x="34" y="195"/>
                  <a:pt x="31" y="197"/>
                  <a:pt x="28" y="198"/>
                </a:cubicBezTo>
                <a:cubicBezTo>
                  <a:pt x="26" y="199"/>
                  <a:pt x="23" y="200"/>
                  <a:pt x="20" y="201"/>
                </a:cubicBezTo>
                <a:cubicBezTo>
                  <a:pt x="19" y="201"/>
                  <a:pt x="18" y="202"/>
                  <a:pt x="17" y="202"/>
                </a:cubicBezTo>
                <a:cubicBezTo>
                  <a:pt x="19" y="202"/>
                  <a:pt x="20" y="201"/>
                  <a:pt x="21" y="200"/>
                </a:cubicBezTo>
                <a:cubicBezTo>
                  <a:pt x="25" y="198"/>
                  <a:pt x="29" y="195"/>
                  <a:pt x="33" y="193"/>
                </a:cubicBezTo>
                <a:cubicBezTo>
                  <a:pt x="34" y="193"/>
                  <a:pt x="35" y="193"/>
                  <a:pt x="36" y="192"/>
                </a:cubicBezTo>
                <a:cubicBezTo>
                  <a:pt x="36" y="193"/>
                  <a:pt x="36" y="193"/>
                  <a:pt x="36" y="193"/>
                </a:cubicBezTo>
                <a:close/>
                <a:moveTo>
                  <a:pt x="36" y="192"/>
                </a:moveTo>
                <a:cubicBezTo>
                  <a:pt x="35" y="192"/>
                  <a:pt x="34" y="192"/>
                  <a:pt x="33" y="193"/>
                </a:cubicBezTo>
                <a:cubicBezTo>
                  <a:pt x="32" y="193"/>
                  <a:pt x="32" y="193"/>
                  <a:pt x="32" y="193"/>
                </a:cubicBezTo>
                <a:cubicBezTo>
                  <a:pt x="30" y="194"/>
                  <a:pt x="27" y="194"/>
                  <a:pt x="25" y="195"/>
                </a:cubicBezTo>
                <a:cubicBezTo>
                  <a:pt x="21" y="197"/>
                  <a:pt x="17" y="198"/>
                  <a:pt x="13" y="200"/>
                </a:cubicBezTo>
                <a:cubicBezTo>
                  <a:pt x="7" y="203"/>
                  <a:pt x="12" y="200"/>
                  <a:pt x="13" y="200"/>
                </a:cubicBezTo>
                <a:cubicBezTo>
                  <a:pt x="15" y="198"/>
                  <a:pt x="18" y="197"/>
                  <a:pt x="20" y="196"/>
                </a:cubicBezTo>
                <a:cubicBezTo>
                  <a:pt x="25" y="193"/>
                  <a:pt x="29" y="190"/>
                  <a:pt x="34" y="188"/>
                </a:cubicBezTo>
                <a:cubicBezTo>
                  <a:pt x="34" y="188"/>
                  <a:pt x="34" y="188"/>
                  <a:pt x="34" y="188"/>
                </a:cubicBezTo>
                <a:cubicBezTo>
                  <a:pt x="35" y="188"/>
                  <a:pt x="36" y="188"/>
                  <a:pt x="37" y="187"/>
                </a:cubicBezTo>
                <a:cubicBezTo>
                  <a:pt x="37" y="189"/>
                  <a:pt x="36" y="190"/>
                  <a:pt x="36" y="192"/>
                </a:cubicBezTo>
                <a:close/>
                <a:moveTo>
                  <a:pt x="35" y="187"/>
                </a:moveTo>
                <a:cubicBezTo>
                  <a:pt x="35" y="187"/>
                  <a:pt x="35" y="187"/>
                  <a:pt x="34" y="188"/>
                </a:cubicBezTo>
                <a:cubicBezTo>
                  <a:pt x="33" y="188"/>
                  <a:pt x="32" y="188"/>
                  <a:pt x="31" y="189"/>
                </a:cubicBezTo>
                <a:cubicBezTo>
                  <a:pt x="28" y="190"/>
                  <a:pt x="25" y="191"/>
                  <a:pt x="22" y="192"/>
                </a:cubicBezTo>
                <a:cubicBezTo>
                  <a:pt x="18" y="193"/>
                  <a:pt x="13" y="195"/>
                  <a:pt x="9" y="197"/>
                </a:cubicBezTo>
                <a:cubicBezTo>
                  <a:pt x="19" y="192"/>
                  <a:pt x="28" y="188"/>
                  <a:pt x="37" y="183"/>
                </a:cubicBezTo>
                <a:cubicBezTo>
                  <a:pt x="37" y="184"/>
                  <a:pt x="37" y="185"/>
                  <a:pt x="37" y="186"/>
                </a:cubicBezTo>
                <a:cubicBezTo>
                  <a:pt x="36" y="187"/>
                  <a:pt x="36" y="187"/>
                  <a:pt x="35" y="187"/>
                </a:cubicBezTo>
                <a:close/>
                <a:moveTo>
                  <a:pt x="37" y="182"/>
                </a:moveTo>
                <a:cubicBezTo>
                  <a:pt x="37" y="182"/>
                  <a:pt x="37" y="182"/>
                  <a:pt x="37" y="182"/>
                </a:cubicBezTo>
                <a:cubicBezTo>
                  <a:pt x="32" y="183"/>
                  <a:pt x="27" y="185"/>
                  <a:pt x="22" y="187"/>
                </a:cubicBezTo>
                <a:cubicBezTo>
                  <a:pt x="21" y="187"/>
                  <a:pt x="19" y="188"/>
                  <a:pt x="18" y="189"/>
                </a:cubicBezTo>
                <a:cubicBezTo>
                  <a:pt x="20" y="187"/>
                  <a:pt x="23" y="186"/>
                  <a:pt x="25" y="185"/>
                </a:cubicBezTo>
                <a:cubicBezTo>
                  <a:pt x="29" y="184"/>
                  <a:pt x="33" y="182"/>
                  <a:pt x="37" y="179"/>
                </a:cubicBezTo>
                <a:cubicBezTo>
                  <a:pt x="37" y="180"/>
                  <a:pt x="37" y="181"/>
                  <a:pt x="37" y="182"/>
                </a:cubicBezTo>
                <a:close/>
                <a:moveTo>
                  <a:pt x="22" y="186"/>
                </a:moveTo>
                <a:cubicBezTo>
                  <a:pt x="18" y="187"/>
                  <a:pt x="14" y="190"/>
                  <a:pt x="10" y="192"/>
                </a:cubicBezTo>
                <a:cubicBezTo>
                  <a:pt x="10" y="192"/>
                  <a:pt x="10" y="192"/>
                  <a:pt x="10" y="192"/>
                </a:cubicBezTo>
                <a:cubicBezTo>
                  <a:pt x="9" y="192"/>
                  <a:pt x="9" y="193"/>
                  <a:pt x="9" y="193"/>
                </a:cubicBezTo>
                <a:cubicBezTo>
                  <a:pt x="9" y="193"/>
                  <a:pt x="9" y="192"/>
                  <a:pt x="9" y="192"/>
                </a:cubicBezTo>
                <a:cubicBezTo>
                  <a:pt x="9" y="192"/>
                  <a:pt x="9" y="191"/>
                  <a:pt x="9" y="191"/>
                </a:cubicBezTo>
                <a:cubicBezTo>
                  <a:pt x="14" y="188"/>
                  <a:pt x="19" y="186"/>
                  <a:pt x="24" y="184"/>
                </a:cubicBezTo>
                <a:cubicBezTo>
                  <a:pt x="28" y="183"/>
                  <a:pt x="32" y="182"/>
                  <a:pt x="35" y="180"/>
                </a:cubicBezTo>
                <a:cubicBezTo>
                  <a:pt x="31" y="182"/>
                  <a:pt x="27" y="184"/>
                  <a:pt x="22" y="186"/>
                </a:cubicBezTo>
                <a:close/>
                <a:moveTo>
                  <a:pt x="9" y="194"/>
                </a:moveTo>
                <a:cubicBezTo>
                  <a:pt x="14" y="191"/>
                  <a:pt x="19" y="189"/>
                  <a:pt x="24" y="187"/>
                </a:cubicBezTo>
                <a:cubicBezTo>
                  <a:pt x="26" y="186"/>
                  <a:pt x="28" y="185"/>
                  <a:pt x="30" y="184"/>
                </a:cubicBezTo>
                <a:cubicBezTo>
                  <a:pt x="31" y="184"/>
                  <a:pt x="33" y="184"/>
                  <a:pt x="34" y="183"/>
                </a:cubicBezTo>
                <a:cubicBezTo>
                  <a:pt x="34" y="183"/>
                  <a:pt x="35" y="183"/>
                  <a:pt x="35" y="183"/>
                </a:cubicBezTo>
                <a:cubicBezTo>
                  <a:pt x="35" y="183"/>
                  <a:pt x="34" y="183"/>
                  <a:pt x="34" y="184"/>
                </a:cubicBezTo>
                <a:cubicBezTo>
                  <a:pt x="26" y="188"/>
                  <a:pt x="16" y="192"/>
                  <a:pt x="8" y="197"/>
                </a:cubicBezTo>
                <a:cubicBezTo>
                  <a:pt x="8" y="196"/>
                  <a:pt x="9" y="195"/>
                  <a:pt x="9" y="194"/>
                </a:cubicBezTo>
                <a:close/>
                <a:moveTo>
                  <a:pt x="8" y="198"/>
                </a:moveTo>
                <a:cubicBezTo>
                  <a:pt x="15" y="195"/>
                  <a:pt x="21" y="193"/>
                  <a:pt x="28" y="191"/>
                </a:cubicBezTo>
                <a:cubicBezTo>
                  <a:pt x="26" y="191"/>
                  <a:pt x="24" y="192"/>
                  <a:pt x="23" y="193"/>
                </a:cubicBezTo>
                <a:cubicBezTo>
                  <a:pt x="18" y="196"/>
                  <a:pt x="13" y="198"/>
                  <a:pt x="8" y="202"/>
                </a:cubicBezTo>
                <a:cubicBezTo>
                  <a:pt x="8" y="201"/>
                  <a:pt x="8" y="199"/>
                  <a:pt x="8" y="198"/>
                </a:cubicBezTo>
                <a:close/>
                <a:moveTo>
                  <a:pt x="37" y="179"/>
                </a:moveTo>
                <a:cubicBezTo>
                  <a:pt x="37" y="179"/>
                  <a:pt x="37" y="179"/>
                  <a:pt x="37" y="179"/>
                </a:cubicBezTo>
                <a:cubicBezTo>
                  <a:pt x="32" y="181"/>
                  <a:pt x="26" y="182"/>
                  <a:pt x="21" y="184"/>
                </a:cubicBezTo>
                <a:cubicBezTo>
                  <a:pt x="18" y="185"/>
                  <a:pt x="16" y="186"/>
                  <a:pt x="14" y="187"/>
                </a:cubicBezTo>
                <a:cubicBezTo>
                  <a:pt x="13" y="188"/>
                  <a:pt x="12" y="188"/>
                  <a:pt x="11" y="189"/>
                </a:cubicBezTo>
                <a:cubicBezTo>
                  <a:pt x="7" y="191"/>
                  <a:pt x="11" y="188"/>
                  <a:pt x="12" y="188"/>
                </a:cubicBezTo>
                <a:cubicBezTo>
                  <a:pt x="20" y="183"/>
                  <a:pt x="30" y="181"/>
                  <a:pt x="38" y="174"/>
                </a:cubicBezTo>
                <a:cubicBezTo>
                  <a:pt x="37" y="176"/>
                  <a:pt x="37" y="177"/>
                  <a:pt x="37" y="179"/>
                </a:cubicBezTo>
                <a:close/>
                <a:moveTo>
                  <a:pt x="8" y="202"/>
                </a:moveTo>
                <a:cubicBezTo>
                  <a:pt x="8" y="202"/>
                  <a:pt x="9" y="202"/>
                  <a:pt x="9" y="202"/>
                </a:cubicBezTo>
                <a:cubicBezTo>
                  <a:pt x="13" y="201"/>
                  <a:pt x="18" y="199"/>
                  <a:pt x="22" y="197"/>
                </a:cubicBezTo>
                <a:cubicBezTo>
                  <a:pt x="24" y="196"/>
                  <a:pt x="26" y="196"/>
                  <a:pt x="28" y="195"/>
                </a:cubicBezTo>
                <a:cubicBezTo>
                  <a:pt x="27" y="196"/>
                  <a:pt x="25" y="197"/>
                  <a:pt x="24" y="198"/>
                </a:cubicBezTo>
                <a:cubicBezTo>
                  <a:pt x="19" y="201"/>
                  <a:pt x="15" y="203"/>
                  <a:pt x="10" y="205"/>
                </a:cubicBezTo>
                <a:cubicBezTo>
                  <a:pt x="9" y="205"/>
                  <a:pt x="9" y="205"/>
                  <a:pt x="9" y="206"/>
                </a:cubicBezTo>
                <a:cubicBezTo>
                  <a:pt x="9" y="206"/>
                  <a:pt x="9" y="206"/>
                  <a:pt x="8" y="206"/>
                </a:cubicBezTo>
                <a:cubicBezTo>
                  <a:pt x="8" y="205"/>
                  <a:pt x="8" y="204"/>
                  <a:pt x="8" y="202"/>
                </a:cubicBezTo>
                <a:close/>
                <a:moveTo>
                  <a:pt x="8" y="223"/>
                </a:moveTo>
                <a:cubicBezTo>
                  <a:pt x="8" y="223"/>
                  <a:pt x="8" y="223"/>
                  <a:pt x="8" y="223"/>
                </a:cubicBezTo>
                <a:cubicBezTo>
                  <a:pt x="12" y="223"/>
                  <a:pt x="15" y="220"/>
                  <a:pt x="19" y="218"/>
                </a:cubicBezTo>
                <a:cubicBezTo>
                  <a:pt x="21" y="217"/>
                  <a:pt x="24" y="216"/>
                  <a:pt x="26" y="215"/>
                </a:cubicBezTo>
                <a:cubicBezTo>
                  <a:pt x="23" y="217"/>
                  <a:pt x="20" y="219"/>
                  <a:pt x="18" y="220"/>
                </a:cubicBezTo>
                <a:cubicBezTo>
                  <a:pt x="14" y="222"/>
                  <a:pt x="11" y="223"/>
                  <a:pt x="8" y="226"/>
                </a:cubicBezTo>
                <a:cubicBezTo>
                  <a:pt x="8" y="225"/>
                  <a:pt x="8" y="224"/>
                  <a:pt x="8" y="223"/>
                </a:cubicBezTo>
                <a:close/>
                <a:moveTo>
                  <a:pt x="8" y="227"/>
                </a:moveTo>
                <a:cubicBezTo>
                  <a:pt x="16" y="225"/>
                  <a:pt x="23" y="219"/>
                  <a:pt x="32" y="216"/>
                </a:cubicBezTo>
                <a:cubicBezTo>
                  <a:pt x="30" y="217"/>
                  <a:pt x="28" y="219"/>
                  <a:pt x="27" y="220"/>
                </a:cubicBezTo>
                <a:cubicBezTo>
                  <a:pt x="25" y="221"/>
                  <a:pt x="22" y="222"/>
                  <a:pt x="20" y="223"/>
                </a:cubicBezTo>
                <a:cubicBezTo>
                  <a:pt x="15" y="226"/>
                  <a:pt x="11" y="228"/>
                  <a:pt x="7" y="231"/>
                </a:cubicBezTo>
                <a:cubicBezTo>
                  <a:pt x="7" y="230"/>
                  <a:pt x="7" y="229"/>
                  <a:pt x="8" y="227"/>
                </a:cubicBezTo>
                <a:close/>
                <a:moveTo>
                  <a:pt x="6" y="236"/>
                </a:moveTo>
                <a:cubicBezTo>
                  <a:pt x="6" y="235"/>
                  <a:pt x="7" y="234"/>
                  <a:pt x="7" y="233"/>
                </a:cubicBezTo>
                <a:cubicBezTo>
                  <a:pt x="11" y="231"/>
                  <a:pt x="15" y="229"/>
                  <a:pt x="18" y="227"/>
                </a:cubicBezTo>
                <a:cubicBezTo>
                  <a:pt x="21" y="225"/>
                  <a:pt x="24" y="224"/>
                  <a:pt x="27" y="223"/>
                </a:cubicBezTo>
                <a:cubicBezTo>
                  <a:pt x="28" y="222"/>
                  <a:pt x="30" y="222"/>
                  <a:pt x="31" y="221"/>
                </a:cubicBezTo>
                <a:cubicBezTo>
                  <a:pt x="33" y="221"/>
                  <a:pt x="27" y="225"/>
                  <a:pt x="28" y="224"/>
                </a:cubicBezTo>
                <a:cubicBezTo>
                  <a:pt x="21" y="229"/>
                  <a:pt x="12" y="231"/>
                  <a:pt x="6" y="237"/>
                </a:cubicBezTo>
                <a:cubicBezTo>
                  <a:pt x="6" y="236"/>
                  <a:pt x="6" y="236"/>
                  <a:pt x="6" y="236"/>
                </a:cubicBezTo>
                <a:close/>
                <a:moveTo>
                  <a:pt x="5" y="239"/>
                </a:moveTo>
                <a:cubicBezTo>
                  <a:pt x="10" y="237"/>
                  <a:pt x="14" y="235"/>
                  <a:pt x="18" y="233"/>
                </a:cubicBezTo>
                <a:cubicBezTo>
                  <a:pt x="20" y="232"/>
                  <a:pt x="22" y="230"/>
                  <a:pt x="25" y="229"/>
                </a:cubicBezTo>
                <a:cubicBezTo>
                  <a:pt x="26" y="228"/>
                  <a:pt x="34" y="223"/>
                  <a:pt x="28" y="228"/>
                </a:cubicBezTo>
                <a:cubicBezTo>
                  <a:pt x="20" y="234"/>
                  <a:pt x="12" y="237"/>
                  <a:pt x="4" y="243"/>
                </a:cubicBezTo>
                <a:cubicBezTo>
                  <a:pt x="5" y="242"/>
                  <a:pt x="5" y="240"/>
                  <a:pt x="5" y="239"/>
                </a:cubicBezTo>
                <a:close/>
                <a:moveTo>
                  <a:pt x="4" y="245"/>
                </a:moveTo>
                <a:cubicBezTo>
                  <a:pt x="9" y="244"/>
                  <a:pt x="13" y="241"/>
                  <a:pt x="18" y="238"/>
                </a:cubicBezTo>
                <a:cubicBezTo>
                  <a:pt x="20" y="237"/>
                  <a:pt x="23" y="235"/>
                  <a:pt x="25" y="234"/>
                </a:cubicBezTo>
                <a:cubicBezTo>
                  <a:pt x="26" y="233"/>
                  <a:pt x="27" y="232"/>
                  <a:pt x="29" y="231"/>
                </a:cubicBezTo>
                <a:cubicBezTo>
                  <a:pt x="29" y="231"/>
                  <a:pt x="33" y="228"/>
                  <a:pt x="31" y="230"/>
                </a:cubicBezTo>
                <a:cubicBezTo>
                  <a:pt x="29" y="233"/>
                  <a:pt x="25" y="234"/>
                  <a:pt x="22" y="235"/>
                </a:cubicBezTo>
                <a:cubicBezTo>
                  <a:pt x="20" y="237"/>
                  <a:pt x="17" y="239"/>
                  <a:pt x="15" y="241"/>
                </a:cubicBezTo>
                <a:cubicBezTo>
                  <a:pt x="11" y="244"/>
                  <a:pt x="7" y="246"/>
                  <a:pt x="4" y="249"/>
                </a:cubicBezTo>
                <a:cubicBezTo>
                  <a:pt x="4" y="247"/>
                  <a:pt x="4" y="246"/>
                  <a:pt x="4" y="245"/>
                </a:cubicBezTo>
                <a:close/>
                <a:moveTo>
                  <a:pt x="6" y="248"/>
                </a:moveTo>
                <a:cubicBezTo>
                  <a:pt x="10" y="244"/>
                  <a:pt x="16" y="241"/>
                  <a:pt x="22" y="237"/>
                </a:cubicBezTo>
                <a:cubicBezTo>
                  <a:pt x="25" y="235"/>
                  <a:pt x="29" y="233"/>
                  <a:pt x="32" y="230"/>
                </a:cubicBezTo>
                <a:cubicBezTo>
                  <a:pt x="32" y="231"/>
                  <a:pt x="32" y="231"/>
                  <a:pt x="32" y="232"/>
                </a:cubicBezTo>
                <a:cubicBezTo>
                  <a:pt x="26" y="235"/>
                  <a:pt x="21" y="238"/>
                  <a:pt x="16" y="242"/>
                </a:cubicBezTo>
                <a:cubicBezTo>
                  <a:pt x="14" y="244"/>
                  <a:pt x="11" y="245"/>
                  <a:pt x="8" y="247"/>
                </a:cubicBezTo>
                <a:cubicBezTo>
                  <a:pt x="6" y="248"/>
                  <a:pt x="2" y="252"/>
                  <a:pt x="6" y="248"/>
                </a:cubicBezTo>
                <a:close/>
                <a:moveTo>
                  <a:pt x="32" y="234"/>
                </a:moveTo>
                <a:cubicBezTo>
                  <a:pt x="32" y="235"/>
                  <a:pt x="32" y="235"/>
                  <a:pt x="32" y="236"/>
                </a:cubicBezTo>
                <a:cubicBezTo>
                  <a:pt x="26" y="239"/>
                  <a:pt x="20" y="244"/>
                  <a:pt x="14" y="249"/>
                </a:cubicBezTo>
                <a:cubicBezTo>
                  <a:pt x="20" y="244"/>
                  <a:pt x="26" y="238"/>
                  <a:pt x="32" y="233"/>
                </a:cubicBezTo>
                <a:cubicBezTo>
                  <a:pt x="32" y="233"/>
                  <a:pt x="32" y="234"/>
                  <a:pt x="32" y="234"/>
                </a:cubicBezTo>
                <a:close/>
                <a:moveTo>
                  <a:pt x="31" y="238"/>
                </a:moveTo>
                <a:cubicBezTo>
                  <a:pt x="30" y="239"/>
                  <a:pt x="28" y="240"/>
                  <a:pt x="27" y="241"/>
                </a:cubicBezTo>
                <a:cubicBezTo>
                  <a:pt x="25" y="243"/>
                  <a:pt x="23" y="244"/>
                  <a:pt x="21" y="245"/>
                </a:cubicBezTo>
                <a:cubicBezTo>
                  <a:pt x="20" y="246"/>
                  <a:pt x="19" y="246"/>
                  <a:pt x="19" y="247"/>
                </a:cubicBezTo>
                <a:cubicBezTo>
                  <a:pt x="23" y="244"/>
                  <a:pt x="26" y="240"/>
                  <a:pt x="30" y="238"/>
                </a:cubicBezTo>
                <a:cubicBezTo>
                  <a:pt x="32" y="236"/>
                  <a:pt x="32" y="236"/>
                  <a:pt x="31" y="238"/>
                </a:cubicBezTo>
                <a:close/>
                <a:moveTo>
                  <a:pt x="23" y="244"/>
                </a:moveTo>
                <a:cubicBezTo>
                  <a:pt x="27" y="242"/>
                  <a:pt x="30" y="240"/>
                  <a:pt x="32" y="237"/>
                </a:cubicBezTo>
                <a:cubicBezTo>
                  <a:pt x="32" y="238"/>
                  <a:pt x="33" y="238"/>
                  <a:pt x="33" y="239"/>
                </a:cubicBezTo>
                <a:cubicBezTo>
                  <a:pt x="28" y="243"/>
                  <a:pt x="23" y="246"/>
                  <a:pt x="19" y="249"/>
                </a:cubicBezTo>
                <a:cubicBezTo>
                  <a:pt x="17" y="251"/>
                  <a:pt x="15" y="252"/>
                  <a:pt x="13" y="253"/>
                </a:cubicBezTo>
                <a:cubicBezTo>
                  <a:pt x="11" y="254"/>
                  <a:pt x="10" y="255"/>
                  <a:pt x="9" y="255"/>
                </a:cubicBezTo>
                <a:cubicBezTo>
                  <a:pt x="9" y="256"/>
                  <a:pt x="8" y="256"/>
                  <a:pt x="8" y="256"/>
                </a:cubicBezTo>
                <a:cubicBezTo>
                  <a:pt x="13" y="252"/>
                  <a:pt x="18" y="248"/>
                  <a:pt x="23" y="244"/>
                </a:cubicBezTo>
                <a:close/>
                <a:moveTo>
                  <a:pt x="33" y="240"/>
                </a:moveTo>
                <a:cubicBezTo>
                  <a:pt x="33" y="241"/>
                  <a:pt x="33" y="243"/>
                  <a:pt x="33" y="244"/>
                </a:cubicBezTo>
                <a:cubicBezTo>
                  <a:pt x="33" y="244"/>
                  <a:pt x="33" y="244"/>
                  <a:pt x="33" y="244"/>
                </a:cubicBezTo>
                <a:cubicBezTo>
                  <a:pt x="29" y="246"/>
                  <a:pt x="25" y="249"/>
                  <a:pt x="21" y="252"/>
                </a:cubicBezTo>
                <a:cubicBezTo>
                  <a:pt x="18" y="254"/>
                  <a:pt x="16" y="255"/>
                  <a:pt x="14" y="257"/>
                </a:cubicBezTo>
                <a:cubicBezTo>
                  <a:pt x="12" y="258"/>
                  <a:pt x="8" y="261"/>
                  <a:pt x="11" y="258"/>
                </a:cubicBezTo>
                <a:cubicBezTo>
                  <a:pt x="18" y="251"/>
                  <a:pt x="26" y="247"/>
                  <a:pt x="33" y="240"/>
                </a:cubicBezTo>
                <a:close/>
                <a:moveTo>
                  <a:pt x="33" y="245"/>
                </a:moveTo>
                <a:cubicBezTo>
                  <a:pt x="33" y="246"/>
                  <a:pt x="33" y="247"/>
                  <a:pt x="33" y="248"/>
                </a:cubicBezTo>
                <a:cubicBezTo>
                  <a:pt x="30" y="251"/>
                  <a:pt x="27" y="254"/>
                  <a:pt x="23" y="256"/>
                </a:cubicBezTo>
                <a:cubicBezTo>
                  <a:pt x="20" y="258"/>
                  <a:pt x="16" y="261"/>
                  <a:pt x="13" y="263"/>
                </a:cubicBezTo>
                <a:cubicBezTo>
                  <a:pt x="16" y="260"/>
                  <a:pt x="19" y="256"/>
                  <a:pt x="23" y="254"/>
                </a:cubicBezTo>
                <a:cubicBezTo>
                  <a:pt x="26" y="251"/>
                  <a:pt x="30" y="248"/>
                  <a:pt x="33" y="245"/>
                </a:cubicBezTo>
                <a:close/>
                <a:moveTo>
                  <a:pt x="33" y="254"/>
                </a:moveTo>
                <a:cubicBezTo>
                  <a:pt x="33" y="254"/>
                  <a:pt x="33" y="253"/>
                  <a:pt x="33" y="253"/>
                </a:cubicBezTo>
                <a:cubicBezTo>
                  <a:pt x="27" y="257"/>
                  <a:pt x="23" y="263"/>
                  <a:pt x="16" y="265"/>
                </a:cubicBezTo>
                <a:cubicBezTo>
                  <a:pt x="17" y="265"/>
                  <a:pt x="19" y="263"/>
                  <a:pt x="19" y="262"/>
                </a:cubicBezTo>
                <a:cubicBezTo>
                  <a:pt x="21" y="261"/>
                  <a:pt x="23" y="259"/>
                  <a:pt x="25" y="258"/>
                </a:cubicBezTo>
                <a:cubicBezTo>
                  <a:pt x="28" y="255"/>
                  <a:pt x="31" y="253"/>
                  <a:pt x="33" y="250"/>
                </a:cubicBezTo>
                <a:cubicBezTo>
                  <a:pt x="33" y="251"/>
                  <a:pt x="33" y="252"/>
                  <a:pt x="33" y="254"/>
                </a:cubicBezTo>
                <a:close/>
                <a:moveTo>
                  <a:pt x="33" y="254"/>
                </a:moveTo>
                <a:cubicBezTo>
                  <a:pt x="33" y="256"/>
                  <a:pt x="32" y="258"/>
                  <a:pt x="31" y="260"/>
                </a:cubicBezTo>
                <a:cubicBezTo>
                  <a:pt x="31" y="259"/>
                  <a:pt x="31" y="259"/>
                  <a:pt x="30" y="259"/>
                </a:cubicBezTo>
                <a:cubicBezTo>
                  <a:pt x="29" y="260"/>
                  <a:pt x="28" y="261"/>
                  <a:pt x="27" y="263"/>
                </a:cubicBezTo>
                <a:cubicBezTo>
                  <a:pt x="21" y="267"/>
                  <a:pt x="25" y="263"/>
                  <a:pt x="26" y="262"/>
                </a:cubicBezTo>
                <a:cubicBezTo>
                  <a:pt x="29" y="260"/>
                  <a:pt x="31" y="257"/>
                  <a:pt x="33" y="254"/>
                </a:cubicBezTo>
                <a:cubicBezTo>
                  <a:pt x="33" y="254"/>
                  <a:pt x="33" y="254"/>
                  <a:pt x="33" y="254"/>
                </a:cubicBezTo>
                <a:close/>
                <a:moveTo>
                  <a:pt x="47" y="178"/>
                </a:moveTo>
                <a:cubicBezTo>
                  <a:pt x="46" y="150"/>
                  <a:pt x="41" y="123"/>
                  <a:pt x="51" y="96"/>
                </a:cubicBezTo>
                <a:cubicBezTo>
                  <a:pt x="62" y="71"/>
                  <a:pt x="85" y="52"/>
                  <a:pt x="111" y="45"/>
                </a:cubicBezTo>
                <a:cubicBezTo>
                  <a:pt x="120" y="43"/>
                  <a:pt x="129" y="42"/>
                  <a:pt x="138" y="43"/>
                </a:cubicBezTo>
                <a:cubicBezTo>
                  <a:pt x="138" y="43"/>
                  <a:pt x="139" y="43"/>
                  <a:pt x="139" y="43"/>
                </a:cubicBezTo>
                <a:cubicBezTo>
                  <a:pt x="152" y="44"/>
                  <a:pt x="165" y="48"/>
                  <a:pt x="177" y="54"/>
                </a:cubicBezTo>
                <a:cubicBezTo>
                  <a:pt x="172" y="55"/>
                  <a:pt x="166" y="56"/>
                  <a:pt x="160" y="57"/>
                </a:cubicBezTo>
                <a:cubicBezTo>
                  <a:pt x="152" y="58"/>
                  <a:pt x="144" y="58"/>
                  <a:pt x="136" y="59"/>
                </a:cubicBezTo>
                <a:cubicBezTo>
                  <a:pt x="124" y="61"/>
                  <a:pt x="113" y="65"/>
                  <a:pt x="103" y="71"/>
                </a:cubicBezTo>
                <a:cubicBezTo>
                  <a:pt x="82" y="85"/>
                  <a:pt x="70" y="108"/>
                  <a:pt x="72" y="132"/>
                </a:cubicBezTo>
                <a:cubicBezTo>
                  <a:pt x="73" y="146"/>
                  <a:pt x="77" y="160"/>
                  <a:pt x="77" y="174"/>
                </a:cubicBezTo>
                <a:cubicBezTo>
                  <a:pt x="77" y="181"/>
                  <a:pt x="76" y="188"/>
                  <a:pt x="75" y="195"/>
                </a:cubicBezTo>
                <a:cubicBezTo>
                  <a:pt x="75" y="198"/>
                  <a:pt x="75" y="201"/>
                  <a:pt x="75" y="203"/>
                </a:cubicBezTo>
                <a:cubicBezTo>
                  <a:pt x="75" y="203"/>
                  <a:pt x="74" y="203"/>
                  <a:pt x="74" y="203"/>
                </a:cubicBezTo>
                <a:cubicBezTo>
                  <a:pt x="63" y="206"/>
                  <a:pt x="53" y="199"/>
                  <a:pt x="47" y="189"/>
                </a:cubicBezTo>
                <a:cubicBezTo>
                  <a:pt x="48" y="186"/>
                  <a:pt x="48" y="182"/>
                  <a:pt x="47" y="178"/>
                </a:cubicBezTo>
                <a:close/>
                <a:moveTo>
                  <a:pt x="147" y="41"/>
                </a:moveTo>
                <a:cubicBezTo>
                  <a:pt x="148" y="41"/>
                  <a:pt x="149" y="41"/>
                  <a:pt x="149" y="41"/>
                </a:cubicBezTo>
                <a:cubicBezTo>
                  <a:pt x="148" y="41"/>
                  <a:pt x="148" y="41"/>
                  <a:pt x="147" y="41"/>
                </a:cubicBezTo>
                <a:close/>
                <a:moveTo>
                  <a:pt x="148" y="33"/>
                </a:moveTo>
                <a:cubicBezTo>
                  <a:pt x="150" y="36"/>
                  <a:pt x="150" y="39"/>
                  <a:pt x="150" y="41"/>
                </a:cubicBezTo>
                <a:cubicBezTo>
                  <a:pt x="150" y="41"/>
                  <a:pt x="150" y="41"/>
                  <a:pt x="150" y="41"/>
                </a:cubicBezTo>
                <a:cubicBezTo>
                  <a:pt x="150" y="41"/>
                  <a:pt x="150" y="41"/>
                  <a:pt x="150" y="41"/>
                </a:cubicBezTo>
                <a:cubicBezTo>
                  <a:pt x="150" y="39"/>
                  <a:pt x="148" y="40"/>
                  <a:pt x="147" y="40"/>
                </a:cubicBezTo>
                <a:cubicBezTo>
                  <a:pt x="146" y="40"/>
                  <a:pt x="145" y="40"/>
                  <a:pt x="145" y="40"/>
                </a:cubicBezTo>
                <a:cubicBezTo>
                  <a:pt x="144" y="40"/>
                  <a:pt x="144" y="40"/>
                  <a:pt x="144" y="40"/>
                </a:cubicBezTo>
                <a:cubicBezTo>
                  <a:pt x="144" y="40"/>
                  <a:pt x="145" y="40"/>
                  <a:pt x="145" y="40"/>
                </a:cubicBezTo>
                <a:cubicBezTo>
                  <a:pt x="147" y="39"/>
                  <a:pt x="148" y="39"/>
                  <a:pt x="149" y="37"/>
                </a:cubicBezTo>
                <a:cubicBezTo>
                  <a:pt x="150" y="37"/>
                  <a:pt x="150" y="37"/>
                  <a:pt x="149" y="36"/>
                </a:cubicBezTo>
                <a:cubicBezTo>
                  <a:pt x="146" y="35"/>
                  <a:pt x="143" y="37"/>
                  <a:pt x="140" y="38"/>
                </a:cubicBezTo>
                <a:cubicBezTo>
                  <a:pt x="143" y="37"/>
                  <a:pt x="146" y="36"/>
                  <a:pt x="148" y="34"/>
                </a:cubicBezTo>
                <a:cubicBezTo>
                  <a:pt x="148" y="34"/>
                  <a:pt x="148" y="34"/>
                  <a:pt x="148" y="34"/>
                </a:cubicBezTo>
                <a:cubicBezTo>
                  <a:pt x="145" y="33"/>
                  <a:pt x="142" y="34"/>
                  <a:pt x="140" y="35"/>
                </a:cubicBezTo>
                <a:cubicBezTo>
                  <a:pt x="142" y="33"/>
                  <a:pt x="145" y="33"/>
                  <a:pt x="146" y="30"/>
                </a:cubicBezTo>
                <a:cubicBezTo>
                  <a:pt x="147" y="31"/>
                  <a:pt x="148" y="32"/>
                  <a:pt x="148" y="33"/>
                </a:cubicBezTo>
                <a:close/>
                <a:moveTo>
                  <a:pt x="139" y="28"/>
                </a:moveTo>
                <a:cubicBezTo>
                  <a:pt x="138" y="28"/>
                  <a:pt x="137" y="29"/>
                  <a:pt x="136" y="28"/>
                </a:cubicBezTo>
                <a:cubicBezTo>
                  <a:pt x="136" y="28"/>
                  <a:pt x="135" y="28"/>
                  <a:pt x="135" y="28"/>
                </a:cubicBezTo>
                <a:cubicBezTo>
                  <a:pt x="136" y="28"/>
                  <a:pt x="138" y="28"/>
                  <a:pt x="139" y="28"/>
                </a:cubicBezTo>
                <a:cubicBezTo>
                  <a:pt x="139" y="28"/>
                  <a:pt x="139" y="28"/>
                  <a:pt x="139" y="28"/>
                </a:cubicBezTo>
                <a:close/>
                <a:moveTo>
                  <a:pt x="119" y="11"/>
                </a:moveTo>
                <a:cubicBezTo>
                  <a:pt x="119" y="11"/>
                  <a:pt x="119" y="11"/>
                  <a:pt x="119" y="11"/>
                </a:cubicBezTo>
                <a:cubicBezTo>
                  <a:pt x="117" y="12"/>
                  <a:pt x="114" y="13"/>
                  <a:pt x="111" y="14"/>
                </a:cubicBezTo>
                <a:cubicBezTo>
                  <a:pt x="109" y="15"/>
                  <a:pt x="107" y="16"/>
                  <a:pt x="105" y="17"/>
                </a:cubicBezTo>
                <a:cubicBezTo>
                  <a:pt x="104" y="17"/>
                  <a:pt x="103" y="18"/>
                  <a:pt x="102" y="18"/>
                </a:cubicBezTo>
                <a:cubicBezTo>
                  <a:pt x="102" y="18"/>
                  <a:pt x="102" y="17"/>
                  <a:pt x="102" y="17"/>
                </a:cubicBezTo>
                <a:cubicBezTo>
                  <a:pt x="107" y="14"/>
                  <a:pt x="113" y="13"/>
                  <a:pt x="118" y="9"/>
                </a:cubicBezTo>
                <a:cubicBezTo>
                  <a:pt x="118" y="9"/>
                  <a:pt x="118" y="9"/>
                  <a:pt x="118" y="9"/>
                </a:cubicBezTo>
                <a:cubicBezTo>
                  <a:pt x="118" y="10"/>
                  <a:pt x="119" y="10"/>
                  <a:pt x="119" y="11"/>
                </a:cubicBezTo>
                <a:close/>
                <a:moveTo>
                  <a:pt x="109" y="8"/>
                </a:moveTo>
                <a:cubicBezTo>
                  <a:pt x="111" y="7"/>
                  <a:pt x="113" y="7"/>
                  <a:pt x="114" y="7"/>
                </a:cubicBezTo>
                <a:cubicBezTo>
                  <a:pt x="112" y="8"/>
                  <a:pt x="109" y="10"/>
                  <a:pt x="107" y="10"/>
                </a:cubicBezTo>
                <a:cubicBezTo>
                  <a:pt x="107" y="9"/>
                  <a:pt x="108" y="9"/>
                  <a:pt x="109" y="8"/>
                </a:cubicBezTo>
                <a:close/>
                <a:moveTo>
                  <a:pt x="91" y="50"/>
                </a:moveTo>
                <a:cubicBezTo>
                  <a:pt x="91" y="50"/>
                  <a:pt x="91" y="50"/>
                  <a:pt x="91" y="50"/>
                </a:cubicBezTo>
                <a:cubicBezTo>
                  <a:pt x="86" y="52"/>
                  <a:pt x="81" y="56"/>
                  <a:pt x="77" y="59"/>
                </a:cubicBezTo>
                <a:cubicBezTo>
                  <a:pt x="76" y="59"/>
                  <a:pt x="76" y="60"/>
                  <a:pt x="76" y="60"/>
                </a:cubicBezTo>
                <a:cubicBezTo>
                  <a:pt x="73" y="62"/>
                  <a:pt x="70" y="64"/>
                  <a:pt x="67" y="66"/>
                </a:cubicBezTo>
                <a:cubicBezTo>
                  <a:pt x="58" y="71"/>
                  <a:pt x="48" y="75"/>
                  <a:pt x="38" y="81"/>
                </a:cubicBezTo>
                <a:cubicBezTo>
                  <a:pt x="40" y="80"/>
                  <a:pt x="41" y="79"/>
                  <a:pt x="42" y="79"/>
                </a:cubicBezTo>
                <a:cubicBezTo>
                  <a:pt x="44" y="77"/>
                  <a:pt x="46" y="75"/>
                  <a:pt x="49" y="74"/>
                </a:cubicBezTo>
                <a:cubicBezTo>
                  <a:pt x="54" y="70"/>
                  <a:pt x="58" y="67"/>
                  <a:pt x="64" y="64"/>
                </a:cubicBezTo>
                <a:cubicBezTo>
                  <a:pt x="72" y="60"/>
                  <a:pt x="80" y="56"/>
                  <a:pt x="88" y="50"/>
                </a:cubicBezTo>
                <a:cubicBezTo>
                  <a:pt x="89" y="50"/>
                  <a:pt x="90" y="50"/>
                  <a:pt x="91" y="50"/>
                </a:cubicBezTo>
                <a:close/>
                <a:moveTo>
                  <a:pt x="75" y="53"/>
                </a:moveTo>
                <a:cubicBezTo>
                  <a:pt x="66" y="57"/>
                  <a:pt x="57" y="62"/>
                  <a:pt x="48" y="67"/>
                </a:cubicBezTo>
                <a:cubicBezTo>
                  <a:pt x="48" y="67"/>
                  <a:pt x="48" y="67"/>
                  <a:pt x="49" y="66"/>
                </a:cubicBezTo>
                <a:cubicBezTo>
                  <a:pt x="56" y="59"/>
                  <a:pt x="65" y="55"/>
                  <a:pt x="75" y="53"/>
                </a:cubicBezTo>
                <a:close/>
                <a:moveTo>
                  <a:pt x="6" y="259"/>
                </a:moveTo>
                <a:cubicBezTo>
                  <a:pt x="5" y="256"/>
                  <a:pt x="4" y="253"/>
                  <a:pt x="4" y="250"/>
                </a:cubicBezTo>
                <a:cubicBezTo>
                  <a:pt x="14" y="245"/>
                  <a:pt x="22" y="238"/>
                  <a:pt x="31" y="233"/>
                </a:cubicBezTo>
                <a:cubicBezTo>
                  <a:pt x="28" y="235"/>
                  <a:pt x="24" y="239"/>
                  <a:pt x="20" y="242"/>
                </a:cubicBezTo>
                <a:cubicBezTo>
                  <a:pt x="16" y="247"/>
                  <a:pt x="10" y="251"/>
                  <a:pt x="5" y="254"/>
                </a:cubicBezTo>
                <a:cubicBezTo>
                  <a:pt x="4" y="254"/>
                  <a:pt x="5" y="255"/>
                  <a:pt x="5" y="254"/>
                </a:cubicBezTo>
                <a:cubicBezTo>
                  <a:pt x="9" y="253"/>
                  <a:pt x="13" y="251"/>
                  <a:pt x="16" y="248"/>
                </a:cubicBezTo>
                <a:cubicBezTo>
                  <a:pt x="13" y="251"/>
                  <a:pt x="10" y="254"/>
                  <a:pt x="6" y="257"/>
                </a:cubicBezTo>
                <a:cubicBezTo>
                  <a:pt x="6" y="257"/>
                  <a:pt x="6" y="257"/>
                  <a:pt x="6" y="257"/>
                </a:cubicBezTo>
                <a:cubicBezTo>
                  <a:pt x="10" y="257"/>
                  <a:pt x="15" y="253"/>
                  <a:pt x="18" y="251"/>
                </a:cubicBezTo>
                <a:cubicBezTo>
                  <a:pt x="20" y="249"/>
                  <a:pt x="22" y="248"/>
                  <a:pt x="24" y="247"/>
                </a:cubicBezTo>
                <a:cubicBezTo>
                  <a:pt x="22" y="248"/>
                  <a:pt x="21" y="249"/>
                  <a:pt x="19" y="251"/>
                </a:cubicBezTo>
                <a:cubicBezTo>
                  <a:pt x="15" y="254"/>
                  <a:pt x="11" y="256"/>
                  <a:pt x="8" y="260"/>
                </a:cubicBezTo>
                <a:cubicBezTo>
                  <a:pt x="8" y="260"/>
                  <a:pt x="8" y="261"/>
                  <a:pt x="8" y="261"/>
                </a:cubicBezTo>
                <a:cubicBezTo>
                  <a:pt x="17" y="256"/>
                  <a:pt x="24" y="250"/>
                  <a:pt x="32" y="245"/>
                </a:cubicBezTo>
                <a:cubicBezTo>
                  <a:pt x="29" y="247"/>
                  <a:pt x="25" y="251"/>
                  <a:pt x="22" y="253"/>
                </a:cubicBezTo>
                <a:cubicBezTo>
                  <a:pt x="18" y="256"/>
                  <a:pt x="15" y="260"/>
                  <a:pt x="12" y="263"/>
                </a:cubicBezTo>
                <a:cubicBezTo>
                  <a:pt x="11" y="263"/>
                  <a:pt x="11" y="264"/>
                  <a:pt x="12" y="264"/>
                </a:cubicBezTo>
                <a:cubicBezTo>
                  <a:pt x="15" y="263"/>
                  <a:pt x="17" y="261"/>
                  <a:pt x="20" y="259"/>
                </a:cubicBezTo>
                <a:cubicBezTo>
                  <a:pt x="23" y="256"/>
                  <a:pt x="27" y="254"/>
                  <a:pt x="31" y="251"/>
                </a:cubicBezTo>
                <a:cubicBezTo>
                  <a:pt x="32" y="250"/>
                  <a:pt x="35" y="248"/>
                  <a:pt x="32" y="251"/>
                </a:cubicBezTo>
                <a:cubicBezTo>
                  <a:pt x="30" y="252"/>
                  <a:pt x="28" y="254"/>
                  <a:pt x="27" y="255"/>
                </a:cubicBezTo>
                <a:cubicBezTo>
                  <a:pt x="23" y="259"/>
                  <a:pt x="19" y="262"/>
                  <a:pt x="15" y="265"/>
                </a:cubicBezTo>
                <a:cubicBezTo>
                  <a:pt x="15" y="266"/>
                  <a:pt x="15" y="266"/>
                  <a:pt x="15" y="266"/>
                </a:cubicBezTo>
                <a:cubicBezTo>
                  <a:pt x="11" y="265"/>
                  <a:pt x="8" y="262"/>
                  <a:pt x="6" y="259"/>
                </a:cubicBezTo>
                <a:close/>
                <a:moveTo>
                  <a:pt x="34" y="285"/>
                </a:moveTo>
                <a:cubicBezTo>
                  <a:pt x="23" y="286"/>
                  <a:pt x="20" y="277"/>
                  <a:pt x="17" y="269"/>
                </a:cubicBezTo>
                <a:cubicBezTo>
                  <a:pt x="18" y="269"/>
                  <a:pt x="20" y="269"/>
                  <a:pt x="22" y="269"/>
                </a:cubicBezTo>
                <a:cubicBezTo>
                  <a:pt x="23" y="269"/>
                  <a:pt x="24" y="269"/>
                  <a:pt x="26" y="268"/>
                </a:cubicBezTo>
                <a:cubicBezTo>
                  <a:pt x="25" y="272"/>
                  <a:pt x="27" y="275"/>
                  <a:pt x="30" y="279"/>
                </a:cubicBezTo>
                <a:cubicBezTo>
                  <a:pt x="34" y="282"/>
                  <a:pt x="40" y="281"/>
                  <a:pt x="43" y="284"/>
                </a:cubicBezTo>
                <a:cubicBezTo>
                  <a:pt x="43" y="284"/>
                  <a:pt x="43" y="284"/>
                  <a:pt x="43" y="284"/>
                </a:cubicBezTo>
                <a:cubicBezTo>
                  <a:pt x="44" y="284"/>
                  <a:pt x="44" y="285"/>
                  <a:pt x="44" y="285"/>
                </a:cubicBezTo>
                <a:cubicBezTo>
                  <a:pt x="41" y="284"/>
                  <a:pt x="37" y="285"/>
                  <a:pt x="34" y="285"/>
                </a:cubicBezTo>
                <a:close/>
                <a:moveTo>
                  <a:pt x="62" y="304"/>
                </a:moveTo>
                <a:cubicBezTo>
                  <a:pt x="57" y="299"/>
                  <a:pt x="54" y="292"/>
                  <a:pt x="50" y="286"/>
                </a:cubicBezTo>
                <a:cubicBezTo>
                  <a:pt x="49" y="286"/>
                  <a:pt x="48" y="285"/>
                  <a:pt x="47" y="284"/>
                </a:cubicBezTo>
                <a:cubicBezTo>
                  <a:pt x="47" y="284"/>
                  <a:pt x="47" y="284"/>
                  <a:pt x="47" y="284"/>
                </a:cubicBezTo>
                <a:cubicBezTo>
                  <a:pt x="47" y="283"/>
                  <a:pt x="46" y="283"/>
                  <a:pt x="46" y="282"/>
                </a:cubicBezTo>
                <a:cubicBezTo>
                  <a:pt x="46" y="282"/>
                  <a:pt x="45" y="282"/>
                  <a:pt x="45" y="282"/>
                </a:cubicBezTo>
                <a:cubicBezTo>
                  <a:pt x="43" y="279"/>
                  <a:pt x="42" y="275"/>
                  <a:pt x="42" y="272"/>
                </a:cubicBezTo>
                <a:cubicBezTo>
                  <a:pt x="42" y="256"/>
                  <a:pt x="43" y="240"/>
                  <a:pt x="45" y="225"/>
                </a:cubicBezTo>
                <a:cubicBezTo>
                  <a:pt x="46" y="215"/>
                  <a:pt x="47" y="205"/>
                  <a:pt x="47" y="194"/>
                </a:cubicBezTo>
                <a:cubicBezTo>
                  <a:pt x="54" y="203"/>
                  <a:pt x="64" y="209"/>
                  <a:pt x="75" y="206"/>
                </a:cubicBezTo>
                <a:cubicBezTo>
                  <a:pt x="75" y="206"/>
                  <a:pt x="75" y="206"/>
                  <a:pt x="75" y="206"/>
                </a:cubicBezTo>
                <a:cubicBezTo>
                  <a:pt x="75" y="210"/>
                  <a:pt x="74" y="215"/>
                  <a:pt x="74" y="219"/>
                </a:cubicBezTo>
                <a:cubicBezTo>
                  <a:pt x="74" y="226"/>
                  <a:pt x="74" y="233"/>
                  <a:pt x="73" y="240"/>
                </a:cubicBezTo>
                <a:cubicBezTo>
                  <a:pt x="73" y="248"/>
                  <a:pt x="71" y="255"/>
                  <a:pt x="71" y="262"/>
                </a:cubicBezTo>
                <a:cubicBezTo>
                  <a:pt x="71" y="272"/>
                  <a:pt x="73" y="281"/>
                  <a:pt x="78" y="289"/>
                </a:cubicBezTo>
                <a:cubicBezTo>
                  <a:pt x="79" y="291"/>
                  <a:pt x="80" y="292"/>
                  <a:pt x="81" y="293"/>
                </a:cubicBezTo>
                <a:cubicBezTo>
                  <a:pt x="81" y="299"/>
                  <a:pt x="77" y="312"/>
                  <a:pt x="70" y="311"/>
                </a:cubicBezTo>
                <a:cubicBezTo>
                  <a:pt x="67" y="309"/>
                  <a:pt x="64" y="307"/>
                  <a:pt x="62" y="304"/>
                </a:cubicBezTo>
                <a:close/>
                <a:moveTo>
                  <a:pt x="208" y="328"/>
                </a:moveTo>
                <a:cubicBezTo>
                  <a:pt x="198" y="330"/>
                  <a:pt x="188" y="329"/>
                  <a:pt x="178" y="328"/>
                </a:cubicBezTo>
                <a:cubicBezTo>
                  <a:pt x="168" y="327"/>
                  <a:pt x="157" y="327"/>
                  <a:pt x="147" y="327"/>
                </a:cubicBezTo>
                <a:cubicBezTo>
                  <a:pt x="131" y="326"/>
                  <a:pt x="115" y="327"/>
                  <a:pt x="99" y="324"/>
                </a:cubicBezTo>
                <a:cubicBezTo>
                  <a:pt x="90" y="322"/>
                  <a:pt x="81" y="319"/>
                  <a:pt x="73" y="314"/>
                </a:cubicBezTo>
                <a:cubicBezTo>
                  <a:pt x="79" y="312"/>
                  <a:pt x="83" y="303"/>
                  <a:pt x="83" y="297"/>
                </a:cubicBezTo>
                <a:cubicBezTo>
                  <a:pt x="98" y="312"/>
                  <a:pt x="122" y="318"/>
                  <a:pt x="142" y="318"/>
                </a:cubicBezTo>
                <a:cubicBezTo>
                  <a:pt x="179" y="320"/>
                  <a:pt x="215" y="312"/>
                  <a:pt x="248" y="296"/>
                </a:cubicBezTo>
                <a:cubicBezTo>
                  <a:pt x="239" y="311"/>
                  <a:pt x="225" y="324"/>
                  <a:pt x="208" y="3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223800660"/>
      </p:ext>
    </p:extLst>
  </p:cSld>
  <p:clrMapOvr>
    <a:masterClrMapping/>
  </p:clrMapOvr>
  <p:transition spd="slow" advTm="0">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77"/>
          <p:cNvSpPr>
            <a:spLocks noEditPoints="1"/>
          </p:cNvSpPr>
          <p:nvPr/>
        </p:nvSpPr>
        <p:spPr bwMode="auto">
          <a:xfrm>
            <a:off x="5275262" y="2961343"/>
            <a:ext cx="1785937" cy="2131497"/>
          </a:xfrm>
          <a:custGeom>
            <a:avLst/>
            <a:gdLst>
              <a:gd name="T0" fmla="*/ 80 w 234"/>
              <a:gd name="T1" fmla="*/ 20 h 279"/>
              <a:gd name="T2" fmla="*/ 57 w 234"/>
              <a:gd name="T3" fmla="*/ 89 h 279"/>
              <a:gd name="T4" fmla="*/ 53 w 234"/>
              <a:gd name="T5" fmla="*/ 106 h 279"/>
              <a:gd name="T6" fmla="*/ 48 w 234"/>
              <a:gd name="T7" fmla="*/ 89 h 279"/>
              <a:gd name="T8" fmla="*/ 95 w 234"/>
              <a:gd name="T9" fmla="*/ 97 h 279"/>
              <a:gd name="T10" fmla="*/ 63 w 234"/>
              <a:gd name="T11" fmla="*/ 99 h 279"/>
              <a:gd name="T12" fmla="*/ 93 w 234"/>
              <a:gd name="T13" fmla="*/ 112 h 279"/>
              <a:gd name="T14" fmla="*/ 92 w 234"/>
              <a:gd name="T15" fmla="*/ 133 h 279"/>
              <a:gd name="T16" fmla="*/ 131 w 234"/>
              <a:gd name="T17" fmla="*/ 154 h 279"/>
              <a:gd name="T18" fmla="*/ 109 w 234"/>
              <a:gd name="T19" fmla="*/ 161 h 279"/>
              <a:gd name="T20" fmla="*/ 99 w 234"/>
              <a:gd name="T21" fmla="*/ 163 h 279"/>
              <a:gd name="T22" fmla="*/ 77 w 234"/>
              <a:gd name="T23" fmla="*/ 141 h 279"/>
              <a:gd name="T24" fmla="*/ 57 w 234"/>
              <a:gd name="T25" fmla="*/ 123 h 279"/>
              <a:gd name="T26" fmla="*/ 60 w 234"/>
              <a:gd name="T27" fmla="*/ 118 h 279"/>
              <a:gd name="T28" fmla="*/ 86 w 234"/>
              <a:gd name="T29" fmla="*/ 120 h 279"/>
              <a:gd name="T30" fmla="*/ 65 w 234"/>
              <a:gd name="T31" fmla="*/ 100 h 279"/>
              <a:gd name="T32" fmla="*/ 116 w 234"/>
              <a:gd name="T33" fmla="*/ 108 h 279"/>
              <a:gd name="T34" fmla="*/ 45 w 234"/>
              <a:gd name="T35" fmla="*/ 78 h 279"/>
              <a:gd name="T36" fmla="*/ 27 w 234"/>
              <a:gd name="T37" fmla="*/ 95 h 279"/>
              <a:gd name="T38" fmla="*/ 20 w 234"/>
              <a:gd name="T39" fmla="*/ 111 h 279"/>
              <a:gd name="T40" fmla="*/ 30 w 234"/>
              <a:gd name="T41" fmla="*/ 88 h 279"/>
              <a:gd name="T42" fmla="*/ 50 w 234"/>
              <a:gd name="T43" fmla="*/ 75 h 279"/>
              <a:gd name="T44" fmla="*/ 148 w 234"/>
              <a:gd name="T45" fmla="*/ 65 h 279"/>
              <a:gd name="T46" fmla="*/ 101 w 234"/>
              <a:gd name="T47" fmla="*/ 51 h 279"/>
              <a:gd name="T48" fmla="*/ 71 w 234"/>
              <a:gd name="T49" fmla="*/ 40 h 279"/>
              <a:gd name="T50" fmla="*/ 64 w 234"/>
              <a:gd name="T51" fmla="*/ 46 h 279"/>
              <a:gd name="T52" fmla="*/ 67 w 234"/>
              <a:gd name="T53" fmla="*/ 57 h 279"/>
              <a:gd name="T54" fmla="*/ 68 w 234"/>
              <a:gd name="T55" fmla="*/ 72 h 279"/>
              <a:gd name="T56" fmla="*/ 133 w 234"/>
              <a:gd name="T57" fmla="*/ 89 h 279"/>
              <a:gd name="T58" fmla="*/ 144 w 234"/>
              <a:gd name="T59" fmla="*/ 80 h 279"/>
              <a:gd name="T60" fmla="*/ 129 w 234"/>
              <a:gd name="T61" fmla="*/ 66 h 279"/>
              <a:gd name="T62" fmla="*/ 132 w 234"/>
              <a:gd name="T63" fmla="*/ 85 h 279"/>
              <a:gd name="T64" fmla="*/ 61 w 234"/>
              <a:gd name="T65" fmla="*/ 72 h 279"/>
              <a:gd name="T66" fmla="*/ 52 w 234"/>
              <a:gd name="T67" fmla="*/ 60 h 279"/>
              <a:gd name="T68" fmla="*/ 57 w 234"/>
              <a:gd name="T69" fmla="*/ 36 h 279"/>
              <a:gd name="T70" fmla="*/ 73 w 234"/>
              <a:gd name="T71" fmla="*/ 27 h 279"/>
              <a:gd name="T72" fmla="*/ 97 w 234"/>
              <a:gd name="T73" fmla="*/ 38 h 279"/>
              <a:gd name="T74" fmla="*/ 97 w 234"/>
              <a:gd name="T75" fmla="*/ 29 h 279"/>
              <a:gd name="T76" fmla="*/ 109 w 234"/>
              <a:gd name="T77" fmla="*/ 38 h 279"/>
              <a:gd name="T78" fmla="*/ 83 w 234"/>
              <a:gd name="T79" fmla="*/ 34 h 279"/>
              <a:gd name="T80" fmla="*/ 222 w 234"/>
              <a:gd name="T81" fmla="*/ 127 h 279"/>
              <a:gd name="T82" fmla="*/ 217 w 234"/>
              <a:gd name="T83" fmla="*/ 128 h 279"/>
              <a:gd name="T84" fmla="*/ 209 w 234"/>
              <a:gd name="T85" fmla="*/ 62 h 279"/>
              <a:gd name="T86" fmla="*/ 221 w 234"/>
              <a:gd name="T87" fmla="*/ 92 h 279"/>
              <a:gd name="T88" fmla="*/ 224 w 234"/>
              <a:gd name="T89" fmla="*/ 115 h 279"/>
              <a:gd name="T90" fmla="*/ 205 w 234"/>
              <a:gd name="T91" fmla="*/ 114 h 279"/>
              <a:gd name="T92" fmla="*/ 201 w 234"/>
              <a:gd name="T93" fmla="*/ 90 h 279"/>
              <a:gd name="T94" fmla="*/ 208 w 234"/>
              <a:gd name="T95" fmla="*/ 73 h 279"/>
              <a:gd name="T96" fmla="*/ 36 w 234"/>
              <a:gd name="T97" fmla="*/ 96 h 279"/>
              <a:gd name="T98" fmla="*/ 119 w 234"/>
              <a:gd name="T99" fmla="*/ 42 h 279"/>
              <a:gd name="T100" fmla="*/ 183 w 234"/>
              <a:gd name="T101" fmla="*/ 34 h 279"/>
              <a:gd name="T102" fmla="*/ 115 w 234"/>
              <a:gd name="T103" fmla="*/ 227 h 279"/>
              <a:gd name="T104" fmla="*/ 168 w 234"/>
              <a:gd name="T105" fmla="*/ 273 h 279"/>
              <a:gd name="T106" fmla="*/ 58 w 234"/>
              <a:gd name="T107" fmla="*/ 262 h 279"/>
              <a:gd name="T108" fmla="*/ 100 w 234"/>
              <a:gd name="T109" fmla="*/ 272 h 279"/>
              <a:gd name="T110" fmla="*/ 145 w 234"/>
              <a:gd name="T111" fmla="*/ 275 h 279"/>
              <a:gd name="T112" fmla="*/ 124 w 234"/>
              <a:gd name="T113" fmla="*/ 233 h 279"/>
              <a:gd name="T114" fmla="*/ 132 w 234"/>
              <a:gd name="T115" fmla="*/ 238 h 279"/>
              <a:gd name="T116" fmla="*/ 178 w 234"/>
              <a:gd name="T117" fmla="*/ 260 h 279"/>
              <a:gd name="T118" fmla="*/ 102 w 234"/>
              <a:gd name="T119" fmla="*/ 254 h 279"/>
              <a:gd name="T120" fmla="*/ 70 w 234"/>
              <a:gd name="T121" fmla="*/ 270 h 279"/>
              <a:gd name="T122" fmla="*/ 117 w 234"/>
              <a:gd name="T123" fmla="*/ 222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4" h="279">
                <a:moveTo>
                  <a:pt x="7" y="94"/>
                </a:moveTo>
                <a:cubicBezTo>
                  <a:pt x="0" y="132"/>
                  <a:pt x="15" y="175"/>
                  <a:pt x="47" y="199"/>
                </a:cubicBezTo>
                <a:cubicBezTo>
                  <a:pt x="61" y="208"/>
                  <a:pt x="77" y="215"/>
                  <a:pt x="93" y="218"/>
                </a:cubicBezTo>
                <a:cubicBezTo>
                  <a:pt x="100" y="220"/>
                  <a:pt x="107" y="221"/>
                  <a:pt x="114" y="221"/>
                </a:cubicBezTo>
                <a:cubicBezTo>
                  <a:pt x="111" y="228"/>
                  <a:pt x="109" y="235"/>
                  <a:pt x="110" y="243"/>
                </a:cubicBezTo>
                <a:cubicBezTo>
                  <a:pt x="92" y="246"/>
                  <a:pt x="71" y="249"/>
                  <a:pt x="55" y="261"/>
                </a:cubicBezTo>
                <a:cubicBezTo>
                  <a:pt x="52" y="263"/>
                  <a:pt x="49" y="268"/>
                  <a:pt x="52" y="271"/>
                </a:cubicBezTo>
                <a:cubicBezTo>
                  <a:pt x="56" y="274"/>
                  <a:pt x="62" y="275"/>
                  <a:pt x="66" y="276"/>
                </a:cubicBezTo>
                <a:cubicBezTo>
                  <a:pt x="84" y="279"/>
                  <a:pt x="102" y="279"/>
                  <a:pt x="120" y="279"/>
                </a:cubicBezTo>
                <a:cubicBezTo>
                  <a:pt x="138" y="279"/>
                  <a:pt x="156" y="278"/>
                  <a:pt x="173" y="275"/>
                </a:cubicBezTo>
                <a:cubicBezTo>
                  <a:pt x="178" y="275"/>
                  <a:pt x="186" y="274"/>
                  <a:pt x="189" y="270"/>
                </a:cubicBezTo>
                <a:cubicBezTo>
                  <a:pt x="192" y="266"/>
                  <a:pt x="183" y="260"/>
                  <a:pt x="180" y="258"/>
                </a:cubicBezTo>
                <a:cubicBezTo>
                  <a:pt x="172" y="252"/>
                  <a:pt x="163" y="249"/>
                  <a:pt x="153" y="247"/>
                </a:cubicBezTo>
                <a:cubicBezTo>
                  <a:pt x="147" y="245"/>
                  <a:pt x="140" y="245"/>
                  <a:pt x="134" y="243"/>
                </a:cubicBezTo>
                <a:cubicBezTo>
                  <a:pt x="134" y="243"/>
                  <a:pt x="134" y="243"/>
                  <a:pt x="134" y="243"/>
                </a:cubicBezTo>
                <a:cubicBezTo>
                  <a:pt x="137" y="235"/>
                  <a:pt x="132" y="228"/>
                  <a:pt x="130" y="221"/>
                </a:cubicBezTo>
                <a:cubicBezTo>
                  <a:pt x="141" y="220"/>
                  <a:pt x="152" y="219"/>
                  <a:pt x="162" y="215"/>
                </a:cubicBezTo>
                <a:cubicBezTo>
                  <a:pt x="164" y="220"/>
                  <a:pt x="168" y="224"/>
                  <a:pt x="173" y="221"/>
                </a:cubicBezTo>
                <a:cubicBezTo>
                  <a:pt x="179" y="216"/>
                  <a:pt x="168" y="206"/>
                  <a:pt x="166" y="201"/>
                </a:cubicBezTo>
                <a:cubicBezTo>
                  <a:pt x="185" y="193"/>
                  <a:pt x="200" y="180"/>
                  <a:pt x="211" y="163"/>
                </a:cubicBezTo>
                <a:cubicBezTo>
                  <a:pt x="234" y="127"/>
                  <a:pt x="231" y="80"/>
                  <a:pt x="203" y="48"/>
                </a:cubicBezTo>
                <a:cubicBezTo>
                  <a:pt x="175" y="15"/>
                  <a:pt x="128" y="3"/>
                  <a:pt x="87" y="17"/>
                </a:cubicBezTo>
                <a:cubicBezTo>
                  <a:pt x="87" y="17"/>
                  <a:pt x="87" y="17"/>
                  <a:pt x="87" y="17"/>
                </a:cubicBezTo>
                <a:cubicBezTo>
                  <a:pt x="84" y="12"/>
                  <a:pt x="83" y="0"/>
                  <a:pt x="74" y="4"/>
                </a:cubicBezTo>
                <a:cubicBezTo>
                  <a:pt x="72" y="6"/>
                  <a:pt x="71" y="8"/>
                  <a:pt x="71" y="10"/>
                </a:cubicBezTo>
                <a:cubicBezTo>
                  <a:pt x="71" y="10"/>
                  <a:pt x="71" y="10"/>
                  <a:pt x="71" y="10"/>
                </a:cubicBezTo>
                <a:cubicBezTo>
                  <a:pt x="55" y="18"/>
                  <a:pt x="40" y="28"/>
                  <a:pt x="29" y="43"/>
                </a:cubicBezTo>
                <a:cubicBezTo>
                  <a:pt x="18" y="58"/>
                  <a:pt x="10" y="76"/>
                  <a:pt x="7" y="94"/>
                </a:cubicBezTo>
                <a:close/>
                <a:moveTo>
                  <a:pt x="84" y="18"/>
                </a:moveTo>
                <a:cubicBezTo>
                  <a:pt x="83" y="19"/>
                  <a:pt x="82" y="19"/>
                  <a:pt x="80" y="20"/>
                </a:cubicBezTo>
                <a:cubicBezTo>
                  <a:pt x="78" y="17"/>
                  <a:pt x="70" y="8"/>
                  <a:pt x="77" y="6"/>
                </a:cubicBezTo>
                <a:cubicBezTo>
                  <a:pt x="82" y="5"/>
                  <a:pt x="83" y="15"/>
                  <a:pt x="84" y="18"/>
                </a:cubicBezTo>
                <a:close/>
                <a:moveTo>
                  <a:pt x="58" y="86"/>
                </a:moveTo>
                <a:cubicBezTo>
                  <a:pt x="56" y="85"/>
                  <a:pt x="54" y="84"/>
                  <a:pt x="52" y="84"/>
                </a:cubicBezTo>
                <a:cubicBezTo>
                  <a:pt x="49" y="82"/>
                  <a:pt x="57" y="84"/>
                  <a:pt x="58" y="84"/>
                </a:cubicBezTo>
                <a:cubicBezTo>
                  <a:pt x="58" y="85"/>
                  <a:pt x="58" y="85"/>
                  <a:pt x="58" y="86"/>
                </a:cubicBezTo>
                <a:close/>
                <a:moveTo>
                  <a:pt x="56" y="101"/>
                </a:moveTo>
                <a:cubicBezTo>
                  <a:pt x="53" y="99"/>
                  <a:pt x="48" y="100"/>
                  <a:pt x="45" y="99"/>
                </a:cubicBezTo>
                <a:cubicBezTo>
                  <a:pt x="40" y="97"/>
                  <a:pt x="46" y="98"/>
                  <a:pt x="47" y="98"/>
                </a:cubicBezTo>
                <a:cubicBezTo>
                  <a:pt x="48" y="99"/>
                  <a:pt x="49" y="99"/>
                  <a:pt x="51" y="99"/>
                </a:cubicBezTo>
                <a:cubicBezTo>
                  <a:pt x="53" y="99"/>
                  <a:pt x="54" y="100"/>
                  <a:pt x="56" y="99"/>
                </a:cubicBezTo>
                <a:cubicBezTo>
                  <a:pt x="56" y="100"/>
                  <a:pt x="56" y="100"/>
                  <a:pt x="56" y="101"/>
                </a:cubicBezTo>
                <a:close/>
                <a:moveTo>
                  <a:pt x="56" y="97"/>
                </a:moveTo>
                <a:cubicBezTo>
                  <a:pt x="56" y="98"/>
                  <a:pt x="56" y="98"/>
                  <a:pt x="56" y="98"/>
                </a:cubicBezTo>
                <a:cubicBezTo>
                  <a:pt x="53" y="97"/>
                  <a:pt x="49" y="96"/>
                  <a:pt x="46" y="95"/>
                </a:cubicBezTo>
                <a:cubicBezTo>
                  <a:pt x="47" y="95"/>
                  <a:pt x="51" y="95"/>
                  <a:pt x="52" y="96"/>
                </a:cubicBezTo>
                <a:cubicBezTo>
                  <a:pt x="54" y="96"/>
                  <a:pt x="55" y="97"/>
                  <a:pt x="56" y="97"/>
                </a:cubicBezTo>
                <a:cubicBezTo>
                  <a:pt x="56" y="97"/>
                  <a:pt x="56" y="97"/>
                  <a:pt x="56" y="97"/>
                </a:cubicBezTo>
                <a:close/>
                <a:moveTo>
                  <a:pt x="56" y="96"/>
                </a:moveTo>
                <a:cubicBezTo>
                  <a:pt x="53" y="94"/>
                  <a:pt x="50" y="93"/>
                  <a:pt x="47" y="92"/>
                </a:cubicBezTo>
                <a:cubicBezTo>
                  <a:pt x="50" y="93"/>
                  <a:pt x="53" y="93"/>
                  <a:pt x="56" y="93"/>
                </a:cubicBezTo>
                <a:cubicBezTo>
                  <a:pt x="56" y="94"/>
                  <a:pt x="56" y="95"/>
                  <a:pt x="56" y="96"/>
                </a:cubicBezTo>
                <a:close/>
                <a:moveTo>
                  <a:pt x="51" y="90"/>
                </a:moveTo>
                <a:cubicBezTo>
                  <a:pt x="49" y="89"/>
                  <a:pt x="54" y="90"/>
                  <a:pt x="54" y="90"/>
                </a:cubicBezTo>
                <a:cubicBezTo>
                  <a:pt x="55" y="90"/>
                  <a:pt x="56" y="90"/>
                  <a:pt x="57" y="90"/>
                </a:cubicBezTo>
                <a:cubicBezTo>
                  <a:pt x="57" y="90"/>
                  <a:pt x="56" y="91"/>
                  <a:pt x="56" y="92"/>
                </a:cubicBezTo>
                <a:cubicBezTo>
                  <a:pt x="55" y="91"/>
                  <a:pt x="53" y="90"/>
                  <a:pt x="51" y="90"/>
                </a:cubicBezTo>
                <a:close/>
                <a:moveTo>
                  <a:pt x="49" y="88"/>
                </a:moveTo>
                <a:cubicBezTo>
                  <a:pt x="49" y="87"/>
                  <a:pt x="49" y="87"/>
                  <a:pt x="49" y="86"/>
                </a:cubicBezTo>
                <a:cubicBezTo>
                  <a:pt x="51" y="87"/>
                  <a:pt x="55" y="89"/>
                  <a:pt x="57" y="89"/>
                </a:cubicBezTo>
                <a:cubicBezTo>
                  <a:pt x="54" y="89"/>
                  <a:pt x="51" y="88"/>
                  <a:pt x="49" y="88"/>
                </a:cubicBezTo>
                <a:close/>
                <a:moveTo>
                  <a:pt x="49" y="83"/>
                </a:moveTo>
                <a:cubicBezTo>
                  <a:pt x="49" y="83"/>
                  <a:pt x="49" y="83"/>
                  <a:pt x="49" y="83"/>
                </a:cubicBezTo>
                <a:cubicBezTo>
                  <a:pt x="51" y="84"/>
                  <a:pt x="52" y="84"/>
                  <a:pt x="53" y="85"/>
                </a:cubicBezTo>
                <a:cubicBezTo>
                  <a:pt x="55" y="85"/>
                  <a:pt x="60" y="87"/>
                  <a:pt x="55" y="86"/>
                </a:cubicBezTo>
                <a:cubicBezTo>
                  <a:pt x="53" y="86"/>
                  <a:pt x="51" y="85"/>
                  <a:pt x="49" y="86"/>
                </a:cubicBezTo>
                <a:cubicBezTo>
                  <a:pt x="49" y="85"/>
                  <a:pt x="49" y="85"/>
                  <a:pt x="49" y="85"/>
                </a:cubicBezTo>
                <a:cubicBezTo>
                  <a:pt x="49" y="84"/>
                  <a:pt x="49" y="84"/>
                  <a:pt x="49" y="83"/>
                </a:cubicBezTo>
                <a:close/>
                <a:moveTo>
                  <a:pt x="57" y="87"/>
                </a:moveTo>
                <a:cubicBezTo>
                  <a:pt x="57" y="88"/>
                  <a:pt x="57" y="88"/>
                  <a:pt x="57" y="88"/>
                </a:cubicBezTo>
                <a:cubicBezTo>
                  <a:pt x="56" y="88"/>
                  <a:pt x="55" y="88"/>
                  <a:pt x="55" y="87"/>
                </a:cubicBezTo>
                <a:cubicBezTo>
                  <a:pt x="54" y="87"/>
                  <a:pt x="51" y="86"/>
                  <a:pt x="53" y="86"/>
                </a:cubicBezTo>
                <a:cubicBezTo>
                  <a:pt x="54" y="87"/>
                  <a:pt x="56" y="87"/>
                  <a:pt x="57" y="87"/>
                </a:cubicBezTo>
                <a:close/>
                <a:moveTo>
                  <a:pt x="55" y="106"/>
                </a:moveTo>
                <a:cubicBezTo>
                  <a:pt x="53" y="106"/>
                  <a:pt x="51" y="105"/>
                  <a:pt x="49" y="105"/>
                </a:cubicBezTo>
                <a:cubicBezTo>
                  <a:pt x="47" y="104"/>
                  <a:pt x="46" y="104"/>
                  <a:pt x="44" y="103"/>
                </a:cubicBezTo>
                <a:cubicBezTo>
                  <a:pt x="43" y="102"/>
                  <a:pt x="40" y="101"/>
                  <a:pt x="44" y="102"/>
                </a:cubicBezTo>
                <a:cubicBezTo>
                  <a:pt x="48" y="102"/>
                  <a:pt x="52" y="104"/>
                  <a:pt x="56" y="103"/>
                </a:cubicBezTo>
                <a:cubicBezTo>
                  <a:pt x="56" y="104"/>
                  <a:pt x="56" y="105"/>
                  <a:pt x="55" y="106"/>
                </a:cubicBezTo>
                <a:close/>
                <a:moveTo>
                  <a:pt x="45" y="106"/>
                </a:moveTo>
                <a:cubicBezTo>
                  <a:pt x="46" y="107"/>
                  <a:pt x="47" y="107"/>
                  <a:pt x="48" y="107"/>
                </a:cubicBezTo>
                <a:cubicBezTo>
                  <a:pt x="50" y="107"/>
                  <a:pt x="52" y="108"/>
                  <a:pt x="54" y="108"/>
                </a:cubicBezTo>
                <a:cubicBezTo>
                  <a:pt x="53" y="108"/>
                  <a:pt x="52" y="109"/>
                  <a:pt x="50" y="109"/>
                </a:cubicBezTo>
                <a:cubicBezTo>
                  <a:pt x="49" y="109"/>
                  <a:pt x="48" y="109"/>
                  <a:pt x="47" y="108"/>
                </a:cubicBezTo>
                <a:cubicBezTo>
                  <a:pt x="45" y="108"/>
                  <a:pt x="44" y="108"/>
                  <a:pt x="42" y="107"/>
                </a:cubicBezTo>
                <a:cubicBezTo>
                  <a:pt x="40" y="105"/>
                  <a:pt x="45" y="106"/>
                  <a:pt x="45" y="106"/>
                </a:cubicBezTo>
                <a:close/>
                <a:moveTo>
                  <a:pt x="40" y="102"/>
                </a:moveTo>
                <a:cubicBezTo>
                  <a:pt x="40" y="102"/>
                  <a:pt x="40" y="102"/>
                  <a:pt x="40" y="101"/>
                </a:cubicBezTo>
                <a:cubicBezTo>
                  <a:pt x="40" y="101"/>
                  <a:pt x="40" y="101"/>
                  <a:pt x="40" y="101"/>
                </a:cubicBezTo>
                <a:cubicBezTo>
                  <a:pt x="44" y="104"/>
                  <a:pt x="49" y="105"/>
                  <a:pt x="53" y="106"/>
                </a:cubicBezTo>
                <a:cubicBezTo>
                  <a:pt x="53" y="106"/>
                  <a:pt x="54" y="107"/>
                  <a:pt x="55" y="107"/>
                </a:cubicBezTo>
                <a:cubicBezTo>
                  <a:pt x="55" y="107"/>
                  <a:pt x="55" y="107"/>
                  <a:pt x="55" y="107"/>
                </a:cubicBezTo>
                <a:cubicBezTo>
                  <a:pt x="55" y="107"/>
                  <a:pt x="55" y="107"/>
                  <a:pt x="55" y="107"/>
                </a:cubicBezTo>
                <a:cubicBezTo>
                  <a:pt x="53" y="107"/>
                  <a:pt x="51" y="107"/>
                  <a:pt x="50" y="106"/>
                </a:cubicBezTo>
                <a:cubicBezTo>
                  <a:pt x="47" y="106"/>
                  <a:pt x="44" y="105"/>
                  <a:pt x="40" y="105"/>
                </a:cubicBezTo>
                <a:cubicBezTo>
                  <a:pt x="40" y="105"/>
                  <a:pt x="40" y="105"/>
                  <a:pt x="40" y="105"/>
                </a:cubicBezTo>
                <a:cubicBezTo>
                  <a:pt x="40" y="104"/>
                  <a:pt x="40" y="103"/>
                  <a:pt x="40" y="102"/>
                </a:cubicBezTo>
                <a:close/>
                <a:moveTo>
                  <a:pt x="41" y="101"/>
                </a:moveTo>
                <a:cubicBezTo>
                  <a:pt x="41" y="100"/>
                  <a:pt x="42" y="99"/>
                  <a:pt x="42" y="98"/>
                </a:cubicBezTo>
                <a:cubicBezTo>
                  <a:pt x="45" y="100"/>
                  <a:pt x="50" y="100"/>
                  <a:pt x="53" y="101"/>
                </a:cubicBezTo>
                <a:cubicBezTo>
                  <a:pt x="54" y="101"/>
                  <a:pt x="56" y="101"/>
                  <a:pt x="56" y="102"/>
                </a:cubicBezTo>
                <a:cubicBezTo>
                  <a:pt x="56" y="102"/>
                  <a:pt x="56" y="102"/>
                  <a:pt x="56" y="103"/>
                </a:cubicBezTo>
                <a:cubicBezTo>
                  <a:pt x="56" y="103"/>
                  <a:pt x="55" y="103"/>
                  <a:pt x="54" y="103"/>
                </a:cubicBezTo>
                <a:cubicBezTo>
                  <a:pt x="52" y="103"/>
                  <a:pt x="51" y="102"/>
                  <a:pt x="49" y="102"/>
                </a:cubicBezTo>
                <a:cubicBezTo>
                  <a:pt x="46" y="101"/>
                  <a:pt x="44" y="101"/>
                  <a:pt x="41" y="101"/>
                </a:cubicBezTo>
                <a:cubicBezTo>
                  <a:pt x="41" y="101"/>
                  <a:pt x="41" y="101"/>
                  <a:pt x="41" y="101"/>
                </a:cubicBezTo>
                <a:close/>
                <a:moveTo>
                  <a:pt x="43" y="97"/>
                </a:moveTo>
                <a:cubicBezTo>
                  <a:pt x="43" y="96"/>
                  <a:pt x="44" y="96"/>
                  <a:pt x="44" y="95"/>
                </a:cubicBezTo>
                <a:cubicBezTo>
                  <a:pt x="44" y="95"/>
                  <a:pt x="44" y="95"/>
                  <a:pt x="45" y="95"/>
                </a:cubicBezTo>
                <a:cubicBezTo>
                  <a:pt x="46" y="96"/>
                  <a:pt x="48" y="96"/>
                  <a:pt x="50" y="97"/>
                </a:cubicBezTo>
                <a:cubicBezTo>
                  <a:pt x="51" y="98"/>
                  <a:pt x="53" y="98"/>
                  <a:pt x="54" y="98"/>
                </a:cubicBezTo>
                <a:cubicBezTo>
                  <a:pt x="56" y="99"/>
                  <a:pt x="56" y="99"/>
                  <a:pt x="55" y="99"/>
                </a:cubicBezTo>
                <a:cubicBezTo>
                  <a:pt x="51" y="99"/>
                  <a:pt x="47" y="97"/>
                  <a:pt x="43" y="97"/>
                </a:cubicBezTo>
                <a:close/>
                <a:moveTo>
                  <a:pt x="45" y="94"/>
                </a:moveTo>
                <a:cubicBezTo>
                  <a:pt x="46" y="93"/>
                  <a:pt x="46" y="93"/>
                  <a:pt x="46" y="92"/>
                </a:cubicBezTo>
                <a:cubicBezTo>
                  <a:pt x="49" y="93"/>
                  <a:pt x="51" y="94"/>
                  <a:pt x="53" y="95"/>
                </a:cubicBezTo>
                <a:cubicBezTo>
                  <a:pt x="54" y="95"/>
                  <a:pt x="58" y="97"/>
                  <a:pt x="54" y="96"/>
                </a:cubicBezTo>
                <a:cubicBezTo>
                  <a:pt x="51" y="95"/>
                  <a:pt x="48" y="94"/>
                  <a:pt x="45" y="94"/>
                </a:cubicBezTo>
                <a:close/>
                <a:moveTo>
                  <a:pt x="47" y="92"/>
                </a:moveTo>
                <a:cubicBezTo>
                  <a:pt x="47" y="91"/>
                  <a:pt x="48" y="90"/>
                  <a:pt x="48" y="89"/>
                </a:cubicBezTo>
                <a:cubicBezTo>
                  <a:pt x="50" y="90"/>
                  <a:pt x="52" y="91"/>
                  <a:pt x="54" y="91"/>
                </a:cubicBezTo>
                <a:cubicBezTo>
                  <a:pt x="58" y="93"/>
                  <a:pt x="54" y="92"/>
                  <a:pt x="53" y="92"/>
                </a:cubicBezTo>
                <a:cubicBezTo>
                  <a:pt x="51" y="92"/>
                  <a:pt x="49" y="92"/>
                  <a:pt x="47" y="92"/>
                </a:cubicBezTo>
                <a:close/>
                <a:moveTo>
                  <a:pt x="45" y="80"/>
                </a:moveTo>
                <a:cubicBezTo>
                  <a:pt x="44" y="80"/>
                  <a:pt x="44" y="81"/>
                  <a:pt x="43" y="81"/>
                </a:cubicBezTo>
                <a:cubicBezTo>
                  <a:pt x="39" y="80"/>
                  <a:pt x="35" y="78"/>
                  <a:pt x="31" y="77"/>
                </a:cubicBezTo>
                <a:cubicBezTo>
                  <a:pt x="27" y="75"/>
                  <a:pt x="31" y="77"/>
                  <a:pt x="33" y="77"/>
                </a:cubicBezTo>
                <a:cubicBezTo>
                  <a:pt x="34" y="77"/>
                  <a:pt x="35" y="78"/>
                  <a:pt x="36" y="78"/>
                </a:cubicBezTo>
                <a:cubicBezTo>
                  <a:pt x="44" y="79"/>
                  <a:pt x="51" y="82"/>
                  <a:pt x="59" y="82"/>
                </a:cubicBezTo>
                <a:cubicBezTo>
                  <a:pt x="59" y="82"/>
                  <a:pt x="59" y="83"/>
                  <a:pt x="59" y="83"/>
                </a:cubicBezTo>
                <a:cubicBezTo>
                  <a:pt x="58" y="83"/>
                  <a:pt x="58" y="83"/>
                  <a:pt x="58" y="83"/>
                </a:cubicBezTo>
                <a:cubicBezTo>
                  <a:pt x="58" y="83"/>
                  <a:pt x="58" y="83"/>
                  <a:pt x="58" y="83"/>
                </a:cubicBezTo>
                <a:cubicBezTo>
                  <a:pt x="55" y="83"/>
                  <a:pt x="52" y="83"/>
                  <a:pt x="49" y="82"/>
                </a:cubicBezTo>
                <a:cubicBezTo>
                  <a:pt x="49" y="82"/>
                  <a:pt x="49" y="83"/>
                  <a:pt x="49" y="83"/>
                </a:cubicBezTo>
                <a:cubicBezTo>
                  <a:pt x="48" y="81"/>
                  <a:pt x="47" y="80"/>
                  <a:pt x="45" y="80"/>
                </a:cubicBezTo>
                <a:close/>
                <a:moveTo>
                  <a:pt x="85" y="94"/>
                </a:moveTo>
                <a:cubicBezTo>
                  <a:pt x="94" y="98"/>
                  <a:pt x="103" y="101"/>
                  <a:pt x="113" y="104"/>
                </a:cubicBezTo>
                <a:cubicBezTo>
                  <a:pt x="115" y="104"/>
                  <a:pt x="117" y="105"/>
                  <a:pt x="119" y="106"/>
                </a:cubicBezTo>
                <a:cubicBezTo>
                  <a:pt x="119" y="106"/>
                  <a:pt x="119" y="106"/>
                  <a:pt x="119" y="106"/>
                </a:cubicBezTo>
                <a:cubicBezTo>
                  <a:pt x="118" y="106"/>
                  <a:pt x="116" y="106"/>
                  <a:pt x="116" y="106"/>
                </a:cubicBezTo>
                <a:cubicBezTo>
                  <a:pt x="113" y="105"/>
                  <a:pt x="111" y="104"/>
                  <a:pt x="108" y="103"/>
                </a:cubicBezTo>
                <a:cubicBezTo>
                  <a:pt x="102" y="101"/>
                  <a:pt x="95" y="100"/>
                  <a:pt x="89" y="98"/>
                </a:cubicBezTo>
                <a:cubicBezTo>
                  <a:pt x="83" y="97"/>
                  <a:pt x="78" y="95"/>
                  <a:pt x="72" y="93"/>
                </a:cubicBezTo>
                <a:cubicBezTo>
                  <a:pt x="70" y="92"/>
                  <a:pt x="68" y="91"/>
                  <a:pt x="66" y="91"/>
                </a:cubicBezTo>
                <a:cubicBezTo>
                  <a:pt x="66" y="91"/>
                  <a:pt x="66" y="90"/>
                  <a:pt x="67" y="90"/>
                </a:cubicBezTo>
                <a:cubicBezTo>
                  <a:pt x="67" y="89"/>
                  <a:pt x="67" y="89"/>
                  <a:pt x="67" y="89"/>
                </a:cubicBezTo>
                <a:cubicBezTo>
                  <a:pt x="67" y="89"/>
                  <a:pt x="67" y="89"/>
                  <a:pt x="67" y="89"/>
                </a:cubicBezTo>
                <a:cubicBezTo>
                  <a:pt x="73" y="91"/>
                  <a:pt x="79" y="93"/>
                  <a:pt x="85" y="94"/>
                </a:cubicBezTo>
                <a:close/>
                <a:moveTo>
                  <a:pt x="90" y="96"/>
                </a:moveTo>
                <a:cubicBezTo>
                  <a:pt x="92" y="96"/>
                  <a:pt x="94" y="97"/>
                  <a:pt x="95" y="97"/>
                </a:cubicBezTo>
                <a:cubicBezTo>
                  <a:pt x="103" y="99"/>
                  <a:pt x="111" y="102"/>
                  <a:pt x="119" y="102"/>
                </a:cubicBezTo>
                <a:cubicBezTo>
                  <a:pt x="119" y="103"/>
                  <a:pt x="119" y="104"/>
                  <a:pt x="119" y="105"/>
                </a:cubicBezTo>
                <a:cubicBezTo>
                  <a:pt x="116" y="104"/>
                  <a:pt x="113" y="104"/>
                  <a:pt x="111" y="102"/>
                </a:cubicBezTo>
                <a:cubicBezTo>
                  <a:pt x="106" y="101"/>
                  <a:pt x="100" y="99"/>
                  <a:pt x="95" y="98"/>
                </a:cubicBezTo>
                <a:cubicBezTo>
                  <a:pt x="94" y="97"/>
                  <a:pt x="92" y="96"/>
                  <a:pt x="90" y="96"/>
                </a:cubicBezTo>
                <a:close/>
                <a:moveTo>
                  <a:pt x="119" y="101"/>
                </a:moveTo>
                <a:cubicBezTo>
                  <a:pt x="116" y="100"/>
                  <a:pt x="114" y="100"/>
                  <a:pt x="111" y="99"/>
                </a:cubicBezTo>
                <a:cubicBezTo>
                  <a:pt x="107" y="98"/>
                  <a:pt x="102" y="96"/>
                  <a:pt x="97" y="95"/>
                </a:cubicBezTo>
                <a:cubicBezTo>
                  <a:pt x="88" y="91"/>
                  <a:pt x="78" y="89"/>
                  <a:pt x="70" y="84"/>
                </a:cubicBezTo>
                <a:cubicBezTo>
                  <a:pt x="76" y="88"/>
                  <a:pt x="87" y="90"/>
                  <a:pt x="95" y="92"/>
                </a:cubicBezTo>
                <a:cubicBezTo>
                  <a:pt x="103" y="94"/>
                  <a:pt x="112" y="95"/>
                  <a:pt x="120" y="99"/>
                </a:cubicBezTo>
                <a:cubicBezTo>
                  <a:pt x="119" y="99"/>
                  <a:pt x="119" y="100"/>
                  <a:pt x="119" y="101"/>
                </a:cubicBezTo>
                <a:close/>
                <a:moveTo>
                  <a:pt x="120" y="109"/>
                </a:moveTo>
                <a:cubicBezTo>
                  <a:pt x="116" y="107"/>
                  <a:pt x="112" y="106"/>
                  <a:pt x="108" y="105"/>
                </a:cubicBezTo>
                <a:cubicBezTo>
                  <a:pt x="103" y="103"/>
                  <a:pt x="98" y="102"/>
                  <a:pt x="93" y="100"/>
                </a:cubicBezTo>
                <a:cubicBezTo>
                  <a:pt x="87" y="99"/>
                  <a:pt x="81" y="97"/>
                  <a:pt x="76" y="95"/>
                </a:cubicBezTo>
                <a:cubicBezTo>
                  <a:pt x="83" y="97"/>
                  <a:pt x="90" y="99"/>
                  <a:pt x="97" y="101"/>
                </a:cubicBezTo>
                <a:cubicBezTo>
                  <a:pt x="102" y="102"/>
                  <a:pt x="106" y="103"/>
                  <a:pt x="110" y="105"/>
                </a:cubicBezTo>
                <a:cubicBezTo>
                  <a:pt x="113" y="106"/>
                  <a:pt x="116" y="107"/>
                  <a:pt x="119" y="107"/>
                </a:cubicBezTo>
                <a:cubicBezTo>
                  <a:pt x="119" y="107"/>
                  <a:pt x="119" y="108"/>
                  <a:pt x="120" y="109"/>
                </a:cubicBezTo>
                <a:close/>
                <a:moveTo>
                  <a:pt x="121" y="113"/>
                </a:moveTo>
                <a:cubicBezTo>
                  <a:pt x="117" y="111"/>
                  <a:pt x="113" y="110"/>
                  <a:pt x="109" y="109"/>
                </a:cubicBezTo>
                <a:cubicBezTo>
                  <a:pt x="105" y="108"/>
                  <a:pt x="102" y="106"/>
                  <a:pt x="98" y="104"/>
                </a:cubicBezTo>
                <a:cubicBezTo>
                  <a:pt x="102" y="105"/>
                  <a:pt x="106" y="107"/>
                  <a:pt x="109" y="108"/>
                </a:cubicBezTo>
                <a:cubicBezTo>
                  <a:pt x="113" y="109"/>
                  <a:pt x="116" y="110"/>
                  <a:pt x="120" y="110"/>
                </a:cubicBezTo>
                <a:cubicBezTo>
                  <a:pt x="120" y="111"/>
                  <a:pt x="121" y="112"/>
                  <a:pt x="121" y="113"/>
                </a:cubicBezTo>
                <a:close/>
                <a:moveTo>
                  <a:pt x="122" y="116"/>
                </a:moveTo>
                <a:cubicBezTo>
                  <a:pt x="114" y="112"/>
                  <a:pt x="104" y="110"/>
                  <a:pt x="95" y="108"/>
                </a:cubicBezTo>
                <a:cubicBezTo>
                  <a:pt x="84" y="105"/>
                  <a:pt x="74" y="102"/>
                  <a:pt x="63" y="99"/>
                </a:cubicBezTo>
                <a:cubicBezTo>
                  <a:pt x="63" y="99"/>
                  <a:pt x="63" y="99"/>
                  <a:pt x="63" y="99"/>
                </a:cubicBezTo>
                <a:cubicBezTo>
                  <a:pt x="63" y="98"/>
                  <a:pt x="63" y="98"/>
                  <a:pt x="63" y="97"/>
                </a:cubicBezTo>
                <a:cubicBezTo>
                  <a:pt x="74" y="101"/>
                  <a:pt x="85" y="105"/>
                  <a:pt x="96" y="108"/>
                </a:cubicBezTo>
                <a:cubicBezTo>
                  <a:pt x="101" y="109"/>
                  <a:pt x="106" y="110"/>
                  <a:pt x="111" y="112"/>
                </a:cubicBezTo>
                <a:cubicBezTo>
                  <a:pt x="114" y="113"/>
                  <a:pt x="118" y="114"/>
                  <a:pt x="122" y="114"/>
                </a:cubicBezTo>
                <a:cubicBezTo>
                  <a:pt x="122" y="115"/>
                  <a:pt x="122" y="116"/>
                  <a:pt x="122" y="116"/>
                </a:cubicBezTo>
                <a:close/>
                <a:moveTo>
                  <a:pt x="123" y="120"/>
                </a:moveTo>
                <a:cubicBezTo>
                  <a:pt x="115" y="116"/>
                  <a:pt x="106" y="113"/>
                  <a:pt x="97" y="110"/>
                </a:cubicBezTo>
                <a:cubicBezTo>
                  <a:pt x="90" y="108"/>
                  <a:pt x="83" y="105"/>
                  <a:pt x="76" y="103"/>
                </a:cubicBezTo>
                <a:cubicBezTo>
                  <a:pt x="77" y="103"/>
                  <a:pt x="77" y="103"/>
                  <a:pt x="78" y="104"/>
                </a:cubicBezTo>
                <a:cubicBezTo>
                  <a:pt x="83" y="105"/>
                  <a:pt x="88" y="107"/>
                  <a:pt x="93" y="108"/>
                </a:cubicBezTo>
                <a:cubicBezTo>
                  <a:pt x="103" y="111"/>
                  <a:pt x="113" y="113"/>
                  <a:pt x="123" y="117"/>
                </a:cubicBezTo>
                <a:cubicBezTo>
                  <a:pt x="123" y="118"/>
                  <a:pt x="123" y="119"/>
                  <a:pt x="123" y="120"/>
                </a:cubicBezTo>
                <a:close/>
                <a:moveTo>
                  <a:pt x="71" y="110"/>
                </a:moveTo>
                <a:cubicBezTo>
                  <a:pt x="77" y="112"/>
                  <a:pt x="83" y="114"/>
                  <a:pt x="90" y="115"/>
                </a:cubicBezTo>
                <a:cubicBezTo>
                  <a:pt x="96" y="117"/>
                  <a:pt x="102" y="119"/>
                  <a:pt x="108" y="121"/>
                </a:cubicBezTo>
                <a:cubicBezTo>
                  <a:pt x="112" y="122"/>
                  <a:pt x="115" y="123"/>
                  <a:pt x="118" y="124"/>
                </a:cubicBezTo>
                <a:cubicBezTo>
                  <a:pt x="120" y="125"/>
                  <a:pt x="121" y="126"/>
                  <a:pt x="123" y="126"/>
                </a:cubicBezTo>
                <a:cubicBezTo>
                  <a:pt x="123" y="127"/>
                  <a:pt x="123" y="128"/>
                  <a:pt x="123" y="129"/>
                </a:cubicBezTo>
                <a:cubicBezTo>
                  <a:pt x="113" y="125"/>
                  <a:pt x="104" y="122"/>
                  <a:pt x="94" y="119"/>
                </a:cubicBezTo>
                <a:cubicBezTo>
                  <a:pt x="88" y="117"/>
                  <a:pt x="82" y="115"/>
                  <a:pt x="76" y="114"/>
                </a:cubicBezTo>
                <a:cubicBezTo>
                  <a:pt x="71" y="112"/>
                  <a:pt x="67" y="111"/>
                  <a:pt x="62" y="109"/>
                </a:cubicBezTo>
                <a:cubicBezTo>
                  <a:pt x="62" y="109"/>
                  <a:pt x="62" y="108"/>
                  <a:pt x="62" y="108"/>
                </a:cubicBezTo>
                <a:cubicBezTo>
                  <a:pt x="65" y="109"/>
                  <a:pt x="68" y="110"/>
                  <a:pt x="71" y="110"/>
                </a:cubicBezTo>
                <a:close/>
                <a:moveTo>
                  <a:pt x="123" y="125"/>
                </a:moveTo>
                <a:cubicBezTo>
                  <a:pt x="119" y="123"/>
                  <a:pt x="115" y="121"/>
                  <a:pt x="111" y="120"/>
                </a:cubicBezTo>
                <a:cubicBezTo>
                  <a:pt x="106" y="118"/>
                  <a:pt x="101" y="116"/>
                  <a:pt x="96" y="114"/>
                </a:cubicBezTo>
                <a:cubicBezTo>
                  <a:pt x="90" y="112"/>
                  <a:pt x="85" y="111"/>
                  <a:pt x="79" y="109"/>
                </a:cubicBezTo>
                <a:cubicBezTo>
                  <a:pt x="79" y="109"/>
                  <a:pt x="78" y="108"/>
                  <a:pt x="77" y="108"/>
                </a:cubicBezTo>
                <a:cubicBezTo>
                  <a:pt x="77" y="108"/>
                  <a:pt x="77" y="108"/>
                  <a:pt x="78" y="108"/>
                </a:cubicBezTo>
                <a:cubicBezTo>
                  <a:pt x="83" y="110"/>
                  <a:pt x="88" y="111"/>
                  <a:pt x="93" y="112"/>
                </a:cubicBezTo>
                <a:cubicBezTo>
                  <a:pt x="103" y="115"/>
                  <a:pt x="113" y="120"/>
                  <a:pt x="123" y="122"/>
                </a:cubicBezTo>
                <a:cubicBezTo>
                  <a:pt x="123" y="123"/>
                  <a:pt x="123" y="124"/>
                  <a:pt x="123" y="125"/>
                </a:cubicBezTo>
                <a:close/>
                <a:moveTo>
                  <a:pt x="123" y="133"/>
                </a:moveTo>
                <a:cubicBezTo>
                  <a:pt x="120" y="131"/>
                  <a:pt x="118" y="130"/>
                  <a:pt x="115" y="129"/>
                </a:cubicBezTo>
                <a:cubicBezTo>
                  <a:pt x="117" y="130"/>
                  <a:pt x="120" y="130"/>
                  <a:pt x="123" y="131"/>
                </a:cubicBezTo>
                <a:cubicBezTo>
                  <a:pt x="123" y="131"/>
                  <a:pt x="123" y="131"/>
                  <a:pt x="123" y="131"/>
                </a:cubicBezTo>
                <a:cubicBezTo>
                  <a:pt x="123" y="132"/>
                  <a:pt x="123" y="132"/>
                  <a:pt x="123" y="133"/>
                </a:cubicBezTo>
                <a:close/>
                <a:moveTo>
                  <a:pt x="125" y="138"/>
                </a:moveTo>
                <a:cubicBezTo>
                  <a:pt x="117" y="134"/>
                  <a:pt x="109" y="130"/>
                  <a:pt x="100" y="127"/>
                </a:cubicBezTo>
                <a:cubicBezTo>
                  <a:pt x="104" y="128"/>
                  <a:pt x="108" y="130"/>
                  <a:pt x="112" y="131"/>
                </a:cubicBezTo>
                <a:cubicBezTo>
                  <a:pt x="116" y="132"/>
                  <a:pt x="120" y="135"/>
                  <a:pt x="124" y="136"/>
                </a:cubicBezTo>
                <a:cubicBezTo>
                  <a:pt x="124" y="136"/>
                  <a:pt x="125" y="137"/>
                  <a:pt x="125" y="138"/>
                </a:cubicBezTo>
                <a:cubicBezTo>
                  <a:pt x="125" y="138"/>
                  <a:pt x="125" y="138"/>
                  <a:pt x="125" y="138"/>
                </a:cubicBezTo>
                <a:close/>
                <a:moveTo>
                  <a:pt x="127" y="141"/>
                </a:moveTo>
                <a:cubicBezTo>
                  <a:pt x="123" y="139"/>
                  <a:pt x="118" y="138"/>
                  <a:pt x="114" y="137"/>
                </a:cubicBezTo>
                <a:cubicBezTo>
                  <a:pt x="108" y="134"/>
                  <a:pt x="103" y="132"/>
                  <a:pt x="97" y="130"/>
                </a:cubicBezTo>
                <a:cubicBezTo>
                  <a:pt x="94" y="129"/>
                  <a:pt x="90" y="128"/>
                  <a:pt x="87" y="126"/>
                </a:cubicBezTo>
                <a:cubicBezTo>
                  <a:pt x="89" y="127"/>
                  <a:pt x="91" y="128"/>
                  <a:pt x="93" y="128"/>
                </a:cubicBezTo>
                <a:cubicBezTo>
                  <a:pt x="100" y="130"/>
                  <a:pt x="108" y="132"/>
                  <a:pt x="115" y="135"/>
                </a:cubicBezTo>
                <a:cubicBezTo>
                  <a:pt x="118" y="137"/>
                  <a:pt x="122" y="139"/>
                  <a:pt x="126" y="140"/>
                </a:cubicBezTo>
                <a:cubicBezTo>
                  <a:pt x="126" y="140"/>
                  <a:pt x="126" y="141"/>
                  <a:pt x="127" y="141"/>
                </a:cubicBezTo>
                <a:close/>
                <a:moveTo>
                  <a:pt x="129" y="146"/>
                </a:moveTo>
                <a:cubicBezTo>
                  <a:pt x="125" y="144"/>
                  <a:pt x="120" y="143"/>
                  <a:pt x="116" y="141"/>
                </a:cubicBezTo>
                <a:cubicBezTo>
                  <a:pt x="109" y="139"/>
                  <a:pt x="103" y="136"/>
                  <a:pt x="96" y="133"/>
                </a:cubicBezTo>
                <a:cubicBezTo>
                  <a:pt x="95" y="133"/>
                  <a:pt x="95" y="133"/>
                  <a:pt x="94" y="133"/>
                </a:cubicBezTo>
                <a:cubicBezTo>
                  <a:pt x="101" y="135"/>
                  <a:pt x="107" y="137"/>
                  <a:pt x="113" y="139"/>
                </a:cubicBezTo>
                <a:cubicBezTo>
                  <a:pt x="118" y="140"/>
                  <a:pt x="122" y="142"/>
                  <a:pt x="127" y="143"/>
                </a:cubicBezTo>
                <a:cubicBezTo>
                  <a:pt x="128" y="144"/>
                  <a:pt x="128" y="145"/>
                  <a:pt x="129" y="146"/>
                </a:cubicBezTo>
                <a:close/>
                <a:moveTo>
                  <a:pt x="80" y="129"/>
                </a:moveTo>
                <a:cubicBezTo>
                  <a:pt x="84" y="130"/>
                  <a:pt x="88" y="132"/>
                  <a:pt x="92" y="133"/>
                </a:cubicBezTo>
                <a:cubicBezTo>
                  <a:pt x="99" y="135"/>
                  <a:pt x="106" y="138"/>
                  <a:pt x="112" y="141"/>
                </a:cubicBezTo>
                <a:cubicBezTo>
                  <a:pt x="118" y="143"/>
                  <a:pt x="124" y="144"/>
                  <a:pt x="129" y="147"/>
                </a:cubicBezTo>
                <a:cubicBezTo>
                  <a:pt x="129" y="147"/>
                  <a:pt x="129" y="147"/>
                  <a:pt x="129" y="147"/>
                </a:cubicBezTo>
                <a:cubicBezTo>
                  <a:pt x="124" y="144"/>
                  <a:pt x="118" y="143"/>
                  <a:pt x="112" y="141"/>
                </a:cubicBezTo>
                <a:cubicBezTo>
                  <a:pt x="105" y="139"/>
                  <a:pt x="99" y="137"/>
                  <a:pt x="93" y="134"/>
                </a:cubicBezTo>
                <a:cubicBezTo>
                  <a:pt x="86" y="132"/>
                  <a:pt x="79" y="130"/>
                  <a:pt x="72" y="128"/>
                </a:cubicBezTo>
                <a:cubicBezTo>
                  <a:pt x="67" y="126"/>
                  <a:pt x="61" y="124"/>
                  <a:pt x="55" y="122"/>
                </a:cubicBezTo>
                <a:cubicBezTo>
                  <a:pt x="55" y="121"/>
                  <a:pt x="55" y="121"/>
                  <a:pt x="56" y="120"/>
                </a:cubicBezTo>
                <a:cubicBezTo>
                  <a:pt x="58" y="121"/>
                  <a:pt x="60" y="121"/>
                  <a:pt x="61" y="122"/>
                </a:cubicBezTo>
                <a:cubicBezTo>
                  <a:pt x="62" y="122"/>
                  <a:pt x="62" y="122"/>
                  <a:pt x="63" y="122"/>
                </a:cubicBezTo>
                <a:cubicBezTo>
                  <a:pt x="66" y="123"/>
                  <a:pt x="69" y="125"/>
                  <a:pt x="72" y="126"/>
                </a:cubicBezTo>
                <a:cubicBezTo>
                  <a:pt x="75" y="127"/>
                  <a:pt x="78" y="128"/>
                  <a:pt x="80" y="129"/>
                </a:cubicBezTo>
                <a:close/>
                <a:moveTo>
                  <a:pt x="74" y="129"/>
                </a:moveTo>
                <a:cubicBezTo>
                  <a:pt x="74" y="129"/>
                  <a:pt x="75" y="129"/>
                  <a:pt x="76" y="130"/>
                </a:cubicBezTo>
                <a:cubicBezTo>
                  <a:pt x="75" y="130"/>
                  <a:pt x="75" y="129"/>
                  <a:pt x="75" y="129"/>
                </a:cubicBezTo>
                <a:cubicBezTo>
                  <a:pt x="71" y="128"/>
                  <a:pt x="68" y="127"/>
                  <a:pt x="65" y="126"/>
                </a:cubicBezTo>
                <a:cubicBezTo>
                  <a:pt x="68" y="127"/>
                  <a:pt x="71" y="128"/>
                  <a:pt x="74" y="129"/>
                </a:cubicBezTo>
                <a:close/>
                <a:moveTo>
                  <a:pt x="130" y="152"/>
                </a:moveTo>
                <a:cubicBezTo>
                  <a:pt x="119" y="146"/>
                  <a:pt x="107" y="142"/>
                  <a:pt x="95" y="137"/>
                </a:cubicBezTo>
                <a:cubicBezTo>
                  <a:pt x="91" y="135"/>
                  <a:pt x="86" y="133"/>
                  <a:pt x="82" y="132"/>
                </a:cubicBezTo>
                <a:cubicBezTo>
                  <a:pt x="86" y="133"/>
                  <a:pt x="90" y="134"/>
                  <a:pt x="94" y="136"/>
                </a:cubicBezTo>
                <a:cubicBezTo>
                  <a:pt x="101" y="138"/>
                  <a:pt x="108" y="140"/>
                  <a:pt x="115" y="142"/>
                </a:cubicBezTo>
                <a:cubicBezTo>
                  <a:pt x="118" y="144"/>
                  <a:pt x="122" y="145"/>
                  <a:pt x="125" y="146"/>
                </a:cubicBezTo>
                <a:cubicBezTo>
                  <a:pt x="127" y="147"/>
                  <a:pt x="128" y="148"/>
                  <a:pt x="129" y="148"/>
                </a:cubicBezTo>
                <a:cubicBezTo>
                  <a:pt x="130" y="149"/>
                  <a:pt x="130" y="151"/>
                  <a:pt x="130" y="152"/>
                </a:cubicBezTo>
                <a:close/>
                <a:moveTo>
                  <a:pt x="63" y="129"/>
                </a:moveTo>
                <a:cubicBezTo>
                  <a:pt x="66" y="130"/>
                  <a:pt x="69" y="131"/>
                  <a:pt x="73" y="132"/>
                </a:cubicBezTo>
                <a:cubicBezTo>
                  <a:pt x="80" y="134"/>
                  <a:pt x="86" y="137"/>
                  <a:pt x="93" y="140"/>
                </a:cubicBezTo>
                <a:cubicBezTo>
                  <a:pt x="100" y="142"/>
                  <a:pt x="106" y="145"/>
                  <a:pt x="113" y="148"/>
                </a:cubicBezTo>
                <a:cubicBezTo>
                  <a:pt x="119" y="150"/>
                  <a:pt x="125" y="152"/>
                  <a:pt x="131" y="154"/>
                </a:cubicBezTo>
                <a:cubicBezTo>
                  <a:pt x="131" y="156"/>
                  <a:pt x="131" y="157"/>
                  <a:pt x="132" y="158"/>
                </a:cubicBezTo>
                <a:cubicBezTo>
                  <a:pt x="120" y="151"/>
                  <a:pt x="108" y="147"/>
                  <a:pt x="96" y="142"/>
                </a:cubicBezTo>
                <a:cubicBezTo>
                  <a:pt x="90" y="139"/>
                  <a:pt x="83" y="137"/>
                  <a:pt x="77" y="134"/>
                </a:cubicBezTo>
                <a:cubicBezTo>
                  <a:pt x="70" y="132"/>
                  <a:pt x="63" y="130"/>
                  <a:pt x="58" y="127"/>
                </a:cubicBezTo>
                <a:cubicBezTo>
                  <a:pt x="54" y="124"/>
                  <a:pt x="61" y="128"/>
                  <a:pt x="63" y="129"/>
                </a:cubicBezTo>
                <a:close/>
                <a:moveTo>
                  <a:pt x="132" y="163"/>
                </a:moveTo>
                <a:cubicBezTo>
                  <a:pt x="127" y="160"/>
                  <a:pt x="121" y="159"/>
                  <a:pt x="116" y="157"/>
                </a:cubicBezTo>
                <a:cubicBezTo>
                  <a:pt x="109" y="154"/>
                  <a:pt x="103" y="151"/>
                  <a:pt x="96" y="148"/>
                </a:cubicBezTo>
                <a:cubicBezTo>
                  <a:pt x="94" y="147"/>
                  <a:pt x="92" y="146"/>
                  <a:pt x="90" y="144"/>
                </a:cubicBezTo>
                <a:cubicBezTo>
                  <a:pt x="92" y="145"/>
                  <a:pt x="93" y="146"/>
                  <a:pt x="95" y="146"/>
                </a:cubicBezTo>
                <a:cubicBezTo>
                  <a:pt x="102" y="149"/>
                  <a:pt x="109" y="151"/>
                  <a:pt x="116" y="153"/>
                </a:cubicBezTo>
                <a:cubicBezTo>
                  <a:pt x="121" y="155"/>
                  <a:pt x="126" y="158"/>
                  <a:pt x="132" y="159"/>
                </a:cubicBezTo>
                <a:cubicBezTo>
                  <a:pt x="132" y="160"/>
                  <a:pt x="132" y="162"/>
                  <a:pt x="132" y="163"/>
                </a:cubicBezTo>
                <a:close/>
                <a:moveTo>
                  <a:pt x="129" y="162"/>
                </a:moveTo>
                <a:cubicBezTo>
                  <a:pt x="129" y="162"/>
                  <a:pt x="128" y="162"/>
                  <a:pt x="128" y="162"/>
                </a:cubicBezTo>
                <a:cubicBezTo>
                  <a:pt x="128" y="162"/>
                  <a:pt x="129" y="162"/>
                  <a:pt x="129" y="162"/>
                </a:cubicBezTo>
                <a:close/>
                <a:moveTo>
                  <a:pt x="130" y="163"/>
                </a:moveTo>
                <a:cubicBezTo>
                  <a:pt x="130" y="163"/>
                  <a:pt x="130" y="163"/>
                  <a:pt x="130" y="163"/>
                </a:cubicBezTo>
                <a:cubicBezTo>
                  <a:pt x="130" y="163"/>
                  <a:pt x="130" y="163"/>
                  <a:pt x="130" y="163"/>
                </a:cubicBezTo>
                <a:close/>
                <a:moveTo>
                  <a:pt x="132" y="164"/>
                </a:moveTo>
                <a:cubicBezTo>
                  <a:pt x="132" y="165"/>
                  <a:pt x="132" y="166"/>
                  <a:pt x="132" y="167"/>
                </a:cubicBezTo>
                <a:cubicBezTo>
                  <a:pt x="130" y="165"/>
                  <a:pt x="128" y="164"/>
                  <a:pt x="126" y="163"/>
                </a:cubicBezTo>
                <a:cubicBezTo>
                  <a:pt x="120" y="161"/>
                  <a:pt x="114" y="159"/>
                  <a:pt x="109" y="156"/>
                </a:cubicBezTo>
                <a:cubicBezTo>
                  <a:pt x="105" y="155"/>
                  <a:pt x="101" y="153"/>
                  <a:pt x="97" y="151"/>
                </a:cubicBezTo>
                <a:cubicBezTo>
                  <a:pt x="99" y="152"/>
                  <a:pt x="102" y="153"/>
                  <a:pt x="104" y="154"/>
                </a:cubicBezTo>
                <a:cubicBezTo>
                  <a:pt x="113" y="157"/>
                  <a:pt x="123" y="161"/>
                  <a:pt x="132" y="164"/>
                </a:cubicBezTo>
                <a:close/>
                <a:moveTo>
                  <a:pt x="132" y="169"/>
                </a:moveTo>
                <a:cubicBezTo>
                  <a:pt x="131" y="170"/>
                  <a:pt x="131" y="171"/>
                  <a:pt x="131" y="171"/>
                </a:cubicBezTo>
                <a:cubicBezTo>
                  <a:pt x="129" y="170"/>
                  <a:pt x="126" y="169"/>
                  <a:pt x="124" y="168"/>
                </a:cubicBezTo>
                <a:cubicBezTo>
                  <a:pt x="119" y="166"/>
                  <a:pt x="114" y="163"/>
                  <a:pt x="109" y="161"/>
                </a:cubicBezTo>
                <a:cubicBezTo>
                  <a:pt x="104" y="159"/>
                  <a:pt x="100" y="158"/>
                  <a:pt x="95" y="156"/>
                </a:cubicBezTo>
                <a:cubicBezTo>
                  <a:pt x="94" y="155"/>
                  <a:pt x="93" y="155"/>
                  <a:pt x="92" y="155"/>
                </a:cubicBezTo>
                <a:cubicBezTo>
                  <a:pt x="97" y="156"/>
                  <a:pt x="101" y="158"/>
                  <a:pt x="105" y="159"/>
                </a:cubicBezTo>
                <a:cubicBezTo>
                  <a:pt x="110" y="161"/>
                  <a:pt x="116" y="162"/>
                  <a:pt x="121" y="164"/>
                </a:cubicBezTo>
                <a:cubicBezTo>
                  <a:pt x="124" y="165"/>
                  <a:pt x="128" y="167"/>
                  <a:pt x="132" y="169"/>
                </a:cubicBezTo>
                <a:close/>
                <a:moveTo>
                  <a:pt x="90" y="159"/>
                </a:moveTo>
                <a:cubicBezTo>
                  <a:pt x="92" y="160"/>
                  <a:pt x="95" y="160"/>
                  <a:pt x="98" y="161"/>
                </a:cubicBezTo>
                <a:cubicBezTo>
                  <a:pt x="102" y="162"/>
                  <a:pt x="106" y="164"/>
                  <a:pt x="110" y="166"/>
                </a:cubicBezTo>
                <a:cubicBezTo>
                  <a:pt x="117" y="169"/>
                  <a:pt x="123" y="172"/>
                  <a:pt x="130" y="172"/>
                </a:cubicBezTo>
                <a:cubicBezTo>
                  <a:pt x="129" y="174"/>
                  <a:pt x="128" y="175"/>
                  <a:pt x="125" y="176"/>
                </a:cubicBezTo>
                <a:cubicBezTo>
                  <a:pt x="120" y="177"/>
                  <a:pt x="114" y="174"/>
                  <a:pt x="109" y="170"/>
                </a:cubicBezTo>
                <a:cubicBezTo>
                  <a:pt x="110" y="171"/>
                  <a:pt x="111" y="171"/>
                  <a:pt x="112" y="171"/>
                </a:cubicBezTo>
                <a:cubicBezTo>
                  <a:pt x="113" y="172"/>
                  <a:pt x="114" y="172"/>
                  <a:pt x="115" y="172"/>
                </a:cubicBezTo>
                <a:cubicBezTo>
                  <a:pt x="115" y="172"/>
                  <a:pt x="119" y="174"/>
                  <a:pt x="119" y="174"/>
                </a:cubicBezTo>
                <a:cubicBezTo>
                  <a:pt x="118" y="174"/>
                  <a:pt x="118" y="175"/>
                  <a:pt x="119" y="175"/>
                </a:cubicBezTo>
                <a:cubicBezTo>
                  <a:pt x="119" y="175"/>
                  <a:pt x="119" y="175"/>
                  <a:pt x="119" y="175"/>
                </a:cubicBezTo>
                <a:cubicBezTo>
                  <a:pt x="120" y="175"/>
                  <a:pt x="120" y="175"/>
                  <a:pt x="120" y="175"/>
                </a:cubicBezTo>
                <a:cubicBezTo>
                  <a:pt x="118" y="173"/>
                  <a:pt x="116" y="172"/>
                  <a:pt x="114" y="171"/>
                </a:cubicBezTo>
                <a:cubicBezTo>
                  <a:pt x="112" y="171"/>
                  <a:pt x="110" y="170"/>
                  <a:pt x="109" y="169"/>
                </a:cubicBezTo>
                <a:cubicBezTo>
                  <a:pt x="107" y="168"/>
                  <a:pt x="111" y="170"/>
                  <a:pt x="111" y="170"/>
                </a:cubicBezTo>
                <a:cubicBezTo>
                  <a:pt x="115" y="171"/>
                  <a:pt x="118" y="173"/>
                  <a:pt x="122" y="174"/>
                </a:cubicBezTo>
                <a:cubicBezTo>
                  <a:pt x="123" y="175"/>
                  <a:pt x="125" y="175"/>
                  <a:pt x="127" y="175"/>
                </a:cubicBezTo>
                <a:cubicBezTo>
                  <a:pt x="127" y="175"/>
                  <a:pt x="127" y="174"/>
                  <a:pt x="127" y="174"/>
                </a:cubicBezTo>
                <a:cubicBezTo>
                  <a:pt x="125" y="172"/>
                  <a:pt x="122" y="172"/>
                  <a:pt x="120" y="171"/>
                </a:cubicBezTo>
                <a:cubicBezTo>
                  <a:pt x="117" y="169"/>
                  <a:pt x="114" y="168"/>
                  <a:pt x="111" y="166"/>
                </a:cubicBezTo>
                <a:cubicBezTo>
                  <a:pt x="106" y="165"/>
                  <a:pt x="102" y="163"/>
                  <a:pt x="98" y="162"/>
                </a:cubicBezTo>
                <a:cubicBezTo>
                  <a:pt x="96" y="161"/>
                  <a:pt x="94" y="160"/>
                  <a:pt x="91" y="160"/>
                </a:cubicBezTo>
                <a:cubicBezTo>
                  <a:pt x="91" y="159"/>
                  <a:pt x="90" y="159"/>
                  <a:pt x="90" y="159"/>
                </a:cubicBezTo>
                <a:close/>
                <a:moveTo>
                  <a:pt x="96" y="162"/>
                </a:moveTo>
                <a:cubicBezTo>
                  <a:pt x="97" y="162"/>
                  <a:pt x="98" y="162"/>
                  <a:pt x="99" y="163"/>
                </a:cubicBezTo>
                <a:cubicBezTo>
                  <a:pt x="105" y="165"/>
                  <a:pt x="111" y="167"/>
                  <a:pt x="116" y="170"/>
                </a:cubicBezTo>
                <a:cubicBezTo>
                  <a:pt x="119" y="171"/>
                  <a:pt x="121" y="172"/>
                  <a:pt x="123" y="173"/>
                </a:cubicBezTo>
                <a:cubicBezTo>
                  <a:pt x="127" y="174"/>
                  <a:pt x="124" y="174"/>
                  <a:pt x="123" y="174"/>
                </a:cubicBezTo>
                <a:cubicBezTo>
                  <a:pt x="122" y="173"/>
                  <a:pt x="121" y="173"/>
                  <a:pt x="120" y="172"/>
                </a:cubicBezTo>
                <a:cubicBezTo>
                  <a:pt x="115" y="170"/>
                  <a:pt x="111" y="169"/>
                  <a:pt x="107" y="168"/>
                </a:cubicBezTo>
                <a:cubicBezTo>
                  <a:pt x="106" y="168"/>
                  <a:pt x="106" y="168"/>
                  <a:pt x="106" y="168"/>
                </a:cubicBezTo>
                <a:cubicBezTo>
                  <a:pt x="103" y="166"/>
                  <a:pt x="99" y="164"/>
                  <a:pt x="96" y="162"/>
                </a:cubicBezTo>
                <a:close/>
                <a:moveTo>
                  <a:pt x="79" y="150"/>
                </a:moveTo>
                <a:cubicBezTo>
                  <a:pt x="87" y="154"/>
                  <a:pt x="95" y="157"/>
                  <a:pt x="104" y="160"/>
                </a:cubicBezTo>
                <a:cubicBezTo>
                  <a:pt x="111" y="163"/>
                  <a:pt x="119" y="167"/>
                  <a:pt x="127" y="170"/>
                </a:cubicBezTo>
                <a:cubicBezTo>
                  <a:pt x="128" y="170"/>
                  <a:pt x="129" y="171"/>
                  <a:pt x="130" y="171"/>
                </a:cubicBezTo>
                <a:cubicBezTo>
                  <a:pt x="128" y="172"/>
                  <a:pt x="127" y="172"/>
                  <a:pt x="126" y="171"/>
                </a:cubicBezTo>
                <a:cubicBezTo>
                  <a:pt x="124" y="171"/>
                  <a:pt x="122" y="170"/>
                  <a:pt x="120" y="169"/>
                </a:cubicBezTo>
                <a:cubicBezTo>
                  <a:pt x="116" y="168"/>
                  <a:pt x="113" y="166"/>
                  <a:pt x="109" y="164"/>
                </a:cubicBezTo>
                <a:cubicBezTo>
                  <a:pt x="101" y="161"/>
                  <a:pt x="94" y="159"/>
                  <a:pt x="86" y="157"/>
                </a:cubicBezTo>
                <a:cubicBezTo>
                  <a:pt x="83" y="155"/>
                  <a:pt x="80" y="153"/>
                  <a:pt x="79" y="150"/>
                </a:cubicBezTo>
                <a:close/>
                <a:moveTo>
                  <a:pt x="78" y="146"/>
                </a:moveTo>
                <a:cubicBezTo>
                  <a:pt x="78" y="145"/>
                  <a:pt x="78" y="145"/>
                  <a:pt x="78" y="144"/>
                </a:cubicBezTo>
                <a:cubicBezTo>
                  <a:pt x="80" y="145"/>
                  <a:pt x="81" y="146"/>
                  <a:pt x="83" y="147"/>
                </a:cubicBezTo>
                <a:cubicBezTo>
                  <a:pt x="84" y="147"/>
                  <a:pt x="85" y="147"/>
                  <a:pt x="85" y="148"/>
                </a:cubicBezTo>
                <a:cubicBezTo>
                  <a:pt x="90" y="149"/>
                  <a:pt x="94" y="151"/>
                  <a:pt x="99" y="153"/>
                </a:cubicBezTo>
                <a:cubicBezTo>
                  <a:pt x="109" y="157"/>
                  <a:pt x="119" y="161"/>
                  <a:pt x="128" y="166"/>
                </a:cubicBezTo>
                <a:cubicBezTo>
                  <a:pt x="129" y="166"/>
                  <a:pt x="131" y="168"/>
                  <a:pt x="131" y="168"/>
                </a:cubicBezTo>
                <a:cubicBezTo>
                  <a:pt x="130" y="167"/>
                  <a:pt x="128" y="167"/>
                  <a:pt x="127" y="166"/>
                </a:cubicBezTo>
                <a:cubicBezTo>
                  <a:pt x="125" y="165"/>
                  <a:pt x="124" y="164"/>
                  <a:pt x="122" y="164"/>
                </a:cubicBezTo>
                <a:cubicBezTo>
                  <a:pt x="117" y="162"/>
                  <a:pt x="112" y="160"/>
                  <a:pt x="107" y="159"/>
                </a:cubicBezTo>
                <a:cubicBezTo>
                  <a:pt x="98" y="156"/>
                  <a:pt x="88" y="154"/>
                  <a:pt x="79" y="150"/>
                </a:cubicBezTo>
                <a:cubicBezTo>
                  <a:pt x="79" y="150"/>
                  <a:pt x="79" y="150"/>
                  <a:pt x="79" y="150"/>
                </a:cubicBezTo>
                <a:cubicBezTo>
                  <a:pt x="78" y="149"/>
                  <a:pt x="78" y="147"/>
                  <a:pt x="78" y="146"/>
                </a:cubicBezTo>
                <a:close/>
                <a:moveTo>
                  <a:pt x="77" y="141"/>
                </a:moveTo>
                <a:cubicBezTo>
                  <a:pt x="77" y="141"/>
                  <a:pt x="78" y="141"/>
                  <a:pt x="78" y="141"/>
                </a:cubicBezTo>
                <a:cubicBezTo>
                  <a:pt x="80" y="141"/>
                  <a:pt x="83" y="142"/>
                  <a:pt x="85" y="143"/>
                </a:cubicBezTo>
                <a:cubicBezTo>
                  <a:pt x="87" y="144"/>
                  <a:pt x="88" y="144"/>
                  <a:pt x="90" y="145"/>
                </a:cubicBezTo>
                <a:cubicBezTo>
                  <a:pt x="98" y="150"/>
                  <a:pt x="108" y="154"/>
                  <a:pt x="117" y="158"/>
                </a:cubicBezTo>
                <a:cubicBezTo>
                  <a:pt x="107" y="154"/>
                  <a:pt x="97" y="151"/>
                  <a:pt x="87" y="148"/>
                </a:cubicBezTo>
                <a:cubicBezTo>
                  <a:pt x="85" y="147"/>
                  <a:pt x="83" y="146"/>
                  <a:pt x="81" y="145"/>
                </a:cubicBezTo>
                <a:cubicBezTo>
                  <a:pt x="80" y="144"/>
                  <a:pt x="80" y="144"/>
                  <a:pt x="79" y="144"/>
                </a:cubicBezTo>
                <a:cubicBezTo>
                  <a:pt x="79" y="144"/>
                  <a:pt x="78" y="144"/>
                  <a:pt x="78" y="143"/>
                </a:cubicBezTo>
                <a:cubicBezTo>
                  <a:pt x="78" y="142"/>
                  <a:pt x="78" y="141"/>
                  <a:pt x="77" y="141"/>
                </a:cubicBezTo>
                <a:close/>
                <a:moveTo>
                  <a:pt x="76" y="138"/>
                </a:moveTo>
                <a:cubicBezTo>
                  <a:pt x="78" y="140"/>
                  <a:pt x="81" y="141"/>
                  <a:pt x="83" y="142"/>
                </a:cubicBezTo>
                <a:cubicBezTo>
                  <a:pt x="81" y="141"/>
                  <a:pt x="79" y="140"/>
                  <a:pt x="77" y="140"/>
                </a:cubicBezTo>
                <a:cubicBezTo>
                  <a:pt x="77" y="139"/>
                  <a:pt x="76" y="139"/>
                  <a:pt x="76" y="138"/>
                </a:cubicBezTo>
                <a:close/>
                <a:moveTo>
                  <a:pt x="57" y="127"/>
                </a:moveTo>
                <a:cubicBezTo>
                  <a:pt x="61" y="129"/>
                  <a:pt x="65" y="131"/>
                  <a:pt x="70" y="132"/>
                </a:cubicBezTo>
                <a:cubicBezTo>
                  <a:pt x="77" y="135"/>
                  <a:pt x="83" y="137"/>
                  <a:pt x="90" y="140"/>
                </a:cubicBezTo>
                <a:cubicBezTo>
                  <a:pt x="103" y="146"/>
                  <a:pt x="117" y="150"/>
                  <a:pt x="130" y="158"/>
                </a:cubicBezTo>
                <a:cubicBezTo>
                  <a:pt x="130" y="158"/>
                  <a:pt x="131" y="158"/>
                  <a:pt x="132" y="158"/>
                </a:cubicBezTo>
                <a:cubicBezTo>
                  <a:pt x="131" y="158"/>
                  <a:pt x="131" y="158"/>
                  <a:pt x="130" y="158"/>
                </a:cubicBezTo>
                <a:cubicBezTo>
                  <a:pt x="129" y="157"/>
                  <a:pt x="127" y="157"/>
                  <a:pt x="126" y="156"/>
                </a:cubicBezTo>
                <a:cubicBezTo>
                  <a:pt x="123" y="155"/>
                  <a:pt x="120" y="154"/>
                  <a:pt x="116" y="153"/>
                </a:cubicBezTo>
                <a:cubicBezTo>
                  <a:pt x="110" y="150"/>
                  <a:pt x="102" y="148"/>
                  <a:pt x="96" y="145"/>
                </a:cubicBezTo>
                <a:cubicBezTo>
                  <a:pt x="93" y="145"/>
                  <a:pt x="90" y="144"/>
                  <a:pt x="87" y="143"/>
                </a:cubicBezTo>
                <a:cubicBezTo>
                  <a:pt x="84" y="141"/>
                  <a:pt x="80" y="139"/>
                  <a:pt x="77" y="138"/>
                </a:cubicBezTo>
                <a:cubicBezTo>
                  <a:pt x="76" y="138"/>
                  <a:pt x="75" y="137"/>
                  <a:pt x="75" y="137"/>
                </a:cubicBezTo>
                <a:cubicBezTo>
                  <a:pt x="74" y="137"/>
                  <a:pt x="74" y="136"/>
                  <a:pt x="74" y="136"/>
                </a:cubicBezTo>
                <a:cubicBezTo>
                  <a:pt x="70" y="133"/>
                  <a:pt x="61" y="131"/>
                  <a:pt x="57" y="127"/>
                </a:cubicBezTo>
                <a:close/>
                <a:moveTo>
                  <a:pt x="55" y="123"/>
                </a:moveTo>
                <a:cubicBezTo>
                  <a:pt x="56" y="123"/>
                  <a:pt x="56" y="123"/>
                  <a:pt x="56" y="123"/>
                </a:cubicBezTo>
                <a:cubicBezTo>
                  <a:pt x="56" y="123"/>
                  <a:pt x="56" y="123"/>
                  <a:pt x="57" y="123"/>
                </a:cubicBezTo>
                <a:cubicBezTo>
                  <a:pt x="62" y="125"/>
                  <a:pt x="67" y="128"/>
                  <a:pt x="73" y="130"/>
                </a:cubicBezTo>
                <a:cubicBezTo>
                  <a:pt x="80" y="132"/>
                  <a:pt x="86" y="134"/>
                  <a:pt x="93" y="137"/>
                </a:cubicBezTo>
                <a:cubicBezTo>
                  <a:pt x="106" y="142"/>
                  <a:pt x="119" y="146"/>
                  <a:pt x="131" y="153"/>
                </a:cubicBezTo>
                <a:cubicBezTo>
                  <a:pt x="131" y="153"/>
                  <a:pt x="131" y="153"/>
                  <a:pt x="131" y="154"/>
                </a:cubicBezTo>
                <a:cubicBezTo>
                  <a:pt x="126" y="151"/>
                  <a:pt x="120" y="150"/>
                  <a:pt x="115" y="148"/>
                </a:cubicBezTo>
                <a:cubicBezTo>
                  <a:pt x="108" y="145"/>
                  <a:pt x="101" y="142"/>
                  <a:pt x="95" y="140"/>
                </a:cubicBezTo>
                <a:cubicBezTo>
                  <a:pt x="88" y="137"/>
                  <a:pt x="81" y="134"/>
                  <a:pt x="75" y="132"/>
                </a:cubicBezTo>
                <a:cubicBezTo>
                  <a:pt x="68" y="130"/>
                  <a:pt x="62" y="127"/>
                  <a:pt x="56" y="125"/>
                </a:cubicBezTo>
                <a:cubicBezTo>
                  <a:pt x="56" y="124"/>
                  <a:pt x="55" y="124"/>
                  <a:pt x="55" y="123"/>
                </a:cubicBezTo>
                <a:close/>
                <a:moveTo>
                  <a:pt x="56" y="120"/>
                </a:moveTo>
                <a:cubicBezTo>
                  <a:pt x="56" y="119"/>
                  <a:pt x="56" y="118"/>
                  <a:pt x="57" y="118"/>
                </a:cubicBezTo>
                <a:cubicBezTo>
                  <a:pt x="62" y="120"/>
                  <a:pt x="68" y="121"/>
                  <a:pt x="73" y="123"/>
                </a:cubicBezTo>
                <a:cubicBezTo>
                  <a:pt x="74" y="123"/>
                  <a:pt x="74" y="123"/>
                  <a:pt x="75" y="123"/>
                </a:cubicBezTo>
                <a:cubicBezTo>
                  <a:pt x="75" y="123"/>
                  <a:pt x="76" y="123"/>
                  <a:pt x="76" y="123"/>
                </a:cubicBezTo>
                <a:cubicBezTo>
                  <a:pt x="83" y="126"/>
                  <a:pt x="91" y="128"/>
                  <a:pt x="98" y="131"/>
                </a:cubicBezTo>
                <a:cubicBezTo>
                  <a:pt x="104" y="133"/>
                  <a:pt x="110" y="137"/>
                  <a:pt x="116" y="138"/>
                </a:cubicBezTo>
                <a:cubicBezTo>
                  <a:pt x="120" y="140"/>
                  <a:pt x="124" y="140"/>
                  <a:pt x="127" y="142"/>
                </a:cubicBezTo>
                <a:cubicBezTo>
                  <a:pt x="126" y="142"/>
                  <a:pt x="125" y="142"/>
                  <a:pt x="124" y="142"/>
                </a:cubicBezTo>
                <a:cubicBezTo>
                  <a:pt x="124" y="141"/>
                  <a:pt x="123" y="141"/>
                  <a:pt x="123" y="141"/>
                </a:cubicBezTo>
                <a:cubicBezTo>
                  <a:pt x="121" y="141"/>
                  <a:pt x="119" y="140"/>
                  <a:pt x="118" y="140"/>
                </a:cubicBezTo>
                <a:cubicBezTo>
                  <a:pt x="111" y="137"/>
                  <a:pt x="104" y="135"/>
                  <a:pt x="97" y="133"/>
                </a:cubicBezTo>
                <a:cubicBezTo>
                  <a:pt x="93" y="132"/>
                  <a:pt x="89" y="131"/>
                  <a:pt x="85" y="129"/>
                </a:cubicBezTo>
                <a:cubicBezTo>
                  <a:pt x="76" y="126"/>
                  <a:pt x="67" y="123"/>
                  <a:pt x="58" y="120"/>
                </a:cubicBezTo>
                <a:cubicBezTo>
                  <a:pt x="58" y="120"/>
                  <a:pt x="58" y="120"/>
                  <a:pt x="58" y="120"/>
                </a:cubicBezTo>
                <a:cubicBezTo>
                  <a:pt x="57" y="120"/>
                  <a:pt x="56" y="120"/>
                  <a:pt x="56" y="120"/>
                </a:cubicBezTo>
                <a:close/>
                <a:moveTo>
                  <a:pt x="60" y="118"/>
                </a:moveTo>
                <a:cubicBezTo>
                  <a:pt x="56" y="117"/>
                  <a:pt x="61" y="118"/>
                  <a:pt x="62" y="119"/>
                </a:cubicBezTo>
                <a:cubicBezTo>
                  <a:pt x="63" y="119"/>
                  <a:pt x="65" y="120"/>
                  <a:pt x="66" y="120"/>
                </a:cubicBezTo>
                <a:cubicBezTo>
                  <a:pt x="67" y="120"/>
                  <a:pt x="68" y="121"/>
                  <a:pt x="69" y="121"/>
                </a:cubicBezTo>
                <a:cubicBezTo>
                  <a:pt x="66" y="120"/>
                  <a:pt x="63" y="119"/>
                  <a:pt x="60" y="118"/>
                </a:cubicBezTo>
                <a:close/>
                <a:moveTo>
                  <a:pt x="57" y="117"/>
                </a:moveTo>
                <a:cubicBezTo>
                  <a:pt x="58" y="116"/>
                  <a:pt x="58" y="116"/>
                  <a:pt x="58" y="115"/>
                </a:cubicBezTo>
                <a:cubicBezTo>
                  <a:pt x="66" y="119"/>
                  <a:pt x="75" y="120"/>
                  <a:pt x="83" y="122"/>
                </a:cubicBezTo>
                <a:cubicBezTo>
                  <a:pt x="86" y="123"/>
                  <a:pt x="88" y="124"/>
                  <a:pt x="91" y="125"/>
                </a:cubicBezTo>
                <a:cubicBezTo>
                  <a:pt x="98" y="127"/>
                  <a:pt x="105" y="130"/>
                  <a:pt x="112" y="133"/>
                </a:cubicBezTo>
                <a:cubicBezTo>
                  <a:pt x="116" y="134"/>
                  <a:pt x="120" y="136"/>
                  <a:pt x="123" y="138"/>
                </a:cubicBezTo>
                <a:cubicBezTo>
                  <a:pt x="123" y="138"/>
                  <a:pt x="125" y="138"/>
                  <a:pt x="126" y="139"/>
                </a:cubicBezTo>
                <a:cubicBezTo>
                  <a:pt x="126" y="139"/>
                  <a:pt x="126" y="139"/>
                  <a:pt x="126" y="139"/>
                </a:cubicBezTo>
                <a:cubicBezTo>
                  <a:pt x="126" y="139"/>
                  <a:pt x="125" y="139"/>
                  <a:pt x="125" y="139"/>
                </a:cubicBezTo>
                <a:cubicBezTo>
                  <a:pt x="123" y="139"/>
                  <a:pt x="121" y="138"/>
                  <a:pt x="119" y="137"/>
                </a:cubicBezTo>
                <a:cubicBezTo>
                  <a:pt x="107" y="131"/>
                  <a:pt x="93" y="127"/>
                  <a:pt x="79" y="123"/>
                </a:cubicBezTo>
                <a:cubicBezTo>
                  <a:pt x="79" y="123"/>
                  <a:pt x="79" y="123"/>
                  <a:pt x="78" y="123"/>
                </a:cubicBezTo>
                <a:cubicBezTo>
                  <a:pt x="71" y="121"/>
                  <a:pt x="64" y="118"/>
                  <a:pt x="57" y="117"/>
                </a:cubicBezTo>
                <a:close/>
                <a:moveTo>
                  <a:pt x="60" y="115"/>
                </a:moveTo>
                <a:cubicBezTo>
                  <a:pt x="62" y="116"/>
                  <a:pt x="64" y="116"/>
                  <a:pt x="65" y="117"/>
                </a:cubicBezTo>
                <a:cubicBezTo>
                  <a:pt x="64" y="116"/>
                  <a:pt x="62" y="116"/>
                  <a:pt x="60" y="115"/>
                </a:cubicBezTo>
                <a:close/>
                <a:moveTo>
                  <a:pt x="59" y="114"/>
                </a:moveTo>
                <a:cubicBezTo>
                  <a:pt x="60" y="114"/>
                  <a:pt x="60" y="113"/>
                  <a:pt x="61" y="112"/>
                </a:cubicBezTo>
                <a:cubicBezTo>
                  <a:pt x="73" y="118"/>
                  <a:pt x="87" y="120"/>
                  <a:pt x="100" y="124"/>
                </a:cubicBezTo>
                <a:cubicBezTo>
                  <a:pt x="107" y="126"/>
                  <a:pt x="114" y="129"/>
                  <a:pt x="120" y="132"/>
                </a:cubicBezTo>
                <a:cubicBezTo>
                  <a:pt x="121" y="133"/>
                  <a:pt x="122" y="133"/>
                  <a:pt x="123" y="134"/>
                </a:cubicBezTo>
                <a:cubicBezTo>
                  <a:pt x="124" y="134"/>
                  <a:pt x="124" y="135"/>
                  <a:pt x="124" y="135"/>
                </a:cubicBezTo>
                <a:cubicBezTo>
                  <a:pt x="123" y="135"/>
                  <a:pt x="122" y="135"/>
                  <a:pt x="122" y="134"/>
                </a:cubicBezTo>
                <a:cubicBezTo>
                  <a:pt x="119" y="133"/>
                  <a:pt x="117" y="132"/>
                  <a:pt x="114" y="131"/>
                </a:cubicBezTo>
                <a:cubicBezTo>
                  <a:pt x="101" y="126"/>
                  <a:pt x="89" y="123"/>
                  <a:pt x="76" y="120"/>
                </a:cubicBezTo>
                <a:cubicBezTo>
                  <a:pt x="76" y="120"/>
                  <a:pt x="76" y="120"/>
                  <a:pt x="75" y="119"/>
                </a:cubicBezTo>
                <a:cubicBezTo>
                  <a:pt x="70" y="118"/>
                  <a:pt x="65" y="116"/>
                  <a:pt x="59" y="114"/>
                </a:cubicBezTo>
                <a:close/>
                <a:moveTo>
                  <a:pt x="73" y="116"/>
                </a:moveTo>
                <a:cubicBezTo>
                  <a:pt x="74" y="116"/>
                  <a:pt x="75" y="116"/>
                  <a:pt x="76" y="117"/>
                </a:cubicBezTo>
                <a:cubicBezTo>
                  <a:pt x="79" y="118"/>
                  <a:pt x="83" y="119"/>
                  <a:pt x="86" y="120"/>
                </a:cubicBezTo>
                <a:cubicBezTo>
                  <a:pt x="82" y="118"/>
                  <a:pt x="77" y="117"/>
                  <a:pt x="73" y="116"/>
                </a:cubicBezTo>
                <a:close/>
                <a:moveTo>
                  <a:pt x="61" y="111"/>
                </a:moveTo>
                <a:cubicBezTo>
                  <a:pt x="61" y="111"/>
                  <a:pt x="62" y="110"/>
                  <a:pt x="62" y="110"/>
                </a:cubicBezTo>
                <a:cubicBezTo>
                  <a:pt x="66" y="112"/>
                  <a:pt x="70" y="113"/>
                  <a:pt x="75" y="114"/>
                </a:cubicBezTo>
                <a:cubicBezTo>
                  <a:pt x="80" y="115"/>
                  <a:pt x="85" y="117"/>
                  <a:pt x="90" y="119"/>
                </a:cubicBezTo>
                <a:cubicBezTo>
                  <a:pt x="101" y="122"/>
                  <a:pt x="112" y="125"/>
                  <a:pt x="122" y="130"/>
                </a:cubicBezTo>
                <a:cubicBezTo>
                  <a:pt x="120" y="129"/>
                  <a:pt x="117" y="129"/>
                  <a:pt x="115" y="128"/>
                </a:cubicBezTo>
                <a:cubicBezTo>
                  <a:pt x="112" y="127"/>
                  <a:pt x="110" y="126"/>
                  <a:pt x="107" y="125"/>
                </a:cubicBezTo>
                <a:cubicBezTo>
                  <a:pt x="102" y="123"/>
                  <a:pt x="97" y="122"/>
                  <a:pt x="92" y="120"/>
                </a:cubicBezTo>
                <a:cubicBezTo>
                  <a:pt x="81" y="118"/>
                  <a:pt x="71" y="115"/>
                  <a:pt x="61" y="111"/>
                </a:cubicBezTo>
                <a:close/>
                <a:moveTo>
                  <a:pt x="62" y="107"/>
                </a:moveTo>
                <a:cubicBezTo>
                  <a:pt x="62" y="105"/>
                  <a:pt x="62" y="104"/>
                  <a:pt x="62" y="103"/>
                </a:cubicBezTo>
                <a:cubicBezTo>
                  <a:pt x="62" y="103"/>
                  <a:pt x="63" y="103"/>
                  <a:pt x="63" y="103"/>
                </a:cubicBezTo>
                <a:cubicBezTo>
                  <a:pt x="68" y="105"/>
                  <a:pt x="73" y="107"/>
                  <a:pt x="78" y="109"/>
                </a:cubicBezTo>
                <a:cubicBezTo>
                  <a:pt x="83" y="111"/>
                  <a:pt x="89" y="112"/>
                  <a:pt x="94" y="114"/>
                </a:cubicBezTo>
                <a:cubicBezTo>
                  <a:pt x="99" y="116"/>
                  <a:pt x="105" y="118"/>
                  <a:pt x="111" y="120"/>
                </a:cubicBezTo>
                <a:cubicBezTo>
                  <a:pt x="114" y="121"/>
                  <a:pt x="117" y="122"/>
                  <a:pt x="120" y="124"/>
                </a:cubicBezTo>
                <a:cubicBezTo>
                  <a:pt x="121" y="124"/>
                  <a:pt x="123" y="125"/>
                  <a:pt x="123" y="125"/>
                </a:cubicBezTo>
                <a:cubicBezTo>
                  <a:pt x="123" y="125"/>
                  <a:pt x="123" y="125"/>
                  <a:pt x="123" y="125"/>
                </a:cubicBezTo>
                <a:cubicBezTo>
                  <a:pt x="123" y="125"/>
                  <a:pt x="122" y="125"/>
                  <a:pt x="121" y="124"/>
                </a:cubicBezTo>
                <a:cubicBezTo>
                  <a:pt x="111" y="120"/>
                  <a:pt x="100" y="118"/>
                  <a:pt x="90" y="115"/>
                </a:cubicBezTo>
                <a:cubicBezTo>
                  <a:pt x="84" y="113"/>
                  <a:pt x="78" y="112"/>
                  <a:pt x="73" y="110"/>
                </a:cubicBezTo>
                <a:cubicBezTo>
                  <a:pt x="71" y="109"/>
                  <a:pt x="68" y="109"/>
                  <a:pt x="66" y="109"/>
                </a:cubicBezTo>
                <a:cubicBezTo>
                  <a:pt x="66" y="108"/>
                  <a:pt x="65" y="108"/>
                  <a:pt x="63" y="108"/>
                </a:cubicBezTo>
                <a:cubicBezTo>
                  <a:pt x="64" y="108"/>
                  <a:pt x="64" y="107"/>
                  <a:pt x="63" y="107"/>
                </a:cubicBezTo>
                <a:cubicBezTo>
                  <a:pt x="63" y="107"/>
                  <a:pt x="63" y="107"/>
                  <a:pt x="62" y="107"/>
                </a:cubicBezTo>
                <a:close/>
                <a:moveTo>
                  <a:pt x="62" y="102"/>
                </a:moveTo>
                <a:cubicBezTo>
                  <a:pt x="63" y="101"/>
                  <a:pt x="63" y="100"/>
                  <a:pt x="63" y="100"/>
                </a:cubicBezTo>
                <a:cubicBezTo>
                  <a:pt x="63" y="100"/>
                  <a:pt x="63" y="100"/>
                  <a:pt x="63" y="100"/>
                </a:cubicBezTo>
                <a:cubicBezTo>
                  <a:pt x="63" y="100"/>
                  <a:pt x="64" y="100"/>
                  <a:pt x="65" y="100"/>
                </a:cubicBezTo>
                <a:cubicBezTo>
                  <a:pt x="65" y="101"/>
                  <a:pt x="65" y="101"/>
                  <a:pt x="66" y="101"/>
                </a:cubicBezTo>
                <a:cubicBezTo>
                  <a:pt x="76" y="104"/>
                  <a:pt x="86" y="107"/>
                  <a:pt x="95" y="110"/>
                </a:cubicBezTo>
                <a:cubicBezTo>
                  <a:pt x="100" y="112"/>
                  <a:pt x="106" y="113"/>
                  <a:pt x="111" y="115"/>
                </a:cubicBezTo>
                <a:cubicBezTo>
                  <a:pt x="114" y="117"/>
                  <a:pt x="117" y="118"/>
                  <a:pt x="120" y="119"/>
                </a:cubicBezTo>
                <a:cubicBezTo>
                  <a:pt x="121" y="120"/>
                  <a:pt x="126" y="122"/>
                  <a:pt x="122" y="121"/>
                </a:cubicBezTo>
                <a:cubicBezTo>
                  <a:pt x="112" y="118"/>
                  <a:pt x="102" y="114"/>
                  <a:pt x="92" y="111"/>
                </a:cubicBezTo>
                <a:cubicBezTo>
                  <a:pt x="87" y="110"/>
                  <a:pt x="81" y="109"/>
                  <a:pt x="76" y="107"/>
                </a:cubicBezTo>
                <a:cubicBezTo>
                  <a:pt x="72" y="105"/>
                  <a:pt x="67" y="104"/>
                  <a:pt x="63" y="102"/>
                </a:cubicBezTo>
                <a:cubicBezTo>
                  <a:pt x="63" y="102"/>
                  <a:pt x="63" y="102"/>
                  <a:pt x="62" y="102"/>
                </a:cubicBezTo>
                <a:close/>
                <a:moveTo>
                  <a:pt x="64" y="97"/>
                </a:moveTo>
                <a:cubicBezTo>
                  <a:pt x="64" y="96"/>
                  <a:pt x="64" y="95"/>
                  <a:pt x="65" y="95"/>
                </a:cubicBezTo>
                <a:cubicBezTo>
                  <a:pt x="72" y="98"/>
                  <a:pt x="80" y="100"/>
                  <a:pt x="88" y="102"/>
                </a:cubicBezTo>
                <a:cubicBezTo>
                  <a:pt x="92" y="103"/>
                  <a:pt x="95" y="104"/>
                  <a:pt x="99" y="106"/>
                </a:cubicBezTo>
                <a:cubicBezTo>
                  <a:pt x="105" y="108"/>
                  <a:pt x="111" y="110"/>
                  <a:pt x="118" y="112"/>
                </a:cubicBezTo>
                <a:cubicBezTo>
                  <a:pt x="120" y="113"/>
                  <a:pt x="121" y="113"/>
                  <a:pt x="121" y="113"/>
                </a:cubicBezTo>
                <a:cubicBezTo>
                  <a:pt x="121" y="113"/>
                  <a:pt x="121" y="113"/>
                  <a:pt x="121" y="114"/>
                </a:cubicBezTo>
                <a:cubicBezTo>
                  <a:pt x="121" y="114"/>
                  <a:pt x="118" y="113"/>
                  <a:pt x="116" y="112"/>
                </a:cubicBezTo>
                <a:cubicBezTo>
                  <a:pt x="113" y="112"/>
                  <a:pt x="110" y="111"/>
                  <a:pt x="107" y="110"/>
                </a:cubicBezTo>
                <a:cubicBezTo>
                  <a:pt x="92" y="106"/>
                  <a:pt x="78" y="102"/>
                  <a:pt x="64" y="97"/>
                </a:cubicBezTo>
                <a:close/>
                <a:moveTo>
                  <a:pt x="66" y="95"/>
                </a:moveTo>
                <a:cubicBezTo>
                  <a:pt x="67" y="95"/>
                  <a:pt x="68" y="95"/>
                  <a:pt x="69" y="96"/>
                </a:cubicBezTo>
                <a:cubicBezTo>
                  <a:pt x="70" y="96"/>
                  <a:pt x="71" y="96"/>
                  <a:pt x="71" y="96"/>
                </a:cubicBezTo>
                <a:cubicBezTo>
                  <a:pt x="70" y="96"/>
                  <a:pt x="68" y="95"/>
                  <a:pt x="66" y="95"/>
                </a:cubicBezTo>
                <a:close/>
                <a:moveTo>
                  <a:pt x="65" y="94"/>
                </a:moveTo>
                <a:cubicBezTo>
                  <a:pt x="65" y="93"/>
                  <a:pt x="66" y="93"/>
                  <a:pt x="66" y="92"/>
                </a:cubicBezTo>
                <a:cubicBezTo>
                  <a:pt x="68" y="92"/>
                  <a:pt x="70" y="93"/>
                  <a:pt x="72" y="94"/>
                </a:cubicBezTo>
                <a:cubicBezTo>
                  <a:pt x="74" y="94"/>
                  <a:pt x="75" y="95"/>
                  <a:pt x="76" y="96"/>
                </a:cubicBezTo>
                <a:cubicBezTo>
                  <a:pt x="78" y="97"/>
                  <a:pt x="81" y="98"/>
                  <a:pt x="84" y="99"/>
                </a:cubicBezTo>
                <a:cubicBezTo>
                  <a:pt x="91" y="100"/>
                  <a:pt x="99" y="103"/>
                  <a:pt x="106" y="105"/>
                </a:cubicBezTo>
                <a:cubicBezTo>
                  <a:pt x="109" y="106"/>
                  <a:pt x="112" y="107"/>
                  <a:pt x="116" y="108"/>
                </a:cubicBezTo>
                <a:cubicBezTo>
                  <a:pt x="117" y="109"/>
                  <a:pt x="119" y="109"/>
                  <a:pt x="120" y="110"/>
                </a:cubicBezTo>
                <a:cubicBezTo>
                  <a:pt x="120" y="110"/>
                  <a:pt x="120" y="110"/>
                  <a:pt x="120" y="110"/>
                </a:cubicBezTo>
                <a:cubicBezTo>
                  <a:pt x="118" y="110"/>
                  <a:pt x="116" y="109"/>
                  <a:pt x="114" y="109"/>
                </a:cubicBezTo>
                <a:cubicBezTo>
                  <a:pt x="107" y="107"/>
                  <a:pt x="100" y="104"/>
                  <a:pt x="93" y="102"/>
                </a:cubicBezTo>
                <a:cubicBezTo>
                  <a:pt x="92" y="102"/>
                  <a:pt x="92" y="102"/>
                  <a:pt x="91" y="102"/>
                </a:cubicBezTo>
                <a:cubicBezTo>
                  <a:pt x="86" y="100"/>
                  <a:pt x="81" y="99"/>
                  <a:pt x="76" y="98"/>
                </a:cubicBezTo>
                <a:cubicBezTo>
                  <a:pt x="72" y="96"/>
                  <a:pt x="69" y="94"/>
                  <a:pt x="65" y="94"/>
                </a:cubicBezTo>
                <a:close/>
                <a:moveTo>
                  <a:pt x="66" y="80"/>
                </a:moveTo>
                <a:cubicBezTo>
                  <a:pt x="69" y="80"/>
                  <a:pt x="71" y="81"/>
                  <a:pt x="74" y="82"/>
                </a:cubicBezTo>
                <a:cubicBezTo>
                  <a:pt x="90" y="86"/>
                  <a:pt x="106" y="92"/>
                  <a:pt x="122" y="96"/>
                </a:cubicBezTo>
                <a:cubicBezTo>
                  <a:pt x="121" y="97"/>
                  <a:pt x="121" y="97"/>
                  <a:pt x="120" y="98"/>
                </a:cubicBezTo>
                <a:cubicBezTo>
                  <a:pt x="113" y="95"/>
                  <a:pt x="104" y="93"/>
                  <a:pt x="97" y="91"/>
                </a:cubicBezTo>
                <a:cubicBezTo>
                  <a:pt x="87" y="89"/>
                  <a:pt x="77" y="87"/>
                  <a:pt x="68" y="83"/>
                </a:cubicBezTo>
                <a:cubicBezTo>
                  <a:pt x="68" y="83"/>
                  <a:pt x="68" y="84"/>
                  <a:pt x="68" y="84"/>
                </a:cubicBezTo>
                <a:cubicBezTo>
                  <a:pt x="76" y="89"/>
                  <a:pt x="85" y="91"/>
                  <a:pt x="94" y="94"/>
                </a:cubicBezTo>
                <a:cubicBezTo>
                  <a:pt x="101" y="97"/>
                  <a:pt x="110" y="101"/>
                  <a:pt x="118" y="101"/>
                </a:cubicBezTo>
                <a:cubicBezTo>
                  <a:pt x="109" y="101"/>
                  <a:pt x="99" y="98"/>
                  <a:pt x="90" y="95"/>
                </a:cubicBezTo>
                <a:cubicBezTo>
                  <a:pt x="87" y="94"/>
                  <a:pt x="84" y="93"/>
                  <a:pt x="81" y="92"/>
                </a:cubicBezTo>
                <a:cubicBezTo>
                  <a:pt x="76" y="91"/>
                  <a:pt x="72" y="89"/>
                  <a:pt x="67" y="88"/>
                </a:cubicBezTo>
                <a:cubicBezTo>
                  <a:pt x="67" y="88"/>
                  <a:pt x="67" y="88"/>
                  <a:pt x="67" y="88"/>
                </a:cubicBezTo>
                <a:cubicBezTo>
                  <a:pt x="68" y="85"/>
                  <a:pt x="68" y="81"/>
                  <a:pt x="66" y="80"/>
                </a:cubicBezTo>
                <a:close/>
                <a:moveTo>
                  <a:pt x="50" y="75"/>
                </a:moveTo>
                <a:cubicBezTo>
                  <a:pt x="46" y="74"/>
                  <a:pt x="43" y="73"/>
                  <a:pt x="39" y="72"/>
                </a:cubicBezTo>
                <a:cubicBezTo>
                  <a:pt x="38" y="71"/>
                  <a:pt x="29" y="69"/>
                  <a:pt x="34" y="70"/>
                </a:cubicBezTo>
                <a:cubicBezTo>
                  <a:pt x="50" y="71"/>
                  <a:pt x="67" y="78"/>
                  <a:pt x="83" y="83"/>
                </a:cubicBezTo>
                <a:cubicBezTo>
                  <a:pt x="91" y="86"/>
                  <a:pt x="99" y="89"/>
                  <a:pt x="107" y="90"/>
                </a:cubicBezTo>
                <a:cubicBezTo>
                  <a:pt x="112" y="92"/>
                  <a:pt x="117" y="92"/>
                  <a:pt x="121" y="95"/>
                </a:cubicBezTo>
                <a:cubicBezTo>
                  <a:pt x="105" y="91"/>
                  <a:pt x="90" y="86"/>
                  <a:pt x="74" y="81"/>
                </a:cubicBezTo>
                <a:cubicBezTo>
                  <a:pt x="66" y="79"/>
                  <a:pt x="58" y="77"/>
                  <a:pt x="50" y="75"/>
                </a:cubicBezTo>
                <a:close/>
                <a:moveTo>
                  <a:pt x="45" y="78"/>
                </a:moveTo>
                <a:cubicBezTo>
                  <a:pt x="42" y="77"/>
                  <a:pt x="39" y="76"/>
                  <a:pt x="37" y="75"/>
                </a:cubicBezTo>
                <a:cubicBezTo>
                  <a:pt x="35" y="74"/>
                  <a:pt x="34" y="74"/>
                  <a:pt x="32" y="73"/>
                </a:cubicBezTo>
                <a:cubicBezTo>
                  <a:pt x="31" y="72"/>
                  <a:pt x="31" y="72"/>
                  <a:pt x="33" y="73"/>
                </a:cubicBezTo>
                <a:cubicBezTo>
                  <a:pt x="37" y="74"/>
                  <a:pt x="42" y="76"/>
                  <a:pt x="47" y="77"/>
                </a:cubicBezTo>
                <a:cubicBezTo>
                  <a:pt x="52" y="78"/>
                  <a:pt x="56" y="79"/>
                  <a:pt x="61" y="80"/>
                </a:cubicBezTo>
                <a:cubicBezTo>
                  <a:pt x="61" y="80"/>
                  <a:pt x="60" y="81"/>
                  <a:pt x="60" y="81"/>
                </a:cubicBezTo>
                <a:cubicBezTo>
                  <a:pt x="55" y="80"/>
                  <a:pt x="50" y="79"/>
                  <a:pt x="45" y="78"/>
                </a:cubicBezTo>
                <a:close/>
                <a:moveTo>
                  <a:pt x="40" y="83"/>
                </a:moveTo>
                <a:cubicBezTo>
                  <a:pt x="39" y="82"/>
                  <a:pt x="37" y="82"/>
                  <a:pt x="35" y="81"/>
                </a:cubicBezTo>
                <a:cubicBezTo>
                  <a:pt x="34" y="81"/>
                  <a:pt x="26" y="78"/>
                  <a:pt x="31" y="79"/>
                </a:cubicBezTo>
                <a:cubicBezTo>
                  <a:pt x="34" y="80"/>
                  <a:pt x="38" y="81"/>
                  <a:pt x="42" y="82"/>
                </a:cubicBezTo>
                <a:cubicBezTo>
                  <a:pt x="41" y="82"/>
                  <a:pt x="41" y="83"/>
                  <a:pt x="40" y="83"/>
                </a:cubicBezTo>
                <a:close/>
                <a:moveTo>
                  <a:pt x="38" y="87"/>
                </a:moveTo>
                <a:cubicBezTo>
                  <a:pt x="36" y="86"/>
                  <a:pt x="34" y="85"/>
                  <a:pt x="32" y="84"/>
                </a:cubicBezTo>
                <a:cubicBezTo>
                  <a:pt x="31" y="83"/>
                  <a:pt x="26" y="80"/>
                  <a:pt x="29" y="81"/>
                </a:cubicBezTo>
                <a:cubicBezTo>
                  <a:pt x="33" y="82"/>
                  <a:pt x="36" y="84"/>
                  <a:pt x="40" y="84"/>
                </a:cubicBezTo>
                <a:cubicBezTo>
                  <a:pt x="39" y="85"/>
                  <a:pt x="39" y="86"/>
                  <a:pt x="38" y="87"/>
                </a:cubicBezTo>
                <a:close/>
                <a:moveTo>
                  <a:pt x="36" y="90"/>
                </a:moveTo>
                <a:cubicBezTo>
                  <a:pt x="34" y="89"/>
                  <a:pt x="32" y="88"/>
                  <a:pt x="29" y="87"/>
                </a:cubicBezTo>
                <a:cubicBezTo>
                  <a:pt x="28" y="86"/>
                  <a:pt x="23" y="84"/>
                  <a:pt x="27" y="86"/>
                </a:cubicBezTo>
                <a:cubicBezTo>
                  <a:pt x="31" y="86"/>
                  <a:pt x="34" y="87"/>
                  <a:pt x="37" y="88"/>
                </a:cubicBezTo>
                <a:cubicBezTo>
                  <a:pt x="37" y="88"/>
                  <a:pt x="37" y="88"/>
                  <a:pt x="37" y="89"/>
                </a:cubicBezTo>
                <a:cubicBezTo>
                  <a:pt x="37" y="89"/>
                  <a:pt x="36" y="90"/>
                  <a:pt x="36" y="90"/>
                </a:cubicBezTo>
                <a:close/>
                <a:moveTo>
                  <a:pt x="34" y="94"/>
                </a:moveTo>
                <a:cubicBezTo>
                  <a:pt x="31" y="92"/>
                  <a:pt x="28" y="91"/>
                  <a:pt x="25" y="89"/>
                </a:cubicBezTo>
                <a:cubicBezTo>
                  <a:pt x="26" y="90"/>
                  <a:pt x="31" y="90"/>
                  <a:pt x="32" y="91"/>
                </a:cubicBezTo>
                <a:cubicBezTo>
                  <a:pt x="33" y="91"/>
                  <a:pt x="34" y="91"/>
                  <a:pt x="36" y="91"/>
                </a:cubicBezTo>
                <a:cubicBezTo>
                  <a:pt x="35" y="92"/>
                  <a:pt x="34" y="93"/>
                  <a:pt x="34" y="94"/>
                </a:cubicBezTo>
                <a:close/>
                <a:moveTo>
                  <a:pt x="32" y="97"/>
                </a:moveTo>
                <a:cubicBezTo>
                  <a:pt x="30" y="97"/>
                  <a:pt x="29" y="96"/>
                  <a:pt x="27" y="95"/>
                </a:cubicBezTo>
                <a:cubicBezTo>
                  <a:pt x="26" y="94"/>
                  <a:pt x="21" y="92"/>
                  <a:pt x="25" y="93"/>
                </a:cubicBezTo>
                <a:cubicBezTo>
                  <a:pt x="28" y="94"/>
                  <a:pt x="30" y="95"/>
                  <a:pt x="33" y="95"/>
                </a:cubicBezTo>
                <a:cubicBezTo>
                  <a:pt x="33" y="96"/>
                  <a:pt x="32" y="97"/>
                  <a:pt x="32" y="97"/>
                </a:cubicBezTo>
                <a:close/>
                <a:moveTo>
                  <a:pt x="30" y="100"/>
                </a:moveTo>
                <a:cubicBezTo>
                  <a:pt x="29" y="99"/>
                  <a:pt x="28" y="98"/>
                  <a:pt x="27" y="98"/>
                </a:cubicBezTo>
                <a:cubicBezTo>
                  <a:pt x="26" y="98"/>
                  <a:pt x="22" y="96"/>
                  <a:pt x="26" y="97"/>
                </a:cubicBezTo>
                <a:cubicBezTo>
                  <a:pt x="27" y="98"/>
                  <a:pt x="29" y="98"/>
                  <a:pt x="31" y="98"/>
                </a:cubicBezTo>
                <a:cubicBezTo>
                  <a:pt x="31" y="98"/>
                  <a:pt x="31" y="98"/>
                  <a:pt x="31" y="98"/>
                </a:cubicBezTo>
                <a:cubicBezTo>
                  <a:pt x="31" y="99"/>
                  <a:pt x="30" y="99"/>
                  <a:pt x="30" y="100"/>
                </a:cubicBezTo>
                <a:cubicBezTo>
                  <a:pt x="30" y="100"/>
                  <a:pt x="30" y="100"/>
                  <a:pt x="30" y="100"/>
                </a:cubicBezTo>
                <a:close/>
                <a:moveTo>
                  <a:pt x="25" y="101"/>
                </a:moveTo>
                <a:cubicBezTo>
                  <a:pt x="24" y="100"/>
                  <a:pt x="24" y="100"/>
                  <a:pt x="25" y="99"/>
                </a:cubicBezTo>
                <a:cubicBezTo>
                  <a:pt x="27" y="100"/>
                  <a:pt x="28" y="100"/>
                  <a:pt x="30" y="100"/>
                </a:cubicBezTo>
                <a:cubicBezTo>
                  <a:pt x="29" y="101"/>
                  <a:pt x="28" y="101"/>
                  <a:pt x="28" y="102"/>
                </a:cubicBezTo>
                <a:cubicBezTo>
                  <a:pt x="27" y="101"/>
                  <a:pt x="26" y="101"/>
                  <a:pt x="25" y="101"/>
                </a:cubicBezTo>
                <a:close/>
                <a:moveTo>
                  <a:pt x="27" y="103"/>
                </a:moveTo>
                <a:cubicBezTo>
                  <a:pt x="26" y="103"/>
                  <a:pt x="26" y="104"/>
                  <a:pt x="25" y="104"/>
                </a:cubicBezTo>
                <a:cubicBezTo>
                  <a:pt x="25" y="104"/>
                  <a:pt x="24" y="103"/>
                  <a:pt x="23" y="102"/>
                </a:cubicBezTo>
                <a:cubicBezTo>
                  <a:pt x="24" y="102"/>
                  <a:pt x="26" y="102"/>
                  <a:pt x="27" y="103"/>
                </a:cubicBezTo>
                <a:close/>
                <a:moveTo>
                  <a:pt x="23" y="107"/>
                </a:moveTo>
                <a:cubicBezTo>
                  <a:pt x="22" y="105"/>
                  <a:pt x="23" y="105"/>
                  <a:pt x="24" y="105"/>
                </a:cubicBezTo>
                <a:cubicBezTo>
                  <a:pt x="24" y="105"/>
                  <a:pt x="24" y="105"/>
                  <a:pt x="24" y="106"/>
                </a:cubicBezTo>
                <a:cubicBezTo>
                  <a:pt x="24" y="106"/>
                  <a:pt x="23" y="107"/>
                  <a:pt x="23" y="107"/>
                </a:cubicBezTo>
                <a:close/>
                <a:moveTo>
                  <a:pt x="22" y="108"/>
                </a:moveTo>
                <a:cubicBezTo>
                  <a:pt x="22" y="109"/>
                  <a:pt x="22" y="109"/>
                  <a:pt x="21" y="110"/>
                </a:cubicBezTo>
                <a:cubicBezTo>
                  <a:pt x="21" y="109"/>
                  <a:pt x="21" y="108"/>
                  <a:pt x="21" y="108"/>
                </a:cubicBezTo>
                <a:cubicBezTo>
                  <a:pt x="22" y="108"/>
                  <a:pt x="22" y="108"/>
                  <a:pt x="22" y="108"/>
                </a:cubicBezTo>
                <a:close/>
                <a:moveTo>
                  <a:pt x="21" y="111"/>
                </a:moveTo>
                <a:cubicBezTo>
                  <a:pt x="21" y="111"/>
                  <a:pt x="20" y="112"/>
                  <a:pt x="20" y="112"/>
                </a:cubicBezTo>
                <a:cubicBezTo>
                  <a:pt x="20" y="112"/>
                  <a:pt x="20" y="112"/>
                  <a:pt x="20" y="111"/>
                </a:cubicBezTo>
                <a:cubicBezTo>
                  <a:pt x="20" y="111"/>
                  <a:pt x="20" y="110"/>
                  <a:pt x="20" y="109"/>
                </a:cubicBezTo>
                <a:cubicBezTo>
                  <a:pt x="20" y="110"/>
                  <a:pt x="21" y="110"/>
                  <a:pt x="21" y="111"/>
                </a:cubicBezTo>
                <a:close/>
                <a:moveTo>
                  <a:pt x="20" y="107"/>
                </a:moveTo>
                <a:cubicBezTo>
                  <a:pt x="21" y="102"/>
                  <a:pt x="21" y="97"/>
                  <a:pt x="22" y="92"/>
                </a:cubicBezTo>
                <a:cubicBezTo>
                  <a:pt x="22" y="92"/>
                  <a:pt x="22" y="92"/>
                  <a:pt x="22" y="92"/>
                </a:cubicBezTo>
                <a:cubicBezTo>
                  <a:pt x="24" y="94"/>
                  <a:pt x="27" y="96"/>
                  <a:pt x="29" y="97"/>
                </a:cubicBezTo>
                <a:cubicBezTo>
                  <a:pt x="33" y="99"/>
                  <a:pt x="28" y="97"/>
                  <a:pt x="27" y="97"/>
                </a:cubicBezTo>
                <a:cubicBezTo>
                  <a:pt x="26" y="97"/>
                  <a:pt x="25" y="96"/>
                  <a:pt x="23" y="96"/>
                </a:cubicBezTo>
                <a:cubicBezTo>
                  <a:pt x="23" y="96"/>
                  <a:pt x="23" y="96"/>
                  <a:pt x="23" y="97"/>
                </a:cubicBezTo>
                <a:cubicBezTo>
                  <a:pt x="25" y="98"/>
                  <a:pt x="27" y="98"/>
                  <a:pt x="29" y="99"/>
                </a:cubicBezTo>
                <a:cubicBezTo>
                  <a:pt x="27" y="99"/>
                  <a:pt x="24" y="99"/>
                  <a:pt x="23" y="99"/>
                </a:cubicBezTo>
                <a:cubicBezTo>
                  <a:pt x="22" y="99"/>
                  <a:pt x="22" y="99"/>
                  <a:pt x="22" y="99"/>
                </a:cubicBezTo>
                <a:cubicBezTo>
                  <a:pt x="23" y="100"/>
                  <a:pt x="24" y="101"/>
                  <a:pt x="25" y="101"/>
                </a:cubicBezTo>
                <a:cubicBezTo>
                  <a:pt x="25" y="101"/>
                  <a:pt x="25" y="101"/>
                  <a:pt x="25" y="101"/>
                </a:cubicBezTo>
                <a:cubicBezTo>
                  <a:pt x="23" y="101"/>
                  <a:pt x="24" y="101"/>
                  <a:pt x="22" y="101"/>
                </a:cubicBezTo>
                <a:cubicBezTo>
                  <a:pt x="22" y="101"/>
                  <a:pt x="22" y="101"/>
                  <a:pt x="22" y="101"/>
                </a:cubicBezTo>
                <a:cubicBezTo>
                  <a:pt x="22" y="103"/>
                  <a:pt x="23" y="103"/>
                  <a:pt x="24" y="104"/>
                </a:cubicBezTo>
                <a:cubicBezTo>
                  <a:pt x="25" y="105"/>
                  <a:pt x="22" y="104"/>
                  <a:pt x="21" y="104"/>
                </a:cubicBezTo>
                <a:cubicBezTo>
                  <a:pt x="21" y="104"/>
                  <a:pt x="21" y="104"/>
                  <a:pt x="21" y="104"/>
                </a:cubicBezTo>
                <a:cubicBezTo>
                  <a:pt x="21" y="106"/>
                  <a:pt x="23" y="107"/>
                  <a:pt x="20" y="107"/>
                </a:cubicBezTo>
                <a:close/>
                <a:moveTo>
                  <a:pt x="22" y="92"/>
                </a:moveTo>
                <a:cubicBezTo>
                  <a:pt x="23" y="91"/>
                  <a:pt x="23" y="90"/>
                  <a:pt x="23" y="89"/>
                </a:cubicBezTo>
                <a:cubicBezTo>
                  <a:pt x="23" y="89"/>
                  <a:pt x="23" y="89"/>
                  <a:pt x="23" y="89"/>
                </a:cubicBezTo>
                <a:cubicBezTo>
                  <a:pt x="25" y="90"/>
                  <a:pt x="26" y="91"/>
                  <a:pt x="28" y="92"/>
                </a:cubicBezTo>
                <a:cubicBezTo>
                  <a:pt x="29" y="92"/>
                  <a:pt x="32" y="94"/>
                  <a:pt x="33" y="94"/>
                </a:cubicBezTo>
                <a:cubicBezTo>
                  <a:pt x="29" y="94"/>
                  <a:pt x="26" y="92"/>
                  <a:pt x="23" y="91"/>
                </a:cubicBezTo>
                <a:cubicBezTo>
                  <a:pt x="23" y="91"/>
                  <a:pt x="22" y="91"/>
                  <a:pt x="22" y="92"/>
                </a:cubicBezTo>
                <a:close/>
                <a:moveTo>
                  <a:pt x="23" y="88"/>
                </a:moveTo>
                <a:cubicBezTo>
                  <a:pt x="23" y="87"/>
                  <a:pt x="24" y="86"/>
                  <a:pt x="24" y="85"/>
                </a:cubicBezTo>
                <a:cubicBezTo>
                  <a:pt x="26" y="86"/>
                  <a:pt x="28" y="87"/>
                  <a:pt x="30" y="88"/>
                </a:cubicBezTo>
                <a:cubicBezTo>
                  <a:pt x="32" y="89"/>
                  <a:pt x="34" y="90"/>
                  <a:pt x="35" y="90"/>
                </a:cubicBezTo>
                <a:cubicBezTo>
                  <a:pt x="31" y="90"/>
                  <a:pt x="27" y="88"/>
                  <a:pt x="23" y="88"/>
                </a:cubicBezTo>
                <a:cubicBezTo>
                  <a:pt x="23" y="88"/>
                  <a:pt x="23" y="88"/>
                  <a:pt x="23" y="88"/>
                </a:cubicBezTo>
                <a:close/>
                <a:moveTo>
                  <a:pt x="24" y="84"/>
                </a:moveTo>
                <a:cubicBezTo>
                  <a:pt x="25" y="81"/>
                  <a:pt x="26" y="79"/>
                  <a:pt x="27" y="76"/>
                </a:cubicBezTo>
                <a:cubicBezTo>
                  <a:pt x="27" y="76"/>
                  <a:pt x="27" y="76"/>
                  <a:pt x="27" y="76"/>
                </a:cubicBezTo>
                <a:cubicBezTo>
                  <a:pt x="32" y="78"/>
                  <a:pt x="37" y="80"/>
                  <a:pt x="42" y="81"/>
                </a:cubicBezTo>
                <a:cubicBezTo>
                  <a:pt x="37" y="80"/>
                  <a:pt x="32" y="79"/>
                  <a:pt x="28" y="78"/>
                </a:cubicBezTo>
                <a:cubicBezTo>
                  <a:pt x="27" y="78"/>
                  <a:pt x="27" y="78"/>
                  <a:pt x="27" y="79"/>
                </a:cubicBezTo>
                <a:cubicBezTo>
                  <a:pt x="29" y="80"/>
                  <a:pt x="31" y="81"/>
                  <a:pt x="33" y="81"/>
                </a:cubicBezTo>
                <a:cubicBezTo>
                  <a:pt x="34" y="81"/>
                  <a:pt x="41" y="84"/>
                  <a:pt x="38" y="83"/>
                </a:cubicBezTo>
                <a:cubicBezTo>
                  <a:pt x="34" y="82"/>
                  <a:pt x="30" y="80"/>
                  <a:pt x="26" y="80"/>
                </a:cubicBezTo>
                <a:cubicBezTo>
                  <a:pt x="26" y="80"/>
                  <a:pt x="26" y="81"/>
                  <a:pt x="26" y="81"/>
                </a:cubicBezTo>
                <a:cubicBezTo>
                  <a:pt x="30" y="83"/>
                  <a:pt x="34" y="85"/>
                  <a:pt x="38" y="87"/>
                </a:cubicBezTo>
                <a:cubicBezTo>
                  <a:pt x="36" y="86"/>
                  <a:pt x="33" y="86"/>
                  <a:pt x="31" y="86"/>
                </a:cubicBezTo>
                <a:cubicBezTo>
                  <a:pt x="29" y="85"/>
                  <a:pt x="27" y="85"/>
                  <a:pt x="24" y="84"/>
                </a:cubicBezTo>
                <a:close/>
                <a:moveTo>
                  <a:pt x="27" y="76"/>
                </a:moveTo>
                <a:cubicBezTo>
                  <a:pt x="29" y="72"/>
                  <a:pt x="31" y="68"/>
                  <a:pt x="33" y="65"/>
                </a:cubicBezTo>
                <a:cubicBezTo>
                  <a:pt x="40" y="68"/>
                  <a:pt x="48" y="70"/>
                  <a:pt x="55" y="72"/>
                </a:cubicBezTo>
                <a:cubicBezTo>
                  <a:pt x="64" y="75"/>
                  <a:pt x="72" y="78"/>
                  <a:pt x="80" y="80"/>
                </a:cubicBezTo>
                <a:cubicBezTo>
                  <a:pt x="89" y="83"/>
                  <a:pt x="97" y="86"/>
                  <a:pt x="106" y="88"/>
                </a:cubicBezTo>
                <a:cubicBezTo>
                  <a:pt x="110" y="90"/>
                  <a:pt x="115" y="91"/>
                  <a:pt x="119" y="92"/>
                </a:cubicBezTo>
                <a:cubicBezTo>
                  <a:pt x="121" y="93"/>
                  <a:pt x="124" y="93"/>
                  <a:pt x="126" y="94"/>
                </a:cubicBezTo>
                <a:cubicBezTo>
                  <a:pt x="125" y="94"/>
                  <a:pt x="124" y="95"/>
                  <a:pt x="123" y="95"/>
                </a:cubicBezTo>
                <a:cubicBezTo>
                  <a:pt x="119" y="92"/>
                  <a:pt x="113" y="91"/>
                  <a:pt x="108" y="90"/>
                </a:cubicBezTo>
                <a:cubicBezTo>
                  <a:pt x="99" y="88"/>
                  <a:pt x="90" y="85"/>
                  <a:pt x="81" y="82"/>
                </a:cubicBezTo>
                <a:cubicBezTo>
                  <a:pt x="72" y="79"/>
                  <a:pt x="63" y="76"/>
                  <a:pt x="53" y="73"/>
                </a:cubicBezTo>
                <a:cubicBezTo>
                  <a:pt x="46" y="71"/>
                  <a:pt x="38" y="69"/>
                  <a:pt x="31" y="69"/>
                </a:cubicBezTo>
                <a:cubicBezTo>
                  <a:pt x="30" y="69"/>
                  <a:pt x="30" y="69"/>
                  <a:pt x="31" y="70"/>
                </a:cubicBezTo>
                <a:cubicBezTo>
                  <a:pt x="36" y="73"/>
                  <a:pt x="44" y="74"/>
                  <a:pt x="50" y="75"/>
                </a:cubicBezTo>
                <a:cubicBezTo>
                  <a:pt x="54" y="77"/>
                  <a:pt x="59" y="78"/>
                  <a:pt x="63" y="79"/>
                </a:cubicBezTo>
                <a:cubicBezTo>
                  <a:pt x="63" y="79"/>
                  <a:pt x="62" y="79"/>
                  <a:pt x="62" y="79"/>
                </a:cubicBezTo>
                <a:cubicBezTo>
                  <a:pt x="56" y="78"/>
                  <a:pt x="50" y="77"/>
                  <a:pt x="44" y="75"/>
                </a:cubicBezTo>
                <a:cubicBezTo>
                  <a:pt x="39" y="74"/>
                  <a:pt x="34" y="72"/>
                  <a:pt x="29" y="72"/>
                </a:cubicBezTo>
                <a:cubicBezTo>
                  <a:pt x="29" y="72"/>
                  <a:pt x="29" y="72"/>
                  <a:pt x="29" y="72"/>
                </a:cubicBezTo>
                <a:cubicBezTo>
                  <a:pt x="37" y="77"/>
                  <a:pt x="46" y="79"/>
                  <a:pt x="55" y="81"/>
                </a:cubicBezTo>
                <a:cubicBezTo>
                  <a:pt x="54" y="81"/>
                  <a:pt x="53" y="81"/>
                  <a:pt x="52" y="80"/>
                </a:cubicBezTo>
                <a:cubicBezTo>
                  <a:pt x="49" y="80"/>
                  <a:pt x="46" y="79"/>
                  <a:pt x="44" y="78"/>
                </a:cubicBezTo>
                <a:cubicBezTo>
                  <a:pt x="38" y="77"/>
                  <a:pt x="33" y="77"/>
                  <a:pt x="28" y="76"/>
                </a:cubicBezTo>
                <a:cubicBezTo>
                  <a:pt x="28" y="76"/>
                  <a:pt x="27" y="76"/>
                  <a:pt x="27" y="76"/>
                </a:cubicBezTo>
                <a:close/>
                <a:moveTo>
                  <a:pt x="148" y="65"/>
                </a:moveTo>
                <a:cubicBezTo>
                  <a:pt x="147" y="65"/>
                  <a:pt x="147" y="65"/>
                  <a:pt x="147" y="65"/>
                </a:cubicBezTo>
                <a:cubicBezTo>
                  <a:pt x="143" y="64"/>
                  <a:pt x="140" y="62"/>
                  <a:pt x="136" y="62"/>
                </a:cubicBezTo>
                <a:cubicBezTo>
                  <a:pt x="131" y="61"/>
                  <a:pt x="126" y="60"/>
                  <a:pt x="122" y="59"/>
                </a:cubicBezTo>
                <a:cubicBezTo>
                  <a:pt x="113" y="57"/>
                  <a:pt x="105" y="54"/>
                  <a:pt x="96" y="53"/>
                </a:cubicBezTo>
                <a:cubicBezTo>
                  <a:pt x="98" y="51"/>
                  <a:pt x="100" y="50"/>
                  <a:pt x="102" y="48"/>
                </a:cubicBezTo>
                <a:cubicBezTo>
                  <a:pt x="109" y="51"/>
                  <a:pt x="117" y="52"/>
                  <a:pt x="124" y="54"/>
                </a:cubicBezTo>
                <a:cubicBezTo>
                  <a:pt x="128" y="55"/>
                  <a:pt x="132" y="56"/>
                  <a:pt x="136" y="57"/>
                </a:cubicBezTo>
                <a:cubicBezTo>
                  <a:pt x="138" y="58"/>
                  <a:pt x="140" y="59"/>
                  <a:pt x="142" y="60"/>
                </a:cubicBezTo>
                <a:cubicBezTo>
                  <a:pt x="142" y="60"/>
                  <a:pt x="143" y="60"/>
                  <a:pt x="144" y="60"/>
                </a:cubicBezTo>
                <a:cubicBezTo>
                  <a:pt x="144" y="60"/>
                  <a:pt x="144" y="61"/>
                  <a:pt x="144" y="61"/>
                </a:cubicBezTo>
                <a:cubicBezTo>
                  <a:pt x="141" y="60"/>
                  <a:pt x="138" y="59"/>
                  <a:pt x="135" y="58"/>
                </a:cubicBezTo>
                <a:cubicBezTo>
                  <a:pt x="130" y="57"/>
                  <a:pt x="126" y="56"/>
                  <a:pt x="122" y="55"/>
                </a:cubicBezTo>
                <a:cubicBezTo>
                  <a:pt x="115" y="53"/>
                  <a:pt x="107" y="51"/>
                  <a:pt x="100" y="50"/>
                </a:cubicBezTo>
                <a:cubicBezTo>
                  <a:pt x="99" y="50"/>
                  <a:pt x="99" y="51"/>
                  <a:pt x="99" y="51"/>
                </a:cubicBezTo>
                <a:cubicBezTo>
                  <a:pt x="107" y="55"/>
                  <a:pt x="116" y="56"/>
                  <a:pt x="124" y="58"/>
                </a:cubicBezTo>
                <a:cubicBezTo>
                  <a:pt x="129" y="59"/>
                  <a:pt x="134" y="60"/>
                  <a:pt x="138" y="61"/>
                </a:cubicBezTo>
                <a:cubicBezTo>
                  <a:pt x="140" y="62"/>
                  <a:pt x="142" y="62"/>
                  <a:pt x="144" y="63"/>
                </a:cubicBezTo>
                <a:cubicBezTo>
                  <a:pt x="144" y="63"/>
                  <a:pt x="146" y="64"/>
                  <a:pt x="147" y="64"/>
                </a:cubicBezTo>
                <a:cubicBezTo>
                  <a:pt x="147" y="65"/>
                  <a:pt x="148" y="65"/>
                  <a:pt x="148" y="65"/>
                </a:cubicBezTo>
                <a:close/>
                <a:moveTo>
                  <a:pt x="103" y="47"/>
                </a:moveTo>
                <a:cubicBezTo>
                  <a:pt x="104" y="47"/>
                  <a:pt x="105" y="46"/>
                  <a:pt x="106" y="45"/>
                </a:cubicBezTo>
                <a:cubicBezTo>
                  <a:pt x="106" y="46"/>
                  <a:pt x="106" y="46"/>
                  <a:pt x="106" y="46"/>
                </a:cubicBezTo>
                <a:cubicBezTo>
                  <a:pt x="112" y="48"/>
                  <a:pt x="119" y="49"/>
                  <a:pt x="125" y="51"/>
                </a:cubicBezTo>
                <a:cubicBezTo>
                  <a:pt x="128" y="52"/>
                  <a:pt x="130" y="53"/>
                  <a:pt x="133" y="54"/>
                </a:cubicBezTo>
                <a:cubicBezTo>
                  <a:pt x="133" y="54"/>
                  <a:pt x="143" y="57"/>
                  <a:pt x="138" y="56"/>
                </a:cubicBezTo>
                <a:cubicBezTo>
                  <a:pt x="132" y="55"/>
                  <a:pt x="126" y="52"/>
                  <a:pt x="119" y="51"/>
                </a:cubicBezTo>
                <a:cubicBezTo>
                  <a:pt x="114" y="50"/>
                  <a:pt x="108" y="49"/>
                  <a:pt x="103" y="47"/>
                </a:cubicBezTo>
                <a:close/>
                <a:moveTo>
                  <a:pt x="107" y="45"/>
                </a:moveTo>
                <a:cubicBezTo>
                  <a:pt x="109" y="45"/>
                  <a:pt x="111" y="44"/>
                  <a:pt x="114" y="44"/>
                </a:cubicBezTo>
                <a:cubicBezTo>
                  <a:pt x="119" y="45"/>
                  <a:pt x="124" y="47"/>
                  <a:pt x="129" y="49"/>
                </a:cubicBezTo>
                <a:cubicBezTo>
                  <a:pt x="121" y="47"/>
                  <a:pt x="114" y="46"/>
                  <a:pt x="107" y="45"/>
                </a:cubicBezTo>
                <a:cubicBezTo>
                  <a:pt x="107" y="45"/>
                  <a:pt x="107" y="45"/>
                  <a:pt x="107" y="45"/>
                </a:cubicBezTo>
                <a:close/>
                <a:moveTo>
                  <a:pt x="138" y="55"/>
                </a:moveTo>
                <a:cubicBezTo>
                  <a:pt x="135" y="54"/>
                  <a:pt x="132" y="52"/>
                  <a:pt x="128" y="51"/>
                </a:cubicBezTo>
                <a:cubicBezTo>
                  <a:pt x="123" y="50"/>
                  <a:pt x="118" y="49"/>
                  <a:pt x="113" y="48"/>
                </a:cubicBezTo>
                <a:cubicBezTo>
                  <a:pt x="112" y="47"/>
                  <a:pt x="110" y="47"/>
                  <a:pt x="108" y="46"/>
                </a:cubicBezTo>
                <a:cubicBezTo>
                  <a:pt x="109" y="46"/>
                  <a:pt x="110" y="47"/>
                  <a:pt x="111" y="47"/>
                </a:cubicBezTo>
                <a:cubicBezTo>
                  <a:pt x="113" y="47"/>
                  <a:pt x="116" y="48"/>
                  <a:pt x="118" y="48"/>
                </a:cubicBezTo>
                <a:cubicBezTo>
                  <a:pt x="122" y="49"/>
                  <a:pt x="127" y="49"/>
                  <a:pt x="131" y="50"/>
                </a:cubicBezTo>
                <a:cubicBezTo>
                  <a:pt x="134" y="52"/>
                  <a:pt x="136" y="53"/>
                  <a:pt x="138" y="55"/>
                </a:cubicBezTo>
                <a:close/>
                <a:moveTo>
                  <a:pt x="143" y="59"/>
                </a:moveTo>
                <a:cubicBezTo>
                  <a:pt x="137" y="57"/>
                  <a:pt x="131" y="55"/>
                  <a:pt x="126" y="54"/>
                </a:cubicBezTo>
                <a:cubicBezTo>
                  <a:pt x="120" y="52"/>
                  <a:pt x="114" y="51"/>
                  <a:pt x="108" y="49"/>
                </a:cubicBezTo>
                <a:cubicBezTo>
                  <a:pt x="109" y="50"/>
                  <a:pt x="110" y="50"/>
                  <a:pt x="110" y="50"/>
                </a:cubicBezTo>
                <a:cubicBezTo>
                  <a:pt x="114" y="50"/>
                  <a:pt x="117" y="51"/>
                  <a:pt x="121" y="52"/>
                </a:cubicBezTo>
                <a:cubicBezTo>
                  <a:pt x="127" y="54"/>
                  <a:pt x="134" y="56"/>
                  <a:pt x="141" y="57"/>
                </a:cubicBezTo>
                <a:cubicBezTo>
                  <a:pt x="141" y="58"/>
                  <a:pt x="142" y="58"/>
                  <a:pt x="143" y="59"/>
                </a:cubicBezTo>
                <a:close/>
                <a:moveTo>
                  <a:pt x="146" y="63"/>
                </a:moveTo>
                <a:cubicBezTo>
                  <a:pt x="132" y="57"/>
                  <a:pt x="115" y="58"/>
                  <a:pt x="101" y="51"/>
                </a:cubicBezTo>
                <a:cubicBezTo>
                  <a:pt x="104" y="52"/>
                  <a:pt x="109" y="53"/>
                  <a:pt x="113" y="54"/>
                </a:cubicBezTo>
                <a:cubicBezTo>
                  <a:pt x="118" y="55"/>
                  <a:pt x="123" y="56"/>
                  <a:pt x="127" y="57"/>
                </a:cubicBezTo>
                <a:cubicBezTo>
                  <a:pt x="131" y="58"/>
                  <a:pt x="136" y="59"/>
                  <a:pt x="140" y="60"/>
                </a:cubicBezTo>
                <a:cubicBezTo>
                  <a:pt x="141" y="61"/>
                  <a:pt x="143" y="62"/>
                  <a:pt x="145" y="62"/>
                </a:cubicBezTo>
                <a:cubicBezTo>
                  <a:pt x="145" y="62"/>
                  <a:pt x="145" y="62"/>
                  <a:pt x="146" y="63"/>
                </a:cubicBezTo>
                <a:cubicBezTo>
                  <a:pt x="146" y="63"/>
                  <a:pt x="146" y="63"/>
                  <a:pt x="146" y="63"/>
                </a:cubicBezTo>
                <a:close/>
                <a:moveTo>
                  <a:pt x="150" y="69"/>
                </a:moveTo>
                <a:cubicBezTo>
                  <a:pt x="140" y="67"/>
                  <a:pt x="131" y="64"/>
                  <a:pt x="122" y="62"/>
                </a:cubicBezTo>
                <a:cubicBezTo>
                  <a:pt x="113" y="60"/>
                  <a:pt x="104" y="58"/>
                  <a:pt x="94" y="56"/>
                </a:cubicBezTo>
                <a:cubicBezTo>
                  <a:pt x="94" y="56"/>
                  <a:pt x="94" y="56"/>
                  <a:pt x="94" y="56"/>
                </a:cubicBezTo>
                <a:cubicBezTo>
                  <a:pt x="95" y="55"/>
                  <a:pt x="95" y="54"/>
                  <a:pt x="96" y="54"/>
                </a:cubicBezTo>
                <a:cubicBezTo>
                  <a:pt x="107" y="55"/>
                  <a:pt x="118" y="59"/>
                  <a:pt x="128" y="61"/>
                </a:cubicBezTo>
                <a:cubicBezTo>
                  <a:pt x="133" y="62"/>
                  <a:pt x="137" y="63"/>
                  <a:pt x="141" y="64"/>
                </a:cubicBezTo>
                <a:cubicBezTo>
                  <a:pt x="144" y="65"/>
                  <a:pt x="146" y="66"/>
                  <a:pt x="148" y="66"/>
                </a:cubicBezTo>
                <a:cubicBezTo>
                  <a:pt x="149" y="67"/>
                  <a:pt x="149" y="68"/>
                  <a:pt x="150" y="69"/>
                </a:cubicBezTo>
                <a:close/>
                <a:moveTo>
                  <a:pt x="81" y="41"/>
                </a:moveTo>
                <a:cubicBezTo>
                  <a:pt x="79" y="39"/>
                  <a:pt x="76" y="37"/>
                  <a:pt x="74" y="35"/>
                </a:cubicBezTo>
                <a:cubicBezTo>
                  <a:pt x="73" y="35"/>
                  <a:pt x="73" y="35"/>
                  <a:pt x="72" y="34"/>
                </a:cubicBezTo>
                <a:cubicBezTo>
                  <a:pt x="76" y="36"/>
                  <a:pt x="79" y="38"/>
                  <a:pt x="82" y="40"/>
                </a:cubicBezTo>
                <a:cubicBezTo>
                  <a:pt x="82" y="40"/>
                  <a:pt x="82" y="40"/>
                  <a:pt x="82" y="40"/>
                </a:cubicBezTo>
                <a:cubicBezTo>
                  <a:pt x="81" y="40"/>
                  <a:pt x="81" y="41"/>
                  <a:pt x="81" y="41"/>
                </a:cubicBezTo>
                <a:cubicBezTo>
                  <a:pt x="81" y="41"/>
                  <a:pt x="81" y="41"/>
                  <a:pt x="81" y="41"/>
                </a:cubicBezTo>
                <a:close/>
                <a:moveTo>
                  <a:pt x="81" y="41"/>
                </a:moveTo>
                <a:cubicBezTo>
                  <a:pt x="80" y="42"/>
                  <a:pt x="80" y="42"/>
                  <a:pt x="80" y="43"/>
                </a:cubicBezTo>
                <a:cubicBezTo>
                  <a:pt x="78" y="41"/>
                  <a:pt x="75" y="39"/>
                  <a:pt x="72" y="37"/>
                </a:cubicBezTo>
                <a:cubicBezTo>
                  <a:pt x="75" y="39"/>
                  <a:pt x="78" y="40"/>
                  <a:pt x="81" y="41"/>
                </a:cubicBezTo>
                <a:cubicBezTo>
                  <a:pt x="81" y="41"/>
                  <a:pt x="81" y="41"/>
                  <a:pt x="81" y="41"/>
                </a:cubicBezTo>
                <a:close/>
                <a:moveTo>
                  <a:pt x="80" y="44"/>
                </a:moveTo>
                <a:cubicBezTo>
                  <a:pt x="79" y="45"/>
                  <a:pt x="79" y="45"/>
                  <a:pt x="78" y="46"/>
                </a:cubicBezTo>
                <a:cubicBezTo>
                  <a:pt x="76" y="44"/>
                  <a:pt x="73" y="42"/>
                  <a:pt x="71" y="40"/>
                </a:cubicBezTo>
                <a:cubicBezTo>
                  <a:pt x="68" y="38"/>
                  <a:pt x="65" y="37"/>
                  <a:pt x="63" y="35"/>
                </a:cubicBezTo>
                <a:cubicBezTo>
                  <a:pt x="61" y="33"/>
                  <a:pt x="66" y="36"/>
                  <a:pt x="67" y="37"/>
                </a:cubicBezTo>
                <a:cubicBezTo>
                  <a:pt x="68" y="37"/>
                  <a:pt x="70" y="38"/>
                  <a:pt x="71" y="39"/>
                </a:cubicBezTo>
                <a:cubicBezTo>
                  <a:pt x="74" y="40"/>
                  <a:pt x="77" y="42"/>
                  <a:pt x="80" y="44"/>
                </a:cubicBezTo>
                <a:close/>
                <a:moveTo>
                  <a:pt x="78" y="47"/>
                </a:moveTo>
                <a:cubicBezTo>
                  <a:pt x="78" y="47"/>
                  <a:pt x="78" y="48"/>
                  <a:pt x="77" y="48"/>
                </a:cubicBezTo>
                <a:cubicBezTo>
                  <a:pt x="77" y="49"/>
                  <a:pt x="77" y="49"/>
                  <a:pt x="77" y="49"/>
                </a:cubicBezTo>
                <a:cubicBezTo>
                  <a:pt x="75" y="48"/>
                  <a:pt x="74" y="47"/>
                  <a:pt x="72" y="46"/>
                </a:cubicBezTo>
                <a:cubicBezTo>
                  <a:pt x="70" y="45"/>
                  <a:pt x="67" y="43"/>
                  <a:pt x="65" y="41"/>
                </a:cubicBezTo>
                <a:cubicBezTo>
                  <a:pt x="63" y="40"/>
                  <a:pt x="61" y="38"/>
                  <a:pt x="59" y="37"/>
                </a:cubicBezTo>
                <a:cubicBezTo>
                  <a:pt x="61" y="38"/>
                  <a:pt x="64" y="39"/>
                  <a:pt x="66" y="40"/>
                </a:cubicBezTo>
                <a:cubicBezTo>
                  <a:pt x="70" y="42"/>
                  <a:pt x="74" y="45"/>
                  <a:pt x="78" y="47"/>
                </a:cubicBezTo>
                <a:cubicBezTo>
                  <a:pt x="78" y="47"/>
                  <a:pt x="78" y="47"/>
                  <a:pt x="78" y="47"/>
                </a:cubicBezTo>
                <a:close/>
                <a:moveTo>
                  <a:pt x="76" y="50"/>
                </a:moveTo>
                <a:cubicBezTo>
                  <a:pt x="74" y="52"/>
                  <a:pt x="73" y="50"/>
                  <a:pt x="70" y="48"/>
                </a:cubicBezTo>
                <a:cubicBezTo>
                  <a:pt x="70" y="48"/>
                  <a:pt x="69" y="48"/>
                  <a:pt x="69" y="48"/>
                </a:cubicBezTo>
                <a:cubicBezTo>
                  <a:pt x="68" y="47"/>
                  <a:pt x="67" y="47"/>
                  <a:pt x="66" y="47"/>
                </a:cubicBezTo>
                <a:cubicBezTo>
                  <a:pt x="65" y="46"/>
                  <a:pt x="64" y="45"/>
                  <a:pt x="63" y="44"/>
                </a:cubicBezTo>
                <a:cubicBezTo>
                  <a:pt x="61" y="43"/>
                  <a:pt x="60" y="42"/>
                  <a:pt x="59" y="41"/>
                </a:cubicBezTo>
                <a:cubicBezTo>
                  <a:pt x="57" y="40"/>
                  <a:pt x="57" y="39"/>
                  <a:pt x="59" y="40"/>
                </a:cubicBezTo>
                <a:cubicBezTo>
                  <a:pt x="61" y="41"/>
                  <a:pt x="63" y="42"/>
                  <a:pt x="65" y="43"/>
                </a:cubicBezTo>
                <a:cubicBezTo>
                  <a:pt x="67" y="44"/>
                  <a:pt x="69" y="45"/>
                  <a:pt x="72" y="47"/>
                </a:cubicBezTo>
                <a:cubicBezTo>
                  <a:pt x="73" y="47"/>
                  <a:pt x="74" y="48"/>
                  <a:pt x="75" y="49"/>
                </a:cubicBezTo>
                <a:cubicBezTo>
                  <a:pt x="75" y="49"/>
                  <a:pt x="76" y="50"/>
                  <a:pt x="76" y="49"/>
                </a:cubicBezTo>
                <a:cubicBezTo>
                  <a:pt x="76" y="49"/>
                  <a:pt x="76" y="50"/>
                  <a:pt x="76" y="50"/>
                </a:cubicBezTo>
                <a:close/>
                <a:moveTo>
                  <a:pt x="67" y="48"/>
                </a:moveTo>
                <a:cubicBezTo>
                  <a:pt x="66" y="48"/>
                  <a:pt x="64" y="49"/>
                  <a:pt x="63" y="49"/>
                </a:cubicBezTo>
                <a:cubicBezTo>
                  <a:pt x="60" y="47"/>
                  <a:pt x="57" y="46"/>
                  <a:pt x="54" y="43"/>
                </a:cubicBezTo>
                <a:cubicBezTo>
                  <a:pt x="51" y="39"/>
                  <a:pt x="58" y="43"/>
                  <a:pt x="59" y="44"/>
                </a:cubicBezTo>
                <a:cubicBezTo>
                  <a:pt x="60" y="45"/>
                  <a:pt x="62" y="45"/>
                  <a:pt x="64" y="46"/>
                </a:cubicBezTo>
                <a:cubicBezTo>
                  <a:pt x="65" y="47"/>
                  <a:pt x="66" y="47"/>
                  <a:pt x="67" y="48"/>
                </a:cubicBezTo>
                <a:cubicBezTo>
                  <a:pt x="67" y="48"/>
                  <a:pt x="67" y="48"/>
                  <a:pt x="67" y="48"/>
                </a:cubicBezTo>
                <a:cubicBezTo>
                  <a:pt x="67" y="48"/>
                  <a:pt x="67" y="48"/>
                  <a:pt x="67" y="48"/>
                </a:cubicBezTo>
                <a:close/>
                <a:moveTo>
                  <a:pt x="61" y="50"/>
                </a:moveTo>
                <a:cubicBezTo>
                  <a:pt x="61" y="50"/>
                  <a:pt x="60" y="51"/>
                  <a:pt x="59" y="51"/>
                </a:cubicBezTo>
                <a:cubicBezTo>
                  <a:pt x="57" y="50"/>
                  <a:pt x="56" y="49"/>
                  <a:pt x="54" y="48"/>
                </a:cubicBezTo>
                <a:cubicBezTo>
                  <a:pt x="52" y="47"/>
                  <a:pt x="49" y="44"/>
                  <a:pt x="53" y="46"/>
                </a:cubicBezTo>
                <a:cubicBezTo>
                  <a:pt x="56" y="47"/>
                  <a:pt x="59" y="49"/>
                  <a:pt x="61" y="50"/>
                </a:cubicBezTo>
                <a:close/>
                <a:moveTo>
                  <a:pt x="56" y="54"/>
                </a:moveTo>
                <a:cubicBezTo>
                  <a:pt x="53" y="52"/>
                  <a:pt x="50" y="50"/>
                  <a:pt x="48" y="48"/>
                </a:cubicBezTo>
                <a:cubicBezTo>
                  <a:pt x="50" y="50"/>
                  <a:pt x="55" y="51"/>
                  <a:pt x="58" y="52"/>
                </a:cubicBezTo>
                <a:cubicBezTo>
                  <a:pt x="57" y="52"/>
                  <a:pt x="57" y="53"/>
                  <a:pt x="56" y="54"/>
                </a:cubicBezTo>
                <a:close/>
                <a:moveTo>
                  <a:pt x="48" y="55"/>
                </a:moveTo>
                <a:cubicBezTo>
                  <a:pt x="50" y="55"/>
                  <a:pt x="52" y="56"/>
                  <a:pt x="54" y="57"/>
                </a:cubicBezTo>
                <a:cubicBezTo>
                  <a:pt x="54" y="57"/>
                  <a:pt x="54" y="57"/>
                  <a:pt x="54" y="58"/>
                </a:cubicBezTo>
                <a:cubicBezTo>
                  <a:pt x="52" y="57"/>
                  <a:pt x="50" y="56"/>
                  <a:pt x="48" y="55"/>
                </a:cubicBezTo>
                <a:close/>
                <a:moveTo>
                  <a:pt x="61" y="63"/>
                </a:moveTo>
                <a:cubicBezTo>
                  <a:pt x="61" y="63"/>
                  <a:pt x="60" y="63"/>
                  <a:pt x="60" y="63"/>
                </a:cubicBezTo>
                <a:cubicBezTo>
                  <a:pt x="60" y="63"/>
                  <a:pt x="60" y="62"/>
                  <a:pt x="61" y="62"/>
                </a:cubicBezTo>
                <a:cubicBezTo>
                  <a:pt x="61" y="62"/>
                  <a:pt x="61" y="62"/>
                  <a:pt x="61" y="63"/>
                </a:cubicBezTo>
                <a:close/>
                <a:moveTo>
                  <a:pt x="62" y="61"/>
                </a:moveTo>
                <a:cubicBezTo>
                  <a:pt x="62" y="61"/>
                  <a:pt x="63" y="61"/>
                  <a:pt x="63" y="61"/>
                </a:cubicBezTo>
                <a:cubicBezTo>
                  <a:pt x="63" y="61"/>
                  <a:pt x="63" y="61"/>
                  <a:pt x="62" y="61"/>
                </a:cubicBezTo>
                <a:close/>
                <a:moveTo>
                  <a:pt x="65" y="59"/>
                </a:moveTo>
                <a:cubicBezTo>
                  <a:pt x="67" y="61"/>
                  <a:pt x="65" y="60"/>
                  <a:pt x="64" y="60"/>
                </a:cubicBezTo>
                <a:cubicBezTo>
                  <a:pt x="64" y="59"/>
                  <a:pt x="65" y="59"/>
                  <a:pt x="65" y="59"/>
                </a:cubicBezTo>
                <a:cubicBezTo>
                  <a:pt x="65" y="59"/>
                  <a:pt x="65" y="59"/>
                  <a:pt x="65" y="59"/>
                </a:cubicBezTo>
                <a:close/>
                <a:moveTo>
                  <a:pt x="65" y="59"/>
                </a:moveTo>
                <a:cubicBezTo>
                  <a:pt x="65" y="59"/>
                  <a:pt x="65" y="58"/>
                  <a:pt x="65" y="58"/>
                </a:cubicBezTo>
                <a:cubicBezTo>
                  <a:pt x="66" y="58"/>
                  <a:pt x="67" y="58"/>
                  <a:pt x="67" y="57"/>
                </a:cubicBezTo>
                <a:cubicBezTo>
                  <a:pt x="67" y="58"/>
                  <a:pt x="68" y="59"/>
                  <a:pt x="68" y="59"/>
                </a:cubicBezTo>
                <a:cubicBezTo>
                  <a:pt x="67" y="59"/>
                  <a:pt x="66" y="59"/>
                  <a:pt x="65" y="59"/>
                </a:cubicBezTo>
                <a:cubicBezTo>
                  <a:pt x="65" y="59"/>
                  <a:pt x="65" y="59"/>
                  <a:pt x="65" y="59"/>
                </a:cubicBezTo>
                <a:close/>
                <a:moveTo>
                  <a:pt x="68" y="60"/>
                </a:moveTo>
                <a:cubicBezTo>
                  <a:pt x="68" y="60"/>
                  <a:pt x="68" y="60"/>
                  <a:pt x="67" y="60"/>
                </a:cubicBezTo>
                <a:cubicBezTo>
                  <a:pt x="67" y="60"/>
                  <a:pt x="67" y="60"/>
                  <a:pt x="67" y="60"/>
                </a:cubicBezTo>
                <a:cubicBezTo>
                  <a:pt x="66" y="59"/>
                  <a:pt x="67" y="59"/>
                  <a:pt x="68" y="60"/>
                </a:cubicBezTo>
                <a:cubicBezTo>
                  <a:pt x="68" y="60"/>
                  <a:pt x="68" y="60"/>
                  <a:pt x="68" y="60"/>
                </a:cubicBezTo>
                <a:close/>
                <a:moveTo>
                  <a:pt x="67" y="61"/>
                </a:moveTo>
                <a:cubicBezTo>
                  <a:pt x="66" y="61"/>
                  <a:pt x="65" y="61"/>
                  <a:pt x="65" y="62"/>
                </a:cubicBezTo>
                <a:cubicBezTo>
                  <a:pt x="65" y="62"/>
                  <a:pt x="65" y="62"/>
                  <a:pt x="65" y="62"/>
                </a:cubicBezTo>
                <a:cubicBezTo>
                  <a:pt x="65" y="62"/>
                  <a:pt x="65" y="62"/>
                  <a:pt x="65" y="62"/>
                </a:cubicBezTo>
                <a:cubicBezTo>
                  <a:pt x="64" y="61"/>
                  <a:pt x="65" y="61"/>
                  <a:pt x="67" y="61"/>
                </a:cubicBezTo>
                <a:close/>
                <a:moveTo>
                  <a:pt x="64" y="62"/>
                </a:moveTo>
                <a:cubicBezTo>
                  <a:pt x="63" y="62"/>
                  <a:pt x="63" y="63"/>
                  <a:pt x="62" y="63"/>
                </a:cubicBezTo>
                <a:cubicBezTo>
                  <a:pt x="61" y="61"/>
                  <a:pt x="62" y="62"/>
                  <a:pt x="64" y="62"/>
                </a:cubicBezTo>
                <a:close/>
                <a:moveTo>
                  <a:pt x="61" y="64"/>
                </a:moveTo>
                <a:cubicBezTo>
                  <a:pt x="60" y="64"/>
                  <a:pt x="59" y="65"/>
                  <a:pt x="59" y="66"/>
                </a:cubicBezTo>
                <a:cubicBezTo>
                  <a:pt x="56" y="64"/>
                  <a:pt x="53" y="63"/>
                  <a:pt x="49" y="61"/>
                </a:cubicBezTo>
                <a:cubicBezTo>
                  <a:pt x="46" y="60"/>
                  <a:pt x="43" y="57"/>
                  <a:pt x="40" y="57"/>
                </a:cubicBezTo>
                <a:cubicBezTo>
                  <a:pt x="47" y="59"/>
                  <a:pt x="54" y="63"/>
                  <a:pt x="61" y="64"/>
                </a:cubicBezTo>
                <a:close/>
                <a:moveTo>
                  <a:pt x="58" y="69"/>
                </a:moveTo>
                <a:cubicBezTo>
                  <a:pt x="58" y="69"/>
                  <a:pt x="58" y="69"/>
                  <a:pt x="58" y="69"/>
                </a:cubicBezTo>
                <a:cubicBezTo>
                  <a:pt x="58" y="69"/>
                  <a:pt x="57" y="68"/>
                  <a:pt x="57" y="68"/>
                </a:cubicBezTo>
                <a:cubicBezTo>
                  <a:pt x="53" y="67"/>
                  <a:pt x="49" y="65"/>
                  <a:pt x="45" y="63"/>
                </a:cubicBezTo>
                <a:cubicBezTo>
                  <a:pt x="43" y="62"/>
                  <a:pt x="41" y="60"/>
                  <a:pt x="39" y="60"/>
                </a:cubicBezTo>
                <a:cubicBezTo>
                  <a:pt x="42" y="60"/>
                  <a:pt x="44" y="61"/>
                  <a:pt x="46" y="62"/>
                </a:cubicBezTo>
                <a:cubicBezTo>
                  <a:pt x="50" y="64"/>
                  <a:pt x="54" y="66"/>
                  <a:pt x="59" y="67"/>
                </a:cubicBezTo>
                <a:cubicBezTo>
                  <a:pt x="59" y="68"/>
                  <a:pt x="58" y="68"/>
                  <a:pt x="58" y="69"/>
                </a:cubicBezTo>
                <a:close/>
                <a:moveTo>
                  <a:pt x="68" y="72"/>
                </a:moveTo>
                <a:cubicBezTo>
                  <a:pt x="69" y="73"/>
                  <a:pt x="71" y="73"/>
                  <a:pt x="72" y="74"/>
                </a:cubicBezTo>
                <a:cubicBezTo>
                  <a:pt x="74" y="75"/>
                  <a:pt x="77" y="76"/>
                  <a:pt x="79" y="76"/>
                </a:cubicBezTo>
                <a:cubicBezTo>
                  <a:pt x="83" y="78"/>
                  <a:pt x="87" y="79"/>
                  <a:pt x="90" y="80"/>
                </a:cubicBezTo>
                <a:cubicBezTo>
                  <a:pt x="82" y="78"/>
                  <a:pt x="74" y="76"/>
                  <a:pt x="66" y="72"/>
                </a:cubicBezTo>
                <a:cubicBezTo>
                  <a:pt x="67" y="72"/>
                  <a:pt x="67" y="72"/>
                  <a:pt x="67" y="72"/>
                </a:cubicBezTo>
                <a:cubicBezTo>
                  <a:pt x="67" y="72"/>
                  <a:pt x="67" y="72"/>
                  <a:pt x="68" y="72"/>
                </a:cubicBezTo>
                <a:close/>
                <a:moveTo>
                  <a:pt x="68" y="72"/>
                </a:moveTo>
                <a:cubicBezTo>
                  <a:pt x="69" y="71"/>
                  <a:pt x="69" y="71"/>
                  <a:pt x="70" y="71"/>
                </a:cubicBezTo>
                <a:cubicBezTo>
                  <a:pt x="70" y="71"/>
                  <a:pt x="70" y="71"/>
                  <a:pt x="70" y="71"/>
                </a:cubicBezTo>
                <a:cubicBezTo>
                  <a:pt x="82" y="75"/>
                  <a:pt x="93" y="79"/>
                  <a:pt x="105" y="82"/>
                </a:cubicBezTo>
                <a:cubicBezTo>
                  <a:pt x="110" y="84"/>
                  <a:pt x="115" y="86"/>
                  <a:pt x="120" y="88"/>
                </a:cubicBezTo>
                <a:cubicBezTo>
                  <a:pt x="123" y="89"/>
                  <a:pt x="127" y="90"/>
                  <a:pt x="130" y="91"/>
                </a:cubicBezTo>
                <a:cubicBezTo>
                  <a:pt x="128" y="90"/>
                  <a:pt x="124" y="90"/>
                  <a:pt x="122" y="89"/>
                </a:cubicBezTo>
                <a:cubicBezTo>
                  <a:pt x="114" y="87"/>
                  <a:pt x="107" y="85"/>
                  <a:pt x="100" y="83"/>
                </a:cubicBezTo>
                <a:cubicBezTo>
                  <a:pt x="93" y="80"/>
                  <a:pt x="86" y="78"/>
                  <a:pt x="79" y="76"/>
                </a:cubicBezTo>
                <a:cubicBezTo>
                  <a:pt x="76" y="74"/>
                  <a:pt x="72" y="73"/>
                  <a:pt x="68" y="72"/>
                </a:cubicBezTo>
                <a:close/>
                <a:moveTo>
                  <a:pt x="82" y="74"/>
                </a:moveTo>
                <a:cubicBezTo>
                  <a:pt x="79" y="73"/>
                  <a:pt x="75" y="72"/>
                  <a:pt x="72" y="70"/>
                </a:cubicBezTo>
                <a:cubicBezTo>
                  <a:pt x="75" y="72"/>
                  <a:pt x="78" y="72"/>
                  <a:pt x="82" y="74"/>
                </a:cubicBezTo>
                <a:cubicBezTo>
                  <a:pt x="86" y="75"/>
                  <a:pt x="90" y="77"/>
                  <a:pt x="94" y="78"/>
                </a:cubicBezTo>
                <a:cubicBezTo>
                  <a:pt x="90" y="77"/>
                  <a:pt x="86" y="76"/>
                  <a:pt x="82" y="74"/>
                </a:cubicBezTo>
                <a:close/>
                <a:moveTo>
                  <a:pt x="71" y="70"/>
                </a:moveTo>
                <a:cubicBezTo>
                  <a:pt x="73" y="70"/>
                  <a:pt x="74" y="69"/>
                  <a:pt x="75" y="69"/>
                </a:cubicBezTo>
                <a:cubicBezTo>
                  <a:pt x="75" y="69"/>
                  <a:pt x="76" y="69"/>
                  <a:pt x="77" y="69"/>
                </a:cubicBezTo>
                <a:cubicBezTo>
                  <a:pt x="78" y="69"/>
                  <a:pt x="78" y="69"/>
                  <a:pt x="78" y="69"/>
                </a:cubicBezTo>
                <a:cubicBezTo>
                  <a:pt x="78" y="69"/>
                  <a:pt x="79" y="69"/>
                  <a:pt x="79" y="69"/>
                </a:cubicBezTo>
                <a:cubicBezTo>
                  <a:pt x="79" y="69"/>
                  <a:pt x="79" y="69"/>
                  <a:pt x="80" y="70"/>
                </a:cubicBezTo>
                <a:cubicBezTo>
                  <a:pt x="83" y="70"/>
                  <a:pt x="85" y="72"/>
                  <a:pt x="88" y="73"/>
                </a:cubicBezTo>
                <a:cubicBezTo>
                  <a:pt x="102" y="78"/>
                  <a:pt x="115" y="83"/>
                  <a:pt x="129" y="88"/>
                </a:cubicBezTo>
                <a:cubicBezTo>
                  <a:pt x="130" y="88"/>
                  <a:pt x="132" y="89"/>
                  <a:pt x="133" y="89"/>
                </a:cubicBezTo>
                <a:cubicBezTo>
                  <a:pt x="133" y="89"/>
                  <a:pt x="137" y="91"/>
                  <a:pt x="136" y="90"/>
                </a:cubicBezTo>
                <a:cubicBezTo>
                  <a:pt x="132" y="89"/>
                  <a:pt x="129" y="88"/>
                  <a:pt x="125" y="87"/>
                </a:cubicBezTo>
                <a:cubicBezTo>
                  <a:pt x="119" y="85"/>
                  <a:pt x="113" y="83"/>
                  <a:pt x="106" y="81"/>
                </a:cubicBezTo>
                <a:cubicBezTo>
                  <a:pt x="105" y="81"/>
                  <a:pt x="105" y="81"/>
                  <a:pt x="104" y="81"/>
                </a:cubicBezTo>
                <a:cubicBezTo>
                  <a:pt x="98" y="79"/>
                  <a:pt x="92" y="77"/>
                  <a:pt x="86" y="75"/>
                </a:cubicBezTo>
                <a:cubicBezTo>
                  <a:pt x="82" y="73"/>
                  <a:pt x="77" y="71"/>
                  <a:pt x="71" y="70"/>
                </a:cubicBezTo>
                <a:close/>
                <a:moveTo>
                  <a:pt x="76" y="68"/>
                </a:moveTo>
                <a:cubicBezTo>
                  <a:pt x="77" y="67"/>
                  <a:pt x="79" y="67"/>
                  <a:pt x="80" y="66"/>
                </a:cubicBezTo>
                <a:cubicBezTo>
                  <a:pt x="89" y="71"/>
                  <a:pt x="100" y="75"/>
                  <a:pt x="110" y="78"/>
                </a:cubicBezTo>
                <a:cubicBezTo>
                  <a:pt x="112" y="79"/>
                  <a:pt x="115" y="80"/>
                  <a:pt x="117" y="80"/>
                </a:cubicBezTo>
                <a:cubicBezTo>
                  <a:pt x="112" y="79"/>
                  <a:pt x="106" y="77"/>
                  <a:pt x="100" y="75"/>
                </a:cubicBezTo>
                <a:cubicBezTo>
                  <a:pt x="94" y="73"/>
                  <a:pt x="87" y="70"/>
                  <a:pt x="80" y="69"/>
                </a:cubicBezTo>
                <a:cubicBezTo>
                  <a:pt x="79" y="69"/>
                  <a:pt x="78" y="68"/>
                  <a:pt x="77" y="68"/>
                </a:cubicBezTo>
                <a:cubicBezTo>
                  <a:pt x="77" y="68"/>
                  <a:pt x="76" y="68"/>
                  <a:pt x="76" y="68"/>
                </a:cubicBezTo>
                <a:close/>
                <a:moveTo>
                  <a:pt x="81" y="66"/>
                </a:moveTo>
                <a:cubicBezTo>
                  <a:pt x="83" y="65"/>
                  <a:pt x="84" y="64"/>
                  <a:pt x="85" y="63"/>
                </a:cubicBezTo>
                <a:cubicBezTo>
                  <a:pt x="97" y="67"/>
                  <a:pt x="108" y="72"/>
                  <a:pt x="119" y="76"/>
                </a:cubicBezTo>
                <a:cubicBezTo>
                  <a:pt x="125" y="78"/>
                  <a:pt x="131" y="80"/>
                  <a:pt x="136" y="82"/>
                </a:cubicBezTo>
                <a:cubicBezTo>
                  <a:pt x="139" y="83"/>
                  <a:pt x="141" y="84"/>
                  <a:pt x="144" y="85"/>
                </a:cubicBezTo>
                <a:cubicBezTo>
                  <a:pt x="150" y="87"/>
                  <a:pt x="147" y="86"/>
                  <a:pt x="144" y="85"/>
                </a:cubicBezTo>
                <a:cubicBezTo>
                  <a:pt x="139" y="84"/>
                  <a:pt x="134" y="81"/>
                  <a:pt x="129" y="80"/>
                </a:cubicBezTo>
                <a:cubicBezTo>
                  <a:pt x="123" y="78"/>
                  <a:pt x="117" y="77"/>
                  <a:pt x="112" y="75"/>
                </a:cubicBezTo>
                <a:cubicBezTo>
                  <a:pt x="101" y="72"/>
                  <a:pt x="91" y="69"/>
                  <a:pt x="81" y="66"/>
                </a:cubicBezTo>
                <a:close/>
                <a:moveTo>
                  <a:pt x="86" y="63"/>
                </a:moveTo>
                <a:cubicBezTo>
                  <a:pt x="87" y="62"/>
                  <a:pt x="87" y="62"/>
                  <a:pt x="87" y="62"/>
                </a:cubicBezTo>
                <a:cubicBezTo>
                  <a:pt x="88" y="62"/>
                  <a:pt x="88" y="61"/>
                  <a:pt x="89" y="61"/>
                </a:cubicBezTo>
                <a:cubicBezTo>
                  <a:pt x="89" y="61"/>
                  <a:pt x="89" y="61"/>
                  <a:pt x="89" y="61"/>
                </a:cubicBezTo>
                <a:cubicBezTo>
                  <a:pt x="99" y="66"/>
                  <a:pt x="109" y="69"/>
                  <a:pt x="120" y="72"/>
                </a:cubicBezTo>
                <a:cubicBezTo>
                  <a:pt x="125" y="74"/>
                  <a:pt x="131" y="76"/>
                  <a:pt x="136" y="78"/>
                </a:cubicBezTo>
                <a:cubicBezTo>
                  <a:pt x="139" y="79"/>
                  <a:pt x="141" y="79"/>
                  <a:pt x="144" y="80"/>
                </a:cubicBezTo>
                <a:cubicBezTo>
                  <a:pt x="145" y="80"/>
                  <a:pt x="154" y="83"/>
                  <a:pt x="148" y="82"/>
                </a:cubicBezTo>
                <a:cubicBezTo>
                  <a:pt x="138" y="79"/>
                  <a:pt x="128" y="75"/>
                  <a:pt x="117" y="72"/>
                </a:cubicBezTo>
                <a:cubicBezTo>
                  <a:pt x="107" y="69"/>
                  <a:pt x="97" y="66"/>
                  <a:pt x="86" y="63"/>
                </a:cubicBezTo>
                <a:close/>
                <a:moveTo>
                  <a:pt x="89" y="60"/>
                </a:moveTo>
                <a:cubicBezTo>
                  <a:pt x="91" y="59"/>
                  <a:pt x="92" y="58"/>
                  <a:pt x="94" y="56"/>
                </a:cubicBezTo>
                <a:cubicBezTo>
                  <a:pt x="94" y="56"/>
                  <a:pt x="94" y="56"/>
                  <a:pt x="94" y="56"/>
                </a:cubicBezTo>
                <a:cubicBezTo>
                  <a:pt x="98" y="58"/>
                  <a:pt x="103" y="59"/>
                  <a:pt x="108" y="60"/>
                </a:cubicBezTo>
                <a:cubicBezTo>
                  <a:pt x="113" y="62"/>
                  <a:pt x="118" y="64"/>
                  <a:pt x="123" y="65"/>
                </a:cubicBezTo>
                <a:cubicBezTo>
                  <a:pt x="132" y="69"/>
                  <a:pt x="143" y="70"/>
                  <a:pt x="152" y="75"/>
                </a:cubicBezTo>
                <a:cubicBezTo>
                  <a:pt x="152" y="75"/>
                  <a:pt x="152" y="75"/>
                  <a:pt x="152" y="75"/>
                </a:cubicBezTo>
                <a:cubicBezTo>
                  <a:pt x="148" y="72"/>
                  <a:pt x="142" y="72"/>
                  <a:pt x="137" y="71"/>
                </a:cubicBezTo>
                <a:cubicBezTo>
                  <a:pt x="132" y="69"/>
                  <a:pt x="126" y="68"/>
                  <a:pt x="121" y="66"/>
                </a:cubicBezTo>
                <a:cubicBezTo>
                  <a:pt x="111" y="63"/>
                  <a:pt x="102" y="60"/>
                  <a:pt x="92" y="58"/>
                </a:cubicBezTo>
                <a:cubicBezTo>
                  <a:pt x="91" y="58"/>
                  <a:pt x="91" y="59"/>
                  <a:pt x="92" y="59"/>
                </a:cubicBezTo>
                <a:cubicBezTo>
                  <a:pt x="101" y="63"/>
                  <a:pt x="111" y="66"/>
                  <a:pt x="121" y="69"/>
                </a:cubicBezTo>
                <a:cubicBezTo>
                  <a:pt x="123" y="70"/>
                  <a:pt x="124" y="70"/>
                  <a:pt x="125" y="71"/>
                </a:cubicBezTo>
                <a:cubicBezTo>
                  <a:pt x="124" y="70"/>
                  <a:pt x="122" y="70"/>
                  <a:pt x="120" y="69"/>
                </a:cubicBezTo>
                <a:cubicBezTo>
                  <a:pt x="110" y="66"/>
                  <a:pt x="100" y="62"/>
                  <a:pt x="89" y="60"/>
                </a:cubicBezTo>
                <a:cubicBezTo>
                  <a:pt x="89" y="60"/>
                  <a:pt x="89" y="60"/>
                  <a:pt x="89" y="60"/>
                </a:cubicBezTo>
                <a:close/>
                <a:moveTo>
                  <a:pt x="152" y="78"/>
                </a:moveTo>
                <a:cubicBezTo>
                  <a:pt x="152" y="78"/>
                  <a:pt x="152" y="78"/>
                  <a:pt x="152" y="78"/>
                </a:cubicBezTo>
                <a:cubicBezTo>
                  <a:pt x="152" y="78"/>
                  <a:pt x="151" y="78"/>
                  <a:pt x="151" y="78"/>
                </a:cubicBezTo>
                <a:cubicBezTo>
                  <a:pt x="141" y="75"/>
                  <a:pt x="132" y="72"/>
                  <a:pt x="123" y="69"/>
                </a:cubicBezTo>
                <a:cubicBezTo>
                  <a:pt x="113" y="66"/>
                  <a:pt x="103" y="63"/>
                  <a:pt x="93" y="59"/>
                </a:cubicBezTo>
                <a:cubicBezTo>
                  <a:pt x="97" y="60"/>
                  <a:pt x="103" y="61"/>
                  <a:pt x="107" y="62"/>
                </a:cubicBezTo>
                <a:cubicBezTo>
                  <a:pt x="112" y="64"/>
                  <a:pt x="117" y="66"/>
                  <a:pt x="122" y="67"/>
                </a:cubicBezTo>
                <a:cubicBezTo>
                  <a:pt x="132" y="70"/>
                  <a:pt x="142" y="73"/>
                  <a:pt x="152" y="75"/>
                </a:cubicBezTo>
                <a:cubicBezTo>
                  <a:pt x="152" y="76"/>
                  <a:pt x="152" y="77"/>
                  <a:pt x="152" y="78"/>
                </a:cubicBezTo>
                <a:close/>
                <a:moveTo>
                  <a:pt x="152" y="74"/>
                </a:moveTo>
                <a:cubicBezTo>
                  <a:pt x="145" y="70"/>
                  <a:pt x="136" y="69"/>
                  <a:pt x="129" y="66"/>
                </a:cubicBezTo>
                <a:cubicBezTo>
                  <a:pt x="124" y="65"/>
                  <a:pt x="118" y="63"/>
                  <a:pt x="113" y="61"/>
                </a:cubicBezTo>
                <a:cubicBezTo>
                  <a:pt x="109" y="60"/>
                  <a:pt x="105" y="59"/>
                  <a:pt x="101" y="58"/>
                </a:cubicBezTo>
                <a:cubicBezTo>
                  <a:pt x="103" y="58"/>
                  <a:pt x="105" y="59"/>
                  <a:pt x="106" y="59"/>
                </a:cubicBezTo>
                <a:cubicBezTo>
                  <a:pt x="112" y="60"/>
                  <a:pt x="117" y="61"/>
                  <a:pt x="122" y="63"/>
                </a:cubicBezTo>
                <a:cubicBezTo>
                  <a:pt x="131" y="65"/>
                  <a:pt x="141" y="68"/>
                  <a:pt x="150" y="69"/>
                </a:cubicBezTo>
                <a:cubicBezTo>
                  <a:pt x="151" y="71"/>
                  <a:pt x="151" y="72"/>
                  <a:pt x="152" y="74"/>
                </a:cubicBezTo>
                <a:close/>
                <a:moveTo>
                  <a:pt x="152" y="79"/>
                </a:moveTo>
                <a:cubicBezTo>
                  <a:pt x="152" y="80"/>
                  <a:pt x="152" y="81"/>
                  <a:pt x="151" y="81"/>
                </a:cubicBezTo>
                <a:cubicBezTo>
                  <a:pt x="151" y="82"/>
                  <a:pt x="151" y="82"/>
                  <a:pt x="151" y="82"/>
                </a:cubicBezTo>
                <a:cubicBezTo>
                  <a:pt x="147" y="80"/>
                  <a:pt x="142" y="79"/>
                  <a:pt x="138" y="78"/>
                </a:cubicBezTo>
                <a:cubicBezTo>
                  <a:pt x="133" y="76"/>
                  <a:pt x="128" y="74"/>
                  <a:pt x="123" y="73"/>
                </a:cubicBezTo>
                <a:cubicBezTo>
                  <a:pt x="113" y="69"/>
                  <a:pt x="101" y="66"/>
                  <a:pt x="91" y="61"/>
                </a:cubicBezTo>
                <a:cubicBezTo>
                  <a:pt x="95" y="63"/>
                  <a:pt x="101" y="64"/>
                  <a:pt x="106" y="66"/>
                </a:cubicBezTo>
                <a:cubicBezTo>
                  <a:pt x="111" y="67"/>
                  <a:pt x="117" y="69"/>
                  <a:pt x="122" y="70"/>
                </a:cubicBezTo>
                <a:cubicBezTo>
                  <a:pt x="132" y="73"/>
                  <a:pt x="142" y="77"/>
                  <a:pt x="152" y="79"/>
                </a:cubicBezTo>
                <a:close/>
                <a:moveTo>
                  <a:pt x="151" y="83"/>
                </a:moveTo>
                <a:cubicBezTo>
                  <a:pt x="150" y="84"/>
                  <a:pt x="149" y="85"/>
                  <a:pt x="148" y="86"/>
                </a:cubicBezTo>
                <a:cubicBezTo>
                  <a:pt x="138" y="81"/>
                  <a:pt x="127" y="78"/>
                  <a:pt x="116" y="74"/>
                </a:cubicBezTo>
                <a:cubicBezTo>
                  <a:pt x="110" y="72"/>
                  <a:pt x="105" y="70"/>
                  <a:pt x="99" y="67"/>
                </a:cubicBezTo>
                <a:cubicBezTo>
                  <a:pt x="98" y="67"/>
                  <a:pt x="98" y="67"/>
                  <a:pt x="97" y="67"/>
                </a:cubicBezTo>
                <a:cubicBezTo>
                  <a:pt x="106" y="69"/>
                  <a:pt x="115" y="72"/>
                  <a:pt x="124" y="75"/>
                </a:cubicBezTo>
                <a:cubicBezTo>
                  <a:pt x="129" y="76"/>
                  <a:pt x="135" y="78"/>
                  <a:pt x="140" y="80"/>
                </a:cubicBezTo>
                <a:cubicBezTo>
                  <a:pt x="143" y="81"/>
                  <a:pt x="147" y="83"/>
                  <a:pt x="151" y="83"/>
                </a:cubicBezTo>
                <a:close/>
                <a:moveTo>
                  <a:pt x="147" y="87"/>
                </a:moveTo>
                <a:cubicBezTo>
                  <a:pt x="146" y="88"/>
                  <a:pt x="145" y="88"/>
                  <a:pt x="143" y="89"/>
                </a:cubicBezTo>
                <a:cubicBezTo>
                  <a:pt x="143" y="89"/>
                  <a:pt x="142" y="88"/>
                  <a:pt x="142" y="88"/>
                </a:cubicBezTo>
                <a:cubicBezTo>
                  <a:pt x="142" y="88"/>
                  <a:pt x="141" y="88"/>
                  <a:pt x="140" y="88"/>
                </a:cubicBezTo>
                <a:cubicBezTo>
                  <a:pt x="140" y="88"/>
                  <a:pt x="139" y="87"/>
                  <a:pt x="139" y="87"/>
                </a:cubicBezTo>
                <a:cubicBezTo>
                  <a:pt x="138" y="87"/>
                  <a:pt x="138" y="87"/>
                  <a:pt x="137" y="86"/>
                </a:cubicBezTo>
                <a:cubicBezTo>
                  <a:pt x="135" y="86"/>
                  <a:pt x="133" y="85"/>
                  <a:pt x="132" y="85"/>
                </a:cubicBezTo>
                <a:cubicBezTo>
                  <a:pt x="124" y="82"/>
                  <a:pt x="116" y="79"/>
                  <a:pt x="108" y="76"/>
                </a:cubicBezTo>
                <a:cubicBezTo>
                  <a:pt x="101" y="74"/>
                  <a:pt x="93" y="71"/>
                  <a:pt x="86" y="68"/>
                </a:cubicBezTo>
                <a:cubicBezTo>
                  <a:pt x="88" y="69"/>
                  <a:pt x="89" y="69"/>
                  <a:pt x="90" y="69"/>
                </a:cubicBezTo>
                <a:cubicBezTo>
                  <a:pt x="94" y="70"/>
                  <a:pt x="97" y="71"/>
                  <a:pt x="101" y="72"/>
                </a:cubicBezTo>
                <a:cubicBezTo>
                  <a:pt x="110" y="75"/>
                  <a:pt x="118" y="78"/>
                  <a:pt x="127" y="80"/>
                </a:cubicBezTo>
                <a:cubicBezTo>
                  <a:pt x="134" y="82"/>
                  <a:pt x="140" y="85"/>
                  <a:pt x="147" y="87"/>
                </a:cubicBezTo>
                <a:close/>
                <a:moveTo>
                  <a:pt x="142" y="89"/>
                </a:moveTo>
                <a:cubicBezTo>
                  <a:pt x="141" y="90"/>
                  <a:pt x="139" y="90"/>
                  <a:pt x="138" y="90"/>
                </a:cubicBezTo>
                <a:cubicBezTo>
                  <a:pt x="134" y="88"/>
                  <a:pt x="129" y="87"/>
                  <a:pt x="125" y="85"/>
                </a:cubicBezTo>
                <a:cubicBezTo>
                  <a:pt x="119" y="83"/>
                  <a:pt x="112" y="81"/>
                  <a:pt x="106" y="79"/>
                </a:cubicBezTo>
                <a:cubicBezTo>
                  <a:pt x="100" y="77"/>
                  <a:pt x="94" y="74"/>
                  <a:pt x="88" y="72"/>
                </a:cubicBezTo>
                <a:cubicBezTo>
                  <a:pt x="87" y="72"/>
                  <a:pt x="87" y="71"/>
                  <a:pt x="86" y="71"/>
                </a:cubicBezTo>
                <a:cubicBezTo>
                  <a:pt x="91" y="72"/>
                  <a:pt x="96" y="74"/>
                  <a:pt x="102" y="76"/>
                </a:cubicBezTo>
                <a:cubicBezTo>
                  <a:pt x="110" y="79"/>
                  <a:pt x="119" y="82"/>
                  <a:pt x="128" y="84"/>
                </a:cubicBezTo>
                <a:cubicBezTo>
                  <a:pt x="130" y="85"/>
                  <a:pt x="133" y="86"/>
                  <a:pt x="135" y="87"/>
                </a:cubicBezTo>
                <a:cubicBezTo>
                  <a:pt x="137" y="88"/>
                  <a:pt x="140" y="88"/>
                  <a:pt x="142" y="89"/>
                </a:cubicBezTo>
                <a:close/>
                <a:moveTo>
                  <a:pt x="135" y="91"/>
                </a:moveTo>
                <a:cubicBezTo>
                  <a:pt x="134" y="91"/>
                  <a:pt x="133" y="91"/>
                  <a:pt x="132" y="92"/>
                </a:cubicBezTo>
                <a:cubicBezTo>
                  <a:pt x="129" y="89"/>
                  <a:pt x="125" y="89"/>
                  <a:pt x="122" y="87"/>
                </a:cubicBezTo>
                <a:cubicBezTo>
                  <a:pt x="119" y="86"/>
                  <a:pt x="116" y="85"/>
                  <a:pt x="114" y="84"/>
                </a:cubicBezTo>
                <a:cubicBezTo>
                  <a:pt x="117" y="85"/>
                  <a:pt x="120" y="86"/>
                  <a:pt x="124" y="87"/>
                </a:cubicBezTo>
                <a:cubicBezTo>
                  <a:pt x="127" y="88"/>
                  <a:pt x="131" y="90"/>
                  <a:pt x="135" y="91"/>
                </a:cubicBezTo>
                <a:close/>
                <a:moveTo>
                  <a:pt x="130" y="92"/>
                </a:moveTo>
                <a:cubicBezTo>
                  <a:pt x="129" y="92"/>
                  <a:pt x="129" y="92"/>
                  <a:pt x="128" y="93"/>
                </a:cubicBezTo>
                <a:cubicBezTo>
                  <a:pt x="126" y="91"/>
                  <a:pt x="123" y="90"/>
                  <a:pt x="120" y="90"/>
                </a:cubicBezTo>
                <a:cubicBezTo>
                  <a:pt x="115" y="88"/>
                  <a:pt x="111" y="87"/>
                  <a:pt x="106" y="85"/>
                </a:cubicBezTo>
                <a:cubicBezTo>
                  <a:pt x="114" y="88"/>
                  <a:pt x="122" y="90"/>
                  <a:pt x="130" y="92"/>
                </a:cubicBezTo>
                <a:close/>
                <a:moveTo>
                  <a:pt x="33" y="64"/>
                </a:moveTo>
                <a:cubicBezTo>
                  <a:pt x="33" y="64"/>
                  <a:pt x="34" y="63"/>
                  <a:pt x="34" y="62"/>
                </a:cubicBezTo>
                <a:cubicBezTo>
                  <a:pt x="43" y="65"/>
                  <a:pt x="52" y="70"/>
                  <a:pt x="61" y="72"/>
                </a:cubicBezTo>
                <a:cubicBezTo>
                  <a:pt x="61" y="73"/>
                  <a:pt x="62" y="73"/>
                  <a:pt x="63" y="73"/>
                </a:cubicBezTo>
                <a:cubicBezTo>
                  <a:pt x="64" y="73"/>
                  <a:pt x="64" y="73"/>
                  <a:pt x="65" y="73"/>
                </a:cubicBezTo>
                <a:cubicBezTo>
                  <a:pt x="65" y="73"/>
                  <a:pt x="65" y="73"/>
                  <a:pt x="66" y="73"/>
                </a:cubicBezTo>
                <a:cubicBezTo>
                  <a:pt x="71" y="75"/>
                  <a:pt x="77" y="78"/>
                  <a:pt x="83" y="79"/>
                </a:cubicBezTo>
                <a:cubicBezTo>
                  <a:pt x="89" y="81"/>
                  <a:pt x="96" y="82"/>
                  <a:pt x="102" y="85"/>
                </a:cubicBezTo>
                <a:cubicBezTo>
                  <a:pt x="109" y="87"/>
                  <a:pt x="115" y="89"/>
                  <a:pt x="122" y="91"/>
                </a:cubicBezTo>
                <a:cubicBezTo>
                  <a:pt x="123" y="91"/>
                  <a:pt x="127" y="93"/>
                  <a:pt x="127" y="93"/>
                </a:cubicBezTo>
                <a:cubicBezTo>
                  <a:pt x="127" y="93"/>
                  <a:pt x="127" y="93"/>
                  <a:pt x="127" y="93"/>
                </a:cubicBezTo>
                <a:cubicBezTo>
                  <a:pt x="126" y="93"/>
                  <a:pt x="126" y="93"/>
                  <a:pt x="124" y="93"/>
                </a:cubicBezTo>
                <a:cubicBezTo>
                  <a:pt x="121" y="92"/>
                  <a:pt x="118" y="91"/>
                  <a:pt x="115" y="90"/>
                </a:cubicBezTo>
                <a:cubicBezTo>
                  <a:pt x="101" y="87"/>
                  <a:pt x="87" y="82"/>
                  <a:pt x="74" y="77"/>
                </a:cubicBezTo>
                <a:cubicBezTo>
                  <a:pt x="60" y="73"/>
                  <a:pt x="46" y="70"/>
                  <a:pt x="33" y="64"/>
                </a:cubicBezTo>
                <a:close/>
                <a:moveTo>
                  <a:pt x="35" y="61"/>
                </a:moveTo>
                <a:cubicBezTo>
                  <a:pt x="36" y="60"/>
                  <a:pt x="37" y="58"/>
                  <a:pt x="38" y="56"/>
                </a:cubicBezTo>
                <a:cubicBezTo>
                  <a:pt x="38" y="56"/>
                  <a:pt x="38" y="56"/>
                  <a:pt x="38" y="56"/>
                </a:cubicBezTo>
                <a:cubicBezTo>
                  <a:pt x="44" y="61"/>
                  <a:pt x="51" y="62"/>
                  <a:pt x="58" y="66"/>
                </a:cubicBezTo>
                <a:cubicBezTo>
                  <a:pt x="52" y="63"/>
                  <a:pt x="44" y="60"/>
                  <a:pt x="38" y="59"/>
                </a:cubicBezTo>
                <a:cubicBezTo>
                  <a:pt x="38" y="58"/>
                  <a:pt x="37" y="59"/>
                  <a:pt x="38" y="59"/>
                </a:cubicBezTo>
                <a:cubicBezTo>
                  <a:pt x="43" y="64"/>
                  <a:pt x="51" y="66"/>
                  <a:pt x="58" y="69"/>
                </a:cubicBezTo>
                <a:cubicBezTo>
                  <a:pt x="59" y="70"/>
                  <a:pt x="59" y="70"/>
                  <a:pt x="59" y="71"/>
                </a:cubicBezTo>
                <a:cubicBezTo>
                  <a:pt x="58" y="71"/>
                  <a:pt x="58" y="70"/>
                  <a:pt x="57" y="70"/>
                </a:cubicBezTo>
                <a:cubicBezTo>
                  <a:pt x="55" y="69"/>
                  <a:pt x="52" y="68"/>
                  <a:pt x="50" y="67"/>
                </a:cubicBezTo>
                <a:cubicBezTo>
                  <a:pt x="45" y="65"/>
                  <a:pt x="40" y="63"/>
                  <a:pt x="35" y="61"/>
                </a:cubicBezTo>
                <a:close/>
                <a:moveTo>
                  <a:pt x="39" y="56"/>
                </a:moveTo>
                <a:cubicBezTo>
                  <a:pt x="39" y="55"/>
                  <a:pt x="40" y="54"/>
                  <a:pt x="40" y="54"/>
                </a:cubicBezTo>
                <a:cubicBezTo>
                  <a:pt x="40" y="54"/>
                  <a:pt x="40" y="54"/>
                  <a:pt x="40" y="54"/>
                </a:cubicBezTo>
                <a:cubicBezTo>
                  <a:pt x="45" y="56"/>
                  <a:pt x="49" y="58"/>
                  <a:pt x="54" y="59"/>
                </a:cubicBezTo>
                <a:cubicBezTo>
                  <a:pt x="54" y="59"/>
                  <a:pt x="54" y="60"/>
                  <a:pt x="54" y="60"/>
                </a:cubicBezTo>
                <a:cubicBezTo>
                  <a:pt x="55" y="60"/>
                  <a:pt x="55" y="61"/>
                  <a:pt x="55" y="61"/>
                </a:cubicBezTo>
                <a:cubicBezTo>
                  <a:pt x="54" y="61"/>
                  <a:pt x="53" y="60"/>
                  <a:pt x="52" y="60"/>
                </a:cubicBezTo>
                <a:cubicBezTo>
                  <a:pt x="48" y="58"/>
                  <a:pt x="43" y="57"/>
                  <a:pt x="39" y="56"/>
                </a:cubicBezTo>
                <a:close/>
                <a:moveTo>
                  <a:pt x="40" y="53"/>
                </a:moveTo>
                <a:cubicBezTo>
                  <a:pt x="41" y="53"/>
                  <a:pt x="41" y="53"/>
                  <a:pt x="41" y="52"/>
                </a:cubicBezTo>
                <a:cubicBezTo>
                  <a:pt x="45" y="54"/>
                  <a:pt x="50" y="56"/>
                  <a:pt x="54" y="58"/>
                </a:cubicBezTo>
                <a:cubicBezTo>
                  <a:pt x="54" y="58"/>
                  <a:pt x="54" y="58"/>
                  <a:pt x="54" y="58"/>
                </a:cubicBezTo>
                <a:cubicBezTo>
                  <a:pt x="49" y="57"/>
                  <a:pt x="45" y="55"/>
                  <a:pt x="40" y="53"/>
                </a:cubicBezTo>
                <a:cubicBezTo>
                  <a:pt x="40" y="53"/>
                  <a:pt x="40" y="53"/>
                  <a:pt x="40" y="53"/>
                </a:cubicBezTo>
                <a:close/>
                <a:moveTo>
                  <a:pt x="42" y="52"/>
                </a:moveTo>
                <a:cubicBezTo>
                  <a:pt x="42" y="51"/>
                  <a:pt x="43" y="50"/>
                  <a:pt x="43" y="50"/>
                </a:cubicBezTo>
                <a:cubicBezTo>
                  <a:pt x="43" y="50"/>
                  <a:pt x="43" y="50"/>
                  <a:pt x="44" y="50"/>
                </a:cubicBezTo>
                <a:cubicBezTo>
                  <a:pt x="47" y="51"/>
                  <a:pt x="51" y="53"/>
                  <a:pt x="55" y="55"/>
                </a:cubicBezTo>
                <a:cubicBezTo>
                  <a:pt x="55" y="55"/>
                  <a:pt x="55" y="55"/>
                  <a:pt x="54" y="56"/>
                </a:cubicBezTo>
                <a:cubicBezTo>
                  <a:pt x="50" y="55"/>
                  <a:pt x="46" y="53"/>
                  <a:pt x="42" y="52"/>
                </a:cubicBezTo>
                <a:close/>
                <a:moveTo>
                  <a:pt x="44" y="49"/>
                </a:moveTo>
                <a:cubicBezTo>
                  <a:pt x="45" y="47"/>
                  <a:pt x="47" y="46"/>
                  <a:pt x="49" y="44"/>
                </a:cubicBezTo>
                <a:cubicBezTo>
                  <a:pt x="51" y="47"/>
                  <a:pt x="54" y="49"/>
                  <a:pt x="57" y="51"/>
                </a:cubicBezTo>
                <a:cubicBezTo>
                  <a:pt x="59" y="52"/>
                  <a:pt x="57" y="51"/>
                  <a:pt x="56" y="51"/>
                </a:cubicBezTo>
                <a:cubicBezTo>
                  <a:pt x="55" y="50"/>
                  <a:pt x="53" y="49"/>
                  <a:pt x="52" y="49"/>
                </a:cubicBezTo>
                <a:cubicBezTo>
                  <a:pt x="50" y="48"/>
                  <a:pt x="49" y="47"/>
                  <a:pt x="47" y="47"/>
                </a:cubicBezTo>
                <a:cubicBezTo>
                  <a:pt x="47" y="46"/>
                  <a:pt x="46" y="47"/>
                  <a:pt x="47" y="47"/>
                </a:cubicBezTo>
                <a:cubicBezTo>
                  <a:pt x="49" y="49"/>
                  <a:pt x="53" y="53"/>
                  <a:pt x="56" y="54"/>
                </a:cubicBezTo>
                <a:cubicBezTo>
                  <a:pt x="52" y="53"/>
                  <a:pt x="48" y="51"/>
                  <a:pt x="44" y="49"/>
                </a:cubicBezTo>
                <a:close/>
                <a:moveTo>
                  <a:pt x="49" y="43"/>
                </a:moveTo>
                <a:cubicBezTo>
                  <a:pt x="50" y="43"/>
                  <a:pt x="51" y="42"/>
                  <a:pt x="52" y="41"/>
                </a:cubicBezTo>
                <a:cubicBezTo>
                  <a:pt x="54" y="44"/>
                  <a:pt x="57" y="47"/>
                  <a:pt x="61" y="49"/>
                </a:cubicBezTo>
                <a:cubicBezTo>
                  <a:pt x="59" y="48"/>
                  <a:pt x="58" y="48"/>
                  <a:pt x="56" y="47"/>
                </a:cubicBezTo>
                <a:cubicBezTo>
                  <a:pt x="54" y="46"/>
                  <a:pt x="52" y="44"/>
                  <a:pt x="49" y="43"/>
                </a:cubicBezTo>
                <a:close/>
                <a:moveTo>
                  <a:pt x="52" y="41"/>
                </a:moveTo>
                <a:cubicBezTo>
                  <a:pt x="53" y="40"/>
                  <a:pt x="55" y="39"/>
                  <a:pt x="56" y="38"/>
                </a:cubicBezTo>
                <a:cubicBezTo>
                  <a:pt x="56" y="37"/>
                  <a:pt x="57" y="37"/>
                  <a:pt x="57" y="36"/>
                </a:cubicBezTo>
                <a:cubicBezTo>
                  <a:pt x="57" y="36"/>
                  <a:pt x="57" y="36"/>
                  <a:pt x="58" y="37"/>
                </a:cubicBezTo>
                <a:cubicBezTo>
                  <a:pt x="60" y="39"/>
                  <a:pt x="63" y="41"/>
                  <a:pt x="66" y="43"/>
                </a:cubicBezTo>
                <a:cubicBezTo>
                  <a:pt x="63" y="41"/>
                  <a:pt x="59" y="40"/>
                  <a:pt x="56" y="39"/>
                </a:cubicBezTo>
                <a:cubicBezTo>
                  <a:pt x="56" y="38"/>
                  <a:pt x="55" y="39"/>
                  <a:pt x="56" y="39"/>
                </a:cubicBezTo>
                <a:cubicBezTo>
                  <a:pt x="58" y="41"/>
                  <a:pt x="60" y="43"/>
                  <a:pt x="62" y="44"/>
                </a:cubicBezTo>
                <a:cubicBezTo>
                  <a:pt x="59" y="43"/>
                  <a:pt x="55" y="42"/>
                  <a:pt x="52" y="41"/>
                </a:cubicBezTo>
                <a:close/>
                <a:moveTo>
                  <a:pt x="58" y="36"/>
                </a:moveTo>
                <a:cubicBezTo>
                  <a:pt x="59" y="35"/>
                  <a:pt x="60" y="34"/>
                  <a:pt x="61" y="34"/>
                </a:cubicBezTo>
                <a:cubicBezTo>
                  <a:pt x="61" y="34"/>
                  <a:pt x="61" y="34"/>
                  <a:pt x="61" y="34"/>
                </a:cubicBezTo>
                <a:cubicBezTo>
                  <a:pt x="64" y="39"/>
                  <a:pt x="71" y="41"/>
                  <a:pt x="75" y="45"/>
                </a:cubicBezTo>
                <a:cubicBezTo>
                  <a:pt x="79" y="47"/>
                  <a:pt x="75" y="44"/>
                  <a:pt x="74" y="44"/>
                </a:cubicBezTo>
                <a:cubicBezTo>
                  <a:pt x="72" y="43"/>
                  <a:pt x="71" y="42"/>
                  <a:pt x="69" y="41"/>
                </a:cubicBezTo>
                <a:cubicBezTo>
                  <a:pt x="65" y="39"/>
                  <a:pt x="62" y="38"/>
                  <a:pt x="58" y="36"/>
                </a:cubicBezTo>
                <a:cubicBezTo>
                  <a:pt x="58" y="36"/>
                  <a:pt x="58" y="36"/>
                  <a:pt x="58" y="36"/>
                </a:cubicBezTo>
                <a:close/>
                <a:moveTo>
                  <a:pt x="61" y="33"/>
                </a:moveTo>
                <a:cubicBezTo>
                  <a:pt x="62" y="33"/>
                  <a:pt x="63" y="32"/>
                  <a:pt x="63" y="32"/>
                </a:cubicBezTo>
                <a:cubicBezTo>
                  <a:pt x="63" y="32"/>
                  <a:pt x="63" y="32"/>
                  <a:pt x="63" y="32"/>
                </a:cubicBezTo>
                <a:cubicBezTo>
                  <a:pt x="66" y="34"/>
                  <a:pt x="68" y="36"/>
                  <a:pt x="70" y="37"/>
                </a:cubicBezTo>
                <a:cubicBezTo>
                  <a:pt x="67" y="36"/>
                  <a:pt x="64" y="35"/>
                  <a:pt x="61" y="33"/>
                </a:cubicBezTo>
                <a:cubicBezTo>
                  <a:pt x="61" y="33"/>
                  <a:pt x="61" y="33"/>
                  <a:pt x="61" y="33"/>
                </a:cubicBezTo>
                <a:close/>
                <a:moveTo>
                  <a:pt x="64" y="32"/>
                </a:moveTo>
                <a:cubicBezTo>
                  <a:pt x="68" y="29"/>
                  <a:pt x="72" y="26"/>
                  <a:pt x="77" y="24"/>
                </a:cubicBezTo>
                <a:cubicBezTo>
                  <a:pt x="77" y="24"/>
                  <a:pt x="77" y="24"/>
                  <a:pt x="77" y="24"/>
                </a:cubicBezTo>
                <a:cubicBezTo>
                  <a:pt x="77" y="24"/>
                  <a:pt x="77" y="25"/>
                  <a:pt x="77" y="25"/>
                </a:cubicBezTo>
                <a:cubicBezTo>
                  <a:pt x="78" y="25"/>
                  <a:pt x="79" y="26"/>
                  <a:pt x="80" y="26"/>
                </a:cubicBezTo>
                <a:cubicBezTo>
                  <a:pt x="79" y="26"/>
                  <a:pt x="78" y="25"/>
                  <a:pt x="77" y="25"/>
                </a:cubicBezTo>
                <a:cubicBezTo>
                  <a:pt x="76" y="25"/>
                  <a:pt x="76" y="26"/>
                  <a:pt x="76" y="26"/>
                </a:cubicBezTo>
                <a:cubicBezTo>
                  <a:pt x="77" y="26"/>
                  <a:pt x="77" y="27"/>
                  <a:pt x="77" y="27"/>
                </a:cubicBezTo>
                <a:cubicBezTo>
                  <a:pt x="77" y="27"/>
                  <a:pt x="77" y="27"/>
                  <a:pt x="77" y="27"/>
                </a:cubicBezTo>
                <a:cubicBezTo>
                  <a:pt x="75" y="27"/>
                  <a:pt x="74" y="26"/>
                  <a:pt x="73" y="27"/>
                </a:cubicBezTo>
                <a:cubicBezTo>
                  <a:pt x="72" y="27"/>
                  <a:pt x="72" y="27"/>
                  <a:pt x="72" y="27"/>
                </a:cubicBezTo>
                <a:cubicBezTo>
                  <a:pt x="73" y="28"/>
                  <a:pt x="74" y="28"/>
                  <a:pt x="75" y="29"/>
                </a:cubicBezTo>
                <a:cubicBezTo>
                  <a:pt x="74" y="28"/>
                  <a:pt x="72" y="28"/>
                  <a:pt x="71" y="28"/>
                </a:cubicBezTo>
                <a:cubicBezTo>
                  <a:pt x="71" y="28"/>
                  <a:pt x="71" y="28"/>
                  <a:pt x="71" y="29"/>
                </a:cubicBezTo>
                <a:cubicBezTo>
                  <a:pt x="72" y="29"/>
                  <a:pt x="74" y="30"/>
                  <a:pt x="75" y="30"/>
                </a:cubicBezTo>
                <a:cubicBezTo>
                  <a:pt x="74" y="32"/>
                  <a:pt x="76" y="34"/>
                  <a:pt x="78" y="34"/>
                </a:cubicBezTo>
                <a:cubicBezTo>
                  <a:pt x="78" y="34"/>
                  <a:pt x="79" y="34"/>
                  <a:pt x="79" y="34"/>
                </a:cubicBezTo>
                <a:cubicBezTo>
                  <a:pt x="80" y="35"/>
                  <a:pt x="81" y="36"/>
                  <a:pt x="83" y="37"/>
                </a:cubicBezTo>
                <a:cubicBezTo>
                  <a:pt x="83" y="37"/>
                  <a:pt x="83" y="38"/>
                  <a:pt x="84" y="38"/>
                </a:cubicBezTo>
                <a:cubicBezTo>
                  <a:pt x="84" y="38"/>
                  <a:pt x="84" y="38"/>
                  <a:pt x="84" y="38"/>
                </a:cubicBezTo>
                <a:cubicBezTo>
                  <a:pt x="83" y="38"/>
                  <a:pt x="83" y="38"/>
                  <a:pt x="83" y="37"/>
                </a:cubicBezTo>
                <a:cubicBezTo>
                  <a:pt x="82" y="37"/>
                  <a:pt x="80" y="36"/>
                  <a:pt x="79" y="36"/>
                </a:cubicBezTo>
                <a:cubicBezTo>
                  <a:pt x="76" y="34"/>
                  <a:pt x="72" y="31"/>
                  <a:pt x="68" y="29"/>
                </a:cubicBezTo>
                <a:cubicBezTo>
                  <a:pt x="68" y="29"/>
                  <a:pt x="68" y="30"/>
                  <a:pt x="68" y="30"/>
                </a:cubicBezTo>
                <a:cubicBezTo>
                  <a:pt x="73" y="32"/>
                  <a:pt x="78" y="36"/>
                  <a:pt x="83" y="38"/>
                </a:cubicBezTo>
                <a:cubicBezTo>
                  <a:pt x="83" y="39"/>
                  <a:pt x="82" y="39"/>
                  <a:pt x="82" y="39"/>
                </a:cubicBezTo>
                <a:cubicBezTo>
                  <a:pt x="82" y="39"/>
                  <a:pt x="82" y="39"/>
                  <a:pt x="82" y="39"/>
                </a:cubicBezTo>
                <a:cubicBezTo>
                  <a:pt x="79" y="37"/>
                  <a:pt x="76" y="36"/>
                  <a:pt x="73" y="34"/>
                </a:cubicBezTo>
                <a:cubicBezTo>
                  <a:pt x="72" y="33"/>
                  <a:pt x="71" y="32"/>
                  <a:pt x="69" y="32"/>
                </a:cubicBezTo>
                <a:cubicBezTo>
                  <a:pt x="69" y="31"/>
                  <a:pt x="69" y="31"/>
                  <a:pt x="69" y="31"/>
                </a:cubicBezTo>
                <a:cubicBezTo>
                  <a:pt x="68" y="31"/>
                  <a:pt x="67" y="30"/>
                  <a:pt x="67" y="30"/>
                </a:cubicBezTo>
                <a:cubicBezTo>
                  <a:pt x="66" y="30"/>
                  <a:pt x="66" y="31"/>
                  <a:pt x="66" y="31"/>
                </a:cubicBezTo>
                <a:cubicBezTo>
                  <a:pt x="71" y="34"/>
                  <a:pt x="75" y="38"/>
                  <a:pt x="79" y="40"/>
                </a:cubicBezTo>
                <a:cubicBezTo>
                  <a:pt x="74" y="38"/>
                  <a:pt x="69" y="35"/>
                  <a:pt x="64" y="32"/>
                </a:cubicBezTo>
                <a:cubicBezTo>
                  <a:pt x="64" y="32"/>
                  <a:pt x="64" y="32"/>
                  <a:pt x="64" y="32"/>
                </a:cubicBezTo>
                <a:close/>
                <a:moveTo>
                  <a:pt x="93" y="36"/>
                </a:moveTo>
                <a:cubicBezTo>
                  <a:pt x="92" y="35"/>
                  <a:pt x="91" y="35"/>
                  <a:pt x="90" y="34"/>
                </a:cubicBezTo>
                <a:cubicBezTo>
                  <a:pt x="86" y="31"/>
                  <a:pt x="91" y="33"/>
                  <a:pt x="92" y="34"/>
                </a:cubicBezTo>
                <a:cubicBezTo>
                  <a:pt x="92" y="34"/>
                  <a:pt x="92" y="34"/>
                  <a:pt x="92" y="34"/>
                </a:cubicBezTo>
                <a:cubicBezTo>
                  <a:pt x="94" y="35"/>
                  <a:pt x="96" y="37"/>
                  <a:pt x="97" y="38"/>
                </a:cubicBezTo>
                <a:cubicBezTo>
                  <a:pt x="97" y="38"/>
                  <a:pt x="97" y="38"/>
                  <a:pt x="97" y="38"/>
                </a:cubicBezTo>
                <a:cubicBezTo>
                  <a:pt x="97" y="38"/>
                  <a:pt x="97" y="38"/>
                  <a:pt x="97" y="37"/>
                </a:cubicBezTo>
                <a:cubicBezTo>
                  <a:pt x="96" y="37"/>
                  <a:pt x="94" y="36"/>
                  <a:pt x="93" y="36"/>
                </a:cubicBezTo>
                <a:close/>
                <a:moveTo>
                  <a:pt x="93" y="33"/>
                </a:moveTo>
                <a:cubicBezTo>
                  <a:pt x="93" y="33"/>
                  <a:pt x="93" y="33"/>
                  <a:pt x="93" y="33"/>
                </a:cubicBezTo>
                <a:cubicBezTo>
                  <a:pt x="93" y="33"/>
                  <a:pt x="93" y="33"/>
                  <a:pt x="93" y="33"/>
                </a:cubicBezTo>
                <a:close/>
                <a:moveTo>
                  <a:pt x="89" y="31"/>
                </a:moveTo>
                <a:cubicBezTo>
                  <a:pt x="90" y="31"/>
                  <a:pt x="91" y="30"/>
                  <a:pt x="92" y="29"/>
                </a:cubicBezTo>
                <a:cubicBezTo>
                  <a:pt x="92" y="29"/>
                  <a:pt x="92" y="30"/>
                  <a:pt x="92" y="30"/>
                </a:cubicBezTo>
                <a:cubicBezTo>
                  <a:pt x="92" y="31"/>
                  <a:pt x="93" y="32"/>
                  <a:pt x="94" y="33"/>
                </a:cubicBezTo>
                <a:cubicBezTo>
                  <a:pt x="94" y="33"/>
                  <a:pt x="94" y="33"/>
                  <a:pt x="94" y="33"/>
                </a:cubicBezTo>
                <a:cubicBezTo>
                  <a:pt x="93" y="33"/>
                  <a:pt x="93" y="32"/>
                  <a:pt x="92" y="32"/>
                </a:cubicBezTo>
                <a:cubicBezTo>
                  <a:pt x="92" y="32"/>
                  <a:pt x="91" y="32"/>
                  <a:pt x="91" y="32"/>
                </a:cubicBezTo>
                <a:cubicBezTo>
                  <a:pt x="91" y="32"/>
                  <a:pt x="91" y="32"/>
                  <a:pt x="91" y="32"/>
                </a:cubicBezTo>
                <a:cubicBezTo>
                  <a:pt x="91" y="32"/>
                  <a:pt x="91" y="32"/>
                  <a:pt x="91" y="32"/>
                </a:cubicBezTo>
                <a:cubicBezTo>
                  <a:pt x="90" y="32"/>
                  <a:pt x="89" y="31"/>
                  <a:pt x="89" y="31"/>
                </a:cubicBezTo>
                <a:close/>
                <a:moveTo>
                  <a:pt x="92" y="29"/>
                </a:moveTo>
                <a:cubicBezTo>
                  <a:pt x="92" y="29"/>
                  <a:pt x="92" y="29"/>
                  <a:pt x="92" y="29"/>
                </a:cubicBezTo>
                <a:cubicBezTo>
                  <a:pt x="93" y="29"/>
                  <a:pt x="93" y="28"/>
                  <a:pt x="94" y="28"/>
                </a:cubicBezTo>
                <a:cubicBezTo>
                  <a:pt x="94" y="28"/>
                  <a:pt x="94" y="28"/>
                  <a:pt x="94" y="28"/>
                </a:cubicBezTo>
                <a:cubicBezTo>
                  <a:pt x="95" y="30"/>
                  <a:pt x="98" y="32"/>
                  <a:pt x="92" y="29"/>
                </a:cubicBezTo>
                <a:cubicBezTo>
                  <a:pt x="92" y="29"/>
                  <a:pt x="92" y="29"/>
                  <a:pt x="92" y="29"/>
                </a:cubicBezTo>
                <a:close/>
                <a:moveTo>
                  <a:pt x="94" y="28"/>
                </a:moveTo>
                <a:cubicBezTo>
                  <a:pt x="94" y="27"/>
                  <a:pt x="95" y="27"/>
                  <a:pt x="95" y="27"/>
                </a:cubicBezTo>
                <a:cubicBezTo>
                  <a:pt x="96" y="26"/>
                  <a:pt x="97" y="27"/>
                  <a:pt x="97" y="28"/>
                </a:cubicBezTo>
                <a:cubicBezTo>
                  <a:pt x="96" y="28"/>
                  <a:pt x="95" y="28"/>
                  <a:pt x="94" y="28"/>
                </a:cubicBezTo>
                <a:cubicBezTo>
                  <a:pt x="94" y="28"/>
                  <a:pt x="94" y="28"/>
                  <a:pt x="94" y="28"/>
                </a:cubicBezTo>
                <a:close/>
                <a:moveTo>
                  <a:pt x="97" y="29"/>
                </a:moveTo>
                <a:cubicBezTo>
                  <a:pt x="97" y="29"/>
                  <a:pt x="97" y="29"/>
                  <a:pt x="97" y="30"/>
                </a:cubicBezTo>
                <a:cubicBezTo>
                  <a:pt x="96" y="29"/>
                  <a:pt x="95" y="28"/>
                  <a:pt x="97" y="29"/>
                </a:cubicBezTo>
                <a:close/>
                <a:moveTo>
                  <a:pt x="102" y="36"/>
                </a:moveTo>
                <a:cubicBezTo>
                  <a:pt x="102" y="36"/>
                  <a:pt x="102" y="36"/>
                  <a:pt x="102" y="37"/>
                </a:cubicBezTo>
                <a:cubicBezTo>
                  <a:pt x="103" y="37"/>
                  <a:pt x="105" y="38"/>
                  <a:pt x="105" y="39"/>
                </a:cubicBezTo>
                <a:cubicBezTo>
                  <a:pt x="105" y="39"/>
                  <a:pt x="105" y="39"/>
                  <a:pt x="104" y="39"/>
                </a:cubicBezTo>
                <a:cubicBezTo>
                  <a:pt x="104" y="39"/>
                  <a:pt x="104" y="39"/>
                  <a:pt x="104" y="39"/>
                </a:cubicBezTo>
                <a:cubicBezTo>
                  <a:pt x="101" y="38"/>
                  <a:pt x="99" y="36"/>
                  <a:pt x="96" y="35"/>
                </a:cubicBezTo>
                <a:cubicBezTo>
                  <a:pt x="97" y="35"/>
                  <a:pt x="97" y="34"/>
                  <a:pt x="97" y="34"/>
                </a:cubicBezTo>
                <a:cubicBezTo>
                  <a:pt x="96" y="33"/>
                  <a:pt x="95" y="32"/>
                  <a:pt x="94" y="31"/>
                </a:cubicBezTo>
                <a:cubicBezTo>
                  <a:pt x="93" y="30"/>
                  <a:pt x="95" y="31"/>
                  <a:pt x="96" y="31"/>
                </a:cubicBezTo>
                <a:cubicBezTo>
                  <a:pt x="96" y="32"/>
                  <a:pt x="96" y="33"/>
                  <a:pt x="96" y="33"/>
                </a:cubicBezTo>
                <a:cubicBezTo>
                  <a:pt x="97" y="35"/>
                  <a:pt x="100" y="36"/>
                  <a:pt x="102" y="36"/>
                </a:cubicBezTo>
                <a:close/>
                <a:moveTo>
                  <a:pt x="106" y="35"/>
                </a:moveTo>
                <a:cubicBezTo>
                  <a:pt x="106" y="36"/>
                  <a:pt x="107" y="37"/>
                  <a:pt x="108" y="37"/>
                </a:cubicBezTo>
                <a:cubicBezTo>
                  <a:pt x="106" y="37"/>
                  <a:pt x="105" y="36"/>
                  <a:pt x="103" y="35"/>
                </a:cubicBezTo>
                <a:cubicBezTo>
                  <a:pt x="104" y="35"/>
                  <a:pt x="105" y="35"/>
                  <a:pt x="106" y="35"/>
                </a:cubicBezTo>
                <a:cubicBezTo>
                  <a:pt x="106" y="35"/>
                  <a:pt x="106" y="35"/>
                  <a:pt x="106" y="35"/>
                </a:cubicBezTo>
                <a:close/>
                <a:moveTo>
                  <a:pt x="106" y="35"/>
                </a:moveTo>
                <a:cubicBezTo>
                  <a:pt x="107" y="35"/>
                  <a:pt x="108" y="34"/>
                  <a:pt x="109" y="34"/>
                </a:cubicBezTo>
                <a:cubicBezTo>
                  <a:pt x="109" y="34"/>
                  <a:pt x="109" y="34"/>
                  <a:pt x="109" y="35"/>
                </a:cubicBezTo>
                <a:cubicBezTo>
                  <a:pt x="109" y="36"/>
                  <a:pt x="111" y="37"/>
                  <a:pt x="109" y="36"/>
                </a:cubicBezTo>
                <a:cubicBezTo>
                  <a:pt x="107" y="35"/>
                  <a:pt x="107" y="35"/>
                  <a:pt x="106" y="35"/>
                </a:cubicBezTo>
                <a:close/>
                <a:moveTo>
                  <a:pt x="110" y="34"/>
                </a:moveTo>
                <a:cubicBezTo>
                  <a:pt x="111" y="34"/>
                  <a:pt x="113" y="34"/>
                  <a:pt x="112" y="35"/>
                </a:cubicBezTo>
                <a:cubicBezTo>
                  <a:pt x="112" y="35"/>
                  <a:pt x="112" y="35"/>
                  <a:pt x="112" y="36"/>
                </a:cubicBezTo>
                <a:cubicBezTo>
                  <a:pt x="111" y="35"/>
                  <a:pt x="110" y="35"/>
                  <a:pt x="110" y="34"/>
                </a:cubicBezTo>
                <a:close/>
                <a:moveTo>
                  <a:pt x="112" y="36"/>
                </a:moveTo>
                <a:cubicBezTo>
                  <a:pt x="111" y="36"/>
                  <a:pt x="111" y="36"/>
                  <a:pt x="111" y="37"/>
                </a:cubicBezTo>
                <a:cubicBezTo>
                  <a:pt x="110" y="35"/>
                  <a:pt x="110" y="35"/>
                  <a:pt x="112" y="36"/>
                </a:cubicBezTo>
                <a:close/>
                <a:moveTo>
                  <a:pt x="110" y="37"/>
                </a:moveTo>
                <a:cubicBezTo>
                  <a:pt x="110" y="37"/>
                  <a:pt x="109" y="37"/>
                  <a:pt x="109" y="38"/>
                </a:cubicBezTo>
                <a:cubicBezTo>
                  <a:pt x="107" y="36"/>
                  <a:pt x="109" y="37"/>
                  <a:pt x="110" y="37"/>
                </a:cubicBezTo>
                <a:close/>
                <a:moveTo>
                  <a:pt x="108" y="38"/>
                </a:moveTo>
                <a:cubicBezTo>
                  <a:pt x="107" y="38"/>
                  <a:pt x="106" y="38"/>
                  <a:pt x="105" y="38"/>
                </a:cubicBezTo>
                <a:cubicBezTo>
                  <a:pt x="105" y="38"/>
                  <a:pt x="103" y="36"/>
                  <a:pt x="103" y="36"/>
                </a:cubicBezTo>
                <a:cubicBezTo>
                  <a:pt x="105" y="37"/>
                  <a:pt x="106" y="37"/>
                  <a:pt x="108" y="38"/>
                </a:cubicBezTo>
                <a:close/>
                <a:moveTo>
                  <a:pt x="103" y="39"/>
                </a:moveTo>
                <a:cubicBezTo>
                  <a:pt x="102" y="39"/>
                  <a:pt x="101" y="39"/>
                  <a:pt x="101" y="39"/>
                </a:cubicBezTo>
                <a:cubicBezTo>
                  <a:pt x="99" y="38"/>
                  <a:pt x="98" y="37"/>
                  <a:pt x="97" y="37"/>
                </a:cubicBezTo>
                <a:cubicBezTo>
                  <a:pt x="96" y="36"/>
                  <a:pt x="95" y="35"/>
                  <a:pt x="95" y="35"/>
                </a:cubicBezTo>
                <a:cubicBezTo>
                  <a:pt x="95" y="35"/>
                  <a:pt x="95" y="35"/>
                  <a:pt x="95" y="35"/>
                </a:cubicBezTo>
                <a:cubicBezTo>
                  <a:pt x="98" y="36"/>
                  <a:pt x="100" y="38"/>
                  <a:pt x="103" y="39"/>
                </a:cubicBezTo>
                <a:close/>
                <a:moveTo>
                  <a:pt x="91" y="35"/>
                </a:moveTo>
                <a:cubicBezTo>
                  <a:pt x="90" y="35"/>
                  <a:pt x="90" y="35"/>
                  <a:pt x="90" y="35"/>
                </a:cubicBezTo>
                <a:cubicBezTo>
                  <a:pt x="90" y="35"/>
                  <a:pt x="90" y="35"/>
                  <a:pt x="90" y="35"/>
                </a:cubicBezTo>
                <a:cubicBezTo>
                  <a:pt x="88" y="34"/>
                  <a:pt x="87" y="33"/>
                  <a:pt x="85" y="33"/>
                </a:cubicBezTo>
                <a:cubicBezTo>
                  <a:pt x="86" y="33"/>
                  <a:pt x="86" y="32"/>
                  <a:pt x="87" y="32"/>
                </a:cubicBezTo>
                <a:cubicBezTo>
                  <a:pt x="88" y="33"/>
                  <a:pt x="89" y="34"/>
                  <a:pt x="91" y="35"/>
                </a:cubicBezTo>
                <a:close/>
                <a:moveTo>
                  <a:pt x="81" y="26"/>
                </a:moveTo>
                <a:cubicBezTo>
                  <a:pt x="80" y="26"/>
                  <a:pt x="79" y="25"/>
                  <a:pt x="78" y="25"/>
                </a:cubicBezTo>
                <a:cubicBezTo>
                  <a:pt x="80" y="25"/>
                  <a:pt x="82" y="25"/>
                  <a:pt x="83" y="26"/>
                </a:cubicBezTo>
                <a:cubicBezTo>
                  <a:pt x="83" y="26"/>
                  <a:pt x="82" y="26"/>
                  <a:pt x="81" y="26"/>
                </a:cubicBezTo>
                <a:close/>
                <a:moveTo>
                  <a:pt x="76" y="28"/>
                </a:moveTo>
                <a:cubicBezTo>
                  <a:pt x="75" y="28"/>
                  <a:pt x="74" y="28"/>
                  <a:pt x="74" y="27"/>
                </a:cubicBezTo>
                <a:cubicBezTo>
                  <a:pt x="75" y="27"/>
                  <a:pt x="75" y="28"/>
                  <a:pt x="76" y="28"/>
                </a:cubicBezTo>
                <a:cubicBezTo>
                  <a:pt x="76" y="28"/>
                  <a:pt x="76" y="28"/>
                  <a:pt x="76" y="28"/>
                </a:cubicBezTo>
                <a:close/>
                <a:moveTo>
                  <a:pt x="78" y="26"/>
                </a:moveTo>
                <a:cubicBezTo>
                  <a:pt x="78" y="26"/>
                  <a:pt x="78" y="26"/>
                  <a:pt x="79" y="26"/>
                </a:cubicBezTo>
                <a:cubicBezTo>
                  <a:pt x="78" y="27"/>
                  <a:pt x="78" y="27"/>
                  <a:pt x="78" y="27"/>
                </a:cubicBezTo>
                <a:cubicBezTo>
                  <a:pt x="78" y="26"/>
                  <a:pt x="78" y="26"/>
                  <a:pt x="78" y="26"/>
                </a:cubicBezTo>
                <a:close/>
                <a:moveTo>
                  <a:pt x="83" y="34"/>
                </a:moveTo>
                <a:cubicBezTo>
                  <a:pt x="83" y="34"/>
                  <a:pt x="82" y="34"/>
                  <a:pt x="82" y="34"/>
                </a:cubicBezTo>
                <a:cubicBezTo>
                  <a:pt x="83" y="33"/>
                  <a:pt x="83" y="33"/>
                  <a:pt x="84" y="33"/>
                </a:cubicBezTo>
                <a:cubicBezTo>
                  <a:pt x="85" y="34"/>
                  <a:pt x="86" y="34"/>
                  <a:pt x="86" y="35"/>
                </a:cubicBezTo>
                <a:cubicBezTo>
                  <a:pt x="86" y="35"/>
                  <a:pt x="87" y="36"/>
                  <a:pt x="87" y="36"/>
                </a:cubicBezTo>
                <a:cubicBezTo>
                  <a:pt x="87" y="36"/>
                  <a:pt x="86" y="36"/>
                  <a:pt x="86" y="36"/>
                </a:cubicBezTo>
                <a:cubicBezTo>
                  <a:pt x="85" y="36"/>
                  <a:pt x="84" y="35"/>
                  <a:pt x="83" y="34"/>
                </a:cubicBezTo>
                <a:close/>
                <a:moveTo>
                  <a:pt x="89" y="35"/>
                </a:moveTo>
                <a:cubicBezTo>
                  <a:pt x="88" y="35"/>
                  <a:pt x="88" y="35"/>
                  <a:pt x="87" y="36"/>
                </a:cubicBezTo>
                <a:cubicBezTo>
                  <a:pt x="87" y="35"/>
                  <a:pt x="86" y="34"/>
                  <a:pt x="85" y="33"/>
                </a:cubicBezTo>
                <a:cubicBezTo>
                  <a:pt x="86" y="34"/>
                  <a:pt x="87" y="35"/>
                  <a:pt x="89" y="35"/>
                </a:cubicBezTo>
                <a:close/>
                <a:moveTo>
                  <a:pt x="86" y="36"/>
                </a:moveTo>
                <a:cubicBezTo>
                  <a:pt x="85" y="37"/>
                  <a:pt x="85" y="37"/>
                  <a:pt x="84" y="37"/>
                </a:cubicBezTo>
                <a:cubicBezTo>
                  <a:pt x="83" y="36"/>
                  <a:pt x="81" y="35"/>
                  <a:pt x="80" y="34"/>
                </a:cubicBezTo>
                <a:cubicBezTo>
                  <a:pt x="80" y="34"/>
                  <a:pt x="80" y="34"/>
                  <a:pt x="80" y="34"/>
                </a:cubicBezTo>
                <a:cubicBezTo>
                  <a:pt x="80" y="34"/>
                  <a:pt x="81" y="34"/>
                  <a:pt x="81" y="34"/>
                </a:cubicBezTo>
                <a:cubicBezTo>
                  <a:pt x="81" y="34"/>
                  <a:pt x="82" y="34"/>
                  <a:pt x="82" y="34"/>
                </a:cubicBezTo>
                <a:cubicBezTo>
                  <a:pt x="83" y="35"/>
                  <a:pt x="84" y="36"/>
                  <a:pt x="86" y="36"/>
                </a:cubicBezTo>
                <a:close/>
                <a:moveTo>
                  <a:pt x="221" y="133"/>
                </a:moveTo>
                <a:cubicBezTo>
                  <a:pt x="220" y="132"/>
                  <a:pt x="219" y="132"/>
                  <a:pt x="219" y="131"/>
                </a:cubicBezTo>
                <a:cubicBezTo>
                  <a:pt x="217" y="128"/>
                  <a:pt x="220" y="130"/>
                  <a:pt x="221" y="130"/>
                </a:cubicBezTo>
                <a:cubicBezTo>
                  <a:pt x="222" y="130"/>
                  <a:pt x="222" y="130"/>
                  <a:pt x="222" y="130"/>
                </a:cubicBezTo>
                <a:cubicBezTo>
                  <a:pt x="222" y="131"/>
                  <a:pt x="221" y="132"/>
                  <a:pt x="221" y="133"/>
                </a:cubicBezTo>
                <a:close/>
                <a:moveTo>
                  <a:pt x="222" y="126"/>
                </a:moveTo>
                <a:cubicBezTo>
                  <a:pt x="221" y="125"/>
                  <a:pt x="220" y="124"/>
                  <a:pt x="218" y="123"/>
                </a:cubicBezTo>
                <a:cubicBezTo>
                  <a:pt x="218" y="123"/>
                  <a:pt x="217" y="122"/>
                  <a:pt x="217" y="122"/>
                </a:cubicBezTo>
                <a:cubicBezTo>
                  <a:pt x="217" y="122"/>
                  <a:pt x="217" y="121"/>
                  <a:pt x="217" y="121"/>
                </a:cubicBezTo>
                <a:cubicBezTo>
                  <a:pt x="217" y="121"/>
                  <a:pt x="218" y="122"/>
                  <a:pt x="218" y="122"/>
                </a:cubicBezTo>
                <a:cubicBezTo>
                  <a:pt x="220" y="122"/>
                  <a:pt x="221" y="123"/>
                  <a:pt x="223" y="124"/>
                </a:cubicBezTo>
                <a:cubicBezTo>
                  <a:pt x="223" y="125"/>
                  <a:pt x="223" y="125"/>
                  <a:pt x="222" y="126"/>
                </a:cubicBezTo>
                <a:close/>
                <a:moveTo>
                  <a:pt x="222" y="127"/>
                </a:moveTo>
                <a:cubicBezTo>
                  <a:pt x="222" y="128"/>
                  <a:pt x="222" y="129"/>
                  <a:pt x="222" y="130"/>
                </a:cubicBezTo>
                <a:cubicBezTo>
                  <a:pt x="222" y="130"/>
                  <a:pt x="222" y="130"/>
                  <a:pt x="222" y="130"/>
                </a:cubicBezTo>
                <a:cubicBezTo>
                  <a:pt x="221" y="128"/>
                  <a:pt x="219" y="127"/>
                  <a:pt x="218" y="126"/>
                </a:cubicBezTo>
                <a:cubicBezTo>
                  <a:pt x="219" y="126"/>
                  <a:pt x="220" y="126"/>
                  <a:pt x="220" y="126"/>
                </a:cubicBezTo>
                <a:cubicBezTo>
                  <a:pt x="221" y="127"/>
                  <a:pt x="222" y="127"/>
                  <a:pt x="222" y="127"/>
                </a:cubicBezTo>
                <a:cubicBezTo>
                  <a:pt x="222" y="127"/>
                  <a:pt x="222" y="127"/>
                  <a:pt x="222" y="127"/>
                </a:cubicBezTo>
                <a:close/>
                <a:moveTo>
                  <a:pt x="217" y="129"/>
                </a:moveTo>
                <a:cubicBezTo>
                  <a:pt x="217" y="130"/>
                  <a:pt x="218" y="131"/>
                  <a:pt x="219" y="132"/>
                </a:cubicBezTo>
                <a:cubicBezTo>
                  <a:pt x="220" y="133"/>
                  <a:pt x="218" y="132"/>
                  <a:pt x="217" y="132"/>
                </a:cubicBezTo>
                <a:cubicBezTo>
                  <a:pt x="217" y="132"/>
                  <a:pt x="217" y="132"/>
                  <a:pt x="217" y="132"/>
                </a:cubicBezTo>
                <a:cubicBezTo>
                  <a:pt x="217" y="131"/>
                  <a:pt x="217" y="130"/>
                  <a:pt x="217" y="129"/>
                </a:cubicBezTo>
                <a:close/>
                <a:moveTo>
                  <a:pt x="221" y="134"/>
                </a:moveTo>
                <a:cubicBezTo>
                  <a:pt x="221" y="135"/>
                  <a:pt x="220" y="137"/>
                  <a:pt x="220" y="138"/>
                </a:cubicBezTo>
                <a:cubicBezTo>
                  <a:pt x="220" y="137"/>
                  <a:pt x="220" y="137"/>
                  <a:pt x="219" y="136"/>
                </a:cubicBezTo>
                <a:cubicBezTo>
                  <a:pt x="219" y="135"/>
                  <a:pt x="218" y="135"/>
                  <a:pt x="218" y="134"/>
                </a:cubicBezTo>
                <a:cubicBezTo>
                  <a:pt x="217" y="132"/>
                  <a:pt x="220" y="134"/>
                  <a:pt x="221" y="134"/>
                </a:cubicBezTo>
                <a:cubicBezTo>
                  <a:pt x="221" y="134"/>
                  <a:pt x="221" y="134"/>
                  <a:pt x="221" y="134"/>
                </a:cubicBezTo>
                <a:close/>
                <a:moveTo>
                  <a:pt x="220" y="139"/>
                </a:moveTo>
                <a:cubicBezTo>
                  <a:pt x="219" y="139"/>
                  <a:pt x="219" y="139"/>
                  <a:pt x="219" y="140"/>
                </a:cubicBezTo>
                <a:cubicBezTo>
                  <a:pt x="219" y="140"/>
                  <a:pt x="219" y="140"/>
                  <a:pt x="219" y="139"/>
                </a:cubicBezTo>
                <a:cubicBezTo>
                  <a:pt x="219" y="139"/>
                  <a:pt x="219" y="139"/>
                  <a:pt x="219" y="139"/>
                </a:cubicBezTo>
                <a:cubicBezTo>
                  <a:pt x="219" y="139"/>
                  <a:pt x="219" y="139"/>
                  <a:pt x="220" y="139"/>
                </a:cubicBezTo>
                <a:close/>
                <a:moveTo>
                  <a:pt x="218" y="136"/>
                </a:moveTo>
                <a:cubicBezTo>
                  <a:pt x="218" y="136"/>
                  <a:pt x="218" y="135"/>
                  <a:pt x="218" y="135"/>
                </a:cubicBezTo>
                <a:cubicBezTo>
                  <a:pt x="218" y="136"/>
                  <a:pt x="219" y="137"/>
                  <a:pt x="219" y="139"/>
                </a:cubicBezTo>
                <a:cubicBezTo>
                  <a:pt x="219" y="138"/>
                  <a:pt x="218" y="137"/>
                  <a:pt x="218" y="136"/>
                </a:cubicBezTo>
                <a:close/>
                <a:moveTo>
                  <a:pt x="217" y="126"/>
                </a:moveTo>
                <a:cubicBezTo>
                  <a:pt x="218" y="127"/>
                  <a:pt x="218" y="127"/>
                  <a:pt x="219" y="128"/>
                </a:cubicBezTo>
                <a:cubicBezTo>
                  <a:pt x="220" y="128"/>
                  <a:pt x="222" y="130"/>
                  <a:pt x="219" y="129"/>
                </a:cubicBezTo>
                <a:cubicBezTo>
                  <a:pt x="219" y="129"/>
                  <a:pt x="218" y="128"/>
                  <a:pt x="217" y="128"/>
                </a:cubicBezTo>
                <a:cubicBezTo>
                  <a:pt x="217" y="128"/>
                  <a:pt x="217" y="128"/>
                  <a:pt x="217" y="128"/>
                </a:cubicBezTo>
                <a:cubicBezTo>
                  <a:pt x="217" y="128"/>
                  <a:pt x="217" y="127"/>
                  <a:pt x="217" y="127"/>
                </a:cubicBezTo>
                <a:cubicBezTo>
                  <a:pt x="217" y="126"/>
                  <a:pt x="217" y="126"/>
                  <a:pt x="217" y="126"/>
                </a:cubicBezTo>
                <a:close/>
                <a:moveTo>
                  <a:pt x="217" y="123"/>
                </a:moveTo>
                <a:cubicBezTo>
                  <a:pt x="218" y="124"/>
                  <a:pt x="220" y="125"/>
                  <a:pt x="221" y="126"/>
                </a:cubicBezTo>
                <a:cubicBezTo>
                  <a:pt x="222" y="126"/>
                  <a:pt x="222" y="126"/>
                  <a:pt x="221" y="126"/>
                </a:cubicBezTo>
                <a:cubicBezTo>
                  <a:pt x="220" y="125"/>
                  <a:pt x="219" y="125"/>
                  <a:pt x="219" y="125"/>
                </a:cubicBezTo>
                <a:cubicBezTo>
                  <a:pt x="218" y="124"/>
                  <a:pt x="218" y="124"/>
                  <a:pt x="217" y="124"/>
                </a:cubicBezTo>
                <a:cubicBezTo>
                  <a:pt x="217" y="124"/>
                  <a:pt x="217" y="123"/>
                  <a:pt x="217" y="123"/>
                </a:cubicBezTo>
                <a:close/>
                <a:moveTo>
                  <a:pt x="214" y="117"/>
                </a:moveTo>
                <a:cubicBezTo>
                  <a:pt x="213" y="117"/>
                  <a:pt x="212" y="117"/>
                  <a:pt x="212" y="117"/>
                </a:cubicBezTo>
                <a:cubicBezTo>
                  <a:pt x="210" y="116"/>
                  <a:pt x="209" y="115"/>
                  <a:pt x="207" y="114"/>
                </a:cubicBezTo>
                <a:cubicBezTo>
                  <a:pt x="206" y="113"/>
                  <a:pt x="206" y="113"/>
                  <a:pt x="208" y="114"/>
                </a:cubicBezTo>
                <a:cubicBezTo>
                  <a:pt x="209" y="114"/>
                  <a:pt x="211" y="115"/>
                  <a:pt x="212" y="116"/>
                </a:cubicBezTo>
                <a:cubicBezTo>
                  <a:pt x="216" y="118"/>
                  <a:pt x="219" y="120"/>
                  <a:pt x="223" y="121"/>
                </a:cubicBezTo>
                <a:cubicBezTo>
                  <a:pt x="223" y="121"/>
                  <a:pt x="223" y="122"/>
                  <a:pt x="223" y="123"/>
                </a:cubicBezTo>
                <a:cubicBezTo>
                  <a:pt x="221" y="122"/>
                  <a:pt x="219" y="121"/>
                  <a:pt x="217" y="120"/>
                </a:cubicBezTo>
                <a:cubicBezTo>
                  <a:pt x="216" y="119"/>
                  <a:pt x="215" y="118"/>
                  <a:pt x="214" y="117"/>
                </a:cubicBezTo>
                <a:close/>
                <a:moveTo>
                  <a:pt x="217" y="77"/>
                </a:moveTo>
                <a:cubicBezTo>
                  <a:pt x="215" y="76"/>
                  <a:pt x="213" y="76"/>
                  <a:pt x="211" y="74"/>
                </a:cubicBezTo>
                <a:cubicBezTo>
                  <a:pt x="208" y="72"/>
                  <a:pt x="212" y="75"/>
                  <a:pt x="213" y="75"/>
                </a:cubicBezTo>
                <a:cubicBezTo>
                  <a:pt x="214" y="76"/>
                  <a:pt x="215" y="76"/>
                  <a:pt x="216" y="76"/>
                </a:cubicBezTo>
                <a:cubicBezTo>
                  <a:pt x="217" y="77"/>
                  <a:pt x="217" y="77"/>
                  <a:pt x="217" y="77"/>
                </a:cubicBezTo>
                <a:close/>
                <a:moveTo>
                  <a:pt x="208" y="61"/>
                </a:moveTo>
                <a:cubicBezTo>
                  <a:pt x="206" y="59"/>
                  <a:pt x="206" y="60"/>
                  <a:pt x="208" y="60"/>
                </a:cubicBezTo>
                <a:cubicBezTo>
                  <a:pt x="208" y="60"/>
                  <a:pt x="208" y="60"/>
                  <a:pt x="208" y="61"/>
                </a:cubicBezTo>
                <a:close/>
                <a:moveTo>
                  <a:pt x="210" y="64"/>
                </a:moveTo>
                <a:cubicBezTo>
                  <a:pt x="210" y="63"/>
                  <a:pt x="209" y="63"/>
                  <a:pt x="209" y="63"/>
                </a:cubicBezTo>
                <a:cubicBezTo>
                  <a:pt x="208" y="62"/>
                  <a:pt x="207" y="61"/>
                  <a:pt x="206" y="61"/>
                </a:cubicBezTo>
                <a:cubicBezTo>
                  <a:pt x="207" y="61"/>
                  <a:pt x="208" y="62"/>
                  <a:pt x="209" y="62"/>
                </a:cubicBezTo>
                <a:cubicBezTo>
                  <a:pt x="210" y="63"/>
                  <a:pt x="210" y="63"/>
                  <a:pt x="210" y="64"/>
                </a:cubicBezTo>
                <a:close/>
                <a:moveTo>
                  <a:pt x="213" y="70"/>
                </a:moveTo>
                <a:cubicBezTo>
                  <a:pt x="211" y="68"/>
                  <a:pt x="209" y="67"/>
                  <a:pt x="207" y="66"/>
                </a:cubicBezTo>
                <a:cubicBezTo>
                  <a:pt x="203" y="63"/>
                  <a:pt x="208" y="65"/>
                  <a:pt x="210" y="66"/>
                </a:cubicBezTo>
                <a:cubicBezTo>
                  <a:pt x="211" y="66"/>
                  <a:pt x="211" y="67"/>
                  <a:pt x="212" y="67"/>
                </a:cubicBezTo>
                <a:cubicBezTo>
                  <a:pt x="212" y="68"/>
                  <a:pt x="213" y="69"/>
                  <a:pt x="213" y="70"/>
                </a:cubicBezTo>
                <a:close/>
                <a:moveTo>
                  <a:pt x="215" y="73"/>
                </a:moveTo>
                <a:cubicBezTo>
                  <a:pt x="213" y="72"/>
                  <a:pt x="211" y="71"/>
                  <a:pt x="209" y="70"/>
                </a:cubicBezTo>
                <a:cubicBezTo>
                  <a:pt x="208" y="69"/>
                  <a:pt x="207" y="69"/>
                  <a:pt x="206" y="68"/>
                </a:cubicBezTo>
                <a:cubicBezTo>
                  <a:pt x="208" y="69"/>
                  <a:pt x="209" y="70"/>
                  <a:pt x="211" y="71"/>
                </a:cubicBezTo>
                <a:cubicBezTo>
                  <a:pt x="212" y="71"/>
                  <a:pt x="213" y="71"/>
                  <a:pt x="214" y="71"/>
                </a:cubicBezTo>
                <a:cubicBezTo>
                  <a:pt x="215" y="72"/>
                  <a:pt x="215" y="73"/>
                  <a:pt x="215" y="73"/>
                </a:cubicBezTo>
                <a:close/>
                <a:moveTo>
                  <a:pt x="219" y="83"/>
                </a:moveTo>
                <a:cubicBezTo>
                  <a:pt x="216" y="81"/>
                  <a:pt x="214" y="80"/>
                  <a:pt x="211" y="79"/>
                </a:cubicBezTo>
                <a:cubicBezTo>
                  <a:pt x="207" y="76"/>
                  <a:pt x="213" y="78"/>
                  <a:pt x="214" y="79"/>
                </a:cubicBezTo>
                <a:cubicBezTo>
                  <a:pt x="215" y="79"/>
                  <a:pt x="217" y="80"/>
                  <a:pt x="218" y="80"/>
                </a:cubicBezTo>
                <a:cubicBezTo>
                  <a:pt x="218" y="81"/>
                  <a:pt x="219" y="82"/>
                  <a:pt x="219" y="83"/>
                </a:cubicBezTo>
                <a:close/>
                <a:moveTo>
                  <a:pt x="208" y="77"/>
                </a:moveTo>
                <a:cubicBezTo>
                  <a:pt x="211" y="80"/>
                  <a:pt x="215" y="81"/>
                  <a:pt x="218" y="83"/>
                </a:cubicBezTo>
                <a:cubicBezTo>
                  <a:pt x="221" y="85"/>
                  <a:pt x="214" y="82"/>
                  <a:pt x="215" y="82"/>
                </a:cubicBezTo>
                <a:cubicBezTo>
                  <a:pt x="214" y="82"/>
                  <a:pt x="213" y="81"/>
                  <a:pt x="212" y="81"/>
                </a:cubicBezTo>
                <a:cubicBezTo>
                  <a:pt x="211" y="80"/>
                  <a:pt x="209" y="80"/>
                  <a:pt x="208" y="79"/>
                </a:cubicBezTo>
                <a:cubicBezTo>
                  <a:pt x="208" y="79"/>
                  <a:pt x="208" y="78"/>
                  <a:pt x="208" y="77"/>
                </a:cubicBezTo>
                <a:close/>
                <a:moveTo>
                  <a:pt x="220" y="87"/>
                </a:moveTo>
                <a:cubicBezTo>
                  <a:pt x="217" y="85"/>
                  <a:pt x="213" y="83"/>
                  <a:pt x="209" y="81"/>
                </a:cubicBezTo>
                <a:cubicBezTo>
                  <a:pt x="208" y="80"/>
                  <a:pt x="207" y="80"/>
                  <a:pt x="209" y="81"/>
                </a:cubicBezTo>
                <a:cubicBezTo>
                  <a:pt x="211" y="81"/>
                  <a:pt x="213" y="82"/>
                  <a:pt x="215" y="83"/>
                </a:cubicBezTo>
                <a:cubicBezTo>
                  <a:pt x="216" y="84"/>
                  <a:pt x="218" y="84"/>
                  <a:pt x="219" y="85"/>
                </a:cubicBezTo>
                <a:cubicBezTo>
                  <a:pt x="220" y="86"/>
                  <a:pt x="220" y="87"/>
                  <a:pt x="220" y="87"/>
                </a:cubicBezTo>
                <a:close/>
                <a:moveTo>
                  <a:pt x="221" y="92"/>
                </a:moveTo>
                <a:cubicBezTo>
                  <a:pt x="217" y="89"/>
                  <a:pt x="211" y="87"/>
                  <a:pt x="207" y="85"/>
                </a:cubicBezTo>
                <a:cubicBezTo>
                  <a:pt x="204" y="83"/>
                  <a:pt x="208" y="84"/>
                  <a:pt x="209" y="84"/>
                </a:cubicBezTo>
                <a:cubicBezTo>
                  <a:pt x="211" y="85"/>
                  <a:pt x="212" y="86"/>
                  <a:pt x="214" y="86"/>
                </a:cubicBezTo>
                <a:cubicBezTo>
                  <a:pt x="216" y="87"/>
                  <a:pt x="218" y="88"/>
                  <a:pt x="221" y="89"/>
                </a:cubicBezTo>
                <a:cubicBezTo>
                  <a:pt x="221" y="90"/>
                  <a:pt x="221" y="91"/>
                  <a:pt x="221" y="92"/>
                </a:cubicBezTo>
                <a:close/>
                <a:moveTo>
                  <a:pt x="222" y="97"/>
                </a:moveTo>
                <a:cubicBezTo>
                  <a:pt x="217" y="93"/>
                  <a:pt x="211" y="91"/>
                  <a:pt x="206" y="88"/>
                </a:cubicBezTo>
                <a:cubicBezTo>
                  <a:pt x="205" y="87"/>
                  <a:pt x="200" y="85"/>
                  <a:pt x="204" y="87"/>
                </a:cubicBezTo>
                <a:cubicBezTo>
                  <a:pt x="207" y="88"/>
                  <a:pt x="210" y="89"/>
                  <a:pt x="212" y="90"/>
                </a:cubicBezTo>
                <a:cubicBezTo>
                  <a:pt x="215" y="91"/>
                  <a:pt x="218" y="93"/>
                  <a:pt x="222" y="94"/>
                </a:cubicBezTo>
                <a:cubicBezTo>
                  <a:pt x="222" y="95"/>
                  <a:pt x="222" y="96"/>
                  <a:pt x="222" y="97"/>
                </a:cubicBezTo>
                <a:close/>
                <a:moveTo>
                  <a:pt x="223" y="102"/>
                </a:moveTo>
                <a:cubicBezTo>
                  <a:pt x="220" y="100"/>
                  <a:pt x="217" y="99"/>
                  <a:pt x="215" y="97"/>
                </a:cubicBezTo>
                <a:cubicBezTo>
                  <a:pt x="212" y="95"/>
                  <a:pt x="209" y="94"/>
                  <a:pt x="206" y="92"/>
                </a:cubicBezTo>
                <a:cubicBezTo>
                  <a:pt x="205" y="91"/>
                  <a:pt x="204" y="91"/>
                  <a:pt x="203" y="90"/>
                </a:cubicBezTo>
                <a:cubicBezTo>
                  <a:pt x="204" y="91"/>
                  <a:pt x="205" y="91"/>
                  <a:pt x="207" y="92"/>
                </a:cubicBezTo>
                <a:cubicBezTo>
                  <a:pt x="209" y="92"/>
                  <a:pt x="212" y="93"/>
                  <a:pt x="214" y="94"/>
                </a:cubicBezTo>
                <a:cubicBezTo>
                  <a:pt x="217" y="96"/>
                  <a:pt x="220" y="97"/>
                  <a:pt x="223" y="98"/>
                </a:cubicBezTo>
                <a:cubicBezTo>
                  <a:pt x="223" y="99"/>
                  <a:pt x="223" y="100"/>
                  <a:pt x="223" y="102"/>
                </a:cubicBezTo>
                <a:close/>
                <a:moveTo>
                  <a:pt x="223" y="106"/>
                </a:moveTo>
                <a:cubicBezTo>
                  <a:pt x="217" y="101"/>
                  <a:pt x="210" y="98"/>
                  <a:pt x="203" y="94"/>
                </a:cubicBezTo>
                <a:cubicBezTo>
                  <a:pt x="199" y="92"/>
                  <a:pt x="205" y="95"/>
                  <a:pt x="205" y="95"/>
                </a:cubicBezTo>
                <a:cubicBezTo>
                  <a:pt x="207" y="96"/>
                  <a:pt x="209" y="97"/>
                  <a:pt x="211" y="98"/>
                </a:cubicBezTo>
                <a:cubicBezTo>
                  <a:pt x="215" y="99"/>
                  <a:pt x="219" y="101"/>
                  <a:pt x="223" y="102"/>
                </a:cubicBezTo>
                <a:cubicBezTo>
                  <a:pt x="223" y="102"/>
                  <a:pt x="223" y="103"/>
                  <a:pt x="223" y="103"/>
                </a:cubicBezTo>
                <a:cubicBezTo>
                  <a:pt x="223" y="104"/>
                  <a:pt x="223" y="105"/>
                  <a:pt x="223" y="106"/>
                </a:cubicBezTo>
                <a:close/>
                <a:moveTo>
                  <a:pt x="203" y="103"/>
                </a:moveTo>
                <a:cubicBezTo>
                  <a:pt x="209" y="107"/>
                  <a:pt x="216" y="110"/>
                  <a:pt x="223" y="112"/>
                </a:cubicBezTo>
                <a:cubicBezTo>
                  <a:pt x="223" y="112"/>
                  <a:pt x="224" y="112"/>
                  <a:pt x="224" y="112"/>
                </a:cubicBezTo>
                <a:cubicBezTo>
                  <a:pt x="224" y="113"/>
                  <a:pt x="224" y="114"/>
                  <a:pt x="224" y="115"/>
                </a:cubicBezTo>
                <a:cubicBezTo>
                  <a:pt x="221" y="113"/>
                  <a:pt x="218" y="111"/>
                  <a:pt x="215" y="110"/>
                </a:cubicBezTo>
                <a:cubicBezTo>
                  <a:pt x="211" y="108"/>
                  <a:pt x="207" y="105"/>
                  <a:pt x="203" y="103"/>
                </a:cubicBezTo>
                <a:close/>
                <a:moveTo>
                  <a:pt x="213" y="104"/>
                </a:moveTo>
                <a:cubicBezTo>
                  <a:pt x="209" y="102"/>
                  <a:pt x="205" y="100"/>
                  <a:pt x="201" y="98"/>
                </a:cubicBezTo>
                <a:cubicBezTo>
                  <a:pt x="201" y="98"/>
                  <a:pt x="200" y="98"/>
                  <a:pt x="200" y="98"/>
                </a:cubicBezTo>
                <a:cubicBezTo>
                  <a:pt x="201" y="98"/>
                  <a:pt x="201" y="98"/>
                  <a:pt x="201" y="98"/>
                </a:cubicBezTo>
                <a:cubicBezTo>
                  <a:pt x="203" y="99"/>
                  <a:pt x="204" y="99"/>
                  <a:pt x="205" y="100"/>
                </a:cubicBezTo>
                <a:cubicBezTo>
                  <a:pt x="207" y="100"/>
                  <a:pt x="208" y="101"/>
                  <a:pt x="210" y="101"/>
                </a:cubicBezTo>
                <a:cubicBezTo>
                  <a:pt x="214" y="103"/>
                  <a:pt x="219" y="106"/>
                  <a:pt x="223" y="107"/>
                </a:cubicBezTo>
                <a:cubicBezTo>
                  <a:pt x="224" y="108"/>
                  <a:pt x="224" y="110"/>
                  <a:pt x="224" y="111"/>
                </a:cubicBezTo>
                <a:cubicBezTo>
                  <a:pt x="220" y="109"/>
                  <a:pt x="217" y="106"/>
                  <a:pt x="213" y="104"/>
                </a:cubicBezTo>
                <a:close/>
                <a:moveTo>
                  <a:pt x="223" y="120"/>
                </a:moveTo>
                <a:cubicBezTo>
                  <a:pt x="217" y="116"/>
                  <a:pt x="211" y="112"/>
                  <a:pt x="205" y="109"/>
                </a:cubicBezTo>
                <a:cubicBezTo>
                  <a:pt x="205" y="109"/>
                  <a:pt x="205" y="109"/>
                  <a:pt x="205" y="109"/>
                </a:cubicBezTo>
                <a:cubicBezTo>
                  <a:pt x="209" y="110"/>
                  <a:pt x="212" y="112"/>
                  <a:pt x="216" y="113"/>
                </a:cubicBezTo>
                <a:cubicBezTo>
                  <a:pt x="218" y="115"/>
                  <a:pt x="221" y="116"/>
                  <a:pt x="223" y="116"/>
                </a:cubicBezTo>
                <a:cubicBezTo>
                  <a:pt x="223" y="116"/>
                  <a:pt x="223" y="116"/>
                  <a:pt x="224" y="116"/>
                </a:cubicBezTo>
                <a:cubicBezTo>
                  <a:pt x="223" y="117"/>
                  <a:pt x="223" y="119"/>
                  <a:pt x="223" y="120"/>
                </a:cubicBezTo>
                <a:close/>
                <a:moveTo>
                  <a:pt x="209" y="119"/>
                </a:moveTo>
                <a:cubicBezTo>
                  <a:pt x="208" y="118"/>
                  <a:pt x="209" y="118"/>
                  <a:pt x="210" y="118"/>
                </a:cubicBezTo>
                <a:cubicBezTo>
                  <a:pt x="210" y="118"/>
                  <a:pt x="209" y="119"/>
                  <a:pt x="209" y="119"/>
                </a:cubicBezTo>
                <a:cubicBezTo>
                  <a:pt x="208" y="120"/>
                  <a:pt x="207" y="120"/>
                  <a:pt x="206" y="119"/>
                </a:cubicBezTo>
                <a:cubicBezTo>
                  <a:pt x="207" y="119"/>
                  <a:pt x="208" y="119"/>
                  <a:pt x="208" y="119"/>
                </a:cubicBezTo>
                <a:cubicBezTo>
                  <a:pt x="209" y="119"/>
                  <a:pt x="209" y="119"/>
                  <a:pt x="209" y="119"/>
                </a:cubicBezTo>
                <a:close/>
                <a:moveTo>
                  <a:pt x="205" y="114"/>
                </a:moveTo>
                <a:cubicBezTo>
                  <a:pt x="207" y="115"/>
                  <a:pt x="208" y="116"/>
                  <a:pt x="210" y="117"/>
                </a:cubicBezTo>
                <a:cubicBezTo>
                  <a:pt x="212" y="118"/>
                  <a:pt x="208" y="116"/>
                  <a:pt x="207" y="117"/>
                </a:cubicBezTo>
                <a:cubicBezTo>
                  <a:pt x="206" y="117"/>
                  <a:pt x="206" y="117"/>
                  <a:pt x="206" y="117"/>
                </a:cubicBezTo>
                <a:cubicBezTo>
                  <a:pt x="207" y="118"/>
                  <a:pt x="207" y="119"/>
                  <a:pt x="206" y="118"/>
                </a:cubicBezTo>
                <a:cubicBezTo>
                  <a:pt x="206" y="117"/>
                  <a:pt x="205" y="115"/>
                  <a:pt x="205" y="114"/>
                </a:cubicBezTo>
                <a:close/>
                <a:moveTo>
                  <a:pt x="205" y="109"/>
                </a:moveTo>
                <a:cubicBezTo>
                  <a:pt x="210" y="113"/>
                  <a:pt x="216" y="116"/>
                  <a:pt x="221" y="119"/>
                </a:cubicBezTo>
                <a:cubicBezTo>
                  <a:pt x="225" y="122"/>
                  <a:pt x="218" y="118"/>
                  <a:pt x="218" y="118"/>
                </a:cubicBezTo>
                <a:cubicBezTo>
                  <a:pt x="217" y="117"/>
                  <a:pt x="215" y="117"/>
                  <a:pt x="214" y="116"/>
                </a:cubicBezTo>
                <a:cubicBezTo>
                  <a:pt x="211" y="114"/>
                  <a:pt x="208" y="113"/>
                  <a:pt x="205" y="112"/>
                </a:cubicBezTo>
                <a:cubicBezTo>
                  <a:pt x="205" y="111"/>
                  <a:pt x="205" y="110"/>
                  <a:pt x="205" y="109"/>
                </a:cubicBezTo>
                <a:close/>
                <a:moveTo>
                  <a:pt x="203" y="104"/>
                </a:moveTo>
                <a:cubicBezTo>
                  <a:pt x="206" y="106"/>
                  <a:pt x="209" y="107"/>
                  <a:pt x="212" y="109"/>
                </a:cubicBezTo>
                <a:cubicBezTo>
                  <a:pt x="215" y="111"/>
                  <a:pt x="220" y="112"/>
                  <a:pt x="222" y="115"/>
                </a:cubicBezTo>
                <a:cubicBezTo>
                  <a:pt x="223" y="115"/>
                  <a:pt x="217" y="113"/>
                  <a:pt x="218" y="113"/>
                </a:cubicBezTo>
                <a:cubicBezTo>
                  <a:pt x="216" y="113"/>
                  <a:pt x="215" y="112"/>
                  <a:pt x="214" y="112"/>
                </a:cubicBezTo>
                <a:cubicBezTo>
                  <a:pt x="211" y="110"/>
                  <a:pt x="208" y="109"/>
                  <a:pt x="205" y="108"/>
                </a:cubicBezTo>
                <a:cubicBezTo>
                  <a:pt x="205" y="107"/>
                  <a:pt x="205" y="107"/>
                  <a:pt x="205" y="106"/>
                </a:cubicBezTo>
                <a:cubicBezTo>
                  <a:pt x="204" y="105"/>
                  <a:pt x="204" y="105"/>
                  <a:pt x="203" y="104"/>
                </a:cubicBezTo>
                <a:close/>
                <a:moveTo>
                  <a:pt x="198" y="97"/>
                </a:moveTo>
                <a:cubicBezTo>
                  <a:pt x="205" y="102"/>
                  <a:pt x="213" y="104"/>
                  <a:pt x="219" y="109"/>
                </a:cubicBezTo>
                <a:cubicBezTo>
                  <a:pt x="224" y="113"/>
                  <a:pt x="221" y="111"/>
                  <a:pt x="219" y="110"/>
                </a:cubicBezTo>
                <a:cubicBezTo>
                  <a:pt x="216" y="109"/>
                  <a:pt x="214" y="108"/>
                  <a:pt x="211" y="107"/>
                </a:cubicBezTo>
                <a:cubicBezTo>
                  <a:pt x="208" y="105"/>
                  <a:pt x="205" y="103"/>
                  <a:pt x="201" y="102"/>
                </a:cubicBezTo>
                <a:cubicBezTo>
                  <a:pt x="201" y="102"/>
                  <a:pt x="201" y="102"/>
                  <a:pt x="201" y="102"/>
                </a:cubicBezTo>
                <a:cubicBezTo>
                  <a:pt x="200" y="101"/>
                  <a:pt x="198" y="99"/>
                  <a:pt x="198" y="97"/>
                </a:cubicBezTo>
                <a:close/>
                <a:moveTo>
                  <a:pt x="199" y="96"/>
                </a:moveTo>
                <a:cubicBezTo>
                  <a:pt x="199" y="96"/>
                  <a:pt x="199" y="96"/>
                  <a:pt x="199" y="95"/>
                </a:cubicBezTo>
                <a:cubicBezTo>
                  <a:pt x="200" y="95"/>
                  <a:pt x="200" y="94"/>
                  <a:pt x="200" y="94"/>
                </a:cubicBezTo>
                <a:cubicBezTo>
                  <a:pt x="204" y="96"/>
                  <a:pt x="208" y="98"/>
                  <a:pt x="211" y="100"/>
                </a:cubicBezTo>
                <a:cubicBezTo>
                  <a:pt x="213" y="101"/>
                  <a:pt x="215" y="102"/>
                  <a:pt x="217" y="103"/>
                </a:cubicBezTo>
                <a:cubicBezTo>
                  <a:pt x="219" y="104"/>
                  <a:pt x="221" y="105"/>
                  <a:pt x="222" y="106"/>
                </a:cubicBezTo>
                <a:cubicBezTo>
                  <a:pt x="214" y="103"/>
                  <a:pt x="207" y="99"/>
                  <a:pt x="199" y="96"/>
                </a:cubicBezTo>
                <a:close/>
                <a:moveTo>
                  <a:pt x="201" y="93"/>
                </a:moveTo>
                <a:cubicBezTo>
                  <a:pt x="201" y="92"/>
                  <a:pt x="202" y="91"/>
                  <a:pt x="201" y="90"/>
                </a:cubicBezTo>
                <a:cubicBezTo>
                  <a:pt x="201" y="88"/>
                  <a:pt x="201" y="87"/>
                  <a:pt x="201" y="86"/>
                </a:cubicBezTo>
                <a:cubicBezTo>
                  <a:pt x="207" y="90"/>
                  <a:pt x="214" y="91"/>
                  <a:pt x="220" y="96"/>
                </a:cubicBezTo>
                <a:cubicBezTo>
                  <a:pt x="225" y="99"/>
                  <a:pt x="219" y="96"/>
                  <a:pt x="217" y="95"/>
                </a:cubicBezTo>
                <a:cubicBezTo>
                  <a:pt x="215" y="94"/>
                  <a:pt x="214" y="93"/>
                  <a:pt x="212" y="92"/>
                </a:cubicBezTo>
                <a:cubicBezTo>
                  <a:pt x="208" y="91"/>
                  <a:pt x="205" y="90"/>
                  <a:pt x="202" y="89"/>
                </a:cubicBezTo>
                <a:cubicBezTo>
                  <a:pt x="202" y="89"/>
                  <a:pt x="201" y="90"/>
                  <a:pt x="202" y="90"/>
                </a:cubicBezTo>
                <a:cubicBezTo>
                  <a:pt x="207" y="95"/>
                  <a:pt x="215" y="97"/>
                  <a:pt x="221" y="101"/>
                </a:cubicBezTo>
                <a:cubicBezTo>
                  <a:pt x="223" y="102"/>
                  <a:pt x="219" y="100"/>
                  <a:pt x="218" y="100"/>
                </a:cubicBezTo>
                <a:cubicBezTo>
                  <a:pt x="216" y="99"/>
                  <a:pt x="213" y="98"/>
                  <a:pt x="210" y="96"/>
                </a:cubicBezTo>
                <a:cubicBezTo>
                  <a:pt x="207" y="95"/>
                  <a:pt x="204" y="94"/>
                  <a:pt x="201" y="93"/>
                </a:cubicBezTo>
                <a:close/>
                <a:moveTo>
                  <a:pt x="201" y="85"/>
                </a:moveTo>
                <a:cubicBezTo>
                  <a:pt x="202" y="84"/>
                  <a:pt x="202" y="83"/>
                  <a:pt x="203" y="83"/>
                </a:cubicBezTo>
                <a:cubicBezTo>
                  <a:pt x="208" y="87"/>
                  <a:pt x="214" y="88"/>
                  <a:pt x="219" y="91"/>
                </a:cubicBezTo>
                <a:cubicBezTo>
                  <a:pt x="224" y="94"/>
                  <a:pt x="219" y="92"/>
                  <a:pt x="217" y="91"/>
                </a:cubicBezTo>
                <a:cubicBezTo>
                  <a:pt x="215" y="90"/>
                  <a:pt x="213" y="89"/>
                  <a:pt x="211" y="89"/>
                </a:cubicBezTo>
                <a:cubicBezTo>
                  <a:pt x="208" y="87"/>
                  <a:pt x="205" y="86"/>
                  <a:pt x="201" y="85"/>
                </a:cubicBezTo>
                <a:close/>
                <a:moveTo>
                  <a:pt x="204" y="82"/>
                </a:moveTo>
                <a:cubicBezTo>
                  <a:pt x="204" y="82"/>
                  <a:pt x="205" y="82"/>
                  <a:pt x="205" y="82"/>
                </a:cubicBezTo>
                <a:cubicBezTo>
                  <a:pt x="206" y="82"/>
                  <a:pt x="207" y="81"/>
                  <a:pt x="207" y="81"/>
                </a:cubicBezTo>
                <a:cubicBezTo>
                  <a:pt x="209" y="82"/>
                  <a:pt x="211" y="83"/>
                  <a:pt x="214" y="84"/>
                </a:cubicBezTo>
                <a:cubicBezTo>
                  <a:pt x="215" y="85"/>
                  <a:pt x="216" y="86"/>
                  <a:pt x="218" y="87"/>
                </a:cubicBezTo>
                <a:cubicBezTo>
                  <a:pt x="218" y="87"/>
                  <a:pt x="222" y="89"/>
                  <a:pt x="219" y="88"/>
                </a:cubicBezTo>
                <a:cubicBezTo>
                  <a:pt x="214" y="86"/>
                  <a:pt x="209" y="83"/>
                  <a:pt x="204" y="82"/>
                </a:cubicBezTo>
                <a:close/>
                <a:moveTo>
                  <a:pt x="206" y="69"/>
                </a:moveTo>
                <a:cubicBezTo>
                  <a:pt x="208" y="70"/>
                  <a:pt x="211" y="71"/>
                  <a:pt x="213" y="72"/>
                </a:cubicBezTo>
                <a:cubicBezTo>
                  <a:pt x="214" y="73"/>
                  <a:pt x="215" y="74"/>
                  <a:pt x="215" y="74"/>
                </a:cubicBezTo>
                <a:cubicBezTo>
                  <a:pt x="216" y="75"/>
                  <a:pt x="216" y="75"/>
                  <a:pt x="216" y="75"/>
                </a:cubicBezTo>
                <a:cubicBezTo>
                  <a:pt x="215" y="75"/>
                  <a:pt x="213" y="74"/>
                  <a:pt x="212" y="74"/>
                </a:cubicBezTo>
                <a:cubicBezTo>
                  <a:pt x="211" y="73"/>
                  <a:pt x="210" y="73"/>
                  <a:pt x="208" y="72"/>
                </a:cubicBezTo>
                <a:cubicBezTo>
                  <a:pt x="208" y="72"/>
                  <a:pt x="208" y="73"/>
                  <a:pt x="208" y="73"/>
                </a:cubicBezTo>
                <a:cubicBezTo>
                  <a:pt x="211" y="75"/>
                  <a:pt x="214" y="78"/>
                  <a:pt x="218" y="79"/>
                </a:cubicBezTo>
                <a:cubicBezTo>
                  <a:pt x="218" y="79"/>
                  <a:pt x="218" y="79"/>
                  <a:pt x="218" y="79"/>
                </a:cubicBezTo>
                <a:cubicBezTo>
                  <a:pt x="215" y="78"/>
                  <a:pt x="212" y="77"/>
                  <a:pt x="208" y="76"/>
                </a:cubicBezTo>
                <a:cubicBezTo>
                  <a:pt x="208" y="75"/>
                  <a:pt x="208" y="74"/>
                  <a:pt x="208" y="73"/>
                </a:cubicBezTo>
                <a:cubicBezTo>
                  <a:pt x="207" y="72"/>
                  <a:pt x="207" y="70"/>
                  <a:pt x="206" y="69"/>
                </a:cubicBezTo>
                <a:close/>
                <a:moveTo>
                  <a:pt x="204" y="64"/>
                </a:moveTo>
                <a:cubicBezTo>
                  <a:pt x="206" y="66"/>
                  <a:pt x="209" y="68"/>
                  <a:pt x="211" y="69"/>
                </a:cubicBezTo>
                <a:cubicBezTo>
                  <a:pt x="215" y="71"/>
                  <a:pt x="211" y="70"/>
                  <a:pt x="209" y="69"/>
                </a:cubicBezTo>
                <a:cubicBezTo>
                  <a:pt x="208" y="68"/>
                  <a:pt x="207" y="68"/>
                  <a:pt x="205" y="67"/>
                </a:cubicBezTo>
                <a:cubicBezTo>
                  <a:pt x="205" y="66"/>
                  <a:pt x="205" y="65"/>
                  <a:pt x="204" y="64"/>
                </a:cubicBezTo>
                <a:close/>
                <a:moveTo>
                  <a:pt x="204" y="61"/>
                </a:moveTo>
                <a:cubicBezTo>
                  <a:pt x="206" y="62"/>
                  <a:pt x="209" y="63"/>
                  <a:pt x="211" y="65"/>
                </a:cubicBezTo>
                <a:cubicBezTo>
                  <a:pt x="211" y="65"/>
                  <a:pt x="211" y="65"/>
                  <a:pt x="211" y="66"/>
                </a:cubicBezTo>
                <a:cubicBezTo>
                  <a:pt x="210" y="65"/>
                  <a:pt x="209" y="65"/>
                  <a:pt x="207" y="64"/>
                </a:cubicBezTo>
                <a:cubicBezTo>
                  <a:pt x="206" y="64"/>
                  <a:pt x="206" y="63"/>
                  <a:pt x="204" y="63"/>
                </a:cubicBezTo>
                <a:cubicBezTo>
                  <a:pt x="204" y="63"/>
                  <a:pt x="204" y="63"/>
                  <a:pt x="204" y="63"/>
                </a:cubicBezTo>
                <a:cubicBezTo>
                  <a:pt x="204" y="63"/>
                  <a:pt x="204" y="62"/>
                  <a:pt x="204" y="62"/>
                </a:cubicBezTo>
                <a:cubicBezTo>
                  <a:pt x="204" y="62"/>
                  <a:pt x="204" y="61"/>
                  <a:pt x="204" y="61"/>
                </a:cubicBezTo>
                <a:close/>
                <a:moveTo>
                  <a:pt x="205" y="56"/>
                </a:moveTo>
                <a:cubicBezTo>
                  <a:pt x="206" y="57"/>
                  <a:pt x="207" y="58"/>
                  <a:pt x="207" y="59"/>
                </a:cubicBezTo>
                <a:cubicBezTo>
                  <a:pt x="207" y="59"/>
                  <a:pt x="206" y="59"/>
                  <a:pt x="205" y="59"/>
                </a:cubicBezTo>
                <a:cubicBezTo>
                  <a:pt x="205" y="58"/>
                  <a:pt x="204" y="59"/>
                  <a:pt x="205" y="59"/>
                </a:cubicBezTo>
                <a:cubicBezTo>
                  <a:pt x="206" y="60"/>
                  <a:pt x="206" y="60"/>
                  <a:pt x="207" y="61"/>
                </a:cubicBezTo>
                <a:cubicBezTo>
                  <a:pt x="206" y="60"/>
                  <a:pt x="205" y="60"/>
                  <a:pt x="205" y="60"/>
                </a:cubicBezTo>
                <a:cubicBezTo>
                  <a:pt x="205" y="59"/>
                  <a:pt x="205" y="57"/>
                  <a:pt x="205" y="56"/>
                </a:cubicBezTo>
                <a:close/>
                <a:moveTo>
                  <a:pt x="99" y="206"/>
                </a:moveTo>
                <a:cubicBezTo>
                  <a:pt x="58" y="196"/>
                  <a:pt x="26" y="163"/>
                  <a:pt x="21" y="121"/>
                </a:cubicBezTo>
                <a:cubicBezTo>
                  <a:pt x="21" y="121"/>
                  <a:pt x="21" y="121"/>
                  <a:pt x="21" y="121"/>
                </a:cubicBezTo>
                <a:cubicBezTo>
                  <a:pt x="22" y="115"/>
                  <a:pt x="24" y="110"/>
                  <a:pt x="28" y="105"/>
                </a:cubicBezTo>
                <a:cubicBezTo>
                  <a:pt x="32" y="103"/>
                  <a:pt x="34" y="100"/>
                  <a:pt x="36" y="96"/>
                </a:cubicBezTo>
                <a:cubicBezTo>
                  <a:pt x="38" y="92"/>
                  <a:pt x="41" y="86"/>
                  <a:pt x="45" y="83"/>
                </a:cubicBezTo>
                <a:cubicBezTo>
                  <a:pt x="48" y="82"/>
                  <a:pt x="45" y="89"/>
                  <a:pt x="45" y="88"/>
                </a:cubicBezTo>
                <a:cubicBezTo>
                  <a:pt x="45" y="89"/>
                  <a:pt x="45" y="89"/>
                  <a:pt x="44" y="90"/>
                </a:cubicBezTo>
                <a:cubicBezTo>
                  <a:pt x="43" y="91"/>
                  <a:pt x="42" y="93"/>
                  <a:pt x="42" y="94"/>
                </a:cubicBezTo>
                <a:cubicBezTo>
                  <a:pt x="39" y="97"/>
                  <a:pt x="36" y="101"/>
                  <a:pt x="37" y="106"/>
                </a:cubicBezTo>
                <a:cubicBezTo>
                  <a:pt x="38" y="109"/>
                  <a:pt x="43" y="111"/>
                  <a:pt x="46" y="111"/>
                </a:cubicBezTo>
                <a:cubicBezTo>
                  <a:pt x="49" y="112"/>
                  <a:pt x="54" y="113"/>
                  <a:pt x="57" y="110"/>
                </a:cubicBezTo>
                <a:cubicBezTo>
                  <a:pt x="59" y="107"/>
                  <a:pt x="59" y="104"/>
                  <a:pt x="59" y="101"/>
                </a:cubicBezTo>
                <a:cubicBezTo>
                  <a:pt x="59" y="95"/>
                  <a:pt x="59" y="88"/>
                  <a:pt x="62" y="83"/>
                </a:cubicBezTo>
                <a:cubicBezTo>
                  <a:pt x="64" y="83"/>
                  <a:pt x="65" y="85"/>
                  <a:pt x="65" y="87"/>
                </a:cubicBezTo>
                <a:cubicBezTo>
                  <a:pt x="64" y="87"/>
                  <a:pt x="64" y="88"/>
                  <a:pt x="64" y="88"/>
                </a:cubicBezTo>
                <a:cubicBezTo>
                  <a:pt x="64" y="89"/>
                  <a:pt x="63" y="91"/>
                  <a:pt x="62" y="92"/>
                </a:cubicBezTo>
                <a:cubicBezTo>
                  <a:pt x="61" y="95"/>
                  <a:pt x="60" y="97"/>
                  <a:pt x="60" y="99"/>
                </a:cubicBezTo>
                <a:cubicBezTo>
                  <a:pt x="59" y="102"/>
                  <a:pt x="60" y="106"/>
                  <a:pt x="59" y="109"/>
                </a:cubicBezTo>
                <a:cubicBezTo>
                  <a:pt x="58" y="112"/>
                  <a:pt x="55" y="114"/>
                  <a:pt x="54" y="117"/>
                </a:cubicBezTo>
                <a:cubicBezTo>
                  <a:pt x="52" y="120"/>
                  <a:pt x="52" y="123"/>
                  <a:pt x="53" y="126"/>
                </a:cubicBezTo>
                <a:cubicBezTo>
                  <a:pt x="57" y="133"/>
                  <a:pt x="66" y="134"/>
                  <a:pt x="72" y="138"/>
                </a:cubicBezTo>
                <a:cubicBezTo>
                  <a:pt x="77" y="142"/>
                  <a:pt x="74" y="148"/>
                  <a:pt x="77" y="153"/>
                </a:cubicBezTo>
                <a:cubicBezTo>
                  <a:pt x="80" y="157"/>
                  <a:pt x="84" y="159"/>
                  <a:pt x="88" y="161"/>
                </a:cubicBezTo>
                <a:cubicBezTo>
                  <a:pt x="95" y="164"/>
                  <a:pt x="101" y="167"/>
                  <a:pt x="106" y="172"/>
                </a:cubicBezTo>
                <a:cubicBezTo>
                  <a:pt x="111" y="175"/>
                  <a:pt x="115" y="178"/>
                  <a:pt x="120" y="178"/>
                </a:cubicBezTo>
                <a:cubicBezTo>
                  <a:pt x="126" y="179"/>
                  <a:pt x="131" y="178"/>
                  <a:pt x="134" y="173"/>
                </a:cubicBezTo>
                <a:cubicBezTo>
                  <a:pt x="136" y="167"/>
                  <a:pt x="135" y="159"/>
                  <a:pt x="134" y="153"/>
                </a:cubicBezTo>
                <a:cubicBezTo>
                  <a:pt x="133" y="150"/>
                  <a:pt x="132" y="146"/>
                  <a:pt x="131" y="143"/>
                </a:cubicBezTo>
                <a:cubicBezTo>
                  <a:pt x="129" y="139"/>
                  <a:pt x="125" y="134"/>
                  <a:pt x="126" y="130"/>
                </a:cubicBezTo>
                <a:cubicBezTo>
                  <a:pt x="126" y="126"/>
                  <a:pt x="127" y="123"/>
                  <a:pt x="126" y="120"/>
                </a:cubicBezTo>
                <a:cubicBezTo>
                  <a:pt x="126" y="118"/>
                  <a:pt x="125" y="116"/>
                  <a:pt x="124" y="113"/>
                </a:cubicBezTo>
                <a:cubicBezTo>
                  <a:pt x="122" y="108"/>
                  <a:pt x="119" y="100"/>
                  <a:pt x="126" y="97"/>
                </a:cubicBezTo>
                <a:cubicBezTo>
                  <a:pt x="134" y="92"/>
                  <a:pt x="148" y="95"/>
                  <a:pt x="153" y="85"/>
                </a:cubicBezTo>
                <a:cubicBezTo>
                  <a:pt x="162" y="65"/>
                  <a:pt x="135" y="46"/>
                  <a:pt x="119" y="42"/>
                </a:cubicBezTo>
                <a:cubicBezTo>
                  <a:pt x="114" y="41"/>
                  <a:pt x="109" y="41"/>
                  <a:pt x="105" y="43"/>
                </a:cubicBezTo>
                <a:cubicBezTo>
                  <a:pt x="101" y="44"/>
                  <a:pt x="97" y="48"/>
                  <a:pt x="95" y="51"/>
                </a:cubicBezTo>
                <a:cubicBezTo>
                  <a:pt x="90" y="56"/>
                  <a:pt x="86" y="60"/>
                  <a:pt x="80" y="63"/>
                </a:cubicBezTo>
                <a:cubicBezTo>
                  <a:pt x="75" y="65"/>
                  <a:pt x="70" y="67"/>
                  <a:pt x="65" y="70"/>
                </a:cubicBezTo>
                <a:cubicBezTo>
                  <a:pt x="65" y="70"/>
                  <a:pt x="65" y="70"/>
                  <a:pt x="65" y="70"/>
                </a:cubicBezTo>
                <a:cubicBezTo>
                  <a:pt x="62" y="68"/>
                  <a:pt x="61" y="66"/>
                  <a:pt x="64" y="65"/>
                </a:cubicBezTo>
                <a:cubicBezTo>
                  <a:pt x="64" y="65"/>
                  <a:pt x="64" y="65"/>
                  <a:pt x="65" y="65"/>
                </a:cubicBezTo>
                <a:cubicBezTo>
                  <a:pt x="67" y="64"/>
                  <a:pt x="72" y="62"/>
                  <a:pt x="71" y="59"/>
                </a:cubicBezTo>
                <a:cubicBezTo>
                  <a:pt x="71" y="56"/>
                  <a:pt x="70" y="54"/>
                  <a:pt x="68" y="54"/>
                </a:cubicBezTo>
                <a:cubicBezTo>
                  <a:pt x="64" y="55"/>
                  <a:pt x="62" y="58"/>
                  <a:pt x="59" y="60"/>
                </a:cubicBezTo>
                <a:cubicBezTo>
                  <a:pt x="55" y="62"/>
                  <a:pt x="58" y="56"/>
                  <a:pt x="58" y="56"/>
                </a:cubicBezTo>
                <a:cubicBezTo>
                  <a:pt x="59" y="55"/>
                  <a:pt x="60" y="54"/>
                  <a:pt x="61" y="53"/>
                </a:cubicBezTo>
                <a:cubicBezTo>
                  <a:pt x="63" y="52"/>
                  <a:pt x="65" y="51"/>
                  <a:pt x="67" y="51"/>
                </a:cubicBezTo>
                <a:cubicBezTo>
                  <a:pt x="71" y="50"/>
                  <a:pt x="73" y="56"/>
                  <a:pt x="77" y="53"/>
                </a:cubicBezTo>
                <a:cubicBezTo>
                  <a:pt x="81" y="50"/>
                  <a:pt x="81" y="44"/>
                  <a:pt x="84" y="41"/>
                </a:cubicBezTo>
                <a:cubicBezTo>
                  <a:pt x="88" y="37"/>
                  <a:pt x="92" y="38"/>
                  <a:pt x="96" y="41"/>
                </a:cubicBezTo>
                <a:cubicBezTo>
                  <a:pt x="98" y="41"/>
                  <a:pt x="99" y="42"/>
                  <a:pt x="101" y="42"/>
                </a:cubicBezTo>
                <a:cubicBezTo>
                  <a:pt x="104" y="42"/>
                  <a:pt x="109" y="41"/>
                  <a:pt x="112" y="40"/>
                </a:cubicBezTo>
                <a:cubicBezTo>
                  <a:pt x="116" y="37"/>
                  <a:pt x="117" y="30"/>
                  <a:pt x="110" y="31"/>
                </a:cubicBezTo>
                <a:cubicBezTo>
                  <a:pt x="107" y="31"/>
                  <a:pt x="104" y="33"/>
                  <a:pt x="101" y="33"/>
                </a:cubicBezTo>
                <a:cubicBezTo>
                  <a:pt x="98" y="33"/>
                  <a:pt x="100" y="30"/>
                  <a:pt x="100" y="28"/>
                </a:cubicBezTo>
                <a:cubicBezTo>
                  <a:pt x="99" y="26"/>
                  <a:pt x="99" y="25"/>
                  <a:pt x="98" y="24"/>
                </a:cubicBezTo>
                <a:cubicBezTo>
                  <a:pt x="95" y="22"/>
                  <a:pt x="91" y="27"/>
                  <a:pt x="89" y="28"/>
                </a:cubicBezTo>
                <a:cubicBezTo>
                  <a:pt x="86" y="29"/>
                  <a:pt x="82" y="31"/>
                  <a:pt x="79" y="31"/>
                </a:cubicBezTo>
                <a:cubicBezTo>
                  <a:pt x="79" y="29"/>
                  <a:pt x="79" y="29"/>
                  <a:pt x="80" y="29"/>
                </a:cubicBezTo>
                <a:cubicBezTo>
                  <a:pt x="81" y="29"/>
                  <a:pt x="81" y="29"/>
                  <a:pt x="81" y="29"/>
                </a:cubicBezTo>
                <a:cubicBezTo>
                  <a:pt x="82" y="29"/>
                  <a:pt x="83" y="30"/>
                  <a:pt x="84" y="29"/>
                </a:cubicBezTo>
                <a:cubicBezTo>
                  <a:pt x="86" y="29"/>
                  <a:pt x="88" y="26"/>
                  <a:pt x="86" y="25"/>
                </a:cubicBezTo>
                <a:cubicBezTo>
                  <a:pt x="85" y="23"/>
                  <a:pt x="83" y="23"/>
                  <a:pt x="81" y="22"/>
                </a:cubicBezTo>
                <a:cubicBezTo>
                  <a:pt x="115" y="9"/>
                  <a:pt x="154" y="12"/>
                  <a:pt x="183" y="34"/>
                </a:cubicBezTo>
                <a:cubicBezTo>
                  <a:pt x="191" y="39"/>
                  <a:pt x="197" y="45"/>
                  <a:pt x="202" y="52"/>
                </a:cubicBezTo>
                <a:cubicBezTo>
                  <a:pt x="202" y="56"/>
                  <a:pt x="201" y="60"/>
                  <a:pt x="201" y="64"/>
                </a:cubicBezTo>
                <a:cubicBezTo>
                  <a:pt x="202" y="66"/>
                  <a:pt x="203" y="69"/>
                  <a:pt x="204" y="71"/>
                </a:cubicBezTo>
                <a:cubicBezTo>
                  <a:pt x="205" y="73"/>
                  <a:pt x="207" y="78"/>
                  <a:pt x="203" y="80"/>
                </a:cubicBezTo>
                <a:cubicBezTo>
                  <a:pt x="202" y="80"/>
                  <a:pt x="201" y="80"/>
                  <a:pt x="201" y="80"/>
                </a:cubicBezTo>
                <a:cubicBezTo>
                  <a:pt x="199" y="81"/>
                  <a:pt x="198" y="83"/>
                  <a:pt x="198" y="85"/>
                </a:cubicBezTo>
                <a:cubicBezTo>
                  <a:pt x="197" y="86"/>
                  <a:pt x="198" y="88"/>
                  <a:pt x="198" y="90"/>
                </a:cubicBezTo>
                <a:cubicBezTo>
                  <a:pt x="199" y="92"/>
                  <a:pt x="197" y="93"/>
                  <a:pt x="196" y="94"/>
                </a:cubicBezTo>
                <a:cubicBezTo>
                  <a:pt x="194" y="97"/>
                  <a:pt x="196" y="102"/>
                  <a:pt x="199" y="104"/>
                </a:cubicBezTo>
                <a:cubicBezTo>
                  <a:pt x="202" y="107"/>
                  <a:pt x="202" y="110"/>
                  <a:pt x="203" y="114"/>
                </a:cubicBezTo>
                <a:cubicBezTo>
                  <a:pt x="203" y="116"/>
                  <a:pt x="203" y="118"/>
                  <a:pt x="203" y="120"/>
                </a:cubicBezTo>
                <a:cubicBezTo>
                  <a:pt x="204" y="122"/>
                  <a:pt x="206" y="123"/>
                  <a:pt x="209" y="123"/>
                </a:cubicBezTo>
                <a:cubicBezTo>
                  <a:pt x="210" y="123"/>
                  <a:pt x="211" y="122"/>
                  <a:pt x="211" y="121"/>
                </a:cubicBezTo>
                <a:cubicBezTo>
                  <a:pt x="214" y="118"/>
                  <a:pt x="214" y="125"/>
                  <a:pt x="214" y="127"/>
                </a:cubicBezTo>
                <a:cubicBezTo>
                  <a:pt x="214" y="129"/>
                  <a:pt x="213" y="132"/>
                  <a:pt x="214" y="134"/>
                </a:cubicBezTo>
                <a:cubicBezTo>
                  <a:pt x="215" y="137"/>
                  <a:pt x="217" y="140"/>
                  <a:pt x="217" y="144"/>
                </a:cubicBezTo>
                <a:cubicBezTo>
                  <a:pt x="217" y="144"/>
                  <a:pt x="217" y="144"/>
                  <a:pt x="218" y="145"/>
                </a:cubicBezTo>
                <a:cubicBezTo>
                  <a:pt x="216" y="147"/>
                  <a:pt x="215" y="150"/>
                  <a:pt x="214" y="153"/>
                </a:cubicBezTo>
                <a:cubicBezTo>
                  <a:pt x="193" y="194"/>
                  <a:pt x="144" y="216"/>
                  <a:pt x="99" y="206"/>
                </a:cubicBezTo>
                <a:close/>
                <a:moveTo>
                  <a:pt x="160" y="204"/>
                </a:moveTo>
                <a:cubicBezTo>
                  <a:pt x="161" y="204"/>
                  <a:pt x="163" y="203"/>
                  <a:pt x="164" y="203"/>
                </a:cubicBezTo>
                <a:cubicBezTo>
                  <a:pt x="165" y="205"/>
                  <a:pt x="166" y="207"/>
                  <a:pt x="168" y="209"/>
                </a:cubicBezTo>
                <a:cubicBezTo>
                  <a:pt x="169" y="211"/>
                  <a:pt x="173" y="216"/>
                  <a:pt x="172" y="218"/>
                </a:cubicBezTo>
                <a:cubicBezTo>
                  <a:pt x="168" y="223"/>
                  <a:pt x="162" y="209"/>
                  <a:pt x="160" y="204"/>
                </a:cubicBezTo>
                <a:close/>
                <a:moveTo>
                  <a:pt x="127" y="221"/>
                </a:moveTo>
                <a:cubicBezTo>
                  <a:pt x="127" y="222"/>
                  <a:pt x="127" y="222"/>
                  <a:pt x="128" y="223"/>
                </a:cubicBezTo>
                <a:cubicBezTo>
                  <a:pt x="124" y="223"/>
                  <a:pt x="121" y="222"/>
                  <a:pt x="118" y="221"/>
                </a:cubicBezTo>
                <a:cubicBezTo>
                  <a:pt x="121" y="221"/>
                  <a:pt x="123" y="221"/>
                  <a:pt x="126" y="221"/>
                </a:cubicBezTo>
                <a:cubicBezTo>
                  <a:pt x="126" y="221"/>
                  <a:pt x="127" y="221"/>
                  <a:pt x="127" y="221"/>
                </a:cubicBezTo>
                <a:close/>
                <a:moveTo>
                  <a:pt x="115" y="227"/>
                </a:moveTo>
                <a:cubicBezTo>
                  <a:pt x="118" y="228"/>
                  <a:pt x="122" y="230"/>
                  <a:pt x="125" y="232"/>
                </a:cubicBezTo>
                <a:cubicBezTo>
                  <a:pt x="127" y="232"/>
                  <a:pt x="128" y="233"/>
                  <a:pt x="130" y="234"/>
                </a:cubicBezTo>
                <a:cubicBezTo>
                  <a:pt x="130" y="234"/>
                  <a:pt x="130" y="234"/>
                  <a:pt x="131" y="234"/>
                </a:cubicBezTo>
                <a:cubicBezTo>
                  <a:pt x="131" y="234"/>
                  <a:pt x="130" y="234"/>
                  <a:pt x="130" y="234"/>
                </a:cubicBezTo>
                <a:cubicBezTo>
                  <a:pt x="125" y="233"/>
                  <a:pt x="119" y="231"/>
                  <a:pt x="114" y="229"/>
                </a:cubicBezTo>
                <a:cubicBezTo>
                  <a:pt x="114" y="228"/>
                  <a:pt x="114" y="227"/>
                  <a:pt x="115" y="227"/>
                </a:cubicBezTo>
                <a:cubicBezTo>
                  <a:pt x="115" y="227"/>
                  <a:pt x="115" y="227"/>
                  <a:pt x="115" y="227"/>
                </a:cubicBezTo>
                <a:close/>
                <a:moveTo>
                  <a:pt x="114" y="230"/>
                </a:moveTo>
                <a:cubicBezTo>
                  <a:pt x="117" y="231"/>
                  <a:pt x="120" y="233"/>
                  <a:pt x="123" y="234"/>
                </a:cubicBezTo>
                <a:cubicBezTo>
                  <a:pt x="126" y="235"/>
                  <a:pt x="129" y="237"/>
                  <a:pt x="132" y="237"/>
                </a:cubicBezTo>
                <a:cubicBezTo>
                  <a:pt x="132" y="237"/>
                  <a:pt x="132" y="237"/>
                  <a:pt x="132" y="237"/>
                </a:cubicBezTo>
                <a:cubicBezTo>
                  <a:pt x="125" y="237"/>
                  <a:pt x="119" y="235"/>
                  <a:pt x="113" y="233"/>
                </a:cubicBezTo>
                <a:cubicBezTo>
                  <a:pt x="113" y="233"/>
                  <a:pt x="113" y="233"/>
                  <a:pt x="113" y="233"/>
                </a:cubicBezTo>
                <a:cubicBezTo>
                  <a:pt x="113" y="232"/>
                  <a:pt x="114" y="231"/>
                  <a:pt x="114" y="230"/>
                </a:cubicBezTo>
                <a:close/>
                <a:moveTo>
                  <a:pt x="109" y="246"/>
                </a:moveTo>
                <a:cubicBezTo>
                  <a:pt x="119" y="252"/>
                  <a:pt x="130" y="255"/>
                  <a:pt x="141" y="258"/>
                </a:cubicBezTo>
                <a:cubicBezTo>
                  <a:pt x="147" y="261"/>
                  <a:pt x="154" y="263"/>
                  <a:pt x="160" y="265"/>
                </a:cubicBezTo>
                <a:cubicBezTo>
                  <a:pt x="165" y="267"/>
                  <a:pt x="172" y="270"/>
                  <a:pt x="177" y="271"/>
                </a:cubicBezTo>
                <a:cubicBezTo>
                  <a:pt x="163" y="268"/>
                  <a:pt x="150" y="263"/>
                  <a:pt x="137" y="259"/>
                </a:cubicBezTo>
                <a:cubicBezTo>
                  <a:pt x="130" y="257"/>
                  <a:pt x="124" y="255"/>
                  <a:pt x="117" y="253"/>
                </a:cubicBezTo>
                <a:cubicBezTo>
                  <a:pt x="115" y="253"/>
                  <a:pt x="112" y="252"/>
                  <a:pt x="110" y="252"/>
                </a:cubicBezTo>
                <a:cubicBezTo>
                  <a:pt x="106" y="250"/>
                  <a:pt x="102" y="249"/>
                  <a:pt x="99" y="248"/>
                </a:cubicBezTo>
                <a:cubicBezTo>
                  <a:pt x="102" y="247"/>
                  <a:pt x="105" y="246"/>
                  <a:pt x="109" y="246"/>
                </a:cubicBezTo>
                <a:close/>
                <a:moveTo>
                  <a:pt x="97" y="248"/>
                </a:moveTo>
                <a:cubicBezTo>
                  <a:pt x="101" y="250"/>
                  <a:pt x="105" y="251"/>
                  <a:pt x="109" y="252"/>
                </a:cubicBezTo>
                <a:cubicBezTo>
                  <a:pt x="111" y="253"/>
                  <a:pt x="113" y="254"/>
                  <a:pt x="115" y="255"/>
                </a:cubicBezTo>
                <a:cubicBezTo>
                  <a:pt x="122" y="257"/>
                  <a:pt x="128" y="259"/>
                  <a:pt x="134" y="261"/>
                </a:cubicBezTo>
                <a:cubicBezTo>
                  <a:pt x="140" y="263"/>
                  <a:pt x="147" y="266"/>
                  <a:pt x="154" y="268"/>
                </a:cubicBezTo>
                <a:cubicBezTo>
                  <a:pt x="157" y="269"/>
                  <a:pt x="160" y="270"/>
                  <a:pt x="164" y="271"/>
                </a:cubicBezTo>
                <a:cubicBezTo>
                  <a:pt x="165" y="272"/>
                  <a:pt x="167" y="272"/>
                  <a:pt x="168" y="273"/>
                </a:cubicBezTo>
                <a:cubicBezTo>
                  <a:pt x="167" y="272"/>
                  <a:pt x="166" y="272"/>
                  <a:pt x="165" y="272"/>
                </a:cubicBezTo>
                <a:cubicBezTo>
                  <a:pt x="152" y="270"/>
                  <a:pt x="139" y="265"/>
                  <a:pt x="126" y="260"/>
                </a:cubicBezTo>
                <a:cubicBezTo>
                  <a:pt x="114" y="256"/>
                  <a:pt x="102" y="253"/>
                  <a:pt x="90" y="250"/>
                </a:cubicBezTo>
                <a:cubicBezTo>
                  <a:pt x="92" y="249"/>
                  <a:pt x="95" y="249"/>
                  <a:pt x="97" y="248"/>
                </a:cubicBezTo>
                <a:close/>
                <a:moveTo>
                  <a:pt x="88" y="250"/>
                </a:moveTo>
                <a:cubicBezTo>
                  <a:pt x="88" y="250"/>
                  <a:pt x="88" y="250"/>
                  <a:pt x="88" y="250"/>
                </a:cubicBezTo>
                <a:cubicBezTo>
                  <a:pt x="100" y="254"/>
                  <a:pt x="112" y="259"/>
                  <a:pt x="124" y="263"/>
                </a:cubicBezTo>
                <a:cubicBezTo>
                  <a:pt x="129" y="266"/>
                  <a:pt x="135" y="268"/>
                  <a:pt x="141" y="269"/>
                </a:cubicBezTo>
                <a:cubicBezTo>
                  <a:pt x="144" y="270"/>
                  <a:pt x="147" y="271"/>
                  <a:pt x="149" y="271"/>
                </a:cubicBezTo>
                <a:cubicBezTo>
                  <a:pt x="150" y="272"/>
                  <a:pt x="157" y="274"/>
                  <a:pt x="152" y="273"/>
                </a:cubicBezTo>
                <a:cubicBezTo>
                  <a:pt x="146" y="271"/>
                  <a:pt x="140" y="269"/>
                  <a:pt x="134" y="268"/>
                </a:cubicBezTo>
                <a:cubicBezTo>
                  <a:pt x="129" y="266"/>
                  <a:pt x="123" y="264"/>
                  <a:pt x="117" y="262"/>
                </a:cubicBezTo>
                <a:cubicBezTo>
                  <a:pt x="106" y="258"/>
                  <a:pt x="95" y="254"/>
                  <a:pt x="83" y="252"/>
                </a:cubicBezTo>
                <a:cubicBezTo>
                  <a:pt x="85" y="251"/>
                  <a:pt x="86" y="251"/>
                  <a:pt x="88" y="250"/>
                </a:cubicBezTo>
                <a:close/>
                <a:moveTo>
                  <a:pt x="71" y="255"/>
                </a:moveTo>
                <a:cubicBezTo>
                  <a:pt x="74" y="257"/>
                  <a:pt x="77" y="258"/>
                  <a:pt x="81" y="259"/>
                </a:cubicBezTo>
                <a:cubicBezTo>
                  <a:pt x="85" y="261"/>
                  <a:pt x="89" y="263"/>
                  <a:pt x="94" y="265"/>
                </a:cubicBezTo>
                <a:cubicBezTo>
                  <a:pt x="98" y="267"/>
                  <a:pt x="103" y="269"/>
                  <a:pt x="108" y="271"/>
                </a:cubicBezTo>
                <a:cubicBezTo>
                  <a:pt x="103" y="270"/>
                  <a:pt x="99" y="268"/>
                  <a:pt x="95" y="267"/>
                </a:cubicBezTo>
                <a:cubicBezTo>
                  <a:pt x="86" y="264"/>
                  <a:pt x="76" y="260"/>
                  <a:pt x="67" y="257"/>
                </a:cubicBezTo>
                <a:cubicBezTo>
                  <a:pt x="68" y="257"/>
                  <a:pt x="70" y="256"/>
                  <a:pt x="71" y="255"/>
                </a:cubicBezTo>
                <a:close/>
                <a:moveTo>
                  <a:pt x="62" y="259"/>
                </a:moveTo>
                <a:cubicBezTo>
                  <a:pt x="71" y="266"/>
                  <a:pt x="82" y="268"/>
                  <a:pt x="91" y="273"/>
                </a:cubicBezTo>
                <a:cubicBezTo>
                  <a:pt x="92" y="274"/>
                  <a:pt x="93" y="275"/>
                  <a:pt x="94" y="275"/>
                </a:cubicBezTo>
                <a:cubicBezTo>
                  <a:pt x="92" y="275"/>
                  <a:pt x="91" y="274"/>
                  <a:pt x="89" y="274"/>
                </a:cubicBezTo>
                <a:cubicBezTo>
                  <a:pt x="86" y="273"/>
                  <a:pt x="84" y="272"/>
                  <a:pt x="81" y="270"/>
                </a:cubicBezTo>
                <a:cubicBezTo>
                  <a:pt x="76" y="268"/>
                  <a:pt x="71" y="267"/>
                  <a:pt x="66" y="265"/>
                </a:cubicBezTo>
                <a:cubicBezTo>
                  <a:pt x="66" y="265"/>
                  <a:pt x="66" y="265"/>
                  <a:pt x="65" y="265"/>
                </a:cubicBezTo>
                <a:cubicBezTo>
                  <a:pt x="63" y="264"/>
                  <a:pt x="61" y="263"/>
                  <a:pt x="58" y="262"/>
                </a:cubicBezTo>
                <a:cubicBezTo>
                  <a:pt x="58" y="262"/>
                  <a:pt x="58" y="262"/>
                  <a:pt x="58" y="262"/>
                </a:cubicBezTo>
                <a:cubicBezTo>
                  <a:pt x="60" y="261"/>
                  <a:pt x="61" y="260"/>
                  <a:pt x="62" y="259"/>
                </a:cubicBezTo>
                <a:close/>
                <a:moveTo>
                  <a:pt x="54" y="266"/>
                </a:moveTo>
                <a:cubicBezTo>
                  <a:pt x="58" y="269"/>
                  <a:pt x="62" y="270"/>
                  <a:pt x="66" y="272"/>
                </a:cubicBezTo>
                <a:cubicBezTo>
                  <a:pt x="66" y="272"/>
                  <a:pt x="66" y="272"/>
                  <a:pt x="66" y="272"/>
                </a:cubicBezTo>
                <a:cubicBezTo>
                  <a:pt x="65" y="272"/>
                  <a:pt x="63" y="271"/>
                  <a:pt x="62" y="271"/>
                </a:cubicBezTo>
                <a:cubicBezTo>
                  <a:pt x="59" y="270"/>
                  <a:pt x="57" y="269"/>
                  <a:pt x="54" y="268"/>
                </a:cubicBezTo>
                <a:cubicBezTo>
                  <a:pt x="54" y="268"/>
                  <a:pt x="54" y="268"/>
                  <a:pt x="54" y="268"/>
                </a:cubicBezTo>
                <a:cubicBezTo>
                  <a:pt x="54" y="267"/>
                  <a:pt x="54" y="267"/>
                  <a:pt x="54" y="266"/>
                </a:cubicBezTo>
                <a:cubicBezTo>
                  <a:pt x="54" y="266"/>
                  <a:pt x="54" y="266"/>
                  <a:pt x="54" y="266"/>
                </a:cubicBezTo>
                <a:close/>
                <a:moveTo>
                  <a:pt x="56" y="266"/>
                </a:moveTo>
                <a:cubicBezTo>
                  <a:pt x="57" y="266"/>
                  <a:pt x="59" y="267"/>
                  <a:pt x="60" y="267"/>
                </a:cubicBezTo>
                <a:cubicBezTo>
                  <a:pt x="67" y="270"/>
                  <a:pt x="74" y="271"/>
                  <a:pt x="81" y="275"/>
                </a:cubicBezTo>
                <a:cubicBezTo>
                  <a:pt x="77" y="274"/>
                  <a:pt x="73" y="274"/>
                  <a:pt x="69" y="273"/>
                </a:cubicBezTo>
                <a:cubicBezTo>
                  <a:pt x="69" y="273"/>
                  <a:pt x="69" y="273"/>
                  <a:pt x="69" y="273"/>
                </a:cubicBezTo>
                <a:cubicBezTo>
                  <a:pt x="66" y="271"/>
                  <a:pt x="63" y="270"/>
                  <a:pt x="59" y="268"/>
                </a:cubicBezTo>
                <a:cubicBezTo>
                  <a:pt x="59" y="268"/>
                  <a:pt x="58" y="267"/>
                  <a:pt x="57" y="267"/>
                </a:cubicBezTo>
                <a:cubicBezTo>
                  <a:pt x="57" y="266"/>
                  <a:pt x="56" y="266"/>
                  <a:pt x="56" y="266"/>
                </a:cubicBezTo>
                <a:close/>
                <a:moveTo>
                  <a:pt x="69" y="267"/>
                </a:moveTo>
                <a:cubicBezTo>
                  <a:pt x="71" y="267"/>
                  <a:pt x="72" y="268"/>
                  <a:pt x="74" y="269"/>
                </a:cubicBezTo>
                <a:cubicBezTo>
                  <a:pt x="80" y="271"/>
                  <a:pt x="86" y="274"/>
                  <a:pt x="92" y="275"/>
                </a:cubicBezTo>
                <a:cubicBezTo>
                  <a:pt x="89" y="275"/>
                  <a:pt x="86" y="275"/>
                  <a:pt x="83" y="275"/>
                </a:cubicBezTo>
                <a:cubicBezTo>
                  <a:pt x="83" y="275"/>
                  <a:pt x="83" y="275"/>
                  <a:pt x="83" y="275"/>
                </a:cubicBezTo>
                <a:cubicBezTo>
                  <a:pt x="83" y="275"/>
                  <a:pt x="83" y="274"/>
                  <a:pt x="83" y="274"/>
                </a:cubicBezTo>
                <a:cubicBezTo>
                  <a:pt x="78" y="271"/>
                  <a:pt x="73" y="269"/>
                  <a:pt x="69" y="267"/>
                </a:cubicBezTo>
                <a:close/>
                <a:moveTo>
                  <a:pt x="107" y="276"/>
                </a:moveTo>
                <a:cubicBezTo>
                  <a:pt x="92" y="272"/>
                  <a:pt x="78" y="265"/>
                  <a:pt x="63" y="259"/>
                </a:cubicBezTo>
                <a:cubicBezTo>
                  <a:pt x="64" y="258"/>
                  <a:pt x="65" y="258"/>
                  <a:pt x="66" y="257"/>
                </a:cubicBezTo>
                <a:cubicBezTo>
                  <a:pt x="66" y="258"/>
                  <a:pt x="66" y="258"/>
                  <a:pt x="66" y="258"/>
                </a:cubicBezTo>
                <a:cubicBezTo>
                  <a:pt x="74" y="262"/>
                  <a:pt x="82" y="265"/>
                  <a:pt x="90" y="268"/>
                </a:cubicBezTo>
                <a:cubicBezTo>
                  <a:pt x="93" y="269"/>
                  <a:pt x="97" y="271"/>
                  <a:pt x="100" y="272"/>
                </a:cubicBezTo>
                <a:cubicBezTo>
                  <a:pt x="103" y="273"/>
                  <a:pt x="105" y="274"/>
                  <a:pt x="108" y="275"/>
                </a:cubicBezTo>
                <a:cubicBezTo>
                  <a:pt x="108" y="276"/>
                  <a:pt x="109" y="276"/>
                  <a:pt x="109" y="276"/>
                </a:cubicBezTo>
                <a:cubicBezTo>
                  <a:pt x="109" y="276"/>
                  <a:pt x="109" y="276"/>
                  <a:pt x="109" y="276"/>
                </a:cubicBezTo>
                <a:cubicBezTo>
                  <a:pt x="109" y="276"/>
                  <a:pt x="108" y="276"/>
                  <a:pt x="107" y="276"/>
                </a:cubicBezTo>
                <a:close/>
                <a:moveTo>
                  <a:pt x="83" y="259"/>
                </a:moveTo>
                <a:cubicBezTo>
                  <a:pt x="92" y="263"/>
                  <a:pt x="101" y="266"/>
                  <a:pt x="111" y="268"/>
                </a:cubicBezTo>
                <a:cubicBezTo>
                  <a:pt x="116" y="270"/>
                  <a:pt x="122" y="272"/>
                  <a:pt x="127" y="274"/>
                </a:cubicBezTo>
                <a:cubicBezTo>
                  <a:pt x="129" y="274"/>
                  <a:pt x="131" y="275"/>
                  <a:pt x="133" y="276"/>
                </a:cubicBezTo>
                <a:cubicBezTo>
                  <a:pt x="130" y="276"/>
                  <a:pt x="126" y="276"/>
                  <a:pt x="123" y="276"/>
                </a:cubicBezTo>
                <a:cubicBezTo>
                  <a:pt x="112" y="272"/>
                  <a:pt x="101" y="268"/>
                  <a:pt x="91" y="263"/>
                </a:cubicBezTo>
                <a:cubicBezTo>
                  <a:pt x="88" y="262"/>
                  <a:pt x="86" y="260"/>
                  <a:pt x="83" y="259"/>
                </a:cubicBezTo>
                <a:close/>
                <a:moveTo>
                  <a:pt x="139" y="275"/>
                </a:moveTo>
                <a:cubicBezTo>
                  <a:pt x="131" y="270"/>
                  <a:pt x="121" y="268"/>
                  <a:pt x="112" y="265"/>
                </a:cubicBezTo>
                <a:cubicBezTo>
                  <a:pt x="107" y="264"/>
                  <a:pt x="101" y="262"/>
                  <a:pt x="96" y="260"/>
                </a:cubicBezTo>
                <a:cubicBezTo>
                  <a:pt x="93" y="259"/>
                  <a:pt x="89" y="258"/>
                  <a:pt x="86" y="256"/>
                </a:cubicBezTo>
                <a:cubicBezTo>
                  <a:pt x="84" y="255"/>
                  <a:pt x="82" y="254"/>
                  <a:pt x="80" y="253"/>
                </a:cubicBezTo>
                <a:cubicBezTo>
                  <a:pt x="91" y="255"/>
                  <a:pt x="101" y="261"/>
                  <a:pt x="112" y="264"/>
                </a:cubicBezTo>
                <a:cubicBezTo>
                  <a:pt x="122" y="268"/>
                  <a:pt x="133" y="272"/>
                  <a:pt x="144" y="275"/>
                </a:cubicBezTo>
                <a:cubicBezTo>
                  <a:pt x="142" y="275"/>
                  <a:pt x="141" y="275"/>
                  <a:pt x="139" y="275"/>
                </a:cubicBezTo>
                <a:close/>
                <a:moveTo>
                  <a:pt x="146" y="275"/>
                </a:moveTo>
                <a:cubicBezTo>
                  <a:pt x="137" y="270"/>
                  <a:pt x="126" y="268"/>
                  <a:pt x="116" y="264"/>
                </a:cubicBezTo>
                <a:cubicBezTo>
                  <a:pt x="110" y="262"/>
                  <a:pt x="104" y="259"/>
                  <a:pt x="98" y="257"/>
                </a:cubicBezTo>
                <a:cubicBezTo>
                  <a:pt x="95" y="256"/>
                  <a:pt x="91" y="255"/>
                  <a:pt x="88" y="254"/>
                </a:cubicBezTo>
                <a:cubicBezTo>
                  <a:pt x="87" y="254"/>
                  <a:pt x="83" y="252"/>
                  <a:pt x="84" y="253"/>
                </a:cubicBezTo>
                <a:cubicBezTo>
                  <a:pt x="85" y="253"/>
                  <a:pt x="86" y="253"/>
                  <a:pt x="87" y="253"/>
                </a:cubicBezTo>
                <a:cubicBezTo>
                  <a:pt x="100" y="257"/>
                  <a:pt x="112" y="261"/>
                  <a:pt x="124" y="265"/>
                </a:cubicBezTo>
                <a:cubicBezTo>
                  <a:pt x="130" y="267"/>
                  <a:pt x="136" y="269"/>
                  <a:pt x="142" y="271"/>
                </a:cubicBezTo>
                <a:cubicBezTo>
                  <a:pt x="147" y="272"/>
                  <a:pt x="151" y="274"/>
                  <a:pt x="155" y="274"/>
                </a:cubicBezTo>
                <a:cubicBezTo>
                  <a:pt x="152" y="274"/>
                  <a:pt x="149" y="275"/>
                  <a:pt x="146" y="275"/>
                </a:cubicBezTo>
                <a:close/>
                <a:moveTo>
                  <a:pt x="145" y="275"/>
                </a:moveTo>
                <a:cubicBezTo>
                  <a:pt x="145" y="275"/>
                  <a:pt x="145" y="275"/>
                  <a:pt x="145" y="275"/>
                </a:cubicBezTo>
                <a:cubicBezTo>
                  <a:pt x="140" y="272"/>
                  <a:pt x="133" y="271"/>
                  <a:pt x="128" y="269"/>
                </a:cubicBezTo>
                <a:cubicBezTo>
                  <a:pt x="122" y="267"/>
                  <a:pt x="116" y="265"/>
                  <a:pt x="110" y="263"/>
                </a:cubicBezTo>
                <a:cubicBezTo>
                  <a:pt x="107" y="262"/>
                  <a:pt x="105" y="261"/>
                  <a:pt x="102" y="260"/>
                </a:cubicBezTo>
                <a:cubicBezTo>
                  <a:pt x="106" y="261"/>
                  <a:pt x="110" y="263"/>
                  <a:pt x="114" y="264"/>
                </a:cubicBezTo>
                <a:cubicBezTo>
                  <a:pt x="124" y="268"/>
                  <a:pt x="136" y="270"/>
                  <a:pt x="145" y="275"/>
                </a:cubicBezTo>
                <a:close/>
                <a:moveTo>
                  <a:pt x="80" y="253"/>
                </a:moveTo>
                <a:cubicBezTo>
                  <a:pt x="80" y="252"/>
                  <a:pt x="81" y="252"/>
                  <a:pt x="82" y="252"/>
                </a:cubicBezTo>
                <a:cubicBezTo>
                  <a:pt x="82" y="252"/>
                  <a:pt x="82" y="252"/>
                  <a:pt x="82" y="252"/>
                </a:cubicBezTo>
                <a:cubicBezTo>
                  <a:pt x="83" y="253"/>
                  <a:pt x="85" y="253"/>
                  <a:pt x="86" y="254"/>
                </a:cubicBezTo>
                <a:cubicBezTo>
                  <a:pt x="84" y="253"/>
                  <a:pt x="82" y="253"/>
                  <a:pt x="80" y="253"/>
                </a:cubicBezTo>
                <a:close/>
                <a:moveTo>
                  <a:pt x="179" y="272"/>
                </a:moveTo>
                <a:cubicBezTo>
                  <a:pt x="173" y="269"/>
                  <a:pt x="167" y="267"/>
                  <a:pt x="162" y="265"/>
                </a:cubicBezTo>
                <a:cubicBezTo>
                  <a:pt x="156" y="263"/>
                  <a:pt x="150" y="261"/>
                  <a:pt x="144" y="259"/>
                </a:cubicBezTo>
                <a:cubicBezTo>
                  <a:pt x="134" y="255"/>
                  <a:pt x="123" y="253"/>
                  <a:pt x="114" y="248"/>
                </a:cubicBezTo>
                <a:cubicBezTo>
                  <a:pt x="115" y="248"/>
                  <a:pt x="115" y="249"/>
                  <a:pt x="116" y="249"/>
                </a:cubicBezTo>
                <a:cubicBezTo>
                  <a:pt x="119" y="250"/>
                  <a:pt x="122" y="251"/>
                  <a:pt x="124" y="252"/>
                </a:cubicBezTo>
                <a:cubicBezTo>
                  <a:pt x="130" y="254"/>
                  <a:pt x="136" y="255"/>
                  <a:pt x="142" y="257"/>
                </a:cubicBezTo>
                <a:cubicBezTo>
                  <a:pt x="148" y="259"/>
                  <a:pt x="154" y="260"/>
                  <a:pt x="160" y="262"/>
                </a:cubicBezTo>
                <a:cubicBezTo>
                  <a:pt x="168" y="265"/>
                  <a:pt x="176" y="267"/>
                  <a:pt x="183" y="270"/>
                </a:cubicBezTo>
                <a:cubicBezTo>
                  <a:pt x="182" y="271"/>
                  <a:pt x="180" y="271"/>
                  <a:pt x="179" y="272"/>
                </a:cubicBezTo>
                <a:close/>
                <a:moveTo>
                  <a:pt x="110" y="246"/>
                </a:moveTo>
                <a:cubicBezTo>
                  <a:pt x="110" y="246"/>
                  <a:pt x="110" y="246"/>
                  <a:pt x="111" y="246"/>
                </a:cubicBezTo>
                <a:cubicBezTo>
                  <a:pt x="111" y="246"/>
                  <a:pt x="111" y="246"/>
                  <a:pt x="111" y="246"/>
                </a:cubicBezTo>
                <a:cubicBezTo>
                  <a:pt x="113" y="246"/>
                  <a:pt x="115" y="246"/>
                  <a:pt x="117" y="246"/>
                </a:cubicBezTo>
                <a:cubicBezTo>
                  <a:pt x="117" y="246"/>
                  <a:pt x="117" y="247"/>
                  <a:pt x="118" y="247"/>
                </a:cubicBezTo>
                <a:cubicBezTo>
                  <a:pt x="126" y="251"/>
                  <a:pt x="135" y="254"/>
                  <a:pt x="144" y="257"/>
                </a:cubicBezTo>
                <a:cubicBezTo>
                  <a:pt x="132" y="254"/>
                  <a:pt x="121" y="250"/>
                  <a:pt x="110" y="246"/>
                </a:cubicBezTo>
                <a:close/>
                <a:moveTo>
                  <a:pt x="132" y="237"/>
                </a:moveTo>
                <a:cubicBezTo>
                  <a:pt x="129" y="235"/>
                  <a:pt x="126" y="234"/>
                  <a:pt x="124" y="233"/>
                </a:cubicBezTo>
                <a:cubicBezTo>
                  <a:pt x="122" y="233"/>
                  <a:pt x="120" y="232"/>
                  <a:pt x="119" y="231"/>
                </a:cubicBezTo>
                <a:cubicBezTo>
                  <a:pt x="123" y="233"/>
                  <a:pt x="127" y="234"/>
                  <a:pt x="132" y="235"/>
                </a:cubicBezTo>
                <a:cubicBezTo>
                  <a:pt x="132" y="235"/>
                  <a:pt x="132" y="236"/>
                  <a:pt x="132" y="237"/>
                </a:cubicBezTo>
                <a:close/>
                <a:moveTo>
                  <a:pt x="127" y="246"/>
                </a:moveTo>
                <a:cubicBezTo>
                  <a:pt x="133" y="249"/>
                  <a:pt x="139" y="251"/>
                  <a:pt x="145" y="253"/>
                </a:cubicBezTo>
                <a:cubicBezTo>
                  <a:pt x="137" y="251"/>
                  <a:pt x="128" y="249"/>
                  <a:pt x="120" y="246"/>
                </a:cubicBezTo>
                <a:cubicBezTo>
                  <a:pt x="122" y="246"/>
                  <a:pt x="124" y="246"/>
                  <a:pt x="127" y="246"/>
                </a:cubicBezTo>
                <a:close/>
                <a:moveTo>
                  <a:pt x="113" y="240"/>
                </a:moveTo>
                <a:cubicBezTo>
                  <a:pt x="114" y="241"/>
                  <a:pt x="116" y="242"/>
                  <a:pt x="118" y="243"/>
                </a:cubicBezTo>
                <a:cubicBezTo>
                  <a:pt x="117" y="242"/>
                  <a:pt x="115" y="243"/>
                  <a:pt x="114" y="243"/>
                </a:cubicBezTo>
                <a:cubicBezTo>
                  <a:pt x="114" y="243"/>
                  <a:pt x="114" y="243"/>
                  <a:pt x="114" y="243"/>
                </a:cubicBezTo>
                <a:cubicBezTo>
                  <a:pt x="113" y="243"/>
                  <a:pt x="113" y="243"/>
                  <a:pt x="113" y="243"/>
                </a:cubicBezTo>
                <a:cubicBezTo>
                  <a:pt x="113" y="242"/>
                  <a:pt x="113" y="241"/>
                  <a:pt x="113" y="240"/>
                </a:cubicBezTo>
                <a:close/>
                <a:moveTo>
                  <a:pt x="114" y="240"/>
                </a:moveTo>
                <a:cubicBezTo>
                  <a:pt x="117" y="240"/>
                  <a:pt x="119" y="241"/>
                  <a:pt x="121" y="241"/>
                </a:cubicBezTo>
                <a:cubicBezTo>
                  <a:pt x="124" y="242"/>
                  <a:pt x="126" y="242"/>
                  <a:pt x="128" y="243"/>
                </a:cubicBezTo>
                <a:cubicBezTo>
                  <a:pt x="125" y="243"/>
                  <a:pt x="122" y="243"/>
                  <a:pt x="119" y="243"/>
                </a:cubicBezTo>
                <a:cubicBezTo>
                  <a:pt x="120" y="243"/>
                  <a:pt x="120" y="243"/>
                  <a:pt x="120" y="243"/>
                </a:cubicBezTo>
                <a:cubicBezTo>
                  <a:pt x="118" y="242"/>
                  <a:pt x="115" y="240"/>
                  <a:pt x="114" y="240"/>
                </a:cubicBezTo>
                <a:close/>
                <a:moveTo>
                  <a:pt x="124" y="240"/>
                </a:moveTo>
                <a:cubicBezTo>
                  <a:pt x="122" y="240"/>
                  <a:pt x="120" y="239"/>
                  <a:pt x="118" y="239"/>
                </a:cubicBezTo>
                <a:cubicBezTo>
                  <a:pt x="119" y="239"/>
                  <a:pt x="113" y="237"/>
                  <a:pt x="116" y="237"/>
                </a:cubicBezTo>
                <a:cubicBezTo>
                  <a:pt x="122" y="239"/>
                  <a:pt x="126" y="241"/>
                  <a:pt x="132" y="241"/>
                </a:cubicBezTo>
                <a:cubicBezTo>
                  <a:pt x="132" y="241"/>
                  <a:pt x="131" y="242"/>
                  <a:pt x="131" y="242"/>
                </a:cubicBezTo>
                <a:cubicBezTo>
                  <a:pt x="131" y="242"/>
                  <a:pt x="131" y="242"/>
                  <a:pt x="131" y="242"/>
                </a:cubicBezTo>
                <a:cubicBezTo>
                  <a:pt x="129" y="241"/>
                  <a:pt x="126" y="241"/>
                  <a:pt x="124" y="240"/>
                </a:cubicBezTo>
                <a:close/>
                <a:moveTo>
                  <a:pt x="132" y="240"/>
                </a:moveTo>
                <a:cubicBezTo>
                  <a:pt x="129" y="239"/>
                  <a:pt x="127" y="238"/>
                  <a:pt x="124" y="237"/>
                </a:cubicBezTo>
                <a:cubicBezTo>
                  <a:pt x="124" y="237"/>
                  <a:pt x="124" y="237"/>
                  <a:pt x="124" y="237"/>
                </a:cubicBezTo>
                <a:cubicBezTo>
                  <a:pt x="127" y="238"/>
                  <a:pt x="129" y="238"/>
                  <a:pt x="132" y="238"/>
                </a:cubicBezTo>
                <a:cubicBezTo>
                  <a:pt x="132" y="239"/>
                  <a:pt x="132" y="239"/>
                  <a:pt x="132" y="240"/>
                </a:cubicBezTo>
                <a:close/>
                <a:moveTo>
                  <a:pt x="119" y="228"/>
                </a:moveTo>
                <a:cubicBezTo>
                  <a:pt x="121" y="228"/>
                  <a:pt x="122" y="228"/>
                  <a:pt x="124" y="229"/>
                </a:cubicBezTo>
                <a:cubicBezTo>
                  <a:pt x="126" y="230"/>
                  <a:pt x="128" y="230"/>
                  <a:pt x="130" y="231"/>
                </a:cubicBezTo>
                <a:cubicBezTo>
                  <a:pt x="131" y="232"/>
                  <a:pt x="131" y="233"/>
                  <a:pt x="131" y="234"/>
                </a:cubicBezTo>
                <a:cubicBezTo>
                  <a:pt x="127" y="231"/>
                  <a:pt x="123" y="229"/>
                  <a:pt x="118" y="227"/>
                </a:cubicBezTo>
                <a:cubicBezTo>
                  <a:pt x="114" y="226"/>
                  <a:pt x="119" y="228"/>
                  <a:pt x="119" y="228"/>
                </a:cubicBezTo>
                <a:close/>
                <a:moveTo>
                  <a:pt x="130" y="229"/>
                </a:moveTo>
                <a:cubicBezTo>
                  <a:pt x="126" y="227"/>
                  <a:pt x="122" y="226"/>
                  <a:pt x="118" y="224"/>
                </a:cubicBezTo>
                <a:cubicBezTo>
                  <a:pt x="121" y="226"/>
                  <a:pt x="125" y="227"/>
                  <a:pt x="129" y="227"/>
                </a:cubicBezTo>
                <a:cubicBezTo>
                  <a:pt x="129" y="228"/>
                  <a:pt x="130" y="229"/>
                  <a:pt x="130" y="229"/>
                </a:cubicBezTo>
                <a:close/>
                <a:moveTo>
                  <a:pt x="128" y="225"/>
                </a:moveTo>
                <a:cubicBezTo>
                  <a:pt x="126" y="224"/>
                  <a:pt x="123" y="224"/>
                  <a:pt x="121" y="223"/>
                </a:cubicBezTo>
                <a:cubicBezTo>
                  <a:pt x="120" y="222"/>
                  <a:pt x="120" y="222"/>
                  <a:pt x="120" y="222"/>
                </a:cubicBezTo>
                <a:cubicBezTo>
                  <a:pt x="121" y="223"/>
                  <a:pt x="121" y="223"/>
                  <a:pt x="122" y="223"/>
                </a:cubicBezTo>
                <a:cubicBezTo>
                  <a:pt x="124" y="223"/>
                  <a:pt x="126" y="224"/>
                  <a:pt x="128" y="224"/>
                </a:cubicBezTo>
                <a:cubicBezTo>
                  <a:pt x="128" y="224"/>
                  <a:pt x="128" y="225"/>
                  <a:pt x="128" y="225"/>
                </a:cubicBezTo>
                <a:close/>
                <a:moveTo>
                  <a:pt x="177" y="259"/>
                </a:moveTo>
                <a:cubicBezTo>
                  <a:pt x="168" y="256"/>
                  <a:pt x="159" y="254"/>
                  <a:pt x="150" y="251"/>
                </a:cubicBezTo>
                <a:cubicBezTo>
                  <a:pt x="144" y="250"/>
                  <a:pt x="138" y="247"/>
                  <a:pt x="132" y="245"/>
                </a:cubicBezTo>
                <a:cubicBezTo>
                  <a:pt x="132" y="245"/>
                  <a:pt x="132" y="245"/>
                  <a:pt x="133" y="245"/>
                </a:cubicBezTo>
                <a:cubicBezTo>
                  <a:pt x="139" y="247"/>
                  <a:pt x="146" y="248"/>
                  <a:pt x="153" y="250"/>
                </a:cubicBezTo>
                <a:cubicBezTo>
                  <a:pt x="161" y="252"/>
                  <a:pt x="170" y="255"/>
                  <a:pt x="177" y="259"/>
                </a:cubicBezTo>
                <a:close/>
                <a:moveTo>
                  <a:pt x="186" y="267"/>
                </a:moveTo>
                <a:cubicBezTo>
                  <a:pt x="168" y="259"/>
                  <a:pt x="149" y="255"/>
                  <a:pt x="131" y="247"/>
                </a:cubicBezTo>
                <a:cubicBezTo>
                  <a:pt x="130" y="247"/>
                  <a:pt x="129" y="246"/>
                  <a:pt x="128" y="246"/>
                </a:cubicBezTo>
                <a:cubicBezTo>
                  <a:pt x="129" y="246"/>
                  <a:pt x="129" y="246"/>
                  <a:pt x="130" y="246"/>
                </a:cubicBezTo>
                <a:cubicBezTo>
                  <a:pt x="130" y="246"/>
                  <a:pt x="131" y="246"/>
                  <a:pt x="132" y="246"/>
                </a:cubicBezTo>
                <a:cubicBezTo>
                  <a:pt x="137" y="248"/>
                  <a:pt x="142" y="250"/>
                  <a:pt x="147" y="251"/>
                </a:cubicBezTo>
                <a:cubicBezTo>
                  <a:pt x="157" y="254"/>
                  <a:pt x="168" y="256"/>
                  <a:pt x="178" y="260"/>
                </a:cubicBezTo>
                <a:cubicBezTo>
                  <a:pt x="178" y="260"/>
                  <a:pt x="178" y="260"/>
                  <a:pt x="178" y="260"/>
                </a:cubicBezTo>
                <a:cubicBezTo>
                  <a:pt x="179" y="260"/>
                  <a:pt x="179" y="261"/>
                  <a:pt x="179" y="261"/>
                </a:cubicBezTo>
                <a:cubicBezTo>
                  <a:pt x="180" y="262"/>
                  <a:pt x="184" y="265"/>
                  <a:pt x="186" y="267"/>
                </a:cubicBezTo>
                <a:close/>
                <a:moveTo>
                  <a:pt x="172" y="262"/>
                </a:moveTo>
                <a:cubicBezTo>
                  <a:pt x="175" y="263"/>
                  <a:pt x="178" y="264"/>
                  <a:pt x="181" y="266"/>
                </a:cubicBezTo>
                <a:cubicBezTo>
                  <a:pt x="182" y="266"/>
                  <a:pt x="183" y="266"/>
                  <a:pt x="184" y="267"/>
                </a:cubicBezTo>
                <a:cubicBezTo>
                  <a:pt x="176" y="264"/>
                  <a:pt x="167" y="261"/>
                  <a:pt x="159" y="258"/>
                </a:cubicBezTo>
                <a:cubicBezTo>
                  <a:pt x="164" y="259"/>
                  <a:pt x="168" y="260"/>
                  <a:pt x="172" y="262"/>
                </a:cubicBezTo>
                <a:close/>
                <a:moveTo>
                  <a:pt x="186" y="269"/>
                </a:moveTo>
                <a:cubicBezTo>
                  <a:pt x="186" y="269"/>
                  <a:pt x="185" y="270"/>
                  <a:pt x="184" y="270"/>
                </a:cubicBezTo>
                <a:cubicBezTo>
                  <a:pt x="178" y="267"/>
                  <a:pt x="171" y="265"/>
                  <a:pt x="164" y="263"/>
                </a:cubicBezTo>
                <a:cubicBezTo>
                  <a:pt x="161" y="262"/>
                  <a:pt x="158" y="260"/>
                  <a:pt x="154" y="259"/>
                </a:cubicBezTo>
                <a:cubicBezTo>
                  <a:pt x="144" y="256"/>
                  <a:pt x="133" y="253"/>
                  <a:pt x="123" y="248"/>
                </a:cubicBezTo>
                <a:cubicBezTo>
                  <a:pt x="124" y="248"/>
                  <a:pt x="124" y="249"/>
                  <a:pt x="125" y="249"/>
                </a:cubicBezTo>
                <a:cubicBezTo>
                  <a:pt x="128" y="250"/>
                  <a:pt x="131" y="250"/>
                  <a:pt x="134" y="251"/>
                </a:cubicBezTo>
                <a:cubicBezTo>
                  <a:pt x="140" y="253"/>
                  <a:pt x="146" y="254"/>
                  <a:pt x="152" y="256"/>
                </a:cubicBezTo>
                <a:cubicBezTo>
                  <a:pt x="164" y="260"/>
                  <a:pt x="175" y="265"/>
                  <a:pt x="187" y="268"/>
                </a:cubicBezTo>
                <a:cubicBezTo>
                  <a:pt x="187" y="269"/>
                  <a:pt x="186" y="269"/>
                  <a:pt x="186" y="269"/>
                </a:cubicBezTo>
                <a:close/>
                <a:moveTo>
                  <a:pt x="170" y="273"/>
                </a:moveTo>
                <a:cubicBezTo>
                  <a:pt x="170" y="273"/>
                  <a:pt x="170" y="273"/>
                  <a:pt x="170" y="273"/>
                </a:cubicBezTo>
                <a:cubicBezTo>
                  <a:pt x="158" y="268"/>
                  <a:pt x="146" y="265"/>
                  <a:pt x="134" y="260"/>
                </a:cubicBezTo>
                <a:cubicBezTo>
                  <a:pt x="128" y="258"/>
                  <a:pt x="121" y="256"/>
                  <a:pt x="115" y="254"/>
                </a:cubicBezTo>
                <a:cubicBezTo>
                  <a:pt x="122" y="255"/>
                  <a:pt x="128" y="257"/>
                  <a:pt x="135" y="259"/>
                </a:cubicBezTo>
                <a:cubicBezTo>
                  <a:pt x="149" y="264"/>
                  <a:pt x="162" y="269"/>
                  <a:pt x="177" y="272"/>
                </a:cubicBezTo>
                <a:cubicBezTo>
                  <a:pt x="174" y="272"/>
                  <a:pt x="172" y="273"/>
                  <a:pt x="170" y="273"/>
                </a:cubicBezTo>
                <a:close/>
                <a:moveTo>
                  <a:pt x="159" y="274"/>
                </a:moveTo>
                <a:cubicBezTo>
                  <a:pt x="159" y="274"/>
                  <a:pt x="158" y="274"/>
                  <a:pt x="157" y="274"/>
                </a:cubicBezTo>
                <a:cubicBezTo>
                  <a:pt x="157" y="274"/>
                  <a:pt x="157" y="274"/>
                  <a:pt x="157" y="274"/>
                </a:cubicBezTo>
                <a:cubicBezTo>
                  <a:pt x="146" y="269"/>
                  <a:pt x="134" y="267"/>
                  <a:pt x="122" y="262"/>
                </a:cubicBezTo>
                <a:cubicBezTo>
                  <a:pt x="115" y="259"/>
                  <a:pt x="109" y="257"/>
                  <a:pt x="102" y="254"/>
                </a:cubicBezTo>
                <a:cubicBezTo>
                  <a:pt x="100" y="253"/>
                  <a:pt x="99" y="253"/>
                  <a:pt x="97" y="252"/>
                </a:cubicBezTo>
                <a:cubicBezTo>
                  <a:pt x="110" y="256"/>
                  <a:pt x="122" y="260"/>
                  <a:pt x="134" y="264"/>
                </a:cubicBezTo>
                <a:cubicBezTo>
                  <a:pt x="145" y="268"/>
                  <a:pt x="156" y="271"/>
                  <a:pt x="168" y="273"/>
                </a:cubicBezTo>
                <a:cubicBezTo>
                  <a:pt x="165" y="273"/>
                  <a:pt x="162" y="274"/>
                  <a:pt x="159" y="274"/>
                </a:cubicBezTo>
                <a:close/>
                <a:moveTo>
                  <a:pt x="110" y="276"/>
                </a:moveTo>
                <a:cubicBezTo>
                  <a:pt x="104" y="272"/>
                  <a:pt x="97" y="270"/>
                  <a:pt x="90" y="267"/>
                </a:cubicBezTo>
                <a:cubicBezTo>
                  <a:pt x="85" y="265"/>
                  <a:pt x="80" y="263"/>
                  <a:pt x="75" y="261"/>
                </a:cubicBezTo>
                <a:cubicBezTo>
                  <a:pt x="74" y="261"/>
                  <a:pt x="73" y="260"/>
                  <a:pt x="72" y="260"/>
                </a:cubicBezTo>
                <a:cubicBezTo>
                  <a:pt x="80" y="263"/>
                  <a:pt x="88" y="266"/>
                  <a:pt x="97" y="268"/>
                </a:cubicBezTo>
                <a:cubicBezTo>
                  <a:pt x="105" y="271"/>
                  <a:pt x="113" y="273"/>
                  <a:pt x="121" y="276"/>
                </a:cubicBezTo>
                <a:cubicBezTo>
                  <a:pt x="117" y="276"/>
                  <a:pt x="114" y="276"/>
                  <a:pt x="110" y="276"/>
                </a:cubicBezTo>
                <a:close/>
                <a:moveTo>
                  <a:pt x="97" y="276"/>
                </a:moveTo>
                <a:cubicBezTo>
                  <a:pt x="97" y="276"/>
                  <a:pt x="96" y="276"/>
                  <a:pt x="96" y="276"/>
                </a:cubicBezTo>
                <a:cubicBezTo>
                  <a:pt x="91" y="272"/>
                  <a:pt x="85" y="269"/>
                  <a:pt x="79" y="267"/>
                </a:cubicBezTo>
                <a:cubicBezTo>
                  <a:pt x="76" y="266"/>
                  <a:pt x="72" y="264"/>
                  <a:pt x="68" y="262"/>
                </a:cubicBezTo>
                <a:cubicBezTo>
                  <a:pt x="67" y="262"/>
                  <a:pt x="65" y="261"/>
                  <a:pt x="64" y="260"/>
                </a:cubicBezTo>
                <a:cubicBezTo>
                  <a:pt x="65" y="261"/>
                  <a:pt x="66" y="261"/>
                  <a:pt x="68" y="262"/>
                </a:cubicBezTo>
                <a:cubicBezTo>
                  <a:pt x="75" y="265"/>
                  <a:pt x="81" y="267"/>
                  <a:pt x="88" y="270"/>
                </a:cubicBezTo>
                <a:cubicBezTo>
                  <a:pt x="94" y="272"/>
                  <a:pt x="100" y="274"/>
                  <a:pt x="106" y="276"/>
                </a:cubicBezTo>
                <a:cubicBezTo>
                  <a:pt x="103" y="276"/>
                  <a:pt x="100" y="276"/>
                  <a:pt x="97" y="276"/>
                </a:cubicBezTo>
                <a:close/>
                <a:moveTo>
                  <a:pt x="54" y="269"/>
                </a:moveTo>
                <a:cubicBezTo>
                  <a:pt x="57" y="270"/>
                  <a:pt x="60" y="271"/>
                  <a:pt x="64" y="272"/>
                </a:cubicBezTo>
                <a:cubicBezTo>
                  <a:pt x="60" y="272"/>
                  <a:pt x="56" y="270"/>
                  <a:pt x="54" y="269"/>
                </a:cubicBezTo>
                <a:close/>
                <a:moveTo>
                  <a:pt x="58" y="262"/>
                </a:moveTo>
                <a:cubicBezTo>
                  <a:pt x="58" y="262"/>
                  <a:pt x="58" y="262"/>
                  <a:pt x="58" y="262"/>
                </a:cubicBezTo>
                <a:cubicBezTo>
                  <a:pt x="60" y="263"/>
                  <a:pt x="62" y="264"/>
                  <a:pt x="63" y="265"/>
                </a:cubicBezTo>
                <a:cubicBezTo>
                  <a:pt x="65" y="266"/>
                  <a:pt x="66" y="267"/>
                  <a:pt x="68" y="267"/>
                </a:cubicBezTo>
                <a:cubicBezTo>
                  <a:pt x="72" y="269"/>
                  <a:pt x="76" y="271"/>
                  <a:pt x="80" y="273"/>
                </a:cubicBezTo>
                <a:cubicBezTo>
                  <a:pt x="79" y="273"/>
                  <a:pt x="78" y="272"/>
                  <a:pt x="77" y="272"/>
                </a:cubicBezTo>
                <a:cubicBezTo>
                  <a:pt x="75" y="271"/>
                  <a:pt x="72" y="270"/>
                  <a:pt x="70" y="270"/>
                </a:cubicBezTo>
                <a:cubicBezTo>
                  <a:pt x="65" y="268"/>
                  <a:pt x="60" y="267"/>
                  <a:pt x="55" y="265"/>
                </a:cubicBezTo>
                <a:cubicBezTo>
                  <a:pt x="56" y="264"/>
                  <a:pt x="57" y="263"/>
                  <a:pt x="58" y="262"/>
                </a:cubicBezTo>
                <a:close/>
                <a:moveTo>
                  <a:pt x="76" y="254"/>
                </a:moveTo>
                <a:cubicBezTo>
                  <a:pt x="77" y="254"/>
                  <a:pt x="78" y="253"/>
                  <a:pt x="78" y="253"/>
                </a:cubicBezTo>
                <a:cubicBezTo>
                  <a:pt x="78" y="253"/>
                  <a:pt x="78" y="253"/>
                  <a:pt x="78" y="253"/>
                </a:cubicBezTo>
                <a:cubicBezTo>
                  <a:pt x="89" y="258"/>
                  <a:pt x="100" y="262"/>
                  <a:pt x="111" y="266"/>
                </a:cubicBezTo>
                <a:cubicBezTo>
                  <a:pt x="115" y="267"/>
                  <a:pt x="120" y="268"/>
                  <a:pt x="125" y="270"/>
                </a:cubicBezTo>
                <a:cubicBezTo>
                  <a:pt x="128" y="271"/>
                  <a:pt x="130" y="272"/>
                  <a:pt x="133" y="273"/>
                </a:cubicBezTo>
                <a:cubicBezTo>
                  <a:pt x="134" y="273"/>
                  <a:pt x="136" y="275"/>
                  <a:pt x="137" y="275"/>
                </a:cubicBezTo>
                <a:cubicBezTo>
                  <a:pt x="137" y="275"/>
                  <a:pt x="136" y="275"/>
                  <a:pt x="136" y="275"/>
                </a:cubicBezTo>
                <a:cubicBezTo>
                  <a:pt x="131" y="275"/>
                  <a:pt x="126" y="273"/>
                  <a:pt x="121" y="271"/>
                </a:cubicBezTo>
                <a:cubicBezTo>
                  <a:pt x="116" y="269"/>
                  <a:pt x="110" y="267"/>
                  <a:pt x="104" y="266"/>
                </a:cubicBezTo>
                <a:cubicBezTo>
                  <a:pt x="94" y="263"/>
                  <a:pt x="83" y="259"/>
                  <a:pt x="73" y="255"/>
                </a:cubicBezTo>
                <a:cubicBezTo>
                  <a:pt x="74" y="255"/>
                  <a:pt x="75" y="254"/>
                  <a:pt x="76" y="254"/>
                </a:cubicBezTo>
                <a:close/>
                <a:moveTo>
                  <a:pt x="113" y="234"/>
                </a:moveTo>
                <a:cubicBezTo>
                  <a:pt x="116" y="235"/>
                  <a:pt x="119" y="236"/>
                  <a:pt x="122" y="237"/>
                </a:cubicBezTo>
                <a:cubicBezTo>
                  <a:pt x="125" y="238"/>
                  <a:pt x="129" y="240"/>
                  <a:pt x="132" y="240"/>
                </a:cubicBezTo>
                <a:cubicBezTo>
                  <a:pt x="132" y="240"/>
                  <a:pt x="132" y="240"/>
                  <a:pt x="132" y="240"/>
                </a:cubicBezTo>
                <a:cubicBezTo>
                  <a:pt x="126" y="240"/>
                  <a:pt x="120" y="237"/>
                  <a:pt x="114" y="236"/>
                </a:cubicBezTo>
                <a:cubicBezTo>
                  <a:pt x="114" y="236"/>
                  <a:pt x="114" y="237"/>
                  <a:pt x="114" y="237"/>
                </a:cubicBezTo>
                <a:cubicBezTo>
                  <a:pt x="119" y="240"/>
                  <a:pt x="124" y="241"/>
                  <a:pt x="130" y="243"/>
                </a:cubicBezTo>
                <a:cubicBezTo>
                  <a:pt x="130" y="243"/>
                  <a:pt x="130" y="243"/>
                  <a:pt x="130" y="243"/>
                </a:cubicBezTo>
                <a:cubicBezTo>
                  <a:pt x="130" y="243"/>
                  <a:pt x="130" y="243"/>
                  <a:pt x="130" y="243"/>
                </a:cubicBezTo>
                <a:cubicBezTo>
                  <a:pt x="129" y="242"/>
                  <a:pt x="126" y="242"/>
                  <a:pt x="126" y="242"/>
                </a:cubicBezTo>
                <a:cubicBezTo>
                  <a:pt x="125" y="241"/>
                  <a:pt x="123" y="241"/>
                  <a:pt x="122" y="241"/>
                </a:cubicBezTo>
                <a:cubicBezTo>
                  <a:pt x="119" y="240"/>
                  <a:pt x="116" y="239"/>
                  <a:pt x="113" y="239"/>
                </a:cubicBezTo>
                <a:cubicBezTo>
                  <a:pt x="112" y="237"/>
                  <a:pt x="113" y="236"/>
                  <a:pt x="113" y="234"/>
                </a:cubicBezTo>
                <a:close/>
                <a:moveTo>
                  <a:pt x="117" y="221"/>
                </a:moveTo>
                <a:cubicBezTo>
                  <a:pt x="117" y="221"/>
                  <a:pt x="117" y="221"/>
                  <a:pt x="117" y="221"/>
                </a:cubicBezTo>
                <a:cubicBezTo>
                  <a:pt x="117" y="221"/>
                  <a:pt x="117" y="221"/>
                  <a:pt x="117" y="222"/>
                </a:cubicBezTo>
                <a:cubicBezTo>
                  <a:pt x="120" y="224"/>
                  <a:pt x="125" y="224"/>
                  <a:pt x="129" y="226"/>
                </a:cubicBezTo>
                <a:cubicBezTo>
                  <a:pt x="129" y="226"/>
                  <a:pt x="129" y="226"/>
                  <a:pt x="129" y="226"/>
                </a:cubicBezTo>
                <a:cubicBezTo>
                  <a:pt x="127" y="226"/>
                  <a:pt x="125" y="225"/>
                  <a:pt x="123" y="225"/>
                </a:cubicBezTo>
                <a:cubicBezTo>
                  <a:pt x="121" y="225"/>
                  <a:pt x="119" y="224"/>
                  <a:pt x="117" y="224"/>
                </a:cubicBezTo>
                <a:cubicBezTo>
                  <a:pt x="117" y="224"/>
                  <a:pt x="116" y="224"/>
                  <a:pt x="117" y="224"/>
                </a:cubicBezTo>
                <a:cubicBezTo>
                  <a:pt x="119" y="226"/>
                  <a:pt x="121" y="226"/>
                  <a:pt x="123" y="227"/>
                </a:cubicBezTo>
                <a:cubicBezTo>
                  <a:pt x="125" y="228"/>
                  <a:pt x="128" y="229"/>
                  <a:pt x="130" y="230"/>
                </a:cubicBezTo>
                <a:cubicBezTo>
                  <a:pt x="125" y="229"/>
                  <a:pt x="120" y="227"/>
                  <a:pt x="115" y="226"/>
                </a:cubicBezTo>
                <a:cubicBezTo>
                  <a:pt x="115" y="226"/>
                  <a:pt x="115" y="226"/>
                  <a:pt x="115" y="226"/>
                </a:cubicBezTo>
                <a:cubicBezTo>
                  <a:pt x="115" y="225"/>
                  <a:pt x="116" y="223"/>
                  <a:pt x="117" y="221"/>
                </a:cubicBezTo>
                <a:close/>
                <a:moveTo>
                  <a:pt x="16" y="73"/>
                </a:moveTo>
                <a:cubicBezTo>
                  <a:pt x="21" y="60"/>
                  <a:pt x="28" y="47"/>
                  <a:pt x="38" y="36"/>
                </a:cubicBezTo>
                <a:cubicBezTo>
                  <a:pt x="48" y="26"/>
                  <a:pt x="60" y="19"/>
                  <a:pt x="72" y="13"/>
                </a:cubicBezTo>
                <a:cubicBezTo>
                  <a:pt x="73" y="16"/>
                  <a:pt x="76" y="19"/>
                  <a:pt x="77" y="21"/>
                </a:cubicBezTo>
                <a:cubicBezTo>
                  <a:pt x="42" y="37"/>
                  <a:pt x="18" y="71"/>
                  <a:pt x="17" y="111"/>
                </a:cubicBezTo>
                <a:cubicBezTo>
                  <a:pt x="18" y="159"/>
                  <a:pt x="54" y="200"/>
                  <a:pt x="101" y="209"/>
                </a:cubicBezTo>
                <a:cubicBezTo>
                  <a:pt x="120" y="213"/>
                  <a:pt x="140" y="211"/>
                  <a:pt x="157" y="205"/>
                </a:cubicBezTo>
                <a:cubicBezTo>
                  <a:pt x="158" y="207"/>
                  <a:pt x="159" y="209"/>
                  <a:pt x="160" y="212"/>
                </a:cubicBezTo>
                <a:cubicBezTo>
                  <a:pt x="149" y="217"/>
                  <a:pt x="135" y="218"/>
                  <a:pt x="123" y="218"/>
                </a:cubicBezTo>
                <a:cubicBezTo>
                  <a:pt x="113" y="218"/>
                  <a:pt x="102" y="218"/>
                  <a:pt x="92" y="215"/>
                </a:cubicBezTo>
                <a:cubicBezTo>
                  <a:pt x="60" y="208"/>
                  <a:pt x="32" y="189"/>
                  <a:pt x="18" y="158"/>
                </a:cubicBezTo>
                <a:cubicBezTo>
                  <a:pt x="6" y="131"/>
                  <a:pt x="5" y="101"/>
                  <a:pt x="16"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 name="Freeform 110"/>
          <p:cNvSpPr>
            <a:spLocks noEditPoints="1"/>
          </p:cNvSpPr>
          <p:nvPr/>
        </p:nvSpPr>
        <p:spPr bwMode="auto">
          <a:xfrm>
            <a:off x="7264400" y="4204612"/>
            <a:ext cx="1604962" cy="735608"/>
          </a:xfrm>
          <a:custGeom>
            <a:avLst/>
            <a:gdLst>
              <a:gd name="T0" fmla="*/ 50 w 223"/>
              <a:gd name="T1" fmla="*/ 10 h 102"/>
              <a:gd name="T2" fmla="*/ 12 w 223"/>
              <a:gd name="T3" fmla="*/ 1 h 102"/>
              <a:gd name="T4" fmla="*/ 1 w 223"/>
              <a:gd name="T5" fmla="*/ 42 h 102"/>
              <a:gd name="T6" fmla="*/ 157 w 223"/>
              <a:gd name="T7" fmla="*/ 88 h 102"/>
              <a:gd name="T8" fmla="*/ 213 w 223"/>
              <a:gd name="T9" fmla="*/ 101 h 102"/>
              <a:gd name="T10" fmla="*/ 221 w 223"/>
              <a:gd name="T11" fmla="*/ 59 h 102"/>
              <a:gd name="T12" fmla="*/ 206 w 223"/>
              <a:gd name="T13" fmla="*/ 77 h 102"/>
              <a:gd name="T14" fmla="*/ 220 w 223"/>
              <a:gd name="T15" fmla="*/ 62 h 102"/>
              <a:gd name="T16" fmla="*/ 107 w 223"/>
              <a:gd name="T17" fmla="*/ 69 h 102"/>
              <a:gd name="T18" fmla="*/ 3 w 223"/>
              <a:gd name="T19" fmla="*/ 40 h 102"/>
              <a:gd name="T20" fmla="*/ 18 w 223"/>
              <a:gd name="T21" fmla="*/ 5 h 102"/>
              <a:gd name="T22" fmla="*/ 21 w 223"/>
              <a:gd name="T23" fmla="*/ 6 h 102"/>
              <a:gd name="T24" fmla="*/ 26 w 223"/>
              <a:gd name="T25" fmla="*/ 6 h 102"/>
              <a:gd name="T26" fmla="*/ 24 w 223"/>
              <a:gd name="T27" fmla="*/ 25 h 102"/>
              <a:gd name="T28" fmla="*/ 35 w 223"/>
              <a:gd name="T29" fmla="*/ 8 h 102"/>
              <a:gd name="T30" fmla="*/ 38 w 223"/>
              <a:gd name="T31" fmla="*/ 9 h 102"/>
              <a:gd name="T32" fmla="*/ 38 w 223"/>
              <a:gd name="T33" fmla="*/ 30 h 102"/>
              <a:gd name="T34" fmla="*/ 58 w 223"/>
              <a:gd name="T35" fmla="*/ 15 h 102"/>
              <a:gd name="T36" fmla="*/ 54 w 223"/>
              <a:gd name="T37" fmla="*/ 34 h 102"/>
              <a:gd name="T38" fmla="*/ 67 w 223"/>
              <a:gd name="T39" fmla="*/ 17 h 102"/>
              <a:gd name="T40" fmla="*/ 65 w 223"/>
              <a:gd name="T41" fmla="*/ 32 h 102"/>
              <a:gd name="T42" fmla="*/ 73 w 223"/>
              <a:gd name="T43" fmla="*/ 19 h 102"/>
              <a:gd name="T44" fmla="*/ 71 w 223"/>
              <a:gd name="T45" fmla="*/ 40 h 102"/>
              <a:gd name="T46" fmla="*/ 84 w 223"/>
              <a:gd name="T47" fmla="*/ 22 h 102"/>
              <a:gd name="T48" fmla="*/ 87 w 223"/>
              <a:gd name="T49" fmla="*/ 23 h 102"/>
              <a:gd name="T50" fmla="*/ 87 w 223"/>
              <a:gd name="T51" fmla="*/ 34 h 102"/>
              <a:gd name="T52" fmla="*/ 90 w 223"/>
              <a:gd name="T53" fmla="*/ 35 h 102"/>
              <a:gd name="T54" fmla="*/ 98 w 223"/>
              <a:gd name="T55" fmla="*/ 26 h 102"/>
              <a:gd name="T56" fmla="*/ 101 w 223"/>
              <a:gd name="T57" fmla="*/ 27 h 102"/>
              <a:gd name="T58" fmla="*/ 100 w 223"/>
              <a:gd name="T59" fmla="*/ 47 h 102"/>
              <a:gd name="T60" fmla="*/ 109 w 223"/>
              <a:gd name="T61" fmla="*/ 29 h 102"/>
              <a:gd name="T62" fmla="*/ 112 w 223"/>
              <a:gd name="T63" fmla="*/ 48 h 102"/>
              <a:gd name="T64" fmla="*/ 120 w 223"/>
              <a:gd name="T65" fmla="*/ 33 h 102"/>
              <a:gd name="T66" fmla="*/ 119 w 223"/>
              <a:gd name="T67" fmla="*/ 55 h 102"/>
              <a:gd name="T68" fmla="*/ 129 w 223"/>
              <a:gd name="T69" fmla="*/ 35 h 102"/>
              <a:gd name="T70" fmla="*/ 129 w 223"/>
              <a:gd name="T71" fmla="*/ 54 h 102"/>
              <a:gd name="T72" fmla="*/ 136 w 223"/>
              <a:gd name="T73" fmla="*/ 38 h 102"/>
              <a:gd name="T74" fmla="*/ 137 w 223"/>
              <a:gd name="T75" fmla="*/ 58 h 102"/>
              <a:gd name="T76" fmla="*/ 146 w 223"/>
              <a:gd name="T77" fmla="*/ 41 h 102"/>
              <a:gd name="T78" fmla="*/ 145 w 223"/>
              <a:gd name="T79" fmla="*/ 58 h 102"/>
              <a:gd name="T80" fmla="*/ 153 w 223"/>
              <a:gd name="T81" fmla="*/ 43 h 102"/>
              <a:gd name="T82" fmla="*/ 155 w 223"/>
              <a:gd name="T83" fmla="*/ 61 h 102"/>
              <a:gd name="T84" fmla="*/ 163 w 223"/>
              <a:gd name="T85" fmla="*/ 45 h 102"/>
              <a:gd name="T86" fmla="*/ 163 w 223"/>
              <a:gd name="T87" fmla="*/ 68 h 102"/>
              <a:gd name="T88" fmla="*/ 179 w 223"/>
              <a:gd name="T89" fmla="*/ 50 h 102"/>
              <a:gd name="T90" fmla="*/ 182 w 223"/>
              <a:gd name="T91" fmla="*/ 51 h 102"/>
              <a:gd name="T92" fmla="*/ 185 w 223"/>
              <a:gd name="T93" fmla="*/ 70 h 102"/>
              <a:gd name="T94" fmla="*/ 199 w 223"/>
              <a:gd name="T95" fmla="*/ 56 h 102"/>
              <a:gd name="T96" fmla="*/ 202 w 223"/>
              <a:gd name="T97" fmla="*/ 5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 h="102">
                <a:moveTo>
                  <a:pt x="178" y="47"/>
                </a:moveTo>
                <a:cubicBezTo>
                  <a:pt x="162" y="42"/>
                  <a:pt x="147" y="38"/>
                  <a:pt x="131" y="33"/>
                </a:cubicBezTo>
                <a:cubicBezTo>
                  <a:pt x="104" y="25"/>
                  <a:pt x="77" y="17"/>
                  <a:pt x="50" y="10"/>
                </a:cubicBezTo>
                <a:cubicBezTo>
                  <a:pt x="42" y="7"/>
                  <a:pt x="34" y="5"/>
                  <a:pt x="26" y="3"/>
                </a:cubicBezTo>
                <a:cubicBezTo>
                  <a:pt x="22" y="2"/>
                  <a:pt x="18" y="1"/>
                  <a:pt x="15" y="1"/>
                </a:cubicBezTo>
                <a:cubicBezTo>
                  <a:pt x="14" y="0"/>
                  <a:pt x="13" y="0"/>
                  <a:pt x="12" y="1"/>
                </a:cubicBezTo>
                <a:cubicBezTo>
                  <a:pt x="8" y="14"/>
                  <a:pt x="4" y="26"/>
                  <a:pt x="0" y="39"/>
                </a:cubicBezTo>
                <a:cubicBezTo>
                  <a:pt x="0" y="39"/>
                  <a:pt x="0" y="40"/>
                  <a:pt x="0" y="40"/>
                </a:cubicBezTo>
                <a:cubicBezTo>
                  <a:pt x="0" y="41"/>
                  <a:pt x="0" y="42"/>
                  <a:pt x="1" y="42"/>
                </a:cubicBezTo>
                <a:cubicBezTo>
                  <a:pt x="18" y="47"/>
                  <a:pt x="35" y="52"/>
                  <a:pt x="53" y="57"/>
                </a:cubicBezTo>
                <a:cubicBezTo>
                  <a:pt x="70" y="62"/>
                  <a:pt x="88" y="65"/>
                  <a:pt x="105" y="71"/>
                </a:cubicBezTo>
                <a:cubicBezTo>
                  <a:pt x="122" y="76"/>
                  <a:pt x="139" y="83"/>
                  <a:pt x="157" y="88"/>
                </a:cubicBezTo>
                <a:cubicBezTo>
                  <a:pt x="175" y="93"/>
                  <a:pt x="193" y="97"/>
                  <a:pt x="211" y="102"/>
                </a:cubicBezTo>
                <a:cubicBezTo>
                  <a:pt x="212" y="102"/>
                  <a:pt x="212" y="102"/>
                  <a:pt x="212" y="102"/>
                </a:cubicBezTo>
                <a:cubicBezTo>
                  <a:pt x="212" y="102"/>
                  <a:pt x="213" y="102"/>
                  <a:pt x="213" y="101"/>
                </a:cubicBezTo>
                <a:cubicBezTo>
                  <a:pt x="216" y="88"/>
                  <a:pt x="219" y="75"/>
                  <a:pt x="223" y="61"/>
                </a:cubicBezTo>
                <a:cubicBezTo>
                  <a:pt x="223" y="61"/>
                  <a:pt x="223" y="60"/>
                  <a:pt x="222" y="60"/>
                </a:cubicBezTo>
                <a:cubicBezTo>
                  <a:pt x="222" y="59"/>
                  <a:pt x="222" y="59"/>
                  <a:pt x="221" y="59"/>
                </a:cubicBezTo>
                <a:cubicBezTo>
                  <a:pt x="207" y="56"/>
                  <a:pt x="192" y="51"/>
                  <a:pt x="178" y="47"/>
                </a:cubicBezTo>
                <a:close/>
                <a:moveTo>
                  <a:pt x="209" y="59"/>
                </a:moveTo>
                <a:cubicBezTo>
                  <a:pt x="208" y="65"/>
                  <a:pt x="206" y="71"/>
                  <a:pt x="206" y="77"/>
                </a:cubicBezTo>
                <a:cubicBezTo>
                  <a:pt x="206" y="79"/>
                  <a:pt x="208" y="79"/>
                  <a:pt x="208" y="77"/>
                </a:cubicBezTo>
                <a:cubicBezTo>
                  <a:pt x="208" y="71"/>
                  <a:pt x="211" y="66"/>
                  <a:pt x="212" y="60"/>
                </a:cubicBezTo>
                <a:cubicBezTo>
                  <a:pt x="215" y="61"/>
                  <a:pt x="217" y="61"/>
                  <a:pt x="220" y="62"/>
                </a:cubicBezTo>
                <a:cubicBezTo>
                  <a:pt x="217" y="74"/>
                  <a:pt x="214" y="87"/>
                  <a:pt x="211" y="99"/>
                </a:cubicBezTo>
                <a:cubicBezTo>
                  <a:pt x="194" y="94"/>
                  <a:pt x="176" y="90"/>
                  <a:pt x="159" y="85"/>
                </a:cubicBezTo>
                <a:cubicBezTo>
                  <a:pt x="142" y="80"/>
                  <a:pt x="125" y="74"/>
                  <a:pt x="107" y="69"/>
                </a:cubicBezTo>
                <a:cubicBezTo>
                  <a:pt x="90" y="63"/>
                  <a:pt x="73" y="59"/>
                  <a:pt x="55" y="55"/>
                </a:cubicBezTo>
                <a:cubicBezTo>
                  <a:pt x="38" y="50"/>
                  <a:pt x="20" y="45"/>
                  <a:pt x="3" y="40"/>
                </a:cubicBezTo>
                <a:cubicBezTo>
                  <a:pt x="3" y="40"/>
                  <a:pt x="3" y="40"/>
                  <a:pt x="3" y="40"/>
                </a:cubicBezTo>
                <a:cubicBezTo>
                  <a:pt x="6" y="27"/>
                  <a:pt x="11" y="16"/>
                  <a:pt x="14" y="4"/>
                </a:cubicBezTo>
                <a:cubicBezTo>
                  <a:pt x="16" y="4"/>
                  <a:pt x="17" y="4"/>
                  <a:pt x="18" y="4"/>
                </a:cubicBezTo>
                <a:cubicBezTo>
                  <a:pt x="18" y="4"/>
                  <a:pt x="18" y="5"/>
                  <a:pt x="18" y="5"/>
                </a:cubicBezTo>
                <a:cubicBezTo>
                  <a:pt x="17" y="9"/>
                  <a:pt x="15" y="14"/>
                  <a:pt x="14" y="19"/>
                </a:cubicBezTo>
                <a:cubicBezTo>
                  <a:pt x="14" y="20"/>
                  <a:pt x="17" y="20"/>
                  <a:pt x="17" y="19"/>
                </a:cubicBezTo>
                <a:cubicBezTo>
                  <a:pt x="18" y="14"/>
                  <a:pt x="20" y="10"/>
                  <a:pt x="21" y="6"/>
                </a:cubicBezTo>
                <a:cubicBezTo>
                  <a:pt x="21" y="5"/>
                  <a:pt x="21" y="5"/>
                  <a:pt x="21" y="5"/>
                </a:cubicBezTo>
                <a:cubicBezTo>
                  <a:pt x="22" y="5"/>
                  <a:pt x="23" y="5"/>
                  <a:pt x="23" y="6"/>
                </a:cubicBezTo>
                <a:cubicBezTo>
                  <a:pt x="24" y="6"/>
                  <a:pt x="25" y="6"/>
                  <a:pt x="26" y="6"/>
                </a:cubicBezTo>
                <a:cubicBezTo>
                  <a:pt x="26" y="6"/>
                  <a:pt x="26" y="7"/>
                  <a:pt x="26" y="7"/>
                </a:cubicBezTo>
                <a:cubicBezTo>
                  <a:pt x="24" y="13"/>
                  <a:pt x="22" y="19"/>
                  <a:pt x="21" y="25"/>
                </a:cubicBezTo>
                <a:cubicBezTo>
                  <a:pt x="21" y="27"/>
                  <a:pt x="24" y="27"/>
                  <a:pt x="24" y="25"/>
                </a:cubicBezTo>
                <a:cubicBezTo>
                  <a:pt x="25" y="19"/>
                  <a:pt x="27" y="14"/>
                  <a:pt x="28" y="8"/>
                </a:cubicBezTo>
                <a:cubicBezTo>
                  <a:pt x="29" y="7"/>
                  <a:pt x="29" y="7"/>
                  <a:pt x="28" y="7"/>
                </a:cubicBezTo>
                <a:cubicBezTo>
                  <a:pt x="31" y="7"/>
                  <a:pt x="33" y="8"/>
                  <a:pt x="35" y="8"/>
                </a:cubicBezTo>
                <a:cubicBezTo>
                  <a:pt x="33" y="13"/>
                  <a:pt x="30" y="18"/>
                  <a:pt x="29" y="24"/>
                </a:cubicBezTo>
                <a:cubicBezTo>
                  <a:pt x="29" y="25"/>
                  <a:pt x="32" y="25"/>
                  <a:pt x="32" y="24"/>
                </a:cubicBezTo>
                <a:cubicBezTo>
                  <a:pt x="33" y="18"/>
                  <a:pt x="36" y="14"/>
                  <a:pt x="38" y="9"/>
                </a:cubicBezTo>
                <a:cubicBezTo>
                  <a:pt x="39" y="10"/>
                  <a:pt x="41" y="10"/>
                  <a:pt x="42" y="10"/>
                </a:cubicBezTo>
                <a:cubicBezTo>
                  <a:pt x="43" y="11"/>
                  <a:pt x="43" y="11"/>
                  <a:pt x="44" y="11"/>
                </a:cubicBezTo>
                <a:cubicBezTo>
                  <a:pt x="41" y="17"/>
                  <a:pt x="40" y="23"/>
                  <a:pt x="38" y="30"/>
                </a:cubicBezTo>
                <a:cubicBezTo>
                  <a:pt x="38" y="32"/>
                  <a:pt x="41" y="32"/>
                  <a:pt x="41" y="31"/>
                </a:cubicBezTo>
                <a:cubicBezTo>
                  <a:pt x="43" y="24"/>
                  <a:pt x="43" y="17"/>
                  <a:pt x="47" y="12"/>
                </a:cubicBezTo>
                <a:cubicBezTo>
                  <a:pt x="50" y="13"/>
                  <a:pt x="54" y="14"/>
                  <a:pt x="58" y="15"/>
                </a:cubicBezTo>
                <a:cubicBezTo>
                  <a:pt x="57" y="15"/>
                  <a:pt x="57" y="15"/>
                  <a:pt x="57" y="16"/>
                </a:cubicBezTo>
                <a:cubicBezTo>
                  <a:pt x="55" y="22"/>
                  <a:pt x="54" y="28"/>
                  <a:pt x="52" y="34"/>
                </a:cubicBezTo>
                <a:cubicBezTo>
                  <a:pt x="51" y="35"/>
                  <a:pt x="54" y="36"/>
                  <a:pt x="54" y="34"/>
                </a:cubicBezTo>
                <a:cubicBezTo>
                  <a:pt x="57" y="29"/>
                  <a:pt x="58" y="22"/>
                  <a:pt x="60" y="16"/>
                </a:cubicBezTo>
                <a:cubicBezTo>
                  <a:pt x="60" y="16"/>
                  <a:pt x="60" y="16"/>
                  <a:pt x="60" y="15"/>
                </a:cubicBezTo>
                <a:cubicBezTo>
                  <a:pt x="62" y="16"/>
                  <a:pt x="64" y="17"/>
                  <a:pt x="67" y="17"/>
                </a:cubicBezTo>
                <a:cubicBezTo>
                  <a:pt x="67" y="17"/>
                  <a:pt x="67" y="17"/>
                  <a:pt x="67" y="17"/>
                </a:cubicBezTo>
                <a:cubicBezTo>
                  <a:pt x="65" y="22"/>
                  <a:pt x="63" y="27"/>
                  <a:pt x="62" y="32"/>
                </a:cubicBezTo>
                <a:cubicBezTo>
                  <a:pt x="62" y="34"/>
                  <a:pt x="65" y="34"/>
                  <a:pt x="65" y="32"/>
                </a:cubicBezTo>
                <a:cubicBezTo>
                  <a:pt x="66" y="27"/>
                  <a:pt x="68" y="23"/>
                  <a:pt x="69" y="18"/>
                </a:cubicBezTo>
                <a:cubicBezTo>
                  <a:pt x="69" y="18"/>
                  <a:pt x="69" y="18"/>
                  <a:pt x="69" y="18"/>
                </a:cubicBezTo>
                <a:cubicBezTo>
                  <a:pt x="71" y="18"/>
                  <a:pt x="72" y="19"/>
                  <a:pt x="73" y="19"/>
                </a:cubicBezTo>
                <a:cubicBezTo>
                  <a:pt x="73" y="19"/>
                  <a:pt x="73" y="19"/>
                  <a:pt x="73" y="20"/>
                </a:cubicBezTo>
                <a:cubicBezTo>
                  <a:pt x="71" y="26"/>
                  <a:pt x="69" y="33"/>
                  <a:pt x="68" y="40"/>
                </a:cubicBezTo>
                <a:cubicBezTo>
                  <a:pt x="68" y="42"/>
                  <a:pt x="71" y="42"/>
                  <a:pt x="71" y="40"/>
                </a:cubicBezTo>
                <a:cubicBezTo>
                  <a:pt x="72" y="33"/>
                  <a:pt x="74" y="27"/>
                  <a:pt x="76" y="20"/>
                </a:cubicBezTo>
                <a:cubicBezTo>
                  <a:pt x="76" y="20"/>
                  <a:pt x="76" y="20"/>
                  <a:pt x="76" y="20"/>
                </a:cubicBezTo>
                <a:cubicBezTo>
                  <a:pt x="78" y="21"/>
                  <a:pt x="81" y="21"/>
                  <a:pt x="84" y="22"/>
                </a:cubicBezTo>
                <a:cubicBezTo>
                  <a:pt x="82" y="28"/>
                  <a:pt x="79" y="33"/>
                  <a:pt x="78" y="39"/>
                </a:cubicBezTo>
                <a:cubicBezTo>
                  <a:pt x="78" y="41"/>
                  <a:pt x="81" y="41"/>
                  <a:pt x="81" y="39"/>
                </a:cubicBezTo>
                <a:cubicBezTo>
                  <a:pt x="82" y="34"/>
                  <a:pt x="85" y="28"/>
                  <a:pt x="87" y="23"/>
                </a:cubicBezTo>
                <a:cubicBezTo>
                  <a:pt x="88" y="23"/>
                  <a:pt x="89" y="24"/>
                  <a:pt x="90" y="24"/>
                </a:cubicBezTo>
                <a:cubicBezTo>
                  <a:pt x="89" y="24"/>
                  <a:pt x="89" y="24"/>
                  <a:pt x="89" y="25"/>
                </a:cubicBezTo>
                <a:cubicBezTo>
                  <a:pt x="89" y="28"/>
                  <a:pt x="88" y="31"/>
                  <a:pt x="87" y="34"/>
                </a:cubicBezTo>
                <a:cubicBezTo>
                  <a:pt x="86" y="37"/>
                  <a:pt x="85" y="41"/>
                  <a:pt x="84" y="45"/>
                </a:cubicBezTo>
                <a:cubicBezTo>
                  <a:pt x="84" y="46"/>
                  <a:pt x="87" y="47"/>
                  <a:pt x="87" y="45"/>
                </a:cubicBezTo>
                <a:cubicBezTo>
                  <a:pt x="88" y="42"/>
                  <a:pt x="89" y="38"/>
                  <a:pt x="90" y="35"/>
                </a:cubicBezTo>
                <a:cubicBezTo>
                  <a:pt x="91" y="31"/>
                  <a:pt x="92" y="28"/>
                  <a:pt x="92" y="25"/>
                </a:cubicBezTo>
                <a:cubicBezTo>
                  <a:pt x="92" y="25"/>
                  <a:pt x="92" y="25"/>
                  <a:pt x="92" y="25"/>
                </a:cubicBezTo>
                <a:cubicBezTo>
                  <a:pt x="94" y="25"/>
                  <a:pt x="96" y="26"/>
                  <a:pt x="98" y="26"/>
                </a:cubicBezTo>
                <a:cubicBezTo>
                  <a:pt x="97" y="32"/>
                  <a:pt x="95" y="37"/>
                  <a:pt x="93" y="42"/>
                </a:cubicBezTo>
                <a:cubicBezTo>
                  <a:pt x="93" y="44"/>
                  <a:pt x="95" y="44"/>
                  <a:pt x="96" y="43"/>
                </a:cubicBezTo>
                <a:cubicBezTo>
                  <a:pt x="98" y="37"/>
                  <a:pt x="99" y="32"/>
                  <a:pt x="101" y="27"/>
                </a:cubicBezTo>
                <a:cubicBezTo>
                  <a:pt x="103" y="28"/>
                  <a:pt x="104" y="28"/>
                  <a:pt x="106" y="29"/>
                </a:cubicBezTo>
                <a:cubicBezTo>
                  <a:pt x="105" y="32"/>
                  <a:pt x="104" y="34"/>
                  <a:pt x="103" y="37"/>
                </a:cubicBezTo>
                <a:cubicBezTo>
                  <a:pt x="101" y="40"/>
                  <a:pt x="101" y="44"/>
                  <a:pt x="100" y="47"/>
                </a:cubicBezTo>
                <a:cubicBezTo>
                  <a:pt x="100" y="49"/>
                  <a:pt x="102" y="50"/>
                  <a:pt x="103" y="48"/>
                </a:cubicBezTo>
                <a:cubicBezTo>
                  <a:pt x="104" y="45"/>
                  <a:pt x="104" y="42"/>
                  <a:pt x="105" y="39"/>
                </a:cubicBezTo>
                <a:cubicBezTo>
                  <a:pt x="106" y="36"/>
                  <a:pt x="108" y="33"/>
                  <a:pt x="109" y="29"/>
                </a:cubicBezTo>
                <a:cubicBezTo>
                  <a:pt x="112" y="30"/>
                  <a:pt x="115" y="31"/>
                  <a:pt x="119" y="32"/>
                </a:cubicBezTo>
                <a:cubicBezTo>
                  <a:pt x="118" y="33"/>
                  <a:pt x="118" y="33"/>
                  <a:pt x="118" y="33"/>
                </a:cubicBezTo>
                <a:cubicBezTo>
                  <a:pt x="116" y="38"/>
                  <a:pt x="114" y="43"/>
                  <a:pt x="112" y="48"/>
                </a:cubicBezTo>
                <a:cubicBezTo>
                  <a:pt x="111" y="50"/>
                  <a:pt x="113" y="51"/>
                  <a:pt x="114" y="50"/>
                </a:cubicBezTo>
                <a:cubicBezTo>
                  <a:pt x="117" y="45"/>
                  <a:pt x="119" y="40"/>
                  <a:pt x="121" y="34"/>
                </a:cubicBezTo>
                <a:cubicBezTo>
                  <a:pt x="121" y="34"/>
                  <a:pt x="121" y="33"/>
                  <a:pt x="120" y="33"/>
                </a:cubicBezTo>
                <a:cubicBezTo>
                  <a:pt x="122" y="33"/>
                  <a:pt x="124" y="34"/>
                  <a:pt x="126" y="35"/>
                </a:cubicBezTo>
                <a:cubicBezTo>
                  <a:pt x="126" y="35"/>
                  <a:pt x="126" y="35"/>
                  <a:pt x="126" y="35"/>
                </a:cubicBezTo>
                <a:cubicBezTo>
                  <a:pt x="124" y="42"/>
                  <a:pt x="122" y="48"/>
                  <a:pt x="119" y="55"/>
                </a:cubicBezTo>
                <a:cubicBezTo>
                  <a:pt x="118" y="57"/>
                  <a:pt x="121" y="57"/>
                  <a:pt x="122" y="56"/>
                </a:cubicBezTo>
                <a:cubicBezTo>
                  <a:pt x="125" y="49"/>
                  <a:pt x="127" y="43"/>
                  <a:pt x="129" y="36"/>
                </a:cubicBezTo>
                <a:cubicBezTo>
                  <a:pt x="129" y="36"/>
                  <a:pt x="129" y="36"/>
                  <a:pt x="129" y="35"/>
                </a:cubicBezTo>
                <a:cubicBezTo>
                  <a:pt x="130" y="36"/>
                  <a:pt x="132" y="36"/>
                  <a:pt x="134" y="37"/>
                </a:cubicBezTo>
                <a:cubicBezTo>
                  <a:pt x="134" y="37"/>
                  <a:pt x="134" y="37"/>
                  <a:pt x="133" y="37"/>
                </a:cubicBezTo>
                <a:cubicBezTo>
                  <a:pt x="132" y="42"/>
                  <a:pt x="129" y="48"/>
                  <a:pt x="129" y="54"/>
                </a:cubicBezTo>
                <a:cubicBezTo>
                  <a:pt x="129" y="55"/>
                  <a:pt x="132" y="56"/>
                  <a:pt x="132" y="54"/>
                </a:cubicBezTo>
                <a:cubicBezTo>
                  <a:pt x="132" y="48"/>
                  <a:pt x="135" y="43"/>
                  <a:pt x="136" y="38"/>
                </a:cubicBezTo>
                <a:cubicBezTo>
                  <a:pt x="136" y="38"/>
                  <a:pt x="136" y="38"/>
                  <a:pt x="136" y="38"/>
                </a:cubicBezTo>
                <a:cubicBezTo>
                  <a:pt x="139" y="38"/>
                  <a:pt x="141" y="39"/>
                  <a:pt x="144" y="40"/>
                </a:cubicBezTo>
                <a:cubicBezTo>
                  <a:pt x="144" y="40"/>
                  <a:pt x="144" y="40"/>
                  <a:pt x="144" y="40"/>
                </a:cubicBezTo>
                <a:cubicBezTo>
                  <a:pt x="142" y="46"/>
                  <a:pt x="140" y="52"/>
                  <a:pt x="137" y="58"/>
                </a:cubicBezTo>
                <a:cubicBezTo>
                  <a:pt x="136" y="59"/>
                  <a:pt x="139" y="61"/>
                  <a:pt x="140" y="59"/>
                </a:cubicBezTo>
                <a:cubicBezTo>
                  <a:pt x="142" y="53"/>
                  <a:pt x="145" y="47"/>
                  <a:pt x="146" y="41"/>
                </a:cubicBezTo>
                <a:cubicBezTo>
                  <a:pt x="146" y="41"/>
                  <a:pt x="146" y="41"/>
                  <a:pt x="146" y="41"/>
                </a:cubicBezTo>
                <a:cubicBezTo>
                  <a:pt x="148" y="41"/>
                  <a:pt x="149" y="41"/>
                  <a:pt x="151" y="42"/>
                </a:cubicBezTo>
                <a:cubicBezTo>
                  <a:pt x="151" y="42"/>
                  <a:pt x="151" y="42"/>
                  <a:pt x="151" y="42"/>
                </a:cubicBezTo>
                <a:cubicBezTo>
                  <a:pt x="149" y="48"/>
                  <a:pt x="147" y="53"/>
                  <a:pt x="145" y="58"/>
                </a:cubicBezTo>
                <a:cubicBezTo>
                  <a:pt x="145" y="60"/>
                  <a:pt x="148" y="61"/>
                  <a:pt x="148" y="59"/>
                </a:cubicBezTo>
                <a:cubicBezTo>
                  <a:pt x="150" y="54"/>
                  <a:pt x="152" y="49"/>
                  <a:pt x="153" y="43"/>
                </a:cubicBezTo>
                <a:cubicBezTo>
                  <a:pt x="153" y="43"/>
                  <a:pt x="153" y="43"/>
                  <a:pt x="153" y="43"/>
                </a:cubicBezTo>
                <a:cubicBezTo>
                  <a:pt x="156" y="43"/>
                  <a:pt x="158" y="44"/>
                  <a:pt x="161" y="45"/>
                </a:cubicBezTo>
                <a:cubicBezTo>
                  <a:pt x="161" y="45"/>
                  <a:pt x="160" y="45"/>
                  <a:pt x="160" y="45"/>
                </a:cubicBezTo>
                <a:cubicBezTo>
                  <a:pt x="158" y="50"/>
                  <a:pt x="157" y="56"/>
                  <a:pt x="155" y="61"/>
                </a:cubicBezTo>
                <a:cubicBezTo>
                  <a:pt x="155" y="63"/>
                  <a:pt x="157" y="64"/>
                  <a:pt x="158" y="62"/>
                </a:cubicBezTo>
                <a:cubicBezTo>
                  <a:pt x="159" y="57"/>
                  <a:pt x="161" y="52"/>
                  <a:pt x="163" y="47"/>
                </a:cubicBezTo>
                <a:cubicBezTo>
                  <a:pt x="163" y="46"/>
                  <a:pt x="163" y="46"/>
                  <a:pt x="163" y="45"/>
                </a:cubicBezTo>
                <a:cubicBezTo>
                  <a:pt x="164" y="46"/>
                  <a:pt x="166" y="46"/>
                  <a:pt x="167" y="47"/>
                </a:cubicBezTo>
                <a:cubicBezTo>
                  <a:pt x="168" y="47"/>
                  <a:pt x="169" y="47"/>
                  <a:pt x="170" y="47"/>
                </a:cubicBezTo>
                <a:cubicBezTo>
                  <a:pt x="168" y="54"/>
                  <a:pt x="164" y="61"/>
                  <a:pt x="163" y="68"/>
                </a:cubicBezTo>
                <a:cubicBezTo>
                  <a:pt x="162" y="69"/>
                  <a:pt x="165" y="70"/>
                  <a:pt x="166" y="68"/>
                </a:cubicBezTo>
                <a:cubicBezTo>
                  <a:pt x="167" y="61"/>
                  <a:pt x="170" y="55"/>
                  <a:pt x="173" y="48"/>
                </a:cubicBezTo>
                <a:cubicBezTo>
                  <a:pt x="175" y="49"/>
                  <a:pt x="177" y="50"/>
                  <a:pt x="179" y="50"/>
                </a:cubicBezTo>
                <a:cubicBezTo>
                  <a:pt x="178" y="56"/>
                  <a:pt x="174" y="61"/>
                  <a:pt x="175" y="67"/>
                </a:cubicBezTo>
                <a:cubicBezTo>
                  <a:pt x="175" y="69"/>
                  <a:pt x="178" y="69"/>
                  <a:pt x="177" y="67"/>
                </a:cubicBezTo>
                <a:cubicBezTo>
                  <a:pt x="177" y="62"/>
                  <a:pt x="180" y="56"/>
                  <a:pt x="182" y="51"/>
                </a:cubicBezTo>
                <a:cubicBezTo>
                  <a:pt x="185" y="52"/>
                  <a:pt x="188" y="53"/>
                  <a:pt x="190" y="54"/>
                </a:cubicBezTo>
                <a:cubicBezTo>
                  <a:pt x="190" y="54"/>
                  <a:pt x="190" y="54"/>
                  <a:pt x="190" y="54"/>
                </a:cubicBezTo>
                <a:cubicBezTo>
                  <a:pt x="189" y="59"/>
                  <a:pt x="187" y="65"/>
                  <a:pt x="185" y="70"/>
                </a:cubicBezTo>
                <a:cubicBezTo>
                  <a:pt x="184" y="72"/>
                  <a:pt x="187" y="73"/>
                  <a:pt x="187" y="72"/>
                </a:cubicBezTo>
                <a:cubicBezTo>
                  <a:pt x="190" y="66"/>
                  <a:pt x="192" y="60"/>
                  <a:pt x="193" y="54"/>
                </a:cubicBezTo>
                <a:cubicBezTo>
                  <a:pt x="195" y="55"/>
                  <a:pt x="197" y="56"/>
                  <a:pt x="199" y="56"/>
                </a:cubicBezTo>
                <a:cubicBezTo>
                  <a:pt x="198" y="61"/>
                  <a:pt x="197" y="67"/>
                  <a:pt x="195" y="72"/>
                </a:cubicBezTo>
                <a:cubicBezTo>
                  <a:pt x="195" y="74"/>
                  <a:pt x="198" y="75"/>
                  <a:pt x="198" y="73"/>
                </a:cubicBezTo>
                <a:cubicBezTo>
                  <a:pt x="200" y="68"/>
                  <a:pt x="201" y="62"/>
                  <a:pt x="202" y="57"/>
                </a:cubicBezTo>
                <a:cubicBezTo>
                  <a:pt x="205" y="58"/>
                  <a:pt x="207" y="58"/>
                  <a:pt x="209"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 name="Freeform 110"/>
          <p:cNvSpPr>
            <a:spLocks noEditPoints="1"/>
          </p:cNvSpPr>
          <p:nvPr/>
        </p:nvSpPr>
        <p:spPr bwMode="auto">
          <a:xfrm rot="18119478">
            <a:off x="3735689" y="4204612"/>
            <a:ext cx="1604962" cy="735608"/>
          </a:xfrm>
          <a:custGeom>
            <a:avLst/>
            <a:gdLst>
              <a:gd name="T0" fmla="*/ 50 w 223"/>
              <a:gd name="T1" fmla="*/ 10 h 102"/>
              <a:gd name="T2" fmla="*/ 12 w 223"/>
              <a:gd name="T3" fmla="*/ 1 h 102"/>
              <a:gd name="T4" fmla="*/ 1 w 223"/>
              <a:gd name="T5" fmla="*/ 42 h 102"/>
              <a:gd name="T6" fmla="*/ 157 w 223"/>
              <a:gd name="T7" fmla="*/ 88 h 102"/>
              <a:gd name="T8" fmla="*/ 213 w 223"/>
              <a:gd name="T9" fmla="*/ 101 h 102"/>
              <a:gd name="T10" fmla="*/ 221 w 223"/>
              <a:gd name="T11" fmla="*/ 59 h 102"/>
              <a:gd name="T12" fmla="*/ 206 w 223"/>
              <a:gd name="T13" fmla="*/ 77 h 102"/>
              <a:gd name="T14" fmla="*/ 220 w 223"/>
              <a:gd name="T15" fmla="*/ 62 h 102"/>
              <a:gd name="T16" fmla="*/ 107 w 223"/>
              <a:gd name="T17" fmla="*/ 69 h 102"/>
              <a:gd name="T18" fmla="*/ 3 w 223"/>
              <a:gd name="T19" fmla="*/ 40 h 102"/>
              <a:gd name="T20" fmla="*/ 18 w 223"/>
              <a:gd name="T21" fmla="*/ 5 h 102"/>
              <a:gd name="T22" fmla="*/ 21 w 223"/>
              <a:gd name="T23" fmla="*/ 6 h 102"/>
              <a:gd name="T24" fmla="*/ 26 w 223"/>
              <a:gd name="T25" fmla="*/ 6 h 102"/>
              <a:gd name="T26" fmla="*/ 24 w 223"/>
              <a:gd name="T27" fmla="*/ 25 h 102"/>
              <a:gd name="T28" fmla="*/ 35 w 223"/>
              <a:gd name="T29" fmla="*/ 8 h 102"/>
              <a:gd name="T30" fmla="*/ 38 w 223"/>
              <a:gd name="T31" fmla="*/ 9 h 102"/>
              <a:gd name="T32" fmla="*/ 38 w 223"/>
              <a:gd name="T33" fmla="*/ 30 h 102"/>
              <a:gd name="T34" fmla="*/ 58 w 223"/>
              <a:gd name="T35" fmla="*/ 15 h 102"/>
              <a:gd name="T36" fmla="*/ 54 w 223"/>
              <a:gd name="T37" fmla="*/ 34 h 102"/>
              <a:gd name="T38" fmla="*/ 67 w 223"/>
              <a:gd name="T39" fmla="*/ 17 h 102"/>
              <a:gd name="T40" fmla="*/ 65 w 223"/>
              <a:gd name="T41" fmla="*/ 32 h 102"/>
              <a:gd name="T42" fmla="*/ 73 w 223"/>
              <a:gd name="T43" fmla="*/ 19 h 102"/>
              <a:gd name="T44" fmla="*/ 71 w 223"/>
              <a:gd name="T45" fmla="*/ 40 h 102"/>
              <a:gd name="T46" fmla="*/ 84 w 223"/>
              <a:gd name="T47" fmla="*/ 22 h 102"/>
              <a:gd name="T48" fmla="*/ 87 w 223"/>
              <a:gd name="T49" fmla="*/ 23 h 102"/>
              <a:gd name="T50" fmla="*/ 87 w 223"/>
              <a:gd name="T51" fmla="*/ 34 h 102"/>
              <a:gd name="T52" fmla="*/ 90 w 223"/>
              <a:gd name="T53" fmla="*/ 35 h 102"/>
              <a:gd name="T54" fmla="*/ 98 w 223"/>
              <a:gd name="T55" fmla="*/ 26 h 102"/>
              <a:gd name="T56" fmla="*/ 101 w 223"/>
              <a:gd name="T57" fmla="*/ 27 h 102"/>
              <a:gd name="T58" fmla="*/ 100 w 223"/>
              <a:gd name="T59" fmla="*/ 47 h 102"/>
              <a:gd name="T60" fmla="*/ 109 w 223"/>
              <a:gd name="T61" fmla="*/ 29 h 102"/>
              <a:gd name="T62" fmla="*/ 112 w 223"/>
              <a:gd name="T63" fmla="*/ 48 h 102"/>
              <a:gd name="T64" fmla="*/ 120 w 223"/>
              <a:gd name="T65" fmla="*/ 33 h 102"/>
              <a:gd name="T66" fmla="*/ 119 w 223"/>
              <a:gd name="T67" fmla="*/ 55 h 102"/>
              <a:gd name="T68" fmla="*/ 129 w 223"/>
              <a:gd name="T69" fmla="*/ 35 h 102"/>
              <a:gd name="T70" fmla="*/ 129 w 223"/>
              <a:gd name="T71" fmla="*/ 54 h 102"/>
              <a:gd name="T72" fmla="*/ 136 w 223"/>
              <a:gd name="T73" fmla="*/ 38 h 102"/>
              <a:gd name="T74" fmla="*/ 137 w 223"/>
              <a:gd name="T75" fmla="*/ 58 h 102"/>
              <a:gd name="T76" fmla="*/ 146 w 223"/>
              <a:gd name="T77" fmla="*/ 41 h 102"/>
              <a:gd name="T78" fmla="*/ 145 w 223"/>
              <a:gd name="T79" fmla="*/ 58 h 102"/>
              <a:gd name="T80" fmla="*/ 153 w 223"/>
              <a:gd name="T81" fmla="*/ 43 h 102"/>
              <a:gd name="T82" fmla="*/ 155 w 223"/>
              <a:gd name="T83" fmla="*/ 61 h 102"/>
              <a:gd name="T84" fmla="*/ 163 w 223"/>
              <a:gd name="T85" fmla="*/ 45 h 102"/>
              <a:gd name="T86" fmla="*/ 163 w 223"/>
              <a:gd name="T87" fmla="*/ 68 h 102"/>
              <a:gd name="T88" fmla="*/ 179 w 223"/>
              <a:gd name="T89" fmla="*/ 50 h 102"/>
              <a:gd name="T90" fmla="*/ 182 w 223"/>
              <a:gd name="T91" fmla="*/ 51 h 102"/>
              <a:gd name="T92" fmla="*/ 185 w 223"/>
              <a:gd name="T93" fmla="*/ 70 h 102"/>
              <a:gd name="T94" fmla="*/ 199 w 223"/>
              <a:gd name="T95" fmla="*/ 56 h 102"/>
              <a:gd name="T96" fmla="*/ 202 w 223"/>
              <a:gd name="T97" fmla="*/ 5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 h="102">
                <a:moveTo>
                  <a:pt x="178" y="47"/>
                </a:moveTo>
                <a:cubicBezTo>
                  <a:pt x="162" y="42"/>
                  <a:pt x="147" y="38"/>
                  <a:pt x="131" y="33"/>
                </a:cubicBezTo>
                <a:cubicBezTo>
                  <a:pt x="104" y="25"/>
                  <a:pt x="77" y="17"/>
                  <a:pt x="50" y="10"/>
                </a:cubicBezTo>
                <a:cubicBezTo>
                  <a:pt x="42" y="7"/>
                  <a:pt x="34" y="5"/>
                  <a:pt x="26" y="3"/>
                </a:cubicBezTo>
                <a:cubicBezTo>
                  <a:pt x="22" y="2"/>
                  <a:pt x="18" y="1"/>
                  <a:pt x="15" y="1"/>
                </a:cubicBezTo>
                <a:cubicBezTo>
                  <a:pt x="14" y="0"/>
                  <a:pt x="13" y="0"/>
                  <a:pt x="12" y="1"/>
                </a:cubicBezTo>
                <a:cubicBezTo>
                  <a:pt x="8" y="14"/>
                  <a:pt x="4" y="26"/>
                  <a:pt x="0" y="39"/>
                </a:cubicBezTo>
                <a:cubicBezTo>
                  <a:pt x="0" y="39"/>
                  <a:pt x="0" y="40"/>
                  <a:pt x="0" y="40"/>
                </a:cubicBezTo>
                <a:cubicBezTo>
                  <a:pt x="0" y="41"/>
                  <a:pt x="0" y="42"/>
                  <a:pt x="1" y="42"/>
                </a:cubicBezTo>
                <a:cubicBezTo>
                  <a:pt x="18" y="47"/>
                  <a:pt x="35" y="52"/>
                  <a:pt x="53" y="57"/>
                </a:cubicBezTo>
                <a:cubicBezTo>
                  <a:pt x="70" y="62"/>
                  <a:pt x="88" y="65"/>
                  <a:pt x="105" y="71"/>
                </a:cubicBezTo>
                <a:cubicBezTo>
                  <a:pt x="122" y="76"/>
                  <a:pt x="139" y="83"/>
                  <a:pt x="157" y="88"/>
                </a:cubicBezTo>
                <a:cubicBezTo>
                  <a:pt x="175" y="93"/>
                  <a:pt x="193" y="97"/>
                  <a:pt x="211" y="102"/>
                </a:cubicBezTo>
                <a:cubicBezTo>
                  <a:pt x="212" y="102"/>
                  <a:pt x="212" y="102"/>
                  <a:pt x="212" y="102"/>
                </a:cubicBezTo>
                <a:cubicBezTo>
                  <a:pt x="212" y="102"/>
                  <a:pt x="213" y="102"/>
                  <a:pt x="213" y="101"/>
                </a:cubicBezTo>
                <a:cubicBezTo>
                  <a:pt x="216" y="88"/>
                  <a:pt x="219" y="75"/>
                  <a:pt x="223" y="61"/>
                </a:cubicBezTo>
                <a:cubicBezTo>
                  <a:pt x="223" y="61"/>
                  <a:pt x="223" y="60"/>
                  <a:pt x="222" y="60"/>
                </a:cubicBezTo>
                <a:cubicBezTo>
                  <a:pt x="222" y="59"/>
                  <a:pt x="222" y="59"/>
                  <a:pt x="221" y="59"/>
                </a:cubicBezTo>
                <a:cubicBezTo>
                  <a:pt x="207" y="56"/>
                  <a:pt x="192" y="51"/>
                  <a:pt x="178" y="47"/>
                </a:cubicBezTo>
                <a:close/>
                <a:moveTo>
                  <a:pt x="209" y="59"/>
                </a:moveTo>
                <a:cubicBezTo>
                  <a:pt x="208" y="65"/>
                  <a:pt x="206" y="71"/>
                  <a:pt x="206" y="77"/>
                </a:cubicBezTo>
                <a:cubicBezTo>
                  <a:pt x="206" y="79"/>
                  <a:pt x="208" y="79"/>
                  <a:pt x="208" y="77"/>
                </a:cubicBezTo>
                <a:cubicBezTo>
                  <a:pt x="208" y="71"/>
                  <a:pt x="211" y="66"/>
                  <a:pt x="212" y="60"/>
                </a:cubicBezTo>
                <a:cubicBezTo>
                  <a:pt x="215" y="61"/>
                  <a:pt x="217" y="61"/>
                  <a:pt x="220" y="62"/>
                </a:cubicBezTo>
                <a:cubicBezTo>
                  <a:pt x="217" y="74"/>
                  <a:pt x="214" y="87"/>
                  <a:pt x="211" y="99"/>
                </a:cubicBezTo>
                <a:cubicBezTo>
                  <a:pt x="194" y="94"/>
                  <a:pt x="176" y="90"/>
                  <a:pt x="159" y="85"/>
                </a:cubicBezTo>
                <a:cubicBezTo>
                  <a:pt x="142" y="80"/>
                  <a:pt x="125" y="74"/>
                  <a:pt x="107" y="69"/>
                </a:cubicBezTo>
                <a:cubicBezTo>
                  <a:pt x="90" y="63"/>
                  <a:pt x="73" y="59"/>
                  <a:pt x="55" y="55"/>
                </a:cubicBezTo>
                <a:cubicBezTo>
                  <a:pt x="38" y="50"/>
                  <a:pt x="20" y="45"/>
                  <a:pt x="3" y="40"/>
                </a:cubicBezTo>
                <a:cubicBezTo>
                  <a:pt x="3" y="40"/>
                  <a:pt x="3" y="40"/>
                  <a:pt x="3" y="40"/>
                </a:cubicBezTo>
                <a:cubicBezTo>
                  <a:pt x="6" y="27"/>
                  <a:pt x="11" y="16"/>
                  <a:pt x="14" y="4"/>
                </a:cubicBezTo>
                <a:cubicBezTo>
                  <a:pt x="16" y="4"/>
                  <a:pt x="17" y="4"/>
                  <a:pt x="18" y="4"/>
                </a:cubicBezTo>
                <a:cubicBezTo>
                  <a:pt x="18" y="4"/>
                  <a:pt x="18" y="5"/>
                  <a:pt x="18" y="5"/>
                </a:cubicBezTo>
                <a:cubicBezTo>
                  <a:pt x="17" y="9"/>
                  <a:pt x="15" y="14"/>
                  <a:pt x="14" y="19"/>
                </a:cubicBezTo>
                <a:cubicBezTo>
                  <a:pt x="14" y="20"/>
                  <a:pt x="17" y="20"/>
                  <a:pt x="17" y="19"/>
                </a:cubicBezTo>
                <a:cubicBezTo>
                  <a:pt x="18" y="14"/>
                  <a:pt x="20" y="10"/>
                  <a:pt x="21" y="6"/>
                </a:cubicBezTo>
                <a:cubicBezTo>
                  <a:pt x="21" y="5"/>
                  <a:pt x="21" y="5"/>
                  <a:pt x="21" y="5"/>
                </a:cubicBezTo>
                <a:cubicBezTo>
                  <a:pt x="22" y="5"/>
                  <a:pt x="23" y="5"/>
                  <a:pt x="23" y="6"/>
                </a:cubicBezTo>
                <a:cubicBezTo>
                  <a:pt x="24" y="6"/>
                  <a:pt x="25" y="6"/>
                  <a:pt x="26" y="6"/>
                </a:cubicBezTo>
                <a:cubicBezTo>
                  <a:pt x="26" y="6"/>
                  <a:pt x="26" y="7"/>
                  <a:pt x="26" y="7"/>
                </a:cubicBezTo>
                <a:cubicBezTo>
                  <a:pt x="24" y="13"/>
                  <a:pt x="22" y="19"/>
                  <a:pt x="21" y="25"/>
                </a:cubicBezTo>
                <a:cubicBezTo>
                  <a:pt x="21" y="27"/>
                  <a:pt x="24" y="27"/>
                  <a:pt x="24" y="25"/>
                </a:cubicBezTo>
                <a:cubicBezTo>
                  <a:pt x="25" y="19"/>
                  <a:pt x="27" y="14"/>
                  <a:pt x="28" y="8"/>
                </a:cubicBezTo>
                <a:cubicBezTo>
                  <a:pt x="29" y="7"/>
                  <a:pt x="29" y="7"/>
                  <a:pt x="28" y="7"/>
                </a:cubicBezTo>
                <a:cubicBezTo>
                  <a:pt x="31" y="7"/>
                  <a:pt x="33" y="8"/>
                  <a:pt x="35" y="8"/>
                </a:cubicBezTo>
                <a:cubicBezTo>
                  <a:pt x="33" y="13"/>
                  <a:pt x="30" y="18"/>
                  <a:pt x="29" y="24"/>
                </a:cubicBezTo>
                <a:cubicBezTo>
                  <a:pt x="29" y="25"/>
                  <a:pt x="32" y="25"/>
                  <a:pt x="32" y="24"/>
                </a:cubicBezTo>
                <a:cubicBezTo>
                  <a:pt x="33" y="18"/>
                  <a:pt x="36" y="14"/>
                  <a:pt x="38" y="9"/>
                </a:cubicBezTo>
                <a:cubicBezTo>
                  <a:pt x="39" y="10"/>
                  <a:pt x="41" y="10"/>
                  <a:pt x="42" y="10"/>
                </a:cubicBezTo>
                <a:cubicBezTo>
                  <a:pt x="43" y="11"/>
                  <a:pt x="43" y="11"/>
                  <a:pt x="44" y="11"/>
                </a:cubicBezTo>
                <a:cubicBezTo>
                  <a:pt x="41" y="17"/>
                  <a:pt x="40" y="23"/>
                  <a:pt x="38" y="30"/>
                </a:cubicBezTo>
                <a:cubicBezTo>
                  <a:pt x="38" y="32"/>
                  <a:pt x="41" y="32"/>
                  <a:pt x="41" y="31"/>
                </a:cubicBezTo>
                <a:cubicBezTo>
                  <a:pt x="43" y="24"/>
                  <a:pt x="43" y="17"/>
                  <a:pt x="47" y="12"/>
                </a:cubicBezTo>
                <a:cubicBezTo>
                  <a:pt x="50" y="13"/>
                  <a:pt x="54" y="14"/>
                  <a:pt x="58" y="15"/>
                </a:cubicBezTo>
                <a:cubicBezTo>
                  <a:pt x="57" y="15"/>
                  <a:pt x="57" y="15"/>
                  <a:pt x="57" y="16"/>
                </a:cubicBezTo>
                <a:cubicBezTo>
                  <a:pt x="55" y="22"/>
                  <a:pt x="54" y="28"/>
                  <a:pt x="52" y="34"/>
                </a:cubicBezTo>
                <a:cubicBezTo>
                  <a:pt x="51" y="35"/>
                  <a:pt x="54" y="36"/>
                  <a:pt x="54" y="34"/>
                </a:cubicBezTo>
                <a:cubicBezTo>
                  <a:pt x="57" y="29"/>
                  <a:pt x="58" y="22"/>
                  <a:pt x="60" y="16"/>
                </a:cubicBezTo>
                <a:cubicBezTo>
                  <a:pt x="60" y="16"/>
                  <a:pt x="60" y="16"/>
                  <a:pt x="60" y="15"/>
                </a:cubicBezTo>
                <a:cubicBezTo>
                  <a:pt x="62" y="16"/>
                  <a:pt x="64" y="17"/>
                  <a:pt x="67" y="17"/>
                </a:cubicBezTo>
                <a:cubicBezTo>
                  <a:pt x="67" y="17"/>
                  <a:pt x="67" y="17"/>
                  <a:pt x="67" y="17"/>
                </a:cubicBezTo>
                <a:cubicBezTo>
                  <a:pt x="65" y="22"/>
                  <a:pt x="63" y="27"/>
                  <a:pt x="62" y="32"/>
                </a:cubicBezTo>
                <a:cubicBezTo>
                  <a:pt x="62" y="34"/>
                  <a:pt x="65" y="34"/>
                  <a:pt x="65" y="32"/>
                </a:cubicBezTo>
                <a:cubicBezTo>
                  <a:pt x="66" y="27"/>
                  <a:pt x="68" y="23"/>
                  <a:pt x="69" y="18"/>
                </a:cubicBezTo>
                <a:cubicBezTo>
                  <a:pt x="69" y="18"/>
                  <a:pt x="69" y="18"/>
                  <a:pt x="69" y="18"/>
                </a:cubicBezTo>
                <a:cubicBezTo>
                  <a:pt x="71" y="18"/>
                  <a:pt x="72" y="19"/>
                  <a:pt x="73" y="19"/>
                </a:cubicBezTo>
                <a:cubicBezTo>
                  <a:pt x="73" y="19"/>
                  <a:pt x="73" y="19"/>
                  <a:pt x="73" y="20"/>
                </a:cubicBezTo>
                <a:cubicBezTo>
                  <a:pt x="71" y="26"/>
                  <a:pt x="69" y="33"/>
                  <a:pt x="68" y="40"/>
                </a:cubicBezTo>
                <a:cubicBezTo>
                  <a:pt x="68" y="42"/>
                  <a:pt x="71" y="42"/>
                  <a:pt x="71" y="40"/>
                </a:cubicBezTo>
                <a:cubicBezTo>
                  <a:pt x="72" y="33"/>
                  <a:pt x="74" y="27"/>
                  <a:pt x="76" y="20"/>
                </a:cubicBezTo>
                <a:cubicBezTo>
                  <a:pt x="76" y="20"/>
                  <a:pt x="76" y="20"/>
                  <a:pt x="76" y="20"/>
                </a:cubicBezTo>
                <a:cubicBezTo>
                  <a:pt x="78" y="21"/>
                  <a:pt x="81" y="21"/>
                  <a:pt x="84" y="22"/>
                </a:cubicBezTo>
                <a:cubicBezTo>
                  <a:pt x="82" y="28"/>
                  <a:pt x="79" y="33"/>
                  <a:pt x="78" y="39"/>
                </a:cubicBezTo>
                <a:cubicBezTo>
                  <a:pt x="78" y="41"/>
                  <a:pt x="81" y="41"/>
                  <a:pt x="81" y="39"/>
                </a:cubicBezTo>
                <a:cubicBezTo>
                  <a:pt x="82" y="34"/>
                  <a:pt x="85" y="28"/>
                  <a:pt x="87" y="23"/>
                </a:cubicBezTo>
                <a:cubicBezTo>
                  <a:pt x="88" y="23"/>
                  <a:pt x="89" y="24"/>
                  <a:pt x="90" y="24"/>
                </a:cubicBezTo>
                <a:cubicBezTo>
                  <a:pt x="89" y="24"/>
                  <a:pt x="89" y="24"/>
                  <a:pt x="89" y="25"/>
                </a:cubicBezTo>
                <a:cubicBezTo>
                  <a:pt x="89" y="28"/>
                  <a:pt x="88" y="31"/>
                  <a:pt x="87" y="34"/>
                </a:cubicBezTo>
                <a:cubicBezTo>
                  <a:pt x="86" y="37"/>
                  <a:pt x="85" y="41"/>
                  <a:pt x="84" y="45"/>
                </a:cubicBezTo>
                <a:cubicBezTo>
                  <a:pt x="84" y="46"/>
                  <a:pt x="87" y="47"/>
                  <a:pt x="87" y="45"/>
                </a:cubicBezTo>
                <a:cubicBezTo>
                  <a:pt x="88" y="42"/>
                  <a:pt x="89" y="38"/>
                  <a:pt x="90" y="35"/>
                </a:cubicBezTo>
                <a:cubicBezTo>
                  <a:pt x="91" y="31"/>
                  <a:pt x="92" y="28"/>
                  <a:pt x="92" y="25"/>
                </a:cubicBezTo>
                <a:cubicBezTo>
                  <a:pt x="92" y="25"/>
                  <a:pt x="92" y="25"/>
                  <a:pt x="92" y="25"/>
                </a:cubicBezTo>
                <a:cubicBezTo>
                  <a:pt x="94" y="25"/>
                  <a:pt x="96" y="26"/>
                  <a:pt x="98" y="26"/>
                </a:cubicBezTo>
                <a:cubicBezTo>
                  <a:pt x="97" y="32"/>
                  <a:pt x="95" y="37"/>
                  <a:pt x="93" y="42"/>
                </a:cubicBezTo>
                <a:cubicBezTo>
                  <a:pt x="93" y="44"/>
                  <a:pt x="95" y="44"/>
                  <a:pt x="96" y="43"/>
                </a:cubicBezTo>
                <a:cubicBezTo>
                  <a:pt x="98" y="37"/>
                  <a:pt x="99" y="32"/>
                  <a:pt x="101" y="27"/>
                </a:cubicBezTo>
                <a:cubicBezTo>
                  <a:pt x="103" y="28"/>
                  <a:pt x="104" y="28"/>
                  <a:pt x="106" y="29"/>
                </a:cubicBezTo>
                <a:cubicBezTo>
                  <a:pt x="105" y="32"/>
                  <a:pt x="104" y="34"/>
                  <a:pt x="103" y="37"/>
                </a:cubicBezTo>
                <a:cubicBezTo>
                  <a:pt x="101" y="40"/>
                  <a:pt x="101" y="44"/>
                  <a:pt x="100" y="47"/>
                </a:cubicBezTo>
                <a:cubicBezTo>
                  <a:pt x="100" y="49"/>
                  <a:pt x="102" y="50"/>
                  <a:pt x="103" y="48"/>
                </a:cubicBezTo>
                <a:cubicBezTo>
                  <a:pt x="104" y="45"/>
                  <a:pt x="104" y="42"/>
                  <a:pt x="105" y="39"/>
                </a:cubicBezTo>
                <a:cubicBezTo>
                  <a:pt x="106" y="36"/>
                  <a:pt x="108" y="33"/>
                  <a:pt x="109" y="29"/>
                </a:cubicBezTo>
                <a:cubicBezTo>
                  <a:pt x="112" y="30"/>
                  <a:pt x="115" y="31"/>
                  <a:pt x="119" y="32"/>
                </a:cubicBezTo>
                <a:cubicBezTo>
                  <a:pt x="118" y="33"/>
                  <a:pt x="118" y="33"/>
                  <a:pt x="118" y="33"/>
                </a:cubicBezTo>
                <a:cubicBezTo>
                  <a:pt x="116" y="38"/>
                  <a:pt x="114" y="43"/>
                  <a:pt x="112" y="48"/>
                </a:cubicBezTo>
                <a:cubicBezTo>
                  <a:pt x="111" y="50"/>
                  <a:pt x="113" y="51"/>
                  <a:pt x="114" y="50"/>
                </a:cubicBezTo>
                <a:cubicBezTo>
                  <a:pt x="117" y="45"/>
                  <a:pt x="119" y="40"/>
                  <a:pt x="121" y="34"/>
                </a:cubicBezTo>
                <a:cubicBezTo>
                  <a:pt x="121" y="34"/>
                  <a:pt x="121" y="33"/>
                  <a:pt x="120" y="33"/>
                </a:cubicBezTo>
                <a:cubicBezTo>
                  <a:pt x="122" y="33"/>
                  <a:pt x="124" y="34"/>
                  <a:pt x="126" y="35"/>
                </a:cubicBezTo>
                <a:cubicBezTo>
                  <a:pt x="126" y="35"/>
                  <a:pt x="126" y="35"/>
                  <a:pt x="126" y="35"/>
                </a:cubicBezTo>
                <a:cubicBezTo>
                  <a:pt x="124" y="42"/>
                  <a:pt x="122" y="48"/>
                  <a:pt x="119" y="55"/>
                </a:cubicBezTo>
                <a:cubicBezTo>
                  <a:pt x="118" y="57"/>
                  <a:pt x="121" y="57"/>
                  <a:pt x="122" y="56"/>
                </a:cubicBezTo>
                <a:cubicBezTo>
                  <a:pt x="125" y="49"/>
                  <a:pt x="127" y="43"/>
                  <a:pt x="129" y="36"/>
                </a:cubicBezTo>
                <a:cubicBezTo>
                  <a:pt x="129" y="36"/>
                  <a:pt x="129" y="36"/>
                  <a:pt x="129" y="35"/>
                </a:cubicBezTo>
                <a:cubicBezTo>
                  <a:pt x="130" y="36"/>
                  <a:pt x="132" y="36"/>
                  <a:pt x="134" y="37"/>
                </a:cubicBezTo>
                <a:cubicBezTo>
                  <a:pt x="134" y="37"/>
                  <a:pt x="134" y="37"/>
                  <a:pt x="133" y="37"/>
                </a:cubicBezTo>
                <a:cubicBezTo>
                  <a:pt x="132" y="42"/>
                  <a:pt x="129" y="48"/>
                  <a:pt x="129" y="54"/>
                </a:cubicBezTo>
                <a:cubicBezTo>
                  <a:pt x="129" y="55"/>
                  <a:pt x="132" y="56"/>
                  <a:pt x="132" y="54"/>
                </a:cubicBezTo>
                <a:cubicBezTo>
                  <a:pt x="132" y="48"/>
                  <a:pt x="135" y="43"/>
                  <a:pt x="136" y="38"/>
                </a:cubicBezTo>
                <a:cubicBezTo>
                  <a:pt x="136" y="38"/>
                  <a:pt x="136" y="38"/>
                  <a:pt x="136" y="38"/>
                </a:cubicBezTo>
                <a:cubicBezTo>
                  <a:pt x="139" y="38"/>
                  <a:pt x="141" y="39"/>
                  <a:pt x="144" y="40"/>
                </a:cubicBezTo>
                <a:cubicBezTo>
                  <a:pt x="144" y="40"/>
                  <a:pt x="144" y="40"/>
                  <a:pt x="144" y="40"/>
                </a:cubicBezTo>
                <a:cubicBezTo>
                  <a:pt x="142" y="46"/>
                  <a:pt x="140" y="52"/>
                  <a:pt x="137" y="58"/>
                </a:cubicBezTo>
                <a:cubicBezTo>
                  <a:pt x="136" y="59"/>
                  <a:pt x="139" y="61"/>
                  <a:pt x="140" y="59"/>
                </a:cubicBezTo>
                <a:cubicBezTo>
                  <a:pt x="142" y="53"/>
                  <a:pt x="145" y="47"/>
                  <a:pt x="146" y="41"/>
                </a:cubicBezTo>
                <a:cubicBezTo>
                  <a:pt x="146" y="41"/>
                  <a:pt x="146" y="41"/>
                  <a:pt x="146" y="41"/>
                </a:cubicBezTo>
                <a:cubicBezTo>
                  <a:pt x="148" y="41"/>
                  <a:pt x="149" y="41"/>
                  <a:pt x="151" y="42"/>
                </a:cubicBezTo>
                <a:cubicBezTo>
                  <a:pt x="151" y="42"/>
                  <a:pt x="151" y="42"/>
                  <a:pt x="151" y="42"/>
                </a:cubicBezTo>
                <a:cubicBezTo>
                  <a:pt x="149" y="48"/>
                  <a:pt x="147" y="53"/>
                  <a:pt x="145" y="58"/>
                </a:cubicBezTo>
                <a:cubicBezTo>
                  <a:pt x="145" y="60"/>
                  <a:pt x="148" y="61"/>
                  <a:pt x="148" y="59"/>
                </a:cubicBezTo>
                <a:cubicBezTo>
                  <a:pt x="150" y="54"/>
                  <a:pt x="152" y="49"/>
                  <a:pt x="153" y="43"/>
                </a:cubicBezTo>
                <a:cubicBezTo>
                  <a:pt x="153" y="43"/>
                  <a:pt x="153" y="43"/>
                  <a:pt x="153" y="43"/>
                </a:cubicBezTo>
                <a:cubicBezTo>
                  <a:pt x="156" y="43"/>
                  <a:pt x="158" y="44"/>
                  <a:pt x="161" y="45"/>
                </a:cubicBezTo>
                <a:cubicBezTo>
                  <a:pt x="161" y="45"/>
                  <a:pt x="160" y="45"/>
                  <a:pt x="160" y="45"/>
                </a:cubicBezTo>
                <a:cubicBezTo>
                  <a:pt x="158" y="50"/>
                  <a:pt x="157" y="56"/>
                  <a:pt x="155" y="61"/>
                </a:cubicBezTo>
                <a:cubicBezTo>
                  <a:pt x="155" y="63"/>
                  <a:pt x="157" y="64"/>
                  <a:pt x="158" y="62"/>
                </a:cubicBezTo>
                <a:cubicBezTo>
                  <a:pt x="159" y="57"/>
                  <a:pt x="161" y="52"/>
                  <a:pt x="163" y="47"/>
                </a:cubicBezTo>
                <a:cubicBezTo>
                  <a:pt x="163" y="46"/>
                  <a:pt x="163" y="46"/>
                  <a:pt x="163" y="45"/>
                </a:cubicBezTo>
                <a:cubicBezTo>
                  <a:pt x="164" y="46"/>
                  <a:pt x="166" y="46"/>
                  <a:pt x="167" y="47"/>
                </a:cubicBezTo>
                <a:cubicBezTo>
                  <a:pt x="168" y="47"/>
                  <a:pt x="169" y="47"/>
                  <a:pt x="170" y="47"/>
                </a:cubicBezTo>
                <a:cubicBezTo>
                  <a:pt x="168" y="54"/>
                  <a:pt x="164" y="61"/>
                  <a:pt x="163" y="68"/>
                </a:cubicBezTo>
                <a:cubicBezTo>
                  <a:pt x="162" y="69"/>
                  <a:pt x="165" y="70"/>
                  <a:pt x="166" y="68"/>
                </a:cubicBezTo>
                <a:cubicBezTo>
                  <a:pt x="167" y="61"/>
                  <a:pt x="170" y="55"/>
                  <a:pt x="173" y="48"/>
                </a:cubicBezTo>
                <a:cubicBezTo>
                  <a:pt x="175" y="49"/>
                  <a:pt x="177" y="50"/>
                  <a:pt x="179" y="50"/>
                </a:cubicBezTo>
                <a:cubicBezTo>
                  <a:pt x="178" y="56"/>
                  <a:pt x="174" y="61"/>
                  <a:pt x="175" y="67"/>
                </a:cubicBezTo>
                <a:cubicBezTo>
                  <a:pt x="175" y="69"/>
                  <a:pt x="178" y="69"/>
                  <a:pt x="177" y="67"/>
                </a:cubicBezTo>
                <a:cubicBezTo>
                  <a:pt x="177" y="62"/>
                  <a:pt x="180" y="56"/>
                  <a:pt x="182" y="51"/>
                </a:cubicBezTo>
                <a:cubicBezTo>
                  <a:pt x="185" y="52"/>
                  <a:pt x="188" y="53"/>
                  <a:pt x="190" y="54"/>
                </a:cubicBezTo>
                <a:cubicBezTo>
                  <a:pt x="190" y="54"/>
                  <a:pt x="190" y="54"/>
                  <a:pt x="190" y="54"/>
                </a:cubicBezTo>
                <a:cubicBezTo>
                  <a:pt x="189" y="59"/>
                  <a:pt x="187" y="65"/>
                  <a:pt x="185" y="70"/>
                </a:cubicBezTo>
                <a:cubicBezTo>
                  <a:pt x="184" y="72"/>
                  <a:pt x="187" y="73"/>
                  <a:pt x="187" y="72"/>
                </a:cubicBezTo>
                <a:cubicBezTo>
                  <a:pt x="190" y="66"/>
                  <a:pt x="192" y="60"/>
                  <a:pt x="193" y="54"/>
                </a:cubicBezTo>
                <a:cubicBezTo>
                  <a:pt x="195" y="55"/>
                  <a:pt x="197" y="56"/>
                  <a:pt x="199" y="56"/>
                </a:cubicBezTo>
                <a:cubicBezTo>
                  <a:pt x="198" y="61"/>
                  <a:pt x="197" y="67"/>
                  <a:pt x="195" y="72"/>
                </a:cubicBezTo>
                <a:cubicBezTo>
                  <a:pt x="195" y="74"/>
                  <a:pt x="198" y="75"/>
                  <a:pt x="198" y="73"/>
                </a:cubicBezTo>
                <a:cubicBezTo>
                  <a:pt x="200" y="68"/>
                  <a:pt x="201" y="62"/>
                  <a:pt x="202" y="57"/>
                </a:cubicBezTo>
                <a:cubicBezTo>
                  <a:pt x="205" y="58"/>
                  <a:pt x="207" y="58"/>
                  <a:pt x="209"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110"/>
          <p:cNvSpPr>
            <a:spLocks noEditPoints="1"/>
          </p:cNvSpPr>
          <p:nvPr/>
        </p:nvSpPr>
        <p:spPr bwMode="auto">
          <a:xfrm rot="18119478">
            <a:off x="6995810" y="2510693"/>
            <a:ext cx="1604962" cy="735608"/>
          </a:xfrm>
          <a:custGeom>
            <a:avLst/>
            <a:gdLst>
              <a:gd name="T0" fmla="*/ 50 w 223"/>
              <a:gd name="T1" fmla="*/ 10 h 102"/>
              <a:gd name="T2" fmla="*/ 12 w 223"/>
              <a:gd name="T3" fmla="*/ 1 h 102"/>
              <a:gd name="T4" fmla="*/ 1 w 223"/>
              <a:gd name="T5" fmla="*/ 42 h 102"/>
              <a:gd name="T6" fmla="*/ 157 w 223"/>
              <a:gd name="T7" fmla="*/ 88 h 102"/>
              <a:gd name="T8" fmla="*/ 213 w 223"/>
              <a:gd name="T9" fmla="*/ 101 h 102"/>
              <a:gd name="T10" fmla="*/ 221 w 223"/>
              <a:gd name="T11" fmla="*/ 59 h 102"/>
              <a:gd name="T12" fmla="*/ 206 w 223"/>
              <a:gd name="T13" fmla="*/ 77 h 102"/>
              <a:gd name="T14" fmla="*/ 220 w 223"/>
              <a:gd name="T15" fmla="*/ 62 h 102"/>
              <a:gd name="T16" fmla="*/ 107 w 223"/>
              <a:gd name="T17" fmla="*/ 69 h 102"/>
              <a:gd name="T18" fmla="*/ 3 w 223"/>
              <a:gd name="T19" fmla="*/ 40 h 102"/>
              <a:gd name="T20" fmla="*/ 18 w 223"/>
              <a:gd name="T21" fmla="*/ 5 h 102"/>
              <a:gd name="T22" fmla="*/ 21 w 223"/>
              <a:gd name="T23" fmla="*/ 6 h 102"/>
              <a:gd name="T24" fmla="*/ 26 w 223"/>
              <a:gd name="T25" fmla="*/ 6 h 102"/>
              <a:gd name="T26" fmla="*/ 24 w 223"/>
              <a:gd name="T27" fmla="*/ 25 h 102"/>
              <a:gd name="T28" fmla="*/ 35 w 223"/>
              <a:gd name="T29" fmla="*/ 8 h 102"/>
              <a:gd name="T30" fmla="*/ 38 w 223"/>
              <a:gd name="T31" fmla="*/ 9 h 102"/>
              <a:gd name="T32" fmla="*/ 38 w 223"/>
              <a:gd name="T33" fmla="*/ 30 h 102"/>
              <a:gd name="T34" fmla="*/ 58 w 223"/>
              <a:gd name="T35" fmla="*/ 15 h 102"/>
              <a:gd name="T36" fmla="*/ 54 w 223"/>
              <a:gd name="T37" fmla="*/ 34 h 102"/>
              <a:gd name="T38" fmla="*/ 67 w 223"/>
              <a:gd name="T39" fmla="*/ 17 h 102"/>
              <a:gd name="T40" fmla="*/ 65 w 223"/>
              <a:gd name="T41" fmla="*/ 32 h 102"/>
              <a:gd name="T42" fmla="*/ 73 w 223"/>
              <a:gd name="T43" fmla="*/ 19 h 102"/>
              <a:gd name="T44" fmla="*/ 71 w 223"/>
              <a:gd name="T45" fmla="*/ 40 h 102"/>
              <a:gd name="T46" fmla="*/ 84 w 223"/>
              <a:gd name="T47" fmla="*/ 22 h 102"/>
              <a:gd name="T48" fmla="*/ 87 w 223"/>
              <a:gd name="T49" fmla="*/ 23 h 102"/>
              <a:gd name="T50" fmla="*/ 87 w 223"/>
              <a:gd name="T51" fmla="*/ 34 h 102"/>
              <a:gd name="T52" fmla="*/ 90 w 223"/>
              <a:gd name="T53" fmla="*/ 35 h 102"/>
              <a:gd name="T54" fmla="*/ 98 w 223"/>
              <a:gd name="T55" fmla="*/ 26 h 102"/>
              <a:gd name="T56" fmla="*/ 101 w 223"/>
              <a:gd name="T57" fmla="*/ 27 h 102"/>
              <a:gd name="T58" fmla="*/ 100 w 223"/>
              <a:gd name="T59" fmla="*/ 47 h 102"/>
              <a:gd name="T60" fmla="*/ 109 w 223"/>
              <a:gd name="T61" fmla="*/ 29 h 102"/>
              <a:gd name="T62" fmla="*/ 112 w 223"/>
              <a:gd name="T63" fmla="*/ 48 h 102"/>
              <a:gd name="T64" fmla="*/ 120 w 223"/>
              <a:gd name="T65" fmla="*/ 33 h 102"/>
              <a:gd name="T66" fmla="*/ 119 w 223"/>
              <a:gd name="T67" fmla="*/ 55 h 102"/>
              <a:gd name="T68" fmla="*/ 129 w 223"/>
              <a:gd name="T69" fmla="*/ 35 h 102"/>
              <a:gd name="T70" fmla="*/ 129 w 223"/>
              <a:gd name="T71" fmla="*/ 54 h 102"/>
              <a:gd name="T72" fmla="*/ 136 w 223"/>
              <a:gd name="T73" fmla="*/ 38 h 102"/>
              <a:gd name="T74" fmla="*/ 137 w 223"/>
              <a:gd name="T75" fmla="*/ 58 h 102"/>
              <a:gd name="T76" fmla="*/ 146 w 223"/>
              <a:gd name="T77" fmla="*/ 41 h 102"/>
              <a:gd name="T78" fmla="*/ 145 w 223"/>
              <a:gd name="T79" fmla="*/ 58 h 102"/>
              <a:gd name="T80" fmla="*/ 153 w 223"/>
              <a:gd name="T81" fmla="*/ 43 h 102"/>
              <a:gd name="T82" fmla="*/ 155 w 223"/>
              <a:gd name="T83" fmla="*/ 61 h 102"/>
              <a:gd name="T84" fmla="*/ 163 w 223"/>
              <a:gd name="T85" fmla="*/ 45 h 102"/>
              <a:gd name="T86" fmla="*/ 163 w 223"/>
              <a:gd name="T87" fmla="*/ 68 h 102"/>
              <a:gd name="T88" fmla="*/ 179 w 223"/>
              <a:gd name="T89" fmla="*/ 50 h 102"/>
              <a:gd name="T90" fmla="*/ 182 w 223"/>
              <a:gd name="T91" fmla="*/ 51 h 102"/>
              <a:gd name="T92" fmla="*/ 185 w 223"/>
              <a:gd name="T93" fmla="*/ 70 h 102"/>
              <a:gd name="T94" fmla="*/ 199 w 223"/>
              <a:gd name="T95" fmla="*/ 56 h 102"/>
              <a:gd name="T96" fmla="*/ 202 w 223"/>
              <a:gd name="T97" fmla="*/ 5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 h="102">
                <a:moveTo>
                  <a:pt x="178" y="47"/>
                </a:moveTo>
                <a:cubicBezTo>
                  <a:pt x="162" y="42"/>
                  <a:pt x="147" y="38"/>
                  <a:pt x="131" y="33"/>
                </a:cubicBezTo>
                <a:cubicBezTo>
                  <a:pt x="104" y="25"/>
                  <a:pt x="77" y="17"/>
                  <a:pt x="50" y="10"/>
                </a:cubicBezTo>
                <a:cubicBezTo>
                  <a:pt x="42" y="7"/>
                  <a:pt x="34" y="5"/>
                  <a:pt x="26" y="3"/>
                </a:cubicBezTo>
                <a:cubicBezTo>
                  <a:pt x="22" y="2"/>
                  <a:pt x="18" y="1"/>
                  <a:pt x="15" y="1"/>
                </a:cubicBezTo>
                <a:cubicBezTo>
                  <a:pt x="14" y="0"/>
                  <a:pt x="13" y="0"/>
                  <a:pt x="12" y="1"/>
                </a:cubicBezTo>
                <a:cubicBezTo>
                  <a:pt x="8" y="14"/>
                  <a:pt x="4" y="26"/>
                  <a:pt x="0" y="39"/>
                </a:cubicBezTo>
                <a:cubicBezTo>
                  <a:pt x="0" y="39"/>
                  <a:pt x="0" y="40"/>
                  <a:pt x="0" y="40"/>
                </a:cubicBezTo>
                <a:cubicBezTo>
                  <a:pt x="0" y="41"/>
                  <a:pt x="0" y="42"/>
                  <a:pt x="1" y="42"/>
                </a:cubicBezTo>
                <a:cubicBezTo>
                  <a:pt x="18" y="47"/>
                  <a:pt x="35" y="52"/>
                  <a:pt x="53" y="57"/>
                </a:cubicBezTo>
                <a:cubicBezTo>
                  <a:pt x="70" y="62"/>
                  <a:pt x="88" y="65"/>
                  <a:pt x="105" y="71"/>
                </a:cubicBezTo>
                <a:cubicBezTo>
                  <a:pt x="122" y="76"/>
                  <a:pt x="139" y="83"/>
                  <a:pt x="157" y="88"/>
                </a:cubicBezTo>
                <a:cubicBezTo>
                  <a:pt x="175" y="93"/>
                  <a:pt x="193" y="97"/>
                  <a:pt x="211" y="102"/>
                </a:cubicBezTo>
                <a:cubicBezTo>
                  <a:pt x="212" y="102"/>
                  <a:pt x="212" y="102"/>
                  <a:pt x="212" y="102"/>
                </a:cubicBezTo>
                <a:cubicBezTo>
                  <a:pt x="212" y="102"/>
                  <a:pt x="213" y="102"/>
                  <a:pt x="213" y="101"/>
                </a:cubicBezTo>
                <a:cubicBezTo>
                  <a:pt x="216" y="88"/>
                  <a:pt x="219" y="75"/>
                  <a:pt x="223" y="61"/>
                </a:cubicBezTo>
                <a:cubicBezTo>
                  <a:pt x="223" y="61"/>
                  <a:pt x="223" y="60"/>
                  <a:pt x="222" y="60"/>
                </a:cubicBezTo>
                <a:cubicBezTo>
                  <a:pt x="222" y="59"/>
                  <a:pt x="222" y="59"/>
                  <a:pt x="221" y="59"/>
                </a:cubicBezTo>
                <a:cubicBezTo>
                  <a:pt x="207" y="56"/>
                  <a:pt x="192" y="51"/>
                  <a:pt x="178" y="47"/>
                </a:cubicBezTo>
                <a:close/>
                <a:moveTo>
                  <a:pt x="209" y="59"/>
                </a:moveTo>
                <a:cubicBezTo>
                  <a:pt x="208" y="65"/>
                  <a:pt x="206" y="71"/>
                  <a:pt x="206" y="77"/>
                </a:cubicBezTo>
                <a:cubicBezTo>
                  <a:pt x="206" y="79"/>
                  <a:pt x="208" y="79"/>
                  <a:pt x="208" y="77"/>
                </a:cubicBezTo>
                <a:cubicBezTo>
                  <a:pt x="208" y="71"/>
                  <a:pt x="211" y="66"/>
                  <a:pt x="212" y="60"/>
                </a:cubicBezTo>
                <a:cubicBezTo>
                  <a:pt x="215" y="61"/>
                  <a:pt x="217" y="61"/>
                  <a:pt x="220" y="62"/>
                </a:cubicBezTo>
                <a:cubicBezTo>
                  <a:pt x="217" y="74"/>
                  <a:pt x="214" y="87"/>
                  <a:pt x="211" y="99"/>
                </a:cubicBezTo>
                <a:cubicBezTo>
                  <a:pt x="194" y="94"/>
                  <a:pt x="176" y="90"/>
                  <a:pt x="159" y="85"/>
                </a:cubicBezTo>
                <a:cubicBezTo>
                  <a:pt x="142" y="80"/>
                  <a:pt x="125" y="74"/>
                  <a:pt x="107" y="69"/>
                </a:cubicBezTo>
                <a:cubicBezTo>
                  <a:pt x="90" y="63"/>
                  <a:pt x="73" y="59"/>
                  <a:pt x="55" y="55"/>
                </a:cubicBezTo>
                <a:cubicBezTo>
                  <a:pt x="38" y="50"/>
                  <a:pt x="20" y="45"/>
                  <a:pt x="3" y="40"/>
                </a:cubicBezTo>
                <a:cubicBezTo>
                  <a:pt x="3" y="40"/>
                  <a:pt x="3" y="40"/>
                  <a:pt x="3" y="40"/>
                </a:cubicBezTo>
                <a:cubicBezTo>
                  <a:pt x="6" y="27"/>
                  <a:pt x="11" y="16"/>
                  <a:pt x="14" y="4"/>
                </a:cubicBezTo>
                <a:cubicBezTo>
                  <a:pt x="16" y="4"/>
                  <a:pt x="17" y="4"/>
                  <a:pt x="18" y="4"/>
                </a:cubicBezTo>
                <a:cubicBezTo>
                  <a:pt x="18" y="4"/>
                  <a:pt x="18" y="5"/>
                  <a:pt x="18" y="5"/>
                </a:cubicBezTo>
                <a:cubicBezTo>
                  <a:pt x="17" y="9"/>
                  <a:pt x="15" y="14"/>
                  <a:pt x="14" y="19"/>
                </a:cubicBezTo>
                <a:cubicBezTo>
                  <a:pt x="14" y="20"/>
                  <a:pt x="17" y="20"/>
                  <a:pt x="17" y="19"/>
                </a:cubicBezTo>
                <a:cubicBezTo>
                  <a:pt x="18" y="14"/>
                  <a:pt x="20" y="10"/>
                  <a:pt x="21" y="6"/>
                </a:cubicBezTo>
                <a:cubicBezTo>
                  <a:pt x="21" y="5"/>
                  <a:pt x="21" y="5"/>
                  <a:pt x="21" y="5"/>
                </a:cubicBezTo>
                <a:cubicBezTo>
                  <a:pt x="22" y="5"/>
                  <a:pt x="23" y="5"/>
                  <a:pt x="23" y="6"/>
                </a:cubicBezTo>
                <a:cubicBezTo>
                  <a:pt x="24" y="6"/>
                  <a:pt x="25" y="6"/>
                  <a:pt x="26" y="6"/>
                </a:cubicBezTo>
                <a:cubicBezTo>
                  <a:pt x="26" y="6"/>
                  <a:pt x="26" y="7"/>
                  <a:pt x="26" y="7"/>
                </a:cubicBezTo>
                <a:cubicBezTo>
                  <a:pt x="24" y="13"/>
                  <a:pt x="22" y="19"/>
                  <a:pt x="21" y="25"/>
                </a:cubicBezTo>
                <a:cubicBezTo>
                  <a:pt x="21" y="27"/>
                  <a:pt x="24" y="27"/>
                  <a:pt x="24" y="25"/>
                </a:cubicBezTo>
                <a:cubicBezTo>
                  <a:pt x="25" y="19"/>
                  <a:pt x="27" y="14"/>
                  <a:pt x="28" y="8"/>
                </a:cubicBezTo>
                <a:cubicBezTo>
                  <a:pt x="29" y="7"/>
                  <a:pt x="29" y="7"/>
                  <a:pt x="28" y="7"/>
                </a:cubicBezTo>
                <a:cubicBezTo>
                  <a:pt x="31" y="7"/>
                  <a:pt x="33" y="8"/>
                  <a:pt x="35" y="8"/>
                </a:cubicBezTo>
                <a:cubicBezTo>
                  <a:pt x="33" y="13"/>
                  <a:pt x="30" y="18"/>
                  <a:pt x="29" y="24"/>
                </a:cubicBezTo>
                <a:cubicBezTo>
                  <a:pt x="29" y="25"/>
                  <a:pt x="32" y="25"/>
                  <a:pt x="32" y="24"/>
                </a:cubicBezTo>
                <a:cubicBezTo>
                  <a:pt x="33" y="18"/>
                  <a:pt x="36" y="14"/>
                  <a:pt x="38" y="9"/>
                </a:cubicBezTo>
                <a:cubicBezTo>
                  <a:pt x="39" y="10"/>
                  <a:pt x="41" y="10"/>
                  <a:pt x="42" y="10"/>
                </a:cubicBezTo>
                <a:cubicBezTo>
                  <a:pt x="43" y="11"/>
                  <a:pt x="43" y="11"/>
                  <a:pt x="44" y="11"/>
                </a:cubicBezTo>
                <a:cubicBezTo>
                  <a:pt x="41" y="17"/>
                  <a:pt x="40" y="23"/>
                  <a:pt x="38" y="30"/>
                </a:cubicBezTo>
                <a:cubicBezTo>
                  <a:pt x="38" y="32"/>
                  <a:pt x="41" y="32"/>
                  <a:pt x="41" y="31"/>
                </a:cubicBezTo>
                <a:cubicBezTo>
                  <a:pt x="43" y="24"/>
                  <a:pt x="43" y="17"/>
                  <a:pt x="47" y="12"/>
                </a:cubicBezTo>
                <a:cubicBezTo>
                  <a:pt x="50" y="13"/>
                  <a:pt x="54" y="14"/>
                  <a:pt x="58" y="15"/>
                </a:cubicBezTo>
                <a:cubicBezTo>
                  <a:pt x="57" y="15"/>
                  <a:pt x="57" y="15"/>
                  <a:pt x="57" y="16"/>
                </a:cubicBezTo>
                <a:cubicBezTo>
                  <a:pt x="55" y="22"/>
                  <a:pt x="54" y="28"/>
                  <a:pt x="52" y="34"/>
                </a:cubicBezTo>
                <a:cubicBezTo>
                  <a:pt x="51" y="35"/>
                  <a:pt x="54" y="36"/>
                  <a:pt x="54" y="34"/>
                </a:cubicBezTo>
                <a:cubicBezTo>
                  <a:pt x="57" y="29"/>
                  <a:pt x="58" y="22"/>
                  <a:pt x="60" y="16"/>
                </a:cubicBezTo>
                <a:cubicBezTo>
                  <a:pt x="60" y="16"/>
                  <a:pt x="60" y="16"/>
                  <a:pt x="60" y="15"/>
                </a:cubicBezTo>
                <a:cubicBezTo>
                  <a:pt x="62" y="16"/>
                  <a:pt x="64" y="17"/>
                  <a:pt x="67" y="17"/>
                </a:cubicBezTo>
                <a:cubicBezTo>
                  <a:pt x="67" y="17"/>
                  <a:pt x="67" y="17"/>
                  <a:pt x="67" y="17"/>
                </a:cubicBezTo>
                <a:cubicBezTo>
                  <a:pt x="65" y="22"/>
                  <a:pt x="63" y="27"/>
                  <a:pt x="62" y="32"/>
                </a:cubicBezTo>
                <a:cubicBezTo>
                  <a:pt x="62" y="34"/>
                  <a:pt x="65" y="34"/>
                  <a:pt x="65" y="32"/>
                </a:cubicBezTo>
                <a:cubicBezTo>
                  <a:pt x="66" y="27"/>
                  <a:pt x="68" y="23"/>
                  <a:pt x="69" y="18"/>
                </a:cubicBezTo>
                <a:cubicBezTo>
                  <a:pt x="69" y="18"/>
                  <a:pt x="69" y="18"/>
                  <a:pt x="69" y="18"/>
                </a:cubicBezTo>
                <a:cubicBezTo>
                  <a:pt x="71" y="18"/>
                  <a:pt x="72" y="19"/>
                  <a:pt x="73" y="19"/>
                </a:cubicBezTo>
                <a:cubicBezTo>
                  <a:pt x="73" y="19"/>
                  <a:pt x="73" y="19"/>
                  <a:pt x="73" y="20"/>
                </a:cubicBezTo>
                <a:cubicBezTo>
                  <a:pt x="71" y="26"/>
                  <a:pt x="69" y="33"/>
                  <a:pt x="68" y="40"/>
                </a:cubicBezTo>
                <a:cubicBezTo>
                  <a:pt x="68" y="42"/>
                  <a:pt x="71" y="42"/>
                  <a:pt x="71" y="40"/>
                </a:cubicBezTo>
                <a:cubicBezTo>
                  <a:pt x="72" y="33"/>
                  <a:pt x="74" y="27"/>
                  <a:pt x="76" y="20"/>
                </a:cubicBezTo>
                <a:cubicBezTo>
                  <a:pt x="76" y="20"/>
                  <a:pt x="76" y="20"/>
                  <a:pt x="76" y="20"/>
                </a:cubicBezTo>
                <a:cubicBezTo>
                  <a:pt x="78" y="21"/>
                  <a:pt x="81" y="21"/>
                  <a:pt x="84" y="22"/>
                </a:cubicBezTo>
                <a:cubicBezTo>
                  <a:pt x="82" y="28"/>
                  <a:pt x="79" y="33"/>
                  <a:pt x="78" y="39"/>
                </a:cubicBezTo>
                <a:cubicBezTo>
                  <a:pt x="78" y="41"/>
                  <a:pt x="81" y="41"/>
                  <a:pt x="81" y="39"/>
                </a:cubicBezTo>
                <a:cubicBezTo>
                  <a:pt x="82" y="34"/>
                  <a:pt x="85" y="28"/>
                  <a:pt x="87" y="23"/>
                </a:cubicBezTo>
                <a:cubicBezTo>
                  <a:pt x="88" y="23"/>
                  <a:pt x="89" y="24"/>
                  <a:pt x="90" y="24"/>
                </a:cubicBezTo>
                <a:cubicBezTo>
                  <a:pt x="89" y="24"/>
                  <a:pt x="89" y="24"/>
                  <a:pt x="89" y="25"/>
                </a:cubicBezTo>
                <a:cubicBezTo>
                  <a:pt x="89" y="28"/>
                  <a:pt x="88" y="31"/>
                  <a:pt x="87" y="34"/>
                </a:cubicBezTo>
                <a:cubicBezTo>
                  <a:pt x="86" y="37"/>
                  <a:pt x="85" y="41"/>
                  <a:pt x="84" y="45"/>
                </a:cubicBezTo>
                <a:cubicBezTo>
                  <a:pt x="84" y="46"/>
                  <a:pt x="87" y="47"/>
                  <a:pt x="87" y="45"/>
                </a:cubicBezTo>
                <a:cubicBezTo>
                  <a:pt x="88" y="42"/>
                  <a:pt x="89" y="38"/>
                  <a:pt x="90" y="35"/>
                </a:cubicBezTo>
                <a:cubicBezTo>
                  <a:pt x="91" y="31"/>
                  <a:pt x="92" y="28"/>
                  <a:pt x="92" y="25"/>
                </a:cubicBezTo>
                <a:cubicBezTo>
                  <a:pt x="92" y="25"/>
                  <a:pt x="92" y="25"/>
                  <a:pt x="92" y="25"/>
                </a:cubicBezTo>
                <a:cubicBezTo>
                  <a:pt x="94" y="25"/>
                  <a:pt x="96" y="26"/>
                  <a:pt x="98" y="26"/>
                </a:cubicBezTo>
                <a:cubicBezTo>
                  <a:pt x="97" y="32"/>
                  <a:pt x="95" y="37"/>
                  <a:pt x="93" y="42"/>
                </a:cubicBezTo>
                <a:cubicBezTo>
                  <a:pt x="93" y="44"/>
                  <a:pt x="95" y="44"/>
                  <a:pt x="96" y="43"/>
                </a:cubicBezTo>
                <a:cubicBezTo>
                  <a:pt x="98" y="37"/>
                  <a:pt x="99" y="32"/>
                  <a:pt x="101" y="27"/>
                </a:cubicBezTo>
                <a:cubicBezTo>
                  <a:pt x="103" y="28"/>
                  <a:pt x="104" y="28"/>
                  <a:pt x="106" y="29"/>
                </a:cubicBezTo>
                <a:cubicBezTo>
                  <a:pt x="105" y="32"/>
                  <a:pt x="104" y="34"/>
                  <a:pt x="103" y="37"/>
                </a:cubicBezTo>
                <a:cubicBezTo>
                  <a:pt x="101" y="40"/>
                  <a:pt x="101" y="44"/>
                  <a:pt x="100" y="47"/>
                </a:cubicBezTo>
                <a:cubicBezTo>
                  <a:pt x="100" y="49"/>
                  <a:pt x="102" y="50"/>
                  <a:pt x="103" y="48"/>
                </a:cubicBezTo>
                <a:cubicBezTo>
                  <a:pt x="104" y="45"/>
                  <a:pt x="104" y="42"/>
                  <a:pt x="105" y="39"/>
                </a:cubicBezTo>
                <a:cubicBezTo>
                  <a:pt x="106" y="36"/>
                  <a:pt x="108" y="33"/>
                  <a:pt x="109" y="29"/>
                </a:cubicBezTo>
                <a:cubicBezTo>
                  <a:pt x="112" y="30"/>
                  <a:pt x="115" y="31"/>
                  <a:pt x="119" y="32"/>
                </a:cubicBezTo>
                <a:cubicBezTo>
                  <a:pt x="118" y="33"/>
                  <a:pt x="118" y="33"/>
                  <a:pt x="118" y="33"/>
                </a:cubicBezTo>
                <a:cubicBezTo>
                  <a:pt x="116" y="38"/>
                  <a:pt x="114" y="43"/>
                  <a:pt x="112" y="48"/>
                </a:cubicBezTo>
                <a:cubicBezTo>
                  <a:pt x="111" y="50"/>
                  <a:pt x="113" y="51"/>
                  <a:pt x="114" y="50"/>
                </a:cubicBezTo>
                <a:cubicBezTo>
                  <a:pt x="117" y="45"/>
                  <a:pt x="119" y="40"/>
                  <a:pt x="121" y="34"/>
                </a:cubicBezTo>
                <a:cubicBezTo>
                  <a:pt x="121" y="34"/>
                  <a:pt x="121" y="33"/>
                  <a:pt x="120" y="33"/>
                </a:cubicBezTo>
                <a:cubicBezTo>
                  <a:pt x="122" y="33"/>
                  <a:pt x="124" y="34"/>
                  <a:pt x="126" y="35"/>
                </a:cubicBezTo>
                <a:cubicBezTo>
                  <a:pt x="126" y="35"/>
                  <a:pt x="126" y="35"/>
                  <a:pt x="126" y="35"/>
                </a:cubicBezTo>
                <a:cubicBezTo>
                  <a:pt x="124" y="42"/>
                  <a:pt x="122" y="48"/>
                  <a:pt x="119" y="55"/>
                </a:cubicBezTo>
                <a:cubicBezTo>
                  <a:pt x="118" y="57"/>
                  <a:pt x="121" y="57"/>
                  <a:pt x="122" y="56"/>
                </a:cubicBezTo>
                <a:cubicBezTo>
                  <a:pt x="125" y="49"/>
                  <a:pt x="127" y="43"/>
                  <a:pt x="129" y="36"/>
                </a:cubicBezTo>
                <a:cubicBezTo>
                  <a:pt x="129" y="36"/>
                  <a:pt x="129" y="36"/>
                  <a:pt x="129" y="35"/>
                </a:cubicBezTo>
                <a:cubicBezTo>
                  <a:pt x="130" y="36"/>
                  <a:pt x="132" y="36"/>
                  <a:pt x="134" y="37"/>
                </a:cubicBezTo>
                <a:cubicBezTo>
                  <a:pt x="134" y="37"/>
                  <a:pt x="134" y="37"/>
                  <a:pt x="133" y="37"/>
                </a:cubicBezTo>
                <a:cubicBezTo>
                  <a:pt x="132" y="42"/>
                  <a:pt x="129" y="48"/>
                  <a:pt x="129" y="54"/>
                </a:cubicBezTo>
                <a:cubicBezTo>
                  <a:pt x="129" y="55"/>
                  <a:pt x="132" y="56"/>
                  <a:pt x="132" y="54"/>
                </a:cubicBezTo>
                <a:cubicBezTo>
                  <a:pt x="132" y="48"/>
                  <a:pt x="135" y="43"/>
                  <a:pt x="136" y="38"/>
                </a:cubicBezTo>
                <a:cubicBezTo>
                  <a:pt x="136" y="38"/>
                  <a:pt x="136" y="38"/>
                  <a:pt x="136" y="38"/>
                </a:cubicBezTo>
                <a:cubicBezTo>
                  <a:pt x="139" y="38"/>
                  <a:pt x="141" y="39"/>
                  <a:pt x="144" y="40"/>
                </a:cubicBezTo>
                <a:cubicBezTo>
                  <a:pt x="144" y="40"/>
                  <a:pt x="144" y="40"/>
                  <a:pt x="144" y="40"/>
                </a:cubicBezTo>
                <a:cubicBezTo>
                  <a:pt x="142" y="46"/>
                  <a:pt x="140" y="52"/>
                  <a:pt x="137" y="58"/>
                </a:cubicBezTo>
                <a:cubicBezTo>
                  <a:pt x="136" y="59"/>
                  <a:pt x="139" y="61"/>
                  <a:pt x="140" y="59"/>
                </a:cubicBezTo>
                <a:cubicBezTo>
                  <a:pt x="142" y="53"/>
                  <a:pt x="145" y="47"/>
                  <a:pt x="146" y="41"/>
                </a:cubicBezTo>
                <a:cubicBezTo>
                  <a:pt x="146" y="41"/>
                  <a:pt x="146" y="41"/>
                  <a:pt x="146" y="41"/>
                </a:cubicBezTo>
                <a:cubicBezTo>
                  <a:pt x="148" y="41"/>
                  <a:pt x="149" y="41"/>
                  <a:pt x="151" y="42"/>
                </a:cubicBezTo>
                <a:cubicBezTo>
                  <a:pt x="151" y="42"/>
                  <a:pt x="151" y="42"/>
                  <a:pt x="151" y="42"/>
                </a:cubicBezTo>
                <a:cubicBezTo>
                  <a:pt x="149" y="48"/>
                  <a:pt x="147" y="53"/>
                  <a:pt x="145" y="58"/>
                </a:cubicBezTo>
                <a:cubicBezTo>
                  <a:pt x="145" y="60"/>
                  <a:pt x="148" y="61"/>
                  <a:pt x="148" y="59"/>
                </a:cubicBezTo>
                <a:cubicBezTo>
                  <a:pt x="150" y="54"/>
                  <a:pt x="152" y="49"/>
                  <a:pt x="153" y="43"/>
                </a:cubicBezTo>
                <a:cubicBezTo>
                  <a:pt x="153" y="43"/>
                  <a:pt x="153" y="43"/>
                  <a:pt x="153" y="43"/>
                </a:cubicBezTo>
                <a:cubicBezTo>
                  <a:pt x="156" y="43"/>
                  <a:pt x="158" y="44"/>
                  <a:pt x="161" y="45"/>
                </a:cubicBezTo>
                <a:cubicBezTo>
                  <a:pt x="161" y="45"/>
                  <a:pt x="160" y="45"/>
                  <a:pt x="160" y="45"/>
                </a:cubicBezTo>
                <a:cubicBezTo>
                  <a:pt x="158" y="50"/>
                  <a:pt x="157" y="56"/>
                  <a:pt x="155" y="61"/>
                </a:cubicBezTo>
                <a:cubicBezTo>
                  <a:pt x="155" y="63"/>
                  <a:pt x="157" y="64"/>
                  <a:pt x="158" y="62"/>
                </a:cubicBezTo>
                <a:cubicBezTo>
                  <a:pt x="159" y="57"/>
                  <a:pt x="161" y="52"/>
                  <a:pt x="163" y="47"/>
                </a:cubicBezTo>
                <a:cubicBezTo>
                  <a:pt x="163" y="46"/>
                  <a:pt x="163" y="46"/>
                  <a:pt x="163" y="45"/>
                </a:cubicBezTo>
                <a:cubicBezTo>
                  <a:pt x="164" y="46"/>
                  <a:pt x="166" y="46"/>
                  <a:pt x="167" y="47"/>
                </a:cubicBezTo>
                <a:cubicBezTo>
                  <a:pt x="168" y="47"/>
                  <a:pt x="169" y="47"/>
                  <a:pt x="170" y="47"/>
                </a:cubicBezTo>
                <a:cubicBezTo>
                  <a:pt x="168" y="54"/>
                  <a:pt x="164" y="61"/>
                  <a:pt x="163" y="68"/>
                </a:cubicBezTo>
                <a:cubicBezTo>
                  <a:pt x="162" y="69"/>
                  <a:pt x="165" y="70"/>
                  <a:pt x="166" y="68"/>
                </a:cubicBezTo>
                <a:cubicBezTo>
                  <a:pt x="167" y="61"/>
                  <a:pt x="170" y="55"/>
                  <a:pt x="173" y="48"/>
                </a:cubicBezTo>
                <a:cubicBezTo>
                  <a:pt x="175" y="49"/>
                  <a:pt x="177" y="50"/>
                  <a:pt x="179" y="50"/>
                </a:cubicBezTo>
                <a:cubicBezTo>
                  <a:pt x="178" y="56"/>
                  <a:pt x="174" y="61"/>
                  <a:pt x="175" y="67"/>
                </a:cubicBezTo>
                <a:cubicBezTo>
                  <a:pt x="175" y="69"/>
                  <a:pt x="178" y="69"/>
                  <a:pt x="177" y="67"/>
                </a:cubicBezTo>
                <a:cubicBezTo>
                  <a:pt x="177" y="62"/>
                  <a:pt x="180" y="56"/>
                  <a:pt x="182" y="51"/>
                </a:cubicBezTo>
                <a:cubicBezTo>
                  <a:pt x="185" y="52"/>
                  <a:pt x="188" y="53"/>
                  <a:pt x="190" y="54"/>
                </a:cubicBezTo>
                <a:cubicBezTo>
                  <a:pt x="190" y="54"/>
                  <a:pt x="190" y="54"/>
                  <a:pt x="190" y="54"/>
                </a:cubicBezTo>
                <a:cubicBezTo>
                  <a:pt x="189" y="59"/>
                  <a:pt x="187" y="65"/>
                  <a:pt x="185" y="70"/>
                </a:cubicBezTo>
                <a:cubicBezTo>
                  <a:pt x="184" y="72"/>
                  <a:pt x="187" y="73"/>
                  <a:pt x="187" y="72"/>
                </a:cubicBezTo>
                <a:cubicBezTo>
                  <a:pt x="190" y="66"/>
                  <a:pt x="192" y="60"/>
                  <a:pt x="193" y="54"/>
                </a:cubicBezTo>
                <a:cubicBezTo>
                  <a:pt x="195" y="55"/>
                  <a:pt x="197" y="56"/>
                  <a:pt x="199" y="56"/>
                </a:cubicBezTo>
                <a:cubicBezTo>
                  <a:pt x="198" y="61"/>
                  <a:pt x="197" y="67"/>
                  <a:pt x="195" y="72"/>
                </a:cubicBezTo>
                <a:cubicBezTo>
                  <a:pt x="195" y="74"/>
                  <a:pt x="198" y="75"/>
                  <a:pt x="198" y="73"/>
                </a:cubicBezTo>
                <a:cubicBezTo>
                  <a:pt x="200" y="68"/>
                  <a:pt x="201" y="62"/>
                  <a:pt x="202" y="57"/>
                </a:cubicBezTo>
                <a:cubicBezTo>
                  <a:pt x="205" y="58"/>
                  <a:pt x="207" y="58"/>
                  <a:pt x="209"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110"/>
          <p:cNvSpPr>
            <a:spLocks noEditPoints="1"/>
          </p:cNvSpPr>
          <p:nvPr/>
        </p:nvSpPr>
        <p:spPr bwMode="auto">
          <a:xfrm>
            <a:off x="3822700" y="2948049"/>
            <a:ext cx="1604962" cy="735608"/>
          </a:xfrm>
          <a:custGeom>
            <a:avLst/>
            <a:gdLst>
              <a:gd name="T0" fmla="*/ 50 w 223"/>
              <a:gd name="T1" fmla="*/ 10 h 102"/>
              <a:gd name="T2" fmla="*/ 12 w 223"/>
              <a:gd name="T3" fmla="*/ 1 h 102"/>
              <a:gd name="T4" fmla="*/ 1 w 223"/>
              <a:gd name="T5" fmla="*/ 42 h 102"/>
              <a:gd name="T6" fmla="*/ 157 w 223"/>
              <a:gd name="T7" fmla="*/ 88 h 102"/>
              <a:gd name="T8" fmla="*/ 213 w 223"/>
              <a:gd name="T9" fmla="*/ 101 h 102"/>
              <a:gd name="T10" fmla="*/ 221 w 223"/>
              <a:gd name="T11" fmla="*/ 59 h 102"/>
              <a:gd name="T12" fmla="*/ 206 w 223"/>
              <a:gd name="T13" fmla="*/ 77 h 102"/>
              <a:gd name="T14" fmla="*/ 220 w 223"/>
              <a:gd name="T15" fmla="*/ 62 h 102"/>
              <a:gd name="T16" fmla="*/ 107 w 223"/>
              <a:gd name="T17" fmla="*/ 69 h 102"/>
              <a:gd name="T18" fmla="*/ 3 w 223"/>
              <a:gd name="T19" fmla="*/ 40 h 102"/>
              <a:gd name="T20" fmla="*/ 18 w 223"/>
              <a:gd name="T21" fmla="*/ 5 h 102"/>
              <a:gd name="T22" fmla="*/ 21 w 223"/>
              <a:gd name="T23" fmla="*/ 6 h 102"/>
              <a:gd name="T24" fmla="*/ 26 w 223"/>
              <a:gd name="T25" fmla="*/ 6 h 102"/>
              <a:gd name="T26" fmla="*/ 24 w 223"/>
              <a:gd name="T27" fmla="*/ 25 h 102"/>
              <a:gd name="T28" fmla="*/ 35 w 223"/>
              <a:gd name="T29" fmla="*/ 8 h 102"/>
              <a:gd name="T30" fmla="*/ 38 w 223"/>
              <a:gd name="T31" fmla="*/ 9 h 102"/>
              <a:gd name="T32" fmla="*/ 38 w 223"/>
              <a:gd name="T33" fmla="*/ 30 h 102"/>
              <a:gd name="T34" fmla="*/ 58 w 223"/>
              <a:gd name="T35" fmla="*/ 15 h 102"/>
              <a:gd name="T36" fmla="*/ 54 w 223"/>
              <a:gd name="T37" fmla="*/ 34 h 102"/>
              <a:gd name="T38" fmla="*/ 67 w 223"/>
              <a:gd name="T39" fmla="*/ 17 h 102"/>
              <a:gd name="T40" fmla="*/ 65 w 223"/>
              <a:gd name="T41" fmla="*/ 32 h 102"/>
              <a:gd name="T42" fmla="*/ 73 w 223"/>
              <a:gd name="T43" fmla="*/ 19 h 102"/>
              <a:gd name="T44" fmla="*/ 71 w 223"/>
              <a:gd name="T45" fmla="*/ 40 h 102"/>
              <a:gd name="T46" fmla="*/ 84 w 223"/>
              <a:gd name="T47" fmla="*/ 22 h 102"/>
              <a:gd name="T48" fmla="*/ 87 w 223"/>
              <a:gd name="T49" fmla="*/ 23 h 102"/>
              <a:gd name="T50" fmla="*/ 87 w 223"/>
              <a:gd name="T51" fmla="*/ 34 h 102"/>
              <a:gd name="T52" fmla="*/ 90 w 223"/>
              <a:gd name="T53" fmla="*/ 35 h 102"/>
              <a:gd name="T54" fmla="*/ 98 w 223"/>
              <a:gd name="T55" fmla="*/ 26 h 102"/>
              <a:gd name="T56" fmla="*/ 101 w 223"/>
              <a:gd name="T57" fmla="*/ 27 h 102"/>
              <a:gd name="T58" fmla="*/ 100 w 223"/>
              <a:gd name="T59" fmla="*/ 47 h 102"/>
              <a:gd name="T60" fmla="*/ 109 w 223"/>
              <a:gd name="T61" fmla="*/ 29 h 102"/>
              <a:gd name="T62" fmla="*/ 112 w 223"/>
              <a:gd name="T63" fmla="*/ 48 h 102"/>
              <a:gd name="T64" fmla="*/ 120 w 223"/>
              <a:gd name="T65" fmla="*/ 33 h 102"/>
              <a:gd name="T66" fmla="*/ 119 w 223"/>
              <a:gd name="T67" fmla="*/ 55 h 102"/>
              <a:gd name="T68" fmla="*/ 129 w 223"/>
              <a:gd name="T69" fmla="*/ 35 h 102"/>
              <a:gd name="T70" fmla="*/ 129 w 223"/>
              <a:gd name="T71" fmla="*/ 54 h 102"/>
              <a:gd name="T72" fmla="*/ 136 w 223"/>
              <a:gd name="T73" fmla="*/ 38 h 102"/>
              <a:gd name="T74" fmla="*/ 137 w 223"/>
              <a:gd name="T75" fmla="*/ 58 h 102"/>
              <a:gd name="T76" fmla="*/ 146 w 223"/>
              <a:gd name="T77" fmla="*/ 41 h 102"/>
              <a:gd name="T78" fmla="*/ 145 w 223"/>
              <a:gd name="T79" fmla="*/ 58 h 102"/>
              <a:gd name="T80" fmla="*/ 153 w 223"/>
              <a:gd name="T81" fmla="*/ 43 h 102"/>
              <a:gd name="T82" fmla="*/ 155 w 223"/>
              <a:gd name="T83" fmla="*/ 61 h 102"/>
              <a:gd name="T84" fmla="*/ 163 w 223"/>
              <a:gd name="T85" fmla="*/ 45 h 102"/>
              <a:gd name="T86" fmla="*/ 163 w 223"/>
              <a:gd name="T87" fmla="*/ 68 h 102"/>
              <a:gd name="T88" fmla="*/ 179 w 223"/>
              <a:gd name="T89" fmla="*/ 50 h 102"/>
              <a:gd name="T90" fmla="*/ 182 w 223"/>
              <a:gd name="T91" fmla="*/ 51 h 102"/>
              <a:gd name="T92" fmla="*/ 185 w 223"/>
              <a:gd name="T93" fmla="*/ 70 h 102"/>
              <a:gd name="T94" fmla="*/ 199 w 223"/>
              <a:gd name="T95" fmla="*/ 56 h 102"/>
              <a:gd name="T96" fmla="*/ 202 w 223"/>
              <a:gd name="T97" fmla="*/ 5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 h="102">
                <a:moveTo>
                  <a:pt x="178" y="47"/>
                </a:moveTo>
                <a:cubicBezTo>
                  <a:pt x="162" y="42"/>
                  <a:pt x="147" y="38"/>
                  <a:pt x="131" y="33"/>
                </a:cubicBezTo>
                <a:cubicBezTo>
                  <a:pt x="104" y="25"/>
                  <a:pt x="77" y="17"/>
                  <a:pt x="50" y="10"/>
                </a:cubicBezTo>
                <a:cubicBezTo>
                  <a:pt x="42" y="7"/>
                  <a:pt x="34" y="5"/>
                  <a:pt x="26" y="3"/>
                </a:cubicBezTo>
                <a:cubicBezTo>
                  <a:pt x="22" y="2"/>
                  <a:pt x="18" y="1"/>
                  <a:pt x="15" y="1"/>
                </a:cubicBezTo>
                <a:cubicBezTo>
                  <a:pt x="14" y="0"/>
                  <a:pt x="13" y="0"/>
                  <a:pt x="12" y="1"/>
                </a:cubicBezTo>
                <a:cubicBezTo>
                  <a:pt x="8" y="14"/>
                  <a:pt x="4" y="26"/>
                  <a:pt x="0" y="39"/>
                </a:cubicBezTo>
                <a:cubicBezTo>
                  <a:pt x="0" y="39"/>
                  <a:pt x="0" y="40"/>
                  <a:pt x="0" y="40"/>
                </a:cubicBezTo>
                <a:cubicBezTo>
                  <a:pt x="0" y="41"/>
                  <a:pt x="0" y="42"/>
                  <a:pt x="1" y="42"/>
                </a:cubicBezTo>
                <a:cubicBezTo>
                  <a:pt x="18" y="47"/>
                  <a:pt x="35" y="52"/>
                  <a:pt x="53" y="57"/>
                </a:cubicBezTo>
                <a:cubicBezTo>
                  <a:pt x="70" y="62"/>
                  <a:pt x="88" y="65"/>
                  <a:pt x="105" y="71"/>
                </a:cubicBezTo>
                <a:cubicBezTo>
                  <a:pt x="122" y="76"/>
                  <a:pt x="139" y="83"/>
                  <a:pt x="157" y="88"/>
                </a:cubicBezTo>
                <a:cubicBezTo>
                  <a:pt x="175" y="93"/>
                  <a:pt x="193" y="97"/>
                  <a:pt x="211" y="102"/>
                </a:cubicBezTo>
                <a:cubicBezTo>
                  <a:pt x="212" y="102"/>
                  <a:pt x="212" y="102"/>
                  <a:pt x="212" y="102"/>
                </a:cubicBezTo>
                <a:cubicBezTo>
                  <a:pt x="212" y="102"/>
                  <a:pt x="213" y="102"/>
                  <a:pt x="213" y="101"/>
                </a:cubicBezTo>
                <a:cubicBezTo>
                  <a:pt x="216" y="88"/>
                  <a:pt x="219" y="75"/>
                  <a:pt x="223" y="61"/>
                </a:cubicBezTo>
                <a:cubicBezTo>
                  <a:pt x="223" y="61"/>
                  <a:pt x="223" y="60"/>
                  <a:pt x="222" y="60"/>
                </a:cubicBezTo>
                <a:cubicBezTo>
                  <a:pt x="222" y="59"/>
                  <a:pt x="222" y="59"/>
                  <a:pt x="221" y="59"/>
                </a:cubicBezTo>
                <a:cubicBezTo>
                  <a:pt x="207" y="56"/>
                  <a:pt x="192" y="51"/>
                  <a:pt x="178" y="47"/>
                </a:cubicBezTo>
                <a:close/>
                <a:moveTo>
                  <a:pt x="209" y="59"/>
                </a:moveTo>
                <a:cubicBezTo>
                  <a:pt x="208" y="65"/>
                  <a:pt x="206" y="71"/>
                  <a:pt x="206" y="77"/>
                </a:cubicBezTo>
                <a:cubicBezTo>
                  <a:pt x="206" y="79"/>
                  <a:pt x="208" y="79"/>
                  <a:pt x="208" y="77"/>
                </a:cubicBezTo>
                <a:cubicBezTo>
                  <a:pt x="208" y="71"/>
                  <a:pt x="211" y="66"/>
                  <a:pt x="212" y="60"/>
                </a:cubicBezTo>
                <a:cubicBezTo>
                  <a:pt x="215" y="61"/>
                  <a:pt x="217" y="61"/>
                  <a:pt x="220" y="62"/>
                </a:cubicBezTo>
                <a:cubicBezTo>
                  <a:pt x="217" y="74"/>
                  <a:pt x="214" y="87"/>
                  <a:pt x="211" y="99"/>
                </a:cubicBezTo>
                <a:cubicBezTo>
                  <a:pt x="194" y="94"/>
                  <a:pt x="176" y="90"/>
                  <a:pt x="159" y="85"/>
                </a:cubicBezTo>
                <a:cubicBezTo>
                  <a:pt x="142" y="80"/>
                  <a:pt x="125" y="74"/>
                  <a:pt x="107" y="69"/>
                </a:cubicBezTo>
                <a:cubicBezTo>
                  <a:pt x="90" y="63"/>
                  <a:pt x="73" y="59"/>
                  <a:pt x="55" y="55"/>
                </a:cubicBezTo>
                <a:cubicBezTo>
                  <a:pt x="38" y="50"/>
                  <a:pt x="20" y="45"/>
                  <a:pt x="3" y="40"/>
                </a:cubicBezTo>
                <a:cubicBezTo>
                  <a:pt x="3" y="40"/>
                  <a:pt x="3" y="40"/>
                  <a:pt x="3" y="40"/>
                </a:cubicBezTo>
                <a:cubicBezTo>
                  <a:pt x="6" y="27"/>
                  <a:pt x="11" y="16"/>
                  <a:pt x="14" y="4"/>
                </a:cubicBezTo>
                <a:cubicBezTo>
                  <a:pt x="16" y="4"/>
                  <a:pt x="17" y="4"/>
                  <a:pt x="18" y="4"/>
                </a:cubicBezTo>
                <a:cubicBezTo>
                  <a:pt x="18" y="4"/>
                  <a:pt x="18" y="5"/>
                  <a:pt x="18" y="5"/>
                </a:cubicBezTo>
                <a:cubicBezTo>
                  <a:pt x="17" y="9"/>
                  <a:pt x="15" y="14"/>
                  <a:pt x="14" y="19"/>
                </a:cubicBezTo>
                <a:cubicBezTo>
                  <a:pt x="14" y="20"/>
                  <a:pt x="17" y="20"/>
                  <a:pt x="17" y="19"/>
                </a:cubicBezTo>
                <a:cubicBezTo>
                  <a:pt x="18" y="14"/>
                  <a:pt x="20" y="10"/>
                  <a:pt x="21" y="6"/>
                </a:cubicBezTo>
                <a:cubicBezTo>
                  <a:pt x="21" y="5"/>
                  <a:pt x="21" y="5"/>
                  <a:pt x="21" y="5"/>
                </a:cubicBezTo>
                <a:cubicBezTo>
                  <a:pt x="22" y="5"/>
                  <a:pt x="23" y="5"/>
                  <a:pt x="23" y="6"/>
                </a:cubicBezTo>
                <a:cubicBezTo>
                  <a:pt x="24" y="6"/>
                  <a:pt x="25" y="6"/>
                  <a:pt x="26" y="6"/>
                </a:cubicBezTo>
                <a:cubicBezTo>
                  <a:pt x="26" y="6"/>
                  <a:pt x="26" y="7"/>
                  <a:pt x="26" y="7"/>
                </a:cubicBezTo>
                <a:cubicBezTo>
                  <a:pt x="24" y="13"/>
                  <a:pt x="22" y="19"/>
                  <a:pt x="21" y="25"/>
                </a:cubicBezTo>
                <a:cubicBezTo>
                  <a:pt x="21" y="27"/>
                  <a:pt x="24" y="27"/>
                  <a:pt x="24" y="25"/>
                </a:cubicBezTo>
                <a:cubicBezTo>
                  <a:pt x="25" y="19"/>
                  <a:pt x="27" y="14"/>
                  <a:pt x="28" y="8"/>
                </a:cubicBezTo>
                <a:cubicBezTo>
                  <a:pt x="29" y="7"/>
                  <a:pt x="29" y="7"/>
                  <a:pt x="28" y="7"/>
                </a:cubicBezTo>
                <a:cubicBezTo>
                  <a:pt x="31" y="7"/>
                  <a:pt x="33" y="8"/>
                  <a:pt x="35" y="8"/>
                </a:cubicBezTo>
                <a:cubicBezTo>
                  <a:pt x="33" y="13"/>
                  <a:pt x="30" y="18"/>
                  <a:pt x="29" y="24"/>
                </a:cubicBezTo>
                <a:cubicBezTo>
                  <a:pt x="29" y="25"/>
                  <a:pt x="32" y="25"/>
                  <a:pt x="32" y="24"/>
                </a:cubicBezTo>
                <a:cubicBezTo>
                  <a:pt x="33" y="18"/>
                  <a:pt x="36" y="14"/>
                  <a:pt x="38" y="9"/>
                </a:cubicBezTo>
                <a:cubicBezTo>
                  <a:pt x="39" y="10"/>
                  <a:pt x="41" y="10"/>
                  <a:pt x="42" y="10"/>
                </a:cubicBezTo>
                <a:cubicBezTo>
                  <a:pt x="43" y="11"/>
                  <a:pt x="43" y="11"/>
                  <a:pt x="44" y="11"/>
                </a:cubicBezTo>
                <a:cubicBezTo>
                  <a:pt x="41" y="17"/>
                  <a:pt x="40" y="23"/>
                  <a:pt x="38" y="30"/>
                </a:cubicBezTo>
                <a:cubicBezTo>
                  <a:pt x="38" y="32"/>
                  <a:pt x="41" y="32"/>
                  <a:pt x="41" y="31"/>
                </a:cubicBezTo>
                <a:cubicBezTo>
                  <a:pt x="43" y="24"/>
                  <a:pt x="43" y="17"/>
                  <a:pt x="47" y="12"/>
                </a:cubicBezTo>
                <a:cubicBezTo>
                  <a:pt x="50" y="13"/>
                  <a:pt x="54" y="14"/>
                  <a:pt x="58" y="15"/>
                </a:cubicBezTo>
                <a:cubicBezTo>
                  <a:pt x="57" y="15"/>
                  <a:pt x="57" y="15"/>
                  <a:pt x="57" y="16"/>
                </a:cubicBezTo>
                <a:cubicBezTo>
                  <a:pt x="55" y="22"/>
                  <a:pt x="54" y="28"/>
                  <a:pt x="52" y="34"/>
                </a:cubicBezTo>
                <a:cubicBezTo>
                  <a:pt x="51" y="35"/>
                  <a:pt x="54" y="36"/>
                  <a:pt x="54" y="34"/>
                </a:cubicBezTo>
                <a:cubicBezTo>
                  <a:pt x="57" y="29"/>
                  <a:pt x="58" y="22"/>
                  <a:pt x="60" y="16"/>
                </a:cubicBezTo>
                <a:cubicBezTo>
                  <a:pt x="60" y="16"/>
                  <a:pt x="60" y="16"/>
                  <a:pt x="60" y="15"/>
                </a:cubicBezTo>
                <a:cubicBezTo>
                  <a:pt x="62" y="16"/>
                  <a:pt x="64" y="17"/>
                  <a:pt x="67" y="17"/>
                </a:cubicBezTo>
                <a:cubicBezTo>
                  <a:pt x="67" y="17"/>
                  <a:pt x="67" y="17"/>
                  <a:pt x="67" y="17"/>
                </a:cubicBezTo>
                <a:cubicBezTo>
                  <a:pt x="65" y="22"/>
                  <a:pt x="63" y="27"/>
                  <a:pt x="62" y="32"/>
                </a:cubicBezTo>
                <a:cubicBezTo>
                  <a:pt x="62" y="34"/>
                  <a:pt x="65" y="34"/>
                  <a:pt x="65" y="32"/>
                </a:cubicBezTo>
                <a:cubicBezTo>
                  <a:pt x="66" y="27"/>
                  <a:pt x="68" y="23"/>
                  <a:pt x="69" y="18"/>
                </a:cubicBezTo>
                <a:cubicBezTo>
                  <a:pt x="69" y="18"/>
                  <a:pt x="69" y="18"/>
                  <a:pt x="69" y="18"/>
                </a:cubicBezTo>
                <a:cubicBezTo>
                  <a:pt x="71" y="18"/>
                  <a:pt x="72" y="19"/>
                  <a:pt x="73" y="19"/>
                </a:cubicBezTo>
                <a:cubicBezTo>
                  <a:pt x="73" y="19"/>
                  <a:pt x="73" y="19"/>
                  <a:pt x="73" y="20"/>
                </a:cubicBezTo>
                <a:cubicBezTo>
                  <a:pt x="71" y="26"/>
                  <a:pt x="69" y="33"/>
                  <a:pt x="68" y="40"/>
                </a:cubicBezTo>
                <a:cubicBezTo>
                  <a:pt x="68" y="42"/>
                  <a:pt x="71" y="42"/>
                  <a:pt x="71" y="40"/>
                </a:cubicBezTo>
                <a:cubicBezTo>
                  <a:pt x="72" y="33"/>
                  <a:pt x="74" y="27"/>
                  <a:pt x="76" y="20"/>
                </a:cubicBezTo>
                <a:cubicBezTo>
                  <a:pt x="76" y="20"/>
                  <a:pt x="76" y="20"/>
                  <a:pt x="76" y="20"/>
                </a:cubicBezTo>
                <a:cubicBezTo>
                  <a:pt x="78" y="21"/>
                  <a:pt x="81" y="21"/>
                  <a:pt x="84" y="22"/>
                </a:cubicBezTo>
                <a:cubicBezTo>
                  <a:pt x="82" y="28"/>
                  <a:pt x="79" y="33"/>
                  <a:pt x="78" y="39"/>
                </a:cubicBezTo>
                <a:cubicBezTo>
                  <a:pt x="78" y="41"/>
                  <a:pt x="81" y="41"/>
                  <a:pt x="81" y="39"/>
                </a:cubicBezTo>
                <a:cubicBezTo>
                  <a:pt x="82" y="34"/>
                  <a:pt x="85" y="28"/>
                  <a:pt x="87" y="23"/>
                </a:cubicBezTo>
                <a:cubicBezTo>
                  <a:pt x="88" y="23"/>
                  <a:pt x="89" y="24"/>
                  <a:pt x="90" y="24"/>
                </a:cubicBezTo>
                <a:cubicBezTo>
                  <a:pt x="89" y="24"/>
                  <a:pt x="89" y="24"/>
                  <a:pt x="89" y="25"/>
                </a:cubicBezTo>
                <a:cubicBezTo>
                  <a:pt x="89" y="28"/>
                  <a:pt x="88" y="31"/>
                  <a:pt x="87" y="34"/>
                </a:cubicBezTo>
                <a:cubicBezTo>
                  <a:pt x="86" y="37"/>
                  <a:pt x="85" y="41"/>
                  <a:pt x="84" y="45"/>
                </a:cubicBezTo>
                <a:cubicBezTo>
                  <a:pt x="84" y="46"/>
                  <a:pt x="87" y="47"/>
                  <a:pt x="87" y="45"/>
                </a:cubicBezTo>
                <a:cubicBezTo>
                  <a:pt x="88" y="42"/>
                  <a:pt x="89" y="38"/>
                  <a:pt x="90" y="35"/>
                </a:cubicBezTo>
                <a:cubicBezTo>
                  <a:pt x="91" y="31"/>
                  <a:pt x="92" y="28"/>
                  <a:pt x="92" y="25"/>
                </a:cubicBezTo>
                <a:cubicBezTo>
                  <a:pt x="92" y="25"/>
                  <a:pt x="92" y="25"/>
                  <a:pt x="92" y="25"/>
                </a:cubicBezTo>
                <a:cubicBezTo>
                  <a:pt x="94" y="25"/>
                  <a:pt x="96" y="26"/>
                  <a:pt x="98" y="26"/>
                </a:cubicBezTo>
                <a:cubicBezTo>
                  <a:pt x="97" y="32"/>
                  <a:pt x="95" y="37"/>
                  <a:pt x="93" y="42"/>
                </a:cubicBezTo>
                <a:cubicBezTo>
                  <a:pt x="93" y="44"/>
                  <a:pt x="95" y="44"/>
                  <a:pt x="96" y="43"/>
                </a:cubicBezTo>
                <a:cubicBezTo>
                  <a:pt x="98" y="37"/>
                  <a:pt x="99" y="32"/>
                  <a:pt x="101" y="27"/>
                </a:cubicBezTo>
                <a:cubicBezTo>
                  <a:pt x="103" y="28"/>
                  <a:pt x="104" y="28"/>
                  <a:pt x="106" y="29"/>
                </a:cubicBezTo>
                <a:cubicBezTo>
                  <a:pt x="105" y="32"/>
                  <a:pt x="104" y="34"/>
                  <a:pt x="103" y="37"/>
                </a:cubicBezTo>
                <a:cubicBezTo>
                  <a:pt x="101" y="40"/>
                  <a:pt x="101" y="44"/>
                  <a:pt x="100" y="47"/>
                </a:cubicBezTo>
                <a:cubicBezTo>
                  <a:pt x="100" y="49"/>
                  <a:pt x="102" y="50"/>
                  <a:pt x="103" y="48"/>
                </a:cubicBezTo>
                <a:cubicBezTo>
                  <a:pt x="104" y="45"/>
                  <a:pt x="104" y="42"/>
                  <a:pt x="105" y="39"/>
                </a:cubicBezTo>
                <a:cubicBezTo>
                  <a:pt x="106" y="36"/>
                  <a:pt x="108" y="33"/>
                  <a:pt x="109" y="29"/>
                </a:cubicBezTo>
                <a:cubicBezTo>
                  <a:pt x="112" y="30"/>
                  <a:pt x="115" y="31"/>
                  <a:pt x="119" y="32"/>
                </a:cubicBezTo>
                <a:cubicBezTo>
                  <a:pt x="118" y="33"/>
                  <a:pt x="118" y="33"/>
                  <a:pt x="118" y="33"/>
                </a:cubicBezTo>
                <a:cubicBezTo>
                  <a:pt x="116" y="38"/>
                  <a:pt x="114" y="43"/>
                  <a:pt x="112" y="48"/>
                </a:cubicBezTo>
                <a:cubicBezTo>
                  <a:pt x="111" y="50"/>
                  <a:pt x="113" y="51"/>
                  <a:pt x="114" y="50"/>
                </a:cubicBezTo>
                <a:cubicBezTo>
                  <a:pt x="117" y="45"/>
                  <a:pt x="119" y="40"/>
                  <a:pt x="121" y="34"/>
                </a:cubicBezTo>
                <a:cubicBezTo>
                  <a:pt x="121" y="34"/>
                  <a:pt x="121" y="33"/>
                  <a:pt x="120" y="33"/>
                </a:cubicBezTo>
                <a:cubicBezTo>
                  <a:pt x="122" y="33"/>
                  <a:pt x="124" y="34"/>
                  <a:pt x="126" y="35"/>
                </a:cubicBezTo>
                <a:cubicBezTo>
                  <a:pt x="126" y="35"/>
                  <a:pt x="126" y="35"/>
                  <a:pt x="126" y="35"/>
                </a:cubicBezTo>
                <a:cubicBezTo>
                  <a:pt x="124" y="42"/>
                  <a:pt x="122" y="48"/>
                  <a:pt x="119" y="55"/>
                </a:cubicBezTo>
                <a:cubicBezTo>
                  <a:pt x="118" y="57"/>
                  <a:pt x="121" y="57"/>
                  <a:pt x="122" y="56"/>
                </a:cubicBezTo>
                <a:cubicBezTo>
                  <a:pt x="125" y="49"/>
                  <a:pt x="127" y="43"/>
                  <a:pt x="129" y="36"/>
                </a:cubicBezTo>
                <a:cubicBezTo>
                  <a:pt x="129" y="36"/>
                  <a:pt x="129" y="36"/>
                  <a:pt x="129" y="35"/>
                </a:cubicBezTo>
                <a:cubicBezTo>
                  <a:pt x="130" y="36"/>
                  <a:pt x="132" y="36"/>
                  <a:pt x="134" y="37"/>
                </a:cubicBezTo>
                <a:cubicBezTo>
                  <a:pt x="134" y="37"/>
                  <a:pt x="134" y="37"/>
                  <a:pt x="133" y="37"/>
                </a:cubicBezTo>
                <a:cubicBezTo>
                  <a:pt x="132" y="42"/>
                  <a:pt x="129" y="48"/>
                  <a:pt x="129" y="54"/>
                </a:cubicBezTo>
                <a:cubicBezTo>
                  <a:pt x="129" y="55"/>
                  <a:pt x="132" y="56"/>
                  <a:pt x="132" y="54"/>
                </a:cubicBezTo>
                <a:cubicBezTo>
                  <a:pt x="132" y="48"/>
                  <a:pt x="135" y="43"/>
                  <a:pt x="136" y="38"/>
                </a:cubicBezTo>
                <a:cubicBezTo>
                  <a:pt x="136" y="38"/>
                  <a:pt x="136" y="38"/>
                  <a:pt x="136" y="38"/>
                </a:cubicBezTo>
                <a:cubicBezTo>
                  <a:pt x="139" y="38"/>
                  <a:pt x="141" y="39"/>
                  <a:pt x="144" y="40"/>
                </a:cubicBezTo>
                <a:cubicBezTo>
                  <a:pt x="144" y="40"/>
                  <a:pt x="144" y="40"/>
                  <a:pt x="144" y="40"/>
                </a:cubicBezTo>
                <a:cubicBezTo>
                  <a:pt x="142" y="46"/>
                  <a:pt x="140" y="52"/>
                  <a:pt x="137" y="58"/>
                </a:cubicBezTo>
                <a:cubicBezTo>
                  <a:pt x="136" y="59"/>
                  <a:pt x="139" y="61"/>
                  <a:pt x="140" y="59"/>
                </a:cubicBezTo>
                <a:cubicBezTo>
                  <a:pt x="142" y="53"/>
                  <a:pt x="145" y="47"/>
                  <a:pt x="146" y="41"/>
                </a:cubicBezTo>
                <a:cubicBezTo>
                  <a:pt x="146" y="41"/>
                  <a:pt x="146" y="41"/>
                  <a:pt x="146" y="41"/>
                </a:cubicBezTo>
                <a:cubicBezTo>
                  <a:pt x="148" y="41"/>
                  <a:pt x="149" y="41"/>
                  <a:pt x="151" y="42"/>
                </a:cubicBezTo>
                <a:cubicBezTo>
                  <a:pt x="151" y="42"/>
                  <a:pt x="151" y="42"/>
                  <a:pt x="151" y="42"/>
                </a:cubicBezTo>
                <a:cubicBezTo>
                  <a:pt x="149" y="48"/>
                  <a:pt x="147" y="53"/>
                  <a:pt x="145" y="58"/>
                </a:cubicBezTo>
                <a:cubicBezTo>
                  <a:pt x="145" y="60"/>
                  <a:pt x="148" y="61"/>
                  <a:pt x="148" y="59"/>
                </a:cubicBezTo>
                <a:cubicBezTo>
                  <a:pt x="150" y="54"/>
                  <a:pt x="152" y="49"/>
                  <a:pt x="153" y="43"/>
                </a:cubicBezTo>
                <a:cubicBezTo>
                  <a:pt x="153" y="43"/>
                  <a:pt x="153" y="43"/>
                  <a:pt x="153" y="43"/>
                </a:cubicBezTo>
                <a:cubicBezTo>
                  <a:pt x="156" y="43"/>
                  <a:pt x="158" y="44"/>
                  <a:pt x="161" y="45"/>
                </a:cubicBezTo>
                <a:cubicBezTo>
                  <a:pt x="161" y="45"/>
                  <a:pt x="160" y="45"/>
                  <a:pt x="160" y="45"/>
                </a:cubicBezTo>
                <a:cubicBezTo>
                  <a:pt x="158" y="50"/>
                  <a:pt x="157" y="56"/>
                  <a:pt x="155" y="61"/>
                </a:cubicBezTo>
                <a:cubicBezTo>
                  <a:pt x="155" y="63"/>
                  <a:pt x="157" y="64"/>
                  <a:pt x="158" y="62"/>
                </a:cubicBezTo>
                <a:cubicBezTo>
                  <a:pt x="159" y="57"/>
                  <a:pt x="161" y="52"/>
                  <a:pt x="163" y="47"/>
                </a:cubicBezTo>
                <a:cubicBezTo>
                  <a:pt x="163" y="46"/>
                  <a:pt x="163" y="46"/>
                  <a:pt x="163" y="45"/>
                </a:cubicBezTo>
                <a:cubicBezTo>
                  <a:pt x="164" y="46"/>
                  <a:pt x="166" y="46"/>
                  <a:pt x="167" y="47"/>
                </a:cubicBezTo>
                <a:cubicBezTo>
                  <a:pt x="168" y="47"/>
                  <a:pt x="169" y="47"/>
                  <a:pt x="170" y="47"/>
                </a:cubicBezTo>
                <a:cubicBezTo>
                  <a:pt x="168" y="54"/>
                  <a:pt x="164" y="61"/>
                  <a:pt x="163" y="68"/>
                </a:cubicBezTo>
                <a:cubicBezTo>
                  <a:pt x="162" y="69"/>
                  <a:pt x="165" y="70"/>
                  <a:pt x="166" y="68"/>
                </a:cubicBezTo>
                <a:cubicBezTo>
                  <a:pt x="167" y="61"/>
                  <a:pt x="170" y="55"/>
                  <a:pt x="173" y="48"/>
                </a:cubicBezTo>
                <a:cubicBezTo>
                  <a:pt x="175" y="49"/>
                  <a:pt x="177" y="50"/>
                  <a:pt x="179" y="50"/>
                </a:cubicBezTo>
                <a:cubicBezTo>
                  <a:pt x="178" y="56"/>
                  <a:pt x="174" y="61"/>
                  <a:pt x="175" y="67"/>
                </a:cubicBezTo>
                <a:cubicBezTo>
                  <a:pt x="175" y="69"/>
                  <a:pt x="178" y="69"/>
                  <a:pt x="177" y="67"/>
                </a:cubicBezTo>
                <a:cubicBezTo>
                  <a:pt x="177" y="62"/>
                  <a:pt x="180" y="56"/>
                  <a:pt x="182" y="51"/>
                </a:cubicBezTo>
                <a:cubicBezTo>
                  <a:pt x="185" y="52"/>
                  <a:pt x="188" y="53"/>
                  <a:pt x="190" y="54"/>
                </a:cubicBezTo>
                <a:cubicBezTo>
                  <a:pt x="190" y="54"/>
                  <a:pt x="190" y="54"/>
                  <a:pt x="190" y="54"/>
                </a:cubicBezTo>
                <a:cubicBezTo>
                  <a:pt x="189" y="59"/>
                  <a:pt x="187" y="65"/>
                  <a:pt x="185" y="70"/>
                </a:cubicBezTo>
                <a:cubicBezTo>
                  <a:pt x="184" y="72"/>
                  <a:pt x="187" y="73"/>
                  <a:pt x="187" y="72"/>
                </a:cubicBezTo>
                <a:cubicBezTo>
                  <a:pt x="190" y="66"/>
                  <a:pt x="192" y="60"/>
                  <a:pt x="193" y="54"/>
                </a:cubicBezTo>
                <a:cubicBezTo>
                  <a:pt x="195" y="55"/>
                  <a:pt x="197" y="56"/>
                  <a:pt x="199" y="56"/>
                </a:cubicBezTo>
                <a:cubicBezTo>
                  <a:pt x="198" y="61"/>
                  <a:pt x="197" y="67"/>
                  <a:pt x="195" y="72"/>
                </a:cubicBezTo>
                <a:cubicBezTo>
                  <a:pt x="195" y="74"/>
                  <a:pt x="198" y="75"/>
                  <a:pt x="198" y="73"/>
                </a:cubicBezTo>
                <a:cubicBezTo>
                  <a:pt x="200" y="68"/>
                  <a:pt x="201" y="62"/>
                  <a:pt x="202" y="57"/>
                </a:cubicBezTo>
                <a:cubicBezTo>
                  <a:pt x="205" y="58"/>
                  <a:pt x="207" y="58"/>
                  <a:pt x="209"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9" name="组合 8"/>
          <p:cNvGrpSpPr/>
          <p:nvPr/>
        </p:nvGrpSpPr>
        <p:grpSpPr>
          <a:xfrm>
            <a:off x="1333500" y="2369206"/>
            <a:ext cx="2768195" cy="1168400"/>
            <a:chOff x="1231900" y="1879600"/>
            <a:chExt cx="2768195" cy="1168400"/>
          </a:xfrm>
        </p:grpSpPr>
        <p:sp>
          <p:nvSpPr>
            <p:cNvPr id="7" name="矩形 6"/>
            <p:cNvSpPr/>
            <p:nvPr/>
          </p:nvSpPr>
          <p:spPr>
            <a:xfrm>
              <a:off x="1231900" y="1879600"/>
              <a:ext cx="2349500" cy="11684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650595" y="2273777"/>
              <a:ext cx="2349500" cy="369332"/>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课程属性</a:t>
              </a:r>
              <a:endParaRPr lang="zh-CN" altLang="en-US" dirty="0"/>
            </a:p>
          </p:txBody>
        </p:sp>
      </p:grpSp>
      <p:grpSp>
        <p:nvGrpSpPr>
          <p:cNvPr id="10" name="组合 9"/>
          <p:cNvGrpSpPr/>
          <p:nvPr/>
        </p:nvGrpSpPr>
        <p:grpSpPr>
          <a:xfrm>
            <a:off x="1379537" y="4572416"/>
            <a:ext cx="2722158" cy="1168400"/>
            <a:chOff x="1231900" y="1879600"/>
            <a:chExt cx="2722158" cy="1168400"/>
          </a:xfrm>
        </p:grpSpPr>
        <p:sp>
          <p:nvSpPr>
            <p:cNvPr id="11" name="矩形 10"/>
            <p:cNvSpPr/>
            <p:nvPr/>
          </p:nvSpPr>
          <p:spPr>
            <a:xfrm>
              <a:off x="1231900" y="1879600"/>
              <a:ext cx="2349500" cy="11684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1604558" y="2284491"/>
              <a:ext cx="2349500" cy="369332"/>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课程目标</a:t>
              </a:r>
            </a:p>
          </p:txBody>
        </p:sp>
      </p:grpSp>
      <p:grpSp>
        <p:nvGrpSpPr>
          <p:cNvPr id="13" name="组合 12"/>
          <p:cNvGrpSpPr/>
          <p:nvPr/>
        </p:nvGrpSpPr>
        <p:grpSpPr>
          <a:xfrm>
            <a:off x="8694736" y="1899128"/>
            <a:ext cx="2717904" cy="1168400"/>
            <a:chOff x="1231900" y="1879600"/>
            <a:chExt cx="2717904" cy="1168400"/>
          </a:xfrm>
        </p:grpSpPr>
        <p:sp>
          <p:nvSpPr>
            <p:cNvPr id="14" name="矩形 13"/>
            <p:cNvSpPr/>
            <p:nvPr/>
          </p:nvSpPr>
          <p:spPr>
            <a:xfrm>
              <a:off x="1231900" y="1879600"/>
              <a:ext cx="2349500" cy="11684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00304" y="2279134"/>
              <a:ext cx="2349500" cy="369332"/>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开设依据</a:t>
              </a:r>
              <a:endParaRPr lang="zh-CN" altLang="en-US" dirty="0"/>
            </a:p>
          </p:txBody>
        </p:sp>
      </p:grpSp>
      <p:grpSp>
        <p:nvGrpSpPr>
          <p:cNvPr id="16" name="组合 15"/>
          <p:cNvGrpSpPr/>
          <p:nvPr/>
        </p:nvGrpSpPr>
        <p:grpSpPr>
          <a:xfrm>
            <a:off x="8869362" y="4508640"/>
            <a:ext cx="2648934" cy="1168400"/>
            <a:chOff x="1231900" y="1879600"/>
            <a:chExt cx="2648934" cy="1168400"/>
          </a:xfrm>
        </p:grpSpPr>
        <p:sp>
          <p:nvSpPr>
            <p:cNvPr id="17" name="矩形 16"/>
            <p:cNvSpPr/>
            <p:nvPr/>
          </p:nvSpPr>
          <p:spPr>
            <a:xfrm>
              <a:off x="1231900" y="1879600"/>
              <a:ext cx="2349500" cy="11684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1531334" y="2279134"/>
              <a:ext cx="2349500" cy="369332"/>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前后课程</a:t>
              </a:r>
            </a:p>
          </p:txBody>
        </p:sp>
      </p:grpSp>
      <p:grpSp>
        <p:nvGrpSpPr>
          <p:cNvPr id="19" name="组合 18"/>
          <p:cNvGrpSpPr/>
          <p:nvPr/>
        </p:nvGrpSpPr>
        <p:grpSpPr>
          <a:xfrm>
            <a:off x="919689" y="596475"/>
            <a:ext cx="4647673" cy="1475841"/>
            <a:chOff x="970489" y="729942"/>
            <a:chExt cx="5290959" cy="1680113"/>
          </a:xfrm>
        </p:grpSpPr>
        <p:pic>
          <p:nvPicPr>
            <p:cNvPr id="20" name="图片 19"/>
            <p:cNvPicPr>
              <a:picLocks noChangeAspect="1"/>
            </p:cNvPicPr>
            <p:nvPr/>
          </p:nvPicPr>
          <p:blipFill>
            <a:blip r:embed="rId3"/>
            <a:stretch>
              <a:fillRect/>
            </a:stretch>
          </p:blipFill>
          <p:spPr>
            <a:xfrm>
              <a:off x="1837241" y="729942"/>
              <a:ext cx="4250713" cy="927407"/>
            </a:xfrm>
            <a:prstGeom prst="rect">
              <a:avLst/>
            </a:prstGeom>
          </p:spPr>
        </p:pic>
        <p:pic>
          <p:nvPicPr>
            <p:cNvPr id="21" name="图片 20"/>
            <p:cNvPicPr>
              <a:picLocks noChangeAspect="1"/>
            </p:cNvPicPr>
            <p:nvPr/>
          </p:nvPicPr>
          <p:blipFill>
            <a:blip r:embed="rId4"/>
            <a:stretch>
              <a:fillRect/>
            </a:stretch>
          </p:blipFill>
          <p:spPr>
            <a:xfrm>
              <a:off x="970489" y="904644"/>
              <a:ext cx="866752" cy="1505411"/>
            </a:xfrm>
            <a:prstGeom prst="rect">
              <a:avLst/>
            </a:prstGeom>
          </p:spPr>
        </p:pic>
        <p:sp>
          <p:nvSpPr>
            <p:cNvPr id="22" name="文本框 21"/>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Tree>
    <p:extLst>
      <p:ext uri="{BB962C8B-B14F-4D97-AF65-F5344CB8AC3E}">
        <p14:creationId xmlns:p14="http://schemas.microsoft.com/office/powerpoint/2010/main" val="2383765388"/>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p:cTn id="24" dur="500" fill="hold"/>
                                        <p:tgtEl>
                                          <p:spTgt spid="5"/>
                                        </p:tgtEl>
                                        <p:attrNameLst>
                                          <p:attrName>ppt_w</p:attrName>
                                        </p:attrNameLst>
                                      </p:cBhvr>
                                      <p:tavLst>
                                        <p:tav tm="0">
                                          <p:val>
                                            <p:fltVal val="0"/>
                                          </p:val>
                                        </p:tav>
                                        <p:tav tm="100000">
                                          <p:val>
                                            <p:strVal val="#ppt_w"/>
                                          </p:val>
                                        </p:tav>
                                      </p:tavLst>
                                    </p:anim>
                                    <p:anim calcmode="lin" valueType="num">
                                      <p:cBhvr>
                                        <p:cTn id="25" dur="500" fill="hold"/>
                                        <p:tgtEl>
                                          <p:spTgt spid="5"/>
                                        </p:tgtEl>
                                        <p:attrNameLst>
                                          <p:attrName>ppt_h</p:attrName>
                                        </p:attrNameLst>
                                      </p:cBhvr>
                                      <p:tavLst>
                                        <p:tav tm="0">
                                          <p:val>
                                            <p:fltVal val="0"/>
                                          </p:val>
                                        </p:tav>
                                        <p:tav tm="100000">
                                          <p:val>
                                            <p:strVal val="#ppt_h"/>
                                          </p:val>
                                        </p:tav>
                                      </p:tavLst>
                                    </p:anim>
                                    <p:animEffect transition="in" filter="fade">
                                      <p:cBhvr>
                                        <p:cTn id="26" dur="500"/>
                                        <p:tgtEl>
                                          <p:spTgt spid="5"/>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p:cTn id="29" dur="500" fill="hold"/>
                                        <p:tgtEl>
                                          <p:spTgt spid="3"/>
                                        </p:tgtEl>
                                        <p:attrNameLst>
                                          <p:attrName>ppt_w</p:attrName>
                                        </p:attrNameLst>
                                      </p:cBhvr>
                                      <p:tavLst>
                                        <p:tav tm="0">
                                          <p:val>
                                            <p:fltVal val="0"/>
                                          </p:val>
                                        </p:tav>
                                        <p:tav tm="100000">
                                          <p:val>
                                            <p:strVal val="#ppt_w"/>
                                          </p:val>
                                        </p:tav>
                                      </p:tavLst>
                                    </p:anim>
                                    <p:anim calcmode="lin" valueType="num">
                                      <p:cBhvr>
                                        <p:cTn id="30" dur="500" fill="hold"/>
                                        <p:tgtEl>
                                          <p:spTgt spid="3"/>
                                        </p:tgtEl>
                                        <p:attrNameLst>
                                          <p:attrName>ppt_h</p:attrName>
                                        </p:attrNameLst>
                                      </p:cBhvr>
                                      <p:tavLst>
                                        <p:tav tm="0">
                                          <p:val>
                                            <p:fltVal val="0"/>
                                          </p:val>
                                        </p:tav>
                                        <p:tav tm="100000">
                                          <p:val>
                                            <p:strVal val="#ppt_h"/>
                                          </p:val>
                                        </p:tav>
                                      </p:tavLst>
                                    </p:anim>
                                    <p:animEffect transition="in" filter="fade">
                                      <p:cBhvr>
                                        <p:cTn id="31" dur="500"/>
                                        <p:tgtEl>
                                          <p:spTgt spid="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500"/>
                                        <p:tgtEl>
                                          <p:spTgt spid="9"/>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500"/>
                                        <p:tgtEl>
                                          <p:spTgt spid="10"/>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8" fill="hold" nodeType="clickEffect">
                                  <p:stCondLst>
                                    <p:cond delay="0"/>
                                  </p:stCondLst>
                                  <p:childTnLst>
                                    <p:set>
                                      <p:cBhvr>
                                        <p:cTn id="55" dur="1" fill="hold">
                                          <p:stCondLst>
                                            <p:cond delay="0"/>
                                          </p:stCondLst>
                                        </p:cTn>
                                        <p:tgtEl>
                                          <p:spTgt spid="19"/>
                                        </p:tgtEl>
                                        <p:attrNameLst>
                                          <p:attrName>style.visibility</p:attrName>
                                        </p:attrNameLst>
                                      </p:cBhvr>
                                      <p:to>
                                        <p:strVal val="visible"/>
                                      </p:to>
                                    </p:set>
                                    <p:anim calcmode="lin" valueType="num">
                                      <p:cBhvr additive="base">
                                        <p:cTn id="56" dur="500" fill="hold"/>
                                        <p:tgtEl>
                                          <p:spTgt spid="19"/>
                                        </p:tgtEl>
                                        <p:attrNameLst>
                                          <p:attrName>ppt_x</p:attrName>
                                        </p:attrNameLst>
                                      </p:cBhvr>
                                      <p:tavLst>
                                        <p:tav tm="0">
                                          <p:val>
                                            <p:strVal val="0-#ppt_w/2"/>
                                          </p:val>
                                        </p:tav>
                                        <p:tav tm="100000">
                                          <p:val>
                                            <p:strVal val="#ppt_x"/>
                                          </p:val>
                                        </p:tav>
                                      </p:tavLst>
                                    </p:anim>
                                    <p:anim calcmode="lin" valueType="num">
                                      <p:cBhvr additive="base">
                                        <p:cTn id="5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03"/>
          <p:cNvSpPr>
            <a:spLocks noEditPoints="1"/>
          </p:cNvSpPr>
          <p:nvPr/>
        </p:nvSpPr>
        <p:spPr bwMode="auto">
          <a:xfrm>
            <a:off x="3405357" y="3190328"/>
            <a:ext cx="2184399" cy="1846088"/>
          </a:xfrm>
          <a:custGeom>
            <a:avLst/>
            <a:gdLst>
              <a:gd name="T0" fmla="*/ 26 w 221"/>
              <a:gd name="T1" fmla="*/ 148 h 187"/>
              <a:gd name="T2" fmla="*/ 8 w 221"/>
              <a:gd name="T3" fmla="*/ 132 h 187"/>
              <a:gd name="T4" fmla="*/ 204 w 221"/>
              <a:gd name="T5" fmla="*/ 56 h 187"/>
              <a:gd name="T6" fmla="*/ 110 w 221"/>
              <a:gd name="T7" fmla="*/ 11 h 187"/>
              <a:gd name="T8" fmla="*/ 117 w 221"/>
              <a:gd name="T9" fmla="*/ 15 h 187"/>
              <a:gd name="T10" fmla="*/ 112 w 221"/>
              <a:gd name="T11" fmla="*/ 19 h 187"/>
              <a:gd name="T12" fmla="*/ 78 w 221"/>
              <a:gd name="T13" fmla="*/ 41 h 187"/>
              <a:gd name="T14" fmla="*/ 89 w 221"/>
              <a:gd name="T15" fmla="*/ 35 h 187"/>
              <a:gd name="T16" fmla="*/ 146 w 221"/>
              <a:gd name="T17" fmla="*/ 15 h 187"/>
              <a:gd name="T18" fmla="*/ 107 w 221"/>
              <a:gd name="T19" fmla="*/ 11 h 187"/>
              <a:gd name="T20" fmla="*/ 128 w 221"/>
              <a:gd name="T21" fmla="*/ 10 h 187"/>
              <a:gd name="T22" fmla="*/ 140 w 221"/>
              <a:gd name="T23" fmla="*/ 14 h 187"/>
              <a:gd name="T24" fmla="*/ 92 w 221"/>
              <a:gd name="T25" fmla="*/ 32 h 187"/>
              <a:gd name="T26" fmla="*/ 121 w 221"/>
              <a:gd name="T27" fmla="*/ 35 h 187"/>
              <a:gd name="T28" fmla="*/ 67 w 221"/>
              <a:gd name="T29" fmla="*/ 58 h 187"/>
              <a:gd name="T30" fmla="*/ 117 w 221"/>
              <a:gd name="T31" fmla="*/ 55 h 187"/>
              <a:gd name="T32" fmla="*/ 56 w 221"/>
              <a:gd name="T33" fmla="*/ 67 h 187"/>
              <a:gd name="T34" fmla="*/ 66 w 221"/>
              <a:gd name="T35" fmla="*/ 55 h 187"/>
              <a:gd name="T36" fmla="*/ 148 w 221"/>
              <a:gd name="T37" fmla="*/ 28 h 187"/>
              <a:gd name="T38" fmla="*/ 158 w 221"/>
              <a:gd name="T39" fmla="*/ 31 h 187"/>
              <a:gd name="T40" fmla="*/ 171 w 221"/>
              <a:gd name="T41" fmla="*/ 33 h 187"/>
              <a:gd name="T42" fmla="*/ 146 w 221"/>
              <a:gd name="T43" fmla="*/ 44 h 187"/>
              <a:gd name="T44" fmla="*/ 43 w 221"/>
              <a:gd name="T45" fmla="*/ 79 h 187"/>
              <a:gd name="T46" fmla="*/ 125 w 221"/>
              <a:gd name="T47" fmla="*/ 63 h 187"/>
              <a:gd name="T48" fmla="*/ 199 w 221"/>
              <a:gd name="T49" fmla="*/ 40 h 187"/>
              <a:gd name="T50" fmla="*/ 194 w 221"/>
              <a:gd name="T51" fmla="*/ 50 h 187"/>
              <a:gd name="T52" fmla="*/ 214 w 221"/>
              <a:gd name="T53" fmla="*/ 46 h 187"/>
              <a:gd name="T54" fmla="*/ 200 w 221"/>
              <a:gd name="T55" fmla="*/ 65 h 187"/>
              <a:gd name="T56" fmla="*/ 64 w 221"/>
              <a:gd name="T57" fmla="*/ 108 h 187"/>
              <a:gd name="T58" fmla="*/ 25 w 221"/>
              <a:gd name="T59" fmla="*/ 121 h 187"/>
              <a:gd name="T60" fmla="*/ 33 w 221"/>
              <a:gd name="T61" fmla="*/ 124 h 187"/>
              <a:gd name="T62" fmla="*/ 147 w 221"/>
              <a:gd name="T63" fmla="*/ 103 h 187"/>
              <a:gd name="T64" fmla="*/ 47 w 221"/>
              <a:gd name="T65" fmla="*/ 132 h 187"/>
              <a:gd name="T66" fmla="*/ 109 w 221"/>
              <a:gd name="T67" fmla="*/ 159 h 187"/>
              <a:gd name="T68" fmla="*/ 107 w 221"/>
              <a:gd name="T69" fmla="*/ 150 h 187"/>
              <a:gd name="T70" fmla="*/ 124 w 221"/>
              <a:gd name="T71" fmla="*/ 143 h 187"/>
              <a:gd name="T72" fmla="*/ 83 w 221"/>
              <a:gd name="T73" fmla="*/ 140 h 187"/>
              <a:gd name="T74" fmla="*/ 104 w 221"/>
              <a:gd name="T75" fmla="*/ 131 h 187"/>
              <a:gd name="T76" fmla="*/ 129 w 221"/>
              <a:gd name="T77" fmla="*/ 118 h 187"/>
              <a:gd name="T78" fmla="*/ 117 w 221"/>
              <a:gd name="T79" fmla="*/ 122 h 187"/>
              <a:gd name="T80" fmla="*/ 74 w 221"/>
              <a:gd name="T81" fmla="*/ 140 h 187"/>
              <a:gd name="T82" fmla="*/ 99 w 221"/>
              <a:gd name="T83" fmla="*/ 143 h 187"/>
              <a:gd name="T84" fmla="*/ 91 w 221"/>
              <a:gd name="T85" fmla="*/ 154 h 187"/>
              <a:gd name="T86" fmla="*/ 113 w 221"/>
              <a:gd name="T87" fmla="*/ 154 h 187"/>
              <a:gd name="T88" fmla="*/ 88 w 221"/>
              <a:gd name="T89" fmla="*/ 120 h 187"/>
              <a:gd name="T90" fmla="*/ 69 w 221"/>
              <a:gd name="T91" fmla="*/ 121 h 187"/>
              <a:gd name="T92" fmla="*/ 36 w 221"/>
              <a:gd name="T93" fmla="*/ 124 h 187"/>
              <a:gd name="T94" fmla="*/ 153 w 221"/>
              <a:gd name="T95" fmla="*/ 93 h 187"/>
              <a:gd name="T96" fmla="*/ 35 w 221"/>
              <a:gd name="T97" fmla="*/ 118 h 187"/>
              <a:gd name="T98" fmla="*/ 93 w 221"/>
              <a:gd name="T99" fmla="*/ 96 h 187"/>
              <a:gd name="T100" fmla="*/ 199 w 221"/>
              <a:gd name="T101" fmla="*/ 62 h 187"/>
              <a:gd name="T102" fmla="*/ 191 w 221"/>
              <a:gd name="T103" fmla="*/ 71 h 187"/>
              <a:gd name="T104" fmla="*/ 190 w 221"/>
              <a:gd name="T105" fmla="*/ 66 h 187"/>
              <a:gd name="T106" fmla="*/ 106 w 221"/>
              <a:gd name="T107" fmla="*/ 168 h 187"/>
              <a:gd name="T108" fmla="*/ 26 w 221"/>
              <a:gd name="T109" fmla="*/ 97 h 187"/>
              <a:gd name="T110" fmla="*/ 26 w 221"/>
              <a:gd name="T111" fmla="*/ 97 h 187"/>
              <a:gd name="T112" fmla="*/ 105 w 221"/>
              <a:gd name="T113" fmla="*/ 175 h 187"/>
              <a:gd name="T114" fmla="*/ 11 w 221"/>
              <a:gd name="T115" fmla="*/ 137 h 187"/>
              <a:gd name="T116" fmla="*/ 114 w 221"/>
              <a:gd name="T117" fmla="*/ 176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1" h="187">
                <a:moveTo>
                  <a:pt x="221" y="63"/>
                </a:moveTo>
                <a:cubicBezTo>
                  <a:pt x="221" y="63"/>
                  <a:pt x="220" y="63"/>
                  <a:pt x="220" y="63"/>
                </a:cubicBezTo>
                <a:cubicBezTo>
                  <a:pt x="218" y="63"/>
                  <a:pt x="217" y="59"/>
                  <a:pt x="216" y="58"/>
                </a:cubicBezTo>
                <a:cubicBezTo>
                  <a:pt x="215" y="54"/>
                  <a:pt x="216" y="50"/>
                  <a:pt x="217" y="46"/>
                </a:cubicBezTo>
                <a:cubicBezTo>
                  <a:pt x="218" y="46"/>
                  <a:pt x="218" y="46"/>
                  <a:pt x="218" y="45"/>
                </a:cubicBezTo>
                <a:cubicBezTo>
                  <a:pt x="218" y="45"/>
                  <a:pt x="217" y="45"/>
                  <a:pt x="217" y="44"/>
                </a:cubicBezTo>
                <a:cubicBezTo>
                  <a:pt x="202" y="38"/>
                  <a:pt x="187" y="31"/>
                  <a:pt x="172" y="24"/>
                </a:cubicBezTo>
                <a:cubicBezTo>
                  <a:pt x="153" y="16"/>
                  <a:pt x="134" y="7"/>
                  <a:pt x="115" y="1"/>
                </a:cubicBezTo>
                <a:cubicBezTo>
                  <a:pt x="115" y="0"/>
                  <a:pt x="114" y="1"/>
                  <a:pt x="114" y="1"/>
                </a:cubicBezTo>
                <a:cubicBezTo>
                  <a:pt x="94" y="19"/>
                  <a:pt x="76" y="40"/>
                  <a:pt x="58" y="59"/>
                </a:cubicBezTo>
                <a:cubicBezTo>
                  <a:pt x="42" y="77"/>
                  <a:pt x="24" y="95"/>
                  <a:pt x="9" y="114"/>
                </a:cubicBezTo>
                <a:cubicBezTo>
                  <a:pt x="2" y="118"/>
                  <a:pt x="0" y="135"/>
                  <a:pt x="9" y="139"/>
                </a:cubicBezTo>
                <a:cubicBezTo>
                  <a:pt x="14" y="142"/>
                  <a:pt x="20" y="145"/>
                  <a:pt x="26" y="148"/>
                </a:cubicBezTo>
                <a:cubicBezTo>
                  <a:pt x="36" y="153"/>
                  <a:pt x="46" y="158"/>
                  <a:pt x="57" y="164"/>
                </a:cubicBezTo>
                <a:cubicBezTo>
                  <a:pt x="73" y="172"/>
                  <a:pt x="89" y="181"/>
                  <a:pt x="106" y="187"/>
                </a:cubicBezTo>
                <a:cubicBezTo>
                  <a:pt x="106" y="187"/>
                  <a:pt x="107" y="187"/>
                  <a:pt x="107" y="187"/>
                </a:cubicBezTo>
                <a:cubicBezTo>
                  <a:pt x="107" y="187"/>
                  <a:pt x="107" y="186"/>
                  <a:pt x="108" y="186"/>
                </a:cubicBezTo>
                <a:cubicBezTo>
                  <a:pt x="122" y="169"/>
                  <a:pt x="138" y="154"/>
                  <a:pt x="154" y="138"/>
                </a:cubicBezTo>
                <a:cubicBezTo>
                  <a:pt x="174" y="116"/>
                  <a:pt x="194" y="95"/>
                  <a:pt x="214" y="74"/>
                </a:cubicBezTo>
                <a:cubicBezTo>
                  <a:pt x="216" y="71"/>
                  <a:pt x="220" y="68"/>
                  <a:pt x="221" y="64"/>
                </a:cubicBezTo>
                <a:cubicBezTo>
                  <a:pt x="221" y="64"/>
                  <a:pt x="221" y="63"/>
                  <a:pt x="221" y="63"/>
                </a:cubicBezTo>
                <a:close/>
                <a:moveTo>
                  <a:pt x="88" y="170"/>
                </a:moveTo>
                <a:cubicBezTo>
                  <a:pt x="77" y="165"/>
                  <a:pt x="67" y="160"/>
                  <a:pt x="56" y="155"/>
                </a:cubicBezTo>
                <a:cubicBezTo>
                  <a:pt x="46" y="150"/>
                  <a:pt x="35" y="145"/>
                  <a:pt x="25" y="140"/>
                </a:cubicBezTo>
                <a:cubicBezTo>
                  <a:pt x="20" y="138"/>
                  <a:pt x="13" y="135"/>
                  <a:pt x="9" y="132"/>
                </a:cubicBezTo>
                <a:cubicBezTo>
                  <a:pt x="9" y="132"/>
                  <a:pt x="9" y="132"/>
                  <a:pt x="8" y="132"/>
                </a:cubicBezTo>
                <a:cubicBezTo>
                  <a:pt x="8" y="130"/>
                  <a:pt x="8" y="129"/>
                  <a:pt x="8" y="127"/>
                </a:cubicBezTo>
                <a:cubicBezTo>
                  <a:pt x="22" y="136"/>
                  <a:pt x="37" y="143"/>
                  <a:pt x="52" y="150"/>
                </a:cubicBezTo>
                <a:cubicBezTo>
                  <a:pt x="69" y="157"/>
                  <a:pt x="86" y="165"/>
                  <a:pt x="102" y="173"/>
                </a:cubicBezTo>
                <a:cubicBezTo>
                  <a:pt x="102" y="175"/>
                  <a:pt x="102" y="176"/>
                  <a:pt x="102" y="177"/>
                </a:cubicBezTo>
                <a:cubicBezTo>
                  <a:pt x="97" y="175"/>
                  <a:pt x="92" y="173"/>
                  <a:pt x="88" y="170"/>
                </a:cubicBezTo>
                <a:close/>
                <a:moveTo>
                  <a:pt x="30" y="94"/>
                </a:moveTo>
                <a:cubicBezTo>
                  <a:pt x="30" y="94"/>
                  <a:pt x="30" y="94"/>
                  <a:pt x="30" y="94"/>
                </a:cubicBezTo>
                <a:cubicBezTo>
                  <a:pt x="45" y="89"/>
                  <a:pt x="60" y="86"/>
                  <a:pt x="75" y="82"/>
                </a:cubicBezTo>
                <a:cubicBezTo>
                  <a:pt x="90" y="79"/>
                  <a:pt x="105" y="75"/>
                  <a:pt x="119" y="71"/>
                </a:cubicBezTo>
                <a:cubicBezTo>
                  <a:pt x="134" y="68"/>
                  <a:pt x="149" y="65"/>
                  <a:pt x="164" y="61"/>
                </a:cubicBezTo>
                <a:cubicBezTo>
                  <a:pt x="172" y="59"/>
                  <a:pt x="180" y="57"/>
                  <a:pt x="188" y="56"/>
                </a:cubicBezTo>
                <a:cubicBezTo>
                  <a:pt x="195" y="54"/>
                  <a:pt x="201" y="53"/>
                  <a:pt x="208" y="51"/>
                </a:cubicBezTo>
                <a:cubicBezTo>
                  <a:pt x="207" y="53"/>
                  <a:pt x="205" y="55"/>
                  <a:pt x="204" y="56"/>
                </a:cubicBezTo>
                <a:cubicBezTo>
                  <a:pt x="203" y="56"/>
                  <a:pt x="203" y="56"/>
                  <a:pt x="202" y="56"/>
                </a:cubicBezTo>
                <a:cubicBezTo>
                  <a:pt x="202" y="56"/>
                  <a:pt x="202" y="56"/>
                  <a:pt x="202" y="57"/>
                </a:cubicBezTo>
                <a:cubicBezTo>
                  <a:pt x="173" y="63"/>
                  <a:pt x="144" y="68"/>
                  <a:pt x="115" y="74"/>
                </a:cubicBezTo>
                <a:cubicBezTo>
                  <a:pt x="85" y="80"/>
                  <a:pt x="56" y="89"/>
                  <a:pt x="27" y="96"/>
                </a:cubicBezTo>
                <a:cubicBezTo>
                  <a:pt x="28" y="95"/>
                  <a:pt x="29" y="95"/>
                  <a:pt x="30" y="94"/>
                </a:cubicBezTo>
                <a:close/>
                <a:moveTo>
                  <a:pt x="115" y="3"/>
                </a:moveTo>
                <a:cubicBezTo>
                  <a:pt x="117" y="4"/>
                  <a:pt x="118" y="4"/>
                  <a:pt x="120" y="5"/>
                </a:cubicBezTo>
                <a:cubicBezTo>
                  <a:pt x="117" y="5"/>
                  <a:pt x="114" y="6"/>
                  <a:pt x="112" y="6"/>
                </a:cubicBezTo>
                <a:cubicBezTo>
                  <a:pt x="113" y="5"/>
                  <a:pt x="114" y="4"/>
                  <a:pt x="115" y="3"/>
                </a:cubicBezTo>
                <a:close/>
                <a:moveTo>
                  <a:pt x="125" y="7"/>
                </a:moveTo>
                <a:cubicBezTo>
                  <a:pt x="122" y="7"/>
                  <a:pt x="118" y="8"/>
                  <a:pt x="115" y="9"/>
                </a:cubicBezTo>
                <a:cubicBezTo>
                  <a:pt x="114" y="9"/>
                  <a:pt x="112" y="10"/>
                  <a:pt x="110" y="10"/>
                </a:cubicBezTo>
                <a:cubicBezTo>
                  <a:pt x="110" y="10"/>
                  <a:pt x="110" y="10"/>
                  <a:pt x="110" y="11"/>
                </a:cubicBezTo>
                <a:cubicBezTo>
                  <a:pt x="111" y="10"/>
                  <a:pt x="112" y="9"/>
                  <a:pt x="113" y="9"/>
                </a:cubicBezTo>
                <a:cubicBezTo>
                  <a:pt x="116" y="8"/>
                  <a:pt x="119" y="7"/>
                  <a:pt x="121" y="5"/>
                </a:cubicBezTo>
                <a:cubicBezTo>
                  <a:pt x="123" y="6"/>
                  <a:pt x="124" y="6"/>
                  <a:pt x="125" y="7"/>
                </a:cubicBezTo>
                <a:close/>
                <a:moveTo>
                  <a:pt x="130" y="9"/>
                </a:moveTo>
                <a:cubicBezTo>
                  <a:pt x="126" y="9"/>
                  <a:pt x="122" y="11"/>
                  <a:pt x="119" y="12"/>
                </a:cubicBezTo>
                <a:cubicBezTo>
                  <a:pt x="113" y="13"/>
                  <a:pt x="108" y="14"/>
                  <a:pt x="103" y="15"/>
                </a:cubicBezTo>
                <a:cubicBezTo>
                  <a:pt x="103" y="15"/>
                  <a:pt x="103" y="15"/>
                  <a:pt x="103" y="15"/>
                </a:cubicBezTo>
                <a:cubicBezTo>
                  <a:pt x="105" y="14"/>
                  <a:pt x="106" y="14"/>
                  <a:pt x="107" y="13"/>
                </a:cubicBezTo>
                <a:cubicBezTo>
                  <a:pt x="109" y="13"/>
                  <a:pt x="112" y="12"/>
                  <a:pt x="114" y="12"/>
                </a:cubicBezTo>
                <a:cubicBezTo>
                  <a:pt x="118" y="11"/>
                  <a:pt x="122" y="10"/>
                  <a:pt x="126" y="7"/>
                </a:cubicBezTo>
                <a:cubicBezTo>
                  <a:pt x="127" y="8"/>
                  <a:pt x="128" y="8"/>
                  <a:pt x="130" y="9"/>
                </a:cubicBezTo>
                <a:close/>
                <a:moveTo>
                  <a:pt x="136" y="11"/>
                </a:moveTo>
                <a:cubicBezTo>
                  <a:pt x="130" y="12"/>
                  <a:pt x="124" y="13"/>
                  <a:pt x="117" y="15"/>
                </a:cubicBezTo>
                <a:cubicBezTo>
                  <a:pt x="111" y="16"/>
                  <a:pt x="104" y="18"/>
                  <a:pt x="98" y="20"/>
                </a:cubicBezTo>
                <a:cubicBezTo>
                  <a:pt x="104" y="17"/>
                  <a:pt x="110" y="16"/>
                  <a:pt x="116" y="14"/>
                </a:cubicBezTo>
                <a:cubicBezTo>
                  <a:pt x="121" y="13"/>
                  <a:pt x="126" y="12"/>
                  <a:pt x="131" y="9"/>
                </a:cubicBezTo>
                <a:cubicBezTo>
                  <a:pt x="131" y="9"/>
                  <a:pt x="131" y="9"/>
                  <a:pt x="131" y="9"/>
                </a:cubicBezTo>
                <a:cubicBezTo>
                  <a:pt x="132" y="10"/>
                  <a:pt x="134" y="10"/>
                  <a:pt x="136" y="11"/>
                </a:cubicBezTo>
                <a:close/>
                <a:moveTo>
                  <a:pt x="140" y="13"/>
                </a:moveTo>
                <a:cubicBezTo>
                  <a:pt x="138" y="13"/>
                  <a:pt x="135" y="14"/>
                  <a:pt x="133" y="14"/>
                </a:cubicBezTo>
                <a:cubicBezTo>
                  <a:pt x="129" y="15"/>
                  <a:pt x="125" y="16"/>
                  <a:pt x="122" y="17"/>
                </a:cubicBezTo>
                <a:cubicBezTo>
                  <a:pt x="113" y="19"/>
                  <a:pt x="105" y="22"/>
                  <a:pt x="97" y="24"/>
                </a:cubicBezTo>
                <a:cubicBezTo>
                  <a:pt x="96" y="25"/>
                  <a:pt x="94" y="25"/>
                  <a:pt x="93" y="25"/>
                </a:cubicBezTo>
                <a:cubicBezTo>
                  <a:pt x="93" y="25"/>
                  <a:pt x="93" y="25"/>
                  <a:pt x="93" y="25"/>
                </a:cubicBezTo>
                <a:cubicBezTo>
                  <a:pt x="94" y="25"/>
                  <a:pt x="96" y="24"/>
                  <a:pt x="98" y="24"/>
                </a:cubicBezTo>
                <a:cubicBezTo>
                  <a:pt x="102" y="22"/>
                  <a:pt x="107" y="21"/>
                  <a:pt x="112" y="19"/>
                </a:cubicBezTo>
                <a:cubicBezTo>
                  <a:pt x="120" y="17"/>
                  <a:pt x="129" y="15"/>
                  <a:pt x="137" y="12"/>
                </a:cubicBezTo>
                <a:cubicBezTo>
                  <a:pt x="137" y="12"/>
                  <a:pt x="137" y="12"/>
                  <a:pt x="137" y="12"/>
                </a:cubicBezTo>
                <a:cubicBezTo>
                  <a:pt x="138" y="12"/>
                  <a:pt x="139" y="12"/>
                  <a:pt x="140" y="13"/>
                </a:cubicBezTo>
                <a:close/>
                <a:moveTo>
                  <a:pt x="151" y="18"/>
                </a:moveTo>
                <a:cubicBezTo>
                  <a:pt x="143" y="20"/>
                  <a:pt x="134" y="21"/>
                  <a:pt x="126" y="23"/>
                </a:cubicBezTo>
                <a:cubicBezTo>
                  <a:pt x="133" y="21"/>
                  <a:pt x="140" y="19"/>
                  <a:pt x="147" y="16"/>
                </a:cubicBezTo>
                <a:cubicBezTo>
                  <a:pt x="148" y="16"/>
                  <a:pt x="150" y="17"/>
                  <a:pt x="151" y="18"/>
                </a:cubicBezTo>
                <a:close/>
                <a:moveTo>
                  <a:pt x="158" y="21"/>
                </a:moveTo>
                <a:cubicBezTo>
                  <a:pt x="152" y="23"/>
                  <a:pt x="146" y="24"/>
                  <a:pt x="140" y="26"/>
                </a:cubicBezTo>
                <a:cubicBezTo>
                  <a:pt x="132" y="27"/>
                  <a:pt x="125" y="29"/>
                  <a:pt x="118" y="31"/>
                </a:cubicBezTo>
                <a:cubicBezTo>
                  <a:pt x="111" y="33"/>
                  <a:pt x="104" y="35"/>
                  <a:pt x="97" y="37"/>
                </a:cubicBezTo>
                <a:cubicBezTo>
                  <a:pt x="93" y="38"/>
                  <a:pt x="90" y="39"/>
                  <a:pt x="87" y="40"/>
                </a:cubicBezTo>
                <a:cubicBezTo>
                  <a:pt x="84" y="40"/>
                  <a:pt x="81" y="41"/>
                  <a:pt x="78" y="41"/>
                </a:cubicBezTo>
                <a:cubicBezTo>
                  <a:pt x="78" y="41"/>
                  <a:pt x="78" y="41"/>
                  <a:pt x="79" y="41"/>
                </a:cubicBezTo>
                <a:cubicBezTo>
                  <a:pt x="83" y="38"/>
                  <a:pt x="89" y="37"/>
                  <a:pt x="94" y="35"/>
                </a:cubicBezTo>
                <a:cubicBezTo>
                  <a:pt x="101" y="33"/>
                  <a:pt x="108" y="31"/>
                  <a:pt x="115" y="29"/>
                </a:cubicBezTo>
                <a:cubicBezTo>
                  <a:pt x="122" y="27"/>
                  <a:pt x="129" y="26"/>
                  <a:pt x="135" y="24"/>
                </a:cubicBezTo>
                <a:cubicBezTo>
                  <a:pt x="141" y="22"/>
                  <a:pt x="147" y="21"/>
                  <a:pt x="153" y="18"/>
                </a:cubicBezTo>
                <a:cubicBezTo>
                  <a:pt x="154" y="19"/>
                  <a:pt x="156" y="20"/>
                  <a:pt x="158" y="21"/>
                </a:cubicBezTo>
                <a:close/>
                <a:moveTo>
                  <a:pt x="83" y="36"/>
                </a:moveTo>
                <a:cubicBezTo>
                  <a:pt x="87" y="34"/>
                  <a:pt x="93" y="33"/>
                  <a:pt x="97" y="32"/>
                </a:cubicBezTo>
                <a:cubicBezTo>
                  <a:pt x="103" y="30"/>
                  <a:pt x="109" y="28"/>
                  <a:pt x="114" y="26"/>
                </a:cubicBezTo>
                <a:cubicBezTo>
                  <a:pt x="115" y="26"/>
                  <a:pt x="117" y="26"/>
                  <a:pt x="118" y="25"/>
                </a:cubicBezTo>
                <a:cubicBezTo>
                  <a:pt x="117" y="26"/>
                  <a:pt x="116" y="26"/>
                  <a:pt x="115" y="26"/>
                </a:cubicBezTo>
                <a:cubicBezTo>
                  <a:pt x="109" y="28"/>
                  <a:pt x="103" y="30"/>
                  <a:pt x="98" y="32"/>
                </a:cubicBezTo>
                <a:cubicBezTo>
                  <a:pt x="95" y="33"/>
                  <a:pt x="92" y="34"/>
                  <a:pt x="89" y="35"/>
                </a:cubicBezTo>
                <a:cubicBezTo>
                  <a:pt x="88" y="35"/>
                  <a:pt x="86" y="36"/>
                  <a:pt x="84" y="36"/>
                </a:cubicBezTo>
                <a:cubicBezTo>
                  <a:pt x="84" y="36"/>
                  <a:pt x="83" y="37"/>
                  <a:pt x="82" y="37"/>
                </a:cubicBezTo>
                <a:cubicBezTo>
                  <a:pt x="82" y="37"/>
                  <a:pt x="83" y="36"/>
                  <a:pt x="83" y="36"/>
                </a:cubicBezTo>
                <a:close/>
                <a:moveTo>
                  <a:pt x="117" y="26"/>
                </a:moveTo>
                <a:cubicBezTo>
                  <a:pt x="123" y="24"/>
                  <a:pt x="130" y="23"/>
                  <a:pt x="137" y="22"/>
                </a:cubicBezTo>
                <a:cubicBezTo>
                  <a:pt x="140" y="21"/>
                  <a:pt x="144" y="20"/>
                  <a:pt x="147" y="19"/>
                </a:cubicBezTo>
                <a:cubicBezTo>
                  <a:pt x="149" y="19"/>
                  <a:pt x="150" y="19"/>
                  <a:pt x="151" y="18"/>
                </a:cubicBezTo>
                <a:cubicBezTo>
                  <a:pt x="150" y="19"/>
                  <a:pt x="148" y="20"/>
                  <a:pt x="146" y="20"/>
                </a:cubicBezTo>
                <a:cubicBezTo>
                  <a:pt x="133" y="24"/>
                  <a:pt x="120" y="27"/>
                  <a:pt x="107" y="31"/>
                </a:cubicBezTo>
                <a:cubicBezTo>
                  <a:pt x="103" y="32"/>
                  <a:pt x="99" y="33"/>
                  <a:pt x="95" y="34"/>
                </a:cubicBezTo>
                <a:cubicBezTo>
                  <a:pt x="103" y="32"/>
                  <a:pt x="110" y="29"/>
                  <a:pt x="117" y="26"/>
                </a:cubicBezTo>
                <a:close/>
                <a:moveTo>
                  <a:pt x="141" y="13"/>
                </a:moveTo>
                <a:cubicBezTo>
                  <a:pt x="143" y="14"/>
                  <a:pt x="144" y="15"/>
                  <a:pt x="146" y="15"/>
                </a:cubicBezTo>
                <a:cubicBezTo>
                  <a:pt x="136" y="18"/>
                  <a:pt x="127" y="19"/>
                  <a:pt x="118" y="21"/>
                </a:cubicBezTo>
                <a:cubicBezTo>
                  <a:pt x="109" y="23"/>
                  <a:pt x="100" y="27"/>
                  <a:pt x="91" y="30"/>
                </a:cubicBezTo>
                <a:cubicBezTo>
                  <a:pt x="90" y="30"/>
                  <a:pt x="89" y="30"/>
                  <a:pt x="88" y="30"/>
                </a:cubicBezTo>
                <a:cubicBezTo>
                  <a:pt x="90" y="30"/>
                  <a:pt x="91" y="29"/>
                  <a:pt x="93" y="28"/>
                </a:cubicBezTo>
                <a:cubicBezTo>
                  <a:pt x="95" y="27"/>
                  <a:pt x="97" y="27"/>
                  <a:pt x="100" y="26"/>
                </a:cubicBezTo>
                <a:cubicBezTo>
                  <a:pt x="105" y="24"/>
                  <a:pt x="110" y="23"/>
                  <a:pt x="115" y="22"/>
                </a:cubicBezTo>
                <a:cubicBezTo>
                  <a:pt x="124" y="19"/>
                  <a:pt x="133" y="18"/>
                  <a:pt x="141" y="14"/>
                </a:cubicBezTo>
                <a:cubicBezTo>
                  <a:pt x="141" y="14"/>
                  <a:pt x="141" y="13"/>
                  <a:pt x="141" y="13"/>
                </a:cubicBezTo>
                <a:close/>
                <a:moveTo>
                  <a:pt x="111" y="7"/>
                </a:moveTo>
                <a:cubicBezTo>
                  <a:pt x="112" y="7"/>
                  <a:pt x="114" y="7"/>
                  <a:pt x="115" y="6"/>
                </a:cubicBezTo>
                <a:cubicBezTo>
                  <a:pt x="117" y="6"/>
                  <a:pt x="118" y="6"/>
                  <a:pt x="120" y="5"/>
                </a:cubicBezTo>
                <a:cubicBezTo>
                  <a:pt x="122" y="5"/>
                  <a:pt x="116" y="7"/>
                  <a:pt x="116" y="7"/>
                </a:cubicBezTo>
                <a:cubicBezTo>
                  <a:pt x="113" y="8"/>
                  <a:pt x="110" y="10"/>
                  <a:pt x="107" y="11"/>
                </a:cubicBezTo>
                <a:cubicBezTo>
                  <a:pt x="108" y="10"/>
                  <a:pt x="109" y="9"/>
                  <a:pt x="111" y="7"/>
                </a:cubicBezTo>
                <a:close/>
                <a:moveTo>
                  <a:pt x="105" y="13"/>
                </a:moveTo>
                <a:cubicBezTo>
                  <a:pt x="109" y="11"/>
                  <a:pt x="113" y="10"/>
                  <a:pt x="117" y="9"/>
                </a:cubicBezTo>
                <a:cubicBezTo>
                  <a:pt x="119" y="8"/>
                  <a:pt x="122" y="8"/>
                  <a:pt x="124" y="7"/>
                </a:cubicBezTo>
                <a:cubicBezTo>
                  <a:pt x="124" y="8"/>
                  <a:pt x="123" y="8"/>
                  <a:pt x="123" y="8"/>
                </a:cubicBezTo>
                <a:cubicBezTo>
                  <a:pt x="122" y="9"/>
                  <a:pt x="121" y="9"/>
                  <a:pt x="119" y="10"/>
                </a:cubicBezTo>
                <a:cubicBezTo>
                  <a:pt x="115" y="11"/>
                  <a:pt x="109" y="12"/>
                  <a:pt x="105" y="14"/>
                </a:cubicBezTo>
                <a:cubicBezTo>
                  <a:pt x="105" y="13"/>
                  <a:pt x="105" y="13"/>
                  <a:pt x="105" y="13"/>
                </a:cubicBezTo>
                <a:close/>
                <a:moveTo>
                  <a:pt x="102" y="16"/>
                </a:moveTo>
                <a:cubicBezTo>
                  <a:pt x="106" y="16"/>
                  <a:pt x="110" y="14"/>
                  <a:pt x="114" y="13"/>
                </a:cubicBezTo>
                <a:cubicBezTo>
                  <a:pt x="116" y="13"/>
                  <a:pt x="119" y="12"/>
                  <a:pt x="122" y="11"/>
                </a:cubicBezTo>
                <a:cubicBezTo>
                  <a:pt x="123" y="11"/>
                  <a:pt x="125" y="10"/>
                  <a:pt x="126" y="10"/>
                </a:cubicBezTo>
                <a:cubicBezTo>
                  <a:pt x="127" y="10"/>
                  <a:pt x="131" y="8"/>
                  <a:pt x="128" y="10"/>
                </a:cubicBezTo>
                <a:cubicBezTo>
                  <a:pt x="123" y="13"/>
                  <a:pt x="117" y="13"/>
                  <a:pt x="112" y="14"/>
                </a:cubicBezTo>
                <a:cubicBezTo>
                  <a:pt x="107" y="15"/>
                  <a:pt x="103" y="17"/>
                  <a:pt x="99" y="19"/>
                </a:cubicBezTo>
                <a:cubicBezTo>
                  <a:pt x="100" y="18"/>
                  <a:pt x="101" y="17"/>
                  <a:pt x="102" y="16"/>
                </a:cubicBezTo>
                <a:close/>
                <a:moveTo>
                  <a:pt x="97" y="21"/>
                </a:moveTo>
                <a:cubicBezTo>
                  <a:pt x="104" y="19"/>
                  <a:pt x="111" y="17"/>
                  <a:pt x="118" y="15"/>
                </a:cubicBezTo>
                <a:cubicBezTo>
                  <a:pt x="121" y="14"/>
                  <a:pt x="125" y="14"/>
                  <a:pt x="128" y="13"/>
                </a:cubicBezTo>
                <a:cubicBezTo>
                  <a:pt x="130" y="13"/>
                  <a:pt x="131" y="13"/>
                  <a:pt x="133" y="12"/>
                </a:cubicBezTo>
                <a:cubicBezTo>
                  <a:pt x="120" y="17"/>
                  <a:pt x="107" y="20"/>
                  <a:pt x="94" y="25"/>
                </a:cubicBezTo>
                <a:cubicBezTo>
                  <a:pt x="95" y="23"/>
                  <a:pt x="96" y="22"/>
                  <a:pt x="97" y="21"/>
                </a:cubicBezTo>
                <a:close/>
                <a:moveTo>
                  <a:pt x="92" y="26"/>
                </a:moveTo>
                <a:cubicBezTo>
                  <a:pt x="100" y="25"/>
                  <a:pt x="108" y="22"/>
                  <a:pt x="115" y="19"/>
                </a:cubicBezTo>
                <a:cubicBezTo>
                  <a:pt x="120" y="18"/>
                  <a:pt x="124" y="17"/>
                  <a:pt x="128" y="16"/>
                </a:cubicBezTo>
                <a:cubicBezTo>
                  <a:pt x="132" y="16"/>
                  <a:pt x="137" y="15"/>
                  <a:pt x="140" y="14"/>
                </a:cubicBezTo>
                <a:cubicBezTo>
                  <a:pt x="136" y="16"/>
                  <a:pt x="131" y="17"/>
                  <a:pt x="126" y="18"/>
                </a:cubicBezTo>
                <a:cubicBezTo>
                  <a:pt x="121" y="19"/>
                  <a:pt x="116" y="21"/>
                  <a:pt x="111" y="22"/>
                </a:cubicBezTo>
                <a:cubicBezTo>
                  <a:pt x="104" y="24"/>
                  <a:pt x="96" y="26"/>
                  <a:pt x="89" y="29"/>
                </a:cubicBezTo>
                <a:cubicBezTo>
                  <a:pt x="90" y="28"/>
                  <a:pt x="91" y="27"/>
                  <a:pt x="92" y="26"/>
                </a:cubicBezTo>
                <a:close/>
                <a:moveTo>
                  <a:pt x="87" y="31"/>
                </a:moveTo>
                <a:cubicBezTo>
                  <a:pt x="92" y="31"/>
                  <a:pt x="96" y="29"/>
                  <a:pt x="100" y="27"/>
                </a:cubicBezTo>
                <a:cubicBezTo>
                  <a:pt x="106" y="25"/>
                  <a:pt x="111" y="24"/>
                  <a:pt x="117" y="22"/>
                </a:cubicBezTo>
                <a:cubicBezTo>
                  <a:pt x="123" y="21"/>
                  <a:pt x="129" y="20"/>
                  <a:pt x="134" y="19"/>
                </a:cubicBezTo>
                <a:cubicBezTo>
                  <a:pt x="138" y="18"/>
                  <a:pt x="141" y="17"/>
                  <a:pt x="144" y="16"/>
                </a:cubicBezTo>
                <a:cubicBezTo>
                  <a:pt x="144" y="16"/>
                  <a:pt x="144" y="16"/>
                  <a:pt x="144" y="16"/>
                </a:cubicBezTo>
                <a:cubicBezTo>
                  <a:pt x="143" y="17"/>
                  <a:pt x="141" y="18"/>
                  <a:pt x="140" y="18"/>
                </a:cubicBezTo>
                <a:cubicBezTo>
                  <a:pt x="129" y="22"/>
                  <a:pt x="118" y="24"/>
                  <a:pt x="108" y="28"/>
                </a:cubicBezTo>
                <a:cubicBezTo>
                  <a:pt x="103" y="29"/>
                  <a:pt x="97" y="31"/>
                  <a:pt x="92" y="32"/>
                </a:cubicBezTo>
                <a:cubicBezTo>
                  <a:pt x="89" y="33"/>
                  <a:pt x="87" y="34"/>
                  <a:pt x="84" y="35"/>
                </a:cubicBezTo>
                <a:cubicBezTo>
                  <a:pt x="85" y="34"/>
                  <a:pt x="86" y="32"/>
                  <a:pt x="87" y="31"/>
                </a:cubicBezTo>
                <a:close/>
                <a:moveTo>
                  <a:pt x="82" y="37"/>
                </a:moveTo>
                <a:cubicBezTo>
                  <a:pt x="84" y="37"/>
                  <a:pt x="86" y="37"/>
                  <a:pt x="88" y="36"/>
                </a:cubicBezTo>
                <a:cubicBezTo>
                  <a:pt x="85" y="37"/>
                  <a:pt x="83" y="38"/>
                  <a:pt x="80" y="39"/>
                </a:cubicBezTo>
                <a:cubicBezTo>
                  <a:pt x="80" y="39"/>
                  <a:pt x="81" y="38"/>
                  <a:pt x="82" y="37"/>
                </a:cubicBezTo>
                <a:close/>
                <a:moveTo>
                  <a:pt x="77" y="43"/>
                </a:moveTo>
                <a:cubicBezTo>
                  <a:pt x="91" y="40"/>
                  <a:pt x="104" y="35"/>
                  <a:pt x="118" y="32"/>
                </a:cubicBezTo>
                <a:cubicBezTo>
                  <a:pt x="125" y="30"/>
                  <a:pt x="131" y="28"/>
                  <a:pt x="138" y="27"/>
                </a:cubicBezTo>
                <a:cubicBezTo>
                  <a:pt x="145" y="25"/>
                  <a:pt x="152" y="24"/>
                  <a:pt x="159" y="21"/>
                </a:cubicBezTo>
                <a:cubicBezTo>
                  <a:pt x="161" y="22"/>
                  <a:pt x="163" y="23"/>
                  <a:pt x="165" y="24"/>
                </a:cubicBezTo>
                <a:cubicBezTo>
                  <a:pt x="159" y="23"/>
                  <a:pt x="152" y="27"/>
                  <a:pt x="146" y="28"/>
                </a:cubicBezTo>
                <a:cubicBezTo>
                  <a:pt x="138" y="31"/>
                  <a:pt x="129" y="33"/>
                  <a:pt x="121" y="35"/>
                </a:cubicBezTo>
                <a:cubicBezTo>
                  <a:pt x="113" y="37"/>
                  <a:pt x="104" y="40"/>
                  <a:pt x="96" y="41"/>
                </a:cubicBezTo>
                <a:cubicBezTo>
                  <a:pt x="88" y="43"/>
                  <a:pt x="81" y="45"/>
                  <a:pt x="73" y="47"/>
                </a:cubicBezTo>
                <a:cubicBezTo>
                  <a:pt x="75" y="45"/>
                  <a:pt x="76" y="44"/>
                  <a:pt x="77" y="43"/>
                </a:cubicBezTo>
                <a:close/>
                <a:moveTo>
                  <a:pt x="180" y="31"/>
                </a:moveTo>
                <a:cubicBezTo>
                  <a:pt x="180" y="31"/>
                  <a:pt x="180" y="31"/>
                  <a:pt x="180" y="31"/>
                </a:cubicBezTo>
                <a:cubicBezTo>
                  <a:pt x="171" y="33"/>
                  <a:pt x="161" y="35"/>
                  <a:pt x="151" y="38"/>
                </a:cubicBezTo>
                <a:cubicBezTo>
                  <a:pt x="141" y="40"/>
                  <a:pt x="131" y="42"/>
                  <a:pt x="121" y="45"/>
                </a:cubicBezTo>
                <a:cubicBezTo>
                  <a:pt x="101" y="49"/>
                  <a:pt x="81" y="55"/>
                  <a:pt x="62" y="61"/>
                </a:cubicBezTo>
                <a:cubicBezTo>
                  <a:pt x="61" y="61"/>
                  <a:pt x="60" y="62"/>
                  <a:pt x="59" y="62"/>
                </a:cubicBezTo>
                <a:cubicBezTo>
                  <a:pt x="59" y="62"/>
                  <a:pt x="59" y="62"/>
                  <a:pt x="59" y="62"/>
                </a:cubicBezTo>
                <a:cubicBezTo>
                  <a:pt x="59" y="62"/>
                  <a:pt x="60" y="62"/>
                  <a:pt x="60" y="61"/>
                </a:cubicBezTo>
                <a:cubicBezTo>
                  <a:pt x="60" y="61"/>
                  <a:pt x="60" y="61"/>
                  <a:pt x="60" y="61"/>
                </a:cubicBezTo>
                <a:cubicBezTo>
                  <a:pt x="62" y="60"/>
                  <a:pt x="64" y="59"/>
                  <a:pt x="67" y="58"/>
                </a:cubicBezTo>
                <a:cubicBezTo>
                  <a:pt x="71" y="56"/>
                  <a:pt x="76" y="55"/>
                  <a:pt x="81" y="53"/>
                </a:cubicBezTo>
                <a:cubicBezTo>
                  <a:pt x="91" y="50"/>
                  <a:pt x="102" y="47"/>
                  <a:pt x="112" y="44"/>
                </a:cubicBezTo>
                <a:cubicBezTo>
                  <a:pt x="122" y="41"/>
                  <a:pt x="132" y="38"/>
                  <a:pt x="142" y="35"/>
                </a:cubicBezTo>
                <a:cubicBezTo>
                  <a:pt x="152" y="33"/>
                  <a:pt x="162" y="31"/>
                  <a:pt x="172" y="27"/>
                </a:cubicBezTo>
                <a:cubicBezTo>
                  <a:pt x="175" y="28"/>
                  <a:pt x="178" y="29"/>
                  <a:pt x="180" y="31"/>
                </a:cubicBezTo>
                <a:close/>
                <a:moveTo>
                  <a:pt x="46" y="76"/>
                </a:moveTo>
                <a:cubicBezTo>
                  <a:pt x="46" y="76"/>
                  <a:pt x="46" y="76"/>
                  <a:pt x="46" y="76"/>
                </a:cubicBezTo>
                <a:cubicBezTo>
                  <a:pt x="46" y="76"/>
                  <a:pt x="46" y="76"/>
                  <a:pt x="46" y="76"/>
                </a:cubicBezTo>
                <a:cubicBezTo>
                  <a:pt x="46" y="76"/>
                  <a:pt x="46" y="76"/>
                  <a:pt x="46" y="76"/>
                </a:cubicBezTo>
                <a:close/>
                <a:moveTo>
                  <a:pt x="187" y="34"/>
                </a:moveTo>
                <a:cubicBezTo>
                  <a:pt x="187" y="34"/>
                  <a:pt x="187" y="34"/>
                  <a:pt x="187" y="33"/>
                </a:cubicBezTo>
                <a:cubicBezTo>
                  <a:pt x="187" y="34"/>
                  <a:pt x="188" y="34"/>
                  <a:pt x="189" y="34"/>
                </a:cubicBezTo>
                <a:cubicBezTo>
                  <a:pt x="165" y="41"/>
                  <a:pt x="141" y="47"/>
                  <a:pt x="117" y="55"/>
                </a:cubicBezTo>
                <a:cubicBezTo>
                  <a:pt x="105" y="58"/>
                  <a:pt x="93" y="62"/>
                  <a:pt x="80" y="66"/>
                </a:cubicBezTo>
                <a:cubicBezTo>
                  <a:pt x="71" y="69"/>
                  <a:pt x="61" y="72"/>
                  <a:pt x="52" y="74"/>
                </a:cubicBezTo>
                <a:cubicBezTo>
                  <a:pt x="55" y="73"/>
                  <a:pt x="57" y="73"/>
                  <a:pt x="60" y="72"/>
                </a:cubicBezTo>
                <a:cubicBezTo>
                  <a:pt x="66" y="69"/>
                  <a:pt x="72" y="67"/>
                  <a:pt x="79" y="64"/>
                </a:cubicBezTo>
                <a:cubicBezTo>
                  <a:pt x="91" y="60"/>
                  <a:pt x="103" y="57"/>
                  <a:pt x="116" y="53"/>
                </a:cubicBezTo>
                <a:cubicBezTo>
                  <a:pt x="128" y="49"/>
                  <a:pt x="140" y="46"/>
                  <a:pt x="153" y="42"/>
                </a:cubicBezTo>
                <a:cubicBezTo>
                  <a:pt x="164" y="40"/>
                  <a:pt x="176" y="38"/>
                  <a:pt x="187" y="34"/>
                </a:cubicBezTo>
                <a:close/>
                <a:moveTo>
                  <a:pt x="121" y="49"/>
                </a:moveTo>
                <a:cubicBezTo>
                  <a:pt x="109" y="52"/>
                  <a:pt x="98" y="56"/>
                  <a:pt x="86" y="59"/>
                </a:cubicBezTo>
                <a:cubicBezTo>
                  <a:pt x="75" y="62"/>
                  <a:pt x="65" y="66"/>
                  <a:pt x="54" y="68"/>
                </a:cubicBezTo>
                <a:cubicBezTo>
                  <a:pt x="53" y="68"/>
                  <a:pt x="53" y="68"/>
                  <a:pt x="53" y="68"/>
                </a:cubicBezTo>
                <a:cubicBezTo>
                  <a:pt x="54" y="68"/>
                  <a:pt x="54" y="68"/>
                  <a:pt x="54" y="67"/>
                </a:cubicBezTo>
                <a:cubicBezTo>
                  <a:pt x="55" y="67"/>
                  <a:pt x="55" y="67"/>
                  <a:pt x="56" y="67"/>
                </a:cubicBezTo>
                <a:cubicBezTo>
                  <a:pt x="58" y="66"/>
                  <a:pt x="60" y="66"/>
                  <a:pt x="63" y="65"/>
                </a:cubicBezTo>
                <a:cubicBezTo>
                  <a:pt x="69" y="64"/>
                  <a:pt x="74" y="62"/>
                  <a:pt x="80" y="60"/>
                </a:cubicBezTo>
                <a:cubicBezTo>
                  <a:pt x="91" y="56"/>
                  <a:pt x="102" y="52"/>
                  <a:pt x="114" y="49"/>
                </a:cubicBezTo>
                <a:cubicBezTo>
                  <a:pt x="125" y="46"/>
                  <a:pt x="136" y="43"/>
                  <a:pt x="148" y="40"/>
                </a:cubicBezTo>
                <a:cubicBezTo>
                  <a:pt x="158" y="37"/>
                  <a:pt x="170" y="35"/>
                  <a:pt x="180" y="31"/>
                </a:cubicBezTo>
                <a:cubicBezTo>
                  <a:pt x="181" y="31"/>
                  <a:pt x="181" y="31"/>
                  <a:pt x="180" y="31"/>
                </a:cubicBezTo>
                <a:cubicBezTo>
                  <a:pt x="182" y="31"/>
                  <a:pt x="184" y="32"/>
                  <a:pt x="186" y="33"/>
                </a:cubicBezTo>
                <a:cubicBezTo>
                  <a:pt x="164" y="38"/>
                  <a:pt x="142" y="43"/>
                  <a:pt x="121" y="49"/>
                </a:cubicBezTo>
                <a:close/>
                <a:moveTo>
                  <a:pt x="116" y="41"/>
                </a:moveTo>
                <a:cubicBezTo>
                  <a:pt x="107" y="43"/>
                  <a:pt x="98" y="46"/>
                  <a:pt x="90" y="49"/>
                </a:cubicBezTo>
                <a:cubicBezTo>
                  <a:pt x="85" y="50"/>
                  <a:pt x="81" y="51"/>
                  <a:pt x="76" y="53"/>
                </a:cubicBezTo>
                <a:cubicBezTo>
                  <a:pt x="74" y="53"/>
                  <a:pt x="71" y="54"/>
                  <a:pt x="69" y="54"/>
                </a:cubicBezTo>
                <a:cubicBezTo>
                  <a:pt x="68" y="54"/>
                  <a:pt x="67" y="55"/>
                  <a:pt x="66" y="55"/>
                </a:cubicBezTo>
                <a:cubicBezTo>
                  <a:pt x="66" y="54"/>
                  <a:pt x="67" y="54"/>
                  <a:pt x="67" y="53"/>
                </a:cubicBezTo>
                <a:cubicBezTo>
                  <a:pt x="70" y="52"/>
                  <a:pt x="73" y="52"/>
                  <a:pt x="76" y="51"/>
                </a:cubicBezTo>
                <a:cubicBezTo>
                  <a:pt x="81" y="50"/>
                  <a:pt x="85" y="48"/>
                  <a:pt x="90" y="47"/>
                </a:cubicBezTo>
                <a:cubicBezTo>
                  <a:pt x="99" y="45"/>
                  <a:pt x="109" y="43"/>
                  <a:pt x="118" y="40"/>
                </a:cubicBezTo>
                <a:cubicBezTo>
                  <a:pt x="126" y="37"/>
                  <a:pt x="135" y="34"/>
                  <a:pt x="144" y="32"/>
                </a:cubicBezTo>
                <a:cubicBezTo>
                  <a:pt x="151" y="30"/>
                  <a:pt x="159" y="28"/>
                  <a:pt x="166" y="25"/>
                </a:cubicBezTo>
                <a:cubicBezTo>
                  <a:pt x="166" y="24"/>
                  <a:pt x="166" y="24"/>
                  <a:pt x="166" y="24"/>
                </a:cubicBezTo>
                <a:cubicBezTo>
                  <a:pt x="167" y="25"/>
                  <a:pt x="169" y="26"/>
                  <a:pt x="171" y="26"/>
                </a:cubicBezTo>
                <a:cubicBezTo>
                  <a:pt x="153" y="31"/>
                  <a:pt x="134" y="35"/>
                  <a:pt x="116" y="41"/>
                </a:cubicBezTo>
                <a:close/>
                <a:moveTo>
                  <a:pt x="72" y="48"/>
                </a:moveTo>
                <a:cubicBezTo>
                  <a:pt x="80" y="45"/>
                  <a:pt x="88" y="44"/>
                  <a:pt x="96" y="42"/>
                </a:cubicBezTo>
                <a:cubicBezTo>
                  <a:pt x="105" y="40"/>
                  <a:pt x="114" y="37"/>
                  <a:pt x="123" y="35"/>
                </a:cubicBezTo>
                <a:cubicBezTo>
                  <a:pt x="131" y="33"/>
                  <a:pt x="139" y="31"/>
                  <a:pt x="148" y="28"/>
                </a:cubicBezTo>
                <a:cubicBezTo>
                  <a:pt x="151" y="27"/>
                  <a:pt x="155" y="26"/>
                  <a:pt x="158" y="25"/>
                </a:cubicBezTo>
                <a:cubicBezTo>
                  <a:pt x="160" y="25"/>
                  <a:pt x="163" y="25"/>
                  <a:pt x="164" y="25"/>
                </a:cubicBezTo>
                <a:cubicBezTo>
                  <a:pt x="162" y="26"/>
                  <a:pt x="159" y="27"/>
                  <a:pt x="157" y="27"/>
                </a:cubicBezTo>
                <a:cubicBezTo>
                  <a:pt x="150" y="30"/>
                  <a:pt x="143" y="31"/>
                  <a:pt x="135" y="33"/>
                </a:cubicBezTo>
                <a:cubicBezTo>
                  <a:pt x="127" y="36"/>
                  <a:pt x="118" y="39"/>
                  <a:pt x="109" y="42"/>
                </a:cubicBezTo>
                <a:cubicBezTo>
                  <a:pt x="100" y="44"/>
                  <a:pt x="91" y="46"/>
                  <a:pt x="83" y="48"/>
                </a:cubicBezTo>
                <a:cubicBezTo>
                  <a:pt x="78" y="50"/>
                  <a:pt x="73" y="50"/>
                  <a:pt x="68" y="52"/>
                </a:cubicBezTo>
                <a:cubicBezTo>
                  <a:pt x="70" y="51"/>
                  <a:pt x="71" y="49"/>
                  <a:pt x="72" y="48"/>
                </a:cubicBezTo>
                <a:close/>
                <a:moveTo>
                  <a:pt x="65" y="55"/>
                </a:moveTo>
                <a:cubicBezTo>
                  <a:pt x="72" y="56"/>
                  <a:pt x="79" y="53"/>
                  <a:pt x="85" y="51"/>
                </a:cubicBezTo>
                <a:cubicBezTo>
                  <a:pt x="95" y="48"/>
                  <a:pt x="105" y="45"/>
                  <a:pt x="114" y="42"/>
                </a:cubicBezTo>
                <a:cubicBezTo>
                  <a:pt x="124" y="39"/>
                  <a:pt x="133" y="37"/>
                  <a:pt x="143" y="34"/>
                </a:cubicBezTo>
                <a:cubicBezTo>
                  <a:pt x="148" y="33"/>
                  <a:pt x="153" y="32"/>
                  <a:pt x="158" y="31"/>
                </a:cubicBezTo>
                <a:cubicBezTo>
                  <a:pt x="160" y="30"/>
                  <a:pt x="162" y="29"/>
                  <a:pt x="165" y="29"/>
                </a:cubicBezTo>
                <a:cubicBezTo>
                  <a:pt x="165" y="29"/>
                  <a:pt x="165" y="29"/>
                  <a:pt x="166" y="29"/>
                </a:cubicBezTo>
                <a:cubicBezTo>
                  <a:pt x="157" y="31"/>
                  <a:pt x="149" y="33"/>
                  <a:pt x="140" y="35"/>
                </a:cubicBezTo>
                <a:cubicBezTo>
                  <a:pt x="130" y="37"/>
                  <a:pt x="120" y="41"/>
                  <a:pt x="110" y="44"/>
                </a:cubicBezTo>
                <a:cubicBezTo>
                  <a:pt x="100" y="47"/>
                  <a:pt x="91" y="50"/>
                  <a:pt x="81" y="53"/>
                </a:cubicBezTo>
                <a:cubicBezTo>
                  <a:pt x="74" y="55"/>
                  <a:pt x="67" y="57"/>
                  <a:pt x="61" y="60"/>
                </a:cubicBezTo>
                <a:cubicBezTo>
                  <a:pt x="63" y="58"/>
                  <a:pt x="64" y="57"/>
                  <a:pt x="65" y="55"/>
                </a:cubicBezTo>
                <a:close/>
                <a:moveTo>
                  <a:pt x="59" y="63"/>
                </a:moveTo>
                <a:cubicBezTo>
                  <a:pt x="68" y="60"/>
                  <a:pt x="78" y="57"/>
                  <a:pt x="87" y="54"/>
                </a:cubicBezTo>
                <a:cubicBezTo>
                  <a:pt x="98" y="51"/>
                  <a:pt x="108" y="48"/>
                  <a:pt x="119" y="46"/>
                </a:cubicBezTo>
                <a:cubicBezTo>
                  <a:pt x="130" y="43"/>
                  <a:pt x="141" y="41"/>
                  <a:pt x="151" y="38"/>
                </a:cubicBezTo>
                <a:cubicBezTo>
                  <a:pt x="157" y="37"/>
                  <a:pt x="162" y="35"/>
                  <a:pt x="167" y="34"/>
                </a:cubicBezTo>
                <a:cubicBezTo>
                  <a:pt x="169" y="34"/>
                  <a:pt x="170" y="34"/>
                  <a:pt x="171" y="33"/>
                </a:cubicBezTo>
                <a:cubicBezTo>
                  <a:pt x="151" y="39"/>
                  <a:pt x="130" y="43"/>
                  <a:pt x="110" y="49"/>
                </a:cubicBezTo>
                <a:cubicBezTo>
                  <a:pt x="99" y="53"/>
                  <a:pt x="89" y="56"/>
                  <a:pt x="78" y="60"/>
                </a:cubicBezTo>
                <a:cubicBezTo>
                  <a:pt x="73" y="61"/>
                  <a:pt x="68" y="63"/>
                  <a:pt x="63" y="64"/>
                </a:cubicBezTo>
                <a:cubicBezTo>
                  <a:pt x="60" y="65"/>
                  <a:pt x="58" y="66"/>
                  <a:pt x="55" y="66"/>
                </a:cubicBezTo>
                <a:cubicBezTo>
                  <a:pt x="56" y="65"/>
                  <a:pt x="57" y="64"/>
                  <a:pt x="59" y="63"/>
                </a:cubicBezTo>
                <a:close/>
                <a:moveTo>
                  <a:pt x="53" y="69"/>
                </a:moveTo>
                <a:cubicBezTo>
                  <a:pt x="63" y="67"/>
                  <a:pt x="74" y="63"/>
                  <a:pt x="85" y="60"/>
                </a:cubicBezTo>
                <a:cubicBezTo>
                  <a:pt x="97" y="57"/>
                  <a:pt x="109" y="53"/>
                  <a:pt x="121" y="50"/>
                </a:cubicBezTo>
                <a:cubicBezTo>
                  <a:pt x="133" y="46"/>
                  <a:pt x="145" y="43"/>
                  <a:pt x="157" y="40"/>
                </a:cubicBezTo>
                <a:cubicBezTo>
                  <a:pt x="163" y="39"/>
                  <a:pt x="169" y="37"/>
                  <a:pt x="175" y="36"/>
                </a:cubicBezTo>
                <a:cubicBezTo>
                  <a:pt x="177" y="36"/>
                  <a:pt x="179" y="35"/>
                  <a:pt x="182" y="35"/>
                </a:cubicBezTo>
                <a:cubicBezTo>
                  <a:pt x="181" y="35"/>
                  <a:pt x="180" y="35"/>
                  <a:pt x="179" y="36"/>
                </a:cubicBezTo>
                <a:cubicBezTo>
                  <a:pt x="168" y="39"/>
                  <a:pt x="157" y="41"/>
                  <a:pt x="146" y="44"/>
                </a:cubicBezTo>
                <a:cubicBezTo>
                  <a:pt x="134" y="47"/>
                  <a:pt x="122" y="50"/>
                  <a:pt x="110" y="54"/>
                </a:cubicBezTo>
                <a:cubicBezTo>
                  <a:pt x="98" y="57"/>
                  <a:pt x="87" y="61"/>
                  <a:pt x="75" y="65"/>
                </a:cubicBezTo>
                <a:cubicBezTo>
                  <a:pt x="69" y="67"/>
                  <a:pt x="64" y="69"/>
                  <a:pt x="58" y="72"/>
                </a:cubicBezTo>
                <a:cubicBezTo>
                  <a:pt x="54" y="73"/>
                  <a:pt x="50" y="74"/>
                  <a:pt x="47" y="75"/>
                </a:cubicBezTo>
                <a:cubicBezTo>
                  <a:pt x="49" y="73"/>
                  <a:pt x="51" y="71"/>
                  <a:pt x="53" y="69"/>
                </a:cubicBezTo>
                <a:close/>
                <a:moveTo>
                  <a:pt x="45" y="77"/>
                </a:moveTo>
                <a:cubicBezTo>
                  <a:pt x="56" y="73"/>
                  <a:pt x="68" y="71"/>
                  <a:pt x="79" y="68"/>
                </a:cubicBezTo>
                <a:cubicBezTo>
                  <a:pt x="91" y="64"/>
                  <a:pt x="103" y="59"/>
                  <a:pt x="116" y="56"/>
                </a:cubicBezTo>
                <a:cubicBezTo>
                  <a:pt x="141" y="49"/>
                  <a:pt x="165" y="42"/>
                  <a:pt x="190" y="35"/>
                </a:cubicBezTo>
                <a:cubicBezTo>
                  <a:pt x="192" y="36"/>
                  <a:pt x="193" y="36"/>
                  <a:pt x="195" y="37"/>
                </a:cubicBezTo>
                <a:cubicBezTo>
                  <a:pt x="169" y="43"/>
                  <a:pt x="143" y="50"/>
                  <a:pt x="117" y="58"/>
                </a:cubicBezTo>
                <a:cubicBezTo>
                  <a:pt x="104" y="62"/>
                  <a:pt x="91" y="65"/>
                  <a:pt x="78" y="69"/>
                </a:cubicBezTo>
                <a:cubicBezTo>
                  <a:pt x="67" y="73"/>
                  <a:pt x="54" y="75"/>
                  <a:pt x="43" y="79"/>
                </a:cubicBezTo>
                <a:cubicBezTo>
                  <a:pt x="44" y="79"/>
                  <a:pt x="44" y="78"/>
                  <a:pt x="45" y="77"/>
                </a:cubicBezTo>
                <a:close/>
                <a:moveTo>
                  <a:pt x="42" y="81"/>
                </a:moveTo>
                <a:cubicBezTo>
                  <a:pt x="53" y="76"/>
                  <a:pt x="65" y="74"/>
                  <a:pt x="77" y="71"/>
                </a:cubicBezTo>
                <a:cubicBezTo>
                  <a:pt x="90" y="66"/>
                  <a:pt x="104" y="62"/>
                  <a:pt x="117" y="58"/>
                </a:cubicBezTo>
                <a:cubicBezTo>
                  <a:pt x="143" y="51"/>
                  <a:pt x="169" y="43"/>
                  <a:pt x="196" y="38"/>
                </a:cubicBezTo>
                <a:cubicBezTo>
                  <a:pt x="196" y="38"/>
                  <a:pt x="196" y="38"/>
                  <a:pt x="196" y="38"/>
                </a:cubicBezTo>
                <a:cubicBezTo>
                  <a:pt x="197" y="38"/>
                  <a:pt x="198" y="39"/>
                  <a:pt x="200" y="39"/>
                </a:cubicBezTo>
                <a:cubicBezTo>
                  <a:pt x="187" y="42"/>
                  <a:pt x="175" y="44"/>
                  <a:pt x="163" y="47"/>
                </a:cubicBezTo>
                <a:cubicBezTo>
                  <a:pt x="149" y="51"/>
                  <a:pt x="135" y="55"/>
                  <a:pt x="121" y="58"/>
                </a:cubicBezTo>
                <a:cubicBezTo>
                  <a:pt x="94" y="65"/>
                  <a:pt x="67" y="74"/>
                  <a:pt x="40" y="82"/>
                </a:cubicBezTo>
                <a:cubicBezTo>
                  <a:pt x="41" y="82"/>
                  <a:pt x="41" y="81"/>
                  <a:pt x="42" y="81"/>
                </a:cubicBezTo>
                <a:close/>
                <a:moveTo>
                  <a:pt x="208" y="43"/>
                </a:moveTo>
                <a:cubicBezTo>
                  <a:pt x="180" y="48"/>
                  <a:pt x="153" y="56"/>
                  <a:pt x="125" y="63"/>
                </a:cubicBezTo>
                <a:cubicBezTo>
                  <a:pt x="98" y="70"/>
                  <a:pt x="72" y="77"/>
                  <a:pt x="45" y="84"/>
                </a:cubicBezTo>
                <a:cubicBezTo>
                  <a:pt x="47" y="84"/>
                  <a:pt x="49" y="83"/>
                  <a:pt x="50" y="83"/>
                </a:cubicBezTo>
                <a:cubicBezTo>
                  <a:pt x="57" y="81"/>
                  <a:pt x="65" y="78"/>
                  <a:pt x="72" y="76"/>
                </a:cubicBezTo>
                <a:cubicBezTo>
                  <a:pt x="87" y="72"/>
                  <a:pt x="101" y="68"/>
                  <a:pt x="116" y="63"/>
                </a:cubicBezTo>
                <a:cubicBezTo>
                  <a:pt x="130" y="59"/>
                  <a:pt x="145" y="55"/>
                  <a:pt x="159" y="51"/>
                </a:cubicBezTo>
                <a:cubicBezTo>
                  <a:pt x="173" y="47"/>
                  <a:pt x="188" y="45"/>
                  <a:pt x="201" y="40"/>
                </a:cubicBezTo>
                <a:cubicBezTo>
                  <a:pt x="203" y="41"/>
                  <a:pt x="206" y="42"/>
                  <a:pt x="208" y="43"/>
                </a:cubicBezTo>
                <a:close/>
                <a:moveTo>
                  <a:pt x="39" y="83"/>
                </a:moveTo>
                <a:cubicBezTo>
                  <a:pt x="67" y="74"/>
                  <a:pt x="95" y="66"/>
                  <a:pt x="123" y="59"/>
                </a:cubicBezTo>
                <a:cubicBezTo>
                  <a:pt x="137" y="55"/>
                  <a:pt x="151" y="51"/>
                  <a:pt x="165" y="48"/>
                </a:cubicBezTo>
                <a:cubicBezTo>
                  <a:pt x="171" y="46"/>
                  <a:pt x="177" y="44"/>
                  <a:pt x="184" y="43"/>
                </a:cubicBezTo>
                <a:cubicBezTo>
                  <a:pt x="187" y="42"/>
                  <a:pt x="191" y="42"/>
                  <a:pt x="194" y="41"/>
                </a:cubicBezTo>
                <a:cubicBezTo>
                  <a:pt x="196" y="41"/>
                  <a:pt x="198" y="40"/>
                  <a:pt x="199" y="40"/>
                </a:cubicBezTo>
                <a:cubicBezTo>
                  <a:pt x="199" y="40"/>
                  <a:pt x="196" y="41"/>
                  <a:pt x="196" y="41"/>
                </a:cubicBezTo>
                <a:cubicBezTo>
                  <a:pt x="190" y="43"/>
                  <a:pt x="183" y="44"/>
                  <a:pt x="177" y="46"/>
                </a:cubicBezTo>
                <a:cubicBezTo>
                  <a:pt x="170" y="47"/>
                  <a:pt x="163" y="50"/>
                  <a:pt x="155" y="51"/>
                </a:cubicBezTo>
                <a:cubicBezTo>
                  <a:pt x="141" y="55"/>
                  <a:pt x="128" y="59"/>
                  <a:pt x="114" y="63"/>
                </a:cubicBezTo>
                <a:cubicBezTo>
                  <a:pt x="100" y="67"/>
                  <a:pt x="86" y="71"/>
                  <a:pt x="72" y="76"/>
                </a:cubicBezTo>
                <a:cubicBezTo>
                  <a:pt x="65" y="78"/>
                  <a:pt x="58" y="80"/>
                  <a:pt x="52" y="82"/>
                </a:cubicBezTo>
                <a:cubicBezTo>
                  <a:pt x="47" y="83"/>
                  <a:pt x="42" y="84"/>
                  <a:pt x="37" y="86"/>
                </a:cubicBezTo>
                <a:cubicBezTo>
                  <a:pt x="38" y="85"/>
                  <a:pt x="39" y="84"/>
                  <a:pt x="39" y="83"/>
                </a:cubicBezTo>
                <a:close/>
                <a:moveTo>
                  <a:pt x="35" y="88"/>
                </a:moveTo>
                <a:cubicBezTo>
                  <a:pt x="64" y="80"/>
                  <a:pt x="93" y="72"/>
                  <a:pt x="122" y="65"/>
                </a:cubicBezTo>
                <a:cubicBezTo>
                  <a:pt x="151" y="58"/>
                  <a:pt x="180" y="49"/>
                  <a:pt x="209" y="44"/>
                </a:cubicBezTo>
                <a:cubicBezTo>
                  <a:pt x="211" y="44"/>
                  <a:pt x="212" y="45"/>
                  <a:pt x="213" y="45"/>
                </a:cubicBezTo>
                <a:cubicBezTo>
                  <a:pt x="207" y="47"/>
                  <a:pt x="200" y="49"/>
                  <a:pt x="194" y="50"/>
                </a:cubicBezTo>
                <a:cubicBezTo>
                  <a:pt x="186" y="52"/>
                  <a:pt x="178" y="53"/>
                  <a:pt x="171" y="55"/>
                </a:cubicBezTo>
                <a:cubicBezTo>
                  <a:pt x="155" y="58"/>
                  <a:pt x="139" y="62"/>
                  <a:pt x="123" y="65"/>
                </a:cubicBezTo>
                <a:cubicBezTo>
                  <a:pt x="108" y="69"/>
                  <a:pt x="92" y="73"/>
                  <a:pt x="77" y="78"/>
                </a:cubicBezTo>
                <a:cubicBezTo>
                  <a:pt x="69" y="80"/>
                  <a:pt x="62" y="82"/>
                  <a:pt x="54" y="84"/>
                </a:cubicBezTo>
                <a:cubicBezTo>
                  <a:pt x="47" y="85"/>
                  <a:pt x="40" y="87"/>
                  <a:pt x="33" y="89"/>
                </a:cubicBezTo>
                <a:cubicBezTo>
                  <a:pt x="34" y="89"/>
                  <a:pt x="35" y="88"/>
                  <a:pt x="35" y="88"/>
                </a:cubicBezTo>
                <a:close/>
                <a:moveTo>
                  <a:pt x="32" y="91"/>
                </a:moveTo>
                <a:cubicBezTo>
                  <a:pt x="39" y="88"/>
                  <a:pt x="46" y="86"/>
                  <a:pt x="53" y="85"/>
                </a:cubicBezTo>
                <a:cubicBezTo>
                  <a:pt x="60" y="83"/>
                  <a:pt x="68" y="81"/>
                  <a:pt x="75" y="79"/>
                </a:cubicBezTo>
                <a:cubicBezTo>
                  <a:pt x="91" y="74"/>
                  <a:pt x="106" y="70"/>
                  <a:pt x="122" y="66"/>
                </a:cubicBezTo>
                <a:cubicBezTo>
                  <a:pt x="137" y="62"/>
                  <a:pt x="153" y="59"/>
                  <a:pt x="169" y="56"/>
                </a:cubicBezTo>
                <a:cubicBezTo>
                  <a:pt x="177" y="54"/>
                  <a:pt x="185" y="53"/>
                  <a:pt x="192" y="51"/>
                </a:cubicBezTo>
                <a:cubicBezTo>
                  <a:pt x="200" y="50"/>
                  <a:pt x="206" y="47"/>
                  <a:pt x="214" y="46"/>
                </a:cubicBezTo>
                <a:cubicBezTo>
                  <a:pt x="214" y="46"/>
                  <a:pt x="214" y="46"/>
                  <a:pt x="214" y="46"/>
                </a:cubicBezTo>
                <a:cubicBezTo>
                  <a:pt x="214" y="46"/>
                  <a:pt x="214" y="46"/>
                  <a:pt x="214" y="46"/>
                </a:cubicBezTo>
                <a:cubicBezTo>
                  <a:pt x="212" y="47"/>
                  <a:pt x="211" y="49"/>
                  <a:pt x="209" y="50"/>
                </a:cubicBezTo>
                <a:cubicBezTo>
                  <a:pt x="195" y="54"/>
                  <a:pt x="180" y="56"/>
                  <a:pt x="166" y="60"/>
                </a:cubicBezTo>
                <a:cubicBezTo>
                  <a:pt x="151" y="64"/>
                  <a:pt x="136" y="67"/>
                  <a:pt x="121" y="70"/>
                </a:cubicBezTo>
                <a:cubicBezTo>
                  <a:pt x="106" y="73"/>
                  <a:pt x="91" y="77"/>
                  <a:pt x="76" y="81"/>
                </a:cubicBezTo>
                <a:cubicBezTo>
                  <a:pt x="61" y="85"/>
                  <a:pt x="46" y="88"/>
                  <a:pt x="31" y="93"/>
                </a:cubicBezTo>
                <a:cubicBezTo>
                  <a:pt x="31" y="92"/>
                  <a:pt x="32" y="91"/>
                  <a:pt x="32" y="91"/>
                </a:cubicBezTo>
                <a:close/>
                <a:moveTo>
                  <a:pt x="213" y="50"/>
                </a:moveTo>
                <a:cubicBezTo>
                  <a:pt x="213" y="50"/>
                  <a:pt x="214" y="50"/>
                  <a:pt x="214" y="49"/>
                </a:cubicBezTo>
                <a:cubicBezTo>
                  <a:pt x="214" y="50"/>
                  <a:pt x="214" y="51"/>
                  <a:pt x="213" y="51"/>
                </a:cubicBezTo>
                <a:cubicBezTo>
                  <a:pt x="213" y="51"/>
                  <a:pt x="213" y="51"/>
                  <a:pt x="213" y="51"/>
                </a:cubicBezTo>
                <a:cubicBezTo>
                  <a:pt x="208" y="56"/>
                  <a:pt x="204" y="61"/>
                  <a:pt x="200" y="65"/>
                </a:cubicBezTo>
                <a:cubicBezTo>
                  <a:pt x="190" y="76"/>
                  <a:pt x="180" y="86"/>
                  <a:pt x="171" y="96"/>
                </a:cubicBezTo>
                <a:cubicBezTo>
                  <a:pt x="170" y="97"/>
                  <a:pt x="168" y="99"/>
                  <a:pt x="167" y="100"/>
                </a:cubicBezTo>
                <a:cubicBezTo>
                  <a:pt x="182" y="83"/>
                  <a:pt x="197" y="66"/>
                  <a:pt x="213" y="50"/>
                </a:cubicBezTo>
                <a:close/>
                <a:moveTo>
                  <a:pt x="147" y="84"/>
                </a:moveTo>
                <a:cubicBezTo>
                  <a:pt x="149" y="83"/>
                  <a:pt x="150" y="83"/>
                  <a:pt x="151" y="83"/>
                </a:cubicBezTo>
                <a:cubicBezTo>
                  <a:pt x="158" y="81"/>
                  <a:pt x="165" y="79"/>
                  <a:pt x="172" y="77"/>
                </a:cubicBezTo>
                <a:cubicBezTo>
                  <a:pt x="178" y="76"/>
                  <a:pt x="184" y="75"/>
                  <a:pt x="189" y="72"/>
                </a:cubicBezTo>
                <a:cubicBezTo>
                  <a:pt x="188" y="74"/>
                  <a:pt x="187" y="75"/>
                  <a:pt x="185" y="76"/>
                </a:cubicBezTo>
                <a:cubicBezTo>
                  <a:pt x="179" y="78"/>
                  <a:pt x="173" y="80"/>
                  <a:pt x="167" y="82"/>
                </a:cubicBezTo>
                <a:cubicBezTo>
                  <a:pt x="160" y="84"/>
                  <a:pt x="153" y="85"/>
                  <a:pt x="147" y="87"/>
                </a:cubicBezTo>
                <a:cubicBezTo>
                  <a:pt x="140" y="89"/>
                  <a:pt x="133" y="91"/>
                  <a:pt x="127" y="93"/>
                </a:cubicBezTo>
                <a:cubicBezTo>
                  <a:pt x="119" y="95"/>
                  <a:pt x="112" y="96"/>
                  <a:pt x="105" y="98"/>
                </a:cubicBezTo>
                <a:cubicBezTo>
                  <a:pt x="91" y="101"/>
                  <a:pt x="77" y="105"/>
                  <a:pt x="64" y="108"/>
                </a:cubicBezTo>
                <a:cubicBezTo>
                  <a:pt x="57" y="110"/>
                  <a:pt x="50" y="112"/>
                  <a:pt x="43" y="113"/>
                </a:cubicBezTo>
                <a:cubicBezTo>
                  <a:pt x="36" y="115"/>
                  <a:pt x="29" y="115"/>
                  <a:pt x="22" y="117"/>
                </a:cubicBezTo>
                <a:cubicBezTo>
                  <a:pt x="22" y="117"/>
                  <a:pt x="22" y="118"/>
                  <a:pt x="23" y="118"/>
                </a:cubicBezTo>
                <a:cubicBezTo>
                  <a:pt x="35" y="115"/>
                  <a:pt x="48" y="114"/>
                  <a:pt x="61" y="110"/>
                </a:cubicBezTo>
                <a:cubicBezTo>
                  <a:pt x="74" y="106"/>
                  <a:pt x="88" y="103"/>
                  <a:pt x="101" y="99"/>
                </a:cubicBezTo>
                <a:cubicBezTo>
                  <a:pt x="115" y="96"/>
                  <a:pt x="128" y="93"/>
                  <a:pt x="142" y="89"/>
                </a:cubicBezTo>
                <a:cubicBezTo>
                  <a:pt x="148" y="87"/>
                  <a:pt x="154" y="86"/>
                  <a:pt x="160" y="85"/>
                </a:cubicBezTo>
                <a:cubicBezTo>
                  <a:pt x="166" y="83"/>
                  <a:pt x="171" y="81"/>
                  <a:pt x="177" y="80"/>
                </a:cubicBezTo>
                <a:cubicBezTo>
                  <a:pt x="175" y="80"/>
                  <a:pt x="173" y="81"/>
                  <a:pt x="171" y="82"/>
                </a:cubicBezTo>
                <a:cubicBezTo>
                  <a:pt x="164" y="85"/>
                  <a:pt x="157" y="87"/>
                  <a:pt x="149" y="89"/>
                </a:cubicBezTo>
                <a:cubicBezTo>
                  <a:pt x="135" y="92"/>
                  <a:pt x="121" y="96"/>
                  <a:pt x="107" y="99"/>
                </a:cubicBezTo>
                <a:cubicBezTo>
                  <a:pt x="93" y="102"/>
                  <a:pt x="79" y="105"/>
                  <a:pt x="65" y="109"/>
                </a:cubicBezTo>
                <a:cubicBezTo>
                  <a:pt x="52" y="112"/>
                  <a:pt x="38" y="116"/>
                  <a:pt x="25" y="121"/>
                </a:cubicBezTo>
                <a:cubicBezTo>
                  <a:pt x="23" y="120"/>
                  <a:pt x="21" y="119"/>
                  <a:pt x="19" y="118"/>
                </a:cubicBezTo>
                <a:cubicBezTo>
                  <a:pt x="26" y="115"/>
                  <a:pt x="33" y="114"/>
                  <a:pt x="40" y="112"/>
                </a:cubicBezTo>
                <a:cubicBezTo>
                  <a:pt x="48" y="110"/>
                  <a:pt x="55" y="108"/>
                  <a:pt x="63" y="106"/>
                </a:cubicBezTo>
                <a:cubicBezTo>
                  <a:pt x="78" y="102"/>
                  <a:pt x="92" y="97"/>
                  <a:pt x="107" y="94"/>
                </a:cubicBezTo>
                <a:cubicBezTo>
                  <a:pt x="110" y="93"/>
                  <a:pt x="113" y="92"/>
                  <a:pt x="116" y="91"/>
                </a:cubicBezTo>
                <a:cubicBezTo>
                  <a:pt x="127" y="89"/>
                  <a:pt x="137" y="86"/>
                  <a:pt x="147" y="84"/>
                </a:cubicBezTo>
                <a:close/>
                <a:moveTo>
                  <a:pt x="33" y="124"/>
                </a:moveTo>
                <a:cubicBezTo>
                  <a:pt x="32" y="124"/>
                  <a:pt x="32" y="124"/>
                  <a:pt x="32" y="124"/>
                </a:cubicBezTo>
                <a:cubicBezTo>
                  <a:pt x="30" y="123"/>
                  <a:pt x="28" y="122"/>
                  <a:pt x="26" y="122"/>
                </a:cubicBezTo>
                <a:cubicBezTo>
                  <a:pt x="48" y="119"/>
                  <a:pt x="68" y="113"/>
                  <a:pt x="89" y="108"/>
                </a:cubicBezTo>
                <a:cubicBezTo>
                  <a:pt x="82" y="110"/>
                  <a:pt x="75" y="112"/>
                  <a:pt x="68" y="114"/>
                </a:cubicBezTo>
                <a:cubicBezTo>
                  <a:pt x="57" y="117"/>
                  <a:pt x="46" y="120"/>
                  <a:pt x="34" y="124"/>
                </a:cubicBezTo>
                <a:cubicBezTo>
                  <a:pt x="33" y="123"/>
                  <a:pt x="33" y="124"/>
                  <a:pt x="33" y="124"/>
                </a:cubicBezTo>
                <a:close/>
                <a:moveTo>
                  <a:pt x="39" y="127"/>
                </a:moveTo>
                <a:cubicBezTo>
                  <a:pt x="37" y="127"/>
                  <a:pt x="35" y="126"/>
                  <a:pt x="33" y="125"/>
                </a:cubicBezTo>
                <a:cubicBezTo>
                  <a:pt x="43" y="124"/>
                  <a:pt x="53" y="121"/>
                  <a:pt x="62" y="118"/>
                </a:cubicBezTo>
                <a:cubicBezTo>
                  <a:pt x="74" y="116"/>
                  <a:pt x="85" y="112"/>
                  <a:pt x="96" y="109"/>
                </a:cubicBezTo>
                <a:cubicBezTo>
                  <a:pt x="114" y="104"/>
                  <a:pt x="132" y="102"/>
                  <a:pt x="149" y="98"/>
                </a:cubicBezTo>
                <a:cubicBezTo>
                  <a:pt x="147" y="99"/>
                  <a:pt x="145" y="99"/>
                  <a:pt x="142" y="100"/>
                </a:cubicBezTo>
                <a:cubicBezTo>
                  <a:pt x="131" y="103"/>
                  <a:pt x="120" y="104"/>
                  <a:pt x="108" y="107"/>
                </a:cubicBezTo>
                <a:cubicBezTo>
                  <a:pt x="85" y="113"/>
                  <a:pt x="62" y="121"/>
                  <a:pt x="39" y="127"/>
                </a:cubicBezTo>
                <a:close/>
                <a:moveTo>
                  <a:pt x="50" y="126"/>
                </a:moveTo>
                <a:cubicBezTo>
                  <a:pt x="55" y="124"/>
                  <a:pt x="61" y="124"/>
                  <a:pt x="66" y="122"/>
                </a:cubicBezTo>
                <a:cubicBezTo>
                  <a:pt x="77" y="120"/>
                  <a:pt x="88" y="116"/>
                  <a:pt x="99" y="112"/>
                </a:cubicBezTo>
                <a:cubicBezTo>
                  <a:pt x="118" y="107"/>
                  <a:pt x="136" y="104"/>
                  <a:pt x="154" y="100"/>
                </a:cubicBezTo>
                <a:cubicBezTo>
                  <a:pt x="152" y="101"/>
                  <a:pt x="150" y="102"/>
                  <a:pt x="147" y="103"/>
                </a:cubicBezTo>
                <a:cubicBezTo>
                  <a:pt x="140" y="105"/>
                  <a:pt x="132" y="106"/>
                  <a:pt x="125" y="108"/>
                </a:cubicBezTo>
                <a:cubicBezTo>
                  <a:pt x="110" y="112"/>
                  <a:pt x="96" y="117"/>
                  <a:pt x="81" y="121"/>
                </a:cubicBezTo>
                <a:cubicBezTo>
                  <a:pt x="77" y="122"/>
                  <a:pt x="73" y="124"/>
                  <a:pt x="68" y="125"/>
                </a:cubicBezTo>
                <a:cubicBezTo>
                  <a:pt x="68" y="125"/>
                  <a:pt x="68" y="125"/>
                  <a:pt x="68" y="125"/>
                </a:cubicBezTo>
                <a:cubicBezTo>
                  <a:pt x="61" y="126"/>
                  <a:pt x="53" y="127"/>
                  <a:pt x="46" y="131"/>
                </a:cubicBezTo>
                <a:cubicBezTo>
                  <a:pt x="44" y="130"/>
                  <a:pt x="42" y="129"/>
                  <a:pt x="40" y="128"/>
                </a:cubicBezTo>
                <a:cubicBezTo>
                  <a:pt x="44" y="128"/>
                  <a:pt x="47" y="127"/>
                  <a:pt x="50" y="126"/>
                </a:cubicBezTo>
                <a:close/>
                <a:moveTo>
                  <a:pt x="47" y="132"/>
                </a:moveTo>
                <a:cubicBezTo>
                  <a:pt x="49" y="130"/>
                  <a:pt x="51" y="130"/>
                  <a:pt x="53" y="129"/>
                </a:cubicBezTo>
                <a:cubicBezTo>
                  <a:pt x="56" y="128"/>
                  <a:pt x="59" y="127"/>
                  <a:pt x="63" y="127"/>
                </a:cubicBezTo>
                <a:cubicBezTo>
                  <a:pt x="62" y="127"/>
                  <a:pt x="61" y="127"/>
                  <a:pt x="60" y="127"/>
                </a:cubicBezTo>
                <a:cubicBezTo>
                  <a:pt x="57" y="128"/>
                  <a:pt x="54" y="129"/>
                  <a:pt x="50" y="131"/>
                </a:cubicBezTo>
                <a:cubicBezTo>
                  <a:pt x="49" y="131"/>
                  <a:pt x="48" y="131"/>
                  <a:pt x="47" y="132"/>
                </a:cubicBezTo>
                <a:cubicBezTo>
                  <a:pt x="47" y="132"/>
                  <a:pt x="47" y="132"/>
                  <a:pt x="47" y="132"/>
                </a:cubicBezTo>
                <a:close/>
                <a:moveTo>
                  <a:pt x="66" y="127"/>
                </a:moveTo>
                <a:cubicBezTo>
                  <a:pt x="67" y="126"/>
                  <a:pt x="68" y="126"/>
                  <a:pt x="69" y="126"/>
                </a:cubicBezTo>
                <a:cubicBezTo>
                  <a:pt x="69" y="126"/>
                  <a:pt x="69" y="126"/>
                  <a:pt x="70" y="126"/>
                </a:cubicBezTo>
                <a:cubicBezTo>
                  <a:pt x="77" y="124"/>
                  <a:pt x="85" y="123"/>
                  <a:pt x="92" y="121"/>
                </a:cubicBezTo>
                <a:cubicBezTo>
                  <a:pt x="107" y="118"/>
                  <a:pt x="122" y="115"/>
                  <a:pt x="137" y="111"/>
                </a:cubicBezTo>
                <a:cubicBezTo>
                  <a:pt x="137" y="111"/>
                  <a:pt x="138" y="111"/>
                  <a:pt x="139" y="111"/>
                </a:cubicBezTo>
                <a:cubicBezTo>
                  <a:pt x="111" y="120"/>
                  <a:pt x="83" y="125"/>
                  <a:pt x="56" y="135"/>
                </a:cubicBezTo>
                <a:cubicBezTo>
                  <a:pt x="56" y="135"/>
                  <a:pt x="55" y="135"/>
                  <a:pt x="55" y="135"/>
                </a:cubicBezTo>
                <a:cubicBezTo>
                  <a:pt x="53" y="134"/>
                  <a:pt x="50" y="133"/>
                  <a:pt x="48" y="132"/>
                </a:cubicBezTo>
                <a:cubicBezTo>
                  <a:pt x="54" y="130"/>
                  <a:pt x="60" y="128"/>
                  <a:pt x="66" y="127"/>
                </a:cubicBezTo>
                <a:close/>
                <a:moveTo>
                  <a:pt x="109" y="159"/>
                </a:moveTo>
                <a:cubicBezTo>
                  <a:pt x="109" y="159"/>
                  <a:pt x="109" y="159"/>
                  <a:pt x="109" y="159"/>
                </a:cubicBezTo>
                <a:cubicBezTo>
                  <a:pt x="109" y="159"/>
                  <a:pt x="109" y="159"/>
                  <a:pt x="109" y="159"/>
                </a:cubicBezTo>
                <a:cubicBezTo>
                  <a:pt x="107" y="158"/>
                  <a:pt x="108" y="159"/>
                  <a:pt x="106" y="159"/>
                </a:cubicBezTo>
                <a:cubicBezTo>
                  <a:pt x="102" y="159"/>
                  <a:pt x="107" y="157"/>
                  <a:pt x="109" y="156"/>
                </a:cubicBezTo>
                <a:cubicBezTo>
                  <a:pt x="110" y="156"/>
                  <a:pt x="112" y="155"/>
                  <a:pt x="113" y="155"/>
                </a:cubicBezTo>
                <a:cubicBezTo>
                  <a:pt x="112" y="156"/>
                  <a:pt x="111" y="157"/>
                  <a:pt x="109" y="159"/>
                </a:cubicBezTo>
                <a:close/>
                <a:moveTo>
                  <a:pt x="115" y="153"/>
                </a:moveTo>
                <a:cubicBezTo>
                  <a:pt x="112" y="153"/>
                  <a:pt x="109" y="154"/>
                  <a:pt x="106" y="155"/>
                </a:cubicBezTo>
                <a:cubicBezTo>
                  <a:pt x="105" y="155"/>
                  <a:pt x="103" y="156"/>
                  <a:pt x="102" y="156"/>
                </a:cubicBezTo>
                <a:cubicBezTo>
                  <a:pt x="96" y="157"/>
                  <a:pt x="101" y="155"/>
                  <a:pt x="103" y="155"/>
                </a:cubicBezTo>
                <a:cubicBezTo>
                  <a:pt x="108" y="153"/>
                  <a:pt x="114" y="151"/>
                  <a:pt x="119" y="149"/>
                </a:cubicBezTo>
                <a:cubicBezTo>
                  <a:pt x="118" y="150"/>
                  <a:pt x="116" y="152"/>
                  <a:pt x="115" y="153"/>
                </a:cubicBezTo>
                <a:close/>
                <a:moveTo>
                  <a:pt x="121" y="147"/>
                </a:moveTo>
                <a:cubicBezTo>
                  <a:pt x="116" y="148"/>
                  <a:pt x="111" y="149"/>
                  <a:pt x="107" y="150"/>
                </a:cubicBezTo>
                <a:cubicBezTo>
                  <a:pt x="104" y="151"/>
                  <a:pt x="101" y="152"/>
                  <a:pt x="99" y="153"/>
                </a:cubicBezTo>
                <a:cubicBezTo>
                  <a:pt x="98" y="153"/>
                  <a:pt x="97" y="153"/>
                  <a:pt x="96" y="153"/>
                </a:cubicBezTo>
                <a:cubicBezTo>
                  <a:pt x="94" y="154"/>
                  <a:pt x="93" y="154"/>
                  <a:pt x="93" y="154"/>
                </a:cubicBezTo>
                <a:cubicBezTo>
                  <a:pt x="93" y="154"/>
                  <a:pt x="93" y="154"/>
                  <a:pt x="93" y="154"/>
                </a:cubicBezTo>
                <a:cubicBezTo>
                  <a:pt x="93" y="154"/>
                  <a:pt x="94" y="154"/>
                  <a:pt x="95" y="153"/>
                </a:cubicBezTo>
                <a:cubicBezTo>
                  <a:pt x="104" y="150"/>
                  <a:pt x="114" y="148"/>
                  <a:pt x="123" y="145"/>
                </a:cubicBezTo>
                <a:cubicBezTo>
                  <a:pt x="122" y="145"/>
                  <a:pt x="122" y="146"/>
                  <a:pt x="121" y="147"/>
                </a:cubicBezTo>
                <a:close/>
                <a:moveTo>
                  <a:pt x="106" y="147"/>
                </a:moveTo>
                <a:cubicBezTo>
                  <a:pt x="103" y="148"/>
                  <a:pt x="99" y="148"/>
                  <a:pt x="96" y="149"/>
                </a:cubicBezTo>
                <a:cubicBezTo>
                  <a:pt x="95" y="149"/>
                  <a:pt x="93" y="149"/>
                  <a:pt x="92" y="150"/>
                </a:cubicBezTo>
                <a:cubicBezTo>
                  <a:pt x="91" y="150"/>
                  <a:pt x="83" y="152"/>
                  <a:pt x="88" y="150"/>
                </a:cubicBezTo>
                <a:cubicBezTo>
                  <a:pt x="102" y="146"/>
                  <a:pt x="117" y="142"/>
                  <a:pt x="131" y="137"/>
                </a:cubicBezTo>
                <a:cubicBezTo>
                  <a:pt x="129" y="139"/>
                  <a:pt x="126" y="141"/>
                  <a:pt x="124" y="143"/>
                </a:cubicBezTo>
                <a:cubicBezTo>
                  <a:pt x="118" y="145"/>
                  <a:pt x="112" y="146"/>
                  <a:pt x="106" y="147"/>
                </a:cubicBezTo>
                <a:close/>
                <a:moveTo>
                  <a:pt x="132" y="135"/>
                </a:moveTo>
                <a:cubicBezTo>
                  <a:pt x="122" y="138"/>
                  <a:pt x="112" y="140"/>
                  <a:pt x="102" y="142"/>
                </a:cubicBezTo>
                <a:cubicBezTo>
                  <a:pt x="97" y="143"/>
                  <a:pt x="92" y="144"/>
                  <a:pt x="87" y="145"/>
                </a:cubicBezTo>
                <a:cubicBezTo>
                  <a:pt x="85" y="145"/>
                  <a:pt x="82" y="146"/>
                  <a:pt x="79" y="146"/>
                </a:cubicBezTo>
                <a:cubicBezTo>
                  <a:pt x="76" y="146"/>
                  <a:pt x="82" y="145"/>
                  <a:pt x="83" y="145"/>
                </a:cubicBezTo>
                <a:cubicBezTo>
                  <a:pt x="93" y="143"/>
                  <a:pt x="102" y="138"/>
                  <a:pt x="112" y="136"/>
                </a:cubicBezTo>
                <a:cubicBezTo>
                  <a:pt x="121" y="135"/>
                  <a:pt x="130" y="133"/>
                  <a:pt x="137" y="129"/>
                </a:cubicBezTo>
                <a:cubicBezTo>
                  <a:pt x="136" y="131"/>
                  <a:pt x="134" y="133"/>
                  <a:pt x="132" y="135"/>
                </a:cubicBezTo>
                <a:close/>
                <a:moveTo>
                  <a:pt x="138" y="128"/>
                </a:moveTo>
                <a:cubicBezTo>
                  <a:pt x="138" y="128"/>
                  <a:pt x="138" y="128"/>
                  <a:pt x="138" y="128"/>
                </a:cubicBezTo>
                <a:cubicBezTo>
                  <a:pt x="126" y="131"/>
                  <a:pt x="114" y="134"/>
                  <a:pt x="102" y="136"/>
                </a:cubicBezTo>
                <a:cubicBezTo>
                  <a:pt x="96" y="138"/>
                  <a:pt x="89" y="139"/>
                  <a:pt x="83" y="140"/>
                </a:cubicBezTo>
                <a:cubicBezTo>
                  <a:pt x="79" y="141"/>
                  <a:pt x="75" y="141"/>
                  <a:pt x="72" y="142"/>
                </a:cubicBezTo>
                <a:cubicBezTo>
                  <a:pt x="71" y="142"/>
                  <a:pt x="67" y="143"/>
                  <a:pt x="71" y="141"/>
                </a:cubicBezTo>
                <a:cubicBezTo>
                  <a:pt x="72" y="141"/>
                  <a:pt x="73" y="141"/>
                  <a:pt x="75" y="140"/>
                </a:cubicBezTo>
                <a:cubicBezTo>
                  <a:pt x="87" y="138"/>
                  <a:pt x="100" y="134"/>
                  <a:pt x="112" y="131"/>
                </a:cubicBezTo>
                <a:cubicBezTo>
                  <a:pt x="123" y="128"/>
                  <a:pt x="134" y="126"/>
                  <a:pt x="144" y="122"/>
                </a:cubicBezTo>
                <a:cubicBezTo>
                  <a:pt x="142" y="124"/>
                  <a:pt x="140" y="126"/>
                  <a:pt x="138" y="128"/>
                </a:cubicBezTo>
                <a:close/>
                <a:moveTo>
                  <a:pt x="145" y="120"/>
                </a:moveTo>
                <a:cubicBezTo>
                  <a:pt x="145" y="121"/>
                  <a:pt x="145" y="121"/>
                  <a:pt x="145" y="121"/>
                </a:cubicBezTo>
                <a:cubicBezTo>
                  <a:pt x="144" y="120"/>
                  <a:pt x="143" y="121"/>
                  <a:pt x="142" y="122"/>
                </a:cubicBezTo>
                <a:cubicBezTo>
                  <a:pt x="138" y="123"/>
                  <a:pt x="133" y="125"/>
                  <a:pt x="128" y="126"/>
                </a:cubicBezTo>
                <a:cubicBezTo>
                  <a:pt x="128" y="126"/>
                  <a:pt x="127" y="126"/>
                  <a:pt x="127" y="126"/>
                </a:cubicBezTo>
                <a:cubicBezTo>
                  <a:pt x="126" y="126"/>
                  <a:pt x="126" y="127"/>
                  <a:pt x="125" y="127"/>
                </a:cubicBezTo>
                <a:cubicBezTo>
                  <a:pt x="118" y="128"/>
                  <a:pt x="111" y="130"/>
                  <a:pt x="104" y="131"/>
                </a:cubicBezTo>
                <a:cubicBezTo>
                  <a:pt x="96" y="133"/>
                  <a:pt x="88" y="134"/>
                  <a:pt x="81" y="135"/>
                </a:cubicBezTo>
                <a:cubicBezTo>
                  <a:pt x="77" y="136"/>
                  <a:pt x="73" y="137"/>
                  <a:pt x="70" y="137"/>
                </a:cubicBezTo>
                <a:cubicBezTo>
                  <a:pt x="69" y="137"/>
                  <a:pt x="69" y="138"/>
                  <a:pt x="68" y="138"/>
                </a:cubicBezTo>
                <a:cubicBezTo>
                  <a:pt x="82" y="133"/>
                  <a:pt x="96" y="129"/>
                  <a:pt x="110" y="125"/>
                </a:cubicBezTo>
                <a:cubicBezTo>
                  <a:pt x="116" y="123"/>
                  <a:pt x="122" y="121"/>
                  <a:pt x="129" y="119"/>
                </a:cubicBezTo>
                <a:cubicBezTo>
                  <a:pt x="133" y="118"/>
                  <a:pt x="138" y="116"/>
                  <a:pt x="142" y="115"/>
                </a:cubicBezTo>
                <a:cubicBezTo>
                  <a:pt x="145" y="114"/>
                  <a:pt x="149" y="113"/>
                  <a:pt x="152" y="112"/>
                </a:cubicBezTo>
                <a:cubicBezTo>
                  <a:pt x="152" y="112"/>
                  <a:pt x="153" y="112"/>
                  <a:pt x="153" y="112"/>
                </a:cubicBezTo>
                <a:cubicBezTo>
                  <a:pt x="150" y="115"/>
                  <a:pt x="148" y="118"/>
                  <a:pt x="145" y="120"/>
                </a:cubicBezTo>
                <a:close/>
                <a:moveTo>
                  <a:pt x="154" y="111"/>
                </a:moveTo>
                <a:cubicBezTo>
                  <a:pt x="149" y="112"/>
                  <a:pt x="145" y="114"/>
                  <a:pt x="140" y="115"/>
                </a:cubicBezTo>
                <a:cubicBezTo>
                  <a:pt x="138" y="115"/>
                  <a:pt x="136" y="116"/>
                  <a:pt x="134" y="116"/>
                </a:cubicBezTo>
                <a:cubicBezTo>
                  <a:pt x="133" y="117"/>
                  <a:pt x="131" y="117"/>
                  <a:pt x="129" y="118"/>
                </a:cubicBezTo>
                <a:cubicBezTo>
                  <a:pt x="121" y="120"/>
                  <a:pt x="112" y="122"/>
                  <a:pt x="104" y="124"/>
                </a:cubicBezTo>
                <a:cubicBezTo>
                  <a:pt x="95" y="126"/>
                  <a:pt x="86" y="129"/>
                  <a:pt x="77" y="130"/>
                </a:cubicBezTo>
                <a:cubicBezTo>
                  <a:pt x="73" y="131"/>
                  <a:pt x="69" y="132"/>
                  <a:pt x="65" y="133"/>
                </a:cubicBezTo>
                <a:cubicBezTo>
                  <a:pt x="63" y="134"/>
                  <a:pt x="60" y="134"/>
                  <a:pt x="58" y="135"/>
                </a:cubicBezTo>
                <a:cubicBezTo>
                  <a:pt x="53" y="136"/>
                  <a:pt x="60" y="134"/>
                  <a:pt x="61" y="134"/>
                </a:cubicBezTo>
                <a:cubicBezTo>
                  <a:pt x="78" y="129"/>
                  <a:pt x="96" y="124"/>
                  <a:pt x="113" y="119"/>
                </a:cubicBezTo>
                <a:cubicBezTo>
                  <a:pt x="122" y="116"/>
                  <a:pt x="131" y="114"/>
                  <a:pt x="140" y="111"/>
                </a:cubicBezTo>
                <a:cubicBezTo>
                  <a:pt x="146" y="109"/>
                  <a:pt x="153" y="108"/>
                  <a:pt x="159" y="105"/>
                </a:cubicBezTo>
                <a:cubicBezTo>
                  <a:pt x="159" y="105"/>
                  <a:pt x="159" y="105"/>
                  <a:pt x="160" y="105"/>
                </a:cubicBezTo>
                <a:cubicBezTo>
                  <a:pt x="158" y="107"/>
                  <a:pt x="156" y="109"/>
                  <a:pt x="154" y="111"/>
                </a:cubicBezTo>
                <a:close/>
                <a:moveTo>
                  <a:pt x="76" y="132"/>
                </a:moveTo>
                <a:cubicBezTo>
                  <a:pt x="84" y="130"/>
                  <a:pt x="92" y="128"/>
                  <a:pt x="100" y="126"/>
                </a:cubicBezTo>
                <a:cubicBezTo>
                  <a:pt x="106" y="124"/>
                  <a:pt x="111" y="123"/>
                  <a:pt x="117" y="122"/>
                </a:cubicBezTo>
                <a:cubicBezTo>
                  <a:pt x="115" y="122"/>
                  <a:pt x="112" y="123"/>
                  <a:pt x="110" y="124"/>
                </a:cubicBezTo>
                <a:cubicBezTo>
                  <a:pt x="102" y="126"/>
                  <a:pt x="93" y="129"/>
                  <a:pt x="85" y="131"/>
                </a:cubicBezTo>
                <a:cubicBezTo>
                  <a:pt x="78" y="133"/>
                  <a:pt x="71" y="136"/>
                  <a:pt x="64" y="138"/>
                </a:cubicBezTo>
                <a:cubicBezTo>
                  <a:pt x="63" y="138"/>
                  <a:pt x="63" y="138"/>
                  <a:pt x="63" y="139"/>
                </a:cubicBezTo>
                <a:cubicBezTo>
                  <a:pt x="62" y="139"/>
                  <a:pt x="62" y="139"/>
                  <a:pt x="62" y="139"/>
                </a:cubicBezTo>
                <a:cubicBezTo>
                  <a:pt x="61" y="138"/>
                  <a:pt x="61" y="138"/>
                  <a:pt x="61" y="138"/>
                </a:cubicBezTo>
                <a:cubicBezTo>
                  <a:pt x="59" y="137"/>
                  <a:pt x="57" y="137"/>
                  <a:pt x="56" y="136"/>
                </a:cubicBezTo>
                <a:cubicBezTo>
                  <a:pt x="63" y="135"/>
                  <a:pt x="69" y="133"/>
                  <a:pt x="76" y="132"/>
                </a:cubicBezTo>
                <a:close/>
                <a:moveTo>
                  <a:pt x="104" y="132"/>
                </a:moveTo>
                <a:cubicBezTo>
                  <a:pt x="106" y="132"/>
                  <a:pt x="108" y="131"/>
                  <a:pt x="110" y="131"/>
                </a:cubicBezTo>
                <a:cubicBezTo>
                  <a:pt x="108" y="131"/>
                  <a:pt x="106" y="132"/>
                  <a:pt x="105" y="132"/>
                </a:cubicBezTo>
                <a:cubicBezTo>
                  <a:pt x="97" y="134"/>
                  <a:pt x="90" y="136"/>
                  <a:pt x="83" y="138"/>
                </a:cubicBezTo>
                <a:cubicBezTo>
                  <a:pt x="80" y="138"/>
                  <a:pt x="77" y="139"/>
                  <a:pt x="74" y="140"/>
                </a:cubicBezTo>
                <a:cubicBezTo>
                  <a:pt x="72" y="140"/>
                  <a:pt x="70" y="141"/>
                  <a:pt x="68" y="142"/>
                </a:cubicBezTo>
                <a:cubicBezTo>
                  <a:pt x="67" y="141"/>
                  <a:pt x="65" y="140"/>
                  <a:pt x="63" y="139"/>
                </a:cubicBezTo>
                <a:cubicBezTo>
                  <a:pt x="77" y="137"/>
                  <a:pt x="91" y="135"/>
                  <a:pt x="104" y="132"/>
                </a:cubicBezTo>
                <a:close/>
                <a:moveTo>
                  <a:pt x="102" y="137"/>
                </a:moveTo>
                <a:cubicBezTo>
                  <a:pt x="113" y="135"/>
                  <a:pt x="124" y="133"/>
                  <a:pt x="135" y="130"/>
                </a:cubicBezTo>
                <a:cubicBezTo>
                  <a:pt x="134" y="130"/>
                  <a:pt x="132" y="131"/>
                  <a:pt x="130" y="131"/>
                </a:cubicBezTo>
                <a:cubicBezTo>
                  <a:pt x="128" y="132"/>
                  <a:pt x="125" y="133"/>
                  <a:pt x="123" y="133"/>
                </a:cubicBezTo>
                <a:cubicBezTo>
                  <a:pt x="118" y="135"/>
                  <a:pt x="112" y="136"/>
                  <a:pt x="107" y="137"/>
                </a:cubicBezTo>
                <a:cubicBezTo>
                  <a:pt x="101" y="138"/>
                  <a:pt x="96" y="140"/>
                  <a:pt x="91" y="142"/>
                </a:cubicBezTo>
                <a:cubicBezTo>
                  <a:pt x="86" y="143"/>
                  <a:pt x="81" y="144"/>
                  <a:pt x="76" y="146"/>
                </a:cubicBezTo>
                <a:cubicBezTo>
                  <a:pt x="74" y="145"/>
                  <a:pt x="72" y="144"/>
                  <a:pt x="70" y="143"/>
                </a:cubicBezTo>
                <a:cubicBezTo>
                  <a:pt x="81" y="142"/>
                  <a:pt x="92" y="139"/>
                  <a:pt x="102" y="137"/>
                </a:cubicBezTo>
                <a:close/>
                <a:moveTo>
                  <a:pt x="99" y="143"/>
                </a:moveTo>
                <a:cubicBezTo>
                  <a:pt x="108" y="142"/>
                  <a:pt x="118" y="139"/>
                  <a:pt x="127" y="137"/>
                </a:cubicBezTo>
                <a:cubicBezTo>
                  <a:pt x="127" y="137"/>
                  <a:pt x="128" y="137"/>
                  <a:pt x="128" y="137"/>
                </a:cubicBezTo>
                <a:cubicBezTo>
                  <a:pt x="127" y="137"/>
                  <a:pt x="126" y="138"/>
                  <a:pt x="125" y="138"/>
                </a:cubicBezTo>
                <a:cubicBezTo>
                  <a:pt x="121" y="140"/>
                  <a:pt x="116" y="141"/>
                  <a:pt x="112" y="143"/>
                </a:cubicBezTo>
                <a:cubicBezTo>
                  <a:pt x="107" y="144"/>
                  <a:pt x="102" y="145"/>
                  <a:pt x="98" y="147"/>
                </a:cubicBezTo>
                <a:cubicBezTo>
                  <a:pt x="94" y="148"/>
                  <a:pt x="89" y="149"/>
                  <a:pt x="85" y="150"/>
                </a:cubicBezTo>
                <a:cubicBezTo>
                  <a:pt x="83" y="149"/>
                  <a:pt x="80" y="148"/>
                  <a:pt x="78" y="147"/>
                </a:cubicBezTo>
                <a:cubicBezTo>
                  <a:pt x="85" y="147"/>
                  <a:pt x="92" y="145"/>
                  <a:pt x="99" y="143"/>
                </a:cubicBezTo>
                <a:close/>
                <a:moveTo>
                  <a:pt x="101" y="149"/>
                </a:moveTo>
                <a:cubicBezTo>
                  <a:pt x="107" y="148"/>
                  <a:pt x="112" y="147"/>
                  <a:pt x="117" y="146"/>
                </a:cubicBezTo>
                <a:cubicBezTo>
                  <a:pt x="115" y="146"/>
                  <a:pt x="114" y="146"/>
                  <a:pt x="112" y="147"/>
                </a:cubicBezTo>
                <a:cubicBezTo>
                  <a:pt x="105" y="149"/>
                  <a:pt x="99" y="151"/>
                  <a:pt x="92" y="154"/>
                </a:cubicBezTo>
                <a:cubicBezTo>
                  <a:pt x="92" y="154"/>
                  <a:pt x="92" y="154"/>
                  <a:pt x="91" y="154"/>
                </a:cubicBezTo>
                <a:cubicBezTo>
                  <a:pt x="90" y="153"/>
                  <a:pt x="89" y="152"/>
                  <a:pt x="87" y="152"/>
                </a:cubicBezTo>
                <a:cubicBezTo>
                  <a:pt x="92" y="151"/>
                  <a:pt x="97" y="149"/>
                  <a:pt x="101" y="149"/>
                </a:cubicBezTo>
                <a:close/>
                <a:moveTo>
                  <a:pt x="104" y="152"/>
                </a:moveTo>
                <a:cubicBezTo>
                  <a:pt x="108" y="150"/>
                  <a:pt x="113" y="149"/>
                  <a:pt x="118" y="148"/>
                </a:cubicBezTo>
                <a:cubicBezTo>
                  <a:pt x="123" y="147"/>
                  <a:pt x="115" y="150"/>
                  <a:pt x="115" y="150"/>
                </a:cubicBezTo>
                <a:cubicBezTo>
                  <a:pt x="113" y="151"/>
                  <a:pt x="110" y="151"/>
                  <a:pt x="108" y="152"/>
                </a:cubicBezTo>
                <a:cubicBezTo>
                  <a:pt x="104" y="153"/>
                  <a:pt x="100" y="154"/>
                  <a:pt x="97" y="156"/>
                </a:cubicBezTo>
                <a:cubicBezTo>
                  <a:pt x="97" y="156"/>
                  <a:pt x="97" y="156"/>
                  <a:pt x="97" y="156"/>
                </a:cubicBezTo>
                <a:cubicBezTo>
                  <a:pt x="96" y="156"/>
                  <a:pt x="95" y="155"/>
                  <a:pt x="93" y="154"/>
                </a:cubicBezTo>
                <a:cubicBezTo>
                  <a:pt x="97" y="154"/>
                  <a:pt x="100" y="153"/>
                  <a:pt x="104" y="152"/>
                </a:cubicBezTo>
                <a:close/>
                <a:moveTo>
                  <a:pt x="105" y="156"/>
                </a:moveTo>
                <a:cubicBezTo>
                  <a:pt x="106" y="156"/>
                  <a:pt x="108" y="155"/>
                  <a:pt x="109" y="155"/>
                </a:cubicBezTo>
                <a:cubicBezTo>
                  <a:pt x="109" y="155"/>
                  <a:pt x="115" y="153"/>
                  <a:pt x="113" y="154"/>
                </a:cubicBezTo>
                <a:cubicBezTo>
                  <a:pt x="109" y="155"/>
                  <a:pt x="105" y="156"/>
                  <a:pt x="103" y="159"/>
                </a:cubicBezTo>
                <a:cubicBezTo>
                  <a:pt x="103" y="159"/>
                  <a:pt x="103" y="159"/>
                  <a:pt x="103" y="159"/>
                </a:cubicBezTo>
                <a:cubicBezTo>
                  <a:pt x="101" y="159"/>
                  <a:pt x="100" y="158"/>
                  <a:pt x="98" y="157"/>
                </a:cubicBezTo>
                <a:cubicBezTo>
                  <a:pt x="101" y="157"/>
                  <a:pt x="103" y="157"/>
                  <a:pt x="105" y="156"/>
                </a:cubicBezTo>
                <a:close/>
                <a:moveTo>
                  <a:pt x="103" y="159"/>
                </a:moveTo>
                <a:cubicBezTo>
                  <a:pt x="103" y="159"/>
                  <a:pt x="107" y="159"/>
                  <a:pt x="108" y="160"/>
                </a:cubicBezTo>
                <a:cubicBezTo>
                  <a:pt x="107" y="161"/>
                  <a:pt x="107" y="161"/>
                  <a:pt x="106" y="162"/>
                </a:cubicBezTo>
                <a:cubicBezTo>
                  <a:pt x="105" y="161"/>
                  <a:pt x="104" y="160"/>
                  <a:pt x="103" y="159"/>
                </a:cubicBezTo>
                <a:cubicBezTo>
                  <a:pt x="103" y="159"/>
                  <a:pt x="103" y="159"/>
                  <a:pt x="103" y="159"/>
                </a:cubicBezTo>
                <a:close/>
                <a:moveTo>
                  <a:pt x="161" y="103"/>
                </a:moveTo>
                <a:cubicBezTo>
                  <a:pt x="141" y="111"/>
                  <a:pt x="120" y="114"/>
                  <a:pt x="99" y="119"/>
                </a:cubicBezTo>
                <a:cubicBezTo>
                  <a:pt x="91" y="121"/>
                  <a:pt x="83" y="122"/>
                  <a:pt x="75" y="124"/>
                </a:cubicBezTo>
                <a:cubicBezTo>
                  <a:pt x="79" y="123"/>
                  <a:pt x="84" y="121"/>
                  <a:pt x="88" y="120"/>
                </a:cubicBezTo>
                <a:cubicBezTo>
                  <a:pt x="103" y="115"/>
                  <a:pt x="117" y="111"/>
                  <a:pt x="132" y="107"/>
                </a:cubicBezTo>
                <a:cubicBezTo>
                  <a:pt x="139" y="106"/>
                  <a:pt x="146" y="104"/>
                  <a:pt x="153" y="102"/>
                </a:cubicBezTo>
                <a:cubicBezTo>
                  <a:pt x="156" y="101"/>
                  <a:pt x="159" y="99"/>
                  <a:pt x="162" y="98"/>
                </a:cubicBezTo>
                <a:cubicBezTo>
                  <a:pt x="163" y="98"/>
                  <a:pt x="164" y="98"/>
                  <a:pt x="165" y="98"/>
                </a:cubicBezTo>
                <a:cubicBezTo>
                  <a:pt x="165" y="98"/>
                  <a:pt x="166" y="98"/>
                  <a:pt x="166" y="97"/>
                </a:cubicBezTo>
                <a:cubicBezTo>
                  <a:pt x="166" y="97"/>
                  <a:pt x="166" y="97"/>
                  <a:pt x="166" y="97"/>
                </a:cubicBezTo>
                <a:cubicBezTo>
                  <a:pt x="165" y="99"/>
                  <a:pt x="163" y="101"/>
                  <a:pt x="161" y="103"/>
                </a:cubicBezTo>
                <a:close/>
                <a:moveTo>
                  <a:pt x="167" y="96"/>
                </a:moveTo>
                <a:cubicBezTo>
                  <a:pt x="167" y="96"/>
                  <a:pt x="167" y="96"/>
                  <a:pt x="167" y="96"/>
                </a:cubicBezTo>
                <a:cubicBezTo>
                  <a:pt x="165" y="97"/>
                  <a:pt x="163" y="97"/>
                  <a:pt x="161" y="98"/>
                </a:cubicBezTo>
                <a:cubicBezTo>
                  <a:pt x="160" y="98"/>
                  <a:pt x="159" y="98"/>
                  <a:pt x="158" y="98"/>
                </a:cubicBezTo>
                <a:cubicBezTo>
                  <a:pt x="144" y="102"/>
                  <a:pt x="128" y="104"/>
                  <a:pt x="114" y="108"/>
                </a:cubicBezTo>
                <a:cubicBezTo>
                  <a:pt x="99" y="112"/>
                  <a:pt x="84" y="116"/>
                  <a:pt x="69" y="121"/>
                </a:cubicBezTo>
                <a:cubicBezTo>
                  <a:pt x="64" y="122"/>
                  <a:pt x="59" y="123"/>
                  <a:pt x="55" y="124"/>
                </a:cubicBezTo>
                <a:cubicBezTo>
                  <a:pt x="69" y="119"/>
                  <a:pt x="83" y="115"/>
                  <a:pt x="98" y="111"/>
                </a:cubicBezTo>
                <a:cubicBezTo>
                  <a:pt x="112" y="106"/>
                  <a:pt x="128" y="104"/>
                  <a:pt x="142" y="101"/>
                </a:cubicBezTo>
                <a:cubicBezTo>
                  <a:pt x="151" y="98"/>
                  <a:pt x="159" y="96"/>
                  <a:pt x="168" y="94"/>
                </a:cubicBezTo>
                <a:cubicBezTo>
                  <a:pt x="169" y="94"/>
                  <a:pt x="169" y="94"/>
                  <a:pt x="169" y="93"/>
                </a:cubicBezTo>
                <a:cubicBezTo>
                  <a:pt x="169" y="93"/>
                  <a:pt x="170" y="93"/>
                  <a:pt x="170" y="93"/>
                </a:cubicBezTo>
                <a:cubicBezTo>
                  <a:pt x="169" y="94"/>
                  <a:pt x="168" y="95"/>
                  <a:pt x="167" y="96"/>
                </a:cubicBezTo>
                <a:close/>
                <a:moveTo>
                  <a:pt x="171" y="92"/>
                </a:moveTo>
                <a:cubicBezTo>
                  <a:pt x="171" y="92"/>
                  <a:pt x="171" y="92"/>
                  <a:pt x="171" y="92"/>
                </a:cubicBezTo>
                <a:cubicBezTo>
                  <a:pt x="156" y="96"/>
                  <a:pt x="141" y="99"/>
                  <a:pt x="126" y="102"/>
                </a:cubicBezTo>
                <a:cubicBezTo>
                  <a:pt x="111" y="105"/>
                  <a:pt x="97" y="109"/>
                  <a:pt x="82" y="113"/>
                </a:cubicBezTo>
                <a:cubicBezTo>
                  <a:pt x="67" y="117"/>
                  <a:pt x="53" y="121"/>
                  <a:pt x="38" y="124"/>
                </a:cubicBezTo>
                <a:cubicBezTo>
                  <a:pt x="37" y="124"/>
                  <a:pt x="37" y="124"/>
                  <a:pt x="36" y="124"/>
                </a:cubicBezTo>
                <a:cubicBezTo>
                  <a:pt x="36" y="124"/>
                  <a:pt x="36" y="124"/>
                  <a:pt x="36" y="124"/>
                </a:cubicBezTo>
                <a:cubicBezTo>
                  <a:pt x="36" y="124"/>
                  <a:pt x="37" y="123"/>
                  <a:pt x="38" y="123"/>
                </a:cubicBezTo>
                <a:cubicBezTo>
                  <a:pt x="41" y="122"/>
                  <a:pt x="45" y="121"/>
                  <a:pt x="48" y="120"/>
                </a:cubicBezTo>
                <a:cubicBezTo>
                  <a:pt x="56" y="117"/>
                  <a:pt x="64" y="116"/>
                  <a:pt x="72" y="114"/>
                </a:cubicBezTo>
                <a:cubicBezTo>
                  <a:pt x="86" y="110"/>
                  <a:pt x="101" y="105"/>
                  <a:pt x="116" y="102"/>
                </a:cubicBezTo>
                <a:cubicBezTo>
                  <a:pt x="131" y="99"/>
                  <a:pt x="146" y="96"/>
                  <a:pt x="161" y="91"/>
                </a:cubicBezTo>
                <a:cubicBezTo>
                  <a:pt x="164" y="90"/>
                  <a:pt x="168" y="89"/>
                  <a:pt x="171" y="88"/>
                </a:cubicBezTo>
                <a:cubicBezTo>
                  <a:pt x="171" y="87"/>
                  <a:pt x="172" y="87"/>
                  <a:pt x="172" y="87"/>
                </a:cubicBezTo>
                <a:cubicBezTo>
                  <a:pt x="173" y="87"/>
                  <a:pt x="175" y="86"/>
                  <a:pt x="177" y="86"/>
                </a:cubicBezTo>
                <a:cubicBezTo>
                  <a:pt x="175" y="88"/>
                  <a:pt x="173" y="90"/>
                  <a:pt x="171" y="92"/>
                </a:cubicBezTo>
                <a:close/>
                <a:moveTo>
                  <a:pt x="108" y="103"/>
                </a:moveTo>
                <a:cubicBezTo>
                  <a:pt x="118" y="100"/>
                  <a:pt x="129" y="98"/>
                  <a:pt x="139" y="96"/>
                </a:cubicBezTo>
                <a:cubicBezTo>
                  <a:pt x="144" y="95"/>
                  <a:pt x="149" y="94"/>
                  <a:pt x="153" y="93"/>
                </a:cubicBezTo>
                <a:cubicBezTo>
                  <a:pt x="150" y="94"/>
                  <a:pt x="146" y="95"/>
                  <a:pt x="143" y="95"/>
                </a:cubicBezTo>
                <a:cubicBezTo>
                  <a:pt x="131" y="98"/>
                  <a:pt x="120" y="101"/>
                  <a:pt x="108" y="103"/>
                </a:cubicBezTo>
                <a:close/>
                <a:moveTo>
                  <a:pt x="178" y="85"/>
                </a:moveTo>
                <a:cubicBezTo>
                  <a:pt x="178" y="85"/>
                  <a:pt x="178" y="85"/>
                  <a:pt x="178" y="85"/>
                </a:cubicBezTo>
                <a:cubicBezTo>
                  <a:pt x="176" y="85"/>
                  <a:pt x="175" y="86"/>
                  <a:pt x="173" y="86"/>
                </a:cubicBezTo>
                <a:cubicBezTo>
                  <a:pt x="173" y="86"/>
                  <a:pt x="173" y="86"/>
                  <a:pt x="172" y="86"/>
                </a:cubicBezTo>
                <a:cubicBezTo>
                  <a:pt x="165" y="88"/>
                  <a:pt x="157" y="91"/>
                  <a:pt x="150" y="93"/>
                </a:cubicBezTo>
                <a:cubicBezTo>
                  <a:pt x="134" y="96"/>
                  <a:pt x="119" y="99"/>
                  <a:pt x="104" y="103"/>
                </a:cubicBezTo>
                <a:cubicBezTo>
                  <a:pt x="95" y="105"/>
                  <a:pt x="85" y="108"/>
                  <a:pt x="76" y="111"/>
                </a:cubicBezTo>
                <a:cubicBezTo>
                  <a:pt x="66" y="113"/>
                  <a:pt x="56" y="115"/>
                  <a:pt x="46" y="117"/>
                </a:cubicBezTo>
                <a:cubicBezTo>
                  <a:pt x="41" y="118"/>
                  <a:pt x="36" y="119"/>
                  <a:pt x="32" y="120"/>
                </a:cubicBezTo>
                <a:cubicBezTo>
                  <a:pt x="30" y="120"/>
                  <a:pt x="24" y="122"/>
                  <a:pt x="28" y="120"/>
                </a:cubicBezTo>
                <a:cubicBezTo>
                  <a:pt x="30" y="120"/>
                  <a:pt x="33" y="119"/>
                  <a:pt x="35" y="118"/>
                </a:cubicBezTo>
                <a:cubicBezTo>
                  <a:pt x="45" y="115"/>
                  <a:pt x="55" y="112"/>
                  <a:pt x="65" y="110"/>
                </a:cubicBezTo>
                <a:cubicBezTo>
                  <a:pt x="85" y="104"/>
                  <a:pt x="106" y="100"/>
                  <a:pt x="126" y="95"/>
                </a:cubicBezTo>
                <a:cubicBezTo>
                  <a:pt x="136" y="93"/>
                  <a:pt x="147" y="90"/>
                  <a:pt x="157" y="87"/>
                </a:cubicBezTo>
                <a:cubicBezTo>
                  <a:pt x="166" y="85"/>
                  <a:pt x="175" y="81"/>
                  <a:pt x="184" y="78"/>
                </a:cubicBezTo>
                <a:cubicBezTo>
                  <a:pt x="182" y="80"/>
                  <a:pt x="180" y="82"/>
                  <a:pt x="178" y="85"/>
                </a:cubicBezTo>
                <a:close/>
                <a:moveTo>
                  <a:pt x="61" y="105"/>
                </a:moveTo>
                <a:cubicBezTo>
                  <a:pt x="54" y="107"/>
                  <a:pt x="47" y="109"/>
                  <a:pt x="40" y="111"/>
                </a:cubicBezTo>
                <a:cubicBezTo>
                  <a:pt x="33" y="113"/>
                  <a:pt x="26" y="114"/>
                  <a:pt x="20" y="117"/>
                </a:cubicBezTo>
                <a:cubicBezTo>
                  <a:pt x="19" y="117"/>
                  <a:pt x="19" y="117"/>
                  <a:pt x="19" y="117"/>
                </a:cubicBezTo>
                <a:cubicBezTo>
                  <a:pt x="17" y="116"/>
                  <a:pt x="15" y="115"/>
                  <a:pt x="13" y="114"/>
                </a:cubicBezTo>
                <a:cubicBezTo>
                  <a:pt x="18" y="114"/>
                  <a:pt x="23" y="112"/>
                  <a:pt x="29" y="110"/>
                </a:cubicBezTo>
                <a:cubicBezTo>
                  <a:pt x="36" y="107"/>
                  <a:pt x="44" y="106"/>
                  <a:pt x="51" y="104"/>
                </a:cubicBezTo>
                <a:cubicBezTo>
                  <a:pt x="65" y="101"/>
                  <a:pt x="79" y="99"/>
                  <a:pt x="93" y="96"/>
                </a:cubicBezTo>
                <a:cubicBezTo>
                  <a:pt x="82" y="99"/>
                  <a:pt x="72" y="103"/>
                  <a:pt x="61" y="105"/>
                </a:cubicBezTo>
                <a:close/>
                <a:moveTo>
                  <a:pt x="58" y="140"/>
                </a:moveTo>
                <a:cubicBezTo>
                  <a:pt x="69" y="145"/>
                  <a:pt x="79" y="150"/>
                  <a:pt x="89" y="155"/>
                </a:cubicBezTo>
                <a:cubicBezTo>
                  <a:pt x="94" y="158"/>
                  <a:pt x="100" y="160"/>
                  <a:pt x="105" y="164"/>
                </a:cubicBezTo>
                <a:cubicBezTo>
                  <a:pt x="105" y="164"/>
                  <a:pt x="104" y="165"/>
                  <a:pt x="104" y="166"/>
                </a:cubicBezTo>
                <a:cubicBezTo>
                  <a:pt x="98" y="163"/>
                  <a:pt x="93" y="160"/>
                  <a:pt x="87" y="157"/>
                </a:cubicBezTo>
                <a:cubicBezTo>
                  <a:pt x="77" y="152"/>
                  <a:pt x="67" y="147"/>
                  <a:pt x="58" y="143"/>
                </a:cubicBezTo>
                <a:cubicBezTo>
                  <a:pt x="51" y="139"/>
                  <a:pt x="45" y="137"/>
                  <a:pt x="38" y="133"/>
                </a:cubicBezTo>
                <a:cubicBezTo>
                  <a:pt x="29" y="128"/>
                  <a:pt x="20" y="122"/>
                  <a:pt x="11" y="119"/>
                </a:cubicBezTo>
                <a:cubicBezTo>
                  <a:pt x="10" y="119"/>
                  <a:pt x="10" y="119"/>
                  <a:pt x="10" y="119"/>
                </a:cubicBezTo>
                <a:cubicBezTo>
                  <a:pt x="11" y="118"/>
                  <a:pt x="11" y="117"/>
                  <a:pt x="11" y="116"/>
                </a:cubicBezTo>
                <a:cubicBezTo>
                  <a:pt x="27" y="125"/>
                  <a:pt x="43" y="132"/>
                  <a:pt x="58" y="140"/>
                </a:cubicBezTo>
                <a:close/>
                <a:moveTo>
                  <a:pt x="199" y="62"/>
                </a:moveTo>
                <a:cubicBezTo>
                  <a:pt x="198" y="62"/>
                  <a:pt x="198" y="62"/>
                  <a:pt x="198" y="63"/>
                </a:cubicBezTo>
                <a:cubicBezTo>
                  <a:pt x="183" y="65"/>
                  <a:pt x="168" y="68"/>
                  <a:pt x="153" y="71"/>
                </a:cubicBezTo>
                <a:cubicBezTo>
                  <a:pt x="138" y="74"/>
                  <a:pt x="123" y="77"/>
                  <a:pt x="107" y="81"/>
                </a:cubicBezTo>
                <a:cubicBezTo>
                  <a:pt x="92" y="84"/>
                  <a:pt x="77" y="88"/>
                  <a:pt x="62" y="93"/>
                </a:cubicBezTo>
                <a:cubicBezTo>
                  <a:pt x="55" y="95"/>
                  <a:pt x="47" y="97"/>
                  <a:pt x="40" y="99"/>
                </a:cubicBezTo>
                <a:cubicBezTo>
                  <a:pt x="37" y="100"/>
                  <a:pt x="35" y="101"/>
                  <a:pt x="32" y="101"/>
                </a:cubicBezTo>
                <a:cubicBezTo>
                  <a:pt x="42" y="98"/>
                  <a:pt x="51" y="94"/>
                  <a:pt x="61" y="92"/>
                </a:cubicBezTo>
                <a:cubicBezTo>
                  <a:pt x="76" y="87"/>
                  <a:pt x="90" y="83"/>
                  <a:pt x="105" y="79"/>
                </a:cubicBezTo>
                <a:cubicBezTo>
                  <a:pt x="120" y="75"/>
                  <a:pt x="135" y="72"/>
                  <a:pt x="150" y="69"/>
                </a:cubicBezTo>
                <a:cubicBezTo>
                  <a:pt x="164" y="67"/>
                  <a:pt x="179" y="65"/>
                  <a:pt x="192" y="61"/>
                </a:cubicBezTo>
                <a:cubicBezTo>
                  <a:pt x="196" y="60"/>
                  <a:pt x="199" y="59"/>
                  <a:pt x="202" y="58"/>
                </a:cubicBezTo>
                <a:cubicBezTo>
                  <a:pt x="201" y="59"/>
                  <a:pt x="200" y="61"/>
                  <a:pt x="199" y="62"/>
                </a:cubicBezTo>
                <a:close/>
                <a:moveTo>
                  <a:pt x="191" y="71"/>
                </a:moveTo>
                <a:cubicBezTo>
                  <a:pt x="179" y="74"/>
                  <a:pt x="166" y="78"/>
                  <a:pt x="154" y="81"/>
                </a:cubicBezTo>
                <a:cubicBezTo>
                  <a:pt x="152" y="82"/>
                  <a:pt x="151" y="82"/>
                  <a:pt x="149" y="82"/>
                </a:cubicBezTo>
                <a:cubicBezTo>
                  <a:pt x="136" y="85"/>
                  <a:pt x="125" y="89"/>
                  <a:pt x="112" y="92"/>
                </a:cubicBezTo>
                <a:cubicBezTo>
                  <a:pt x="109" y="92"/>
                  <a:pt x="105" y="93"/>
                  <a:pt x="101" y="94"/>
                </a:cubicBezTo>
                <a:cubicBezTo>
                  <a:pt x="86" y="97"/>
                  <a:pt x="70" y="100"/>
                  <a:pt x="55" y="103"/>
                </a:cubicBezTo>
                <a:cubicBezTo>
                  <a:pt x="48" y="104"/>
                  <a:pt x="40" y="105"/>
                  <a:pt x="34" y="108"/>
                </a:cubicBezTo>
                <a:cubicBezTo>
                  <a:pt x="30" y="109"/>
                  <a:pt x="27" y="110"/>
                  <a:pt x="24" y="111"/>
                </a:cubicBezTo>
                <a:cubicBezTo>
                  <a:pt x="22" y="112"/>
                  <a:pt x="20" y="112"/>
                  <a:pt x="19" y="113"/>
                </a:cubicBezTo>
                <a:cubicBezTo>
                  <a:pt x="17" y="113"/>
                  <a:pt x="14" y="113"/>
                  <a:pt x="12" y="114"/>
                </a:cubicBezTo>
                <a:cubicBezTo>
                  <a:pt x="19" y="111"/>
                  <a:pt x="25" y="108"/>
                  <a:pt x="32" y="106"/>
                </a:cubicBezTo>
                <a:cubicBezTo>
                  <a:pt x="40" y="104"/>
                  <a:pt x="48" y="102"/>
                  <a:pt x="56" y="99"/>
                </a:cubicBezTo>
                <a:cubicBezTo>
                  <a:pt x="71" y="95"/>
                  <a:pt x="86" y="91"/>
                  <a:pt x="101" y="88"/>
                </a:cubicBezTo>
                <a:cubicBezTo>
                  <a:pt x="131" y="80"/>
                  <a:pt x="161" y="75"/>
                  <a:pt x="190" y="66"/>
                </a:cubicBezTo>
                <a:cubicBezTo>
                  <a:pt x="192" y="65"/>
                  <a:pt x="195" y="65"/>
                  <a:pt x="197" y="64"/>
                </a:cubicBezTo>
                <a:cubicBezTo>
                  <a:pt x="195" y="66"/>
                  <a:pt x="193" y="68"/>
                  <a:pt x="191" y="71"/>
                </a:cubicBezTo>
                <a:close/>
                <a:moveTo>
                  <a:pt x="10" y="121"/>
                </a:moveTo>
                <a:cubicBezTo>
                  <a:pt x="10" y="121"/>
                  <a:pt x="10" y="121"/>
                  <a:pt x="10" y="121"/>
                </a:cubicBezTo>
                <a:cubicBezTo>
                  <a:pt x="20" y="124"/>
                  <a:pt x="29" y="131"/>
                  <a:pt x="38" y="136"/>
                </a:cubicBezTo>
                <a:cubicBezTo>
                  <a:pt x="44" y="139"/>
                  <a:pt x="51" y="142"/>
                  <a:pt x="57" y="145"/>
                </a:cubicBezTo>
                <a:cubicBezTo>
                  <a:pt x="67" y="150"/>
                  <a:pt x="77" y="155"/>
                  <a:pt x="87" y="160"/>
                </a:cubicBezTo>
                <a:cubicBezTo>
                  <a:pt x="92" y="162"/>
                  <a:pt x="98" y="166"/>
                  <a:pt x="103" y="168"/>
                </a:cubicBezTo>
                <a:cubicBezTo>
                  <a:pt x="103" y="169"/>
                  <a:pt x="103" y="170"/>
                  <a:pt x="103" y="171"/>
                </a:cubicBezTo>
                <a:cubicBezTo>
                  <a:pt x="86" y="163"/>
                  <a:pt x="70" y="155"/>
                  <a:pt x="53" y="147"/>
                </a:cubicBezTo>
                <a:cubicBezTo>
                  <a:pt x="38" y="140"/>
                  <a:pt x="23" y="133"/>
                  <a:pt x="9" y="125"/>
                </a:cubicBezTo>
                <a:cubicBezTo>
                  <a:pt x="9" y="123"/>
                  <a:pt x="9" y="122"/>
                  <a:pt x="10" y="121"/>
                </a:cubicBezTo>
                <a:close/>
                <a:moveTo>
                  <a:pt x="106" y="168"/>
                </a:moveTo>
                <a:cubicBezTo>
                  <a:pt x="106" y="168"/>
                  <a:pt x="106" y="167"/>
                  <a:pt x="106" y="167"/>
                </a:cubicBezTo>
                <a:cubicBezTo>
                  <a:pt x="111" y="163"/>
                  <a:pt x="116" y="158"/>
                  <a:pt x="121" y="153"/>
                </a:cubicBezTo>
                <a:cubicBezTo>
                  <a:pt x="130" y="142"/>
                  <a:pt x="140" y="132"/>
                  <a:pt x="150" y="122"/>
                </a:cubicBezTo>
                <a:cubicBezTo>
                  <a:pt x="170" y="101"/>
                  <a:pt x="189" y="80"/>
                  <a:pt x="209" y="60"/>
                </a:cubicBezTo>
                <a:cubicBezTo>
                  <a:pt x="210" y="58"/>
                  <a:pt x="212" y="56"/>
                  <a:pt x="213" y="55"/>
                </a:cubicBezTo>
                <a:cubicBezTo>
                  <a:pt x="213" y="55"/>
                  <a:pt x="214" y="56"/>
                  <a:pt x="214" y="57"/>
                </a:cubicBezTo>
                <a:cubicBezTo>
                  <a:pt x="214" y="57"/>
                  <a:pt x="214" y="57"/>
                  <a:pt x="214" y="57"/>
                </a:cubicBezTo>
                <a:cubicBezTo>
                  <a:pt x="205" y="65"/>
                  <a:pt x="197" y="74"/>
                  <a:pt x="190" y="82"/>
                </a:cubicBezTo>
                <a:cubicBezTo>
                  <a:pt x="182" y="91"/>
                  <a:pt x="174" y="99"/>
                  <a:pt x="166" y="107"/>
                </a:cubicBezTo>
                <a:cubicBezTo>
                  <a:pt x="148" y="126"/>
                  <a:pt x="130" y="145"/>
                  <a:pt x="112" y="164"/>
                </a:cubicBezTo>
                <a:cubicBezTo>
                  <a:pt x="110" y="166"/>
                  <a:pt x="107" y="169"/>
                  <a:pt x="105" y="171"/>
                </a:cubicBezTo>
                <a:cubicBezTo>
                  <a:pt x="105" y="170"/>
                  <a:pt x="106" y="169"/>
                  <a:pt x="106" y="168"/>
                </a:cubicBezTo>
                <a:close/>
                <a:moveTo>
                  <a:pt x="26" y="97"/>
                </a:moveTo>
                <a:cubicBezTo>
                  <a:pt x="56" y="89"/>
                  <a:pt x="87" y="80"/>
                  <a:pt x="117" y="74"/>
                </a:cubicBezTo>
                <a:cubicBezTo>
                  <a:pt x="133" y="71"/>
                  <a:pt x="148" y="68"/>
                  <a:pt x="164" y="65"/>
                </a:cubicBezTo>
                <a:cubicBezTo>
                  <a:pt x="172" y="64"/>
                  <a:pt x="179" y="62"/>
                  <a:pt x="187" y="61"/>
                </a:cubicBezTo>
                <a:cubicBezTo>
                  <a:pt x="190" y="60"/>
                  <a:pt x="194" y="59"/>
                  <a:pt x="197" y="58"/>
                </a:cubicBezTo>
                <a:cubicBezTo>
                  <a:pt x="198" y="58"/>
                  <a:pt x="199" y="58"/>
                  <a:pt x="200" y="58"/>
                </a:cubicBezTo>
                <a:cubicBezTo>
                  <a:pt x="200" y="58"/>
                  <a:pt x="200" y="58"/>
                  <a:pt x="200" y="58"/>
                </a:cubicBezTo>
                <a:cubicBezTo>
                  <a:pt x="199" y="59"/>
                  <a:pt x="198" y="59"/>
                  <a:pt x="197" y="59"/>
                </a:cubicBezTo>
                <a:cubicBezTo>
                  <a:pt x="184" y="64"/>
                  <a:pt x="169" y="65"/>
                  <a:pt x="156" y="68"/>
                </a:cubicBezTo>
                <a:cubicBezTo>
                  <a:pt x="140" y="71"/>
                  <a:pt x="125" y="73"/>
                  <a:pt x="110" y="77"/>
                </a:cubicBezTo>
                <a:cubicBezTo>
                  <a:pt x="81" y="85"/>
                  <a:pt x="52" y="93"/>
                  <a:pt x="23" y="104"/>
                </a:cubicBezTo>
                <a:cubicBezTo>
                  <a:pt x="22" y="104"/>
                  <a:pt x="21" y="104"/>
                  <a:pt x="20" y="105"/>
                </a:cubicBezTo>
                <a:cubicBezTo>
                  <a:pt x="20" y="105"/>
                  <a:pt x="20" y="105"/>
                  <a:pt x="20" y="105"/>
                </a:cubicBezTo>
                <a:cubicBezTo>
                  <a:pt x="22" y="102"/>
                  <a:pt x="24" y="100"/>
                  <a:pt x="26" y="97"/>
                </a:cubicBezTo>
                <a:close/>
                <a:moveTo>
                  <a:pt x="19" y="106"/>
                </a:moveTo>
                <a:cubicBezTo>
                  <a:pt x="48" y="97"/>
                  <a:pt x="78" y="88"/>
                  <a:pt x="108" y="81"/>
                </a:cubicBezTo>
                <a:cubicBezTo>
                  <a:pt x="123" y="78"/>
                  <a:pt x="138" y="75"/>
                  <a:pt x="154" y="72"/>
                </a:cubicBezTo>
                <a:cubicBezTo>
                  <a:pt x="161" y="71"/>
                  <a:pt x="168" y="69"/>
                  <a:pt x="176" y="68"/>
                </a:cubicBezTo>
                <a:cubicBezTo>
                  <a:pt x="182" y="66"/>
                  <a:pt x="191" y="65"/>
                  <a:pt x="197" y="63"/>
                </a:cubicBezTo>
                <a:cubicBezTo>
                  <a:pt x="168" y="73"/>
                  <a:pt x="138" y="78"/>
                  <a:pt x="108" y="85"/>
                </a:cubicBezTo>
                <a:cubicBezTo>
                  <a:pt x="93" y="89"/>
                  <a:pt x="78" y="93"/>
                  <a:pt x="63" y="97"/>
                </a:cubicBezTo>
                <a:cubicBezTo>
                  <a:pt x="49" y="101"/>
                  <a:pt x="34" y="104"/>
                  <a:pt x="20" y="110"/>
                </a:cubicBezTo>
                <a:cubicBezTo>
                  <a:pt x="18" y="110"/>
                  <a:pt x="15" y="111"/>
                  <a:pt x="13" y="112"/>
                </a:cubicBezTo>
                <a:cubicBezTo>
                  <a:pt x="15" y="110"/>
                  <a:pt x="17" y="108"/>
                  <a:pt x="19" y="106"/>
                </a:cubicBezTo>
                <a:close/>
                <a:moveTo>
                  <a:pt x="104" y="177"/>
                </a:moveTo>
                <a:cubicBezTo>
                  <a:pt x="104" y="177"/>
                  <a:pt x="104" y="176"/>
                  <a:pt x="104" y="176"/>
                </a:cubicBezTo>
                <a:cubicBezTo>
                  <a:pt x="104" y="175"/>
                  <a:pt x="105" y="175"/>
                  <a:pt x="105" y="175"/>
                </a:cubicBezTo>
                <a:cubicBezTo>
                  <a:pt x="138" y="139"/>
                  <a:pt x="172" y="105"/>
                  <a:pt x="205" y="69"/>
                </a:cubicBezTo>
                <a:cubicBezTo>
                  <a:pt x="208" y="66"/>
                  <a:pt x="211" y="63"/>
                  <a:pt x="214" y="60"/>
                </a:cubicBezTo>
                <a:cubicBezTo>
                  <a:pt x="214" y="60"/>
                  <a:pt x="215" y="60"/>
                  <a:pt x="215" y="60"/>
                </a:cubicBezTo>
                <a:cubicBezTo>
                  <a:pt x="211" y="63"/>
                  <a:pt x="208" y="67"/>
                  <a:pt x="206" y="70"/>
                </a:cubicBezTo>
                <a:cubicBezTo>
                  <a:pt x="200" y="76"/>
                  <a:pt x="194" y="82"/>
                  <a:pt x="188" y="89"/>
                </a:cubicBezTo>
                <a:cubicBezTo>
                  <a:pt x="180" y="98"/>
                  <a:pt x="172" y="106"/>
                  <a:pt x="164" y="115"/>
                </a:cubicBezTo>
                <a:cubicBezTo>
                  <a:pt x="144" y="136"/>
                  <a:pt x="124" y="156"/>
                  <a:pt x="104" y="177"/>
                </a:cubicBezTo>
                <a:cubicBezTo>
                  <a:pt x="104" y="177"/>
                  <a:pt x="104" y="177"/>
                  <a:pt x="104" y="177"/>
                </a:cubicBezTo>
                <a:close/>
                <a:moveTo>
                  <a:pt x="8" y="118"/>
                </a:moveTo>
                <a:cubicBezTo>
                  <a:pt x="7" y="121"/>
                  <a:pt x="6" y="126"/>
                  <a:pt x="6" y="130"/>
                </a:cubicBezTo>
                <a:cubicBezTo>
                  <a:pt x="5" y="126"/>
                  <a:pt x="6" y="121"/>
                  <a:pt x="8" y="118"/>
                </a:cubicBezTo>
                <a:close/>
                <a:moveTo>
                  <a:pt x="27" y="146"/>
                </a:moveTo>
                <a:cubicBezTo>
                  <a:pt x="22" y="143"/>
                  <a:pt x="16" y="140"/>
                  <a:pt x="11" y="137"/>
                </a:cubicBezTo>
                <a:cubicBezTo>
                  <a:pt x="11" y="137"/>
                  <a:pt x="11" y="137"/>
                  <a:pt x="10" y="137"/>
                </a:cubicBezTo>
                <a:cubicBezTo>
                  <a:pt x="10" y="136"/>
                  <a:pt x="10" y="136"/>
                  <a:pt x="10" y="136"/>
                </a:cubicBezTo>
                <a:cubicBezTo>
                  <a:pt x="14" y="138"/>
                  <a:pt x="18" y="140"/>
                  <a:pt x="22" y="141"/>
                </a:cubicBezTo>
                <a:cubicBezTo>
                  <a:pt x="32" y="147"/>
                  <a:pt x="43" y="152"/>
                  <a:pt x="53" y="157"/>
                </a:cubicBezTo>
                <a:cubicBezTo>
                  <a:pt x="64" y="162"/>
                  <a:pt x="75" y="167"/>
                  <a:pt x="85" y="172"/>
                </a:cubicBezTo>
                <a:cubicBezTo>
                  <a:pt x="90" y="174"/>
                  <a:pt x="97" y="177"/>
                  <a:pt x="102" y="180"/>
                </a:cubicBezTo>
                <a:cubicBezTo>
                  <a:pt x="102" y="180"/>
                  <a:pt x="102" y="180"/>
                  <a:pt x="102" y="180"/>
                </a:cubicBezTo>
                <a:cubicBezTo>
                  <a:pt x="102" y="182"/>
                  <a:pt x="103" y="183"/>
                  <a:pt x="103" y="184"/>
                </a:cubicBezTo>
                <a:cubicBezTo>
                  <a:pt x="88" y="177"/>
                  <a:pt x="73" y="169"/>
                  <a:pt x="58" y="162"/>
                </a:cubicBezTo>
                <a:cubicBezTo>
                  <a:pt x="48" y="156"/>
                  <a:pt x="37" y="151"/>
                  <a:pt x="27" y="146"/>
                </a:cubicBezTo>
                <a:close/>
                <a:moveTo>
                  <a:pt x="205" y="79"/>
                </a:moveTo>
                <a:cubicBezTo>
                  <a:pt x="195" y="90"/>
                  <a:pt x="185" y="101"/>
                  <a:pt x="175" y="111"/>
                </a:cubicBezTo>
                <a:cubicBezTo>
                  <a:pt x="155" y="133"/>
                  <a:pt x="135" y="154"/>
                  <a:pt x="114" y="176"/>
                </a:cubicBezTo>
                <a:cubicBezTo>
                  <a:pt x="112" y="178"/>
                  <a:pt x="109" y="181"/>
                  <a:pt x="107" y="184"/>
                </a:cubicBezTo>
                <a:cubicBezTo>
                  <a:pt x="106" y="183"/>
                  <a:pt x="105" y="181"/>
                  <a:pt x="105" y="180"/>
                </a:cubicBezTo>
                <a:cubicBezTo>
                  <a:pt x="105" y="180"/>
                  <a:pt x="105" y="180"/>
                  <a:pt x="105" y="180"/>
                </a:cubicBezTo>
                <a:cubicBezTo>
                  <a:pt x="112" y="172"/>
                  <a:pt x="120" y="164"/>
                  <a:pt x="128" y="156"/>
                </a:cubicBezTo>
                <a:cubicBezTo>
                  <a:pt x="139" y="144"/>
                  <a:pt x="150" y="132"/>
                  <a:pt x="162" y="121"/>
                </a:cubicBezTo>
                <a:cubicBezTo>
                  <a:pt x="180" y="102"/>
                  <a:pt x="197" y="81"/>
                  <a:pt x="215" y="63"/>
                </a:cubicBezTo>
                <a:cubicBezTo>
                  <a:pt x="215" y="63"/>
                  <a:pt x="216" y="63"/>
                  <a:pt x="216" y="62"/>
                </a:cubicBezTo>
                <a:cubicBezTo>
                  <a:pt x="216" y="63"/>
                  <a:pt x="217" y="64"/>
                  <a:pt x="218" y="65"/>
                </a:cubicBezTo>
                <a:cubicBezTo>
                  <a:pt x="217" y="66"/>
                  <a:pt x="216" y="68"/>
                  <a:pt x="215" y="68"/>
                </a:cubicBezTo>
                <a:cubicBezTo>
                  <a:pt x="212" y="72"/>
                  <a:pt x="209" y="76"/>
                  <a:pt x="205"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5" name="组合 4"/>
          <p:cNvGrpSpPr/>
          <p:nvPr/>
        </p:nvGrpSpPr>
        <p:grpSpPr>
          <a:xfrm>
            <a:off x="6999175" y="1689100"/>
            <a:ext cx="1944202" cy="1944202"/>
            <a:chOff x="5330227" y="794852"/>
            <a:chExt cx="2343150" cy="2343150"/>
          </a:xfrm>
        </p:grpSpPr>
        <p:sp>
          <p:nvSpPr>
            <p:cNvPr id="3" name="椭圆 2"/>
            <p:cNvSpPr/>
            <p:nvPr/>
          </p:nvSpPr>
          <p:spPr>
            <a:xfrm rot="11419406">
              <a:off x="5330227" y="794852"/>
              <a:ext cx="2343150" cy="2343150"/>
            </a:xfrm>
            <a:prstGeom prst="ellipse">
              <a:avLst/>
            </a:prstGeom>
            <a:gradFill flip="none" rotWithShape="1">
              <a:gsLst>
                <a:gs pos="0">
                  <a:srgbClr val="363636"/>
                </a:gs>
                <a:gs pos="37000">
                  <a:srgbClr val="2B2B2B"/>
                </a:gs>
                <a:gs pos="100000">
                  <a:srgbClr val="101010"/>
                </a:gs>
              </a:gsLst>
              <a:path path="circle">
                <a:fillToRect t="100000" r="100000"/>
              </a:path>
              <a:tileRect l="-100000" b="-10000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a:spLocks noChangeArrowheads="1"/>
            </p:cNvSpPr>
            <p:nvPr/>
          </p:nvSpPr>
          <p:spPr bwMode="auto">
            <a:xfrm>
              <a:off x="5489562" y="1200063"/>
              <a:ext cx="2118515" cy="15579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lvl="0" defTabSz="457200">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标题数字等都可以通过点击和重新输入进行更改，顶部“开始”面板中可以对字体、字号、颜色、行距等</a:t>
              </a:r>
            </a:p>
          </p:txBody>
        </p:sp>
      </p:grpSp>
      <p:grpSp>
        <p:nvGrpSpPr>
          <p:cNvPr id="6" name="组合 5"/>
          <p:cNvGrpSpPr/>
          <p:nvPr/>
        </p:nvGrpSpPr>
        <p:grpSpPr>
          <a:xfrm>
            <a:off x="7418275" y="3924300"/>
            <a:ext cx="1944202" cy="1944202"/>
            <a:chOff x="5330227" y="794852"/>
            <a:chExt cx="2343150" cy="2343150"/>
          </a:xfrm>
        </p:grpSpPr>
        <p:sp>
          <p:nvSpPr>
            <p:cNvPr id="7" name="椭圆 6"/>
            <p:cNvSpPr/>
            <p:nvPr/>
          </p:nvSpPr>
          <p:spPr>
            <a:xfrm rot="11419406">
              <a:off x="5330227" y="794852"/>
              <a:ext cx="2343150" cy="2343150"/>
            </a:xfrm>
            <a:prstGeom prst="ellipse">
              <a:avLst/>
            </a:prstGeom>
            <a:gradFill flip="none" rotWithShape="1">
              <a:gsLst>
                <a:gs pos="0">
                  <a:srgbClr val="363636"/>
                </a:gs>
                <a:gs pos="37000">
                  <a:srgbClr val="2B2B2B"/>
                </a:gs>
                <a:gs pos="100000">
                  <a:srgbClr val="101010"/>
                </a:gs>
              </a:gsLst>
              <a:path path="circle">
                <a:fillToRect t="100000" r="100000"/>
              </a:path>
              <a:tileRect l="-100000" b="-10000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a:spLocks noChangeArrowheads="1"/>
            </p:cNvSpPr>
            <p:nvPr/>
          </p:nvSpPr>
          <p:spPr bwMode="auto">
            <a:xfrm>
              <a:off x="5489562" y="1200063"/>
              <a:ext cx="2118515" cy="15579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lvl="0" defTabSz="457200">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标题数字等都可以通过点击和重新输入进行更改，顶部“开始”面板中可以对字体、字号、颜色、行距等</a:t>
              </a:r>
            </a:p>
          </p:txBody>
        </p:sp>
      </p:grpSp>
      <p:sp>
        <p:nvSpPr>
          <p:cNvPr id="9" name="Freeform 156"/>
          <p:cNvSpPr>
            <a:spLocks noEditPoints="1"/>
          </p:cNvSpPr>
          <p:nvPr/>
        </p:nvSpPr>
        <p:spPr bwMode="auto">
          <a:xfrm rot="5611000">
            <a:off x="6207567" y="2826737"/>
            <a:ext cx="428076" cy="727181"/>
          </a:xfrm>
          <a:custGeom>
            <a:avLst/>
            <a:gdLst>
              <a:gd name="T0" fmla="*/ 0 w 66"/>
              <a:gd name="T1" fmla="*/ 43 h 112"/>
              <a:gd name="T2" fmla="*/ 64 w 66"/>
              <a:gd name="T3" fmla="*/ 97 h 112"/>
              <a:gd name="T4" fmla="*/ 33 w 66"/>
              <a:gd name="T5" fmla="*/ 27 h 112"/>
              <a:gd name="T6" fmla="*/ 29 w 66"/>
              <a:gd name="T7" fmla="*/ 29 h 112"/>
              <a:gd name="T8" fmla="*/ 20 w 66"/>
              <a:gd name="T9" fmla="*/ 24 h 112"/>
              <a:gd name="T10" fmla="*/ 38 w 66"/>
              <a:gd name="T11" fmla="*/ 104 h 112"/>
              <a:gd name="T12" fmla="*/ 36 w 66"/>
              <a:gd name="T13" fmla="*/ 96 h 112"/>
              <a:gd name="T14" fmla="*/ 46 w 66"/>
              <a:gd name="T15" fmla="*/ 95 h 112"/>
              <a:gd name="T16" fmla="*/ 48 w 66"/>
              <a:gd name="T17" fmla="*/ 94 h 112"/>
              <a:gd name="T18" fmla="*/ 43 w 66"/>
              <a:gd name="T19" fmla="*/ 85 h 112"/>
              <a:gd name="T20" fmla="*/ 55 w 66"/>
              <a:gd name="T21" fmla="*/ 92 h 112"/>
              <a:gd name="T22" fmla="*/ 32 w 66"/>
              <a:gd name="T23" fmla="*/ 62 h 112"/>
              <a:gd name="T24" fmla="*/ 23 w 66"/>
              <a:gd name="T25" fmla="*/ 53 h 112"/>
              <a:gd name="T26" fmla="*/ 43 w 66"/>
              <a:gd name="T27" fmla="*/ 72 h 112"/>
              <a:gd name="T28" fmla="*/ 10 w 66"/>
              <a:gd name="T29" fmla="*/ 26 h 112"/>
              <a:gd name="T30" fmla="*/ 13 w 66"/>
              <a:gd name="T31" fmla="*/ 36 h 112"/>
              <a:gd name="T32" fmla="*/ 5 w 66"/>
              <a:gd name="T33" fmla="*/ 38 h 112"/>
              <a:gd name="T34" fmla="*/ 38 w 66"/>
              <a:gd name="T35" fmla="*/ 60 h 112"/>
              <a:gd name="T36" fmla="*/ 17 w 66"/>
              <a:gd name="T37" fmla="*/ 38 h 112"/>
              <a:gd name="T38" fmla="*/ 17 w 66"/>
              <a:gd name="T39" fmla="*/ 34 h 112"/>
              <a:gd name="T40" fmla="*/ 18 w 66"/>
              <a:gd name="T41" fmla="*/ 32 h 112"/>
              <a:gd name="T42" fmla="*/ 16 w 66"/>
              <a:gd name="T43" fmla="*/ 34 h 112"/>
              <a:gd name="T44" fmla="*/ 13 w 66"/>
              <a:gd name="T45" fmla="*/ 38 h 112"/>
              <a:gd name="T46" fmla="*/ 4 w 66"/>
              <a:gd name="T47" fmla="*/ 41 h 112"/>
              <a:gd name="T48" fmla="*/ 57 w 66"/>
              <a:gd name="T49" fmla="*/ 95 h 112"/>
              <a:gd name="T50" fmla="*/ 51 w 66"/>
              <a:gd name="T51" fmla="*/ 97 h 112"/>
              <a:gd name="T52" fmla="*/ 59 w 66"/>
              <a:gd name="T53" fmla="*/ 95 h 112"/>
              <a:gd name="T54" fmla="*/ 35 w 66"/>
              <a:gd name="T55" fmla="*/ 75 h 112"/>
              <a:gd name="T56" fmla="*/ 50 w 66"/>
              <a:gd name="T57" fmla="*/ 97 h 112"/>
              <a:gd name="T58" fmla="*/ 46 w 66"/>
              <a:gd name="T59" fmla="*/ 99 h 112"/>
              <a:gd name="T60" fmla="*/ 41 w 66"/>
              <a:gd name="T61" fmla="*/ 94 h 112"/>
              <a:gd name="T62" fmla="*/ 40 w 66"/>
              <a:gd name="T63" fmla="*/ 103 h 112"/>
              <a:gd name="T64" fmla="*/ 60 w 66"/>
              <a:gd name="T65" fmla="*/ 87 h 112"/>
              <a:gd name="T66" fmla="*/ 22 w 66"/>
              <a:gd name="T67" fmla="*/ 46 h 112"/>
              <a:gd name="T68" fmla="*/ 17 w 66"/>
              <a:gd name="T69" fmla="*/ 36 h 112"/>
              <a:gd name="T70" fmla="*/ 45 w 66"/>
              <a:gd name="T71" fmla="*/ 59 h 112"/>
              <a:gd name="T72" fmla="*/ 49 w 66"/>
              <a:gd name="T73" fmla="*/ 57 h 112"/>
              <a:gd name="T74" fmla="*/ 12 w 66"/>
              <a:gd name="T75" fmla="*/ 20 h 112"/>
              <a:gd name="T76" fmla="*/ 52 w 66"/>
              <a:gd name="T77" fmla="*/ 64 h 112"/>
              <a:gd name="T78" fmla="*/ 42 w 66"/>
              <a:gd name="T79" fmla="*/ 41 h 112"/>
              <a:gd name="T80" fmla="*/ 25 w 66"/>
              <a:gd name="T81" fmla="*/ 27 h 112"/>
              <a:gd name="T82" fmla="*/ 37 w 66"/>
              <a:gd name="T83" fmla="*/ 34 h 112"/>
              <a:gd name="T84" fmla="*/ 17 w 66"/>
              <a:gd name="T85" fmla="*/ 14 h 112"/>
              <a:gd name="T86" fmla="*/ 51 w 66"/>
              <a:gd name="T87" fmla="*/ 62 h 112"/>
              <a:gd name="T88" fmla="*/ 29 w 66"/>
              <a:gd name="T89" fmla="*/ 32 h 112"/>
              <a:gd name="T90" fmla="*/ 48 w 66"/>
              <a:gd name="T91" fmla="*/ 27 h 112"/>
              <a:gd name="T92" fmla="*/ 27 w 66"/>
              <a:gd name="T93" fmla="*/ 12 h 112"/>
              <a:gd name="T94" fmla="*/ 43 w 66"/>
              <a:gd name="T95" fmla="*/ 28 h 112"/>
              <a:gd name="T96" fmla="*/ 22 w 66"/>
              <a:gd name="T97" fmla="*/ 12 h 112"/>
              <a:gd name="T98" fmla="*/ 32 w 66"/>
              <a:gd name="T99" fmla="*/ 12 h 112"/>
              <a:gd name="T100" fmla="*/ 39 w 66"/>
              <a:gd name="T101" fmla="*/ 18 h 112"/>
              <a:gd name="T102" fmla="*/ 20 w 66"/>
              <a:gd name="T103" fmla="*/ 5 h 112"/>
              <a:gd name="T104" fmla="*/ 21 w 66"/>
              <a:gd name="T105" fmla="*/ 8 h 112"/>
              <a:gd name="T106" fmla="*/ 41 w 66"/>
              <a:gd name="T107" fmla="*/ 29 h 112"/>
              <a:gd name="T108" fmla="*/ 39 w 66"/>
              <a:gd name="T109" fmla="*/ 31 h 112"/>
              <a:gd name="T110" fmla="*/ 30 w 66"/>
              <a:gd name="T111" fmla="*/ 1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 h="112">
                <a:moveTo>
                  <a:pt x="57" y="25"/>
                </a:moveTo>
                <a:cubicBezTo>
                  <a:pt x="57" y="25"/>
                  <a:pt x="57" y="24"/>
                  <a:pt x="56" y="24"/>
                </a:cubicBezTo>
                <a:cubicBezTo>
                  <a:pt x="44" y="16"/>
                  <a:pt x="32" y="8"/>
                  <a:pt x="19" y="0"/>
                </a:cubicBezTo>
                <a:cubicBezTo>
                  <a:pt x="19" y="0"/>
                  <a:pt x="18" y="0"/>
                  <a:pt x="18" y="0"/>
                </a:cubicBezTo>
                <a:cubicBezTo>
                  <a:pt x="18" y="1"/>
                  <a:pt x="18" y="1"/>
                  <a:pt x="17" y="1"/>
                </a:cubicBezTo>
                <a:cubicBezTo>
                  <a:pt x="13" y="8"/>
                  <a:pt x="11" y="16"/>
                  <a:pt x="8" y="23"/>
                </a:cubicBezTo>
                <a:cubicBezTo>
                  <a:pt x="5" y="30"/>
                  <a:pt x="2" y="36"/>
                  <a:pt x="0" y="43"/>
                </a:cubicBezTo>
                <a:cubicBezTo>
                  <a:pt x="0" y="43"/>
                  <a:pt x="0" y="44"/>
                  <a:pt x="0" y="44"/>
                </a:cubicBezTo>
                <a:cubicBezTo>
                  <a:pt x="0" y="45"/>
                  <a:pt x="1" y="45"/>
                  <a:pt x="2" y="45"/>
                </a:cubicBezTo>
                <a:cubicBezTo>
                  <a:pt x="6" y="43"/>
                  <a:pt x="11" y="43"/>
                  <a:pt x="16" y="42"/>
                </a:cubicBezTo>
                <a:cubicBezTo>
                  <a:pt x="22" y="64"/>
                  <a:pt x="31" y="86"/>
                  <a:pt x="34" y="110"/>
                </a:cubicBezTo>
                <a:cubicBezTo>
                  <a:pt x="34" y="111"/>
                  <a:pt x="35" y="112"/>
                  <a:pt x="36" y="111"/>
                </a:cubicBezTo>
                <a:cubicBezTo>
                  <a:pt x="37" y="111"/>
                  <a:pt x="37" y="111"/>
                  <a:pt x="37" y="110"/>
                </a:cubicBezTo>
                <a:cubicBezTo>
                  <a:pt x="43" y="102"/>
                  <a:pt x="54" y="98"/>
                  <a:pt x="64" y="97"/>
                </a:cubicBezTo>
                <a:cubicBezTo>
                  <a:pt x="65" y="97"/>
                  <a:pt x="65" y="97"/>
                  <a:pt x="65" y="97"/>
                </a:cubicBezTo>
                <a:cubicBezTo>
                  <a:pt x="65" y="97"/>
                  <a:pt x="66" y="96"/>
                  <a:pt x="65" y="96"/>
                </a:cubicBezTo>
                <a:cubicBezTo>
                  <a:pt x="59" y="74"/>
                  <a:pt x="50" y="53"/>
                  <a:pt x="44" y="31"/>
                </a:cubicBezTo>
                <a:cubicBezTo>
                  <a:pt x="48" y="30"/>
                  <a:pt x="52" y="28"/>
                  <a:pt x="56" y="27"/>
                </a:cubicBezTo>
                <a:cubicBezTo>
                  <a:pt x="57" y="27"/>
                  <a:pt x="57" y="26"/>
                  <a:pt x="57" y="25"/>
                </a:cubicBezTo>
                <a:close/>
                <a:moveTo>
                  <a:pt x="43" y="37"/>
                </a:moveTo>
                <a:cubicBezTo>
                  <a:pt x="40" y="33"/>
                  <a:pt x="36" y="31"/>
                  <a:pt x="33" y="27"/>
                </a:cubicBezTo>
                <a:cubicBezTo>
                  <a:pt x="33" y="27"/>
                  <a:pt x="33" y="27"/>
                  <a:pt x="33" y="27"/>
                </a:cubicBezTo>
                <a:cubicBezTo>
                  <a:pt x="36" y="30"/>
                  <a:pt x="39" y="32"/>
                  <a:pt x="42" y="34"/>
                </a:cubicBezTo>
                <a:cubicBezTo>
                  <a:pt x="42" y="35"/>
                  <a:pt x="43" y="36"/>
                  <a:pt x="43" y="37"/>
                </a:cubicBezTo>
                <a:close/>
                <a:moveTo>
                  <a:pt x="46" y="48"/>
                </a:moveTo>
                <a:cubicBezTo>
                  <a:pt x="43" y="43"/>
                  <a:pt x="38" y="40"/>
                  <a:pt x="34" y="36"/>
                </a:cubicBezTo>
                <a:cubicBezTo>
                  <a:pt x="30" y="31"/>
                  <a:pt x="26" y="26"/>
                  <a:pt x="21" y="22"/>
                </a:cubicBezTo>
                <a:cubicBezTo>
                  <a:pt x="24" y="24"/>
                  <a:pt x="26" y="27"/>
                  <a:pt x="29" y="29"/>
                </a:cubicBezTo>
                <a:cubicBezTo>
                  <a:pt x="34" y="34"/>
                  <a:pt x="40" y="40"/>
                  <a:pt x="45" y="45"/>
                </a:cubicBezTo>
                <a:cubicBezTo>
                  <a:pt x="45" y="45"/>
                  <a:pt x="45" y="45"/>
                  <a:pt x="45" y="45"/>
                </a:cubicBezTo>
                <a:cubicBezTo>
                  <a:pt x="46" y="46"/>
                  <a:pt x="46" y="47"/>
                  <a:pt x="46" y="48"/>
                </a:cubicBezTo>
                <a:close/>
                <a:moveTo>
                  <a:pt x="49" y="57"/>
                </a:moveTo>
                <a:cubicBezTo>
                  <a:pt x="39" y="44"/>
                  <a:pt x="28" y="33"/>
                  <a:pt x="17" y="22"/>
                </a:cubicBezTo>
                <a:cubicBezTo>
                  <a:pt x="16" y="21"/>
                  <a:pt x="11" y="16"/>
                  <a:pt x="15" y="19"/>
                </a:cubicBezTo>
                <a:cubicBezTo>
                  <a:pt x="17" y="21"/>
                  <a:pt x="19" y="22"/>
                  <a:pt x="20" y="24"/>
                </a:cubicBezTo>
                <a:cubicBezTo>
                  <a:pt x="24" y="27"/>
                  <a:pt x="27" y="30"/>
                  <a:pt x="30" y="33"/>
                </a:cubicBezTo>
                <a:cubicBezTo>
                  <a:pt x="35" y="39"/>
                  <a:pt x="42" y="44"/>
                  <a:pt x="47" y="50"/>
                </a:cubicBezTo>
                <a:cubicBezTo>
                  <a:pt x="48" y="52"/>
                  <a:pt x="49" y="54"/>
                  <a:pt x="49" y="57"/>
                </a:cubicBezTo>
                <a:close/>
                <a:moveTo>
                  <a:pt x="37" y="106"/>
                </a:moveTo>
                <a:cubicBezTo>
                  <a:pt x="36" y="105"/>
                  <a:pt x="36" y="104"/>
                  <a:pt x="36" y="102"/>
                </a:cubicBezTo>
                <a:cubicBezTo>
                  <a:pt x="37" y="103"/>
                  <a:pt x="37" y="104"/>
                  <a:pt x="38" y="105"/>
                </a:cubicBezTo>
                <a:cubicBezTo>
                  <a:pt x="38" y="105"/>
                  <a:pt x="38" y="105"/>
                  <a:pt x="38" y="104"/>
                </a:cubicBezTo>
                <a:cubicBezTo>
                  <a:pt x="38" y="104"/>
                  <a:pt x="35" y="101"/>
                  <a:pt x="37" y="102"/>
                </a:cubicBezTo>
                <a:cubicBezTo>
                  <a:pt x="38" y="102"/>
                  <a:pt x="39" y="103"/>
                  <a:pt x="40" y="103"/>
                </a:cubicBezTo>
                <a:cubicBezTo>
                  <a:pt x="39" y="104"/>
                  <a:pt x="38" y="105"/>
                  <a:pt x="37" y="106"/>
                </a:cubicBezTo>
                <a:close/>
                <a:moveTo>
                  <a:pt x="34" y="90"/>
                </a:moveTo>
                <a:cubicBezTo>
                  <a:pt x="35" y="93"/>
                  <a:pt x="37" y="94"/>
                  <a:pt x="40" y="96"/>
                </a:cubicBezTo>
                <a:cubicBezTo>
                  <a:pt x="40" y="96"/>
                  <a:pt x="44" y="100"/>
                  <a:pt x="43" y="100"/>
                </a:cubicBezTo>
                <a:cubicBezTo>
                  <a:pt x="40" y="99"/>
                  <a:pt x="38" y="97"/>
                  <a:pt x="36" y="96"/>
                </a:cubicBezTo>
                <a:cubicBezTo>
                  <a:pt x="35" y="96"/>
                  <a:pt x="35" y="96"/>
                  <a:pt x="35" y="96"/>
                </a:cubicBezTo>
                <a:cubicBezTo>
                  <a:pt x="36" y="99"/>
                  <a:pt x="38" y="101"/>
                  <a:pt x="39" y="103"/>
                </a:cubicBezTo>
                <a:cubicBezTo>
                  <a:pt x="40" y="103"/>
                  <a:pt x="38" y="101"/>
                  <a:pt x="38" y="101"/>
                </a:cubicBezTo>
                <a:cubicBezTo>
                  <a:pt x="37" y="101"/>
                  <a:pt x="36" y="101"/>
                  <a:pt x="36" y="100"/>
                </a:cubicBezTo>
                <a:cubicBezTo>
                  <a:pt x="35" y="97"/>
                  <a:pt x="34" y="94"/>
                  <a:pt x="34" y="90"/>
                </a:cubicBezTo>
                <a:close/>
                <a:moveTo>
                  <a:pt x="31" y="81"/>
                </a:moveTo>
                <a:cubicBezTo>
                  <a:pt x="35" y="86"/>
                  <a:pt x="42" y="89"/>
                  <a:pt x="46" y="95"/>
                </a:cubicBezTo>
                <a:cubicBezTo>
                  <a:pt x="49" y="99"/>
                  <a:pt x="46" y="96"/>
                  <a:pt x="45" y="95"/>
                </a:cubicBezTo>
                <a:cubicBezTo>
                  <a:pt x="43" y="93"/>
                  <a:pt x="41" y="91"/>
                  <a:pt x="40" y="89"/>
                </a:cubicBezTo>
                <a:cubicBezTo>
                  <a:pt x="37" y="87"/>
                  <a:pt x="35" y="84"/>
                  <a:pt x="31" y="82"/>
                </a:cubicBezTo>
                <a:cubicBezTo>
                  <a:pt x="31" y="82"/>
                  <a:pt x="31" y="81"/>
                  <a:pt x="31" y="81"/>
                </a:cubicBezTo>
                <a:close/>
                <a:moveTo>
                  <a:pt x="29" y="73"/>
                </a:moveTo>
                <a:cubicBezTo>
                  <a:pt x="34" y="81"/>
                  <a:pt x="43" y="87"/>
                  <a:pt x="49" y="94"/>
                </a:cubicBezTo>
                <a:cubicBezTo>
                  <a:pt x="51" y="98"/>
                  <a:pt x="51" y="97"/>
                  <a:pt x="48" y="94"/>
                </a:cubicBezTo>
                <a:cubicBezTo>
                  <a:pt x="46" y="92"/>
                  <a:pt x="44" y="90"/>
                  <a:pt x="42" y="87"/>
                </a:cubicBezTo>
                <a:cubicBezTo>
                  <a:pt x="38" y="84"/>
                  <a:pt x="34" y="80"/>
                  <a:pt x="30" y="77"/>
                </a:cubicBezTo>
                <a:cubicBezTo>
                  <a:pt x="30" y="76"/>
                  <a:pt x="29" y="75"/>
                  <a:pt x="29" y="73"/>
                </a:cubicBezTo>
                <a:close/>
                <a:moveTo>
                  <a:pt x="27" y="68"/>
                </a:moveTo>
                <a:cubicBezTo>
                  <a:pt x="35" y="77"/>
                  <a:pt x="45" y="84"/>
                  <a:pt x="52" y="94"/>
                </a:cubicBezTo>
                <a:cubicBezTo>
                  <a:pt x="56" y="98"/>
                  <a:pt x="52" y="94"/>
                  <a:pt x="50" y="93"/>
                </a:cubicBezTo>
                <a:cubicBezTo>
                  <a:pt x="48" y="90"/>
                  <a:pt x="45" y="88"/>
                  <a:pt x="43" y="85"/>
                </a:cubicBezTo>
                <a:cubicBezTo>
                  <a:pt x="38" y="80"/>
                  <a:pt x="33" y="76"/>
                  <a:pt x="28" y="71"/>
                </a:cubicBezTo>
                <a:cubicBezTo>
                  <a:pt x="28" y="71"/>
                  <a:pt x="28" y="71"/>
                  <a:pt x="28" y="71"/>
                </a:cubicBezTo>
                <a:cubicBezTo>
                  <a:pt x="28" y="70"/>
                  <a:pt x="28" y="69"/>
                  <a:pt x="27" y="68"/>
                </a:cubicBezTo>
                <a:close/>
                <a:moveTo>
                  <a:pt x="25" y="61"/>
                </a:moveTo>
                <a:cubicBezTo>
                  <a:pt x="29" y="66"/>
                  <a:pt x="34" y="70"/>
                  <a:pt x="38" y="74"/>
                </a:cubicBezTo>
                <a:cubicBezTo>
                  <a:pt x="41" y="77"/>
                  <a:pt x="43" y="80"/>
                  <a:pt x="46" y="83"/>
                </a:cubicBezTo>
                <a:cubicBezTo>
                  <a:pt x="49" y="86"/>
                  <a:pt x="52" y="89"/>
                  <a:pt x="55" y="92"/>
                </a:cubicBezTo>
                <a:cubicBezTo>
                  <a:pt x="56" y="93"/>
                  <a:pt x="57" y="94"/>
                  <a:pt x="58" y="95"/>
                </a:cubicBezTo>
                <a:cubicBezTo>
                  <a:pt x="56" y="93"/>
                  <a:pt x="54" y="92"/>
                  <a:pt x="52" y="90"/>
                </a:cubicBezTo>
                <a:cubicBezTo>
                  <a:pt x="49" y="88"/>
                  <a:pt x="46" y="85"/>
                  <a:pt x="43" y="82"/>
                </a:cubicBezTo>
                <a:cubicBezTo>
                  <a:pt x="37" y="77"/>
                  <a:pt x="32" y="71"/>
                  <a:pt x="27" y="66"/>
                </a:cubicBezTo>
                <a:cubicBezTo>
                  <a:pt x="26" y="65"/>
                  <a:pt x="26" y="63"/>
                  <a:pt x="25" y="61"/>
                </a:cubicBezTo>
                <a:close/>
                <a:moveTo>
                  <a:pt x="23" y="53"/>
                </a:moveTo>
                <a:cubicBezTo>
                  <a:pt x="25" y="57"/>
                  <a:pt x="29" y="59"/>
                  <a:pt x="32" y="62"/>
                </a:cubicBezTo>
                <a:cubicBezTo>
                  <a:pt x="34" y="65"/>
                  <a:pt x="36" y="67"/>
                  <a:pt x="39" y="69"/>
                </a:cubicBezTo>
                <a:cubicBezTo>
                  <a:pt x="45" y="76"/>
                  <a:pt x="51" y="83"/>
                  <a:pt x="58" y="89"/>
                </a:cubicBezTo>
                <a:cubicBezTo>
                  <a:pt x="58" y="90"/>
                  <a:pt x="59" y="91"/>
                  <a:pt x="60" y="92"/>
                </a:cubicBezTo>
                <a:cubicBezTo>
                  <a:pt x="58" y="91"/>
                  <a:pt x="57" y="90"/>
                  <a:pt x="56" y="89"/>
                </a:cubicBezTo>
                <a:cubicBezTo>
                  <a:pt x="53" y="85"/>
                  <a:pt x="49" y="82"/>
                  <a:pt x="45" y="79"/>
                </a:cubicBezTo>
                <a:cubicBezTo>
                  <a:pt x="38" y="72"/>
                  <a:pt x="30" y="66"/>
                  <a:pt x="24" y="59"/>
                </a:cubicBezTo>
                <a:cubicBezTo>
                  <a:pt x="24" y="57"/>
                  <a:pt x="23" y="55"/>
                  <a:pt x="23" y="53"/>
                </a:cubicBezTo>
                <a:close/>
                <a:moveTo>
                  <a:pt x="20" y="44"/>
                </a:moveTo>
                <a:cubicBezTo>
                  <a:pt x="24" y="49"/>
                  <a:pt x="29" y="53"/>
                  <a:pt x="33" y="58"/>
                </a:cubicBezTo>
                <a:cubicBezTo>
                  <a:pt x="36" y="61"/>
                  <a:pt x="39" y="65"/>
                  <a:pt x="42" y="68"/>
                </a:cubicBezTo>
                <a:cubicBezTo>
                  <a:pt x="46" y="72"/>
                  <a:pt x="49" y="75"/>
                  <a:pt x="53" y="79"/>
                </a:cubicBezTo>
                <a:cubicBezTo>
                  <a:pt x="55" y="81"/>
                  <a:pt x="57" y="83"/>
                  <a:pt x="58" y="86"/>
                </a:cubicBezTo>
                <a:cubicBezTo>
                  <a:pt x="58" y="85"/>
                  <a:pt x="56" y="83"/>
                  <a:pt x="55" y="82"/>
                </a:cubicBezTo>
                <a:cubicBezTo>
                  <a:pt x="51" y="78"/>
                  <a:pt x="47" y="75"/>
                  <a:pt x="43" y="72"/>
                </a:cubicBezTo>
                <a:cubicBezTo>
                  <a:pt x="40" y="69"/>
                  <a:pt x="37" y="66"/>
                  <a:pt x="34" y="63"/>
                </a:cubicBezTo>
                <a:cubicBezTo>
                  <a:pt x="34" y="63"/>
                  <a:pt x="34" y="63"/>
                  <a:pt x="33" y="62"/>
                </a:cubicBezTo>
                <a:cubicBezTo>
                  <a:pt x="30" y="59"/>
                  <a:pt x="26" y="55"/>
                  <a:pt x="22" y="51"/>
                </a:cubicBezTo>
                <a:cubicBezTo>
                  <a:pt x="21" y="49"/>
                  <a:pt x="20" y="46"/>
                  <a:pt x="20" y="44"/>
                </a:cubicBezTo>
                <a:close/>
                <a:moveTo>
                  <a:pt x="10" y="24"/>
                </a:moveTo>
                <a:cubicBezTo>
                  <a:pt x="11" y="25"/>
                  <a:pt x="11" y="26"/>
                  <a:pt x="12" y="27"/>
                </a:cubicBezTo>
                <a:cubicBezTo>
                  <a:pt x="11" y="26"/>
                  <a:pt x="11" y="26"/>
                  <a:pt x="10" y="26"/>
                </a:cubicBezTo>
                <a:cubicBezTo>
                  <a:pt x="10" y="25"/>
                  <a:pt x="10" y="25"/>
                  <a:pt x="10" y="26"/>
                </a:cubicBezTo>
                <a:cubicBezTo>
                  <a:pt x="10" y="29"/>
                  <a:pt x="12" y="31"/>
                  <a:pt x="14" y="33"/>
                </a:cubicBezTo>
                <a:cubicBezTo>
                  <a:pt x="14" y="34"/>
                  <a:pt x="18" y="38"/>
                  <a:pt x="15" y="36"/>
                </a:cubicBezTo>
                <a:cubicBezTo>
                  <a:pt x="14" y="35"/>
                  <a:pt x="12" y="33"/>
                  <a:pt x="11" y="31"/>
                </a:cubicBezTo>
                <a:cubicBezTo>
                  <a:pt x="11" y="31"/>
                  <a:pt x="10" y="31"/>
                  <a:pt x="10" y="32"/>
                </a:cubicBezTo>
                <a:cubicBezTo>
                  <a:pt x="11" y="34"/>
                  <a:pt x="12" y="35"/>
                  <a:pt x="14" y="37"/>
                </a:cubicBezTo>
                <a:cubicBezTo>
                  <a:pt x="17" y="40"/>
                  <a:pt x="13" y="36"/>
                  <a:pt x="13" y="36"/>
                </a:cubicBezTo>
                <a:cubicBezTo>
                  <a:pt x="11" y="35"/>
                  <a:pt x="10" y="34"/>
                  <a:pt x="9" y="33"/>
                </a:cubicBezTo>
                <a:cubicBezTo>
                  <a:pt x="9" y="33"/>
                  <a:pt x="9" y="33"/>
                  <a:pt x="9" y="34"/>
                </a:cubicBezTo>
                <a:cubicBezTo>
                  <a:pt x="10" y="35"/>
                  <a:pt x="12" y="38"/>
                  <a:pt x="13" y="39"/>
                </a:cubicBezTo>
                <a:cubicBezTo>
                  <a:pt x="11" y="38"/>
                  <a:pt x="10" y="37"/>
                  <a:pt x="8" y="36"/>
                </a:cubicBezTo>
                <a:cubicBezTo>
                  <a:pt x="8" y="36"/>
                  <a:pt x="7" y="36"/>
                  <a:pt x="8" y="37"/>
                </a:cubicBezTo>
                <a:cubicBezTo>
                  <a:pt x="11" y="39"/>
                  <a:pt x="7" y="38"/>
                  <a:pt x="6" y="38"/>
                </a:cubicBezTo>
                <a:cubicBezTo>
                  <a:pt x="5" y="38"/>
                  <a:pt x="5" y="38"/>
                  <a:pt x="5" y="38"/>
                </a:cubicBezTo>
                <a:cubicBezTo>
                  <a:pt x="7" y="40"/>
                  <a:pt x="6" y="40"/>
                  <a:pt x="4" y="40"/>
                </a:cubicBezTo>
                <a:cubicBezTo>
                  <a:pt x="6" y="35"/>
                  <a:pt x="8" y="29"/>
                  <a:pt x="10" y="24"/>
                </a:cubicBezTo>
                <a:close/>
                <a:moveTo>
                  <a:pt x="16" y="34"/>
                </a:moveTo>
                <a:cubicBezTo>
                  <a:pt x="26" y="48"/>
                  <a:pt x="40" y="59"/>
                  <a:pt x="52" y="72"/>
                </a:cubicBezTo>
                <a:cubicBezTo>
                  <a:pt x="52" y="72"/>
                  <a:pt x="57" y="77"/>
                  <a:pt x="54" y="74"/>
                </a:cubicBezTo>
                <a:cubicBezTo>
                  <a:pt x="52" y="73"/>
                  <a:pt x="50" y="71"/>
                  <a:pt x="48" y="70"/>
                </a:cubicBezTo>
                <a:cubicBezTo>
                  <a:pt x="45" y="67"/>
                  <a:pt x="41" y="63"/>
                  <a:pt x="38" y="60"/>
                </a:cubicBezTo>
                <a:cubicBezTo>
                  <a:pt x="32" y="54"/>
                  <a:pt x="25" y="48"/>
                  <a:pt x="19" y="41"/>
                </a:cubicBezTo>
                <a:cubicBezTo>
                  <a:pt x="19" y="41"/>
                  <a:pt x="18" y="40"/>
                  <a:pt x="18" y="39"/>
                </a:cubicBezTo>
                <a:cubicBezTo>
                  <a:pt x="18" y="39"/>
                  <a:pt x="18" y="39"/>
                  <a:pt x="17" y="39"/>
                </a:cubicBezTo>
                <a:cubicBezTo>
                  <a:pt x="17" y="38"/>
                  <a:pt x="17" y="38"/>
                  <a:pt x="16" y="38"/>
                </a:cubicBezTo>
                <a:cubicBezTo>
                  <a:pt x="16" y="38"/>
                  <a:pt x="16" y="38"/>
                  <a:pt x="16" y="38"/>
                </a:cubicBezTo>
                <a:cubicBezTo>
                  <a:pt x="16" y="38"/>
                  <a:pt x="16" y="38"/>
                  <a:pt x="15" y="37"/>
                </a:cubicBezTo>
                <a:cubicBezTo>
                  <a:pt x="16" y="38"/>
                  <a:pt x="16" y="38"/>
                  <a:pt x="17" y="38"/>
                </a:cubicBezTo>
                <a:cubicBezTo>
                  <a:pt x="17" y="38"/>
                  <a:pt x="17" y="38"/>
                  <a:pt x="17" y="38"/>
                </a:cubicBezTo>
                <a:cubicBezTo>
                  <a:pt x="16" y="36"/>
                  <a:pt x="15" y="35"/>
                  <a:pt x="14" y="33"/>
                </a:cubicBezTo>
                <a:cubicBezTo>
                  <a:pt x="14" y="32"/>
                  <a:pt x="13" y="32"/>
                  <a:pt x="13" y="31"/>
                </a:cubicBezTo>
                <a:cubicBezTo>
                  <a:pt x="12" y="30"/>
                  <a:pt x="11" y="27"/>
                  <a:pt x="11" y="27"/>
                </a:cubicBezTo>
                <a:cubicBezTo>
                  <a:pt x="12" y="28"/>
                  <a:pt x="13" y="29"/>
                  <a:pt x="14" y="30"/>
                </a:cubicBezTo>
                <a:cubicBezTo>
                  <a:pt x="14" y="30"/>
                  <a:pt x="14" y="30"/>
                  <a:pt x="14" y="31"/>
                </a:cubicBezTo>
                <a:cubicBezTo>
                  <a:pt x="15" y="32"/>
                  <a:pt x="16" y="33"/>
                  <a:pt x="17" y="34"/>
                </a:cubicBezTo>
                <a:cubicBezTo>
                  <a:pt x="18" y="35"/>
                  <a:pt x="18" y="36"/>
                  <a:pt x="18" y="36"/>
                </a:cubicBezTo>
                <a:cubicBezTo>
                  <a:pt x="19" y="36"/>
                  <a:pt x="19" y="36"/>
                  <a:pt x="19" y="36"/>
                </a:cubicBezTo>
                <a:cubicBezTo>
                  <a:pt x="20" y="37"/>
                  <a:pt x="20" y="36"/>
                  <a:pt x="20" y="36"/>
                </a:cubicBezTo>
                <a:cubicBezTo>
                  <a:pt x="18" y="33"/>
                  <a:pt x="15" y="30"/>
                  <a:pt x="13" y="27"/>
                </a:cubicBezTo>
                <a:cubicBezTo>
                  <a:pt x="12" y="26"/>
                  <a:pt x="11" y="25"/>
                  <a:pt x="11" y="24"/>
                </a:cubicBezTo>
                <a:cubicBezTo>
                  <a:pt x="12" y="25"/>
                  <a:pt x="14" y="26"/>
                  <a:pt x="14" y="27"/>
                </a:cubicBezTo>
                <a:cubicBezTo>
                  <a:pt x="16" y="29"/>
                  <a:pt x="17" y="31"/>
                  <a:pt x="18" y="32"/>
                </a:cubicBezTo>
                <a:cubicBezTo>
                  <a:pt x="22" y="36"/>
                  <a:pt x="26" y="39"/>
                  <a:pt x="30" y="43"/>
                </a:cubicBezTo>
                <a:cubicBezTo>
                  <a:pt x="34" y="47"/>
                  <a:pt x="38" y="51"/>
                  <a:pt x="41" y="56"/>
                </a:cubicBezTo>
                <a:cubicBezTo>
                  <a:pt x="45" y="60"/>
                  <a:pt x="49" y="63"/>
                  <a:pt x="52" y="68"/>
                </a:cubicBezTo>
                <a:cubicBezTo>
                  <a:pt x="54" y="71"/>
                  <a:pt x="50" y="66"/>
                  <a:pt x="49" y="65"/>
                </a:cubicBezTo>
                <a:cubicBezTo>
                  <a:pt x="47" y="63"/>
                  <a:pt x="44" y="61"/>
                  <a:pt x="42" y="59"/>
                </a:cubicBezTo>
                <a:cubicBezTo>
                  <a:pt x="33" y="51"/>
                  <a:pt x="25" y="42"/>
                  <a:pt x="16" y="34"/>
                </a:cubicBezTo>
                <a:cubicBezTo>
                  <a:pt x="16" y="34"/>
                  <a:pt x="15" y="34"/>
                  <a:pt x="16" y="34"/>
                </a:cubicBezTo>
                <a:close/>
                <a:moveTo>
                  <a:pt x="7" y="40"/>
                </a:moveTo>
                <a:cubicBezTo>
                  <a:pt x="7" y="40"/>
                  <a:pt x="7" y="40"/>
                  <a:pt x="7" y="40"/>
                </a:cubicBezTo>
                <a:cubicBezTo>
                  <a:pt x="7" y="40"/>
                  <a:pt x="7" y="39"/>
                  <a:pt x="6" y="38"/>
                </a:cubicBezTo>
                <a:cubicBezTo>
                  <a:pt x="7" y="39"/>
                  <a:pt x="8" y="40"/>
                  <a:pt x="9" y="40"/>
                </a:cubicBezTo>
                <a:cubicBezTo>
                  <a:pt x="9" y="40"/>
                  <a:pt x="8" y="40"/>
                  <a:pt x="7" y="40"/>
                </a:cubicBezTo>
                <a:close/>
                <a:moveTo>
                  <a:pt x="14" y="39"/>
                </a:moveTo>
                <a:cubicBezTo>
                  <a:pt x="14" y="39"/>
                  <a:pt x="14" y="38"/>
                  <a:pt x="13" y="38"/>
                </a:cubicBezTo>
                <a:cubicBezTo>
                  <a:pt x="14" y="38"/>
                  <a:pt x="15" y="39"/>
                  <a:pt x="15" y="39"/>
                </a:cubicBezTo>
                <a:cubicBezTo>
                  <a:pt x="15" y="39"/>
                  <a:pt x="15" y="39"/>
                  <a:pt x="14" y="39"/>
                </a:cubicBezTo>
                <a:close/>
                <a:moveTo>
                  <a:pt x="11" y="40"/>
                </a:moveTo>
                <a:cubicBezTo>
                  <a:pt x="11" y="38"/>
                  <a:pt x="10" y="38"/>
                  <a:pt x="9" y="37"/>
                </a:cubicBezTo>
                <a:cubicBezTo>
                  <a:pt x="10" y="38"/>
                  <a:pt x="12" y="39"/>
                  <a:pt x="13" y="39"/>
                </a:cubicBezTo>
                <a:cubicBezTo>
                  <a:pt x="12" y="39"/>
                  <a:pt x="12" y="39"/>
                  <a:pt x="11" y="40"/>
                </a:cubicBezTo>
                <a:close/>
                <a:moveTo>
                  <a:pt x="4" y="41"/>
                </a:moveTo>
                <a:cubicBezTo>
                  <a:pt x="4" y="41"/>
                  <a:pt x="4" y="41"/>
                  <a:pt x="5" y="41"/>
                </a:cubicBezTo>
                <a:cubicBezTo>
                  <a:pt x="4" y="41"/>
                  <a:pt x="4" y="41"/>
                  <a:pt x="4" y="41"/>
                </a:cubicBezTo>
                <a:cubicBezTo>
                  <a:pt x="4" y="41"/>
                  <a:pt x="4" y="41"/>
                  <a:pt x="4" y="41"/>
                </a:cubicBezTo>
                <a:cubicBezTo>
                  <a:pt x="4" y="41"/>
                  <a:pt x="4" y="41"/>
                  <a:pt x="4" y="41"/>
                </a:cubicBezTo>
                <a:close/>
                <a:moveTo>
                  <a:pt x="55" y="96"/>
                </a:moveTo>
                <a:cubicBezTo>
                  <a:pt x="54" y="94"/>
                  <a:pt x="52" y="92"/>
                  <a:pt x="50" y="90"/>
                </a:cubicBezTo>
                <a:cubicBezTo>
                  <a:pt x="53" y="92"/>
                  <a:pt x="55" y="94"/>
                  <a:pt x="57" y="95"/>
                </a:cubicBezTo>
                <a:cubicBezTo>
                  <a:pt x="56" y="95"/>
                  <a:pt x="56" y="95"/>
                  <a:pt x="55" y="96"/>
                </a:cubicBezTo>
                <a:close/>
                <a:moveTo>
                  <a:pt x="51" y="97"/>
                </a:moveTo>
                <a:cubicBezTo>
                  <a:pt x="46" y="88"/>
                  <a:pt x="37" y="83"/>
                  <a:pt x="31" y="75"/>
                </a:cubicBezTo>
                <a:cubicBezTo>
                  <a:pt x="31" y="75"/>
                  <a:pt x="32" y="76"/>
                  <a:pt x="32" y="76"/>
                </a:cubicBezTo>
                <a:cubicBezTo>
                  <a:pt x="35" y="79"/>
                  <a:pt x="38" y="81"/>
                  <a:pt x="40" y="83"/>
                </a:cubicBezTo>
                <a:cubicBezTo>
                  <a:pt x="44" y="88"/>
                  <a:pt x="49" y="92"/>
                  <a:pt x="54" y="96"/>
                </a:cubicBezTo>
                <a:cubicBezTo>
                  <a:pt x="53" y="96"/>
                  <a:pt x="52" y="96"/>
                  <a:pt x="51" y="97"/>
                </a:cubicBezTo>
                <a:close/>
                <a:moveTo>
                  <a:pt x="44" y="100"/>
                </a:moveTo>
                <a:cubicBezTo>
                  <a:pt x="42" y="97"/>
                  <a:pt x="39" y="94"/>
                  <a:pt x="36" y="92"/>
                </a:cubicBezTo>
                <a:cubicBezTo>
                  <a:pt x="35" y="91"/>
                  <a:pt x="35" y="91"/>
                  <a:pt x="34" y="90"/>
                </a:cubicBezTo>
                <a:cubicBezTo>
                  <a:pt x="36" y="91"/>
                  <a:pt x="37" y="93"/>
                  <a:pt x="39" y="94"/>
                </a:cubicBezTo>
                <a:cubicBezTo>
                  <a:pt x="41" y="96"/>
                  <a:pt x="43" y="97"/>
                  <a:pt x="46" y="99"/>
                </a:cubicBezTo>
                <a:cubicBezTo>
                  <a:pt x="45" y="99"/>
                  <a:pt x="44" y="100"/>
                  <a:pt x="44" y="100"/>
                </a:cubicBezTo>
                <a:close/>
                <a:moveTo>
                  <a:pt x="59" y="95"/>
                </a:moveTo>
                <a:cubicBezTo>
                  <a:pt x="57" y="93"/>
                  <a:pt x="55" y="91"/>
                  <a:pt x="53" y="89"/>
                </a:cubicBezTo>
                <a:cubicBezTo>
                  <a:pt x="50" y="86"/>
                  <a:pt x="47" y="83"/>
                  <a:pt x="44" y="80"/>
                </a:cubicBezTo>
                <a:cubicBezTo>
                  <a:pt x="40" y="76"/>
                  <a:pt x="36" y="72"/>
                  <a:pt x="32" y="68"/>
                </a:cubicBezTo>
                <a:cubicBezTo>
                  <a:pt x="35" y="71"/>
                  <a:pt x="39" y="74"/>
                  <a:pt x="42" y="77"/>
                </a:cubicBezTo>
                <a:cubicBezTo>
                  <a:pt x="48" y="83"/>
                  <a:pt x="55" y="88"/>
                  <a:pt x="61" y="95"/>
                </a:cubicBezTo>
                <a:cubicBezTo>
                  <a:pt x="60" y="95"/>
                  <a:pt x="60" y="95"/>
                  <a:pt x="59" y="95"/>
                </a:cubicBezTo>
                <a:close/>
                <a:moveTo>
                  <a:pt x="35" y="75"/>
                </a:moveTo>
                <a:cubicBezTo>
                  <a:pt x="35" y="75"/>
                  <a:pt x="35" y="75"/>
                  <a:pt x="35" y="75"/>
                </a:cubicBezTo>
                <a:cubicBezTo>
                  <a:pt x="33" y="74"/>
                  <a:pt x="32" y="72"/>
                  <a:pt x="31" y="71"/>
                </a:cubicBezTo>
                <a:cubicBezTo>
                  <a:pt x="30" y="71"/>
                  <a:pt x="25" y="66"/>
                  <a:pt x="28" y="68"/>
                </a:cubicBezTo>
                <a:cubicBezTo>
                  <a:pt x="30" y="70"/>
                  <a:pt x="33" y="73"/>
                  <a:pt x="35" y="75"/>
                </a:cubicBezTo>
                <a:close/>
                <a:moveTo>
                  <a:pt x="33" y="80"/>
                </a:moveTo>
                <a:cubicBezTo>
                  <a:pt x="35" y="82"/>
                  <a:pt x="37" y="84"/>
                  <a:pt x="39" y="86"/>
                </a:cubicBezTo>
                <a:cubicBezTo>
                  <a:pt x="43" y="89"/>
                  <a:pt x="46" y="93"/>
                  <a:pt x="50" y="97"/>
                </a:cubicBezTo>
                <a:cubicBezTo>
                  <a:pt x="50" y="97"/>
                  <a:pt x="49" y="98"/>
                  <a:pt x="48" y="98"/>
                </a:cubicBezTo>
                <a:cubicBezTo>
                  <a:pt x="46" y="91"/>
                  <a:pt x="38" y="87"/>
                  <a:pt x="33" y="82"/>
                </a:cubicBezTo>
                <a:cubicBezTo>
                  <a:pt x="32" y="81"/>
                  <a:pt x="31" y="80"/>
                  <a:pt x="31" y="80"/>
                </a:cubicBezTo>
                <a:cubicBezTo>
                  <a:pt x="31" y="79"/>
                  <a:pt x="31" y="79"/>
                  <a:pt x="30" y="79"/>
                </a:cubicBezTo>
                <a:cubicBezTo>
                  <a:pt x="31" y="79"/>
                  <a:pt x="32" y="79"/>
                  <a:pt x="33" y="80"/>
                </a:cubicBezTo>
                <a:close/>
                <a:moveTo>
                  <a:pt x="47" y="98"/>
                </a:moveTo>
                <a:cubicBezTo>
                  <a:pt x="47" y="98"/>
                  <a:pt x="47" y="99"/>
                  <a:pt x="46" y="99"/>
                </a:cubicBezTo>
                <a:cubicBezTo>
                  <a:pt x="44" y="96"/>
                  <a:pt x="42" y="93"/>
                  <a:pt x="39" y="91"/>
                </a:cubicBezTo>
                <a:cubicBezTo>
                  <a:pt x="38" y="89"/>
                  <a:pt x="36" y="88"/>
                  <a:pt x="35" y="86"/>
                </a:cubicBezTo>
                <a:cubicBezTo>
                  <a:pt x="34" y="86"/>
                  <a:pt x="33" y="84"/>
                  <a:pt x="32" y="83"/>
                </a:cubicBezTo>
                <a:cubicBezTo>
                  <a:pt x="32" y="83"/>
                  <a:pt x="32" y="83"/>
                  <a:pt x="32" y="83"/>
                </a:cubicBezTo>
                <a:cubicBezTo>
                  <a:pt x="38" y="87"/>
                  <a:pt x="42" y="94"/>
                  <a:pt x="47" y="98"/>
                </a:cubicBezTo>
                <a:close/>
                <a:moveTo>
                  <a:pt x="44" y="96"/>
                </a:moveTo>
                <a:cubicBezTo>
                  <a:pt x="49" y="102"/>
                  <a:pt x="42" y="95"/>
                  <a:pt x="41" y="94"/>
                </a:cubicBezTo>
                <a:cubicBezTo>
                  <a:pt x="38" y="92"/>
                  <a:pt x="36" y="91"/>
                  <a:pt x="33" y="89"/>
                </a:cubicBezTo>
                <a:cubicBezTo>
                  <a:pt x="33" y="89"/>
                  <a:pt x="33" y="89"/>
                  <a:pt x="33" y="89"/>
                </a:cubicBezTo>
                <a:cubicBezTo>
                  <a:pt x="33" y="88"/>
                  <a:pt x="33" y="86"/>
                  <a:pt x="32" y="85"/>
                </a:cubicBezTo>
                <a:cubicBezTo>
                  <a:pt x="36" y="89"/>
                  <a:pt x="40" y="92"/>
                  <a:pt x="44" y="96"/>
                </a:cubicBezTo>
                <a:close/>
                <a:moveTo>
                  <a:pt x="36" y="97"/>
                </a:moveTo>
                <a:cubicBezTo>
                  <a:pt x="37" y="98"/>
                  <a:pt x="41" y="100"/>
                  <a:pt x="43" y="101"/>
                </a:cubicBezTo>
                <a:cubicBezTo>
                  <a:pt x="42" y="101"/>
                  <a:pt x="41" y="102"/>
                  <a:pt x="40" y="103"/>
                </a:cubicBezTo>
                <a:cubicBezTo>
                  <a:pt x="39" y="101"/>
                  <a:pt x="38" y="99"/>
                  <a:pt x="36" y="97"/>
                </a:cubicBezTo>
                <a:close/>
                <a:moveTo>
                  <a:pt x="55" y="86"/>
                </a:moveTo>
                <a:cubicBezTo>
                  <a:pt x="51" y="82"/>
                  <a:pt x="47" y="78"/>
                  <a:pt x="44" y="74"/>
                </a:cubicBezTo>
                <a:cubicBezTo>
                  <a:pt x="41" y="72"/>
                  <a:pt x="39" y="69"/>
                  <a:pt x="37" y="67"/>
                </a:cubicBezTo>
                <a:cubicBezTo>
                  <a:pt x="38" y="67"/>
                  <a:pt x="38" y="67"/>
                  <a:pt x="38" y="68"/>
                </a:cubicBezTo>
                <a:cubicBezTo>
                  <a:pt x="45" y="74"/>
                  <a:pt x="53" y="80"/>
                  <a:pt x="59" y="87"/>
                </a:cubicBezTo>
                <a:cubicBezTo>
                  <a:pt x="59" y="87"/>
                  <a:pt x="60" y="87"/>
                  <a:pt x="60" y="87"/>
                </a:cubicBezTo>
                <a:cubicBezTo>
                  <a:pt x="61" y="89"/>
                  <a:pt x="61" y="92"/>
                  <a:pt x="62" y="94"/>
                </a:cubicBezTo>
                <a:cubicBezTo>
                  <a:pt x="60" y="91"/>
                  <a:pt x="58" y="88"/>
                  <a:pt x="55" y="86"/>
                </a:cubicBezTo>
                <a:close/>
                <a:moveTo>
                  <a:pt x="43" y="67"/>
                </a:moveTo>
                <a:cubicBezTo>
                  <a:pt x="40" y="64"/>
                  <a:pt x="37" y="61"/>
                  <a:pt x="34" y="58"/>
                </a:cubicBezTo>
                <a:cubicBezTo>
                  <a:pt x="31" y="54"/>
                  <a:pt x="27" y="51"/>
                  <a:pt x="24" y="48"/>
                </a:cubicBezTo>
                <a:cubicBezTo>
                  <a:pt x="22" y="46"/>
                  <a:pt x="21" y="45"/>
                  <a:pt x="20" y="43"/>
                </a:cubicBezTo>
                <a:cubicBezTo>
                  <a:pt x="21" y="44"/>
                  <a:pt x="22" y="45"/>
                  <a:pt x="22" y="46"/>
                </a:cubicBezTo>
                <a:cubicBezTo>
                  <a:pt x="26" y="50"/>
                  <a:pt x="30" y="53"/>
                  <a:pt x="34" y="57"/>
                </a:cubicBezTo>
                <a:cubicBezTo>
                  <a:pt x="41" y="64"/>
                  <a:pt x="48" y="70"/>
                  <a:pt x="56" y="77"/>
                </a:cubicBezTo>
                <a:cubicBezTo>
                  <a:pt x="56" y="77"/>
                  <a:pt x="56" y="77"/>
                  <a:pt x="56" y="77"/>
                </a:cubicBezTo>
                <a:cubicBezTo>
                  <a:pt x="57" y="80"/>
                  <a:pt x="58" y="83"/>
                  <a:pt x="59" y="86"/>
                </a:cubicBezTo>
                <a:cubicBezTo>
                  <a:pt x="55" y="79"/>
                  <a:pt x="48" y="73"/>
                  <a:pt x="43" y="67"/>
                </a:cubicBezTo>
                <a:close/>
                <a:moveTo>
                  <a:pt x="21" y="39"/>
                </a:moveTo>
                <a:cubicBezTo>
                  <a:pt x="19" y="38"/>
                  <a:pt x="18" y="37"/>
                  <a:pt x="17" y="36"/>
                </a:cubicBezTo>
                <a:cubicBezTo>
                  <a:pt x="19" y="37"/>
                  <a:pt x="21" y="39"/>
                  <a:pt x="22" y="41"/>
                </a:cubicBezTo>
                <a:cubicBezTo>
                  <a:pt x="26" y="44"/>
                  <a:pt x="29" y="47"/>
                  <a:pt x="33" y="51"/>
                </a:cubicBezTo>
                <a:cubicBezTo>
                  <a:pt x="39" y="58"/>
                  <a:pt x="47" y="64"/>
                  <a:pt x="54" y="70"/>
                </a:cubicBezTo>
                <a:cubicBezTo>
                  <a:pt x="54" y="71"/>
                  <a:pt x="54" y="71"/>
                  <a:pt x="54" y="70"/>
                </a:cubicBezTo>
                <a:cubicBezTo>
                  <a:pt x="55" y="72"/>
                  <a:pt x="55" y="74"/>
                  <a:pt x="56" y="76"/>
                </a:cubicBezTo>
                <a:cubicBezTo>
                  <a:pt x="45" y="63"/>
                  <a:pt x="32" y="52"/>
                  <a:pt x="21" y="39"/>
                </a:cubicBezTo>
                <a:close/>
                <a:moveTo>
                  <a:pt x="45" y="59"/>
                </a:moveTo>
                <a:cubicBezTo>
                  <a:pt x="41" y="55"/>
                  <a:pt x="38" y="50"/>
                  <a:pt x="34" y="46"/>
                </a:cubicBezTo>
                <a:cubicBezTo>
                  <a:pt x="30" y="42"/>
                  <a:pt x="26" y="38"/>
                  <a:pt x="22" y="35"/>
                </a:cubicBezTo>
                <a:cubicBezTo>
                  <a:pt x="17" y="31"/>
                  <a:pt x="15" y="26"/>
                  <a:pt x="11" y="22"/>
                </a:cubicBezTo>
                <a:cubicBezTo>
                  <a:pt x="12" y="21"/>
                  <a:pt x="12" y="19"/>
                  <a:pt x="13" y="18"/>
                </a:cubicBezTo>
                <a:cubicBezTo>
                  <a:pt x="17" y="24"/>
                  <a:pt x="23" y="28"/>
                  <a:pt x="27" y="33"/>
                </a:cubicBezTo>
                <a:cubicBezTo>
                  <a:pt x="34" y="40"/>
                  <a:pt x="40" y="47"/>
                  <a:pt x="46" y="54"/>
                </a:cubicBezTo>
                <a:cubicBezTo>
                  <a:pt x="47" y="55"/>
                  <a:pt x="48" y="56"/>
                  <a:pt x="49" y="57"/>
                </a:cubicBezTo>
                <a:cubicBezTo>
                  <a:pt x="48" y="56"/>
                  <a:pt x="46" y="55"/>
                  <a:pt x="45" y="54"/>
                </a:cubicBezTo>
                <a:cubicBezTo>
                  <a:pt x="44" y="53"/>
                  <a:pt x="42" y="52"/>
                  <a:pt x="41" y="50"/>
                </a:cubicBezTo>
                <a:cubicBezTo>
                  <a:pt x="38" y="48"/>
                  <a:pt x="36" y="45"/>
                  <a:pt x="34" y="42"/>
                </a:cubicBezTo>
                <a:cubicBezTo>
                  <a:pt x="34" y="42"/>
                  <a:pt x="34" y="42"/>
                  <a:pt x="34" y="42"/>
                </a:cubicBezTo>
                <a:cubicBezTo>
                  <a:pt x="30" y="38"/>
                  <a:pt x="25" y="34"/>
                  <a:pt x="21" y="29"/>
                </a:cubicBezTo>
                <a:cubicBezTo>
                  <a:pt x="18" y="26"/>
                  <a:pt x="15" y="23"/>
                  <a:pt x="13" y="20"/>
                </a:cubicBezTo>
                <a:cubicBezTo>
                  <a:pt x="12" y="19"/>
                  <a:pt x="12" y="20"/>
                  <a:pt x="12" y="20"/>
                </a:cubicBezTo>
                <a:cubicBezTo>
                  <a:pt x="13" y="21"/>
                  <a:pt x="13" y="21"/>
                  <a:pt x="13" y="22"/>
                </a:cubicBezTo>
                <a:cubicBezTo>
                  <a:pt x="13" y="22"/>
                  <a:pt x="14" y="22"/>
                  <a:pt x="14" y="23"/>
                </a:cubicBezTo>
                <a:cubicBezTo>
                  <a:pt x="16" y="24"/>
                  <a:pt x="17" y="26"/>
                  <a:pt x="19" y="28"/>
                </a:cubicBezTo>
                <a:cubicBezTo>
                  <a:pt x="20" y="29"/>
                  <a:pt x="21" y="30"/>
                  <a:pt x="22" y="31"/>
                </a:cubicBezTo>
                <a:cubicBezTo>
                  <a:pt x="25" y="35"/>
                  <a:pt x="29" y="38"/>
                  <a:pt x="32" y="42"/>
                </a:cubicBezTo>
                <a:cubicBezTo>
                  <a:pt x="32" y="42"/>
                  <a:pt x="33" y="42"/>
                  <a:pt x="33" y="43"/>
                </a:cubicBezTo>
                <a:cubicBezTo>
                  <a:pt x="39" y="50"/>
                  <a:pt x="45" y="57"/>
                  <a:pt x="52" y="64"/>
                </a:cubicBezTo>
                <a:cubicBezTo>
                  <a:pt x="52" y="64"/>
                  <a:pt x="52" y="64"/>
                  <a:pt x="52" y="64"/>
                </a:cubicBezTo>
                <a:cubicBezTo>
                  <a:pt x="53" y="66"/>
                  <a:pt x="53" y="68"/>
                  <a:pt x="54" y="70"/>
                </a:cubicBezTo>
                <a:cubicBezTo>
                  <a:pt x="52" y="65"/>
                  <a:pt x="49" y="62"/>
                  <a:pt x="45" y="59"/>
                </a:cubicBezTo>
                <a:close/>
                <a:moveTo>
                  <a:pt x="15" y="13"/>
                </a:moveTo>
                <a:cubicBezTo>
                  <a:pt x="20" y="20"/>
                  <a:pt x="27" y="26"/>
                  <a:pt x="33" y="32"/>
                </a:cubicBezTo>
                <a:cubicBezTo>
                  <a:pt x="36" y="35"/>
                  <a:pt x="39" y="38"/>
                  <a:pt x="42" y="41"/>
                </a:cubicBezTo>
                <a:cubicBezTo>
                  <a:pt x="42" y="41"/>
                  <a:pt x="42" y="41"/>
                  <a:pt x="42" y="41"/>
                </a:cubicBezTo>
                <a:cubicBezTo>
                  <a:pt x="42" y="41"/>
                  <a:pt x="42" y="41"/>
                  <a:pt x="42" y="41"/>
                </a:cubicBezTo>
                <a:cubicBezTo>
                  <a:pt x="40" y="39"/>
                  <a:pt x="38" y="38"/>
                  <a:pt x="37" y="36"/>
                </a:cubicBezTo>
                <a:cubicBezTo>
                  <a:pt x="30" y="30"/>
                  <a:pt x="24" y="23"/>
                  <a:pt x="17" y="18"/>
                </a:cubicBezTo>
                <a:cubicBezTo>
                  <a:pt x="17" y="17"/>
                  <a:pt x="17" y="17"/>
                  <a:pt x="17" y="17"/>
                </a:cubicBezTo>
                <a:cubicBezTo>
                  <a:pt x="16" y="17"/>
                  <a:pt x="16" y="16"/>
                  <a:pt x="15" y="16"/>
                </a:cubicBezTo>
                <a:cubicBezTo>
                  <a:pt x="15" y="16"/>
                  <a:pt x="14" y="16"/>
                  <a:pt x="15" y="17"/>
                </a:cubicBezTo>
                <a:cubicBezTo>
                  <a:pt x="18" y="20"/>
                  <a:pt x="22" y="24"/>
                  <a:pt x="25" y="27"/>
                </a:cubicBezTo>
                <a:cubicBezTo>
                  <a:pt x="21" y="24"/>
                  <a:pt x="17" y="20"/>
                  <a:pt x="13" y="17"/>
                </a:cubicBezTo>
                <a:cubicBezTo>
                  <a:pt x="14" y="16"/>
                  <a:pt x="14" y="14"/>
                  <a:pt x="15" y="13"/>
                </a:cubicBezTo>
                <a:close/>
                <a:moveTo>
                  <a:pt x="16" y="10"/>
                </a:moveTo>
                <a:cubicBezTo>
                  <a:pt x="20" y="15"/>
                  <a:pt x="24" y="19"/>
                  <a:pt x="28" y="23"/>
                </a:cubicBezTo>
                <a:cubicBezTo>
                  <a:pt x="31" y="26"/>
                  <a:pt x="33" y="29"/>
                  <a:pt x="36" y="31"/>
                </a:cubicBezTo>
                <a:cubicBezTo>
                  <a:pt x="37" y="33"/>
                  <a:pt x="39" y="34"/>
                  <a:pt x="40" y="35"/>
                </a:cubicBezTo>
                <a:cubicBezTo>
                  <a:pt x="46" y="41"/>
                  <a:pt x="39" y="35"/>
                  <a:pt x="37" y="34"/>
                </a:cubicBezTo>
                <a:cubicBezTo>
                  <a:pt x="36" y="33"/>
                  <a:pt x="35" y="33"/>
                  <a:pt x="34" y="32"/>
                </a:cubicBezTo>
                <a:cubicBezTo>
                  <a:pt x="33" y="31"/>
                  <a:pt x="32" y="29"/>
                  <a:pt x="31" y="28"/>
                </a:cubicBezTo>
                <a:cubicBezTo>
                  <a:pt x="25" y="23"/>
                  <a:pt x="21" y="17"/>
                  <a:pt x="15" y="12"/>
                </a:cubicBezTo>
                <a:cubicBezTo>
                  <a:pt x="15" y="11"/>
                  <a:pt x="16" y="11"/>
                  <a:pt x="16" y="10"/>
                </a:cubicBezTo>
                <a:close/>
                <a:moveTo>
                  <a:pt x="26" y="24"/>
                </a:moveTo>
                <a:cubicBezTo>
                  <a:pt x="23" y="21"/>
                  <a:pt x="20" y="18"/>
                  <a:pt x="17" y="15"/>
                </a:cubicBezTo>
                <a:cubicBezTo>
                  <a:pt x="17" y="15"/>
                  <a:pt x="17" y="14"/>
                  <a:pt x="17" y="14"/>
                </a:cubicBezTo>
                <a:cubicBezTo>
                  <a:pt x="17" y="15"/>
                  <a:pt x="17" y="15"/>
                  <a:pt x="18" y="15"/>
                </a:cubicBezTo>
                <a:cubicBezTo>
                  <a:pt x="19" y="16"/>
                  <a:pt x="21" y="18"/>
                  <a:pt x="22" y="20"/>
                </a:cubicBezTo>
                <a:cubicBezTo>
                  <a:pt x="24" y="21"/>
                  <a:pt x="25" y="23"/>
                  <a:pt x="26" y="24"/>
                </a:cubicBezTo>
                <a:close/>
                <a:moveTo>
                  <a:pt x="41" y="52"/>
                </a:moveTo>
                <a:cubicBezTo>
                  <a:pt x="44" y="54"/>
                  <a:pt x="47" y="56"/>
                  <a:pt x="50" y="58"/>
                </a:cubicBezTo>
                <a:cubicBezTo>
                  <a:pt x="50" y="58"/>
                  <a:pt x="50" y="58"/>
                  <a:pt x="50" y="58"/>
                </a:cubicBezTo>
                <a:cubicBezTo>
                  <a:pt x="50" y="59"/>
                  <a:pt x="51" y="61"/>
                  <a:pt x="51" y="62"/>
                </a:cubicBezTo>
                <a:cubicBezTo>
                  <a:pt x="48" y="59"/>
                  <a:pt x="44" y="55"/>
                  <a:pt x="41" y="52"/>
                </a:cubicBezTo>
                <a:close/>
                <a:moveTo>
                  <a:pt x="28" y="31"/>
                </a:moveTo>
                <a:cubicBezTo>
                  <a:pt x="29" y="32"/>
                  <a:pt x="30" y="33"/>
                  <a:pt x="31" y="34"/>
                </a:cubicBezTo>
                <a:cubicBezTo>
                  <a:pt x="34" y="37"/>
                  <a:pt x="37" y="39"/>
                  <a:pt x="40" y="42"/>
                </a:cubicBezTo>
                <a:cubicBezTo>
                  <a:pt x="40" y="42"/>
                  <a:pt x="40" y="42"/>
                  <a:pt x="40" y="43"/>
                </a:cubicBezTo>
                <a:cubicBezTo>
                  <a:pt x="39" y="42"/>
                  <a:pt x="38" y="41"/>
                  <a:pt x="37" y="40"/>
                </a:cubicBezTo>
                <a:cubicBezTo>
                  <a:pt x="34" y="37"/>
                  <a:pt x="32" y="34"/>
                  <a:pt x="29" y="32"/>
                </a:cubicBezTo>
                <a:cubicBezTo>
                  <a:pt x="29" y="31"/>
                  <a:pt x="29" y="31"/>
                  <a:pt x="28" y="31"/>
                </a:cubicBezTo>
                <a:close/>
                <a:moveTo>
                  <a:pt x="39" y="36"/>
                </a:moveTo>
                <a:cubicBezTo>
                  <a:pt x="40" y="37"/>
                  <a:pt x="42" y="39"/>
                  <a:pt x="43" y="40"/>
                </a:cubicBezTo>
                <a:cubicBezTo>
                  <a:pt x="44" y="40"/>
                  <a:pt x="44" y="40"/>
                  <a:pt x="44" y="40"/>
                </a:cubicBezTo>
                <a:cubicBezTo>
                  <a:pt x="44" y="41"/>
                  <a:pt x="44" y="42"/>
                  <a:pt x="45" y="43"/>
                </a:cubicBezTo>
                <a:cubicBezTo>
                  <a:pt x="43" y="41"/>
                  <a:pt x="41" y="38"/>
                  <a:pt x="39" y="36"/>
                </a:cubicBezTo>
                <a:close/>
                <a:moveTo>
                  <a:pt x="48" y="27"/>
                </a:moveTo>
                <a:cubicBezTo>
                  <a:pt x="44" y="23"/>
                  <a:pt x="40" y="19"/>
                  <a:pt x="36" y="15"/>
                </a:cubicBezTo>
                <a:cubicBezTo>
                  <a:pt x="37" y="16"/>
                  <a:pt x="38" y="17"/>
                  <a:pt x="40" y="18"/>
                </a:cubicBezTo>
                <a:cubicBezTo>
                  <a:pt x="43" y="21"/>
                  <a:pt x="47" y="24"/>
                  <a:pt x="51" y="26"/>
                </a:cubicBezTo>
                <a:cubicBezTo>
                  <a:pt x="50" y="26"/>
                  <a:pt x="49" y="26"/>
                  <a:pt x="48" y="27"/>
                </a:cubicBezTo>
                <a:close/>
                <a:moveTo>
                  <a:pt x="44" y="28"/>
                </a:moveTo>
                <a:cubicBezTo>
                  <a:pt x="42" y="24"/>
                  <a:pt x="38" y="21"/>
                  <a:pt x="34" y="18"/>
                </a:cubicBezTo>
                <a:cubicBezTo>
                  <a:pt x="32" y="16"/>
                  <a:pt x="29" y="14"/>
                  <a:pt x="27" y="12"/>
                </a:cubicBezTo>
                <a:cubicBezTo>
                  <a:pt x="27" y="12"/>
                  <a:pt x="27" y="11"/>
                  <a:pt x="27" y="11"/>
                </a:cubicBezTo>
                <a:cubicBezTo>
                  <a:pt x="29" y="13"/>
                  <a:pt x="32" y="16"/>
                  <a:pt x="35" y="17"/>
                </a:cubicBezTo>
                <a:cubicBezTo>
                  <a:pt x="39" y="20"/>
                  <a:pt x="43" y="24"/>
                  <a:pt x="47" y="27"/>
                </a:cubicBezTo>
                <a:cubicBezTo>
                  <a:pt x="46" y="27"/>
                  <a:pt x="45" y="27"/>
                  <a:pt x="44" y="28"/>
                </a:cubicBezTo>
                <a:close/>
                <a:moveTo>
                  <a:pt x="42" y="28"/>
                </a:moveTo>
                <a:cubicBezTo>
                  <a:pt x="40" y="26"/>
                  <a:pt x="38" y="25"/>
                  <a:pt x="36" y="23"/>
                </a:cubicBezTo>
                <a:cubicBezTo>
                  <a:pt x="38" y="25"/>
                  <a:pt x="41" y="26"/>
                  <a:pt x="43" y="28"/>
                </a:cubicBezTo>
                <a:cubicBezTo>
                  <a:pt x="43" y="28"/>
                  <a:pt x="42" y="28"/>
                  <a:pt x="42" y="28"/>
                </a:cubicBezTo>
                <a:cubicBezTo>
                  <a:pt x="42" y="28"/>
                  <a:pt x="42" y="28"/>
                  <a:pt x="42" y="28"/>
                </a:cubicBezTo>
                <a:close/>
                <a:moveTo>
                  <a:pt x="41" y="29"/>
                </a:moveTo>
                <a:cubicBezTo>
                  <a:pt x="41" y="30"/>
                  <a:pt x="41" y="30"/>
                  <a:pt x="41" y="30"/>
                </a:cubicBezTo>
                <a:cubicBezTo>
                  <a:pt x="41" y="31"/>
                  <a:pt x="41" y="31"/>
                  <a:pt x="41" y="32"/>
                </a:cubicBezTo>
                <a:cubicBezTo>
                  <a:pt x="39" y="29"/>
                  <a:pt x="36" y="27"/>
                  <a:pt x="34" y="24"/>
                </a:cubicBezTo>
                <a:cubicBezTo>
                  <a:pt x="29" y="21"/>
                  <a:pt x="26" y="17"/>
                  <a:pt x="22" y="12"/>
                </a:cubicBezTo>
                <a:cubicBezTo>
                  <a:pt x="23" y="13"/>
                  <a:pt x="23" y="14"/>
                  <a:pt x="24" y="14"/>
                </a:cubicBezTo>
                <a:cubicBezTo>
                  <a:pt x="26" y="16"/>
                  <a:pt x="27" y="18"/>
                  <a:pt x="29" y="20"/>
                </a:cubicBezTo>
                <a:cubicBezTo>
                  <a:pt x="33" y="23"/>
                  <a:pt x="37" y="26"/>
                  <a:pt x="41" y="29"/>
                </a:cubicBezTo>
                <a:close/>
                <a:moveTo>
                  <a:pt x="53" y="25"/>
                </a:moveTo>
                <a:cubicBezTo>
                  <a:pt x="53" y="25"/>
                  <a:pt x="52" y="25"/>
                  <a:pt x="52" y="25"/>
                </a:cubicBezTo>
                <a:cubicBezTo>
                  <a:pt x="48" y="24"/>
                  <a:pt x="45" y="21"/>
                  <a:pt x="41" y="18"/>
                </a:cubicBezTo>
                <a:cubicBezTo>
                  <a:pt x="38" y="16"/>
                  <a:pt x="35" y="14"/>
                  <a:pt x="32" y="12"/>
                </a:cubicBezTo>
                <a:cubicBezTo>
                  <a:pt x="31" y="11"/>
                  <a:pt x="31" y="11"/>
                  <a:pt x="30" y="10"/>
                </a:cubicBezTo>
                <a:cubicBezTo>
                  <a:pt x="38" y="15"/>
                  <a:pt x="45" y="21"/>
                  <a:pt x="53" y="25"/>
                </a:cubicBezTo>
                <a:close/>
                <a:moveTo>
                  <a:pt x="19" y="4"/>
                </a:moveTo>
                <a:cubicBezTo>
                  <a:pt x="20" y="4"/>
                  <a:pt x="21" y="5"/>
                  <a:pt x="22" y="5"/>
                </a:cubicBezTo>
                <a:cubicBezTo>
                  <a:pt x="22" y="6"/>
                  <a:pt x="22" y="6"/>
                  <a:pt x="22" y="6"/>
                </a:cubicBezTo>
                <a:cubicBezTo>
                  <a:pt x="25" y="8"/>
                  <a:pt x="28" y="10"/>
                  <a:pt x="31" y="12"/>
                </a:cubicBezTo>
                <a:cubicBezTo>
                  <a:pt x="33" y="14"/>
                  <a:pt x="36" y="16"/>
                  <a:pt x="39" y="18"/>
                </a:cubicBezTo>
                <a:cubicBezTo>
                  <a:pt x="41" y="21"/>
                  <a:pt x="44" y="23"/>
                  <a:pt x="46" y="26"/>
                </a:cubicBezTo>
                <a:cubicBezTo>
                  <a:pt x="45" y="25"/>
                  <a:pt x="44" y="24"/>
                  <a:pt x="43" y="23"/>
                </a:cubicBezTo>
                <a:cubicBezTo>
                  <a:pt x="42" y="22"/>
                  <a:pt x="40" y="21"/>
                  <a:pt x="39" y="19"/>
                </a:cubicBezTo>
                <a:cubicBezTo>
                  <a:pt x="37" y="17"/>
                  <a:pt x="34" y="16"/>
                  <a:pt x="31" y="14"/>
                </a:cubicBezTo>
                <a:cubicBezTo>
                  <a:pt x="28" y="12"/>
                  <a:pt x="25" y="9"/>
                  <a:pt x="22" y="7"/>
                </a:cubicBezTo>
                <a:cubicBezTo>
                  <a:pt x="22" y="6"/>
                  <a:pt x="22" y="6"/>
                  <a:pt x="21" y="6"/>
                </a:cubicBezTo>
                <a:cubicBezTo>
                  <a:pt x="21" y="5"/>
                  <a:pt x="20" y="5"/>
                  <a:pt x="20" y="5"/>
                </a:cubicBezTo>
                <a:cubicBezTo>
                  <a:pt x="20" y="4"/>
                  <a:pt x="19" y="5"/>
                  <a:pt x="19" y="5"/>
                </a:cubicBezTo>
                <a:cubicBezTo>
                  <a:pt x="23" y="9"/>
                  <a:pt x="26" y="13"/>
                  <a:pt x="30" y="16"/>
                </a:cubicBezTo>
                <a:cubicBezTo>
                  <a:pt x="34" y="19"/>
                  <a:pt x="39" y="22"/>
                  <a:pt x="42" y="26"/>
                </a:cubicBezTo>
                <a:cubicBezTo>
                  <a:pt x="43" y="27"/>
                  <a:pt x="43" y="28"/>
                  <a:pt x="43" y="27"/>
                </a:cubicBezTo>
                <a:cubicBezTo>
                  <a:pt x="41" y="26"/>
                  <a:pt x="39" y="24"/>
                  <a:pt x="37" y="23"/>
                </a:cubicBezTo>
                <a:cubicBezTo>
                  <a:pt x="35" y="21"/>
                  <a:pt x="33" y="20"/>
                  <a:pt x="31" y="18"/>
                </a:cubicBezTo>
                <a:cubicBezTo>
                  <a:pt x="28" y="15"/>
                  <a:pt x="24" y="11"/>
                  <a:pt x="21" y="8"/>
                </a:cubicBezTo>
                <a:cubicBezTo>
                  <a:pt x="21" y="7"/>
                  <a:pt x="20" y="7"/>
                  <a:pt x="20" y="7"/>
                </a:cubicBezTo>
                <a:cubicBezTo>
                  <a:pt x="20" y="7"/>
                  <a:pt x="19" y="6"/>
                  <a:pt x="19" y="6"/>
                </a:cubicBezTo>
                <a:cubicBezTo>
                  <a:pt x="19" y="6"/>
                  <a:pt x="18" y="6"/>
                  <a:pt x="18" y="6"/>
                </a:cubicBezTo>
                <a:cubicBezTo>
                  <a:pt x="22" y="10"/>
                  <a:pt x="24" y="14"/>
                  <a:pt x="28" y="17"/>
                </a:cubicBezTo>
                <a:cubicBezTo>
                  <a:pt x="32" y="21"/>
                  <a:pt x="36" y="24"/>
                  <a:pt x="40" y="27"/>
                </a:cubicBezTo>
                <a:cubicBezTo>
                  <a:pt x="40" y="28"/>
                  <a:pt x="41" y="28"/>
                  <a:pt x="41" y="29"/>
                </a:cubicBezTo>
                <a:cubicBezTo>
                  <a:pt x="41" y="29"/>
                  <a:pt x="41" y="29"/>
                  <a:pt x="41" y="29"/>
                </a:cubicBezTo>
                <a:cubicBezTo>
                  <a:pt x="39" y="27"/>
                  <a:pt x="38" y="26"/>
                  <a:pt x="36" y="25"/>
                </a:cubicBezTo>
                <a:cubicBezTo>
                  <a:pt x="34" y="23"/>
                  <a:pt x="32" y="21"/>
                  <a:pt x="30" y="19"/>
                </a:cubicBezTo>
                <a:cubicBezTo>
                  <a:pt x="26" y="16"/>
                  <a:pt x="23" y="12"/>
                  <a:pt x="19" y="8"/>
                </a:cubicBezTo>
                <a:cubicBezTo>
                  <a:pt x="19" y="8"/>
                  <a:pt x="18" y="9"/>
                  <a:pt x="18" y="9"/>
                </a:cubicBezTo>
                <a:cubicBezTo>
                  <a:pt x="24" y="15"/>
                  <a:pt x="29" y="21"/>
                  <a:pt x="35" y="27"/>
                </a:cubicBezTo>
                <a:cubicBezTo>
                  <a:pt x="37" y="28"/>
                  <a:pt x="38" y="30"/>
                  <a:pt x="40" y="31"/>
                </a:cubicBezTo>
                <a:cubicBezTo>
                  <a:pt x="44" y="35"/>
                  <a:pt x="40" y="32"/>
                  <a:pt x="39" y="31"/>
                </a:cubicBezTo>
                <a:cubicBezTo>
                  <a:pt x="35" y="29"/>
                  <a:pt x="32" y="26"/>
                  <a:pt x="29" y="23"/>
                </a:cubicBezTo>
                <a:cubicBezTo>
                  <a:pt x="25" y="19"/>
                  <a:pt x="21" y="14"/>
                  <a:pt x="16" y="10"/>
                </a:cubicBezTo>
                <a:cubicBezTo>
                  <a:pt x="16" y="10"/>
                  <a:pt x="16" y="10"/>
                  <a:pt x="16" y="10"/>
                </a:cubicBezTo>
                <a:cubicBezTo>
                  <a:pt x="17" y="8"/>
                  <a:pt x="18" y="6"/>
                  <a:pt x="19" y="4"/>
                </a:cubicBezTo>
                <a:close/>
                <a:moveTo>
                  <a:pt x="33" y="20"/>
                </a:moveTo>
                <a:cubicBezTo>
                  <a:pt x="31" y="19"/>
                  <a:pt x="29" y="17"/>
                  <a:pt x="27" y="15"/>
                </a:cubicBezTo>
                <a:cubicBezTo>
                  <a:pt x="28" y="16"/>
                  <a:pt x="29" y="17"/>
                  <a:pt x="30" y="18"/>
                </a:cubicBezTo>
                <a:cubicBezTo>
                  <a:pt x="31" y="19"/>
                  <a:pt x="32" y="20"/>
                  <a:pt x="3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56"/>
          <p:cNvSpPr>
            <a:spLocks noEditPoints="1"/>
          </p:cNvSpPr>
          <p:nvPr/>
        </p:nvSpPr>
        <p:spPr bwMode="auto">
          <a:xfrm rot="7294970">
            <a:off x="6414383" y="4436887"/>
            <a:ext cx="428076" cy="727181"/>
          </a:xfrm>
          <a:custGeom>
            <a:avLst/>
            <a:gdLst>
              <a:gd name="T0" fmla="*/ 0 w 66"/>
              <a:gd name="T1" fmla="*/ 43 h 112"/>
              <a:gd name="T2" fmla="*/ 64 w 66"/>
              <a:gd name="T3" fmla="*/ 97 h 112"/>
              <a:gd name="T4" fmla="*/ 33 w 66"/>
              <a:gd name="T5" fmla="*/ 27 h 112"/>
              <a:gd name="T6" fmla="*/ 29 w 66"/>
              <a:gd name="T7" fmla="*/ 29 h 112"/>
              <a:gd name="T8" fmla="*/ 20 w 66"/>
              <a:gd name="T9" fmla="*/ 24 h 112"/>
              <a:gd name="T10" fmla="*/ 38 w 66"/>
              <a:gd name="T11" fmla="*/ 104 h 112"/>
              <a:gd name="T12" fmla="*/ 36 w 66"/>
              <a:gd name="T13" fmla="*/ 96 h 112"/>
              <a:gd name="T14" fmla="*/ 46 w 66"/>
              <a:gd name="T15" fmla="*/ 95 h 112"/>
              <a:gd name="T16" fmla="*/ 48 w 66"/>
              <a:gd name="T17" fmla="*/ 94 h 112"/>
              <a:gd name="T18" fmla="*/ 43 w 66"/>
              <a:gd name="T19" fmla="*/ 85 h 112"/>
              <a:gd name="T20" fmla="*/ 55 w 66"/>
              <a:gd name="T21" fmla="*/ 92 h 112"/>
              <a:gd name="T22" fmla="*/ 32 w 66"/>
              <a:gd name="T23" fmla="*/ 62 h 112"/>
              <a:gd name="T24" fmla="*/ 23 w 66"/>
              <a:gd name="T25" fmla="*/ 53 h 112"/>
              <a:gd name="T26" fmla="*/ 43 w 66"/>
              <a:gd name="T27" fmla="*/ 72 h 112"/>
              <a:gd name="T28" fmla="*/ 10 w 66"/>
              <a:gd name="T29" fmla="*/ 26 h 112"/>
              <a:gd name="T30" fmla="*/ 13 w 66"/>
              <a:gd name="T31" fmla="*/ 36 h 112"/>
              <a:gd name="T32" fmla="*/ 5 w 66"/>
              <a:gd name="T33" fmla="*/ 38 h 112"/>
              <a:gd name="T34" fmla="*/ 38 w 66"/>
              <a:gd name="T35" fmla="*/ 60 h 112"/>
              <a:gd name="T36" fmla="*/ 17 w 66"/>
              <a:gd name="T37" fmla="*/ 38 h 112"/>
              <a:gd name="T38" fmla="*/ 17 w 66"/>
              <a:gd name="T39" fmla="*/ 34 h 112"/>
              <a:gd name="T40" fmla="*/ 18 w 66"/>
              <a:gd name="T41" fmla="*/ 32 h 112"/>
              <a:gd name="T42" fmla="*/ 16 w 66"/>
              <a:gd name="T43" fmla="*/ 34 h 112"/>
              <a:gd name="T44" fmla="*/ 13 w 66"/>
              <a:gd name="T45" fmla="*/ 38 h 112"/>
              <a:gd name="T46" fmla="*/ 4 w 66"/>
              <a:gd name="T47" fmla="*/ 41 h 112"/>
              <a:gd name="T48" fmla="*/ 57 w 66"/>
              <a:gd name="T49" fmla="*/ 95 h 112"/>
              <a:gd name="T50" fmla="*/ 51 w 66"/>
              <a:gd name="T51" fmla="*/ 97 h 112"/>
              <a:gd name="T52" fmla="*/ 59 w 66"/>
              <a:gd name="T53" fmla="*/ 95 h 112"/>
              <a:gd name="T54" fmla="*/ 35 w 66"/>
              <a:gd name="T55" fmla="*/ 75 h 112"/>
              <a:gd name="T56" fmla="*/ 50 w 66"/>
              <a:gd name="T57" fmla="*/ 97 h 112"/>
              <a:gd name="T58" fmla="*/ 46 w 66"/>
              <a:gd name="T59" fmla="*/ 99 h 112"/>
              <a:gd name="T60" fmla="*/ 41 w 66"/>
              <a:gd name="T61" fmla="*/ 94 h 112"/>
              <a:gd name="T62" fmla="*/ 40 w 66"/>
              <a:gd name="T63" fmla="*/ 103 h 112"/>
              <a:gd name="T64" fmla="*/ 60 w 66"/>
              <a:gd name="T65" fmla="*/ 87 h 112"/>
              <a:gd name="T66" fmla="*/ 22 w 66"/>
              <a:gd name="T67" fmla="*/ 46 h 112"/>
              <a:gd name="T68" fmla="*/ 17 w 66"/>
              <a:gd name="T69" fmla="*/ 36 h 112"/>
              <a:gd name="T70" fmla="*/ 45 w 66"/>
              <a:gd name="T71" fmla="*/ 59 h 112"/>
              <a:gd name="T72" fmla="*/ 49 w 66"/>
              <a:gd name="T73" fmla="*/ 57 h 112"/>
              <a:gd name="T74" fmla="*/ 12 w 66"/>
              <a:gd name="T75" fmla="*/ 20 h 112"/>
              <a:gd name="T76" fmla="*/ 52 w 66"/>
              <a:gd name="T77" fmla="*/ 64 h 112"/>
              <a:gd name="T78" fmla="*/ 42 w 66"/>
              <a:gd name="T79" fmla="*/ 41 h 112"/>
              <a:gd name="T80" fmla="*/ 25 w 66"/>
              <a:gd name="T81" fmla="*/ 27 h 112"/>
              <a:gd name="T82" fmla="*/ 37 w 66"/>
              <a:gd name="T83" fmla="*/ 34 h 112"/>
              <a:gd name="T84" fmla="*/ 17 w 66"/>
              <a:gd name="T85" fmla="*/ 14 h 112"/>
              <a:gd name="T86" fmla="*/ 51 w 66"/>
              <a:gd name="T87" fmla="*/ 62 h 112"/>
              <a:gd name="T88" fmla="*/ 29 w 66"/>
              <a:gd name="T89" fmla="*/ 32 h 112"/>
              <a:gd name="T90" fmla="*/ 48 w 66"/>
              <a:gd name="T91" fmla="*/ 27 h 112"/>
              <a:gd name="T92" fmla="*/ 27 w 66"/>
              <a:gd name="T93" fmla="*/ 12 h 112"/>
              <a:gd name="T94" fmla="*/ 43 w 66"/>
              <a:gd name="T95" fmla="*/ 28 h 112"/>
              <a:gd name="T96" fmla="*/ 22 w 66"/>
              <a:gd name="T97" fmla="*/ 12 h 112"/>
              <a:gd name="T98" fmla="*/ 32 w 66"/>
              <a:gd name="T99" fmla="*/ 12 h 112"/>
              <a:gd name="T100" fmla="*/ 39 w 66"/>
              <a:gd name="T101" fmla="*/ 18 h 112"/>
              <a:gd name="T102" fmla="*/ 20 w 66"/>
              <a:gd name="T103" fmla="*/ 5 h 112"/>
              <a:gd name="T104" fmla="*/ 21 w 66"/>
              <a:gd name="T105" fmla="*/ 8 h 112"/>
              <a:gd name="T106" fmla="*/ 41 w 66"/>
              <a:gd name="T107" fmla="*/ 29 h 112"/>
              <a:gd name="T108" fmla="*/ 39 w 66"/>
              <a:gd name="T109" fmla="*/ 31 h 112"/>
              <a:gd name="T110" fmla="*/ 30 w 66"/>
              <a:gd name="T111" fmla="*/ 1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 h="112">
                <a:moveTo>
                  <a:pt x="57" y="25"/>
                </a:moveTo>
                <a:cubicBezTo>
                  <a:pt x="57" y="25"/>
                  <a:pt x="57" y="24"/>
                  <a:pt x="56" y="24"/>
                </a:cubicBezTo>
                <a:cubicBezTo>
                  <a:pt x="44" y="16"/>
                  <a:pt x="32" y="8"/>
                  <a:pt x="19" y="0"/>
                </a:cubicBezTo>
                <a:cubicBezTo>
                  <a:pt x="19" y="0"/>
                  <a:pt x="18" y="0"/>
                  <a:pt x="18" y="0"/>
                </a:cubicBezTo>
                <a:cubicBezTo>
                  <a:pt x="18" y="1"/>
                  <a:pt x="18" y="1"/>
                  <a:pt x="17" y="1"/>
                </a:cubicBezTo>
                <a:cubicBezTo>
                  <a:pt x="13" y="8"/>
                  <a:pt x="11" y="16"/>
                  <a:pt x="8" y="23"/>
                </a:cubicBezTo>
                <a:cubicBezTo>
                  <a:pt x="5" y="30"/>
                  <a:pt x="2" y="36"/>
                  <a:pt x="0" y="43"/>
                </a:cubicBezTo>
                <a:cubicBezTo>
                  <a:pt x="0" y="43"/>
                  <a:pt x="0" y="44"/>
                  <a:pt x="0" y="44"/>
                </a:cubicBezTo>
                <a:cubicBezTo>
                  <a:pt x="0" y="45"/>
                  <a:pt x="1" y="45"/>
                  <a:pt x="2" y="45"/>
                </a:cubicBezTo>
                <a:cubicBezTo>
                  <a:pt x="6" y="43"/>
                  <a:pt x="11" y="43"/>
                  <a:pt x="16" y="42"/>
                </a:cubicBezTo>
                <a:cubicBezTo>
                  <a:pt x="22" y="64"/>
                  <a:pt x="31" y="86"/>
                  <a:pt x="34" y="110"/>
                </a:cubicBezTo>
                <a:cubicBezTo>
                  <a:pt x="34" y="111"/>
                  <a:pt x="35" y="112"/>
                  <a:pt x="36" y="111"/>
                </a:cubicBezTo>
                <a:cubicBezTo>
                  <a:pt x="37" y="111"/>
                  <a:pt x="37" y="111"/>
                  <a:pt x="37" y="110"/>
                </a:cubicBezTo>
                <a:cubicBezTo>
                  <a:pt x="43" y="102"/>
                  <a:pt x="54" y="98"/>
                  <a:pt x="64" y="97"/>
                </a:cubicBezTo>
                <a:cubicBezTo>
                  <a:pt x="65" y="97"/>
                  <a:pt x="65" y="97"/>
                  <a:pt x="65" y="97"/>
                </a:cubicBezTo>
                <a:cubicBezTo>
                  <a:pt x="65" y="97"/>
                  <a:pt x="66" y="96"/>
                  <a:pt x="65" y="96"/>
                </a:cubicBezTo>
                <a:cubicBezTo>
                  <a:pt x="59" y="74"/>
                  <a:pt x="50" y="53"/>
                  <a:pt x="44" y="31"/>
                </a:cubicBezTo>
                <a:cubicBezTo>
                  <a:pt x="48" y="30"/>
                  <a:pt x="52" y="28"/>
                  <a:pt x="56" y="27"/>
                </a:cubicBezTo>
                <a:cubicBezTo>
                  <a:pt x="57" y="27"/>
                  <a:pt x="57" y="26"/>
                  <a:pt x="57" y="25"/>
                </a:cubicBezTo>
                <a:close/>
                <a:moveTo>
                  <a:pt x="43" y="37"/>
                </a:moveTo>
                <a:cubicBezTo>
                  <a:pt x="40" y="33"/>
                  <a:pt x="36" y="31"/>
                  <a:pt x="33" y="27"/>
                </a:cubicBezTo>
                <a:cubicBezTo>
                  <a:pt x="33" y="27"/>
                  <a:pt x="33" y="27"/>
                  <a:pt x="33" y="27"/>
                </a:cubicBezTo>
                <a:cubicBezTo>
                  <a:pt x="36" y="30"/>
                  <a:pt x="39" y="32"/>
                  <a:pt x="42" y="34"/>
                </a:cubicBezTo>
                <a:cubicBezTo>
                  <a:pt x="42" y="35"/>
                  <a:pt x="43" y="36"/>
                  <a:pt x="43" y="37"/>
                </a:cubicBezTo>
                <a:close/>
                <a:moveTo>
                  <a:pt x="46" y="48"/>
                </a:moveTo>
                <a:cubicBezTo>
                  <a:pt x="43" y="43"/>
                  <a:pt x="38" y="40"/>
                  <a:pt x="34" y="36"/>
                </a:cubicBezTo>
                <a:cubicBezTo>
                  <a:pt x="30" y="31"/>
                  <a:pt x="26" y="26"/>
                  <a:pt x="21" y="22"/>
                </a:cubicBezTo>
                <a:cubicBezTo>
                  <a:pt x="24" y="24"/>
                  <a:pt x="26" y="27"/>
                  <a:pt x="29" y="29"/>
                </a:cubicBezTo>
                <a:cubicBezTo>
                  <a:pt x="34" y="34"/>
                  <a:pt x="40" y="40"/>
                  <a:pt x="45" y="45"/>
                </a:cubicBezTo>
                <a:cubicBezTo>
                  <a:pt x="45" y="45"/>
                  <a:pt x="45" y="45"/>
                  <a:pt x="45" y="45"/>
                </a:cubicBezTo>
                <a:cubicBezTo>
                  <a:pt x="46" y="46"/>
                  <a:pt x="46" y="47"/>
                  <a:pt x="46" y="48"/>
                </a:cubicBezTo>
                <a:close/>
                <a:moveTo>
                  <a:pt x="49" y="57"/>
                </a:moveTo>
                <a:cubicBezTo>
                  <a:pt x="39" y="44"/>
                  <a:pt x="28" y="33"/>
                  <a:pt x="17" y="22"/>
                </a:cubicBezTo>
                <a:cubicBezTo>
                  <a:pt x="16" y="21"/>
                  <a:pt x="11" y="16"/>
                  <a:pt x="15" y="19"/>
                </a:cubicBezTo>
                <a:cubicBezTo>
                  <a:pt x="17" y="21"/>
                  <a:pt x="19" y="22"/>
                  <a:pt x="20" y="24"/>
                </a:cubicBezTo>
                <a:cubicBezTo>
                  <a:pt x="24" y="27"/>
                  <a:pt x="27" y="30"/>
                  <a:pt x="30" y="33"/>
                </a:cubicBezTo>
                <a:cubicBezTo>
                  <a:pt x="35" y="39"/>
                  <a:pt x="42" y="44"/>
                  <a:pt x="47" y="50"/>
                </a:cubicBezTo>
                <a:cubicBezTo>
                  <a:pt x="48" y="52"/>
                  <a:pt x="49" y="54"/>
                  <a:pt x="49" y="57"/>
                </a:cubicBezTo>
                <a:close/>
                <a:moveTo>
                  <a:pt x="37" y="106"/>
                </a:moveTo>
                <a:cubicBezTo>
                  <a:pt x="36" y="105"/>
                  <a:pt x="36" y="104"/>
                  <a:pt x="36" y="102"/>
                </a:cubicBezTo>
                <a:cubicBezTo>
                  <a:pt x="37" y="103"/>
                  <a:pt x="37" y="104"/>
                  <a:pt x="38" y="105"/>
                </a:cubicBezTo>
                <a:cubicBezTo>
                  <a:pt x="38" y="105"/>
                  <a:pt x="38" y="105"/>
                  <a:pt x="38" y="104"/>
                </a:cubicBezTo>
                <a:cubicBezTo>
                  <a:pt x="38" y="104"/>
                  <a:pt x="35" y="101"/>
                  <a:pt x="37" y="102"/>
                </a:cubicBezTo>
                <a:cubicBezTo>
                  <a:pt x="38" y="102"/>
                  <a:pt x="39" y="103"/>
                  <a:pt x="40" y="103"/>
                </a:cubicBezTo>
                <a:cubicBezTo>
                  <a:pt x="39" y="104"/>
                  <a:pt x="38" y="105"/>
                  <a:pt x="37" y="106"/>
                </a:cubicBezTo>
                <a:close/>
                <a:moveTo>
                  <a:pt x="34" y="90"/>
                </a:moveTo>
                <a:cubicBezTo>
                  <a:pt x="35" y="93"/>
                  <a:pt x="37" y="94"/>
                  <a:pt x="40" y="96"/>
                </a:cubicBezTo>
                <a:cubicBezTo>
                  <a:pt x="40" y="96"/>
                  <a:pt x="44" y="100"/>
                  <a:pt x="43" y="100"/>
                </a:cubicBezTo>
                <a:cubicBezTo>
                  <a:pt x="40" y="99"/>
                  <a:pt x="38" y="97"/>
                  <a:pt x="36" y="96"/>
                </a:cubicBezTo>
                <a:cubicBezTo>
                  <a:pt x="35" y="96"/>
                  <a:pt x="35" y="96"/>
                  <a:pt x="35" y="96"/>
                </a:cubicBezTo>
                <a:cubicBezTo>
                  <a:pt x="36" y="99"/>
                  <a:pt x="38" y="101"/>
                  <a:pt x="39" y="103"/>
                </a:cubicBezTo>
                <a:cubicBezTo>
                  <a:pt x="40" y="103"/>
                  <a:pt x="38" y="101"/>
                  <a:pt x="38" y="101"/>
                </a:cubicBezTo>
                <a:cubicBezTo>
                  <a:pt x="37" y="101"/>
                  <a:pt x="36" y="101"/>
                  <a:pt x="36" y="100"/>
                </a:cubicBezTo>
                <a:cubicBezTo>
                  <a:pt x="35" y="97"/>
                  <a:pt x="34" y="94"/>
                  <a:pt x="34" y="90"/>
                </a:cubicBezTo>
                <a:close/>
                <a:moveTo>
                  <a:pt x="31" y="81"/>
                </a:moveTo>
                <a:cubicBezTo>
                  <a:pt x="35" y="86"/>
                  <a:pt x="42" y="89"/>
                  <a:pt x="46" y="95"/>
                </a:cubicBezTo>
                <a:cubicBezTo>
                  <a:pt x="49" y="99"/>
                  <a:pt x="46" y="96"/>
                  <a:pt x="45" y="95"/>
                </a:cubicBezTo>
                <a:cubicBezTo>
                  <a:pt x="43" y="93"/>
                  <a:pt x="41" y="91"/>
                  <a:pt x="40" y="89"/>
                </a:cubicBezTo>
                <a:cubicBezTo>
                  <a:pt x="37" y="87"/>
                  <a:pt x="35" y="84"/>
                  <a:pt x="31" y="82"/>
                </a:cubicBezTo>
                <a:cubicBezTo>
                  <a:pt x="31" y="82"/>
                  <a:pt x="31" y="81"/>
                  <a:pt x="31" y="81"/>
                </a:cubicBezTo>
                <a:close/>
                <a:moveTo>
                  <a:pt x="29" y="73"/>
                </a:moveTo>
                <a:cubicBezTo>
                  <a:pt x="34" y="81"/>
                  <a:pt x="43" y="87"/>
                  <a:pt x="49" y="94"/>
                </a:cubicBezTo>
                <a:cubicBezTo>
                  <a:pt x="51" y="98"/>
                  <a:pt x="51" y="97"/>
                  <a:pt x="48" y="94"/>
                </a:cubicBezTo>
                <a:cubicBezTo>
                  <a:pt x="46" y="92"/>
                  <a:pt x="44" y="90"/>
                  <a:pt x="42" y="87"/>
                </a:cubicBezTo>
                <a:cubicBezTo>
                  <a:pt x="38" y="84"/>
                  <a:pt x="34" y="80"/>
                  <a:pt x="30" y="77"/>
                </a:cubicBezTo>
                <a:cubicBezTo>
                  <a:pt x="30" y="76"/>
                  <a:pt x="29" y="75"/>
                  <a:pt x="29" y="73"/>
                </a:cubicBezTo>
                <a:close/>
                <a:moveTo>
                  <a:pt x="27" y="68"/>
                </a:moveTo>
                <a:cubicBezTo>
                  <a:pt x="35" y="77"/>
                  <a:pt x="45" y="84"/>
                  <a:pt x="52" y="94"/>
                </a:cubicBezTo>
                <a:cubicBezTo>
                  <a:pt x="56" y="98"/>
                  <a:pt x="52" y="94"/>
                  <a:pt x="50" y="93"/>
                </a:cubicBezTo>
                <a:cubicBezTo>
                  <a:pt x="48" y="90"/>
                  <a:pt x="45" y="88"/>
                  <a:pt x="43" y="85"/>
                </a:cubicBezTo>
                <a:cubicBezTo>
                  <a:pt x="38" y="80"/>
                  <a:pt x="33" y="76"/>
                  <a:pt x="28" y="71"/>
                </a:cubicBezTo>
                <a:cubicBezTo>
                  <a:pt x="28" y="71"/>
                  <a:pt x="28" y="71"/>
                  <a:pt x="28" y="71"/>
                </a:cubicBezTo>
                <a:cubicBezTo>
                  <a:pt x="28" y="70"/>
                  <a:pt x="28" y="69"/>
                  <a:pt x="27" y="68"/>
                </a:cubicBezTo>
                <a:close/>
                <a:moveTo>
                  <a:pt x="25" y="61"/>
                </a:moveTo>
                <a:cubicBezTo>
                  <a:pt x="29" y="66"/>
                  <a:pt x="34" y="70"/>
                  <a:pt x="38" y="74"/>
                </a:cubicBezTo>
                <a:cubicBezTo>
                  <a:pt x="41" y="77"/>
                  <a:pt x="43" y="80"/>
                  <a:pt x="46" y="83"/>
                </a:cubicBezTo>
                <a:cubicBezTo>
                  <a:pt x="49" y="86"/>
                  <a:pt x="52" y="89"/>
                  <a:pt x="55" y="92"/>
                </a:cubicBezTo>
                <a:cubicBezTo>
                  <a:pt x="56" y="93"/>
                  <a:pt x="57" y="94"/>
                  <a:pt x="58" y="95"/>
                </a:cubicBezTo>
                <a:cubicBezTo>
                  <a:pt x="56" y="93"/>
                  <a:pt x="54" y="92"/>
                  <a:pt x="52" y="90"/>
                </a:cubicBezTo>
                <a:cubicBezTo>
                  <a:pt x="49" y="88"/>
                  <a:pt x="46" y="85"/>
                  <a:pt x="43" y="82"/>
                </a:cubicBezTo>
                <a:cubicBezTo>
                  <a:pt x="37" y="77"/>
                  <a:pt x="32" y="71"/>
                  <a:pt x="27" y="66"/>
                </a:cubicBezTo>
                <a:cubicBezTo>
                  <a:pt x="26" y="65"/>
                  <a:pt x="26" y="63"/>
                  <a:pt x="25" y="61"/>
                </a:cubicBezTo>
                <a:close/>
                <a:moveTo>
                  <a:pt x="23" y="53"/>
                </a:moveTo>
                <a:cubicBezTo>
                  <a:pt x="25" y="57"/>
                  <a:pt x="29" y="59"/>
                  <a:pt x="32" y="62"/>
                </a:cubicBezTo>
                <a:cubicBezTo>
                  <a:pt x="34" y="65"/>
                  <a:pt x="36" y="67"/>
                  <a:pt x="39" y="69"/>
                </a:cubicBezTo>
                <a:cubicBezTo>
                  <a:pt x="45" y="76"/>
                  <a:pt x="51" y="83"/>
                  <a:pt x="58" y="89"/>
                </a:cubicBezTo>
                <a:cubicBezTo>
                  <a:pt x="58" y="90"/>
                  <a:pt x="59" y="91"/>
                  <a:pt x="60" y="92"/>
                </a:cubicBezTo>
                <a:cubicBezTo>
                  <a:pt x="58" y="91"/>
                  <a:pt x="57" y="90"/>
                  <a:pt x="56" y="89"/>
                </a:cubicBezTo>
                <a:cubicBezTo>
                  <a:pt x="53" y="85"/>
                  <a:pt x="49" y="82"/>
                  <a:pt x="45" y="79"/>
                </a:cubicBezTo>
                <a:cubicBezTo>
                  <a:pt x="38" y="72"/>
                  <a:pt x="30" y="66"/>
                  <a:pt x="24" y="59"/>
                </a:cubicBezTo>
                <a:cubicBezTo>
                  <a:pt x="24" y="57"/>
                  <a:pt x="23" y="55"/>
                  <a:pt x="23" y="53"/>
                </a:cubicBezTo>
                <a:close/>
                <a:moveTo>
                  <a:pt x="20" y="44"/>
                </a:moveTo>
                <a:cubicBezTo>
                  <a:pt x="24" y="49"/>
                  <a:pt x="29" y="53"/>
                  <a:pt x="33" y="58"/>
                </a:cubicBezTo>
                <a:cubicBezTo>
                  <a:pt x="36" y="61"/>
                  <a:pt x="39" y="65"/>
                  <a:pt x="42" y="68"/>
                </a:cubicBezTo>
                <a:cubicBezTo>
                  <a:pt x="46" y="72"/>
                  <a:pt x="49" y="75"/>
                  <a:pt x="53" y="79"/>
                </a:cubicBezTo>
                <a:cubicBezTo>
                  <a:pt x="55" y="81"/>
                  <a:pt x="57" y="83"/>
                  <a:pt x="58" y="86"/>
                </a:cubicBezTo>
                <a:cubicBezTo>
                  <a:pt x="58" y="85"/>
                  <a:pt x="56" y="83"/>
                  <a:pt x="55" y="82"/>
                </a:cubicBezTo>
                <a:cubicBezTo>
                  <a:pt x="51" y="78"/>
                  <a:pt x="47" y="75"/>
                  <a:pt x="43" y="72"/>
                </a:cubicBezTo>
                <a:cubicBezTo>
                  <a:pt x="40" y="69"/>
                  <a:pt x="37" y="66"/>
                  <a:pt x="34" y="63"/>
                </a:cubicBezTo>
                <a:cubicBezTo>
                  <a:pt x="34" y="63"/>
                  <a:pt x="34" y="63"/>
                  <a:pt x="33" y="62"/>
                </a:cubicBezTo>
                <a:cubicBezTo>
                  <a:pt x="30" y="59"/>
                  <a:pt x="26" y="55"/>
                  <a:pt x="22" y="51"/>
                </a:cubicBezTo>
                <a:cubicBezTo>
                  <a:pt x="21" y="49"/>
                  <a:pt x="20" y="46"/>
                  <a:pt x="20" y="44"/>
                </a:cubicBezTo>
                <a:close/>
                <a:moveTo>
                  <a:pt x="10" y="24"/>
                </a:moveTo>
                <a:cubicBezTo>
                  <a:pt x="11" y="25"/>
                  <a:pt x="11" y="26"/>
                  <a:pt x="12" y="27"/>
                </a:cubicBezTo>
                <a:cubicBezTo>
                  <a:pt x="11" y="26"/>
                  <a:pt x="11" y="26"/>
                  <a:pt x="10" y="26"/>
                </a:cubicBezTo>
                <a:cubicBezTo>
                  <a:pt x="10" y="25"/>
                  <a:pt x="10" y="25"/>
                  <a:pt x="10" y="26"/>
                </a:cubicBezTo>
                <a:cubicBezTo>
                  <a:pt x="10" y="29"/>
                  <a:pt x="12" y="31"/>
                  <a:pt x="14" y="33"/>
                </a:cubicBezTo>
                <a:cubicBezTo>
                  <a:pt x="14" y="34"/>
                  <a:pt x="18" y="38"/>
                  <a:pt x="15" y="36"/>
                </a:cubicBezTo>
                <a:cubicBezTo>
                  <a:pt x="14" y="35"/>
                  <a:pt x="12" y="33"/>
                  <a:pt x="11" y="31"/>
                </a:cubicBezTo>
                <a:cubicBezTo>
                  <a:pt x="11" y="31"/>
                  <a:pt x="10" y="31"/>
                  <a:pt x="10" y="32"/>
                </a:cubicBezTo>
                <a:cubicBezTo>
                  <a:pt x="11" y="34"/>
                  <a:pt x="12" y="35"/>
                  <a:pt x="14" y="37"/>
                </a:cubicBezTo>
                <a:cubicBezTo>
                  <a:pt x="17" y="40"/>
                  <a:pt x="13" y="36"/>
                  <a:pt x="13" y="36"/>
                </a:cubicBezTo>
                <a:cubicBezTo>
                  <a:pt x="11" y="35"/>
                  <a:pt x="10" y="34"/>
                  <a:pt x="9" y="33"/>
                </a:cubicBezTo>
                <a:cubicBezTo>
                  <a:pt x="9" y="33"/>
                  <a:pt x="9" y="33"/>
                  <a:pt x="9" y="34"/>
                </a:cubicBezTo>
                <a:cubicBezTo>
                  <a:pt x="10" y="35"/>
                  <a:pt x="12" y="38"/>
                  <a:pt x="13" y="39"/>
                </a:cubicBezTo>
                <a:cubicBezTo>
                  <a:pt x="11" y="38"/>
                  <a:pt x="10" y="37"/>
                  <a:pt x="8" y="36"/>
                </a:cubicBezTo>
                <a:cubicBezTo>
                  <a:pt x="8" y="36"/>
                  <a:pt x="7" y="36"/>
                  <a:pt x="8" y="37"/>
                </a:cubicBezTo>
                <a:cubicBezTo>
                  <a:pt x="11" y="39"/>
                  <a:pt x="7" y="38"/>
                  <a:pt x="6" y="38"/>
                </a:cubicBezTo>
                <a:cubicBezTo>
                  <a:pt x="5" y="38"/>
                  <a:pt x="5" y="38"/>
                  <a:pt x="5" y="38"/>
                </a:cubicBezTo>
                <a:cubicBezTo>
                  <a:pt x="7" y="40"/>
                  <a:pt x="6" y="40"/>
                  <a:pt x="4" y="40"/>
                </a:cubicBezTo>
                <a:cubicBezTo>
                  <a:pt x="6" y="35"/>
                  <a:pt x="8" y="29"/>
                  <a:pt x="10" y="24"/>
                </a:cubicBezTo>
                <a:close/>
                <a:moveTo>
                  <a:pt x="16" y="34"/>
                </a:moveTo>
                <a:cubicBezTo>
                  <a:pt x="26" y="48"/>
                  <a:pt x="40" y="59"/>
                  <a:pt x="52" y="72"/>
                </a:cubicBezTo>
                <a:cubicBezTo>
                  <a:pt x="52" y="72"/>
                  <a:pt x="57" y="77"/>
                  <a:pt x="54" y="74"/>
                </a:cubicBezTo>
                <a:cubicBezTo>
                  <a:pt x="52" y="73"/>
                  <a:pt x="50" y="71"/>
                  <a:pt x="48" y="70"/>
                </a:cubicBezTo>
                <a:cubicBezTo>
                  <a:pt x="45" y="67"/>
                  <a:pt x="41" y="63"/>
                  <a:pt x="38" y="60"/>
                </a:cubicBezTo>
                <a:cubicBezTo>
                  <a:pt x="32" y="54"/>
                  <a:pt x="25" y="48"/>
                  <a:pt x="19" y="41"/>
                </a:cubicBezTo>
                <a:cubicBezTo>
                  <a:pt x="19" y="41"/>
                  <a:pt x="18" y="40"/>
                  <a:pt x="18" y="39"/>
                </a:cubicBezTo>
                <a:cubicBezTo>
                  <a:pt x="18" y="39"/>
                  <a:pt x="18" y="39"/>
                  <a:pt x="17" y="39"/>
                </a:cubicBezTo>
                <a:cubicBezTo>
                  <a:pt x="17" y="38"/>
                  <a:pt x="17" y="38"/>
                  <a:pt x="16" y="38"/>
                </a:cubicBezTo>
                <a:cubicBezTo>
                  <a:pt x="16" y="38"/>
                  <a:pt x="16" y="38"/>
                  <a:pt x="16" y="38"/>
                </a:cubicBezTo>
                <a:cubicBezTo>
                  <a:pt x="16" y="38"/>
                  <a:pt x="16" y="38"/>
                  <a:pt x="15" y="37"/>
                </a:cubicBezTo>
                <a:cubicBezTo>
                  <a:pt x="16" y="38"/>
                  <a:pt x="16" y="38"/>
                  <a:pt x="17" y="38"/>
                </a:cubicBezTo>
                <a:cubicBezTo>
                  <a:pt x="17" y="38"/>
                  <a:pt x="17" y="38"/>
                  <a:pt x="17" y="38"/>
                </a:cubicBezTo>
                <a:cubicBezTo>
                  <a:pt x="16" y="36"/>
                  <a:pt x="15" y="35"/>
                  <a:pt x="14" y="33"/>
                </a:cubicBezTo>
                <a:cubicBezTo>
                  <a:pt x="14" y="32"/>
                  <a:pt x="13" y="32"/>
                  <a:pt x="13" y="31"/>
                </a:cubicBezTo>
                <a:cubicBezTo>
                  <a:pt x="12" y="30"/>
                  <a:pt x="11" y="27"/>
                  <a:pt x="11" y="27"/>
                </a:cubicBezTo>
                <a:cubicBezTo>
                  <a:pt x="12" y="28"/>
                  <a:pt x="13" y="29"/>
                  <a:pt x="14" y="30"/>
                </a:cubicBezTo>
                <a:cubicBezTo>
                  <a:pt x="14" y="30"/>
                  <a:pt x="14" y="30"/>
                  <a:pt x="14" y="31"/>
                </a:cubicBezTo>
                <a:cubicBezTo>
                  <a:pt x="15" y="32"/>
                  <a:pt x="16" y="33"/>
                  <a:pt x="17" y="34"/>
                </a:cubicBezTo>
                <a:cubicBezTo>
                  <a:pt x="18" y="35"/>
                  <a:pt x="18" y="36"/>
                  <a:pt x="18" y="36"/>
                </a:cubicBezTo>
                <a:cubicBezTo>
                  <a:pt x="19" y="36"/>
                  <a:pt x="19" y="36"/>
                  <a:pt x="19" y="36"/>
                </a:cubicBezTo>
                <a:cubicBezTo>
                  <a:pt x="20" y="37"/>
                  <a:pt x="20" y="36"/>
                  <a:pt x="20" y="36"/>
                </a:cubicBezTo>
                <a:cubicBezTo>
                  <a:pt x="18" y="33"/>
                  <a:pt x="15" y="30"/>
                  <a:pt x="13" y="27"/>
                </a:cubicBezTo>
                <a:cubicBezTo>
                  <a:pt x="12" y="26"/>
                  <a:pt x="11" y="25"/>
                  <a:pt x="11" y="24"/>
                </a:cubicBezTo>
                <a:cubicBezTo>
                  <a:pt x="12" y="25"/>
                  <a:pt x="14" y="26"/>
                  <a:pt x="14" y="27"/>
                </a:cubicBezTo>
                <a:cubicBezTo>
                  <a:pt x="16" y="29"/>
                  <a:pt x="17" y="31"/>
                  <a:pt x="18" y="32"/>
                </a:cubicBezTo>
                <a:cubicBezTo>
                  <a:pt x="22" y="36"/>
                  <a:pt x="26" y="39"/>
                  <a:pt x="30" y="43"/>
                </a:cubicBezTo>
                <a:cubicBezTo>
                  <a:pt x="34" y="47"/>
                  <a:pt x="38" y="51"/>
                  <a:pt x="41" y="56"/>
                </a:cubicBezTo>
                <a:cubicBezTo>
                  <a:pt x="45" y="60"/>
                  <a:pt x="49" y="63"/>
                  <a:pt x="52" y="68"/>
                </a:cubicBezTo>
                <a:cubicBezTo>
                  <a:pt x="54" y="71"/>
                  <a:pt x="50" y="66"/>
                  <a:pt x="49" y="65"/>
                </a:cubicBezTo>
                <a:cubicBezTo>
                  <a:pt x="47" y="63"/>
                  <a:pt x="44" y="61"/>
                  <a:pt x="42" y="59"/>
                </a:cubicBezTo>
                <a:cubicBezTo>
                  <a:pt x="33" y="51"/>
                  <a:pt x="25" y="42"/>
                  <a:pt x="16" y="34"/>
                </a:cubicBezTo>
                <a:cubicBezTo>
                  <a:pt x="16" y="34"/>
                  <a:pt x="15" y="34"/>
                  <a:pt x="16" y="34"/>
                </a:cubicBezTo>
                <a:close/>
                <a:moveTo>
                  <a:pt x="7" y="40"/>
                </a:moveTo>
                <a:cubicBezTo>
                  <a:pt x="7" y="40"/>
                  <a:pt x="7" y="40"/>
                  <a:pt x="7" y="40"/>
                </a:cubicBezTo>
                <a:cubicBezTo>
                  <a:pt x="7" y="40"/>
                  <a:pt x="7" y="39"/>
                  <a:pt x="6" y="38"/>
                </a:cubicBezTo>
                <a:cubicBezTo>
                  <a:pt x="7" y="39"/>
                  <a:pt x="8" y="40"/>
                  <a:pt x="9" y="40"/>
                </a:cubicBezTo>
                <a:cubicBezTo>
                  <a:pt x="9" y="40"/>
                  <a:pt x="8" y="40"/>
                  <a:pt x="7" y="40"/>
                </a:cubicBezTo>
                <a:close/>
                <a:moveTo>
                  <a:pt x="14" y="39"/>
                </a:moveTo>
                <a:cubicBezTo>
                  <a:pt x="14" y="39"/>
                  <a:pt x="14" y="38"/>
                  <a:pt x="13" y="38"/>
                </a:cubicBezTo>
                <a:cubicBezTo>
                  <a:pt x="14" y="38"/>
                  <a:pt x="15" y="39"/>
                  <a:pt x="15" y="39"/>
                </a:cubicBezTo>
                <a:cubicBezTo>
                  <a:pt x="15" y="39"/>
                  <a:pt x="15" y="39"/>
                  <a:pt x="14" y="39"/>
                </a:cubicBezTo>
                <a:close/>
                <a:moveTo>
                  <a:pt x="11" y="40"/>
                </a:moveTo>
                <a:cubicBezTo>
                  <a:pt x="11" y="38"/>
                  <a:pt x="10" y="38"/>
                  <a:pt x="9" y="37"/>
                </a:cubicBezTo>
                <a:cubicBezTo>
                  <a:pt x="10" y="38"/>
                  <a:pt x="12" y="39"/>
                  <a:pt x="13" y="39"/>
                </a:cubicBezTo>
                <a:cubicBezTo>
                  <a:pt x="12" y="39"/>
                  <a:pt x="12" y="39"/>
                  <a:pt x="11" y="40"/>
                </a:cubicBezTo>
                <a:close/>
                <a:moveTo>
                  <a:pt x="4" y="41"/>
                </a:moveTo>
                <a:cubicBezTo>
                  <a:pt x="4" y="41"/>
                  <a:pt x="4" y="41"/>
                  <a:pt x="5" y="41"/>
                </a:cubicBezTo>
                <a:cubicBezTo>
                  <a:pt x="4" y="41"/>
                  <a:pt x="4" y="41"/>
                  <a:pt x="4" y="41"/>
                </a:cubicBezTo>
                <a:cubicBezTo>
                  <a:pt x="4" y="41"/>
                  <a:pt x="4" y="41"/>
                  <a:pt x="4" y="41"/>
                </a:cubicBezTo>
                <a:cubicBezTo>
                  <a:pt x="4" y="41"/>
                  <a:pt x="4" y="41"/>
                  <a:pt x="4" y="41"/>
                </a:cubicBezTo>
                <a:close/>
                <a:moveTo>
                  <a:pt x="55" y="96"/>
                </a:moveTo>
                <a:cubicBezTo>
                  <a:pt x="54" y="94"/>
                  <a:pt x="52" y="92"/>
                  <a:pt x="50" y="90"/>
                </a:cubicBezTo>
                <a:cubicBezTo>
                  <a:pt x="53" y="92"/>
                  <a:pt x="55" y="94"/>
                  <a:pt x="57" y="95"/>
                </a:cubicBezTo>
                <a:cubicBezTo>
                  <a:pt x="56" y="95"/>
                  <a:pt x="56" y="95"/>
                  <a:pt x="55" y="96"/>
                </a:cubicBezTo>
                <a:close/>
                <a:moveTo>
                  <a:pt x="51" y="97"/>
                </a:moveTo>
                <a:cubicBezTo>
                  <a:pt x="46" y="88"/>
                  <a:pt x="37" y="83"/>
                  <a:pt x="31" y="75"/>
                </a:cubicBezTo>
                <a:cubicBezTo>
                  <a:pt x="31" y="75"/>
                  <a:pt x="32" y="76"/>
                  <a:pt x="32" y="76"/>
                </a:cubicBezTo>
                <a:cubicBezTo>
                  <a:pt x="35" y="79"/>
                  <a:pt x="38" y="81"/>
                  <a:pt x="40" y="83"/>
                </a:cubicBezTo>
                <a:cubicBezTo>
                  <a:pt x="44" y="88"/>
                  <a:pt x="49" y="92"/>
                  <a:pt x="54" y="96"/>
                </a:cubicBezTo>
                <a:cubicBezTo>
                  <a:pt x="53" y="96"/>
                  <a:pt x="52" y="96"/>
                  <a:pt x="51" y="97"/>
                </a:cubicBezTo>
                <a:close/>
                <a:moveTo>
                  <a:pt x="44" y="100"/>
                </a:moveTo>
                <a:cubicBezTo>
                  <a:pt x="42" y="97"/>
                  <a:pt x="39" y="94"/>
                  <a:pt x="36" y="92"/>
                </a:cubicBezTo>
                <a:cubicBezTo>
                  <a:pt x="35" y="91"/>
                  <a:pt x="35" y="91"/>
                  <a:pt x="34" y="90"/>
                </a:cubicBezTo>
                <a:cubicBezTo>
                  <a:pt x="36" y="91"/>
                  <a:pt x="37" y="93"/>
                  <a:pt x="39" y="94"/>
                </a:cubicBezTo>
                <a:cubicBezTo>
                  <a:pt x="41" y="96"/>
                  <a:pt x="43" y="97"/>
                  <a:pt x="46" y="99"/>
                </a:cubicBezTo>
                <a:cubicBezTo>
                  <a:pt x="45" y="99"/>
                  <a:pt x="44" y="100"/>
                  <a:pt x="44" y="100"/>
                </a:cubicBezTo>
                <a:close/>
                <a:moveTo>
                  <a:pt x="59" y="95"/>
                </a:moveTo>
                <a:cubicBezTo>
                  <a:pt x="57" y="93"/>
                  <a:pt x="55" y="91"/>
                  <a:pt x="53" y="89"/>
                </a:cubicBezTo>
                <a:cubicBezTo>
                  <a:pt x="50" y="86"/>
                  <a:pt x="47" y="83"/>
                  <a:pt x="44" y="80"/>
                </a:cubicBezTo>
                <a:cubicBezTo>
                  <a:pt x="40" y="76"/>
                  <a:pt x="36" y="72"/>
                  <a:pt x="32" y="68"/>
                </a:cubicBezTo>
                <a:cubicBezTo>
                  <a:pt x="35" y="71"/>
                  <a:pt x="39" y="74"/>
                  <a:pt x="42" y="77"/>
                </a:cubicBezTo>
                <a:cubicBezTo>
                  <a:pt x="48" y="83"/>
                  <a:pt x="55" y="88"/>
                  <a:pt x="61" y="95"/>
                </a:cubicBezTo>
                <a:cubicBezTo>
                  <a:pt x="60" y="95"/>
                  <a:pt x="60" y="95"/>
                  <a:pt x="59" y="95"/>
                </a:cubicBezTo>
                <a:close/>
                <a:moveTo>
                  <a:pt x="35" y="75"/>
                </a:moveTo>
                <a:cubicBezTo>
                  <a:pt x="35" y="75"/>
                  <a:pt x="35" y="75"/>
                  <a:pt x="35" y="75"/>
                </a:cubicBezTo>
                <a:cubicBezTo>
                  <a:pt x="33" y="74"/>
                  <a:pt x="32" y="72"/>
                  <a:pt x="31" y="71"/>
                </a:cubicBezTo>
                <a:cubicBezTo>
                  <a:pt x="30" y="71"/>
                  <a:pt x="25" y="66"/>
                  <a:pt x="28" y="68"/>
                </a:cubicBezTo>
                <a:cubicBezTo>
                  <a:pt x="30" y="70"/>
                  <a:pt x="33" y="73"/>
                  <a:pt x="35" y="75"/>
                </a:cubicBezTo>
                <a:close/>
                <a:moveTo>
                  <a:pt x="33" y="80"/>
                </a:moveTo>
                <a:cubicBezTo>
                  <a:pt x="35" y="82"/>
                  <a:pt x="37" y="84"/>
                  <a:pt x="39" y="86"/>
                </a:cubicBezTo>
                <a:cubicBezTo>
                  <a:pt x="43" y="89"/>
                  <a:pt x="46" y="93"/>
                  <a:pt x="50" y="97"/>
                </a:cubicBezTo>
                <a:cubicBezTo>
                  <a:pt x="50" y="97"/>
                  <a:pt x="49" y="98"/>
                  <a:pt x="48" y="98"/>
                </a:cubicBezTo>
                <a:cubicBezTo>
                  <a:pt x="46" y="91"/>
                  <a:pt x="38" y="87"/>
                  <a:pt x="33" y="82"/>
                </a:cubicBezTo>
                <a:cubicBezTo>
                  <a:pt x="32" y="81"/>
                  <a:pt x="31" y="80"/>
                  <a:pt x="31" y="80"/>
                </a:cubicBezTo>
                <a:cubicBezTo>
                  <a:pt x="31" y="79"/>
                  <a:pt x="31" y="79"/>
                  <a:pt x="30" y="79"/>
                </a:cubicBezTo>
                <a:cubicBezTo>
                  <a:pt x="31" y="79"/>
                  <a:pt x="32" y="79"/>
                  <a:pt x="33" y="80"/>
                </a:cubicBezTo>
                <a:close/>
                <a:moveTo>
                  <a:pt x="47" y="98"/>
                </a:moveTo>
                <a:cubicBezTo>
                  <a:pt x="47" y="98"/>
                  <a:pt x="47" y="99"/>
                  <a:pt x="46" y="99"/>
                </a:cubicBezTo>
                <a:cubicBezTo>
                  <a:pt x="44" y="96"/>
                  <a:pt x="42" y="93"/>
                  <a:pt x="39" y="91"/>
                </a:cubicBezTo>
                <a:cubicBezTo>
                  <a:pt x="38" y="89"/>
                  <a:pt x="36" y="88"/>
                  <a:pt x="35" y="86"/>
                </a:cubicBezTo>
                <a:cubicBezTo>
                  <a:pt x="34" y="86"/>
                  <a:pt x="33" y="84"/>
                  <a:pt x="32" y="83"/>
                </a:cubicBezTo>
                <a:cubicBezTo>
                  <a:pt x="32" y="83"/>
                  <a:pt x="32" y="83"/>
                  <a:pt x="32" y="83"/>
                </a:cubicBezTo>
                <a:cubicBezTo>
                  <a:pt x="38" y="87"/>
                  <a:pt x="42" y="94"/>
                  <a:pt x="47" y="98"/>
                </a:cubicBezTo>
                <a:close/>
                <a:moveTo>
                  <a:pt x="44" y="96"/>
                </a:moveTo>
                <a:cubicBezTo>
                  <a:pt x="49" y="102"/>
                  <a:pt x="42" y="95"/>
                  <a:pt x="41" y="94"/>
                </a:cubicBezTo>
                <a:cubicBezTo>
                  <a:pt x="38" y="92"/>
                  <a:pt x="36" y="91"/>
                  <a:pt x="33" y="89"/>
                </a:cubicBezTo>
                <a:cubicBezTo>
                  <a:pt x="33" y="89"/>
                  <a:pt x="33" y="89"/>
                  <a:pt x="33" y="89"/>
                </a:cubicBezTo>
                <a:cubicBezTo>
                  <a:pt x="33" y="88"/>
                  <a:pt x="33" y="86"/>
                  <a:pt x="32" y="85"/>
                </a:cubicBezTo>
                <a:cubicBezTo>
                  <a:pt x="36" y="89"/>
                  <a:pt x="40" y="92"/>
                  <a:pt x="44" y="96"/>
                </a:cubicBezTo>
                <a:close/>
                <a:moveTo>
                  <a:pt x="36" y="97"/>
                </a:moveTo>
                <a:cubicBezTo>
                  <a:pt x="37" y="98"/>
                  <a:pt x="41" y="100"/>
                  <a:pt x="43" y="101"/>
                </a:cubicBezTo>
                <a:cubicBezTo>
                  <a:pt x="42" y="101"/>
                  <a:pt x="41" y="102"/>
                  <a:pt x="40" y="103"/>
                </a:cubicBezTo>
                <a:cubicBezTo>
                  <a:pt x="39" y="101"/>
                  <a:pt x="38" y="99"/>
                  <a:pt x="36" y="97"/>
                </a:cubicBezTo>
                <a:close/>
                <a:moveTo>
                  <a:pt x="55" y="86"/>
                </a:moveTo>
                <a:cubicBezTo>
                  <a:pt x="51" y="82"/>
                  <a:pt x="47" y="78"/>
                  <a:pt x="44" y="74"/>
                </a:cubicBezTo>
                <a:cubicBezTo>
                  <a:pt x="41" y="72"/>
                  <a:pt x="39" y="69"/>
                  <a:pt x="37" y="67"/>
                </a:cubicBezTo>
                <a:cubicBezTo>
                  <a:pt x="38" y="67"/>
                  <a:pt x="38" y="67"/>
                  <a:pt x="38" y="68"/>
                </a:cubicBezTo>
                <a:cubicBezTo>
                  <a:pt x="45" y="74"/>
                  <a:pt x="53" y="80"/>
                  <a:pt x="59" y="87"/>
                </a:cubicBezTo>
                <a:cubicBezTo>
                  <a:pt x="59" y="87"/>
                  <a:pt x="60" y="87"/>
                  <a:pt x="60" y="87"/>
                </a:cubicBezTo>
                <a:cubicBezTo>
                  <a:pt x="61" y="89"/>
                  <a:pt x="61" y="92"/>
                  <a:pt x="62" y="94"/>
                </a:cubicBezTo>
                <a:cubicBezTo>
                  <a:pt x="60" y="91"/>
                  <a:pt x="58" y="88"/>
                  <a:pt x="55" y="86"/>
                </a:cubicBezTo>
                <a:close/>
                <a:moveTo>
                  <a:pt x="43" y="67"/>
                </a:moveTo>
                <a:cubicBezTo>
                  <a:pt x="40" y="64"/>
                  <a:pt x="37" y="61"/>
                  <a:pt x="34" y="58"/>
                </a:cubicBezTo>
                <a:cubicBezTo>
                  <a:pt x="31" y="54"/>
                  <a:pt x="27" y="51"/>
                  <a:pt x="24" y="48"/>
                </a:cubicBezTo>
                <a:cubicBezTo>
                  <a:pt x="22" y="46"/>
                  <a:pt x="21" y="45"/>
                  <a:pt x="20" y="43"/>
                </a:cubicBezTo>
                <a:cubicBezTo>
                  <a:pt x="21" y="44"/>
                  <a:pt x="22" y="45"/>
                  <a:pt x="22" y="46"/>
                </a:cubicBezTo>
                <a:cubicBezTo>
                  <a:pt x="26" y="50"/>
                  <a:pt x="30" y="53"/>
                  <a:pt x="34" y="57"/>
                </a:cubicBezTo>
                <a:cubicBezTo>
                  <a:pt x="41" y="64"/>
                  <a:pt x="48" y="70"/>
                  <a:pt x="56" y="77"/>
                </a:cubicBezTo>
                <a:cubicBezTo>
                  <a:pt x="56" y="77"/>
                  <a:pt x="56" y="77"/>
                  <a:pt x="56" y="77"/>
                </a:cubicBezTo>
                <a:cubicBezTo>
                  <a:pt x="57" y="80"/>
                  <a:pt x="58" y="83"/>
                  <a:pt x="59" y="86"/>
                </a:cubicBezTo>
                <a:cubicBezTo>
                  <a:pt x="55" y="79"/>
                  <a:pt x="48" y="73"/>
                  <a:pt x="43" y="67"/>
                </a:cubicBezTo>
                <a:close/>
                <a:moveTo>
                  <a:pt x="21" y="39"/>
                </a:moveTo>
                <a:cubicBezTo>
                  <a:pt x="19" y="38"/>
                  <a:pt x="18" y="37"/>
                  <a:pt x="17" y="36"/>
                </a:cubicBezTo>
                <a:cubicBezTo>
                  <a:pt x="19" y="37"/>
                  <a:pt x="21" y="39"/>
                  <a:pt x="22" y="41"/>
                </a:cubicBezTo>
                <a:cubicBezTo>
                  <a:pt x="26" y="44"/>
                  <a:pt x="29" y="47"/>
                  <a:pt x="33" y="51"/>
                </a:cubicBezTo>
                <a:cubicBezTo>
                  <a:pt x="39" y="58"/>
                  <a:pt x="47" y="64"/>
                  <a:pt x="54" y="70"/>
                </a:cubicBezTo>
                <a:cubicBezTo>
                  <a:pt x="54" y="71"/>
                  <a:pt x="54" y="71"/>
                  <a:pt x="54" y="70"/>
                </a:cubicBezTo>
                <a:cubicBezTo>
                  <a:pt x="55" y="72"/>
                  <a:pt x="55" y="74"/>
                  <a:pt x="56" y="76"/>
                </a:cubicBezTo>
                <a:cubicBezTo>
                  <a:pt x="45" y="63"/>
                  <a:pt x="32" y="52"/>
                  <a:pt x="21" y="39"/>
                </a:cubicBezTo>
                <a:close/>
                <a:moveTo>
                  <a:pt x="45" y="59"/>
                </a:moveTo>
                <a:cubicBezTo>
                  <a:pt x="41" y="55"/>
                  <a:pt x="38" y="50"/>
                  <a:pt x="34" y="46"/>
                </a:cubicBezTo>
                <a:cubicBezTo>
                  <a:pt x="30" y="42"/>
                  <a:pt x="26" y="38"/>
                  <a:pt x="22" y="35"/>
                </a:cubicBezTo>
                <a:cubicBezTo>
                  <a:pt x="17" y="31"/>
                  <a:pt x="15" y="26"/>
                  <a:pt x="11" y="22"/>
                </a:cubicBezTo>
                <a:cubicBezTo>
                  <a:pt x="12" y="21"/>
                  <a:pt x="12" y="19"/>
                  <a:pt x="13" y="18"/>
                </a:cubicBezTo>
                <a:cubicBezTo>
                  <a:pt x="17" y="24"/>
                  <a:pt x="23" y="28"/>
                  <a:pt x="27" y="33"/>
                </a:cubicBezTo>
                <a:cubicBezTo>
                  <a:pt x="34" y="40"/>
                  <a:pt x="40" y="47"/>
                  <a:pt x="46" y="54"/>
                </a:cubicBezTo>
                <a:cubicBezTo>
                  <a:pt x="47" y="55"/>
                  <a:pt x="48" y="56"/>
                  <a:pt x="49" y="57"/>
                </a:cubicBezTo>
                <a:cubicBezTo>
                  <a:pt x="48" y="56"/>
                  <a:pt x="46" y="55"/>
                  <a:pt x="45" y="54"/>
                </a:cubicBezTo>
                <a:cubicBezTo>
                  <a:pt x="44" y="53"/>
                  <a:pt x="42" y="52"/>
                  <a:pt x="41" y="50"/>
                </a:cubicBezTo>
                <a:cubicBezTo>
                  <a:pt x="38" y="48"/>
                  <a:pt x="36" y="45"/>
                  <a:pt x="34" y="42"/>
                </a:cubicBezTo>
                <a:cubicBezTo>
                  <a:pt x="34" y="42"/>
                  <a:pt x="34" y="42"/>
                  <a:pt x="34" y="42"/>
                </a:cubicBezTo>
                <a:cubicBezTo>
                  <a:pt x="30" y="38"/>
                  <a:pt x="25" y="34"/>
                  <a:pt x="21" y="29"/>
                </a:cubicBezTo>
                <a:cubicBezTo>
                  <a:pt x="18" y="26"/>
                  <a:pt x="15" y="23"/>
                  <a:pt x="13" y="20"/>
                </a:cubicBezTo>
                <a:cubicBezTo>
                  <a:pt x="12" y="19"/>
                  <a:pt x="12" y="20"/>
                  <a:pt x="12" y="20"/>
                </a:cubicBezTo>
                <a:cubicBezTo>
                  <a:pt x="13" y="21"/>
                  <a:pt x="13" y="21"/>
                  <a:pt x="13" y="22"/>
                </a:cubicBezTo>
                <a:cubicBezTo>
                  <a:pt x="13" y="22"/>
                  <a:pt x="14" y="22"/>
                  <a:pt x="14" y="23"/>
                </a:cubicBezTo>
                <a:cubicBezTo>
                  <a:pt x="16" y="24"/>
                  <a:pt x="17" y="26"/>
                  <a:pt x="19" y="28"/>
                </a:cubicBezTo>
                <a:cubicBezTo>
                  <a:pt x="20" y="29"/>
                  <a:pt x="21" y="30"/>
                  <a:pt x="22" y="31"/>
                </a:cubicBezTo>
                <a:cubicBezTo>
                  <a:pt x="25" y="35"/>
                  <a:pt x="29" y="38"/>
                  <a:pt x="32" y="42"/>
                </a:cubicBezTo>
                <a:cubicBezTo>
                  <a:pt x="32" y="42"/>
                  <a:pt x="33" y="42"/>
                  <a:pt x="33" y="43"/>
                </a:cubicBezTo>
                <a:cubicBezTo>
                  <a:pt x="39" y="50"/>
                  <a:pt x="45" y="57"/>
                  <a:pt x="52" y="64"/>
                </a:cubicBezTo>
                <a:cubicBezTo>
                  <a:pt x="52" y="64"/>
                  <a:pt x="52" y="64"/>
                  <a:pt x="52" y="64"/>
                </a:cubicBezTo>
                <a:cubicBezTo>
                  <a:pt x="53" y="66"/>
                  <a:pt x="53" y="68"/>
                  <a:pt x="54" y="70"/>
                </a:cubicBezTo>
                <a:cubicBezTo>
                  <a:pt x="52" y="65"/>
                  <a:pt x="49" y="62"/>
                  <a:pt x="45" y="59"/>
                </a:cubicBezTo>
                <a:close/>
                <a:moveTo>
                  <a:pt x="15" y="13"/>
                </a:moveTo>
                <a:cubicBezTo>
                  <a:pt x="20" y="20"/>
                  <a:pt x="27" y="26"/>
                  <a:pt x="33" y="32"/>
                </a:cubicBezTo>
                <a:cubicBezTo>
                  <a:pt x="36" y="35"/>
                  <a:pt x="39" y="38"/>
                  <a:pt x="42" y="41"/>
                </a:cubicBezTo>
                <a:cubicBezTo>
                  <a:pt x="42" y="41"/>
                  <a:pt x="42" y="41"/>
                  <a:pt x="42" y="41"/>
                </a:cubicBezTo>
                <a:cubicBezTo>
                  <a:pt x="42" y="41"/>
                  <a:pt x="42" y="41"/>
                  <a:pt x="42" y="41"/>
                </a:cubicBezTo>
                <a:cubicBezTo>
                  <a:pt x="40" y="39"/>
                  <a:pt x="38" y="38"/>
                  <a:pt x="37" y="36"/>
                </a:cubicBezTo>
                <a:cubicBezTo>
                  <a:pt x="30" y="30"/>
                  <a:pt x="24" y="23"/>
                  <a:pt x="17" y="18"/>
                </a:cubicBezTo>
                <a:cubicBezTo>
                  <a:pt x="17" y="17"/>
                  <a:pt x="17" y="17"/>
                  <a:pt x="17" y="17"/>
                </a:cubicBezTo>
                <a:cubicBezTo>
                  <a:pt x="16" y="17"/>
                  <a:pt x="16" y="16"/>
                  <a:pt x="15" y="16"/>
                </a:cubicBezTo>
                <a:cubicBezTo>
                  <a:pt x="15" y="16"/>
                  <a:pt x="14" y="16"/>
                  <a:pt x="15" y="17"/>
                </a:cubicBezTo>
                <a:cubicBezTo>
                  <a:pt x="18" y="20"/>
                  <a:pt x="22" y="24"/>
                  <a:pt x="25" y="27"/>
                </a:cubicBezTo>
                <a:cubicBezTo>
                  <a:pt x="21" y="24"/>
                  <a:pt x="17" y="20"/>
                  <a:pt x="13" y="17"/>
                </a:cubicBezTo>
                <a:cubicBezTo>
                  <a:pt x="14" y="16"/>
                  <a:pt x="14" y="14"/>
                  <a:pt x="15" y="13"/>
                </a:cubicBezTo>
                <a:close/>
                <a:moveTo>
                  <a:pt x="16" y="10"/>
                </a:moveTo>
                <a:cubicBezTo>
                  <a:pt x="20" y="15"/>
                  <a:pt x="24" y="19"/>
                  <a:pt x="28" y="23"/>
                </a:cubicBezTo>
                <a:cubicBezTo>
                  <a:pt x="31" y="26"/>
                  <a:pt x="33" y="29"/>
                  <a:pt x="36" y="31"/>
                </a:cubicBezTo>
                <a:cubicBezTo>
                  <a:pt x="37" y="33"/>
                  <a:pt x="39" y="34"/>
                  <a:pt x="40" y="35"/>
                </a:cubicBezTo>
                <a:cubicBezTo>
                  <a:pt x="46" y="41"/>
                  <a:pt x="39" y="35"/>
                  <a:pt x="37" y="34"/>
                </a:cubicBezTo>
                <a:cubicBezTo>
                  <a:pt x="36" y="33"/>
                  <a:pt x="35" y="33"/>
                  <a:pt x="34" y="32"/>
                </a:cubicBezTo>
                <a:cubicBezTo>
                  <a:pt x="33" y="31"/>
                  <a:pt x="32" y="29"/>
                  <a:pt x="31" y="28"/>
                </a:cubicBezTo>
                <a:cubicBezTo>
                  <a:pt x="25" y="23"/>
                  <a:pt x="21" y="17"/>
                  <a:pt x="15" y="12"/>
                </a:cubicBezTo>
                <a:cubicBezTo>
                  <a:pt x="15" y="11"/>
                  <a:pt x="16" y="11"/>
                  <a:pt x="16" y="10"/>
                </a:cubicBezTo>
                <a:close/>
                <a:moveTo>
                  <a:pt x="26" y="24"/>
                </a:moveTo>
                <a:cubicBezTo>
                  <a:pt x="23" y="21"/>
                  <a:pt x="20" y="18"/>
                  <a:pt x="17" y="15"/>
                </a:cubicBezTo>
                <a:cubicBezTo>
                  <a:pt x="17" y="15"/>
                  <a:pt x="17" y="14"/>
                  <a:pt x="17" y="14"/>
                </a:cubicBezTo>
                <a:cubicBezTo>
                  <a:pt x="17" y="15"/>
                  <a:pt x="17" y="15"/>
                  <a:pt x="18" y="15"/>
                </a:cubicBezTo>
                <a:cubicBezTo>
                  <a:pt x="19" y="16"/>
                  <a:pt x="21" y="18"/>
                  <a:pt x="22" y="20"/>
                </a:cubicBezTo>
                <a:cubicBezTo>
                  <a:pt x="24" y="21"/>
                  <a:pt x="25" y="23"/>
                  <a:pt x="26" y="24"/>
                </a:cubicBezTo>
                <a:close/>
                <a:moveTo>
                  <a:pt x="41" y="52"/>
                </a:moveTo>
                <a:cubicBezTo>
                  <a:pt x="44" y="54"/>
                  <a:pt x="47" y="56"/>
                  <a:pt x="50" y="58"/>
                </a:cubicBezTo>
                <a:cubicBezTo>
                  <a:pt x="50" y="58"/>
                  <a:pt x="50" y="58"/>
                  <a:pt x="50" y="58"/>
                </a:cubicBezTo>
                <a:cubicBezTo>
                  <a:pt x="50" y="59"/>
                  <a:pt x="51" y="61"/>
                  <a:pt x="51" y="62"/>
                </a:cubicBezTo>
                <a:cubicBezTo>
                  <a:pt x="48" y="59"/>
                  <a:pt x="44" y="55"/>
                  <a:pt x="41" y="52"/>
                </a:cubicBezTo>
                <a:close/>
                <a:moveTo>
                  <a:pt x="28" y="31"/>
                </a:moveTo>
                <a:cubicBezTo>
                  <a:pt x="29" y="32"/>
                  <a:pt x="30" y="33"/>
                  <a:pt x="31" y="34"/>
                </a:cubicBezTo>
                <a:cubicBezTo>
                  <a:pt x="34" y="37"/>
                  <a:pt x="37" y="39"/>
                  <a:pt x="40" y="42"/>
                </a:cubicBezTo>
                <a:cubicBezTo>
                  <a:pt x="40" y="42"/>
                  <a:pt x="40" y="42"/>
                  <a:pt x="40" y="43"/>
                </a:cubicBezTo>
                <a:cubicBezTo>
                  <a:pt x="39" y="42"/>
                  <a:pt x="38" y="41"/>
                  <a:pt x="37" y="40"/>
                </a:cubicBezTo>
                <a:cubicBezTo>
                  <a:pt x="34" y="37"/>
                  <a:pt x="32" y="34"/>
                  <a:pt x="29" y="32"/>
                </a:cubicBezTo>
                <a:cubicBezTo>
                  <a:pt x="29" y="31"/>
                  <a:pt x="29" y="31"/>
                  <a:pt x="28" y="31"/>
                </a:cubicBezTo>
                <a:close/>
                <a:moveTo>
                  <a:pt x="39" y="36"/>
                </a:moveTo>
                <a:cubicBezTo>
                  <a:pt x="40" y="37"/>
                  <a:pt x="42" y="39"/>
                  <a:pt x="43" y="40"/>
                </a:cubicBezTo>
                <a:cubicBezTo>
                  <a:pt x="44" y="40"/>
                  <a:pt x="44" y="40"/>
                  <a:pt x="44" y="40"/>
                </a:cubicBezTo>
                <a:cubicBezTo>
                  <a:pt x="44" y="41"/>
                  <a:pt x="44" y="42"/>
                  <a:pt x="45" y="43"/>
                </a:cubicBezTo>
                <a:cubicBezTo>
                  <a:pt x="43" y="41"/>
                  <a:pt x="41" y="38"/>
                  <a:pt x="39" y="36"/>
                </a:cubicBezTo>
                <a:close/>
                <a:moveTo>
                  <a:pt x="48" y="27"/>
                </a:moveTo>
                <a:cubicBezTo>
                  <a:pt x="44" y="23"/>
                  <a:pt x="40" y="19"/>
                  <a:pt x="36" y="15"/>
                </a:cubicBezTo>
                <a:cubicBezTo>
                  <a:pt x="37" y="16"/>
                  <a:pt x="38" y="17"/>
                  <a:pt x="40" y="18"/>
                </a:cubicBezTo>
                <a:cubicBezTo>
                  <a:pt x="43" y="21"/>
                  <a:pt x="47" y="24"/>
                  <a:pt x="51" y="26"/>
                </a:cubicBezTo>
                <a:cubicBezTo>
                  <a:pt x="50" y="26"/>
                  <a:pt x="49" y="26"/>
                  <a:pt x="48" y="27"/>
                </a:cubicBezTo>
                <a:close/>
                <a:moveTo>
                  <a:pt x="44" y="28"/>
                </a:moveTo>
                <a:cubicBezTo>
                  <a:pt x="42" y="24"/>
                  <a:pt x="38" y="21"/>
                  <a:pt x="34" y="18"/>
                </a:cubicBezTo>
                <a:cubicBezTo>
                  <a:pt x="32" y="16"/>
                  <a:pt x="29" y="14"/>
                  <a:pt x="27" y="12"/>
                </a:cubicBezTo>
                <a:cubicBezTo>
                  <a:pt x="27" y="12"/>
                  <a:pt x="27" y="11"/>
                  <a:pt x="27" y="11"/>
                </a:cubicBezTo>
                <a:cubicBezTo>
                  <a:pt x="29" y="13"/>
                  <a:pt x="32" y="16"/>
                  <a:pt x="35" y="17"/>
                </a:cubicBezTo>
                <a:cubicBezTo>
                  <a:pt x="39" y="20"/>
                  <a:pt x="43" y="24"/>
                  <a:pt x="47" y="27"/>
                </a:cubicBezTo>
                <a:cubicBezTo>
                  <a:pt x="46" y="27"/>
                  <a:pt x="45" y="27"/>
                  <a:pt x="44" y="28"/>
                </a:cubicBezTo>
                <a:close/>
                <a:moveTo>
                  <a:pt x="42" y="28"/>
                </a:moveTo>
                <a:cubicBezTo>
                  <a:pt x="40" y="26"/>
                  <a:pt x="38" y="25"/>
                  <a:pt x="36" y="23"/>
                </a:cubicBezTo>
                <a:cubicBezTo>
                  <a:pt x="38" y="25"/>
                  <a:pt x="41" y="26"/>
                  <a:pt x="43" y="28"/>
                </a:cubicBezTo>
                <a:cubicBezTo>
                  <a:pt x="43" y="28"/>
                  <a:pt x="42" y="28"/>
                  <a:pt x="42" y="28"/>
                </a:cubicBezTo>
                <a:cubicBezTo>
                  <a:pt x="42" y="28"/>
                  <a:pt x="42" y="28"/>
                  <a:pt x="42" y="28"/>
                </a:cubicBezTo>
                <a:close/>
                <a:moveTo>
                  <a:pt x="41" y="29"/>
                </a:moveTo>
                <a:cubicBezTo>
                  <a:pt x="41" y="30"/>
                  <a:pt x="41" y="30"/>
                  <a:pt x="41" y="30"/>
                </a:cubicBezTo>
                <a:cubicBezTo>
                  <a:pt x="41" y="31"/>
                  <a:pt x="41" y="31"/>
                  <a:pt x="41" y="32"/>
                </a:cubicBezTo>
                <a:cubicBezTo>
                  <a:pt x="39" y="29"/>
                  <a:pt x="36" y="27"/>
                  <a:pt x="34" y="24"/>
                </a:cubicBezTo>
                <a:cubicBezTo>
                  <a:pt x="29" y="21"/>
                  <a:pt x="26" y="17"/>
                  <a:pt x="22" y="12"/>
                </a:cubicBezTo>
                <a:cubicBezTo>
                  <a:pt x="23" y="13"/>
                  <a:pt x="23" y="14"/>
                  <a:pt x="24" y="14"/>
                </a:cubicBezTo>
                <a:cubicBezTo>
                  <a:pt x="26" y="16"/>
                  <a:pt x="27" y="18"/>
                  <a:pt x="29" y="20"/>
                </a:cubicBezTo>
                <a:cubicBezTo>
                  <a:pt x="33" y="23"/>
                  <a:pt x="37" y="26"/>
                  <a:pt x="41" y="29"/>
                </a:cubicBezTo>
                <a:close/>
                <a:moveTo>
                  <a:pt x="53" y="25"/>
                </a:moveTo>
                <a:cubicBezTo>
                  <a:pt x="53" y="25"/>
                  <a:pt x="52" y="25"/>
                  <a:pt x="52" y="25"/>
                </a:cubicBezTo>
                <a:cubicBezTo>
                  <a:pt x="48" y="24"/>
                  <a:pt x="45" y="21"/>
                  <a:pt x="41" y="18"/>
                </a:cubicBezTo>
                <a:cubicBezTo>
                  <a:pt x="38" y="16"/>
                  <a:pt x="35" y="14"/>
                  <a:pt x="32" y="12"/>
                </a:cubicBezTo>
                <a:cubicBezTo>
                  <a:pt x="31" y="11"/>
                  <a:pt x="31" y="11"/>
                  <a:pt x="30" y="10"/>
                </a:cubicBezTo>
                <a:cubicBezTo>
                  <a:pt x="38" y="15"/>
                  <a:pt x="45" y="21"/>
                  <a:pt x="53" y="25"/>
                </a:cubicBezTo>
                <a:close/>
                <a:moveTo>
                  <a:pt x="19" y="4"/>
                </a:moveTo>
                <a:cubicBezTo>
                  <a:pt x="20" y="4"/>
                  <a:pt x="21" y="5"/>
                  <a:pt x="22" y="5"/>
                </a:cubicBezTo>
                <a:cubicBezTo>
                  <a:pt x="22" y="6"/>
                  <a:pt x="22" y="6"/>
                  <a:pt x="22" y="6"/>
                </a:cubicBezTo>
                <a:cubicBezTo>
                  <a:pt x="25" y="8"/>
                  <a:pt x="28" y="10"/>
                  <a:pt x="31" y="12"/>
                </a:cubicBezTo>
                <a:cubicBezTo>
                  <a:pt x="33" y="14"/>
                  <a:pt x="36" y="16"/>
                  <a:pt x="39" y="18"/>
                </a:cubicBezTo>
                <a:cubicBezTo>
                  <a:pt x="41" y="21"/>
                  <a:pt x="44" y="23"/>
                  <a:pt x="46" y="26"/>
                </a:cubicBezTo>
                <a:cubicBezTo>
                  <a:pt x="45" y="25"/>
                  <a:pt x="44" y="24"/>
                  <a:pt x="43" y="23"/>
                </a:cubicBezTo>
                <a:cubicBezTo>
                  <a:pt x="42" y="22"/>
                  <a:pt x="40" y="21"/>
                  <a:pt x="39" y="19"/>
                </a:cubicBezTo>
                <a:cubicBezTo>
                  <a:pt x="37" y="17"/>
                  <a:pt x="34" y="16"/>
                  <a:pt x="31" y="14"/>
                </a:cubicBezTo>
                <a:cubicBezTo>
                  <a:pt x="28" y="12"/>
                  <a:pt x="25" y="9"/>
                  <a:pt x="22" y="7"/>
                </a:cubicBezTo>
                <a:cubicBezTo>
                  <a:pt x="22" y="6"/>
                  <a:pt x="22" y="6"/>
                  <a:pt x="21" y="6"/>
                </a:cubicBezTo>
                <a:cubicBezTo>
                  <a:pt x="21" y="5"/>
                  <a:pt x="20" y="5"/>
                  <a:pt x="20" y="5"/>
                </a:cubicBezTo>
                <a:cubicBezTo>
                  <a:pt x="20" y="4"/>
                  <a:pt x="19" y="5"/>
                  <a:pt x="19" y="5"/>
                </a:cubicBezTo>
                <a:cubicBezTo>
                  <a:pt x="23" y="9"/>
                  <a:pt x="26" y="13"/>
                  <a:pt x="30" y="16"/>
                </a:cubicBezTo>
                <a:cubicBezTo>
                  <a:pt x="34" y="19"/>
                  <a:pt x="39" y="22"/>
                  <a:pt x="42" y="26"/>
                </a:cubicBezTo>
                <a:cubicBezTo>
                  <a:pt x="43" y="27"/>
                  <a:pt x="43" y="28"/>
                  <a:pt x="43" y="27"/>
                </a:cubicBezTo>
                <a:cubicBezTo>
                  <a:pt x="41" y="26"/>
                  <a:pt x="39" y="24"/>
                  <a:pt x="37" y="23"/>
                </a:cubicBezTo>
                <a:cubicBezTo>
                  <a:pt x="35" y="21"/>
                  <a:pt x="33" y="20"/>
                  <a:pt x="31" y="18"/>
                </a:cubicBezTo>
                <a:cubicBezTo>
                  <a:pt x="28" y="15"/>
                  <a:pt x="24" y="11"/>
                  <a:pt x="21" y="8"/>
                </a:cubicBezTo>
                <a:cubicBezTo>
                  <a:pt x="21" y="7"/>
                  <a:pt x="20" y="7"/>
                  <a:pt x="20" y="7"/>
                </a:cubicBezTo>
                <a:cubicBezTo>
                  <a:pt x="20" y="7"/>
                  <a:pt x="19" y="6"/>
                  <a:pt x="19" y="6"/>
                </a:cubicBezTo>
                <a:cubicBezTo>
                  <a:pt x="19" y="6"/>
                  <a:pt x="18" y="6"/>
                  <a:pt x="18" y="6"/>
                </a:cubicBezTo>
                <a:cubicBezTo>
                  <a:pt x="22" y="10"/>
                  <a:pt x="24" y="14"/>
                  <a:pt x="28" y="17"/>
                </a:cubicBezTo>
                <a:cubicBezTo>
                  <a:pt x="32" y="21"/>
                  <a:pt x="36" y="24"/>
                  <a:pt x="40" y="27"/>
                </a:cubicBezTo>
                <a:cubicBezTo>
                  <a:pt x="40" y="28"/>
                  <a:pt x="41" y="28"/>
                  <a:pt x="41" y="29"/>
                </a:cubicBezTo>
                <a:cubicBezTo>
                  <a:pt x="41" y="29"/>
                  <a:pt x="41" y="29"/>
                  <a:pt x="41" y="29"/>
                </a:cubicBezTo>
                <a:cubicBezTo>
                  <a:pt x="39" y="27"/>
                  <a:pt x="38" y="26"/>
                  <a:pt x="36" y="25"/>
                </a:cubicBezTo>
                <a:cubicBezTo>
                  <a:pt x="34" y="23"/>
                  <a:pt x="32" y="21"/>
                  <a:pt x="30" y="19"/>
                </a:cubicBezTo>
                <a:cubicBezTo>
                  <a:pt x="26" y="16"/>
                  <a:pt x="23" y="12"/>
                  <a:pt x="19" y="8"/>
                </a:cubicBezTo>
                <a:cubicBezTo>
                  <a:pt x="19" y="8"/>
                  <a:pt x="18" y="9"/>
                  <a:pt x="18" y="9"/>
                </a:cubicBezTo>
                <a:cubicBezTo>
                  <a:pt x="24" y="15"/>
                  <a:pt x="29" y="21"/>
                  <a:pt x="35" y="27"/>
                </a:cubicBezTo>
                <a:cubicBezTo>
                  <a:pt x="37" y="28"/>
                  <a:pt x="38" y="30"/>
                  <a:pt x="40" y="31"/>
                </a:cubicBezTo>
                <a:cubicBezTo>
                  <a:pt x="44" y="35"/>
                  <a:pt x="40" y="32"/>
                  <a:pt x="39" y="31"/>
                </a:cubicBezTo>
                <a:cubicBezTo>
                  <a:pt x="35" y="29"/>
                  <a:pt x="32" y="26"/>
                  <a:pt x="29" y="23"/>
                </a:cubicBezTo>
                <a:cubicBezTo>
                  <a:pt x="25" y="19"/>
                  <a:pt x="21" y="14"/>
                  <a:pt x="16" y="10"/>
                </a:cubicBezTo>
                <a:cubicBezTo>
                  <a:pt x="16" y="10"/>
                  <a:pt x="16" y="10"/>
                  <a:pt x="16" y="10"/>
                </a:cubicBezTo>
                <a:cubicBezTo>
                  <a:pt x="17" y="8"/>
                  <a:pt x="18" y="6"/>
                  <a:pt x="19" y="4"/>
                </a:cubicBezTo>
                <a:close/>
                <a:moveTo>
                  <a:pt x="33" y="20"/>
                </a:moveTo>
                <a:cubicBezTo>
                  <a:pt x="31" y="19"/>
                  <a:pt x="29" y="17"/>
                  <a:pt x="27" y="15"/>
                </a:cubicBezTo>
                <a:cubicBezTo>
                  <a:pt x="28" y="16"/>
                  <a:pt x="29" y="17"/>
                  <a:pt x="30" y="18"/>
                </a:cubicBezTo>
                <a:cubicBezTo>
                  <a:pt x="31" y="19"/>
                  <a:pt x="32" y="20"/>
                  <a:pt x="3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1" name="组合 10"/>
          <p:cNvGrpSpPr/>
          <p:nvPr/>
        </p:nvGrpSpPr>
        <p:grpSpPr>
          <a:xfrm>
            <a:off x="919689" y="596475"/>
            <a:ext cx="4647673" cy="1475841"/>
            <a:chOff x="970489" y="729942"/>
            <a:chExt cx="5290959" cy="1680113"/>
          </a:xfrm>
        </p:grpSpPr>
        <p:pic>
          <p:nvPicPr>
            <p:cNvPr id="12" name="图片 11"/>
            <p:cNvPicPr>
              <a:picLocks noChangeAspect="1"/>
            </p:cNvPicPr>
            <p:nvPr/>
          </p:nvPicPr>
          <p:blipFill>
            <a:blip r:embed="rId3"/>
            <a:stretch>
              <a:fillRect/>
            </a:stretch>
          </p:blipFill>
          <p:spPr>
            <a:xfrm>
              <a:off x="1837241" y="729942"/>
              <a:ext cx="4250713" cy="927407"/>
            </a:xfrm>
            <a:prstGeom prst="rect">
              <a:avLst/>
            </a:prstGeom>
          </p:spPr>
        </p:pic>
        <p:pic>
          <p:nvPicPr>
            <p:cNvPr id="13" name="图片 12"/>
            <p:cNvPicPr>
              <a:picLocks noChangeAspect="1"/>
            </p:cNvPicPr>
            <p:nvPr/>
          </p:nvPicPr>
          <p:blipFill>
            <a:blip r:embed="rId4"/>
            <a:stretch>
              <a:fillRect/>
            </a:stretch>
          </p:blipFill>
          <p:spPr>
            <a:xfrm>
              <a:off x="970489" y="904644"/>
              <a:ext cx="866752" cy="1505411"/>
            </a:xfrm>
            <a:prstGeom prst="rect">
              <a:avLst/>
            </a:prstGeom>
          </p:spPr>
        </p:pic>
        <p:sp>
          <p:nvSpPr>
            <p:cNvPr id="14" name="文本框 13"/>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Tree>
    <p:extLst>
      <p:ext uri="{BB962C8B-B14F-4D97-AF65-F5344CB8AC3E}">
        <p14:creationId xmlns:p14="http://schemas.microsoft.com/office/powerpoint/2010/main" val="3730069349"/>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9"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0-#ppt_w/2"/>
                                          </p:val>
                                        </p:tav>
                                        <p:tav tm="100000">
                                          <p:val>
                                            <p:strVal val="#ppt_x"/>
                                          </p:val>
                                        </p:tav>
                                      </p:tavLst>
                                    </p:anim>
                                    <p:anim calcmode="lin" valueType="num">
                                      <p:cBhvr additive="base">
                                        <p:cTn id="20" dur="500" fill="hold"/>
                                        <p:tgtEl>
                                          <p:spTgt spid="9"/>
                                        </p:tgtEl>
                                        <p:attrNameLst>
                                          <p:attrName>ppt_y</p:attrName>
                                        </p:attrNameLst>
                                      </p:cBhvr>
                                      <p:tavLst>
                                        <p:tav tm="0">
                                          <p:val>
                                            <p:strVal val="0-#ppt_h/2"/>
                                          </p:val>
                                        </p:tav>
                                        <p:tav tm="100000">
                                          <p:val>
                                            <p:strVal val="#ppt_y"/>
                                          </p:val>
                                        </p:tav>
                                      </p:tavLst>
                                    </p:anim>
                                  </p:childTnLst>
                                </p:cTn>
                              </p:par>
                              <p:par>
                                <p:cTn id="21" presetID="2" presetClass="entr" presetSubtype="12"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0-#ppt_w/2"/>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p:cTn id="29" dur="500" fill="hold"/>
                                        <p:tgtEl>
                                          <p:spTgt spid="5"/>
                                        </p:tgtEl>
                                        <p:attrNameLst>
                                          <p:attrName>ppt_w</p:attrName>
                                        </p:attrNameLst>
                                      </p:cBhvr>
                                      <p:tavLst>
                                        <p:tav tm="0">
                                          <p:val>
                                            <p:fltVal val="0"/>
                                          </p:val>
                                        </p:tav>
                                        <p:tav tm="100000">
                                          <p:val>
                                            <p:strVal val="#ppt_w"/>
                                          </p:val>
                                        </p:tav>
                                      </p:tavLst>
                                    </p:anim>
                                    <p:anim calcmode="lin" valueType="num">
                                      <p:cBhvr>
                                        <p:cTn id="30" dur="500" fill="hold"/>
                                        <p:tgtEl>
                                          <p:spTgt spid="5"/>
                                        </p:tgtEl>
                                        <p:attrNameLst>
                                          <p:attrName>ppt_h</p:attrName>
                                        </p:attrNameLst>
                                      </p:cBhvr>
                                      <p:tavLst>
                                        <p:tav tm="0">
                                          <p:val>
                                            <p:fltVal val="0"/>
                                          </p:val>
                                        </p:tav>
                                        <p:tav tm="100000">
                                          <p:val>
                                            <p:strVal val="#ppt_h"/>
                                          </p:val>
                                        </p:tav>
                                      </p:tavLst>
                                    </p:anim>
                                    <p:animEffect transition="in" filter="fade">
                                      <p:cBhvr>
                                        <p:cTn id="31" dur="500"/>
                                        <p:tgtEl>
                                          <p:spTgt spid="5"/>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p:cTn id="36" dur="500" fill="hold"/>
                                        <p:tgtEl>
                                          <p:spTgt spid="6"/>
                                        </p:tgtEl>
                                        <p:attrNameLst>
                                          <p:attrName>ppt_w</p:attrName>
                                        </p:attrNameLst>
                                      </p:cBhvr>
                                      <p:tavLst>
                                        <p:tav tm="0">
                                          <p:val>
                                            <p:fltVal val="0"/>
                                          </p:val>
                                        </p:tav>
                                        <p:tav tm="100000">
                                          <p:val>
                                            <p:strVal val="#ppt_w"/>
                                          </p:val>
                                        </p:tav>
                                      </p:tavLst>
                                    </p:anim>
                                    <p:anim calcmode="lin" valueType="num">
                                      <p:cBhvr>
                                        <p:cTn id="37" dur="500" fill="hold"/>
                                        <p:tgtEl>
                                          <p:spTgt spid="6"/>
                                        </p:tgtEl>
                                        <p:attrNameLst>
                                          <p:attrName>ppt_h</p:attrName>
                                        </p:attrNameLst>
                                      </p:cBhvr>
                                      <p:tavLst>
                                        <p:tav tm="0">
                                          <p:val>
                                            <p:fltVal val="0"/>
                                          </p:val>
                                        </p:tav>
                                        <p:tav tm="100000">
                                          <p:val>
                                            <p:strVal val="#ppt_h"/>
                                          </p:val>
                                        </p:tav>
                                      </p:tavLst>
                                    </p:anim>
                                    <p:animEffect transition="in" filter="fade">
                                      <p:cBhvr>
                                        <p:cTn id="3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8"/>
          <p:cNvSpPr>
            <a:spLocks noEditPoints="1"/>
          </p:cNvSpPr>
          <p:nvPr/>
        </p:nvSpPr>
        <p:spPr bwMode="auto">
          <a:xfrm rot="4612247">
            <a:off x="2571471" y="2849635"/>
            <a:ext cx="1800225" cy="1081846"/>
          </a:xfrm>
          <a:custGeom>
            <a:avLst/>
            <a:gdLst>
              <a:gd name="T0" fmla="*/ 145 w 178"/>
              <a:gd name="T1" fmla="*/ 85 h 107"/>
              <a:gd name="T2" fmla="*/ 175 w 178"/>
              <a:gd name="T3" fmla="*/ 78 h 107"/>
              <a:gd name="T4" fmla="*/ 151 w 178"/>
              <a:gd name="T5" fmla="*/ 60 h 107"/>
              <a:gd name="T6" fmla="*/ 84 w 178"/>
              <a:gd name="T7" fmla="*/ 15 h 107"/>
              <a:gd name="T8" fmla="*/ 4 w 178"/>
              <a:gd name="T9" fmla="*/ 64 h 107"/>
              <a:gd name="T10" fmla="*/ 88 w 178"/>
              <a:gd name="T11" fmla="*/ 99 h 107"/>
              <a:gd name="T12" fmla="*/ 108 w 178"/>
              <a:gd name="T13" fmla="*/ 67 h 107"/>
              <a:gd name="T14" fmla="*/ 66 w 178"/>
              <a:gd name="T15" fmla="*/ 72 h 107"/>
              <a:gd name="T16" fmla="*/ 66 w 178"/>
              <a:gd name="T17" fmla="*/ 60 h 107"/>
              <a:gd name="T18" fmla="*/ 70 w 178"/>
              <a:gd name="T19" fmla="*/ 46 h 107"/>
              <a:gd name="T20" fmla="*/ 76 w 178"/>
              <a:gd name="T21" fmla="*/ 44 h 107"/>
              <a:gd name="T22" fmla="*/ 104 w 178"/>
              <a:gd name="T23" fmla="*/ 56 h 107"/>
              <a:gd name="T24" fmla="*/ 147 w 178"/>
              <a:gd name="T25" fmla="*/ 76 h 107"/>
              <a:gd name="T26" fmla="*/ 59 w 178"/>
              <a:gd name="T27" fmla="*/ 51 h 107"/>
              <a:gd name="T28" fmla="*/ 56 w 178"/>
              <a:gd name="T29" fmla="*/ 48 h 107"/>
              <a:gd name="T30" fmla="*/ 60 w 178"/>
              <a:gd name="T31" fmla="*/ 51 h 107"/>
              <a:gd name="T32" fmla="*/ 152 w 178"/>
              <a:gd name="T33" fmla="*/ 63 h 107"/>
              <a:gd name="T34" fmla="*/ 158 w 178"/>
              <a:gd name="T35" fmla="*/ 65 h 107"/>
              <a:gd name="T36" fmla="*/ 149 w 178"/>
              <a:gd name="T37" fmla="*/ 83 h 107"/>
              <a:gd name="T38" fmla="*/ 166 w 178"/>
              <a:gd name="T39" fmla="*/ 67 h 107"/>
              <a:gd name="T40" fmla="*/ 162 w 178"/>
              <a:gd name="T41" fmla="*/ 83 h 107"/>
              <a:gd name="T42" fmla="*/ 157 w 178"/>
              <a:gd name="T43" fmla="*/ 84 h 107"/>
              <a:gd name="T44" fmla="*/ 161 w 178"/>
              <a:gd name="T45" fmla="*/ 65 h 107"/>
              <a:gd name="T46" fmla="*/ 172 w 178"/>
              <a:gd name="T47" fmla="*/ 76 h 107"/>
              <a:gd name="T48" fmla="*/ 168 w 178"/>
              <a:gd name="T49" fmla="*/ 69 h 107"/>
              <a:gd name="T50" fmla="*/ 172 w 178"/>
              <a:gd name="T51" fmla="*/ 76 h 107"/>
              <a:gd name="T52" fmla="*/ 17 w 178"/>
              <a:gd name="T53" fmla="*/ 21 h 107"/>
              <a:gd name="T54" fmla="*/ 114 w 178"/>
              <a:gd name="T55" fmla="*/ 46 h 107"/>
              <a:gd name="T56" fmla="*/ 149 w 178"/>
              <a:gd name="T57" fmla="*/ 63 h 107"/>
              <a:gd name="T58" fmla="*/ 149 w 178"/>
              <a:gd name="T59" fmla="*/ 65 h 107"/>
              <a:gd name="T60" fmla="*/ 88 w 178"/>
              <a:gd name="T61" fmla="*/ 48 h 107"/>
              <a:gd name="T62" fmla="*/ 76 w 178"/>
              <a:gd name="T63" fmla="*/ 34 h 107"/>
              <a:gd name="T64" fmla="*/ 74 w 178"/>
              <a:gd name="T65" fmla="*/ 42 h 107"/>
              <a:gd name="T66" fmla="*/ 66 w 178"/>
              <a:gd name="T67" fmla="*/ 33 h 107"/>
              <a:gd name="T68" fmla="*/ 68 w 178"/>
              <a:gd name="T69" fmla="*/ 45 h 107"/>
              <a:gd name="T70" fmla="*/ 55 w 178"/>
              <a:gd name="T71" fmla="*/ 44 h 107"/>
              <a:gd name="T72" fmla="*/ 54 w 178"/>
              <a:gd name="T73" fmla="*/ 52 h 107"/>
              <a:gd name="T74" fmla="*/ 63 w 178"/>
              <a:gd name="T75" fmla="*/ 54 h 107"/>
              <a:gd name="T76" fmla="*/ 56 w 178"/>
              <a:gd name="T77" fmla="*/ 62 h 107"/>
              <a:gd name="T78" fmla="*/ 49 w 178"/>
              <a:gd name="T79" fmla="*/ 70 h 107"/>
              <a:gd name="T80" fmla="*/ 60 w 178"/>
              <a:gd name="T81" fmla="*/ 66 h 107"/>
              <a:gd name="T82" fmla="*/ 63 w 178"/>
              <a:gd name="T83" fmla="*/ 72 h 107"/>
              <a:gd name="T84" fmla="*/ 57 w 178"/>
              <a:gd name="T85" fmla="*/ 85 h 107"/>
              <a:gd name="T86" fmla="*/ 66 w 178"/>
              <a:gd name="T87" fmla="*/ 75 h 107"/>
              <a:gd name="T88" fmla="*/ 104 w 178"/>
              <a:gd name="T89" fmla="*/ 70 h 107"/>
              <a:gd name="T90" fmla="*/ 146 w 178"/>
              <a:gd name="T91" fmla="*/ 79 h 107"/>
              <a:gd name="T92" fmla="*/ 111 w 178"/>
              <a:gd name="T93" fmla="*/ 84 h 107"/>
              <a:gd name="T94" fmla="*/ 16 w 178"/>
              <a:gd name="T95" fmla="*/ 82 h 107"/>
              <a:gd name="T96" fmla="*/ 75 w 178"/>
              <a:gd name="T97" fmla="*/ 38 h 107"/>
              <a:gd name="T98" fmla="*/ 68 w 178"/>
              <a:gd name="T99" fmla="*/ 42 h 107"/>
              <a:gd name="T100" fmla="*/ 65 w 178"/>
              <a:gd name="T101" fmla="*/ 36 h 107"/>
              <a:gd name="T102" fmla="*/ 57 w 178"/>
              <a:gd name="T103" fmla="*/ 65 h 107"/>
              <a:gd name="T104" fmla="*/ 53 w 178"/>
              <a:gd name="T105" fmla="*/ 67 h 107"/>
              <a:gd name="T106" fmla="*/ 54 w 178"/>
              <a:gd name="T107" fmla="*/ 65 h 107"/>
              <a:gd name="T108" fmla="*/ 62 w 178"/>
              <a:gd name="T109" fmla="*/ 76 h 107"/>
              <a:gd name="T110" fmla="*/ 59 w 178"/>
              <a:gd name="T111" fmla="*/ 80 h 107"/>
              <a:gd name="T112" fmla="*/ 55 w 178"/>
              <a:gd name="T113" fmla="*/ 8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8" h="107">
                <a:moveTo>
                  <a:pt x="115" y="86"/>
                </a:moveTo>
                <a:cubicBezTo>
                  <a:pt x="125" y="82"/>
                  <a:pt x="135" y="83"/>
                  <a:pt x="145" y="85"/>
                </a:cubicBezTo>
                <a:cubicBezTo>
                  <a:pt x="145" y="85"/>
                  <a:pt x="146" y="86"/>
                  <a:pt x="147" y="86"/>
                </a:cubicBezTo>
                <a:cubicBezTo>
                  <a:pt x="156" y="88"/>
                  <a:pt x="172" y="90"/>
                  <a:pt x="175" y="78"/>
                </a:cubicBezTo>
                <a:cubicBezTo>
                  <a:pt x="178" y="65"/>
                  <a:pt x="161" y="62"/>
                  <a:pt x="152" y="60"/>
                </a:cubicBezTo>
                <a:cubicBezTo>
                  <a:pt x="151" y="60"/>
                  <a:pt x="151" y="60"/>
                  <a:pt x="151" y="60"/>
                </a:cubicBezTo>
                <a:cubicBezTo>
                  <a:pt x="136" y="55"/>
                  <a:pt x="123" y="50"/>
                  <a:pt x="112" y="40"/>
                </a:cubicBezTo>
                <a:cubicBezTo>
                  <a:pt x="103" y="31"/>
                  <a:pt x="95" y="21"/>
                  <a:pt x="84" y="15"/>
                </a:cubicBezTo>
                <a:cubicBezTo>
                  <a:pt x="66" y="4"/>
                  <a:pt x="39" y="0"/>
                  <a:pt x="21" y="13"/>
                </a:cubicBezTo>
                <a:cubicBezTo>
                  <a:pt x="5" y="24"/>
                  <a:pt x="0" y="46"/>
                  <a:pt x="4" y="64"/>
                </a:cubicBezTo>
                <a:cubicBezTo>
                  <a:pt x="8" y="83"/>
                  <a:pt x="25" y="97"/>
                  <a:pt x="43" y="103"/>
                </a:cubicBezTo>
                <a:cubicBezTo>
                  <a:pt x="58" y="107"/>
                  <a:pt x="74" y="105"/>
                  <a:pt x="88" y="99"/>
                </a:cubicBezTo>
                <a:cubicBezTo>
                  <a:pt x="97" y="95"/>
                  <a:pt x="105" y="89"/>
                  <a:pt x="115" y="86"/>
                </a:cubicBezTo>
                <a:close/>
                <a:moveTo>
                  <a:pt x="108" y="67"/>
                </a:moveTo>
                <a:cubicBezTo>
                  <a:pt x="96" y="66"/>
                  <a:pt x="81" y="67"/>
                  <a:pt x="69" y="71"/>
                </a:cubicBezTo>
                <a:cubicBezTo>
                  <a:pt x="68" y="71"/>
                  <a:pt x="67" y="71"/>
                  <a:pt x="66" y="72"/>
                </a:cubicBezTo>
                <a:cubicBezTo>
                  <a:pt x="66" y="69"/>
                  <a:pt x="64" y="66"/>
                  <a:pt x="62" y="65"/>
                </a:cubicBezTo>
                <a:cubicBezTo>
                  <a:pt x="64" y="63"/>
                  <a:pt x="65" y="62"/>
                  <a:pt x="66" y="60"/>
                </a:cubicBezTo>
                <a:cubicBezTo>
                  <a:pt x="67" y="57"/>
                  <a:pt x="67" y="55"/>
                  <a:pt x="65" y="52"/>
                </a:cubicBezTo>
                <a:cubicBezTo>
                  <a:pt x="68" y="51"/>
                  <a:pt x="69" y="49"/>
                  <a:pt x="70" y="46"/>
                </a:cubicBezTo>
                <a:cubicBezTo>
                  <a:pt x="71" y="46"/>
                  <a:pt x="72" y="46"/>
                  <a:pt x="72" y="46"/>
                </a:cubicBezTo>
                <a:cubicBezTo>
                  <a:pt x="73" y="46"/>
                  <a:pt x="75" y="45"/>
                  <a:pt x="76" y="44"/>
                </a:cubicBezTo>
                <a:cubicBezTo>
                  <a:pt x="78" y="47"/>
                  <a:pt x="80" y="48"/>
                  <a:pt x="83" y="49"/>
                </a:cubicBezTo>
                <a:cubicBezTo>
                  <a:pt x="90" y="52"/>
                  <a:pt x="97" y="54"/>
                  <a:pt x="104" y="56"/>
                </a:cubicBezTo>
                <a:cubicBezTo>
                  <a:pt x="119" y="59"/>
                  <a:pt x="133" y="64"/>
                  <a:pt x="148" y="68"/>
                </a:cubicBezTo>
                <a:cubicBezTo>
                  <a:pt x="148" y="70"/>
                  <a:pt x="147" y="73"/>
                  <a:pt x="147" y="76"/>
                </a:cubicBezTo>
                <a:cubicBezTo>
                  <a:pt x="135" y="71"/>
                  <a:pt x="122" y="68"/>
                  <a:pt x="108" y="67"/>
                </a:cubicBezTo>
                <a:close/>
                <a:moveTo>
                  <a:pt x="59" y="51"/>
                </a:moveTo>
                <a:cubicBezTo>
                  <a:pt x="57" y="51"/>
                  <a:pt x="56" y="50"/>
                  <a:pt x="54" y="49"/>
                </a:cubicBezTo>
                <a:cubicBezTo>
                  <a:pt x="52" y="47"/>
                  <a:pt x="55" y="47"/>
                  <a:pt x="56" y="48"/>
                </a:cubicBezTo>
                <a:cubicBezTo>
                  <a:pt x="57" y="48"/>
                  <a:pt x="58" y="49"/>
                  <a:pt x="59" y="50"/>
                </a:cubicBezTo>
                <a:cubicBezTo>
                  <a:pt x="60" y="50"/>
                  <a:pt x="60" y="50"/>
                  <a:pt x="60" y="51"/>
                </a:cubicBezTo>
                <a:cubicBezTo>
                  <a:pt x="60" y="51"/>
                  <a:pt x="60" y="51"/>
                  <a:pt x="59" y="51"/>
                </a:cubicBezTo>
                <a:close/>
                <a:moveTo>
                  <a:pt x="152" y="63"/>
                </a:moveTo>
                <a:cubicBezTo>
                  <a:pt x="154" y="64"/>
                  <a:pt x="156" y="64"/>
                  <a:pt x="159" y="65"/>
                </a:cubicBezTo>
                <a:cubicBezTo>
                  <a:pt x="159" y="65"/>
                  <a:pt x="158" y="65"/>
                  <a:pt x="158" y="65"/>
                </a:cubicBezTo>
                <a:cubicBezTo>
                  <a:pt x="157" y="72"/>
                  <a:pt x="155" y="78"/>
                  <a:pt x="154" y="84"/>
                </a:cubicBezTo>
                <a:cubicBezTo>
                  <a:pt x="152" y="84"/>
                  <a:pt x="150" y="83"/>
                  <a:pt x="149" y="83"/>
                </a:cubicBezTo>
                <a:cubicBezTo>
                  <a:pt x="150" y="77"/>
                  <a:pt x="151" y="70"/>
                  <a:pt x="152" y="63"/>
                </a:cubicBezTo>
                <a:close/>
                <a:moveTo>
                  <a:pt x="166" y="67"/>
                </a:moveTo>
                <a:cubicBezTo>
                  <a:pt x="166" y="67"/>
                  <a:pt x="166" y="67"/>
                  <a:pt x="165" y="67"/>
                </a:cubicBezTo>
                <a:cubicBezTo>
                  <a:pt x="163" y="72"/>
                  <a:pt x="164" y="78"/>
                  <a:pt x="162" y="83"/>
                </a:cubicBezTo>
                <a:cubicBezTo>
                  <a:pt x="162" y="84"/>
                  <a:pt x="162" y="84"/>
                  <a:pt x="162" y="84"/>
                </a:cubicBezTo>
                <a:cubicBezTo>
                  <a:pt x="160" y="84"/>
                  <a:pt x="158" y="84"/>
                  <a:pt x="157" y="84"/>
                </a:cubicBezTo>
                <a:cubicBezTo>
                  <a:pt x="158" y="78"/>
                  <a:pt x="160" y="72"/>
                  <a:pt x="161" y="66"/>
                </a:cubicBezTo>
                <a:cubicBezTo>
                  <a:pt x="161" y="66"/>
                  <a:pt x="161" y="66"/>
                  <a:pt x="161" y="65"/>
                </a:cubicBezTo>
                <a:cubicBezTo>
                  <a:pt x="163" y="66"/>
                  <a:pt x="164" y="66"/>
                  <a:pt x="166" y="67"/>
                </a:cubicBezTo>
                <a:close/>
                <a:moveTo>
                  <a:pt x="172" y="76"/>
                </a:moveTo>
                <a:cubicBezTo>
                  <a:pt x="172" y="81"/>
                  <a:pt x="169" y="83"/>
                  <a:pt x="165" y="84"/>
                </a:cubicBezTo>
                <a:cubicBezTo>
                  <a:pt x="166" y="79"/>
                  <a:pt x="166" y="73"/>
                  <a:pt x="168" y="69"/>
                </a:cubicBezTo>
                <a:cubicBezTo>
                  <a:pt x="168" y="69"/>
                  <a:pt x="168" y="68"/>
                  <a:pt x="168" y="68"/>
                </a:cubicBezTo>
                <a:cubicBezTo>
                  <a:pt x="171" y="70"/>
                  <a:pt x="173" y="73"/>
                  <a:pt x="172" y="76"/>
                </a:cubicBezTo>
                <a:close/>
                <a:moveTo>
                  <a:pt x="16" y="82"/>
                </a:moveTo>
                <a:cubicBezTo>
                  <a:pt x="1" y="64"/>
                  <a:pt x="2" y="38"/>
                  <a:pt x="17" y="21"/>
                </a:cubicBezTo>
                <a:cubicBezTo>
                  <a:pt x="33" y="1"/>
                  <a:pt x="66" y="7"/>
                  <a:pt x="86" y="19"/>
                </a:cubicBezTo>
                <a:cubicBezTo>
                  <a:pt x="97" y="26"/>
                  <a:pt x="104" y="37"/>
                  <a:pt x="114" y="46"/>
                </a:cubicBezTo>
                <a:cubicBezTo>
                  <a:pt x="124" y="54"/>
                  <a:pt x="136" y="58"/>
                  <a:pt x="148" y="62"/>
                </a:cubicBezTo>
                <a:cubicBezTo>
                  <a:pt x="148" y="62"/>
                  <a:pt x="148" y="63"/>
                  <a:pt x="149" y="63"/>
                </a:cubicBezTo>
                <a:cubicBezTo>
                  <a:pt x="149" y="63"/>
                  <a:pt x="149" y="63"/>
                  <a:pt x="149" y="63"/>
                </a:cubicBezTo>
                <a:cubicBezTo>
                  <a:pt x="149" y="63"/>
                  <a:pt x="149" y="64"/>
                  <a:pt x="149" y="65"/>
                </a:cubicBezTo>
                <a:cubicBezTo>
                  <a:pt x="135" y="62"/>
                  <a:pt x="122" y="58"/>
                  <a:pt x="108" y="54"/>
                </a:cubicBezTo>
                <a:cubicBezTo>
                  <a:pt x="101" y="52"/>
                  <a:pt x="94" y="50"/>
                  <a:pt x="88" y="48"/>
                </a:cubicBezTo>
                <a:cubicBezTo>
                  <a:pt x="83" y="46"/>
                  <a:pt x="80" y="45"/>
                  <a:pt x="77" y="42"/>
                </a:cubicBezTo>
                <a:cubicBezTo>
                  <a:pt x="79" y="39"/>
                  <a:pt x="79" y="35"/>
                  <a:pt x="76" y="34"/>
                </a:cubicBezTo>
                <a:cubicBezTo>
                  <a:pt x="75" y="33"/>
                  <a:pt x="72" y="33"/>
                  <a:pt x="72" y="35"/>
                </a:cubicBezTo>
                <a:cubicBezTo>
                  <a:pt x="71" y="38"/>
                  <a:pt x="73" y="40"/>
                  <a:pt x="74" y="42"/>
                </a:cubicBezTo>
                <a:cubicBezTo>
                  <a:pt x="73" y="43"/>
                  <a:pt x="72" y="43"/>
                  <a:pt x="71" y="43"/>
                </a:cubicBezTo>
                <a:cubicBezTo>
                  <a:pt x="71" y="39"/>
                  <a:pt x="69" y="36"/>
                  <a:pt x="66" y="33"/>
                </a:cubicBezTo>
                <a:cubicBezTo>
                  <a:pt x="65" y="32"/>
                  <a:pt x="61" y="30"/>
                  <a:pt x="60" y="33"/>
                </a:cubicBezTo>
                <a:cubicBezTo>
                  <a:pt x="57" y="37"/>
                  <a:pt x="63" y="42"/>
                  <a:pt x="68" y="45"/>
                </a:cubicBezTo>
                <a:cubicBezTo>
                  <a:pt x="67" y="47"/>
                  <a:pt x="66" y="49"/>
                  <a:pt x="64" y="50"/>
                </a:cubicBezTo>
                <a:cubicBezTo>
                  <a:pt x="62" y="47"/>
                  <a:pt x="58" y="45"/>
                  <a:pt x="55" y="44"/>
                </a:cubicBezTo>
                <a:cubicBezTo>
                  <a:pt x="53" y="44"/>
                  <a:pt x="50" y="44"/>
                  <a:pt x="50" y="47"/>
                </a:cubicBezTo>
                <a:cubicBezTo>
                  <a:pt x="50" y="49"/>
                  <a:pt x="52" y="51"/>
                  <a:pt x="54" y="52"/>
                </a:cubicBezTo>
                <a:cubicBezTo>
                  <a:pt x="57" y="53"/>
                  <a:pt x="60" y="54"/>
                  <a:pt x="63" y="53"/>
                </a:cubicBezTo>
                <a:cubicBezTo>
                  <a:pt x="63" y="53"/>
                  <a:pt x="63" y="54"/>
                  <a:pt x="63" y="54"/>
                </a:cubicBezTo>
                <a:cubicBezTo>
                  <a:pt x="65" y="57"/>
                  <a:pt x="63" y="60"/>
                  <a:pt x="60" y="63"/>
                </a:cubicBezTo>
                <a:cubicBezTo>
                  <a:pt x="58" y="62"/>
                  <a:pt x="57" y="62"/>
                  <a:pt x="56" y="62"/>
                </a:cubicBezTo>
                <a:cubicBezTo>
                  <a:pt x="53" y="62"/>
                  <a:pt x="50" y="62"/>
                  <a:pt x="48" y="64"/>
                </a:cubicBezTo>
                <a:cubicBezTo>
                  <a:pt x="46" y="65"/>
                  <a:pt x="47" y="69"/>
                  <a:pt x="49" y="70"/>
                </a:cubicBezTo>
                <a:cubicBezTo>
                  <a:pt x="52" y="71"/>
                  <a:pt x="55" y="69"/>
                  <a:pt x="57" y="68"/>
                </a:cubicBezTo>
                <a:cubicBezTo>
                  <a:pt x="58" y="68"/>
                  <a:pt x="59" y="67"/>
                  <a:pt x="60" y="66"/>
                </a:cubicBezTo>
                <a:cubicBezTo>
                  <a:pt x="60" y="66"/>
                  <a:pt x="60" y="66"/>
                  <a:pt x="60" y="66"/>
                </a:cubicBezTo>
                <a:cubicBezTo>
                  <a:pt x="62" y="68"/>
                  <a:pt x="63" y="70"/>
                  <a:pt x="63" y="72"/>
                </a:cubicBezTo>
                <a:cubicBezTo>
                  <a:pt x="58" y="74"/>
                  <a:pt x="52" y="77"/>
                  <a:pt x="52" y="82"/>
                </a:cubicBezTo>
                <a:cubicBezTo>
                  <a:pt x="52" y="84"/>
                  <a:pt x="55" y="86"/>
                  <a:pt x="57" y="85"/>
                </a:cubicBezTo>
                <a:cubicBezTo>
                  <a:pt x="61" y="84"/>
                  <a:pt x="63" y="80"/>
                  <a:pt x="65" y="77"/>
                </a:cubicBezTo>
                <a:cubicBezTo>
                  <a:pt x="65" y="76"/>
                  <a:pt x="65" y="75"/>
                  <a:pt x="66" y="75"/>
                </a:cubicBezTo>
                <a:cubicBezTo>
                  <a:pt x="66" y="74"/>
                  <a:pt x="67" y="74"/>
                  <a:pt x="67" y="74"/>
                </a:cubicBezTo>
                <a:cubicBezTo>
                  <a:pt x="79" y="70"/>
                  <a:pt x="91" y="70"/>
                  <a:pt x="104" y="70"/>
                </a:cubicBezTo>
                <a:cubicBezTo>
                  <a:pt x="118" y="70"/>
                  <a:pt x="133" y="73"/>
                  <a:pt x="146" y="79"/>
                </a:cubicBezTo>
                <a:cubicBezTo>
                  <a:pt x="146" y="79"/>
                  <a:pt x="146" y="79"/>
                  <a:pt x="146" y="79"/>
                </a:cubicBezTo>
                <a:cubicBezTo>
                  <a:pt x="146" y="80"/>
                  <a:pt x="146" y="81"/>
                  <a:pt x="146" y="82"/>
                </a:cubicBezTo>
                <a:cubicBezTo>
                  <a:pt x="134" y="79"/>
                  <a:pt x="122" y="79"/>
                  <a:pt x="111" y="84"/>
                </a:cubicBezTo>
                <a:cubicBezTo>
                  <a:pt x="98" y="90"/>
                  <a:pt x="87" y="98"/>
                  <a:pt x="74" y="101"/>
                </a:cubicBezTo>
                <a:cubicBezTo>
                  <a:pt x="53" y="106"/>
                  <a:pt x="29" y="98"/>
                  <a:pt x="16" y="82"/>
                </a:cubicBezTo>
                <a:close/>
                <a:moveTo>
                  <a:pt x="75" y="38"/>
                </a:moveTo>
                <a:cubicBezTo>
                  <a:pt x="75" y="38"/>
                  <a:pt x="75" y="38"/>
                  <a:pt x="75" y="38"/>
                </a:cubicBezTo>
                <a:cubicBezTo>
                  <a:pt x="74" y="36"/>
                  <a:pt x="75" y="36"/>
                  <a:pt x="75" y="38"/>
                </a:cubicBezTo>
                <a:close/>
                <a:moveTo>
                  <a:pt x="68" y="42"/>
                </a:moveTo>
                <a:cubicBezTo>
                  <a:pt x="66" y="40"/>
                  <a:pt x="64" y="38"/>
                  <a:pt x="63" y="36"/>
                </a:cubicBezTo>
                <a:cubicBezTo>
                  <a:pt x="61" y="34"/>
                  <a:pt x="64" y="36"/>
                  <a:pt x="65" y="36"/>
                </a:cubicBezTo>
                <a:cubicBezTo>
                  <a:pt x="67" y="38"/>
                  <a:pt x="67" y="40"/>
                  <a:pt x="68" y="42"/>
                </a:cubicBezTo>
                <a:close/>
                <a:moveTo>
                  <a:pt x="57" y="65"/>
                </a:moveTo>
                <a:cubicBezTo>
                  <a:pt x="56" y="65"/>
                  <a:pt x="55" y="66"/>
                  <a:pt x="55" y="66"/>
                </a:cubicBezTo>
                <a:cubicBezTo>
                  <a:pt x="54" y="66"/>
                  <a:pt x="54" y="67"/>
                  <a:pt x="53" y="67"/>
                </a:cubicBezTo>
                <a:cubicBezTo>
                  <a:pt x="52" y="67"/>
                  <a:pt x="51" y="67"/>
                  <a:pt x="51" y="65"/>
                </a:cubicBezTo>
                <a:cubicBezTo>
                  <a:pt x="52" y="65"/>
                  <a:pt x="53" y="65"/>
                  <a:pt x="54" y="65"/>
                </a:cubicBezTo>
                <a:cubicBezTo>
                  <a:pt x="55" y="65"/>
                  <a:pt x="56" y="65"/>
                  <a:pt x="57" y="65"/>
                </a:cubicBezTo>
                <a:close/>
                <a:moveTo>
                  <a:pt x="62" y="76"/>
                </a:moveTo>
                <a:cubicBezTo>
                  <a:pt x="62" y="76"/>
                  <a:pt x="62" y="76"/>
                  <a:pt x="62" y="77"/>
                </a:cubicBezTo>
                <a:cubicBezTo>
                  <a:pt x="61" y="78"/>
                  <a:pt x="60" y="79"/>
                  <a:pt x="59" y="80"/>
                </a:cubicBezTo>
                <a:cubicBezTo>
                  <a:pt x="59" y="80"/>
                  <a:pt x="59" y="81"/>
                  <a:pt x="58" y="81"/>
                </a:cubicBezTo>
                <a:cubicBezTo>
                  <a:pt x="57" y="82"/>
                  <a:pt x="56" y="82"/>
                  <a:pt x="55" y="81"/>
                </a:cubicBezTo>
                <a:cubicBezTo>
                  <a:pt x="56" y="78"/>
                  <a:pt x="59" y="77"/>
                  <a:pt x="62" y="7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 name="Freeform 28"/>
          <p:cNvSpPr>
            <a:spLocks noEditPoints="1"/>
          </p:cNvSpPr>
          <p:nvPr/>
        </p:nvSpPr>
        <p:spPr bwMode="auto">
          <a:xfrm rot="4612247">
            <a:off x="5227302" y="2912918"/>
            <a:ext cx="1800225" cy="1081846"/>
          </a:xfrm>
          <a:custGeom>
            <a:avLst/>
            <a:gdLst>
              <a:gd name="T0" fmla="*/ 145 w 178"/>
              <a:gd name="T1" fmla="*/ 85 h 107"/>
              <a:gd name="T2" fmla="*/ 175 w 178"/>
              <a:gd name="T3" fmla="*/ 78 h 107"/>
              <a:gd name="T4" fmla="*/ 151 w 178"/>
              <a:gd name="T5" fmla="*/ 60 h 107"/>
              <a:gd name="T6" fmla="*/ 84 w 178"/>
              <a:gd name="T7" fmla="*/ 15 h 107"/>
              <a:gd name="T8" fmla="*/ 4 w 178"/>
              <a:gd name="T9" fmla="*/ 64 h 107"/>
              <a:gd name="T10" fmla="*/ 88 w 178"/>
              <a:gd name="T11" fmla="*/ 99 h 107"/>
              <a:gd name="T12" fmla="*/ 108 w 178"/>
              <a:gd name="T13" fmla="*/ 67 h 107"/>
              <a:gd name="T14" fmla="*/ 66 w 178"/>
              <a:gd name="T15" fmla="*/ 72 h 107"/>
              <a:gd name="T16" fmla="*/ 66 w 178"/>
              <a:gd name="T17" fmla="*/ 60 h 107"/>
              <a:gd name="T18" fmla="*/ 70 w 178"/>
              <a:gd name="T19" fmla="*/ 46 h 107"/>
              <a:gd name="T20" fmla="*/ 76 w 178"/>
              <a:gd name="T21" fmla="*/ 44 h 107"/>
              <a:gd name="T22" fmla="*/ 104 w 178"/>
              <a:gd name="T23" fmla="*/ 56 h 107"/>
              <a:gd name="T24" fmla="*/ 147 w 178"/>
              <a:gd name="T25" fmla="*/ 76 h 107"/>
              <a:gd name="T26" fmla="*/ 59 w 178"/>
              <a:gd name="T27" fmla="*/ 51 h 107"/>
              <a:gd name="T28" fmla="*/ 56 w 178"/>
              <a:gd name="T29" fmla="*/ 48 h 107"/>
              <a:gd name="T30" fmla="*/ 60 w 178"/>
              <a:gd name="T31" fmla="*/ 51 h 107"/>
              <a:gd name="T32" fmla="*/ 152 w 178"/>
              <a:gd name="T33" fmla="*/ 63 h 107"/>
              <a:gd name="T34" fmla="*/ 158 w 178"/>
              <a:gd name="T35" fmla="*/ 65 h 107"/>
              <a:gd name="T36" fmla="*/ 149 w 178"/>
              <a:gd name="T37" fmla="*/ 83 h 107"/>
              <a:gd name="T38" fmla="*/ 166 w 178"/>
              <a:gd name="T39" fmla="*/ 67 h 107"/>
              <a:gd name="T40" fmla="*/ 162 w 178"/>
              <a:gd name="T41" fmla="*/ 83 h 107"/>
              <a:gd name="T42" fmla="*/ 157 w 178"/>
              <a:gd name="T43" fmla="*/ 84 h 107"/>
              <a:gd name="T44" fmla="*/ 161 w 178"/>
              <a:gd name="T45" fmla="*/ 65 h 107"/>
              <a:gd name="T46" fmla="*/ 172 w 178"/>
              <a:gd name="T47" fmla="*/ 76 h 107"/>
              <a:gd name="T48" fmla="*/ 168 w 178"/>
              <a:gd name="T49" fmla="*/ 69 h 107"/>
              <a:gd name="T50" fmla="*/ 172 w 178"/>
              <a:gd name="T51" fmla="*/ 76 h 107"/>
              <a:gd name="T52" fmla="*/ 17 w 178"/>
              <a:gd name="T53" fmla="*/ 21 h 107"/>
              <a:gd name="T54" fmla="*/ 114 w 178"/>
              <a:gd name="T55" fmla="*/ 46 h 107"/>
              <a:gd name="T56" fmla="*/ 149 w 178"/>
              <a:gd name="T57" fmla="*/ 63 h 107"/>
              <a:gd name="T58" fmla="*/ 149 w 178"/>
              <a:gd name="T59" fmla="*/ 65 h 107"/>
              <a:gd name="T60" fmla="*/ 88 w 178"/>
              <a:gd name="T61" fmla="*/ 48 h 107"/>
              <a:gd name="T62" fmla="*/ 76 w 178"/>
              <a:gd name="T63" fmla="*/ 34 h 107"/>
              <a:gd name="T64" fmla="*/ 74 w 178"/>
              <a:gd name="T65" fmla="*/ 42 h 107"/>
              <a:gd name="T66" fmla="*/ 66 w 178"/>
              <a:gd name="T67" fmla="*/ 33 h 107"/>
              <a:gd name="T68" fmla="*/ 68 w 178"/>
              <a:gd name="T69" fmla="*/ 45 h 107"/>
              <a:gd name="T70" fmla="*/ 55 w 178"/>
              <a:gd name="T71" fmla="*/ 44 h 107"/>
              <a:gd name="T72" fmla="*/ 54 w 178"/>
              <a:gd name="T73" fmla="*/ 52 h 107"/>
              <a:gd name="T74" fmla="*/ 63 w 178"/>
              <a:gd name="T75" fmla="*/ 54 h 107"/>
              <a:gd name="T76" fmla="*/ 56 w 178"/>
              <a:gd name="T77" fmla="*/ 62 h 107"/>
              <a:gd name="T78" fmla="*/ 49 w 178"/>
              <a:gd name="T79" fmla="*/ 70 h 107"/>
              <a:gd name="T80" fmla="*/ 60 w 178"/>
              <a:gd name="T81" fmla="*/ 66 h 107"/>
              <a:gd name="T82" fmla="*/ 63 w 178"/>
              <a:gd name="T83" fmla="*/ 72 h 107"/>
              <a:gd name="T84" fmla="*/ 57 w 178"/>
              <a:gd name="T85" fmla="*/ 85 h 107"/>
              <a:gd name="T86" fmla="*/ 66 w 178"/>
              <a:gd name="T87" fmla="*/ 75 h 107"/>
              <a:gd name="T88" fmla="*/ 104 w 178"/>
              <a:gd name="T89" fmla="*/ 70 h 107"/>
              <a:gd name="T90" fmla="*/ 146 w 178"/>
              <a:gd name="T91" fmla="*/ 79 h 107"/>
              <a:gd name="T92" fmla="*/ 111 w 178"/>
              <a:gd name="T93" fmla="*/ 84 h 107"/>
              <a:gd name="T94" fmla="*/ 16 w 178"/>
              <a:gd name="T95" fmla="*/ 82 h 107"/>
              <a:gd name="T96" fmla="*/ 75 w 178"/>
              <a:gd name="T97" fmla="*/ 38 h 107"/>
              <a:gd name="T98" fmla="*/ 68 w 178"/>
              <a:gd name="T99" fmla="*/ 42 h 107"/>
              <a:gd name="T100" fmla="*/ 65 w 178"/>
              <a:gd name="T101" fmla="*/ 36 h 107"/>
              <a:gd name="T102" fmla="*/ 57 w 178"/>
              <a:gd name="T103" fmla="*/ 65 h 107"/>
              <a:gd name="T104" fmla="*/ 53 w 178"/>
              <a:gd name="T105" fmla="*/ 67 h 107"/>
              <a:gd name="T106" fmla="*/ 54 w 178"/>
              <a:gd name="T107" fmla="*/ 65 h 107"/>
              <a:gd name="T108" fmla="*/ 62 w 178"/>
              <a:gd name="T109" fmla="*/ 76 h 107"/>
              <a:gd name="T110" fmla="*/ 59 w 178"/>
              <a:gd name="T111" fmla="*/ 80 h 107"/>
              <a:gd name="T112" fmla="*/ 55 w 178"/>
              <a:gd name="T113" fmla="*/ 8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8" h="107">
                <a:moveTo>
                  <a:pt x="115" y="86"/>
                </a:moveTo>
                <a:cubicBezTo>
                  <a:pt x="125" y="82"/>
                  <a:pt x="135" y="83"/>
                  <a:pt x="145" y="85"/>
                </a:cubicBezTo>
                <a:cubicBezTo>
                  <a:pt x="145" y="85"/>
                  <a:pt x="146" y="86"/>
                  <a:pt x="147" y="86"/>
                </a:cubicBezTo>
                <a:cubicBezTo>
                  <a:pt x="156" y="88"/>
                  <a:pt x="172" y="90"/>
                  <a:pt x="175" y="78"/>
                </a:cubicBezTo>
                <a:cubicBezTo>
                  <a:pt x="178" y="65"/>
                  <a:pt x="161" y="62"/>
                  <a:pt x="152" y="60"/>
                </a:cubicBezTo>
                <a:cubicBezTo>
                  <a:pt x="151" y="60"/>
                  <a:pt x="151" y="60"/>
                  <a:pt x="151" y="60"/>
                </a:cubicBezTo>
                <a:cubicBezTo>
                  <a:pt x="136" y="55"/>
                  <a:pt x="123" y="50"/>
                  <a:pt x="112" y="40"/>
                </a:cubicBezTo>
                <a:cubicBezTo>
                  <a:pt x="103" y="31"/>
                  <a:pt x="95" y="21"/>
                  <a:pt x="84" y="15"/>
                </a:cubicBezTo>
                <a:cubicBezTo>
                  <a:pt x="66" y="4"/>
                  <a:pt x="39" y="0"/>
                  <a:pt x="21" y="13"/>
                </a:cubicBezTo>
                <a:cubicBezTo>
                  <a:pt x="5" y="24"/>
                  <a:pt x="0" y="46"/>
                  <a:pt x="4" y="64"/>
                </a:cubicBezTo>
                <a:cubicBezTo>
                  <a:pt x="8" y="83"/>
                  <a:pt x="25" y="97"/>
                  <a:pt x="43" y="103"/>
                </a:cubicBezTo>
                <a:cubicBezTo>
                  <a:pt x="58" y="107"/>
                  <a:pt x="74" y="105"/>
                  <a:pt x="88" y="99"/>
                </a:cubicBezTo>
                <a:cubicBezTo>
                  <a:pt x="97" y="95"/>
                  <a:pt x="105" y="89"/>
                  <a:pt x="115" y="86"/>
                </a:cubicBezTo>
                <a:close/>
                <a:moveTo>
                  <a:pt x="108" y="67"/>
                </a:moveTo>
                <a:cubicBezTo>
                  <a:pt x="96" y="66"/>
                  <a:pt x="81" y="67"/>
                  <a:pt x="69" y="71"/>
                </a:cubicBezTo>
                <a:cubicBezTo>
                  <a:pt x="68" y="71"/>
                  <a:pt x="67" y="71"/>
                  <a:pt x="66" y="72"/>
                </a:cubicBezTo>
                <a:cubicBezTo>
                  <a:pt x="66" y="69"/>
                  <a:pt x="64" y="66"/>
                  <a:pt x="62" y="65"/>
                </a:cubicBezTo>
                <a:cubicBezTo>
                  <a:pt x="64" y="63"/>
                  <a:pt x="65" y="62"/>
                  <a:pt x="66" y="60"/>
                </a:cubicBezTo>
                <a:cubicBezTo>
                  <a:pt x="67" y="57"/>
                  <a:pt x="67" y="55"/>
                  <a:pt x="65" y="52"/>
                </a:cubicBezTo>
                <a:cubicBezTo>
                  <a:pt x="68" y="51"/>
                  <a:pt x="69" y="49"/>
                  <a:pt x="70" y="46"/>
                </a:cubicBezTo>
                <a:cubicBezTo>
                  <a:pt x="71" y="46"/>
                  <a:pt x="72" y="46"/>
                  <a:pt x="72" y="46"/>
                </a:cubicBezTo>
                <a:cubicBezTo>
                  <a:pt x="73" y="46"/>
                  <a:pt x="75" y="45"/>
                  <a:pt x="76" y="44"/>
                </a:cubicBezTo>
                <a:cubicBezTo>
                  <a:pt x="78" y="47"/>
                  <a:pt x="80" y="48"/>
                  <a:pt x="83" y="49"/>
                </a:cubicBezTo>
                <a:cubicBezTo>
                  <a:pt x="90" y="52"/>
                  <a:pt x="97" y="54"/>
                  <a:pt x="104" y="56"/>
                </a:cubicBezTo>
                <a:cubicBezTo>
                  <a:pt x="119" y="59"/>
                  <a:pt x="133" y="64"/>
                  <a:pt x="148" y="68"/>
                </a:cubicBezTo>
                <a:cubicBezTo>
                  <a:pt x="148" y="70"/>
                  <a:pt x="147" y="73"/>
                  <a:pt x="147" y="76"/>
                </a:cubicBezTo>
                <a:cubicBezTo>
                  <a:pt x="135" y="71"/>
                  <a:pt x="122" y="68"/>
                  <a:pt x="108" y="67"/>
                </a:cubicBezTo>
                <a:close/>
                <a:moveTo>
                  <a:pt x="59" y="51"/>
                </a:moveTo>
                <a:cubicBezTo>
                  <a:pt x="57" y="51"/>
                  <a:pt x="56" y="50"/>
                  <a:pt x="54" y="49"/>
                </a:cubicBezTo>
                <a:cubicBezTo>
                  <a:pt x="52" y="47"/>
                  <a:pt x="55" y="47"/>
                  <a:pt x="56" y="48"/>
                </a:cubicBezTo>
                <a:cubicBezTo>
                  <a:pt x="57" y="48"/>
                  <a:pt x="58" y="49"/>
                  <a:pt x="59" y="50"/>
                </a:cubicBezTo>
                <a:cubicBezTo>
                  <a:pt x="60" y="50"/>
                  <a:pt x="60" y="50"/>
                  <a:pt x="60" y="51"/>
                </a:cubicBezTo>
                <a:cubicBezTo>
                  <a:pt x="60" y="51"/>
                  <a:pt x="60" y="51"/>
                  <a:pt x="59" y="51"/>
                </a:cubicBezTo>
                <a:close/>
                <a:moveTo>
                  <a:pt x="152" y="63"/>
                </a:moveTo>
                <a:cubicBezTo>
                  <a:pt x="154" y="64"/>
                  <a:pt x="156" y="64"/>
                  <a:pt x="159" y="65"/>
                </a:cubicBezTo>
                <a:cubicBezTo>
                  <a:pt x="159" y="65"/>
                  <a:pt x="158" y="65"/>
                  <a:pt x="158" y="65"/>
                </a:cubicBezTo>
                <a:cubicBezTo>
                  <a:pt x="157" y="72"/>
                  <a:pt x="155" y="78"/>
                  <a:pt x="154" y="84"/>
                </a:cubicBezTo>
                <a:cubicBezTo>
                  <a:pt x="152" y="84"/>
                  <a:pt x="150" y="83"/>
                  <a:pt x="149" y="83"/>
                </a:cubicBezTo>
                <a:cubicBezTo>
                  <a:pt x="150" y="77"/>
                  <a:pt x="151" y="70"/>
                  <a:pt x="152" y="63"/>
                </a:cubicBezTo>
                <a:close/>
                <a:moveTo>
                  <a:pt x="166" y="67"/>
                </a:moveTo>
                <a:cubicBezTo>
                  <a:pt x="166" y="67"/>
                  <a:pt x="166" y="67"/>
                  <a:pt x="165" y="67"/>
                </a:cubicBezTo>
                <a:cubicBezTo>
                  <a:pt x="163" y="72"/>
                  <a:pt x="164" y="78"/>
                  <a:pt x="162" y="83"/>
                </a:cubicBezTo>
                <a:cubicBezTo>
                  <a:pt x="162" y="84"/>
                  <a:pt x="162" y="84"/>
                  <a:pt x="162" y="84"/>
                </a:cubicBezTo>
                <a:cubicBezTo>
                  <a:pt x="160" y="84"/>
                  <a:pt x="158" y="84"/>
                  <a:pt x="157" y="84"/>
                </a:cubicBezTo>
                <a:cubicBezTo>
                  <a:pt x="158" y="78"/>
                  <a:pt x="160" y="72"/>
                  <a:pt x="161" y="66"/>
                </a:cubicBezTo>
                <a:cubicBezTo>
                  <a:pt x="161" y="66"/>
                  <a:pt x="161" y="66"/>
                  <a:pt x="161" y="65"/>
                </a:cubicBezTo>
                <a:cubicBezTo>
                  <a:pt x="163" y="66"/>
                  <a:pt x="164" y="66"/>
                  <a:pt x="166" y="67"/>
                </a:cubicBezTo>
                <a:close/>
                <a:moveTo>
                  <a:pt x="172" y="76"/>
                </a:moveTo>
                <a:cubicBezTo>
                  <a:pt x="172" y="81"/>
                  <a:pt x="169" y="83"/>
                  <a:pt x="165" y="84"/>
                </a:cubicBezTo>
                <a:cubicBezTo>
                  <a:pt x="166" y="79"/>
                  <a:pt x="166" y="73"/>
                  <a:pt x="168" y="69"/>
                </a:cubicBezTo>
                <a:cubicBezTo>
                  <a:pt x="168" y="69"/>
                  <a:pt x="168" y="68"/>
                  <a:pt x="168" y="68"/>
                </a:cubicBezTo>
                <a:cubicBezTo>
                  <a:pt x="171" y="70"/>
                  <a:pt x="173" y="73"/>
                  <a:pt x="172" y="76"/>
                </a:cubicBezTo>
                <a:close/>
                <a:moveTo>
                  <a:pt x="16" y="82"/>
                </a:moveTo>
                <a:cubicBezTo>
                  <a:pt x="1" y="64"/>
                  <a:pt x="2" y="38"/>
                  <a:pt x="17" y="21"/>
                </a:cubicBezTo>
                <a:cubicBezTo>
                  <a:pt x="33" y="1"/>
                  <a:pt x="66" y="7"/>
                  <a:pt x="86" y="19"/>
                </a:cubicBezTo>
                <a:cubicBezTo>
                  <a:pt x="97" y="26"/>
                  <a:pt x="104" y="37"/>
                  <a:pt x="114" y="46"/>
                </a:cubicBezTo>
                <a:cubicBezTo>
                  <a:pt x="124" y="54"/>
                  <a:pt x="136" y="58"/>
                  <a:pt x="148" y="62"/>
                </a:cubicBezTo>
                <a:cubicBezTo>
                  <a:pt x="148" y="62"/>
                  <a:pt x="148" y="63"/>
                  <a:pt x="149" y="63"/>
                </a:cubicBezTo>
                <a:cubicBezTo>
                  <a:pt x="149" y="63"/>
                  <a:pt x="149" y="63"/>
                  <a:pt x="149" y="63"/>
                </a:cubicBezTo>
                <a:cubicBezTo>
                  <a:pt x="149" y="63"/>
                  <a:pt x="149" y="64"/>
                  <a:pt x="149" y="65"/>
                </a:cubicBezTo>
                <a:cubicBezTo>
                  <a:pt x="135" y="62"/>
                  <a:pt x="122" y="58"/>
                  <a:pt x="108" y="54"/>
                </a:cubicBezTo>
                <a:cubicBezTo>
                  <a:pt x="101" y="52"/>
                  <a:pt x="94" y="50"/>
                  <a:pt x="88" y="48"/>
                </a:cubicBezTo>
                <a:cubicBezTo>
                  <a:pt x="83" y="46"/>
                  <a:pt x="80" y="45"/>
                  <a:pt x="77" y="42"/>
                </a:cubicBezTo>
                <a:cubicBezTo>
                  <a:pt x="79" y="39"/>
                  <a:pt x="79" y="35"/>
                  <a:pt x="76" y="34"/>
                </a:cubicBezTo>
                <a:cubicBezTo>
                  <a:pt x="75" y="33"/>
                  <a:pt x="72" y="33"/>
                  <a:pt x="72" y="35"/>
                </a:cubicBezTo>
                <a:cubicBezTo>
                  <a:pt x="71" y="38"/>
                  <a:pt x="73" y="40"/>
                  <a:pt x="74" y="42"/>
                </a:cubicBezTo>
                <a:cubicBezTo>
                  <a:pt x="73" y="43"/>
                  <a:pt x="72" y="43"/>
                  <a:pt x="71" y="43"/>
                </a:cubicBezTo>
                <a:cubicBezTo>
                  <a:pt x="71" y="39"/>
                  <a:pt x="69" y="36"/>
                  <a:pt x="66" y="33"/>
                </a:cubicBezTo>
                <a:cubicBezTo>
                  <a:pt x="65" y="32"/>
                  <a:pt x="61" y="30"/>
                  <a:pt x="60" y="33"/>
                </a:cubicBezTo>
                <a:cubicBezTo>
                  <a:pt x="57" y="37"/>
                  <a:pt x="63" y="42"/>
                  <a:pt x="68" y="45"/>
                </a:cubicBezTo>
                <a:cubicBezTo>
                  <a:pt x="67" y="47"/>
                  <a:pt x="66" y="49"/>
                  <a:pt x="64" y="50"/>
                </a:cubicBezTo>
                <a:cubicBezTo>
                  <a:pt x="62" y="47"/>
                  <a:pt x="58" y="45"/>
                  <a:pt x="55" y="44"/>
                </a:cubicBezTo>
                <a:cubicBezTo>
                  <a:pt x="53" y="44"/>
                  <a:pt x="50" y="44"/>
                  <a:pt x="50" y="47"/>
                </a:cubicBezTo>
                <a:cubicBezTo>
                  <a:pt x="50" y="49"/>
                  <a:pt x="52" y="51"/>
                  <a:pt x="54" y="52"/>
                </a:cubicBezTo>
                <a:cubicBezTo>
                  <a:pt x="57" y="53"/>
                  <a:pt x="60" y="54"/>
                  <a:pt x="63" y="53"/>
                </a:cubicBezTo>
                <a:cubicBezTo>
                  <a:pt x="63" y="53"/>
                  <a:pt x="63" y="54"/>
                  <a:pt x="63" y="54"/>
                </a:cubicBezTo>
                <a:cubicBezTo>
                  <a:pt x="65" y="57"/>
                  <a:pt x="63" y="60"/>
                  <a:pt x="60" y="63"/>
                </a:cubicBezTo>
                <a:cubicBezTo>
                  <a:pt x="58" y="62"/>
                  <a:pt x="57" y="62"/>
                  <a:pt x="56" y="62"/>
                </a:cubicBezTo>
                <a:cubicBezTo>
                  <a:pt x="53" y="62"/>
                  <a:pt x="50" y="62"/>
                  <a:pt x="48" y="64"/>
                </a:cubicBezTo>
                <a:cubicBezTo>
                  <a:pt x="46" y="65"/>
                  <a:pt x="47" y="69"/>
                  <a:pt x="49" y="70"/>
                </a:cubicBezTo>
                <a:cubicBezTo>
                  <a:pt x="52" y="71"/>
                  <a:pt x="55" y="69"/>
                  <a:pt x="57" y="68"/>
                </a:cubicBezTo>
                <a:cubicBezTo>
                  <a:pt x="58" y="68"/>
                  <a:pt x="59" y="67"/>
                  <a:pt x="60" y="66"/>
                </a:cubicBezTo>
                <a:cubicBezTo>
                  <a:pt x="60" y="66"/>
                  <a:pt x="60" y="66"/>
                  <a:pt x="60" y="66"/>
                </a:cubicBezTo>
                <a:cubicBezTo>
                  <a:pt x="62" y="68"/>
                  <a:pt x="63" y="70"/>
                  <a:pt x="63" y="72"/>
                </a:cubicBezTo>
                <a:cubicBezTo>
                  <a:pt x="58" y="74"/>
                  <a:pt x="52" y="77"/>
                  <a:pt x="52" y="82"/>
                </a:cubicBezTo>
                <a:cubicBezTo>
                  <a:pt x="52" y="84"/>
                  <a:pt x="55" y="86"/>
                  <a:pt x="57" y="85"/>
                </a:cubicBezTo>
                <a:cubicBezTo>
                  <a:pt x="61" y="84"/>
                  <a:pt x="63" y="80"/>
                  <a:pt x="65" y="77"/>
                </a:cubicBezTo>
                <a:cubicBezTo>
                  <a:pt x="65" y="76"/>
                  <a:pt x="65" y="75"/>
                  <a:pt x="66" y="75"/>
                </a:cubicBezTo>
                <a:cubicBezTo>
                  <a:pt x="66" y="74"/>
                  <a:pt x="67" y="74"/>
                  <a:pt x="67" y="74"/>
                </a:cubicBezTo>
                <a:cubicBezTo>
                  <a:pt x="79" y="70"/>
                  <a:pt x="91" y="70"/>
                  <a:pt x="104" y="70"/>
                </a:cubicBezTo>
                <a:cubicBezTo>
                  <a:pt x="118" y="70"/>
                  <a:pt x="133" y="73"/>
                  <a:pt x="146" y="79"/>
                </a:cubicBezTo>
                <a:cubicBezTo>
                  <a:pt x="146" y="79"/>
                  <a:pt x="146" y="79"/>
                  <a:pt x="146" y="79"/>
                </a:cubicBezTo>
                <a:cubicBezTo>
                  <a:pt x="146" y="80"/>
                  <a:pt x="146" y="81"/>
                  <a:pt x="146" y="82"/>
                </a:cubicBezTo>
                <a:cubicBezTo>
                  <a:pt x="134" y="79"/>
                  <a:pt x="122" y="79"/>
                  <a:pt x="111" y="84"/>
                </a:cubicBezTo>
                <a:cubicBezTo>
                  <a:pt x="98" y="90"/>
                  <a:pt x="87" y="98"/>
                  <a:pt x="74" y="101"/>
                </a:cubicBezTo>
                <a:cubicBezTo>
                  <a:pt x="53" y="106"/>
                  <a:pt x="29" y="98"/>
                  <a:pt x="16" y="82"/>
                </a:cubicBezTo>
                <a:close/>
                <a:moveTo>
                  <a:pt x="75" y="38"/>
                </a:moveTo>
                <a:cubicBezTo>
                  <a:pt x="75" y="38"/>
                  <a:pt x="75" y="38"/>
                  <a:pt x="75" y="38"/>
                </a:cubicBezTo>
                <a:cubicBezTo>
                  <a:pt x="74" y="36"/>
                  <a:pt x="75" y="36"/>
                  <a:pt x="75" y="38"/>
                </a:cubicBezTo>
                <a:close/>
                <a:moveTo>
                  <a:pt x="68" y="42"/>
                </a:moveTo>
                <a:cubicBezTo>
                  <a:pt x="66" y="40"/>
                  <a:pt x="64" y="38"/>
                  <a:pt x="63" y="36"/>
                </a:cubicBezTo>
                <a:cubicBezTo>
                  <a:pt x="61" y="34"/>
                  <a:pt x="64" y="36"/>
                  <a:pt x="65" y="36"/>
                </a:cubicBezTo>
                <a:cubicBezTo>
                  <a:pt x="67" y="38"/>
                  <a:pt x="67" y="40"/>
                  <a:pt x="68" y="42"/>
                </a:cubicBezTo>
                <a:close/>
                <a:moveTo>
                  <a:pt x="57" y="65"/>
                </a:moveTo>
                <a:cubicBezTo>
                  <a:pt x="56" y="65"/>
                  <a:pt x="55" y="66"/>
                  <a:pt x="55" y="66"/>
                </a:cubicBezTo>
                <a:cubicBezTo>
                  <a:pt x="54" y="66"/>
                  <a:pt x="54" y="67"/>
                  <a:pt x="53" y="67"/>
                </a:cubicBezTo>
                <a:cubicBezTo>
                  <a:pt x="52" y="67"/>
                  <a:pt x="51" y="67"/>
                  <a:pt x="51" y="65"/>
                </a:cubicBezTo>
                <a:cubicBezTo>
                  <a:pt x="52" y="65"/>
                  <a:pt x="53" y="65"/>
                  <a:pt x="54" y="65"/>
                </a:cubicBezTo>
                <a:cubicBezTo>
                  <a:pt x="55" y="65"/>
                  <a:pt x="56" y="65"/>
                  <a:pt x="57" y="65"/>
                </a:cubicBezTo>
                <a:close/>
                <a:moveTo>
                  <a:pt x="62" y="76"/>
                </a:moveTo>
                <a:cubicBezTo>
                  <a:pt x="62" y="76"/>
                  <a:pt x="62" y="76"/>
                  <a:pt x="62" y="77"/>
                </a:cubicBezTo>
                <a:cubicBezTo>
                  <a:pt x="61" y="78"/>
                  <a:pt x="60" y="79"/>
                  <a:pt x="59" y="80"/>
                </a:cubicBezTo>
                <a:cubicBezTo>
                  <a:pt x="59" y="80"/>
                  <a:pt x="59" y="81"/>
                  <a:pt x="58" y="81"/>
                </a:cubicBezTo>
                <a:cubicBezTo>
                  <a:pt x="57" y="82"/>
                  <a:pt x="56" y="82"/>
                  <a:pt x="55" y="81"/>
                </a:cubicBezTo>
                <a:cubicBezTo>
                  <a:pt x="56" y="78"/>
                  <a:pt x="59" y="77"/>
                  <a:pt x="62" y="7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 name="Freeform 28"/>
          <p:cNvSpPr>
            <a:spLocks noEditPoints="1"/>
          </p:cNvSpPr>
          <p:nvPr/>
        </p:nvSpPr>
        <p:spPr bwMode="auto">
          <a:xfrm rot="4612247">
            <a:off x="7994578" y="2849634"/>
            <a:ext cx="1800225" cy="1081846"/>
          </a:xfrm>
          <a:custGeom>
            <a:avLst/>
            <a:gdLst>
              <a:gd name="T0" fmla="*/ 145 w 178"/>
              <a:gd name="T1" fmla="*/ 85 h 107"/>
              <a:gd name="T2" fmla="*/ 175 w 178"/>
              <a:gd name="T3" fmla="*/ 78 h 107"/>
              <a:gd name="T4" fmla="*/ 151 w 178"/>
              <a:gd name="T5" fmla="*/ 60 h 107"/>
              <a:gd name="T6" fmla="*/ 84 w 178"/>
              <a:gd name="T7" fmla="*/ 15 h 107"/>
              <a:gd name="T8" fmla="*/ 4 w 178"/>
              <a:gd name="T9" fmla="*/ 64 h 107"/>
              <a:gd name="T10" fmla="*/ 88 w 178"/>
              <a:gd name="T11" fmla="*/ 99 h 107"/>
              <a:gd name="T12" fmla="*/ 108 w 178"/>
              <a:gd name="T13" fmla="*/ 67 h 107"/>
              <a:gd name="T14" fmla="*/ 66 w 178"/>
              <a:gd name="T15" fmla="*/ 72 h 107"/>
              <a:gd name="T16" fmla="*/ 66 w 178"/>
              <a:gd name="T17" fmla="*/ 60 h 107"/>
              <a:gd name="T18" fmla="*/ 70 w 178"/>
              <a:gd name="T19" fmla="*/ 46 h 107"/>
              <a:gd name="T20" fmla="*/ 76 w 178"/>
              <a:gd name="T21" fmla="*/ 44 h 107"/>
              <a:gd name="T22" fmla="*/ 104 w 178"/>
              <a:gd name="T23" fmla="*/ 56 h 107"/>
              <a:gd name="T24" fmla="*/ 147 w 178"/>
              <a:gd name="T25" fmla="*/ 76 h 107"/>
              <a:gd name="T26" fmla="*/ 59 w 178"/>
              <a:gd name="T27" fmla="*/ 51 h 107"/>
              <a:gd name="T28" fmla="*/ 56 w 178"/>
              <a:gd name="T29" fmla="*/ 48 h 107"/>
              <a:gd name="T30" fmla="*/ 60 w 178"/>
              <a:gd name="T31" fmla="*/ 51 h 107"/>
              <a:gd name="T32" fmla="*/ 152 w 178"/>
              <a:gd name="T33" fmla="*/ 63 h 107"/>
              <a:gd name="T34" fmla="*/ 158 w 178"/>
              <a:gd name="T35" fmla="*/ 65 h 107"/>
              <a:gd name="T36" fmla="*/ 149 w 178"/>
              <a:gd name="T37" fmla="*/ 83 h 107"/>
              <a:gd name="T38" fmla="*/ 166 w 178"/>
              <a:gd name="T39" fmla="*/ 67 h 107"/>
              <a:gd name="T40" fmla="*/ 162 w 178"/>
              <a:gd name="T41" fmla="*/ 83 h 107"/>
              <a:gd name="T42" fmla="*/ 157 w 178"/>
              <a:gd name="T43" fmla="*/ 84 h 107"/>
              <a:gd name="T44" fmla="*/ 161 w 178"/>
              <a:gd name="T45" fmla="*/ 65 h 107"/>
              <a:gd name="T46" fmla="*/ 172 w 178"/>
              <a:gd name="T47" fmla="*/ 76 h 107"/>
              <a:gd name="T48" fmla="*/ 168 w 178"/>
              <a:gd name="T49" fmla="*/ 69 h 107"/>
              <a:gd name="T50" fmla="*/ 172 w 178"/>
              <a:gd name="T51" fmla="*/ 76 h 107"/>
              <a:gd name="T52" fmla="*/ 17 w 178"/>
              <a:gd name="T53" fmla="*/ 21 h 107"/>
              <a:gd name="T54" fmla="*/ 114 w 178"/>
              <a:gd name="T55" fmla="*/ 46 h 107"/>
              <a:gd name="T56" fmla="*/ 149 w 178"/>
              <a:gd name="T57" fmla="*/ 63 h 107"/>
              <a:gd name="T58" fmla="*/ 149 w 178"/>
              <a:gd name="T59" fmla="*/ 65 h 107"/>
              <a:gd name="T60" fmla="*/ 88 w 178"/>
              <a:gd name="T61" fmla="*/ 48 h 107"/>
              <a:gd name="T62" fmla="*/ 76 w 178"/>
              <a:gd name="T63" fmla="*/ 34 h 107"/>
              <a:gd name="T64" fmla="*/ 74 w 178"/>
              <a:gd name="T65" fmla="*/ 42 h 107"/>
              <a:gd name="T66" fmla="*/ 66 w 178"/>
              <a:gd name="T67" fmla="*/ 33 h 107"/>
              <a:gd name="T68" fmla="*/ 68 w 178"/>
              <a:gd name="T69" fmla="*/ 45 h 107"/>
              <a:gd name="T70" fmla="*/ 55 w 178"/>
              <a:gd name="T71" fmla="*/ 44 h 107"/>
              <a:gd name="T72" fmla="*/ 54 w 178"/>
              <a:gd name="T73" fmla="*/ 52 h 107"/>
              <a:gd name="T74" fmla="*/ 63 w 178"/>
              <a:gd name="T75" fmla="*/ 54 h 107"/>
              <a:gd name="T76" fmla="*/ 56 w 178"/>
              <a:gd name="T77" fmla="*/ 62 h 107"/>
              <a:gd name="T78" fmla="*/ 49 w 178"/>
              <a:gd name="T79" fmla="*/ 70 h 107"/>
              <a:gd name="T80" fmla="*/ 60 w 178"/>
              <a:gd name="T81" fmla="*/ 66 h 107"/>
              <a:gd name="T82" fmla="*/ 63 w 178"/>
              <a:gd name="T83" fmla="*/ 72 h 107"/>
              <a:gd name="T84" fmla="*/ 57 w 178"/>
              <a:gd name="T85" fmla="*/ 85 h 107"/>
              <a:gd name="T86" fmla="*/ 66 w 178"/>
              <a:gd name="T87" fmla="*/ 75 h 107"/>
              <a:gd name="T88" fmla="*/ 104 w 178"/>
              <a:gd name="T89" fmla="*/ 70 h 107"/>
              <a:gd name="T90" fmla="*/ 146 w 178"/>
              <a:gd name="T91" fmla="*/ 79 h 107"/>
              <a:gd name="T92" fmla="*/ 111 w 178"/>
              <a:gd name="T93" fmla="*/ 84 h 107"/>
              <a:gd name="T94" fmla="*/ 16 w 178"/>
              <a:gd name="T95" fmla="*/ 82 h 107"/>
              <a:gd name="T96" fmla="*/ 75 w 178"/>
              <a:gd name="T97" fmla="*/ 38 h 107"/>
              <a:gd name="T98" fmla="*/ 68 w 178"/>
              <a:gd name="T99" fmla="*/ 42 h 107"/>
              <a:gd name="T100" fmla="*/ 65 w 178"/>
              <a:gd name="T101" fmla="*/ 36 h 107"/>
              <a:gd name="T102" fmla="*/ 57 w 178"/>
              <a:gd name="T103" fmla="*/ 65 h 107"/>
              <a:gd name="T104" fmla="*/ 53 w 178"/>
              <a:gd name="T105" fmla="*/ 67 h 107"/>
              <a:gd name="T106" fmla="*/ 54 w 178"/>
              <a:gd name="T107" fmla="*/ 65 h 107"/>
              <a:gd name="T108" fmla="*/ 62 w 178"/>
              <a:gd name="T109" fmla="*/ 76 h 107"/>
              <a:gd name="T110" fmla="*/ 59 w 178"/>
              <a:gd name="T111" fmla="*/ 80 h 107"/>
              <a:gd name="T112" fmla="*/ 55 w 178"/>
              <a:gd name="T113" fmla="*/ 8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8" h="107">
                <a:moveTo>
                  <a:pt x="115" y="86"/>
                </a:moveTo>
                <a:cubicBezTo>
                  <a:pt x="125" y="82"/>
                  <a:pt x="135" y="83"/>
                  <a:pt x="145" y="85"/>
                </a:cubicBezTo>
                <a:cubicBezTo>
                  <a:pt x="145" y="85"/>
                  <a:pt x="146" y="86"/>
                  <a:pt x="147" y="86"/>
                </a:cubicBezTo>
                <a:cubicBezTo>
                  <a:pt x="156" y="88"/>
                  <a:pt x="172" y="90"/>
                  <a:pt x="175" y="78"/>
                </a:cubicBezTo>
                <a:cubicBezTo>
                  <a:pt x="178" y="65"/>
                  <a:pt x="161" y="62"/>
                  <a:pt x="152" y="60"/>
                </a:cubicBezTo>
                <a:cubicBezTo>
                  <a:pt x="151" y="60"/>
                  <a:pt x="151" y="60"/>
                  <a:pt x="151" y="60"/>
                </a:cubicBezTo>
                <a:cubicBezTo>
                  <a:pt x="136" y="55"/>
                  <a:pt x="123" y="50"/>
                  <a:pt x="112" y="40"/>
                </a:cubicBezTo>
                <a:cubicBezTo>
                  <a:pt x="103" y="31"/>
                  <a:pt x="95" y="21"/>
                  <a:pt x="84" y="15"/>
                </a:cubicBezTo>
                <a:cubicBezTo>
                  <a:pt x="66" y="4"/>
                  <a:pt x="39" y="0"/>
                  <a:pt x="21" y="13"/>
                </a:cubicBezTo>
                <a:cubicBezTo>
                  <a:pt x="5" y="24"/>
                  <a:pt x="0" y="46"/>
                  <a:pt x="4" y="64"/>
                </a:cubicBezTo>
                <a:cubicBezTo>
                  <a:pt x="8" y="83"/>
                  <a:pt x="25" y="97"/>
                  <a:pt x="43" y="103"/>
                </a:cubicBezTo>
                <a:cubicBezTo>
                  <a:pt x="58" y="107"/>
                  <a:pt x="74" y="105"/>
                  <a:pt x="88" y="99"/>
                </a:cubicBezTo>
                <a:cubicBezTo>
                  <a:pt x="97" y="95"/>
                  <a:pt x="105" y="89"/>
                  <a:pt x="115" y="86"/>
                </a:cubicBezTo>
                <a:close/>
                <a:moveTo>
                  <a:pt x="108" y="67"/>
                </a:moveTo>
                <a:cubicBezTo>
                  <a:pt x="96" y="66"/>
                  <a:pt x="81" y="67"/>
                  <a:pt x="69" y="71"/>
                </a:cubicBezTo>
                <a:cubicBezTo>
                  <a:pt x="68" y="71"/>
                  <a:pt x="67" y="71"/>
                  <a:pt x="66" y="72"/>
                </a:cubicBezTo>
                <a:cubicBezTo>
                  <a:pt x="66" y="69"/>
                  <a:pt x="64" y="66"/>
                  <a:pt x="62" y="65"/>
                </a:cubicBezTo>
                <a:cubicBezTo>
                  <a:pt x="64" y="63"/>
                  <a:pt x="65" y="62"/>
                  <a:pt x="66" y="60"/>
                </a:cubicBezTo>
                <a:cubicBezTo>
                  <a:pt x="67" y="57"/>
                  <a:pt x="67" y="55"/>
                  <a:pt x="65" y="52"/>
                </a:cubicBezTo>
                <a:cubicBezTo>
                  <a:pt x="68" y="51"/>
                  <a:pt x="69" y="49"/>
                  <a:pt x="70" y="46"/>
                </a:cubicBezTo>
                <a:cubicBezTo>
                  <a:pt x="71" y="46"/>
                  <a:pt x="72" y="46"/>
                  <a:pt x="72" y="46"/>
                </a:cubicBezTo>
                <a:cubicBezTo>
                  <a:pt x="73" y="46"/>
                  <a:pt x="75" y="45"/>
                  <a:pt x="76" y="44"/>
                </a:cubicBezTo>
                <a:cubicBezTo>
                  <a:pt x="78" y="47"/>
                  <a:pt x="80" y="48"/>
                  <a:pt x="83" y="49"/>
                </a:cubicBezTo>
                <a:cubicBezTo>
                  <a:pt x="90" y="52"/>
                  <a:pt x="97" y="54"/>
                  <a:pt x="104" y="56"/>
                </a:cubicBezTo>
                <a:cubicBezTo>
                  <a:pt x="119" y="59"/>
                  <a:pt x="133" y="64"/>
                  <a:pt x="148" y="68"/>
                </a:cubicBezTo>
                <a:cubicBezTo>
                  <a:pt x="148" y="70"/>
                  <a:pt x="147" y="73"/>
                  <a:pt x="147" y="76"/>
                </a:cubicBezTo>
                <a:cubicBezTo>
                  <a:pt x="135" y="71"/>
                  <a:pt x="122" y="68"/>
                  <a:pt x="108" y="67"/>
                </a:cubicBezTo>
                <a:close/>
                <a:moveTo>
                  <a:pt x="59" y="51"/>
                </a:moveTo>
                <a:cubicBezTo>
                  <a:pt x="57" y="51"/>
                  <a:pt x="56" y="50"/>
                  <a:pt x="54" y="49"/>
                </a:cubicBezTo>
                <a:cubicBezTo>
                  <a:pt x="52" y="47"/>
                  <a:pt x="55" y="47"/>
                  <a:pt x="56" y="48"/>
                </a:cubicBezTo>
                <a:cubicBezTo>
                  <a:pt x="57" y="48"/>
                  <a:pt x="58" y="49"/>
                  <a:pt x="59" y="50"/>
                </a:cubicBezTo>
                <a:cubicBezTo>
                  <a:pt x="60" y="50"/>
                  <a:pt x="60" y="50"/>
                  <a:pt x="60" y="51"/>
                </a:cubicBezTo>
                <a:cubicBezTo>
                  <a:pt x="60" y="51"/>
                  <a:pt x="60" y="51"/>
                  <a:pt x="59" y="51"/>
                </a:cubicBezTo>
                <a:close/>
                <a:moveTo>
                  <a:pt x="152" y="63"/>
                </a:moveTo>
                <a:cubicBezTo>
                  <a:pt x="154" y="64"/>
                  <a:pt x="156" y="64"/>
                  <a:pt x="159" y="65"/>
                </a:cubicBezTo>
                <a:cubicBezTo>
                  <a:pt x="159" y="65"/>
                  <a:pt x="158" y="65"/>
                  <a:pt x="158" y="65"/>
                </a:cubicBezTo>
                <a:cubicBezTo>
                  <a:pt x="157" y="72"/>
                  <a:pt x="155" y="78"/>
                  <a:pt x="154" y="84"/>
                </a:cubicBezTo>
                <a:cubicBezTo>
                  <a:pt x="152" y="84"/>
                  <a:pt x="150" y="83"/>
                  <a:pt x="149" y="83"/>
                </a:cubicBezTo>
                <a:cubicBezTo>
                  <a:pt x="150" y="77"/>
                  <a:pt x="151" y="70"/>
                  <a:pt x="152" y="63"/>
                </a:cubicBezTo>
                <a:close/>
                <a:moveTo>
                  <a:pt x="166" y="67"/>
                </a:moveTo>
                <a:cubicBezTo>
                  <a:pt x="166" y="67"/>
                  <a:pt x="166" y="67"/>
                  <a:pt x="165" y="67"/>
                </a:cubicBezTo>
                <a:cubicBezTo>
                  <a:pt x="163" y="72"/>
                  <a:pt x="164" y="78"/>
                  <a:pt x="162" y="83"/>
                </a:cubicBezTo>
                <a:cubicBezTo>
                  <a:pt x="162" y="84"/>
                  <a:pt x="162" y="84"/>
                  <a:pt x="162" y="84"/>
                </a:cubicBezTo>
                <a:cubicBezTo>
                  <a:pt x="160" y="84"/>
                  <a:pt x="158" y="84"/>
                  <a:pt x="157" y="84"/>
                </a:cubicBezTo>
                <a:cubicBezTo>
                  <a:pt x="158" y="78"/>
                  <a:pt x="160" y="72"/>
                  <a:pt x="161" y="66"/>
                </a:cubicBezTo>
                <a:cubicBezTo>
                  <a:pt x="161" y="66"/>
                  <a:pt x="161" y="66"/>
                  <a:pt x="161" y="65"/>
                </a:cubicBezTo>
                <a:cubicBezTo>
                  <a:pt x="163" y="66"/>
                  <a:pt x="164" y="66"/>
                  <a:pt x="166" y="67"/>
                </a:cubicBezTo>
                <a:close/>
                <a:moveTo>
                  <a:pt x="172" y="76"/>
                </a:moveTo>
                <a:cubicBezTo>
                  <a:pt x="172" y="81"/>
                  <a:pt x="169" y="83"/>
                  <a:pt x="165" y="84"/>
                </a:cubicBezTo>
                <a:cubicBezTo>
                  <a:pt x="166" y="79"/>
                  <a:pt x="166" y="73"/>
                  <a:pt x="168" y="69"/>
                </a:cubicBezTo>
                <a:cubicBezTo>
                  <a:pt x="168" y="69"/>
                  <a:pt x="168" y="68"/>
                  <a:pt x="168" y="68"/>
                </a:cubicBezTo>
                <a:cubicBezTo>
                  <a:pt x="171" y="70"/>
                  <a:pt x="173" y="73"/>
                  <a:pt x="172" y="76"/>
                </a:cubicBezTo>
                <a:close/>
                <a:moveTo>
                  <a:pt x="16" y="82"/>
                </a:moveTo>
                <a:cubicBezTo>
                  <a:pt x="1" y="64"/>
                  <a:pt x="2" y="38"/>
                  <a:pt x="17" y="21"/>
                </a:cubicBezTo>
                <a:cubicBezTo>
                  <a:pt x="33" y="1"/>
                  <a:pt x="66" y="7"/>
                  <a:pt x="86" y="19"/>
                </a:cubicBezTo>
                <a:cubicBezTo>
                  <a:pt x="97" y="26"/>
                  <a:pt x="104" y="37"/>
                  <a:pt x="114" y="46"/>
                </a:cubicBezTo>
                <a:cubicBezTo>
                  <a:pt x="124" y="54"/>
                  <a:pt x="136" y="58"/>
                  <a:pt x="148" y="62"/>
                </a:cubicBezTo>
                <a:cubicBezTo>
                  <a:pt x="148" y="62"/>
                  <a:pt x="148" y="63"/>
                  <a:pt x="149" y="63"/>
                </a:cubicBezTo>
                <a:cubicBezTo>
                  <a:pt x="149" y="63"/>
                  <a:pt x="149" y="63"/>
                  <a:pt x="149" y="63"/>
                </a:cubicBezTo>
                <a:cubicBezTo>
                  <a:pt x="149" y="63"/>
                  <a:pt x="149" y="64"/>
                  <a:pt x="149" y="65"/>
                </a:cubicBezTo>
                <a:cubicBezTo>
                  <a:pt x="135" y="62"/>
                  <a:pt x="122" y="58"/>
                  <a:pt x="108" y="54"/>
                </a:cubicBezTo>
                <a:cubicBezTo>
                  <a:pt x="101" y="52"/>
                  <a:pt x="94" y="50"/>
                  <a:pt x="88" y="48"/>
                </a:cubicBezTo>
                <a:cubicBezTo>
                  <a:pt x="83" y="46"/>
                  <a:pt x="80" y="45"/>
                  <a:pt x="77" y="42"/>
                </a:cubicBezTo>
                <a:cubicBezTo>
                  <a:pt x="79" y="39"/>
                  <a:pt x="79" y="35"/>
                  <a:pt x="76" y="34"/>
                </a:cubicBezTo>
                <a:cubicBezTo>
                  <a:pt x="75" y="33"/>
                  <a:pt x="72" y="33"/>
                  <a:pt x="72" y="35"/>
                </a:cubicBezTo>
                <a:cubicBezTo>
                  <a:pt x="71" y="38"/>
                  <a:pt x="73" y="40"/>
                  <a:pt x="74" y="42"/>
                </a:cubicBezTo>
                <a:cubicBezTo>
                  <a:pt x="73" y="43"/>
                  <a:pt x="72" y="43"/>
                  <a:pt x="71" y="43"/>
                </a:cubicBezTo>
                <a:cubicBezTo>
                  <a:pt x="71" y="39"/>
                  <a:pt x="69" y="36"/>
                  <a:pt x="66" y="33"/>
                </a:cubicBezTo>
                <a:cubicBezTo>
                  <a:pt x="65" y="32"/>
                  <a:pt x="61" y="30"/>
                  <a:pt x="60" y="33"/>
                </a:cubicBezTo>
                <a:cubicBezTo>
                  <a:pt x="57" y="37"/>
                  <a:pt x="63" y="42"/>
                  <a:pt x="68" y="45"/>
                </a:cubicBezTo>
                <a:cubicBezTo>
                  <a:pt x="67" y="47"/>
                  <a:pt x="66" y="49"/>
                  <a:pt x="64" y="50"/>
                </a:cubicBezTo>
                <a:cubicBezTo>
                  <a:pt x="62" y="47"/>
                  <a:pt x="58" y="45"/>
                  <a:pt x="55" y="44"/>
                </a:cubicBezTo>
                <a:cubicBezTo>
                  <a:pt x="53" y="44"/>
                  <a:pt x="50" y="44"/>
                  <a:pt x="50" y="47"/>
                </a:cubicBezTo>
                <a:cubicBezTo>
                  <a:pt x="50" y="49"/>
                  <a:pt x="52" y="51"/>
                  <a:pt x="54" y="52"/>
                </a:cubicBezTo>
                <a:cubicBezTo>
                  <a:pt x="57" y="53"/>
                  <a:pt x="60" y="54"/>
                  <a:pt x="63" y="53"/>
                </a:cubicBezTo>
                <a:cubicBezTo>
                  <a:pt x="63" y="53"/>
                  <a:pt x="63" y="54"/>
                  <a:pt x="63" y="54"/>
                </a:cubicBezTo>
                <a:cubicBezTo>
                  <a:pt x="65" y="57"/>
                  <a:pt x="63" y="60"/>
                  <a:pt x="60" y="63"/>
                </a:cubicBezTo>
                <a:cubicBezTo>
                  <a:pt x="58" y="62"/>
                  <a:pt x="57" y="62"/>
                  <a:pt x="56" y="62"/>
                </a:cubicBezTo>
                <a:cubicBezTo>
                  <a:pt x="53" y="62"/>
                  <a:pt x="50" y="62"/>
                  <a:pt x="48" y="64"/>
                </a:cubicBezTo>
                <a:cubicBezTo>
                  <a:pt x="46" y="65"/>
                  <a:pt x="47" y="69"/>
                  <a:pt x="49" y="70"/>
                </a:cubicBezTo>
                <a:cubicBezTo>
                  <a:pt x="52" y="71"/>
                  <a:pt x="55" y="69"/>
                  <a:pt x="57" y="68"/>
                </a:cubicBezTo>
                <a:cubicBezTo>
                  <a:pt x="58" y="68"/>
                  <a:pt x="59" y="67"/>
                  <a:pt x="60" y="66"/>
                </a:cubicBezTo>
                <a:cubicBezTo>
                  <a:pt x="60" y="66"/>
                  <a:pt x="60" y="66"/>
                  <a:pt x="60" y="66"/>
                </a:cubicBezTo>
                <a:cubicBezTo>
                  <a:pt x="62" y="68"/>
                  <a:pt x="63" y="70"/>
                  <a:pt x="63" y="72"/>
                </a:cubicBezTo>
                <a:cubicBezTo>
                  <a:pt x="58" y="74"/>
                  <a:pt x="52" y="77"/>
                  <a:pt x="52" y="82"/>
                </a:cubicBezTo>
                <a:cubicBezTo>
                  <a:pt x="52" y="84"/>
                  <a:pt x="55" y="86"/>
                  <a:pt x="57" y="85"/>
                </a:cubicBezTo>
                <a:cubicBezTo>
                  <a:pt x="61" y="84"/>
                  <a:pt x="63" y="80"/>
                  <a:pt x="65" y="77"/>
                </a:cubicBezTo>
                <a:cubicBezTo>
                  <a:pt x="65" y="76"/>
                  <a:pt x="65" y="75"/>
                  <a:pt x="66" y="75"/>
                </a:cubicBezTo>
                <a:cubicBezTo>
                  <a:pt x="66" y="74"/>
                  <a:pt x="67" y="74"/>
                  <a:pt x="67" y="74"/>
                </a:cubicBezTo>
                <a:cubicBezTo>
                  <a:pt x="79" y="70"/>
                  <a:pt x="91" y="70"/>
                  <a:pt x="104" y="70"/>
                </a:cubicBezTo>
                <a:cubicBezTo>
                  <a:pt x="118" y="70"/>
                  <a:pt x="133" y="73"/>
                  <a:pt x="146" y="79"/>
                </a:cubicBezTo>
                <a:cubicBezTo>
                  <a:pt x="146" y="79"/>
                  <a:pt x="146" y="79"/>
                  <a:pt x="146" y="79"/>
                </a:cubicBezTo>
                <a:cubicBezTo>
                  <a:pt x="146" y="80"/>
                  <a:pt x="146" y="81"/>
                  <a:pt x="146" y="82"/>
                </a:cubicBezTo>
                <a:cubicBezTo>
                  <a:pt x="134" y="79"/>
                  <a:pt x="122" y="79"/>
                  <a:pt x="111" y="84"/>
                </a:cubicBezTo>
                <a:cubicBezTo>
                  <a:pt x="98" y="90"/>
                  <a:pt x="87" y="98"/>
                  <a:pt x="74" y="101"/>
                </a:cubicBezTo>
                <a:cubicBezTo>
                  <a:pt x="53" y="106"/>
                  <a:pt x="29" y="98"/>
                  <a:pt x="16" y="82"/>
                </a:cubicBezTo>
                <a:close/>
                <a:moveTo>
                  <a:pt x="75" y="38"/>
                </a:moveTo>
                <a:cubicBezTo>
                  <a:pt x="75" y="38"/>
                  <a:pt x="75" y="38"/>
                  <a:pt x="75" y="38"/>
                </a:cubicBezTo>
                <a:cubicBezTo>
                  <a:pt x="74" y="36"/>
                  <a:pt x="75" y="36"/>
                  <a:pt x="75" y="38"/>
                </a:cubicBezTo>
                <a:close/>
                <a:moveTo>
                  <a:pt x="68" y="42"/>
                </a:moveTo>
                <a:cubicBezTo>
                  <a:pt x="66" y="40"/>
                  <a:pt x="64" y="38"/>
                  <a:pt x="63" y="36"/>
                </a:cubicBezTo>
                <a:cubicBezTo>
                  <a:pt x="61" y="34"/>
                  <a:pt x="64" y="36"/>
                  <a:pt x="65" y="36"/>
                </a:cubicBezTo>
                <a:cubicBezTo>
                  <a:pt x="67" y="38"/>
                  <a:pt x="67" y="40"/>
                  <a:pt x="68" y="42"/>
                </a:cubicBezTo>
                <a:close/>
                <a:moveTo>
                  <a:pt x="57" y="65"/>
                </a:moveTo>
                <a:cubicBezTo>
                  <a:pt x="56" y="65"/>
                  <a:pt x="55" y="66"/>
                  <a:pt x="55" y="66"/>
                </a:cubicBezTo>
                <a:cubicBezTo>
                  <a:pt x="54" y="66"/>
                  <a:pt x="54" y="67"/>
                  <a:pt x="53" y="67"/>
                </a:cubicBezTo>
                <a:cubicBezTo>
                  <a:pt x="52" y="67"/>
                  <a:pt x="51" y="67"/>
                  <a:pt x="51" y="65"/>
                </a:cubicBezTo>
                <a:cubicBezTo>
                  <a:pt x="52" y="65"/>
                  <a:pt x="53" y="65"/>
                  <a:pt x="54" y="65"/>
                </a:cubicBezTo>
                <a:cubicBezTo>
                  <a:pt x="55" y="65"/>
                  <a:pt x="56" y="65"/>
                  <a:pt x="57" y="65"/>
                </a:cubicBezTo>
                <a:close/>
                <a:moveTo>
                  <a:pt x="62" y="76"/>
                </a:moveTo>
                <a:cubicBezTo>
                  <a:pt x="62" y="76"/>
                  <a:pt x="62" y="76"/>
                  <a:pt x="62" y="77"/>
                </a:cubicBezTo>
                <a:cubicBezTo>
                  <a:pt x="61" y="78"/>
                  <a:pt x="60" y="79"/>
                  <a:pt x="59" y="80"/>
                </a:cubicBezTo>
                <a:cubicBezTo>
                  <a:pt x="59" y="80"/>
                  <a:pt x="59" y="81"/>
                  <a:pt x="58" y="81"/>
                </a:cubicBezTo>
                <a:cubicBezTo>
                  <a:pt x="57" y="82"/>
                  <a:pt x="56" y="82"/>
                  <a:pt x="55" y="81"/>
                </a:cubicBezTo>
                <a:cubicBezTo>
                  <a:pt x="56" y="78"/>
                  <a:pt x="59" y="77"/>
                  <a:pt x="62" y="7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7" name="组合 6"/>
          <p:cNvGrpSpPr/>
          <p:nvPr/>
        </p:nvGrpSpPr>
        <p:grpSpPr>
          <a:xfrm>
            <a:off x="2264438" y="4775317"/>
            <a:ext cx="2414292" cy="690190"/>
            <a:chOff x="2162838" y="3949817"/>
            <a:chExt cx="2414292" cy="690190"/>
          </a:xfrm>
        </p:grpSpPr>
        <p:sp>
          <p:nvSpPr>
            <p:cNvPr id="5" name="圆角矩形 4"/>
            <p:cNvSpPr/>
            <p:nvPr/>
          </p:nvSpPr>
          <p:spPr>
            <a:xfrm>
              <a:off x="2162838" y="3949817"/>
              <a:ext cx="2383096" cy="66467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2162838" y="3993676"/>
              <a:ext cx="2414292" cy="646331"/>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标题数字等都可以通过点击和</a:t>
              </a:r>
              <a:endParaRPr lang="zh-CN" altLang="en-US" dirty="0"/>
            </a:p>
          </p:txBody>
        </p:sp>
      </p:grpSp>
      <p:grpSp>
        <p:nvGrpSpPr>
          <p:cNvPr id="8" name="组合 7"/>
          <p:cNvGrpSpPr/>
          <p:nvPr/>
        </p:nvGrpSpPr>
        <p:grpSpPr>
          <a:xfrm>
            <a:off x="4867938" y="4775317"/>
            <a:ext cx="2414292" cy="690190"/>
            <a:chOff x="2162838" y="3949817"/>
            <a:chExt cx="2414292" cy="690190"/>
          </a:xfrm>
        </p:grpSpPr>
        <p:sp>
          <p:nvSpPr>
            <p:cNvPr id="9" name="圆角矩形 8"/>
            <p:cNvSpPr/>
            <p:nvPr/>
          </p:nvSpPr>
          <p:spPr>
            <a:xfrm>
              <a:off x="2162838" y="3949817"/>
              <a:ext cx="2383096" cy="66467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162838" y="3993676"/>
              <a:ext cx="2414292" cy="646331"/>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标题数字等都可以通过点击和</a:t>
              </a:r>
              <a:endParaRPr lang="zh-CN" altLang="en-US" dirty="0"/>
            </a:p>
          </p:txBody>
        </p:sp>
      </p:grpSp>
      <p:grpSp>
        <p:nvGrpSpPr>
          <p:cNvPr id="11" name="组合 10"/>
          <p:cNvGrpSpPr/>
          <p:nvPr/>
        </p:nvGrpSpPr>
        <p:grpSpPr>
          <a:xfrm>
            <a:off x="7703143" y="4797246"/>
            <a:ext cx="2414292" cy="690190"/>
            <a:chOff x="2162838" y="3949817"/>
            <a:chExt cx="2414292" cy="690190"/>
          </a:xfrm>
        </p:grpSpPr>
        <p:sp>
          <p:nvSpPr>
            <p:cNvPr id="12" name="圆角矩形 11"/>
            <p:cNvSpPr/>
            <p:nvPr/>
          </p:nvSpPr>
          <p:spPr>
            <a:xfrm>
              <a:off x="2162838" y="3949817"/>
              <a:ext cx="2383096" cy="66467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162838" y="3993676"/>
              <a:ext cx="2414292" cy="646331"/>
            </a:xfrm>
            <a:prstGeom prst="rect">
              <a:avLst/>
            </a:prstGeom>
            <a:noFill/>
          </p:spPr>
          <p:txBody>
            <a:bodyPr wrap="square" rtlCol="0">
              <a:spAutoFit/>
            </a:bodyPr>
            <a:lstStyle/>
            <a:p>
              <a:r>
                <a:rPr lang="zh-CN" altLang="en-US" dirty="0">
                  <a:solidFill>
                    <a:schemeClr val="bg1"/>
                  </a:solidFill>
                  <a:latin typeface="新蒂小丸子小学版" panose="03000600000000000000" pitchFamily="66" charset="-122"/>
                  <a:ea typeface="新蒂小丸子小学版" panose="03000600000000000000" pitchFamily="66" charset="-122"/>
                </a:rPr>
                <a:t>标题数字等都可以通过点击和</a:t>
              </a:r>
              <a:endParaRPr lang="zh-CN" altLang="en-US" dirty="0"/>
            </a:p>
          </p:txBody>
        </p:sp>
      </p:grpSp>
      <p:grpSp>
        <p:nvGrpSpPr>
          <p:cNvPr id="14" name="组合 13"/>
          <p:cNvGrpSpPr/>
          <p:nvPr/>
        </p:nvGrpSpPr>
        <p:grpSpPr>
          <a:xfrm>
            <a:off x="919689" y="596475"/>
            <a:ext cx="4647673" cy="1475841"/>
            <a:chOff x="970489" y="729942"/>
            <a:chExt cx="5290959" cy="1680113"/>
          </a:xfrm>
        </p:grpSpPr>
        <p:pic>
          <p:nvPicPr>
            <p:cNvPr id="15" name="图片 14"/>
            <p:cNvPicPr>
              <a:picLocks noChangeAspect="1"/>
            </p:cNvPicPr>
            <p:nvPr/>
          </p:nvPicPr>
          <p:blipFill>
            <a:blip r:embed="rId3"/>
            <a:stretch>
              <a:fillRect/>
            </a:stretch>
          </p:blipFill>
          <p:spPr>
            <a:xfrm>
              <a:off x="1837241" y="729942"/>
              <a:ext cx="4250713" cy="927407"/>
            </a:xfrm>
            <a:prstGeom prst="rect">
              <a:avLst/>
            </a:prstGeom>
          </p:spPr>
        </p:pic>
        <p:pic>
          <p:nvPicPr>
            <p:cNvPr id="16" name="图片 15"/>
            <p:cNvPicPr>
              <a:picLocks noChangeAspect="1"/>
            </p:cNvPicPr>
            <p:nvPr/>
          </p:nvPicPr>
          <p:blipFill>
            <a:blip r:embed="rId4"/>
            <a:stretch>
              <a:fillRect/>
            </a:stretch>
          </p:blipFill>
          <p:spPr>
            <a:xfrm>
              <a:off x="970489" y="904644"/>
              <a:ext cx="866752" cy="1505411"/>
            </a:xfrm>
            <a:prstGeom prst="rect">
              <a:avLst/>
            </a:prstGeom>
          </p:spPr>
        </p:pic>
        <p:sp>
          <p:nvSpPr>
            <p:cNvPr id="17" name="文本框 16"/>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Tree>
    <p:extLst>
      <p:ext uri="{BB962C8B-B14F-4D97-AF65-F5344CB8AC3E}">
        <p14:creationId xmlns:p14="http://schemas.microsoft.com/office/powerpoint/2010/main" val="3283529945"/>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0-#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0-#ppt_w/2"/>
                                          </p:val>
                                        </p:tav>
                                        <p:tav tm="100000">
                                          <p:val>
                                            <p:strVal val="#ppt_x"/>
                                          </p:val>
                                        </p:tav>
                                      </p:tavLst>
                                    </p:anim>
                                    <p:anim calcmode="lin" valueType="num">
                                      <p:cBhvr additive="base">
                                        <p:cTn id="18" dur="500" fill="hold"/>
                                        <p:tgtEl>
                                          <p:spTgt spid="3"/>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fill="hold"/>
                                        <p:tgtEl>
                                          <p:spTgt spid="4"/>
                                        </p:tgtEl>
                                        <p:attrNameLst>
                                          <p:attrName>ppt_x</p:attrName>
                                        </p:attrNameLst>
                                      </p:cBhvr>
                                      <p:tavLst>
                                        <p:tav tm="0">
                                          <p:val>
                                            <p:strVal val="0-#ppt_w/2"/>
                                          </p:val>
                                        </p:tav>
                                        <p:tav tm="100000">
                                          <p:val>
                                            <p:strVal val="#ppt_x"/>
                                          </p:val>
                                        </p:tav>
                                      </p:tavLst>
                                    </p:anim>
                                    <p:anim calcmode="lin" valueType="num">
                                      <p:cBhvr additive="base">
                                        <p:cTn id="23" dur="500" fill="hold"/>
                                        <p:tgtEl>
                                          <p:spTgt spid="4"/>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8" fill="hold"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fill="hold"/>
                                        <p:tgtEl>
                                          <p:spTgt spid="8"/>
                                        </p:tgtEl>
                                        <p:attrNameLst>
                                          <p:attrName>ppt_x</p:attrName>
                                        </p:attrNameLst>
                                      </p:cBhvr>
                                      <p:tavLst>
                                        <p:tav tm="0">
                                          <p:val>
                                            <p:strVal val="0-#ppt_w/2"/>
                                          </p:val>
                                        </p:tav>
                                        <p:tav tm="100000">
                                          <p:val>
                                            <p:strVal val="#ppt_x"/>
                                          </p:val>
                                        </p:tav>
                                      </p:tavLst>
                                    </p:anim>
                                    <p:anim calcmode="lin" valueType="num">
                                      <p:cBhvr additive="base">
                                        <p:cTn id="33" dur="500" fill="hold"/>
                                        <p:tgtEl>
                                          <p:spTgt spid="8"/>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8" fill="hold" nodeType="after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0-#ppt_w/2"/>
                                          </p:val>
                                        </p:tav>
                                        <p:tav tm="100000">
                                          <p:val>
                                            <p:strVal val="#ppt_x"/>
                                          </p:val>
                                        </p:tav>
                                      </p:tavLst>
                                    </p:anim>
                                    <p:anim calcmode="lin" valueType="num">
                                      <p:cBhvr additive="base">
                                        <p:cTn id="3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254326"/>
              </a:clrFrom>
              <a:clrTo>
                <a:srgbClr val="254326">
                  <a:alpha val="0"/>
                </a:srgbClr>
              </a:clrTo>
            </a:clrChange>
            <a:duotone>
              <a:prstClr val="black"/>
              <a:schemeClr val="accent3">
                <a:tint val="45000"/>
                <a:satMod val="400000"/>
              </a:schemeClr>
            </a:duotone>
            <a:lum bright="-20000" contrast="-40000"/>
          </a:blip>
          <a:stretch>
            <a:fillRect/>
          </a:stretch>
        </p:blipFill>
        <p:spPr>
          <a:xfrm>
            <a:off x="1245570" y="459100"/>
            <a:ext cx="9615465" cy="3838846"/>
          </a:xfrm>
          <a:prstGeom prst="rect">
            <a:avLst/>
          </a:prstGeom>
        </p:spPr>
      </p:pic>
      <p:sp>
        <p:nvSpPr>
          <p:cNvPr id="7" name="文本框 6"/>
          <p:cNvSpPr txBox="1"/>
          <p:nvPr/>
        </p:nvSpPr>
        <p:spPr>
          <a:xfrm>
            <a:off x="1504950" y="1181100"/>
            <a:ext cx="2952750" cy="4708981"/>
          </a:xfrm>
          <a:prstGeom prst="rect">
            <a:avLst/>
          </a:prstGeom>
          <a:noFill/>
        </p:spPr>
        <p:txBody>
          <a:bodyPr wrap="square" rtlCol="0">
            <a:spAutoFit/>
          </a:bodyPr>
          <a:lstStyle/>
          <a:p>
            <a:r>
              <a:rPr lang="en-US" altLang="zh-CN" sz="30000" dirty="0">
                <a:solidFill>
                  <a:schemeClr val="bg1"/>
                </a:solidFill>
                <a:latin typeface="Segoe Script" panose="020B0504020000000003" pitchFamily="34" charset="0"/>
              </a:rPr>
              <a:t>2</a:t>
            </a:r>
            <a:endParaRPr lang="zh-CN" altLang="en-US" sz="30000" dirty="0">
              <a:solidFill>
                <a:schemeClr val="bg1"/>
              </a:solidFill>
              <a:latin typeface="Segoe Script" panose="020B0504020000000003" pitchFamily="34" charset="0"/>
            </a:endParaRPr>
          </a:p>
        </p:txBody>
      </p:sp>
      <p:sp>
        <p:nvSpPr>
          <p:cNvPr id="8" name="文本框 7"/>
          <p:cNvSpPr txBox="1"/>
          <p:nvPr/>
        </p:nvSpPr>
        <p:spPr>
          <a:xfrm>
            <a:off x="4305300" y="2669707"/>
            <a:ext cx="8553450" cy="1477328"/>
          </a:xfrm>
          <a:prstGeom prst="rect">
            <a:avLst/>
          </a:prstGeom>
          <a:noFill/>
        </p:spPr>
        <p:txBody>
          <a:bodyPr wrap="square" rtlCol="0">
            <a:spAutoFit/>
          </a:bodyPr>
          <a:lstStyle/>
          <a:p>
            <a:r>
              <a:rPr lang="zh-CN" altLang="en-US" sz="5400" b="1" dirty="0">
                <a:solidFill>
                  <a:schemeClr val="bg1"/>
                </a:solidFill>
                <a:latin typeface="新蒂小丸子小学版" panose="03000600000000000000" pitchFamily="66" charset="-122"/>
                <a:ea typeface="新蒂小丸子小学版" panose="03000600000000000000" pitchFamily="66" charset="-122"/>
              </a:rPr>
              <a:t>点击此处添加标题</a:t>
            </a:r>
            <a:endParaRPr lang="en-US" altLang="zh-CN" sz="5400" b="1" dirty="0">
              <a:solidFill>
                <a:schemeClr val="bg1"/>
              </a:solidFill>
              <a:latin typeface="新蒂小丸子小学版" panose="03000600000000000000" pitchFamily="66" charset="-122"/>
              <a:ea typeface="新蒂小丸子小学版" panose="03000600000000000000" pitchFamily="66" charset="-122"/>
            </a:endParaRPr>
          </a:p>
          <a:p>
            <a:r>
              <a:rPr lang="en-US" altLang="zh-CN" sz="3600" b="1" dirty="0">
                <a:solidFill>
                  <a:schemeClr val="bg1"/>
                </a:solidFill>
                <a:latin typeface="Segoe Script" panose="020B0504020000000003" pitchFamily="34" charset="0"/>
              </a:rPr>
              <a:t>ADD YOUR TITLE HERE</a:t>
            </a:r>
            <a:endParaRPr lang="zh-CN" altLang="en-US" sz="3600" b="1" dirty="0">
              <a:solidFill>
                <a:schemeClr val="bg1"/>
              </a:solidFill>
              <a:latin typeface="Segoe Script" panose="020B0504020000000003" pitchFamily="34" charset="0"/>
            </a:endParaRPr>
          </a:p>
        </p:txBody>
      </p:sp>
    </p:spTree>
    <p:extLst>
      <p:ext uri="{BB962C8B-B14F-4D97-AF65-F5344CB8AC3E}">
        <p14:creationId xmlns:p14="http://schemas.microsoft.com/office/powerpoint/2010/main" val="1780811954"/>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0-#ppt_w/2"/>
                                          </p:val>
                                        </p:tav>
                                        <p:tav tm="100000">
                                          <p:val>
                                            <p:strVal val="#ppt_x"/>
                                          </p:val>
                                        </p:tav>
                                      </p:tavLst>
                                    </p:anim>
                                    <p:anim calcmode="lin" valueType="num">
                                      <p:cBhvr additive="base">
                                        <p:cTn id="11" dur="50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1+#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p:cNvGrpSpPr>
          <p:nvPr/>
        </p:nvGrpSpPr>
        <p:grpSpPr bwMode="auto">
          <a:xfrm>
            <a:off x="5727280" y="1587367"/>
            <a:ext cx="5972175" cy="4673600"/>
            <a:chOff x="0" y="0"/>
            <a:chExt cx="5455741" cy="4269987"/>
          </a:xfrm>
          <a:pattFill prst="wdUpDiag">
            <a:fgClr>
              <a:srgbClr val="FF5054"/>
            </a:fgClr>
            <a:bgClr>
              <a:srgbClr val="2B2B2B"/>
            </a:bgClr>
          </a:pattFill>
        </p:grpSpPr>
        <p:grpSp>
          <p:nvGrpSpPr>
            <p:cNvPr id="3" name="Group 3"/>
            <p:cNvGrpSpPr>
              <a:grpSpLocks/>
            </p:cNvGrpSpPr>
            <p:nvPr/>
          </p:nvGrpSpPr>
          <p:grpSpPr bwMode="auto">
            <a:xfrm>
              <a:off x="1271219" y="0"/>
              <a:ext cx="2924098" cy="3315920"/>
              <a:chOff x="0" y="0"/>
              <a:chExt cx="2924098" cy="3315920"/>
            </a:xfrm>
            <a:grpFill/>
          </p:grpSpPr>
          <p:sp>
            <p:nvSpPr>
              <p:cNvPr id="10" name="Rectangle 8"/>
              <p:cNvSpPr>
                <a:spLocks noChangeArrowheads="1"/>
              </p:cNvSpPr>
              <p:nvPr/>
            </p:nvSpPr>
            <p:spPr bwMode="auto">
              <a:xfrm rot="16200000">
                <a:off x="-1026291" y="1746370"/>
                <a:ext cx="2595840" cy="543258"/>
              </a:xfrm>
              <a:prstGeom prst="rect">
                <a:avLst/>
              </a:prstGeom>
              <a:pattFill prst="wdUpDiag">
                <a:fgClr>
                  <a:schemeClr val="bg1"/>
                </a:fgClr>
                <a:bgClr>
                  <a:srgbClr val="2B2B2B"/>
                </a:bgClr>
              </a:patt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微软雅黑" panose="020B0503020204020204" pitchFamily="34" charset="-122"/>
                  <a:ea typeface="黑体" panose="02010609060101010101" pitchFamily="49" charset="-122"/>
                  <a:sym typeface="微软雅黑" panose="020B0503020204020204" pitchFamily="34" charset="-122"/>
                </a:endParaRPr>
              </a:p>
            </p:txBody>
          </p:sp>
          <p:sp>
            <p:nvSpPr>
              <p:cNvPr id="11" name="Rectangle 9"/>
              <p:cNvSpPr>
                <a:spLocks noChangeArrowheads="1"/>
              </p:cNvSpPr>
              <p:nvPr/>
            </p:nvSpPr>
            <p:spPr bwMode="auto">
              <a:xfrm rot="16200000">
                <a:off x="-180853" y="1994800"/>
                <a:ext cx="2091783" cy="550456"/>
              </a:xfrm>
              <a:prstGeom prst="rect">
                <a:avLst/>
              </a:prstGeom>
              <a:pattFill prst="wdUpDiag">
                <a:fgClr>
                  <a:schemeClr val="bg1"/>
                </a:fgClr>
                <a:bgClr>
                  <a:srgbClr val="2B2B2B"/>
                </a:bgClr>
              </a:patt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微软雅黑" panose="020B0503020204020204" pitchFamily="34" charset="-122"/>
                  <a:ea typeface="黑体" panose="02010609060101010101" pitchFamily="49" charset="-122"/>
                  <a:sym typeface="微软雅黑" panose="020B0503020204020204" pitchFamily="34" charset="-122"/>
                </a:endParaRPr>
              </a:p>
            </p:txBody>
          </p:sp>
          <p:sp>
            <p:nvSpPr>
              <p:cNvPr id="12" name="Rectangle 10"/>
              <p:cNvSpPr>
                <a:spLocks noChangeArrowheads="1"/>
              </p:cNvSpPr>
              <p:nvPr/>
            </p:nvSpPr>
            <p:spPr bwMode="auto">
              <a:xfrm rot="16200000">
                <a:off x="-199510" y="1386331"/>
                <a:ext cx="3315920" cy="543258"/>
              </a:xfrm>
              <a:prstGeom prst="rect">
                <a:avLst/>
              </a:prstGeom>
              <a:pattFill prst="wdUpDiag">
                <a:fgClr>
                  <a:srgbClr val="FF66CC"/>
                </a:fgClr>
                <a:bgClr>
                  <a:srgbClr val="2B2B2B"/>
                </a:bgClr>
              </a:patt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微软雅黑" panose="020B0503020204020204" pitchFamily="34" charset="-122"/>
                  <a:ea typeface="黑体" panose="02010609060101010101" pitchFamily="49" charset="-122"/>
                  <a:sym typeface="微软雅黑" panose="020B0503020204020204" pitchFamily="34" charset="-122"/>
                </a:endParaRPr>
              </a:p>
            </p:txBody>
          </p:sp>
          <p:sp>
            <p:nvSpPr>
              <p:cNvPr id="13" name="Rectangle 11"/>
              <p:cNvSpPr>
                <a:spLocks noChangeArrowheads="1"/>
              </p:cNvSpPr>
              <p:nvPr/>
            </p:nvSpPr>
            <p:spPr bwMode="auto">
              <a:xfrm rot="16200000">
                <a:off x="752141" y="1744569"/>
                <a:ext cx="2595842" cy="546860"/>
              </a:xfrm>
              <a:prstGeom prst="rect">
                <a:avLst/>
              </a:prstGeom>
              <a:pattFill prst="wdUpDiag">
                <a:fgClr>
                  <a:schemeClr val="bg1"/>
                </a:fgClr>
                <a:bgClr>
                  <a:srgbClr val="2B2B2B"/>
                </a:bgClr>
              </a:patt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微软雅黑" panose="020B0503020204020204" pitchFamily="34" charset="-122"/>
                  <a:ea typeface="黑体" panose="02010609060101010101" pitchFamily="49" charset="-122"/>
                  <a:sym typeface="微软雅黑" panose="020B0503020204020204" pitchFamily="34" charset="-122"/>
                </a:endParaRPr>
              </a:p>
            </p:txBody>
          </p:sp>
          <p:sp>
            <p:nvSpPr>
              <p:cNvPr id="14" name="Rectangle 12"/>
              <p:cNvSpPr>
                <a:spLocks noChangeArrowheads="1"/>
              </p:cNvSpPr>
              <p:nvPr/>
            </p:nvSpPr>
            <p:spPr bwMode="auto">
              <a:xfrm rot="16200000">
                <a:off x="1133128" y="1524949"/>
                <a:ext cx="3027888" cy="554052"/>
              </a:xfrm>
              <a:prstGeom prst="rect">
                <a:avLst/>
              </a:prstGeom>
              <a:pattFill prst="wdUpDiag">
                <a:fgClr>
                  <a:schemeClr val="bg1"/>
                </a:fgClr>
                <a:bgClr>
                  <a:srgbClr val="2B2B2B"/>
                </a:bgClr>
              </a:patt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微软雅黑" panose="020B0503020204020204" pitchFamily="34" charset="-122"/>
                  <a:ea typeface="黑体" panose="02010609060101010101" pitchFamily="49" charset="-122"/>
                  <a:sym typeface="微软雅黑" panose="020B0503020204020204" pitchFamily="34" charset="-122"/>
                </a:endParaRPr>
              </a:p>
            </p:txBody>
          </p:sp>
        </p:grpSp>
        <p:grpSp>
          <p:nvGrpSpPr>
            <p:cNvPr id="4" name="Group 9"/>
            <p:cNvGrpSpPr>
              <a:grpSpLocks/>
            </p:cNvGrpSpPr>
            <p:nvPr/>
          </p:nvGrpSpPr>
          <p:grpSpPr bwMode="auto">
            <a:xfrm>
              <a:off x="0" y="3315917"/>
              <a:ext cx="5455741" cy="954070"/>
              <a:chOff x="0" y="0"/>
              <a:chExt cx="5455741" cy="954070"/>
            </a:xfrm>
            <a:grpFill/>
          </p:grpSpPr>
          <p:sp>
            <p:nvSpPr>
              <p:cNvPr id="5" name="Rectangle 9"/>
              <p:cNvSpPr>
                <a:spLocks noChangeArrowheads="1"/>
              </p:cNvSpPr>
              <p:nvPr/>
            </p:nvSpPr>
            <p:spPr bwMode="auto">
              <a:xfrm rot="16200000">
                <a:off x="430204" y="-430204"/>
                <a:ext cx="954069" cy="1814477"/>
              </a:xfrm>
              <a:custGeom>
                <a:avLst/>
                <a:gdLst>
                  <a:gd name="T0" fmla="*/ 2 w 954069"/>
                  <a:gd name="T1" fmla="*/ 0 h 1814477"/>
                  <a:gd name="T2" fmla="*/ 954069 w 954069"/>
                  <a:gd name="T3" fmla="*/ 1264019 h 1814477"/>
                  <a:gd name="T4" fmla="*/ 954069 w 954069"/>
                  <a:gd name="T5" fmla="*/ 1814477 h 1814477"/>
                  <a:gd name="T6" fmla="*/ 0 w 954069"/>
                  <a:gd name="T7" fmla="*/ 1155577 h 1814477"/>
                  <a:gd name="T8" fmla="*/ 2 w 954069"/>
                  <a:gd name="T9" fmla="*/ 0 h 1814477"/>
                  <a:gd name="T10" fmla="*/ 0 60000 65536"/>
                  <a:gd name="T11" fmla="*/ 0 60000 65536"/>
                  <a:gd name="T12" fmla="*/ 0 60000 65536"/>
                  <a:gd name="T13" fmla="*/ 0 60000 65536"/>
                  <a:gd name="T14" fmla="*/ 0 60000 65536"/>
                  <a:gd name="T15" fmla="*/ 0 w 954069"/>
                  <a:gd name="T16" fmla="*/ 0 h 1814477"/>
                  <a:gd name="T17" fmla="*/ 954069 w 954069"/>
                  <a:gd name="T18" fmla="*/ 1814477 h 1814477"/>
                </a:gdLst>
                <a:ahLst/>
                <a:cxnLst>
                  <a:cxn ang="T10">
                    <a:pos x="T0" y="T1"/>
                  </a:cxn>
                  <a:cxn ang="T11">
                    <a:pos x="T2" y="T3"/>
                  </a:cxn>
                  <a:cxn ang="T12">
                    <a:pos x="T4" y="T5"/>
                  </a:cxn>
                  <a:cxn ang="T13">
                    <a:pos x="T6" y="T7"/>
                  </a:cxn>
                  <a:cxn ang="T14">
                    <a:pos x="T8" y="T9"/>
                  </a:cxn>
                </a:cxnLst>
                <a:rect l="T15" t="T16" r="T17" b="T18"/>
                <a:pathLst>
                  <a:path w="954069" h="1814477">
                    <a:moveTo>
                      <a:pt x="2" y="0"/>
                    </a:moveTo>
                    <a:lnTo>
                      <a:pt x="954069" y="1264019"/>
                    </a:lnTo>
                    <a:lnTo>
                      <a:pt x="954069" y="1814477"/>
                    </a:lnTo>
                    <a:lnTo>
                      <a:pt x="0" y="1155577"/>
                    </a:lnTo>
                    <a:cubicBezTo>
                      <a:pt x="1" y="851066"/>
                      <a:pt x="1" y="304511"/>
                      <a:pt x="2" y="0"/>
                    </a:cubicBezTo>
                    <a:close/>
                  </a:path>
                </a:pathLst>
              </a:custGeom>
              <a:pattFill prst="wdUpDiag">
                <a:fgClr>
                  <a:schemeClr val="bg1"/>
                </a:fgClr>
                <a:bgClr>
                  <a:srgbClr val="2B2B2B"/>
                </a:bgClr>
              </a:patt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微软雅黑" panose="020B0503020204020204" pitchFamily="34" charset="-122"/>
                  <a:ea typeface="黑体" panose="02010609060101010101" pitchFamily="49" charset="-122"/>
                  <a:sym typeface="微软雅黑" panose="020B0503020204020204" pitchFamily="34" charset="-122"/>
                </a:endParaRPr>
              </a:p>
            </p:txBody>
          </p:sp>
          <p:sp>
            <p:nvSpPr>
              <p:cNvPr id="6" name="Rectangle 9"/>
              <p:cNvSpPr>
                <a:spLocks noChangeArrowheads="1"/>
              </p:cNvSpPr>
              <p:nvPr/>
            </p:nvSpPr>
            <p:spPr bwMode="auto">
              <a:xfrm rot="16200000">
                <a:off x="2256234" y="-40243"/>
                <a:ext cx="954068" cy="1034556"/>
              </a:xfrm>
              <a:custGeom>
                <a:avLst/>
                <a:gdLst>
                  <a:gd name="T0" fmla="*/ 0 w 954068"/>
                  <a:gd name="T1" fmla="*/ 0 h 1034556"/>
                  <a:gd name="T2" fmla="*/ 954068 w 954068"/>
                  <a:gd name="T3" fmla="*/ 242046 h 1034556"/>
                  <a:gd name="T4" fmla="*/ 954068 w 954068"/>
                  <a:gd name="T5" fmla="*/ 792504 h 1034556"/>
                  <a:gd name="T6" fmla="*/ 13447 w 954068"/>
                  <a:gd name="T7" fmla="*/ 1034556 h 1034556"/>
                  <a:gd name="T8" fmla="*/ 0 w 954068"/>
                  <a:gd name="T9" fmla="*/ 0 h 1034556"/>
                  <a:gd name="T10" fmla="*/ 0 60000 65536"/>
                  <a:gd name="T11" fmla="*/ 0 60000 65536"/>
                  <a:gd name="T12" fmla="*/ 0 60000 65536"/>
                  <a:gd name="T13" fmla="*/ 0 60000 65536"/>
                  <a:gd name="T14" fmla="*/ 0 60000 65536"/>
                  <a:gd name="T15" fmla="*/ 0 w 954068"/>
                  <a:gd name="T16" fmla="*/ 0 h 1034556"/>
                  <a:gd name="T17" fmla="*/ 954068 w 954068"/>
                  <a:gd name="T18" fmla="*/ 1034556 h 1034556"/>
                </a:gdLst>
                <a:ahLst/>
                <a:cxnLst>
                  <a:cxn ang="T10">
                    <a:pos x="T0" y="T1"/>
                  </a:cxn>
                  <a:cxn ang="T11">
                    <a:pos x="T2" y="T3"/>
                  </a:cxn>
                  <a:cxn ang="T12">
                    <a:pos x="T4" y="T5"/>
                  </a:cxn>
                  <a:cxn ang="T13">
                    <a:pos x="T6" y="T7"/>
                  </a:cxn>
                  <a:cxn ang="T14">
                    <a:pos x="T8" y="T9"/>
                  </a:cxn>
                </a:cxnLst>
                <a:rect l="T15" t="T16" r="T17" b="T18"/>
                <a:pathLst>
                  <a:path w="954068" h="1034556">
                    <a:moveTo>
                      <a:pt x="0" y="0"/>
                    </a:moveTo>
                    <a:lnTo>
                      <a:pt x="954068" y="242046"/>
                    </a:lnTo>
                    <a:lnTo>
                      <a:pt x="954068" y="792504"/>
                    </a:lnTo>
                    <a:lnTo>
                      <a:pt x="13447" y="1034556"/>
                    </a:lnTo>
                    <a:cubicBezTo>
                      <a:pt x="13447" y="747977"/>
                      <a:pt x="0" y="286579"/>
                      <a:pt x="0" y="0"/>
                    </a:cubicBezTo>
                    <a:close/>
                  </a:path>
                </a:pathLst>
              </a:custGeom>
              <a:pattFill prst="wdUpDiag">
                <a:fgClr>
                  <a:srgbClr val="FF66CC"/>
                </a:fgClr>
                <a:bgClr>
                  <a:srgbClr val="2B2B2B"/>
                </a:bgClr>
              </a:patt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微软雅黑" panose="020B0503020204020204" pitchFamily="34" charset="-122"/>
                  <a:ea typeface="黑体" panose="02010609060101010101" pitchFamily="49" charset="-122"/>
                  <a:sym typeface="微软雅黑" panose="020B0503020204020204" pitchFamily="34" charset="-122"/>
                </a:endParaRPr>
              </a:p>
            </p:txBody>
          </p:sp>
          <p:sp>
            <p:nvSpPr>
              <p:cNvPr id="7" name="Rectangle 9"/>
              <p:cNvSpPr>
                <a:spLocks noChangeArrowheads="1"/>
              </p:cNvSpPr>
              <p:nvPr/>
            </p:nvSpPr>
            <p:spPr bwMode="auto">
              <a:xfrm rot="5400000" flipH="1">
                <a:off x="4071467" y="-430204"/>
                <a:ext cx="954069" cy="1814477"/>
              </a:xfrm>
              <a:custGeom>
                <a:avLst/>
                <a:gdLst>
                  <a:gd name="T0" fmla="*/ 2 w 954069"/>
                  <a:gd name="T1" fmla="*/ 0 h 1814477"/>
                  <a:gd name="T2" fmla="*/ 954069 w 954069"/>
                  <a:gd name="T3" fmla="*/ 1264019 h 1814477"/>
                  <a:gd name="T4" fmla="*/ 954069 w 954069"/>
                  <a:gd name="T5" fmla="*/ 1814477 h 1814477"/>
                  <a:gd name="T6" fmla="*/ 0 w 954069"/>
                  <a:gd name="T7" fmla="*/ 1155577 h 1814477"/>
                  <a:gd name="T8" fmla="*/ 2 w 954069"/>
                  <a:gd name="T9" fmla="*/ 0 h 1814477"/>
                  <a:gd name="T10" fmla="*/ 0 60000 65536"/>
                  <a:gd name="T11" fmla="*/ 0 60000 65536"/>
                  <a:gd name="T12" fmla="*/ 0 60000 65536"/>
                  <a:gd name="T13" fmla="*/ 0 60000 65536"/>
                  <a:gd name="T14" fmla="*/ 0 60000 65536"/>
                  <a:gd name="T15" fmla="*/ 0 w 954069"/>
                  <a:gd name="T16" fmla="*/ 0 h 1814477"/>
                  <a:gd name="T17" fmla="*/ 954069 w 954069"/>
                  <a:gd name="T18" fmla="*/ 1814477 h 1814477"/>
                </a:gdLst>
                <a:ahLst/>
                <a:cxnLst>
                  <a:cxn ang="T10">
                    <a:pos x="T0" y="T1"/>
                  </a:cxn>
                  <a:cxn ang="T11">
                    <a:pos x="T2" y="T3"/>
                  </a:cxn>
                  <a:cxn ang="T12">
                    <a:pos x="T4" y="T5"/>
                  </a:cxn>
                  <a:cxn ang="T13">
                    <a:pos x="T6" y="T7"/>
                  </a:cxn>
                  <a:cxn ang="T14">
                    <a:pos x="T8" y="T9"/>
                  </a:cxn>
                </a:cxnLst>
                <a:rect l="T15" t="T16" r="T17" b="T18"/>
                <a:pathLst>
                  <a:path w="954069" h="1814477">
                    <a:moveTo>
                      <a:pt x="2" y="0"/>
                    </a:moveTo>
                    <a:lnTo>
                      <a:pt x="954069" y="1264019"/>
                    </a:lnTo>
                    <a:lnTo>
                      <a:pt x="954069" y="1814477"/>
                    </a:lnTo>
                    <a:lnTo>
                      <a:pt x="0" y="1155577"/>
                    </a:lnTo>
                    <a:cubicBezTo>
                      <a:pt x="1" y="851066"/>
                      <a:pt x="1" y="304511"/>
                      <a:pt x="2" y="0"/>
                    </a:cubicBezTo>
                    <a:close/>
                  </a:path>
                </a:pathLst>
              </a:custGeom>
              <a:pattFill prst="wdUpDiag">
                <a:fgClr>
                  <a:schemeClr val="bg1"/>
                </a:fgClr>
                <a:bgClr>
                  <a:srgbClr val="2B2B2B"/>
                </a:bgClr>
              </a:patt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微软雅黑" panose="020B0503020204020204" pitchFamily="34" charset="-122"/>
                  <a:ea typeface="黑体" panose="02010609060101010101" pitchFamily="49" charset="-122"/>
                  <a:sym typeface="微软雅黑" panose="020B0503020204020204" pitchFamily="34" charset="-122"/>
                </a:endParaRPr>
              </a:p>
            </p:txBody>
          </p:sp>
          <p:sp>
            <p:nvSpPr>
              <p:cNvPr id="8" name="Rectangle 9"/>
              <p:cNvSpPr>
                <a:spLocks noChangeArrowheads="1"/>
              </p:cNvSpPr>
              <p:nvPr/>
            </p:nvSpPr>
            <p:spPr bwMode="auto">
              <a:xfrm rot="16200000">
                <a:off x="1370113" y="-114199"/>
                <a:ext cx="927174" cy="1155574"/>
              </a:xfrm>
              <a:custGeom>
                <a:avLst/>
                <a:gdLst>
                  <a:gd name="T0" fmla="*/ 0 w 927174"/>
                  <a:gd name="T1" fmla="*/ 0 h 1155574"/>
                  <a:gd name="T2" fmla="*/ 927174 w 927174"/>
                  <a:gd name="T3" fmla="*/ 605116 h 1155574"/>
                  <a:gd name="T4" fmla="*/ 927174 w 927174"/>
                  <a:gd name="T5" fmla="*/ 1155574 h 1155574"/>
                  <a:gd name="T6" fmla="*/ 1 w 927174"/>
                  <a:gd name="T7" fmla="*/ 900081 h 1155574"/>
                  <a:gd name="T8" fmla="*/ 0 w 927174"/>
                  <a:gd name="T9" fmla="*/ 0 h 1155574"/>
                  <a:gd name="T10" fmla="*/ 0 60000 65536"/>
                  <a:gd name="T11" fmla="*/ 0 60000 65536"/>
                  <a:gd name="T12" fmla="*/ 0 60000 65536"/>
                  <a:gd name="T13" fmla="*/ 0 60000 65536"/>
                  <a:gd name="T14" fmla="*/ 0 60000 65536"/>
                  <a:gd name="T15" fmla="*/ 0 w 927174"/>
                  <a:gd name="T16" fmla="*/ 0 h 1155574"/>
                  <a:gd name="T17" fmla="*/ 927174 w 927174"/>
                  <a:gd name="T18" fmla="*/ 1155574 h 1155574"/>
                </a:gdLst>
                <a:ahLst/>
                <a:cxnLst>
                  <a:cxn ang="T10">
                    <a:pos x="T0" y="T1"/>
                  </a:cxn>
                  <a:cxn ang="T11">
                    <a:pos x="T2" y="T3"/>
                  </a:cxn>
                  <a:cxn ang="T12">
                    <a:pos x="T4" y="T5"/>
                  </a:cxn>
                  <a:cxn ang="T13">
                    <a:pos x="T6" y="T7"/>
                  </a:cxn>
                  <a:cxn ang="T14">
                    <a:pos x="T8" y="T9"/>
                  </a:cxn>
                </a:cxnLst>
                <a:rect l="T15" t="T16" r="T17" b="T18"/>
                <a:pathLst>
                  <a:path w="927174" h="1155574">
                    <a:moveTo>
                      <a:pt x="0" y="0"/>
                    </a:moveTo>
                    <a:lnTo>
                      <a:pt x="927174" y="605116"/>
                    </a:lnTo>
                    <a:lnTo>
                      <a:pt x="927174" y="1155574"/>
                    </a:lnTo>
                    <a:lnTo>
                      <a:pt x="1" y="900081"/>
                    </a:lnTo>
                    <a:cubicBezTo>
                      <a:pt x="1" y="568678"/>
                      <a:pt x="0" y="331403"/>
                      <a:pt x="0" y="0"/>
                    </a:cubicBezTo>
                    <a:close/>
                  </a:path>
                </a:pathLst>
              </a:custGeom>
              <a:pattFill prst="wdUpDiag">
                <a:fgClr>
                  <a:schemeClr val="bg1"/>
                </a:fgClr>
                <a:bgClr>
                  <a:srgbClr val="2B2B2B"/>
                </a:bgClr>
              </a:patt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微软雅黑" panose="020B0503020204020204" pitchFamily="34" charset="-122"/>
                  <a:ea typeface="黑体" panose="02010609060101010101" pitchFamily="49" charset="-122"/>
                  <a:sym typeface="微软雅黑" panose="020B0503020204020204" pitchFamily="34" charset="-122"/>
                </a:endParaRPr>
              </a:p>
            </p:txBody>
          </p:sp>
          <p:sp>
            <p:nvSpPr>
              <p:cNvPr id="9" name="Rectangle 9"/>
              <p:cNvSpPr>
                <a:spLocks noChangeArrowheads="1"/>
              </p:cNvSpPr>
              <p:nvPr/>
            </p:nvSpPr>
            <p:spPr bwMode="auto">
              <a:xfrm rot="5400000" flipH="1">
                <a:off x="3162051" y="-114200"/>
                <a:ext cx="927174" cy="1155574"/>
              </a:xfrm>
              <a:custGeom>
                <a:avLst/>
                <a:gdLst>
                  <a:gd name="T0" fmla="*/ 0 w 927174"/>
                  <a:gd name="T1" fmla="*/ 0 h 1155574"/>
                  <a:gd name="T2" fmla="*/ 927174 w 927174"/>
                  <a:gd name="T3" fmla="*/ 605116 h 1155574"/>
                  <a:gd name="T4" fmla="*/ 927174 w 927174"/>
                  <a:gd name="T5" fmla="*/ 1155574 h 1155574"/>
                  <a:gd name="T6" fmla="*/ 1 w 927174"/>
                  <a:gd name="T7" fmla="*/ 900081 h 1155574"/>
                  <a:gd name="T8" fmla="*/ 0 w 927174"/>
                  <a:gd name="T9" fmla="*/ 0 h 1155574"/>
                  <a:gd name="T10" fmla="*/ 0 60000 65536"/>
                  <a:gd name="T11" fmla="*/ 0 60000 65536"/>
                  <a:gd name="T12" fmla="*/ 0 60000 65536"/>
                  <a:gd name="T13" fmla="*/ 0 60000 65536"/>
                  <a:gd name="T14" fmla="*/ 0 60000 65536"/>
                  <a:gd name="T15" fmla="*/ 0 w 927174"/>
                  <a:gd name="T16" fmla="*/ 0 h 1155574"/>
                  <a:gd name="T17" fmla="*/ 927174 w 927174"/>
                  <a:gd name="T18" fmla="*/ 1155574 h 1155574"/>
                </a:gdLst>
                <a:ahLst/>
                <a:cxnLst>
                  <a:cxn ang="T10">
                    <a:pos x="T0" y="T1"/>
                  </a:cxn>
                  <a:cxn ang="T11">
                    <a:pos x="T2" y="T3"/>
                  </a:cxn>
                  <a:cxn ang="T12">
                    <a:pos x="T4" y="T5"/>
                  </a:cxn>
                  <a:cxn ang="T13">
                    <a:pos x="T6" y="T7"/>
                  </a:cxn>
                  <a:cxn ang="T14">
                    <a:pos x="T8" y="T9"/>
                  </a:cxn>
                </a:cxnLst>
                <a:rect l="T15" t="T16" r="T17" b="T18"/>
                <a:pathLst>
                  <a:path w="927174" h="1155574">
                    <a:moveTo>
                      <a:pt x="0" y="0"/>
                    </a:moveTo>
                    <a:lnTo>
                      <a:pt x="927174" y="605116"/>
                    </a:lnTo>
                    <a:lnTo>
                      <a:pt x="927174" y="1155574"/>
                    </a:lnTo>
                    <a:lnTo>
                      <a:pt x="1" y="900081"/>
                    </a:lnTo>
                    <a:cubicBezTo>
                      <a:pt x="1" y="568678"/>
                      <a:pt x="0" y="331403"/>
                      <a:pt x="0" y="0"/>
                    </a:cubicBezTo>
                    <a:close/>
                  </a:path>
                </a:pathLst>
              </a:custGeom>
              <a:pattFill prst="wdUpDiag">
                <a:fgClr>
                  <a:schemeClr val="bg1"/>
                </a:fgClr>
                <a:bgClr>
                  <a:srgbClr val="2B2B2B"/>
                </a:bgClr>
              </a:patt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000000"/>
                  </a:solidFill>
                  <a:latin typeface="微软雅黑" panose="020B0503020204020204" pitchFamily="34" charset="-122"/>
                  <a:ea typeface="黑体" panose="02010609060101010101" pitchFamily="49" charset="-122"/>
                  <a:sym typeface="微软雅黑" panose="020B0503020204020204" pitchFamily="34" charset="-122"/>
                </a:endParaRPr>
              </a:p>
            </p:txBody>
          </p:sp>
        </p:grpSp>
      </p:grpSp>
      <p:sp>
        <p:nvSpPr>
          <p:cNvPr id="18" name="文本框 17"/>
          <p:cNvSpPr txBox="1"/>
          <p:nvPr/>
        </p:nvSpPr>
        <p:spPr>
          <a:xfrm>
            <a:off x="6857743" y="1924636"/>
            <a:ext cx="713474" cy="584775"/>
          </a:xfrm>
          <a:prstGeom prst="rect">
            <a:avLst/>
          </a:prstGeom>
          <a:noFill/>
        </p:spPr>
        <p:txBody>
          <a:bodyPr wrap="square" rtlCol="0">
            <a:spAutoFit/>
          </a:bodyPr>
          <a:lstStyle/>
          <a:p>
            <a:r>
              <a:rPr lang="en-US" altLang="zh-CN" sz="3200" dirty="0">
                <a:solidFill>
                  <a:schemeClr val="bg1"/>
                </a:solidFill>
                <a:latin typeface="新蒂小丸子小学版" panose="03000600000000000000" pitchFamily="66" charset="-122"/>
                <a:ea typeface="新蒂小丸子小学版" panose="03000600000000000000" pitchFamily="66" charset="-122"/>
              </a:rPr>
              <a:t>50%</a:t>
            </a:r>
            <a:endParaRPr lang="zh-CN" altLang="en-US" sz="3200" dirty="0">
              <a:solidFill>
                <a:schemeClr val="bg1"/>
              </a:solidFill>
              <a:latin typeface="新蒂小丸子小学版" panose="03000600000000000000" pitchFamily="66" charset="-122"/>
              <a:ea typeface="新蒂小丸子小学版" panose="03000600000000000000" pitchFamily="66" charset="-122"/>
            </a:endParaRPr>
          </a:p>
        </p:txBody>
      </p:sp>
      <p:sp>
        <p:nvSpPr>
          <p:cNvPr id="19" name="文本框 18"/>
          <p:cNvSpPr txBox="1"/>
          <p:nvPr/>
        </p:nvSpPr>
        <p:spPr>
          <a:xfrm>
            <a:off x="7680344" y="2401990"/>
            <a:ext cx="1029193" cy="584775"/>
          </a:xfrm>
          <a:prstGeom prst="rect">
            <a:avLst/>
          </a:prstGeom>
          <a:noFill/>
        </p:spPr>
        <p:txBody>
          <a:bodyPr wrap="square" rtlCol="0">
            <a:spAutoFit/>
          </a:bodyPr>
          <a:lstStyle/>
          <a:p>
            <a:r>
              <a:rPr lang="en-US" altLang="zh-CN" sz="3200" dirty="0">
                <a:solidFill>
                  <a:schemeClr val="bg1"/>
                </a:solidFill>
                <a:latin typeface="新蒂小丸子小学版" panose="03000600000000000000" pitchFamily="66" charset="-122"/>
                <a:ea typeface="新蒂小丸子小学版" panose="03000600000000000000" pitchFamily="66" charset="-122"/>
              </a:rPr>
              <a:t>43%</a:t>
            </a:r>
            <a:endParaRPr lang="zh-CN" altLang="en-US" sz="3200" dirty="0">
              <a:solidFill>
                <a:schemeClr val="bg1"/>
              </a:solidFill>
              <a:latin typeface="新蒂小丸子小学版" panose="03000600000000000000" pitchFamily="66" charset="-122"/>
              <a:ea typeface="新蒂小丸子小学版" panose="03000600000000000000" pitchFamily="66" charset="-122"/>
            </a:endParaRPr>
          </a:p>
        </p:txBody>
      </p:sp>
      <p:sp>
        <p:nvSpPr>
          <p:cNvPr id="20" name="文本框 19"/>
          <p:cNvSpPr txBox="1"/>
          <p:nvPr/>
        </p:nvSpPr>
        <p:spPr>
          <a:xfrm>
            <a:off x="8198772" y="1085273"/>
            <a:ext cx="1029193" cy="584775"/>
          </a:xfrm>
          <a:prstGeom prst="rect">
            <a:avLst/>
          </a:prstGeom>
          <a:noFill/>
        </p:spPr>
        <p:txBody>
          <a:bodyPr wrap="square" rtlCol="0">
            <a:spAutoFit/>
          </a:bodyPr>
          <a:lstStyle/>
          <a:p>
            <a:r>
              <a:rPr lang="en-US" altLang="zh-CN" sz="3200" dirty="0">
                <a:solidFill>
                  <a:srgbClr val="FF66CC"/>
                </a:solidFill>
                <a:latin typeface="新蒂小丸子小学版" panose="03000600000000000000" pitchFamily="66" charset="-122"/>
                <a:ea typeface="新蒂小丸子小学版" panose="03000600000000000000" pitchFamily="66" charset="-122"/>
              </a:rPr>
              <a:t>72%</a:t>
            </a:r>
            <a:endParaRPr lang="zh-CN" altLang="en-US" sz="3200" dirty="0">
              <a:solidFill>
                <a:srgbClr val="FF66CC"/>
              </a:solidFill>
              <a:latin typeface="新蒂小丸子小学版" panose="03000600000000000000" pitchFamily="66" charset="-122"/>
              <a:ea typeface="新蒂小丸子小学版" panose="03000600000000000000" pitchFamily="66" charset="-122"/>
            </a:endParaRPr>
          </a:p>
        </p:txBody>
      </p:sp>
      <p:sp>
        <p:nvSpPr>
          <p:cNvPr id="21" name="文本框 20"/>
          <p:cNvSpPr txBox="1"/>
          <p:nvPr/>
        </p:nvSpPr>
        <p:spPr>
          <a:xfrm>
            <a:off x="8974268" y="1924636"/>
            <a:ext cx="713474" cy="584775"/>
          </a:xfrm>
          <a:prstGeom prst="rect">
            <a:avLst/>
          </a:prstGeom>
          <a:noFill/>
        </p:spPr>
        <p:txBody>
          <a:bodyPr wrap="square" rtlCol="0">
            <a:spAutoFit/>
          </a:bodyPr>
          <a:lstStyle/>
          <a:p>
            <a:r>
              <a:rPr lang="en-US" altLang="zh-CN" sz="3200" dirty="0">
                <a:solidFill>
                  <a:schemeClr val="bg1"/>
                </a:solidFill>
                <a:latin typeface="新蒂小丸子小学版" panose="03000600000000000000" pitchFamily="66" charset="-122"/>
                <a:ea typeface="新蒂小丸子小学版" panose="03000600000000000000" pitchFamily="66" charset="-122"/>
              </a:rPr>
              <a:t>50%</a:t>
            </a:r>
            <a:endParaRPr lang="zh-CN" altLang="en-US" sz="3200" dirty="0">
              <a:solidFill>
                <a:schemeClr val="bg1"/>
              </a:solidFill>
              <a:latin typeface="新蒂小丸子小学版" panose="03000600000000000000" pitchFamily="66" charset="-122"/>
              <a:ea typeface="新蒂小丸子小学版" panose="03000600000000000000" pitchFamily="66" charset="-122"/>
            </a:endParaRPr>
          </a:p>
        </p:txBody>
      </p:sp>
      <p:sp>
        <p:nvSpPr>
          <p:cNvPr id="22" name="文本框 21"/>
          <p:cNvSpPr txBox="1"/>
          <p:nvPr/>
        </p:nvSpPr>
        <p:spPr>
          <a:xfrm>
            <a:off x="9464718" y="1400531"/>
            <a:ext cx="935456" cy="584775"/>
          </a:xfrm>
          <a:prstGeom prst="rect">
            <a:avLst/>
          </a:prstGeom>
          <a:noFill/>
        </p:spPr>
        <p:txBody>
          <a:bodyPr wrap="square" rtlCol="0">
            <a:spAutoFit/>
          </a:bodyPr>
          <a:lstStyle/>
          <a:p>
            <a:r>
              <a:rPr lang="en-US" altLang="zh-CN" sz="3200" dirty="0">
                <a:solidFill>
                  <a:schemeClr val="bg1"/>
                </a:solidFill>
                <a:latin typeface="新蒂小丸子小学版" panose="03000600000000000000" pitchFamily="66" charset="-122"/>
                <a:ea typeface="新蒂小丸子小学版" panose="03000600000000000000" pitchFamily="66" charset="-122"/>
              </a:rPr>
              <a:t>68%</a:t>
            </a:r>
            <a:endParaRPr lang="zh-CN" altLang="en-US" sz="3200" dirty="0">
              <a:solidFill>
                <a:schemeClr val="bg1"/>
              </a:solidFill>
              <a:latin typeface="新蒂小丸子小学版" panose="03000600000000000000" pitchFamily="66" charset="-122"/>
              <a:ea typeface="新蒂小丸子小学版" panose="03000600000000000000" pitchFamily="66" charset="-122"/>
            </a:endParaRPr>
          </a:p>
        </p:txBody>
      </p:sp>
      <p:sp>
        <p:nvSpPr>
          <p:cNvPr id="23" name="矩形 22"/>
          <p:cNvSpPr>
            <a:spLocks noChangeArrowheads="1"/>
          </p:cNvSpPr>
          <p:nvPr/>
        </p:nvSpPr>
        <p:spPr bwMode="auto">
          <a:xfrm>
            <a:off x="1615645" y="2797210"/>
            <a:ext cx="5036223" cy="10525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lvl="0" defTabSz="457200">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标题数字等都可以通过点击和重新输入进行更改，顶部“开始”面板中可以对字体、字号、颜色、行距等进行修改。建议正文</a:t>
            </a:r>
            <a:r>
              <a:rPr lang="en-US" altLang="zh-CN" sz="1200" dirty="0">
                <a:solidFill>
                  <a:schemeClr val="bg1"/>
                </a:solidFill>
                <a:latin typeface="新蒂小丸子小学版" panose="03000600000000000000" pitchFamily="66" charset="-122"/>
                <a:ea typeface="新蒂小丸子小学版" panose="03000600000000000000" pitchFamily="66" charset="-122"/>
              </a:rPr>
              <a:t>12</a:t>
            </a:r>
            <a:r>
              <a:rPr lang="zh-CN" altLang="en-US" sz="1200" dirty="0">
                <a:solidFill>
                  <a:schemeClr val="bg1"/>
                </a:solidFill>
                <a:latin typeface="新蒂小丸子小学版" panose="03000600000000000000" pitchFamily="66" charset="-122"/>
                <a:ea typeface="新蒂小丸子小学版" panose="03000600000000000000" pitchFamily="66" charset="-122"/>
              </a:rPr>
              <a:t>号字，</a:t>
            </a:r>
            <a:r>
              <a:rPr lang="en-US" altLang="zh-CN" sz="1200" dirty="0">
                <a:solidFill>
                  <a:schemeClr val="bg1"/>
                </a:solidFill>
                <a:latin typeface="新蒂小丸子小学版" panose="03000600000000000000" pitchFamily="66" charset="-122"/>
                <a:ea typeface="新蒂小丸子小学版" panose="03000600000000000000" pitchFamily="66" charset="-122"/>
              </a:rPr>
              <a:t>1.3</a:t>
            </a:r>
            <a:r>
              <a:rPr lang="zh-CN" altLang="en-US" sz="1200" dirty="0">
                <a:solidFill>
                  <a:schemeClr val="bg1"/>
                </a:solidFill>
                <a:latin typeface="新蒂小丸子小学版" panose="03000600000000000000" pitchFamily="66" charset="-122"/>
                <a:ea typeface="新蒂小丸子小学版" panose="03000600000000000000" pitchFamily="66" charset="-122"/>
              </a:rPr>
              <a:t>倍字间距。标题数字等都可以通过点击和重新输入进行更改，顶部“开始”面板中可以对字体、字号、颜色、行距等进行修改。</a:t>
            </a:r>
          </a:p>
        </p:txBody>
      </p:sp>
      <p:sp>
        <p:nvSpPr>
          <p:cNvPr id="24" name="矩形 23"/>
          <p:cNvSpPr>
            <a:spLocks noChangeArrowheads="1"/>
          </p:cNvSpPr>
          <p:nvPr/>
        </p:nvSpPr>
        <p:spPr bwMode="auto">
          <a:xfrm>
            <a:off x="1615645" y="3959003"/>
            <a:ext cx="5036223" cy="10525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lvl="0" defTabSz="457200">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标题数字等都可以通过点击和重新输入进行更改，顶部“开始”面板中可以对字体、字号、颜色、行距等进行修改。建议正文</a:t>
            </a:r>
            <a:r>
              <a:rPr lang="en-US" altLang="zh-CN" sz="1200" dirty="0">
                <a:solidFill>
                  <a:schemeClr val="bg1"/>
                </a:solidFill>
                <a:latin typeface="新蒂小丸子小学版" panose="03000600000000000000" pitchFamily="66" charset="-122"/>
                <a:ea typeface="新蒂小丸子小学版" panose="03000600000000000000" pitchFamily="66" charset="-122"/>
              </a:rPr>
              <a:t>12</a:t>
            </a:r>
            <a:r>
              <a:rPr lang="zh-CN" altLang="en-US" sz="1200" dirty="0">
                <a:solidFill>
                  <a:schemeClr val="bg1"/>
                </a:solidFill>
                <a:latin typeface="新蒂小丸子小学版" panose="03000600000000000000" pitchFamily="66" charset="-122"/>
                <a:ea typeface="新蒂小丸子小学版" panose="03000600000000000000" pitchFamily="66" charset="-122"/>
              </a:rPr>
              <a:t>号字，</a:t>
            </a:r>
            <a:r>
              <a:rPr lang="en-US" altLang="zh-CN" sz="1200" dirty="0">
                <a:solidFill>
                  <a:schemeClr val="bg1"/>
                </a:solidFill>
                <a:latin typeface="新蒂小丸子小学版" panose="03000600000000000000" pitchFamily="66" charset="-122"/>
                <a:ea typeface="新蒂小丸子小学版" panose="03000600000000000000" pitchFamily="66" charset="-122"/>
              </a:rPr>
              <a:t>1.3</a:t>
            </a:r>
            <a:r>
              <a:rPr lang="zh-CN" altLang="en-US" sz="1200" dirty="0">
                <a:solidFill>
                  <a:schemeClr val="bg1"/>
                </a:solidFill>
                <a:latin typeface="新蒂小丸子小学版" panose="03000600000000000000" pitchFamily="66" charset="-122"/>
                <a:ea typeface="新蒂小丸子小学版" panose="03000600000000000000" pitchFamily="66" charset="-122"/>
              </a:rPr>
              <a:t>倍字间距。标题数字等都可以通过点击和重新输入进行更改，顶部“开始”面板中可以对字体、字号、颜色、行距等进行修改。</a:t>
            </a:r>
          </a:p>
        </p:txBody>
      </p:sp>
      <p:grpSp>
        <p:nvGrpSpPr>
          <p:cNvPr id="26" name="组合 25"/>
          <p:cNvGrpSpPr/>
          <p:nvPr/>
        </p:nvGrpSpPr>
        <p:grpSpPr>
          <a:xfrm>
            <a:off x="919689" y="596475"/>
            <a:ext cx="4647673" cy="1475841"/>
            <a:chOff x="970489" y="729942"/>
            <a:chExt cx="5290959" cy="1680113"/>
          </a:xfrm>
        </p:grpSpPr>
        <p:pic>
          <p:nvPicPr>
            <p:cNvPr id="27" name="图片 26"/>
            <p:cNvPicPr>
              <a:picLocks noChangeAspect="1"/>
            </p:cNvPicPr>
            <p:nvPr/>
          </p:nvPicPr>
          <p:blipFill>
            <a:blip r:embed="rId3"/>
            <a:stretch>
              <a:fillRect/>
            </a:stretch>
          </p:blipFill>
          <p:spPr>
            <a:xfrm>
              <a:off x="1837241" y="729942"/>
              <a:ext cx="4250713" cy="927407"/>
            </a:xfrm>
            <a:prstGeom prst="rect">
              <a:avLst/>
            </a:prstGeom>
          </p:spPr>
        </p:pic>
        <p:pic>
          <p:nvPicPr>
            <p:cNvPr id="28" name="图片 27"/>
            <p:cNvPicPr>
              <a:picLocks noChangeAspect="1"/>
            </p:cNvPicPr>
            <p:nvPr/>
          </p:nvPicPr>
          <p:blipFill>
            <a:blip r:embed="rId4"/>
            <a:stretch>
              <a:fillRect/>
            </a:stretch>
          </p:blipFill>
          <p:spPr>
            <a:xfrm>
              <a:off x="970489" y="904644"/>
              <a:ext cx="866752" cy="1505411"/>
            </a:xfrm>
            <a:prstGeom prst="rect">
              <a:avLst/>
            </a:prstGeom>
          </p:spPr>
        </p:pic>
        <p:sp>
          <p:nvSpPr>
            <p:cNvPr id="29" name="文本框 28"/>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Tree>
    <p:extLst>
      <p:ext uri="{BB962C8B-B14F-4D97-AF65-F5344CB8AC3E}">
        <p14:creationId xmlns:p14="http://schemas.microsoft.com/office/powerpoint/2010/main" val="405686811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42"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arn(outHorizontal)">
                                      <p:cBhvr>
                                        <p:cTn id="13" dur="500"/>
                                        <p:tgtEl>
                                          <p:spTgt spid="2"/>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wipe(left)">
                                      <p:cBhvr>
                                        <p:cTn id="38" dur="500"/>
                                        <p:tgtEl>
                                          <p:spTgt spid="23"/>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wipe(left)">
                                      <p:cBhvr>
                                        <p:cTn id="4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2" grpId="0"/>
      <p:bldP spid="23" grpId="0"/>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任意多边形 16"/>
          <p:cNvSpPr>
            <a:spLocks noChangeArrowheads="1"/>
          </p:cNvSpPr>
          <p:nvPr/>
        </p:nvSpPr>
        <p:spPr bwMode="auto">
          <a:xfrm>
            <a:off x="7678067" y="1193644"/>
            <a:ext cx="1472327" cy="1691897"/>
          </a:xfrm>
          <a:custGeom>
            <a:avLst/>
            <a:gdLst>
              <a:gd name="T0" fmla="*/ 0 w 2008628"/>
              <a:gd name="T1" fmla="*/ 873753 h 1747506"/>
              <a:gd name="T2" fmla="*/ 436877 w 2008628"/>
              <a:gd name="T3" fmla="*/ 0 h 1747506"/>
              <a:gd name="T4" fmla="*/ 1571752 w 2008628"/>
              <a:gd name="T5" fmla="*/ 0 h 1747506"/>
              <a:gd name="T6" fmla="*/ 2008628 w 2008628"/>
              <a:gd name="T7" fmla="*/ 873753 h 1747506"/>
              <a:gd name="T8" fmla="*/ 1571752 w 2008628"/>
              <a:gd name="T9" fmla="*/ 1747506 h 1747506"/>
              <a:gd name="T10" fmla="*/ 436877 w 2008628"/>
              <a:gd name="T11" fmla="*/ 1747506 h 1747506"/>
              <a:gd name="T12" fmla="*/ 0 w 2008628"/>
              <a:gd name="T13" fmla="*/ 873753 h 1747506"/>
              <a:gd name="T14" fmla="*/ 0 60000 65536"/>
              <a:gd name="T15" fmla="*/ 0 60000 65536"/>
              <a:gd name="T16" fmla="*/ 0 60000 65536"/>
              <a:gd name="T17" fmla="*/ 0 60000 65536"/>
              <a:gd name="T18" fmla="*/ 0 60000 65536"/>
              <a:gd name="T19" fmla="*/ 0 60000 65536"/>
              <a:gd name="T20" fmla="*/ 0 60000 65536"/>
              <a:gd name="T21" fmla="*/ 0 w 2008628"/>
              <a:gd name="T22" fmla="*/ 0 h 1747506"/>
              <a:gd name="T23" fmla="*/ 2008628 w 2008628"/>
              <a:gd name="T24" fmla="*/ 1747506 h 174750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pattFill prst="wdUpDiag">
            <a:fgClr>
              <a:srgbClr val="FF66CC"/>
            </a:fgClr>
            <a:bgClr>
              <a:srgbClr val="2B2B2B"/>
            </a:bgClr>
          </a:pattFill>
          <a:ln>
            <a:noFill/>
          </a:ln>
        </p:spPr>
        <p:txBody>
          <a:bodyPr lIns="394240" tIns="434931" rIns="394240" bIns="434931" anchor="ctr"/>
          <a:lstStyle/>
          <a:p>
            <a:pPr algn="ctr">
              <a:lnSpc>
                <a:spcPct val="90000"/>
              </a:lnSpc>
              <a:spcAft>
                <a:spcPct val="35000"/>
              </a:spcAft>
            </a:pPr>
            <a:endParaRPr lang="zh-CN" altLang="zh-CN" sz="3200">
              <a:solidFill>
                <a:srgbClr val="FFFFFF"/>
              </a:solidFill>
            </a:endParaRPr>
          </a:p>
        </p:txBody>
      </p:sp>
      <p:sp>
        <p:nvSpPr>
          <p:cNvPr id="7" name="任意多边形 19"/>
          <p:cNvSpPr>
            <a:spLocks noChangeArrowheads="1"/>
          </p:cNvSpPr>
          <p:nvPr/>
        </p:nvSpPr>
        <p:spPr bwMode="auto">
          <a:xfrm>
            <a:off x="6803765" y="2629727"/>
            <a:ext cx="1548526" cy="1634747"/>
          </a:xfrm>
          <a:custGeom>
            <a:avLst/>
            <a:gdLst>
              <a:gd name="T0" fmla="*/ 0 w 2008628"/>
              <a:gd name="T1" fmla="*/ 873753 h 1747506"/>
              <a:gd name="T2" fmla="*/ 436877 w 2008628"/>
              <a:gd name="T3" fmla="*/ 0 h 1747506"/>
              <a:gd name="T4" fmla="*/ 1571752 w 2008628"/>
              <a:gd name="T5" fmla="*/ 0 h 1747506"/>
              <a:gd name="T6" fmla="*/ 2008628 w 2008628"/>
              <a:gd name="T7" fmla="*/ 873753 h 1747506"/>
              <a:gd name="T8" fmla="*/ 1571752 w 2008628"/>
              <a:gd name="T9" fmla="*/ 1747506 h 1747506"/>
              <a:gd name="T10" fmla="*/ 436877 w 2008628"/>
              <a:gd name="T11" fmla="*/ 1747506 h 1747506"/>
              <a:gd name="T12" fmla="*/ 0 w 2008628"/>
              <a:gd name="T13" fmla="*/ 873753 h 1747506"/>
              <a:gd name="T14" fmla="*/ 0 60000 65536"/>
              <a:gd name="T15" fmla="*/ 0 60000 65536"/>
              <a:gd name="T16" fmla="*/ 0 60000 65536"/>
              <a:gd name="T17" fmla="*/ 0 60000 65536"/>
              <a:gd name="T18" fmla="*/ 0 60000 65536"/>
              <a:gd name="T19" fmla="*/ 0 60000 65536"/>
              <a:gd name="T20" fmla="*/ 0 60000 65536"/>
              <a:gd name="T21" fmla="*/ 0 w 2008628"/>
              <a:gd name="T22" fmla="*/ 0 h 1747506"/>
              <a:gd name="T23" fmla="*/ 2008628 w 2008628"/>
              <a:gd name="T24" fmla="*/ 1747506 h 1747506"/>
              <a:gd name="connsiteX0" fmla="*/ 1108269 w 2112581"/>
              <a:gd name="connsiteY0" fmla="*/ 0 h 1747506"/>
              <a:gd name="connsiteX1" fmla="*/ 2112582 w 2112581"/>
              <a:gd name="connsiteY1" fmla="*/ 380083 h 1747506"/>
              <a:gd name="connsiteX2" fmla="*/ 2112582 w 2112581"/>
              <a:gd name="connsiteY2" fmla="*/ 1367424 h 1747506"/>
              <a:gd name="connsiteX3" fmla="*/ 1108269 w 2112581"/>
              <a:gd name="connsiteY3" fmla="*/ 1747506 h 1747506"/>
              <a:gd name="connsiteX4" fmla="*/ 103956 w 2112581"/>
              <a:gd name="connsiteY4" fmla="*/ 1367424 h 1747506"/>
              <a:gd name="connsiteX5" fmla="*/ 0 w 2112581"/>
              <a:gd name="connsiteY5" fmla="*/ 399759 h 1747506"/>
              <a:gd name="connsiteX6" fmla="*/ 1108269 w 2112581"/>
              <a:gd name="connsiteY6" fmla="*/ 0 h 1747506"/>
              <a:gd name="connsiteX0" fmla="*/ 1108269 w 2112582"/>
              <a:gd name="connsiteY0" fmla="*/ 0 h 1688478"/>
              <a:gd name="connsiteX1" fmla="*/ 2112582 w 2112582"/>
              <a:gd name="connsiteY1" fmla="*/ 380083 h 1688478"/>
              <a:gd name="connsiteX2" fmla="*/ 2112582 w 2112582"/>
              <a:gd name="connsiteY2" fmla="*/ 1367424 h 1688478"/>
              <a:gd name="connsiteX3" fmla="*/ 1160247 w 2112582"/>
              <a:gd name="connsiteY3" fmla="*/ 1688478 h 1688478"/>
              <a:gd name="connsiteX4" fmla="*/ 103956 w 2112582"/>
              <a:gd name="connsiteY4" fmla="*/ 1367424 h 1688478"/>
              <a:gd name="connsiteX5" fmla="*/ 0 w 2112582"/>
              <a:gd name="connsiteY5" fmla="*/ 399759 h 1688478"/>
              <a:gd name="connsiteX6" fmla="*/ 1108269 w 2112582"/>
              <a:gd name="connsiteY6" fmla="*/ 0 h 168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12582" h="1688478">
                <a:moveTo>
                  <a:pt x="1108269" y="0"/>
                </a:moveTo>
                <a:lnTo>
                  <a:pt x="2112582" y="380083"/>
                </a:lnTo>
                <a:lnTo>
                  <a:pt x="2112582" y="1367424"/>
                </a:lnTo>
                <a:lnTo>
                  <a:pt x="1160247" y="1688478"/>
                </a:lnTo>
                <a:lnTo>
                  <a:pt x="103956" y="1367424"/>
                </a:lnTo>
                <a:lnTo>
                  <a:pt x="0" y="399759"/>
                </a:lnTo>
                <a:lnTo>
                  <a:pt x="1108269" y="0"/>
                </a:lnTo>
                <a:close/>
              </a:path>
            </a:pathLst>
          </a:custGeom>
          <a:noFill/>
          <a:ln w="12700" cap="flat" cmpd="sng">
            <a:solidFill>
              <a:srgbClr val="FFFF99"/>
            </a:solidFill>
            <a:bevel/>
            <a:headEnd/>
            <a:tailEnd/>
          </a:ln>
          <a:extLst>
            <a:ext uri="{909E8E84-426E-40DD-AFC4-6F175D3DCCD1}">
              <a14:hiddenFill xmlns:a14="http://schemas.microsoft.com/office/drawing/2010/main">
                <a:solidFill>
                  <a:srgbClr val="FFFFFF"/>
                </a:solidFill>
              </a14:hiddenFill>
            </a:ext>
          </a:extLst>
        </p:spPr>
        <p:txBody>
          <a:bodyPr lIns="394240" tIns="434931" rIns="394240" bIns="434931" anchor="ctr"/>
          <a:lstStyle/>
          <a:p>
            <a:pPr algn="ctr">
              <a:lnSpc>
                <a:spcPct val="90000"/>
              </a:lnSpc>
              <a:spcAft>
                <a:spcPct val="35000"/>
              </a:spcAft>
            </a:pPr>
            <a:endParaRPr lang="zh-CN" altLang="zh-CN" sz="3200">
              <a:solidFill>
                <a:srgbClr val="FFFFFF"/>
              </a:solidFill>
            </a:endParaRPr>
          </a:p>
        </p:txBody>
      </p:sp>
      <p:sp>
        <p:nvSpPr>
          <p:cNvPr id="8" name="任意多边形 21"/>
          <p:cNvSpPr>
            <a:spLocks noChangeArrowheads="1"/>
          </p:cNvSpPr>
          <p:nvPr/>
        </p:nvSpPr>
        <p:spPr bwMode="auto">
          <a:xfrm>
            <a:off x="8470080" y="2686877"/>
            <a:ext cx="1529476" cy="1634747"/>
          </a:xfrm>
          <a:custGeom>
            <a:avLst/>
            <a:gdLst>
              <a:gd name="T0" fmla="*/ 0 w 2008628"/>
              <a:gd name="T1" fmla="*/ 873753 h 1747506"/>
              <a:gd name="T2" fmla="*/ 436877 w 2008628"/>
              <a:gd name="T3" fmla="*/ 0 h 1747506"/>
              <a:gd name="T4" fmla="*/ 1571752 w 2008628"/>
              <a:gd name="T5" fmla="*/ 0 h 1747506"/>
              <a:gd name="T6" fmla="*/ 2008628 w 2008628"/>
              <a:gd name="T7" fmla="*/ 873753 h 1747506"/>
              <a:gd name="T8" fmla="*/ 1571752 w 2008628"/>
              <a:gd name="T9" fmla="*/ 1747506 h 1747506"/>
              <a:gd name="T10" fmla="*/ 436877 w 2008628"/>
              <a:gd name="T11" fmla="*/ 1747506 h 1747506"/>
              <a:gd name="T12" fmla="*/ 0 w 2008628"/>
              <a:gd name="T13" fmla="*/ 873753 h 1747506"/>
              <a:gd name="T14" fmla="*/ 0 60000 65536"/>
              <a:gd name="T15" fmla="*/ 0 60000 65536"/>
              <a:gd name="T16" fmla="*/ 0 60000 65536"/>
              <a:gd name="T17" fmla="*/ 0 60000 65536"/>
              <a:gd name="T18" fmla="*/ 0 60000 65536"/>
              <a:gd name="T19" fmla="*/ 0 60000 65536"/>
              <a:gd name="T20" fmla="*/ 0 60000 65536"/>
              <a:gd name="T21" fmla="*/ 0 w 2008628"/>
              <a:gd name="T22" fmla="*/ 0 h 1747506"/>
              <a:gd name="T23" fmla="*/ 2008628 w 2008628"/>
              <a:gd name="T24" fmla="*/ 1747506 h 1747506"/>
              <a:gd name="connsiteX0" fmla="*/ 1004313 w 2086592"/>
              <a:gd name="connsiteY0" fmla="*/ 0 h 1747506"/>
              <a:gd name="connsiteX1" fmla="*/ 2086593 w 2086592"/>
              <a:gd name="connsiteY1" fmla="*/ 380083 h 1747506"/>
              <a:gd name="connsiteX2" fmla="*/ 2008626 w 2086592"/>
              <a:gd name="connsiteY2" fmla="*/ 1367424 h 1747506"/>
              <a:gd name="connsiteX3" fmla="*/ 1004313 w 2086592"/>
              <a:gd name="connsiteY3" fmla="*/ 1747506 h 1747506"/>
              <a:gd name="connsiteX4" fmla="*/ 0 w 2086592"/>
              <a:gd name="connsiteY4" fmla="*/ 1367424 h 1747506"/>
              <a:gd name="connsiteX5" fmla="*/ 0 w 2086592"/>
              <a:gd name="connsiteY5" fmla="*/ 380083 h 1747506"/>
              <a:gd name="connsiteX6" fmla="*/ 1004313 w 2086592"/>
              <a:gd name="connsiteY6" fmla="*/ 0 h 1747506"/>
              <a:gd name="connsiteX0" fmla="*/ 1004313 w 2086593"/>
              <a:gd name="connsiteY0" fmla="*/ 0 h 1688478"/>
              <a:gd name="connsiteX1" fmla="*/ 2086593 w 2086593"/>
              <a:gd name="connsiteY1" fmla="*/ 321055 h 1688478"/>
              <a:gd name="connsiteX2" fmla="*/ 2008626 w 2086593"/>
              <a:gd name="connsiteY2" fmla="*/ 1308396 h 1688478"/>
              <a:gd name="connsiteX3" fmla="*/ 1004313 w 2086593"/>
              <a:gd name="connsiteY3" fmla="*/ 1688478 h 1688478"/>
              <a:gd name="connsiteX4" fmla="*/ 0 w 2086593"/>
              <a:gd name="connsiteY4" fmla="*/ 1308396 h 1688478"/>
              <a:gd name="connsiteX5" fmla="*/ 0 w 2086593"/>
              <a:gd name="connsiteY5" fmla="*/ 321055 h 1688478"/>
              <a:gd name="connsiteX6" fmla="*/ 1004313 w 2086593"/>
              <a:gd name="connsiteY6" fmla="*/ 0 h 168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86593" h="1688478">
                <a:moveTo>
                  <a:pt x="1004313" y="0"/>
                </a:moveTo>
                <a:lnTo>
                  <a:pt x="2086593" y="321055"/>
                </a:lnTo>
                <a:lnTo>
                  <a:pt x="2008626" y="1308396"/>
                </a:lnTo>
                <a:lnTo>
                  <a:pt x="1004313" y="1688478"/>
                </a:lnTo>
                <a:lnTo>
                  <a:pt x="0" y="1308396"/>
                </a:lnTo>
                <a:lnTo>
                  <a:pt x="0" y="321055"/>
                </a:lnTo>
                <a:lnTo>
                  <a:pt x="1004313" y="0"/>
                </a:lnTo>
                <a:close/>
              </a:path>
            </a:pathLst>
          </a:custGeom>
          <a:noFill/>
          <a:ln w="12700" cap="flat" cmpd="sng">
            <a:solidFill>
              <a:srgbClr val="FFFFFF"/>
            </a:solidFill>
            <a:miter lim="800000"/>
            <a:headEnd/>
            <a:tailEnd/>
          </a:ln>
        </p:spPr>
        <p:txBody>
          <a:bodyPr lIns="272320" tIns="313011" rIns="272320" bIns="313011" anchor="ctr"/>
          <a:lstStyle/>
          <a:p>
            <a:pPr algn="ctr">
              <a:lnSpc>
                <a:spcPct val="90000"/>
              </a:lnSpc>
              <a:spcAft>
                <a:spcPct val="35000"/>
              </a:spcAft>
            </a:pPr>
            <a:endParaRPr lang="zh-CN" altLang="zh-CN" sz="3600">
              <a:solidFill>
                <a:srgbClr val="FFFFFF"/>
              </a:solidFill>
            </a:endParaRPr>
          </a:p>
        </p:txBody>
      </p:sp>
      <p:sp>
        <p:nvSpPr>
          <p:cNvPr id="9" name="任意多边形 22"/>
          <p:cNvSpPr>
            <a:spLocks noChangeArrowheads="1"/>
          </p:cNvSpPr>
          <p:nvPr/>
        </p:nvSpPr>
        <p:spPr bwMode="auto">
          <a:xfrm>
            <a:off x="7678069" y="4065809"/>
            <a:ext cx="1472326" cy="1615697"/>
          </a:xfrm>
          <a:custGeom>
            <a:avLst/>
            <a:gdLst>
              <a:gd name="T0" fmla="*/ 0 w 2008628"/>
              <a:gd name="T1" fmla="*/ 873753 h 1747506"/>
              <a:gd name="T2" fmla="*/ 436877 w 2008628"/>
              <a:gd name="T3" fmla="*/ 0 h 1747506"/>
              <a:gd name="T4" fmla="*/ 1571752 w 2008628"/>
              <a:gd name="T5" fmla="*/ 0 h 1747506"/>
              <a:gd name="T6" fmla="*/ 2008628 w 2008628"/>
              <a:gd name="T7" fmla="*/ 873753 h 1747506"/>
              <a:gd name="T8" fmla="*/ 1571752 w 2008628"/>
              <a:gd name="T9" fmla="*/ 1747506 h 1747506"/>
              <a:gd name="T10" fmla="*/ 436877 w 2008628"/>
              <a:gd name="T11" fmla="*/ 1747506 h 1747506"/>
              <a:gd name="T12" fmla="*/ 0 w 2008628"/>
              <a:gd name="T13" fmla="*/ 873753 h 1747506"/>
              <a:gd name="T14" fmla="*/ 0 60000 65536"/>
              <a:gd name="T15" fmla="*/ 0 60000 65536"/>
              <a:gd name="T16" fmla="*/ 0 60000 65536"/>
              <a:gd name="T17" fmla="*/ 0 60000 65536"/>
              <a:gd name="T18" fmla="*/ 0 60000 65536"/>
              <a:gd name="T19" fmla="*/ 0 60000 65536"/>
              <a:gd name="T20" fmla="*/ 0 60000 65536"/>
              <a:gd name="T21" fmla="*/ 0 w 2008628"/>
              <a:gd name="T22" fmla="*/ 0 h 1747506"/>
              <a:gd name="T23" fmla="*/ 2008628 w 2008628"/>
              <a:gd name="T24" fmla="*/ 1747506 h 1747506"/>
              <a:gd name="connsiteX0" fmla="*/ 1004313 w 2008625"/>
              <a:gd name="connsiteY0" fmla="*/ 0 h 1668801"/>
              <a:gd name="connsiteX1" fmla="*/ 2008626 w 2008625"/>
              <a:gd name="connsiteY1" fmla="*/ 380083 h 1668801"/>
              <a:gd name="connsiteX2" fmla="*/ 2008626 w 2008625"/>
              <a:gd name="connsiteY2" fmla="*/ 1367424 h 1668801"/>
              <a:gd name="connsiteX3" fmla="*/ 1004314 w 2008625"/>
              <a:gd name="connsiteY3" fmla="*/ 1668801 h 1668801"/>
              <a:gd name="connsiteX4" fmla="*/ 0 w 2008625"/>
              <a:gd name="connsiteY4" fmla="*/ 1367424 h 1668801"/>
              <a:gd name="connsiteX5" fmla="*/ 0 w 2008625"/>
              <a:gd name="connsiteY5" fmla="*/ 380083 h 1668801"/>
              <a:gd name="connsiteX6" fmla="*/ 1004313 w 2008625"/>
              <a:gd name="connsiteY6" fmla="*/ 0 h 1668801"/>
              <a:gd name="connsiteX0" fmla="*/ 1004313 w 2008626"/>
              <a:gd name="connsiteY0" fmla="*/ 0 h 1668801"/>
              <a:gd name="connsiteX1" fmla="*/ 2008626 w 2008626"/>
              <a:gd name="connsiteY1" fmla="*/ 380083 h 1668801"/>
              <a:gd name="connsiteX2" fmla="*/ 1956648 w 2008626"/>
              <a:gd name="connsiteY2" fmla="*/ 1367424 h 1668801"/>
              <a:gd name="connsiteX3" fmla="*/ 1004314 w 2008626"/>
              <a:gd name="connsiteY3" fmla="*/ 1668801 h 1668801"/>
              <a:gd name="connsiteX4" fmla="*/ 0 w 2008626"/>
              <a:gd name="connsiteY4" fmla="*/ 1367424 h 1668801"/>
              <a:gd name="connsiteX5" fmla="*/ 0 w 2008626"/>
              <a:gd name="connsiteY5" fmla="*/ 380083 h 1668801"/>
              <a:gd name="connsiteX6" fmla="*/ 1004313 w 2008626"/>
              <a:gd name="connsiteY6" fmla="*/ 0 h 1668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6" h="1668801">
                <a:moveTo>
                  <a:pt x="1004313" y="0"/>
                </a:moveTo>
                <a:lnTo>
                  <a:pt x="2008626" y="380083"/>
                </a:lnTo>
                <a:lnTo>
                  <a:pt x="1956648" y="1367424"/>
                </a:lnTo>
                <a:lnTo>
                  <a:pt x="1004314" y="1668801"/>
                </a:lnTo>
                <a:lnTo>
                  <a:pt x="0" y="1367424"/>
                </a:lnTo>
                <a:lnTo>
                  <a:pt x="0" y="380083"/>
                </a:lnTo>
                <a:lnTo>
                  <a:pt x="1004313" y="0"/>
                </a:lnTo>
                <a:close/>
              </a:path>
            </a:pathLst>
          </a:custGeom>
          <a:noFill/>
          <a:ln w="12700" cap="flat" cmpd="sng">
            <a:solidFill>
              <a:srgbClr val="2582C6"/>
            </a:solidFill>
            <a:bevel/>
            <a:headEnd/>
            <a:tailEnd/>
          </a:ln>
          <a:extLst>
            <a:ext uri="{909E8E84-426E-40DD-AFC4-6F175D3DCCD1}">
              <a14:hiddenFill xmlns:a14="http://schemas.microsoft.com/office/drawing/2010/main">
                <a:solidFill>
                  <a:srgbClr val="FFFFFF"/>
                </a:solidFill>
              </a14:hiddenFill>
            </a:ext>
          </a:extLst>
        </p:spPr>
        <p:txBody>
          <a:bodyPr lIns="394240" tIns="434931" rIns="394240" bIns="434931" anchor="ctr"/>
          <a:lstStyle/>
          <a:p>
            <a:pPr algn="ctr">
              <a:lnSpc>
                <a:spcPct val="90000"/>
              </a:lnSpc>
              <a:spcAft>
                <a:spcPct val="35000"/>
              </a:spcAft>
            </a:pPr>
            <a:endParaRPr lang="zh-CN" altLang="zh-CN" sz="3200">
              <a:solidFill>
                <a:srgbClr val="FFFFFF"/>
              </a:solidFill>
            </a:endParaRPr>
          </a:p>
        </p:txBody>
      </p:sp>
      <p:sp>
        <p:nvSpPr>
          <p:cNvPr id="10" name="任意多边形 24"/>
          <p:cNvSpPr>
            <a:spLocks noChangeArrowheads="1"/>
          </p:cNvSpPr>
          <p:nvPr/>
        </p:nvSpPr>
        <p:spPr bwMode="auto">
          <a:xfrm>
            <a:off x="6087954" y="4065809"/>
            <a:ext cx="1472327" cy="1691897"/>
          </a:xfrm>
          <a:custGeom>
            <a:avLst/>
            <a:gdLst>
              <a:gd name="T0" fmla="*/ 0 w 2008628"/>
              <a:gd name="T1" fmla="*/ 873753 h 1747506"/>
              <a:gd name="T2" fmla="*/ 436877 w 2008628"/>
              <a:gd name="T3" fmla="*/ 0 h 1747506"/>
              <a:gd name="T4" fmla="*/ 1571752 w 2008628"/>
              <a:gd name="T5" fmla="*/ 0 h 1747506"/>
              <a:gd name="T6" fmla="*/ 2008628 w 2008628"/>
              <a:gd name="T7" fmla="*/ 873753 h 1747506"/>
              <a:gd name="T8" fmla="*/ 1571752 w 2008628"/>
              <a:gd name="T9" fmla="*/ 1747506 h 1747506"/>
              <a:gd name="T10" fmla="*/ 436877 w 2008628"/>
              <a:gd name="T11" fmla="*/ 1747506 h 1747506"/>
              <a:gd name="T12" fmla="*/ 0 w 2008628"/>
              <a:gd name="T13" fmla="*/ 873753 h 1747506"/>
              <a:gd name="T14" fmla="*/ 0 60000 65536"/>
              <a:gd name="T15" fmla="*/ 0 60000 65536"/>
              <a:gd name="T16" fmla="*/ 0 60000 65536"/>
              <a:gd name="T17" fmla="*/ 0 60000 65536"/>
              <a:gd name="T18" fmla="*/ 0 60000 65536"/>
              <a:gd name="T19" fmla="*/ 0 60000 65536"/>
              <a:gd name="T20" fmla="*/ 0 60000 65536"/>
              <a:gd name="T21" fmla="*/ 0 w 2008628"/>
              <a:gd name="T22" fmla="*/ 0 h 1747506"/>
              <a:gd name="T23" fmla="*/ 2008628 w 2008628"/>
              <a:gd name="T24" fmla="*/ 1747506 h 174750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pattFill prst="wdUpDiag">
            <a:fgClr>
              <a:schemeClr val="bg1"/>
            </a:fgClr>
            <a:bgClr>
              <a:srgbClr val="2B2B2B"/>
            </a:bgClr>
          </a:pattFill>
          <a:ln w="12700" cap="flat" cmpd="sng">
            <a:noFill/>
            <a:bevel/>
            <a:headEnd/>
            <a:tailEnd/>
          </a:ln>
        </p:spPr>
        <p:txBody>
          <a:bodyPr lIns="272320" tIns="313011" rIns="272320" bIns="313011" anchor="ctr"/>
          <a:lstStyle/>
          <a:p>
            <a:pPr algn="ctr">
              <a:lnSpc>
                <a:spcPct val="90000"/>
              </a:lnSpc>
              <a:spcAft>
                <a:spcPct val="35000"/>
              </a:spcAft>
            </a:pPr>
            <a:endParaRPr lang="zh-CN" altLang="zh-CN" sz="3600">
              <a:solidFill>
                <a:srgbClr val="FFFFFF"/>
              </a:solidFill>
            </a:endParaRPr>
          </a:p>
        </p:txBody>
      </p:sp>
      <p:pic>
        <p:nvPicPr>
          <p:cNvPr id="11" name="图片 10"/>
          <p:cNvPicPr>
            <a:picLocks noChangeAspect="1"/>
          </p:cNvPicPr>
          <p:nvPr/>
        </p:nvPicPr>
        <p:blipFill>
          <a:blip r:embed="rId3"/>
          <a:stretch>
            <a:fillRect/>
          </a:stretch>
        </p:blipFill>
        <p:spPr>
          <a:xfrm>
            <a:off x="8890512" y="2985017"/>
            <a:ext cx="631455" cy="981315"/>
          </a:xfrm>
          <a:prstGeom prst="rect">
            <a:avLst/>
          </a:prstGeom>
        </p:spPr>
      </p:pic>
      <p:sp>
        <p:nvSpPr>
          <p:cNvPr id="12" name="文本框 11"/>
          <p:cNvSpPr txBox="1"/>
          <p:nvPr/>
        </p:nvSpPr>
        <p:spPr>
          <a:xfrm>
            <a:off x="7053396" y="3135335"/>
            <a:ext cx="1298895" cy="830997"/>
          </a:xfrm>
          <a:prstGeom prst="rect">
            <a:avLst/>
          </a:prstGeom>
          <a:noFill/>
        </p:spPr>
        <p:txBody>
          <a:bodyPr wrap="square" rtlCol="0">
            <a:spAutoFit/>
          </a:bodyPr>
          <a:lstStyle/>
          <a:p>
            <a:r>
              <a:rPr lang="en-US" altLang="zh-CN" sz="2400" dirty="0">
                <a:solidFill>
                  <a:schemeClr val="bg1"/>
                </a:solidFill>
                <a:latin typeface="Segoe Script" panose="020B0504020000000003" pitchFamily="34" charset="0"/>
              </a:rPr>
              <a:t>YOUR </a:t>
            </a:r>
          </a:p>
          <a:p>
            <a:r>
              <a:rPr lang="en-US" altLang="zh-CN" sz="2400" dirty="0">
                <a:solidFill>
                  <a:schemeClr val="bg1"/>
                </a:solidFill>
                <a:latin typeface="Segoe Script" panose="020B0504020000000003" pitchFamily="34" charset="0"/>
              </a:rPr>
              <a:t>TEXR</a:t>
            </a:r>
            <a:endParaRPr lang="zh-CN" altLang="en-US" sz="2400" dirty="0">
              <a:solidFill>
                <a:schemeClr val="bg1"/>
              </a:solidFill>
              <a:latin typeface="Segoe Script" panose="020B0504020000000003" pitchFamily="34" charset="0"/>
            </a:endParaRPr>
          </a:p>
        </p:txBody>
      </p:sp>
      <p:sp>
        <p:nvSpPr>
          <p:cNvPr id="13" name="文本框 12"/>
          <p:cNvSpPr txBox="1"/>
          <p:nvPr/>
        </p:nvSpPr>
        <p:spPr>
          <a:xfrm>
            <a:off x="7820629" y="4496258"/>
            <a:ext cx="1298895" cy="830997"/>
          </a:xfrm>
          <a:prstGeom prst="rect">
            <a:avLst/>
          </a:prstGeom>
          <a:noFill/>
        </p:spPr>
        <p:txBody>
          <a:bodyPr wrap="square" rtlCol="0">
            <a:spAutoFit/>
          </a:bodyPr>
          <a:lstStyle/>
          <a:p>
            <a:r>
              <a:rPr lang="en-US" altLang="zh-CN" sz="2400" dirty="0">
                <a:solidFill>
                  <a:schemeClr val="bg1"/>
                </a:solidFill>
                <a:latin typeface="Segoe Script" panose="020B0504020000000003" pitchFamily="34" charset="0"/>
              </a:rPr>
              <a:t>YOUR </a:t>
            </a:r>
          </a:p>
          <a:p>
            <a:r>
              <a:rPr lang="en-US" altLang="zh-CN" sz="2400" dirty="0">
                <a:solidFill>
                  <a:schemeClr val="bg1"/>
                </a:solidFill>
                <a:latin typeface="Segoe Script" panose="020B0504020000000003" pitchFamily="34" charset="0"/>
              </a:rPr>
              <a:t>TEXR</a:t>
            </a:r>
            <a:endParaRPr lang="zh-CN" altLang="en-US" sz="2400" dirty="0">
              <a:solidFill>
                <a:schemeClr val="bg1"/>
              </a:solidFill>
              <a:latin typeface="Segoe Script" panose="020B0504020000000003" pitchFamily="34" charset="0"/>
            </a:endParaRPr>
          </a:p>
        </p:txBody>
      </p:sp>
      <p:sp>
        <p:nvSpPr>
          <p:cNvPr id="15" name="矩形 14"/>
          <p:cNvSpPr/>
          <p:nvPr/>
        </p:nvSpPr>
        <p:spPr>
          <a:xfrm>
            <a:off x="2453419" y="2744848"/>
            <a:ext cx="3723378" cy="1399945"/>
          </a:xfrm>
          <a:custGeom>
            <a:avLst/>
            <a:gdLst>
              <a:gd name="connsiteX0" fmla="*/ 0 w 3638550"/>
              <a:gd name="connsiteY0" fmla="*/ 0 h 1076095"/>
              <a:gd name="connsiteX1" fmla="*/ 3638550 w 3638550"/>
              <a:gd name="connsiteY1" fmla="*/ 0 h 1076095"/>
              <a:gd name="connsiteX2" fmla="*/ 3638550 w 3638550"/>
              <a:gd name="connsiteY2" fmla="*/ 1076095 h 1076095"/>
              <a:gd name="connsiteX3" fmla="*/ 0 w 3638550"/>
              <a:gd name="connsiteY3" fmla="*/ 1076095 h 1076095"/>
              <a:gd name="connsiteX4" fmla="*/ 0 w 3638550"/>
              <a:gd name="connsiteY4" fmla="*/ 0 h 1076095"/>
              <a:gd name="connsiteX0" fmla="*/ 0 w 3638550"/>
              <a:gd name="connsiteY0" fmla="*/ 0 h 1076095"/>
              <a:gd name="connsiteX1" fmla="*/ 3524250 w 3638550"/>
              <a:gd name="connsiteY1" fmla="*/ 152400 h 1076095"/>
              <a:gd name="connsiteX2" fmla="*/ 3638550 w 3638550"/>
              <a:gd name="connsiteY2" fmla="*/ 1076095 h 1076095"/>
              <a:gd name="connsiteX3" fmla="*/ 0 w 3638550"/>
              <a:gd name="connsiteY3" fmla="*/ 1076095 h 1076095"/>
              <a:gd name="connsiteX4" fmla="*/ 0 w 3638550"/>
              <a:gd name="connsiteY4" fmla="*/ 0 h 1076095"/>
              <a:gd name="connsiteX0" fmla="*/ 0 w 3543300"/>
              <a:gd name="connsiteY0" fmla="*/ 0 h 1076095"/>
              <a:gd name="connsiteX1" fmla="*/ 3524250 w 3543300"/>
              <a:gd name="connsiteY1" fmla="*/ 152400 h 1076095"/>
              <a:gd name="connsiteX2" fmla="*/ 3543300 w 3543300"/>
              <a:gd name="connsiteY2" fmla="*/ 1018945 h 1076095"/>
              <a:gd name="connsiteX3" fmla="*/ 0 w 3543300"/>
              <a:gd name="connsiteY3" fmla="*/ 1076095 h 1076095"/>
              <a:gd name="connsiteX4" fmla="*/ 0 w 3543300"/>
              <a:gd name="connsiteY4" fmla="*/ 0 h 1076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3300" h="1076095">
                <a:moveTo>
                  <a:pt x="0" y="0"/>
                </a:moveTo>
                <a:lnTo>
                  <a:pt x="3524250" y="152400"/>
                </a:lnTo>
                <a:lnTo>
                  <a:pt x="3543300" y="1018945"/>
                </a:lnTo>
                <a:lnTo>
                  <a:pt x="0" y="1076095"/>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a:spLocks noChangeArrowheads="1"/>
          </p:cNvSpPr>
          <p:nvPr/>
        </p:nvSpPr>
        <p:spPr bwMode="auto">
          <a:xfrm>
            <a:off x="2453419" y="3125911"/>
            <a:ext cx="3794555" cy="8125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lvl="0" defTabSz="457200">
              <a:lnSpc>
                <a:spcPct val="130000"/>
              </a:lnSpc>
            </a:pPr>
            <a:r>
              <a:rPr lang="zh-CN" altLang="en-US" sz="1200" dirty="0">
                <a:solidFill>
                  <a:schemeClr val="bg1"/>
                </a:solidFill>
                <a:latin typeface="新蒂小丸子小学版" panose="03000600000000000000" pitchFamily="66" charset="-122"/>
                <a:ea typeface="新蒂小丸子小学版" panose="03000600000000000000" pitchFamily="66" charset="-122"/>
              </a:rPr>
              <a:t>标题数字等都可以通过点击和重新输入进行更改，顶部“开始”面板中可以对字体、字号、颜色、行距等进行修改。建议正文</a:t>
            </a:r>
            <a:r>
              <a:rPr lang="en-US" altLang="zh-CN" sz="1200" dirty="0">
                <a:solidFill>
                  <a:schemeClr val="bg1"/>
                </a:solidFill>
                <a:latin typeface="新蒂小丸子小学版" panose="03000600000000000000" pitchFamily="66" charset="-122"/>
                <a:ea typeface="新蒂小丸子小学版" panose="03000600000000000000" pitchFamily="66" charset="-122"/>
              </a:rPr>
              <a:t>12</a:t>
            </a:r>
            <a:r>
              <a:rPr lang="zh-CN" altLang="en-US" sz="1200" dirty="0">
                <a:solidFill>
                  <a:schemeClr val="bg1"/>
                </a:solidFill>
                <a:latin typeface="新蒂小丸子小学版" panose="03000600000000000000" pitchFamily="66" charset="-122"/>
                <a:ea typeface="新蒂小丸子小学版" panose="03000600000000000000" pitchFamily="66" charset="-122"/>
              </a:rPr>
              <a:t>号字，</a:t>
            </a:r>
            <a:r>
              <a:rPr lang="en-US" altLang="zh-CN" sz="1200" dirty="0">
                <a:solidFill>
                  <a:schemeClr val="bg1"/>
                </a:solidFill>
                <a:latin typeface="新蒂小丸子小学版" panose="03000600000000000000" pitchFamily="66" charset="-122"/>
                <a:ea typeface="新蒂小丸子小学版" panose="03000600000000000000" pitchFamily="66" charset="-122"/>
              </a:rPr>
              <a:t>1.3</a:t>
            </a:r>
            <a:r>
              <a:rPr lang="zh-CN" altLang="en-US" sz="1200" dirty="0">
                <a:solidFill>
                  <a:schemeClr val="bg1"/>
                </a:solidFill>
                <a:latin typeface="新蒂小丸子小学版" panose="03000600000000000000" pitchFamily="66" charset="-122"/>
                <a:ea typeface="新蒂小丸子小学版" panose="03000600000000000000" pitchFamily="66" charset="-122"/>
              </a:rPr>
              <a:t>倍字间距。</a:t>
            </a:r>
          </a:p>
        </p:txBody>
      </p:sp>
      <p:grpSp>
        <p:nvGrpSpPr>
          <p:cNvPr id="17" name="组合 16"/>
          <p:cNvGrpSpPr/>
          <p:nvPr/>
        </p:nvGrpSpPr>
        <p:grpSpPr>
          <a:xfrm>
            <a:off x="983189" y="721618"/>
            <a:ext cx="4647673" cy="1475841"/>
            <a:chOff x="970489" y="729942"/>
            <a:chExt cx="5290959" cy="1680113"/>
          </a:xfrm>
        </p:grpSpPr>
        <p:pic>
          <p:nvPicPr>
            <p:cNvPr id="18" name="图片 17"/>
            <p:cNvPicPr>
              <a:picLocks noChangeAspect="1"/>
            </p:cNvPicPr>
            <p:nvPr/>
          </p:nvPicPr>
          <p:blipFill>
            <a:blip r:embed="rId4"/>
            <a:stretch>
              <a:fillRect/>
            </a:stretch>
          </p:blipFill>
          <p:spPr>
            <a:xfrm>
              <a:off x="1837241" y="729942"/>
              <a:ext cx="4250713" cy="927407"/>
            </a:xfrm>
            <a:prstGeom prst="rect">
              <a:avLst/>
            </a:prstGeom>
          </p:spPr>
        </p:pic>
        <p:pic>
          <p:nvPicPr>
            <p:cNvPr id="19" name="图片 18"/>
            <p:cNvPicPr>
              <a:picLocks noChangeAspect="1"/>
            </p:cNvPicPr>
            <p:nvPr/>
          </p:nvPicPr>
          <p:blipFill>
            <a:blip r:embed="rId5"/>
            <a:stretch>
              <a:fillRect/>
            </a:stretch>
          </p:blipFill>
          <p:spPr>
            <a:xfrm>
              <a:off x="970489" y="904644"/>
              <a:ext cx="866752" cy="1505411"/>
            </a:xfrm>
            <a:prstGeom prst="rect">
              <a:avLst/>
            </a:prstGeom>
          </p:spPr>
        </p:pic>
        <p:sp>
          <p:nvSpPr>
            <p:cNvPr id="20" name="文本框 19"/>
            <p:cNvSpPr txBox="1"/>
            <p:nvPr/>
          </p:nvSpPr>
          <p:spPr>
            <a:xfrm>
              <a:off x="2707144" y="857773"/>
              <a:ext cx="3554304" cy="665714"/>
            </a:xfrm>
            <a:prstGeom prst="rect">
              <a:avLst/>
            </a:prstGeom>
            <a:noFill/>
          </p:spPr>
          <p:txBody>
            <a:bodyPr wrap="square" rtlCol="0">
              <a:spAutoFit/>
            </a:bodyPr>
            <a:lstStyle/>
            <a:p>
              <a:r>
                <a:rPr lang="zh-CN" altLang="en-US" sz="1600" b="1" dirty="0">
                  <a:solidFill>
                    <a:srgbClr val="FFFF99"/>
                  </a:solidFill>
                  <a:latin typeface="新蒂小丸子小学版" panose="03000600000000000000" pitchFamily="66" charset="-122"/>
                  <a:ea typeface="新蒂小丸子小学版" panose="03000600000000000000" pitchFamily="66" charset="-122"/>
                </a:rPr>
                <a:t>点击此处添加标题</a:t>
              </a:r>
              <a:endParaRPr lang="en-US" altLang="zh-CN" sz="1600" b="1" dirty="0">
                <a:solidFill>
                  <a:srgbClr val="FFFF99"/>
                </a:solidFill>
                <a:latin typeface="新蒂小丸子小学版" panose="03000600000000000000" pitchFamily="66" charset="-122"/>
                <a:ea typeface="新蒂小丸子小学版" panose="03000600000000000000" pitchFamily="66" charset="-122"/>
              </a:endParaRPr>
            </a:p>
            <a:p>
              <a:r>
                <a:rPr lang="en-US" altLang="zh-CN" sz="1600" b="1" dirty="0">
                  <a:solidFill>
                    <a:srgbClr val="FFFF99"/>
                  </a:solidFill>
                  <a:latin typeface="Segoe Script" panose="020B0504020000000003" pitchFamily="34" charset="0"/>
                </a:rPr>
                <a:t>ADD YOUR TITLE HERE</a:t>
              </a:r>
              <a:endParaRPr lang="zh-CN" altLang="en-US" sz="1600" b="1" dirty="0">
                <a:solidFill>
                  <a:srgbClr val="FFFF99"/>
                </a:solidFill>
                <a:latin typeface="Segoe Script" panose="020B0504020000000003" pitchFamily="34" charset="0"/>
              </a:endParaRPr>
            </a:p>
          </p:txBody>
        </p:sp>
      </p:grpSp>
    </p:spTree>
    <p:extLst>
      <p:ext uri="{BB962C8B-B14F-4D97-AF65-F5344CB8AC3E}">
        <p14:creationId xmlns:p14="http://schemas.microsoft.com/office/powerpoint/2010/main" val="854985484"/>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ppt_w</p:attrName>
                                        </p:attrNameLst>
                                      </p:cBhvr>
                                      <p:tavLst>
                                        <p:tav tm="0">
                                          <p:val>
                                            <p:fltVal val="0"/>
                                          </p:val>
                                        </p:tav>
                                        <p:tav tm="100000">
                                          <p:val>
                                            <p:strVal val="#ppt_w"/>
                                          </p:val>
                                        </p:tav>
                                      </p:tavLst>
                                    </p:anim>
                                    <p:anim calcmode="lin" valueType="num">
                                      <p:cBhvr>
                                        <p:cTn id="19" dur="500" fill="hold"/>
                                        <p:tgtEl>
                                          <p:spTgt spid="12"/>
                                        </p:tgtEl>
                                        <p:attrNameLst>
                                          <p:attrName>ppt_h</p:attrName>
                                        </p:attrNameLst>
                                      </p:cBhvr>
                                      <p:tavLst>
                                        <p:tav tm="0">
                                          <p:val>
                                            <p:fltVal val="0"/>
                                          </p:val>
                                        </p:tav>
                                        <p:tav tm="100000">
                                          <p:val>
                                            <p:strVal val="#ppt_h"/>
                                          </p:val>
                                        </p:tav>
                                      </p:tavLst>
                                    </p:anim>
                                    <p:animEffect transition="in" filter="fade">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p:cTn id="25" dur="500" fill="hold"/>
                                        <p:tgtEl>
                                          <p:spTgt spid="8"/>
                                        </p:tgtEl>
                                        <p:attrNameLst>
                                          <p:attrName>ppt_w</p:attrName>
                                        </p:attrNameLst>
                                      </p:cBhvr>
                                      <p:tavLst>
                                        <p:tav tm="0">
                                          <p:val>
                                            <p:fltVal val="0"/>
                                          </p:val>
                                        </p:tav>
                                        <p:tav tm="100000">
                                          <p:val>
                                            <p:strVal val="#ppt_w"/>
                                          </p:val>
                                        </p:tav>
                                      </p:tavLst>
                                    </p:anim>
                                    <p:anim calcmode="lin" valueType="num">
                                      <p:cBhvr>
                                        <p:cTn id="26" dur="500" fill="hold"/>
                                        <p:tgtEl>
                                          <p:spTgt spid="8"/>
                                        </p:tgtEl>
                                        <p:attrNameLst>
                                          <p:attrName>ppt_h</p:attrName>
                                        </p:attrNameLst>
                                      </p:cBhvr>
                                      <p:tavLst>
                                        <p:tav tm="0">
                                          <p:val>
                                            <p:fltVal val="0"/>
                                          </p:val>
                                        </p:tav>
                                        <p:tav tm="100000">
                                          <p:val>
                                            <p:strVal val="#ppt_h"/>
                                          </p:val>
                                        </p:tav>
                                      </p:tavLst>
                                    </p:anim>
                                    <p:animEffect transition="in" filter="fade">
                                      <p:cBhvr>
                                        <p:cTn id="27" dur="500"/>
                                        <p:tgtEl>
                                          <p:spTgt spid="8"/>
                                        </p:tgtEl>
                                      </p:cBhvr>
                                    </p:animEffect>
                                  </p:childTnLst>
                                </p:cTn>
                              </p:par>
                              <p:par>
                                <p:cTn id="28" presetID="53" presetClass="entr" presetSubtype="16" fill="hold" nodeType="with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Effect transition="in" filter="fade">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500" fill="hold"/>
                                        <p:tgtEl>
                                          <p:spTgt spid="13"/>
                                        </p:tgtEl>
                                        <p:attrNameLst>
                                          <p:attrName>ppt_w</p:attrName>
                                        </p:attrNameLst>
                                      </p:cBhvr>
                                      <p:tavLst>
                                        <p:tav tm="0">
                                          <p:val>
                                            <p:fltVal val="0"/>
                                          </p:val>
                                        </p:tav>
                                        <p:tav tm="100000">
                                          <p:val>
                                            <p:strVal val="#ppt_w"/>
                                          </p:val>
                                        </p:tav>
                                      </p:tavLst>
                                    </p:anim>
                                    <p:anim calcmode="lin" valueType="num">
                                      <p:cBhvr>
                                        <p:cTn id="38" dur="500" fill="hold"/>
                                        <p:tgtEl>
                                          <p:spTgt spid="13"/>
                                        </p:tgtEl>
                                        <p:attrNameLst>
                                          <p:attrName>ppt_h</p:attrName>
                                        </p:attrNameLst>
                                      </p:cBhvr>
                                      <p:tavLst>
                                        <p:tav tm="0">
                                          <p:val>
                                            <p:fltVal val="0"/>
                                          </p:val>
                                        </p:tav>
                                        <p:tav tm="100000">
                                          <p:val>
                                            <p:strVal val="#ppt_h"/>
                                          </p:val>
                                        </p:tav>
                                      </p:tavLst>
                                    </p:anim>
                                    <p:animEffect transition="in" filter="fade">
                                      <p:cBhvr>
                                        <p:cTn id="39" dur="500"/>
                                        <p:tgtEl>
                                          <p:spTgt spid="13"/>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fill="hold"/>
                                        <p:tgtEl>
                                          <p:spTgt spid="9"/>
                                        </p:tgtEl>
                                        <p:attrNameLst>
                                          <p:attrName>ppt_w</p:attrName>
                                        </p:attrNameLst>
                                      </p:cBhvr>
                                      <p:tavLst>
                                        <p:tav tm="0">
                                          <p:val>
                                            <p:fltVal val="0"/>
                                          </p:val>
                                        </p:tav>
                                        <p:tav tm="100000">
                                          <p:val>
                                            <p:strVal val="#ppt_w"/>
                                          </p:val>
                                        </p:tav>
                                      </p:tavLst>
                                    </p:anim>
                                    <p:anim calcmode="lin" valueType="num">
                                      <p:cBhvr>
                                        <p:cTn id="43" dur="500" fill="hold"/>
                                        <p:tgtEl>
                                          <p:spTgt spid="9"/>
                                        </p:tgtEl>
                                        <p:attrNameLst>
                                          <p:attrName>ppt_h</p:attrName>
                                        </p:attrNameLst>
                                      </p:cBhvr>
                                      <p:tavLst>
                                        <p:tav tm="0">
                                          <p:val>
                                            <p:fltVal val="0"/>
                                          </p:val>
                                        </p:tav>
                                        <p:tav tm="100000">
                                          <p:val>
                                            <p:strVal val="#ppt_h"/>
                                          </p:val>
                                        </p:tav>
                                      </p:tavLst>
                                    </p:anim>
                                    <p:animEffect transition="in" filter="fade">
                                      <p:cBhvr>
                                        <p:cTn id="44" dur="500"/>
                                        <p:tgtEl>
                                          <p:spTgt spid="9"/>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p:cTn id="49" dur="500" fill="hold"/>
                                        <p:tgtEl>
                                          <p:spTgt spid="6"/>
                                        </p:tgtEl>
                                        <p:attrNameLst>
                                          <p:attrName>ppt_w</p:attrName>
                                        </p:attrNameLst>
                                      </p:cBhvr>
                                      <p:tavLst>
                                        <p:tav tm="0">
                                          <p:val>
                                            <p:fltVal val="0"/>
                                          </p:val>
                                        </p:tav>
                                        <p:tav tm="100000">
                                          <p:val>
                                            <p:strVal val="#ppt_w"/>
                                          </p:val>
                                        </p:tav>
                                      </p:tavLst>
                                    </p:anim>
                                    <p:anim calcmode="lin" valueType="num">
                                      <p:cBhvr>
                                        <p:cTn id="50" dur="500" fill="hold"/>
                                        <p:tgtEl>
                                          <p:spTgt spid="6"/>
                                        </p:tgtEl>
                                        <p:attrNameLst>
                                          <p:attrName>ppt_h</p:attrName>
                                        </p:attrNameLst>
                                      </p:cBhvr>
                                      <p:tavLst>
                                        <p:tav tm="0">
                                          <p:val>
                                            <p:fltVal val="0"/>
                                          </p:val>
                                        </p:tav>
                                        <p:tav tm="100000">
                                          <p:val>
                                            <p:strVal val="#ppt_h"/>
                                          </p:val>
                                        </p:tav>
                                      </p:tavLst>
                                    </p:anim>
                                    <p:animEffect transition="in" filter="fade">
                                      <p:cBhvr>
                                        <p:cTn id="51" dur="500"/>
                                        <p:tgtEl>
                                          <p:spTgt spid="6"/>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10"/>
                                        </p:tgtEl>
                                        <p:attrNameLst>
                                          <p:attrName>style.visibility</p:attrName>
                                        </p:attrNameLst>
                                      </p:cBhvr>
                                      <p:to>
                                        <p:strVal val="visible"/>
                                      </p:to>
                                    </p:set>
                                    <p:anim calcmode="lin" valueType="num">
                                      <p:cBhvr>
                                        <p:cTn id="54" dur="500" fill="hold"/>
                                        <p:tgtEl>
                                          <p:spTgt spid="10"/>
                                        </p:tgtEl>
                                        <p:attrNameLst>
                                          <p:attrName>ppt_w</p:attrName>
                                        </p:attrNameLst>
                                      </p:cBhvr>
                                      <p:tavLst>
                                        <p:tav tm="0">
                                          <p:val>
                                            <p:fltVal val="0"/>
                                          </p:val>
                                        </p:tav>
                                        <p:tav tm="100000">
                                          <p:val>
                                            <p:strVal val="#ppt_w"/>
                                          </p:val>
                                        </p:tav>
                                      </p:tavLst>
                                    </p:anim>
                                    <p:anim calcmode="lin" valueType="num">
                                      <p:cBhvr>
                                        <p:cTn id="55" dur="500" fill="hold"/>
                                        <p:tgtEl>
                                          <p:spTgt spid="10"/>
                                        </p:tgtEl>
                                        <p:attrNameLst>
                                          <p:attrName>ppt_h</p:attrName>
                                        </p:attrNameLst>
                                      </p:cBhvr>
                                      <p:tavLst>
                                        <p:tav tm="0">
                                          <p:val>
                                            <p:fltVal val="0"/>
                                          </p:val>
                                        </p:tav>
                                        <p:tav tm="100000">
                                          <p:val>
                                            <p:strVal val="#ppt_h"/>
                                          </p:val>
                                        </p:tav>
                                      </p:tavLst>
                                    </p:anim>
                                    <p:animEffect transition="in" filter="fade">
                                      <p:cBhvr>
                                        <p:cTn id="56" dur="500"/>
                                        <p:tgtEl>
                                          <p:spTgt spid="10"/>
                                        </p:tgtEl>
                                      </p:cBhvr>
                                    </p:animEffect>
                                  </p:childTnLst>
                                </p:cTn>
                              </p:par>
                            </p:childTnLst>
                          </p:cTn>
                        </p:par>
                      </p:childTnLst>
                    </p:cTn>
                  </p:par>
                  <p:par>
                    <p:cTn id="57" fill="hold">
                      <p:stCondLst>
                        <p:cond delay="indefinite"/>
                      </p:stCondLst>
                      <p:childTnLst>
                        <p:par>
                          <p:cTn id="58" fill="hold">
                            <p:stCondLst>
                              <p:cond delay="0"/>
                            </p:stCondLst>
                            <p:childTnLst>
                              <p:par>
                                <p:cTn id="59" presetID="2" presetClass="entr" presetSubtype="8" fill="hold" grpId="0" nodeType="clickEffect">
                                  <p:stCondLst>
                                    <p:cond delay="0"/>
                                  </p:stCondLst>
                                  <p:childTnLst>
                                    <p:set>
                                      <p:cBhvr>
                                        <p:cTn id="60" dur="1" fill="hold">
                                          <p:stCondLst>
                                            <p:cond delay="0"/>
                                          </p:stCondLst>
                                        </p:cTn>
                                        <p:tgtEl>
                                          <p:spTgt spid="15"/>
                                        </p:tgtEl>
                                        <p:attrNameLst>
                                          <p:attrName>style.visibility</p:attrName>
                                        </p:attrNameLst>
                                      </p:cBhvr>
                                      <p:to>
                                        <p:strVal val="visible"/>
                                      </p:to>
                                    </p:set>
                                    <p:anim calcmode="lin" valueType="num">
                                      <p:cBhvr additive="base">
                                        <p:cTn id="61" dur="500" fill="hold"/>
                                        <p:tgtEl>
                                          <p:spTgt spid="15"/>
                                        </p:tgtEl>
                                        <p:attrNameLst>
                                          <p:attrName>ppt_x</p:attrName>
                                        </p:attrNameLst>
                                      </p:cBhvr>
                                      <p:tavLst>
                                        <p:tav tm="0">
                                          <p:val>
                                            <p:strVal val="0-#ppt_w/2"/>
                                          </p:val>
                                        </p:tav>
                                        <p:tav tm="100000">
                                          <p:val>
                                            <p:strVal val="#ppt_x"/>
                                          </p:val>
                                        </p:tav>
                                      </p:tavLst>
                                    </p:anim>
                                    <p:anim calcmode="lin" valueType="num">
                                      <p:cBhvr additive="base">
                                        <p:cTn id="62" dur="500" fill="hold"/>
                                        <p:tgtEl>
                                          <p:spTgt spid="15"/>
                                        </p:tgtEl>
                                        <p:attrNameLst>
                                          <p:attrName>ppt_y</p:attrName>
                                        </p:attrNameLst>
                                      </p:cBhvr>
                                      <p:tavLst>
                                        <p:tav tm="0">
                                          <p:val>
                                            <p:strVal val="#ppt_y"/>
                                          </p:val>
                                        </p:tav>
                                        <p:tav tm="100000">
                                          <p:val>
                                            <p:strVal val="#ppt_y"/>
                                          </p:val>
                                        </p:tav>
                                      </p:tavLst>
                                    </p:anim>
                                  </p:childTnLst>
                                </p:cTn>
                              </p:par>
                              <p:par>
                                <p:cTn id="63" presetID="2" presetClass="entr" presetSubtype="8" fill="hold" grpId="0" nodeType="withEffect">
                                  <p:stCondLst>
                                    <p:cond delay="0"/>
                                  </p:stCondLst>
                                  <p:childTnLst>
                                    <p:set>
                                      <p:cBhvr>
                                        <p:cTn id="64" dur="1" fill="hold">
                                          <p:stCondLst>
                                            <p:cond delay="0"/>
                                          </p:stCondLst>
                                        </p:cTn>
                                        <p:tgtEl>
                                          <p:spTgt spid="16"/>
                                        </p:tgtEl>
                                        <p:attrNameLst>
                                          <p:attrName>style.visibility</p:attrName>
                                        </p:attrNameLst>
                                      </p:cBhvr>
                                      <p:to>
                                        <p:strVal val="visible"/>
                                      </p:to>
                                    </p:set>
                                    <p:anim calcmode="lin" valueType="num">
                                      <p:cBhvr additive="base">
                                        <p:cTn id="65" dur="500" fill="hold"/>
                                        <p:tgtEl>
                                          <p:spTgt spid="16"/>
                                        </p:tgtEl>
                                        <p:attrNameLst>
                                          <p:attrName>ppt_x</p:attrName>
                                        </p:attrNameLst>
                                      </p:cBhvr>
                                      <p:tavLst>
                                        <p:tav tm="0">
                                          <p:val>
                                            <p:strVal val="0-#ppt_w/2"/>
                                          </p:val>
                                        </p:tav>
                                        <p:tav tm="100000">
                                          <p:val>
                                            <p:strVal val="#ppt_x"/>
                                          </p:val>
                                        </p:tav>
                                      </p:tavLst>
                                    </p:anim>
                                    <p:anim calcmode="lin" valueType="num">
                                      <p:cBhvr additive="base">
                                        <p:cTn id="66"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2" grpId="0"/>
      <p:bldP spid="13" grpId="0"/>
      <p:bldP spid="15" grpId="0" animBg="1"/>
      <p:bldP spid="1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开学专题-黑板报主题PPT模版"/>
</p:tagLst>
</file>

<file path=ppt/tags/tag10.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ENTRY"/>
  <p:tag name="ID" val="553522"/>
  <p:tag name="MH_ORDER" val="2"/>
</p:tagLst>
</file>

<file path=ppt/tags/tag11.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NUMBER"/>
  <p:tag name="ID" val="553522"/>
  <p:tag name="MH_ORDER" val="2"/>
</p:tagLst>
</file>

<file path=ppt/tags/tag12.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ENTRY"/>
  <p:tag name="ID" val="553522"/>
  <p:tag name="MH_ORDER" val="2"/>
</p:tagLst>
</file>

<file path=ppt/tags/tag13.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NUMBER"/>
  <p:tag name="ID" val="553522"/>
  <p:tag name="MH_ORDER" val="2"/>
</p:tagLst>
</file>

<file path=ppt/tags/tag14.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ENTRY"/>
  <p:tag name="ID" val="553522"/>
  <p:tag name="MH_ORDER" val="2"/>
</p:tagLst>
</file>

<file path=ppt/tags/tag15.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NUMBER"/>
  <p:tag name="ID" val="553522"/>
  <p:tag name="MH_ORDER" val="2"/>
</p:tagLst>
</file>

<file path=ppt/tags/tag2.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ENTRY"/>
  <p:tag name="ID" val="553522"/>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NUMBER"/>
  <p:tag name="ID" val="553522"/>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ENTRY"/>
  <p:tag name="ID" val="553522"/>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NUMBER"/>
  <p:tag name="ID" val="553522"/>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ENTRY"/>
  <p:tag name="ID" val="553522"/>
  <p:tag name="MH_ORDER" val="2"/>
</p:tagLst>
</file>

<file path=ppt/tags/tag7.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NUMBER"/>
  <p:tag name="ID" val="553522"/>
  <p:tag name="MH_ORDER" val="2"/>
</p:tagLst>
</file>

<file path=ppt/tags/tag8.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ENTRY"/>
  <p:tag name="ID" val="553522"/>
  <p:tag name="MH_ORDER" val="2"/>
</p:tagLst>
</file>

<file path=ppt/tags/tag9.xml><?xml version="1.0" encoding="utf-8"?>
<p:tagLst xmlns:a="http://schemas.openxmlformats.org/drawingml/2006/main" xmlns:r="http://schemas.openxmlformats.org/officeDocument/2006/relationships" xmlns:p="http://schemas.openxmlformats.org/presentationml/2006/main">
  <p:tag name="MH" val="20150612154428"/>
  <p:tag name="MH_LIBRARY" val="CONTENTS"/>
  <p:tag name="MH_TYPE" val="NUMBER"/>
  <p:tag name="ID" val="553522"/>
  <p:tag name="MH_ORDER" val="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1754</Words>
  <Application>Microsoft Office PowerPoint</Application>
  <PresentationFormat>宽屏</PresentationFormat>
  <Paragraphs>235</Paragraphs>
  <Slides>32</Slides>
  <Notes>32</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32</vt:i4>
      </vt:variant>
    </vt:vector>
  </HeadingPairs>
  <TitlesOfParts>
    <vt:vector size="40" baseType="lpstr">
      <vt:lpstr>方正姚体</vt:lpstr>
      <vt:lpstr>微软雅黑</vt:lpstr>
      <vt:lpstr>新蒂小丸子小学版</vt:lpstr>
      <vt:lpstr>Arial</vt:lpstr>
      <vt:lpstr>Calibri</vt:lpstr>
      <vt:lpstr>Calibri Light</vt:lpstr>
      <vt:lpstr>Segoe Script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开学专题-黑板报主题PPT模版</dc:title>
  <dc:creator/>
  <cp:lastModifiedBy/>
  <cp:revision>1</cp:revision>
  <dcterms:created xsi:type="dcterms:W3CDTF">2015-11-02T09:54:58Z</dcterms:created>
  <dcterms:modified xsi:type="dcterms:W3CDTF">2019-03-24T14:25:21Z</dcterms:modified>
</cp:coreProperties>
</file>

<file path=docProps/thumbnail.jpeg>
</file>